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 autoAdjust="0"/>
    <p:restoredTop sz="95122" autoAdjust="0"/>
  </p:normalViewPr>
  <p:slideViewPr>
    <p:cSldViewPr snapToGrid="0">
      <p:cViewPr varScale="1">
        <p:scale>
          <a:sx n="95" d="100"/>
          <a:sy n="95" d="100"/>
        </p:scale>
        <p:origin x="1584" y="72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2025/6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2025/6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202</cp:revision>
  <cp:lastPrinted>2019-11-06T09:02:04Z</cp:lastPrinted>
  <dcterms:created xsi:type="dcterms:W3CDTF">2001-05-16T07:45:55Z</dcterms:created>
  <dcterms:modified xsi:type="dcterms:W3CDTF">2025-10-01T17:19:48Z</dcterms:modified>
</cp:coreProperties>
</file>