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48" autoAdjust="0"/>
    <p:restoredTop sz="86383" autoAdjust="0"/>
  </p:normalViewPr>
  <p:slideViewPr>
    <p:cSldViewPr>
      <p:cViewPr>
        <p:scale>
          <a:sx n="113" d="100"/>
          <a:sy n="113" d="100"/>
        </p:scale>
        <p:origin x="1056" y="-174"/>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dirty="0">
                <a:latin typeface="Arial" panose="020B0604020202020204" pitchFamily="34" charset="0"/>
                <a:cs typeface="Arial" panose="020B0604020202020204" pitchFamily="34" charset="0"/>
              </a:rPr>
              <a:t>im </a:t>
            </a:r>
            <a:r>
              <a:rPr lang="de-DE" altLang="en-US" sz="2400" dirty="0" smtClean="0"/>
              <a:t>Winter</a:t>
            </a:r>
            <a:r>
              <a:rPr lang="de-DE" altLang="en-US" sz="2400" i="0" dirty="0" smtClean="0">
                <a:latin typeface="Arial" panose="020B0604020202020204" pitchFamily="34" charset="0"/>
                <a:cs typeface="Arial" panose="020B0604020202020204" pitchFamily="34" charset="0"/>
              </a:rPr>
              <a:t>semester 2024-5</a:t>
            </a:r>
            <a:r>
              <a:rPr lang="de-DE" altLang="en-US" sz="2400" i="0" dirty="0" smtClean="0">
                <a:latin typeface="Arial" panose="020B0604020202020204" pitchFamily="34" charset="0"/>
                <a:cs typeface="Arial" panose="020B0604020202020204" pitchFamily="34" charset="0"/>
              </a:rPr>
              <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21"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26"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27"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Wintersemester 2024-5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350</cp:revision>
  <cp:lastPrinted>2020-04-29T06:56:35Z</cp:lastPrinted>
  <dcterms:created xsi:type="dcterms:W3CDTF">1601-01-01T00:00:00Z</dcterms:created>
  <dcterms:modified xsi:type="dcterms:W3CDTF">2025-01-08T12:11:26Z</dcterms:modified>
</cp:coreProperties>
</file>