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17" r:id="rId5"/>
    <p:sldId id="318" r:id="rId6"/>
    <p:sldId id="319" r:id="rId7"/>
    <p:sldId id="321" r:id="rId8"/>
    <p:sldId id="322" r:id="rId9"/>
    <p:sldId id="326" r:id="rId10"/>
    <p:sldId id="334" r:id="rId11"/>
    <p:sldId id="327" r:id="rId12"/>
    <p:sldId id="328" r:id="rId13"/>
    <p:sldId id="329" r:id="rId14"/>
    <p:sldId id="330" r:id="rId15"/>
    <p:sldId id="331" r:id="rId16"/>
    <p:sldId id="325" r:id="rId17"/>
    <p:sldId id="332" r:id="rId18"/>
    <p:sldId id="323" r:id="rId19"/>
    <p:sldId id="333" r:id="rId20"/>
    <p:sldId id="324" r:id="rId21"/>
    <p:sldId id="337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16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im Wintersemester 2024-5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UG, €50.000 für AG)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kann 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aufwendige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die das Geschäft führen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Gewinnanspruch</a:t>
            </a:r>
          </a:p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zusätzliches Startkapital suchen, aber eigenverantwortlich bleiben wollen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899592" y="1484784"/>
            <a:ext cx="7582421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Geschäftsführer:in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5805264"/>
            <a:ext cx="3138166" cy="75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(Kapitalsammelfunktion)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Fähigkeit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361" y="5493902"/>
            <a:ext cx="3034680" cy="533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512351"/>
            <a:ext cx="3115551" cy="49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004048" y="19875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91680" y="2003425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Problem: Entkopplung von </a:t>
            </a:r>
            <a:r>
              <a:rPr lang="de-DE" altLang="en-US" sz="1600" dirty="0" err="1" smtClean="0">
                <a:latin typeface="Arial" panose="020B0604020202020204" pitchFamily="34" charset="0"/>
              </a:rPr>
              <a:t>Gesellschafter:innen</a:t>
            </a:r>
            <a:r>
              <a:rPr lang="de-DE" altLang="en-US" sz="1600" dirty="0" smtClean="0">
                <a:latin typeface="Arial" panose="020B0604020202020204" pitchFamily="34" charset="0"/>
              </a:rPr>
              <a:t> </a:t>
            </a:r>
            <a:r>
              <a:rPr lang="de-DE" altLang="en-US" sz="1600" dirty="0">
                <a:latin typeface="Arial" panose="020B0604020202020204" pitchFamily="34" charset="0"/>
              </a:rPr>
              <a:t>und Geschäftsführung</a:t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</a:t>
            </a:r>
            <a:r>
              <a:rPr lang="de-DE" altLang="en-US" sz="1600" dirty="0" err="1">
                <a:latin typeface="Arial" panose="020B0604020202020204" pitchFamily="34" charset="0"/>
              </a:rPr>
              <a:t>Principal</a:t>
            </a:r>
            <a:r>
              <a:rPr lang="de-DE" altLang="en-US" sz="1600" dirty="0">
                <a:latin typeface="Arial" panose="020B0604020202020204" pitchFamily="34" charset="0"/>
              </a:rPr>
              <a:t>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1791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 dirty="0" smtClean="0">
                <a:latin typeface="Arial" panose="020B0604020202020204" pitchFamily="34" charset="0"/>
              </a:rPr>
              <a:t>Satzungsänderungen </a:t>
            </a:r>
            <a:r>
              <a:rPr lang="de-DE" altLang="en-US" sz="1600" dirty="0">
                <a:latin typeface="Arial" panose="020B0604020202020204" pitchFamily="34" charset="0"/>
              </a:rPr>
              <a:t/>
            </a:r>
            <a:br>
              <a:rPr lang="de-DE" altLang="en-US" sz="1600" dirty="0">
                <a:latin typeface="Arial" panose="020B0604020202020204" pitchFamily="34" charset="0"/>
              </a:rPr>
            </a:br>
            <a:r>
              <a:rPr lang="de-DE" altLang="en-US" sz="1600" dirty="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Otto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  <a:p>
            <a:pPr marL="0" indent="0">
              <a:buNone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Beispiel: Merck KGaA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207" y="1341438"/>
            <a:ext cx="5136754" cy="534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Warum gründet man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das Unternehmen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wenn das Unternehmen Insolvenz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anmelden muss?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Quiz: Welche Rechtsform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finanzieren, und möchten bei Ihren Geschäftspartner*innen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ein großes Vertrauen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erwecken.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haben eine Geschäftsidee, haben genug Ersparnisse, um das Unternehmen für das erste Jahr zu finanzieren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aber möchten nicht persönlich für Schaden haften.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Sie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sind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Elon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Musk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haben eine </a:t>
            </a:r>
            <a:r>
              <a:rPr lang="de-DE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Geschäftsidee, möchten keine eigenen Ersparnisse aufbringen, aber brauchen €10.000.000 Kapital.</a:t>
            </a:r>
            <a:endParaRPr lang="de-DE" altLang="en-US" sz="2000" dirty="0"/>
          </a:p>
          <a:p>
            <a:pPr marL="0" indent="0">
              <a:buNone/>
              <a:defRPr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de-DE" altLang="en-US" sz="2000" dirty="0" smtClean="0"/>
          </a:p>
          <a:p>
            <a:pPr marL="0" indent="0">
              <a:buNone/>
              <a:defRPr/>
            </a:pPr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608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Aufgabenbereiche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Unternehmenden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Ein:e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 dem/der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Ingenieur:in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Kaufmann/Kauffrau/Kaufleute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Anteilseigner:in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jemand,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der/die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berechtigt ist, 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einem/r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Schuldner:in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Einzelunternehmen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agierende:r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Unternehmer:in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für Einstieg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gut geeignet (z. B. für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Handwerker:in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Kleingewerbetreibende,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Dienstleister:in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entsteht automatisch bei Geschäftseröffnung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1489</Words>
  <Application>Microsoft Office PowerPoint</Application>
  <PresentationFormat>On-screen Show (4:3)</PresentationFormat>
  <Paragraphs>236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Wintersemester 2024-5  Unternehmensformen</vt:lpstr>
      <vt:lpstr>Unternehmen: Fragen</vt:lpstr>
      <vt:lpstr>Unternehmen: mögliche Definitionen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Quiz: Welche 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262</cp:revision>
  <cp:lastPrinted>2020-04-29T06:56:35Z</cp:lastPrinted>
  <dcterms:created xsi:type="dcterms:W3CDTF">1601-01-01T00:00:00Z</dcterms:created>
  <dcterms:modified xsi:type="dcterms:W3CDTF">2024-11-21T09:39:29Z</dcterms:modified>
</cp:coreProperties>
</file>