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82" d="100"/>
          <a:sy n="82" d="100"/>
        </p:scale>
        <p:origin x="1812" y="60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2024-5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2024-5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200</cp:revision>
  <cp:lastPrinted>2019-11-06T09:02:04Z</cp:lastPrinted>
  <dcterms:created xsi:type="dcterms:W3CDTF">2001-05-16T07:45:55Z</dcterms:created>
  <dcterms:modified xsi:type="dcterms:W3CDTF">2024-10-31T08:21:58Z</dcterms:modified>
</cp:coreProperties>
</file>