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9"/>
  </p:notesMasterIdLst>
  <p:handoutMasterIdLst>
    <p:handoutMasterId r:id="rId60"/>
  </p:handoutMasterIdLst>
  <p:sldIdLst>
    <p:sldId id="326" r:id="rId2"/>
    <p:sldId id="328" r:id="rId3"/>
    <p:sldId id="333" r:id="rId4"/>
    <p:sldId id="329" r:id="rId5"/>
    <p:sldId id="330" r:id="rId6"/>
    <p:sldId id="288" r:id="rId7"/>
    <p:sldId id="256" r:id="rId8"/>
    <p:sldId id="296" r:id="rId9"/>
    <p:sldId id="308" r:id="rId10"/>
    <p:sldId id="335" r:id="rId11"/>
    <p:sldId id="336" r:id="rId12"/>
    <p:sldId id="295" r:id="rId13"/>
    <p:sldId id="309" r:id="rId14"/>
    <p:sldId id="313" r:id="rId15"/>
    <p:sldId id="310" r:id="rId16"/>
    <p:sldId id="297" r:id="rId17"/>
    <p:sldId id="300" r:id="rId18"/>
    <p:sldId id="306" r:id="rId19"/>
    <p:sldId id="302" r:id="rId20"/>
    <p:sldId id="301" r:id="rId21"/>
    <p:sldId id="303" r:id="rId22"/>
    <p:sldId id="307" r:id="rId23"/>
    <p:sldId id="331" r:id="rId24"/>
    <p:sldId id="304" r:id="rId25"/>
    <p:sldId id="305" r:id="rId26"/>
    <p:sldId id="321" r:id="rId27"/>
    <p:sldId id="275" r:id="rId28"/>
    <p:sldId id="314" r:id="rId29"/>
    <p:sldId id="324" r:id="rId30"/>
    <p:sldId id="334" r:id="rId31"/>
    <p:sldId id="325" r:id="rId32"/>
    <p:sldId id="315" r:id="rId33"/>
    <p:sldId id="311" r:id="rId34"/>
    <p:sldId id="312" r:id="rId35"/>
    <p:sldId id="298" r:id="rId36"/>
    <p:sldId id="339" r:id="rId37"/>
    <p:sldId id="340" r:id="rId38"/>
    <p:sldId id="292" r:id="rId39"/>
    <p:sldId id="327" r:id="rId40"/>
    <p:sldId id="282" r:id="rId41"/>
    <p:sldId id="284" r:id="rId42"/>
    <p:sldId id="316" r:id="rId43"/>
    <p:sldId id="286" r:id="rId44"/>
    <p:sldId id="287" r:id="rId45"/>
    <p:sldId id="285" r:id="rId46"/>
    <p:sldId id="317" r:id="rId47"/>
    <p:sldId id="318" r:id="rId48"/>
    <p:sldId id="319" r:id="rId49"/>
    <p:sldId id="322" r:id="rId50"/>
    <p:sldId id="323" r:id="rId51"/>
    <p:sldId id="320" r:id="rId52"/>
    <p:sldId id="293" r:id="rId53"/>
    <p:sldId id="299" r:id="rId54"/>
    <p:sldId id="337" r:id="rId55"/>
    <p:sldId id="338" r:id="rId56"/>
    <p:sldId id="332" r:id="rId57"/>
    <p:sldId id="279" r:id="rId5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9" autoAdjust="0"/>
    <p:restoredTop sz="91581" autoAdjust="0"/>
  </p:normalViewPr>
  <p:slideViewPr>
    <p:cSldViewPr snapToGrid="0">
      <p:cViewPr varScale="1">
        <p:scale>
          <a:sx n="92" d="100"/>
          <a:sy n="92" d="100"/>
        </p:scale>
        <p:origin x="1848" y="90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39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57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04207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267202/weekly-dutch-ttf-gas-futur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2964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Sommersemester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2021-2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Vervierfachung von Gaspreis: Russlands Einmarsch in Ukraine, aber auch: kalter Winter 2020-21, Wartung nach Pandemie, Wettbewerb für LNG mit Asien, reduzierte Produktion in Groningen, hoher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-Preis verdrängt Kohlestrom…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581001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statistica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9" y="2524394"/>
            <a:ext cx="6754092" cy="40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2021-2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Vervierfachung von Strompreise seit 2020…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2183486"/>
            <a:ext cx="6845444" cy="43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44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Anbietende)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7981950" cy="3919094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Anbietenden (Fahrtkosten, etc.)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163437" y="5009714"/>
            <a:ext cx="2806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(Anzahl Dosen)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Markt22“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Mittwochs 16:00-18:00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per Zoom; Aufzeichnungen und Folien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diese Woche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digital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Orangen nach Sport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7029" y="2905254"/>
            <a:ext cx="6289503" cy="2787494"/>
            <a:chOff x="608447" y="1258458"/>
            <a:chExt cx="2211269" cy="1565059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€/Orange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(Orangen)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Nach Sport habe ich Hunger und Durst. Die erste Orange ist mir viel Wert. Die zweite: nicht so viel. Ab 3 Orangen bin ich satt.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6680366" cy="2281259"/>
            <a:chOff x="608447" y="1258458"/>
            <a:chExt cx="2348689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766158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29278" y="1581051"/>
                <a:ext cx="7796224" cy="1915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sehr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Zahlungsbereitschaft? 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78" y="1581051"/>
                <a:ext cx="7796224" cy="1915589"/>
              </a:xfrm>
              <a:prstGeom prst="rect">
                <a:avLst/>
              </a:prstGeom>
              <a:blipFill>
                <a:blip r:embed="rId3"/>
                <a:stretch>
                  <a:fillRect l="-704" t="-1587" b="-9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Franka von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Tluck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Toschnonowitz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3" y="1953490"/>
            <a:ext cx="6192982" cy="4644737"/>
          </a:xfrm>
          <a:prstGeom prst="rect">
            <a:avLst/>
          </a:prstGeom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Strom: „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Order“ (Einsatzreihenfolge von Kraftwerken) bestimmt Angebot.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Markträumender Preis hängt von (unelastischem) Verbrauch ab.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– Ohne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927513"/>
            <a:ext cx="6525491" cy="489411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Ohne Wind und Solar sind die Preise auf dem Markt höher.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– Mit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854777"/>
            <a:ext cx="6670964" cy="500322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Mit Wind und Solar sinken die Preise.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5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14.4.2021, 11-12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1" y="1823447"/>
            <a:ext cx="7827821" cy="3960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811158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E-Klausur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90-minütige online Klausur via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 10.08.2022 um 1130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2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dirty="0">
                <a:latin typeface="Arial" panose="020B0604020202020204" pitchFamily="34" charset="0"/>
                <a:cs typeface="Arial" panose="020B0604020202020204" pitchFamily="34" charset="0"/>
              </a:rPr>
              <a:t>Gliederung der Vorlesung</a:t>
            </a:r>
          </a:p>
        </p:txBody>
      </p:sp>
      <p:sp>
        <p:nvSpPr>
          <p:cNvPr id="6146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2434351" y="1934307"/>
            <a:ext cx="7135812" cy="46482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Angebot und Nachfrage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Unternehmen und Bilanzen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Investition 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Finanzierung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Steuern und Risiko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Gastvorlesungen </a:t>
            </a:r>
            <a:endParaRPr lang="de-DE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68535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3712" y="2514836"/>
            <a:ext cx="5054060" cy="2787494"/>
            <a:chOff x="608447" y="1258458"/>
            <a:chExt cx="177691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45052" y="1611313"/>
            <a:ext cx="3749675" cy="46910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>
                <a:latin typeface="Arial" panose="020B0604020202020204" pitchFamily="34" charset="0"/>
              </a:rPr>
              <a:t>  </a:t>
            </a:r>
            <a:r>
              <a:rPr lang="de-DE" altLang="en-US" sz="1600" b="1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>
                <a:latin typeface="Arial" panose="020B0604020202020204" pitchFamily="34" charset="0"/>
              </a:rPr>
              <a:t>Finanzierung / Kapitalmarkt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3500</Words>
  <Application>Microsoft Office PowerPoint</Application>
  <PresentationFormat>On-screen Show (4:3)</PresentationFormat>
  <Paragraphs>584</Paragraphs>
  <Slides>57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SimSun</vt:lpstr>
      <vt:lpstr>Arial</vt:lpstr>
      <vt:lpstr>Book Antiqua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Sommersemester 2022  Angebot, Nachfrage und Elastizität</vt:lpstr>
      <vt:lpstr>Organisatorisches: Lehrangebot 1/2</vt:lpstr>
      <vt:lpstr>Organisatorisches: Lehrangebot 2/2</vt:lpstr>
      <vt:lpstr>Organisatorisches: Prüfungen</vt:lpstr>
      <vt:lpstr>Gliederung der Vorlesung</vt:lpstr>
      <vt:lpstr>Was kommt auf uns zu?</vt:lpstr>
      <vt:lpstr>Literaturhinweise</vt:lpstr>
      <vt:lpstr>Grundfragen der Wirtschaft </vt:lpstr>
      <vt:lpstr>Typische Fragen der Wirtschaftswissenschaften</vt:lpstr>
      <vt:lpstr>Hohe Preise in Energiemärkten 2021-2</vt:lpstr>
      <vt:lpstr>Hohe Preise in Energiemärkten 2021-2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Inverse Nachfragefunktion von Zahlungsbereitschaft eines Konsumenten</vt:lpstr>
      <vt:lpstr>Beispiel: Inverse Nachfragefunktion für Orangen nach Sport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Preisbildung – Ohne Wind &amp; Solar</vt:lpstr>
      <vt:lpstr>Preisbildung – Mit Wind &amp; Solar</vt:lpstr>
      <vt:lpstr>Gebotskurven am Strommarkt [Lieferzeitraum Mittwoch, 14.4.2021, 11-12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194</cp:revision>
  <cp:lastPrinted>2020-11-04T08:40:13Z</cp:lastPrinted>
  <dcterms:created xsi:type="dcterms:W3CDTF">2001-06-02T14:11:54Z</dcterms:created>
  <dcterms:modified xsi:type="dcterms:W3CDTF">2022-05-04T09:09:18Z</dcterms:modified>
</cp:coreProperties>
</file>