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77" r:id="rId25"/>
    <p:sldId id="378" r:id="rId2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71" d="100"/>
          <a:sy n="71" d="100"/>
        </p:scale>
        <p:origin x="66" y="30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Winter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2022-3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über €90/tCO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1151</Words>
  <Application>Microsoft Office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2022-3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354</cp:revision>
  <cp:lastPrinted>2020-04-29T06:56:35Z</cp:lastPrinted>
  <dcterms:created xsi:type="dcterms:W3CDTF">1601-01-01T00:00:00Z</dcterms:created>
  <dcterms:modified xsi:type="dcterms:W3CDTF">2023-02-01T08:49:12Z</dcterms:modified>
</cp:coreProperties>
</file>