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44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51" r:id="rId21"/>
    <p:sldId id="352" r:id="rId22"/>
    <p:sldId id="353" r:id="rId23"/>
    <p:sldId id="355" r:id="rId24"/>
    <p:sldId id="356" r:id="rId25"/>
    <p:sldId id="373" r:id="rId26"/>
    <p:sldId id="374" r:id="rId27"/>
    <p:sldId id="357" r:id="rId28"/>
    <p:sldId id="375" r:id="rId2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12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20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23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Wintersemester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7" y="1772816"/>
            <a:ext cx="7133803" cy="43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r>
              <a:rPr lang="de-DE" altLang="en-US" sz="1800" dirty="0" smtClean="0"/>
              <a:t> [Quelle: </a:t>
            </a:r>
            <a:r>
              <a:rPr lang="de-DE" altLang="en-US" sz="1800" dirty="0" err="1" smtClean="0"/>
              <a:t>Bundesm</a:t>
            </a:r>
            <a:r>
              <a:rPr lang="de-DE" altLang="en-US" sz="1800" dirty="0" smtClean="0"/>
              <a:t>. </a:t>
            </a:r>
            <a:r>
              <a:rPr lang="de-DE" altLang="en-US" sz="1800" dirty="0"/>
              <a:t>d</a:t>
            </a:r>
            <a:r>
              <a:rPr lang="de-DE" altLang="en-US" sz="1800" dirty="0" smtClean="0"/>
              <a:t>er Finanzen]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 Steuern berücksichtigen, kann es vorteilhaft sein, Investitionen früher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abzuschreiben (NB: Kalkulationszins wird versteuert):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5725"/>
            <a:ext cx="71834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45172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1791</Words>
  <Application>Microsoft Office PowerPoint</Application>
  <PresentationFormat>On-screen Show (4:3)</PresentationFormat>
  <Paragraphs>337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Wintersemester 2021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 [Quelle: Bundesm. der Finanzen]</vt:lpstr>
      <vt:lpstr>Steueraufkommen in Deutschland in Mrd.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Abschreibungen und stille Reserven</vt:lpstr>
      <vt:lpstr>Steuerkredit vorzeitiger Abschreibungen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313</cp:revision>
  <cp:lastPrinted>2020-04-29T06:56:35Z</cp:lastPrinted>
  <dcterms:created xsi:type="dcterms:W3CDTF">1601-01-01T00:00:00Z</dcterms:created>
  <dcterms:modified xsi:type="dcterms:W3CDTF">2022-01-02T17:04:08Z</dcterms:modified>
</cp:coreProperties>
</file>