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37" r:id="rId5"/>
    <p:sldId id="317" r:id="rId6"/>
    <p:sldId id="318" r:id="rId7"/>
    <p:sldId id="319" r:id="rId8"/>
    <p:sldId id="321" r:id="rId9"/>
    <p:sldId id="322" r:id="rId10"/>
    <p:sldId id="326" r:id="rId11"/>
    <p:sldId id="334" r:id="rId12"/>
    <p:sldId id="327" r:id="rId13"/>
    <p:sldId id="328" r:id="rId14"/>
    <p:sldId id="329" r:id="rId15"/>
    <p:sldId id="330" r:id="rId16"/>
    <p:sldId id="331" r:id="rId17"/>
    <p:sldId id="325" r:id="rId18"/>
    <p:sldId id="332" r:id="rId19"/>
    <p:sldId id="323" r:id="rId20"/>
    <p:sldId id="333" r:id="rId21"/>
    <p:sldId id="324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16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Wintersemester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Einzelunternehmen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agierende:r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Unternehmer:in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Einstieg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gut geeignet (z. B. für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Handwerker:in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Kleingewerbetreibende,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Dienstleister:in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entsteht automatisch bei Geschäftseröffnung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kann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aufwändige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die das Geschäft führen</a:t>
            </a: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Gewinnanspruch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zusätzliches Startkapital suchen, aber eigenverantwortlich bleiben wollen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Geschäftsführer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): Fähigkeit 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92688" y="15430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49450" y="1543050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Problem: Entkopplung von Gesellschafter und Geschäftsführung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(Principal-Agent-Problem)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81400" y="3200400"/>
            <a:ext cx="2365375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Kontrollstelle (KS)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Bestellung der </a:t>
            </a:r>
            <a:r>
              <a:rPr lang="de-DE" altLang="en-US" sz="1600" dirty="0" smtClean="0">
                <a:latin typeface="Arial" panose="020B0604020202020204" pitchFamily="34" charset="0"/>
              </a:rPr>
              <a:t>VS</a:t>
            </a: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Satzungsänderungen 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Warum gründet man ein Unternehmen?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Unternehmen erfolgreich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wenn das Unternehmen Insolvenz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melden muss?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896544" cy="51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Aufgaben-bereiche 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Geschichte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475656" y="1561584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Kaufleute gab es auch in der Antike, aber erst seit dem Mittelalter finden wir Organisationen, die wir Unternehmen nennen würden, z.B. Banken, Brauereien, Handelsunternehmen. 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790" y="5034161"/>
            <a:ext cx="1565221" cy="13263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364" y="2365548"/>
            <a:ext cx="2324472" cy="34867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526525"/>
            <a:ext cx="1892511" cy="2221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7914" y="4825464"/>
            <a:ext cx="1664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Fugger-Wappen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404" y="5881601"/>
            <a:ext cx="2883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Niederländische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Ostindien-Kompagnie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Vereenigde</a:t>
            </a:r>
            <a:r>
              <a:rPr lang="de-DE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Oostindische</a:t>
            </a: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Compagnie, VOC)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654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Ein:e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dem/der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Kaufmann/Kauffrau/Kaufleute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Anteilseigner 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jemand, der berechtigt ist, von einem Schuldner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1447</Words>
  <Application>Microsoft Office PowerPoint</Application>
  <PresentationFormat>On-screen Show (4:3)</PresentationFormat>
  <Paragraphs>232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Wintersemester 2021  Unternehmensformen</vt:lpstr>
      <vt:lpstr>Unternehmen: Fragen</vt:lpstr>
      <vt:lpstr>Unternehmen: mögliche Definitionen</vt:lpstr>
      <vt:lpstr>Unternehmen: Geschichte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247</cp:revision>
  <cp:lastPrinted>2020-04-29T06:56:35Z</cp:lastPrinted>
  <dcterms:created xsi:type="dcterms:W3CDTF">1601-01-01T00:00:00Z</dcterms:created>
  <dcterms:modified xsi:type="dcterms:W3CDTF">2021-11-28T16:21:49Z</dcterms:modified>
</cp:coreProperties>
</file>