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37" r:id="rId5"/>
    <p:sldId id="317" r:id="rId6"/>
    <p:sldId id="318" r:id="rId7"/>
    <p:sldId id="319" r:id="rId8"/>
    <p:sldId id="321" r:id="rId9"/>
    <p:sldId id="322" r:id="rId10"/>
    <p:sldId id="326" r:id="rId11"/>
    <p:sldId id="334" r:id="rId12"/>
    <p:sldId id="327" r:id="rId13"/>
    <p:sldId id="328" r:id="rId14"/>
    <p:sldId id="329" r:id="rId15"/>
    <p:sldId id="330" r:id="rId16"/>
    <p:sldId id="331" r:id="rId17"/>
    <p:sldId id="325" r:id="rId18"/>
    <p:sldId id="332" r:id="rId19"/>
    <p:sldId id="323" r:id="rId20"/>
    <p:sldId id="333" r:id="rId21"/>
    <p:sldId id="324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Wintersemester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Einzelunternehmen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agierender Unternehmer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aufwändige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Gewinnanspruch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): Fähigkeit 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Bestellung der KS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Satzungsänderungen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die Firma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Aufgaben-bereiche 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Unternehmer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</a:t>
            </a:r>
            <a:r>
              <a:rPr lang="de-DE" altLang="en-US" sz="2400" dirty="0" smtClean="0"/>
              <a:t>Geschichte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475656" y="1561584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Kaufleute gab es auch in der Antike, aber erst seit dem Mittelalter finden wir Organisationen, die wir Unternehmen nennen würden, z.B. Banken, Brauereien, Handelsunternehmen. 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790" y="5034161"/>
            <a:ext cx="1565221" cy="13263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05" y="2174768"/>
            <a:ext cx="2324472" cy="34867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526525"/>
            <a:ext cx="1892511" cy="2221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7914" y="4825464"/>
            <a:ext cx="1664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Fugger-Wappen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404" y="5881601"/>
            <a:ext cx="2883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Niederländische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Ostindien-Kompagnie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Vereenigde</a:t>
            </a:r>
            <a:r>
              <a:rPr lang="de-DE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Oostindische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Compagnie, VOC)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54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 Ingenieur 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vom Ingenieur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1391</Words>
  <Application>Microsoft Office PowerPoint</Application>
  <PresentationFormat>On-screen Show (4:3)</PresentationFormat>
  <Paragraphs>225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Wintersemester 2021  Unternehmensformen</vt:lpstr>
      <vt:lpstr>Unternehmen: Fragen</vt:lpstr>
      <vt:lpstr>Unternehmen: mögliche Definitionen</vt:lpstr>
      <vt:lpstr>Unternehmen: Geschichte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242</cp:revision>
  <cp:lastPrinted>2020-04-29T06:56:35Z</cp:lastPrinted>
  <dcterms:created xsi:type="dcterms:W3CDTF">1601-01-01T00:00:00Z</dcterms:created>
  <dcterms:modified xsi:type="dcterms:W3CDTF">2021-11-21T16:29:49Z</dcterms:modified>
</cp:coreProperties>
</file>