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357" r:id="rId30"/>
    <p:sldId id="288" r:id="rId31"/>
    <p:sldId id="358" r:id="rId32"/>
    <p:sldId id="320" r:id="rId33"/>
    <p:sldId id="310" r:id="rId34"/>
    <p:sldId id="345" r:id="rId35"/>
    <p:sldId id="304" r:id="rId36"/>
    <p:sldId id="266" r:id="rId37"/>
    <p:sldId id="290" r:id="rId38"/>
    <p:sldId id="295" r:id="rId39"/>
    <p:sldId id="278" r:id="rId40"/>
    <p:sldId id="283" r:id="rId41"/>
    <p:sldId id="331" r:id="rId42"/>
    <p:sldId id="359" r:id="rId43"/>
    <p:sldId id="332" r:id="rId44"/>
    <p:sldId id="333" r:id="rId45"/>
    <p:sldId id="334" r:id="rId46"/>
    <p:sldId id="335" r:id="rId47"/>
    <p:sldId id="297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4057</Words>
  <Application>Microsoft Office PowerPoint</Application>
  <PresentationFormat>On-screen Show (4:3)</PresentationFormat>
  <Paragraphs>621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186</cp:revision>
  <cp:lastPrinted>2019-11-06T09:02:04Z</cp:lastPrinted>
  <dcterms:created xsi:type="dcterms:W3CDTF">2001-05-16T07:45:55Z</dcterms:created>
  <dcterms:modified xsi:type="dcterms:W3CDTF">2021-10-31T16:32:27Z</dcterms:modified>
</cp:coreProperties>
</file>