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  <p:sldId id="374" r:id="rId41"/>
    <p:sldId id="375" r:id="rId42"/>
    <p:sldId id="376" r:id="rId43"/>
    <p:sldId id="377" r:id="rId4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70399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Return“)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0,084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0,1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4810</Words>
  <Application>Microsoft Office PowerPoint</Application>
  <PresentationFormat>On-screen Show (4:3)</PresentationFormat>
  <Paragraphs>1112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291</cp:revision>
  <cp:lastPrinted>2020-04-29T06:56:35Z</cp:lastPrinted>
  <dcterms:created xsi:type="dcterms:W3CDTF">1601-01-01T00:00:00Z</dcterms:created>
  <dcterms:modified xsi:type="dcterms:W3CDTF">2021-12-13T10:59:03Z</dcterms:modified>
</cp:coreProperties>
</file>