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48" autoAdjust="0"/>
    <p:restoredTop sz="86383" autoAdjust="0"/>
  </p:normalViewPr>
  <p:slideViewPr>
    <p:cSldViewPr>
      <p:cViewPr varScale="1">
        <p:scale>
          <a:sx n="99" d="100"/>
          <a:sy n="99" d="100"/>
        </p:scale>
        <p:origin x="1464" y="90"/>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a:latin typeface="Arial" panose="020B0604020202020204" pitchFamily="34" charset="0"/>
                <a:cs typeface="Arial" panose="020B0604020202020204" pitchFamily="34" charset="0"/>
              </a:rPr>
              <a:t>im </a:t>
            </a:r>
            <a:r>
              <a:rPr lang="de-DE" altLang="en-US" sz="2400" smtClean="0"/>
              <a:t>Sommer</a:t>
            </a:r>
            <a:r>
              <a:rPr lang="de-DE" altLang="en-US" sz="2400" i="0" smtClean="0">
                <a:latin typeface="Arial" panose="020B0604020202020204" pitchFamily="34" charset="0"/>
                <a:cs typeface="Arial" panose="020B0604020202020204" pitchFamily="34" charset="0"/>
              </a:rPr>
              <a:t>semester 2025</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22"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28"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29"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Sommersemester 2025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351</cp:revision>
  <cp:lastPrinted>2020-04-29T06:56:35Z</cp:lastPrinted>
  <dcterms:created xsi:type="dcterms:W3CDTF">1601-01-01T00:00:00Z</dcterms:created>
  <dcterms:modified xsi:type="dcterms:W3CDTF">2025-05-21T15:31:48Z</dcterms:modified>
</cp:coreProperties>
</file>