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76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77" r:id="rId21"/>
    <p:sldId id="351" r:id="rId22"/>
    <p:sldId id="352" r:id="rId23"/>
    <p:sldId id="379" r:id="rId24"/>
    <p:sldId id="353" r:id="rId25"/>
    <p:sldId id="355" r:id="rId26"/>
    <p:sldId id="356" r:id="rId27"/>
    <p:sldId id="373" r:id="rId28"/>
    <p:sldId id="374" r:id="rId29"/>
    <p:sldId id="357" r:id="rId30"/>
    <p:sldId id="375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.statista.com/statistik/daten/studie/164032/umfrage/einnahmen-und-ausgaben-des-deutschen-staat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finanzministerium.de/Datenportal/Daten/frei-nutzbare-produkte/Bilder/Infografiken/Steuerspira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statis.de/DE/Themen/Staat/Steuern/Steuereinnahmen/Tabellen/lrfin02.html#242516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.de/steuerprogression-einfach-erklaert-5813257-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agesschau.de/wirtschaft/lindner-steuern-abschreibung-101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smtClean="0"/>
              <a:t>Sommer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semester 2025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2" name="TextBox 1"/>
          <p:cNvSpPr txBox="1"/>
          <p:nvPr/>
        </p:nvSpPr>
        <p:spPr>
          <a:xfrm>
            <a:off x="6948264" y="635100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200800" cy="42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712" y="49762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endParaRPr lang="de-DE" altLang="en-US" sz="1800" dirty="0" smtClean="0"/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980" y="649282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BMF,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Steuereinnahmen in Deutschland in Mill.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478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destatis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7220"/>
            <a:ext cx="8218823" cy="4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1173" y="165587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 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1" y="2076473"/>
            <a:ext cx="7255763" cy="4350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654026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Stiftung Warentest,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4" y="1772815"/>
            <a:ext cx="7806208" cy="43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Erreichen wir Klimaneutralität schneller über Steuern auf Treibhausgasemissionen, Verbote fossiler Anlagen oder Subventionen klimaschönender Technologien?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Stille Reserven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060848"/>
            <a:ext cx="6550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Stille Reserven </a:t>
            </a:r>
            <a:r>
              <a:rPr lang="de-DE" altLang="en-US" sz="1800" kern="0" dirty="0">
                <a:latin typeface="Arial" panose="020B0604020202020204" pitchFamily="34" charset="0"/>
              </a:rPr>
              <a:t>sind Vermögenswerte, die nicht in der Bilanz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auftauchen, </a:t>
            </a:r>
            <a:r>
              <a:rPr lang="de-DE" altLang="en-US" sz="1800" kern="0" dirty="0">
                <a:latin typeface="Arial" panose="020B0604020202020204" pitchFamily="34" charset="0"/>
              </a:rPr>
              <a:t>und stellen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nicht ersichtliche </a:t>
            </a:r>
            <a:r>
              <a:rPr lang="de-DE" altLang="en-US" sz="1800" kern="0" dirty="0">
                <a:latin typeface="Arial" panose="020B0604020202020204" pitchFamily="34" charset="0"/>
              </a:rPr>
              <a:t>Bestandteile des</a:t>
            </a: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Eigenkapitals dar.</a:t>
            </a:r>
          </a:p>
          <a:p>
            <a:pPr marL="0" indent="0">
              <a:buNone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Beispiele: 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Frühzeitig abgeschriebene Güter</a:t>
            </a: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>
                <a:latin typeface="Arial" panose="020B0604020202020204" pitchFamily="34" charset="0"/>
              </a:rPr>
              <a:t>Andere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unterbewertete Vermögen (z.B. Grundstück für €50.000 gekauft, aber Wert steigt)</a:t>
            </a:r>
          </a:p>
          <a:p>
            <a:endParaRPr lang="de-DE" altLang="en-US" sz="1800" kern="0" dirty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Überbewertete Schulden</a:t>
            </a:r>
          </a:p>
        </p:txBody>
      </p:sp>
    </p:spTree>
    <p:extLst>
      <p:ext uri="{BB962C8B-B14F-4D97-AF65-F5344CB8AC3E}">
        <p14:creationId xmlns:p14="http://schemas.microsoft.com/office/powerpoint/2010/main" val="350005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Ampel-Koalition plant „Super-Abschreibungen“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79512" y="1662130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Die Ampel-Koalition plante „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Super-Abschreibungen</a:t>
            </a:r>
            <a:r>
              <a:rPr lang="de-DE" altLang="en-US" sz="1800" dirty="0" smtClean="0">
                <a:latin typeface="Arial" panose="020B0604020202020204" pitchFamily="34" charset="0"/>
              </a:rPr>
              <a:t>“, </a:t>
            </a:r>
            <a:r>
              <a:rPr lang="de-DE" altLang="en-US" sz="1800" dirty="0">
                <a:latin typeface="Arial" panose="020B0604020202020204" pitchFamily="34" charset="0"/>
              </a:rPr>
              <a:t>beschleunigte Abschreibungen </a:t>
            </a:r>
            <a:r>
              <a:rPr lang="de-DE" altLang="en-US" sz="1800" dirty="0" smtClean="0">
                <a:latin typeface="Arial" panose="020B0604020202020204" pitchFamily="34" charset="0"/>
              </a:rPr>
              <a:t>für Klimaschutz </a:t>
            </a:r>
            <a:r>
              <a:rPr lang="de-DE" altLang="en-US" sz="1800" dirty="0">
                <a:latin typeface="Arial" panose="020B0604020202020204" pitchFamily="34" charset="0"/>
              </a:rPr>
              <a:t>und digitale </a:t>
            </a:r>
            <a:r>
              <a:rPr lang="de-DE" altLang="en-US" sz="1800" dirty="0" smtClean="0">
                <a:latin typeface="Arial" panose="020B0604020202020204" pitchFamily="34" charset="0"/>
              </a:rPr>
              <a:t>Wirtschaftsgüter als eine Art Investitionsprämie.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279" y="6488221"/>
            <a:ext cx="205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Tagesschau,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7" y="2401241"/>
            <a:ext cx="5328592" cy="4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14680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(Gemeingüter)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600" dirty="0" smtClean="0">
                <a:latin typeface="Arial" panose="020B0604020202020204" pitchFamily="34" charset="0"/>
              </a:rPr>
              <a:t>(die der Staat für wertvoll erachtet, z.B. Oper und Theater, Elektroautos, Wärmepumpen)</a:t>
            </a:r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Alkohol, Zigaretten, Glücksspiele, Umweltverschmutzung, fossile Brennstoffe)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 bzw. verursachen staatlichen Kosten,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2026</Words>
  <Application>Microsoft Office PowerPoint</Application>
  <PresentationFormat>On-screen Show (4:3)</PresentationFormat>
  <Paragraphs>367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Sommersemester 2025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</vt:lpstr>
      <vt:lpstr>Steuereinnahmen in Deutschland in Mill.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Stille Reserven</vt:lpstr>
      <vt:lpstr>Abschreibungen und stille Reserven</vt:lpstr>
      <vt:lpstr>Steuerkredit vorzeitiger Abschreibungen</vt:lpstr>
      <vt:lpstr>Ampel-Koalition plant „Super-Abschreibungen“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329</cp:revision>
  <cp:lastPrinted>2020-04-29T06:56:35Z</cp:lastPrinted>
  <dcterms:created xsi:type="dcterms:W3CDTF">1601-01-01T00:00:00Z</dcterms:created>
  <dcterms:modified xsi:type="dcterms:W3CDTF">2025-05-19T10:23:03Z</dcterms:modified>
</cp:coreProperties>
</file>