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99" d="100"/>
          <a:sy n="99" d="100"/>
        </p:scale>
        <p:origin x="1464" y="90"/>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smtClean="0">
                <a:latin typeface="Arial" panose="020B0604020202020204" pitchFamily="34" charset="0"/>
                <a:cs typeface="Arial" panose="020B0604020202020204" pitchFamily="34" charset="0"/>
              </a:rPr>
              <a:t>im </a:t>
            </a:r>
            <a:r>
              <a:rPr lang="de-DE" altLang="en-US" sz="2400" smtClean="0"/>
              <a:t>Sommer</a:t>
            </a:r>
            <a:r>
              <a:rPr lang="de-DE" altLang="en-US" sz="2400" i="0" smtClean="0">
                <a:latin typeface="Arial" panose="020B0604020202020204" pitchFamily="34" charset="0"/>
                <a:cs typeface="Arial" panose="020B0604020202020204" pitchFamily="34" charset="0"/>
              </a:rPr>
              <a:t>semester 2025</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Apple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m:t>
                      </m:r>
                      <m:r>
                        <a:rPr lang="de-DE" sz="1800" b="0" i="1" smtClean="0">
                          <a:latin typeface="Cambria Math" panose="02040503050406030204" pitchFamily="18" charset="0"/>
                          <a:cs typeface="Arial" panose="020B0604020202020204" pitchFamily="34" charset="0"/>
                        </a:rPr>
                        <m:t>h</m:t>
                      </m:r>
                      <m:r>
                        <a:rPr lang="de-DE" sz="1800" b="0" i="1" smtClean="0">
                          <a:latin typeface="Cambria Math" panose="02040503050406030204" pitchFamily="18" charset="0"/>
                          <a:cs typeface="Arial" panose="020B0604020202020204" pitchFamily="34" charset="0"/>
                        </a:rPr>
                        <m:t>𝑟𝑒𝑠𝑎𝑏𝑠𝑐</m:t>
                      </m:r>
                      <m:r>
                        <a:rPr lang="de-DE" sz="1800" b="0" i="1" smtClean="0">
                          <a:latin typeface="Cambria Math" panose="02040503050406030204" pitchFamily="18" charset="0"/>
                          <a:cs typeface="Arial" panose="020B0604020202020204" pitchFamily="34" charset="0"/>
                        </a:rPr>
                        <m:t>h</m:t>
                      </m:r>
                      <m:r>
                        <a:rPr lang="de-DE" sz="1800" b="0" i="1" smtClean="0">
                          <a:latin typeface="Cambria Math" panose="02040503050406030204" pitchFamily="18" charset="0"/>
                          <a:cs typeface="Arial" panose="020B0604020202020204" pitchFamily="34" charset="0"/>
                        </a:rPr>
                        <m:t>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m:t>
                          </m:r>
                          <m:r>
                            <a:rPr lang="de-DE" sz="1800" b="0" i="1" smtClean="0">
                              <a:latin typeface="Cambria Math" panose="02040503050406030204" pitchFamily="18" charset="0"/>
                              <a:cs typeface="Arial" panose="020B0604020202020204" pitchFamily="34" charset="0"/>
                            </a:rPr>
                            <m:t>h</m:t>
                          </m:r>
                          <m:r>
                            <a:rPr lang="de-DE" sz="1800" b="0" i="1" smtClean="0">
                              <a:latin typeface="Cambria Math" panose="02040503050406030204" pitchFamily="18" charset="0"/>
                              <a:cs typeface="Arial" panose="020B0604020202020204" pitchFamily="34" charset="0"/>
                            </a:rPr>
                            <m:t>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m:t>
                          </m:r>
                          <m:r>
                            <a:rPr lang="de-DE" sz="1800" i="1">
                              <a:latin typeface="Cambria Math" panose="02040503050406030204" pitchFamily="18" charset="0"/>
                              <a:cs typeface="Arial" panose="020B0604020202020204" pitchFamily="34" charset="0"/>
                            </a:rPr>
                            <m:t>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666</m:t>
                      </m:r>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67</m:t>
                      </m:r>
                      <m:r>
                        <a:rPr lang="de-DE" sz="1800" i="1">
                          <a:latin typeface="Cambria Math" panose="02040503050406030204" pitchFamily="18" charset="0"/>
                          <a:cs typeface="Arial" panose="020B0604020202020204" pitchFamily="34" charset="0"/>
                        </a:rPr>
                        <m:t>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m:t>
                      </m:r>
                      <m:r>
                        <a:rPr lang="de-DE" sz="1800" i="1">
                          <a:latin typeface="Cambria Math" panose="02040503050406030204" pitchFamily="18" charset="0"/>
                          <a:cs typeface="Arial" panose="020B0604020202020204" pitchFamily="34" charset="0"/>
                        </a:rPr>
                        <m:t>h</m:t>
                      </m:r>
                      <m:r>
                        <a:rPr lang="de-DE" sz="1800" i="1">
                          <a:latin typeface="Cambria Math" panose="02040503050406030204" pitchFamily="18" charset="0"/>
                          <a:cs typeface="Arial" panose="020B0604020202020204" pitchFamily="34" charset="0"/>
                        </a:rPr>
                        <m:t>𝑟𝑒𝑠𝑎𝑏𝑠𝑐</m:t>
                      </m:r>
                      <m:r>
                        <a:rPr lang="de-DE" sz="1800" i="1">
                          <a:latin typeface="Cambria Math" panose="02040503050406030204" pitchFamily="18" charset="0"/>
                          <a:cs typeface="Arial" panose="020B0604020202020204" pitchFamily="34" charset="0"/>
                        </a:rPr>
                        <m:t>h</m:t>
                      </m:r>
                      <m:r>
                        <a:rPr lang="de-DE" sz="1800" i="1">
                          <a:latin typeface="Cambria Math" panose="02040503050406030204" pitchFamily="18" charset="0"/>
                          <a:cs typeface="Arial" panose="020B0604020202020204" pitchFamily="34" charset="0"/>
                        </a:rPr>
                        <m:t>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r>
                            <a:rPr lang="de-DE" sz="1800" b="0" i="1" smtClean="0">
                              <a:latin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m:t>
                      </m:r>
                      <m:r>
                        <a:rPr lang="de-DE" sz="1800" b="0" i="1" smtClean="0">
                          <a:latin typeface="Cambria Math" panose="02040503050406030204" pitchFamily="18" charset="0"/>
                          <a:cs typeface="Arial" panose="020B0604020202020204" pitchFamily="34" charset="0"/>
                        </a:rPr>
                        <m:t>%</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33" y="2204864"/>
            <a:ext cx="8614767" cy="3466177"/>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148730103"/>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40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 y="2252948"/>
            <a:ext cx="8973095" cy="3587823"/>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71641"/>
            <a:ext cx="7740650" cy="4650461"/>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24" y="2105549"/>
            <a:ext cx="7605389" cy="4581128"/>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2967</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2025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268</cp:revision>
  <cp:lastPrinted>2020-04-29T06:56:35Z</cp:lastPrinted>
  <dcterms:created xsi:type="dcterms:W3CDTF">1601-01-01T00:00:00Z</dcterms:created>
  <dcterms:modified xsi:type="dcterms:W3CDTF">2025-05-21T15:29:49Z</dcterms:modified>
</cp:coreProperties>
</file>