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81" r:id="rId25"/>
    <p:sldId id="377" r:id="rId26"/>
    <p:sldId id="378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t.ox.ac.uk/files/energy_transition_paper-INET-working-paper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riadneprojekt.de/media/2021/11/Ariadne_Kurzdossier_Wasserstoff_November2021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weniger 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Einspeisevergütung für PV, H2Global für Wasserstoff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1520" y="1676400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2021-3 ist der ETS-Zertifikat-Preis auf über €90/tCO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Das BEHG setzt einen </a:t>
            </a:r>
            <a:r>
              <a:rPr lang="de-DE" altLang="en-US" sz="1800" dirty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Preis für Verkehr und Gebäude von €30/tCO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in 2023.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Technologien zu schaffen? Oder setzen wir lieber auf Verbote und Gebote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Ordungsrecht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" y="1916832"/>
            <a:ext cx="6289628" cy="36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78851"/>
            <a:ext cx="5641735" cy="462651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7318648" y="6381328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Way et al,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Endenergieverbrauch</a:t>
            </a:r>
            <a:r>
              <a:rPr lang="de-DE" altLang="en-US" sz="2400" dirty="0" smtClean="0"/>
              <a:t>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Endenergieverbrauch: Anteil von Strom gegenüber Wasserstoff ist noch unsicher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533542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ARIADNE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Projekt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284"/>
            <a:ext cx="7812360" cy="5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1201</Words>
  <Application>Microsoft Office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2024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Endenergieverbrauch: Strom ist zentraler Energieträger der Transformation </vt:lpstr>
      <vt:lpstr>Endenergieverbrauch: Anteil von Strom gegenüber Wasserstoff ist noch unsicher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360</cp:revision>
  <cp:lastPrinted>2020-04-29T06:56:35Z</cp:lastPrinted>
  <dcterms:created xsi:type="dcterms:W3CDTF">1601-01-01T00:00:00Z</dcterms:created>
  <dcterms:modified xsi:type="dcterms:W3CDTF">2024-07-03T06:46:30Z</dcterms:modified>
</cp:coreProperties>
</file>