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7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dirty="0" smtClean="0"/>
              <a:t>Sommer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2023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UG, €50.000 für AG)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aufwendige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484784"/>
            <a:ext cx="7582421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Geschäftsführer:in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805264"/>
            <a:ext cx="3138166" cy="7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(Kapitalsammelfunktion)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Fähigkeit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61" y="5493902"/>
            <a:ext cx="3034680" cy="533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512351"/>
            <a:ext cx="3115551" cy="4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04048" y="19875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1680" y="2003425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Problem: Entkopplung von </a:t>
            </a:r>
            <a:r>
              <a:rPr lang="de-DE" altLang="en-US" sz="1600" dirty="0" err="1" smtClean="0">
                <a:latin typeface="Arial" panose="020B0604020202020204" pitchFamily="34" charset="0"/>
              </a:rPr>
              <a:t>Gesellschafter:innen</a:t>
            </a:r>
            <a:r>
              <a:rPr lang="de-DE" altLang="en-US" sz="1600" dirty="0" smtClean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und Geschäftsführung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dirty="0" err="1">
                <a:latin typeface="Arial" panose="020B0604020202020204" pitchFamily="34" charset="0"/>
              </a:rPr>
              <a:t>Principal</a:t>
            </a:r>
            <a:r>
              <a:rPr lang="de-DE" altLang="en-US" sz="1600" dirty="0">
                <a:latin typeface="Arial" panose="020B0604020202020204" pitchFamily="34" charset="0"/>
              </a:rPr>
              <a:t>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</a:rPr>
              <a:t>Satzungsänderungen 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Beispiel: Otto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Beispiel: Merck KGaA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Quiz: Welche Rechtsform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finanzieren, und möchten bei Ihren Geschäftspartner*innen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ein großes Vertrauen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erwecken.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aber möchten nicht persönlich für Schaden haften.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haben eine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Geschäftsidee, möchten keine eigenen Ersparnisse aufbringen, aber brauchen €10.000.000 Kapital.</a:t>
            </a:r>
            <a:endParaRPr lang="de-DE" altLang="en-US" sz="2000" dirty="0"/>
          </a:p>
          <a:p>
            <a:pPr marL="0" indent="0">
              <a:buNone/>
              <a:defRPr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 smtClean="0"/>
          </a:p>
          <a:p>
            <a:pPr marL="0" indent="0">
              <a:buNone/>
              <a:defRPr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6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Aufgabenbereiche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Anteilseigner:in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jemand,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berechtigt ist, 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einem/r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Schuldner:in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1489</Words>
  <Application>Microsoft Office PowerPoint</Application>
  <PresentationFormat>On-screen Show (4:3)</PresentationFormat>
  <Paragraphs>236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Sommersemester 2023  Unternehmensformen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Quiz: Welche 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258</cp:revision>
  <cp:lastPrinted>2020-04-29T06:56:35Z</cp:lastPrinted>
  <dcterms:created xsi:type="dcterms:W3CDTF">1601-01-01T00:00:00Z</dcterms:created>
  <dcterms:modified xsi:type="dcterms:W3CDTF">2023-05-09T17:01:04Z</dcterms:modified>
</cp:coreProperties>
</file>