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9"/>
  </p:notesMasterIdLst>
  <p:handoutMasterIdLst>
    <p:handoutMasterId r:id="rId50"/>
  </p:handoutMasterIdLst>
  <p:sldIdLst>
    <p:sldId id="316" r:id="rId2"/>
    <p:sldId id="317" r:id="rId3"/>
    <p:sldId id="329" r:id="rId4"/>
    <p:sldId id="330" r:id="rId5"/>
    <p:sldId id="318" r:id="rId6"/>
    <p:sldId id="321" r:id="rId7"/>
    <p:sldId id="319" r:id="rId8"/>
    <p:sldId id="320" r:id="rId9"/>
    <p:sldId id="274" r:id="rId10"/>
    <p:sldId id="287" r:id="rId11"/>
    <p:sldId id="288" r:id="rId12"/>
    <p:sldId id="306" r:id="rId13"/>
    <p:sldId id="322" r:id="rId14"/>
    <p:sldId id="289" r:id="rId15"/>
    <p:sldId id="290" r:id="rId16"/>
    <p:sldId id="286" r:id="rId17"/>
    <p:sldId id="272" r:id="rId18"/>
    <p:sldId id="291" r:id="rId19"/>
    <p:sldId id="299" r:id="rId20"/>
    <p:sldId id="292" r:id="rId21"/>
    <p:sldId id="293" r:id="rId22"/>
    <p:sldId id="294" r:id="rId23"/>
    <p:sldId id="295" r:id="rId24"/>
    <p:sldId id="296" r:id="rId25"/>
    <p:sldId id="300" r:id="rId26"/>
    <p:sldId id="301" r:id="rId27"/>
    <p:sldId id="302" r:id="rId28"/>
    <p:sldId id="303" r:id="rId29"/>
    <p:sldId id="304" r:id="rId30"/>
    <p:sldId id="305" r:id="rId31"/>
    <p:sldId id="307" r:id="rId32"/>
    <p:sldId id="308" r:id="rId33"/>
    <p:sldId id="310" r:id="rId34"/>
    <p:sldId id="323" r:id="rId35"/>
    <p:sldId id="312" r:id="rId36"/>
    <p:sldId id="331" r:id="rId37"/>
    <p:sldId id="332" r:id="rId38"/>
    <p:sldId id="266" r:id="rId39"/>
    <p:sldId id="333" r:id="rId40"/>
    <p:sldId id="334" r:id="rId41"/>
    <p:sldId id="325" r:id="rId42"/>
    <p:sldId id="280" r:id="rId43"/>
    <p:sldId id="281" r:id="rId44"/>
    <p:sldId id="267" r:id="rId45"/>
    <p:sldId id="268" r:id="rId46"/>
    <p:sldId id="279" r:id="rId47"/>
    <p:sldId id="328" r:id="rId4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1" d="100"/>
          <a:sy n="101" d="100"/>
        </p:scale>
        <p:origin x="1416" y="120"/>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47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812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Sommersemester 2022</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523981862"/>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35</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dirty="0" smtClean="0"/>
              <a:t>Projektfinanzierung für Kraftwerke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12" y="2276872"/>
            <a:ext cx="8737117" cy="3888432"/>
          </a:xfrm>
          <a:prstGeom prst="rect">
            <a:avLst/>
          </a:prstGeom>
        </p:spPr>
      </p:pic>
      <p:sp>
        <p:nvSpPr>
          <p:cNvPr id="5" name="Rectangle 4">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Wie hängen Eigenkapitalquote und Zinssatz für Fremdkapital zusammen?</a:t>
            </a: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511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endParaRPr lang="de-DE" sz="1100" kern="0" dirty="0" smtClean="0">
              <a:latin typeface="Arial" panose="020B0604020202020204" pitchFamily="34" charset="0"/>
            </a:endParaRP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endParaRPr lang="de-DE" sz="1100" kern="0" dirty="0" smtClean="0">
              <a:latin typeface="Arial" panose="020B0604020202020204" pitchFamily="34" charset="0"/>
            </a:endParaRP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2893</Words>
  <Application>Microsoft Office PowerPoint</Application>
  <PresentationFormat>On-screen Show (4:3)</PresentationFormat>
  <Paragraphs>585</Paragraphs>
  <Slides>47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2022  Betriebliches Rechnungswesen</vt:lpstr>
      <vt:lpstr>Typische Fragen des betrieblichen Rechnungswesens</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Erfolgsanalyse</vt:lpstr>
      <vt:lpstr>Bilanzanalyse - Liquidität, Selbstfinanzierung</vt:lpstr>
      <vt:lpstr>Bilanzanalyse - Rentabilität, Kapitalstruktur</vt:lpstr>
      <vt:lpstr>Eigenkapital – Fremdkapital</vt:lpstr>
      <vt:lpstr>Projektfinanzierung für Kraftwerke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256</cp:revision>
  <cp:lastPrinted>2020-04-29T06:56:35Z</cp:lastPrinted>
  <dcterms:created xsi:type="dcterms:W3CDTF">1601-01-01T00:00:00Z</dcterms:created>
  <dcterms:modified xsi:type="dcterms:W3CDTF">2022-05-18T13:55:22Z</dcterms:modified>
</cp:coreProperties>
</file>