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16" r:id="rId2"/>
    <p:sldId id="379" r:id="rId3"/>
    <p:sldId id="381" r:id="rId4"/>
    <p:sldId id="380" r:id="rId5"/>
    <p:sldId id="336" r:id="rId6"/>
    <p:sldId id="361" r:id="rId7"/>
    <p:sldId id="365" r:id="rId8"/>
    <p:sldId id="362" r:id="rId9"/>
    <p:sldId id="360" r:id="rId10"/>
    <p:sldId id="359" r:id="rId11"/>
    <p:sldId id="366" r:id="rId12"/>
    <p:sldId id="367" r:id="rId13"/>
    <p:sldId id="363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57" r:id="rId22"/>
    <p:sldId id="358" r:id="rId23"/>
    <p:sldId id="364" r:id="rId24"/>
    <p:sldId id="375" r:id="rId25"/>
    <p:sldId id="376" r:id="rId26"/>
    <p:sldId id="377" r:id="rId27"/>
    <p:sldId id="378" r:id="rId2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</a:t>
            </a:r>
            <a:r>
              <a:rPr lang="de-DE" altLang="en-US" sz="2400" b="1" dirty="0" smtClean="0"/>
              <a:t>&amp; </a:t>
            </a:r>
            <a:r>
              <a:rPr lang="de-DE" altLang="en-US" sz="2400" b="1" dirty="0" smtClean="0"/>
              <a:t>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Rolle.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für die Vermeidung von globalen Treibhausgasemissionen in 2030, die mehr als 60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Vermiedungskosten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</a:t>
            </a:r>
            <a:r>
              <a:rPr lang="de-DE" altLang="de-DE" dirty="0" smtClean="0"/>
              <a:t>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3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€50/tCO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  <a:endParaRPr lang="de-DE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= Nominalzins - Inflation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22" y="3284984"/>
            <a:ext cx="6067930" cy="34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62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</a:t>
            </a:r>
            <a:r>
              <a:rPr lang="de-DE" altLang="en-US" sz="2400" dirty="0" smtClean="0"/>
              <a:t>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1365</Words>
  <Application>Microsoft Office PowerPoint</Application>
  <PresentationFormat>On-screen Show (4:3)</PresentationFormat>
  <Paragraphs>204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2021  Klimawandel &amp; Energie</vt:lpstr>
      <vt:lpstr>Ketten-NPV</vt:lpstr>
      <vt:lpstr>Inflation und Kaufkraft</vt:lpstr>
      <vt:lpstr>Inflation und Kaufkraft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345</cp:revision>
  <cp:lastPrinted>2020-04-29T06:56:35Z</cp:lastPrinted>
  <dcterms:created xsi:type="dcterms:W3CDTF">1601-01-01T00:00:00Z</dcterms:created>
  <dcterms:modified xsi:type="dcterms:W3CDTF">2021-06-28T16:07:05Z</dcterms:modified>
</cp:coreProperties>
</file>