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7" r:id="rId24"/>
    <p:sldId id="378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</a:t>
            </a:r>
            <a:r>
              <a:rPr lang="de-DE" altLang="en-US" sz="2400" b="1" dirty="0" smtClean="0"/>
              <a:t>&amp; </a:t>
            </a:r>
            <a:r>
              <a:rPr lang="de-DE" altLang="en-US" sz="2400" b="1" dirty="0" smtClean="0"/>
              <a:t>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Vermiedungskosten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</a:t>
            </a:r>
            <a:r>
              <a:rPr lang="de-DE" altLang="de-DE" dirty="0" smtClean="0"/>
              <a:t>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€50/tCO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  <a:endParaRPr lang="de-DE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</a:t>
            </a:r>
            <a:r>
              <a:rPr lang="de-DE" altLang="en-US" sz="2400" dirty="0" smtClean="0"/>
              <a:t>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Rolle.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1131</Words>
  <Application>Microsoft Office PowerPoint</Application>
  <PresentationFormat>On-screen Show (4:3)</PresentationFormat>
  <Paragraphs>185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2021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342</cp:revision>
  <cp:lastPrinted>2020-04-29T06:56:35Z</cp:lastPrinted>
  <dcterms:created xsi:type="dcterms:W3CDTF">1601-01-01T00:00:00Z</dcterms:created>
  <dcterms:modified xsi:type="dcterms:W3CDTF">2021-06-28T15:43:07Z</dcterms:modified>
</cp:coreProperties>
</file>