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6" r:id="rId20"/>
    <p:sldId id="364" r:id="rId21"/>
    <p:sldId id="358" r:id="rId2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</a:t>
            </a:r>
            <a:r>
              <a:rPr lang="de-DE" altLang="en-US" sz="2400" b="1" dirty="0" smtClean="0"/>
              <a:t>&amp; </a:t>
            </a:r>
            <a:r>
              <a:rPr lang="de-DE" altLang="en-US" sz="2400" b="1" dirty="0" smtClean="0"/>
              <a:t>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für die Vermeidung von globalen Treibhausgasemissionen in 2030, die mehr als 60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Vermiedungskosten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</a:t>
            </a:r>
            <a:r>
              <a:rPr lang="de-DE" altLang="de-DE" dirty="0" smtClean="0"/>
              <a:t>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08175" y="1981200"/>
            <a:ext cx="6911975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 sind die ETS-Zertifikat-Preise auf €50/tCO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Projektfinanzierung von Stromerzeugern</a:t>
            </a:r>
          </a:p>
        </p:txBody>
      </p:sp>
      <p:sp>
        <p:nvSpPr>
          <p:cNvPr id="37891" name="Inhaltsplatzhalter 2"/>
          <p:cNvSpPr>
            <a:spLocks noGrp="1"/>
          </p:cNvSpPr>
          <p:nvPr>
            <p:ph idx="1"/>
          </p:nvPr>
        </p:nvSpPr>
        <p:spPr>
          <a:xfrm>
            <a:off x="1736725" y="1590675"/>
            <a:ext cx="7083425" cy="4764088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Solaranlagen werden oft über Projektfinanzierung gebaut.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2" y="2276872"/>
            <a:ext cx="873711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1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</a:t>
            </a:r>
            <a:r>
              <a:rPr lang="de-DE" altLang="en-US" sz="2400" dirty="0" smtClean="0"/>
              <a:t>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Energie und die nötigen neuen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echnologien zu schaffen?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Swanson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Rolle.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942</Words>
  <Application>Microsoft Office PowerPoint</Application>
  <PresentationFormat>On-screen Show (4:3)</PresentationFormat>
  <Paragraphs>165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Times New Roman</vt:lpstr>
      <vt:lpstr>erdmannvorlage</vt:lpstr>
      <vt:lpstr>Formel</vt:lpstr>
      <vt:lpstr>Wirtschaftliche Grundlagen  im Sommersemester 2021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Projektfinanzierung von Stromerzeugern</vt:lpstr>
      <vt:lpstr>Lerneffekte</vt:lpstr>
      <vt:lpstr>„Levelised Cost of Electricity“ (LCOE)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339</cp:revision>
  <cp:lastPrinted>2020-04-29T06:56:35Z</cp:lastPrinted>
  <dcterms:created xsi:type="dcterms:W3CDTF">1601-01-01T00:00:00Z</dcterms:created>
  <dcterms:modified xsi:type="dcterms:W3CDTF">2021-06-28T15:12:10Z</dcterms:modified>
</cp:coreProperties>
</file>