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44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51" r:id="rId21"/>
    <p:sldId id="352" r:id="rId22"/>
    <p:sldId id="353" r:id="rId23"/>
    <p:sldId id="355" r:id="rId24"/>
    <p:sldId id="356" r:id="rId25"/>
    <p:sldId id="373" r:id="rId26"/>
    <p:sldId id="374" r:id="rId27"/>
    <p:sldId id="357" r:id="rId28"/>
    <p:sldId id="375" r:id="rId2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108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20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23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97" y="1772816"/>
            <a:ext cx="7133803" cy="439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r>
              <a:rPr lang="de-DE" altLang="en-US" sz="1800" dirty="0" smtClean="0"/>
              <a:t> [Quelle: </a:t>
            </a:r>
            <a:r>
              <a:rPr lang="de-DE" altLang="en-US" sz="1800" dirty="0" err="1" smtClean="0"/>
              <a:t>Bundesm</a:t>
            </a:r>
            <a:r>
              <a:rPr lang="de-DE" altLang="en-US" sz="1800" dirty="0" smtClean="0"/>
              <a:t>. </a:t>
            </a:r>
            <a:r>
              <a:rPr lang="de-DE" altLang="en-US" sz="1800" dirty="0"/>
              <a:t>d</a:t>
            </a:r>
            <a:r>
              <a:rPr lang="de-DE" altLang="en-US" sz="1800" dirty="0" smtClean="0"/>
              <a:t>er Finanzen]</a:t>
            </a:r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Steueraufkommen in Deutschland in Mrd.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96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7"/>
          <a:stretch>
            <a:fillRect/>
          </a:stretch>
        </p:blipFill>
        <p:spPr bwMode="auto">
          <a:xfrm>
            <a:off x="0" y="1633538"/>
            <a:ext cx="91440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  <a:endParaRPr lang="de-DE" altLang="en-US" dirty="0" smtClean="0"/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  <a:endParaRPr lang="de-DE" altLang="en-US" dirty="0" smtClean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68016" y="4741127"/>
            <a:ext cx="648072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Wenn wir Steuern berücksichtigen, kann es vorteilhaft sein, Investitionen früher abzuschreiben: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7627" y="2564904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68016" y="1855699"/>
            <a:ext cx="648072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bisher Steuer ignoriert,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273474" y="54338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74" y="5433837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smtClean="0">
              <a:latin typeface="Arial" panose="020B0604020202020204" pitchFamily="34" charset="0"/>
            </a:endParaRPr>
          </a:p>
          <a:p>
            <a:r>
              <a:rPr lang="de-DE" altLang="en-US" sz="180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5725"/>
            <a:ext cx="718343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  <a:endParaRPr lang="de-DE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pPr/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pPr/>
                <a:endParaRPr lang="de-DE" sz="1800" b="0" dirty="0" smtClean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  <a:endParaRPr lang="de-D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</a:t>
            </a:r>
            <a:r>
              <a:rPr lang="de-DE" altLang="en-US" dirty="0" smtClean="0"/>
              <a:t>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</a:t>
            </a:r>
            <a:r>
              <a:rPr lang="de-DE" altLang="en-US" sz="1800" dirty="0" smtClean="0">
                <a:latin typeface="Arial" panose="020B0604020202020204" pitchFamily="34" charset="0"/>
              </a:rPr>
              <a:t>hauptsächlich k</a:t>
            </a:r>
            <a:r>
              <a:rPr lang="de-DE" altLang="en-US" sz="1800" dirty="0" smtClean="0">
                <a:latin typeface="Arial" panose="020B0604020202020204" pitchFamily="34" charset="0"/>
              </a:rPr>
              <a:t>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  <a:endParaRPr lang="de-DE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1700808"/>
            <a:ext cx="7438405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445172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Leistungen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  <a:endParaRPr lang="de-DE" altLang="en-US" sz="2400" dirty="0" smtClean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1748</Words>
  <Application>Microsoft Office PowerPoint</Application>
  <PresentationFormat>On-screen Show (4:3)</PresentationFormat>
  <Paragraphs>337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Sommersemester 2021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 [Quelle: Bundesm. der Finanzen]</vt:lpstr>
      <vt:lpstr>Steueraufkommen in Deutschland in Mrd.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Abschreibungen und stille Reserven</vt:lpstr>
      <vt:lpstr>Steuerkredit vorzeitiger Abschreibungen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310</cp:revision>
  <cp:lastPrinted>2020-04-29T06:56:35Z</cp:lastPrinted>
  <dcterms:created xsi:type="dcterms:W3CDTF">1601-01-01T00:00:00Z</dcterms:created>
  <dcterms:modified xsi:type="dcterms:W3CDTF">2021-06-08T17:18:26Z</dcterms:modified>
</cp:coreProperties>
</file>