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316" r:id="rId2"/>
    <p:sldId id="274" r:id="rId3"/>
    <p:sldId id="317" r:id="rId4"/>
    <p:sldId id="318" r:id="rId5"/>
    <p:sldId id="319" r:id="rId6"/>
    <p:sldId id="321" r:id="rId7"/>
    <p:sldId id="322" r:id="rId8"/>
    <p:sldId id="326" r:id="rId9"/>
    <p:sldId id="334" r:id="rId10"/>
    <p:sldId id="327" r:id="rId11"/>
    <p:sldId id="328" r:id="rId12"/>
    <p:sldId id="329" r:id="rId13"/>
    <p:sldId id="330" r:id="rId14"/>
    <p:sldId id="331" r:id="rId15"/>
    <p:sldId id="325" r:id="rId16"/>
    <p:sldId id="332" r:id="rId17"/>
    <p:sldId id="323" r:id="rId18"/>
    <p:sldId id="333" r:id="rId19"/>
    <p:sldId id="324" r:id="rId20"/>
    <p:sldId id="335" r:id="rId2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Bestellung der 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Satzungsänderungen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Unternehmer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Ingenieur 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Ingenieur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agierender Unternehmer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736402" y="2543423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707106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gezeichnetes Kapital (Stammkapital für GmbH, Grundkapital für AG)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können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1297</Words>
  <Application>Microsoft Office PowerPoint</Application>
  <PresentationFormat>On-screen Show (4:3)</PresentationFormat>
  <Paragraphs>210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Book Antiqua</vt:lpstr>
      <vt:lpstr>Times New Roman</vt:lpstr>
      <vt:lpstr>erdmannvorlage</vt:lpstr>
      <vt:lpstr>Wirtschaftliche Grundlagen  im Sommersemester 2021  Unternehmen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236</cp:revision>
  <cp:lastPrinted>2020-04-29T06:56:35Z</cp:lastPrinted>
  <dcterms:created xsi:type="dcterms:W3CDTF">1601-01-01T00:00:00Z</dcterms:created>
  <dcterms:modified xsi:type="dcterms:W3CDTF">2021-05-16T15:28:22Z</dcterms:modified>
</cp:coreProperties>
</file>