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316" r:id="rId2"/>
    <p:sldId id="274" r:id="rId3"/>
    <p:sldId id="317" r:id="rId4"/>
    <p:sldId id="318" r:id="rId5"/>
    <p:sldId id="319" r:id="rId6"/>
    <p:sldId id="320" r:id="rId7"/>
    <p:sldId id="321" r:id="rId8"/>
    <p:sldId id="322" r:id="rId9"/>
    <p:sldId id="326" r:id="rId10"/>
    <p:sldId id="334" r:id="rId11"/>
    <p:sldId id="327" r:id="rId12"/>
    <p:sldId id="328" r:id="rId13"/>
    <p:sldId id="329" r:id="rId14"/>
    <p:sldId id="330" r:id="rId15"/>
    <p:sldId id="331" r:id="rId16"/>
    <p:sldId id="325" r:id="rId17"/>
    <p:sldId id="332" r:id="rId18"/>
    <p:sldId id="323" r:id="rId19"/>
    <p:sldId id="333" r:id="rId20"/>
    <p:sldId id="324" r:id="rId21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2" d="100"/>
          <a:sy n="102" d="100"/>
        </p:scale>
        <p:origin x="1404" y="102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29590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Energiesysteme 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736402" y="2543423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952" y="3068960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beschränkt auf Nominalkapital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UG)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können 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aufwändige Gründung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Gewinnanspruch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Geschäftsführer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): Fähigkeit 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92688" y="15430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49450" y="1543050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Problem: Entkopplung von Gesellschafter und Geschäftsführung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(Principal-Agent-Problem)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581400" y="3200400"/>
            <a:ext cx="2365375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Kontrollstelle (KS)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Bestellung der KS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Satzungsänderungen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ist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sind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84784"/>
            <a:ext cx="4896544" cy="512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Aufgaben-bereiche 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Unternehmer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 Ingenieur 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vom Ingenieur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Kaufmann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Kaufmann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279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Gesellschafter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Anteilseigner einer Gesellschaft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Gläubiger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jemand, der berechtigt ist, von einem Schuldner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</a:t>
            </a:r>
            <a:r>
              <a:rPr lang="de-DE" altLang="en-US" sz="1800" dirty="0" smtClean="0">
                <a:latin typeface="Arial" panose="020B0604020202020204" pitchFamily="34" charset="0"/>
              </a:rPr>
              <a:t>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Einzelunternehmen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agierender Unternehmer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1332</Words>
  <Application>Microsoft Office PowerPoint</Application>
  <PresentationFormat>On-screen Show (4:3)</PresentationFormat>
  <Paragraphs>214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Book Antiqua</vt:lpstr>
      <vt:lpstr>Times New Roman</vt:lpstr>
      <vt:lpstr>erdmannvorlage</vt:lpstr>
      <vt:lpstr>Wirtschaftliche Grundlagen  im Sommersemester 2021  Unternehmen</vt:lpstr>
      <vt:lpstr>Unternehmen: mögliche Definitionen</vt:lpstr>
      <vt:lpstr>Unternehmen als Form der Kooperation</vt:lpstr>
      <vt:lpstr>Existenzursachen von Unternehmen</vt:lpstr>
      <vt:lpstr>Grundbegriffe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Erdmann: Wirtschaftswissenschaftliche Grundlagen</dc:title>
  <dc:creator>Lisa Koch</dc:creator>
  <cp:lastModifiedBy>Tom Brown</cp:lastModifiedBy>
  <cp:revision>233</cp:revision>
  <cp:lastPrinted>2020-04-29T06:56:35Z</cp:lastPrinted>
  <dcterms:created xsi:type="dcterms:W3CDTF">1601-01-01T00:00:00Z</dcterms:created>
  <dcterms:modified xsi:type="dcterms:W3CDTF">2021-03-12T17:49:24Z</dcterms:modified>
</cp:coreProperties>
</file>