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316" r:id="rId2"/>
    <p:sldId id="274" r:id="rId3"/>
    <p:sldId id="317" r:id="rId4"/>
    <p:sldId id="318" r:id="rId5"/>
    <p:sldId id="319" r:id="rId6"/>
    <p:sldId id="320" r:id="rId7"/>
    <p:sldId id="321" r:id="rId8"/>
    <p:sldId id="322" r:id="rId9"/>
    <p:sldId id="326" r:id="rId10"/>
    <p:sldId id="327" r:id="rId11"/>
    <p:sldId id="328" r:id="rId12"/>
    <p:sldId id="329" r:id="rId13"/>
    <p:sldId id="330" r:id="rId14"/>
    <p:sldId id="331" r:id="rId15"/>
    <p:sldId id="325" r:id="rId16"/>
    <p:sldId id="323" r:id="rId17"/>
    <p:sldId id="324" r:id="rId1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1404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29590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Energiesysteme 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Gewinnanspruch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Geschäftsführer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): Fähigkeit 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92688" y="15430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49450" y="1543050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Problem: Entkopplung von Gesellschafter und Geschäftsführung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(Principal-Agent-Problem)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81400" y="3200400"/>
            <a:ext cx="2365375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Kontrollstelle (KS)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Bestellung der KS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Satzungsänderungen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2006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oup 126">
            <a:extLst>
              <a:ext uri="{FF2B5EF4-FFF2-40B4-BE49-F238E27FC236}">
                <a16:creationId xmlns:a16="http://schemas.microsoft.com/office/drawing/2014/main" id="{C1A63142-DCCF-44E5-96CB-D6685D47B1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094044"/>
              </p:ext>
            </p:extLst>
          </p:nvPr>
        </p:nvGraphicFramePr>
        <p:xfrm>
          <a:off x="1727994" y="2348880"/>
          <a:ext cx="5688012" cy="3813174"/>
        </p:xfrm>
        <a:graphic>
          <a:graphicData uri="http://schemas.openxmlformats.org/drawingml/2006/table">
            <a:tbl>
              <a:tblPr/>
              <a:tblGrid>
                <a:gridCol w="3455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9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Einzelunternehmen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2.179.953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8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OHG, </a:t>
                      </a:r>
                      <a:r>
                        <a:rPr kumimoji="0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GbR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262.649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9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KG, GmbH &amp; Co. KG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127.296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8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GmbH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455.030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9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AG, KGaA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7.329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9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Genossenschaften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5.267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8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Öffentliche Betriebe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6.192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9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Sonstige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55.777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83295" y="190043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Statistisches Bundesamt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Aufgaben-bereiche sind u.a.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Unternehmer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 Ingenieur 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vom Ingenieur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Kaufmann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Kaufmann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279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Gesellschafter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Anteilseigner einer Gesellschaft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Gläubiger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jemand, der berechtigt ist, von einem Schuldner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1200329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(GbR, BGB-Gesellschaft</a:t>
            </a:r>
            <a:r>
              <a:rPr lang="de-DE" altLang="en-US" sz="1800" dirty="0">
                <a:latin typeface="Arial" panose="020B0604020202020204" pitchFamily="34" charset="0"/>
              </a:rPr>
              <a:t>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22758" y="5515173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22758" y="4360863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Offene Handelsgesellschaft (OHG)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4083" y="2355114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Aktiengesellschaft (AG)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4083" y="38362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Unternehmer-gesellschaft </a:t>
            </a:r>
            <a:br>
              <a:rPr lang="de-DE" altLang="en-US" sz="1800">
                <a:latin typeface="Arial" panose="020B0604020202020204" pitchFamily="34" charset="0"/>
              </a:rPr>
            </a:br>
            <a:r>
              <a:rPr lang="de-DE" altLang="en-US" sz="1800">
                <a:latin typeface="Arial" panose="020B0604020202020204" pitchFamily="34" charset="0"/>
              </a:rPr>
              <a:t>(„Mini-GmbH“)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Einzelunternehmen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agierender Unternehmer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42</TotalTime>
  <Words>1188</Words>
  <Application>Microsoft Office PowerPoint</Application>
  <PresentationFormat>On-screen Show (4:3)</PresentationFormat>
  <Paragraphs>168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Book Antiqua</vt:lpstr>
      <vt:lpstr>Arial</vt:lpstr>
      <vt:lpstr>Times New Roman</vt:lpstr>
      <vt:lpstr>Arial Narrow,Bold</vt:lpstr>
      <vt:lpstr>Arial Narrow</vt:lpstr>
      <vt:lpstr>Calibri</vt:lpstr>
      <vt:lpstr>SymbolMT</vt:lpstr>
      <vt:lpstr>erdmannvorlage</vt:lpstr>
      <vt:lpstr>Wirtschaftliche Grundlagen  im Sommersemester 2021  Unternehmen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Grundbegriffe</vt:lpstr>
      <vt:lpstr>Privatrechtliche Unternehmen</vt:lpstr>
      <vt:lpstr>Einzelunternehmen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Anzahl Unternehmen in Deutschland 2006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Erdmann: Wirtschaftswissenschaftliche Grundlagen</dc:title>
  <dc:creator>Lisa Koch</dc:creator>
  <cp:lastModifiedBy>Tom Brown</cp:lastModifiedBy>
  <cp:revision>228</cp:revision>
  <cp:lastPrinted>2020-04-29T06:56:35Z</cp:lastPrinted>
  <dcterms:created xsi:type="dcterms:W3CDTF">1601-01-01T00:00:00Z</dcterms:created>
  <dcterms:modified xsi:type="dcterms:W3CDTF">2021-03-12T15:50:04Z</dcterms:modified>
</cp:coreProperties>
</file>