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288" r:id="rId30"/>
    <p:sldId id="320" r:id="rId31"/>
    <p:sldId id="310" r:id="rId32"/>
    <p:sldId id="345" r:id="rId33"/>
    <p:sldId id="304" r:id="rId34"/>
    <p:sldId id="266" r:id="rId35"/>
    <p:sldId id="290" r:id="rId36"/>
    <p:sldId id="295" r:id="rId37"/>
    <p:sldId id="278" r:id="rId38"/>
    <p:sldId id="283" r:id="rId39"/>
    <p:sldId id="331" r:id="rId40"/>
    <p:sldId id="332" r:id="rId41"/>
    <p:sldId id="333" r:id="rId42"/>
    <p:sldId id="334" r:id="rId43"/>
    <p:sldId id="335" r:id="rId44"/>
    <p:sldId id="29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Polypol ist der Anbieter </a:t>
            </a:r>
            <a:r>
              <a:rPr lang="de-DE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ein </a:t>
            </a:r>
            <a:r>
              <a:rPr lang="de-DE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Preisnehmer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 Mengenanpasser. Wie passt er die Menge Q an, um den Gewinn zu maximieren?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536406" y="2017500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/>
                  <a:t>       (</a:t>
                </a:r>
                <a:r>
                  <a:rPr lang="de-DE" altLang="en-US" sz="1800" dirty="0"/>
                  <a:t>inverse Nachfragefunktion)</a:t>
                </a:r>
                <a:endParaRPr lang="de-DE" altLang="en-US" sz="1800" i="1" dirty="0"/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blipFill>
                <a:blip r:embed="rId2"/>
                <a:stretch>
                  <a:fillRect l="-81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blipFill>
                <a:blip r:embed="rId3"/>
                <a:stretch>
                  <a:fillRect l="-153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blipFill>
                <a:blip r:embed="rId4"/>
                <a:stretch>
                  <a:fillRect l="-1431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4466"/>
            <a:ext cx="567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(Gerade mit doppelter Steigung der Preis-Absatz-Funktion)</a:t>
            </a:r>
            <a:endParaRPr lang="de-DE" altLang="en-US" sz="1800" baseline="30000"/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70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Gewinnmaximum des Monopolisten</a:t>
            </a:r>
            <a:endParaRPr lang="de-DE" altLang="en-US" sz="18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413375" cy="1617662"/>
            <a:chOff x="1815" y="1738"/>
            <a:chExt cx="3357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H="1">
            <a:off x="4440238" y="31464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3905</Words>
  <Application>Microsoft Office PowerPoint</Application>
  <PresentationFormat>On-screen Show (4:3)</PresentationFormat>
  <Paragraphs>569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Begriffe der Kostenrechnung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173</cp:revision>
  <cp:lastPrinted>2019-11-06T09:02:04Z</cp:lastPrinted>
  <dcterms:created xsi:type="dcterms:W3CDTF">2001-05-16T07:45:55Z</dcterms:created>
  <dcterms:modified xsi:type="dcterms:W3CDTF">2021-04-28T11:15:13Z</dcterms:modified>
</cp:coreProperties>
</file>