
<file path=[Content_Types].xml><?xml version="1.0" encoding="utf-8"?>
<Types xmlns="http://schemas.openxmlformats.org/package/2006/content-types">
  <Default Extension="png" ContentType="image/png"/>
  <Default Extension="bin" ContentType="application/vnd.openxmlformats-officedocument.oleObject"/>
  <Default Extension="emf" ContentType="image/x-emf"/>
  <Default Extension="jpeg" ContentType="image/jpeg"/>
  <Default Extension="wmf" ContentType="image/x-wmf"/>
  <Default Extension="rels" ContentType="application/vnd.openxmlformats-package.relationships+xml"/>
  <Default Extension="xml" ContentType="application/xml"/>
  <Default Extension="vml" ContentType="application/vnd.openxmlformats-officedocument.vmlDrawing"/>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saveSubsetFonts="1">
  <p:sldMasterIdLst>
    <p:sldMasterId id="2147483651" r:id="rId1"/>
  </p:sldMasterIdLst>
  <p:notesMasterIdLst>
    <p:notesMasterId r:id="rId50"/>
  </p:notesMasterIdLst>
  <p:handoutMasterIdLst>
    <p:handoutMasterId r:id="rId51"/>
  </p:handoutMasterIdLst>
  <p:sldIdLst>
    <p:sldId id="326" r:id="rId2"/>
    <p:sldId id="328" r:id="rId3"/>
    <p:sldId id="329" r:id="rId4"/>
    <p:sldId id="330" r:id="rId5"/>
    <p:sldId id="288" r:id="rId6"/>
    <p:sldId id="256" r:id="rId7"/>
    <p:sldId id="296" r:id="rId8"/>
    <p:sldId id="308" r:id="rId9"/>
    <p:sldId id="295" r:id="rId10"/>
    <p:sldId id="309" r:id="rId11"/>
    <p:sldId id="313" r:id="rId12"/>
    <p:sldId id="310" r:id="rId13"/>
    <p:sldId id="297" r:id="rId14"/>
    <p:sldId id="300" r:id="rId15"/>
    <p:sldId id="306" r:id="rId16"/>
    <p:sldId id="302" r:id="rId17"/>
    <p:sldId id="301" r:id="rId18"/>
    <p:sldId id="303" r:id="rId19"/>
    <p:sldId id="307" r:id="rId20"/>
    <p:sldId id="331" r:id="rId21"/>
    <p:sldId id="304" r:id="rId22"/>
    <p:sldId id="305" r:id="rId23"/>
    <p:sldId id="321" r:id="rId24"/>
    <p:sldId id="275" r:id="rId25"/>
    <p:sldId id="314" r:id="rId26"/>
    <p:sldId id="324" r:id="rId27"/>
    <p:sldId id="325" r:id="rId28"/>
    <p:sldId id="315" r:id="rId29"/>
    <p:sldId id="311" r:id="rId30"/>
    <p:sldId id="312" r:id="rId31"/>
    <p:sldId id="298" r:id="rId32"/>
    <p:sldId id="292" r:id="rId33"/>
    <p:sldId id="327" r:id="rId34"/>
    <p:sldId id="282" r:id="rId35"/>
    <p:sldId id="284" r:id="rId36"/>
    <p:sldId id="316" r:id="rId37"/>
    <p:sldId id="286" r:id="rId38"/>
    <p:sldId id="287" r:id="rId39"/>
    <p:sldId id="285" r:id="rId40"/>
    <p:sldId id="317" r:id="rId41"/>
    <p:sldId id="318" r:id="rId42"/>
    <p:sldId id="319" r:id="rId43"/>
    <p:sldId id="322" r:id="rId44"/>
    <p:sldId id="323" r:id="rId45"/>
    <p:sldId id="320" r:id="rId46"/>
    <p:sldId id="293" r:id="rId47"/>
    <p:sldId id="299" r:id="rId48"/>
    <p:sldId id="279" r:id="rId49"/>
  </p:sldIdLst>
  <p:sldSz cx="9144000" cy="6858000" type="screen4x3"/>
  <p:notesSz cx="7099300" cy="10234613"/>
  <p:defaultTextStyle>
    <a:defPPr>
      <a:defRPr lang="en-US"/>
    </a:defPPr>
    <a:lvl1pPr algn="l" rtl="0" eaLnBrk="0" fontAlgn="base" hangingPunct="0">
      <a:spcBef>
        <a:spcPct val="0"/>
      </a:spcBef>
      <a:spcAft>
        <a:spcPct val="0"/>
      </a:spcAft>
      <a:defRPr sz="2400" kern="1200">
        <a:solidFill>
          <a:schemeClr val="tx1"/>
        </a:solidFill>
        <a:latin typeface="Book Antiqua" panose="02040602050305030304" pitchFamily="18" charset="0"/>
        <a:ea typeface="+mn-ea"/>
        <a:cs typeface="+mn-cs"/>
      </a:defRPr>
    </a:lvl1pPr>
    <a:lvl2pPr marL="457200" algn="l" rtl="0" eaLnBrk="0" fontAlgn="base" hangingPunct="0">
      <a:spcBef>
        <a:spcPct val="0"/>
      </a:spcBef>
      <a:spcAft>
        <a:spcPct val="0"/>
      </a:spcAft>
      <a:defRPr sz="2400" kern="1200">
        <a:solidFill>
          <a:schemeClr val="tx1"/>
        </a:solidFill>
        <a:latin typeface="Book Antiqua" panose="02040602050305030304" pitchFamily="18" charset="0"/>
        <a:ea typeface="+mn-ea"/>
        <a:cs typeface="+mn-cs"/>
      </a:defRPr>
    </a:lvl2pPr>
    <a:lvl3pPr marL="914400" algn="l" rtl="0" eaLnBrk="0" fontAlgn="base" hangingPunct="0">
      <a:spcBef>
        <a:spcPct val="0"/>
      </a:spcBef>
      <a:spcAft>
        <a:spcPct val="0"/>
      </a:spcAft>
      <a:defRPr sz="2400" kern="1200">
        <a:solidFill>
          <a:schemeClr val="tx1"/>
        </a:solidFill>
        <a:latin typeface="Book Antiqua" panose="02040602050305030304" pitchFamily="18" charset="0"/>
        <a:ea typeface="+mn-ea"/>
        <a:cs typeface="+mn-cs"/>
      </a:defRPr>
    </a:lvl3pPr>
    <a:lvl4pPr marL="1371600" algn="l" rtl="0" eaLnBrk="0" fontAlgn="base" hangingPunct="0">
      <a:spcBef>
        <a:spcPct val="0"/>
      </a:spcBef>
      <a:spcAft>
        <a:spcPct val="0"/>
      </a:spcAft>
      <a:defRPr sz="2400" kern="1200">
        <a:solidFill>
          <a:schemeClr val="tx1"/>
        </a:solidFill>
        <a:latin typeface="Book Antiqua" panose="02040602050305030304" pitchFamily="18" charset="0"/>
        <a:ea typeface="+mn-ea"/>
        <a:cs typeface="+mn-cs"/>
      </a:defRPr>
    </a:lvl4pPr>
    <a:lvl5pPr marL="1828800" algn="l" rtl="0" eaLnBrk="0" fontAlgn="base" hangingPunct="0">
      <a:spcBef>
        <a:spcPct val="0"/>
      </a:spcBef>
      <a:spcAft>
        <a:spcPct val="0"/>
      </a:spcAft>
      <a:defRPr sz="2400" kern="1200">
        <a:solidFill>
          <a:schemeClr val="tx1"/>
        </a:solidFill>
        <a:latin typeface="Book Antiqua" panose="02040602050305030304" pitchFamily="18" charset="0"/>
        <a:ea typeface="+mn-ea"/>
        <a:cs typeface="+mn-cs"/>
      </a:defRPr>
    </a:lvl5pPr>
    <a:lvl6pPr marL="2286000" algn="l" defTabSz="914400" rtl="0" eaLnBrk="1" latinLnBrk="0" hangingPunct="1">
      <a:defRPr sz="2400" kern="1200">
        <a:solidFill>
          <a:schemeClr val="tx1"/>
        </a:solidFill>
        <a:latin typeface="Book Antiqua" panose="02040602050305030304" pitchFamily="18" charset="0"/>
        <a:ea typeface="+mn-ea"/>
        <a:cs typeface="+mn-cs"/>
      </a:defRPr>
    </a:lvl6pPr>
    <a:lvl7pPr marL="2743200" algn="l" defTabSz="914400" rtl="0" eaLnBrk="1" latinLnBrk="0" hangingPunct="1">
      <a:defRPr sz="2400" kern="1200">
        <a:solidFill>
          <a:schemeClr val="tx1"/>
        </a:solidFill>
        <a:latin typeface="Book Antiqua" panose="02040602050305030304" pitchFamily="18" charset="0"/>
        <a:ea typeface="+mn-ea"/>
        <a:cs typeface="+mn-cs"/>
      </a:defRPr>
    </a:lvl7pPr>
    <a:lvl8pPr marL="3200400" algn="l" defTabSz="914400" rtl="0" eaLnBrk="1" latinLnBrk="0" hangingPunct="1">
      <a:defRPr sz="2400" kern="1200">
        <a:solidFill>
          <a:schemeClr val="tx1"/>
        </a:solidFill>
        <a:latin typeface="Book Antiqua" panose="02040602050305030304" pitchFamily="18" charset="0"/>
        <a:ea typeface="+mn-ea"/>
        <a:cs typeface="+mn-cs"/>
      </a:defRPr>
    </a:lvl8pPr>
    <a:lvl9pPr marL="3657600" algn="l" defTabSz="914400" rtl="0" eaLnBrk="1" latinLnBrk="0" hangingPunct="1">
      <a:defRPr sz="2400" kern="1200">
        <a:solidFill>
          <a:schemeClr val="tx1"/>
        </a:solidFill>
        <a:latin typeface="Book Antiqua" panose="02040602050305030304" pitchFamily="18" charset="0"/>
        <a:ea typeface="+mn-ea"/>
        <a:cs typeface="+mn-cs"/>
      </a:defRPr>
    </a:lvl9pPr>
  </p:defaultTextStyle>
  <p:extLst>
    <p:ext uri="{EFAFB233-063F-42B5-8137-9DF3F51BA10A}">
      <p15:sldGuideLst xmlns:p15="http://schemas.microsoft.com/office/powerpoint/2012/main">
        <p15:guide id="1" orient="horz" pos="845" userDrawn="1">
          <p15:clr>
            <a:srgbClr val="A4A3A4"/>
          </p15:clr>
        </p15:guide>
        <p15:guide id="2" pos="1204" userDrawn="1">
          <p15:clr>
            <a:srgbClr val="A4A3A4"/>
          </p15:clr>
        </p15:guide>
      </p15:sldGuideLst>
    </p:ext>
    <p:ext uri="{2D200454-40CA-4A62-9FC3-DE9A4176ACB9}">
      <p15:notesGuideLst xmlns:p15="http://schemas.microsoft.com/office/powerpoint/2012/main">
        <p15:guide id="1" orient="horz" pos="3224">
          <p15:clr>
            <a:srgbClr val="A4A3A4"/>
          </p15:clr>
        </p15:guide>
        <p15:guide id="2" pos="2237">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chemeClr val="tx1"/>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9319" autoAdjust="0"/>
    <p:restoredTop sz="91581" autoAdjust="0"/>
  </p:normalViewPr>
  <p:slideViewPr>
    <p:cSldViewPr snapToGrid="0">
      <p:cViewPr varScale="1">
        <p:scale>
          <a:sx n="93" d="100"/>
          <a:sy n="93" d="100"/>
        </p:scale>
        <p:origin x="1830" y="90"/>
      </p:cViewPr>
      <p:guideLst>
        <p:guide orient="horz" pos="845"/>
        <p:guide pos="1204"/>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0"/>
    </p:cViewPr>
  </p:sorterViewPr>
  <p:notesViewPr>
    <p:cSldViewPr snapToGrid="0">
      <p:cViewPr varScale="1">
        <p:scale>
          <a:sx n="49" d="100"/>
          <a:sy n="49" d="100"/>
        </p:scale>
        <p:origin x="-2117" y="-67"/>
      </p:cViewPr>
      <p:guideLst>
        <p:guide orient="horz" pos="3224"/>
        <p:guide pos="2237"/>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notesMaster" Target="notesMasters/notesMaster1.xml"/><Relationship Id="rId55"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handoutMaster" Target="handoutMasters/handoutMaster1.xml"/><Relationship Id="rId3" Type="http://schemas.openxmlformats.org/officeDocument/2006/relationships/slide" Target="slides/slide2.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20.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8370" name="Rectangle 2">
            <a:extLst>
              <a:ext uri="{FF2B5EF4-FFF2-40B4-BE49-F238E27FC236}">
                <a16:creationId xmlns:a16="http://schemas.microsoft.com/office/drawing/2014/main" id="{E636904A-E93E-774E-B0E0-C139A852EBED}"/>
              </a:ext>
            </a:extLst>
          </p:cNvPr>
          <p:cNvSpPr>
            <a:spLocks noGrp="1" noChangeArrowheads="1"/>
          </p:cNvSpPr>
          <p:nvPr>
            <p:ph type="hdr" sz="quarter"/>
          </p:nvPr>
        </p:nvSpPr>
        <p:spPr bwMode="auto">
          <a:xfrm>
            <a:off x="0" y="0"/>
            <a:ext cx="3084513" cy="476250"/>
          </a:xfrm>
          <a:prstGeom prst="rect">
            <a:avLst/>
          </a:prstGeom>
          <a:noFill/>
          <a:ln w="9525">
            <a:noFill/>
            <a:miter lim="800000"/>
            <a:headEnd type="none" w="sm" len="sm"/>
            <a:tailEnd type="none" w="sm" len="sm"/>
          </a:ln>
          <a:effectLst/>
        </p:spPr>
        <p:txBody>
          <a:bodyPr vert="horz" wrap="square" lIns="96018" tIns="48009" rIns="96018" bIns="48009" numCol="1" anchor="t" anchorCtr="0" compatLnSpc="1">
            <a:prstTxWarp prst="textNoShape">
              <a:avLst/>
            </a:prstTxWarp>
          </a:bodyPr>
          <a:lstStyle>
            <a:lvl1pPr defTabSz="962025">
              <a:defRPr sz="1300">
                <a:latin typeface="Times New Roman" pitchFamily="18" charset="0"/>
              </a:defRPr>
            </a:lvl1pPr>
          </a:lstStyle>
          <a:p>
            <a:pPr>
              <a:defRPr/>
            </a:pPr>
            <a:endParaRPr lang="de-DE"/>
          </a:p>
        </p:txBody>
      </p:sp>
      <p:sp>
        <p:nvSpPr>
          <p:cNvPr id="58371" name="Rectangle 3">
            <a:extLst>
              <a:ext uri="{FF2B5EF4-FFF2-40B4-BE49-F238E27FC236}">
                <a16:creationId xmlns:a16="http://schemas.microsoft.com/office/drawing/2014/main" id="{0C12F5C8-08E8-E045-9649-9A116891A7F7}"/>
              </a:ext>
            </a:extLst>
          </p:cNvPr>
          <p:cNvSpPr>
            <a:spLocks noGrp="1" noChangeArrowheads="1"/>
          </p:cNvSpPr>
          <p:nvPr>
            <p:ph type="dt" sz="quarter" idx="1"/>
          </p:nvPr>
        </p:nvSpPr>
        <p:spPr bwMode="auto">
          <a:xfrm>
            <a:off x="4060825" y="0"/>
            <a:ext cx="3003550" cy="476250"/>
          </a:xfrm>
          <a:prstGeom prst="rect">
            <a:avLst/>
          </a:prstGeom>
          <a:noFill/>
          <a:ln w="9525">
            <a:noFill/>
            <a:miter lim="800000"/>
            <a:headEnd type="none" w="sm" len="sm"/>
            <a:tailEnd type="none" w="sm" len="sm"/>
          </a:ln>
          <a:effectLst/>
        </p:spPr>
        <p:txBody>
          <a:bodyPr vert="horz" wrap="square" lIns="96018" tIns="48009" rIns="96018" bIns="48009" numCol="1" anchor="t" anchorCtr="0" compatLnSpc="1">
            <a:prstTxWarp prst="textNoShape">
              <a:avLst/>
            </a:prstTxWarp>
          </a:bodyPr>
          <a:lstStyle>
            <a:lvl1pPr algn="r" defTabSz="962025">
              <a:defRPr sz="1300">
                <a:latin typeface="Times New Roman" pitchFamily="18" charset="0"/>
              </a:defRPr>
            </a:lvl1pPr>
          </a:lstStyle>
          <a:p>
            <a:pPr>
              <a:defRPr/>
            </a:pPr>
            <a:endParaRPr lang="de-DE"/>
          </a:p>
        </p:txBody>
      </p:sp>
      <p:sp>
        <p:nvSpPr>
          <p:cNvPr id="58372" name="Rectangle 4">
            <a:extLst>
              <a:ext uri="{FF2B5EF4-FFF2-40B4-BE49-F238E27FC236}">
                <a16:creationId xmlns:a16="http://schemas.microsoft.com/office/drawing/2014/main" id="{9A08C26B-2D38-6C48-A010-5F72F2AD6FB3}"/>
              </a:ext>
            </a:extLst>
          </p:cNvPr>
          <p:cNvSpPr>
            <a:spLocks noGrp="1" noChangeArrowheads="1"/>
          </p:cNvSpPr>
          <p:nvPr>
            <p:ph type="ftr" sz="quarter" idx="2"/>
          </p:nvPr>
        </p:nvSpPr>
        <p:spPr bwMode="auto">
          <a:xfrm>
            <a:off x="0" y="9756775"/>
            <a:ext cx="3084513" cy="476250"/>
          </a:xfrm>
          <a:prstGeom prst="rect">
            <a:avLst/>
          </a:prstGeom>
          <a:noFill/>
          <a:ln w="9525">
            <a:noFill/>
            <a:miter lim="800000"/>
            <a:headEnd type="none" w="sm" len="sm"/>
            <a:tailEnd type="none" w="sm" len="sm"/>
          </a:ln>
          <a:effectLst/>
        </p:spPr>
        <p:txBody>
          <a:bodyPr vert="horz" wrap="square" lIns="96018" tIns="48009" rIns="96018" bIns="48009" numCol="1" anchor="b" anchorCtr="0" compatLnSpc="1">
            <a:prstTxWarp prst="textNoShape">
              <a:avLst/>
            </a:prstTxWarp>
          </a:bodyPr>
          <a:lstStyle>
            <a:lvl1pPr defTabSz="962025">
              <a:defRPr sz="1300">
                <a:latin typeface="Times New Roman" pitchFamily="18" charset="0"/>
              </a:defRPr>
            </a:lvl1pPr>
          </a:lstStyle>
          <a:p>
            <a:pPr>
              <a:defRPr/>
            </a:pPr>
            <a:endParaRPr lang="de-DE"/>
          </a:p>
        </p:txBody>
      </p:sp>
      <p:sp>
        <p:nvSpPr>
          <p:cNvPr id="58373" name="Rectangle 5">
            <a:extLst>
              <a:ext uri="{FF2B5EF4-FFF2-40B4-BE49-F238E27FC236}">
                <a16:creationId xmlns:a16="http://schemas.microsoft.com/office/drawing/2014/main" id="{FBE21937-F5A4-D148-99AB-A9EE8BFC52DE}"/>
              </a:ext>
            </a:extLst>
          </p:cNvPr>
          <p:cNvSpPr>
            <a:spLocks noGrp="1" noChangeArrowheads="1"/>
          </p:cNvSpPr>
          <p:nvPr>
            <p:ph type="sldNum" sz="quarter" idx="3"/>
          </p:nvPr>
        </p:nvSpPr>
        <p:spPr bwMode="auto">
          <a:xfrm>
            <a:off x="4060825" y="9756775"/>
            <a:ext cx="3003550" cy="476250"/>
          </a:xfrm>
          <a:prstGeom prst="rect">
            <a:avLst/>
          </a:prstGeom>
          <a:noFill/>
          <a:ln w="9525">
            <a:noFill/>
            <a:miter lim="800000"/>
            <a:headEnd type="none" w="sm" len="sm"/>
            <a:tailEnd type="none" w="sm" len="sm"/>
          </a:ln>
          <a:effectLst/>
        </p:spPr>
        <p:txBody>
          <a:bodyPr vert="horz" wrap="square" lIns="96018" tIns="48009" rIns="96018" bIns="48009" numCol="1" anchor="b" anchorCtr="0" compatLnSpc="1">
            <a:prstTxWarp prst="textNoShape">
              <a:avLst/>
            </a:prstTxWarp>
          </a:bodyPr>
          <a:lstStyle>
            <a:lvl1pPr algn="r" defTabSz="962025">
              <a:defRPr sz="1300">
                <a:latin typeface="Times New Roman" panose="02020603050405020304" pitchFamily="18" charset="0"/>
              </a:defRPr>
            </a:lvl1pPr>
          </a:lstStyle>
          <a:p>
            <a:pPr>
              <a:defRPr/>
            </a:pPr>
            <a:fld id="{3FFD359F-3949-4CB1-A971-E31EC8BCEA3F}" type="slidenum">
              <a:rPr lang="de-DE" altLang="en-US"/>
              <a:pPr>
                <a:defRPr/>
              </a:pPr>
              <a:t>‹#›</a:t>
            </a:fld>
            <a:endParaRPr lang="de-DE" alt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386" name="Rectangle 2">
            <a:extLst>
              <a:ext uri="{FF2B5EF4-FFF2-40B4-BE49-F238E27FC236}">
                <a16:creationId xmlns:a16="http://schemas.microsoft.com/office/drawing/2014/main" id="{0A70F590-61FB-D941-A415-3E55BCCACDFD}"/>
              </a:ext>
            </a:extLst>
          </p:cNvPr>
          <p:cNvSpPr>
            <a:spLocks noGrp="1" noChangeArrowheads="1"/>
          </p:cNvSpPr>
          <p:nvPr>
            <p:ph type="hdr" sz="quarter"/>
          </p:nvPr>
        </p:nvSpPr>
        <p:spPr bwMode="auto">
          <a:xfrm>
            <a:off x="0" y="0"/>
            <a:ext cx="3074988" cy="509588"/>
          </a:xfrm>
          <a:prstGeom prst="rect">
            <a:avLst/>
          </a:prstGeom>
          <a:noFill/>
          <a:ln w="9525">
            <a:noFill/>
            <a:miter lim="800000"/>
            <a:headEnd type="none" w="sm" len="sm"/>
            <a:tailEnd type="none" w="sm" len="sm"/>
          </a:ln>
          <a:effectLst/>
        </p:spPr>
        <p:txBody>
          <a:bodyPr vert="horz" wrap="square" lIns="96018" tIns="48009" rIns="96018" bIns="48009" numCol="1" anchor="t" anchorCtr="0" compatLnSpc="1">
            <a:prstTxWarp prst="textNoShape">
              <a:avLst/>
            </a:prstTxWarp>
          </a:bodyPr>
          <a:lstStyle>
            <a:lvl1pPr defTabSz="962025">
              <a:defRPr sz="1300">
                <a:latin typeface="Times New Roman" pitchFamily="18" charset="0"/>
              </a:defRPr>
            </a:lvl1pPr>
          </a:lstStyle>
          <a:p>
            <a:pPr>
              <a:defRPr/>
            </a:pPr>
            <a:endParaRPr lang="de-DE"/>
          </a:p>
        </p:txBody>
      </p:sp>
      <p:sp>
        <p:nvSpPr>
          <p:cNvPr id="16387" name="Rectangle 3">
            <a:extLst>
              <a:ext uri="{FF2B5EF4-FFF2-40B4-BE49-F238E27FC236}">
                <a16:creationId xmlns:a16="http://schemas.microsoft.com/office/drawing/2014/main" id="{8F36D997-5ECA-1544-AA84-EA3CFCE04ADE}"/>
              </a:ext>
            </a:extLst>
          </p:cNvPr>
          <p:cNvSpPr>
            <a:spLocks noGrp="1" noChangeArrowheads="1"/>
          </p:cNvSpPr>
          <p:nvPr>
            <p:ph type="dt" idx="1"/>
          </p:nvPr>
        </p:nvSpPr>
        <p:spPr bwMode="auto">
          <a:xfrm>
            <a:off x="4024313" y="0"/>
            <a:ext cx="3074987" cy="509588"/>
          </a:xfrm>
          <a:prstGeom prst="rect">
            <a:avLst/>
          </a:prstGeom>
          <a:noFill/>
          <a:ln w="9525">
            <a:noFill/>
            <a:miter lim="800000"/>
            <a:headEnd type="none" w="sm" len="sm"/>
            <a:tailEnd type="none" w="sm" len="sm"/>
          </a:ln>
          <a:effectLst/>
        </p:spPr>
        <p:txBody>
          <a:bodyPr vert="horz" wrap="square" lIns="96018" tIns="48009" rIns="96018" bIns="48009" numCol="1" anchor="t" anchorCtr="0" compatLnSpc="1">
            <a:prstTxWarp prst="textNoShape">
              <a:avLst/>
            </a:prstTxWarp>
          </a:bodyPr>
          <a:lstStyle>
            <a:lvl1pPr algn="r" defTabSz="962025">
              <a:defRPr sz="1300">
                <a:latin typeface="Times New Roman" pitchFamily="18" charset="0"/>
              </a:defRPr>
            </a:lvl1pPr>
          </a:lstStyle>
          <a:p>
            <a:pPr>
              <a:defRPr/>
            </a:pPr>
            <a:endParaRPr lang="de-DE"/>
          </a:p>
        </p:txBody>
      </p:sp>
      <p:sp>
        <p:nvSpPr>
          <p:cNvPr id="2052" name="Rectangle 4"/>
          <p:cNvSpPr>
            <a:spLocks noGrp="1" noRot="1" noChangeAspect="1" noChangeArrowheads="1" noTextEdit="1"/>
          </p:cNvSpPr>
          <p:nvPr>
            <p:ph type="sldImg" idx="2"/>
          </p:nvPr>
        </p:nvSpPr>
        <p:spPr bwMode="auto">
          <a:xfrm>
            <a:off x="227013" y="317500"/>
            <a:ext cx="6573837" cy="4930775"/>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6389" name="Rectangle 5">
            <a:extLst>
              <a:ext uri="{FF2B5EF4-FFF2-40B4-BE49-F238E27FC236}">
                <a16:creationId xmlns:a16="http://schemas.microsoft.com/office/drawing/2014/main" id="{85C22BAF-5E88-B149-AC8D-82711FAF771B}"/>
              </a:ext>
            </a:extLst>
          </p:cNvPr>
          <p:cNvSpPr>
            <a:spLocks noGrp="1" noChangeArrowheads="1"/>
          </p:cNvSpPr>
          <p:nvPr>
            <p:ph type="body" sz="quarter" idx="3"/>
          </p:nvPr>
        </p:nvSpPr>
        <p:spPr bwMode="auto">
          <a:xfrm>
            <a:off x="406400" y="5564188"/>
            <a:ext cx="5962650" cy="3902075"/>
          </a:xfrm>
          <a:prstGeom prst="rect">
            <a:avLst/>
          </a:prstGeom>
          <a:noFill/>
          <a:ln w="9525">
            <a:noFill/>
            <a:miter lim="800000"/>
            <a:headEnd type="none" w="sm" len="sm"/>
            <a:tailEnd type="none" w="sm" len="sm"/>
          </a:ln>
          <a:effectLst/>
        </p:spPr>
        <p:txBody>
          <a:bodyPr vert="horz" wrap="square" lIns="96018" tIns="48009" rIns="96018" bIns="48009" numCol="1" anchor="t" anchorCtr="0" compatLnSpc="1">
            <a:prstTxWarp prst="textNoShape">
              <a:avLst/>
            </a:prstTxWarp>
          </a:bodyPr>
          <a:lstStyle/>
          <a:p>
            <a:pPr lvl="0"/>
            <a:r>
              <a:rPr lang="de-DE" noProof="0"/>
              <a:t>Klicken Sie, um die Formate des Vorlagentextes zu bearbeiten</a:t>
            </a:r>
          </a:p>
          <a:p>
            <a:pPr lvl="1"/>
            <a:r>
              <a:rPr lang="de-DE" noProof="0"/>
              <a:t>Zweite Ebene</a:t>
            </a:r>
          </a:p>
          <a:p>
            <a:pPr lvl="2"/>
            <a:r>
              <a:rPr lang="de-DE" noProof="0"/>
              <a:t>Dritte Ebene</a:t>
            </a:r>
          </a:p>
          <a:p>
            <a:pPr lvl="3"/>
            <a:r>
              <a:rPr lang="de-DE" noProof="0"/>
              <a:t>Vierte Ebene</a:t>
            </a:r>
          </a:p>
          <a:p>
            <a:pPr lvl="4"/>
            <a:r>
              <a:rPr lang="de-DE" noProof="0"/>
              <a:t>Fünfte Ebene</a:t>
            </a:r>
          </a:p>
        </p:txBody>
      </p:sp>
      <p:sp>
        <p:nvSpPr>
          <p:cNvPr id="16390" name="Rectangle 6">
            <a:extLst>
              <a:ext uri="{FF2B5EF4-FFF2-40B4-BE49-F238E27FC236}">
                <a16:creationId xmlns:a16="http://schemas.microsoft.com/office/drawing/2014/main" id="{7F8CDE2A-11B2-6542-A5A1-5900424E88F0}"/>
              </a:ext>
            </a:extLst>
          </p:cNvPr>
          <p:cNvSpPr>
            <a:spLocks noGrp="1" noChangeArrowheads="1"/>
          </p:cNvSpPr>
          <p:nvPr>
            <p:ph type="ftr" sz="quarter" idx="4"/>
          </p:nvPr>
        </p:nvSpPr>
        <p:spPr bwMode="auto">
          <a:xfrm>
            <a:off x="0" y="9725025"/>
            <a:ext cx="3074988" cy="509588"/>
          </a:xfrm>
          <a:prstGeom prst="rect">
            <a:avLst/>
          </a:prstGeom>
          <a:noFill/>
          <a:ln w="9525">
            <a:noFill/>
            <a:miter lim="800000"/>
            <a:headEnd type="none" w="sm" len="sm"/>
            <a:tailEnd type="none" w="sm" len="sm"/>
          </a:ln>
          <a:effectLst/>
        </p:spPr>
        <p:txBody>
          <a:bodyPr vert="horz" wrap="square" lIns="96018" tIns="48009" rIns="96018" bIns="48009" numCol="1" anchor="b" anchorCtr="0" compatLnSpc="1">
            <a:prstTxWarp prst="textNoShape">
              <a:avLst/>
            </a:prstTxWarp>
          </a:bodyPr>
          <a:lstStyle>
            <a:lvl1pPr defTabSz="962025">
              <a:defRPr sz="1300">
                <a:latin typeface="Times New Roman" pitchFamily="18" charset="0"/>
              </a:defRPr>
            </a:lvl1pPr>
          </a:lstStyle>
          <a:p>
            <a:pPr>
              <a:defRPr/>
            </a:pPr>
            <a:endParaRPr lang="de-DE"/>
          </a:p>
        </p:txBody>
      </p:sp>
      <p:sp>
        <p:nvSpPr>
          <p:cNvPr id="16391" name="Rectangle 7">
            <a:extLst>
              <a:ext uri="{FF2B5EF4-FFF2-40B4-BE49-F238E27FC236}">
                <a16:creationId xmlns:a16="http://schemas.microsoft.com/office/drawing/2014/main" id="{4545F56C-3E84-4E48-8317-35F99D0B3BF1}"/>
              </a:ext>
            </a:extLst>
          </p:cNvPr>
          <p:cNvSpPr>
            <a:spLocks noGrp="1" noChangeArrowheads="1"/>
          </p:cNvSpPr>
          <p:nvPr>
            <p:ph type="sldNum" sz="quarter" idx="5"/>
          </p:nvPr>
        </p:nvSpPr>
        <p:spPr bwMode="auto">
          <a:xfrm>
            <a:off x="4024313" y="9725025"/>
            <a:ext cx="3074987" cy="509588"/>
          </a:xfrm>
          <a:prstGeom prst="rect">
            <a:avLst/>
          </a:prstGeom>
          <a:noFill/>
          <a:ln w="9525">
            <a:noFill/>
            <a:miter lim="800000"/>
            <a:headEnd type="none" w="sm" len="sm"/>
            <a:tailEnd type="none" w="sm" len="sm"/>
          </a:ln>
          <a:effectLst/>
        </p:spPr>
        <p:txBody>
          <a:bodyPr vert="horz" wrap="square" lIns="96018" tIns="48009" rIns="96018" bIns="48009" numCol="1" anchor="b" anchorCtr="0" compatLnSpc="1">
            <a:prstTxWarp prst="textNoShape">
              <a:avLst/>
            </a:prstTxWarp>
          </a:bodyPr>
          <a:lstStyle>
            <a:lvl1pPr algn="r" defTabSz="962025">
              <a:defRPr sz="1300">
                <a:latin typeface="Times New Roman" panose="02020603050405020304" pitchFamily="18" charset="0"/>
              </a:defRPr>
            </a:lvl1pPr>
          </a:lstStyle>
          <a:p>
            <a:pPr>
              <a:defRPr/>
            </a:pPr>
            <a:fld id="{529EF7C5-B8D1-49B0-B1A3-9372C3DC7E00}" type="slidenum">
              <a:rPr lang="de-DE" altLang="en-US"/>
              <a:pPr>
                <a:defRPr/>
              </a:pPr>
              <a:t>‹#›</a:t>
            </a:fld>
            <a:endParaRPr lang="de-DE" alt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1"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type="none" w="sm" len="sm"/>
                <a:tailEnd type="none" w="sm" len="sm"/>
              </a14:hiddenLine>
            </a:ext>
          </a:extLst>
        </p:spPr>
        <p:txBody>
          <a:bodyPr/>
          <a:lstStyle>
            <a:lvl1pPr defTabSz="962025">
              <a:defRPr sz="2400">
                <a:solidFill>
                  <a:schemeClr val="tx1"/>
                </a:solidFill>
                <a:latin typeface="Book Antiqua" panose="02040602050305030304" pitchFamily="18" charset="0"/>
              </a:defRPr>
            </a:lvl1pPr>
            <a:lvl2pPr marL="742950" indent="-285750" defTabSz="962025">
              <a:defRPr sz="2400">
                <a:solidFill>
                  <a:schemeClr val="tx1"/>
                </a:solidFill>
                <a:latin typeface="Book Antiqua" panose="02040602050305030304" pitchFamily="18" charset="0"/>
              </a:defRPr>
            </a:lvl2pPr>
            <a:lvl3pPr marL="1143000" indent="-228600" defTabSz="962025">
              <a:defRPr sz="2400">
                <a:solidFill>
                  <a:schemeClr val="tx1"/>
                </a:solidFill>
                <a:latin typeface="Book Antiqua" panose="02040602050305030304" pitchFamily="18" charset="0"/>
              </a:defRPr>
            </a:lvl3pPr>
            <a:lvl4pPr marL="1600200" indent="-228600" defTabSz="962025">
              <a:defRPr sz="2400">
                <a:solidFill>
                  <a:schemeClr val="tx1"/>
                </a:solidFill>
                <a:latin typeface="Book Antiqua" panose="02040602050305030304" pitchFamily="18" charset="0"/>
              </a:defRPr>
            </a:lvl4pPr>
            <a:lvl5pPr marL="2057400" indent="-228600" defTabSz="962025">
              <a:defRPr sz="2400">
                <a:solidFill>
                  <a:schemeClr val="tx1"/>
                </a:solidFill>
                <a:latin typeface="Book Antiqua" panose="02040602050305030304" pitchFamily="18" charset="0"/>
              </a:defRPr>
            </a:lvl5pPr>
            <a:lvl6pPr marL="2514600" indent="-228600" defTabSz="962025" eaLnBrk="0" fontAlgn="base" hangingPunct="0">
              <a:spcBef>
                <a:spcPct val="0"/>
              </a:spcBef>
              <a:spcAft>
                <a:spcPct val="0"/>
              </a:spcAft>
              <a:defRPr sz="2400">
                <a:solidFill>
                  <a:schemeClr val="tx1"/>
                </a:solidFill>
                <a:latin typeface="Book Antiqua" panose="02040602050305030304" pitchFamily="18" charset="0"/>
              </a:defRPr>
            </a:lvl6pPr>
            <a:lvl7pPr marL="2971800" indent="-228600" defTabSz="962025" eaLnBrk="0" fontAlgn="base" hangingPunct="0">
              <a:spcBef>
                <a:spcPct val="0"/>
              </a:spcBef>
              <a:spcAft>
                <a:spcPct val="0"/>
              </a:spcAft>
              <a:defRPr sz="2400">
                <a:solidFill>
                  <a:schemeClr val="tx1"/>
                </a:solidFill>
                <a:latin typeface="Book Antiqua" panose="02040602050305030304" pitchFamily="18" charset="0"/>
              </a:defRPr>
            </a:lvl7pPr>
            <a:lvl8pPr marL="3429000" indent="-228600" defTabSz="962025" eaLnBrk="0" fontAlgn="base" hangingPunct="0">
              <a:spcBef>
                <a:spcPct val="0"/>
              </a:spcBef>
              <a:spcAft>
                <a:spcPct val="0"/>
              </a:spcAft>
              <a:defRPr sz="2400">
                <a:solidFill>
                  <a:schemeClr val="tx1"/>
                </a:solidFill>
                <a:latin typeface="Book Antiqua" panose="02040602050305030304" pitchFamily="18" charset="0"/>
              </a:defRPr>
            </a:lvl8pPr>
            <a:lvl9pPr marL="3886200" indent="-228600" defTabSz="962025" eaLnBrk="0" fontAlgn="base" hangingPunct="0">
              <a:spcBef>
                <a:spcPct val="0"/>
              </a:spcBef>
              <a:spcAft>
                <a:spcPct val="0"/>
              </a:spcAft>
              <a:defRPr sz="2400">
                <a:solidFill>
                  <a:schemeClr val="tx1"/>
                </a:solidFill>
                <a:latin typeface="Book Antiqua" panose="02040602050305030304" pitchFamily="18" charset="0"/>
              </a:defRPr>
            </a:lvl9pPr>
          </a:lstStyle>
          <a:p>
            <a:fld id="{BCE26FFE-E9CD-46EC-BF56-92F90A00BA33}" type="slidenum">
              <a:rPr lang="de-DE" altLang="en-US" sz="1300" smtClean="0">
                <a:latin typeface="Times New Roman" panose="02020603050405020304" pitchFamily="18" charset="0"/>
              </a:rPr>
              <a:pPr/>
              <a:t>1</a:t>
            </a:fld>
            <a:endParaRPr lang="de-DE" altLang="en-US" sz="1300" smtClean="0">
              <a:latin typeface="Times New Roman" panose="02020603050405020304" pitchFamily="18" charset="0"/>
            </a:endParaRPr>
          </a:p>
        </p:txBody>
      </p:sp>
      <p:sp>
        <p:nvSpPr>
          <p:cNvPr id="5122" name="Rectangle 2"/>
          <p:cNvSpPr>
            <a:spLocks noGrp="1" noRot="1" noChangeAspect="1" noChangeArrowheads="1" noTextEdit="1"/>
          </p:cNvSpPr>
          <p:nvPr>
            <p:ph type="sldImg"/>
          </p:nvPr>
        </p:nvSpPr>
        <p:spPr>
          <a:xfrm>
            <a:off x="227013" y="317500"/>
            <a:ext cx="6573837" cy="4930775"/>
          </a:xfrm>
          <a:ln/>
        </p:spPr>
      </p:sp>
      <p:sp>
        <p:nvSpPr>
          <p:cNvPr id="512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type="none" w="sm" len="sm"/>
                <a:tailEnd type="none" w="sm" len="sm"/>
              </a14:hiddenLine>
            </a:ext>
          </a:extLst>
        </p:spPr>
        <p:txBody>
          <a:bodyPr/>
          <a:lstStyle/>
          <a:p>
            <a:endParaRPr lang="de-DE" altLang="en-US" noProof="1" smtClean="0"/>
          </a:p>
        </p:txBody>
      </p:sp>
    </p:spTree>
    <p:extLst>
      <p:ext uri="{BB962C8B-B14F-4D97-AF65-F5344CB8AC3E}">
        <p14:creationId xmlns:p14="http://schemas.microsoft.com/office/powerpoint/2010/main" val="317290982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type="none" w="sm" len="sm"/>
                <a:tailEnd type="none" w="sm" len="sm"/>
              </a14:hiddenLine>
            </a:ext>
          </a:extLst>
        </p:spPr>
        <p:txBody>
          <a:bodyPr/>
          <a:lstStyle>
            <a:lvl1pPr defTabSz="962025">
              <a:defRPr sz="2400">
                <a:solidFill>
                  <a:schemeClr val="tx1"/>
                </a:solidFill>
                <a:latin typeface="Book Antiqua" panose="02040602050305030304" pitchFamily="18" charset="0"/>
              </a:defRPr>
            </a:lvl1pPr>
            <a:lvl2pPr marL="742950" indent="-285750" defTabSz="962025">
              <a:defRPr sz="2400">
                <a:solidFill>
                  <a:schemeClr val="tx1"/>
                </a:solidFill>
                <a:latin typeface="Book Antiqua" panose="02040602050305030304" pitchFamily="18" charset="0"/>
              </a:defRPr>
            </a:lvl2pPr>
            <a:lvl3pPr marL="1143000" indent="-228600" defTabSz="962025">
              <a:defRPr sz="2400">
                <a:solidFill>
                  <a:schemeClr val="tx1"/>
                </a:solidFill>
                <a:latin typeface="Book Antiqua" panose="02040602050305030304" pitchFamily="18" charset="0"/>
              </a:defRPr>
            </a:lvl3pPr>
            <a:lvl4pPr marL="1600200" indent="-228600" defTabSz="962025">
              <a:defRPr sz="2400">
                <a:solidFill>
                  <a:schemeClr val="tx1"/>
                </a:solidFill>
                <a:latin typeface="Book Antiqua" panose="02040602050305030304" pitchFamily="18" charset="0"/>
              </a:defRPr>
            </a:lvl4pPr>
            <a:lvl5pPr marL="2057400" indent="-228600" defTabSz="962025">
              <a:defRPr sz="2400">
                <a:solidFill>
                  <a:schemeClr val="tx1"/>
                </a:solidFill>
                <a:latin typeface="Book Antiqua" panose="02040602050305030304" pitchFamily="18" charset="0"/>
              </a:defRPr>
            </a:lvl5pPr>
            <a:lvl6pPr marL="2514600" indent="-228600" defTabSz="962025" eaLnBrk="0" fontAlgn="base" hangingPunct="0">
              <a:spcBef>
                <a:spcPct val="0"/>
              </a:spcBef>
              <a:spcAft>
                <a:spcPct val="0"/>
              </a:spcAft>
              <a:defRPr sz="2400">
                <a:solidFill>
                  <a:schemeClr val="tx1"/>
                </a:solidFill>
                <a:latin typeface="Book Antiqua" panose="02040602050305030304" pitchFamily="18" charset="0"/>
              </a:defRPr>
            </a:lvl6pPr>
            <a:lvl7pPr marL="2971800" indent="-228600" defTabSz="962025" eaLnBrk="0" fontAlgn="base" hangingPunct="0">
              <a:spcBef>
                <a:spcPct val="0"/>
              </a:spcBef>
              <a:spcAft>
                <a:spcPct val="0"/>
              </a:spcAft>
              <a:defRPr sz="2400">
                <a:solidFill>
                  <a:schemeClr val="tx1"/>
                </a:solidFill>
                <a:latin typeface="Book Antiqua" panose="02040602050305030304" pitchFamily="18" charset="0"/>
              </a:defRPr>
            </a:lvl7pPr>
            <a:lvl8pPr marL="3429000" indent="-228600" defTabSz="962025" eaLnBrk="0" fontAlgn="base" hangingPunct="0">
              <a:spcBef>
                <a:spcPct val="0"/>
              </a:spcBef>
              <a:spcAft>
                <a:spcPct val="0"/>
              </a:spcAft>
              <a:defRPr sz="2400">
                <a:solidFill>
                  <a:schemeClr val="tx1"/>
                </a:solidFill>
                <a:latin typeface="Book Antiqua" panose="02040602050305030304" pitchFamily="18" charset="0"/>
              </a:defRPr>
            </a:lvl8pPr>
            <a:lvl9pPr marL="3886200" indent="-228600" defTabSz="962025" eaLnBrk="0" fontAlgn="base" hangingPunct="0">
              <a:spcBef>
                <a:spcPct val="0"/>
              </a:spcBef>
              <a:spcAft>
                <a:spcPct val="0"/>
              </a:spcAft>
              <a:defRPr sz="2400">
                <a:solidFill>
                  <a:schemeClr val="tx1"/>
                </a:solidFill>
                <a:latin typeface="Book Antiqua" panose="02040602050305030304" pitchFamily="18" charset="0"/>
              </a:defRPr>
            </a:lvl9pPr>
          </a:lstStyle>
          <a:p>
            <a:fld id="{A71E7B10-7233-4189-9099-61A1ADFC613D}" type="slidenum">
              <a:rPr lang="de-DE" altLang="en-US" sz="1300" smtClean="0">
                <a:latin typeface="Times New Roman" panose="02020603050405020304" pitchFamily="18" charset="0"/>
              </a:rPr>
              <a:pPr/>
              <a:t>14</a:t>
            </a:fld>
            <a:endParaRPr lang="de-DE" altLang="en-US" sz="1300" smtClean="0">
              <a:latin typeface="Times New Roman" panose="02020603050405020304" pitchFamily="18" charset="0"/>
            </a:endParaRPr>
          </a:p>
        </p:txBody>
      </p:sp>
      <p:sp>
        <p:nvSpPr>
          <p:cNvPr id="17410" name="Rectangle 2"/>
          <p:cNvSpPr>
            <a:spLocks noGrp="1" noRot="1" noChangeAspect="1" noChangeArrowheads="1" noTextEdit="1"/>
          </p:cNvSpPr>
          <p:nvPr>
            <p:ph type="sldImg"/>
          </p:nvPr>
        </p:nvSpPr>
        <p:spPr>
          <a:xfrm>
            <a:off x="227013" y="317500"/>
            <a:ext cx="6573837" cy="4930775"/>
          </a:xfrm>
          <a:ln/>
        </p:spPr>
      </p:sp>
      <p:sp>
        <p:nvSpPr>
          <p:cNvPr id="1741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type="none" w="sm" len="sm"/>
                <a:tailEnd type="none" w="sm" len="sm"/>
              </a14:hiddenLine>
            </a:ext>
          </a:extLst>
        </p:spPr>
        <p:txBody>
          <a:bodyPr/>
          <a:lstStyle/>
          <a:p>
            <a:endParaRPr lang="de-DE" altLang="en-US" noProof="1" smtClean="0"/>
          </a:p>
        </p:txBody>
      </p:sp>
    </p:spTree>
    <p:extLst>
      <p:ext uri="{BB962C8B-B14F-4D97-AF65-F5344CB8AC3E}">
        <p14:creationId xmlns:p14="http://schemas.microsoft.com/office/powerpoint/2010/main" val="399426061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type="none" w="sm" len="sm"/>
                <a:tailEnd type="none" w="sm" len="sm"/>
              </a14:hiddenLine>
            </a:ext>
          </a:extLst>
        </p:spPr>
        <p:txBody>
          <a:bodyPr/>
          <a:lstStyle>
            <a:lvl1pPr defTabSz="962025">
              <a:defRPr sz="2400">
                <a:solidFill>
                  <a:schemeClr val="tx1"/>
                </a:solidFill>
                <a:latin typeface="Book Antiqua" panose="02040602050305030304" pitchFamily="18" charset="0"/>
              </a:defRPr>
            </a:lvl1pPr>
            <a:lvl2pPr marL="742950" indent="-285750" defTabSz="962025">
              <a:defRPr sz="2400">
                <a:solidFill>
                  <a:schemeClr val="tx1"/>
                </a:solidFill>
                <a:latin typeface="Book Antiqua" panose="02040602050305030304" pitchFamily="18" charset="0"/>
              </a:defRPr>
            </a:lvl2pPr>
            <a:lvl3pPr marL="1143000" indent="-228600" defTabSz="962025">
              <a:defRPr sz="2400">
                <a:solidFill>
                  <a:schemeClr val="tx1"/>
                </a:solidFill>
                <a:latin typeface="Book Antiqua" panose="02040602050305030304" pitchFamily="18" charset="0"/>
              </a:defRPr>
            </a:lvl3pPr>
            <a:lvl4pPr marL="1600200" indent="-228600" defTabSz="962025">
              <a:defRPr sz="2400">
                <a:solidFill>
                  <a:schemeClr val="tx1"/>
                </a:solidFill>
                <a:latin typeface="Book Antiqua" panose="02040602050305030304" pitchFamily="18" charset="0"/>
              </a:defRPr>
            </a:lvl4pPr>
            <a:lvl5pPr marL="2057400" indent="-228600" defTabSz="962025">
              <a:defRPr sz="2400">
                <a:solidFill>
                  <a:schemeClr val="tx1"/>
                </a:solidFill>
                <a:latin typeface="Book Antiqua" panose="02040602050305030304" pitchFamily="18" charset="0"/>
              </a:defRPr>
            </a:lvl5pPr>
            <a:lvl6pPr marL="2514600" indent="-228600" defTabSz="962025" eaLnBrk="0" fontAlgn="base" hangingPunct="0">
              <a:spcBef>
                <a:spcPct val="0"/>
              </a:spcBef>
              <a:spcAft>
                <a:spcPct val="0"/>
              </a:spcAft>
              <a:defRPr sz="2400">
                <a:solidFill>
                  <a:schemeClr val="tx1"/>
                </a:solidFill>
                <a:latin typeface="Book Antiqua" panose="02040602050305030304" pitchFamily="18" charset="0"/>
              </a:defRPr>
            </a:lvl6pPr>
            <a:lvl7pPr marL="2971800" indent="-228600" defTabSz="962025" eaLnBrk="0" fontAlgn="base" hangingPunct="0">
              <a:spcBef>
                <a:spcPct val="0"/>
              </a:spcBef>
              <a:spcAft>
                <a:spcPct val="0"/>
              </a:spcAft>
              <a:defRPr sz="2400">
                <a:solidFill>
                  <a:schemeClr val="tx1"/>
                </a:solidFill>
                <a:latin typeface="Book Antiqua" panose="02040602050305030304" pitchFamily="18" charset="0"/>
              </a:defRPr>
            </a:lvl7pPr>
            <a:lvl8pPr marL="3429000" indent="-228600" defTabSz="962025" eaLnBrk="0" fontAlgn="base" hangingPunct="0">
              <a:spcBef>
                <a:spcPct val="0"/>
              </a:spcBef>
              <a:spcAft>
                <a:spcPct val="0"/>
              </a:spcAft>
              <a:defRPr sz="2400">
                <a:solidFill>
                  <a:schemeClr val="tx1"/>
                </a:solidFill>
                <a:latin typeface="Book Antiqua" panose="02040602050305030304" pitchFamily="18" charset="0"/>
              </a:defRPr>
            </a:lvl8pPr>
            <a:lvl9pPr marL="3886200" indent="-228600" defTabSz="962025" eaLnBrk="0" fontAlgn="base" hangingPunct="0">
              <a:spcBef>
                <a:spcPct val="0"/>
              </a:spcBef>
              <a:spcAft>
                <a:spcPct val="0"/>
              </a:spcAft>
              <a:defRPr sz="2400">
                <a:solidFill>
                  <a:schemeClr val="tx1"/>
                </a:solidFill>
                <a:latin typeface="Book Antiqua" panose="02040602050305030304" pitchFamily="18" charset="0"/>
              </a:defRPr>
            </a:lvl9pPr>
          </a:lstStyle>
          <a:p>
            <a:fld id="{A71E7B10-7233-4189-9099-61A1ADFC613D}" type="slidenum">
              <a:rPr lang="de-DE" altLang="en-US" sz="1300" smtClean="0">
                <a:latin typeface="Times New Roman" panose="02020603050405020304" pitchFamily="18" charset="0"/>
              </a:rPr>
              <a:pPr/>
              <a:t>15</a:t>
            </a:fld>
            <a:endParaRPr lang="de-DE" altLang="en-US" sz="1300" smtClean="0">
              <a:latin typeface="Times New Roman" panose="02020603050405020304" pitchFamily="18" charset="0"/>
            </a:endParaRPr>
          </a:p>
        </p:txBody>
      </p:sp>
      <p:sp>
        <p:nvSpPr>
          <p:cNvPr id="17410" name="Rectangle 2"/>
          <p:cNvSpPr>
            <a:spLocks noGrp="1" noRot="1" noChangeAspect="1" noChangeArrowheads="1" noTextEdit="1"/>
          </p:cNvSpPr>
          <p:nvPr>
            <p:ph type="sldImg"/>
          </p:nvPr>
        </p:nvSpPr>
        <p:spPr>
          <a:xfrm>
            <a:off x="227013" y="317500"/>
            <a:ext cx="6573837" cy="4930775"/>
          </a:xfrm>
          <a:ln/>
        </p:spPr>
      </p:sp>
      <p:sp>
        <p:nvSpPr>
          <p:cNvPr id="1741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type="none" w="sm" len="sm"/>
                <a:tailEnd type="none" w="sm" len="sm"/>
              </a14:hiddenLine>
            </a:ext>
          </a:extLst>
        </p:spPr>
        <p:txBody>
          <a:bodyPr/>
          <a:lstStyle/>
          <a:p>
            <a:endParaRPr lang="de-DE" altLang="en-US" noProof="1" smtClean="0"/>
          </a:p>
        </p:txBody>
      </p:sp>
    </p:spTree>
    <p:extLst>
      <p:ext uri="{BB962C8B-B14F-4D97-AF65-F5344CB8AC3E}">
        <p14:creationId xmlns:p14="http://schemas.microsoft.com/office/powerpoint/2010/main" val="159444784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type="none" w="sm" len="sm"/>
                <a:tailEnd type="none" w="sm" len="sm"/>
              </a14:hiddenLine>
            </a:ext>
          </a:extLst>
        </p:spPr>
        <p:txBody>
          <a:bodyPr/>
          <a:lstStyle>
            <a:lvl1pPr defTabSz="962025">
              <a:defRPr sz="2400">
                <a:solidFill>
                  <a:schemeClr val="tx1"/>
                </a:solidFill>
                <a:latin typeface="Book Antiqua" panose="02040602050305030304" pitchFamily="18" charset="0"/>
              </a:defRPr>
            </a:lvl1pPr>
            <a:lvl2pPr marL="742950" indent="-285750" defTabSz="962025">
              <a:defRPr sz="2400">
                <a:solidFill>
                  <a:schemeClr val="tx1"/>
                </a:solidFill>
                <a:latin typeface="Book Antiqua" panose="02040602050305030304" pitchFamily="18" charset="0"/>
              </a:defRPr>
            </a:lvl2pPr>
            <a:lvl3pPr marL="1143000" indent="-228600" defTabSz="962025">
              <a:defRPr sz="2400">
                <a:solidFill>
                  <a:schemeClr val="tx1"/>
                </a:solidFill>
                <a:latin typeface="Book Antiqua" panose="02040602050305030304" pitchFamily="18" charset="0"/>
              </a:defRPr>
            </a:lvl3pPr>
            <a:lvl4pPr marL="1600200" indent="-228600" defTabSz="962025">
              <a:defRPr sz="2400">
                <a:solidFill>
                  <a:schemeClr val="tx1"/>
                </a:solidFill>
                <a:latin typeface="Book Antiqua" panose="02040602050305030304" pitchFamily="18" charset="0"/>
              </a:defRPr>
            </a:lvl4pPr>
            <a:lvl5pPr marL="2057400" indent="-228600" defTabSz="962025">
              <a:defRPr sz="2400">
                <a:solidFill>
                  <a:schemeClr val="tx1"/>
                </a:solidFill>
                <a:latin typeface="Book Antiqua" panose="02040602050305030304" pitchFamily="18" charset="0"/>
              </a:defRPr>
            </a:lvl5pPr>
            <a:lvl6pPr marL="2514600" indent="-228600" defTabSz="962025" eaLnBrk="0" fontAlgn="base" hangingPunct="0">
              <a:spcBef>
                <a:spcPct val="0"/>
              </a:spcBef>
              <a:spcAft>
                <a:spcPct val="0"/>
              </a:spcAft>
              <a:defRPr sz="2400">
                <a:solidFill>
                  <a:schemeClr val="tx1"/>
                </a:solidFill>
                <a:latin typeface="Book Antiqua" panose="02040602050305030304" pitchFamily="18" charset="0"/>
              </a:defRPr>
            </a:lvl6pPr>
            <a:lvl7pPr marL="2971800" indent="-228600" defTabSz="962025" eaLnBrk="0" fontAlgn="base" hangingPunct="0">
              <a:spcBef>
                <a:spcPct val="0"/>
              </a:spcBef>
              <a:spcAft>
                <a:spcPct val="0"/>
              </a:spcAft>
              <a:defRPr sz="2400">
                <a:solidFill>
                  <a:schemeClr val="tx1"/>
                </a:solidFill>
                <a:latin typeface="Book Antiqua" panose="02040602050305030304" pitchFamily="18" charset="0"/>
              </a:defRPr>
            </a:lvl7pPr>
            <a:lvl8pPr marL="3429000" indent="-228600" defTabSz="962025" eaLnBrk="0" fontAlgn="base" hangingPunct="0">
              <a:spcBef>
                <a:spcPct val="0"/>
              </a:spcBef>
              <a:spcAft>
                <a:spcPct val="0"/>
              </a:spcAft>
              <a:defRPr sz="2400">
                <a:solidFill>
                  <a:schemeClr val="tx1"/>
                </a:solidFill>
                <a:latin typeface="Book Antiqua" panose="02040602050305030304" pitchFamily="18" charset="0"/>
              </a:defRPr>
            </a:lvl8pPr>
            <a:lvl9pPr marL="3886200" indent="-228600" defTabSz="962025" eaLnBrk="0" fontAlgn="base" hangingPunct="0">
              <a:spcBef>
                <a:spcPct val="0"/>
              </a:spcBef>
              <a:spcAft>
                <a:spcPct val="0"/>
              </a:spcAft>
              <a:defRPr sz="2400">
                <a:solidFill>
                  <a:schemeClr val="tx1"/>
                </a:solidFill>
                <a:latin typeface="Book Antiqua" panose="02040602050305030304" pitchFamily="18" charset="0"/>
              </a:defRPr>
            </a:lvl9pPr>
          </a:lstStyle>
          <a:p>
            <a:fld id="{A71E7B10-7233-4189-9099-61A1ADFC613D}" type="slidenum">
              <a:rPr lang="de-DE" altLang="en-US" sz="1300" smtClean="0">
                <a:latin typeface="Times New Roman" panose="02020603050405020304" pitchFamily="18" charset="0"/>
              </a:rPr>
              <a:pPr/>
              <a:t>16</a:t>
            </a:fld>
            <a:endParaRPr lang="de-DE" altLang="en-US" sz="1300" smtClean="0">
              <a:latin typeface="Times New Roman" panose="02020603050405020304" pitchFamily="18" charset="0"/>
            </a:endParaRPr>
          </a:p>
        </p:txBody>
      </p:sp>
      <p:sp>
        <p:nvSpPr>
          <p:cNvPr id="17410" name="Rectangle 2"/>
          <p:cNvSpPr>
            <a:spLocks noGrp="1" noRot="1" noChangeAspect="1" noChangeArrowheads="1" noTextEdit="1"/>
          </p:cNvSpPr>
          <p:nvPr>
            <p:ph type="sldImg"/>
          </p:nvPr>
        </p:nvSpPr>
        <p:spPr>
          <a:xfrm>
            <a:off x="227013" y="317500"/>
            <a:ext cx="6573837" cy="4930775"/>
          </a:xfrm>
          <a:ln/>
        </p:spPr>
      </p:sp>
      <p:sp>
        <p:nvSpPr>
          <p:cNvPr id="1741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type="none" w="sm" len="sm"/>
                <a:tailEnd type="none" w="sm" len="sm"/>
              </a14:hiddenLine>
            </a:ext>
          </a:extLst>
        </p:spPr>
        <p:txBody>
          <a:bodyPr/>
          <a:lstStyle/>
          <a:p>
            <a:endParaRPr lang="de-DE" altLang="en-US" noProof="1" smtClean="0"/>
          </a:p>
        </p:txBody>
      </p:sp>
    </p:spTree>
    <p:extLst>
      <p:ext uri="{BB962C8B-B14F-4D97-AF65-F5344CB8AC3E}">
        <p14:creationId xmlns:p14="http://schemas.microsoft.com/office/powerpoint/2010/main" val="242857265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type="none" w="sm" len="sm"/>
                <a:tailEnd type="none" w="sm" len="sm"/>
              </a14:hiddenLine>
            </a:ext>
          </a:extLst>
        </p:spPr>
        <p:txBody>
          <a:bodyPr/>
          <a:lstStyle>
            <a:lvl1pPr defTabSz="962025">
              <a:defRPr sz="2400">
                <a:solidFill>
                  <a:schemeClr val="tx1"/>
                </a:solidFill>
                <a:latin typeface="Book Antiqua" panose="02040602050305030304" pitchFamily="18" charset="0"/>
              </a:defRPr>
            </a:lvl1pPr>
            <a:lvl2pPr marL="742950" indent="-285750" defTabSz="962025">
              <a:defRPr sz="2400">
                <a:solidFill>
                  <a:schemeClr val="tx1"/>
                </a:solidFill>
                <a:latin typeface="Book Antiqua" panose="02040602050305030304" pitchFamily="18" charset="0"/>
              </a:defRPr>
            </a:lvl2pPr>
            <a:lvl3pPr marL="1143000" indent="-228600" defTabSz="962025">
              <a:defRPr sz="2400">
                <a:solidFill>
                  <a:schemeClr val="tx1"/>
                </a:solidFill>
                <a:latin typeface="Book Antiqua" panose="02040602050305030304" pitchFamily="18" charset="0"/>
              </a:defRPr>
            </a:lvl3pPr>
            <a:lvl4pPr marL="1600200" indent="-228600" defTabSz="962025">
              <a:defRPr sz="2400">
                <a:solidFill>
                  <a:schemeClr val="tx1"/>
                </a:solidFill>
                <a:latin typeface="Book Antiqua" panose="02040602050305030304" pitchFamily="18" charset="0"/>
              </a:defRPr>
            </a:lvl4pPr>
            <a:lvl5pPr marL="2057400" indent="-228600" defTabSz="962025">
              <a:defRPr sz="2400">
                <a:solidFill>
                  <a:schemeClr val="tx1"/>
                </a:solidFill>
                <a:latin typeface="Book Antiqua" panose="02040602050305030304" pitchFamily="18" charset="0"/>
              </a:defRPr>
            </a:lvl5pPr>
            <a:lvl6pPr marL="2514600" indent="-228600" defTabSz="962025" eaLnBrk="0" fontAlgn="base" hangingPunct="0">
              <a:spcBef>
                <a:spcPct val="0"/>
              </a:spcBef>
              <a:spcAft>
                <a:spcPct val="0"/>
              </a:spcAft>
              <a:defRPr sz="2400">
                <a:solidFill>
                  <a:schemeClr val="tx1"/>
                </a:solidFill>
                <a:latin typeface="Book Antiqua" panose="02040602050305030304" pitchFamily="18" charset="0"/>
              </a:defRPr>
            </a:lvl6pPr>
            <a:lvl7pPr marL="2971800" indent="-228600" defTabSz="962025" eaLnBrk="0" fontAlgn="base" hangingPunct="0">
              <a:spcBef>
                <a:spcPct val="0"/>
              </a:spcBef>
              <a:spcAft>
                <a:spcPct val="0"/>
              </a:spcAft>
              <a:defRPr sz="2400">
                <a:solidFill>
                  <a:schemeClr val="tx1"/>
                </a:solidFill>
                <a:latin typeface="Book Antiqua" panose="02040602050305030304" pitchFamily="18" charset="0"/>
              </a:defRPr>
            </a:lvl7pPr>
            <a:lvl8pPr marL="3429000" indent="-228600" defTabSz="962025" eaLnBrk="0" fontAlgn="base" hangingPunct="0">
              <a:spcBef>
                <a:spcPct val="0"/>
              </a:spcBef>
              <a:spcAft>
                <a:spcPct val="0"/>
              </a:spcAft>
              <a:defRPr sz="2400">
                <a:solidFill>
                  <a:schemeClr val="tx1"/>
                </a:solidFill>
                <a:latin typeface="Book Antiqua" panose="02040602050305030304" pitchFamily="18" charset="0"/>
              </a:defRPr>
            </a:lvl8pPr>
            <a:lvl9pPr marL="3886200" indent="-228600" defTabSz="962025" eaLnBrk="0" fontAlgn="base" hangingPunct="0">
              <a:spcBef>
                <a:spcPct val="0"/>
              </a:spcBef>
              <a:spcAft>
                <a:spcPct val="0"/>
              </a:spcAft>
              <a:defRPr sz="2400">
                <a:solidFill>
                  <a:schemeClr val="tx1"/>
                </a:solidFill>
                <a:latin typeface="Book Antiqua" panose="02040602050305030304" pitchFamily="18" charset="0"/>
              </a:defRPr>
            </a:lvl9pPr>
          </a:lstStyle>
          <a:p>
            <a:fld id="{A71E7B10-7233-4189-9099-61A1ADFC613D}" type="slidenum">
              <a:rPr lang="de-DE" altLang="en-US" sz="1300" smtClean="0">
                <a:latin typeface="Times New Roman" panose="02020603050405020304" pitchFamily="18" charset="0"/>
              </a:rPr>
              <a:pPr/>
              <a:t>17</a:t>
            </a:fld>
            <a:endParaRPr lang="de-DE" altLang="en-US" sz="1300" smtClean="0">
              <a:latin typeface="Times New Roman" panose="02020603050405020304" pitchFamily="18" charset="0"/>
            </a:endParaRPr>
          </a:p>
        </p:txBody>
      </p:sp>
      <p:sp>
        <p:nvSpPr>
          <p:cNvPr id="17410" name="Rectangle 2"/>
          <p:cNvSpPr>
            <a:spLocks noGrp="1" noRot="1" noChangeAspect="1" noChangeArrowheads="1" noTextEdit="1"/>
          </p:cNvSpPr>
          <p:nvPr>
            <p:ph type="sldImg"/>
          </p:nvPr>
        </p:nvSpPr>
        <p:spPr>
          <a:xfrm>
            <a:off x="227013" y="317500"/>
            <a:ext cx="6573837" cy="4930775"/>
          </a:xfrm>
          <a:ln/>
        </p:spPr>
      </p:sp>
      <p:sp>
        <p:nvSpPr>
          <p:cNvPr id="1741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type="none" w="sm" len="sm"/>
                <a:tailEnd type="none" w="sm" len="sm"/>
              </a14:hiddenLine>
            </a:ext>
          </a:extLst>
        </p:spPr>
        <p:txBody>
          <a:bodyPr/>
          <a:lstStyle/>
          <a:p>
            <a:endParaRPr lang="de-DE" altLang="en-US" noProof="1" smtClean="0"/>
          </a:p>
        </p:txBody>
      </p:sp>
    </p:spTree>
    <p:extLst>
      <p:ext uri="{BB962C8B-B14F-4D97-AF65-F5344CB8AC3E}">
        <p14:creationId xmlns:p14="http://schemas.microsoft.com/office/powerpoint/2010/main" val="408427410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type="none" w="sm" len="sm"/>
                <a:tailEnd type="none" w="sm" len="sm"/>
              </a14:hiddenLine>
            </a:ext>
          </a:extLst>
        </p:spPr>
        <p:txBody>
          <a:bodyPr/>
          <a:lstStyle>
            <a:lvl1pPr defTabSz="962025">
              <a:defRPr sz="2400">
                <a:solidFill>
                  <a:schemeClr val="tx1"/>
                </a:solidFill>
                <a:latin typeface="Book Antiqua" panose="02040602050305030304" pitchFamily="18" charset="0"/>
              </a:defRPr>
            </a:lvl1pPr>
            <a:lvl2pPr marL="742950" indent="-285750" defTabSz="962025">
              <a:defRPr sz="2400">
                <a:solidFill>
                  <a:schemeClr val="tx1"/>
                </a:solidFill>
                <a:latin typeface="Book Antiqua" panose="02040602050305030304" pitchFamily="18" charset="0"/>
              </a:defRPr>
            </a:lvl2pPr>
            <a:lvl3pPr marL="1143000" indent="-228600" defTabSz="962025">
              <a:defRPr sz="2400">
                <a:solidFill>
                  <a:schemeClr val="tx1"/>
                </a:solidFill>
                <a:latin typeface="Book Antiqua" panose="02040602050305030304" pitchFamily="18" charset="0"/>
              </a:defRPr>
            </a:lvl3pPr>
            <a:lvl4pPr marL="1600200" indent="-228600" defTabSz="962025">
              <a:defRPr sz="2400">
                <a:solidFill>
                  <a:schemeClr val="tx1"/>
                </a:solidFill>
                <a:latin typeface="Book Antiqua" panose="02040602050305030304" pitchFamily="18" charset="0"/>
              </a:defRPr>
            </a:lvl4pPr>
            <a:lvl5pPr marL="2057400" indent="-228600" defTabSz="962025">
              <a:defRPr sz="2400">
                <a:solidFill>
                  <a:schemeClr val="tx1"/>
                </a:solidFill>
                <a:latin typeface="Book Antiqua" panose="02040602050305030304" pitchFamily="18" charset="0"/>
              </a:defRPr>
            </a:lvl5pPr>
            <a:lvl6pPr marL="2514600" indent="-228600" defTabSz="962025" eaLnBrk="0" fontAlgn="base" hangingPunct="0">
              <a:spcBef>
                <a:spcPct val="0"/>
              </a:spcBef>
              <a:spcAft>
                <a:spcPct val="0"/>
              </a:spcAft>
              <a:defRPr sz="2400">
                <a:solidFill>
                  <a:schemeClr val="tx1"/>
                </a:solidFill>
                <a:latin typeface="Book Antiqua" panose="02040602050305030304" pitchFamily="18" charset="0"/>
              </a:defRPr>
            </a:lvl6pPr>
            <a:lvl7pPr marL="2971800" indent="-228600" defTabSz="962025" eaLnBrk="0" fontAlgn="base" hangingPunct="0">
              <a:spcBef>
                <a:spcPct val="0"/>
              </a:spcBef>
              <a:spcAft>
                <a:spcPct val="0"/>
              </a:spcAft>
              <a:defRPr sz="2400">
                <a:solidFill>
                  <a:schemeClr val="tx1"/>
                </a:solidFill>
                <a:latin typeface="Book Antiqua" panose="02040602050305030304" pitchFamily="18" charset="0"/>
              </a:defRPr>
            </a:lvl7pPr>
            <a:lvl8pPr marL="3429000" indent="-228600" defTabSz="962025" eaLnBrk="0" fontAlgn="base" hangingPunct="0">
              <a:spcBef>
                <a:spcPct val="0"/>
              </a:spcBef>
              <a:spcAft>
                <a:spcPct val="0"/>
              </a:spcAft>
              <a:defRPr sz="2400">
                <a:solidFill>
                  <a:schemeClr val="tx1"/>
                </a:solidFill>
                <a:latin typeface="Book Antiqua" panose="02040602050305030304" pitchFamily="18" charset="0"/>
              </a:defRPr>
            </a:lvl8pPr>
            <a:lvl9pPr marL="3886200" indent="-228600" defTabSz="962025" eaLnBrk="0" fontAlgn="base" hangingPunct="0">
              <a:spcBef>
                <a:spcPct val="0"/>
              </a:spcBef>
              <a:spcAft>
                <a:spcPct val="0"/>
              </a:spcAft>
              <a:defRPr sz="2400">
                <a:solidFill>
                  <a:schemeClr val="tx1"/>
                </a:solidFill>
                <a:latin typeface="Book Antiqua" panose="02040602050305030304" pitchFamily="18" charset="0"/>
              </a:defRPr>
            </a:lvl9pPr>
          </a:lstStyle>
          <a:p>
            <a:fld id="{A71E7B10-7233-4189-9099-61A1ADFC613D}" type="slidenum">
              <a:rPr lang="de-DE" altLang="en-US" sz="1300" smtClean="0">
                <a:latin typeface="Times New Roman" panose="02020603050405020304" pitchFamily="18" charset="0"/>
              </a:rPr>
              <a:pPr/>
              <a:t>18</a:t>
            </a:fld>
            <a:endParaRPr lang="de-DE" altLang="en-US" sz="1300" smtClean="0">
              <a:latin typeface="Times New Roman" panose="02020603050405020304" pitchFamily="18" charset="0"/>
            </a:endParaRPr>
          </a:p>
        </p:txBody>
      </p:sp>
      <p:sp>
        <p:nvSpPr>
          <p:cNvPr id="17410" name="Rectangle 2"/>
          <p:cNvSpPr>
            <a:spLocks noGrp="1" noRot="1" noChangeAspect="1" noChangeArrowheads="1" noTextEdit="1"/>
          </p:cNvSpPr>
          <p:nvPr>
            <p:ph type="sldImg"/>
          </p:nvPr>
        </p:nvSpPr>
        <p:spPr>
          <a:xfrm>
            <a:off x="227013" y="317500"/>
            <a:ext cx="6573837" cy="4930775"/>
          </a:xfrm>
          <a:ln/>
        </p:spPr>
      </p:sp>
      <p:sp>
        <p:nvSpPr>
          <p:cNvPr id="1741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type="none" w="sm" len="sm"/>
                <a:tailEnd type="none" w="sm" len="sm"/>
              </a14:hiddenLine>
            </a:ext>
          </a:extLst>
        </p:spPr>
        <p:txBody>
          <a:bodyPr/>
          <a:lstStyle/>
          <a:p>
            <a:endParaRPr lang="de-DE" altLang="en-US" noProof="1" smtClean="0"/>
          </a:p>
        </p:txBody>
      </p:sp>
    </p:spTree>
    <p:extLst>
      <p:ext uri="{BB962C8B-B14F-4D97-AF65-F5344CB8AC3E}">
        <p14:creationId xmlns:p14="http://schemas.microsoft.com/office/powerpoint/2010/main" val="364364197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type="none" w="sm" len="sm"/>
                <a:tailEnd type="none" w="sm" len="sm"/>
              </a14:hiddenLine>
            </a:ext>
          </a:extLst>
        </p:spPr>
        <p:txBody>
          <a:bodyPr/>
          <a:lstStyle>
            <a:lvl1pPr defTabSz="962025">
              <a:defRPr sz="2400">
                <a:solidFill>
                  <a:schemeClr val="tx1"/>
                </a:solidFill>
                <a:latin typeface="Book Antiqua" panose="02040602050305030304" pitchFamily="18" charset="0"/>
              </a:defRPr>
            </a:lvl1pPr>
            <a:lvl2pPr marL="742950" indent="-285750" defTabSz="962025">
              <a:defRPr sz="2400">
                <a:solidFill>
                  <a:schemeClr val="tx1"/>
                </a:solidFill>
                <a:latin typeface="Book Antiqua" panose="02040602050305030304" pitchFamily="18" charset="0"/>
              </a:defRPr>
            </a:lvl2pPr>
            <a:lvl3pPr marL="1143000" indent="-228600" defTabSz="962025">
              <a:defRPr sz="2400">
                <a:solidFill>
                  <a:schemeClr val="tx1"/>
                </a:solidFill>
                <a:latin typeface="Book Antiqua" panose="02040602050305030304" pitchFamily="18" charset="0"/>
              </a:defRPr>
            </a:lvl3pPr>
            <a:lvl4pPr marL="1600200" indent="-228600" defTabSz="962025">
              <a:defRPr sz="2400">
                <a:solidFill>
                  <a:schemeClr val="tx1"/>
                </a:solidFill>
                <a:latin typeface="Book Antiqua" panose="02040602050305030304" pitchFamily="18" charset="0"/>
              </a:defRPr>
            </a:lvl4pPr>
            <a:lvl5pPr marL="2057400" indent="-228600" defTabSz="962025">
              <a:defRPr sz="2400">
                <a:solidFill>
                  <a:schemeClr val="tx1"/>
                </a:solidFill>
                <a:latin typeface="Book Antiqua" panose="02040602050305030304" pitchFamily="18" charset="0"/>
              </a:defRPr>
            </a:lvl5pPr>
            <a:lvl6pPr marL="2514600" indent="-228600" defTabSz="962025" eaLnBrk="0" fontAlgn="base" hangingPunct="0">
              <a:spcBef>
                <a:spcPct val="0"/>
              </a:spcBef>
              <a:spcAft>
                <a:spcPct val="0"/>
              </a:spcAft>
              <a:defRPr sz="2400">
                <a:solidFill>
                  <a:schemeClr val="tx1"/>
                </a:solidFill>
                <a:latin typeface="Book Antiqua" panose="02040602050305030304" pitchFamily="18" charset="0"/>
              </a:defRPr>
            </a:lvl6pPr>
            <a:lvl7pPr marL="2971800" indent="-228600" defTabSz="962025" eaLnBrk="0" fontAlgn="base" hangingPunct="0">
              <a:spcBef>
                <a:spcPct val="0"/>
              </a:spcBef>
              <a:spcAft>
                <a:spcPct val="0"/>
              </a:spcAft>
              <a:defRPr sz="2400">
                <a:solidFill>
                  <a:schemeClr val="tx1"/>
                </a:solidFill>
                <a:latin typeface="Book Antiqua" panose="02040602050305030304" pitchFamily="18" charset="0"/>
              </a:defRPr>
            </a:lvl7pPr>
            <a:lvl8pPr marL="3429000" indent="-228600" defTabSz="962025" eaLnBrk="0" fontAlgn="base" hangingPunct="0">
              <a:spcBef>
                <a:spcPct val="0"/>
              </a:spcBef>
              <a:spcAft>
                <a:spcPct val="0"/>
              </a:spcAft>
              <a:defRPr sz="2400">
                <a:solidFill>
                  <a:schemeClr val="tx1"/>
                </a:solidFill>
                <a:latin typeface="Book Antiqua" panose="02040602050305030304" pitchFamily="18" charset="0"/>
              </a:defRPr>
            </a:lvl8pPr>
            <a:lvl9pPr marL="3886200" indent="-228600" defTabSz="962025" eaLnBrk="0" fontAlgn="base" hangingPunct="0">
              <a:spcBef>
                <a:spcPct val="0"/>
              </a:spcBef>
              <a:spcAft>
                <a:spcPct val="0"/>
              </a:spcAft>
              <a:defRPr sz="2400">
                <a:solidFill>
                  <a:schemeClr val="tx1"/>
                </a:solidFill>
                <a:latin typeface="Book Antiqua" panose="02040602050305030304" pitchFamily="18" charset="0"/>
              </a:defRPr>
            </a:lvl9pPr>
          </a:lstStyle>
          <a:p>
            <a:fld id="{A71E7B10-7233-4189-9099-61A1ADFC613D}" type="slidenum">
              <a:rPr lang="de-DE" altLang="en-US" sz="1300" smtClean="0">
                <a:latin typeface="Times New Roman" panose="02020603050405020304" pitchFamily="18" charset="0"/>
              </a:rPr>
              <a:pPr/>
              <a:t>19</a:t>
            </a:fld>
            <a:endParaRPr lang="de-DE" altLang="en-US" sz="1300" smtClean="0">
              <a:latin typeface="Times New Roman" panose="02020603050405020304" pitchFamily="18" charset="0"/>
            </a:endParaRPr>
          </a:p>
        </p:txBody>
      </p:sp>
      <p:sp>
        <p:nvSpPr>
          <p:cNvPr id="17410" name="Rectangle 2"/>
          <p:cNvSpPr>
            <a:spLocks noGrp="1" noRot="1" noChangeAspect="1" noChangeArrowheads="1" noTextEdit="1"/>
          </p:cNvSpPr>
          <p:nvPr>
            <p:ph type="sldImg"/>
          </p:nvPr>
        </p:nvSpPr>
        <p:spPr>
          <a:xfrm>
            <a:off x="227013" y="317500"/>
            <a:ext cx="6573837" cy="4930775"/>
          </a:xfrm>
          <a:ln/>
        </p:spPr>
      </p:sp>
      <p:sp>
        <p:nvSpPr>
          <p:cNvPr id="1741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type="none" w="sm" len="sm"/>
                <a:tailEnd type="none" w="sm" len="sm"/>
              </a14:hiddenLine>
            </a:ext>
          </a:extLst>
        </p:spPr>
        <p:txBody>
          <a:bodyPr/>
          <a:lstStyle/>
          <a:p>
            <a:endParaRPr lang="de-DE" altLang="en-US" noProof="1" smtClean="0"/>
          </a:p>
        </p:txBody>
      </p:sp>
    </p:spTree>
    <p:extLst>
      <p:ext uri="{BB962C8B-B14F-4D97-AF65-F5344CB8AC3E}">
        <p14:creationId xmlns:p14="http://schemas.microsoft.com/office/powerpoint/2010/main" val="115541315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type="none" w="sm" len="sm"/>
                <a:tailEnd type="none" w="sm" len="sm"/>
              </a14:hiddenLine>
            </a:ext>
          </a:extLst>
        </p:spPr>
        <p:txBody>
          <a:bodyPr/>
          <a:lstStyle>
            <a:lvl1pPr defTabSz="962025">
              <a:defRPr sz="2400">
                <a:solidFill>
                  <a:schemeClr val="tx1"/>
                </a:solidFill>
                <a:latin typeface="Book Antiqua" panose="02040602050305030304" pitchFamily="18" charset="0"/>
              </a:defRPr>
            </a:lvl1pPr>
            <a:lvl2pPr marL="742950" indent="-285750" defTabSz="962025">
              <a:defRPr sz="2400">
                <a:solidFill>
                  <a:schemeClr val="tx1"/>
                </a:solidFill>
                <a:latin typeface="Book Antiqua" panose="02040602050305030304" pitchFamily="18" charset="0"/>
              </a:defRPr>
            </a:lvl2pPr>
            <a:lvl3pPr marL="1143000" indent="-228600" defTabSz="962025">
              <a:defRPr sz="2400">
                <a:solidFill>
                  <a:schemeClr val="tx1"/>
                </a:solidFill>
                <a:latin typeface="Book Antiqua" panose="02040602050305030304" pitchFamily="18" charset="0"/>
              </a:defRPr>
            </a:lvl3pPr>
            <a:lvl4pPr marL="1600200" indent="-228600" defTabSz="962025">
              <a:defRPr sz="2400">
                <a:solidFill>
                  <a:schemeClr val="tx1"/>
                </a:solidFill>
                <a:latin typeface="Book Antiqua" panose="02040602050305030304" pitchFamily="18" charset="0"/>
              </a:defRPr>
            </a:lvl4pPr>
            <a:lvl5pPr marL="2057400" indent="-228600" defTabSz="962025">
              <a:defRPr sz="2400">
                <a:solidFill>
                  <a:schemeClr val="tx1"/>
                </a:solidFill>
                <a:latin typeface="Book Antiqua" panose="02040602050305030304" pitchFamily="18" charset="0"/>
              </a:defRPr>
            </a:lvl5pPr>
            <a:lvl6pPr marL="2514600" indent="-228600" defTabSz="962025" eaLnBrk="0" fontAlgn="base" hangingPunct="0">
              <a:spcBef>
                <a:spcPct val="0"/>
              </a:spcBef>
              <a:spcAft>
                <a:spcPct val="0"/>
              </a:spcAft>
              <a:defRPr sz="2400">
                <a:solidFill>
                  <a:schemeClr val="tx1"/>
                </a:solidFill>
                <a:latin typeface="Book Antiqua" panose="02040602050305030304" pitchFamily="18" charset="0"/>
              </a:defRPr>
            </a:lvl6pPr>
            <a:lvl7pPr marL="2971800" indent="-228600" defTabSz="962025" eaLnBrk="0" fontAlgn="base" hangingPunct="0">
              <a:spcBef>
                <a:spcPct val="0"/>
              </a:spcBef>
              <a:spcAft>
                <a:spcPct val="0"/>
              </a:spcAft>
              <a:defRPr sz="2400">
                <a:solidFill>
                  <a:schemeClr val="tx1"/>
                </a:solidFill>
                <a:latin typeface="Book Antiqua" panose="02040602050305030304" pitchFamily="18" charset="0"/>
              </a:defRPr>
            </a:lvl7pPr>
            <a:lvl8pPr marL="3429000" indent="-228600" defTabSz="962025" eaLnBrk="0" fontAlgn="base" hangingPunct="0">
              <a:spcBef>
                <a:spcPct val="0"/>
              </a:spcBef>
              <a:spcAft>
                <a:spcPct val="0"/>
              </a:spcAft>
              <a:defRPr sz="2400">
                <a:solidFill>
                  <a:schemeClr val="tx1"/>
                </a:solidFill>
                <a:latin typeface="Book Antiqua" panose="02040602050305030304" pitchFamily="18" charset="0"/>
              </a:defRPr>
            </a:lvl8pPr>
            <a:lvl9pPr marL="3886200" indent="-228600" defTabSz="962025" eaLnBrk="0" fontAlgn="base" hangingPunct="0">
              <a:spcBef>
                <a:spcPct val="0"/>
              </a:spcBef>
              <a:spcAft>
                <a:spcPct val="0"/>
              </a:spcAft>
              <a:defRPr sz="2400">
                <a:solidFill>
                  <a:schemeClr val="tx1"/>
                </a:solidFill>
                <a:latin typeface="Book Antiqua" panose="02040602050305030304" pitchFamily="18" charset="0"/>
              </a:defRPr>
            </a:lvl9pPr>
          </a:lstStyle>
          <a:p>
            <a:fld id="{A71E7B10-7233-4189-9099-61A1ADFC613D}" type="slidenum">
              <a:rPr lang="de-DE" altLang="en-US" sz="1300" smtClean="0">
                <a:latin typeface="Times New Roman" panose="02020603050405020304" pitchFamily="18" charset="0"/>
              </a:rPr>
              <a:pPr/>
              <a:t>20</a:t>
            </a:fld>
            <a:endParaRPr lang="de-DE" altLang="en-US" sz="1300" smtClean="0">
              <a:latin typeface="Times New Roman" panose="02020603050405020304" pitchFamily="18" charset="0"/>
            </a:endParaRPr>
          </a:p>
        </p:txBody>
      </p:sp>
      <p:sp>
        <p:nvSpPr>
          <p:cNvPr id="17410" name="Rectangle 2"/>
          <p:cNvSpPr>
            <a:spLocks noGrp="1" noRot="1" noChangeAspect="1" noChangeArrowheads="1" noTextEdit="1"/>
          </p:cNvSpPr>
          <p:nvPr>
            <p:ph type="sldImg"/>
          </p:nvPr>
        </p:nvSpPr>
        <p:spPr>
          <a:xfrm>
            <a:off x="227013" y="317500"/>
            <a:ext cx="6573837" cy="4930775"/>
          </a:xfrm>
          <a:ln/>
        </p:spPr>
      </p:sp>
      <p:sp>
        <p:nvSpPr>
          <p:cNvPr id="1741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type="none" w="sm" len="sm"/>
                <a:tailEnd type="none" w="sm" len="sm"/>
              </a14:hiddenLine>
            </a:ext>
          </a:extLst>
        </p:spPr>
        <p:txBody>
          <a:bodyPr/>
          <a:lstStyle/>
          <a:p>
            <a:endParaRPr lang="de-DE" altLang="en-US" noProof="1" smtClean="0"/>
          </a:p>
        </p:txBody>
      </p:sp>
    </p:spTree>
    <p:extLst>
      <p:ext uri="{BB962C8B-B14F-4D97-AF65-F5344CB8AC3E}">
        <p14:creationId xmlns:p14="http://schemas.microsoft.com/office/powerpoint/2010/main" val="59539831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type="none" w="sm" len="sm"/>
                <a:tailEnd type="none" w="sm" len="sm"/>
              </a14:hiddenLine>
            </a:ext>
          </a:extLst>
        </p:spPr>
        <p:txBody>
          <a:bodyPr/>
          <a:lstStyle>
            <a:lvl1pPr defTabSz="962025">
              <a:defRPr sz="2400">
                <a:solidFill>
                  <a:schemeClr val="tx1"/>
                </a:solidFill>
                <a:latin typeface="Book Antiqua" panose="02040602050305030304" pitchFamily="18" charset="0"/>
              </a:defRPr>
            </a:lvl1pPr>
            <a:lvl2pPr marL="742950" indent="-285750" defTabSz="962025">
              <a:defRPr sz="2400">
                <a:solidFill>
                  <a:schemeClr val="tx1"/>
                </a:solidFill>
                <a:latin typeface="Book Antiqua" panose="02040602050305030304" pitchFamily="18" charset="0"/>
              </a:defRPr>
            </a:lvl2pPr>
            <a:lvl3pPr marL="1143000" indent="-228600" defTabSz="962025">
              <a:defRPr sz="2400">
                <a:solidFill>
                  <a:schemeClr val="tx1"/>
                </a:solidFill>
                <a:latin typeface="Book Antiqua" panose="02040602050305030304" pitchFamily="18" charset="0"/>
              </a:defRPr>
            </a:lvl3pPr>
            <a:lvl4pPr marL="1600200" indent="-228600" defTabSz="962025">
              <a:defRPr sz="2400">
                <a:solidFill>
                  <a:schemeClr val="tx1"/>
                </a:solidFill>
                <a:latin typeface="Book Antiqua" panose="02040602050305030304" pitchFamily="18" charset="0"/>
              </a:defRPr>
            </a:lvl4pPr>
            <a:lvl5pPr marL="2057400" indent="-228600" defTabSz="962025">
              <a:defRPr sz="2400">
                <a:solidFill>
                  <a:schemeClr val="tx1"/>
                </a:solidFill>
                <a:latin typeface="Book Antiqua" panose="02040602050305030304" pitchFamily="18" charset="0"/>
              </a:defRPr>
            </a:lvl5pPr>
            <a:lvl6pPr marL="2514600" indent="-228600" defTabSz="962025" eaLnBrk="0" fontAlgn="base" hangingPunct="0">
              <a:spcBef>
                <a:spcPct val="0"/>
              </a:spcBef>
              <a:spcAft>
                <a:spcPct val="0"/>
              </a:spcAft>
              <a:defRPr sz="2400">
                <a:solidFill>
                  <a:schemeClr val="tx1"/>
                </a:solidFill>
                <a:latin typeface="Book Antiqua" panose="02040602050305030304" pitchFamily="18" charset="0"/>
              </a:defRPr>
            </a:lvl6pPr>
            <a:lvl7pPr marL="2971800" indent="-228600" defTabSz="962025" eaLnBrk="0" fontAlgn="base" hangingPunct="0">
              <a:spcBef>
                <a:spcPct val="0"/>
              </a:spcBef>
              <a:spcAft>
                <a:spcPct val="0"/>
              </a:spcAft>
              <a:defRPr sz="2400">
                <a:solidFill>
                  <a:schemeClr val="tx1"/>
                </a:solidFill>
                <a:latin typeface="Book Antiqua" panose="02040602050305030304" pitchFamily="18" charset="0"/>
              </a:defRPr>
            </a:lvl7pPr>
            <a:lvl8pPr marL="3429000" indent="-228600" defTabSz="962025" eaLnBrk="0" fontAlgn="base" hangingPunct="0">
              <a:spcBef>
                <a:spcPct val="0"/>
              </a:spcBef>
              <a:spcAft>
                <a:spcPct val="0"/>
              </a:spcAft>
              <a:defRPr sz="2400">
                <a:solidFill>
                  <a:schemeClr val="tx1"/>
                </a:solidFill>
                <a:latin typeface="Book Antiqua" panose="02040602050305030304" pitchFamily="18" charset="0"/>
              </a:defRPr>
            </a:lvl8pPr>
            <a:lvl9pPr marL="3886200" indent="-228600" defTabSz="962025" eaLnBrk="0" fontAlgn="base" hangingPunct="0">
              <a:spcBef>
                <a:spcPct val="0"/>
              </a:spcBef>
              <a:spcAft>
                <a:spcPct val="0"/>
              </a:spcAft>
              <a:defRPr sz="2400">
                <a:solidFill>
                  <a:schemeClr val="tx1"/>
                </a:solidFill>
                <a:latin typeface="Book Antiqua" panose="02040602050305030304" pitchFamily="18" charset="0"/>
              </a:defRPr>
            </a:lvl9pPr>
          </a:lstStyle>
          <a:p>
            <a:fld id="{A71E7B10-7233-4189-9099-61A1ADFC613D}" type="slidenum">
              <a:rPr lang="de-DE" altLang="en-US" sz="1300" smtClean="0">
                <a:latin typeface="Times New Roman" panose="02020603050405020304" pitchFamily="18" charset="0"/>
              </a:rPr>
              <a:pPr/>
              <a:t>21</a:t>
            </a:fld>
            <a:endParaRPr lang="de-DE" altLang="en-US" sz="1300" smtClean="0">
              <a:latin typeface="Times New Roman" panose="02020603050405020304" pitchFamily="18" charset="0"/>
            </a:endParaRPr>
          </a:p>
        </p:txBody>
      </p:sp>
      <p:sp>
        <p:nvSpPr>
          <p:cNvPr id="17410" name="Rectangle 2"/>
          <p:cNvSpPr>
            <a:spLocks noGrp="1" noRot="1" noChangeAspect="1" noChangeArrowheads="1" noTextEdit="1"/>
          </p:cNvSpPr>
          <p:nvPr>
            <p:ph type="sldImg"/>
          </p:nvPr>
        </p:nvSpPr>
        <p:spPr>
          <a:xfrm>
            <a:off x="227013" y="317500"/>
            <a:ext cx="6573837" cy="4930775"/>
          </a:xfrm>
          <a:ln/>
        </p:spPr>
      </p:sp>
      <p:sp>
        <p:nvSpPr>
          <p:cNvPr id="1741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type="none" w="sm" len="sm"/>
                <a:tailEnd type="none" w="sm" len="sm"/>
              </a14:hiddenLine>
            </a:ext>
          </a:extLst>
        </p:spPr>
        <p:txBody>
          <a:bodyPr/>
          <a:lstStyle/>
          <a:p>
            <a:endParaRPr lang="de-DE" altLang="en-US" noProof="1" smtClean="0"/>
          </a:p>
        </p:txBody>
      </p:sp>
    </p:spTree>
    <p:extLst>
      <p:ext uri="{BB962C8B-B14F-4D97-AF65-F5344CB8AC3E}">
        <p14:creationId xmlns:p14="http://schemas.microsoft.com/office/powerpoint/2010/main" val="9786857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type="none" w="sm" len="sm"/>
                <a:tailEnd type="none" w="sm" len="sm"/>
              </a14:hiddenLine>
            </a:ext>
          </a:extLst>
        </p:spPr>
        <p:txBody>
          <a:bodyPr/>
          <a:lstStyle>
            <a:lvl1pPr defTabSz="962025">
              <a:defRPr sz="2400">
                <a:solidFill>
                  <a:schemeClr val="tx1"/>
                </a:solidFill>
                <a:latin typeface="Book Antiqua" panose="02040602050305030304" pitchFamily="18" charset="0"/>
              </a:defRPr>
            </a:lvl1pPr>
            <a:lvl2pPr marL="742950" indent="-285750" defTabSz="962025">
              <a:defRPr sz="2400">
                <a:solidFill>
                  <a:schemeClr val="tx1"/>
                </a:solidFill>
                <a:latin typeface="Book Antiqua" panose="02040602050305030304" pitchFamily="18" charset="0"/>
              </a:defRPr>
            </a:lvl2pPr>
            <a:lvl3pPr marL="1143000" indent="-228600" defTabSz="962025">
              <a:defRPr sz="2400">
                <a:solidFill>
                  <a:schemeClr val="tx1"/>
                </a:solidFill>
                <a:latin typeface="Book Antiqua" panose="02040602050305030304" pitchFamily="18" charset="0"/>
              </a:defRPr>
            </a:lvl3pPr>
            <a:lvl4pPr marL="1600200" indent="-228600" defTabSz="962025">
              <a:defRPr sz="2400">
                <a:solidFill>
                  <a:schemeClr val="tx1"/>
                </a:solidFill>
                <a:latin typeface="Book Antiqua" panose="02040602050305030304" pitchFamily="18" charset="0"/>
              </a:defRPr>
            </a:lvl4pPr>
            <a:lvl5pPr marL="2057400" indent="-228600" defTabSz="962025">
              <a:defRPr sz="2400">
                <a:solidFill>
                  <a:schemeClr val="tx1"/>
                </a:solidFill>
                <a:latin typeface="Book Antiqua" panose="02040602050305030304" pitchFamily="18" charset="0"/>
              </a:defRPr>
            </a:lvl5pPr>
            <a:lvl6pPr marL="2514600" indent="-228600" defTabSz="962025" eaLnBrk="0" fontAlgn="base" hangingPunct="0">
              <a:spcBef>
                <a:spcPct val="0"/>
              </a:spcBef>
              <a:spcAft>
                <a:spcPct val="0"/>
              </a:spcAft>
              <a:defRPr sz="2400">
                <a:solidFill>
                  <a:schemeClr val="tx1"/>
                </a:solidFill>
                <a:latin typeface="Book Antiqua" panose="02040602050305030304" pitchFamily="18" charset="0"/>
              </a:defRPr>
            </a:lvl6pPr>
            <a:lvl7pPr marL="2971800" indent="-228600" defTabSz="962025" eaLnBrk="0" fontAlgn="base" hangingPunct="0">
              <a:spcBef>
                <a:spcPct val="0"/>
              </a:spcBef>
              <a:spcAft>
                <a:spcPct val="0"/>
              </a:spcAft>
              <a:defRPr sz="2400">
                <a:solidFill>
                  <a:schemeClr val="tx1"/>
                </a:solidFill>
                <a:latin typeface="Book Antiqua" panose="02040602050305030304" pitchFamily="18" charset="0"/>
              </a:defRPr>
            </a:lvl7pPr>
            <a:lvl8pPr marL="3429000" indent="-228600" defTabSz="962025" eaLnBrk="0" fontAlgn="base" hangingPunct="0">
              <a:spcBef>
                <a:spcPct val="0"/>
              </a:spcBef>
              <a:spcAft>
                <a:spcPct val="0"/>
              </a:spcAft>
              <a:defRPr sz="2400">
                <a:solidFill>
                  <a:schemeClr val="tx1"/>
                </a:solidFill>
                <a:latin typeface="Book Antiqua" panose="02040602050305030304" pitchFamily="18" charset="0"/>
              </a:defRPr>
            </a:lvl8pPr>
            <a:lvl9pPr marL="3886200" indent="-228600" defTabSz="962025" eaLnBrk="0" fontAlgn="base" hangingPunct="0">
              <a:spcBef>
                <a:spcPct val="0"/>
              </a:spcBef>
              <a:spcAft>
                <a:spcPct val="0"/>
              </a:spcAft>
              <a:defRPr sz="2400">
                <a:solidFill>
                  <a:schemeClr val="tx1"/>
                </a:solidFill>
                <a:latin typeface="Book Antiqua" panose="02040602050305030304" pitchFamily="18" charset="0"/>
              </a:defRPr>
            </a:lvl9pPr>
          </a:lstStyle>
          <a:p>
            <a:fld id="{A71E7B10-7233-4189-9099-61A1ADFC613D}" type="slidenum">
              <a:rPr lang="de-DE" altLang="en-US" sz="1300" smtClean="0">
                <a:latin typeface="Times New Roman" panose="02020603050405020304" pitchFamily="18" charset="0"/>
              </a:rPr>
              <a:pPr/>
              <a:t>22</a:t>
            </a:fld>
            <a:endParaRPr lang="de-DE" altLang="en-US" sz="1300" smtClean="0">
              <a:latin typeface="Times New Roman" panose="02020603050405020304" pitchFamily="18" charset="0"/>
            </a:endParaRPr>
          </a:p>
        </p:txBody>
      </p:sp>
      <p:sp>
        <p:nvSpPr>
          <p:cNvPr id="17410" name="Rectangle 2"/>
          <p:cNvSpPr>
            <a:spLocks noGrp="1" noRot="1" noChangeAspect="1" noChangeArrowheads="1" noTextEdit="1"/>
          </p:cNvSpPr>
          <p:nvPr>
            <p:ph type="sldImg"/>
          </p:nvPr>
        </p:nvSpPr>
        <p:spPr>
          <a:xfrm>
            <a:off x="227013" y="317500"/>
            <a:ext cx="6573837" cy="4930775"/>
          </a:xfrm>
          <a:ln/>
        </p:spPr>
      </p:sp>
      <p:sp>
        <p:nvSpPr>
          <p:cNvPr id="1741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type="none" w="sm" len="sm"/>
                <a:tailEnd type="none" w="sm" len="sm"/>
              </a14:hiddenLine>
            </a:ext>
          </a:extLst>
        </p:spPr>
        <p:txBody>
          <a:bodyPr/>
          <a:lstStyle/>
          <a:p>
            <a:endParaRPr lang="de-DE" altLang="en-US" noProof="1" smtClean="0"/>
          </a:p>
        </p:txBody>
      </p:sp>
    </p:spTree>
    <p:extLst>
      <p:ext uri="{BB962C8B-B14F-4D97-AF65-F5344CB8AC3E}">
        <p14:creationId xmlns:p14="http://schemas.microsoft.com/office/powerpoint/2010/main" val="118314711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type="none" w="sm" len="sm"/>
                <a:tailEnd type="none" w="sm" len="sm"/>
              </a14:hiddenLine>
            </a:ext>
          </a:extLst>
        </p:spPr>
        <p:txBody>
          <a:bodyPr/>
          <a:lstStyle>
            <a:lvl1pPr defTabSz="962025">
              <a:defRPr sz="2400">
                <a:solidFill>
                  <a:schemeClr val="tx1"/>
                </a:solidFill>
                <a:latin typeface="Book Antiqua" panose="02040602050305030304" pitchFamily="18" charset="0"/>
              </a:defRPr>
            </a:lvl1pPr>
            <a:lvl2pPr marL="742950" indent="-285750" defTabSz="962025">
              <a:defRPr sz="2400">
                <a:solidFill>
                  <a:schemeClr val="tx1"/>
                </a:solidFill>
                <a:latin typeface="Book Antiqua" panose="02040602050305030304" pitchFamily="18" charset="0"/>
              </a:defRPr>
            </a:lvl2pPr>
            <a:lvl3pPr marL="1143000" indent="-228600" defTabSz="962025">
              <a:defRPr sz="2400">
                <a:solidFill>
                  <a:schemeClr val="tx1"/>
                </a:solidFill>
                <a:latin typeface="Book Antiqua" panose="02040602050305030304" pitchFamily="18" charset="0"/>
              </a:defRPr>
            </a:lvl3pPr>
            <a:lvl4pPr marL="1600200" indent="-228600" defTabSz="962025">
              <a:defRPr sz="2400">
                <a:solidFill>
                  <a:schemeClr val="tx1"/>
                </a:solidFill>
                <a:latin typeface="Book Antiqua" panose="02040602050305030304" pitchFamily="18" charset="0"/>
              </a:defRPr>
            </a:lvl4pPr>
            <a:lvl5pPr marL="2057400" indent="-228600" defTabSz="962025">
              <a:defRPr sz="2400">
                <a:solidFill>
                  <a:schemeClr val="tx1"/>
                </a:solidFill>
                <a:latin typeface="Book Antiqua" panose="02040602050305030304" pitchFamily="18" charset="0"/>
              </a:defRPr>
            </a:lvl5pPr>
            <a:lvl6pPr marL="2514600" indent="-228600" defTabSz="962025" eaLnBrk="0" fontAlgn="base" hangingPunct="0">
              <a:spcBef>
                <a:spcPct val="0"/>
              </a:spcBef>
              <a:spcAft>
                <a:spcPct val="0"/>
              </a:spcAft>
              <a:defRPr sz="2400">
                <a:solidFill>
                  <a:schemeClr val="tx1"/>
                </a:solidFill>
                <a:latin typeface="Book Antiqua" panose="02040602050305030304" pitchFamily="18" charset="0"/>
              </a:defRPr>
            </a:lvl6pPr>
            <a:lvl7pPr marL="2971800" indent="-228600" defTabSz="962025" eaLnBrk="0" fontAlgn="base" hangingPunct="0">
              <a:spcBef>
                <a:spcPct val="0"/>
              </a:spcBef>
              <a:spcAft>
                <a:spcPct val="0"/>
              </a:spcAft>
              <a:defRPr sz="2400">
                <a:solidFill>
                  <a:schemeClr val="tx1"/>
                </a:solidFill>
                <a:latin typeface="Book Antiqua" panose="02040602050305030304" pitchFamily="18" charset="0"/>
              </a:defRPr>
            </a:lvl7pPr>
            <a:lvl8pPr marL="3429000" indent="-228600" defTabSz="962025" eaLnBrk="0" fontAlgn="base" hangingPunct="0">
              <a:spcBef>
                <a:spcPct val="0"/>
              </a:spcBef>
              <a:spcAft>
                <a:spcPct val="0"/>
              </a:spcAft>
              <a:defRPr sz="2400">
                <a:solidFill>
                  <a:schemeClr val="tx1"/>
                </a:solidFill>
                <a:latin typeface="Book Antiqua" panose="02040602050305030304" pitchFamily="18" charset="0"/>
              </a:defRPr>
            </a:lvl8pPr>
            <a:lvl9pPr marL="3886200" indent="-228600" defTabSz="962025" eaLnBrk="0" fontAlgn="base" hangingPunct="0">
              <a:spcBef>
                <a:spcPct val="0"/>
              </a:spcBef>
              <a:spcAft>
                <a:spcPct val="0"/>
              </a:spcAft>
              <a:defRPr sz="2400">
                <a:solidFill>
                  <a:schemeClr val="tx1"/>
                </a:solidFill>
                <a:latin typeface="Book Antiqua" panose="02040602050305030304" pitchFamily="18" charset="0"/>
              </a:defRPr>
            </a:lvl9pPr>
          </a:lstStyle>
          <a:p>
            <a:fld id="{A71E7B10-7233-4189-9099-61A1ADFC613D}" type="slidenum">
              <a:rPr lang="de-DE" altLang="en-US" sz="1300" smtClean="0">
                <a:latin typeface="Times New Roman" panose="02020603050405020304" pitchFamily="18" charset="0"/>
              </a:rPr>
              <a:pPr/>
              <a:t>23</a:t>
            </a:fld>
            <a:endParaRPr lang="de-DE" altLang="en-US" sz="1300" smtClean="0">
              <a:latin typeface="Times New Roman" panose="02020603050405020304" pitchFamily="18" charset="0"/>
            </a:endParaRPr>
          </a:p>
        </p:txBody>
      </p:sp>
      <p:sp>
        <p:nvSpPr>
          <p:cNvPr id="17410" name="Rectangle 2"/>
          <p:cNvSpPr>
            <a:spLocks noGrp="1" noRot="1" noChangeAspect="1" noChangeArrowheads="1" noTextEdit="1"/>
          </p:cNvSpPr>
          <p:nvPr>
            <p:ph type="sldImg"/>
          </p:nvPr>
        </p:nvSpPr>
        <p:spPr>
          <a:xfrm>
            <a:off x="227013" y="317500"/>
            <a:ext cx="6573837" cy="4930775"/>
          </a:xfrm>
          <a:ln/>
        </p:spPr>
      </p:sp>
      <p:sp>
        <p:nvSpPr>
          <p:cNvPr id="1741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type="none" w="sm" len="sm"/>
                <a:tailEnd type="none" w="sm" len="sm"/>
              </a14:hiddenLine>
            </a:ext>
          </a:extLst>
        </p:spPr>
        <p:txBody>
          <a:bodyPr/>
          <a:lstStyle/>
          <a:p>
            <a:endParaRPr lang="de-DE" altLang="en-US" noProof="1" smtClean="0"/>
          </a:p>
        </p:txBody>
      </p:sp>
    </p:spTree>
    <p:extLst>
      <p:ext uri="{BB962C8B-B14F-4D97-AF65-F5344CB8AC3E}">
        <p14:creationId xmlns:p14="http://schemas.microsoft.com/office/powerpoint/2010/main" val="73722036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3"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type="none" w="sm" len="sm"/>
                <a:tailEnd type="none" w="sm" len="sm"/>
              </a14:hiddenLine>
            </a:ext>
          </a:extLst>
        </p:spPr>
        <p:txBody>
          <a:bodyPr/>
          <a:lstStyle>
            <a:lvl1pPr defTabSz="962025">
              <a:defRPr sz="2400">
                <a:solidFill>
                  <a:schemeClr val="tx1"/>
                </a:solidFill>
                <a:latin typeface="Book Antiqua" panose="02040602050305030304" pitchFamily="18" charset="0"/>
              </a:defRPr>
            </a:lvl1pPr>
            <a:lvl2pPr marL="742950" indent="-285750" defTabSz="962025">
              <a:defRPr sz="2400">
                <a:solidFill>
                  <a:schemeClr val="tx1"/>
                </a:solidFill>
                <a:latin typeface="Book Antiqua" panose="02040602050305030304" pitchFamily="18" charset="0"/>
              </a:defRPr>
            </a:lvl2pPr>
            <a:lvl3pPr marL="1143000" indent="-228600" defTabSz="962025">
              <a:defRPr sz="2400">
                <a:solidFill>
                  <a:schemeClr val="tx1"/>
                </a:solidFill>
                <a:latin typeface="Book Antiqua" panose="02040602050305030304" pitchFamily="18" charset="0"/>
              </a:defRPr>
            </a:lvl3pPr>
            <a:lvl4pPr marL="1600200" indent="-228600" defTabSz="962025">
              <a:defRPr sz="2400">
                <a:solidFill>
                  <a:schemeClr val="tx1"/>
                </a:solidFill>
                <a:latin typeface="Book Antiqua" panose="02040602050305030304" pitchFamily="18" charset="0"/>
              </a:defRPr>
            </a:lvl4pPr>
            <a:lvl5pPr marL="2057400" indent="-228600" defTabSz="962025">
              <a:defRPr sz="2400">
                <a:solidFill>
                  <a:schemeClr val="tx1"/>
                </a:solidFill>
                <a:latin typeface="Book Antiqua" panose="02040602050305030304" pitchFamily="18" charset="0"/>
              </a:defRPr>
            </a:lvl5pPr>
            <a:lvl6pPr marL="2514600" indent="-228600" defTabSz="962025" eaLnBrk="0" fontAlgn="base" hangingPunct="0">
              <a:spcBef>
                <a:spcPct val="0"/>
              </a:spcBef>
              <a:spcAft>
                <a:spcPct val="0"/>
              </a:spcAft>
              <a:defRPr sz="2400">
                <a:solidFill>
                  <a:schemeClr val="tx1"/>
                </a:solidFill>
                <a:latin typeface="Book Antiqua" panose="02040602050305030304" pitchFamily="18" charset="0"/>
              </a:defRPr>
            </a:lvl6pPr>
            <a:lvl7pPr marL="2971800" indent="-228600" defTabSz="962025" eaLnBrk="0" fontAlgn="base" hangingPunct="0">
              <a:spcBef>
                <a:spcPct val="0"/>
              </a:spcBef>
              <a:spcAft>
                <a:spcPct val="0"/>
              </a:spcAft>
              <a:defRPr sz="2400">
                <a:solidFill>
                  <a:schemeClr val="tx1"/>
                </a:solidFill>
                <a:latin typeface="Book Antiqua" panose="02040602050305030304" pitchFamily="18" charset="0"/>
              </a:defRPr>
            </a:lvl7pPr>
            <a:lvl8pPr marL="3429000" indent="-228600" defTabSz="962025" eaLnBrk="0" fontAlgn="base" hangingPunct="0">
              <a:spcBef>
                <a:spcPct val="0"/>
              </a:spcBef>
              <a:spcAft>
                <a:spcPct val="0"/>
              </a:spcAft>
              <a:defRPr sz="2400">
                <a:solidFill>
                  <a:schemeClr val="tx1"/>
                </a:solidFill>
                <a:latin typeface="Book Antiqua" panose="02040602050305030304" pitchFamily="18" charset="0"/>
              </a:defRPr>
            </a:lvl8pPr>
            <a:lvl9pPr marL="3886200" indent="-228600" defTabSz="962025" eaLnBrk="0" fontAlgn="base" hangingPunct="0">
              <a:spcBef>
                <a:spcPct val="0"/>
              </a:spcBef>
              <a:spcAft>
                <a:spcPct val="0"/>
              </a:spcAft>
              <a:defRPr sz="2400">
                <a:solidFill>
                  <a:schemeClr val="tx1"/>
                </a:solidFill>
                <a:latin typeface="Book Antiqua" panose="02040602050305030304" pitchFamily="18" charset="0"/>
              </a:defRPr>
            </a:lvl9pPr>
          </a:lstStyle>
          <a:p>
            <a:fld id="{B81973D4-CAD7-43D3-92DC-71FCBC9020E2}" type="slidenum">
              <a:rPr lang="de-DE" altLang="en-US" sz="1300" smtClean="0">
                <a:latin typeface="Times New Roman" panose="02020603050405020304" pitchFamily="18" charset="0"/>
              </a:rPr>
              <a:pPr/>
              <a:t>6</a:t>
            </a:fld>
            <a:endParaRPr lang="de-DE" altLang="en-US" sz="1300" smtClean="0">
              <a:latin typeface="Times New Roman" panose="02020603050405020304" pitchFamily="18" charset="0"/>
            </a:endParaRPr>
          </a:p>
        </p:txBody>
      </p:sp>
      <p:sp>
        <p:nvSpPr>
          <p:cNvPr id="8194" name="Rectangle 2050"/>
          <p:cNvSpPr>
            <a:spLocks noGrp="1" noRot="1" noChangeAspect="1" noChangeArrowheads="1" noTextEdit="1"/>
          </p:cNvSpPr>
          <p:nvPr>
            <p:ph type="sldImg"/>
          </p:nvPr>
        </p:nvSpPr>
        <p:spPr>
          <a:xfrm>
            <a:off x="993775" y="768350"/>
            <a:ext cx="5118100" cy="3838575"/>
          </a:xfrm>
          <a:ln/>
        </p:spPr>
      </p:sp>
      <p:sp>
        <p:nvSpPr>
          <p:cNvPr id="8195" name="Rectangle 2051"/>
          <p:cNvSpPr>
            <a:spLocks noGrp="1" noChangeArrowheads="1"/>
          </p:cNvSpPr>
          <p:nvPr>
            <p:ph type="body" idx="1"/>
          </p:nvPr>
        </p:nvSpPr>
        <p:spPr>
          <a:xfrm>
            <a:off x="947738" y="4860925"/>
            <a:ext cx="5203825" cy="4605338"/>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type="none" w="sm" len="sm"/>
                <a:tailEnd type="none" w="sm" len="sm"/>
              </a14:hiddenLine>
            </a:ext>
          </a:extLst>
        </p:spPr>
        <p:txBody>
          <a:bodyPr/>
          <a:lstStyle/>
          <a:p>
            <a:endParaRPr lang="de-DE" altLang="en-US" smtClean="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type="none" w="sm" len="sm"/>
                <a:tailEnd type="none" w="sm" len="sm"/>
              </a14:hiddenLine>
            </a:ext>
          </a:extLst>
        </p:spPr>
        <p:txBody>
          <a:bodyPr/>
          <a:lstStyle>
            <a:lvl1pPr defTabSz="962025">
              <a:defRPr sz="2400">
                <a:solidFill>
                  <a:schemeClr val="tx1"/>
                </a:solidFill>
                <a:latin typeface="Book Antiqua" panose="02040602050305030304" pitchFamily="18" charset="0"/>
              </a:defRPr>
            </a:lvl1pPr>
            <a:lvl2pPr marL="742950" indent="-285750" defTabSz="962025">
              <a:defRPr sz="2400">
                <a:solidFill>
                  <a:schemeClr val="tx1"/>
                </a:solidFill>
                <a:latin typeface="Book Antiqua" panose="02040602050305030304" pitchFamily="18" charset="0"/>
              </a:defRPr>
            </a:lvl2pPr>
            <a:lvl3pPr marL="1143000" indent="-228600" defTabSz="962025">
              <a:defRPr sz="2400">
                <a:solidFill>
                  <a:schemeClr val="tx1"/>
                </a:solidFill>
                <a:latin typeface="Book Antiqua" panose="02040602050305030304" pitchFamily="18" charset="0"/>
              </a:defRPr>
            </a:lvl3pPr>
            <a:lvl4pPr marL="1600200" indent="-228600" defTabSz="962025">
              <a:defRPr sz="2400">
                <a:solidFill>
                  <a:schemeClr val="tx1"/>
                </a:solidFill>
                <a:latin typeface="Book Antiqua" panose="02040602050305030304" pitchFamily="18" charset="0"/>
              </a:defRPr>
            </a:lvl4pPr>
            <a:lvl5pPr marL="2057400" indent="-228600" defTabSz="962025">
              <a:defRPr sz="2400">
                <a:solidFill>
                  <a:schemeClr val="tx1"/>
                </a:solidFill>
                <a:latin typeface="Book Antiqua" panose="02040602050305030304" pitchFamily="18" charset="0"/>
              </a:defRPr>
            </a:lvl5pPr>
            <a:lvl6pPr marL="2514600" indent="-228600" defTabSz="962025" eaLnBrk="0" fontAlgn="base" hangingPunct="0">
              <a:spcBef>
                <a:spcPct val="0"/>
              </a:spcBef>
              <a:spcAft>
                <a:spcPct val="0"/>
              </a:spcAft>
              <a:defRPr sz="2400">
                <a:solidFill>
                  <a:schemeClr val="tx1"/>
                </a:solidFill>
                <a:latin typeface="Book Antiqua" panose="02040602050305030304" pitchFamily="18" charset="0"/>
              </a:defRPr>
            </a:lvl6pPr>
            <a:lvl7pPr marL="2971800" indent="-228600" defTabSz="962025" eaLnBrk="0" fontAlgn="base" hangingPunct="0">
              <a:spcBef>
                <a:spcPct val="0"/>
              </a:spcBef>
              <a:spcAft>
                <a:spcPct val="0"/>
              </a:spcAft>
              <a:defRPr sz="2400">
                <a:solidFill>
                  <a:schemeClr val="tx1"/>
                </a:solidFill>
                <a:latin typeface="Book Antiqua" panose="02040602050305030304" pitchFamily="18" charset="0"/>
              </a:defRPr>
            </a:lvl7pPr>
            <a:lvl8pPr marL="3429000" indent="-228600" defTabSz="962025" eaLnBrk="0" fontAlgn="base" hangingPunct="0">
              <a:spcBef>
                <a:spcPct val="0"/>
              </a:spcBef>
              <a:spcAft>
                <a:spcPct val="0"/>
              </a:spcAft>
              <a:defRPr sz="2400">
                <a:solidFill>
                  <a:schemeClr val="tx1"/>
                </a:solidFill>
                <a:latin typeface="Book Antiqua" panose="02040602050305030304" pitchFamily="18" charset="0"/>
              </a:defRPr>
            </a:lvl8pPr>
            <a:lvl9pPr marL="3886200" indent="-228600" defTabSz="962025" eaLnBrk="0" fontAlgn="base" hangingPunct="0">
              <a:spcBef>
                <a:spcPct val="0"/>
              </a:spcBef>
              <a:spcAft>
                <a:spcPct val="0"/>
              </a:spcAft>
              <a:defRPr sz="2400">
                <a:solidFill>
                  <a:schemeClr val="tx1"/>
                </a:solidFill>
                <a:latin typeface="Book Antiqua" panose="02040602050305030304" pitchFamily="18" charset="0"/>
              </a:defRPr>
            </a:lvl9pPr>
          </a:lstStyle>
          <a:p>
            <a:fld id="{A71E7B10-7233-4189-9099-61A1ADFC613D}" type="slidenum">
              <a:rPr lang="de-DE" altLang="en-US" sz="1300" smtClean="0">
                <a:latin typeface="Times New Roman" panose="02020603050405020304" pitchFamily="18" charset="0"/>
              </a:rPr>
              <a:pPr/>
              <a:t>24</a:t>
            </a:fld>
            <a:endParaRPr lang="de-DE" altLang="en-US" sz="1300" smtClean="0">
              <a:latin typeface="Times New Roman" panose="02020603050405020304" pitchFamily="18" charset="0"/>
            </a:endParaRPr>
          </a:p>
        </p:txBody>
      </p:sp>
      <p:sp>
        <p:nvSpPr>
          <p:cNvPr id="17410" name="Rectangle 2"/>
          <p:cNvSpPr>
            <a:spLocks noGrp="1" noRot="1" noChangeAspect="1" noChangeArrowheads="1" noTextEdit="1"/>
          </p:cNvSpPr>
          <p:nvPr>
            <p:ph type="sldImg"/>
          </p:nvPr>
        </p:nvSpPr>
        <p:spPr>
          <a:xfrm>
            <a:off x="227013" y="317500"/>
            <a:ext cx="6573837" cy="4930775"/>
          </a:xfrm>
          <a:ln/>
        </p:spPr>
      </p:sp>
      <p:sp>
        <p:nvSpPr>
          <p:cNvPr id="1741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type="none" w="sm" len="sm"/>
                <a:tailEnd type="none" w="sm" len="sm"/>
              </a14:hiddenLine>
            </a:ext>
          </a:extLst>
        </p:spPr>
        <p:txBody>
          <a:bodyPr/>
          <a:lstStyle/>
          <a:p>
            <a:endParaRPr lang="de-DE" altLang="en-US" noProof="1" smtClean="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type="none" w="sm" len="sm"/>
                <a:tailEnd type="none" w="sm" len="sm"/>
              </a14:hiddenLine>
            </a:ext>
          </a:extLst>
        </p:spPr>
        <p:txBody>
          <a:bodyPr/>
          <a:lstStyle>
            <a:lvl1pPr defTabSz="962025">
              <a:defRPr sz="2400">
                <a:solidFill>
                  <a:schemeClr val="tx1"/>
                </a:solidFill>
                <a:latin typeface="Book Antiqua" panose="02040602050305030304" pitchFamily="18" charset="0"/>
              </a:defRPr>
            </a:lvl1pPr>
            <a:lvl2pPr marL="742950" indent="-285750" defTabSz="962025">
              <a:defRPr sz="2400">
                <a:solidFill>
                  <a:schemeClr val="tx1"/>
                </a:solidFill>
                <a:latin typeface="Book Antiqua" panose="02040602050305030304" pitchFamily="18" charset="0"/>
              </a:defRPr>
            </a:lvl2pPr>
            <a:lvl3pPr marL="1143000" indent="-228600" defTabSz="962025">
              <a:defRPr sz="2400">
                <a:solidFill>
                  <a:schemeClr val="tx1"/>
                </a:solidFill>
                <a:latin typeface="Book Antiqua" panose="02040602050305030304" pitchFamily="18" charset="0"/>
              </a:defRPr>
            </a:lvl3pPr>
            <a:lvl4pPr marL="1600200" indent="-228600" defTabSz="962025">
              <a:defRPr sz="2400">
                <a:solidFill>
                  <a:schemeClr val="tx1"/>
                </a:solidFill>
                <a:latin typeface="Book Antiqua" panose="02040602050305030304" pitchFamily="18" charset="0"/>
              </a:defRPr>
            </a:lvl4pPr>
            <a:lvl5pPr marL="2057400" indent="-228600" defTabSz="962025">
              <a:defRPr sz="2400">
                <a:solidFill>
                  <a:schemeClr val="tx1"/>
                </a:solidFill>
                <a:latin typeface="Book Antiqua" panose="02040602050305030304" pitchFamily="18" charset="0"/>
              </a:defRPr>
            </a:lvl5pPr>
            <a:lvl6pPr marL="2514600" indent="-228600" defTabSz="962025" eaLnBrk="0" fontAlgn="base" hangingPunct="0">
              <a:spcBef>
                <a:spcPct val="0"/>
              </a:spcBef>
              <a:spcAft>
                <a:spcPct val="0"/>
              </a:spcAft>
              <a:defRPr sz="2400">
                <a:solidFill>
                  <a:schemeClr val="tx1"/>
                </a:solidFill>
                <a:latin typeface="Book Antiqua" panose="02040602050305030304" pitchFamily="18" charset="0"/>
              </a:defRPr>
            </a:lvl6pPr>
            <a:lvl7pPr marL="2971800" indent="-228600" defTabSz="962025" eaLnBrk="0" fontAlgn="base" hangingPunct="0">
              <a:spcBef>
                <a:spcPct val="0"/>
              </a:spcBef>
              <a:spcAft>
                <a:spcPct val="0"/>
              </a:spcAft>
              <a:defRPr sz="2400">
                <a:solidFill>
                  <a:schemeClr val="tx1"/>
                </a:solidFill>
                <a:latin typeface="Book Antiqua" panose="02040602050305030304" pitchFamily="18" charset="0"/>
              </a:defRPr>
            </a:lvl7pPr>
            <a:lvl8pPr marL="3429000" indent="-228600" defTabSz="962025" eaLnBrk="0" fontAlgn="base" hangingPunct="0">
              <a:spcBef>
                <a:spcPct val="0"/>
              </a:spcBef>
              <a:spcAft>
                <a:spcPct val="0"/>
              </a:spcAft>
              <a:defRPr sz="2400">
                <a:solidFill>
                  <a:schemeClr val="tx1"/>
                </a:solidFill>
                <a:latin typeface="Book Antiqua" panose="02040602050305030304" pitchFamily="18" charset="0"/>
              </a:defRPr>
            </a:lvl8pPr>
            <a:lvl9pPr marL="3886200" indent="-228600" defTabSz="962025" eaLnBrk="0" fontAlgn="base" hangingPunct="0">
              <a:spcBef>
                <a:spcPct val="0"/>
              </a:spcBef>
              <a:spcAft>
                <a:spcPct val="0"/>
              </a:spcAft>
              <a:defRPr sz="2400">
                <a:solidFill>
                  <a:schemeClr val="tx1"/>
                </a:solidFill>
                <a:latin typeface="Book Antiqua" panose="02040602050305030304" pitchFamily="18" charset="0"/>
              </a:defRPr>
            </a:lvl9pPr>
          </a:lstStyle>
          <a:p>
            <a:fld id="{A71E7B10-7233-4189-9099-61A1ADFC613D}" type="slidenum">
              <a:rPr lang="de-DE" altLang="en-US" sz="1300" smtClean="0">
                <a:latin typeface="Times New Roman" panose="02020603050405020304" pitchFamily="18" charset="0"/>
              </a:rPr>
              <a:pPr/>
              <a:t>25</a:t>
            </a:fld>
            <a:endParaRPr lang="de-DE" altLang="en-US" sz="1300" smtClean="0">
              <a:latin typeface="Times New Roman" panose="02020603050405020304" pitchFamily="18" charset="0"/>
            </a:endParaRPr>
          </a:p>
        </p:txBody>
      </p:sp>
      <p:sp>
        <p:nvSpPr>
          <p:cNvPr id="17410" name="Rectangle 2"/>
          <p:cNvSpPr>
            <a:spLocks noGrp="1" noRot="1" noChangeAspect="1" noChangeArrowheads="1" noTextEdit="1"/>
          </p:cNvSpPr>
          <p:nvPr>
            <p:ph type="sldImg"/>
          </p:nvPr>
        </p:nvSpPr>
        <p:spPr>
          <a:xfrm>
            <a:off x="227013" y="317500"/>
            <a:ext cx="6573837" cy="4930775"/>
          </a:xfrm>
          <a:ln/>
        </p:spPr>
      </p:sp>
      <p:sp>
        <p:nvSpPr>
          <p:cNvPr id="1741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type="none" w="sm" len="sm"/>
                <a:tailEnd type="none" w="sm" len="sm"/>
              </a14:hiddenLine>
            </a:ext>
          </a:extLst>
        </p:spPr>
        <p:txBody>
          <a:bodyPr/>
          <a:lstStyle/>
          <a:p>
            <a:endParaRPr lang="de-DE" altLang="en-US" noProof="1" smtClean="0"/>
          </a:p>
        </p:txBody>
      </p:sp>
    </p:spTree>
    <p:extLst>
      <p:ext uri="{BB962C8B-B14F-4D97-AF65-F5344CB8AC3E}">
        <p14:creationId xmlns:p14="http://schemas.microsoft.com/office/powerpoint/2010/main" val="366854658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type="none" w="sm" len="sm"/>
                <a:tailEnd type="none" w="sm" len="sm"/>
              </a14:hiddenLine>
            </a:ext>
          </a:extLst>
        </p:spPr>
        <p:txBody>
          <a:bodyPr/>
          <a:lstStyle>
            <a:lvl1pPr defTabSz="962025">
              <a:defRPr sz="2400">
                <a:solidFill>
                  <a:schemeClr val="tx1"/>
                </a:solidFill>
                <a:latin typeface="Book Antiqua" panose="02040602050305030304" pitchFamily="18" charset="0"/>
              </a:defRPr>
            </a:lvl1pPr>
            <a:lvl2pPr marL="742950" indent="-285750" defTabSz="962025">
              <a:defRPr sz="2400">
                <a:solidFill>
                  <a:schemeClr val="tx1"/>
                </a:solidFill>
                <a:latin typeface="Book Antiqua" panose="02040602050305030304" pitchFamily="18" charset="0"/>
              </a:defRPr>
            </a:lvl2pPr>
            <a:lvl3pPr marL="1143000" indent="-228600" defTabSz="962025">
              <a:defRPr sz="2400">
                <a:solidFill>
                  <a:schemeClr val="tx1"/>
                </a:solidFill>
                <a:latin typeface="Book Antiqua" panose="02040602050305030304" pitchFamily="18" charset="0"/>
              </a:defRPr>
            </a:lvl3pPr>
            <a:lvl4pPr marL="1600200" indent="-228600" defTabSz="962025">
              <a:defRPr sz="2400">
                <a:solidFill>
                  <a:schemeClr val="tx1"/>
                </a:solidFill>
                <a:latin typeface="Book Antiqua" panose="02040602050305030304" pitchFamily="18" charset="0"/>
              </a:defRPr>
            </a:lvl4pPr>
            <a:lvl5pPr marL="2057400" indent="-228600" defTabSz="962025">
              <a:defRPr sz="2400">
                <a:solidFill>
                  <a:schemeClr val="tx1"/>
                </a:solidFill>
                <a:latin typeface="Book Antiqua" panose="02040602050305030304" pitchFamily="18" charset="0"/>
              </a:defRPr>
            </a:lvl5pPr>
            <a:lvl6pPr marL="2514600" indent="-228600" defTabSz="962025" eaLnBrk="0" fontAlgn="base" hangingPunct="0">
              <a:spcBef>
                <a:spcPct val="0"/>
              </a:spcBef>
              <a:spcAft>
                <a:spcPct val="0"/>
              </a:spcAft>
              <a:defRPr sz="2400">
                <a:solidFill>
                  <a:schemeClr val="tx1"/>
                </a:solidFill>
                <a:latin typeface="Book Antiqua" panose="02040602050305030304" pitchFamily="18" charset="0"/>
              </a:defRPr>
            </a:lvl6pPr>
            <a:lvl7pPr marL="2971800" indent="-228600" defTabSz="962025" eaLnBrk="0" fontAlgn="base" hangingPunct="0">
              <a:spcBef>
                <a:spcPct val="0"/>
              </a:spcBef>
              <a:spcAft>
                <a:spcPct val="0"/>
              </a:spcAft>
              <a:defRPr sz="2400">
                <a:solidFill>
                  <a:schemeClr val="tx1"/>
                </a:solidFill>
                <a:latin typeface="Book Antiqua" panose="02040602050305030304" pitchFamily="18" charset="0"/>
              </a:defRPr>
            </a:lvl7pPr>
            <a:lvl8pPr marL="3429000" indent="-228600" defTabSz="962025" eaLnBrk="0" fontAlgn="base" hangingPunct="0">
              <a:spcBef>
                <a:spcPct val="0"/>
              </a:spcBef>
              <a:spcAft>
                <a:spcPct val="0"/>
              </a:spcAft>
              <a:defRPr sz="2400">
                <a:solidFill>
                  <a:schemeClr val="tx1"/>
                </a:solidFill>
                <a:latin typeface="Book Antiqua" panose="02040602050305030304" pitchFamily="18" charset="0"/>
              </a:defRPr>
            </a:lvl8pPr>
            <a:lvl9pPr marL="3886200" indent="-228600" defTabSz="962025" eaLnBrk="0" fontAlgn="base" hangingPunct="0">
              <a:spcBef>
                <a:spcPct val="0"/>
              </a:spcBef>
              <a:spcAft>
                <a:spcPct val="0"/>
              </a:spcAft>
              <a:defRPr sz="2400">
                <a:solidFill>
                  <a:schemeClr val="tx1"/>
                </a:solidFill>
                <a:latin typeface="Book Antiqua" panose="02040602050305030304" pitchFamily="18" charset="0"/>
              </a:defRPr>
            </a:lvl9pPr>
          </a:lstStyle>
          <a:p>
            <a:fld id="{A71E7B10-7233-4189-9099-61A1ADFC613D}" type="slidenum">
              <a:rPr lang="de-DE" altLang="en-US" sz="1300" smtClean="0">
                <a:latin typeface="Times New Roman" panose="02020603050405020304" pitchFamily="18" charset="0"/>
              </a:rPr>
              <a:pPr/>
              <a:t>26</a:t>
            </a:fld>
            <a:endParaRPr lang="de-DE" altLang="en-US" sz="1300" smtClean="0">
              <a:latin typeface="Times New Roman" panose="02020603050405020304" pitchFamily="18" charset="0"/>
            </a:endParaRPr>
          </a:p>
        </p:txBody>
      </p:sp>
      <p:sp>
        <p:nvSpPr>
          <p:cNvPr id="17410" name="Rectangle 2"/>
          <p:cNvSpPr>
            <a:spLocks noGrp="1" noRot="1" noChangeAspect="1" noChangeArrowheads="1" noTextEdit="1"/>
          </p:cNvSpPr>
          <p:nvPr>
            <p:ph type="sldImg"/>
          </p:nvPr>
        </p:nvSpPr>
        <p:spPr>
          <a:xfrm>
            <a:off x="227013" y="317500"/>
            <a:ext cx="6573837" cy="4930775"/>
          </a:xfrm>
          <a:ln/>
        </p:spPr>
      </p:sp>
      <p:sp>
        <p:nvSpPr>
          <p:cNvPr id="1741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type="none" w="sm" len="sm"/>
                <a:tailEnd type="none" w="sm" len="sm"/>
              </a14:hiddenLine>
            </a:ext>
          </a:extLst>
        </p:spPr>
        <p:txBody>
          <a:bodyPr/>
          <a:lstStyle/>
          <a:p>
            <a:endParaRPr lang="de-DE" altLang="en-US" noProof="1" smtClean="0"/>
          </a:p>
        </p:txBody>
      </p:sp>
    </p:spTree>
    <p:extLst>
      <p:ext uri="{BB962C8B-B14F-4D97-AF65-F5344CB8AC3E}">
        <p14:creationId xmlns:p14="http://schemas.microsoft.com/office/powerpoint/2010/main" val="265730242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type="none" w="sm" len="sm"/>
                <a:tailEnd type="none" w="sm" len="sm"/>
              </a14:hiddenLine>
            </a:ext>
          </a:extLst>
        </p:spPr>
        <p:txBody>
          <a:bodyPr/>
          <a:lstStyle>
            <a:lvl1pPr defTabSz="962025">
              <a:defRPr sz="2400">
                <a:solidFill>
                  <a:schemeClr val="tx1"/>
                </a:solidFill>
                <a:latin typeface="Book Antiqua" panose="02040602050305030304" pitchFamily="18" charset="0"/>
              </a:defRPr>
            </a:lvl1pPr>
            <a:lvl2pPr marL="742950" indent="-285750" defTabSz="962025">
              <a:defRPr sz="2400">
                <a:solidFill>
                  <a:schemeClr val="tx1"/>
                </a:solidFill>
                <a:latin typeface="Book Antiqua" panose="02040602050305030304" pitchFamily="18" charset="0"/>
              </a:defRPr>
            </a:lvl2pPr>
            <a:lvl3pPr marL="1143000" indent="-228600" defTabSz="962025">
              <a:defRPr sz="2400">
                <a:solidFill>
                  <a:schemeClr val="tx1"/>
                </a:solidFill>
                <a:latin typeface="Book Antiqua" panose="02040602050305030304" pitchFamily="18" charset="0"/>
              </a:defRPr>
            </a:lvl3pPr>
            <a:lvl4pPr marL="1600200" indent="-228600" defTabSz="962025">
              <a:defRPr sz="2400">
                <a:solidFill>
                  <a:schemeClr val="tx1"/>
                </a:solidFill>
                <a:latin typeface="Book Antiqua" panose="02040602050305030304" pitchFamily="18" charset="0"/>
              </a:defRPr>
            </a:lvl4pPr>
            <a:lvl5pPr marL="2057400" indent="-228600" defTabSz="962025">
              <a:defRPr sz="2400">
                <a:solidFill>
                  <a:schemeClr val="tx1"/>
                </a:solidFill>
                <a:latin typeface="Book Antiqua" panose="02040602050305030304" pitchFamily="18" charset="0"/>
              </a:defRPr>
            </a:lvl5pPr>
            <a:lvl6pPr marL="2514600" indent="-228600" defTabSz="962025" eaLnBrk="0" fontAlgn="base" hangingPunct="0">
              <a:spcBef>
                <a:spcPct val="0"/>
              </a:spcBef>
              <a:spcAft>
                <a:spcPct val="0"/>
              </a:spcAft>
              <a:defRPr sz="2400">
                <a:solidFill>
                  <a:schemeClr val="tx1"/>
                </a:solidFill>
                <a:latin typeface="Book Antiqua" panose="02040602050305030304" pitchFamily="18" charset="0"/>
              </a:defRPr>
            </a:lvl6pPr>
            <a:lvl7pPr marL="2971800" indent="-228600" defTabSz="962025" eaLnBrk="0" fontAlgn="base" hangingPunct="0">
              <a:spcBef>
                <a:spcPct val="0"/>
              </a:spcBef>
              <a:spcAft>
                <a:spcPct val="0"/>
              </a:spcAft>
              <a:defRPr sz="2400">
                <a:solidFill>
                  <a:schemeClr val="tx1"/>
                </a:solidFill>
                <a:latin typeface="Book Antiqua" panose="02040602050305030304" pitchFamily="18" charset="0"/>
              </a:defRPr>
            </a:lvl7pPr>
            <a:lvl8pPr marL="3429000" indent="-228600" defTabSz="962025" eaLnBrk="0" fontAlgn="base" hangingPunct="0">
              <a:spcBef>
                <a:spcPct val="0"/>
              </a:spcBef>
              <a:spcAft>
                <a:spcPct val="0"/>
              </a:spcAft>
              <a:defRPr sz="2400">
                <a:solidFill>
                  <a:schemeClr val="tx1"/>
                </a:solidFill>
                <a:latin typeface="Book Antiqua" panose="02040602050305030304" pitchFamily="18" charset="0"/>
              </a:defRPr>
            </a:lvl8pPr>
            <a:lvl9pPr marL="3886200" indent="-228600" defTabSz="962025" eaLnBrk="0" fontAlgn="base" hangingPunct="0">
              <a:spcBef>
                <a:spcPct val="0"/>
              </a:spcBef>
              <a:spcAft>
                <a:spcPct val="0"/>
              </a:spcAft>
              <a:defRPr sz="2400">
                <a:solidFill>
                  <a:schemeClr val="tx1"/>
                </a:solidFill>
                <a:latin typeface="Book Antiqua" panose="02040602050305030304" pitchFamily="18" charset="0"/>
              </a:defRPr>
            </a:lvl9pPr>
          </a:lstStyle>
          <a:p>
            <a:fld id="{A71E7B10-7233-4189-9099-61A1ADFC613D}" type="slidenum">
              <a:rPr lang="de-DE" altLang="en-US" sz="1300" smtClean="0">
                <a:latin typeface="Times New Roman" panose="02020603050405020304" pitchFamily="18" charset="0"/>
              </a:rPr>
              <a:pPr/>
              <a:t>27</a:t>
            </a:fld>
            <a:endParaRPr lang="de-DE" altLang="en-US" sz="1300" smtClean="0">
              <a:latin typeface="Times New Roman" panose="02020603050405020304" pitchFamily="18" charset="0"/>
            </a:endParaRPr>
          </a:p>
        </p:txBody>
      </p:sp>
      <p:sp>
        <p:nvSpPr>
          <p:cNvPr id="17410" name="Rectangle 2"/>
          <p:cNvSpPr>
            <a:spLocks noGrp="1" noRot="1" noChangeAspect="1" noChangeArrowheads="1" noTextEdit="1"/>
          </p:cNvSpPr>
          <p:nvPr>
            <p:ph type="sldImg"/>
          </p:nvPr>
        </p:nvSpPr>
        <p:spPr>
          <a:xfrm>
            <a:off x="227013" y="317500"/>
            <a:ext cx="6573837" cy="4930775"/>
          </a:xfrm>
          <a:ln/>
        </p:spPr>
      </p:sp>
      <p:sp>
        <p:nvSpPr>
          <p:cNvPr id="1741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type="none" w="sm" len="sm"/>
                <a:tailEnd type="none" w="sm" len="sm"/>
              </a14:hiddenLine>
            </a:ext>
          </a:extLst>
        </p:spPr>
        <p:txBody>
          <a:bodyPr/>
          <a:lstStyle/>
          <a:p>
            <a:endParaRPr lang="de-DE" altLang="en-US" noProof="1" smtClean="0"/>
          </a:p>
        </p:txBody>
      </p:sp>
    </p:spTree>
    <p:extLst>
      <p:ext uri="{BB962C8B-B14F-4D97-AF65-F5344CB8AC3E}">
        <p14:creationId xmlns:p14="http://schemas.microsoft.com/office/powerpoint/2010/main" val="263750740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type="none" w="sm" len="sm"/>
                <a:tailEnd type="none" w="sm" len="sm"/>
              </a14:hiddenLine>
            </a:ext>
          </a:extLst>
        </p:spPr>
        <p:txBody>
          <a:bodyPr/>
          <a:lstStyle>
            <a:lvl1pPr defTabSz="962025">
              <a:defRPr sz="2400">
                <a:solidFill>
                  <a:schemeClr val="tx1"/>
                </a:solidFill>
                <a:latin typeface="Book Antiqua" panose="02040602050305030304" pitchFamily="18" charset="0"/>
              </a:defRPr>
            </a:lvl1pPr>
            <a:lvl2pPr marL="742950" indent="-285750" defTabSz="962025">
              <a:defRPr sz="2400">
                <a:solidFill>
                  <a:schemeClr val="tx1"/>
                </a:solidFill>
                <a:latin typeface="Book Antiqua" panose="02040602050305030304" pitchFamily="18" charset="0"/>
              </a:defRPr>
            </a:lvl2pPr>
            <a:lvl3pPr marL="1143000" indent="-228600" defTabSz="962025">
              <a:defRPr sz="2400">
                <a:solidFill>
                  <a:schemeClr val="tx1"/>
                </a:solidFill>
                <a:latin typeface="Book Antiqua" panose="02040602050305030304" pitchFamily="18" charset="0"/>
              </a:defRPr>
            </a:lvl3pPr>
            <a:lvl4pPr marL="1600200" indent="-228600" defTabSz="962025">
              <a:defRPr sz="2400">
                <a:solidFill>
                  <a:schemeClr val="tx1"/>
                </a:solidFill>
                <a:latin typeface="Book Antiqua" panose="02040602050305030304" pitchFamily="18" charset="0"/>
              </a:defRPr>
            </a:lvl4pPr>
            <a:lvl5pPr marL="2057400" indent="-228600" defTabSz="962025">
              <a:defRPr sz="2400">
                <a:solidFill>
                  <a:schemeClr val="tx1"/>
                </a:solidFill>
                <a:latin typeface="Book Antiqua" panose="02040602050305030304" pitchFamily="18" charset="0"/>
              </a:defRPr>
            </a:lvl5pPr>
            <a:lvl6pPr marL="2514600" indent="-228600" defTabSz="962025" eaLnBrk="0" fontAlgn="base" hangingPunct="0">
              <a:spcBef>
                <a:spcPct val="0"/>
              </a:spcBef>
              <a:spcAft>
                <a:spcPct val="0"/>
              </a:spcAft>
              <a:defRPr sz="2400">
                <a:solidFill>
                  <a:schemeClr val="tx1"/>
                </a:solidFill>
                <a:latin typeface="Book Antiqua" panose="02040602050305030304" pitchFamily="18" charset="0"/>
              </a:defRPr>
            </a:lvl6pPr>
            <a:lvl7pPr marL="2971800" indent="-228600" defTabSz="962025" eaLnBrk="0" fontAlgn="base" hangingPunct="0">
              <a:spcBef>
                <a:spcPct val="0"/>
              </a:spcBef>
              <a:spcAft>
                <a:spcPct val="0"/>
              </a:spcAft>
              <a:defRPr sz="2400">
                <a:solidFill>
                  <a:schemeClr val="tx1"/>
                </a:solidFill>
                <a:latin typeface="Book Antiqua" panose="02040602050305030304" pitchFamily="18" charset="0"/>
              </a:defRPr>
            </a:lvl7pPr>
            <a:lvl8pPr marL="3429000" indent="-228600" defTabSz="962025" eaLnBrk="0" fontAlgn="base" hangingPunct="0">
              <a:spcBef>
                <a:spcPct val="0"/>
              </a:spcBef>
              <a:spcAft>
                <a:spcPct val="0"/>
              </a:spcAft>
              <a:defRPr sz="2400">
                <a:solidFill>
                  <a:schemeClr val="tx1"/>
                </a:solidFill>
                <a:latin typeface="Book Antiqua" panose="02040602050305030304" pitchFamily="18" charset="0"/>
              </a:defRPr>
            </a:lvl8pPr>
            <a:lvl9pPr marL="3886200" indent="-228600" defTabSz="962025" eaLnBrk="0" fontAlgn="base" hangingPunct="0">
              <a:spcBef>
                <a:spcPct val="0"/>
              </a:spcBef>
              <a:spcAft>
                <a:spcPct val="0"/>
              </a:spcAft>
              <a:defRPr sz="2400">
                <a:solidFill>
                  <a:schemeClr val="tx1"/>
                </a:solidFill>
                <a:latin typeface="Book Antiqua" panose="02040602050305030304" pitchFamily="18" charset="0"/>
              </a:defRPr>
            </a:lvl9pPr>
          </a:lstStyle>
          <a:p>
            <a:fld id="{A71E7B10-7233-4189-9099-61A1ADFC613D}" type="slidenum">
              <a:rPr lang="de-DE" altLang="en-US" sz="1300" smtClean="0">
                <a:latin typeface="Times New Roman" panose="02020603050405020304" pitchFamily="18" charset="0"/>
              </a:rPr>
              <a:pPr/>
              <a:t>28</a:t>
            </a:fld>
            <a:endParaRPr lang="de-DE" altLang="en-US" sz="1300" smtClean="0">
              <a:latin typeface="Times New Roman" panose="02020603050405020304" pitchFamily="18" charset="0"/>
            </a:endParaRPr>
          </a:p>
        </p:txBody>
      </p:sp>
      <p:sp>
        <p:nvSpPr>
          <p:cNvPr id="17410" name="Rectangle 2"/>
          <p:cNvSpPr>
            <a:spLocks noGrp="1" noRot="1" noChangeAspect="1" noChangeArrowheads="1" noTextEdit="1"/>
          </p:cNvSpPr>
          <p:nvPr>
            <p:ph type="sldImg"/>
          </p:nvPr>
        </p:nvSpPr>
        <p:spPr>
          <a:xfrm>
            <a:off x="227013" y="317500"/>
            <a:ext cx="6573837" cy="4930775"/>
          </a:xfrm>
          <a:ln/>
        </p:spPr>
      </p:sp>
      <p:sp>
        <p:nvSpPr>
          <p:cNvPr id="1741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type="none" w="sm" len="sm"/>
                <a:tailEnd type="none" w="sm" len="sm"/>
              </a14:hiddenLine>
            </a:ext>
          </a:extLst>
        </p:spPr>
        <p:txBody>
          <a:bodyPr/>
          <a:lstStyle/>
          <a:p>
            <a:endParaRPr lang="de-DE" altLang="en-US" noProof="1" smtClean="0"/>
          </a:p>
        </p:txBody>
      </p:sp>
    </p:spTree>
    <p:extLst>
      <p:ext uri="{BB962C8B-B14F-4D97-AF65-F5344CB8AC3E}">
        <p14:creationId xmlns:p14="http://schemas.microsoft.com/office/powerpoint/2010/main" val="400571000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type="none" w="sm" len="sm"/>
                <a:tailEnd type="none" w="sm" len="sm"/>
              </a14:hiddenLine>
            </a:ext>
          </a:extLst>
        </p:spPr>
        <p:txBody>
          <a:bodyPr/>
          <a:lstStyle>
            <a:lvl1pPr defTabSz="962025">
              <a:defRPr sz="2400">
                <a:solidFill>
                  <a:schemeClr val="tx1"/>
                </a:solidFill>
                <a:latin typeface="Book Antiqua" panose="02040602050305030304" pitchFamily="18" charset="0"/>
              </a:defRPr>
            </a:lvl1pPr>
            <a:lvl2pPr marL="742950" indent="-285750" defTabSz="962025">
              <a:defRPr sz="2400">
                <a:solidFill>
                  <a:schemeClr val="tx1"/>
                </a:solidFill>
                <a:latin typeface="Book Antiqua" panose="02040602050305030304" pitchFamily="18" charset="0"/>
              </a:defRPr>
            </a:lvl2pPr>
            <a:lvl3pPr marL="1143000" indent="-228600" defTabSz="962025">
              <a:defRPr sz="2400">
                <a:solidFill>
                  <a:schemeClr val="tx1"/>
                </a:solidFill>
                <a:latin typeface="Book Antiqua" panose="02040602050305030304" pitchFamily="18" charset="0"/>
              </a:defRPr>
            </a:lvl3pPr>
            <a:lvl4pPr marL="1600200" indent="-228600" defTabSz="962025">
              <a:defRPr sz="2400">
                <a:solidFill>
                  <a:schemeClr val="tx1"/>
                </a:solidFill>
                <a:latin typeface="Book Antiqua" panose="02040602050305030304" pitchFamily="18" charset="0"/>
              </a:defRPr>
            </a:lvl4pPr>
            <a:lvl5pPr marL="2057400" indent="-228600" defTabSz="962025">
              <a:defRPr sz="2400">
                <a:solidFill>
                  <a:schemeClr val="tx1"/>
                </a:solidFill>
                <a:latin typeface="Book Antiqua" panose="02040602050305030304" pitchFamily="18" charset="0"/>
              </a:defRPr>
            </a:lvl5pPr>
            <a:lvl6pPr marL="2514600" indent="-228600" defTabSz="962025" eaLnBrk="0" fontAlgn="base" hangingPunct="0">
              <a:spcBef>
                <a:spcPct val="0"/>
              </a:spcBef>
              <a:spcAft>
                <a:spcPct val="0"/>
              </a:spcAft>
              <a:defRPr sz="2400">
                <a:solidFill>
                  <a:schemeClr val="tx1"/>
                </a:solidFill>
                <a:latin typeface="Book Antiqua" panose="02040602050305030304" pitchFamily="18" charset="0"/>
              </a:defRPr>
            </a:lvl6pPr>
            <a:lvl7pPr marL="2971800" indent="-228600" defTabSz="962025" eaLnBrk="0" fontAlgn="base" hangingPunct="0">
              <a:spcBef>
                <a:spcPct val="0"/>
              </a:spcBef>
              <a:spcAft>
                <a:spcPct val="0"/>
              </a:spcAft>
              <a:defRPr sz="2400">
                <a:solidFill>
                  <a:schemeClr val="tx1"/>
                </a:solidFill>
                <a:latin typeface="Book Antiqua" panose="02040602050305030304" pitchFamily="18" charset="0"/>
              </a:defRPr>
            </a:lvl7pPr>
            <a:lvl8pPr marL="3429000" indent="-228600" defTabSz="962025" eaLnBrk="0" fontAlgn="base" hangingPunct="0">
              <a:spcBef>
                <a:spcPct val="0"/>
              </a:spcBef>
              <a:spcAft>
                <a:spcPct val="0"/>
              </a:spcAft>
              <a:defRPr sz="2400">
                <a:solidFill>
                  <a:schemeClr val="tx1"/>
                </a:solidFill>
                <a:latin typeface="Book Antiqua" panose="02040602050305030304" pitchFamily="18" charset="0"/>
              </a:defRPr>
            </a:lvl8pPr>
            <a:lvl9pPr marL="3886200" indent="-228600" defTabSz="962025" eaLnBrk="0" fontAlgn="base" hangingPunct="0">
              <a:spcBef>
                <a:spcPct val="0"/>
              </a:spcBef>
              <a:spcAft>
                <a:spcPct val="0"/>
              </a:spcAft>
              <a:defRPr sz="2400">
                <a:solidFill>
                  <a:schemeClr val="tx1"/>
                </a:solidFill>
                <a:latin typeface="Book Antiqua" panose="02040602050305030304" pitchFamily="18" charset="0"/>
              </a:defRPr>
            </a:lvl9pPr>
          </a:lstStyle>
          <a:p>
            <a:fld id="{A71E7B10-7233-4189-9099-61A1ADFC613D}" type="slidenum">
              <a:rPr lang="de-DE" altLang="en-US" sz="1300" smtClean="0">
                <a:latin typeface="Times New Roman" panose="02020603050405020304" pitchFamily="18" charset="0"/>
              </a:rPr>
              <a:pPr/>
              <a:t>29</a:t>
            </a:fld>
            <a:endParaRPr lang="de-DE" altLang="en-US" sz="1300" smtClean="0">
              <a:latin typeface="Times New Roman" panose="02020603050405020304" pitchFamily="18" charset="0"/>
            </a:endParaRPr>
          </a:p>
        </p:txBody>
      </p:sp>
      <p:sp>
        <p:nvSpPr>
          <p:cNvPr id="17410" name="Rectangle 2"/>
          <p:cNvSpPr>
            <a:spLocks noGrp="1" noRot="1" noChangeAspect="1" noChangeArrowheads="1" noTextEdit="1"/>
          </p:cNvSpPr>
          <p:nvPr>
            <p:ph type="sldImg"/>
          </p:nvPr>
        </p:nvSpPr>
        <p:spPr>
          <a:xfrm>
            <a:off x="227013" y="317500"/>
            <a:ext cx="6573837" cy="4930775"/>
          </a:xfrm>
          <a:ln/>
        </p:spPr>
      </p:sp>
      <p:sp>
        <p:nvSpPr>
          <p:cNvPr id="1741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type="none" w="sm" len="sm"/>
                <a:tailEnd type="none" w="sm" len="sm"/>
              </a14:hiddenLine>
            </a:ext>
          </a:extLst>
        </p:spPr>
        <p:txBody>
          <a:bodyPr/>
          <a:lstStyle/>
          <a:p>
            <a:endParaRPr lang="de-DE" altLang="en-US" noProof="1" smtClean="0"/>
          </a:p>
        </p:txBody>
      </p:sp>
    </p:spTree>
    <p:extLst>
      <p:ext uri="{BB962C8B-B14F-4D97-AF65-F5344CB8AC3E}">
        <p14:creationId xmlns:p14="http://schemas.microsoft.com/office/powerpoint/2010/main" val="183380125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type="none" w="sm" len="sm"/>
                <a:tailEnd type="none" w="sm" len="sm"/>
              </a14:hiddenLine>
            </a:ext>
          </a:extLst>
        </p:spPr>
        <p:txBody>
          <a:bodyPr/>
          <a:lstStyle>
            <a:lvl1pPr defTabSz="962025">
              <a:defRPr sz="2400">
                <a:solidFill>
                  <a:schemeClr val="tx1"/>
                </a:solidFill>
                <a:latin typeface="Book Antiqua" panose="02040602050305030304" pitchFamily="18" charset="0"/>
              </a:defRPr>
            </a:lvl1pPr>
            <a:lvl2pPr marL="742950" indent="-285750" defTabSz="962025">
              <a:defRPr sz="2400">
                <a:solidFill>
                  <a:schemeClr val="tx1"/>
                </a:solidFill>
                <a:latin typeface="Book Antiqua" panose="02040602050305030304" pitchFamily="18" charset="0"/>
              </a:defRPr>
            </a:lvl2pPr>
            <a:lvl3pPr marL="1143000" indent="-228600" defTabSz="962025">
              <a:defRPr sz="2400">
                <a:solidFill>
                  <a:schemeClr val="tx1"/>
                </a:solidFill>
                <a:latin typeface="Book Antiqua" panose="02040602050305030304" pitchFamily="18" charset="0"/>
              </a:defRPr>
            </a:lvl3pPr>
            <a:lvl4pPr marL="1600200" indent="-228600" defTabSz="962025">
              <a:defRPr sz="2400">
                <a:solidFill>
                  <a:schemeClr val="tx1"/>
                </a:solidFill>
                <a:latin typeface="Book Antiqua" panose="02040602050305030304" pitchFamily="18" charset="0"/>
              </a:defRPr>
            </a:lvl4pPr>
            <a:lvl5pPr marL="2057400" indent="-228600" defTabSz="962025">
              <a:defRPr sz="2400">
                <a:solidFill>
                  <a:schemeClr val="tx1"/>
                </a:solidFill>
                <a:latin typeface="Book Antiqua" panose="02040602050305030304" pitchFamily="18" charset="0"/>
              </a:defRPr>
            </a:lvl5pPr>
            <a:lvl6pPr marL="2514600" indent="-228600" defTabSz="962025" eaLnBrk="0" fontAlgn="base" hangingPunct="0">
              <a:spcBef>
                <a:spcPct val="0"/>
              </a:spcBef>
              <a:spcAft>
                <a:spcPct val="0"/>
              </a:spcAft>
              <a:defRPr sz="2400">
                <a:solidFill>
                  <a:schemeClr val="tx1"/>
                </a:solidFill>
                <a:latin typeface="Book Antiqua" panose="02040602050305030304" pitchFamily="18" charset="0"/>
              </a:defRPr>
            </a:lvl6pPr>
            <a:lvl7pPr marL="2971800" indent="-228600" defTabSz="962025" eaLnBrk="0" fontAlgn="base" hangingPunct="0">
              <a:spcBef>
                <a:spcPct val="0"/>
              </a:spcBef>
              <a:spcAft>
                <a:spcPct val="0"/>
              </a:spcAft>
              <a:defRPr sz="2400">
                <a:solidFill>
                  <a:schemeClr val="tx1"/>
                </a:solidFill>
                <a:latin typeface="Book Antiqua" panose="02040602050305030304" pitchFamily="18" charset="0"/>
              </a:defRPr>
            </a:lvl7pPr>
            <a:lvl8pPr marL="3429000" indent="-228600" defTabSz="962025" eaLnBrk="0" fontAlgn="base" hangingPunct="0">
              <a:spcBef>
                <a:spcPct val="0"/>
              </a:spcBef>
              <a:spcAft>
                <a:spcPct val="0"/>
              </a:spcAft>
              <a:defRPr sz="2400">
                <a:solidFill>
                  <a:schemeClr val="tx1"/>
                </a:solidFill>
                <a:latin typeface="Book Antiqua" panose="02040602050305030304" pitchFamily="18" charset="0"/>
              </a:defRPr>
            </a:lvl8pPr>
            <a:lvl9pPr marL="3886200" indent="-228600" defTabSz="962025" eaLnBrk="0" fontAlgn="base" hangingPunct="0">
              <a:spcBef>
                <a:spcPct val="0"/>
              </a:spcBef>
              <a:spcAft>
                <a:spcPct val="0"/>
              </a:spcAft>
              <a:defRPr sz="2400">
                <a:solidFill>
                  <a:schemeClr val="tx1"/>
                </a:solidFill>
                <a:latin typeface="Book Antiqua" panose="02040602050305030304" pitchFamily="18" charset="0"/>
              </a:defRPr>
            </a:lvl9pPr>
          </a:lstStyle>
          <a:p>
            <a:fld id="{A71E7B10-7233-4189-9099-61A1ADFC613D}" type="slidenum">
              <a:rPr lang="de-DE" altLang="en-US" sz="1300" smtClean="0">
                <a:latin typeface="Times New Roman" panose="02020603050405020304" pitchFamily="18" charset="0"/>
              </a:rPr>
              <a:pPr/>
              <a:t>30</a:t>
            </a:fld>
            <a:endParaRPr lang="de-DE" altLang="en-US" sz="1300" smtClean="0">
              <a:latin typeface="Times New Roman" panose="02020603050405020304" pitchFamily="18" charset="0"/>
            </a:endParaRPr>
          </a:p>
        </p:txBody>
      </p:sp>
      <p:sp>
        <p:nvSpPr>
          <p:cNvPr id="17410" name="Rectangle 2"/>
          <p:cNvSpPr>
            <a:spLocks noGrp="1" noRot="1" noChangeAspect="1" noChangeArrowheads="1" noTextEdit="1"/>
          </p:cNvSpPr>
          <p:nvPr>
            <p:ph type="sldImg"/>
          </p:nvPr>
        </p:nvSpPr>
        <p:spPr>
          <a:xfrm>
            <a:off x="227013" y="317500"/>
            <a:ext cx="6573837" cy="4930775"/>
          </a:xfrm>
          <a:ln/>
        </p:spPr>
      </p:sp>
      <p:sp>
        <p:nvSpPr>
          <p:cNvPr id="1741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type="none" w="sm" len="sm"/>
                <a:tailEnd type="none" w="sm" len="sm"/>
              </a14:hiddenLine>
            </a:ext>
          </a:extLst>
        </p:spPr>
        <p:txBody>
          <a:bodyPr/>
          <a:lstStyle/>
          <a:p>
            <a:endParaRPr lang="de-DE" altLang="en-US" noProof="1" smtClean="0"/>
          </a:p>
        </p:txBody>
      </p:sp>
    </p:spTree>
    <p:extLst>
      <p:ext uri="{BB962C8B-B14F-4D97-AF65-F5344CB8AC3E}">
        <p14:creationId xmlns:p14="http://schemas.microsoft.com/office/powerpoint/2010/main" val="4237495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type="none" w="sm" len="sm"/>
                <a:tailEnd type="none" w="sm" len="sm"/>
              </a14:hiddenLine>
            </a:ext>
          </a:extLst>
        </p:spPr>
        <p:txBody>
          <a:bodyPr/>
          <a:lstStyle>
            <a:lvl1pPr defTabSz="962025">
              <a:defRPr sz="2400">
                <a:solidFill>
                  <a:schemeClr val="tx1"/>
                </a:solidFill>
                <a:latin typeface="Book Antiqua" panose="02040602050305030304" pitchFamily="18" charset="0"/>
              </a:defRPr>
            </a:lvl1pPr>
            <a:lvl2pPr marL="742950" indent="-285750" defTabSz="962025">
              <a:defRPr sz="2400">
                <a:solidFill>
                  <a:schemeClr val="tx1"/>
                </a:solidFill>
                <a:latin typeface="Book Antiqua" panose="02040602050305030304" pitchFamily="18" charset="0"/>
              </a:defRPr>
            </a:lvl2pPr>
            <a:lvl3pPr marL="1143000" indent="-228600" defTabSz="962025">
              <a:defRPr sz="2400">
                <a:solidFill>
                  <a:schemeClr val="tx1"/>
                </a:solidFill>
                <a:latin typeface="Book Antiqua" panose="02040602050305030304" pitchFamily="18" charset="0"/>
              </a:defRPr>
            </a:lvl3pPr>
            <a:lvl4pPr marL="1600200" indent="-228600" defTabSz="962025">
              <a:defRPr sz="2400">
                <a:solidFill>
                  <a:schemeClr val="tx1"/>
                </a:solidFill>
                <a:latin typeface="Book Antiqua" panose="02040602050305030304" pitchFamily="18" charset="0"/>
              </a:defRPr>
            </a:lvl4pPr>
            <a:lvl5pPr marL="2057400" indent="-228600" defTabSz="962025">
              <a:defRPr sz="2400">
                <a:solidFill>
                  <a:schemeClr val="tx1"/>
                </a:solidFill>
                <a:latin typeface="Book Antiqua" panose="02040602050305030304" pitchFamily="18" charset="0"/>
              </a:defRPr>
            </a:lvl5pPr>
            <a:lvl6pPr marL="2514600" indent="-228600" defTabSz="962025" eaLnBrk="0" fontAlgn="base" hangingPunct="0">
              <a:spcBef>
                <a:spcPct val="0"/>
              </a:spcBef>
              <a:spcAft>
                <a:spcPct val="0"/>
              </a:spcAft>
              <a:defRPr sz="2400">
                <a:solidFill>
                  <a:schemeClr val="tx1"/>
                </a:solidFill>
                <a:latin typeface="Book Antiqua" panose="02040602050305030304" pitchFamily="18" charset="0"/>
              </a:defRPr>
            </a:lvl6pPr>
            <a:lvl7pPr marL="2971800" indent="-228600" defTabSz="962025" eaLnBrk="0" fontAlgn="base" hangingPunct="0">
              <a:spcBef>
                <a:spcPct val="0"/>
              </a:spcBef>
              <a:spcAft>
                <a:spcPct val="0"/>
              </a:spcAft>
              <a:defRPr sz="2400">
                <a:solidFill>
                  <a:schemeClr val="tx1"/>
                </a:solidFill>
                <a:latin typeface="Book Antiqua" panose="02040602050305030304" pitchFamily="18" charset="0"/>
              </a:defRPr>
            </a:lvl7pPr>
            <a:lvl8pPr marL="3429000" indent="-228600" defTabSz="962025" eaLnBrk="0" fontAlgn="base" hangingPunct="0">
              <a:spcBef>
                <a:spcPct val="0"/>
              </a:spcBef>
              <a:spcAft>
                <a:spcPct val="0"/>
              </a:spcAft>
              <a:defRPr sz="2400">
                <a:solidFill>
                  <a:schemeClr val="tx1"/>
                </a:solidFill>
                <a:latin typeface="Book Antiqua" panose="02040602050305030304" pitchFamily="18" charset="0"/>
              </a:defRPr>
            </a:lvl8pPr>
            <a:lvl9pPr marL="3886200" indent="-228600" defTabSz="962025" eaLnBrk="0" fontAlgn="base" hangingPunct="0">
              <a:spcBef>
                <a:spcPct val="0"/>
              </a:spcBef>
              <a:spcAft>
                <a:spcPct val="0"/>
              </a:spcAft>
              <a:defRPr sz="2400">
                <a:solidFill>
                  <a:schemeClr val="tx1"/>
                </a:solidFill>
                <a:latin typeface="Book Antiqua" panose="02040602050305030304" pitchFamily="18" charset="0"/>
              </a:defRPr>
            </a:lvl9pPr>
          </a:lstStyle>
          <a:p>
            <a:fld id="{51B9EB35-E0D8-4D1A-9CBD-E10B446E17B4}" type="slidenum">
              <a:rPr lang="de-DE" altLang="en-US" sz="1300" smtClean="0">
                <a:latin typeface="Times New Roman" panose="02020603050405020304" pitchFamily="18" charset="0"/>
              </a:rPr>
              <a:pPr/>
              <a:t>33</a:t>
            </a:fld>
            <a:endParaRPr lang="de-DE" altLang="en-US" sz="1300" smtClean="0">
              <a:latin typeface="Times New Roman" panose="02020603050405020304" pitchFamily="18" charset="0"/>
            </a:endParaRPr>
          </a:p>
        </p:txBody>
      </p:sp>
      <p:sp>
        <p:nvSpPr>
          <p:cNvPr id="25602" name="Rectangle 2"/>
          <p:cNvSpPr>
            <a:spLocks noGrp="1" noRot="1" noChangeAspect="1" noChangeArrowheads="1" noTextEdit="1"/>
          </p:cNvSpPr>
          <p:nvPr>
            <p:ph type="sldImg"/>
          </p:nvPr>
        </p:nvSpPr>
        <p:spPr>
          <a:xfrm>
            <a:off x="227013" y="317500"/>
            <a:ext cx="6573837" cy="4930775"/>
          </a:xfrm>
          <a:ln/>
        </p:spPr>
      </p:sp>
      <p:sp>
        <p:nvSpPr>
          <p:cNvPr id="2560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type="none" w="sm" len="sm"/>
                <a:tailEnd type="none" w="sm" len="sm"/>
              </a14:hiddenLine>
            </a:ext>
          </a:extLst>
        </p:spPr>
        <p:txBody>
          <a:bodyPr/>
          <a:lstStyle/>
          <a:p>
            <a:endParaRPr lang="de-DE" altLang="en-US" noProof="1" smtClean="0"/>
          </a:p>
        </p:txBody>
      </p:sp>
    </p:spTree>
    <p:extLst>
      <p:ext uri="{BB962C8B-B14F-4D97-AF65-F5344CB8AC3E}">
        <p14:creationId xmlns:p14="http://schemas.microsoft.com/office/powerpoint/2010/main" val="546640315"/>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type="none" w="sm" len="sm"/>
                <a:tailEnd type="none" w="sm" len="sm"/>
              </a14:hiddenLine>
            </a:ext>
          </a:extLst>
        </p:spPr>
        <p:txBody>
          <a:bodyPr/>
          <a:lstStyle>
            <a:lvl1pPr defTabSz="962025">
              <a:defRPr sz="2400">
                <a:solidFill>
                  <a:schemeClr val="tx1"/>
                </a:solidFill>
                <a:latin typeface="Book Antiqua" panose="02040602050305030304" pitchFamily="18" charset="0"/>
              </a:defRPr>
            </a:lvl1pPr>
            <a:lvl2pPr marL="742950" indent="-285750" defTabSz="962025">
              <a:defRPr sz="2400">
                <a:solidFill>
                  <a:schemeClr val="tx1"/>
                </a:solidFill>
                <a:latin typeface="Book Antiqua" panose="02040602050305030304" pitchFamily="18" charset="0"/>
              </a:defRPr>
            </a:lvl2pPr>
            <a:lvl3pPr marL="1143000" indent="-228600" defTabSz="962025">
              <a:defRPr sz="2400">
                <a:solidFill>
                  <a:schemeClr val="tx1"/>
                </a:solidFill>
                <a:latin typeface="Book Antiqua" panose="02040602050305030304" pitchFamily="18" charset="0"/>
              </a:defRPr>
            </a:lvl3pPr>
            <a:lvl4pPr marL="1600200" indent="-228600" defTabSz="962025">
              <a:defRPr sz="2400">
                <a:solidFill>
                  <a:schemeClr val="tx1"/>
                </a:solidFill>
                <a:latin typeface="Book Antiqua" panose="02040602050305030304" pitchFamily="18" charset="0"/>
              </a:defRPr>
            </a:lvl4pPr>
            <a:lvl5pPr marL="2057400" indent="-228600" defTabSz="962025">
              <a:defRPr sz="2400">
                <a:solidFill>
                  <a:schemeClr val="tx1"/>
                </a:solidFill>
                <a:latin typeface="Book Antiqua" panose="02040602050305030304" pitchFamily="18" charset="0"/>
              </a:defRPr>
            </a:lvl5pPr>
            <a:lvl6pPr marL="2514600" indent="-228600" defTabSz="962025" eaLnBrk="0" fontAlgn="base" hangingPunct="0">
              <a:spcBef>
                <a:spcPct val="0"/>
              </a:spcBef>
              <a:spcAft>
                <a:spcPct val="0"/>
              </a:spcAft>
              <a:defRPr sz="2400">
                <a:solidFill>
                  <a:schemeClr val="tx1"/>
                </a:solidFill>
                <a:latin typeface="Book Antiqua" panose="02040602050305030304" pitchFamily="18" charset="0"/>
              </a:defRPr>
            </a:lvl6pPr>
            <a:lvl7pPr marL="2971800" indent="-228600" defTabSz="962025" eaLnBrk="0" fontAlgn="base" hangingPunct="0">
              <a:spcBef>
                <a:spcPct val="0"/>
              </a:spcBef>
              <a:spcAft>
                <a:spcPct val="0"/>
              </a:spcAft>
              <a:defRPr sz="2400">
                <a:solidFill>
                  <a:schemeClr val="tx1"/>
                </a:solidFill>
                <a:latin typeface="Book Antiqua" panose="02040602050305030304" pitchFamily="18" charset="0"/>
              </a:defRPr>
            </a:lvl7pPr>
            <a:lvl8pPr marL="3429000" indent="-228600" defTabSz="962025" eaLnBrk="0" fontAlgn="base" hangingPunct="0">
              <a:spcBef>
                <a:spcPct val="0"/>
              </a:spcBef>
              <a:spcAft>
                <a:spcPct val="0"/>
              </a:spcAft>
              <a:defRPr sz="2400">
                <a:solidFill>
                  <a:schemeClr val="tx1"/>
                </a:solidFill>
                <a:latin typeface="Book Antiqua" panose="02040602050305030304" pitchFamily="18" charset="0"/>
              </a:defRPr>
            </a:lvl8pPr>
            <a:lvl9pPr marL="3886200" indent="-228600" defTabSz="962025" eaLnBrk="0" fontAlgn="base" hangingPunct="0">
              <a:spcBef>
                <a:spcPct val="0"/>
              </a:spcBef>
              <a:spcAft>
                <a:spcPct val="0"/>
              </a:spcAft>
              <a:defRPr sz="2400">
                <a:solidFill>
                  <a:schemeClr val="tx1"/>
                </a:solidFill>
                <a:latin typeface="Book Antiqua" panose="02040602050305030304" pitchFamily="18" charset="0"/>
              </a:defRPr>
            </a:lvl9pPr>
          </a:lstStyle>
          <a:p>
            <a:fld id="{51B9EB35-E0D8-4D1A-9CBD-E10B446E17B4}" type="slidenum">
              <a:rPr lang="de-DE" altLang="en-US" sz="1300" smtClean="0">
                <a:latin typeface="Times New Roman" panose="02020603050405020304" pitchFamily="18" charset="0"/>
              </a:rPr>
              <a:pPr/>
              <a:t>34</a:t>
            </a:fld>
            <a:endParaRPr lang="de-DE" altLang="en-US" sz="1300" smtClean="0">
              <a:latin typeface="Times New Roman" panose="02020603050405020304" pitchFamily="18" charset="0"/>
            </a:endParaRPr>
          </a:p>
        </p:txBody>
      </p:sp>
      <p:sp>
        <p:nvSpPr>
          <p:cNvPr id="25602" name="Rectangle 2"/>
          <p:cNvSpPr>
            <a:spLocks noGrp="1" noRot="1" noChangeAspect="1" noChangeArrowheads="1" noTextEdit="1"/>
          </p:cNvSpPr>
          <p:nvPr>
            <p:ph type="sldImg"/>
          </p:nvPr>
        </p:nvSpPr>
        <p:spPr>
          <a:xfrm>
            <a:off x="227013" y="317500"/>
            <a:ext cx="6573837" cy="4930775"/>
          </a:xfrm>
          <a:ln/>
        </p:spPr>
      </p:sp>
      <p:sp>
        <p:nvSpPr>
          <p:cNvPr id="2560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type="none" w="sm" len="sm"/>
                <a:tailEnd type="none" w="sm" len="sm"/>
              </a14:hiddenLine>
            </a:ext>
          </a:extLst>
        </p:spPr>
        <p:txBody>
          <a:bodyPr/>
          <a:lstStyle/>
          <a:p>
            <a:endParaRPr lang="de-DE" altLang="en-US" noProof="1" smtClean="0"/>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type="none" w="sm" len="sm"/>
                <a:tailEnd type="none" w="sm" len="sm"/>
              </a14:hiddenLine>
            </a:ext>
          </a:extLst>
        </p:spPr>
        <p:txBody>
          <a:bodyPr/>
          <a:lstStyle>
            <a:lvl1pPr defTabSz="962025">
              <a:defRPr sz="2400">
                <a:solidFill>
                  <a:schemeClr val="tx1"/>
                </a:solidFill>
                <a:latin typeface="Book Antiqua" panose="02040602050305030304" pitchFamily="18" charset="0"/>
              </a:defRPr>
            </a:lvl1pPr>
            <a:lvl2pPr marL="742950" indent="-285750" defTabSz="962025">
              <a:defRPr sz="2400">
                <a:solidFill>
                  <a:schemeClr val="tx1"/>
                </a:solidFill>
                <a:latin typeface="Book Antiqua" panose="02040602050305030304" pitchFamily="18" charset="0"/>
              </a:defRPr>
            </a:lvl2pPr>
            <a:lvl3pPr marL="1143000" indent="-228600" defTabSz="962025">
              <a:defRPr sz="2400">
                <a:solidFill>
                  <a:schemeClr val="tx1"/>
                </a:solidFill>
                <a:latin typeface="Book Antiqua" panose="02040602050305030304" pitchFamily="18" charset="0"/>
              </a:defRPr>
            </a:lvl3pPr>
            <a:lvl4pPr marL="1600200" indent="-228600" defTabSz="962025">
              <a:defRPr sz="2400">
                <a:solidFill>
                  <a:schemeClr val="tx1"/>
                </a:solidFill>
                <a:latin typeface="Book Antiqua" panose="02040602050305030304" pitchFamily="18" charset="0"/>
              </a:defRPr>
            </a:lvl4pPr>
            <a:lvl5pPr marL="2057400" indent="-228600" defTabSz="962025">
              <a:defRPr sz="2400">
                <a:solidFill>
                  <a:schemeClr val="tx1"/>
                </a:solidFill>
                <a:latin typeface="Book Antiqua" panose="02040602050305030304" pitchFamily="18" charset="0"/>
              </a:defRPr>
            </a:lvl5pPr>
            <a:lvl6pPr marL="2514600" indent="-228600" defTabSz="962025" eaLnBrk="0" fontAlgn="base" hangingPunct="0">
              <a:spcBef>
                <a:spcPct val="0"/>
              </a:spcBef>
              <a:spcAft>
                <a:spcPct val="0"/>
              </a:spcAft>
              <a:defRPr sz="2400">
                <a:solidFill>
                  <a:schemeClr val="tx1"/>
                </a:solidFill>
                <a:latin typeface="Book Antiqua" panose="02040602050305030304" pitchFamily="18" charset="0"/>
              </a:defRPr>
            </a:lvl6pPr>
            <a:lvl7pPr marL="2971800" indent="-228600" defTabSz="962025" eaLnBrk="0" fontAlgn="base" hangingPunct="0">
              <a:spcBef>
                <a:spcPct val="0"/>
              </a:spcBef>
              <a:spcAft>
                <a:spcPct val="0"/>
              </a:spcAft>
              <a:defRPr sz="2400">
                <a:solidFill>
                  <a:schemeClr val="tx1"/>
                </a:solidFill>
                <a:latin typeface="Book Antiqua" panose="02040602050305030304" pitchFamily="18" charset="0"/>
              </a:defRPr>
            </a:lvl7pPr>
            <a:lvl8pPr marL="3429000" indent="-228600" defTabSz="962025" eaLnBrk="0" fontAlgn="base" hangingPunct="0">
              <a:spcBef>
                <a:spcPct val="0"/>
              </a:spcBef>
              <a:spcAft>
                <a:spcPct val="0"/>
              </a:spcAft>
              <a:defRPr sz="2400">
                <a:solidFill>
                  <a:schemeClr val="tx1"/>
                </a:solidFill>
                <a:latin typeface="Book Antiqua" panose="02040602050305030304" pitchFamily="18" charset="0"/>
              </a:defRPr>
            </a:lvl8pPr>
            <a:lvl9pPr marL="3886200" indent="-228600" defTabSz="962025" eaLnBrk="0" fontAlgn="base" hangingPunct="0">
              <a:spcBef>
                <a:spcPct val="0"/>
              </a:spcBef>
              <a:spcAft>
                <a:spcPct val="0"/>
              </a:spcAft>
              <a:defRPr sz="2400">
                <a:solidFill>
                  <a:schemeClr val="tx1"/>
                </a:solidFill>
                <a:latin typeface="Book Antiqua" panose="02040602050305030304" pitchFamily="18" charset="0"/>
              </a:defRPr>
            </a:lvl9pPr>
          </a:lstStyle>
          <a:p>
            <a:fld id="{1ADFC7D6-B8AA-4647-AC97-0C39D909EF5F}" type="slidenum">
              <a:rPr lang="de-DE" altLang="en-US" sz="1300" smtClean="0">
                <a:latin typeface="Times New Roman" panose="02020603050405020304" pitchFamily="18" charset="0"/>
              </a:rPr>
              <a:pPr/>
              <a:t>35</a:t>
            </a:fld>
            <a:endParaRPr lang="de-DE" altLang="en-US" sz="1300" smtClean="0">
              <a:latin typeface="Times New Roman" panose="02020603050405020304" pitchFamily="18" charset="0"/>
            </a:endParaRPr>
          </a:p>
        </p:txBody>
      </p:sp>
      <p:sp>
        <p:nvSpPr>
          <p:cNvPr id="27650" name="Rectangle 2"/>
          <p:cNvSpPr>
            <a:spLocks noGrp="1" noRot="1" noChangeAspect="1" noChangeArrowheads="1" noTextEdit="1"/>
          </p:cNvSpPr>
          <p:nvPr>
            <p:ph type="sldImg"/>
          </p:nvPr>
        </p:nvSpPr>
        <p:spPr>
          <a:xfrm>
            <a:off x="227013" y="317500"/>
            <a:ext cx="6573837" cy="4930775"/>
          </a:xfrm>
          <a:ln/>
        </p:spPr>
      </p:sp>
      <p:sp>
        <p:nvSpPr>
          <p:cNvPr id="2765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type="none" w="sm" len="sm"/>
                <a:tailEnd type="none" w="sm" len="sm"/>
              </a14:hiddenLine>
            </a:ext>
          </a:extLst>
        </p:spPr>
        <p:txBody>
          <a:bodyPr/>
          <a:lstStyle/>
          <a:p>
            <a:endParaRPr lang="de-DE" altLang="en-US" noProof="1"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5"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type="none" w="sm" len="sm"/>
                <a:tailEnd type="none" w="sm" len="sm"/>
              </a14:hiddenLine>
            </a:ext>
          </a:extLst>
        </p:spPr>
        <p:txBody>
          <a:bodyPr/>
          <a:lstStyle>
            <a:lvl1pPr defTabSz="962025">
              <a:defRPr sz="2400">
                <a:solidFill>
                  <a:schemeClr val="tx1"/>
                </a:solidFill>
                <a:latin typeface="Book Antiqua" panose="02040602050305030304" pitchFamily="18" charset="0"/>
              </a:defRPr>
            </a:lvl1pPr>
            <a:lvl2pPr marL="742950" indent="-285750" defTabSz="962025">
              <a:defRPr sz="2400">
                <a:solidFill>
                  <a:schemeClr val="tx1"/>
                </a:solidFill>
                <a:latin typeface="Book Antiqua" panose="02040602050305030304" pitchFamily="18" charset="0"/>
              </a:defRPr>
            </a:lvl2pPr>
            <a:lvl3pPr marL="1143000" indent="-228600" defTabSz="962025">
              <a:defRPr sz="2400">
                <a:solidFill>
                  <a:schemeClr val="tx1"/>
                </a:solidFill>
                <a:latin typeface="Book Antiqua" panose="02040602050305030304" pitchFamily="18" charset="0"/>
              </a:defRPr>
            </a:lvl3pPr>
            <a:lvl4pPr marL="1600200" indent="-228600" defTabSz="962025">
              <a:defRPr sz="2400">
                <a:solidFill>
                  <a:schemeClr val="tx1"/>
                </a:solidFill>
                <a:latin typeface="Book Antiqua" panose="02040602050305030304" pitchFamily="18" charset="0"/>
              </a:defRPr>
            </a:lvl4pPr>
            <a:lvl5pPr marL="2057400" indent="-228600" defTabSz="962025">
              <a:defRPr sz="2400">
                <a:solidFill>
                  <a:schemeClr val="tx1"/>
                </a:solidFill>
                <a:latin typeface="Book Antiqua" panose="02040602050305030304" pitchFamily="18" charset="0"/>
              </a:defRPr>
            </a:lvl5pPr>
            <a:lvl6pPr marL="2514600" indent="-228600" defTabSz="962025" eaLnBrk="0" fontAlgn="base" hangingPunct="0">
              <a:spcBef>
                <a:spcPct val="0"/>
              </a:spcBef>
              <a:spcAft>
                <a:spcPct val="0"/>
              </a:spcAft>
              <a:defRPr sz="2400">
                <a:solidFill>
                  <a:schemeClr val="tx1"/>
                </a:solidFill>
                <a:latin typeface="Book Antiqua" panose="02040602050305030304" pitchFamily="18" charset="0"/>
              </a:defRPr>
            </a:lvl6pPr>
            <a:lvl7pPr marL="2971800" indent="-228600" defTabSz="962025" eaLnBrk="0" fontAlgn="base" hangingPunct="0">
              <a:spcBef>
                <a:spcPct val="0"/>
              </a:spcBef>
              <a:spcAft>
                <a:spcPct val="0"/>
              </a:spcAft>
              <a:defRPr sz="2400">
                <a:solidFill>
                  <a:schemeClr val="tx1"/>
                </a:solidFill>
                <a:latin typeface="Book Antiqua" panose="02040602050305030304" pitchFamily="18" charset="0"/>
              </a:defRPr>
            </a:lvl7pPr>
            <a:lvl8pPr marL="3429000" indent="-228600" defTabSz="962025" eaLnBrk="0" fontAlgn="base" hangingPunct="0">
              <a:spcBef>
                <a:spcPct val="0"/>
              </a:spcBef>
              <a:spcAft>
                <a:spcPct val="0"/>
              </a:spcAft>
              <a:defRPr sz="2400">
                <a:solidFill>
                  <a:schemeClr val="tx1"/>
                </a:solidFill>
                <a:latin typeface="Book Antiqua" panose="02040602050305030304" pitchFamily="18" charset="0"/>
              </a:defRPr>
            </a:lvl8pPr>
            <a:lvl9pPr marL="3886200" indent="-228600" defTabSz="962025" eaLnBrk="0" fontAlgn="base" hangingPunct="0">
              <a:spcBef>
                <a:spcPct val="0"/>
              </a:spcBef>
              <a:spcAft>
                <a:spcPct val="0"/>
              </a:spcAft>
              <a:defRPr sz="2400">
                <a:solidFill>
                  <a:schemeClr val="tx1"/>
                </a:solidFill>
                <a:latin typeface="Book Antiqua" panose="02040602050305030304" pitchFamily="18" charset="0"/>
              </a:defRPr>
            </a:lvl9pPr>
          </a:lstStyle>
          <a:p>
            <a:fld id="{FE74A1E7-1070-45E2-8690-A78CDCBA6441}" type="slidenum">
              <a:rPr lang="de-DE" altLang="en-US" sz="1300" smtClean="0">
                <a:latin typeface="Times New Roman" panose="02020603050405020304" pitchFamily="18" charset="0"/>
              </a:rPr>
              <a:pPr/>
              <a:t>7</a:t>
            </a:fld>
            <a:endParaRPr lang="de-DE" altLang="en-US" sz="1300" smtClean="0">
              <a:latin typeface="Times New Roman" panose="02020603050405020304" pitchFamily="18" charset="0"/>
            </a:endParaRPr>
          </a:p>
        </p:txBody>
      </p:sp>
      <p:sp>
        <p:nvSpPr>
          <p:cNvPr id="11266" name="Rectangle 2050"/>
          <p:cNvSpPr>
            <a:spLocks noGrp="1" noRot="1" noChangeAspect="1" noChangeArrowheads="1" noTextEdit="1"/>
          </p:cNvSpPr>
          <p:nvPr>
            <p:ph type="sldImg"/>
          </p:nvPr>
        </p:nvSpPr>
        <p:spPr>
          <a:xfrm>
            <a:off x="993775" y="768350"/>
            <a:ext cx="5118100" cy="3838575"/>
          </a:xfrm>
          <a:ln/>
        </p:spPr>
      </p:sp>
      <p:sp>
        <p:nvSpPr>
          <p:cNvPr id="11267" name="Rectangle 2051"/>
          <p:cNvSpPr>
            <a:spLocks noGrp="1" noChangeArrowheads="1"/>
          </p:cNvSpPr>
          <p:nvPr>
            <p:ph type="body" idx="1"/>
          </p:nvPr>
        </p:nvSpPr>
        <p:spPr>
          <a:xfrm>
            <a:off x="947738" y="4860925"/>
            <a:ext cx="5203825" cy="4605338"/>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type="none" w="sm" len="sm"/>
                <a:tailEnd type="none" w="sm" len="sm"/>
              </a14:hiddenLine>
            </a:ext>
          </a:extLst>
        </p:spPr>
        <p:txBody>
          <a:bodyPr/>
          <a:lstStyle/>
          <a:p>
            <a:endParaRPr lang="de-DE" altLang="en-US" smtClean="0"/>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type="none" w="sm" len="sm"/>
                <a:tailEnd type="none" w="sm" len="sm"/>
              </a14:hiddenLine>
            </a:ext>
          </a:extLst>
        </p:spPr>
        <p:txBody>
          <a:bodyPr/>
          <a:lstStyle>
            <a:lvl1pPr defTabSz="962025">
              <a:defRPr sz="2400">
                <a:solidFill>
                  <a:schemeClr val="tx1"/>
                </a:solidFill>
                <a:latin typeface="Book Antiqua" panose="02040602050305030304" pitchFamily="18" charset="0"/>
              </a:defRPr>
            </a:lvl1pPr>
            <a:lvl2pPr marL="742950" indent="-285750" defTabSz="962025">
              <a:defRPr sz="2400">
                <a:solidFill>
                  <a:schemeClr val="tx1"/>
                </a:solidFill>
                <a:latin typeface="Book Antiqua" panose="02040602050305030304" pitchFamily="18" charset="0"/>
              </a:defRPr>
            </a:lvl2pPr>
            <a:lvl3pPr marL="1143000" indent="-228600" defTabSz="962025">
              <a:defRPr sz="2400">
                <a:solidFill>
                  <a:schemeClr val="tx1"/>
                </a:solidFill>
                <a:latin typeface="Book Antiqua" panose="02040602050305030304" pitchFamily="18" charset="0"/>
              </a:defRPr>
            </a:lvl3pPr>
            <a:lvl4pPr marL="1600200" indent="-228600" defTabSz="962025">
              <a:defRPr sz="2400">
                <a:solidFill>
                  <a:schemeClr val="tx1"/>
                </a:solidFill>
                <a:latin typeface="Book Antiqua" panose="02040602050305030304" pitchFamily="18" charset="0"/>
              </a:defRPr>
            </a:lvl4pPr>
            <a:lvl5pPr marL="2057400" indent="-228600" defTabSz="962025">
              <a:defRPr sz="2400">
                <a:solidFill>
                  <a:schemeClr val="tx1"/>
                </a:solidFill>
                <a:latin typeface="Book Antiqua" panose="02040602050305030304" pitchFamily="18" charset="0"/>
              </a:defRPr>
            </a:lvl5pPr>
            <a:lvl6pPr marL="2514600" indent="-228600" defTabSz="962025" eaLnBrk="0" fontAlgn="base" hangingPunct="0">
              <a:spcBef>
                <a:spcPct val="0"/>
              </a:spcBef>
              <a:spcAft>
                <a:spcPct val="0"/>
              </a:spcAft>
              <a:defRPr sz="2400">
                <a:solidFill>
                  <a:schemeClr val="tx1"/>
                </a:solidFill>
                <a:latin typeface="Book Antiqua" panose="02040602050305030304" pitchFamily="18" charset="0"/>
              </a:defRPr>
            </a:lvl6pPr>
            <a:lvl7pPr marL="2971800" indent="-228600" defTabSz="962025" eaLnBrk="0" fontAlgn="base" hangingPunct="0">
              <a:spcBef>
                <a:spcPct val="0"/>
              </a:spcBef>
              <a:spcAft>
                <a:spcPct val="0"/>
              </a:spcAft>
              <a:defRPr sz="2400">
                <a:solidFill>
                  <a:schemeClr val="tx1"/>
                </a:solidFill>
                <a:latin typeface="Book Antiqua" panose="02040602050305030304" pitchFamily="18" charset="0"/>
              </a:defRPr>
            </a:lvl7pPr>
            <a:lvl8pPr marL="3429000" indent="-228600" defTabSz="962025" eaLnBrk="0" fontAlgn="base" hangingPunct="0">
              <a:spcBef>
                <a:spcPct val="0"/>
              </a:spcBef>
              <a:spcAft>
                <a:spcPct val="0"/>
              </a:spcAft>
              <a:defRPr sz="2400">
                <a:solidFill>
                  <a:schemeClr val="tx1"/>
                </a:solidFill>
                <a:latin typeface="Book Antiqua" panose="02040602050305030304" pitchFamily="18" charset="0"/>
              </a:defRPr>
            </a:lvl8pPr>
            <a:lvl9pPr marL="3886200" indent="-228600" defTabSz="962025" eaLnBrk="0" fontAlgn="base" hangingPunct="0">
              <a:spcBef>
                <a:spcPct val="0"/>
              </a:spcBef>
              <a:spcAft>
                <a:spcPct val="0"/>
              </a:spcAft>
              <a:defRPr sz="2400">
                <a:solidFill>
                  <a:schemeClr val="tx1"/>
                </a:solidFill>
                <a:latin typeface="Book Antiqua" panose="02040602050305030304" pitchFamily="18" charset="0"/>
              </a:defRPr>
            </a:lvl9pPr>
          </a:lstStyle>
          <a:p>
            <a:fld id="{1ADFC7D6-B8AA-4647-AC97-0C39D909EF5F}" type="slidenum">
              <a:rPr lang="de-DE" altLang="en-US" sz="1300" smtClean="0">
                <a:latin typeface="Times New Roman" panose="02020603050405020304" pitchFamily="18" charset="0"/>
              </a:rPr>
              <a:pPr/>
              <a:t>36</a:t>
            </a:fld>
            <a:endParaRPr lang="de-DE" altLang="en-US" sz="1300" smtClean="0">
              <a:latin typeface="Times New Roman" panose="02020603050405020304" pitchFamily="18" charset="0"/>
            </a:endParaRPr>
          </a:p>
        </p:txBody>
      </p:sp>
      <p:sp>
        <p:nvSpPr>
          <p:cNvPr id="27650" name="Rectangle 2"/>
          <p:cNvSpPr>
            <a:spLocks noGrp="1" noRot="1" noChangeAspect="1" noChangeArrowheads="1" noTextEdit="1"/>
          </p:cNvSpPr>
          <p:nvPr>
            <p:ph type="sldImg"/>
          </p:nvPr>
        </p:nvSpPr>
        <p:spPr>
          <a:xfrm>
            <a:off x="227013" y="317500"/>
            <a:ext cx="6573837" cy="4930775"/>
          </a:xfrm>
          <a:ln/>
        </p:spPr>
      </p:sp>
      <p:sp>
        <p:nvSpPr>
          <p:cNvPr id="2765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type="none" w="sm" len="sm"/>
                <a:tailEnd type="none" w="sm" len="sm"/>
              </a14:hiddenLine>
            </a:ext>
          </a:extLst>
        </p:spPr>
        <p:txBody>
          <a:bodyPr/>
          <a:lstStyle/>
          <a:p>
            <a:endParaRPr lang="de-DE" altLang="en-US" noProof="1" smtClean="0"/>
          </a:p>
        </p:txBody>
      </p:sp>
    </p:spTree>
    <p:extLst>
      <p:ext uri="{BB962C8B-B14F-4D97-AF65-F5344CB8AC3E}">
        <p14:creationId xmlns:p14="http://schemas.microsoft.com/office/powerpoint/2010/main" val="4178483676"/>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type="none" w="sm" len="sm"/>
                <a:tailEnd type="none" w="sm" len="sm"/>
              </a14:hiddenLine>
            </a:ext>
          </a:extLst>
        </p:spPr>
        <p:txBody>
          <a:bodyPr/>
          <a:lstStyle>
            <a:lvl1pPr defTabSz="962025">
              <a:defRPr sz="2400">
                <a:solidFill>
                  <a:schemeClr val="tx1"/>
                </a:solidFill>
                <a:latin typeface="Book Antiqua" panose="02040602050305030304" pitchFamily="18" charset="0"/>
              </a:defRPr>
            </a:lvl1pPr>
            <a:lvl2pPr marL="742950" indent="-285750" defTabSz="962025">
              <a:defRPr sz="2400">
                <a:solidFill>
                  <a:schemeClr val="tx1"/>
                </a:solidFill>
                <a:latin typeface="Book Antiqua" panose="02040602050305030304" pitchFamily="18" charset="0"/>
              </a:defRPr>
            </a:lvl2pPr>
            <a:lvl3pPr marL="1143000" indent="-228600" defTabSz="962025">
              <a:defRPr sz="2400">
                <a:solidFill>
                  <a:schemeClr val="tx1"/>
                </a:solidFill>
                <a:latin typeface="Book Antiqua" panose="02040602050305030304" pitchFamily="18" charset="0"/>
              </a:defRPr>
            </a:lvl3pPr>
            <a:lvl4pPr marL="1600200" indent="-228600" defTabSz="962025">
              <a:defRPr sz="2400">
                <a:solidFill>
                  <a:schemeClr val="tx1"/>
                </a:solidFill>
                <a:latin typeface="Book Antiqua" panose="02040602050305030304" pitchFamily="18" charset="0"/>
              </a:defRPr>
            </a:lvl4pPr>
            <a:lvl5pPr marL="2057400" indent="-228600" defTabSz="962025">
              <a:defRPr sz="2400">
                <a:solidFill>
                  <a:schemeClr val="tx1"/>
                </a:solidFill>
                <a:latin typeface="Book Antiqua" panose="02040602050305030304" pitchFamily="18" charset="0"/>
              </a:defRPr>
            </a:lvl5pPr>
            <a:lvl6pPr marL="2514600" indent="-228600" defTabSz="962025" eaLnBrk="0" fontAlgn="base" hangingPunct="0">
              <a:spcBef>
                <a:spcPct val="0"/>
              </a:spcBef>
              <a:spcAft>
                <a:spcPct val="0"/>
              </a:spcAft>
              <a:defRPr sz="2400">
                <a:solidFill>
                  <a:schemeClr val="tx1"/>
                </a:solidFill>
                <a:latin typeface="Book Antiqua" panose="02040602050305030304" pitchFamily="18" charset="0"/>
              </a:defRPr>
            </a:lvl6pPr>
            <a:lvl7pPr marL="2971800" indent="-228600" defTabSz="962025" eaLnBrk="0" fontAlgn="base" hangingPunct="0">
              <a:spcBef>
                <a:spcPct val="0"/>
              </a:spcBef>
              <a:spcAft>
                <a:spcPct val="0"/>
              </a:spcAft>
              <a:defRPr sz="2400">
                <a:solidFill>
                  <a:schemeClr val="tx1"/>
                </a:solidFill>
                <a:latin typeface="Book Antiqua" panose="02040602050305030304" pitchFamily="18" charset="0"/>
              </a:defRPr>
            </a:lvl7pPr>
            <a:lvl8pPr marL="3429000" indent="-228600" defTabSz="962025" eaLnBrk="0" fontAlgn="base" hangingPunct="0">
              <a:spcBef>
                <a:spcPct val="0"/>
              </a:spcBef>
              <a:spcAft>
                <a:spcPct val="0"/>
              </a:spcAft>
              <a:defRPr sz="2400">
                <a:solidFill>
                  <a:schemeClr val="tx1"/>
                </a:solidFill>
                <a:latin typeface="Book Antiqua" panose="02040602050305030304" pitchFamily="18" charset="0"/>
              </a:defRPr>
            </a:lvl8pPr>
            <a:lvl9pPr marL="3886200" indent="-228600" defTabSz="962025" eaLnBrk="0" fontAlgn="base" hangingPunct="0">
              <a:spcBef>
                <a:spcPct val="0"/>
              </a:spcBef>
              <a:spcAft>
                <a:spcPct val="0"/>
              </a:spcAft>
              <a:defRPr sz="2400">
                <a:solidFill>
                  <a:schemeClr val="tx1"/>
                </a:solidFill>
                <a:latin typeface="Book Antiqua" panose="02040602050305030304" pitchFamily="18" charset="0"/>
              </a:defRPr>
            </a:lvl9pPr>
          </a:lstStyle>
          <a:p>
            <a:fld id="{A57F8BCE-FA05-47B8-BBA7-59F89C3C1CB3}" type="slidenum">
              <a:rPr lang="de-DE" altLang="en-US" sz="1300" smtClean="0">
                <a:latin typeface="Times New Roman" panose="02020603050405020304" pitchFamily="18" charset="0"/>
              </a:rPr>
              <a:pPr/>
              <a:t>37</a:t>
            </a:fld>
            <a:endParaRPr lang="de-DE" altLang="en-US" sz="1300" smtClean="0">
              <a:latin typeface="Times New Roman" panose="02020603050405020304" pitchFamily="18" charset="0"/>
            </a:endParaRPr>
          </a:p>
        </p:txBody>
      </p:sp>
      <p:sp>
        <p:nvSpPr>
          <p:cNvPr id="21506" name="Rectangle 2"/>
          <p:cNvSpPr>
            <a:spLocks noGrp="1" noRot="1" noChangeAspect="1" noChangeArrowheads="1" noTextEdit="1"/>
          </p:cNvSpPr>
          <p:nvPr>
            <p:ph type="sldImg"/>
          </p:nvPr>
        </p:nvSpPr>
        <p:spPr>
          <a:xfrm>
            <a:off x="227013" y="317500"/>
            <a:ext cx="6573837" cy="4930775"/>
          </a:xfrm>
          <a:ln/>
        </p:spPr>
      </p:sp>
      <p:sp>
        <p:nvSpPr>
          <p:cNvPr id="2150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type="none" w="sm" len="sm"/>
                <a:tailEnd type="none" w="sm" len="sm"/>
              </a14:hiddenLine>
            </a:ext>
          </a:extLst>
        </p:spPr>
        <p:txBody>
          <a:bodyPr/>
          <a:lstStyle/>
          <a:p>
            <a:endParaRPr lang="de-DE" altLang="en-US" noProof="1" smtClean="0"/>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type="none" w="sm" len="sm"/>
                <a:tailEnd type="none" w="sm" len="sm"/>
              </a14:hiddenLine>
            </a:ext>
          </a:extLst>
        </p:spPr>
        <p:txBody>
          <a:bodyPr/>
          <a:lstStyle>
            <a:lvl1pPr defTabSz="962025">
              <a:defRPr sz="2400">
                <a:solidFill>
                  <a:schemeClr val="tx1"/>
                </a:solidFill>
                <a:latin typeface="Book Antiqua" panose="02040602050305030304" pitchFamily="18" charset="0"/>
              </a:defRPr>
            </a:lvl1pPr>
            <a:lvl2pPr marL="742950" indent="-285750" defTabSz="962025">
              <a:defRPr sz="2400">
                <a:solidFill>
                  <a:schemeClr val="tx1"/>
                </a:solidFill>
                <a:latin typeface="Book Antiqua" panose="02040602050305030304" pitchFamily="18" charset="0"/>
              </a:defRPr>
            </a:lvl2pPr>
            <a:lvl3pPr marL="1143000" indent="-228600" defTabSz="962025">
              <a:defRPr sz="2400">
                <a:solidFill>
                  <a:schemeClr val="tx1"/>
                </a:solidFill>
                <a:latin typeface="Book Antiqua" panose="02040602050305030304" pitchFamily="18" charset="0"/>
              </a:defRPr>
            </a:lvl3pPr>
            <a:lvl4pPr marL="1600200" indent="-228600" defTabSz="962025">
              <a:defRPr sz="2400">
                <a:solidFill>
                  <a:schemeClr val="tx1"/>
                </a:solidFill>
                <a:latin typeface="Book Antiqua" panose="02040602050305030304" pitchFamily="18" charset="0"/>
              </a:defRPr>
            </a:lvl4pPr>
            <a:lvl5pPr marL="2057400" indent="-228600" defTabSz="962025">
              <a:defRPr sz="2400">
                <a:solidFill>
                  <a:schemeClr val="tx1"/>
                </a:solidFill>
                <a:latin typeface="Book Antiqua" panose="02040602050305030304" pitchFamily="18" charset="0"/>
              </a:defRPr>
            </a:lvl5pPr>
            <a:lvl6pPr marL="2514600" indent="-228600" defTabSz="962025" eaLnBrk="0" fontAlgn="base" hangingPunct="0">
              <a:spcBef>
                <a:spcPct val="0"/>
              </a:spcBef>
              <a:spcAft>
                <a:spcPct val="0"/>
              </a:spcAft>
              <a:defRPr sz="2400">
                <a:solidFill>
                  <a:schemeClr val="tx1"/>
                </a:solidFill>
                <a:latin typeface="Book Antiqua" panose="02040602050305030304" pitchFamily="18" charset="0"/>
              </a:defRPr>
            </a:lvl6pPr>
            <a:lvl7pPr marL="2971800" indent="-228600" defTabSz="962025" eaLnBrk="0" fontAlgn="base" hangingPunct="0">
              <a:spcBef>
                <a:spcPct val="0"/>
              </a:spcBef>
              <a:spcAft>
                <a:spcPct val="0"/>
              </a:spcAft>
              <a:defRPr sz="2400">
                <a:solidFill>
                  <a:schemeClr val="tx1"/>
                </a:solidFill>
                <a:latin typeface="Book Antiqua" panose="02040602050305030304" pitchFamily="18" charset="0"/>
              </a:defRPr>
            </a:lvl7pPr>
            <a:lvl8pPr marL="3429000" indent="-228600" defTabSz="962025" eaLnBrk="0" fontAlgn="base" hangingPunct="0">
              <a:spcBef>
                <a:spcPct val="0"/>
              </a:spcBef>
              <a:spcAft>
                <a:spcPct val="0"/>
              </a:spcAft>
              <a:defRPr sz="2400">
                <a:solidFill>
                  <a:schemeClr val="tx1"/>
                </a:solidFill>
                <a:latin typeface="Book Antiqua" panose="02040602050305030304" pitchFamily="18" charset="0"/>
              </a:defRPr>
            </a:lvl8pPr>
            <a:lvl9pPr marL="3886200" indent="-228600" defTabSz="962025" eaLnBrk="0" fontAlgn="base" hangingPunct="0">
              <a:spcBef>
                <a:spcPct val="0"/>
              </a:spcBef>
              <a:spcAft>
                <a:spcPct val="0"/>
              </a:spcAft>
              <a:defRPr sz="2400">
                <a:solidFill>
                  <a:schemeClr val="tx1"/>
                </a:solidFill>
                <a:latin typeface="Book Antiqua" panose="02040602050305030304" pitchFamily="18" charset="0"/>
              </a:defRPr>
            </a:lvl9pPr>
          </a:lstStyle>
          <a:p>
            <a:fld id="{1DE3EF26-210B-4EDA-8E38-A7DB332F3388}" type="slidenum">
              <a:rPr lang="de-DE" altLang="en-US" sz="1300" smtClean="0">
                <a:latin typeface="Times New Roman" panose="02020603050405020304" pitchFamily="18" charset="0"/>
              </a:rPr>
              <a:pPr/>
              <a:t>38</a:t>
            </a:fld>
            <a:endParaRPr lang="de-DE" altLang="en-US" sz="1300" smtClean="0">
              <a:latin typeface="Times New Roman" panose="02020603050405020304" pitchFamily="18" charset="0"/>
            </a:endParaRPr>
          </a:p>
        </p:txBody>
      </p:sp>
      <p:sp>
        <p:nvSpPr>
          <p:cNvPr id="23554" name="Rectangle 2"/>
          <p:cNvSpPr>
            <a:spLocks noGrp="1" noRot="1" noChangeAspect="1" noChangeArrowheads="1" noTextEdit="1"/>
          </p:cNvSpPr>
          <p:nvPr>
            <p:ph type="sldImg"/>
          </p:nvPr>
        </p:nvSpPr>
        <p:spPr>
          <a:xfrm>
            <a:off x="227013" y="317500"/>
            <a:ext cx="6573837" cy="4930775"/>
          </a:xfrm>
          <a:ln/>
        </p:spPr>
      </p:sp>
      <p:sp>
        <p:nvSpPr>
          <p:cNvPr id="2355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type="none" w="sm" len="sm"/>
                <a:tailEnd type="none" w="sm" len="sm"/>
              </a14:hiddenLine>
            </a:ext>
          </a:extLst>
        </p:spPr>
        <p:txBody>
          <a:bodyPr/>
          <a:lstStyle/>
          <a:p>
            <a:endParaRPr lang="de-DE" altLang="en-US" noProof="1" smtClean="0"/>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type="none" w="sm" len="sm"/>
                <a:tailEnd type="none" w="sm" len="sm"/>
              </a14:hiddenLine>
            </a:ext>
          </a:extLst>
        </p:spPr>
        <p:txBody>
          <a:bodyPr/>
          <a:lstStyle>
            <a:lvl1pPr defTabSz="962025">
              <a:defRPr sz="2400">
                <a:solidFill>
                  <a:schemeClr val="tx1"/>
                </a:solidFill>
                <a:latin typeface="Book Antiqua" panose="02040602050305030304" pitchFamily="18" charset="0"/>
              </a:defRPr>
            </a:lvl1pPr>
            <a:lvl2pPr marL="742950" indent="-285750" defTabSz="962025">
              <a:defRPr sz="2400">
                <a:solidFill>
                  <a:schemeClr val="tx1"/>
                </a:solidFill>
                <a:latin typeface="Book Antiqua" panose="02040602050305030304" pitchFamily="18" charset="0"/>
              </a:defRPr>
            </a:lvl2pPr>
            <a:lvl3pPr marL="1143000" indent="-228600" defTabSz="962025">
              <a:defRPr sz="2400">
                <a:solidFill>
                  <a:schemeClr val="tx1"/>
                </a:solidFill>
                <a:latin typeface="Book Antiqua" panose="02040602050305030304" pitchFamily="18" charset="0"/>
              </a:defRPr>
            </a:lvl3pPr>
            <a:lvl4pPr marL="1600200" indent="-228600" defTabSz="962025">
              <a:defRPr sz="2400">
                <a:solidFill>
                  <a:schemeClr val="tx1"/>
                </a:solidFill>
                <a:latin typeface="Book Antiqua" panose="02040602050305030304" pitchFamily="18" charset="0"/>
              </a:defRPr>
            </a:lvl4pPr>
            <a:lvl5pPr marL="2057400" indent="-228600" defTabSz="962025">
              <a:defRPr sz="2400">
                <a:solidFill>
                  <a:schemeClr val="tx1"/>
                </a:solidFill>
                <a:latin typeface="Book Antiqua" panose="02040602050305030304" pitchFamily="18" charset="0"/>
              </a:defRPr>
            </a:lvl5pPr>
            <a:lvl6pPr marL="2514600" indent="-228600" defTabSz="962025" eaLnBrk="0" fontAlgn="base" hangingPunct="0">
              <a:spcBef>
                <a:spcPct val="0"/>
              </a:spcBef>
              <a:spcAft>
                <a:spcPct val="0"/>
              </a:spcAft>
              <a:defRPr sz="2400">
                <a:solidFill>
                  <a:schemeClr val="tx1"/>
                </a:solidFill>
                <a:latin typeface="Book Antiqua" panose="02040602050305030304" pitchFamily="18" charset="0"/>
              </a:defRPr>
            </a:lvl6pPr>
            <a:lvl7pPr marL="2971800" indent="-228600" defTabSz="962025" eaLnBrk="0" fontAlgn="base" hangingPunct="0">
              <a:spcBef>
                <a:spcPct val="0"/>
              </a:spcBef>
              <a:spcAft>
                <a:spcPct val="0"/>
              </a:spcAft>
              <a:defRPr sz="2400">
                <a:solidFill>
                  <a:schemeClr val="tx1"/>
                </a:solidFill>
                <a:latin typeface="Book Antiqua" panose="02040602050305030304" pitchFamily="18" charset="0"/>
              </a:defRPr>
            </a:lvl7pPr>
            <a:lvl8pPr marL="3429000" indent="-228600" defTabSz="962025" eaLnBrk="0" fontAlgn="base" hangingPunct="0">
              <a:spcBef>
                <a:spcPct val="0"/>
              </a:spcBef>
              <a:spcAft>
                <a:spcPct val="0"/>
              </a:spcAft>
              <a:defRPr sz="2400">
                <a:solidFill>
                  <a:schemeClr val="tx1"/>
                </a:solidFill>
                <a:latin typeface="Book Antiqua" panose="02040602050305030304" pitchFamily="18" charset="0"/>
              </a:defRPr>
            </a:lvl8pPr>
            <a:lvl9pPr marL="3886200" indent="-228600" defTabSz="962025" eaLnBrk="0" fontAlgn="base" hangingPunct="0">
              <a:spcBef>
                <a:spcPct val="0"/>
              </a:spcBef>
              <a:spcAft>
                <a:spcPct val="0"/>
              </a:spcAft>
              <a:defRPr sz="2400">
                <a:solidFill>
                  <a:schemeClr val="tx1"/>
                </a:solidFill>
                <a:latin typeface="Book Antiqua" panose="02040602050305030304" pitchFamily="18" charset="0"/>
              </a:defRPr>
            </a:lvl9pPr>
          </a:lstStyle>
          <a:p>
            <a:fld id="{4185265E-FBD6-459E-8572-BCBC1422F2FE}" type="slidenum">
              <a:rPr lang="de-DE" altLang="en-US" sz="1300" smtClean="0">
                <a:latin typeface="Times New Roman" panose="02020603050405020304" pitchFamily="18" charset="0"/>
              </a:rPr>
              <a:pPr/>
              <a:t>39</a:t>
            </a:fld>
            <a:endParaRPr lang="de-DE" altLang="en-US" sz="1300" smtClean="0">
              <a:latin typeface="Times New Roman" panose="02020603050405020304" pitchFamily="18" charset="0"/>
            </a:endParaRPr>
          </a:p>
        </p:txBody>
      </p:sp>
      <p:sp>
        <p:nvSpPr>
          <p:cNvPr id="29698" name="Rectangle 2"/>
          <p:cNvSpPr>
            <a:spLocks noGrp="1" noRot="1" noChangeAspect="1" noChangeArrowheads="1" noTextEdit="1"/>
          </p:cNvSpPr>
          <p:nvPr>
            <p:ph type="sldImg"/>
          </p:nvPr>
        </p:nvSpPr>
        <p:spPr>
          <a:xfrm>
            <a:off x="227013" y="317500"/>
            <a:ext cx="6573837" cy="4930775"/>
          </a:xfrm>
          <a:ln/>
        </p:spPr>
      </p:sp>
      <p:sp>
        <p:nvSpPr>
          <p:cNvPr id="29699"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type="none" w="sm" len="sm"/>
                <a:tailEnd type="none" w="sm" len="sm"/>
              </a14:hiddenLine>
            </a:ext>
          </a:extLst>
        </p:spPr>
        <p:txBody>
          <a:bodyPr/>
          <a:lstStyle/>
          <a:p>
            <a:endParaRPr lang="de-DE" altLang="en-US" noProof="1" smtClean="0"/>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type="none" w="sm" len="sm"/>
                <a:tailEnd type="none" w="sm" len="sm"/>
              </a14:hiddenLine>
            </a:ext>
          </a:extLst>
        </p:spPr>
        <p:txBody>
          <a:bodyPr/>
          <a:lstStyle>
            <a:lvl1pPr defTabSz="962025">
              <a:defRPr sz="2400">
                <a:solidFill>
                  <a:schemeClr val="tx1"/>
                </a:solidFill>
                <a:latin typeface="Book Antiqua" panose="02040602050305030304" pitchFamily="18" charset="0"/>
              </a:defRPr>
            </a:lvl1pPr>
            <a:lvl2pPr marL="742950" indent="-285750" defTabSz="962025">
              <a:defRPr sz="2400">
                <a:solidFill>
                  <a:schemeClr val="tx1"/>
                </a:solidFill>
                <a:latin typeface="Book Antiqua" panose="02040602050305030304" pitchFamily="18" charset="0"/>
              </a:defRPr>
            </a:lvl2pPr>
            <a:lvl3pPr marL="1143000" indent="-228600" defTabSz="962025">
              <a:defRPr sz="2400">
                <a:solidFill>
                  <a:schemeClr val="tx1"/>
                </a:solidFill>
                <a:latin typeface="Book Antiqua" panose="02040602050305030304" pitchFamily="18" charset="0"/>
              </a:defRPr>
            </a:lvl3pPr>
            <a:lvl4pPr marL="1600200" indent="-228600" defTabSz="962025">
              <a:defRPr sz="2400">
                <a:solidFill>
                  <a:schemeClr val="tx1"/>
                </a:solidFill>
                <a:latin typeface="Book Antiqua" panose="02040602050305030304" pitchFamily="18" charset="0"/>
              </a:defRPr>
            </a:lvl4pPr>
            <a:lvl5pPr marL="2057400" indent="-228600" defTabSz="962025">
              <a:defRPr sz="2400">
                <a:solidFill>
                  <a:schemeClr val="tx1"/>
                </a:solidFill>
                <a:latin typeface="Book Antiqua" panose="02040602050305030304" pitchFamily="18" charset="0"/>
              </a:defRPr>
            </a:lvl5pPr>
            <a:lvl6pPr marL="2514600" indent="-228600" defTabSz="962025" eaLnBrk="0" fontAlgn="base" hangingPunct="0">
              <a:spcBef>
                <a:spcPct val="0"/>
              </a:spcBef>
              <a:spcAft>
                <a:spcPct val="0"/>
              </a:spcAft>
              <a:defRPr sz="2400">
                <a:solidFill>
                  <a:schemeClr val="tx1"/>
                </a:solidFill>
                <a:latin typeface="Book Antiqua" panose="02040602050305030304" pitchFamily="18" charset="0"/>
              </a:defRPr>
            </a:lvl6pPr>
            <a:lvl7pPr marL="2971800" indent="-228600" defTabSz="962025" eaLnBrk="0" fontAlgn="base" hangingPunct="0">
              <a:spcBef>
                <a:spcPct val="0"/>
              </a:spcBef>
              <a:spcAft>
                <a:spcPct val="0"/>
              </a:spcAft>
              <a:defRPr sz="2400">
                <a:solidFill>
                  <a:schemeClr val="tx1"/>
                </a:solidFill>
                <a:latin typeface="Book Antiqua" panose="02040602050305030304" pitchFamily="18" charset="0"/>
              </a:defRPr>
            </a:lvl7pPr>
            <a:lvl8pPr marL="3429000" indent="-228600" defTabSz="962025" eaLnBrk="0" fontAlgn="base" hangingPunct="0">
              <a:spcBef>
                <a:spcPct val="0"/>
              </a:spcBef>
              <a:spcAft>
                <a:spcPct val="0"/>
              </a:spcAft>
              <a:defRPr sz="2400">
                <a:solidFill>
                  <a:schemeClr val="tx1"/>
                </a:solidFill>
                <a:latin typeface="Book Antiqua" panose="02040602050305030304" pitchFamily="18" charset="0"/>
              </a:defRPr>
            </a:lvl8pPr>
            <a:lvl9pPr marL="3886200" indent="-228600" defTabSz="962025" eaLnBrk="0" fontAlgn="base" hangingPunct="0">
              <a:spcBef>
                <a:spcPct val="0"/>
              </a:spcBef>
              <a:spcAft>
                <a:spcPct val="0"/>
              </a:spcAft>
              <a:defRPr sz="2400">
                <a:solidFill>
                  <a:schemeClr val="tx1"/>
                </a:solidFill>
                <a:latin typeface="Book Antiqua" panose="02040602050305030304" pitchFamily="18" charset="0"/>
              </a:defRPr>
            </a:lvl9pPr>
          </a:lstStyle>
          <a:p>
            <a:fld id="{4185265E-FBD6-459E-8572-BCBC1422F2FE}" type="slidenum">
              <a:rPr lang="de-DE" altLang="en-US" sz="1300" smtClean="0">
                <a:latin typeface="Times New Roman" panose="02020603050405020304" pitchFamily="18" charset="0"/>
              </a:rPr>
              <a:pPr/>
              <a:t>40</a:t>
            </a:fld>
            <a:endParaRPr lang="de-DE" altLang="en-US" sz="1300" smtClean="0">
              <a:latin typeface="Times New Roman" panose="02020603050405020304" pitchFamily="18" charset="0"/>
            </a:endParaRPr>
          </a:p>
        </p:txBody>
      </p:sp>
      <p:sp>
        <p:nvSpPr>
          <p:cNvPr id="29698" name="Rectangle 2"/>
          <p:cNvSpPr>
            <a:spLocks noGrp="1" noRot="1" noChangeAspect="1" noChangeArrowheads="1" noTextEdit="1"/>
          </p:cNvSpPr>
          <p:nvPr>
            <p:ph type="sldImg"/>
          </p:nvPr>
        </p:nvSpPr>
        <p:spPr>
          <a:xfrm>
            <a:off x="227013" y="317500"/>
            <a:ext cx="6573837" cy="4930775"/>
          </a:xfrm>
          <a:ln/>
        </p:spPr>
      </p:sp>
      <p:sp>
        <p:nvSpPr>
          <p:cNvPr id="29699"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type="none" w="sm" len="sm"/>
                <a:tailEnd type="none" w="sm" len="sm"/>
              </a14:hiddenLine>
            </a:ext>
          </a:extLst>
        </p:spPr>
        <p:txBody>
          <a:bodyPr/>
          <a:lstStyle/>
          <a:p>
            <a:endParaRPr lang="de-DE" altLang="en-US" noProof="1" smtClean="0"/>
          </a:p>
        </p:txBody>
      </p:sp>
    </p:spTree>
    <p:extLst>
      <p:ext uri="{BB962C8B-B14F-4D97-AF65-F5344CB8AC3E}">
        <p14:creationId xmlns:p14="http://schemas.microsoft.com/office/powerpoint/2010/main" val="409307492"/>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type="none" w="sm" len="sm"/>
                <a:tailEnd type="none" w="sm" len="sm"/>
              </a14:hiddenLine>
            </a:ext>
          </a:extLst>
        </p:spPr>
        <p:txBody>
          <a:bodyPr/>
          <a:lstStyle>
            <a:lvl1pPr defTabSz="962025">
              <a:defRPr sz="2400">
                <a:solidFill>
                  <a:schemeClr val="tx1"/>
                </a:solidFill>
                <a:latin typeface="Book Antiqua" panose="02040602050305030304" pitchFamily="18" charset="0"/>
              </a:defRPr>
            </a:lvl1pPr>
            <a:lvl2pPr marL="742950" indent="-285750" defTabSz="962025">
              <a:defRPr sz="2400">
                <a:solidFill>
                  <a:schemeClr val="tx1"/>
                </a:solidFill>
                <a:latin typeface="Book Antiqua" panose="02040602050305030304" pitchFamily="18" charset="0"/>
              </a:defRPr>
            </a:lvl2pPr>
            <a:lvl3pPr marL="1143000" indent="-228600" defTabSz="962025">
              <a:defRPr sz="2400">
                <a:solidFill>
                  <a:schemeClr val="tx1"/>
                </a:solidFill>
                <a:latin typeface="Book Antiqua" panose="02040602050305030304" pitchFamily="18" charset="0"/>
              </a:defRPr>
            </a:lvl3pPr>
            <a:lvl4pPr marL="1600200" indent="-228600" defTabSz="962025">
              <a:defRPr sz="2400">
                <a:solidFill>
                  <a:schemeClr val="tx1"/>
                </a:solidFill>
                <a:latin typeface="Book Antiqua" panose="02040602050305030304" pitchFamily="18" charset="0"/>
              </a:defRPr>
            </a:lvl4pPr>
            <a:lvl5pPr marL="2057400" indent="-228600" defTabSz="962025">
              <a:defRPr sz="2400">
                <a:solidFill>
                  <a:schemeClr val="tx1"/>
                </a:solidFill>
                <a:latin typeface="Book Antiqua" panose="02040602050305030304" pitchFamily="18" charset="0"/>
              </a:defRPr>
            </a:lvl5pPr>
            <a:lvl6pPr marL="2514600" indent="-228600" defTabSz="962025" eaLnBrk="0" fontAlgn="base" hangingPunct="0">
              <a:spcBef>
                <a:spcPct val="0"/>
              </a:spcBef>
              <a:spcAft>
                <a:spcPct val="0"/>
              </a:spcAft>
              <a:defRPr sz="2400">
                <a:solidFill>
                  <a:schemeClr val="tx1"/>
                </a:solidFill>
                <a:latin typeface="Book Antiqua" panose="02040602050305030304" pitchFamily="18" charset="0"/>
              </a:defRPr>
            </a:lvl6pPr>
            <a:lvl7pPr marL="2971800" indent="-228600" defTabSz="962025" eaLnBrk="0" fontAlgn="base" hangingPunct="0">
              <a:spcBef>
                <a:spcPct val="0"/>
              </a:spcBef>
              <a:spcAft>
                <a:spcPct val="0"/>
              </a:spcAft>
              <a:defRPr sz="2400">
                <a:solidFill>
                  <a:schemeClr val="tx1"/>
                </a:solidFill>
                <a:latin typeface="Book Antiqua" panose="02040602050305030304" pitchFamily="18" charset="0"/>
              </a:defRPr>
            </a:lvl7pPr>
            <a:lvl8pPr marL="3429000" indent="-228600" defTabSz="962025" eaLnBrk="0" fontAlgn="base" hangingPunct="0">
              <a:spcBef>
                <a:spcPct val="0"/>
              </a:spcBef>
              <a:spcAft>
                <a:spcPct val="0"/>
              </a:spcAft>
              <a:defRPr sz="2400">
                <a:solidFill>
                  <a:schemeClr val="tx1"/>
                </a:solidFill>
                <a:latin typeface="Book Antiqua" panose="02040602050305030304" pitchFamily="18" charset="0"/>
              </a:defRPr>
            </a:lvl8pPr>
            <a:lvl9pPr marL="3886200" indent="-228600" defTabSz="962025" eaLnBrk="0" fontAlgn="base" hangingPunct="0">
              <a:spcBef>
                <a:spcPct val="0"/>
              </a:spcBef>
              <a:spcAft>
                <a:spcPct val="0"/>
              </a:spcAft>
              <a:defRPr sz="2400">
                <a:solidFill>
                  <a:schemeClr val="tx1"/>
                </a:solidFill>
                <a:latin typeface="Book Antiqua" panose="02040602050305030304" pitchFamily="18" charset="0"/>
              </a:defRPr>
            </a:lvl9pPr>
          </a:lstStyle>
          <a:p>
            <a:fld id="{4185265E-FBD6-459E-8572-BCBC1422F2FE}" type="slidenum">
              <a:rPr lang="de-DE" altLang="en-US" sz="1300" smtClean="0">
                <a:latin typeface="Times New Roman" panose="02020603050405020304" pitchFamily="18" charset="0"/>
              </a:rPr>
              <a:pPr/>
              <a:t>41</a:t>
            </a:fld>
            <a:endParaRPr lang="de-DE" altLang="en-US" sz="1300" smtClean="0">
              <a:latin typeface="Times New Roman" panose="02020603050405020304" pitchFamily="18" charset="0"/>
            </a:endParaRPr>
          </a:p>
        </p:txBody>
      </p:sp>
      <p:sp>
        <p:nvSpPr>
          <p:cNvPr id="29698" name="Rectangle 2"/>
          <p:cNvSpPr>
            <a:spLocks noGrp="1" noRot="1" noChangeAspect="1" noChangeArrowheads="1" noTextEdit="1"/>
          </p:cNvSpPr>
          <p:nvPr>
            <p:ph type="sldImg"/>
          </p:nvPr>
        </p:nvSpPr>
        <p:spPr>
          <a:xfrm>
            <a:off x="227013" y="317500"/>
            <a:ext cx="6573837" cy="4930775"/>
          </a:xfrm>
          <a:ln/>
        </p:spPr>
      </p:sp>
      <p:sp>
        <p:nvSpPr>
          <p:cNvPr id="29699"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type="none" w="sm" len="sm"/>
                <a:tailEnd type="none" w="sm" len="sm"/>
              </a14:hiddenLine>
            </a:ext>
          </a:extLst>
        </p:spPr>
        <p:txBody>
          <a:bodyPr/>
          <a:lstStyle/>
          <a:p>
            <a:endParaRPr lang="de-DE" altLang="en-US" noProof="1" smtClean="0"/>
          </a:p>
        </p:txBody>
      </p:sp>
    </p:spTree>
    <p:extLst>
      <p:ext uri="{BB962C8B-B14F-4D97-AF65-F5344CB8AC3E}">
        <p14:creationId xmlns:p14="http://schemas.microsoft.com/office/powerpoint/2010/main" val="303907536"/>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type="none" w="sm" len="sm"/>
                <a:tailEnd type="none" w="sm" len="sm"/>
              </a14:hiddenLine>
            </a:ext>
          </a:extLst>
        </p:spPr>
        <p:txBody>
          <a:bodyPr/>
          <a:lstStyle>
            <a:lvl1pPr defTabSz="962025">
              <a:defRPr sz="2400">
                <a:solidFill>
                  <a:schemeClr val="tx1"/>
                </a:solidFill>
                <a:latin typeface="Book Antiqua" panose="02040602050305030304" pitchFamily="18" charset="0"/>
              </a:defRPr>
            </a:lvl1pPr>
            <a:lvl2pPr marL="742950" indent="-285750" defTabSz="962025">
              <a:defRPr sz="2400">
                <a:solidFill>
                  <a:schemeClr val="tx1"/>
                </a:solidFill>
                <a:latin typeface="Book Antiqua" panose="02040602050305030304" pitchFamily="18" charset="0"/>
              </a:defRPr>
            </a:lvl2pPr>
            <a:lvl3pPr marL="1143000" indent="-228600" defTabSz="962025">
              <a:defRPr sz="2400">
                <a:solidFill>
                  <a:schemeClr val="tx1"/>
                </a:solidFill>
                <a:latin typeface="Book Antiqua" panose="02040602050305030304" pitchFamily="18" charset="0"/>
              </a:defRPr>
            </a:lvl3pPr>
            <a:lvl4pPr marL="1600200" indent="-228600" defTabSz="962025">
              <a:defRPr sz="2400">
                <a:solidFill>
                  <a:schemeClr val="tx1"/>
                </a:solidFill>
                <a:latin typeface="Book Antiqua" panose="02040602050305030304" pitchFamily="18" charset="0"/>
              </a:defRPr>
            </a:lvl4pPr>
            <a:lvl5pPr marL="2057400" indent="-228600" defTabSz="962025">
              <a:defRPr sz="2400">
                <a:solidFill>
                  <a:schemeClr val="tx1"/>
                </a:solidFill>
                <a:latin typeface="Book Antiqua" panose="02040602050305030304" pitchFamily="18" charset="0"/>
              </a:defRPr>
            </a:lvl5pPr>
            <a:lvl6pPr marL="2514600" indent="-228600" defTabSz="962025" eaLnBrk="0" fontAlgn="base" hangingPunct="0">
              <a:spcBef>
                <a:spcPct val="0"/>
              </a:spcBef>
              <a:spcAft>
                <a:spcPct val="0"/>
              </a:spcAft>
              <a:defRPr sz="2400">
                <a:solidFill>
                  <a:schemeClr val="tx1"/>
                </a:solidFill>
                <a:latin typeface="Book Antiqua" panose="02040602050305030304" pitchFamily="18" charset="0"/>
              </a:defRPr>
            </a:lvl6pPr>
            <a:lvl7pPr marL="2971800" indent="-228600" defTabSz="962025" eaLnBrk="0" fontAlgn="base" hangingPunct="0">
              <a:spcBef>
                <a:spcPct val="0"/>
              </a:spcBef>
              <a:spcAft>
                <a:spcPct val="0"/>
              </a:spcAft>
              <a:defRPr sz="2400">
                <a:solidFill>
                  <a:schemeClr val="tx1"/>
                </a:solidFill>
                <a:latin typeface="Book Antiqua" panose="02040602050305030304" pitchFamily="18" charset="0"/>
              </a:defRPr>
            </a:lvl7pPr>
            <a:lvl8pPr marL="3429000" indent="-228600" defTabSz="962025" eaLnBrk="0" fontAlgn="base" hangingPunct="0">
              <a:spcBef>
                <a:spcPct val="0"/>
              </a:spcBef>
              <a:spcAft>
                <a:spcPct val="0"/>
              </a:spcAft>
              <a:defRPr sz="2400">
                <a:solidFill>
                  <a:schemeClr val="tx1"/>
                </a:solidFill>
                <a:latin typeface="Book Antiqua" panose="02040602050305030304" pitchFamily="18" charset="0"/>
              </a:defRPr>
            </a:lvl8pPr>
            <a:lvl9pPr marL="3886200" indent="-228600" defTabSz="962025" eaLnBrk="0" fontAlgn="base" hangingPunct="0">
              <a:spcBef>
                <a:spcPct val="0"/>
              </a:spcBef>
              <a:spcAft>
                <a:spcPct val="0"/>
              </a:spcAft>
              <a:defRPr sz="2400">
                <a:solidFill>
                  <a:schemeClr val="tx1"/>
                </a:solidFill>
                <a:latin typeface="Book Antiqua" panose="02040602050305030304" pitchFamily="18" charset="0"/>
              </a:defRPr>
            </a:lvl9pPr>
          </a:lstStyle>
          <a:p>
            <a:fld id="{BE91DEBC-B0BF-4AA9-B69E-3781906A1B8E}" type="slidenum">
              <a:rPr lang="de-DE" altLang="en-US" sz="1300" smtClean="0">
                <a:latin typeface="Times New Roman" panose="02020603050405020304" pitchFamily="18" charset="0"/>
              </a:rPr>
              <a:pPr/>
              <a:t>42</a:t>
            </a:fld>
            <a:endParaRPr lang="de-DE" altLang="en-US" sz="1300" smtClean="0">
              <a:latin typeface="Times New Roman" panose="02020603050405020304" pitchFamily="18" charset="0"/>
            </a:endParaRPr>
          </a:p>
        </p:txBody>
      </p:sp>
      <p:sp>
        <p:nvSpPr>
          <p:cNvPr id="31746" name="Rectangle 2"/>
          <p:cNvSpPr>
            <a:spLocks noGrp="1" noRot="1" noChangeAspect="1" noChangeArrowheads="1" noTextEdit="1"/>
          </p:cNvSpPr>
          <p:nvPr>
            <p:ph type="sldImg"/>
          </p:nvPr>
        </p:nvSpPr>
        <p:spPr>
          <a:xfrm>
            <a:off x="227013" y="317500"/>
            <a:ext cx="6573837" cy="4930775"/>
          </a:xfrm>
          <a:ln/>
        </p:spPr>
      </p:sp>
      <p:sp>
        <p:nvSpPr>
          <p:cNvPr id="3174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type="none" w="sm" len="sm"/>
                <a:tailEnd type="none" w="sm" len="sm"/>
              </a14:hiddenLine>
            </a:ext>
          </a:extLst>
        </p:spPr>
        <p:txBody>
          <a:bodyPr/>
          <a:lstStyle/>
          <a:p>
            <a:endParaRPr lang="de-DE" altLang="en-US" noProof="1" smtClean="0"/>
          </a:p>
        </p:txBody>
      </p:sp>
    </p:spTree>
    <p:extLst>
      <p:ext uri="{BB962C8B-B14F-4D97-AF65-F5344CB8AC3E}">
        <p14:creationId xmlns:p14="http://schemas.microsoft.com/office/powerpoint/2010/main" val="466875767"/>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type="none" w="sm" len="sm"/>
                <a:tailEnd type="none" w="sm" len="sm"/>
              </a14:hiddenLine>
            </a:ext>
          </a:extLst>
        </p:spPr>
        <p:txBody>
          <a:bodyPr/>
          <a:lstStyle>
            <a:lvl1pPr defTabSz="962025">
              <a:defRPr sz="2400">
                <a:solidFill>
                  <a:schemeClr val="tx1"/>
                </a:solidFill>
                <a:latin typeface="Book Antiqua" panose="02040602050305030304" pitchFamily="18" charset="0"/>
              </a:defRPr>
            </a:lvl1pPr>
            <a:lvl2pPr marL="742950" indent="-285750" defTabSz="962025">
              <a:defRPr sz="2400">
                <a:solidFill>
                  <a:schemeClr val="tx1"/>
                </a:solidFill>
                <a:latin typeface="Book Antiqua" panose="02040602050305030304" pitchFamily="18" charset="0"/>
              </a:defRPr>
            </a:lvl2pPr>
            <a:lvl3pPr marL="1143000" indent="-228600" defTabSz="962025">
              <a:defRPr sz="2400">
                <a:solidFill>
                  <a:schemeClr val="tx1"/>
                </a:solidFill>
                <a:latin typeface="Book Antiqua" panose="02040602050305030304" pitchFamily="18" charset="0"/>
              </a:defRPr>
            </a:lvl3pPr>
            <a:lvl4pPr marL="1600200" indent="-228600" defTabSz="962025">
              <a:defRPr sz="2400">
                <a:solidFill>
                  <a:schemeClr val="tx1"/>
                </a:solidFill>
                <a:latin typeface="Book Antiqua" panose="02040602050305030304" pitchFamily="18" charset="0"/>
              </a:defRPr>
            </a:lvl4pPr>
            <a:lvl5pPr marL="2057400" indent="-228600" defTabSz="962025">
              <a:defRPr sz="2400">
                <a:solidFill>
                  <a:schemeClr val="tx1"/>
                </a:solidFill>
                <a:latin typeface="Book Antiqua" panose="02040602050305030304" pitchFamily="18" charset="0"/>
              </a:defRPr>
            </a:lvl5pPr>
            <a:lvl6pPr marL="2514600" indent="-228600" defTabSz="962025" eaLnBrk="0" fontAlgn="base" hangingPunct="0">
              <a:spcBef>
                <a:spcPct val="0"/>
              </a:spcBef>
              <a:spcAft>
                <a:spcPct val="0"/>
              </a:spcAft>
              <a:defRPr sz="2400">
                <a:solidFill>
                  <a:schemeClr val="tx1"/>
                </a:solidFill>
                <a:latin typeface="Book Antiqua" panose="02040602050305030304" pitchFamily="18" charset="0"/>
              </a:defRPr>
            </a:lvl6pPr>
            <a:lvl7pPr marL="2971800" indent="-228600" defTabSz="962025" eaLnBrk="0" fontAlgn="base" hangingPunct="0">
              <a:spcBef>
                <a:spcPct val="0"/>
              </a:spcBef>
              <a:spcAft>
                <a:spcPct val="0"/>
              </a:spcAft>
              <a:defRPr sz="2400">
                <a:solidFill>
                  <a:schemeClr val="tx1"/>
                </a:solidFill>
                <a:latin typeface="Book Antiqua" panose="02040602050305030304" pitchFamily="18" charset="0"/>
              </a:defRPr>
            </a:lvl7pPr>
            <a:lvl8pPr marL="3429000" indent="-228600" defTabSz="962025" eaLnBrk="0" fontAlgn="base" hangingPunct="0">
              <a:spcBef>
                <a:spcPct val="0"/>
              </a:spcBef>
              <a:spcAft>
                <a:spcPct val="0"/>
              </a:spcAft>
              <a:defRPr sz="2400">
                <a:solidFill>
                  <a:schemeClr val="tx1"/>
                </a:solidFill>
                <a:latin typeface="Book Antiqua" panose="02040602050305030304" pitchFamily="18" charset="0"/>
              </a:defRPr>
            </a:lvl8pPr>
            <a:lvl9pPr marL="3886200" indent="-228600" defTabSz="962025" eaLnBrk="0" fontAlgn="base" hangingPunct="0">
              <a:spcBef>
                <a:spcPct val="0"/>
              </a:spcBef>
              <a:spcAft>
                <a:spcPct val="0"/>
              </a:spcAft>
              <a:defRPr sz="2400">
                <a:solidFill>
                  <a:schemeClr val="tx1"/>
                </a:solidFill>
                <a:latin typeface="Book Antiqua" panose="02040602050305030304" pitchFamily="18" charset="0"/>
              </a:defRPr>
            </a:lvl9pPr>
          </a:lstStyle>
          <a:p>
            <a:fld id="{BE91DEBC-B0BF-4AA9-B69E-3781906A1B8E}" type="slidenum">
              <a:rPr lang="de-DE" altLang="en-US" sz="1300" smtClean="0">
                <a:latin typeface="Times New Roman" panose="02020603050405020304" pitchFamily="18" charset="0"/>
              </a:rPr>
              <a:pPr/>
              <a:t>43</a:t>
            </a:fld>
            <a:endParaRPr lang="de-DE" altLang="en-US" sz="1300" smtClean="0">
              <a:latin typeface="Times New Roman" panose="02020603050405020304" pitchFamily="18" charset="0"/>
            </a:endParaRPr>
          </a:p>
        </p:txBody>
      </p:sp>
      <p:sp>
        <p:nvSpPr>
          <p:cNvPr id="31746" name="Rectangle 2"/>
          <p:cNvSpPr>
            <a:spLocks noGrp="1" noRot="1" noChangeAspect="1" noChangeArrowheads="1" noTextEdit="1"/>
          </p:cNvSpPr>
          <p:nvPr>
            <p:ph type="sldImg"/>
          </p:nvPr>
        </p:nvSpPr>
        <p:spPr>
          <a:xfrm>
            <a:off x="227013" y="317500"/>
            <a:ext cx="6573837" cy="4930775"/>
          </a:xfrm>
          <a:ln/>
        </p:spPr>
      </p:sp>
      <p:sp>
        <p:nvSpPr>
          <p:cNvPr id="3174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type="none" w="sm" len="sm"/>
                <a:tailEnd type="none" w="sm" len="sm"/>
              </a14:hiddenLine>
            </a:ext>
          </a:extLst>
        </p:spPr>
        <p:txBody>
          <a:bodyPr/>
          <a:lstStyle/>
          <a:p>
            <a:endParaRPr lang="de-DE" altLang="en-US" noProof="1" smtClean="0"/>
          </a:p>
        </p:txBody>
      </p:sp>
    </p:spTree>
    <p:extLst>
      <p:ext uri="{BB962C8B-B14F-4D97-AF65-F5344CB8AC3E}">
        <p14:creationId xmlns:p14="http://schemas.microsoft.com/office/powerpoint/2010/main" val="3948773544"/>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type="none" w="sm" len="sm"/>
                <a:tailEnd type="none" w="sm" len="sm"/>
              </a14:hiddenLine>
            </a:ext>
          </a:extLst>
        </p:spPr>
        <p:txBody>
          <a:bodyPr/>
          <a:lstStyle>
            <a:lvl1pPr defTabSz="962025">
              <a:defRPr sz="2400">
                <a:solidFill>
                  <a:schemeClr val="tx1"/>
                </a:solidFill>
                <a:latin typeface="Book Antiqua" panose="02040602050305030304" pitchFamily="18" charset="0"/>
              </a:defRPr>
            </a:lvl1pPr>
            <a:lvl2pPr marL="742950" indent="-285750" defTabSz="962025">
              <a:defRPr sz="2400">
                <a:solidFill>
                  <a:schemeClr val="tx1"/>
                </a:solidFill>
                <a:latin typeface="Book Antiqua" panose="02040602050305030304" pitchFamily="18" charset="0"/>
              </a:defRPr>
            </a:lvl2pPr>
            <a:lvl3pPr marL="1143000" indent="-228600" defTabSz="962025">
              <a:defRPr sz="2400">
                <a:solidFill>
                  <a:schemeClr val="tx1"/>
                </a:solidFill>
                <a:latin typeface="Book Antiqua" panose="02040602050305030304" pitchFamily="18" charset="0"/>
              </a:defRPr>
            </a:lvl3pPr>
            <a:lvl4pPr marL="1600200" indent="-228600" defTabSz="962025">
              <a:defRPr sz="2400">
                <a:solidFill>
                  <a:schemeClr val="tx1"/>
                </a:solidFill>
                <a:latin typeface="Book Antiqua" panose="02040602050305030304" pitchFamily="18" charset="0"/>
              </a:defRPr>
            </a:lvl4pPr>
            <a:lvl5pPr marL="2057400" indent="-228600" defTabSz="962025">
              <a:defRPr sz="2400">
                <a:solidFill>
                  <a:schemeClr val="tx1"/>
                </a:solidFill>
                <a:latin typeface="Book Antiqua" panose="02040602050305030304" pitchFamily="18" charset="0"/>
              </a:defRPr>
            </a:lvl5pPr>
            <a:lvl6pPr marL="2514600" indent="-228600" defTabSz="962025" eaLnBrk="0" fontAlgn="base" hangingPunct="0">
              <a:spcBef>
                <a:spcPct val="0"/>
              </a:spcBef>
              <a:spcAft>
                <a:spcPct val="0"/>
              </a:spcAft>
              <a:defRPr sz="2400">
                <a:solidFill>
                  <a:schemeClr val="tx1"/>
                </a:solidFill>
                <a:latin typeface="Book Antiqua" panose="02040602050305030304" pitchFamily="18" charset="0"/>
              </a:defRPr>
            </a:lvl6pPr>
            <a:lvl7pPr marL="2971800" indent="-228600" defTabSz="962025" eaLnBrk="0" fontAlgn="base" hangingPunct="0">
              <a:spcBef>
                <a:spcPct val="0"/>
              </a:spcBef>
              <a:spcAft>
                <a:spcPct val="0"/>
              </a:spcAft>
              <a:defRPr sz="2400">
                <a:solidFill>
                  <a:schemeClr val="tx1"/>
                </a:solidFill>
                <a:latin typeface="Book Antiqua" panose="02040602050305030304" pitchFamily="18" charset="0"/>
              </a:defRPr>
            </a:lvl7pPr>
            <a:lvl8pPr marL="3429000" indent="-228600" defTabSz="962025" eaLnBrk="0" fontAlgn="base" hangingPunct="0">
              <a:spcBef>
                <a:spcPct val="0"/>
              </a:spcBef>
              <a:spcAft>
                <a:spcPct val="0"/>
              </a:spcAft>
              <a:defRPr sz="2400">
                <a:solidFill>
                  <a:schemeClr val="tx1"/>
                </a:solidFill>
                <a:latin typeface="Book Antiqua" panose="02040602050305030304" pitchFamily="18" charset="0"/>
              </a:defRPr>
            </a:lvl8pPr>
            <a:lvl9pPr marL="3886200" indent="-228600" defTabSz="962025" eaLnBrk="0" fontAlgn="base" hangingPunct="0">
              <a:spcBef>
                <a:spcPct val="0"/>
              </a:spcBef>
              <a:spcAft>
                <a:spcPct val="0"/>
              </a:spcAft>
              <a:defRPr sz="2400">
                <a:solidFill>
                  <a:schemeClr val="tx1"/>
                </a:solidFill>
                <a:latin typeface="Book Antiqua" panose="02040602050305030304" pitchFamily="18" charset="0"/>
              </a:defRPr>
            </a:lvl9pPr>
          </a:lstStyle>
          <a:p>
            <a:fld id="{BE91DEBC-B0BF-4AA9-B69E-3781906A1B8E}" type="slidenum">
              <a:rPr lang="de-DE" altLang="en-US" sz="1300" smtClean="0">
                <a:latin typeface="Times New Roman" panose="02020603050405020304" pitchFamily="18" charset="0"/>
              </a:rPr>
              <a:pPr/>
              <a:t>44</a:t>
            </a:fld>
            <a:endParaRPr lang="de-DE" altLang="en-US" sz="1300" smtClean="0">
              <a:latin typeface="Times New Roman" panose="02020603050405020304" pitchFamily="18" charset="0"/>
            </a:endParaRPr>
          </a:p>
        </p:txBody>
      </p:sp>
      <p:sp>
        <p:nvSpPr>
          <p:cNvPr id="31746" name="Rectangle 2"/>
          <p:cNvSpPr>
            <a:spLocks noGrp="1" noRot="1" noChangeAspect="1" noChangeArrowheads="1" noTextEdit="1"/>
          </p:cNvSpPr>
          <p:nvPr>
            <p:ph type="sldImg"/>
          </p:nvPr>
        </p:nvSpPr>
        <p:spPr>
          <a:xfrm>
            <a:off x="227013" y="317500"/>
            <a:ext cx="6573837" cy="4930775"/>
          </a:xfrm>
          <a:ln/>
        </p:spPr>
      </p:sp>
      <p:sp>
        <p:nvSpPr>
          <p:cNvPr id="3174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type="none" w="sm" len="sm"/>
                <a:tailEnd type="none" w="sm" len="sm"/>
              </a14:hiddenLine>
            </a:ext>
          </a:extLst>
        </p:spPr>
        <p:txBody>
          <a:bodyPr/>
          <a:lstStyle/>
          <a:p>
            <a:endParaRPr lang="de-DE" altLang="en-US" noProof="1" smtClean="0"/>
          </a:p>
        </p:txBody>
      </p:sp>
    </p:spTree>
    <p:extLst>
      <p:ext uri="{BB962C8B-B14F-4D97-AF65-F5344CB8AC3E}">
        <p14:creationId xmlns:p14="http://schemas.microsoft.com/office/powerpoint/2010/main" val="2851527812"/>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type="none" w="sm" len="sm"/>
                <a:tailEnd type="none" w="sm" len="sm"/>
              </a14:hiddenLine>
            </a:ext>
          </a:extLst>
        </p:spPr>
        <p:txBody>
          <a:bodyPr/>
          <a:lstStyle>
            <a:lvl1pPr defTabSz="962025">
              <a:defRPr sz="2400">
                <a:solidFill>
                  <a:schemeClr val="tx1"/>
                </a:solidFill>
                <a:latin typeface="Book Antiqua" panose="02040602050305030304" pitchFamily="18" charset="0"/>
              </a:defRPr>
            </a:lvl1pPr>
            <a:lvl2pPr marL="742950" indent="-285750" defTabSz="962025">
              <a:defRPr sz="2400">
                <a:solidFill>
                  <a:schemeClr val="tx1"/>
                </a:solidFill>
                <a:latin typeface="Book Antiqua" panose="02040602050305030304" pitchFamily="18" charset="0"/>
              </a:defRPr>
            </a:lvl2pPr>
            <a:lvl3pPr marL="1143000" indent="-228600" defTabSz="962025">
              <a:defRPr sz="2400">
                <a:solidFill>
                  <a:schemeClr val="tx1"/>
                </a:solidFill>
                <a:latin typeface="Book Antiqua" panose="02040602050305030304" pitchFamily="18" charset="0"/>
              </a:defRPr>
            </a:lvl3pPr>
            <a:lvl4pPr marL="1600200" indent="-228600" defTabSz="962025">
              <a:defRPr sz="2400">
                <a:solidFill>
                  <a:schemeClr val="tx1"/>
                </a:solidFill>
                <a:latin typeface="Book Antiqua" panose="02040602050305030304" pitchFamily="18" charset="0"/>
              </a:defRPr>
            </a:lvl4pPr>
            <a:lvl5pPr marL="2057400" indent="-228600" defTabSz="962025">
              <a:defRPr sz="2400">
                <a:solidFill>
                  <a:schemeClr val="tx1"/>
                </a:solidFill>
                <a:latin typeface="Book Antiqua" panose="02040602050305030304" pitchFamily="18" charset="0"/>
              </a:defRPr>
            </a:lvl5pPr>
            <a:lvl6pPr marL="2514600" indent="-228600" defTabSz="962025" eaLnBrk="0" fontAlgn="base" hangingPunct="0">
              <a:spcBef>
                <a:spcPct val="0"/>
              </a:spcBef>
              <a:spcAft>
                <a:spcPct val="0"/>
              </a:spcAft>
              <a:defRPr sz="2400">
                <a:solidFill>
                  <a:schemeClr val="tx1"/>
                </a:solidFill>
                <a:latin typeface="Book Antiqua" panose="02040602050305030304" pitchFamily="18" charset="0"/>
              </a:defRPr>
            </a:lvl6pPr>
            <a:lvl7pPr marL="2971800" indent="-228600" defTabSz="962025" eaLnBrk="0" fontAlgn="base" hangingPunct="0">
              <a:spcBef>
                <a:spcPct val="0"/>
              </a:spcBef>
              <a:spcAft>
                <a:spcPct val="0"/>
              </a:spcAft>
              <a:defRPr sz="2400">
                <a:solidFill>
                  <a:schemeClr val="tx1"/>
                </a:solidFill>
                <a:latin typeface="Book Antiqua" panose="02040602050305030304" pitchFamily="18" charset="0"/>
              </a:defRPr>
            </a:lvl7pPr>
            <a:lvl8pPr marL="3429000" indent="-228600" defTabSz="962025" eaLnBrk="0" fontAlgn="base" hangingPunct="0">
              <a:spcBef>
                <a:spcPct val="0"/>
              </a:spcBef>
              <a:spcAft>
                <a:spcPct val="0"/>
              </a:spcAft>
              <a:defRPr sz="2400">
                <a:solidFill>
                  <a:schemeClr val="tx1"/>
                </a:solidFill>
                <a:latin typeface="Book Antiqua" panose="02040602050305030304" pitchFamily="18" charset="0"/>
              </a:defRPr>
            </a:lvl8pPr>
            <a:lvl9pPr marL="3886200" indent="-228600" defTabSz="962025" eaLnBrk="0" fontAlgn="base" hangingPunct="0">
              <a:spcBef>
                <a:spcPct val="0"/>
              </a:spcBef>
              <a:spcAft>
                <a:spcPct val="0"/>
              </a:spcAft>
              <a:defRPr sz="2400">
                <a:solidFill>
                  <a:schemeClr val="tx1"/>
                </a:solidFill>
                <a:latin typeface="Book Antiqua" panose="02040602050305030304" pitchFamily="18" charset="0"/>
              </a:defRPr>
            </a:lvl9pPr>
          </a:lstStyle>
          <a:p>
            <a:fld id="{BE91DEBC-B0BF-4AA9-B69E-3781906A1B8E}" type="slidenum">
              <a:rPr lang="de-DE" altLang="en-US" sz="1300" smtClean="0">
                <a:latin typeface="Times New Roman" panose="02020603050405020304" pitchFamily="18" charset="0"/>
              </a:rPr>
              <a:pPr/>
              <a:t>45</a:t>
            </a:fld>
            <a:endParaRPr lang="de-DE" altLang="en-US" sz="1300" smtClean="0">
              <a:latin typeface="Times New Roman" panose="02020603050405020304" pitchFamily="18" charset="0"/>
            </a:endParaRPr>
          </a:p>
        </p:txBody>
      </p:sp>
      <p:sp>
        <p:nvSpPr>
          <p:cNvPr id="31746" name="Rectangle 2"/>
          <p:cNvSpPr>
            <a:spLocks noGrp="1" noRot="1" noChangeAspect="1" noChangeArrowheads="1" noTextEdit="1"/>
          </p:cNvSpPr>
          <p:nvPr>
            <p:ph type="sldImg"/>
          </p:nvPr>
        </p:nvSpPr>
        <p:spPr>
          <a:xfrm>
            <a:off x="227013" y="317500"/>
            <a:ext cx="6573837" cy="4930775"/>
          </a:xfrm>
          <a:ln/>
        </p:spPr>
      </p:sp>
      <p:sp>
        <p:nvSpPr>
          <p:cNvPr id="3174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type="none" w="sm" len="sm"/>
                <a:tailEnd type="none" w="sm" len="sm"/>
              </a14:hiddenLine>
            </a:ext>
          </a:extLst>
        </p:spPr>
        <p:txBody>
          <a:bodyPr/>
          <a:lstStyle/>
          <a:p>
            <a:endParaRPr lang="de-DE" altLang="en-US" noProof="1" smtClean="0"/>
          </a:p>
        </p:txBody>
      </p:sp>
    </p:spTree>
    <p:extLst>
      <p:ext uri="{BB962C8B-B14F-4D97-AF65-F5344CB8AC3E}">
        <p14:creationId xmlns:p14="http://schemas.microsoft.com/office/powerpoint/2010/main" val="233491320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type="none" w="sm" len="sm"/>
                <a:tailEnd type="none" w="sm" len="sm"/>
              </a14:hiddenLine>
            </a:ext>
          </a:extLst>
        </p:spPr>
        <p:txBody>
          <a:bodyPr/>
          <a:lstStyle>
            <a:lvl1pPr defTabSz="962025">
              <a:defRPr sz="2400">
                <a:solidFill>
                  <a:schemeClr val="tx1"/>
                </a:solidFill>
                <a:latin typeface="Book Antiqua" panose="02040602050305030304" pitchFamily="18" charset="0"/>
              </a:defRPr>
            </a:lvl1pPr>
            <a:lvl2pPr marL="742950" indent="-285750" defTabSz="962025">
              <a:defRPr sz="2400">
                <a:solidFill>
                  <a:schemeClr val="tx1"/>
                </a:solidFill>
                <a:latin typeface="Book Antiqua" panose="02040602050305030304" pitchFamily="18" charset="0"/>
              </a:defRPr>
            </a:lvl2pPr>
            <a:lvl3pPr marL="1143000" indent="-228600" defTabSz="962025">
              <a:defRPr sz="2400">
                <a:solidFill>
                  <a:schemeClr val="tx1"/>
                </a:solidFill>
                <a:latin typeface="Book Antiqua" panose="02040602050305030304" pitchFamily="18" charset="0"/>
              </a:defRPr>
            </a:lvl3pPr>
            <a:lvl4pPr marL="1600200" indent="-228600" defTabSz="962025">
              <a:defRPr sz="2400">
                <a:solidFill>
                  <a:schemeClr val="tx1"/>
                </a:solidFill>
                <a:latin typeface="Book Antiqua" panose="02040602050305030304" pitchFamily="18" charset="0"/>
              </a:defRPr>
            </a:lvl4pPr>
            <a:lvl5pPr marL="2057400" indent="-228600" defTabSz="962025">
              <a:defRPr sz="2400">
                <a:solidFill>
                  <a:schemeClr val="tx1"/>
                </a:solidFill>
                <a:latin typeface="Book Antiqua" panose="02040602050305030304" pitchFamily="18" charset="0"/>
              </a:defRPr>
            </a:lvl5pPr>
            <a:lvl6pPr marL="2514600" indent="-228600" defTabSz="962025" eaLnBrk="0" fontAlgn="base" hangingPunct="0">
              <a:spcBef>
                <a:spcPct val="0"/>
              </a:spcBef>
              <a:spcAft>
                <a:spcPct val="0"/>
              </a:spcAft>
              <a:defRPr sz="2400">
                <a:solidFill>
                  <a:schemeClr val="tx1"/>
                </a:solidFill>
                <a:latin typeface="Book Antiqua" panose="02040602050305030304" pitchFamily="18" charset="0"/>
              </a:defRPr>
            </a:lvl6pPr>
            <a:lvl7pPr marL="2971800" indent="-228600" defTabSz="962025" eaLnBrk="0" fontAlgn="base" hangingPunct="0">
              <a:spcBef>
                <a:spcPct val="0"/>
              </a:spcBef>
              <a:spcAft>
                <a:spcPct val="0"/>
              </a:spcAft>
              <a:defRPr sz="2400">
                <a:solidFill>
                  <a:schemeClr val="tx1"/>
                </a:solidFill>
                <a:latin typeface="Book Antiqua" panose="02040602050305030304" pitchFamily="18" charset="0"/>
              </a:defRPr>
            </a:lvl7pPr>
            <a:lvl8pPr marL="3429000" indent="-228600" defTabSz="962025" eaLnBrk="0" fontAlgn="base" hangingPunct="0">
              <a:spcBef>
                <a:spcPct val="0"/>
              </a:spcBef>
              <a:spcAft>
                <a:spcPct val="0"/>
              </a:spcAft>
              <a:defRPr sz="2400">
                <a:solidFill>
                  <a:schemeClr val="tx1"/>
                </a:solidFill>
                <a:latin typeface="Book Antiqua" panose="02040602050305030304" pitchFamily="18" charset="0"/>
              </a:defRPr>
            </a:lvl8pPr>
            <a:lvl9pPr marL="3886200" indent="-228600" defTabSz="962025" eaLnBrk="0" fontAlgn="base" hangingPunct="0">
              <a:spcBef>
                <a:spcPct val="0"/>
              </a:spcBef>
              <a:spcAft>
                <a:spcPct val="0"/>
              </a:spcAft>
              <a:defRPr sz="2400">
                <a:solidFill>
                  <a:schemeClr val="tx1"/>
                </a:solidFill>
                <a:latin typeface="Book Antiqua" panose="02040602050305030304" pitchFamily="18" charset="0"/>
              </a:defRPr>
            </a:lvl9pPr>
          </a:lstStyle>
          <a:p>
            <a:fld id="{A71E7B10-7233-4189-9099-61A1ADFC613D}" type="slidenum">
              <a:rPr lang="de-DE" altLang="en-US" sz="1300" smtClean="0">
                <a:latin typeface="Times New Roman" panose="02020603050405020304" pitchFamily="18" charset="0"/>
              </a:rPr>
              <a:pPr/>
              <a:t>8</a:t>
            </a:fld>
            <a:endParaRPr lang="de-DE" altLang="en-US" sz="1300" smtClean="0">
              <a:latin typeface="Times New Roman" panose="02020603050405020304" pitchFamily="18" charset="0"/>
            </a:endParaRPr>
          </a:p>
        </p:txBody>
      </p:sp>
      <p:sp>
        <p:nvSpPr>
          <p:cNvPr id="17410" name="Rectangle 2"/>
          <p:cNvSpPr>
            <a:spLocks noGrp="1" noRot="1" noChangeAspect="1" noChangeArrowheads="1" noTextEdit="1"/>
          </p:cNvSpPr>
          <p:nvPr>
            <p:ph type="sldImg"/>
          </p:nvPr>
        </p:nvSpPr>
        <p:spPr>
          <a:xfrm>
            <a:off x="227013" y="317500"/>
            <a:ext cx="6573837" cy="4930775"/>
          </a:xfrm>
          <a:ln/>
        </p:spPr>
      </p:sp>
      <p:sp>
        <p:nvSpPr>
          <p:cNvPr id="1741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type="none" w="sm" len="sm"/>
                <a:tailEnd type="none" w="sm" len="sm"/>
              </a14:hiddenLine>
            </a:ext>
          </a:extLst>
        </p:spPr>
        <p:txBody>
          <a:bodyPr/>
          <a:lstStyle/>
          <a:p>
            <a:endParaRPr lang="de-DE" altLang="en-US" noProof="1" smtClean="0"/>
          </a:p>
        </p:txBody>
      </p:sp>
    </p:spTree>
    <p:extLst>
      <p:ext uri="{BB962C8B-B14F-4D97-AF65-F5344CB8AC3E}">
        <p14:creationId xmlns:p14="http://schemas.microsoft.com/office/powerpoint/2010/main" val="562514372"/>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type="none" w="sm" len="sm"/>
                <a:tailEnd type="none" w="sm" len="sm"/>
              </a14:hiddenLine>
            </a:ext>
          </a:extLst>
        </p:spPr>
        <p:txBody>
          <a:bodyPr/>
          <a:lstStyle>
            <a:lvl1pPr defTabSz="962025">
              <a:defRPr sz="2400">
                <a:solidFill>
                  <a:schemeClr val="tx1"/>
                </a:solidFill>
                <a:latin typeface="Book Antiqua" panose="02040602050305030304" pitchFamily="18" charset="0"/>
              </a:defRPr>
            </a:lvl1pPr>
            <a:lvl2pPr marL="742950" indent="-285750" defTabSz="962025">
              <a:defRPr sz="2400">
                <a:solidFill>
                  <a:schemeClr val="tx1"/>
                </a:solidFill>
                <a:latin typeface="Book Antiqua" panose="02040602050305030304" pitchFamily="18" charset="0"/>
              </a:defRPr>
            </a:lvl2pPr>
            <a:lvl3pPr marL="1143000" indent="-228600" defTabSz="962025">
              <a:defRPr sz="2400">
                <a:solidFill>
                  <a:schemeClr val="tx1"/>
                </a:solidFill>
                <a:latin typeface="Book Antiqua" panose="02040602050305030304" pitchFamily="18" charset="0"/>
              </a:defRPr>
            </a:lvl3pPr>
            <a:lvl4pPr marL="1600200" indent="-228600" defTabSz="962025">
              <a:defRPr sz="2400">
                <a:solidFill>
                  <a:schemeClr val="tx1"/>
                </a:solidFill>
                <a:latin typeface="Book Antiqua" panose="02040602050305030304" pitchFamily="18" charset="0"/>
              </a:defRPr>
            </a:lvl4pPr>
            <a:lvl5pPr marL="2057400" indent="-228600" defTabSz="962025">
              <a:defRPr sz="2400">
                <a:solidFill>
                  <a:schemeClr val="tx1"/>
                </a:solidFill>
                <a:latin typeface="Book Antiqua" panose="02040602050305030304" pitchFamily="18" charset="0"/>
              </a:defRPr>
            </a:lvl5pPr>
            <a:lvl6pPr marL="2514600" indent="-228600" defTabSz="962025" eaLnBrk="0" fontAlgn="base" hangingPunct="0">
              <a:spcBef>
                <a:spcPct val="0"/>
              </a:spcBef>
              <a:spcAft>
                <a:spcPct val="0"/>
              </a:spcAft>
              <a:defRPr sz="2400">
                <a:solidFill>
                  <a:schemeClr val="tx1"/>
                </a:solidFill>
                <a:latin typeface="Book Antiqua" panose="02040602050305030304" pitchFamily="18" charset="0"/>
              </a:defRPr>
            </a:lvl6pPr>
            <a:lvl7pPr marL="2971800" indent="-228600" defTabSz="962025" eaLnBrk="0" fontAlgn="base" hangingPunct="0">
              <a:spcBef>
                <a:spcPct val="0"/>
              </a:spcBef>
              <a:spcAft>
                <a:spcPct val="0"/>
              </a:spcAft>
              <a:defRPr sz="2400">
                <a:solidFill>
                  <a:schemeClr val="tx1"/>
                </a:solidFill>
                <a:latin typeface="Book Antiqua" panose="02040602050305030304" pitchFamily="18" charset="0"/>
              </a:defRPr>
            </a:lvl7pPr>
            <a:lvl8pPr marL="3429000" indent="-228600" defTabSz="962025" eaLnBrk="0" fontAlgn="base" hangingPunct="0">
              <a:spcBef>
                <a:spcPct val="0"/>
              </a:spcBef>
              <a:spcAft>
                <a:spcPct val="0"/>
              </a:spcAft>
              <a:defRPr sz="2400">
                <a:solidFill>
                  <a:schemeClr val="tx1"/>
                </a:solidFill>
                <a:latin typeface="Book Antiqua" panose="02040602050305030304" pitchFamily="18" charset="0"/>
              </a:defRPr>
            </a:lvl8pPr>
            <a:lvl9pPr marL="3886200" indent="-228600" defTabSz="962025" eaLnBrk="0" fontAlgn="base" hangingPunct="0">
              <a:spcBef>
                <a:spcPct val="0"/>
              </a:spcBef>
              <a:spcAft>
                <a:spcPct val="0"/>
              </a:spcAft>
              <a:defRPr sz="2400">
                <a:solidFill>
                  <a:schemeClr val="tx1"/>
                </a:solidFill>
                <a:latin typeface="Book Antiqua" panose="02040602050305030304" pitchFamily="18" charset="0"/>
              </a:defRPr>
            </a:lvl9pPr>
          </a:lstStyle>
          <a:p>
            <a:fld id="{BE91DEBC-B0BF-4AA9-B69E-3781906A1B8E}" type="slidenum">
              <a:rPr lang="de-DE" altLang="en-US" sz="1300" smtClean="0">
                <a:latin typeface="Times New Roman" panose="02020603050405020304" pitchFamily="18" charset="0"/>
              </a:rPr>
              <a:pPr/>
              <a:t>46</a:t>
            </a:fld>
            <a:endParaRPr lang="de-DE" altLang="en-US" sz="1300" smtClean="0">
              <a:latin typeface="Times New Roman" panose="02020603050405020304" pitchFamily="18" charset="0"/>
            </a:endParaRPr>
          </a:p>
        </p:txBody>
      </p:sp>
      <p:sp>
        <p:nvSpPr>
          <p:cNvPr id="31746" name="Rectangle 2"/>
          <p:cNvSpPr>
            <a:spLocks noGrp="1" noRot="1" noChangeAspect="1" noChangeArrowheads="1" noTextEdit="1"/>
          </p:cNvSpPr>
          <p:nvPr>
            <p:ph type="sldImg"/>
          </p:nvPr>
        </p:nvSpPr>
        <p:spPr>
          <a:xfrm>
            <a:off x="227013" y="317500"/>
            <a:ext cx="6573837" cy="4930775"/>
          </a:xfrm>
          <a:ln/>
        </p:spPr>
      </p:sp>
      <p:sp>
        <p:nvSpPr>
          <p:cNvPr id="3174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type="none" w="sm" len="sm"/>
                <a:tailEnd type="none" w="sm" len="sm"/>
              </a14:hiddenLine>
            </a:ext>
          </a:extLst>
        </p:spPr>
        <p:txBody>
          <a:bodyPr/>
          <a:lstStyle/>
          <a:p>
            <a:endParaRPr lang="de-DE" altLang="en-US" noProof="1" smtClean="0"/>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type="none" w="sm" len="sm"/>
                <a:tailEnd type="none" w="sm" len="sm"/>
              </a14:hiddenLine>
            </a:ext>
          </a:extLst>
        </p:spPr>
        <p:txBody>
          <a:bodyPr/>
          <a:lstStyle>
            <a:lvl1pPr defTabSz="962025">
              <a:defRPr sz="2400">
                <a:solidFill>
                  <a:schemeClr val="tx1"/>
                </a:solidFill>
                <a:latin typeface="Book Antiqua" panose="02040602050305030304" pitchFamily="18" charset="0"/>
              </a:defRPr>
            </a:lvl1pPr>
            <a:lvl2pPr marL="742950" indent="-285750" defTabSz="962025">
              <a:defRPr sz="2400">
                <a:solidFill>
                  <a:schemeClr val="tx1"/>
                </a:solidFill>
                <a:latin typeface="Book Antiqua" panose="02040602050305030304" pitchFamily="18" charset="0"/>
              </a:defRPr>
            </a:lvl2pPr>
            <a:lvl3pPr marL="1143000" indent="-228600" defTabSz="962025">
              <a:defRPr sz="2400">
                <a:solidFill>
                  <a:schemeClr val="tx1"/>
                </a:solidFill>
                <a:latin typeface="Book Antiqua" panose="02040602050305030304" pitchFamily="18" charset="0"/>
              </a:defRPr>
            </a:lvl3pPr>
            <a:lvl4pPr marL="1600200" indent="-228600" defTabSz="962025">
              <a:defRPr sz="2400">
                <a:solidFill>
                  <a:schemeClr val="tx1"/>
                </a:solidFill>
                <a:latin typeface="Book Antiqua" panose="02040602050305030304" pitchFamily="18" charset="0"/>
              </a:defRPr>
            </a:lvl4pPr>
            <a:lvl5pPr marL="2057400" indent="-228600" defTabSz="962025">
              <a:defRPr sz="2400">
                <a:solidFill>
                  <a:schemeClr val="tx1"/>
                </a:solidFill>
                <a:latin typeface="Book Antiqua" panose="02040602050305030304" pitchFamily="18" charset="0"/>
              </a:defRPr>
            </a:lvl5pPr>
            <a:lvl6pPr marL="2514600" indent="-228600" defTabSz="962025" eaLnBrk="0" fontAlgn="base" hangingPunct="0">
              <a:spcBef>
                <a:spcPct val="0"/>
              </a:spcBef>
              <a:spcAft>
                <a:spcPct val="0"/>
              </a:spcAft>
              <a:defRPr sz="2400">
                <a:solidFill>
                  <a:schemeClr val="tx1"/>
                </a:solidFill>
                <a:latin typeface="Book Antiqua" panose="02040602050305030304" pitchFamily="18" charset="0"/>
              </a:defRPr>
            </a:lvl6pPr>
            <a:lvl7pPr marL="2971800" indent="-228600" defTabSz="962025" eaLnBrk="0" fontAlgn="base" hangingPunct="0">
              <a:spcBef>
                <a:spcPct val="0"/>
              </a:spcBef>
              <a:spcAft>
                <a:spcPct val="0"/>
              </a:spcAft>
              <a:defRPr sz="2400">
                <a:solidFill>
                  <a:schemeClr val="tx1"/>
                </a:solidFill>
                <a:latin typeface="Book Antiqua" panose="02040602050305030304" pitchFamily="18" charset="0"/>
              </a:defRPr>
            </a:lvl7pPr>
            <a:lvl8pPr marL="3429000" indent="-228600" defTabSz="962025" eaLnBrk="0" fontAlgn="base" hangingPunct="0">
              <a:spcBef>
                <a:spcPct val="0"/>
              </a:spcBef>
              <a:spcAft>
                <a:spcPct val="0"/>
              </a:spcAft>
              <a:defRPr sz="2400">
                <a:solidFill>
                  <a:schemeClr val="tx1"/>
                </a:solidFill>
                <a:latin typeface="Book Antiqua" panose="02040602050305030304" pitchFamily="18" charset="0"/>
              </a:defRPr>
            </a:lvl8pPr>
            <a:lvl9pPr marL="3886200" indent="-228600" defTabSz="962025" eaLnBrk="0" fontAlgn="base" hangingPunct="0">
              <a:spcBef>
                <a:spcPct val="0"/>
              </a:spcBef>
              <a:spcAft>
                <a:spcPct val="0"/>
              </a:spcAft>
              <a:defRPr sz="2400">
                <a:solidFill>
                  <a:schemeClr val="tx1"/>
                </a:solidFill>
                <a:latin typeface="Book Antiqua" panose="02040602050305030304" pitchFamily="18" charset="0"/>
              </a:defRPr>
            </a:lvl9pPr>
          </a:lstStyle>
          <a:p>
            <a:fld id="{88386A15-1E80-4D10-A48F-EFA01FB35095}" type="slidenum">
              <a:rPr lang="de-DE" altLang="en-US" sz="1300" smtClean="0">
                <a:latin typeface="Times New Roman" panose="02020603050405020304" pitchFamily="18" charset="0"/>
              </a:rPr>
              <a:pPr/>
              <a:t>47</a:t>
            </a:fld>
            <a:endParaRPr lang="de-DE" altLang="en-US" sz="1300" smtClean="0">
              <a:latin typeface="Times New Roman" panose="02020603050405020304" pitchFamily="18" charset="0"/>
            </a:endParaRPr>
          </a:p>
        </p:txBody>
      </p:sp>
      <p:sp>
        <p:nvSpPr>
          <p:cNvPr id="33794" name="Rectangle 2"/>
          <p:cNvSpPr>
            <a:spLocks noGrp="1" noRot="1" noChangeAspect="1" noChangeArrowheads="1" noTextEdit="1"/>
          </p:cNvSpPr>
          <p:nvPr>
            <p:ph type="sldImg"/>
          </p:nvPr>
        </p:nvSpPr>
        <p:spPr>
          <a:xfrm>
            <a:off x="227013" y="317500"/>
            <a:ext cx="6573837" cy="4930775"/>
          </a:xfrm>
          <a:ln/>
        </p:spPr>
      </p:sp>
      <p:sp>
        <p:nvSpPr>
          <p:cNvPr id="3379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type="none" w="sm" len="sm"/>
                <a:tailEnd type="none" w="sm" len="sm"/>
              </a14:hiddenLine>
            </a:ext>
          </a:extLst>
        </p:spPr>
        <p:txBody>
          <a:bodyPr/>
          <a:lstStyle/>
          <a:p>
            <a:endParaRPr lang="de-DE" altLang="en-US" noProof="1" smtClean="0"/>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1"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type="none" w="sm" len="sm"/>
                <a:tailEnd type="none" w="sm" len="sm"/>
              </a14:hiddenLine>
            </a:ext>
          </a:extLst>
        </p:spPr>
        <p:txBody>
          <a:bodyPr/>
          <a:lstStyle>
            <a:lvl1pPr defTabSz="962025">
              <a:defRPr sz="2400">
                <a:solidFill>
                  <a:schemeClr val="tx1"/>
                </a:solidFill>
                <a:latin typeface="Book Antiqua" panose="02040602050305030304" pitchFamily="18" charset="0"/>
              </a:defRPr>
            </a:lvl1pPr>
            <a:lvl2pPr marL="742950" indent="-285750" defTabSz="962025">
              <a:defRPr sz="2400">
                <a:solidFill>
                  <a:schemeClr val="tx1"/>
                </a:solidFill>
                <a:latin typeface="Book Antiqua" panose="02040602050305030304" pitchFamily="18" charset="0"/>
              </a:defRPr>
            </a:lvl2pPr>
            <a:lvl3pPr marL="1143000" indent="-228600" defTabSz="962025">
              <a:defRPr sz="2400">
                <a:solidFill>
                  <a:schemeClr val="tx1"/>
                </a:solidFill>
                <a:latin typeface="Book Antiqua" panose="02040602050305030304" pitchFamily="18" charset="0"/>
              </a:defRPr>
            </a:lvl3pPr>
            <a:lvl4pPr marL="1600200" indent="-228600" defTabSz="962025">
              <a:defRPr sz="2400">
                <a:solidFill>
                  <a:schemeClr val="tx1"/>
                </a:solidFill>
                <a:latin typeface="Book Antiqua" panose="02040602050305030304" pitchFamily="18" charset="0"/>
              </a:defRPr>
            </a:lvl4pPr>
            <a:lvl5pPr marL="2057400" indent="-228600" defTabSz="962025">
              <a:defRPr sz="2400">
                <a:solidFill>
                  <a:schemeClr val="tx1"/>
                </a:solidFill>
                <a:latin typeface="Book Antiqua" panose="02040602050305030304" pitchFamily="18" charset="0"/>
              </a:defRPr>
            </a:lvl5pPr>
            <a:lvl6pPr marL="2514600" indent="-228600" defTabSz="962025" eaLnBrk="0" fontAlgn="base" hangingPunct="0">
              <a:spcBef>
                <a:spcPct val="0"/>
              </a:spcBef>
              <a:spcAft>
                <a:spcPct val="0"/>
              </a:spcAft>
              <a:defRPr sz="2400">
                <a:solidFill>
                  <a:schemeClr val="tx1"/>
                </a:solidFill>
                <a:latin typeface="Book Antiqua" panose="02040602050305030304" pitchFamily="18" charset="0"/>
              </a:defRPr>
            </a:lvl6pPr>
            <a:lvl7pPr marL="2971800" indent="-228600" defTabSz="962025" eaLnBrk="0" fontAlgn="base" hangingPunct="0">
              <a:spcBef>
                <a:spcPct val="0"/>
              </a:spcBef>
              <a:spcAft>
                <a:spcPct val="0"/>
              </a:spcAft>
              <a:defRPr sz="2400">
                <a:solidFill>
                  <a:schemeClr val="tx1"/>
                </a:solidFill>
                <a:latin typeface="Book Antiqua" panose="02040602050305030304" pitchFamily="18" charset="0"/>
              </a:defRPr>
            </a:lvl7pPr>
            <a:lvl8pPr marL="3429000" indent="-228600" defTabSz="962025" eaLnBrk="0" fontAlgn="base" hangingPunct="0">
              <a:spcBef>
                <a:spcPct val="0"/>
              </a:spcBef>
              <a:spcAft>
                <a:spcPct val="0"/>
              </a:spcAft>
              <a:defRPr sz="2400">
                <a:solidFill>
                  <a:schemeClr val="tx1"/>
                </a:solidFill>
                <a:latin typeface="Book Antiqua" panose="02040602050305030304" pitchFamily="18" charset="0"/>
              </a:defRPr>
            </a:lvl8pPr>
            <a:lvl9pPr marL="3886200" indent="-228600" defTabSz="962025" eaLnBrk="0" fontAlgn="base" hangingPunct="0">
              <a:spcBef>
                <a:spcPct val="0"/>
              </a:spcBef>
              <a:spcAft>
                <a:spcPct val="0"/>
              </a:spcAft>
              <a:defRPr sz="2400">
                <a:solidFill>
                  <a:schemeClr val="tx1"/>
                </a:solidFill>
                <a:latin typeface="Book Antiqua" panose="02040602050305030304" pitchFamily="18" charset="0"/>
              </a:defRPr>
            </a:lvl9pPr>
          </a:lstStyle>
          <a:p>
            <a:fld id="{50EA010C-9ECC-49BE-A783-B69EC185107B}" type="slidenum">
              <a:rPr lang="de-DE" altLang="en-US" sz="1300" smtClean="0">
                <a:latin typeface="Times New Roman" panose="02020603050405020304" pitchFamily="18" charset="0"/>
              </a:rPr>
              <a:pPr/>
              <a:t>48</a:t>
            </a:fld>
            <a:endParaRPr lang="de-DE" altLang="en-US" sz="1300" smtClean="0">
              <a:latin typeface="Times New Roman" panose="02020603050405020304" pitchFamily="18" charset="0"/>
            </a:endParaRPr>
          </a:p>
        </p:txBody>
      </p:sp>
      <p:sp>
        <p:nvSpPr>
          <p:cNvPr id="35842" name="Rectangle 2"/>
          <p:cNvSpPr>
            <a:spLocks noGrp="1" noRot="1" noChangeAspect="1" noChangeArrowheads="1" noTextEdit="1"/>
          </p:cNvSpPr>
          <p:nvPr>
            <p:ph type="sldImg"/>
          </p:nvPr>
        </p:nvSpPr>
        <p:spPr>
          <a:xfrm>
            <a:off x="227013" y="317500"/>
            <a:ext cx="6573837" cy="4930775"/>
          </a:xfrm>
          <a:ln/>
        </p:spPr>
      </p:sp>
      <p:sp>
        <p:nvSpPr>
          <p:cNvPr id="3584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type="none" w="sm" len="sm"/>
                <a:tailEnd type="none" w="sm" len="sm"/>
              </a14:hiddenLine>
            </a:ext>
          </a:extLst>
        </p:spPr>
        <p:txBody>
          <a:bodyPr/>
          <a:lstStyle/>
          <a:p>
            <a:endParaRPr lang="de-DE" altLang="en-US" noProof="1"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3"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type="none" w="sm" len="sm"/>
                <a:tailEnd type="none" w="sm" len="sm"/>
              </a14:hiddenLine>
            </a:ext>
          </a:extLst>
        </p:spPr>
        <p:txBody>
          <a:bodyPr/>
          <a:lstStyle>
            <a:lvl1pPr defTabSz="960438">
              <a:defRPr sz="2400">
                <a:solidFill>
                  <a:schemeClr val="tx1"/>
                </a:solidFill>
                <a:latin typeface="Book Antiqua" panose="02040602050305030304" pitchFamily="18" charset="0"/>
              </a:defRPr>
            </a:lvl1pPr>
            <a:lvl2pPr marL="742950" indent="-285750" defTabSz="960438">
              <a:defRPr sz="2400">
                <a:solidFill>
                  <a:schemeClr val="tx1"/>
                </a:solidFill>
                <a:latin typeface="Book Antiqua" panose="02040602050305030304" pitchFamily="18" charset="0"/>
              </a:defRPr>
            </a:lvl2pPr>
            <a:lvl3pPr marL="1143000" indent="-228600" defTabSz="960438">
              <a:defRPr sz="2400">
                <a:solidFill>
                  <a:schemeClr val="tx1"/>
                </a:solidFill>
                <a:latin typeface="Book Antiqua" panose="02040602050305030304" pitchFamily="18" charset="0"/>
              </a:defRPr>
            </a:lvl3pPr>
            <a:lvl4pPr marL="1600200" indent="-228600" defTabSz="960438">
              <a:defRPr sz="2400">
                <a:solidFill>
                  <a:schemeClr val="tx1"/>
                </a:solidFill>
                <a:latin typeface="Book Antiqua" panose="02040602050305030304" pitchFamily="18" charset="0"/>
              </a:defRPr>
            </a:lvl4pPr>
            <a:lvl5pPr marL="2057400" indent="-228600" defTabSz="960438">
              <a:defRPr sz="2400">
                <a:solidFill>
                  <a:schemeClr val="tx1"/>
                </a:solidFill>
                <a:latin typeface="Book Antiqua" panose="02040602050305030304" pitchFamily="18" charset="0"/>
              </a:defRPr>
            </a:lvl5pPr>
            <a:lvl6pPr marL="2514600" indent="-228600" defTabSz="960438" eaLnBrk="0" fontAlgn="base" hangingPunct="0">
              <a:spcBef>
                <a:spcPct val="0"/>
              </a:spcBef>
              <a:spcAft>
                <a:spcPct val="0"/>
              </a:spcAft>
              <a:defRPr sz="2400">
                <a:solidFill>
                  <a:schemeClr val="tx1"/>
                </a:solidFill>
                <a:latin typeface="Book Antiqua" panose="02040602050305030304" pitchFamily="18" charset="0"/>
              </a:defRPr>
            </a:lvl6pPr>
            <a:lvl7pPr marL="2971800" indent="-228600" defTabSz="960438" eaLnBrk="0" fontAlgn="base" hangingPunct="0">
              <a:spcBef>
                <a:spcPct val="0"/>
              </a:spcBef>
              <a:spcAft>
                <a:spcPct val="0"/>
              </a:spcAft>
              <a:defRPr sz="2400">
                <a:solidFill>
                  <a:schemeClr val="tx1"/>
                </a:solidFill>
                <a:latin typeface="Book Antiqua" panose="02040602050305030304" pitchFamily="18" charset="0"/>
              </a:defRPr>
            </a:lvl7pPr>
            <a:lvl8pPr marL="3429000" indent="-228600" defTabSz="960438" eaLnBrk="0" fontAlgn="base" hangingPunct="0">
              <a:spcBef>
                <a:spcPct val="0"/>
              </a:spcBef>
              <a:spcAft>
                <a:spcPct val="0"/>
              </a:spcAft>
              <a:defRPr sz="2400">
                <a:solidFill>
                  <a:schemeClr val="tx1"/>
                </a:solidFill>
                <a:latin typeface="Book Antiqua" panose="02040602050305030304" pitchFamily="18" charset="0"/>
              </a:defRPr>
            </a:lvl8pPr>
            <a:lvl9pPr marL="3886200" indent="-228600" defTabSz="960438" eaLnBrk="0" fontAlgn="base" hangingPunct="0">
              <a:spcBef>
                <a:spcPct val="0"/>
              </a:spcBef>
              <a:spcAft>
                <a:spcPct val="0"/>
              </a:spcAft>
              <a:defRPr sz="2400">
                <a:solidFill>
                  <a:schemeClr val="tx1"/>
                </a:solidFill>
                <a:latin typeface="Book Antiqua" panose="02040602050305030304" pitchFamily="18" charset="0"/>
              </a:defRPr>
            </a:lvl9pPr>
          </a:lstStyle>
          <a:p>
            <a:fld id="{F571ED40-43F1-42AA-9EA3-7BD7801F2065}" type="slidenum">
              <a:rPr lang="de-DE" altLang="en-US" sz="1300" smtClean="0">
                <a:latin typeface="Times New Roman" panose="02020603050405020304" pitchFamily="18" charset="0"/>
              </a:rPr>
              <a:pPr/>
              <a:t>9</a:t>
            </a:fld>
            <a:endParaRPr lang="de-DE" altLang="en-US" sz="1300" smtClean="0">
              <a:latin typeface="Times New Roman" panose="02020603050405020304" pitchFamily="18" charset="0"/>
            </a:endParaRPr>
          </a:p>
        </p:txBody>
      </p:sp>
      <p:sp>
        <p:nvSpPr>
          <p:cNvPr id="13314" name="Rectangle 2"/>
          <p:cNvSpPr>
            <a:spLocks noGrp="1" noRot="1" noChangeAspect="1" noChangeArrowheads="1" noTextEdit="1"/>
          </p:cNvSpPr>
          <p:nvPr>
            <p:ph type="sldImg"/>
          </p:nvPr>
        </p:nvSpPr>
        <p:spPr>
          <a:xfrm>
            <a:off x="225425" y="317500"/>
            <a:ext cx="6573838" cy="4930775"/>
          </a:xfrm>
          <a:ln/>
        </p:spPr>
      </p:sp>
      <p:sp>
        <p:nvSpPr>
          <p:cNvPr id="13315" name="Rectangle 3"/>
          <p:cNvSpPr>
            <a:spLocks noGrp="1" noChangeArrowheads="1"/>
          </p:cNvSpPr>
          <p:nvPr>
            <p:ph type="body" idx="1"/>
          </p:nvPr>
        </p:nvSpPr>
        <p:spPr>
          <a:xfrm>
            <a:off x="406400" y="5565775"/>
            <a:ext cx="5962650" cy="38989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type="none" w="sm" len="sm"/>
                <a:tailEnd type="none" w="sm" len="sm"/>
              </a14:hiddenLine>
            </a:ext>
          </a:extLst>
        </p:spPr>
        <p:txBody>
          <a:bodyPr/>
          <a:lstStyle/>
          <a:p>
            <a:endParaRPr lang="de-DE" altLang="en-US" noProof="1"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type="none" w="sm" len="sm"/>
                <a:tailEnd type="none" w="sm" len="sm"/>
              </a14:hiddenLine>
            </a:ext>
          </a:extLst>
        </p:spPr>
        <p:txBody>
          <a:bodyPr/>
          <a:lstStyle>
            <a:lvl1pPr defTabSz="962025">
              <a:defRPr sz="2400">
                <a:solidFill>
                  <a:schemeClr val="tx1"/>
                </a:solidFill>
                <a:latin typeface="Book Antiqua" panose="02040602050305030304" pitchFamily="18" charset="0"/>
              </a:defRPr>
            </a:lvl1pPr>
            <a:lvl2pPr marL="742950" indent="-285750" defTabSz="962025">
              <a:defRPr sz="2400">
                <a:solidFill>
                  <a:schemeClr val="tx1"/>
                </a:solidFill>
                <a:latin typeface="Book Antiqua" panose="02040602050305030304" pitchFamily="18" charset="0"/>
              </a:defRPr>
            </a:lvl2pPr>
            <a:lvl3pPr marL="1143000" indent="-228600" defTabSz="962025">
              <a:defRPr sz="2400">
                <a:solidFill>
                  <a:schemeClr val="tx1"/>
                </a:solidFill>
                <a:latin typeface="Book Antiqua" panose="02040602050305030304" pitchFamily="18" charset="0"/>
              </a:defRPr>
            </a:lvl3pPr>
            <a:lvl4pPr marL="1600200" indent="-228600" defTabSz="962025">
              <a:defRPr sz="2400">
                <a:solidFill>
                  <a:schemeClr val="tx1"/>
                </a:solidFill>
                <a:latin typeface="Book Antiqua" panose="02040602050305030304" pitchFamily="18" charset="0"/>
              </a:defRPr>
            </a:lvl4pPr>
            <a:lvl5pPr marL="2057400" indent="-228600" defTabSz="962025">
              <a:defRPr sz="2400">
                <a:solidFill>
                  <a:schemeClr val="tx1"/>
                </a:solidFill>
                <a:latin typeface="Book Antiqua" panose="02040602050305030304" pitchFamily="18" charset="0"/>
              </a:defRPr>
            </a:lvl5pPr>
            <a:lvl6pPr marL="2514600" indent="-228600" defTabSz="962025" eaLnBrk="0" fontAlgn="base" hangingPunct="0">
              <a:spcBef>
                <a:spcPct val="0"/>
              </a:spcBef>
              <a:spcAft>
                <a:spcPct val="0"/>
              </a:spcAft>
              <a:defRPr sz="2400">
                <a:solidFill>
                  <a:schemeClr val="tx1"/>
                </a:solidFill>
                <a:latin typeface="Book Antiqua" panose="02040602050305030304" pitchFamily="18" charset="0"/>
              </a:defRPr>
            </a:lvl6pPr>
            <a:lvl7pPr marL="2971800" indent="-228600" defTabSz="962025" eaLnBrk="0" fontAlgn="base" hangingPunct="0">
              <a:spcBef>
                <a:spcPct val="0"/>
              </a:spcBef>
              <a:spcAft>
                <a:spcPct val="0"/>
              </a:spcAft>
              <a:defRPr sz="2400">
                <a:solidFill>
                  <a:schemeClr val="tx1"/>
                </a:solidFill>
                <a:latin typeface="Book Antiqua" panose="02040602050305030304" pitchFamily="18" charset="0"/>
              </a:defRPr>
            </a:lvl7pPr>
            <a:lvl8pPr marL="3429000" indent="-228600" defTabSz="962025" eaLnBrk="0" fontAlgn="base" hangingPunct="0">
              <a:spcBef>
                <a:spcPct val="0"/>
              </a:spcBef>
              <a:spcAft>
                <a:spcPct val="0"/>
              </a:spcAft>
              <a:defRPr sz="2400">
                <a:solidFill>
                  <a:schemeClr val="tx1"/>
                </a:solidFill>
                <a:latin typeface="Book Antiqua" panose="02040602050305030304" pitchFamily="18" charset="0"/>
              </a:defRPr>
            </a:lvl8pPr>
            <a:lvl9pPr marL="3886200" indent="-228600" defTabSz="962025" eaLnBrk="0" fontAlgn="base" hangingPunct="0">
              <a:spcBef>
                <a:spcPct val="0"/>
              </a:spcBef>
              <a:spcAft>
                <a:spcPct val="0"/>
              </a:spcAft>
              <a:defRPr sz="2400">
                <a:solidFill>
                  <a:schemeClr val="tx1"/>
                </a:solidFill>
                <a:latin typeface="Book Antiqua" panose="02040602050305030304" pitchFamily="18" charset="0"/>
              </a:defRPr>
            </a:lvl9pPr>
          </a:lstStyle>
          <a:p>
            <a:fld id="{2548AEDD-86DE-473E-A13F-29ACD9908D45}" type="slidenum">
              <a:rPr lang="de-DE" altLang="en-US" sz="1300" smtClean="0">
                <a:latin typeface="Times New Roman" panose="02020603050405020304" pitchFamily="18" charset="0"/>
              </a:rPr>
              <a:pPr/>
              <a:t>10</a:t>
            </a:fld>
            <a:endParaRPr lang="de-DE" altLang="en-US" sz="1300" smtClean="0">
              <a:latin typeface="Times New Roman" panose="02020603050405020304" pitchFamily="18" charset="0"/>
            </a:endParaRPr>
          </a:p>
        </p:txBody>
      </p:sp>
      <p:sp>
        <p:nvSpPr>
          <p:cNvPr id="15362" name="Rectangle 2050"/>
          <p:cNvSpPr>
            <a:spLocks noGrp="1" noRot="1" noChangeAspect="1" noChangeArrowheads="1" noTextEdit="1"/>
          </p:cNvSpPr>
          <p:nvPr>
            <p:ph type="sldImg"/>
          </p:nvPr>
        </p:nvSpPr>
        <p:spPr>
          <a:xfrm>
            <a:off x="993775" y="768350"/>
            <a:ext cx="5118100" cy="3838575"/>
          </a:xfrm>
          <a:ln/>
        </p:spPr>
      </p:sp>
      <p:sp>
        <p:nvSpPr>
          <p:cNvPr id="15363" name="Rectangle 2051"/>
          <p:cNvSpPr>
            <a:spLocks noGrp="1" noChangeArrowheads="1"/>
          </p:cNvSpPr>
          <p:nvPr>
            <p:ph type="body" idx="1"/>
          </p:nvPr>
        </p:nvSpPr>
        <p:spPr>
          <a:xfrm>
            <a:off x="947738" y="4860925"/>
            <a:ext cx="5203825" cy="4605338"/>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type="none" w="sm" len="sm"/>
                <a:tailEnd type="none" w="sm" len="sm"/>
              </a14:hiddenLine>
            </a:ext>
          </a:extLst>
        </p:spPr>
        <p:txBody>
          <a:bodyPr/>
          <a:lstStyle/>
          <a:p>
            <a:endParaRPr lang="de-DE" altLang="en-US" smtClean="0"/>
          </a:p>
        </p:txBody>
      </p:sp>
    </p:spTree>
    <p:extLst>
      <p:ext uri="{BB962C8B-B14F-4D97-AF65-F5344CB8AC3E}">
        <p14:creationId xmlns:p14="http://schemas.microsoft.com/office/powerpoint/2010/main" val="344808578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type="none" w="sm" len="sm"/>
                <a:tailEnd type="none" w="sm" len="sm"/>
              </a14:hiddenLine>
            </a:ext>
          </a:extLst>
        </p:spPr>
        <p:txBody>
          <a:bodyPr/>
          <a:lstStyle>
            <a:lvl1pPr defTabSz="962025">
              <a:defRPr sz="2400">
                <a:solidFill>
                  <a:schemeClr val="tx1"/>
                </a:solidFill>
                <a:latin typeface="Book Antiqua" panose="02040602050305030304" pitchFamily="18" charset="0"/>
              </a:defRPr>
            </a:lvl1pPr>
            <a:lvl2pPr marL="742950" indent="-285750" defTabSz="962025">
              <a:defRPr sz="2400">
                <a:solidFill>
                  <a:schemeClr val="tx1"/>
                </a:solidFill>
                <a:latin typeface="Book Antiqua" panose="02040602050305030304" pitchFamily="18" charset="0"/>
              </a:defRPr>
            </a:lvl2pPr>
            <a:lvl3pPr marL="1143000" indent="-228600" defTabSz="962025">
              <a:defRPr sz="2400">
                <a:solidFill>
                  <a:schemeClr val="tx1"/>
                </a:solidFill>
                <a:latin typeface="Book Antiqua" panose="02040602050305030304" pitchFamily="18" charset="0"/>
              </a:defRPr>
            </a:lvl3pPr>
            <a:lvl4pPr marL="1600200" indent="-228600" defTabSz="962025">
              <a:defRPr sz="2400">
                <a:solidFill>
                  <a:schemeClr val="tx1"/>
                </a:solidFill>
                <a:latin typeface="Book Antiqua" panose="02040602050305030304" pitchFamily="18" charset="0"/>
              </a:defRPr>
            </a:lvl4pPr>
            <a:lvl5pPr marL="2057400" indent="-228600" defTabSz="962025">
              <a:defRPr sz="2400">
                <a:solidFill>
                  <a:schemeClr val="tx1"/>
                </a:solidFill>
                <a:latin typeface="Book Antiqua" panose="02040602050305030304" pitchFamily="18" charset="0"/>
              </a:defRPr>
            </a:lvl5pPr>
            <a:lvl6pPr marL="2514600" indent="-228600" defTabSz="962025" eaLnBrk="0" fontAlgn="base" hangingPunct="0">
              <a:spcBef>
                <a:spcPct val="0"/>
              </a:spcBef>
              <a:spcAft>
                <a:spcPct val="0"/>
              </a:spcAft>
              <a:defRPr sz="2400">
                <a:solidFill>
                  <a:schemeClr val="tx1"/>
                </a:solidFill>
                <a:latin typeface="Book Antiqua" panose="02040602050305030304" pitchFamily="18" charset="0"/>
              </a:defRPr>
            </a:lvl6pPr>
            <a:lvl7pPr marL="2971800" indent="-228600" defTabSz="962025" eaLnBrk="0" fontAlgn="base" hangingPunct="0">
              <a:spcBef>
                <a:spcPct val="0"/>
              </a:spcBef>
              <a:spcAft>
                <a:spcPct val="0"/>
              </a:spcAft>
              <a:defRPr sz="2400">
                <a:solidFill>
                  <a:schemeClr val="tx1"/>
                </a:solidFill>
                <a:latin typeface="Book Antiqua" panose="02040602050305030304" pitchFamily="18" charset="0"/>
              </a:defRPr>
            </a:lvl7pPr>
            <a:lvl8pPr marL="3429000" indent="-228600" defTabSz="962025" eaLnBrk="0" fontAlgn="base" hangingPunct="0">
              <a:spcBef>
                <a:spcPct val="0"/>
              </a:spcBef>
              <a:spcAft>
                <a:spcPct val="0"/>
              </a:spcAft>
              <a:defRPr sz="2400">
                <a:solidFill>
                  <a:schemeClr val="tx1"/>
                </a:solidFill>
                <a:latin typeface="Book Antiqua" panose="02040602050305030304" pitchFamily="18" charset="0"/>
              </a:defRPr>
            </a:lvl8pPr>
            <a:lvl9pPr marL="3886200" indent="-228600" defTabSz="962025" eaLnBrk="0" fontAlgn="base" hangingPunct="0">
              <a:spcBef>
                <a:spcPct val="0"/>
              </a:spcBef>
              <a:spcAft>
                <a:spcPct val="0"/>
              </a:spcAft>
              <a:defRPr sz="2400">
                <a:solidFill>
                  <a:schemeClr val="tx1"/>
                </a:solidFill>
                <a:latin typeface="Book Antiqua" panose="02040602050305030304" pitchFamily="18" charset="0"/>
              </a:defRPr>
            </a:lvl9pPr>
          </a:lstStyle>
          <a:p>
            <a:fld id="{2548AEDD-86DE-473E-A13F-29ACD9908D45}" type="slidenum">
              <a:rPr lang="de-DE" altLang="en-US" sz="1300" smtClean="0">
                <a:latin typeface="Times New Roman" panose="02020603050405020304" pitchFamily="18" charset="0"/>
              </a:rPr>
              <a:pPr/>
              <a:t>11</a:t>
            </a:fld>
            <a:endParaRPr lang="de-DE" altLang="en-US" sz="1300" smtClean="0">
              <a:latin typeface="Times New Roman" panose="02020603050405020304" pitchFamily="18" charset="0"/>
            </a:endParaRPr>
          </a:p>
        </p:txBody>
      </p:sp>
      <p:sp>
        <p:nvSpPr>
          <p:cNvPr id="15362" name="Rectangle 2050"/>
          <p:cNvSpPr>
            <a:spLocks noGrp="1" noRot="1" noChangeAspect="1" noChangeArrowheads="1" noTextEdit="1"/>
          </p:cNvSpPr>
          <p:nvPr>
            <p:ph type="sldImg"/>
          </p:nvPr>
        </p:nvSpPr>
        <p:spPr>
          <a:xfrm>
            <a:off x="993775" y="768350"/>
            <a:ext cx="5118100" cy="3838575"/>
          </a:xfrm>
          <a:ln/>
        </p:spPr>
      </p:sp>
      <p:sp>
        <p:nvSpPr>
          <p:cNvPr id="15363" name="Rectangle 2051"/>
          <p:cNvSpPr>
            <a:spLocks noGrp="1" noChangeArrowheads="1"/>
          </p:cNvSpPr>
          <p:nvPr>
            <p:ph type="body" idx="1"/>
          </p:nvPr>
        </p:nvSpPr>
        <p:spPr>
          <a:xfrm>
            <a:off x="947738" y="4860925"/>
            <a:ext cx="5203825" cy="4605338"/>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type="none" w="sm" len="sm"/>
                <a:tailEnd type="none" w="sm" len="sm"/>
              </a14:hiddenLine>
            </a:ext>
          </a:extLst>
        </p:spPr>
        <p:txBody>
          <a:bodyPr/>
          <a:lstStyle/>
          <a:p>
            <a:endParaRPr lang="de-DE" altLang="en-US" smtClean="0"/>
          </a:p>
        </p:txBody>
      </p:sp>
    </p:spTree>
    <p:extLst>
      <p:ext uri="{BB962C8B-B14F-4D97-AF65-F5344CB8AC3E}">
        <p14:creationId xmlns:p14="http://schemas.microsoft.com/office/powerpoint/2010/main" val="407086101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type="none" w="sm" len="sm"/>
                <a:tailEnd type="none" w="sm" len="sm"/>
              </a14:hiddenLine>
            </a:ext>
          </a:extLst>
        </p:spPr>
        <p:txBody>
          <a:bodyPr/>
          <a:lstStyle>
            <a:lvl1pPr defTabSz="962025">
              <a:defRPr sz="2400">
                <a:solidFill>
                  <a:schemeClr val="tx1"/>
                </a:solidFill>
                <a:latin typeface="Book Antiqua" panose="02040602050305030304" pitchFamily="18" charset="0"/>
              </a:defRPr>
            </a:lvl1pPr>
            <a:lvl2pPr marL="742950" indent="-285750" defTabSz="962025">
              <a:defRPr sz="2400">
                <a:solidFill>
                  <a:schemeClr val="tx1"/>
                </a:solidFill>
                <a:latin typeface="Book Antiqua" panose="02040602050305030304" pitchFamily="18" charset="0"/>
              </a:defRPr>
            </a:lvl2pPr>
            <a:lvl3pPr marL="1143000" indent="-228600" defTabSz="962025">
              <a:defRPr sz="2400">
                <a:solidFill>
                  <a:schemeClr val="tx1"/>
                </a:solidFill>
                <a:latin typeface="Book Antiqua" panose="02040602050305030304" pitchFamily="18" charset="0"/>
              </a:defRPr>
            </a:lvl3pPr>
            <a:lvl4pPr marL="1600200" indent="-228600" defTabSz="962025">
              <a:defRPr sz="2400">
                <a:solidFill>
                  <a:schemeClr val="tx1"/>
                </a:solidFill>
                <a:latin typeface="Book Antiqua" panose="02040602050305030304" pitchFamily="18" charset="0"/>
              </a:defRPr>
            </a:lvl4pPr>
            <a:lvl5pPr marL="2057400" indent="-228600" defTabSz="962025">
              <a:defRPr sz="2400">
                <a:solidFill>
                  <a:schemeClr val="tx1"/>
                </a:solidFill>
                <a:latin typeface="Book Antiqua" panose="02040602050305030304" pitchFamily="18" charset="0"/>
              </a:defRPr>
            </a:lvl5pPr>
            <a:lvl6pPr marL="2514600" indent="-228600" defTabSz="962025" eaLnBrk="0" fontAlgn="base" hangingPunct="0">
              <a:spcBef>
                <a:spcPct val="0"/>
              </a:spcBef>
              <a:spcAft>
                <a:spcPct val="0"/>
              </a:spcAft>
              <a:defRPr sz="2400">
                <a:solidFill>
                  <a:schemeClr val="tx1"/>
                </a:solidFill>
                <a:latin typeface="Book Antiqua" panose="02040602050305030304" pitchFamily="18" charset="0"/>
              </a:defRPr>
            </a:lvl6pPr>
            <a:lvl7pPr marL="2971800" indent="-228600" defTabSz="962025" eaLnBrk="0" fontAlgn="base" hangingPunct="0">
              <a:spcBef>
                <a:spcPct val="0"/>
              </a:spcBef>
              <a:spcAft>
                <a:spcPct val="0"/>
              </a:spcAft>
              <a:defRPr sz="2400">
                <a:solidFill>
                  <a:schemeClr val="tx1"/>
                </a:solidFill>
                <a:latin typeface="Book Antiqua" panose="02040602050305030304" pitchFamily="18" charset="0"/>
              </a:defRPr>
            </a:lvl7pPr>
            <a:lvl8pPr marL="3429000" indent="-228600" defTabSz="962025" eaLnBrk="0" fontAlgn="base" hangingPunct="0">
              <a:spcBef>
                <a:spcPct val="0"/>
              </a:spcBef>
              <a:spcAft>
                <a:spcPct val="0"/>
              </a:spcAft>
              <a:defRPr sz="2400">
                <a:solidFill>
                  <a:schemeClr val="tx1"/>
                </a:solidFill>
                <a:latin typeface="Book Antiqua" panose="02040602050305030304" pitchFamily="18" charset="0"/>
              </a:defRPr>
            </a:lvl8pPr>
            <a:lvl9pPr marL="3886200" indent="-228600" defTabSz="962025" eaLnBrk="0" fontAlgn="base" hangingPunct="0">
              <a:spcBef>
                <a:spcPct val="0"/>
              </a:spcBef>
              <a:spcAft>
                <a:spcPct val="0"/>
              </a:spcAft>
              <a:defRPr sz="2400">
                <a:solidFill>
                  <a:schemeClr val="tx1"/>
                </a:solidFill>
                <a:latin typeface="Book Antiqua" panose="02040602050305030304" pitchFamily="18" charset="0"/>
              </a:defRPr>
            </a:lvl9pPr>
          </a:lstStyle>
          <a:p>
            <a:fld id="{2548AEDD-86DE-473E-A13F-29ACD9908D45}" type="slidenum">
              <a:rPr lang="de-DE" altLang="en-US" sz="1300" smtClean="0">
                <a:latin typeface="Times New Roman" panose="02020603050405020304" pitchFamily="18" charset="0"/>
              </a:rPr>
              <a:pPr/>
              <a:t>12</a:t>
            </a:fld>
            <a:endParaRPr lang="de-DE" altLang="en-US" sz="1300" smtClean="0">
              <a:latin typeface="Times New Roman" panose="02020603050405020304" pitchFamily="18" charset="0"/>
            </a:endParaRPr>
          </a:p>
        </p:txBody>
      </p:sp>
      <p:sp>
        <p:nvSpPr>
          <p:cNvPr id="15362" name="Rectangle 2050"/>
          <p:cNvSpPr>
            <a:spLocks noGrp="1" noRot="1" noChangeAspect="1" noChangeArrowheads="1" noTextEdit="1"/>
          </p:cNvSpPr>
          <p:nvPr>
            <p:ph type="sldImg"/>
          </p:nvPr>
        </p:nvSpPr>
        <p:spPr>
          <a:xfrm>
            <a:off x="993775" y="768350"/>
            <a:ext cx="5118100" cy="3838575"/>
          </a:xfrm>
          <a:ln/>
        </p:spPr>
      </p:sp>
      <p:sp>
        <p:nvSpPr>
          <p:cNvPr id="15363" name="Rectangle 2051"/>
          <p:cNvSpPr>
            <a:spLocks noGrp="1" noChangeArrowheads="1"/>
          </p:cNvSpPr>
          <p:nvPr>
            <p:ph type="body" idx="1"/>
          </p:nvPr>
        </p:nvSpPr>
        <p:spPr>
          <a:xfrm>
            <a:off x="947738" y="4860925"/>
            <a:ext cx="5203825" cy="4605338"/>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type="none" w="sm" len="sm"/>
                <a:tailEnd type="none" w="sm" len="sm"/>
              </a14:hiddenLine>
            </a:ext>
          </a:extLst>
        </p:spPr>
        <p:txBody>
          <a:bodyPr/>
          <a:lstStyle/>
          <a:p>
            <a:endParaRPr lang="de-DE" altLang="en-US" smtClean="0"/>
          </a:p>
        </p:txBody>
      </p:sp>
    </p:spTree>
    <p:extLst>
      <p:ext uri="{BB962C8B-B14F-4D97-AF65-F5344CB8AC3E}">
        <p14:creationId xmlns:p14="http://schemas.microsoft.com/office/powerpoint/2010/main" val="327067468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type="none" w="sm" len="sm"/>
                <a:tailEnd type="none" w="sm" len="sm"/>
              </a14:hiddenLine>
            </a:ext>
          </a:extLst>
        </p:spPr>
        <p:txBody>
          <a:bodyPr/>
          <a:lstStyle>
            <a:lvl1pPr defTabSz="962025">
              <a:defRPr sz="2400">
                <a:solidFill>
                  <a:schemeClr val="tx1"/>
                </a:solidFill>
                <a:latin typeface="Book Antiqua" panose="02040602050305030304" pitchFamily="18" charset="0"/>
              </a:defRPr>
            </a:lvl1pPr>
            <a:lvl2pPr marL="742950" indent="-285750" defTabSz="962025">
              <a:defRPr sz="2400">
                <a:solidFill>
                  <a:schemeClr val="tx1"/>
                </a:solidFill>
                <a:latin typeface="Book Antiqua" panose="02040602050305030304" pitchFamily="18" charset="0"/>
              </a:defRPr>
            </a:lvl2pPr>
            <a:lvl3pPr marL="1143000" indent="-228600" defTabSz="962025">
              <a:defRPr sz="2400">
                <a:solidFill>
                  <a:schemeClr val="tx1"/>
                </a:solidFill>
                <a:latin typeface="Book Antiqua" panose="02040602050305030304" pitchFamily="18" charset="0"/>
              </a:defRPr>
            </a:lvl3pPr>
            <a:lvl4pPr marL="1600200" indent="-228600" defTabSz="962025">
              <a:defRPr sz="2400">
                <a:solidFill>
                  <a:schemeClr val="tx1"/>
                </a:solidFill>
                <a:latin typeface="Book Antiqua" panose="02040602050305030304" pitchFamily="18" charset="0"/>
              </a:defRPr>
            </a:lvl4pPr>
            <a:lvl5pPr marL="2057400" indent="-228600" defTabSz="962025">
              <a:defRPr sz="2400">
                <a:solidFill>
                  <a:schemeClr val="tx1"/>
                </a:solidFill>
                <a:latin typeface="Book Antiqua" panose="02040602050305030304" pitchFamily="18" charset="0"/>
              </a:defRPr>
            </a:lvl5pPr>
            <a:lvl6pPr marL="2514600" indent="-228600" defTabSz="962025" eaLnBrk="0" fontAlgn="base" hangingPunct="0">
              <a:spcBef>
                <a:spcPct val="0"/>
              </a:spcBef>
              <a:spcAft>
                <a:spcPct val="0"/>
              </a:spcAft>
              <a:defRPr sz="2400">
                <a:solidFill>
                  <a:schemeClr val="tx1"/>
                </a:solidFill>
                <a:latin typeface="Book Antiqua" panose="02040602050305030304" pitchFamily="18" charset="0"/>
              </a:defRPr>
            </a:lvl6pPr>
            <a:lvl7pPr marL="2971800" indent="-228600" defTabSz="962025" eaLnBrk="0" fontAlgn="base" hangingPunct="0">
              <a:spcBef>
                <a:spcPct val="0"/>
              </a:spcBef>
              <a:spcAft>
                <a:spcPct val="0"/>
              </a:spcAft>
              <a:defRPr sz="2400">
                <a:solidFill>
                  <a:schemeClr val="tx1"/>
                </a:solidFill>
                <a:latin typeface="Book Antiqua" panose="02040602050305030304" pitchFamily="18" charset="0"/>
              </a:defRPr>
            </a:lvl7pPr>
            <a:lvl8pPr marL="3429000" indent="-228600" defTabSz="962025" eaLnBrk="0" fontAlgn="base" hangingPunct="0">
              <a:spcBef>
                <a:spcPct val="0"/>
              </a:spcBef>
              <a:spcAft>
                <a:spcPct val="0"/>
              </a:spcAft>
              <a:defRPr sz="2400">
                <a:solidFill>
                  <a:schemeClr val="tx1"/>
                </a:solidFill>
                <a:latin typeface="Book Antiqua" panose="02040602050305030304" pitchFamily="18" charset="0"/>
              </a:defRPr>
            </a:lvl8pPr>
            <a:lvl9pPr marL="3886200" indent="-228600" defTabSz="962025" eaLnBrk="0" fontAlgn="base" hangingPunct="0">
              <a:spcBef>
                <a:spcPct val="0"/>
              </a:spcBef>
              <a:spcAft>
                <a:spcPct val="0"/>
              </a:spcAft>
              <a:defRPr sz="2400">
                <a:solidFill>
                  <a:schemeClr val="tx1"/>
                </a:solidFill>
                <a:latin typeface="Book Antiqua" panose="02040602050305030304" pitchFamily="18" charset="0"/>
              </a:defRPr>
            </a:lvl9pPr>
          </a:lstStyle>
          <a:p>
            <a:fld id="{2548AEDD-86DE-473E-A13F-29ACD9908D45}" type="slidenum">
              <a:rPr lang="de-DE" altLang="en-US" sz="1300" smtClean="0">
                <a:latin typeface="Times New Roman" panose="02020603050405020304" pitchFamily="18" charset="0"/>
              </a:rPr>
              <a:pPr/>
              <a:t>13</a:t>
            </a:fld>
            <a:endParaRPr lang="de-DE" altLang="en-US" sz="1300" smtClean="0">
              <a:latin typeface="Times New Roman" panose="02020603050405020304" pitchFamily="18" charset="0"/>
            </a:endParaRPr>
          </a:p>
        </p:txBody>
      </p:sp>
      <p:sp>
        <p:nvSpPr>
          <p:cNvPr id="15362" name="Rectangle 2050"/>
          <p:cNvSpPr>
            <a:spLocks noGrp="1" noRot="1" noChangeAspect="1" noChangeArrowheads="1" noTextEdit="1"/>
          </p:cNvSpPr>
          <p:nvPr>
            <p:ph type="sldImg"/>
          </p:nvPr>
        </p:nvSpPr>
        <p:spPr>
          <a:xfrm>
            <a:off x="993775" y="768350"/>
            <a:ext cx="5118100" cy="3838575"/>
          </a:xfrm>
          <a:ln/>
        </p:spPr>
      </p:sp>
      <p:sp>
        <p:nvSpPr>
          <p:cNvPr id="15363" name="Rectangle 2051"/>
          <p:cNvSpPr>
            <a:spLocks noGrp="1" noChangeArrowheads="1"/>
          </p:cNvSpPr>
          <p:nvPr>
            <p:ph type="body" idx="1"/>
          </p:nvPr>
        </p:nvSpPr>
        <p:spPr>
          <a:xfrm>
            <a:off x="947738" y="4860925"/>
            <a:ext cx="5203825" cy="4605338"/>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type="none" w="sm" len="sm"/>
                <a:tailEnd type="none" w="sm" len="sm"/>
              </a14:hiddenLine>
            </a:ext>
          </a:extLst>
        </p:spPr>
        <p:txBody>
          <a:bodyPr/>
          <a:lstStyle/>
          <a:p>
            <a:endParaRPr lang="de-DE" altLang="en-US"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2" name="Titel 1"/>
          <p:cNvSpPr>
            <a:spLocks noGrp="1"/>
          </p:cNvSpPr>
          <p:nvPr>
            <p:ph type="ctrTitle"/>
          </p:nvPr>
        </p:nvSpPr>
        <p:spPr>
          <a:xfrm>
            <a:off x="685800" y="2130427"/>
            <a:ext cx="7772400" cy="1470025"/>
          </a:xfrm>
        </p:spPr>
        <p:txBody>
          <a:bodyPr/>
          <a:lstStyle/>
          <a:p>
            <a:r>
              <a:rPr lang="de-DE"/>
              <a:t>Titelmasterformat durch Klicken bearbeiten</a:t>
            </a:r>
          </a:p>
        </p:txBody>
      </p:sp>
      <p:sp>
        <p:nvSpPr>
          <p:cNvPr id="3" name="Untertitel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de-DE"/>
              <a:t>Formatvorlage des Untertitelmasters durch Klicken bearbeiten</a:t>
            </a:r>
          </a:p>
        </p:txBody>
      </p:sp>
    </p:spTree>
    <p:extLst>
      <p:ext uri="{BB962C8B-B14F-4D97-AF65-F5344CB8AC3E}">
        <p14:creationId xmlns:p14="http://schemas.microsoft.com/office/powerpoint/2010/main" val="2092145191"/>
      </p:ext>
    </p:extLst>
  </p:cSld>
  <p:clrMapOvr>
    <a:masterClrMapping/>
  </p:clrMapOv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p>
        </p:txBody>
      </p:sp>
      <p:sp>
        <p:nvSpPr>
          <p:cNvPr id="3" name="Vertikaler Textplatzhalter 2"/>
          <p:cNvSpPr>
            <a:spLocks noGrp="1"/>
          </p:cNvSpPr>
          <p:nvPr>
            <p:ph type="body" orient="vert" idx="1"/>
          </p:nvPr>
        </p:nvSpPr>
        <p:spPr/>
        <p:txBody>
          <a:bodyPr vert="eaVert"/>
          <a:lstStyle/>
          <a:p>
            <a:pPr lvl="0"/>
            <a:r>
              <a:rPr lang="de-DE"/>
              <a:t>Textmasterformate durch Klicken bearbeiten</a:t>
            </a:r>
          </a:p>
          <a:p>
            <a:pPr lvl="1"/>
            <a:r>
              <a:rPr lang="de-DE"/>
              <a:t>Zweite Ebene</a:t>
            </a:r>
          </a:p>
          <a:p>
            <a:pPr lvl="2"/>
            <a:r>
              <a:rPr lang="de-DE"/>
              <a:t>Dritte Ebene</a:t>
            </a:r>
          </a:p>
          <a:p>
            <a:pPr lvl="3"/>
            <a:r>
              <a:rPr lang="de-DE"/>
              <a:t>Vierte Ebene</a:t>
            </a:r>
          </a:p>
          <a:p>
            <a:pPr lvl="4"/>
            <a:r>
              <a:rPr lang="de-DE"/>
              <a:t>Fünfte Ebene</a:t>
            </a:r>
          </a:p>
        </p:txBody>
      </p:sp>
    </p:spTree>
    <p:extLst>
      <p:ext uri="{BB962C8B-B14F-4D97-AF65-F5344CB8AC3E}">
        <p14:creationId xmlns:p14="http://schemas.microsoft.com/office/powerpoint/2010/main" val="2127212661"/>
      </p:ext>
    </p:extLst>
  </p:cSld>
  <p:clrMapOvr>
    <a:masterClrMapping/>
  </p:clrMapOv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p:cNvSpPr>
            <a:spLocks noGrp="1"/>
          </p:cNvSpPr>
          <p:nvPr>
            <p:ph type="title" orient="vert"/>
          </p:nvPr>
        </p:nvSpPr>
        <p:spPr>
          <a:xfrm>
            <a:off x="7092951" y="381000"/>
            <a:ext cx="1727200" cy="5715000"/>
          </a:xfrm>
        </p:spPr>
        <p:txBody>
          <a:bodyPr vert="eaVert"/>
          <a:lstStyle/>
          <a:p>
            <a:r>
              <a:rPr lang="de-DE"/>
              <a:t>Titelmasterformat durch Klicken bearbeiten</a:t>
            </a:r>
          </a:p>
        </p:txBody>
      </p:sp>
      <p:sp>
        <p:nvSpPr>
          <p:cNvPr id="3" name="Vertikaler Textplatzhalter 2"/>
          <p:cNvSpPr>
            <a:spLocks noGrp="1"/>
          </p:cNvSpPr>
          <p:nvPr>
            <p:ph type="body" orient="vert" idx="1"/>
          </p:nvPr>
        </p:nvSpPr>
        <p:spPr>
          <a:xfrm>
            <a:off x="1908176" y="381000"/>
            <a:ext cx="5032375" cy="5715000"/>
          </a:xfrm>
        </p:spPr>
        <p:txBody>
          <a:bodyPr vert="eaVert"/>
          <a:lstStyle/>
          <a:p>
            <a:pPr lvl="0"/>
            <a:r>
              <a:rPr lang="de-DE"/>
              <a:t>Textmasterformate durch Klicken bearbeiten</a:t>
            </a:r>
          </a:p>
          <a:p>
            <a:pPr lvl="1"/>
            <a:r>
              <a:rPr lang="de-DE"/>
              <a:t>Zweite Ebene</a:t>
            </a:r>
          </a:p>
          <a:p>
            <a:pPr lvl="2"/>
            <a:r>
              <a:rPr lang="de-DE"/>
              <a:t>Dritte Ebene</a:t>
            </a:r>
          </a:p>
          <a:p>
            <a:pPr lvl="3"/>
            <a:r>
              <a:rPr lang="de-DE"/>
              <a:t>Vierte Ebene</a:t>
            </a:r>
          </a:p>
          <a:p>
            <a:pPr lvl="4"/>
            <a:r>
              <a:rPr lang="de-DE"/>
              <a:t>Fünfte Ebene</a:t>
            </a:r>
          </a:p>
        </p:txBody>
      </p:sp>
    </p:spTree>
    <p:extLst>
      <p:ext uri="{BB962C8B-B14F-4D97-AF65-F5344CB8AC3E}">
        <p14:creationId xmlns:p14="http://schemas.microsoft.com/office/powerpoint/2010/main" val="352869870"/>
      </p:ext>
    </p:extLst>
  </p:cSld>
  <p:clrMapOvr>
    <a:masterClrMapping/>
  </p:clrMapOvr>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tbl">
  <p:cSld name="Titel und Tabelle">
    <p:spTree>
      <p:nvGrpSpPr>
        <p:cNvPr id="1" name=""/>
        <p:cNvGrpSpPr/>
        <p:nvPr/>
      </p:nvGrpSpPr>
      <p:grpSpPr>
        <a:xfrm>
          <a:off x="0" y="0"/>
          <a:ext cx="0" cy="0"/>
          <a:chOff x="0" y="0"/>
          <a:chExt cx="0" cy="0"/>
        </a:xfrm>
      </p:grpSpPr>
      <p:sp>
        <p:nvSpPr>
          <p:cNvPr id="2" name="Titel 1"/>
          <p:cNvSpPr>
            <a:spLocks noGrp="1"/>
          </p:cNvSpPr>
          <p:nvPr>
            <p:ph type="title"/>
          </p:nvPr>
        </p:nvSpPr>
        <p:spPr>
          <a:xfrm>
            <a:off x="1908176" y="381000"/>
            <a:ext cx="6767513" cy="960438"/>
          </a:xfrm>
        </p:spPr>
        <p:txBody>
          <a:bodyPr/>
          <a:lstStyle/>
          <a:p>
            <a:r>
              <a:rPr lang="de-DE"/>
              <a:t>Titelmasterformat durch Klicken bearbeiten</a:t>
            </a:r>
          </a:p>
        </p:txBody>
      </p:sp>
      <p:sp>
        <p:nvSpPr>
          <p:cNvPr id="3" name="Tabellenplatzhalter 2"/>
          <p:cNvSpPr>
            <a:spLocks noGrp="1"/>
          </p:cNvSpPr>
          <p:nvPr>
            <p:ph type="tbl" idx="1"/>
          </p:nvPr>
        </p:nvSpPr>
        <p:spPr>
          <a:xfrm>
            <a:off x="1908176" y="1981200"/>
            <a:ext cx="6550025" cy="4114800"/>
          </a:xfrm>
        </p:spPr>
        <p:txBody>
          <a:bodyPr/>
          <a:lstStyle/>
          <a:p>
            <a:pPr lvl="0"/>
            <a:endParaRPr lang="de-DE" noProof="0"/>
          </a:p>
        </p:txBody>
      </p:sp>
    </p:spTree>
    <p:extLst>
      <p:ext uri="{BB962C8B-B14F-4D97-AF65-F5344CB8AC3E}">
        <p14:creationId xmlns:p14="http://schemas.microsoft.com/office/powerpoint/2010/main" val="500486535"/>
      </p:ext>
    </p:extLst>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p>
        </p:txBody>
      </p:sp>
      <p:sp>
        <p:nvSpPr>
          <p:cNvPr id="3" name="Inhaltsplatzhalter 2"/>
          <p:cNvSpPr>
            <a:spLocks noGrp="1"/>
          </p:cNvSpPr>
          <p:nvPr>
            <p:ph idx="1"/>
          </p:nvPr>
        </p:nvSpPr>
        <p:spPr/>
        <p:txBody>
          <a:bodyPr/>
          <a:lstStyle/>
          <a:p>
            <a:pPr lvl="0"/>
            <a:r>
              <a:rPr lang="de-DE"/>
              <a:t>Textmasterformate durch Klicken bearbeiten</a:t>
            </a:r>
          </a:p>
          <a:p>
            <a:pPr lvl="1"/>
            <a:r>
              <a:rPr lang="de-DE"/>
              <a:t>Zweite Ebene</a:t>
            </a:r>
          </a:p>
          <a:p>
            <a:pPr lvl="2"/>
            <a:r>
              <a:rPr lang="de-DE"/>
              <a:t>Dritte Ebene</a:t>
            </a:r>
          </a:p>
          <a:p>
            <a:pPr lvl="3"/>
            <a:r>
              <a:rPr lang="de-DE"/>
              <a:t>Vierte Ebene</a:t>
            </a:r>
          </a:p>
          <a:p>
            <a:pPr lvl="4"/>
            <a:r>
              <a:rPr lang="de-DE"/>
              <a:t>Fünfte Ebene</a:t>
            </a:r>
          </a:p>
        </p:txBody>
      </p:sp>
    </p:spTree>
    <p:extLst>
      <p:ext uri="{BB962C8B-B14F-4D97-AF65-F5344CB8AC3E}">
        <p14:creationId xmlns:p14="http://schemas.microsoft.com/office/powerpoint/2010/main" val="98003119"/>
      </p:ext>
    </p:extLst>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bschnitts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722313" y="4406902"/>
            <a:ext cx="7772400" cy="1362075"/>
          </a:xfrm>
        </p:spPr>
        <p:txBody>
          <a:bodyPr anchor="t"/>
          <a:lstStyle>
            <a:lvl1pPr algn="l">
              <a:defRPr sz="4000" b="1" cap="all"/>
            </a:lvl1pPr>
          </a:lstStyle>
          <a:p>
            <a:r>
              <a:rPr lang="de-DE"/>
              <a:t>Titelmasterformat durch Klicken bearbeiten</a:t>
            </a:r>
          </a:p>
        </p:txBody>
      </p:sp>
      <p:sp>
        <p:nvSpPr>
          <p:cNvPr id="3" name="Textplatzhalt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de-DE"/>
              <a:t>Textmasterformate durch Klicken bearbeiten</a:t>
            </a:r>
          </a:p>
        </p:txBody>
      </p:sp>
    </p:spTree>
    <p:extLst>
      <p:ext uri="{BB962C8B-B14F-4D97-AF65-F5344CB8AC3E}">
        <p14:creationId xmlns:p14="http://schemas.microsoft.com/office/powerpoint/2010/main" val="498121979"/>
      </p:ext>
    </p:extLst>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p>
        </p:txBody>
      </p:sp>
      <p:sp>
        <p:nvSpPr>
          <p:cNvPr id="3" name="Inhaltsplatzhalter 2"/>
          <p:cNvSpPr>
            <a:spLocks noGrp="1"/>
          </p:cNvSpPr>
          <p:nvPr>
            <p:ph sz="half" idx="1"/>
          </p:nvPr>
        </p:nvSpPr>
        <p:spPr>
          <a:xfrm>
            <a:off x="1908175" y="1981200"/>
            <a:ext cx="3379788"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a:t>Textmasterformate durch Klicken bearbeiten</a:t>
            </a:r>
          </a:p>
          <a:p>
            <a:pPr lvl="1"/>
            <a:r>
              <a:rPr lang="de-DE"/>
              <a:t>Zweite Ebene</a:t>
            </a:r>
          </a:p>
          <a:p>
            <a:pPr lvl="2"/>
            <a:r>
              <a:rPr lang="de-DE"/>
              <a:t>Dritte Ebene</a:t>
            </a:r>
          </a:p>
          <a:p>
            <a:pPr lvl="3"/>
            <a:r>
              <a:rPr lang="de-DE"/>
              <a:t>Vierte Ebene</a:t>
            </a:r>
          </a:p>
          <a:p>
            <a:pPr lvl="4"/>
            <a:r>
              <a:rPr lang="de-DE"/>
              <a:t>Fünfte Ebene</a:t>
            </a:r>
          </a:p>
        </p:txBody>
      </p:sp>
      <p:sp>
        <p:nvSpPr>
          <p:cNvPr id="4" name="Inhaltsplatzhalter 3"/>
          <p:cNvSpPr>
            <a:spLocks noGrp="1"/>
          </p:cNvSpPr>
          <p:nvPr>
            <p:ph sz="half" idx="2"/>
          </p:nvPr>
        </p:nvSpPr>
        <p:spPr>
          <a:xfrm>
            <a:off x="5440364" y="1981200"/>
            <a:ext cx="3379787"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a:t>Textmasterformate durch Klicken bearbeiten</a:t>
            </a:r>
          </a:p>
          <a:p>
            <a:pPr lvl="1"/>
            <a:r>
              <a:rPr lang="de-DE"/>
              <a:t>Zweite Ebene</a:t>
            </a:r>
          </a:p>
          <a:p>
            <a:pPr lvl="2"/>
            <a:r>
              <a:rPr lang="de-DE"/>
              <a:t>Dritte Ebene</a:t>
            </a:r>
          </a:p>
          <a:p>
            <a:pPr lvl="3"/>
            <a:r>
              <a:rPr lang="de-DE"/>
              <a:t>Vierte Ebene</a:t>
            </a:r>
          </a:p>
          <a:p>
            <a:pPr lvl="4"/>
            <a:r>
              <a:rPr lang="de-DE"/>
              <a:t>Fünfte Ebene</a:t>
            </a:r>
          </a:p>
        </p:txBody>
      </p:sp>
    </p:spTree>
    <p:extLst>
      <p:ext uri="{BB962C8B-B14F-4D97-AF65-F5344CB8AC3E}">
        <p14:creationId xmlns:p14="http://schemas.microsoft.com/office/powerpoint/2010/main" val="1339360842"/>
      </p:ext>
    </p:extLst>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p:cNvSpPr>
            <a:spLocks noGrp="1"/>
          </p:cNvSpPr>
          <p:nvPr>
            <p:ph type="title"/>
          </p:nvPr>
        </p:nvSpPr>
        <p:spPr>
          <a:xfrm>
            <a:off x="457200" y="274638"/>
            <a:ext cx="8229600" cy="1143000"/>
          </a:xfrm>
        </p:spPr>
        <p:txBody>
          <a:bodyPr/>
          <a:lstStyle>
            <a:lvl1pPr>
              <a:defRPr/>
            </a:lvl1pPr>
          </a:lstStyle>
          <a:p>
            <a:r>
              <a:rPr lang="de-DE"/>
              <a:t>Titelmasterformat durch Klicken bearbeiten</a:t>
            </a:r>
          </a:p>
        </p:txBody>
      </p:sp>
      <p:sp>
        <p:nvSpPr>
          <p:cNvPr id="3" name="Textplatzhalt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Textmasterformate durch Klicken bearbeiten</a:t>
            </a:r>
          </a:p>
        </p:txBody>
      </p:sp>
      <p:sp>
        <p:nvSpPr>
          <p:cNvPr id="4" name="Inhaltsplatzhalt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a:t>Textmasterformate durch Klicken bearbeiten</a:t>
            </a:r>
          </a:p>
          <a:p>
            <a:pPr lvl="1"/>
            <a:r>
              <a:rPr lang="de-DE"/>
              <a:t>Zweite Ebene</a:t>
            </a:r>
          </a:p>
          <a:p>
            <a:pPr lvl="2"/>
            <a:r>
              <a:rPr lang="de-DE"/>
              <a:t>Dritte Ebene</a:t>
            </a:r>
          </a:p>
          <a:p>
            <a:pPr lvl="3"/>
            <a:r>
              <a:rPr lang="de-DE"/>
              <a:t>Vierte Ebene</a:t>
            </a:r>
          </a:p>
          <a:p>
            <a:pPr lvl="4"/>
            <a:r>
              <a:rPr lang="de-DE"/>
              <a:t>Fünfte Ebene</a:t>
            </a:r>
          </a:p>
        </p:txBody>
      </p:sp>
      <p:sp>
        <p:nvSpPr>
          <p:cNvPr id="5" name="Textplatzhalter 4"/>
          <p:cNvSpPr>
            <a:spLocks noGrp="1"/>
          </p:cNvSpPr>
          <p:nvPr>
            <p:ph type="body" sz="quarter" idx="3"/>
          </p:nvPr>
        </p:nvSpPr>
        <p:spPr>
          <a:xfrm>
            <a:off x="4645026"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Textmasterformate durch Klicken bearbeiten</a:t>
            </a:r>
          </a:p>
        </p:txBody>
      </p:sp>
      <p:sp>
        <p:nvSpPr>
          <p:cNvPr id="6" name="Inhaltsplatzhalter 5"/>
          <p:cNvSpPr>
            <a:spLocks noGrp="1"/>
          </p:cNvSpPr>
          <p:nvPr>
            <p:ph sz="quarter" idx="4"/>
          </p:nvPr>
        </p:nvSpPr>
        <p:spPr>
          <a:xfrm>
            <a:off x="4645026"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a:t>Textmasterformate durch Klicken bearbeiten</a:t>
            </a:r>
          </a:p>
          <a:p>
            <a:pPr lvl="1"/>
            <a:r>
              <a:rPr lang="de-DE"/>
              <a:t>Zweite Ebene</a:t>
            </a:r>
          </a:p>
          <a:p>
            <a:pPr lvl="2"/>
            <a:r>
              <a:rPr lang="de-DE"/>
              <a:t>Dritte Ebene</a:t>
            </a:r>
          </a:p>
          <a:p>
            <a:pPr lvl="3"/>
            <a:r>
              <a:rPr lang="de-DE"/>
              <a:t>Vierte Ebene</a:t>
            </a:r>
          </a:p>
          <a:p>
            <a:pPr lvl="4"/>
            <a:r>
              <a:rPr lang="de-DE"/>
              <a:t>Fünfte Ebene</a:t>
            </a:r>
          </a:p>
        </p:txBody>
      </p:sp>
    </p:spTree>
    <p:extLst>
      <p:ext uri="{BB962C8B-B14F-4D97-AF65-F5344CB8AC3E}">
        <p14:creationId xmlns:p14="http://schemas.microsoft.com/office/powerpoint/2010/main" val="3599254473"/>
      </p:ext>
    </p:extLst>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p>
        </p:txBody>
      </p:sp>
    </p:spTree>
    <p:extLst>
      <p:ext uri="{BB962C8B-B14F-4D97-AF65-F5344CB8AC3E}">
        <p14:creationId xmlns:p14="http://schemas.microsoft.com/office/powerpoint/2010/main" val="1789988847"/>
      </p:ext>
    </p:extLst>
  </p:cSld>
  <p:clrMapOvr>
    <a:masterClrMapping/>
  </p:clrMapOv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Tree>
    <p:extLst>
      <p:ext uri="{BB962C8B-B14F-4D97-AF65-F5344CB8AC3E}">
        <p14:creationId xmlns:p14="http://schemas.microsoft.com/office/powerpoint/2010/main" val="2945179782"/>
      </p:ext>
    </p:extLst>
  </p:cSld>
  <p:clrMapOvr>
    <a:masterClrMapping/>
  </p:clrMapOv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457201" y="273050"/>
            <a:ext cx="3008313" cy="1162050"/>
          </a:xfrm>
        </p:spPr>
        <p:txBody>
          <a:bodyPr/>
          <a:lstStyle>
            <a:lvl1pPr algn="l">
              <a:defRPr sz="2000" b="1"/>
            </a:lvl1pPr>
          </a:lstStyle>
          <a:p>
            <a:r>
              <a:rPr lang="de-DE"/>
              <a:t>Titelmasterformat durch Klicken bearbeiten</a:t>
            </a:r>
          </a:p>
        </p:txBody>
      </p:sp>
      <p:sp>
        <p:nvSpPr>
          <p:cNvPr id="3" name="Inhaltsplatzhalter 2"/>
          <p:cNvSpPr>
            <a:spLocks noGrp="1"/>
          </p:cNvSpPr>
          <p:nvPr>
            <p:ph idx="1"/>
          </p:nvPr>
        </p:nvSpPr>
        <p:spPr>
          <a:xfrm>
            <a:off x="3575050" y="273052"/>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a:t>Textmasterformate durch Klicken bearbeiten</a:t>
            </a:r>
          </a:p>
          <a:p>
            <a:pPr lvl="1"/>
            <a:r>
              <a:rPr lang="de-DE"/>
              <a:t>Zweite Ebene</a:t>
            </a:r>
          </a:p>
          <a:p>
            <a:pPr lvl="2"/>
            <a:r>
              <a:rPr lang="de-DE"/>
              <a:t>Dritte Ebene</a:t>
            </a:r>
          </a:p>
          <a:p>
            <a:pPr lvl="3"/>
            <a:r>
              <a:rPr lang="de-DE"/>
              <a:t>Vierte Ebene</a:t>
            </a:r>
          </a:p>
          <a:p>
            <a:pPr lvl="4"/>
            <a:r>
              <a:rPr lang="de-DE"/>
              <a:t>Fünfte Ebene</a:t>
            </a:r>
          </a:p>
        </p:txBody>
      </p:sp>
      <p:sp>
        <p:nvSpPr>
          <p:cNvPr id="4" name="Textplatzhalter 3"/>
          <p:cNvSpPr>
            <a:spLocks noGrp="1"/>
          </p:cNvSpPr>
          <p:nvPr>
            <p:ph type="body" sz="half" idx="2"/>
          </p:nvPr>
        </p:nvSpPr>
        <p:spPr>
          <a:xfrm>
            <a:off x="457201" y="1435102"/>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a:t>Textmasterformate durch Klicken bearbeiten</a:t>
            </a:r>
          </a:p>
        </p:txBody>
      </p:sp>
    </p:spTree>
    <p:extLst>
      <p:ext uri="{BB962C8B-B14F-4D97-AF65-F5344CB8AC3E}">
        <p14:creationId xmlns:p14="http://schemas.microsoft.com/office/powerpoint/2010/main" val="1440157844"/>
      </p:ext>
    </p:extLst>
  </p:cSld>
  <p:clrMapOvr>
    <a:masterClrMapping/>
  </p:clrMapOv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1792288" y="4800600"/>
            <a:ext cx="5486400" cy="566738"/>
          </a:xfrm>
        </p:spPr>
        <p:txBody>
          <a:bodyPr/>
          <a:lstStyle>
            <a:lvl1pPr algn="l">
              <a:defRPr sz="2000" b="1"/>
            </a:lvl1pPr>
          </a:lstStyle>
          <a:p>
            <a:r>
              <a:rPr lang="de-DE"/>
              <a:t>Titelmasterformat durch Klicken bearbeiten</a:t>
            </a:r>
          </a:p>
        </p:txBody>
      </p:sp>
      <p:sp>
        <p:nvSpPr>
          <p:cNvPr id="3" name="Bildplatzhalt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de-DE" noProof="0"/>
          </a:p>
        </p:txBody>
      </p:sp>
      <p:sp>
        <p:nvSpPr>
          <p:cNvPr id="4" name="Textplatzhalt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a:t>Textmasterformate durch Klicken bearbeiten</a:t>
            </a:r>
          </a:p>
        </p:txBody>
      </p:sp>
    </p:spTree>
    <p:extLst>
      <p:ext uri="{BB962C8B-B14F-4D97-AF65-F5344CB8AC3E}">
        <p14:creationId xmlns:p14="http://schemas.microsoft.com/office/powerpoint/2010/main" val="891106569"/>
      </p:ext>
    </p:extLst>
  </p:cSld>
  <p:clrMapOvr>
    <a:masterClrMapping/>
  </p:clrMapOv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1908176" y="381000"/>
            <a:ext cx="6767513" cy="960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75" tIns="46038" rIns="92075" bIns="46038" numCol="1" anchor="b" anchorCtr="0" compatLnSpc="1">
            <a:prstTxWarp prst="textNoShape">
              <a:avLst/>
            </a:prstTxWarp>
          </a:bodyPr>
          <a:lstStyle/>
          <a:p>
            <a:pPr lvl="0"/>
            <a:r>
              <a:rPr lang="en-US" altLang="en-US" smtClean="0"/>
              <a:t>Hier klicken, um Master-Titelformat zu bearbeiten.</a:t>
            </a:r>
          </a:p>
        </p:txBody>
      </p:sp>
      <p:sp>
        <p:nvSpPr>
          <p:cNvPr id="1027" name="Rectangle 3"/>
          <p:cNvSpPr>
            <a:spLocks noGrp="1" noChangeArrowheads="1"/>
          </p:cNvSpPr>
          <p:nvPr>
            <p:ph type="body" idx="1"/>
          </p:nvPr>
        </p:nvSpPr>
        <p:spPr bwMode="auto">
          <a:xfrm>
            <a:off x="1908176" y="1981200"/>
            <a:ext cx="6911975"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75" tIns="46038" rIns="92075" bIns="46038" numCol="1" anchor="t" anchorCtr="0" compatLnSpc="1">
            <a:prstTxWarp prst="textNoShape">
              <a:avLst/>
            </a:prstTxWarp>
          </a:bodyPr>
          <a:lstStyle/>
          <a:p>
            <a:pPr lvl="0"/>
            <a:r>
              <a:rPr lang="en-US" altLang="en-US" smtClean="0"/>
              <a:t>Hier klicken, um Master-Textformat zu bearbeiten.</a:t>
            </a:r>
          </a:p>
          <a:p>
            <a:pPr lvl="1"/>
            <a:r>
              <a:rPr lang="en-US" altLang="en-US" smtClean="0"/>
              <a:t>Zweite Ebene</a:t>
            </a:r>
          </a:p>
          <a:p>
            <a:pPr lvl="2"/>
            <a:r>
              <a:rPr lang="en-US" altLang="en-US" smtClean="0"/>
              <a:t>Dritte Ebene</a:t>
            </a:r>
          </a:p>
          <a:p>
            <a:pPr lvl="3"/>
            <a:r>
              <a:rPr lang="en-US" altLang="en-US" smtClean="0"/>
              <a:t>Vierte Ebene</a:t>
            </a:r>
          </a:p>
          <a:p>
            <a:pPr lvl="4"/>
            <a:r>
              <a:rPr lang="en-US" altLang="en-US" smtClean="0"/>
              <a:t>Fünfte Ebene Prof. Dr. Georg Erdmann</a:t>
            </a:r>
          </a:p>
        </p:txBody>
      </p:sp>
      <p:sp>
        <p:nvSpPr>
          <p:cNvPr id="6158" name="Text Box 14">
            <a:extLst>
              <a:ext uri="{FF2B5EF4-FFF2-40B4-BE49-F238E27FC236}">
                <a16:creationId xmlns:a16="http://schemas.microsoft.com/office/drawing/2014/main" id="{EE186795-31AE-7143-AED1-D84811CE3203}"/>
              </a:ext>
            </a:extLst>
          </p:cNvPr>
          <p:cNvSpPr txBox="1">
            <a:spLocks noChangeArrowheads="1"/>
          </p:cNvSpPr>
          <p:nvPr/>
        </p:nvSpPr>
        <p:spPr bwMode="auto">
          <a:xfrm>
            <a:off x="762000" y="6248402"/>
            <a:ext cx="609600" cy="244475"/>
          </a:xfrm>
          <a:prstGeom prst="rect">
            <a:avLst/>
          </a:prstGeom>
          <a:noFill/>
          <a:ln w="9525">
            <a:noFill/>
            <a:miter lim="800000"/>
            <a:headEnd type="none" w="sm" len="sm"/>
            <a:tailEnd type="none" w="sm" len="sm"/>
          </a:ln>
          <a:effectLst/>
        </p:spPr>
        <p:txBody>
          <a:bodyPr>
            <a:spAutoFit/>
          </a:bodyPr>
          <a:lstStyle>
            <a:lvl1pPr>
              <a:defRPr sz="2400">
                <a:solidFill>
                  <a:schemeClr val="tx1"/>
                </a:solidFill>
                <a:latin typeface="Book Antiqua" panose="02040602050305030304" pitchFamily="18" charset="0"/>
              </a:defRPr>
            </a:lvl1pPr>
            <a:lvl2pPr marL="742950" indent="-285750">
              <a:defRPr sz="2400">
                <a:solidFill>
                  <a:schemeClr val="tx1"/>
                </a:solidFill>
                <a:latin typeface="Book Antiqua" panose="02040602050305030304" pitchFamily="18" charset="0"/>
              </a:defRPr>
            </a:lvl2pPr>
            <a:lvl3pPr marL="1143000" indent="-228600">
              <a:defRPr sz="2400">
                <a:solidFill>
                  <a:schemeClr val="tx1"/>
                </a:solidFill>
                <a:latin typeface="Book Antiqua" panose="02040602050305030304" pitchFamily="18" charset="0"/>
              </a:defRPr>
            </a:lvl3pPr>
            <a:lvl4pPr marL="1600200" indent="-228600">
              <a:defRPr sz="2400">
                <a:solidFill>
                  <a:schemeClr val="tx1"/>
                </a:solidFill>
                <a:latin typeface="Book Antiqua" panose="02040602050305030304" pitchFamily="18" charset="0"/>
              </a:defRPr>
            </a:lvl4pPr>
            <a:lvl5pPr marL="2057400" indent="-228600">
              <a:defRPr sz="2400">
                <a:solidFill>
                  <a:schemeClr val="tx1"/>
                </a:solidFill>
                <a:latin typeface="Book Antiqua" panose="02040602050305030304" pitchFamily="18" charset="0"/>
              </a:defRPr>
            </a:lvl5pPr>
            <a:lvl6pPr marL="2514600" indent="-228600" eaLnBrk="0" fontAlgn="base" hangingPunct="0">
              <a:spcBef>
                <a:spcPct val="0"/>
              </a:spcBef>
              <a:spcAft>
                <a:spcPct val="0"/>
              </a:spcAft>
              <a:defRPr sz="2400">
                <a:solidFill>
                  <a:schemeClr val="tx1"/>
                </a:solidFill>
                <a:latin typeface="Book Antiqua" panose="02040602050305030304" pitchFamily="18" charset="0"/>
              </a:defRPr>
            </a:lvl6pPr>
            <a:lvl7pPr marL="2971800" indent="-228600" eaLnBrk="0" fontAlgn="base" hangingPunct="0">
              <a:spcBef>
                <a:spcPct val="0"/>
              </a:spcBef>
              <a:spcAft>
                <a:spcPct val="0"/>
              </a:spcAft>
              <a:defRPr sz="2400">
                <a:solidFill>
                  <a:schemeClr val="tx1"/>
                </a:solidFill>
                <a:latin typeface="Book Antiqua" panose="02040602050305030304" pitchFamily="18" charset="0"/>
              </a:defRPr>
            </a:lvl7pPr>
            <a:lvl8pPr marL="3429000" indent="-228600" eaLnBrk="0" fontAlgn="base" hangingPunct="0">
              <a:spcBef>
                <a:spcPct val="0"/>
              </a:spcBef>
              <a:spcAft>
                <a:spcPct val="0"/>
              </a:spcAft>
              <a:defRPr sz="2400">
                <a:solidFill>
                  <a:schemeClr val="tx1"/>
                </a:solidFill>
                <a:latin typeface="Book Antiqua" panose="02040602050305030304" pitchFamily="18" charset="0"/>
              </a:defRPr>
            </a:lvl8pPr>
            <a:lvl9pPr marL="3886200" indent="-228600" eaLnBrk="0" fontAlgn="base" hangingPunct="0">
              <a:spcBef>
                <a:spcPct val="0"/>
              </a:spcBef>
              <a:spcAft>
                <a:spcPct val="0"/>
              </a:spcAft>
              <a:defRPr sz="2400">
                <a:solidFill>
                  <a:schemeClr val="tx1"/>
                </a:solidFill>
                <a:latin typeface="Book Antiqua" panose="02040602050305030304" pitchFamily="18" charset="0"/>
              </a:defRPr>
            </a:lvl9pPr>
          </a:lstStyle>
          <a:p>
            <a:pPr>
              <a:spcBef>
                <a:spcPct val="50000"/>
              </a:spcBef>
              <a:defRPr/>
            </a:pPr>
            <a:fld id="{4310F7BF-C08E-4796-B6CC-1E744F04837E}" type="slidenum">
              <a:rPr lang="de-DE" altLang="en-US" sz="1000" smtClean="0">
                <a:latin typeface="Arial" panose="020B0604020202020204" pitchFamily="34" charset="0"/>
                <a:cs typeface="Arial" panose="020B0604020202020204" pitchFamily="34" charset="0"/>
              </a:rPr>
              <a:pPr>
                <a:spcBef>
                  <a:spcPct val="50000"/>
                </a:spcBef>
                <a:defRPr/>
              </a:pPr>
              <a:t>‹#›</a:t>
            </a:fld>
            <a:endParaRPr lang="de-DE" altLang="en-US" sz="2400" dirty="0">
              <a:latin typeface="Arial" panose="020B0604020202020204" pitchFamily="34" charset="0"/>
              <a:cs typeface="Arial" panose="020B0604020202020204" pitchFamily="34" charset="0"/>
            </a:endParaRPr>
          </a:p>
        </p:txBody>
      </p:sp>
      <p:pic>
        <p:nvPicPr>
          <p:cNvPr id="1029" name="Picture 15"/>
          <p:cNvPicPr>
            <a:picLocks noChangeAspect="1" noChangeArrowheads="1"/>
          </p:cNvPicPr>
          <p:nvPr userDrawn="1"/>
        </p:nvPicPr>
        <p:blipFill>
          <a:blip r:embed="rId14">
            <a:extLst>
              <a:ext uri="{28A0092B-C50C-407E-A947-70E740481C1C}">
                <a14:useLocalDpi xmlns:a14="http://schemas.microsoft.com/office/drawing/2010/main" val="0"/>
              </a:ext>
            </a:extLst>
          </a:blip>
          <a:srcRect/>
          <a:stretch>
            <a:fillRect/>
          </a:stretch>
        </p:blipFill>
        <p:spPr bwMode="auto">
          <a:xfrm>
            <a:off x="539751" y="606425"/>
            <a:ext cx="936625" cy="735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3652" r:id="rId1"/>
    <p:sldLayoutId id="2147483653" r:id="rId2"/>
    <p:sldLayoutId id="2147483654" r:id="rId3"/>
    <p:sldLayoutId id="2147483655" r:id="rId4"/>
    <p:sldLayoutId id="2147483656" r:id="rId5"/>
    <p:sldLayoutId id="2147483657" r:id="rId6"/>
    <p:sldLayoutId id="2147483658" r:id="rId7"/>
    <p:sldLayoutId id="2147483659" r:id="rId8"/>
    <p:sldLayoutId id="2147483660" r:id="rId9"/>
    <p:sldLayoutId id="2147483661" r:id="rId10"/>
    <p:sldLayoutId id="2147483662" r:id="rId11"/>
    <p:sldLayoutId id="2147483663" r:id="rId12"/>
  </p:sldLayoutIdLst>
  <p:transition/>
  <p:txStyles>
    <p:titleStyle>
      <a:lvl1pPr algn="r" rtl="0" eaLnBrk="0" fontAlgn="base" hangingPunct="0">
        <a:spcBef>
          <a:spcPct val="0"/>
        </a:spcBef>
        <a:spcAft>
          <a:spcPct val="0"/>
        </a:spcAft>
        <a:defRPr sz="2800" i="1">
          <a:solidFill>
            <a:schemeClr val="tx2"/>
          </a:solidFill>
          <a:latin typeface="+mj-lt"/>
          <a:ea typeface="+mj-ea"/>
          <a:cs typeface="+mj-cs"/>
        </a:defRPr>
      </a:lvl1pPr>
      <a:lvl2pPr algn="r" rtl="0" eaLnBrk="0" fontAlgn="base" hangingPunct="0">
        <a:spcBef>
          <a:spcPct val="0"/>
        </a:spcBef>
        <a:spcAft>
          <a:spcPct val="0"/>
        </a:spcAft>
        <a:defRPr sz="2800" i="1">
          <a:solidFill>
            <a:schemeClr val="tx2"/>
          </a:solidFill>
          <a:latin typeface="Times New Roman" pitchFamily="18" charset="0"/>
        </a:defRPr>
      </a:lvl2pPr>
      <a:lvl3pPr algn="r" rtl="0" eaLnBrk="0" fontAlgn="base" hangingPunct="0">
        <a:spcBef>
          <a:spcPct val="0"/>
        </a:spcBef>
        <a:spcAft>
          <a:spcPct val="0"/>
        </a:spcAft>
        <a:defRPr sz="2800" i="1">
          <a:solidFill>
            <a:schemeClr val="tx2"/>
          </a:solidFill>
          <a:latin typeface="Times New Roman" pitchFamily="18" charset="0"/>
        </a:defRPr>
      </a:lvl3pPr>
      <a:lvl4pPr algn="r" rtl="0" eaLnBrk="0" fontAlgn="base" hangingPunct="0">
        <a:spcBef>
          <a:spcPct val="0"/>
        </a:spcBef>
        <a:spcAft>
          <a:spcPct val="0"/>
        </a:spcAft>
        <a:defRPr sz="2800" i="1">
          <a:solidFill>
            <a:schemeClr val="tx2"/>
          </a:solidFill>
          <a:latin typeface="Times New Roman" pitchFamily="18" charset="0"/>
        </a:defRPr>
      </a:lvl4pPr>
      <a:lvl5pPr algn="r" rtl="0" eaLnBrk="0" fontAlgn="base" hangingPunct="0">
        <a:spcBef>
          <a:spcPct val="0"/>
        </a:spcBef>
        <a:spcAft>
          <a:spcPct val="0"/>
        </a:spcAft>
        <a:defRPr sz="2800" i="1">
          <a:solidFill>
            <a:schemeClr val="tx2"/>
          </a:solidFill>
          <a:latin typeface="Times New Roman" pitchFamily="18" charset="0"/>
        </a:defRPr>
      </a:lvl5pPr>
      <a:lvl6pPr marL="457200" algn="r" rtl="0" eaLnBrk="0" fontAlgn="base" hangingPunct="0">
        <a:spcBef>
          <a:spcPct val="0"/>
        </a:spcBef>
        <a:spcAft>
          <a:spcPct val="0"/>
        </a:spcAft>
        <a:defRPr sz="2800" i="1">
          <a:solidFill>
            <a:schemeClr val="tx2"/>
          </a:solidFill>
          <a:latin typeface="Times New Roman" pitchFamily="18" charset="0"/>
        </a:defRPr>
      </a:lvl6pPr>
      <a:lvl7pPr marL="914400" algn="r" rtl="0" eaLnBrk="0" fontAlgn="base" hangingPunct="0">
        <a:spcBef>
          <a:spcPct val="0"/>
        </a:spcBef>
        <a:spcAft>
          <a:spcPct val="0"/>
        </a:spcAft>
        <a:defRPr sz="2800" i="1">
          <a:solidFill>
            <a:schemeClr val="tx2"/>
          </a:solidFill>
          <a:latin typeface="Times New Roman" pitchFamily="18" charset="0"/>
        </a:defRPr>
      </a:lvl7pPr>
      <a:lvl8pPr marL="1371600" algn="r" rtl="0" eaLnBrk="0" fontAlgn="base" hangingPunct="0">
        <a:spcBef>
          <a:spcPct val="0"/>
        </a:spcBef>
        <a:spcAft>
          <a:spcPct val="0"/>
        </a:spcAft>
        <a:defRPr sz="2800" i="1">
          <a:solidFill>
            <a:schemeClr val="tx2"/>
          </a:solidFill>
          <a:latin typeface="Times New Roman" pitchFamily="18" charset="0"/>
        </a:defRPr>
      </a:lvl8pPr>
      <a:lvl9pPr marL="1828800" algn="r" rtl="0" eaLnBrk="0" fontAlgn="base" hangingPunct="0">
        <a:spcBef>
          <a:spcPct val="0"/>
        </a:spcBef>
        <a:spcAft>
          <a:spcPct val="0"/>
        </a:spcAft>
        <a:defRPr sz="2800" i="1">
          <a:solidFill>
            <a:schemeClr val="tx2"/>
          </a:solidFill>
          <a:latin typeface="Times New Roman" pitchFamily="18" charset="0"/>
        </a:defRPr>
      </a:lvl9pPr>
    </p:titleStyle>
    <p:bodyStyle>
      <a:lvl1pPr marL="342900" indent="-342900" algn="l" rtl="0" eaLnBrk="0" fontAlgn="base" hangingPunct="0">
        <a:spcBef>
          <a:spcPct val="20000"/>
        </a:spcBef>
        <a:spcAft>
          <a:spcPct val="0"/>
        </a:spcAft>
        <a:buClr>
          <a:schemeClr val="tx2"/>
        </a:buClr>
        <a:buChar char="•"/>
        <a:defRPr sz="2400">
          <a:solidFill>
            <a:schemeClr val="tx1"/>
          </a:solidFill>
          <a:latin typeface="+mn-lt"/>
          <a:ea typeface="+mn-ea"/>
          <a:cs typeface="+mn-cs"/>
        </a:defRPr>
      </a:lvl1pPr>
      <a:lvl2pPr marL="742950" indent="-285750" algn="l" rtl="0" eaLnBrk="0" fontAlgn="base" hangingPunct="0">
        <a:spcBef>
          <a:spcPct val="20000"/>
        </a:spcBef>
        <a:spcAft>
          <a:spcPct val="0"/>
        </a:spcAft>
        <a:buClr>
          <a:schemeClr val="tx2"/>
        </a:buClr>
        <a:buChar char="–"/>
        <a:defRPr sz="2400">
          <a:solidFill>
            <a:schemeClr val="tx1"/>
          </a:solidFill>
          <a:latin typeface="+mn-lt"/>
        </a:defRPr>
      </a:lvl2pPr>
      <a:lvl3pPr marL="1143000" indent="-228600" algn="l" rtl="0" eaLnBrk="0" fontAlgn="base" hangingPunct="0">
        <a:spcBef>
          <a:spcPct val="20000"/>
        </a:spcBef>
        <a:spcAft>
          <a:spcPct val="0"/>
        </a:spcAft>
        <a:buClr>
          <a:schemeClr val="tx2"/>
        </a:buClr>
        <a:buChar char="•"/>
        <a:defRPr sz="2400">
          <a:solidFill>
            <a:schemeClr val="tx1"/>
          </a:solidFill>
          <a:latin typeface="+mn-lt"/>
        </a:defRPr>
      </a:lvl3pPr>
      <a:lvl4pPr marL="1600200" indent="-228600" algn="l" rtl="0" eaLnBrk="0" fontAlgn="base" hangingPunct="0">
        <a:spcBef>
          <a:spcPct val="20000"/>
        </a:spcBef>
        <a:spcAft>
          <a:spcPct val="0"/>
        </a:spcAft>
        <a:buClr>
          <a:schemeClr val="tx2"/>
        </a:buClr>
        <a:buChar char="–"/>
        <a:defRPr sz="2000">
          <a:solidFill>
            <a:schemeClr val="tx1"/>
          </a:solidFill>
          <a:latin typeface="+mn-lt"/>
        </a:defRPr>
      </a:lvl4pPr>
      <a:lvl5pPr marL="2057400" indent="-228600" algn="l" rtl="0" eaLnBrk="0" fontAlgn="base" hangingPunct="0">
        <a:spcBef>
          <a:spcPct val="20000"/>
        </a:spcBef>
        <a:spcAft>
          <a:spcPct val="0"/>
        </a:spcAft>
        <a:buClr>
          <a:schemeClr val="tx2"/>
        </a:buClr>
        <a:buChar char="•"/>
        <a:defRPr sz="2000">
          <a:solidFill>
            <a:schemeClr val="tx1"/>
          </a:solidFill>
          <a:latin typeface="+mn-lt"/>
        </a:defRPr>
      </a:lvl5pPr>
      <a:lvl6pPr marL="2514600" indent="-228600" algn="l" rtl="0" eaLnBrk="0" fontAlgn="base" hangingPunct="0">
        <a:spcBef>
          <a:spcPct val="20000"/>
        </a:spcBef>
        <a:spcAft>
          <a:spcPct val="0"/>
        </a:spcAft>
        <a:buClr>
          <a:schemeClr val="tx2"/>
        </a:buClr>
        <a:buChar char="•"/>
        <a:defRPr sz="2000">
          <a:solidFill>
            <a:schemeClr val="tx1"/>
          </a:solidFill>
          <a:latin typeface="+mn-lt"/>
        </a:defRPr>
      </a:lvl6pPr>
      <a:lvl7pPr marL="2971800" indent="-228600" algn="l" rtl="0" eaLnBrk="0" fontAlgn="base" hangingPunct="0">
        <a:spcBef>
          <a:spcPct val="20000"/>
        </a:spcBef>
        <a:spcAft>
          <a:spcPct val="0"/>
        </a:spcAft>
        <a:buClr>
          <a:schemeClr val="tx2"/>
        </a:buClr>
        <a:buChar char="•"/>
        <a:defRPr sz="2000">
          <a:solidFill>
            <a:schemeClr val="tx1"/>
          </a:solidFill>
          <a:latin typeface="+mn-lt"/>
        </a:defRPr>
      </a:lvl7pPr>
      <a:lvl8pPr marL="3429000" indent="-228600" algn="l" rtl="0" eaLnBrk="0" fontAlgn="base" hangingPunct="0">
        <a:spcBef>
          <a:spcPct val="20000"/>
        </a:spcBef>
        <a:spcAft>
          <a:spcPct val="0"/>
        </a:spcAft>
        <a:buClr>
          <a:schemeClr val="tx2"/>
        </a:buClr>
        <a:buChar char="•"/>
        <a:defRPr sz="2000">
          <a:solidFill>
            <a:schemeClr val="tx1"/>
          </a:solidFill>
          <a:latin typeface="+mn-lt"/>
        </a:defRPr>
      </a:lvl8pPr>
      <a:lvl9pPr marL="3886200" indent="-228600" algn="l" rtl="0" eaLnBrk="0" fontAlgn="base" hangingPunct="0">
        <a:spcBef>
          <a:spcPct val="20000"/>
        </a:spcBef>
        <a:spcAft>
          <a:spcPct val="0"/>
        </a:spcAft>
        <a:buClr>
          <a:schemeClr val="tx2"/>
        </a:buClr>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6.jpg"/><Relationship Id="rId5" Type="http://schemas.openxmlformats.org/officeDocument/2006/relationships/image" Target="../media/image5.jpg"/><Relationship Id="rId4" Type="http://schemas.openxmlformats.org/officeDocument/2006/relationships/image" Target="../media/image4.jpg"/></Relationships>
</file>

<file path=ppt/slides/_rels/slide11.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8.jpg"/></Relationships>
</file>

<file path=ppt/slides/_rels/slide12.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8.xml"/><Relationship Id="rId1" Type="http://schemas.openxmlformats.org/officeDocument/2006/relationships/slideLayout" Target="../slideLayouts/slideLayout2.xml"/><Relationship Id="rId5" Type="http://schemas.openxmlformats.org/officeDocument/2006/relationships/image" Target="../media/image11.jpg"/><Relationship Id="rId4" Type="http://schemas.openxmlformats.org/officeDocument/2006/relationships/image" Target="../media/image10.jpeg"/></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6.xml"/><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1.xml"/><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2.xml"/><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24.xml"/><Relationship Id="rId1" Type="http://schemas.openxmlformats.org/officeDocument/2006/relationships/slideLayout" Target="../slideLayouts/slideLayout6.xml"/><Relationship Id="rId4" Type="http://schemas.openxmlformats.org/officeDocument/2006/relationships/image" Target="../media/image15.png"/></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3" Type="http://schemas.openxmlformats.org/officeDocument/2006/relationships/hyperlink" Target="https://www.epexspot.com/en/market-data?market_area=DE-LU&amp;trading_date=2021-04-13&amp;delivery_date=2021-04-14&amp;underlying_year=&amp;modality=Auction&amp;sub_modality=DayAhead&amp;product=60&amp;data_mode=aggregated&amp;period=" TargetMode="External"/><Relationship Id="rId2" Type="http://schemas.openxmlformats.org/officeDocument/2006/relationships/image" Target="../media/image16.png"/><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6.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6.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6.xml"/></Relationships>
</file>

<file path=ppt/slides/_rels/slide3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30.xml"/><Relationship Id="rId1" Type="http://schemas.openxmlformats.org/officeDocument/2006/relationships/slideLayout" Target="../slideLayouts/slideLayout6.xml"/></Relationships>
</file>

<file path=ppt/slides/_rels/slide3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31.xml"/><Relationship Id="rId1" Type="http://schemas.openxmlformats.org/officeDocument/2006/relationships/slideLayout" Target="../slideLayouts/slideLayout6.xml"/></Relationships>
</file>

<file path=ppt/slides/_rels/slide38.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32.xml"/><Relationship Id="rId1" Type="http://schemas.openxmlformats.org/officeDocument/2006/relationships/slideLayout" Target="../slideLayouts/slideLayout6.xml"/></Relationships>
</file>

<file path=ppt/slides/_rels/slide39.xml.rels><?xml version="1.0" encoding="UTF-8" standalone="yes"?>
<Relationships xmlns="http://schemas.openxmlformats.org/package/2006/relationships"><Relationship Id="rId3" Type="http://schemas.openxmlformats.org/officeDocument/2006/relationships/notesSlide" Target="../notesSlides/notesSlide33.xml"/><Relationship Id="rId2" Type="http://schemas.openxmlformats.org/officeDocument/2006/relationships/slideLayout" Target="../slideLayouts/slideLayout6.xml"/><Relationship Id="rId1" Type="http://schemas.openxmlformats.org/officeDocument/2006/relationships/vmlDrawing" Target="../drawings/vmlDrawing2.vml"/><Relationship Id="rId5" Type="http://schemas.openxmlformats.org/officeDocument/2006/relationships/image" Target="../media/image20.wmf"/><Relationship Id="rId4" Type="http://schemas.openxmlformats.org/officeDocument/2006/relationships/oleObject" Target="../embeddings/oleObject2.bin"/></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34.xml"/><Relationship Id="rId1" Type="http://schemas.openxmlformats.org/officeDocument/2006/relationships/slideLayout" Target="../slideLayouts/slideLayout6.xml"/><Relationship Id="rId5" Type="http://schemas.openxmlformats.org/officeDocument/2006/relationships/image" Target="../media/image22.png"/><Relationship Id="rId4" Type="http://schemas.openxmlformats.org/officeDocument/2006/relationships/image" Target="../media/image21.png"/></Relationships>
</file>

<file path=ppt/slides/_rels/slide41.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35.xml"/><Relationship Id="rId1" Type="http://schemas.openxmlformats.org/officeDocument/2006/relationships/slideLayout" Target="../slideLayouts/slideLayout6.xml"/></Relationships>
</file>

<file path=ppt/slides/_rels/slide42.xml.rels><?xml version="1.0" encoding="UTF-8" standalone="yes"?>
<Relationships xmlns="http://schemas.openxmlformats.org/package/2006/relationships"><Relationship Id="rId8" Type="http://schemas.openxmlformats.org/officeDocument/2006/relationships/image" Target="../media/image29.png"/><Relationship Id="rId3" Type="http://schemas.openxmlformats.org/officeDocument/2006/relationships/image" Target="../media/image24.png"/><Relationship Id="rId7" Type="http://schemas.openxmlformats.org/officeDocument/2006/relationships/image" Target="../media/image28.png"/><Relationship Id="rId2" Type="http://schemas.openxmlformats.org/officeDocument/2006/relationships/notesSlide" Target="../notesSlides/notesSlide36.xml"/><Relationship Id="rId1" Type="http://schemas.openxmlformats.org/officeDocument/2006/relationships/slideLayout" Target="../slideLayouts/slideLayout6.xml"/><Relationship Id="rId6" Type="http://schemas.openxmlformats.org/officeDocument/2006/relationships/image" Target="../media/image27.png"/><Relationship Id="rId5" Type="http://schemas.openxmlformats.org/officeDocument/2006/relationships/image" Target="../media/image26.png"/><Relationship Id="rId4" Type="http://schemas.openxmlformats.org/officeDocument/2006/relationships/image" Target="../media/image25.png"/></Relationships>
</file>

<file path=ppt/slides/_rels/slide43.xml.rels><?xml version="1.0" encoding="UTF-8" standalone="yes"?>
<Relationships xmlns="http://schemas.openxmlformats.org/package/2006/relationships"><Relationship Id="rId8" Type="http://schemas.openxmlformats.org/officeDocument/2006/relationships/image" Target="../media/image32.png"/><Relationship Id="rId3" Type="http://schemas.openxmlformats.org/officeDocument/2006/relationships/image" Target="../media/image24.png"/><Relationship Id="rId7" Type="http://schemas.openxmlformats.org/officeDocument/2006/relationships/image" Target="../media/image31.png"/><Relationship Id="rId2" Type="http://schemas.openxmlformats.org/officeDocument/2006/relationships/notesSlide" Target="../notesSlides/notesSlide37.xml"/><Relationship Id="rId1" Type="http://schemas.openxmlformats.org/officeDocument/2006/relationships/slideLayout" Target="../slideLayouts/slideLayout6.xml"/><Relationship Id="rId6" Type="http://schemas.openxmlformats.org/officeDocument/2006/relationships/image" Target="../media/image30.png"/><Relationship Id="rId5" Type="http://schemas.openxmlformats.org/officeDocument/2006/relationships/image" Target="../media/image26.png"/><Relationship Id="rId4" Type="http://schemas.openxmlformats.org/officeDocument/2006/relationships/image" Target="../media/image25.png"/><Relationship Id="rId9" Type="http://schemas.openxmlformats.org/officeDocument/2006/relationships/image" Target="../media/image33.png"/></Relationships>
</file>

<file path=ppt/slides/_rels/slide44.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38.xml"/><Relationship Id="rId1" Type="http://schemas.openxmlformats.org/officeDocument/2006/relationships/slideLayout" Target="../slideLayouts/slideLayout6.xml"/></Relationships>
</file>

<file path=ppt/slides/_rels/slide45.xml.rels><?xml version="1.0" encoding="UTF-8" standalone="yes"?>
<Relationships xmlns="http://schemas.openxmlformats.org/package/2006/relationships"><Relationship Id="rId8" Type="http://schemas.openxmlformats.org/officeDocument/2006/relationships/image" Target="../media/image35.png"/><Relationship Id="rId3" Type="http://schemas.openxmlformats.org/officeDocument/2006/relationships/image" Target="../media/image300.png"/><Relationship Id="rId7" Type="http://schemas.openxmlformats.org/officeDocument/2006/relationships/image" Target="../media/image340.png"/><Relationship Id="rId2" Type="http://schemas.openxmlformats.org/officeDocument/2006/relationships/notesSlide" Target="../notesSlides/notesSlide39.xml"/><Relationship Id="rId1" Type="http://schemas.openxmlformats.org/officeDocument/2006/relationships/slideLayout" Target="../slideLayouts/slideLayout6.xml"/><Relationship Id="rId6" Type="http://schemas.openxmlformats.org/officeDocument/2006/relationships/image" Target="../media/image330.png"/><Relationship Id="rId5" Type="http://schemas.openxmlformats.org/officeDocument/2006/relationships/image" Target="../media/image320.png"/><Relationship Id="rId4" Type="http://schemas.openxmlformats.org/officeDocument/2006/relationships/image" Target="../media/image310.png"/></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6.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6.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12.xml"/><Relationship Id="rId1" Type="http://schemas.openxmlformats.org/officeDocument/2006/relationships/vmlDrawing" Target="../drawings/vmlDrawing1.vml"/><Relationship Id="rId5" Type="http://schemas.openxmlformats.org/officeDocument/2006/relationships/image" Target="../media/image2.emf"/><Relationship Id="rId4" Type="http://schemas.openxmlformats.org/officeDocument/2006/relationships/oleObject" Target="../embeddings/oleObject1.bin"/></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7" name="Rectangle 4"/>
          <p:cNvSpPr>
            <a:spLocks noGrp="1" noChangeArrowheads="1"/>
          </p:cNvSpPr>
          <p:nvPr>
            <p:ph type="ctrTitle"/>
          </p:nvPr>
        </p:nvSpPr>
        <p:spPr>
          <a:xfrm>
            <a:off x="1920875" y="1262063"/>
            <a:ext cx="6800850" cy="2493962"/>
          </a:xfrm>
        </p:spPr>
        <p:txBody>
          <a:bodyPr/>
          <a:lstStyle/>
          <a:p>
            <a:r>
              <a:rPr lang="de-DE" altLang="en-US" b="1" i="0" dirty="0" smtClean="0">
                <a:latin typeface="Arial" panose="020B0604020202020204" pitchFamily="34" charset="0"/>
                <a:cs typeface="Arial" panose="020B0604020202020204" pitchFamily="34" charset="0"/>
              </a:rPr>
              <a:t>Wirtschaftliche Grundlagen </a:t>
            </a:r>
            <a:r>
              <a:rPr lang="de-DE" altLang="en-US" i="0" dirty="0" smtClean="0">
                <a:latin typeface="Arial" panose="020B0604020202020204" pitchFamily="34" charset="0"/>
                <a:cs typeface="Arial" panose="020B0604020202020204" pitchFamily="34" charset="0"/>
              </a:rPr>
              <a:t/>
            </a:r>
            <a:br>
              <a:rPr lang="de-DE" altLang="en-US" i="0" dirty="0" smtClean="0">
                <a:latin typeface="Arial" panose="020B0604020202020204" pitchFamily="34" charset="0"/>
                <a:cs typeface="Arial" panose="020B0604020202020204" pitchFamily="34" charset="0"/>
              </a:rPr>
            </a:br>
            <a:r>
              <a:rPr lang="de-DE" altLang="en-US" sz="2400" i="0" dirty="0">
                <a:latin typeface="Arial" panose="020B0604020202020204" pitchFamily="34" charset="0"/>
                <a:cs typeface="Arial" panose="020B0604020202020204" pitchFamily="34" charset="0"/>
              </a:rPr>
              <a:t>im </a:t>
            </a:r>
            <a:r>
              <a:rPr lang="de-DE" altLang="en-US" sz="2400" i="0" dirty="0" smtClean="0">
                <a:latin typeface="Arial" panose="020B0604020202020204" pitchFamily="34" charset="0"/>
                <a:cs typeface="Arial" panose="020B0604020202020204" pitchFamily="34" charset="0"/>
              </a:rPr>
              <a:t>Sommersemester 2021</a:t>
            </a:r>
            <a:br>
              <a:rPr lang="de-DE" altLang="en-US" sz="2400" i="0" dirty="0" smtClean="0">
                <a:latin typeface="Arial" panose="020B0604020202020204" pitchFamily="34" charset="0"/>
                <a:cs typeface="Arial" panose="020B0604020202020204" pitchFamily="34" charset="0"/>
              </a:rPr>
            </a:br>
            <a:r>
              <a:rPr lang="de-DE" altLang="en-US" sz="2400" dirty="0" smtClean="0"/>
              <a:t/>
            </a:r>
            <a:br>
              <a:rPr lang="de-DE" altLang="en-US" sz="2400" dirty="0" smtClean="0"/>
            </a:br>
            <a:r>
              <a:rPr lang="de-DE" altLang="en-US" sz="2400" b="1" i="0" dirty="0" smtClean="0">
                <a:latin typeface="Arial" panose="020B0604020202020204" pitchFamily="34" charset="0"/>
                <a:cs typeface="Arial" panose="020B0604020202020204" pitchFamily="34" charset="0"/>
              </a:rPr>
              <a:t>Angebot, Nachfrage und Elastizität</a:t>
            </a:r>
            <a:endParaRPr lang="en-GB" altLang="en-US" i="0" dirty="0" smtClean="0">
              <a:latin typeface="Arial" panose="020B0604020202020204" pitchFamily="34" charset="0"/>
              <a:cs typeface="Arial" panose="020B0604020202020204" pitchFamily="34" charset="0"/>
            </a:endParaRPr>
          </a:p>
        </p:txBody>
      </p:sp>
      <p:sp>
        <p:nvSpPr>
          <p:cNvPr id="2051" name="Rectangle 7">
            <a:extLst>
              <a:ext uri="{FF2B5EF4-FFF2-40B4-BE49-F238E27FC236}">
                <a16:creationId xmlns:a16="http://schemas.microsoft.com/office/drawing/2014/main" id="{E560D621-3922-3F44-BBCE-5928D5D33A52}"/>
              </a:ext>
            </a:extLst>
          </p:cNvPr>
          <p:cNvSpPr>
            <a:spLocks noChangeArrowheads="1"/>
          </p:cNvSpPr>
          <p:nvPr/>
        </p:nvSpPr>
        <p:spPr bwMode="auto">
          <a:xfrm>
            <a:off x="863600" y="5060950"/>
            <a:ext cx="6184472" cy="7571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type="none" w="sm" len="sm"/>
                <a:tailEnd type="none" w="sm" len="sm"/>
              </a14:hiddenLine>
            </a:ext>
          </a:extLst>
        </p:spPr>
        <p:txBody>
          <a:bodyPr wrap="square">
            <a:spAutoFit/>
          </a:bodyPr>
          <a:lstStyle>
            <a:lvl1pPr defTabSz="1047750">
              <a:spcBef>
                <a:spcPct val="20000"/>
              </a:spcBef>
              <a:buClr>
                <a:schemeClr val="tx2"/>
              </a:buClr>
              <a:buChar char="•"/>
              <a:defRPr sz="2400">
                <a:solidFill>
                  <a:schemeClr val="tx1"/>
                </a:solidFill>
                <a:latin typeface="Times New Roman" panose="02020603050405020304" pitchFamily="18" charset="0"/>
              </a:defRPr>
            </a:lvl1pPr>
            <a:lvl2pPr marL="742950" indent="-285750" defTabSz="1047750">
              <a:spcBef>
                <a:spcPct val="20000"/>
              </a:spcBef>
              <a:buClr>
                <a:schemeClr val="tx2"/>
              </a:buClr>
              <a:buChar char="–"/>
              <a:defRPr sz="2400">
                <a:solidFill>
                  <a:schemeClr val="tx1"/>
                </a:solidFill>
                <a:latin typeface="Times New Roman" panose="02020603050405020304" pitchFamily="18" charset="0"/>
              </a:defRPr>
            </a:lvl2pPr>
            <a:lvl3pPr marL="1143000" indent="-228600" defTabSz="1047750">
              <a:spcBef>
                <a:spcPct val="20000"/>
              </a:spcBef>
              <a:buClr>
                <a:schemeClr val="tx2"/>
              </a:buClr>
              <a:buChar char="•"/>
              <a:defRPr sz="2400">
                <a:solidFill>
                  <a:schemeClr val="tx1"/>
                </a:solidFill>
                <a:latin typeface="Times New Roman" panose="02020603050405020304" pitchFamily="18" charset="0"/>
              </a:defRPr>
            </a:lvl3pPr>
            <a:lvl4pPr marL="1600200" indent="-228600" defTabSz="1047750">
              <a:spcBef>
                <a:spcPct val="20000"/>
              </a:spcBef>
              <a:buClr>
                <a:schemeClr val="tx2"/>
              </a:buClr>
              <a:buChar char="–"/>
              <a:defRPr sz="2000">
                <a:solidFill>
                  <a:schemeClr val="tx1"/>
                </a:solidFill>
                <a:latin typeface="Times New Roman" panose="02020603050405020304" pitchFamily="18" charset="0"/>
              </a:defRPr>
            </a:lvl4pPr>
            <a:lvl5pPr marL="2057400" indent="-228600" defTabSz="1047750">
              <a:spcBef>
                <a:spcPct val="20000"/>
              </a:spcBef>
              <a:buClr>
                <a:schemeClr val="tx2"/>
              </a:buClr>
              <a:buChar char="•"/>
              <a:defRPr sz="2000">
                <a:solidFill>
                  <a:schemeClr val="tx1"/>
                </a:solidFill>
                <a:latin typeface="Times New Roman" panose="02020603050405020304" pitchFamily="18" charset="0"/>
              </a:defRPr>
            </a:lvl5pPr>
            <a:lvl6pPr marL="2514600" indent="-228600" defTabSz="104775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defTabSz="104775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defTabSz="104775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defTabSz="104775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lnSpc>
                <a:spcPct val="90000"/>
              </a:lnSpc>
              <a:spcBef>
                <a:spcPct val="0"/>
              </a:spcBef>
              <a:buClrTx/>
              <a:buFontTx/>
              <a:buNone/>
              <a:defRPr/>
            </a:pPr>
            <a:r>
              <a:rPr lang="de-DE" altLang="en-US" sz="1600" dirty="0" smtClean="0">
                <a:solidFill>
                  <a:schemeClr val="tx1">
                    <a:lumMod val="75000"/>
                    <a:lumOff val="25000"/>
                  </a:schemeClr>
                </a:solidFill>
                <a:latin typeface="Arial" panose="020B0604020202020204" pitchFamily="34" charset="0"/>
              </a:rPr>
              <a:t>Prof. Tom Brown</a:t>
            </a:r>
          </a:p>
          <a:p>
            <a:pPr>
              <a:lnSpc>
                <a:spcPct val="90000"/>
              </a:lnSpc>
              <a:spcBef>
                <a:spcPct val="0"/>
              </a:spcBef>
              <a:buClrTx/>
              <a:buFontTx/>
              <a:buNone/>
              <a:defRPr/>
            </a:pPr>
            <a:r>
              <a:rPr lang="de-DE" altLang="en-US" sz="1600" dirty="0" smtClean="0">
                <a:solidFill>
                  <a:schemeClr val="tx1">
                    <a:lumMod val="75000"/>
                    <a:lumOff val="25000"/>
                  </a:schemeClr>
                </a:solidFill>
                <a:latin typeface="Arial" panose="020B0604020202020204" pitchFamily="34" charset="0"/>
              </a:rPr>
              <a:t>Fachgebiet „Digitaler Wandel in Energiesystemen“ </a:t>
            </a:r>
            <a:r>
              <a:rPr lang="de-DE" altLang="en-US" sz="1600" dirty="0">
                <a:solidFill>
                  <a:schemeClr val="tx1">
                    <a:lumMod val="75000"/>
                    <a:lumOff val="25000"/>
                  </a:schemeClr>
                </a:solidFill>
                <a:latin typeface="Arial" panose="020B0604020202020204" pitchFamily="34" charset="0"/>
              </a:rPr>
              <a:t>/ TU Berlin</a:t>
            </a:r>
          </a:p>
          <a:p>
            <a:pPr>
              <a:lnSpc>
                <a:spcPct val="90000"/>
              </a:lnSpc>
              <a:spcBef>
                <a:spcPct val="0"/>
              </a:spcBef>
              <a:buClrTx/>
              <a:buFontTx/>
              <a:buNone/>
              <a:defRPr/>
            </a:pPr>
            <a:r>
              <a:rPr lang="de-DE" altLang="en-US" sz="1600" dirty="0">
                <a:solidFill>
                  <a:schemeClr val="tx1">
                    <a:lumMod val="75000"/>
                    <a:lumOff val="25000"/>
                  </a:schemeClr>
                </a:solidFill>
                <a:latin typeface="Arial" panose="020B0604020202020204" pitchFamily="34" charset="0"/>
              </a:rPr>
              <a:t>E-Mail: </a:t>
            </a:r>
            <a:r>
              <a:rPr lang="de-DE" altLang="en-US" sz="1600" dirty="0" err="1">
                <a:solidFill>
                  <a:schemeClr val="tx1">
                    <a:lumMod val="75000"/>
                    <a:lumOff val="25000"/>
                  </a:schemeClr>
                </a:solidFill>
                <a:latin typeface="Arial" panose="020B0604020202020204" pitchFamily="34" charset="0"/>
              </a:rPr>
              <a:t>WiGr.Team@ensys.tu-berlin.de</a:t>
            </a:r>
            <a:endParaRPr lang="de-DE" altLang="en-US" sz="1600" dirty="0">
              <a:solidFill>
                <a:schemeClr val="tx1">
                  <a:lumMod val="75000"/>
                  <a:lumOff val="25000"/>
                </a:schemeClr>
              </a:solidFill>
              <a:latin typeface="Arial" panose="020B0604020202020204" pitchFamily="34" charset="0"/>
            </a:endParaRPr>
          </a:p>
        </p:txBody>
      </p:sp>
    </p:spTree>
    <p:extLst>
      <p:ext uri="{BB962C8B-B14F-4D97-AF65-F5344CB8AC3E}">
        <p14:creationId xmlns:p14="http://schemas.microsoft.com/office/powerpoint/2010/main" val="1210034995"/>
      </p:ext>
    </p:extLst>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7" name="Rectangle 2"/>
          <p:cNvSpPr>
            <a:spLocks noGrp="1" noChangeArrowheads="1"/>
          </p:cNvSpPr>
          <p:nvPr>
            <p:ph type="title"/>
          </p:nvPr>
        </p:nvSpPr>
        <p:spPr>
          <a:xfrm>
            <a:off x="1908177" y="381000"/>
            <a:ext cx="6626225" cy="889000"/>
          </a:xfrm>
        </p:spPr>
        <p:txBody>
          <a:bodyPr/>
          <a:lstStyle/>
          <a:p>
            <a:r>
              <a:rPr lang="de-DE" altLang="en-US" i="0" dirty="0" smtClean="0">
                <a:latin typeface="Arial" panose="020B0604020202020204" pitchFamily="34" charset="0"/>
                <a:cs typeface="Arial" panose="020B0604020202020204" pitchFamily="34" charset="0"/>
              </a:rPr>
              <a:t>Beispiele: Angebotsmonopole</a:t>
            </a:r>
          </a:p>
        </p:txBody>
      </p:sp>
      <p:sp>
        <p:nvSpPr>
          <p:cNvPr id="14338" name="Rectangle 3"/>
          <p:cNvSpPr>
            <a:spLocks noGrp="1" noChangeArrowheads="1"/>
          </p:cNvSpPr>
          <p:nvPr>
            <p:ph type="body" idx="1"/>
          </p:nvPr>
        </p:nvSpPr>
        <p:spPr>
          <a:xfrm>
            <a:off x="554467" y="1681218"/>
            <a:ext cx="4666822" cy="3768725"/>
          </a:xfrm>
        </p:spPr>
        <p:txBody>
          <a:bodyPr/>
          <a:lstStyle/>
          <a:p>
            <a:r>
              <a:rPr lang="de-DE" altLang="en-US" sz="1800" dirty="0" smtClean="0">
                <a:latin typeface="Arial" panose="020B0604020202020204" pitchFamily="34" charset="0"/>
                <a:cs typeface="Arial" panose="020B0604020202020204" pitchFamily="34" charset="0"/>
              </a:rPr>
              <a:t>Betriebssysteme: Microsoft </a:t>
            </a:r>
          </a:p>
          <a:p>
            <a:r>
              <a:rPr lang="de-DE" altLang="en-US" sz="1800" dirty="0" smtClean="0">
                <a:latin typeface="Arial" panose="020B0604020202020204" pitchFamily="34" charset="0"/>
                <a:cs typeface="Arial" panose="020B0604020202020204" pitchFamily="34" charset="0"/>
              </a:rPr>
              <a:t>Schienennetze</a:t>
            </a:r>
            <a:endParaRPr lang="de-DE" altLang="en-US" sz="1800" dirty="0">
              <a:latin typeface="Arial" panose="020B0604020202020204" pitchFamily="34" charset="0"/>
              <a:cs typeface="Arial" panose="020B0604020202020204" pitchFamily="34" charset="0"/>
            </a:endParaRPr>
          </a:p>
          <a:p>
            <a:r>
              <a:rPr lang="de-DE" altLang="en-US" sz="1800" dirty="0" smtClean="0">
                <a:latin typeface="Arial" panose="020B0604020202020204" pitchFamily="34" charset="0"/>
                <a:cs typeface="Arial" panose="020B0604020202020204" pitchFamily="34" charset="0"/>
              </a:rPr>
              <a:t>Stromnetze</a:t>
            </a:r>
          </a:p>
          <a:p>
            <a:r>
              <a:rPr lang="de-DE" altLang="en-US" sz="1800" dirty="0">
                <a:latin typeface="Arial" panose="020B0604020202020204" pitchFamily="34" charset="0"/>
                <a:cs typeface="Arial" panose="020B0604020202020204" pitchFamily="34" charset="0"/>
              </a:rPr>
              <a:t>Hochgeschwindigkeitsverkehr </a:t>
            </a:r>
            <a:r>
              <a:rPr lang="de-DE" altLang="en-US" sz="1800" dirty="0" smtClean="0">
                <a:latin typeface="Arial" panose="020B0604020202020204" pitchFamily="34" charset="0"/>
                <a:cs typeface="Arial" panose="020B0604020202020204" pitchFamily="34" charset="0"/>
              </a:rPr>
              <a:t>mit der Bahn: Deutsche Bahn</a:t>
            </a:r>
          </a:p>
          <a:p>
            <a:r>
              <a:rPr lang="de-DE" altLang="en-US" sz="1800" dirty="0" smtClean="0">
                <a:latin typeface="Arial" panose="020B0604020202020204" pitchFamily="34" charset="0"/>
                <a:cs typeface="Arial" panose="020B0604020202020204" pitchFamily="34" charset="0"/>
              </a:rPr>
              <a:t>Alkohol in Schweden: </a:t>
            </a:r>
            <a:r>
              <a:rPr lang="de-DE" altLang="en-US" sz="1800" dirty="0" err="1" smtClean="0">
                <a:latin typeface="Arial" panose="020B0604020202020204" pitchFamily="34" charset="0"/>
                <a:cs typeface="Arial" panose="020B0604020202020204" pitchFamily="34" charset="0"/>
              </a:rPr>
              <a:t>Systembolaget</a:t>
            </a:r>
            <a:endParaRPr lang="de-DE" altLang="en-US" sz="1800" dirty="0" smtClean="0">
              <a:latin typeface="Arial" panose="020B0604020202020204" pitchFamily="34" charset="0"/>
              <a:cs typeface="Arial" panose="020B0604020202020204" pitchFamily="34" charset="0"/>
            </a:endParaRPr>
          </a:p>
          <a:p>
            <a:r>
              <a:rPr lang="de-DE" altLang="en-US" sz="1800" dirty="0" smtClean="0">
                <a:latin typeface="Arial" panose="020B0604020202020204" pitchFamily="34" charset="0"/>
                <a:cs typeface="Arial" panose="020B0604020202020204" pitchFamily="34" charset="0"/>
              </a:rPr>
              <a:t>Patente (z.B. für neue Impfstoffe)</a:t>
            </a:r>
          </a:p>
          <a:p>
            <a:pPr marL="0" indent="0">
              <a:buNone/>
            </a:pPr>
            <a:endParaRPr lang="de-DE" altLang="en-US" sz="1000" dirty="0" smtClean="0">
              <a:latin typeface="Arial" panose="020B0604020202020204" pitchFamily="34" charset="0"/>
              <a:cs typeface="Arial" panose="020B0604020202020204" pitchFamily="34" charset="0"/>
            </a:endParaRPr>
          </a:p>
          <a:p>
            <a:pPr marL="0" indent="0">
              <a:buNone/>
            </a:pPr>
            <a:r>
              <a:rPr lang="de-DE" altLang="en-US" sz="1800" dirty="0" smtClean="0">
                <a:latin typeface="Arial" panose="020B0604020202020204" pitchFamily="34" charset="0"/>
                <a:cs typeface="Arial" panose="020B0604020202020204" pitchFamily="34" charset="0"/>
              </a:rPr>
              <a:t>Der Anbieter hat </a:t>
            </a:r>
            <a:r>
              <a:rPr lang="de-DE" altLang="en-US" sz="1800" b="1" dirty="0" smtClean="0">
                <a:solidFill>
                  <a:srgbClr val="C00000"/>
                </a:solidFill>
                <a:latin typeface="Arial" panose="020B0604020202020204" pitchFamily="34" charset="0"/>
                <a:cs typeface="Arial" panose="020B0604020202020204" pitchFamily="34" charset="0"/>
              </a:rPr>
              <a:t>Marktmacht</a:t>
            </a:r>
            <a:r>
              <a:rPr lang="de-DE" altLang="en-US" sz="1800" dirty="0" smtClean="0">
                <a:latin typeface="Arial" panose="020B0604020202020204" pitchFamily="34" charset="0"/>
                <a:cs typeface="Arial" panose="020B0604020202020204" pitchFamily="34" charset="0"/>
              </a:rPr>
              <a:t>, d.h. er kann den Marktpreis beeinflussen.</a:t>
            </a: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13733" y="4950273"/>
            <a:ext cx="3178419" cy="1644010"/>
          </a:xfrm>
          <a:prstGeom prst="rect">
            <a:avLst/>
          </a:prstGeom>
        </p:spPr>
      </p:pic>
      <p:pic>
        <p:nvPicPr>
          <p:cNvPr id="3" name="Picture 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744108" y="2936407"/>
            <a:ext cx="2719229" cy="1591038"/>
          </a:xfrm>
          <a:prstGeom prst="rect">
            <a:avLst/>
          </a:prstGeom>
        </p:spPr>
      </p:pic>
      <p:pic>
        <p:nvPicPr>
          <p:cNvPr id="6" name="Picture 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815172" y="1458928"/>
            <a:ext cx="2577102" cy="1288551"/>
          </a:xfrm>
          <a:prstGeom prst="rect">
            <a:avLst/>
          </a:prstGeom>
        </p:spPr>
      </p:pic>
      <p:pic>
        <p:nvPicPr>
          <p:cNvPr id="7" name="Picture 6"/>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5722576" y="4950273"/>
            <a:ext cx="2740761" cy="1644010"/>
          </a:xfrm>
          <a:prstGeom prst="rect">
            <a:avLst/>
          </a:prstGeom>
        </p:spPr>
      </p:pic>
    </p:spTree>
    <p:extLst>
      <p:ext uri="{BB962C8B-B14F-4D97-AF65-F5344CB8AC3E}">
        <p14:creationId xmlns:p14="http://schemas.microsoft.com/office/powerpoint/2010/main" val="567150874"/>
      </p:ext>
    </p:extLst>
  </p:cSld>
  <p:clrMapOvr>
    <a:masterClrMapping/>
  </p:clrMapOv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7" name="Rectangle 2"/>
          <p:cNvSpPr>
            <a:spLocks noGrp="1" noChangeArrowheads="1"/>
          </p:cNvSpPr>
          <p:nvPr>
            <p:ph type="title"/>
          </p:nvPr>
        </p:nvSpPr>
        <p:spPr>
          <a:xfrm>
            <a:off x="1908177" y="381000"/>
            <a:ext cx="6626225" cy="889000"/>
          </a:xfrm>
        </p:spPr>
        <p:txBody>
          <a:bodyPr/>
          <a:lstStyle/>
          <a:p>
            <a:r>
              <a:rPr lang="de-DE" altLang="en-US" i="0" dirty="0" smtClean="0">
                <a:latin typeface="Arial" panose="020B0604020202020204" pitchFamily="34" charset="0"/>
                <a:cs typeface="Arial" panose="020B0604020202020204" pitchFamily="34" charset="0"/>
              </a:rPr>
              <a:t>Beispiele: Angebotsoligopole (wenige Anbieter)</a:t>
            </a:r>
          </a:p>
        </p:txBody>
      </p:sp>
      <p:sp>
        <p:nvSpPr>
          <p:cNvPr id="14338" name="Rectangle 3"/>
          <p:cNvSpPr>
            <a:spLocks noGrp="1" noChangeArrowheads="1"/>
          </p:cNvSpPr>
          <p:nvPr>
            <p:ph type="body" idx="1"/>
          </p:nvPr>
        </p:nvSpPr>
        <p:spPr>
          <a:xfrm>
            <a:off x="552450" y="1876427"/>
            <a:ext cx="7981950" cy="1493497"/>
          </a:xfrm>
        </p:spPr>
        <p:txBody>
          <a:bodyPr/>
          <a:lstStyle/>
          <a:p>
            <a:r>
              <a:rPr lang="de-DE" altLang="en-US" sz="1800" dirty="0">
                <a:latin typeface="Arial" panose="020B0604020202020204" pitchFamily="34" charset="0"/>
                <a:cs typeface="Arial" panose="020B0604020202020204" pitchFamily="34" charset="0"/>
              </a:rPr>
              <a:t>Wirtschaftsprüfungsgesellschaften:  </a:t>
            </a:r>
            <a:r>
              <a:rPr lang="de-DE" altLang="en-US" sz="1800" dirty="0" err="1">
                <a:latin typeface="Arial" panose="020B0604020202020204" pitchFamily="34" charset="0"/>
                <a:cs typeface="Arial" panose="020B0604020202020204" pitchFamily="34" charset="0"/>
              </a:rPr>
              <a:t>Deloitte</a:t>
            </a:r>
            <a:r>
              <a:rPr lang="de-DE" altLang="en-US" sz="1800" dirty="0">
                <a:latin typeface="Arial" panose="020B0604020202020204" pitchFamily="34" charset="0"/>
                <a:cs typeface="Arial" panose="020B0604020202020204" pitchFamily="34" charset="0"/>
              </a:rPr>
              <a:t>, </a:t>
            </a:r>
            <a:r>
              <a:rPr lang="de-DE" altLang="en-US" sz="1800" dirty="0" smtClean="0">
                <a:latin typeface="Arial" panose="020B0604020202020204" pitchFamily="34" charset="0"/>
                <a:cs typeface="Arial" panose="020B0604020202020204" pitchFamily="34" charset="0"/>
              </a:rPr>
              <a:t>Ernst </a:t>
            </a:r>
            <a:r>
              <a:rPr lang="de-DE" altLang="en-US" sz="1800" dirty="0">
                <a:latin typeface="Arial" panose="020B0604020202020204" pitchFamily="34" charset="0"/>
                <a:cs typeface="Arial" panose="020B0604020202020204" pitchFamily="34" charset="0"/>
              </a:rPr>
              <a:t>&amp; </a:t>
            </a:r>
            <a:r>
              <a:rPr lang="de-DE" altLang="en-US" sz="1800" dirty="0" smtClean="0">
                <a:latin typeface="Arial" panose="020B0604020202020204" pitchFamily="34" charset="0"/>
                <a:cs typeface="Arial" panose="020B0604020202020204" pitchFamily="34" charset="0"/>
              </a:rPr>
              <a:t>Young, </a:t>
            </a:r>
            <a:r>
              <a:rPr lang="de-DE" altLang="en-US" sz="1800" dirty="0">
                <a:latin typeface="Arial" panose="020B0604020202020204" pitchFamily="34" charset="0"/>
                <a:cs typeface="Arial" panose="020B0604020202020204" pitchFamily="34" charset="0"/>
              </a:rPr>
              <a:t>KPMG und </a:t>
            </a:r>
            <a:r>
              <a:rPr lang="de-DE" altLang="en-US" sz="1800" dirty="0" smtClean="0">
                <a:latin typeface="Arial" panose="020B0604020202020204" pitchFamily="34" charset="0"/>
                <a:cs typeface="Arial" panose="020B0604020202020204" pitchFamily="34" charset="0"/>
              </a:rPr>
              <a:t>PricewaterhouseCoopers („Big </a:t>
            </a:r>
            <a:r>
              <a:rPr lang="de-DE" altLang="en-US" sz="1800" dirty="0" err="1" smtClean="0">
                <a:latin typeface="Arial" panose="020B0604020202020204" pitchFamily="34" charset="0"/>
                <a:cs typeface="Arial" panose="020B0604020202020204" pitchFamily="34" charset="0"/>
              </a:rPr>
              <a:t>Four</a:t>
            </a:r>
            <a:r>
              <a:rPr lang="de-DE" altLang="en-US" sz="1800" dirty="0" smtClean="0">
                <a:latin typeface="Arial" panose="020B0604020202020204" pitchFamily="34" charset="0"/>
                <a:cs typeface="Arial" panose="020B0604020202020204" pitchFamily="34" charset="0"/>
              </a:rPr>
              <a:t>“)</a:t>
            </a:r>
          </a:p>
          <a:p>
            <a:r>
              <a:rPr lang="de-DE" altLang="en-US" sz="1800" dirty="0" smtClean="0">
                <a:latin typeface="Arial" panose="020B0604020202020204" pitchFamily="34" charset="0"/>
                <a:cs typeface="Arial" panose="020B0604020202020204" pitchFamily="34" charset="0"/>
              </a:rPr>
              <a:t>Langstreckenflugzeuge: Boeing und </a:t>
            </a:r>
            <a:r>
              <a:rPr lang="de-DE" altLang="en-US" sz="1800" dirty="0">
                <a:latin typeface="Arial" panose="020B0604020202020204" pitchFamily="34" charset="0"/>
                <a:cs typeface="Arial" panose="020B0604020202020204" pitchFamily="34" charset="0"/>
              </a:rPr>
              <a:t>Airbus (</a:t>
            </a:r>
            <a:r>
              <a:rPr lang="de-DE" altLang="en-US" sz="1800" dirty="0" smtClean="0">
                <a:latin typeface="Arial" panose="020B0604020202020204" pitchFamily="34" charset="0"/>
                <a:cs typeface="Arial" panose="020B0604020202020204" pitchFamily="34" charset="0"/>
              </a:rPr>
              <a:t>Duopol)</a:t>
            </a:r>
            <a:endParaRPr lang="de-DE" altLang="en-US" sz="1800" dirty="0">
              <a:latin typeface="Arial" panose="020B0604020202020204" pitchFamily="34" charset="0"/>
              <a:cs typeface="Arial" panose="020B0604020202020204" pitchFamily="34" charset="0"/>
            </a:endParaRPr>
          </a:p>
          <a:p>
            <a:r>
              <a:rPr lang="de-DE" altLang="en-US" sz="1800" dirty="0" smtClean="0">
                <a:latin typeface="Arial" panose="020B0604020202020204" pitchFamily="34" charset="0"/>
                <a:cs typeface="Arial" panose="020B0604020202020204" pitchFamily="34" charset="0"/>
              </a:rPr>
              <a:t>Cola: Coca Cola und </a:t>
            </a:r>
            <a:r>
              <a:rPr lang="de-DE" altLang="en-US" sz="1800" dirty="0">
                <a:latin typeface="Arial" panose="020B0604020202020204" pitchFamily="34" charset="0"/>
                <a:cs typeface="Arial" panose="020B0604020202020204" pitchFamily="34" charset="0"/>
              </a:rPr>
              <a:t>Pepsi (</a:t>
            </a:r>
            <a:r>
              <a:rPr lang="de-DE" altLang="en-US" sz="1800" dirty="0" smtClean="0">
                <a:latin typeface="Arial" panose="020B0604020202020204" pitchFamily="34" charset="0"/>
                <a:cs typeface="Arial" panose="020B0604020202020204" pitchFamily="34" charset="0"/>
              </a:rPr>
              <a:t>Duopol)</a:t>
            </a:r>
          </a:p>
          <a:p>
            <a:endParaRPr lang="de-DE" altLang="en-US" sz="1800" dirty="0">
              <a:latin typeface="Arial" panose="020B0604020202020204" pitchFamily="34" charset="0"/>
              <a:cs typeface="Arial" panose="020B0604020202020204" pitchFamily="34" charset="0"/>
            </a:endParaRPr>
          </a:p>
        </p:txBody>
      </p:sp>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52450" y="3685853"/>
            <a:ext cx="4140485" cy="2070243"/>
          </a:xfrm>
          <a:prstGeom prst="rect">
            <a:avLst/>
          </a:prstGeom>
        </p:spPr>
      </p:pic>
      <p:pic>
        <p:nvPicPr>
          <p:cNvPr id="3" name="Picture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919039" y="3685853"/>
            <a:ext cx="3680432" cy="2070243"/>
          </a:xfrm>
          <a:prstGeom prst="rect">
            <a:avLst/>
          </a:prstGeom>
        </p:spPr>
      </p:pic>
    </p:spTree>
    <p:extLst>
      <p:ext uri="{BB962C8B-B14F-4D97-AF65-F5344CB8AC3E}">
        <p14:creationId xmlns:p14="http://schemas.microsoft.com/office/powerpoint/2010/main" val="248820989"/>
      </p:ext>
    </p:extLst>
  </p:cSld>
  <p:clrMapOvr>
    <a:masterClrMapping/>
  </p:clrMapOv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7" name="Rectangle 2"/>
          <p:cNvSpPr>
            <a:spLocks noGrp="1" noChangeArrowheads="1"/>
          </p:cNvSpPr>
          <p:nvPr>
            <p:ph type="title"/>
          </p:nvPr>
        </p:nvSpPr>
        <p:spPr>
          <a:xfrm>
            <a:off x="1908177" y="381000"/>
            <a:ext cx="6626225" cy="889000"/>
          </a:xfrm>
        </p:spPr>
        <p:txBody>
          <a:bodyPr/>
          <a:lstStyle/>
          <a:p>
            <a:r>
              <a:rPr lang="de-DE" altLang="en-US" i="0" dirty="0" smtClean="0">
                <a:latin typeface="Arial" panose="020B0604020202020204" pitchFamily="34" charset="0"/>
                <a:cs typeface="Arial" panose="020B0604020202020204" pitchFamily="34" charset="0"/>
              </a:rPr>
              <a:t>Beispiele: Nachfragemonopole = </a:t>
            </a:r>
            <a:r>
              <a:rPr lang="de-DE" altLang="en-US" i="0" dirty="0" err="1" smtClean="0">
                <a:latin typeface="Arial" panose="020B0604020202020204" pitchFamily="34" charset="0"/>
                <a:cs typeface="Arial" panose="020B0604020202020204" pitchFamily="34" charset="0"/>
              </a:rPr>
              <a:t>Monopson</a:t>
            </a:r>
            <a:r>
              <a:rPr lang="de-DE" altLang="en-US" i="0" dirty="0" smtClean="0">
                <a:latin typeface="Arial" panose="020B0604020202020204" pitchFamily="34" charset="0"/>
                <a:cs typeface="Arial" panose="020B0604020202020204" pitchFamily="34" charset="0"/>
              </a:rPr>
              <a:t> </a:t>
            </a:r>
          </a:p>
        </p:txBody>
      </p:sp>
      <p:sp>
        <p:nvSpPr>
          <p:cNvPr id="14338" name="Rectangle 3"/>
          <p:cNvSpPr>
            <a:spLocks noGrp="1" noChangeArrowheads="1"/>
          </p:cNvSpPr>
          <p:nvPr>
            <p:ph type="body" idx="1"/>
          </p:nvPr>
        </p:nvSpPr>
        <p:spPr>
          <a:xfrm>
            <a:off x="552450" y="1703122"/>
            <a:ext cx="4296952" cy="4691212"/>
          </a:xfrm>
        </p:spPr>
        <p:txBody>
          <a:bodyPr/>
          <a:lstStyle/>
          <a:p>
            <a:r>
              <a:rPr lang="de-DE" altLang="en-US" sz="1800" dirty="0" smtClean="0">
                <a:latin typeface="Arial" panose="020B0604020202020204" pitchFamily="34" charset="0"/>
                <a:cs typeface="Arial" panose="020B0604020202020204" pitchFamily="34" charset="0"/>
              </a:rPr>
              <a:t>Flugzeugträger, Kampfflugzeuge, Panzer: Der Staat</a:t>
            </a:r>
            <a:endParaRPr lang="de-DE" altLang="en-US" sz="1800" dirty="0">
              <a:latin typeface="Arial" panose="020B0604020202020204" pitchFamily="34" charset="0"/>
              <a:cs typeface="Arial" panose="020B0604020202020204" pitchFamily="34" charset="0"/>
            </a:endParaRPr>
          </a:p>
          <a:p>
            <a:r>
              <a:rPr lang="de-DE" altLang="en-US" sz="1800" dirty="0" smtClean="0">
                <a:latin typeface="Arial" panose="020B0604020202020204" pitchFamily="34" charset="0"/>
                <a:cs typeface="Arial" panose="020B0604020202020204" pitchFamily="34" charset="0"/>
              </a:rPr>
              <a:t>Corona-Impfstoffe: Der Staat</a:t>
            </a:r>
          </a:p>
          <a:p>
            <a:r>
              <a:rPr lang="de-DE" altLang="en-US" sz="1800" dirty="0" smtClean="0">
                <a:latin typeface="Arial" panose="020B0604020202020204" pitchFamily="34" charset="0"/>
                <a:cs typeface="Arial" panose="020B0604020202020204" pitchFamily="34" charset="0"/>
              </a:rPr>
              <a:t>Schienen: Deutsche Bahn</a:t>
            </a:r>
          </a:p>
          <a:p>
            <a:endParaRPr lang="de-DE" altLang="en-US" sz="1800" dirty="0" smtClean="0">
              <a:latin typeface="Arial" panose="020B0604020202020204" pitchFamily="34" charset="0"/>
              <a:cs typeface="Arial" panose="020B0604020202020204" pitchFamily="34" charset="0"/>
            </a:endParaRPr>
          </a:p>
          <a:p>
            <a:pPr marL="0" indent="0">
              <a:buNone/>
            </a:pPr>
            <a:r>
              <a:rPr lang="de-DE" altLang="en-US" sz="1800" dirty="0" smtClean="0">
                <a:latin typeface="Arial" panose="020B0604020202020204" pitchFamily="34" charset="0"/>
                <a:cs typeface="Arial" panose="020B0604020202020204" pitchFamily="34" charset="0"/>
              </a:rPr>
              <a:t>Nachfrager hat </a:t>
            </a:r>
            <a:r>
              <a:rPr lang="de-DE" altLang="en-US" sz="1800" b="1" dirty="0">
                <a:solidFill>
                  <a:srgbClr val="C00000"/>
                </a:solidFill>
                <a:latin typeface="Arial" panose="020B0604020202020204" pitchFamily="34" charset="0"/>
                <a:cs typeface="Arial" panose="020B0604020202020204" pitchFamily="34" charset="0"/>
              </a:rPr>
              <a:t>Marktmacht</a:t>
            </a:r>
            <a:r>
              <a:rPr lang="de-DE" altLang="en-US" sz="1800" dirty="0">
                <a:latin typeface="Arial" panose="020B0604020202020204" pitchFamily="34" charset="0"/>
                <a:cs typeface="Arial" panose="020B0604020202020204" pitchFamily="34" charset="0"/>
              </a:rPr>
              <a:t>, d.h. </a:t>
            </a:r>
            <a:r>
              <a:rPr lang="de-DE" altLang="en-US" sz="1800" dirty="0" smtClean="0">
                <a:latin typeface="Arial" panose="020B0604020202020204" pitchFamily="34" charset="0"/>
                <a:cs typeface="Arial" panose="020B0604020202020204" pitchFamily="34" charset="0"/>
              </a:rPr>
              <a:t>er kann </a:t>
            </a:r>
            <a:r>
              <a:rPr lang="de-DE" altLang="en-US" sz="1800" dirty="0">
                <a:latin typeface="Arial" panose="020B0604020202020204" pitchFamily="34" charset="0"/>
                <a:cs typeface="Arial" panose="020B0604020202020204" pitchFamily="34" charset="0"/>
              </a:rPr>
              <a:t>den Marktpreis beeinflussen</a:t>
            </a:r>
            <a:r>
              <a:rPr lang="de-DE" altLang="en-US" sz="1800" dirty="0" smtClean="0">
                <a:latin typeface="Arial" panose="020B0604020202020204" pitchFamily="34" charset="0"/>
                <a:cs typeface="Arial" panose="020B0604020202020204" pitchFamily="34" charset="0"/>
              </a:rPr>
              <a:t>.</a:t>
            </a:r>
            <a:endParaRPr lang="de-DE" altLang="en-US" sz="1800" dirty="0">
              <a:latin typeface="Arial" panose="020B0604020202020204" pitchFamily="34" charset="0"/>
              <a:cs typeface="Arial" panose="020B0604020202020204" pitchFamily="34" charset="0"/>
            </a:endParaRP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38612" y="4300046"/>
            <a:ext cx="3124627" cy="2235844"/>
          </a:xfrm>
          <a:prstGeom prst="rect">
            <a:avLst/>
          </a:prstGeom>
        </p:spPr>
      </p:pic>
      <p:pic>
        <p:nvPicPr>
          <p:cNvPr id="2" name="Picture 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221289" y="4441602"/>
            <a:ext cx="3471524" cy="1952732"/>
          </a:xfrm>
          <a:prstGeom prst="rect">
            <a:avLst/>
          </a:prstGeom>
        </p:spPr>
      </p:pic>
      <p:pic>
        <p:nvPicPr>
          <p:cNvPr id="3" name="Picture 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221289" y="1703122"/>
            <a:ext cx="3460374" cy="2305358"/>
          </a:xfrm>
          <a:prstGeom prst="rect">
            <a:avLst/>
          </a:prstGeom>
        </p:spPr>
      </p:pic>
    </p:spTree>
    <p:extLst>
      <p:ext uri="{BB962C8B-B14F-4D97-AF65-F5344CB8AC3E}">
        <p14:creationId xmlns:p14="http://schemas.microsoft.com/office/powerpoint/2010/main" val="1865267794"/>
      </p:ext>
    </p:extLst>
  </p:cSld>
  <p:clrMapOvr>
    <a:masterClrMapping/>
  </p:clrMapOv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7" name="Rectangle 2"/>
          <p:cNvSpPr>
            <a:spLocks noGrp="1" noChangeArrowheads="1"/>
          </p:cNvSpPr>
          <p:nvPr>
            <p:ph type="title"/>
          </p:nvPr>
        </p:nvSpPr>
        <p:spPr>
          <a:xfrm>
            <a:off x="1908177" y="381000"/>
            <a:ext cx="6626225" cy="889000"/>
          </a:xfrm>
        </p:spPr>
        <p:txBody>
          <a:bodyPr/>
          <a:lstStyle/>
          <a:p>
            <a:r>
              <a:rPr lang="de-DE" altLang="en-US" i="0" smtClean="0">
                <a:latin typeface="Arial" panose="020B0604020202020204" pitchFamily="34" charset="0"/>
                <a:cs typeface="Arial" panose="020B0604020202020204" pitchFamily="34" charset="0"/>
              </a:rPr>
              <a:t>Konkurrenzmarkt (Polypol) - Annahmen </a:t>
            </a:r>
          </a:p>
        </p:txBody>
      </p:sp>
      <p:sp>
        <p:nvSpPr>
          <p:cNvPr id="14338" name="Rectangle 3"/>
          <p:cNvSpPr>
            <a:spLocks noGrp="1" noChangeArrowheads="1"/>
          </p:cNvSpPr>
          <p:nvPr>
            <p:ph type="body" idx="1"/>
          </p:nvPr>
        </p:nvSpPr>
        <p:spPr>
          <a:xfrm>
            <a:off x="552452" y="1582221"/>
            <a:ext cx="7981950" cy="3919094"/>
          </a:xfrm>
        </p:spPr>
        <p:txBody>
          <a:bodyPr/>
          <a:lstStyle/>
          <a:p>
            <a:r>
              <a:rPr lang="de-DE" altLang="en-US" sz="1800" dirty="0" smtClean="0">
                <a:latin typeface="Arial" panose="020B0604020202020204" pitchFamily="34" charset="0"/>
                <a:cs typeface="Arial" panose="020B0604020202020204" pitchFamily="34" charset="0"/>
              </a:rPr>
              <a:t>Viele Anbieter, viele Nachfrager</a:t>
            </a:r>
          </a:p>
          <a:p>
            <a:r>
              <a:rPr lang="de-DE" altLang="en-US" sz="1800" dirty="0" smtClean="0">
                <a:latin typeface="Arial" panose="020B0604020202020204" pitchFamily="34" charset="0"/>
                <a:cs typeface="Arial" panose="020B0604020202020204" pitchFamily="34" charset="0"/>
              </a:rPr>
              <a:t>Die Güter sind homogen</a:t>
            </a:r>
          </a:p>
          <a:p>
            <a:r>
              <a:rPr lang="de-DE" altLang="en-US" sz="1800" dirty="0" smtClean="0">
                <a:latin typeface="Arial" panose="020B0604020202020204" pitchFamily="34" charset="0"/>
                <a:cs typeface="Arial" panose="020B0604020202020204" pitchFamily="34" charset="0"/>
              </a:rPr>
              <a:t>Es herrscht völlige Markttransparenz (vollständige Information)</a:t>
            </a:r>
          </a:p>
          <a:p>
            <a:r>
              <a:rPr lang="de-DE" altLang="en-US" sz="1800" dirty="0" smtClean="0">
                <a:latin typeface="Arial" panose="020B0604020202020204" pitchFamily="34" charset="0"/>
                <a:cs typeface="Arial" panose="020B0604020202020204" pitchFamily="34" charset="0"/>
              </a:rPr>
              <a:t>Es herrscht freier </a:t>
            </a:r>
            <a:r>
              <a:rPr lang="de-DE" altLang="en-US" sz="1800" dirty="0" err="1" smtClean="0">
                <a:latin typeface="Arial" panose="020B0604020202020204" pitchFamily="34" charset="0"/>
                <a:cs typeface="Arial" panose="020B0604020202020204" pitchFamily="34" charset="0"/>
              </a:rPr>
              <a:t>Marktzu</a:t>
            </a:r>
            <a:r>
              <a:rPr lang="de-DE" altLang="en-US" sz="1800" dirty="0" smtClean="0">
                <a:latin typeface="Arial" panose="020B0604020202020204" pitchFamily="34" charset="0"/>
                <a:cs typeface="Arial" panose="020B0604020202020204" pitchFamily="34" charset="0"/>
              </a:rPr>
              <a:t>- und –austritt</a:t>
            </a:r>
          </a:p>
          <a:p>
            <a:pPr marL="0" indent="0">
              <a:buNone/>
            </a:pPr>
            <a:endParaRPr lang="de-DE" altLang="en-US" sz="1000" dirty="0" smtClean="0">
              <a:latin typeface="Arial" panose="020B0604020202020204" pitchFamily="34" charset="0"/>
              <a:cs typeface="Arial" panose="020B0604020202020204" pitchFamily="34" charset="0"/>
            </a:endParaRPr>
          </a:p>
          <a:p>
            <a:pPr marL="0" indent="0">
              <a:buNone/>
            </a:pPr>
            <a:r>
              <a:rPr lang="de-DE" altLang="en-US" sz="1800" b="1" dirty="0" smtClean="0">
                <a:solidFill>
                  <a:srgbClr val="C00000"/>
                </a:solidFill>
                <a:latin typeface="Arial" panose="020B0604020202020204" pitchFamily="34" charset="0"/>
                <a:cs typeface="Arial" panose="020B0604020202020204" pitchFamily="34" charset="0"/>
              </a:rPr>
              <a:t>Konsequenz:</a:t>
            </a:r>
            <a:r>
              <a:rPr lang="de-DE" altLang="en-US" sz="1800" dirty="0" smtClean="0">
                <a:latin typeface="Arial" panose="020B0604020202020204" pitchFamily="34" charset="0"/>
                <a:cs typeface="Arial" panose="020B0604020202020204" pitchFamily="34" charset="0"/>
              </a:rPr>
              <a:t> Keiner kann Marktmacht ausüben oder den Marktpreis beeinflussen. Jeder Anbieter und Nachfrager ist </a:t>
            </a:r>
            <a:r>
              <a:rPr lang="de-DE" altLang="en-US" sz="1800" b="1" dirty="0" smtClean="0">
                <a:solidFill>
                  <a:srgbClr val="C00000"/>
                </a:solidFill>
                <a:latin typeface="Arial" panose="020B0604020202020204" pitchFamily="34" charset="0"/>
                <a:cs typeface="Arial" panose="020B0604020202020204" pitchFamily="34" charset="0"/>
              </a:rPr>
              <a:t>Preisnehmer </a:t>
            </a:r>
            <a:r>
              <a:rPr lang="de-DE" altLang="en-US" sz="1800" dirty="0" smtClean="0">
                <a:latin typeface="Arial" panose="020B0604020202020204" pitchFamily="34" charset="0"/>
                <a:cs typeface="Arial" panose="020B0604020202020204" pitchFamily="34" charset="0"/>
              </a:rPr>
              <a:t>und </a:t>
            </a:r>
            <a:r>
              <a:rPr lang="de-DE" altLang="en-US" sz="1800" b="1" dirty="0" smtClean="0">
                <a:solidFill>
                  <a:srgbClr val="C00000"/>
                </a:solidFill>
                <a:latin typeface="Arial" panose="020B0604020202020204" pitchFamily="34" charset="0"/>
                <a:cs typeface="Arial" panose="020B0604020202020204" pitchFamily="34" charset="0"/>
              </a:rPr>
              <a:t>Mengenanpasser</a:t>
            </a:r>
            <a:r>
              <a:rPr lang="de-DE" altLang="en-US" sz="1800" dirty="0" smtClean="0">
                <a:latin typeface="Arial" panose="020B0604020202020204" pitchFamily="34" charset="0"/>
                <a:cs typeface="Arial" panose="020B0604020202020204" pitchFamily="34" charset="0"/>
              </a:rPr>
              <a:t>.</a:t>
            </a:r>
          </a:p>
          <a:p>
            <a:pPr marL="0" indent="0">
              <a:buNone/>
            </a:pPr>
            <a:endParaRPr lang="de-DE" altLang="en-US" sz="1000" dirty="0" smtClean="0">
              <a:latin typeface="Arial" panose="020B0604020202020204" pitchFamily="34" charset="0"/>
              <a:cs typeface="Arial" panose="020B0604020202020204" pitchFamily="34" charset="0"/>
            </a:endParaRPr>
          </a:p>
          <a:p>
            <a:r>
              <a:rPr lang="de-DE" altLang="en-US" sz="1800" dirty="0" smtClean="0">
                <a:latin typeface="Arial" panose="020B0604020202020204" pitchFamily="34" charset="0"/>
                <a:cs typeface="Arial" panose="020B0604020202020204" pitchFamily="34" charset="0"/>
              </a:rPr>
              <a:t>Ursachen für </a:t>
            </a:r>
            <a:r>
              <a:rPr lang="de-DE" altLang="en-US" sz="1800" b="1" dirty="0" smtClean="0">
                <a:solidFill>
                  <a:srgbClr val="C00000"/>
                </a:solidFill>
                <a:latin typeface="Arial" panose="020B0604020202020204" pitchFamily="34" charset="0"/>
                <a:cs typeface="Arial" panose="020B0604020202020204" pitchFamily="34" charset="0"/>
              </a:rPr>
              <a:t>Marktunvollkommenheit</a:t>
            </a:r>
            <a:r>
              <a:rPr lang="de-DE" altLang="en-US" sz="1800" dirty="0" smtClean="0">
                <a:latin typeface="Arial" panose="020B0604020202020204" pitchFamily="34" charset="0"/>
                <a:cs typeface="Arial" panose="020B0604020202020204" pitchFamily="34" charset="0"/>
              </a:rPr>
              <a:t> sind: </a:t>
            </a:r>
          </a:p>
          <a:p>
            <a:pPr lvl="1"/>
            <a:r>
              <a:rPr lang="de-DE" altLang="en-US" sz="1800" dirty="0" smtClean="0">
                <a:latin typeface="Arial" panose="020B0604020202020204" pitchFamily="34" charset="0"/>
                <a:cs typeface="Arial" panose="020B0604020202020204" pitchFamily="34" charset="0"/>
              </a:rPr>
              <a:t>Asymmetrische Informationsverteilung (Information über Güterqualität und –preis zum allgemeinen Marktwissen der Marktakteure, der Preis signalisiert alle relevanten Informationen über die auf dem Markt befindlichen Güter, Preisunsicherheit, Qualitätsunsicherheit)</a:t>
            </a:r>
          </a:p>
          <a:p>
            <a:pPr lvl="1"/>
            <a:r>
              <a:rPr lang="de-DE" altLang="en-US" sz="1800" dirty="0" smtClean="0">
                <a:latin typeface="Arial" panose="020B0604020202020204" pitchFamily="34" charset="0"/>
                <a:cs typeface="Arial" panose="020B0604020202020204" pitchFamily="34" charset="0"/>
              </a:rPr>
              <a:t>Marktzutrittsbarrieren (Investitionskosten, vorgeschriebene Verfahrensweisen bzw. Produktionsstandards)</a:t>
            </a:r>
          </a:p>
          <a:p>
            <a:pPr lvl="1"/>
            <a:r>
              <a:rPr lang="de-DE" altLang="en-US" sz="1800" dirty="0" smtClean="0">
                <a:latin typeface="Arial" panose="020B0604020202020204" pitchFamily="34" charset="0"/>
                <a:cs typeface="Arial" panose="020B0604020202020204" pitchFamily="34" charset="0"/>
              </a:rPr>
              <a:t>Räumliche Platzierung der Anbieter (Fahrtkosten, etc.)</a:t>
            </a:r>
            <a:endParaRPr lang="de-DE" altLang="en-US" sz="1800" dirty="0">
              <a:latin typeface="Arial" panose="020B0604020202020204" pitchFamily="34" charset="0"/>
              <a:cs typeface="Arial" panose="020B0604020202020204" pitchFamily="34" charset="0"/>
            </a:endParaRPr>
          </a:p>
        </p:txBody>
      </p:sp>
    </p:spTree>
  </p:cSld>
  <p:clrMapOvr>
    <a:masterClrMapping/>
  </p:clrMapOv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8" name="Rectangle 2"/>
          <p:cNvSpPr>
            <a:spLocks noGrp="1" noChangeArrowheads="1"/>
          </p:cNvSpPr>
          <p:nvPr>
            <p:ph type="title"/>
          </p:nvPr>
        </p:nvSpPr>
        <p:spPr>
          <a:xfrm>
            <a:off x="1908177" y="381000"/>
            <a:ext cx="6702425" cy="889000"/>
          </a:xfrm>
        </p:spPr>
        <p:txBody>
          <a:bodyPr/>
          <a:lstStyle/>
          <a:p>
            <a:r>
              <a:rPr lang="de-DE" altLang="en-US" i="0" dirty="0" smtClean="0">
                <a:latin typeface="Arial" panose="020B0604020202020204" pitchFamily="34" charset="0"/>
                <a:cs typeface="Arial" panose="020B0604020202020204" pitchFamily="34" charset="0"/>
              </a:rPr>
              <a:t>Inverse Angebotsfunktion von Grenzkosten einer individuellen Firma</a:t>
            </a:r>
          </a:p>
        </p:txBody>
      </p:sp>
      <p:sp>
        <p:nvSpPr>
          <p:cNvPr id="16399" name="Rectangle 22"/>
          <p:cNvSpPr>
            <a:spLocks noChangeArrowheads="1"/>
          </p:cNvSpPr>
          <p:nvPr/>
        </p:nvSpPr>
        <p:spPr bwMode="auto">
          <a:xfrm>
            <a:off x="7170416" y="7569201"/>
            <a:ext cx="136527" cy="7797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a:spcBef>
                <a:spcPct val="20000"/>
              </a:spcBef>
              <a:buClr>
                <a:schemeClr val="tx2"/>
              </a:buClr>
              <a:buChar char="•"/>
              <a:defRPr sz="2400">
                <a:solidFill>
                  <a:schemeClr val="tx1"/>
                </a:solidFill>
                <a:latin typeface="Times New Roman" panose="02020603050405020304" pitchFamily="18" charset="0"/>
              </a:defRPr>
            </a:lvl1pPr>
            <a:lvl2pPr marL="742950" indent="-285750">
              <a:spcBef>
                <a:spcPct val="20000"/>
              </a:spcBef>
              <a:buClr>
                <a:schemeClr val="tx2"/>
              </a:buClr>
              <a:buChar char="–"/>
              <a:defRPr sz="2400">
                <a:solidFill>
                  <a:schemeClr val="tx1"/>
                </a:solidFill>
                <a:latin typeface="Times New Roman" panose="02020603050405020304" pitchFamily="18" charset="0"/>
              </a:defRPr>
            </a:lvl2pPr>
            <a:lvl3pPr marL="1143000" indent="-228600">
              <a:spcBef>
                <a:spcPct val="20000"/>
              </a:spcBef>
              <a:buClr>
                <a:schemeClr val="tx2"/>
              </a:buClr>
              <a:buChar char="•"/>
              <a:defRPr sz="2400">
                <a:solidFill>
                  <a:schemeClr val="tx1"/>
                </a:solidFill>
                <a:latin typeface="Times New Roman" panose="02020603050405020304" pitchFamily="18" charset="0"/>
              </a:defRPr>
            </a:lvl3pPr>
            <a:lvl4pPr marL="1600200" indent="-228600">
              <a:spcBef>
                <a:spcPct val="20000"/>
              </a:spcBef>
              <a:buClr>
                <a:schemeClr val="tx2"/>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spcBef>
                <a:spcPct val="0"/>
              </a:spcBef>
              <a:buClrTx/>
              <a:buFontTx/>
              <a:buNone/>
            </a:pPr>
            <a:r>
              <a:rPr lang="de-DE" altLang="en-US" sz="1900" b="1" i="1">
                <a:solidFill>
                  <a:srgbClr val="000000"/>
                </a:solidFill>
                <a:latin typeface="Arial" panose="020B0604020202020204" pitchFamily="34" charset="0"/>
              </a:rPr>
              <a:t>Q</a:t>
            </a:r>
            <a:r>
              <a:rPr lang="de-DE" altLang="en-US" sz="1900" b="1" baseline="-25000">
                <a:solidFill>
                  <a:srgbClr val="000000"/>
                </a:solidFill>
                <a:latin typeface="Arial" panose="020B0604020202020204" pitchFamily="34" charset="0"/>
              </a:rPr>
              <a:t>0</a:t>
            </a:r>
            <a:r>
              <a:rPr lang="de-DE" altLang="en-US" sz="1900" b="1" i="1">
                <a:solidFill>
                  <a:srgbClr val="000000"/>
                </a:solidFill>
                <a:latin typeface="Arial" panose="020B0604020202020204" pitchFamily="34" charset="0"/>
              </a:rPr>
              <a:t>*</a:t>
            </a:r>
            <a:endParaRPr lang="de-DE" altLang="en-US">
              <a:latin typeface="Arial" panose="020B0604020202020204" pitchFamily="34" charset="0"/>
            </a:endParaRPr>
          </a:p>
        </p:txBody>
      </p:sp>
      <p:grpSp>
        <p:nvGrpSpPr>
          <p:cNvPr id="58" name="Group 57"/>
          <p:cNvGrpSpPr/>
          <p:nvPr/>
        </p:nvGrpSpPr>
        <p:grpSpPr>
          <a:xfrm>
            <a:off x="2294727" y="3459251"/>
            <a:ext cx="4560672" cy="2786630"/>
            <a:chOff x="659989" y="1258458"/>
            <a:chExt cx="1603445" cy="1564574"/>
          </a:xfrm>
        </p:grpSpPr>
        <p:sp>
          <p:nvSpPr>
            <p:cNvPr id="60" name="Rectangle 20"/>
            <p:cNvSpPr>
              <a:spLocks noChangeArrowheads="1"/>
            </p:cNvSpPr>
            <p:nvPr/>
          </p:nvSpPr>
          <p:spPr bwMode="auto">
            <a:xfrm>
              <a:off x="659989" y="1386616"/>
              <a:ext cx="418408" cy="1555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a:spcBef>
                  <a:spcPct val="20000"/>
                </a:spcBef>
                <a:buClr>
                  <a:schemeClr val="tx2"/>
                </a:buClr>
                <a:buChar char="•"/>
                <a:defRPr sz="2400">
                  <a:solidFill>
                    <a:schemeClr val="tx1"/>
                  </a:solidFill>
                  <a:latin typeface="Times New Roman" panose="02020603050405020304" pitchFamily="18" charset="0"/>
                </a:defRPr>
              </a:lvl1pPr>
              <a:lvl2pPr marL="742950" indent="-285750">
                <a:spcBef>
                  <a:spcPct val="20000"/>
                </a:spcBef>
                <a:buClr>
                  <a:schemeClr val="tx2"/>
                </a:buClr>
                <a:buChar char="–"/>
                <a:defRPr sz="2400">
                  <a:solidFill>
                    <a:schemeClr val="tx1"/>
                  </a:solidFill>
                  <a:latin typeface="Times New Roman" panose="02020603050405020304" pitchFamily="18" charset="0"/>
                </a:defRPr>
              </a:lvl2pPr>
              <a:lvl3pPr marL="1143000" indent="-228600">
                <a:spcBef>
                  <a:spcPct val="20000"/>
                </a:spcBef>
                <a:buClr>
                  <a:schemeClr val="tx2"/>
                </a:buClr>
                <a:buChar char="•"/>
                <a:defRPr sz="2400">
                  <a:solidFill>
                    <a:schemeClr val="tx1"/>
                  </a:solidFill>
                  <a:latin typeface="Times New Roman" panose="02020603050405020304" pitchFamily="18" charset="0"/>
                </a:defRPr>
              </a:lvl3pPr>
              <a:lvl4pPr marL="1600200" indent="-228600">
                <a:spcBef>
                  <a:spcPct val="20000"/>
                </a:spcBef>
                <a:buClr>
                  <a:schemeClr val="tx2"/>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spcBef>
                  <a:spcPct val="0"/>
                </a:spcBef>
                <a:buClrTx/>
                <a:buFontTx/>
                <a:buNone/>
              </a:pPr>
              <a:r>
                <a:rPr lang="de-DE" altLang="en-US" sz="1800" dirty="0" smtClean="0">
                  <a:solidFill>
                    <a:srgbClr val="000000"/>
                  </a:solidFill>
                  <a:latin typeface="Arial" panose="020B0604020202020204" pitchFamily="34" charset="0"/>
                </a:rPr>
                <a:t>Preis</a:t>
              </a:r>
              <a:r>
                <a:rPr lang="de-DE" altLang="en-US" sz="1800" i="1" dirty="0" smtClean="0">
                  <a:solidFill>
                    <a:srgbClr val="000000"/>
                  </a:solidFill>
                  <a:latin typeface="Arial" panose="020B0604020202020204" pitchFamily="34" charset="0"/>
                </a:rPr>
                <a:t> p</a:t>
              </a:r>
              <a:endParaRPr lang="de-DE" altLang="en-US" i="1" dirty="0">
                <a:latin typeface="Arial" panose="020B0604020202020204" pitchFamily="34" charset="0"/>
              </a:endParaRPr>
            </a:p>
          </p:txBody>
        </p:sp>
        <p:sp>
          <p:nvSpPr>
            <p:cNvPr id="61" name="Rectangle 21"/>
            <p:cNvSpPr>
              <a:spLocks noChangeArrowheads="1"/>
            </p:cNvSpPr>
            <p:nvPr/>
          </p:nvSpPr>
          <p:spPr bwMode="auto">
            <a:xfrm>
              <a:off x="1908175" y="2644920"/>
              <a:ext cx="355259" cy="178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a:spcBef>
                  <a:spcPct val="20000"/>
                </a:spcBef>
                <a:buClr>
                  <a:schemeClr val="tx2"/>
                </a:buClr>
                <a:buChar char="•"/>
                <a:defRPr sz="2400">
                  <a:solidFill>
                    <a:schemeClr val="tx1"/>
                  </a:solidFill>
                  <a:latin typeface="Times New Roman" panose="02020603050405020304" pitchFamily="18" charset="0"/>
                </a:defRPr>
              </a:lvl1pPr>
              <a:lvl2pPr marL="742950" indent="-285750">
                <a:spcBef>
                  <a:spcPct val="20000"/>
                </a:spcBef>
                <a:buClr>
                  <a:schemeClr val="tx2"/>
                </a:buClr>
                <a:buChar char="–"/>
                <a:defRPr sz="2400">
                  <a:solidFill>
                    <a:schemeClr val="tx1"/>
                  </a:solidFill>
                  <a:latin typeface="Times New Roman" panose="02020603050405020304" pitchFamily="18" charset="0"/>
                </a:defRPr>
              </a:lvl2pPr>
              <a:lvl3pPr marL="1143000" indent="-228600">
                <a:spcBef>
                  <a:spcPct val="20000"/>
                </a:spcBef>
                <a:buClr>
                  <a:schemeClr val="tx2"/>
                </a:buClr>
                <a:buChar char="•"/>
                <a:defRPr sz="2400">
                  <a:solidFill>
                    <a:schemeClr val="tx1"/>
                  </a:solidFill>
                  <a:latin typeface="Times New Roman" panose="02020603050405020304" pitchFamily="18" charset="0"/>
                </a:defRPr>
              </a:lvl3pPr>
              <a:lvl4pPr marL="1600200" indent="-228600">
                <a:spcBef>
                  <a:spcPct val="20000"/>
                </a:spcBef>
                <a:buClr>
                  <a:schemeClr val="tx2"/>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spcBef>
                  <a:spcPct val="0"/>
                </a:spcBef>
                <a:buClrTx/>
                <a:buFontTx/>
                <a:buNone/>
              </a:pPr>
              <a:r>
                <a:rPr lang="de-DE" altLang="en-US" sz="1800" dirty="0" smtClean="0">
                  <a:solidFill>
                    <a:srgbClr val="000000"/>
                  </a:solidFill>
                  <a:latin typeface="Arial" panose="020B0604020202020204" pitchFamily="34" charset="0"/>
                </a:rPr>
                <a:t>Menge</a:t>
              </a:r>
              <a:r>
                <a:rPr lang="de-DE" altLang="en-US" sz="1800" i="1" dirty="0" smtClean="0">
                  <a:solidFill>
                    <a:srgbClr val="000000"/>
                  </a:solidFill>
                  <a:latin typeface="Arial" panose="020B0604020202020204" pitchFamily="34" charset="0"/>
                </a:rPr>
                <a:t> Q</a:t>
              </a:r>
              <a:endParaRPr lang="de-DE" altLang="en-US" i="1" dirty="0">
                <a:latin typeface="Arial" panose="020B0604020202020204" pitchFamily="34" charset="0"/>
              </a:endParaRPr>
            </a:p>
          </p:txBody>
        </p:sp>
        <p:sp>
          <p:nvSpPr>
            <p:cNvPr id="62" name="Line 56"/>
            <p:cNvSpPr>
              <a:spLocks noChangeShapeType="1"/>
            </p:cNvSpPr>
            <p:nvPr/>
          </p:nvSpPr>
          <p:spPr bwMode="auto">
            <a:xfrm>
              <a:off x="1000000" y="2616993"/>
              <a:ext cx="1145507" cy="0"/>
            </a:xfrm>
            <a:prstGeom prst="line">
              <a:avLst/>
            </a:prstGeom>
            <a:noFill/>
            <a:ln w="38100">
              <a:solidFill>
                <a:schemeClr val="tx1"/>
              </a:solidFill>
              <a:round/>
              <a:headEnd type="none" w="sm" len="sm"/>
              <a:tailEnd type="triangle" w="med" len="med"/>
            </a:ln>
            <a:extLst>
              <a:ext uri="{909E8E84-426E-40DD-AFC4-6F175D3DCCD1}">
                <a14:hiddenFill xmlns:a14="http://schemas.microsoft.com/office/drawing/2010/main">
                  <a:noFill/>
                </a14:hiddenFill>
              </a:ext>
            </a:extLst>
          </p:spPr>
          <p:txBody>
            <a:bodyPr wrap="none" anchor="ctr"/>
            <a:lstStyle/>
            <a:p>
              <a:endParaRPr lang="de-DE"/>
            </a:p>
          </p:txBody>
        </p:sp>
        <p:sp>
          <p:nvSpPr>
            <p:cNvPr id="63" name="Line 57"/>
            <p:cNvSpPr>
              <a:spLocks noChangeShapeType="1"/>
            </p:cNvSpPr>
            <p:nvPr/>
          </p:nvSpPr>
          <p:spPr bwMode="auto">
            <a:xfrm flipH="1" flipV="1">
              <a:off x="996031" y="1258458"/>
              <a:ext cx="3969" cy="1358535"/>
            </a:xfrm>
            <a:prstGeom prst="line">
              <a:avLst/>
            </a:prstGeom>
            <a:noFill/>
            <a:ln w="38100">
              <a:solidFill>
                <a:schemeClr val="tx1"/>
              </a:solidFill>
              <a:round/>
              <a:headEnd type="none" w="sm" len="sm"/>
              <a:tailEnd type="triangle" w="med" len="med"/>
            </a:ln>
            <a:extLst>
              <a:ext uri="{909E8E84-426E-40DD-AFC4-6F175D3DCCD1}">
                <a14:hiddenFill xmlns:a14="http://schemas.microsoft.com/office/drawing/2010/main">
                  <a:noFill/>
                </a14:hiddenFill>
              </a:ext>
            </a:extLst>
          </p:spPr>
          <p:txBody>
            <a:bodyPr wrap="none" anchor="ctr"/>
            <a:lstStyle/>
            <a:p>
              <a:endParaRPr lang="de-DE"/>
            </a:p>
          </p:txBody>
        </p:sp>
        <p:sp>
          <p:nvSpPr>
            <p:cNvPr id="64" name="Freeform 60"/>
            <p:cNvSpPr>
              <a:spLocks/>
            </p:cNvSpPr>
            <p:nvPr/>
          </p:nvSpPr>
          <p:spPr bwMode="auto">
            <a:xfrm>
              <a:off x="996031" y="1776629"/>
              <a:ext cx="1068745" cy="359950"/>
            </a:xfrm>
            <a:custGeom>
              <a:avLst/>
              <a:gdLst>
                <a:gd name="T0" fmla="*/ 0 w 2289"/>
                <a:gd name="T1" fmla="*/ 2142 h 2142"/>
                <a:gd name="T2" fmla="*/ 546 w 2289"/>
                <a:gd name="T3" fmla="*/ 1824 h 2142"/>
                <a:gd name="T4" fmla="*/ 955 w 2289"/>
                <a:gd name="T5" fmla="*/ 1528 h 2142"/>
                <a:gd name="T6" fmla="*/ 1449 w 2289"/>
                <a:gd name="T7" fmla="*/ 1065 h 2142"/>
                <a:gd name="T8" fmla="*/ 1741 w 2289"/>
                <a:gd name="T9" fmla="*/ 742 h 2142"/>
                <a:gd name="T10" fmla="*/ 2289 w 2289"/>
                <a:gd name="T11" fmla="*/ 0 h 2142"/>
                <a:gd name="T12" fmla="*/ 0 60000 65536"/>
                <a:gd name="T13" fmla="*/ 0 60000 65536"/>
                <a:gd name="T14" fmla="*/ 0 60000 65536"/>
                <a:gd name="T15" fmla="*/ 0 60000 65536"/>
                <a:gd name="T16" fmla="*/ 0 60000 65536"/>
                <a:gd name="T17" fmla="*/ 0 60000 65536"/>
                <a:gd name="T18" fmla="*/ 0 w 2289"/>
                <a:gd name="T19" fmla="*/ 0 h 2142"/>
                <a:gd name="T20" fmla="*/ 2289 w 2289"/>
                <a:gd name="T21" fmla="*/ 2142 h 2142"/>
              </a:gdLst>
              <a:ahLst/>
              <a:cxnLst>
                <a:cxn ang="T12">
                  <a:pos x="T0" y="T1"/>
                </a:cxn>
                <a:cxn ang="T13">
                  <a:pos x="T2" y="T3"/>
                </a:cxn>
                <a:cxn ang="T14">
                  <a:pos x="T4" y="T5"/>
                </a:cxn>
                <a:cxn ang="T15">
                  <a:pos x="T6" y="T7"/>
                </a:cxn>
                <a:cxn ang="T16">
                  <a:pos x="T8" y="T9"/>
                </a:cxn>
                <a:cxn ang="T17">
                  <a:pos x="T10" y="T11"/>
                </a:cxn>
              </a:cxnLst>
              <a:rect l="T18" t="T19" r="T20" b="T21"/>
              <a:pathLst>
                <a:path w="2289" h="2142">
                  <a:moveTo>
                    <a:pt x="0" y="2142"/>
                  </a:moveTo>
                  <a:cubicBezTo>
                    <a:pt x="91" y="2089"/>
                    <a:pt x="387" y="1926"/>
                    <a:pt x="546" y="1824"/>
                  </a:cubicBezTo>
                  <a:cubicBezTo>
                    <a:pt x="705" y="1722"/>
                    <a:pt x="805" y="1655"/>
                    <a:pt x="955" y="1528"/>
                  </a:cubicBezTo>
                  <a:cubicBezTo>
                    <a:pt x="1105" y="1401"/>
                    <a:pt x="1318" y="1196"/>
                    <a:pt x="1449" y="1065"/>
                  </a:cubicBezTo>
                  <a:cubicBezTo>
                    <a:pt x="1580" y="934"/>
                    <a:pt x="1601" y="919"/>
                    <a:pt x="1741" y="742"/>
                  </a:cubicBezTo>
                  <a:cubicBezTo>
                    <a:pt x="1881" y="565"/>
                    <a:pt x="2175" y="155"/>
                    <a:pt x="2289" y="0"/>
                  </a:cubicBezTo>
                </a:path>
              </a:pathLst>
            </a:custGeom>
            <a:noFill/>
            <a:ln w="38100" cap="flat" cmpd="sng">
              <a:solidFill>
                <a:schemeClr val="tx1"/>
              </a:solidFill>
              <a:prstDash val="solid"/>
              <a:round/>
              <a:headEnd type="none" w="sm" len="sm"/>
              <a:tailEnd type="none" w="sm" len="sm"/>
            </a:ln>
            <a:extLst>
              <a:ext uri="{909E8E84-426E-40DD-AFC4-6F175D3DCCD1}">
                <a14:hiddenFill xmlns:a14="http://schemas.microsoft.com/office/drawing/2010/main">
                  <a:solidFill>
                    <a:srgbClr val="FFFFFF"/>
                  </a:solidFill>
                </a14:hiddenFill>
              </a:ext>
            </a:extLst>
          </p:spPr>
          <p:txBody>
            <a:bodyPr wrap="none" anchor="ctr"/>
            <a:lstStyle/>
            <a:p>
              <a:endParaRPr lang="de-DE"/>
            </a:p>
          </p:txBody>
        </p:sp>
      </p:grpSp>
      <p:sp>
        <p:nvSpPr>
          <p:cNvPr id="11" name="TextBox 10"/>
          <p:cNvSpPr txBox="1"/>
          <p:nvPr/>
        </p:nvSpPr>
        <p:spPr>
          <a:xfrm>
            <a:off x="1070374" y="1764461"/>
            <a:ext cx="7796224" cy="1477328"/>
          </a:xfrm>
          <a:prstGeom prst="rect">
            <a:avLst/>
          </a:prstGeom>
          <a:noFill/>
        </p:spPr>
        <p:txBody>
          <a:bodyPr wrap="square" rtlCol="0">
            <a:spAutoFit/>
          </a:bodyPr>
          <a:lstStyle/>
          <a:p>
            <a:r>
              <a:rPr lang="de-DE" sz="1800" dirty="0" smtClean="0">
                <a:latin typeface="Arial" panose="020B0604020202020204" pitchFamily="34" charset="0"/>
                <a:cs typeface="Arial" panose="020B0604020202020204" pitchFamily="34" charset="0"/>
              </a:rPr>
              <a:t>Für einen Produzenten bezeichnet die </a:t>
            </a:r>
            <a:r>
              <a:rPr lang="de-DE" sz="1800" b="1" dirty="0" smtClean="0">
                <a:solidFill>
                  <a:srgbClr val="C00000"/>
                </a:solidFill>
                <a:latin typeface="Arial" panose="020B0604020202020204" pitchFamily="34" charset="0"/>
                <a:cs typeface="Arial" panose="020B0604020202020204" pitchFamily="34" charset="0"/>
              </a:rPr>
              <a:t>inverse Angebotsfunktion </a:t>
            </a:r>
            <a:r>
              <a:rPr lang="de-DE" sz="1800" dirty="0" smtClean="0">
                <a:latin typeface="Arial" panose="020B0604020202020204" pitchFamily="34" charset="0"/>
                <a:cs typeface="Arial" panose="020B0604020202020204" pitchFamily="34" charset="0"/>
              </a:rPr>
              <a:t>den Preis, ab dem sich die Produktion einer Menge lohnt. Sie stellt die</a:t>
            </a:r>
            <a:r>
              <a:rPr lang="de-DE" sz="1800" dirty="0" smtClean="0">
                <a:solidFill>
                  <a:srgbClr val="C00000"/>
                </a:solidFill>
                <a:latin typeface="Arial" panose="020B0604020202020204" pitchFamily="34" charset="0"/>
                <a:cs typeface="Arial" panose="020B0604020202020204" pitchFamily="34" charset="0"/>
              </a:rPr>
              <a:t> </a:t>
            </a:r>
            <a:r>
              <a:rPr lang="de-DE" sz="1800" b="1" dirty="0" smtClean="0">
                <a:solidFill>
                  <a:srgbClr val="C00000"/>
                </a:solidFill>
                <a:latin typeface="Arial" panose="020B0604020202020204" pitchFamily="34" charset="0"/>
                <a:cs typeface="Arial" panose="020B0604020202020204" pitchFamily="34" charset="0"/>
              </a:rPr>
              <a:t>Grenzkosten der Produktion</a:t>
            </a:r>
            <a:r>
              <a:rPr lang="de-DE" sz="1800" dirty="0" smtClean="0">
                <a:solidFill>
                  <a:srgbClr val="C00000"/>
                </a:solidFill>
                <a:latin typeface="Arial" panose="020B0604020202020204" pitchFamily="34" charset="0"/>
                <a:cs typeface="Arial" panose="020B0604020202020204" pitchFamily="34" charset="0"/>
              </a:rPr>
              <a:t> </a:t>
            </a:r>
            <a:r>
              <a:rPr lang="de-DE" sz="1800" dirty="0" smtClean="0">
                <a:latin typeface="Arial" panose="020B0604020202020204" pitchFamily="34" charset="0"/>
                <a:cs typeface="Arial" panose="020B0604020202020204" pitchFamily="34" charset="0"/>
              </a:rPr>
              <a:t>dar, die durch die Produktion einer zusätzlichen Mengeneinheit entstehen. Normalerweise (aber nicht immer) gilt: je höher der Preis, desto größer die Menge.</a:t>
            </a:r>
            <a:endParaRPr lang="de-DE" sz="18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688177116"/>
      </p:ext>
    </p:extLst>
  </p:cSld>
  <p:clrMapOvr>
    <a:masterClrMapping/>
  </p:clrMapOv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8" name="Rectangle 2"/>
          <p:cNvSpPr>
            <a:spLocks noGrp="1" noChangeArrowheads="1"/>
          </p:cNvSpPr>
          <p:nvPr>
            <p:ph type="title"/>
          </p:nvPr>
        </p:nvSpPr>
        <p:spPr>
          <a:xfrm>
            <a:off x="1908177" y="381000"/>
            <a:ext cx="6702425" cy="889000"/>
          </a:xfrm>
        </p:spPr>
        <p:txBody>
          <a:bodyPr/>
          <a:lstStyle/>
          <a:p>
            <a:r>
              <a:rPr lang="de-DE" altLang="en-US" i="0" dirty="0" smtClean="0">
                <a:latin typeface="Arial" panose="020B0604020202020204" pitchFamily="34" charset="0"/>
                <a:cs typeface="Arial" panose="020B0604020202020204" pitchFamily="34" charset="0"/>
              </a:rPr>
              <a:t>Beispiel: inverse Angebotsfunktion eines Dosenherstellers</a:t>
            </a:r>
          </a:p>
        </p:txBody>
      </p:sp>
      <p:sp>
        <p:nvSpPr>
          <p:cNvPr id="16399" name="Rectangle 22"/>
          <p:cNvSpPr>
            <a:spLocks noChangeArrowheads="1"/>
          </p:cNvSpPr>
          <p:nvPr/>
        </p:nvSpPr>
        <p:spPr bwMode="auto">
          <a:xfrm>
            <a:off x="7170416" y="7569201"/>
            <a:ext cx="136527" cy="7797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a:spcBef>
                <a:spcPct val="20000"/>
              </a:spcBef>
              <a:buClr>
                <a:schemeClr val="tx2"/>
              </a:buClr>
              <a:buChar char="•"/>
              <a:defRPr sz="2400">
                <a:solidFill>
                  <a:schemeClr val="tx1"/>
                </a:solidFill>
                <a:latin typeface="Times New Roman" panose="02020603050405020304" pitchFamily="18" charset="0"/>
              </a:defRPr>
            </a:lvl1pPr>
            <a:lvl2pPr marL="742950" indent="-285750">
              <a:spcBef>
                <a:spcPct val="20000"/>
              </a:spcBef>
              <a:buClr>
                <a:schemeClr val="tx2"/>
              </a:buClr>
              <a:buChar char="–"/>
              <a:defRPr sz="2400">
                <a:solidFill>
                  <a:schemeClr val="tx1"/>
                </a:solidFill>
                <a:latin typeface="Times New Roman" panose="02020603050405020304" pitchFamily="18" charset="0"/>
              </a:defRPr>
            </a:lvl2pPr>
            <a:lvl3pPr marL="1143000" indent="-228600">
              <a:spcBef>
                <a:spcPct val="20000"/>
              </a:spcBef>
              <a:buClr>
                <a:schemeClr val="tx2"/>
              </a:buClr>
              <a:buChar char="•"/>
              <a:defRPr sz="2400">
                <a:solidFill>
                  <a:schemeClr val="tx1"/>
                </a:solidFill>
                <a:latin typeface="Times New Roman" panose="02020603050405020304" pitchFamily="18" charset="0"/>
              </a:defRPr>
            </a:lvl3pPr>
            <a:lvl4pPr marL="1600200" indent="-228600">
              <a:spcBef>
                <a:spcPct val="20000"/>
              </a:spcBef>
              <a:buClr>
                <a:schemeClr val="tx2"/>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spcBef>
                <a:spcPct val="0"/>
              </a:spcBef>
              <a:buClrTx/>
              <a:buFontTx/>
              <a:buNone/>
            </a:pPr>
            <a:r>
              <a:rPr lang="de-DE" altLang="en-US" sz="1900" b="1" i="1">
                <a:solidFill>
                  <a:srgbClr val="000000"/>
                </a:solidFill>
                <a:latin typeface="Arial" panose="020B0604020202020204" pitchFamily="34" charset="0"/>
              </a:rPr>
              <a:t>Q</a:t>
            </a:r>
            <a:r>
              <a:rPr lang="de-DE" altLang="en-US" sz="1900" b="1" baseline="-25000">
                <a:solidFill>
                  <a:srgbClr val="000000"/>
                </a:solidFill>
                <a:latin typeface="Arial" panose="020B0604020202020204" pitchFamily="34" charset="0"/>
              </a:rPr>
              <a:t>0</a:t>
            </a:r>
            <a:r>
              <a:rPr lang="de-DE" altLang="en-US" sz="1900" b="1" i="1">
                <a:solidFill>
                  <a:srgbClr val="000000"/>
                </a:solidFill>
                <a:latin typeface="Arial" panose="020B0604020202020204" pitchFamily="34" charset="0"/>
              </a:rPr>
              <a:t>*</a:t>
            </a:r>
            <a:endParaRPr lang="de-DE" altLang="en-US">
              <a:latin typeface="Arial" panose="020B0604020202020204" pitchFamily="34" charset="0"/>
            </a:endParaRPr>
          </a:p>
        </p:txBody>
      </p:sp>
      <p:sp>
        <p:nvSpPr>
          <p:cNvPr id="60" name="Rectangle 20"/>
          <p:cNvSpPr>
            <a:spLocks noChangeArrowheads="1"/>
          </p:cNvSpPr>
          <p:nvPr/>
        </p:nvSpPr>
        <p:spPr bwMode="auto">
          <a:xfrm>
            <a:off x="2243357" y="2914649"/>
            <a:ext cx="1190076" cy="553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a:spcBef>
                <a:spcPct val="20000"/>
              </a:spcBef>
              <a:buClr>
                <a:schemeClr val="tx2"/>
              </a:buClr>
              <a:buChar char="•"/>
              <a:defRPr sz="2400">
                <a:solidFill>
                  <a:schemeClr val="tx1"/>
                </a:solidFill>
                <a:latin typeface="Times New Roman" panose="02020603050405020304" pitchFamily="18" charset="0"/>
              </a:defRPr>
            </a:lvl1pPr>
            <a:lvl2pPr marL="742950" indent="-285750">
              <a:spcBef>
                <a:spcPct val="20000"/>
              </a:spcBef>
              <a:buClr>
                <a:schemeClr val="tx2"/>
              </a:buClr>
              <a:buChar char="–"/>
              <a:defRPr sz="2400">
                <a:solidFill>
                  <a:schemeClr val="tx1"/>
                </a:solidFill>
                <a:latin typeface="Times New Roman" panose="02020603050405020304" pitchFamily="18" charset="0"/>
              </a:defRPr>
            </a:lvl2pPr>
            <a:lvl3pPr marL="1143000" indent="-228600">
              <a:spcBef>
                <a:spcPct val="20000"/>
              </a:spcBef>
              <a:buClr>
                <a:schemeClr val="tx2"/>
              </a:buClr>
              <a:buChar char="•"/>
              <a:defRPr sz="2400">
                <a:solidFill>
                  <a:schemeClr val="tx1"/>
                </a:solidFill>
                <a:latin typeface="Times New Roman" panose="02020603050405020304" pitchFamily="18" charset="0"/>
              </a:defRPr>
            </a:lvl3pPr>
            <a:lvl4pPr marL="1600200" indent="-228600">
              <a:spcBef>
                <a:spcPct val="20000"/>
              </a:spcBef>
              <a:buClr>
                <a:schemeClr val="tx2"/>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spcBef>
                <a:spcPct val="0"/>
              </a:spcBef>
              <a:buClrTx/>
              <a:buFontTx/>
              <a:buNone/>
            </a:pPr>
            <a:r>
              <a:rPr lang="de-DE" altLang="en-US" sz="1800" dirty="0" smtClean="0">
                <a:solidFill>
                  <a:srgbClr val="000000"/>
                </a:solidFill>
                <a:latin typeface="Arial" panose="020B0604020202020204" pitchFamily="34" charset="0"/>
              </a:rPr>
              <a:t>Preis</a:t>
            </a:r>
            <a:r>
              <a:rPr lang="de-DE" altLang="en-US" sz="1800" i="1" dirty="0" smtClean="0">
                <a:solidFill>
                  <a:srgbClr val="000000"/>
                </a:solidFill>
                <a:latin typeface="Arial" panose="020B0604020202020204" pitchFamily="34" charset="0"/>
              </a:rPr>
              <a:t> p</a:t>
            </a:r>
          </a:p>
          <a:p>
            <a:pPr>
              <a:spcBef>
                <a:spcPct val="0"/>
              </a:spcBef>
              <a:buClrTx/>
              <a:buFontTx/>
              <a:buNone/>
            </a:pPr>
            <a:r>
              <a:rPr lang="de-DE" altLang="en-US" sz="1800" dirty="0" smtClean="0">
                <a:solidFill>
                  <a:srgbClr val="000000"/>
                </a:solidFill>
                <a:latin typeface="Arial" panose="020B0604020202020204" pitchFamily="34" charset="0"/>
              </a:rPr>
              <a:t>€/Stuck</a:t>
            </a:r>
            <a:endParaRPr lang="de-DE" altLang="en-US" dirty="0">
              <a:latin typeface="Arial" panose="020B0604020202020204" pitchFamily="34" charset="0"/>
            </a:endParaRPr>
          </a:p>
        </p:txBody>
      </p:sp>
      <p:sp>
        <p:nvSpPr>
          <p:cNvPr id="61" name="Rectangle 21"/>
          <p:cNvSpPr>
            <a:spLocks noChangeArrowheads="1"/>
          </p:cNvSpPr>
          <p:nvPr/>
        </p:nvSpPr>
        <p:spPr bwMode="auto">
          <a:xfrm>
            <a:off x="6163437" y="5009714"/>
            <a:ext cx="2806760"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a:spcBef>
                <a:spcPct val="20000"/>
              </a:spcBef>
              <a:buClr>
                <a:schemeClr val="tx2"/>
              </a:buClr>
              <a:buChar char="•"/>
              <a:defRPr sz="2400">
                <a:solidFill>
                  <a:schemeClr val="tx1"/>
                </a:solidFill>
                <a:latin typeface="Times New Roman" panose="02020603050405020304" pitchFamily="18" charset="0"/>
              </a:defRPr>
            </a:lvl1pPr>
            <a:lvl2pPr marL="742950" indent="-285750">
              <a:spcBef>
                <a:spcPct val="20000"/>
              </a:spcBef>
              <a:buClr>
                <a:schemeClr val="tx2"/>
              </a:buClr>
              <a:buChar char="–"/>
              <a:defRPr sz="2400">
                <a:solidFill>
                  <a:schemeClr val="tx1"/>
                </a:solidFill>
                <a:latin typeface="Times New Roman" panose="02020603050405020304" pitchFamily="18" charset="0"/>
              </a:defRPr>
            </a:lvl2pPr>
            <a:lvl3pPr marL="1143000" indent="-228600">
              <a:spcBef>
                <a:spcPct val="20000"/>
              </a:spcBef>
              <a:buClr>
                <a:schemeClr val="tx2"/>
              </a:buClr>
              <a:buChar char="•"/>
              <a:defRPr sz="2400">
                <a:solidFill>
                  <a:schemeClr val="tx1"/>
                </a:solidFill>
                <a:latin typeface="Times New Roman" panose="02020603050405020304" pitchFamily="18" charset="0"/>
              </a:defRPr>
            </a:lvl3pPr>
            <a:lvl4pPr marL="1600200" indent="-228600">
              <a:spcBef>
                <a:spcPct val="20000"/>
              </a:spcBef>
              <a:buClr>
                <a:schemeClr val="tx2"/>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spcBef>
                <a:spcPct val="0"/>
              </a:spcBef>
              <a:buClrTx/>
              <a:buFontTx/>
              <a:buNone/>
            </a:pPr>
            <a:r>
              <a:rPr lang="de-DE" altLang="en-US" sz="1800" dirty="0" smtClean="0">
                <a:solidFill>
                  <a:srgbClr val="000000"/>
                </a:solidFill>
                <a:latin typeface="Arial" panose="020B0604020202020204" pitchFamily="34" charset="0"/>
              </a:rPr>
              <a:t>Menge</a:t>
            </a:r>
            <a:r>
              <a:rPr lang="de-DE" altLang="en-US" sz="1800" i="1" dirty="0" smtClean="0">
                <a:solidFill>
                  <a:srgbClr val="000000"/>
                </a:solidFill>
                <a:latin typeface="Arial" panose="020B0604020202020204" pitchFamily="34" charset="0"/>
              </a:rPr>
              <a:t> Q </a:t>
            </a:r>
            <a:r>
              <a:rPr lang="de-DE" altLang="en-US" sz="1800" dirty="0" smtClean="0">
                <a:solidFill>
                  <a:srgbClr val="000000"/>
                </a:solidFill>
                <a:latin typeface="Arial" panose="020B0604020202020204" pitchFamily="34" charset="0"/>
              </a:rPr>
              <a:t>(Anzahl Dosen)</a:t>
            </a:r>
            <a:endParaRPr lang="de-DE" altLang="en-US" dirty="0">
              <a:latin typeface="Arial" panose="020B0604020202020204" pitchFamily="34" charset="0"/>
            </a:endParaRPr>
          </a:p>
        </p:txBody>
      </p:sp>
      <p:sp>
        <p:nvSpPr>
          <p:cNvPr id="62" name="Line 56"/>
          <p:cNvSpPr>
            <a:spLocks noChangeShapeType="1"/>
          </p:cNvSpPr>
          <p:nvPr/>
        </p:nvSpPr>
        <p:spPr bwMode="auto">
          <a:xfrm>
            <a:off x="3220723" y="5324912"/>
            <a:ext cx="3858171" cy="0"/>
          </a:xfrm>
          <a:prstGeom prst="line">
            <a:avLst/>
          </a:prstGeom>
          <a:noFill/>
          <a:ln w="38100">
            <a:solidFill>
              <a:schemeClr val="tx1"/>
            </a:solidFill>
            <a:round/>
            <a:headEnd type="none" w="sm" len="sm"/>
            <a:tailEnd type="triangle" w="med" len="med"/>
          </a:ln>
          <a:extLst>
            <a:ext uri="{909E8E84-426E-40DD-AFC4-6F175D3DCCD1}">
              <a14:hiddenFill xmlns:a14="http://schemas.microsoft.com/office/drawing/2010/main">
                <a:noFill/>
              </a14:hiddenFill>
            </a:ext>
          </a:extLst>
        </p:spPr>
        <p:txBody>
          <a:bodyPr wrap="none" anchor="ctr"/>
          <a:lstStyle/>
          <a:p>
            <a:endParaRPr lang="de-DE"/>
          </a:p>
        </p:txBody>
      </p:sp>
      <p:sp>
        <p:nvSpPr>
          <p:cNvPr id="63" name="Line 57"/>
          <p:cNvSpPr>
            <a:spLocks noChangeShapeType="1"/>
          </p:cNvSpPr>
          <p:nvPr/>
        </p:nvSpPr>
        <p:spPr bwMode="auto">
          <a:xfrm flipH="1" flipV="1">
            <a:off x="3209434" y="2905254"/>
            <a:ext cx="11289" cy="2419658"/>
          </a:xfrm>
          <a:prstGeom prst="line">
            <a:avLst/>
          </a:prstGeom>
          <a:noFill/>
          <a:ln w="38100">
            <a:solidFill>
              <a:schemeClr val="tx1"/>
            </a:solidFill>
            <a:round/>
            <a:headEnd type="none" w="sm" len="sm"/>
            <a:tailEnd type="triangle" w="med" len="med"/>
          </a:ln>
          <a:extLst>
            <a:ext uri="{909E8E84-426E-40DD-AFC4-6F175D3DCCD1}">
              <a14:hiddenFill xmlns:a14="http://schemas.microsoft.com/office/drawing/2010/main">
                <a:noFill/>
              </a14:hiddenFill>
            </a:ext>
          </a:extLst>
        </p:spPr>
        <p:txBody>
          <a:bodyPr wrap="none" anchor="ctr"/>
          <a:lstStyle/>
          <a:p>
            <a:endParaRPr lang="de-DE"/>
          </a:p>
        </p:txBody>
      </p:sp>
      <p:sp>
        <p:nvSpPr>
          <p:cNvPr id="11" name="TextBox 10"/>
          <p:cNvSpPr txBox="1"/>
          <p:nvPr/>
        </p:nvSpPr>
        <p:spPr>
          <a:xfrm>
            <a:off x="1073198" y="1575822"/>
            <a:ext cx="7796224" cy="923330"/>
          </a:xfrm>
          <a:prstGeom prst="rect">
            <a:avLst/>
          </a:prstGeom>
          <a:noFill/>
        </p:spPr>
        <p:txBody>
          <a:bodyPr wrap="square" rtlCol="0">
            <a:spAutoFit/>
          </a:bodyPr>
          <a:lstStyle/>
          <a:p>
            <a:r>
              <a:rPr lang="de-DE" sz="1800" dirty="0" smtClean="0">
                <a:latin typeface="Arial" panose="020B0604020202020204" pitchFamily="34" charset="0"/>
                <a:cs typeface="Arial" panose="020B0604020202020204" pitchFamily="34" charset="0"/>
              </a:rPr>
              <a:t>Eine Firma besitzt 2 Maschinen, die jeweils 100 Dosen pro Stunden herstellen können. Die neue Maschine kostet 10 €/Stuck </a:t>
            </a:r>
            <a:r>
              <a:rPr lang="de-DE" sz="1800" dirty="0">
                <a:latin typeface="Arial" panose="020B0604020202020204" pitchFamily="34" charset="0"/>
                <a:cs typeface="Arial" panose="020B0604020202020204" pitchFamily="34" charset="0"/>
              </a:rPr>
              <a:t>für Strom </a:t>
            </a:r>
            <a:r>
              <a:rPr lang="de-DE" sz="1800">
                <a:latin typeface="Arial" panose="020B0604020202020204" pitchFamily="34" charset="0"/>
                <a:cs typeface="Arial" panose="020B0604020202020204" pitchFamily="34" charset="0"/>
              </a:rPr>
              <a:t>und </a:t>
            </a:r>
            <a:r>
              <a:rPr lang="de-DE" sz="1800" smtClean="0">
                <a:latin typeface="Arial" panose="020B0604020202020204" pitchFamily="34" charset="0"/>
                <a:cs typeface="Arial" panose="020B0604020202020204" pitchFamily="34" charset="0"/>
              </a:rPr>
              <a:t>Rohstoffe </a:t>
            </a:r>
            <a:r>
              <a:rPr lang="de-DE" sz="1800" dirty="0">
                <a:latin typeface="Arial" panose="020B0604020202020204" pitchFamily="34" charset="0"/>
                <a:cs typeface="Arial" panose="020B0604020202020204" pitchFamily="34" charset="0"/>
              </a:rPr>
              <a:t>zu </a:t>
            </a:r>
            <a:r>
              <a:rPr lang="de-DE" sz="1800" dirty="0" smtClean="0">
                <a:latin typeface="Arial" panose="020B0604020202020204" pitchFamily="34" charset="0"/>
                <a:cs typeface="Arial" panose="020B0604020202020204" pitchFamily="34" charset="0"/>
              </a:rPr>
              <a:t>betreiben. Die alte ineffizientere Maschine kostet 20 €/Stuck.</a:t>
            </a:r>
          </a:p>
        </p:txBody>
      </p:sp>
      <p:cxnSp>
        <p:nvCxnSpPr>
          <p:cNvPr id="6" name="Elbow Connector 5"/>
          <p:cNvCxnSpPr/>
          <p:nvPr/>
        </p:nvCxnSpPr>
        <p:spPr bwMode="auto">
          <a:xfrm flipV="1">
            <a:off x="3209433" y="3978942"/>
            <a:ext cx="3139996" cy="695571"/>
          </a:xfrm>
          <a:prstGeom prst="bentConnector3">
            <a:avLst/>
          </a:prstGeom>
          <a:ln>
            <a:headEnd type="none" w="sm" len="sm"/>
            <a:tailEnd type="none" w="sm" len="sm"/>
          </a:ln>
        </p:spPr>
        <p:style>
          <a:lnRef idx="3">
            <a:schemeClr val="dk1"/>
          </a:lnRef>
          <a:fillRef idx="0">
            <a:schemeClr val="dk1"/>
          </a:fillRef>
          <a:effectRef idx="2">
            <a:schemeClr val="dk1"/>
          </a:effectRef>
          <a:fontRef idx="minor">
            <a:schemeClr val="tx1"/>
          </a:fontRef>
        </p:style>
      </p:cxnSp>
      <p:sp>
        <p:nvSpPr>
          <p:cNvPr id="18" name="Rectangle 20"/>
          <p:cNvSpPr>
            <a:spLocks noChangeArrowheads="1"/>
          </p:cNvSpPr>
          <p:nvPr/>
        </p:nvSpPr>
        <p:spPr bwMode="auto">
          <a:xfrm>
            <a:off x="2838395" y="3795314"/>
            <a:ext cx="1190076"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a:spcBef>
                <a:spcPct val="20000"/>
              </a:spcBef>
              <a:buClr>
                <a:schemeClr val="tx2"/>
              </a:buClr>
              <a:buChar char="•"/>
              <a:defRPr sz="2400">
                <a:solidFill>
                  <a:schemeClr val="tx1"/>
                </a:solidFill>
                <a:latin typeface="Times New Roman" panose="02020603050405020304" pitchFamily="18" charset="0"/>
              </a:defRPr>
            </a:lvl1pPr>
            <a:lvl2pPr marL="742950" indent="-285750">
              <a:spcBef>
                <a:spcPct val="20000"/>
              </a:spcBef>
              <a:buClr>
                <a:schemeClr val="tx2"/>
              </a:buClr>
              <a:buChar char="–"/>
              <a:defRPr sz="2400">
                <a:solidFill>
                  <a:schemeClr val="tx1"/>
                </a:solidFill>
                <a:latin typeface="Times New Roman" panose="02020603050405020304" pitchFamily="18" charset="0"/>
              </a:defRPr>
            </a:lvl2pPr>
            <a:lvl3pPr marL="1143000" indent="-228600">
              <a:spcBef>
                <a:spcPct val="20000"/>
              </a:spcBef>
              <a:buClr>
                <a:schemeClr val="tx2"/>
              </a:buClr>
              <a:buChar char="•"/>
              <a:defRPr sz="2400">
                <a:solidFill>
                  <a:schemeClr val="tx1"/>
                </a:solidFill>
                <a:latin typeface="Times New Roman" panose="02020603050405020304" pitchFamily="18" charset="0"/>
              </a:defRPr>
            </a:lvl3pPr>
            <a:lvl4pPr marL="1600200" indent="-228600">
              <a:spcBef>
                <a:spcPct val="20000"/>
              </a:spcBef>
              <a:buClr>
                <a:schemeClr val="tx2"/>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spcBef>
                <a:spcPct val="0"/>
              </a:spcBef>
              <a:buClrTx/>
              <a:buFontTx/>
              <a:buNone/>
            </a:pPr>
            <a:r>
              <a:rPr lang="de-DE" altLang="en-US" sz="1800" dirty="0" smtClean="0">
                <a:solidFill>
                  <a:srgbClr val="000000"/>
                </a:solidFill>
                <a:latin typeface="Arial" panose="020B0604020202020204" pitchFamily="34" charset="0"/>
              </a:rPr>
              <a:t>20</a:t>
            </a:r>
            <a:endParaRPr lang="de-DE" altLang="en-US" dirty="0">
              <a:latin typeface="Arial" panose="020B0604020202020204" pitchFamily="34" charset="0"/>
            </a:endParaRPr>
          </a:p>
        </p:txBody>
      </p:sp>
      <p:sp>
        <p:nvSpPr>
          <p:cNvPr id="19" name="Rectangle 20"/>
          <p:cNvSpPr>
            <a:spLocks noChangeArrowheads="1"/>
          </p:cNvSpPr>
          <p:nvPr/>
        </p:nvSpPr>
        <p:spPr bwMode="auto">
          <a:xfrm>
            <a:off x="2830848" y="4536012"/>
            <a:ext cx="1190076"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a:spcBef>
                <a:spcPct val="20000"/>
              </a:spcBef>
              <a:buClr>
                <a:schemeClr val="tx2"/>
              </a:buClr>
              <a:buChar char="•"/>
              <a:defRPr sz="2400">
                <a:solidFill>
                  <a:schemeClr val="tx1"/>
                </a:solidFill>
                <a:latin typeface="Times New Roman" panose="02020603050405020304" pitchFamily="18" charset="0"/>
              </a:defRPr>
            </a:lvl1pPr>
            <a:lvl2pPr marL="742950" indent="-285750">
              <a:spcBef>
                <a:spcPct val="20000"/>
              </a:spcBef>
              <a:buClr>
                <a:schemeClr val="tx2"/>
              </a:buClr>
              <a:buChar char="–"/>
              <a:defRPr sz="2400">
                <a:solidFill>
                  <a:schemeClr val="tx1"/>
                </a:solidFill>
                <a:latin typeface="Times New Roman" panose="02020603050405020304" pitchFamily="18" charset="0"/>
              </a:defRPr>
            </a:lvl2pPr>
            <a:lvl3pPr marL="1143000" indent="-228600">
              <a:spcBef>
                <a:spcPct val="20000"/>
              </a:spcBef>
              <a:buClr>
                <a:schemeClr val="tx2"/>
              </a:buClr>
              <a:buChar char="•"/>
              <a:defRPr sz="2400">
                <a:solidFill>
                  <a:schemeClr val="tx1"/>
                </a:solidFill>
                <a:latin typeface="Times New Roman" panose="02020603050405020304" pitchFamily="18" charset="0"/>
              </a:defRPr>
            </a:lvl3pPr>
            <a:lvl4pPr marL="1600200" indent="-228600">
              <a:spcBef>
                <a:spcPct val="20000"/>
              </a:spcBef>
              <a:buClr>
                <a:schemeClr val="tx2"/>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spcBef>
                <a:spcPct val="0"/>
              </a:spcBef>
              <a:buClrTx/>
              <a:buFontTx/>
              <a:buNone/>
            </a:pPr>
            <a:r>
              <a:rPr lang="de-DE" altLang="en-US" sz="1800" dirty="0">
                <a:solidFill>
                  <a:srgbClr val="000000"/>
                </a:solidFill>
                <a:latin typeface="Arial" panose="020B0604020202020204" pitchFamily="34" charset="0"/>
              </a:rPr>
              <a:t>1</a:t>
            </a:r>
            <a:r>
              <a:rPr lang="de-DE" altLang="en-US" sz="1800" dirty="0" smtClean="0">
                <a:solidFill>
                  <a:srgbClr val="000000"/>
                </a:solidFill>
                <a:latin typeface="Arial" panose="020B0604020202020204" pitchFamily="34" charset="0"/>
              </a:rPr>
              <a:t>0</a:t>
            </a:r>
            <a:endParaRPr lang="de-DE" altLang="en-US" dirty="0">
              <a:latin typeface="Arial" panose="020B0604020202020204" pitchFamily="34" charset="0"/>
            </a:endParaRPr>
          </a:p>
        </p:txBody>
      </p:sp>
      <p:sp>
        <p:nvSpPr>
          <p:cNvPr id="7" name="Left Brace 6"/>
          <p:cNvSpPr/>
          <p:nvPr/>
        </p:nvSpPr>
        <p:spPr bwMode="auto">
          <a:xfrm rot="5400000" flipH="1">
            <a:off x="3863598" y="5004395"/>
            <a:ext cx="301528" cy="1609858"/>
          </a:xfrm>
          <a:prstGeom prst="leftBrace">
            <a:avLst>
              <a:gd name="adj1" fmla="val 0"/>
              <a:gd name="adj2" fmla="val 50000"/>
            </a:avLst>
          </a:prstGeom>
          <a:ln>
            <a:headEnd type="none" w="sm" len="sm"/>
            <a:tailEnd type="none" w="sm" len="sm"/>
          </a:ln>
        </p:spPr>
        <p:style>
          <a:lnRef idx="3">
            <a:schemeClr val="accent6"/>
          </a:lnRef>
          <a:fillRef idx="0">
            <a:schemeClr val="accent6"/>
          </a:fillRef>
          <a:effectRef idx="2">
            <a:schemeClr val="accent6"/>
          </a:effectRef>
          <a:fontRef idx="minor">
            <a:schemeClr val="tx1"/>
          </a:fontRef>
        </p:style>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de-DE" sz="2400" b="0" i="0" u="none" strike="noStrike" cap="none" normalizeH="0" baseline="0" smtClean="0">
              <a:ln>
                <a:noFill/>
              </a:ln>
              <a:solidFill>
                <a:schemeClr val="tx1"/>
              </a:solidFill>
              <a:effectLst/>
              <a:latin typeface="Book Antiqua" pitchFamily="18" charset="0"/>
            </a:endParaRPr>
          </a:p>
        </p:txBody>
      </p:sp>
      <p:sp>
        <p:nvSpPr>
          <p:cNvPr id="21" name="Left Brace 20"/>
          <p:cNvSpPr/>
          <p:nvPr/>
        </p:nvSpPr>
        <p:spPr bwMode="auto">
          <a:xfrm rot="5400000" flipH="1">
            <a:off x="5523191" y="5009971"/>
            <a:ext cx="301528" cy="1609858"/>
          </a:xfrm>
          <a:prstGeom prst="leftBrace">
            <a:avLst>
              <a:gd name="adj1" fmla="val 0"/>
              <a:gd name="adj2" fmla="val 50000"/>
            </a:avLst>
          </a:prstGeom>
          <a:ln>
            <a:headEnd type="none" w="sm" len="sm"/>
            <a:tailEnd type="none" w="sm" len="sm"/>
          </a:ln>
        </p:spPr>
        <p:style>
          <a:lnRef idx="3">
            <a:schemeClr val="accent6"/>
          </a:lnRef>
          <a:fillRef idx="0">
            <a:schemeClr val="accent6"/>
          </a:fillRef>
          <a:effectRef idx="2">
            <a:schemeClr val="accent6"/>
          </a:effectRef>
          <a:fontRef idx="minor">
            <a:schemeClr val="tx1"/>
          </a:fontRef>
        </p:style>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de-DE" sz="2400" b="0" i="0" u="none" strike="noStrike" cap="none" normalizeH="0" baseline="0" smtClean="0">
              <a:ln>
                <a:noFill/>
              </a:ln>
              <a:solidFill>
                <a:schemeClr val="tx1"/>
              </a:solidFill>
              <a:effectLst/>
              <a:latin typeface="Book Antiqua" pitchFamily="18" charset="0"/>
            </a:endParaRPr>
          </a:p>
        </p:txBody>
      </p:sp>
      <p:sp>
        <p:nvSpPr>
          <p:cNvPr id="22" name="Rectangle 20"/>
          <p:cNvSpPr>
            <a:spLocks noChangeArrowheads="1"/>
          </p:cNvSpPr>
          <p:nvPr/>
        </p:nvSpPr>
        <p:spPr bwMode="auto">
          <a:xfrm>
            <a:off x="3150350" y="6016736"/>
            <a:ext cx="1629081" cy="5539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a:spcBef>
                <a:spcPct val="20000"/>
              </a:spcBef>
              <a:buClr>
                <a:schemeClr val="tx2"/>
              </a:buClr>
              <a:buChar char="•"/>
              <a:defRPr sz="2400">
                <a:solidFill>
                  <a:schemeClr val="tx1"/>
                </a:solidFill>
                <a:latin typeface="Times New Roman" panose="02020603050405020304" pitchFamily="18" charset="0"/>
              </a:defRPr>
            </a:lvl1pPr>
            <a:lvl2pPr marL="742950" indent="-285750">
              <a:spcBef>
                <a:spcPct val="20000"/>
              </a:spcBef>
              <a:buClr>
                <a:schemeClr val="tx2"/>
              </a:buClr>
              <a:buChar char="–"/>
              <a:defRPr sz="2400">
                <a:solidFill>
                  <a:schemeClr val="tx1"/>
                </a:solidFill>
                <a:latin typeface="Times New Roman" panose="02020603050405020304" pitchFamily="18" charset="0"/>
              </a:defRPr>
            </a:lvl2pPr>
            <a:lvl3pPr marL="1143000" indent="-228600">
              <a:spcBef>
                <a:spcPct val="20000"/>
              </a:spcBef>
              <a:buClr>
                <a:schemeClr val="tx2"/>
              </a:buClr>
              <a:buChar char="•"/>
              <a:defRPr sz="2400">
                <a:solidFill>
                  <a:schemeClr val="tx1"/>
                </a:solidFill>
                <a:latin typeface="Times New Roman" panose="02020603050405020304" pitchFamily="18" charset="0"/>
              </a:defRPr>
            </a:lvl3pPr>
            <a:lvl4pPr marL="1600200" indent="-228600">
              <a:spcBef>
                <a:spcPct val="20000"/>
              </a:spcBef>
              <a:buClr>
                <a:schemeClr val="tx2"/>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spcBef>
                <a:spcPct val="0"/>
              </a:spcBef>
              <a:buClrTx/>
              <a:buFontTx/>
              <a:buNone/>
            </a:pPr>
            <a:r>
              <a:rPr lang="de-DE" altLang="en-US" sz="1800" dirty="0" smtClean="0">
                <a:solidFill>
                  <a:srgbClr val="000000"/>
                </a:solidFill>
                <a:latin typeface="Arial" panose="020B0604020202020204" pitchFamily="34" charset="0"/>
              </a:rPr>
              <a:t>Kapazität neuer Maschine</a:t>
            </a:r>
            <a:endParaRPr lang="de-DE" altLang="en-US" dirty="0">
              <a:latin typeface="Arial" panose="020B0604020202020204" pitchFamily="34" charset="0"/>
            </a:endParaRPr>
          </a:p>
        </p:txBody>
      </p:sp>
      <p:sp>
        <p:nvSpPr>
          <p:cNvPr id="23" name="Rectangle 20"/>
          <p:cNvSpPr>
            <a:spLocks noChangeArrowheads="1"/>
          </p:cNvSpPr>
          <p:nvPr/>
        </p:nvSpPr>
        <p:spPr bwMode="auto">
          <a:xfrm>
            <a:off x="5100640" y="6016736"/>
            <a:ext cx="1507574" cy="5539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a:spcBef>
                <a:spcPct val="20000"/>
              </a:spcBef>
              <a:buClr>
                <a:schemeClr val="tx2"/>
              </a:buClr>
              <a:buChar char="•"/>
              <a:defRPr sz="2400">
                <a:solidFill>
                  <a:schemeClr val="tx1"/>
                </a:solidFill>
                <a:latin typeface="Times New Roman" panose="02020603050405020304" pitchFamily="18" charset="0"/>
              </a:defRPr>
            </a:lvl1pPr>
            <a:lvl2pPr marL="742950" indent="-285750">
              <a:spcBef>
                <a:spcPct val="20000"/>
              </a:spcBef>
              <a:buClr>
                <a:schemeClr val="tx2"/>
              </a:buClr>
              <a:buChar char="–"/>
              <a:defRPr sz="2400">
                <a:solidFill>
                  <a:schemeClr val="tx1"/>
                </a:solidFill>
                <a:latin typeface="Times New Roman" panose="02020603050405020304" pitchFamily="18" charset="0"/>
              </a:defRPr>
            </a:lvl2pPr>
            <a:lvl3pPr marL="1143000" indent="-228600">
              <a:spcBef>
                <a:spcPct val="20000"/>
              </a:spcBef>
              <a:buClr>
                <a:schemeClr val="tx2"/>
              </a:buClr>
              <a:buChar char="•"/>
              <a:defRPr sz="2400">
                <a:solidFill>
                  <a:schemeClr val="tx1"/>
                </a:solidFill>
                <a:latin typeface="Times New Roman" panose="02020603050405020304" pitchFamily="18" charset="0"/>
              </a:defRPr>
            </a:lvl3pPr>
            <a:lvl4pPr marL="1600200" indent="-228600">
              <a:spcBef>
                <a:spcPct val="20000"/>
              </a:spcBef>
              <a:buClr>
                <a:schemeClr val="tx2"/>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spcBef>
                <a:spcPct val="0"/>
              </a:spcBef>
              <a:buClrTx/>
              <a:buFontTx/>
              <a:buNone/>
            </a:pPr>
            <a:r>
              <a:rPr lang="de-DE" altLang="en-US" sz="1800" dirty="0" smtClean="0">
                <a:solidFill>
                  <a:srgbClr val="000000"/>
                </a:solidFill>
                <a:latin typeface="Arial" panose="020B0604020202020204" pitchFamily="34" charset="0"/>
              </a:rPr>
              <a:t>Kapazität alter Maschine</a:t>
            </a:r>
            <a:endParaRPr lang="de-DE" altLang="en-US" dirty="0">
              <a:latin typeface="Arial" panose="020B0604020202020204" pitchFamily="34" charset="0"/>
            </a:endParaRPr>
          </a:p>
        </p:txBody>
      </p:sp>
      <p:sp>
        <p:nvSpPr>
          <p:cNvPr id="26" name="Rectangle 20"/>
          <p:cNvSpPr>
            <a:spLocks noChangeArrowheads="1"/>
          </p:cNvSpPr>
          <p:nvPr/>
        </p:nvSpPr>
        <p:spPr bwMode="auto">
          <a:xfrm>
            <a:off x="6330745" y="5364920"/>
            <a:ext cx="1190076"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a:spcBef>
                <a:spcPct val="20000"/>
              </a:spcBef>
              <a:buClr>
                <a:schemeClr val="tx2"/>
              </a:buClr>
              <a:buChar char="•"/>
              <a:defRPr sz="2400">
                <a:solidFill>
                  <a:schemeClr val="tx1"/>
                </a:solidFill>
                <a:latin typeface="Times New Roman" panose="02020603050405020304" pitchFamily="18" charset="0"/>
              </a:defRPr>
            </a:lvl1pPr>
            <a:lvl2pPr marL="742950" indent="-285750">
              <a:spcBef>
                <a:spcPct val="20000"/>
              </a:spcBef>
              <a:buClr>
                <a:schemeClr val="tx2"/>
              </a:buClr>
              <a:buChar char="–"/>
              <a:defRPr sz="2400">
                <a:solidFill>
                  <a:schemeClr val="tx1"/>
                </a:solidFill>
                <a:latin typeface="Times New Roman" panose="02020603050405020304" pitchFamily="18" charset="0"/>
              </a:defRPr>
            </a:lvl2pPr>
            <a:lvl3pPr marL="1143000" indent="-228600">
              <a:spcBef>
                <a:spcPct val="20000"/>
              </a:spcBef>
              <a:buClr>
                <a:schemeClr val="tx2"/>
              </a:buClr>
              <a:buChar char="•"/>
              <a:defRPr sz="2400">
                <a:solidFill>
                  <a:schemeClr val="tx1"/>
                </a:solidFill>
                <a:latin typeface="Times New Roman" panose="02020603050405020304" pitchFamily="18" charset="0"/>
              </a:defRPr>
            </a:lvl3pPr>
            <a:lvl4pPr marL="1600200" indent="-228600">
              <a:spcBef>
                <a:spcPct val="20000"/>
              </a:spcBef>
              <a:buClr>
                <a:schemeClr val="tx2"/>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spcBef>
                <a:spcPct val="0"/>
              </a:spcBef>
              <a:buClrTx/>
              <a:buFontTx/>
              <a:buNone/>
            </a:pPr>
            <a:r>
              <a:rPr lang="de-DE" altLang="en-US" sz="1800" dirty="0" smtClean="0">
                <a:solidFill>
                  <a:srgbClr val="000000"/>
                </a:solidFill>
                <a:latin typeface="Arial" panose="020B0604020202020204" pitchFamily="34" charset="0"/>
              </a:rPr>
              <a:t>200</a:t>
            </a:r>
            <a:endParaRPr lang="de-DE" altLang="en-US" dirty="0">
              <a:latin typeface="Arial" panose="020B0604020202020204" pitchFamily="34" charset="0"/>
            </a:endParaRPr>
          </a:p>
        </p:txBody>
      </p:sp>
      <p:sp>
        <p:nvSpPr>
          <p:cNvPr id="27" name="Rectangle 20"/>
          <p:cNvSpPr>
            <a:spLocks noChangeArrowheads="1"/>
          </p:cNvSpPr>
          <p:nvPr/>
        </p:nvSpPr>
        <p:spPr bwMode="auto">
          <a:xfrm>
            <a:off x="4664351" y="5353237"/>
            <a:ext cx="1190076"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a:spcBef>
                <a:spcPct val="20000"/>
              </a:spcBef>
              <a:buClr>
                <a:schemeClr val="tx2"/>
              </a:buClr>
              <a:buChar char="•"/>
              <a:defRPr sz="2400">
                <a:solidFill>
                  <a:schemeClr val="tx1"/>
                </a:solidFill>
                <a:latin typeface="Times New Roman" panose="02020603050405020304" pitchFamily="18" charset="0"/>
              </a:defRPr>
            </a:lvl1pPr>
            <a:lvl2pPr marL="742950" indent="-285750">
              <a:spcBef>
                <a:spcPct val="20000"/>
              </a:spcBef>
              <a:buClr>
                <a:schemeClr val="tx2"/>
              </a:buClr>
              <a:buChar char="–"/>
              <a:defRPr sz="2400">
                <a:solidFill>
                  <a:schemeClr val="tx1"/>
                </a:solidFill>
                <a:latin typeface="Times New Roman" panose="02020603050405020304" pitchFamily="18" charset="0"/>
              </a:defRPr>
            </a:lvl2pPr>
            <a:lvl3pPr marL="1143000" indent="-228600">
              <a:spcBef>
                <a:spcPct val="20000"/>
              </a:spcBef>
              <a:buClr>
                <a:schemeClr val="tx2"/>
              </a:buClr>
              <a:buChar char="•"/>
              <a:defRPr sz="2400">
                <a:solidFill>
                  <a:schemeClr val="tx1"/>
                </a:solidFill>
                <a:latin typeface="Times New Roman" panose="02020603050405020304" pitchFamily="18" charset="0"/>
              </a:defRPr>
            </a:lvl3pPr>
            <a:lvl4pPr marL="1600200" indent="-228600">
              <a:spcBef>
                <a:spcPct val="20000"/>
              </a:spcBef>
              <a:buClr>
                <a:schemeClr val="tx2"/>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spcBef>
                <a:spcPct val="0"/>
              </a:spcBef>
              <a:buClrTx/>
              <a:buFontTx/>
              <a:buNone/>
            </a:pPr>
            <a:r>
              <a:rPr lang="de-DE" altLang="en-US" sz="1800" dirty="0">
                <a:solidFill>
                  <a:srgbClr val="000000"/>
                </a:solidFill>
                <a:latin typeface="Arial" panose="020B0604020202020204" pitchFamily="34" charset="0"/>
              </a:rPr>
              <a:t>1</a:t>
            </a:r>
            <a:r>
              <a:rPr lang="de-DE" altLang="en-US" sz="1800" dirty="0" smtClean="0">
                <a:solidFill>
                  <a:srgbClr val="000000"/>
                </a:solidFill>
                <a:latin typeface="Arial" panose="020B0604020202020204" pitchFamily="34" charset="0"/>
              </a:rPr>
              <a:t>00</a:t>
            </a:r>
            <a:endParaRPr lang="de-DE" altLang="en-US" dirty="0">
              <a:latin typeface="Arial" panose="020B0604020202020204" pitchFamily="34" charset="0"/>
            </a:endParaRPr>
          </a:p>
        </p:txBody>
      </p:sp>
    </p:spTree>
    <p:extLst>
      <p:ext uri="{BB962C8B-B14F-4D97-AF65-F5344CB8AC3E}">
        <p14:creationId xmlns:p14="http://schemas.microsoft.com/office/powerpoint/2010/main" val="3929880135"/>
      </p:ext>
    </p:extLst>
  </p:cSld>
  <p:clrMapOvr>
    <a:masterClrMapping/>
  </p:clrMapOv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Freeform 64"/>
          <p:cNvSpPr>
            <a:spLocks/>
          </p:cNvSpPr>
          <p:nvPr/>
        </p:nvSpPr>
        <p:spPr bwMode="auto">
          <a:xfrm>
            <a:off x="3251545" y="4407432"/>
            <a:ext cx="2933498" cy="718563"/>
          </a:xfrm>
          <a:custGeom>
            <a:avLst/>
            <a:gdLst>
              <a:gd name="T0" fmla="*/ 0 w 1406"/>
              <a:gd name="T1" fmla="*/ 0 h 1044"/>
              <a:gd name="T2" fmla="*/ 1406 w 1406"/>
              <a:gd name="T3" fmla="*/ 0 h 1044"/>
              <a:gd name="T4" fmla="*/ 1134 w 1406"/>
              <a:gd name="T5" fmla="*/ 273 h 1044"/>
              <a:gd name="T6" fmla="*/ 862 w 1406"/>
              <a:gd name="T7" fmla="*/ 545 h 1044"/>
              <a:gd name="T8" fmla="*/ 363 w 1406"/>
              <a:gd name="T9" fmla="*/ 862 h 1044"/>
              <a:gd name="T10" fmla="*/ 0 w 1406"/>
              <a:gd name="T11" fmla="*/ 1044 h 1044"/>
              <a:gd name="T12" fmla="*/ 0 w 1406"/>
              <a:gd name="T13" fmla="*/ 0 h 1044"/>
              <a:gd name="T14" fmla="*/ 0 60000 65536"/>
              <a:gd name="T15" fmla="*/ 0 60000 65536"/>
              <a:gd name="T16" fmla="*/ 0 60000 65536"/>
              <a:gd name="T17" fmla="*/ 0 60000 65536"/>
              <a:gd name="T18" fmla="*/ 0 60000 65536"/>
              <a:gd name="T19" fmla="*/ 0 60000 65536"/>
              <a:gd name="T20" fmla="*/ 0 60000 65536"/>
              <a:gd name="T21" fmla="*/ 0 w 1406"/>
              <a:gd name="T22" fmla="*/ 0 h 1044"/>
              <a:gd name="T23" fmla="*/ 1406 w 1406"/>
              <a:gd name="T24" fmla="*/ 1044 h 104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406" h="1044">
                <a:moveTo>
                  <a:pt x="0" y="0"/>
                </a:moveTo>
                <a:lnTo>
                  <a:pt x="1406" y="0"/>
                </a:lnTo>
                <a:lnTo>
                  <a:pt x="1134" y="273"/>
                </a:lnTo>
                <a:lnTo>
                  <a:pt x="862" y="545"/>
                </a:lnTo>
                <a:lnTo>
                  <a:pt x="363" y="862"/>
                </a:lnTo>
                <a:lnTo>
                  <a:pt x="0" y="1044"/>
                </a:lnTo>
                <a:lnTo>
                  <a:pt x="0" y="0"/>
                </a:lnTo>
                <a:close/>
              </a:path>
            </a:pathLst>
          </a:custGeom>
          <a:solidFill>
            <a:srgbClr val="B3FFB3"/>
          </a:solidFill>
          <a:ln>
            <a:noFill/>
          </a:ln>
          <a:extLst>
            <a:ext uri="{91240B29-F687-4F45-9708-019B960494DF}">
              <a14:hiddenLine xmlns:a14="http://schemas.microsoft.com/office/drawing/2010/main" w="9525" cap="flat" cmpd="sng">
                <a:solidFill>
                  <a:srgbClr val="000000"/>
                </a:solidFill>
                <a:prstDash val="solid"/>
                <a:round/>
                <a:headEnd type="none" w="sm" len="sm"/>
                <a:tailEnd type="none" w="sm" len="sm"/>
              </a14:hiddenLine>
            </a:ext>
          </a:extLst>
        </p:spPr>
        <p:txBody>
          <a:bodyPr/>
          <a:lstStyle/>
          <a:p>
            <a:endParaRPr lang="de-DE"/>
          </a:p>
        </p:txBody>
      </p:sp>
      <p:sp>
        <p:nvSpPr>
          <p:cNvPr id="16388" name="Rectangle 2"/>
          <p:cNvSpPr>
            <a:spLocks noGrp="1" noChangeArrowheads="1"/>
          </p:cNvSpPr>
          <p:nvPr>
            <p:ph type="title"/>
          </p:nvPr>
        </p:nvSpPr>
        <p:spPr>
          <a:xfrm>
            <a:off x="1908177" y="381000"/>
            <a:ext cx="6702425" cy="889000"/>
          </a:xfrm>
        </p:spPr>
        <p:txBody>
          <a:bodyPr/>
          <a:lstStyle/>
          <a:p>
            <a:r>
              <a:rPr lang="de-DE" altLang="en-US" i="0" dirty="0" smtClean="0">
                <a:latin typeface="Arial" panose="020B0604020202020204" pitchFamily="34" charset="0"/>
                <a:cs typeface="Arial" panose="020B0604020202020204" pitchFamily="34" charset="0"/>
              </a:rPr>
              <a:t>Inverse Angebotsfunktion, Marktpreis und Produzentenrente</a:t>
            </a:r>
          </a:p>
        </p:txBody>
      </p:sp>
      <p:sp>
        <p:nvSpPr>
          <p:cNvPr id="16399" name="Rectangle 22"/>
          <p:cNvSpPr>
            <a:spLocks noChangeArrowheads="1"/>
          </p:cNvSpPr>
          <p:nvPr/>
        </p:nvSpPr>
        <p:spPr bwMode="auto">
          <a:xfrm>
            <a:off x="7170416" y="7569201"/>
            <a:ext cx="136527" cy="7797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a:spcBef>
                <a:spcPct val="20000"/>
              </a:spcBef>
              <a:buClr>
                <a:schemeClr val="tx2"/>
              </a:buClr>
              <a:buChar char="•"/>
              <a:defRPr sz="2400">
                <a:solidFill>
                  <a:schemeClr val="tx1"/>
                </a:solidFill>
                <a:latin typeface="Times New Roman" panose="02020603050405020304" pitchFamily="18" charset="0"/>
              </a:defRPr>
            </a:lvl1pPr>
            <a:lvl2pPr marL="742950" indent="-285750">
              <a:spcBef>
                <a:spcPct val="20000"/>
              </a:spcBef>
              <a:buClr>
                <a:schemeClr val="tx2"/>
              </a:buClr>
              <a:buChar char="–"/>
              <a:defRPr sz="2400">
                <a:solidFill>
                  <a:schemeClr val="tx1"/>
                </a:solidFill>
                <a:latin typeface="Times New Roman" panose="02020603050405020304" pitchFamily="18" charset="0"/>
              </a:defRPr>
            </a:lvl2pPr>
            <a:lvl3pPr marL="1143000" indent="-228600">
              <a:spcBef>
                <a:spcPct val="20000"/>
              </a:spcBef>
              <a:buClr>
                <a:schemeClr val="tx2"/>
              </a:buClr>
              <a:buChar char="•"/>
              <a:defRPr sz="2400">
                <a:solidFill>
                  <a:schemeClr val="tx1"/>
                </a:solidFill>
                <a:latin typeface="Times New Roman" panose="02020603050405020304" pitchFamily="18" charset="0"/>
              </a:defRPr>
            </a:lvl3pPr>
            <a:lvl4pPr marL="1600200" indent="-228600">
              <a:spcBef>
                <a:spcPct val="20000"/>
              </a:spcBef>
              <a:buClr>
                <a:schemeClr val="tx2"/>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spcBef>
                <a:spcPct val="0"/>
              </a:spcBef>
              <a:buClrTx/>
              <a:buFontTx/>
              <a:buNone/>
            </a:pPr>
            <a:r>
              <a:rPr lang="de-DE" altLang="en-US" sz="1900" b="1" i="1">
                <a:solidFill>
                  <a:srgbClr val="000000"/>
                </a:solidFill>
                <a:latin typeface="Arial" panose="020B0604020202020204" pitchFamily="34" charset="0"/>
              </a:rPr>
              <a:t>Q</a:t>
            </a:r>
            <a:r>
              <a:rPr lang="de-DE" altLang="en-US" sz="1900" b="1" baseline="-25000">
                <a:solidFill>
                  <a:srgbClr val="000000"/>
                </a:solidFill>
                <a:latin typeface="Arial" panose="020B0604020202020204" pitchFamily="34" charset="0"/>
              </a:rPr>
              <a:t>0</a:t>
            </a:r>
            <a:r>
              <a:rPr lang="de-DE" altLang="en-US" sz="1900" b="1" i="1">
                <a:solidFill>
                  <a:srgbClr val="000000"/>
                </a:solidFill>
                <a:latin typeface="Arial" panose="020B0604020202020204" pitchFamily="34" charset="0"/>
              </a:rPr>
              <a:t>*</a:t>
            </a:r>
            <a:endParaRPr lang="de-DE" altLang="en-US">
              <a:latin typeface="Arial" panose="020B0604020202020204" pitchFamily="34" charset="0"/>
            </a:endParaRPr>
          </a:p>
        </p:txBody>
      </p:sp>
      <p:grpSp>
        <p:nvGrpSpPr>
          <p:cNvPr id="58" name="Group 57"/>
          <p:cNvGrpSpPr/>
          <p:nvPr/>
        </p:nvGrpSpPr>
        <p:grpSpPr>
          <a:xfrm>
            <a:off x="2284453" y="3459251"/>
            <a:ext cx="4560672" cy="2786630"/>
            <a:chOff x="659989" y="1258458"/>
            <a:chExt cx="1603445" cy="1564574"/>
          </a:xfrm>
        </p:grpSpPr>
        <p:sp>
          <p:nvSpPr>
            <p:cNvPr id="60" name="Rectangle 20"/>
            <p:cNvSpPr>
              <a:spLocks noChangeArrowheads="1"/>
            </p:cNvSpPr>
            <p:nvPr/>
          </p:nvSpPr>
          <p:spPr bwMode="auto">
            <a:xfrm>
              <a:off x="659989" y="1386616"/>
              <a:ext cx="418408" cy="1555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a:spcBef>
                  <a:spcPct val="20000"/>
                </a:spcBef>
                <a:buClr>
                  <a:schemeClr val="tx2"/>
                </a:buClr>
                <a:buChar char="•"/>
                <a:defRPr sz="2400">
                  <a:solidFill>
                    <a:schemeClr val="tx1"/>
                  </a:solidFill>
                  <a:latin typeface="Times New Roman" panose="02020603050405020304" pitchFamily="18" charset="0"/>
                </a:defRPr>
              </a:lvl1pPr>
              <a:lvl2pPr marL="742950" indent="-285750">
                <a:spcBef>
                  <a:spcPct val="20000"/>
                </a:spcBef>
                <a:buClr>
                  <a:schemeClr val="tx2"/>
                </a:buClr>
                <a:buChar char="–"/>
                <a:defRPr sz="2400">
                  <a:solidFill>
                    <a:schemeClr val="tx1"/>
                  </a:solidFill>
                  <a:latin typeface="Times New Roman" panose="02020603050405020304" pitchFamily="18" charset="0"/>
                </a:defRPr>
              </a:lvl2pPr>
              <a:lvl3pPr marL="1143000" indent="-228600">
                <a:spcBef>
                  <a:spcPct val="20000"/>
                </a:spcBef>
                <a:buClr>
                  <a:schemeClr val="tx2"/>
                </a:buClr>
                <a:buChar char="•"/>
                <a:defRPr sz="2400">
                  <a:solidFill>
                    <a:schemeClr val="tx1"/>
                  </a:solidFill>
                  <a:latin typeface="Times New Roman" panose="02020603050405020304" pitchFamily="18" charset="0"/>
                </a:defRPr>
              </a:lvl3pPr>
              <a:lvl4pPr marL="1600200" indent="-228600">
                <a:spcBef>
                  <a:spcPct val="20000"/>
                </a:spcBef>
                <a:buClr>
                  <a:schemeClr val="tx2"/>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spcBef>
                  <a:spcPct val="0"/>
                </a:spcBef>
                <a:buClrTx/>
                <a:buFontTx/>
                <a:buNone/>
              </a:pPr>
              <a:r>
                <a:rPr lang="de-DE" altLang="en-US" sz="1800" dirty="0" smtClean="0">
                  <a:solidFill>
                    <a:srgbClr val="000000"/>
                  </a:solidFill>
                  <a:latin typeface="Arial" panose="020B0604020202020204" pitchFamily="34" charset="0"/>
                </a:rPr>
                <a:t>Preis</a:t>
              </a:r>
              <a:r>
                <a:rPr lang="de-DE" altLang="en-US" sz="1800" i="1" dirty="0" smtClean="0">
                  <a:solidFill>
                    <a:srgbClr val="000000"/>
                  </a:solidFill>
                  <a:latin typeface="Arial" panose="020B0604020202020204" pitchFamily="34" charset="0"/>
                </a:rPr>
                <a:t> p</a:t>
              </a:r>
              <a:endParaRPr lang="de-DE" altLang="en-US" i="1" dirty="0">
                <a:latin typeface="Arial" panose="020B0604020202020204" pitchFamily="34" charset="0"/>
              </a:endParaRPr>
            </a:p>
          </p:txBody>
        </p:sp>
        <p:sp>
          <p:nvSpPr>
            <p:cNvPr id="61" name="Rectangle 21"/>
            <p:cNvSpPr>
              <a:spLocks noChangeArrowheads="1"/>
            </p:cNvSpPr>
            <p:nvPr/>
          </p:nvSpPr>
          <p:spPr bwMode="auto">
            <a:xfrm>
              <a:off x="1908175" y="2644920"/>
              <a:ext cx="355259" cy="178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a:spcBef>
                  <a:spcPct val="20000"/>
                </a:spcBef>
                <a:buClr>
                  <a:schemeClr val="tx2"/>
                </a:buClr>
                <a:buChar char="•"/>
                <a:defRPr sz="2400">
                  <a:solidFill>
                    <a:schemeClr val="tx1"/>
                  </a:solidFill>
                  <a:latin typeface="Times New Roman" panose="02020603050405020304" pitchFamily="18" charset="0"/>
                </a:defRPr>
              </a:lvl1pPr>
              <a:lvl2pPr marL="742950" indent="-285750">
                <a:spcBef>
                  <a:spcPct val="20000"/>
                </a:spcBef>
                <a:buClr>
                  <a:schemeClr val="tx2"/>
                </a:buClr>
                <a:buChar char="–"/>
                <a:defRPr sz="2400">
                  <a:solidFill>
                    <a:schemeClr val="tx1"/>
                  </a:solidFill>
                  <a:latin typeface="Times New Roman" panose="02020603050405020304" pitchFamily="18" charset="0"/>
                </a:defRPr>
              </a:lvl2pPr>
              <a:lvl3pPr marL="1143000" indent="-228600">
                <a:spcBef>
                  <a:spcPct val="20000"/>
                </a:spcBef>
                <a:buClr>
                  <a:schemeClr val="tx2"/>
                </a:buClr>
                <a:buChar char="•"/>
                <a:defRPr sz="2400">
                  <a:solidFill>
                    <a:schemeClr val="tx1"/>
                  </a:solidFill>
                  <a:latin typeface="Times New Roman" panose="02020603050405020304" pitchFamily="18" charset="0"/>
                </a:defRPr>
              </a:lvl3pPr>
              <a:lvl4pPr marL="1600200" indent="-228600">
                <a:spcBef>
                  <a:spcPct val="20000"/>
                </a:spcBef>
                <a:buClr>
                  <a:schemeClr val="tx2"/>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spcBef>
                  <a:spcPct val="0"/>
                </a:spcBef>
                <a:buClrTx/>
                <a:buFontTx/>
                <a:buNone/>
              </a:pPr>
              <a:r>
                <a:rPr lang="de-DE" altLang="en-US" sz="1800" dirty="0" smtClean="0">
                  <a:solidFill>
                    <a:srgbClr val="000000"/>
                  </a:solidFill>
                  <a:latin typeface="Arial" panose="020B0604020202020204" pitchFamily="34" charset="0"/>
                </a:rPr>
                <a:t>Menge</a:t>
              </a:r>
              <a:r>
                <a:rPr lang="de-DE" altLang="en-US" sz="1800" i="1" dirty="0" smtClean="0">
                  <a:solidFill>
                    <a:srgbClr val="000000"/>
                  </a:solidFill>
                  <a:latin typeface="Arial" panose="020B0604020202020204" pitchFamily="34" charset="0"/>
                </a:rPr>
                <a:t> Q</a:t>
              </a:r>
              <a:endParaRPr lang="de-DE" altLang="en-US" i="1" dirty="0">
                <a:latin typeface="Arial" panose="020B0604020202020204" pitchFamily="34" charset="0"/>
              </a:endParaRPr>
            </a:p>
          </p:txBody>
        </p:sp>
        <p:sp>
          <p:nvSpPr>
            <p:cNvPr id="62" name="Line 56"/>
            <p:cNvSpPr>
              <a:spLocks noChangeShapeType="1"/>
            </p:cNvSpPr>
            <p:nvPr/>
          </p:nvSpPr>
          <p:spPr bwMode="auto">
            <a:xfrm>
              <a:off x="1000000" y="2616993"/>
              <a:ext cx="1145507" cy="0"/>
            </a:xfrm>
            <a:prstGeom prst="line">
              <a:avLst/>
            </a:prstGeom>
            <a:noFill/>
            <a:ln w="38100">
              <a:solidFill>
                <a:schemeClr val="tx1"/>
              </a:solidFill>
              <a:round/>
              <a:headEnd type="none" w="sm" len="sm"/>
              <a:tailEnd type="triangle" w="med" len="med"/>
            </a:ln>
            <a:extLst>
              <a:ext uri="{909E8E84-426E-40DD-AFC4-6F175D3DCCD1}">
                <a14:hiddenFill xmlns:a14="http://schemas.microsoft.com/office/drawing/2010/main">
                  <a:noFill/>
                </a14:hiddenFill>
              </a:ext>
            </a:extLst>
          </p:spPr>
          <p:txBody>
            <a:bodyPr wrap="none" anchor="ctr"/>
            <a:lstStyle/>
            <a:p>
              <a:endParaRPr lang="de-DE"/>
            </a:p>
          </p:txBody>
        </p:sp>
        <p:sp>
          <p:nvSpPr>
            <p:cNvPr id="63" name="Line 57"/>
            <p:cNvSpPr>
              <a:spLocks noChangeShapeType="1"/>
            </p:cNvSpPr>
            <p:nvPr/>
          </p:nvSpPr>
          <p:spPr bwMode="auto">
            <a:xfrm flipH="1" flipV="1">
              <a:off x="996031" y="1258458"/>
              <a:ext cx="3969" cy="1358535"/>
            </a:xfrm>
            <a:prstGeom prst="line">
              <a:avLst/>
            </a:prstGeom>
            <a:noFill/>
            <a:ln w="38100">
              <a:solidFill>
                <a:schemeClr val="tx1"/>
              </a:solidFill>
              <a:round/>
              <a:headEnd type="none" w="sm" len="sm"/>
              <a:tailEnd type="triangle" w="med" len="med"/>
            </a:ln>
            <a:extLst>
              <a:ext uri="{909E8E84-426E-40DD-AFC4-6F175D3DCCD1}">
                <a14:hiddenFill xmlns:a14="http://schemas.microsoft.com/office/drawing/2010/main">
                  <a:noFill/>
                </a14:hiddenFill>
              </a:ext>
            </a:extLst>
          </p:spPr>
          <p:txBody>
            <a:bodyPr wrap="none" anchor="ctr"/>
            <a:lstStyle/>
            <a:p>
              <a:endParaRPr lang="de-DE"/>
            </a:p>
          </p:txBody>
        </p:sp>
        <p:sp>
          <p:nvSpPr>
            <p:cNvPr id="64" name="Freeform 60"/>
            <p:cNvSpPr>
              <a:spLocks/>
            </p:cNvSpPr>
            <p:nvPr/>
          </p:nvSpPr>
          <p:spPr bwMode="auto">
            <a:xfrm>
              <a:off x="996031" y="1676685"/>
              <a:ext cx="1212329" cy="517579"/>
            </a:xfrm>
            <a:custGeom>
              <a:avLst/>
              <a:gdLst>
                <a:gd name="T0" fmla="*/ 0 w 2289"/>
                <a:gd name="T1" fmla="*/ 2142 h 2142"/>
                <a:gd name="T2" fmla="*/ 546 w 2289"/>
                <a:gd name="T3" fmla="*/ 1824 h 2142"/>
                <a:gd name="T4" fmla="*/ 955 w 2289"/>
                <a:gd name="T5" fmla="*/ 1528 h 2142"/>
                <a:gd name="T6" fmla="*/ 1449 w 2289"/>
                <a:gd name="T7" fmla="*/ 1065 h 2142"/>
                <a:gd name="T8" fmla="*/ 1741 w 2289"/>
                <a:gd name="T9" fmla="*/ 742 h 2142"/>
                <a:gd name="T10" fmla="*/ 2289 w 2289"/>
                <a:gd name="T11" fmla="*/ 0 h 2142"/>
                <a:gd name="T12" fmla="*/ 0 60000 65536"/>
                <a:gd name="T13" fmla="*/ 0 60000 65536"/>
                <a:gd name="T14" fmla="*/ 0 60000 65536"/>
                <a:gd name="T15" fmla="*/ 0 60000 65536"/>
                <a:gd name="T16" fmla="*/ 0 60000 65536"/>
                <a:gd name="T17" fmla="*/ 0 60000 65536"/>
                <a:gd name="T18" fmla="*/ 0 w 2289"/>
                <a:gd name="T19" fmla="*/ 0 h 2142"/>
                <a:gd name="T20" fmla="*/ 2289 w 2289"/>
                <a:gd name="T21" fmla="*/ 2142 h 2142"/>
              </a:gdLst>
              <a:ahLst/>
              <a:cxnLst>
                <a:cxn ang="T12">
                  <a:pos x="T0" y="T1"/>
                </a:cxn>
                <a:cxn ang="T13">
                  <a:pos x="T2" y="T3"/>
                </a:cxn>
                <a:cxn ang="T14">
                  <a:pos x="T4" y="T5"/>
                </a:cxn>
                <a:cxn ang="T15">
                  <a:pos x="T6" y="T7"/>
                </a:cxn>
                <a:cxn ang="T16">
                  <a:pos x="T8" y="T9"/>
                </a:cxn>
                <a:cxn ang="T17">
                  <a:pos x="T10" y="T11"/>
                </a:cxn>
              </a:cxnLst>
              <a:rect l="T18" t="T19" r="T20" b="T21"/>
              <a:pathLst>
                <a:path w="2289" h="2142">
                  <a:moveTo>
                    <a:pt x="0" y="2142"/>
                  </a:moveTo>
                  <a:cubicBezTo>
                    <a:pt x="91" y="2089"/>
                    <a:pt x="387" y="1926"/>
                    <a:pt x="546" y="1824"/>
                  </a:cubicBezTo>
                  <a:cubicBezTo>
                    <a:pt x="705" y="1722"/>
                    <a:pt x="805" y="1655"/>
                    <a:pt x="955" y="1528"/>
                  </a:cubicBezTo>
                  <a:cubicBezTo>
                    <a:pt x="1105" y="1401"/>
                    <a:pt x="1318" y="1196"/>
                    <a:pt x="1449" y="1065"/>
                  </a:cubicBezTo>
                  <a:cubicBezTo>
                    <a:pt x="1580" y="934"/>
                    <a:pt x="1601" y="919"/>
                    <a:pt x="1741" y="742"/>
                  </a:cubicBezTo>
                  <a:cubicBezTo>
                    <a:pt x="1881" y="565"/>
                    <a:pt x="2175" y="155"/>
                    <a:pt x="2289" y="0"/>
                  </a:cubicBezTo>
                </a:path>
              </a:pathLst>
            </a:custGeom>
            <a:noFill/>
            <a:ln w="38100" cap="flat" cmpd="sng">
              <a:solidFill>
                <a:schemeClr val="tx1"/>
              </a:solidFill>
              <a:prstDash val="solid"/>
              <a:round/>
              <a:headEnd type="none" w="sm" len="sm"/>
              <a:tailEnd type="none" w="sm" len="sm"/>
            </a:ln>
            <a:extLst>
              <a:ext uri="{909E8E84-426E-40DD-AFC4-6F175D3DCCD1}">
                <a14:hiddenFill xmlns:a14="http://schemas.microsoft.com/office/drawing/2010/main">
                  <a:solidFill>
                    <a:srgbClr val="FFFFFF"/>
                  </a:solidFill>
                </a14:hiddenFill>
              </a:ext>
            </a:extLst>
          </p:spPr>
          <p:txBody>
            <a:bodyPr wrap="none" anchor="ctr"/>
            <a:lstStyle/>
            <a:p>
              <a:endParaRPr lang="de-DE"/>
            </a:p>
          </p:txBody>
        </p:sp>
      </p:grpSp>
      <p:sp>
        <p:nvSpPr>
          <p:cNvPr id="11" name="TextBox 10"/>
          <p:cNvSpPr txBox="1"/>
          <p:nvPr/>
        </p:nvSpPr>
        <p:spPr>
          <a:xfrm>
            <a:off x="1070374" y="1764461"/>
            <a:ext cx="7796224" cy="1477328"/>
          </a:xfrm>
          <a:prstGeom prst="rect">
            <a:avLst/>
          </a:prstGeom>
          <a:noFill/>
        </p:spPr>
        <p:txBody>
          <a:bodyPr wrap="square" rtlCol="0">
            <a:spAutoFit/>
          </a:bodyPr>
          <a:lstStyle/>
          <a:p>
            <a:r>
              <a:rPr lang="de-DE" sz="1800" dirty="0" smtClean="0">
                <a:latin typeface="Arial" panose="020B0604020202020204" pitchFamily="34" charset="0"/>
                <a:cs typeface="Arial" panose="020B0604020202020204" pitchFamily="34" charset="0"/>
              </a:rPr>
              <a:t>Im Polypol hat der Produzent keinen Einfluss auf den Marktpreis (er ist </a:t>
            </a:r>
            <a:r>
              <a:rPr lang="de-DE" sz="1800" b="1" dirty="0" smtClean="0">
                <a:solidFill>
                  <a:srgbClr val="C00000"/>
                </a:solidFill>
                <a:latin typeface="Arial" panose="020B0604020202020204" pitchFamily="34" charset="0"/>
                <a:cs typeface="Arial" panose="020B0604020202020204" pitchFamily="34" charset="0"/>
              </a:rPr>
              <a:t>Preisnehmer</a:t>
            </a:r>
            <a:r>
              <a:rPr lang="de-DE" sz="1800" dirty="0" smtClean="0">
                <a:latin typeface="Arial" panose="020B0604020202020204" pitchFamily="34" charset="0"/>
                <a:cs typeface="Arial" panose="020B0604020202020204" pitchFamily="34" charset="0"/>
              </a:rPr>
              <a:t>).</a:t>
            </a:r>
          </a:p>
          <a:p>
            <a:endParaRPr lang="de-DE" sz="1800" dirty="0" smtClean="0">
              <a:latin typeface="Arial" panose="020B0604020202020204" pitchFamily="34" charset="0"/>
              <a:cs typeface="Arial" panose="020B0604020202020204" pitchFamily="34" charset="0"/>
            </a:endParaRPr>
          </a:p>
          <a:p>
            <a:r>
              <a:rPr lang="de-DE" sz="1800" dirty="0" smtClean="0">
                <a:latin typeface="Arial" panose="020B0604020202020204" pitchFamily="34" charset="0"/>
                <a:cs typeface="Arial" panose="020B0604020202020204" pitchFamily="34" charset="0"/>
              </a:rPr>
              <a:t>Die </a:t>
            </a:r>
            <a:r>
              <a:rPr lang="de-DE" sz="1800" b="1" dirty="0" smtClean="0">
                <a:solidFill>
                  <a:srgbClr val="C00000"/>
                </a:solidFill>
                <a:latin typeface="Arial" panose="020B0604020202020204" pitchFamily="34" charset="0"/>
                <a:cs typeface="Arial" panose="020B0604020202020204" pitchFamily="34" charset="0"/>
              </a:rPr>
              <a:t>Produzentenrente </a:t>
            </a:r>
            <a:r>
              <a:rPr lang="de-DE" sz="1800" dirty="0" smtClean="0">
                <a:latin typeface="Arial" panose="020B0604020202020204" pitchFamily="34" charset="0"/>
                <a:cs typeface="Arial" panose="020B0604020202020204" pitchFamily="34" charset="0"/>
              </a:rPr>
              <a:t>(Erlös minus Kosten</a:t>
            </a:r>
            <a:r>
              <a:rPr lang="de-DE" sz="1800" dirty="0" smtClean="0">
                <a:solidFill>
                  <a:schemeClr val="tx1"/>
                </a:solidFill>
                <a:latin typeface="Arial" panose="020B0604020202020204" pitchFamily="34" charset="0"/>
                <a:cs typeface="Arial" panose="020B0604020202020204" pitchFamily="34" charset="0"/>
              </a:rPr>
              <a:t>) </a:t>
            </a:r>
            <a:r>
              <a:rPr lang="de-DE" sz="1800" dirty="0" smtClean="0">
                <a:latin typeface="Arial" panose="020B0604020202020204" pitchFamily="34" charset="0"/>
                <a:cs typeface="Arial" panose="020B0604020202020204" pitchFamily="34" charset="0"/>
              </a:rPr>
              <a:t>bezeichnet die Fläche zwischen der inversen Angebotsfunktion und dem Marktpreis.</a:t>
            </a:r>
            <a:endParaRPr lang="de-DE" sz="1800" b="1" dirty="0">
              <a:solidFill>
                <a:srgbClr val="C00000"/>
              </a:solidFill>
              <a:latin typeface="Arial" panose="020B0604020202020204" pitchFamily="34" charset="0"/>
              <a:cs typeface="Arial" panose="020B0604020202020204" pitchFamily="34" charset="0"/>
            </a:endParaRPr>
          </a:p>
        </p:txBody>
      </p:sp>
      <p:cxnSp>
        <p:nvCxnSpPr>
          <p:cNvPr id="3" name="Straight Connector 2"/>
          <p:cNvCxnSpPr/>
          <p:nvPr/>
        </p:nvCxnSpPr>
        <p:spPr bwMode="auto">
          <a:xfrm>
            <a:off x="3251545" y="4407432"/>
            <a:ext cx="2830757" cy="0"/>
          </a:xfrm>
          <a:prstGeom prst="line">
            <a:avLst/>
          </a:prstGeom>
          <a:ln>
            <a:solidFill>
              <a:srgbClr val="C00000"/>
            </a:solidFill>
            <a:headEnd type="none" w="sm" len="sm"/>
            <a:tailEnd type="none" w="sm" len="sm"/>
          </a:ln>
        </p:spPr>
        <p:style>
          <a:lnRef idx="3">
            <a:schemeClr val="accent2"/>
          </a:lnRef>
          <a:fillRef idx="0">
            <a:schemeClr val="accent2"/>
          </a:fillRef>
          <a:effectRef idx="2">
            <a:schemeClr val="accent2"/>
          </a:effectRef>
          <a:fontRef idx="minor">
            <a:schemeClr val="tx1"/>
          </a:fontRef>
        </p:style>
      </p:cxnSp>
      <p:sp>
        <p:nvSpPr>
          <p:cNvPr id="15" name="Rectangle 20"/>
          <p:cNvSpPr>
            <a:spLocks noChangeArrowheads="1"/>
          </p:cNvSpPr>
          <p:nvPr/>
        </p:nvSpPr>
        <p:spPr bwMode="auto">
          <a:xfrm>
            <a:off x="1578582" y="4233003"/>
            <a:ext cx="1561979"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a:spcBef>
                <a:spcPct val="20000"/>
              </a:spcBef>
              <a:buClr>
                <a:schemeClr val="tx2"/>
              </a:buClr>
              <a:buChar char="•"/>
              <a:defRPr sz="2400">
                <a:solidFill>
                  <a:schemeClr val="tx1"/>
                </a:solidFill>
                <a:latin typeface="Times New Roman" panose="02020603050405020304" pitchFamily="18" charset="0"/>
              </a:defRPr>
            </a:lvl1pPr>
            <a:lvl2pPr marL="742950" indent="-285750">
              <a:spcBef>
                <a:spcPct val="20000"/>
              </a:spcBef>
              <a:buClr>
                <a:schemeClr val="tx2"/>
              </a:buClr>
              <a:buChar char="–"/>
              <a:defRPr sz="2400">
                <a:solidFill>
                  <a:schemeClr val="tx1"/>
                </a:solidFill>
                <a:latin typeface="Times New Roman" panose="02020603050405020304" pitchFamily="18" charset="0"/>
              </a:defRPr>
            </a:lvl2pPr>
            <a:lvl3pPr marL="1143000" indent="-228600">
              <a:spcBef>
                <a:spcPct val="20000"/>
              </a:spcBef>
              <a:buClr>
                <a:schemeClr val="tx2"/>
              </a:buClr>
              <a:buChar char="•"/>
              <a:defRPr sz="2400">
                <a:solidFill>
                  <a:schemeClr val="tx1"/>
                </a:solidFill>
                <a:latin typeface="Times New Roman" panose="02020603050405020304" pitchFamily="18" charset="0"/>
              </a:defRPr>
            </a:lvl3pPr>
            <a:lvl4pPr marL="1600200" indent="-228600">
              <a:spcBef>
                <a:spcPct val="20000"/>
              </a:spcBef>
              <a:buClr>
                <a:schemeClr val="tx2"/>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spcBef>
                <a:spcPct val="0"/>
              </a:spcBef>
              <a:buClrTx/>
              <a:buFontTx/>
              <a:buNone/>
            </a:pPr>
            <a:r>
              <a:rPr lang="de-DE" altLang="en-US" sz="1800" b="1" dirty="0" smtClean="0">
                <a:solidFill>
                  <a:srgbClr val="C00000"/>
                </a:solidFill>
                <a:latin typeface="Arial" panose="020B0604020202020204" pitchFamily="34" charset="0"/>
              </a:rPr>
              <a:t>Marktpreis</a:t>
            </a:r>
            <a:r>
              <a:rPr lang="de-DE" altLang="en-US" sz="1800" b="1" i="1" dirty="0" smtClean="0">
                <a:solidFill>
                  <a:srgbClr val="C00000"/>
                </a:solidFill>
                <a:latin typeface="Arial" panose="020B0604020202020204" pitchFamily="34" charset="0"/>
              </a:rPr>
              <a:t> p</a:t>
            </a:r>
            <a:r>
              <a:rPr lang="de-DE" altLang="en-US" sz="1800" b="1" i="1" baseline="-25000" dirty="0" smtClean="0">
                <a:solidFill>
                  <a:srgbClr val="C00000"/>
                </a:solidFill>
                <a:latin typeface="Arial" panose="020B0604020202020204" pitchFamily="34" charset="0"/>
              </a:rPr>
              <a:t>0</a:t>
            </a:r>
            <a:r>
              <a:rPr lang="de-DE" altLang="en-US" sz="1800" b="1" i="1" dirty="0" smtClean="0">
                <a:solidFill>
                  <a:srgbClr val="C00000"/>
                </a:solidFill>
                <a:latin typeface="Arial" panose="020B0604020202020204" pitchFamily="34" charset="0"/>
              </a:rPr>
              <a:t>*</a:t>
            </a:r>
            <a:endParaRPr lang="de-DE" altLang="en-US" b="1" i="1" dirty="0">
              <a:solidFill>
                <a:srgbClr val="C00000"/>
              </a:solidFill>
              <a:latin typeface="Arial" panose="020B0604020202020204" pitchFamily="34" charset="0"/>
            </a:endParaRPr>
          </a:p>
        </p:txBody>
      </p:sp>
    </p:spTree>
    <p:extLst>
      <p:ext uri="{BB962C8B-B14F-4D97-AF65-F5344CB8AC3E}">
        <p14:creationId xmlns:p14="http://schemas.microsoft.com/office/powerpoint/2010/main" val="1603025390"/>
      </p:ext>
    </p:extLst>
  </p:cSld>
  <p:clrMapOvr>
    <a:masterClrMapping/>
  </p:clrMapOvr>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8" name="Rectangle 2"/>
          <p:cNvSpPr>
            <a:spLocks noGrp="1" noChangeArrowheads="1"/>
          </p:cNvSpPr>
          <p:nvPr>
            <p:ph type="title"/>
          </p:nvPr>
        </p:nvSpPr>
        <p:spPr>
          <a:xfrm>
            <a:off x="1908177" y="381000"/>
            <a:ext cx="6702425" cy="889000"/>
          </a:xfrm>
        </p:spPr>
        <p:txBody>
          <a:bodyPr/>
          <a:lstStyle/>
          <a:p>
            <a:r>
              <a:rPr lang="de-DE" altLang="en-US" i="0" dirty="0" smtClean="0">
                <a:latin typeface="Arial" panose="020B0604020202020204" pitchFamily="34" charset="0"/>
                <a:cs typeface="Arial" panose="020B0604020202020204" pitchFamily="34" charset="0"/>
              </a:rPr>
              <a:t>Aggregation von inversen Angebotsfunktionen</a:t>
            </a:r>
          </a:p>
        </p:txBody>
      </p:sp>
      <p:sp>
        <p:nvSpPr>
          <p:cNvPr id="16399" name="Rectangle 22"/>
          <p:cNvSpPr>
            <a:spLocks noChangeArrowheads="1"/>
          </p:cNvSpPr>
          <p:nvPr/>
        </p:nvSpPr>
        <p:spPr bwMode="auto">
          <a:xfrm>
            <a:off x="7170416" y="7569201"/>
            <a:ext cx="136527" cy="7797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a:spcBef>
                <a:spcPct val="20000"/>
              </a:spcBef>
              <a:buClr>
                <a:schemeClr val="tx2"/>
              </a:buClr>
              <a:buChar char="•"/>
              <a:defRPr sz="2400">
                <a:solidFill>
                  <a:schemeClr val="tx1"/>
                </a:solidFill>
                <a:latin typeface="Times New Roman" panose="02020603050405020304" pitchFamily="18" charset="0"/>
              </a:defRPr>
            </a:lvl1pPr>
            <a:lvl2pPr marL="742950" indent="-285750">
              <a:spcBef>
                <a:spcPct val="20000"/>
              </a:spcBef>
              <a:buClr>
                <a:schemeClr val="tx2"/>
              </a:buClr>
              <a:buChar char="–"/>
              <a:defRPr sz="2400">
                <a:solidFill>
                  <a:schemeClr val="tx1"/>
                </a:solidFill>
                <a:latin typeface="Times New Roman" panose="02020603050405020304" pitchFamily="18" charset="0"/>
              </a:defRPr>
            </a:lvl2pPr>
            <a:lvl3pPr marL="1143000" indent="-228600">
              <a:spcBef>
                <a:spcPct val="20000"/>
              </a:spcBef>
              <a:buClr>
                <a:schemeClr val="tx2"/>
              </a:buClr>
              <a:buChar char="•"/>
              <a:defRPr sz="2400">
                <a:solidFill>
                  <a:schemeClr val="tx1"/>
                </a:solidFill>
                <a:latin typeface="Times New Roman" panose="02020603050405020304" pitchFamily="18" charset="0"/>
              </a:defRPr>
            </a:lvl3pPr>
            <a:lvl4pPr marL="1600200" indent="-228600">
              <a:spcBef>
                <a:spcPct val="20000"/>
              </a:spcBef>
              <a:buClr>
                <a:schemeClr val="tx2"/>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spcBef>
                <a:spcPct val="0"/>
              </a:spcBef>
              <a:buClrTx/>
              <a:buFontTx/>
              <a:buNone/>
            </a:pPr>
            <a:r>
              <a:rPr lang="de-DE" altLang="en-US" sz="1900" b="1" i="1">
                <a:solidFill>
                  <a:srgbClr val="000000"/>
                </a:solidFill>
                <a:latin typeface="Arial" panose="020B0604020202020204" pitchFamily="34" charset="0"/>
              </a:rPr>
              <a:t>Q</a:t>
            </a:r>
            <a:r>
              <a:rPr lang="de-DE" altLang="en-US" sz="1900" b="1" baseline="-25000">
                <a:solidFill>
                  <a:srgbClr val="000000"/>
                </a:solidFill>
                <a:latin typeface="Arial" panose="020B0604020202020204" pitchFamily="34" charset="0"/>
              </a:rPr>
              <a:t>0</a:t>
            </a:r>
            <a:r>
              <a:rPr lang="de-DE" altLang="en-US" sz="1900" b="1" i="1">
                <a:solidFill>
                  <a:srgbClr val="000000"/>
                </a:solidFill>
                <a:latin typeface="Arial" panose="020B0604020202020204" pitchFamily="34" charset="0"/>
              </a:rPr>
              <a:t>*</a:t>
            </a:r>
            <a:endParaRPr lang="de-DE" altLang="en-US">
              <a:latin typeface="Arial" panose="020B0604020202020204" pitchFamily="34" charset="0"/>
            </a:endParaRPr>
          </a:p>
        </p:txBody>
      </p:sp>
      <p:grpSp>
        <p:nvGrpSpPr>
          <p:cNvPr id="30" name="Group 29"/>
          <p:cNvGrpSpPr/>
          <p:nvPr/>
        </p:nvGrpSpPr>
        <p:grpSpPr>
          <a:xfrm>
            <a:off x="961358" y="1640950"/>
            <a:ext cx="1336551" cy="1830629"/>
            <a:chOff x="808956" y="1488548"/>
            <a:chExt cx="1336551" cy="1830629"/>
          </a:xfrm>
        </p:grpSpPr>
        <p:grpSp>
          <p:nvGrpSpPr>
            <p:cNvPr id="31" name="Group 30"/>
            <p:cNvGrpSpPr/>
            <p:nvPr/>
          </p:nvGrpSpPr>
          <p:grpSpPr>
            <a:xfrm>
              <a:off x="808956" y="1488548"/>
              <a:ext cx="1336551" cy="1433371"/>
              <a:chOff x="808956" y="1488548"/>
              <a:chExt cx="1336551" cy="1433371"/>
            </a:xfrm>
          </p:grpSpPr>
          <p:sp>
            <p:nvSpPr>
              <p:cNvPr id="33" name="Rectangle 20"/>
              <p:cNvSpPr>
                <a:spLocks noChangeArrowheads="1"/>
              </p:cNvSpPr>
              <p:nvPr/>
            </p:nvSpPr>
            <p:spPr bwMode="auto">
              <a:xfrm>
                <a:off x="808956" y="1714500"/>
                <a:ext cx="187075"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a:spcBef>
                    <a:spcPct val="20000"/>
                  </a:spcBef>
                  <a:buClr>
                    <a:schemeClr val="tx2"/>
                  </a:buClr>
                  <a:buChar char="•"/>
                  <a:defRPr sz="2400">
                    <a:solidFill>
                      <a:schemeClr val="tx1"/>
                    </a:solidFill>
                    <a:latin typeface="Times New Roman" panose="02020603050405020304" pitchFamily="18" charset="0"/>
                  </a:defRPr>
                </a:lvl1pPr>
                <a:lvl2pPr marL="742950" indent="-285750">
                  <a:spcBef>
                    <a:spcPct val="20000"/>
                  </a:spcBef>
                  <a:buClr>
                    <a:schemeClr val="tx2"/>
                  </a:buClr>
                  <a:buChar char="–"/>
                  <a:defRPr sz="2400">
                    <a:solidFill>
                      <a:schemeClr val="tx1"/>
                    </a:solidFill>
                    <a:latin typeface="Times New Roman" panose="02020603050405020304" pitchFamily="18" charset="0"/>
                  </a:defRPr>
                </a:lvl2pPr>
                <a:lvl3pPr marL="1143000" indent="-228600">
                  <a:spcBef>
                    <a:spcPct val="20000"/>
                  </a:spcBef>
                  <a:buClr>
                    <a:schemeClr val="tx2"/>
                  </a:buClr>
                  <a:buChar char="•"/>
                  <a:defRPr sz="2400">
                    <a:solidFill>
                      <a:schemeClr val="tx1"/>
                    </a:solidFill>
                    <a:latin typeface="Times New Roman" panose="02020603050405020304" pitchFamily="18" charset="0"/>
                  </a:defRPr>
                </a:lvl3pPr>
                <a:lvl4pPr marL="1600200" indent="-228600">
                  <a:spcBef>
                    <a:spcPct val="20000"/>
                  </a:spcBef>
                  <a:buClr>
                    <a:schemeClr val="tx2"/>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spcBef>
                    <a:spcPct val="0"/>
                  </a:spcBef>
                  <a:buClrTx/>
                  <a:buFontTx/>
                  <a:buNone/>
                </a:pPr>
                <a:r>
                  <a:rPr lang="de-DE" altLang="en-US" sz="1800" i="1" dirty="0">
                    <a:solidFill>
                      <a:srgbClr val="000000"/>
                    </a:solidFill>
                    <a:latin typeface="Arial" panose="020B0604020202020204" pitchFamily="34" charset="0"/>
                  </a:rPr>
                  <a:t>p</a:t>
                </a:r>
                <a:endParaRPr lang="de-DE" altLang="en-US" i="1" dirty="0">
                  <a:latin typeface="Arial" panose="020B0604020202020204" pitchFamily="34" charset="0"/>
                </a:endParaRPr>
              </a:p>
            </p:txBody>
          </p:sp>
          <p:sp>
            <p:nvSpPr>
              <p:cNvPr id="34" name="Rectangle 21"/>
              <p:cNvSpPr>
                <a:spLocks noChangeArrowheads="1"/>
              </p:cNvSpPr>
              <p:nvPr/>
            </p:nvSpPr>
            <p:spPr bwMode="auto">
              <a:xfrm>
                <a:off x="1908175" y="2644920"/>
                <a:ext cx="137984"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a:spcBef>
                    <a:spcPct val="20000"/>
                  </a:spcBef>
                  <a:buClr>
                    <a:schemeClr val="tx2"/>
                  </a:buClr>
                  <a:buChar char="•"/>
                  <a:defRPr sz="2400">
                    <a:solidFill>
                      <a:schemeClr val="tx1"/>
                    </a:solidFill>
                    <a:latin typeface="Times New Roman" panose="02020603050405020304" pitchFamily="18" charset="0"/>
                  </a:defRPr>
                </a:lvl1pPr>
                <a:lvl2pPr marL="742950" indent="-285750">
                  <a:spcBef>
                    <a:spcPct val="20000"/>
                  </a:spcBef>
                  <a:buClr>
                    <a:schemeClr val="tx2"/>
                  </a:buClr>
                  <a:buChar char="–"/>
                  <a:defRPr sz="2400">
                    <a:solidFill>
                      <a:schemeClr val="tx1"/>
                    </a:solidFill>
                    <a:latin typeface="Times New Roman" panose="02020603050405020304" pitchFamily="18" charset="0"/>
                  </a:defRPr>
                </a:lvl2pPr>
                <a:lvl3pPr marL="1143000" indent="-228600">
                  <a:spcBef>
                    <a:spcPct val="20000"/>
                  </a:spcBef>
                  <a:buClr>
                    <a:schemeClr val="tx2"/>
                  </a:buClr>
                  <a:buChar char="•"/>
                  <a:defRPr sz="2400">
                    <a:solidFill>
                      <a:schemeClr val="tx1"/>
                    </a:solidFill>
                    <a:latin typeface="Times New Roman" panose="02020603050405020304" pitchFamily="18" charset="0"/>
                  </a:defRPr>
                </a:lvl3pPr>
                <a:lvl4pPr marL="1600200" indent="-228600">
                  <a:spcBef>
                    <a:spcPct val="20000"/>
                  </a:spcBef>
                  <a:buClr>
                    <a:schemeClr val="tx2"/>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spcBef>
                    <a:spcPct val="0"/>
                  </a:spcBef>
                  <a:buClrTx/>
                  <a:buFontTx/>
                  <a:buNone/>
                </a:pPr>
                <a:r>
                  <a:rPr lang="de-DE" altLang="en-US" sz="1800" i="1" dirty="0">
                    <a:solidFill>
                      <a:srgbClr val="000000"/>
                    </a:solidFill>
                    <a:latin typeface="Arial" panose="020B0604020202020204" pitchFamily="34" charset="0"/>
                  </a:rPr>
                  <a:t>Q</a:t>
                </a:r>
                <a:endParaRPr lang="de-DE" altLang="en-US" i="1" dirty="0">
                  <a:latin typeface="Arial" panose="020B0604020202020204" pitchFamily="34" charset="0"/>
                </a:endParaRPr>
              </a:p>
            </p:txBody>
          </p:sp>
          <p:sp>
            <p:nvSpPr>
              <p:cNvPr id="35" name="Line 56"/>
              <p:cNvSpPr>
                <a:spLocks noChangeShapeType="1"/>
              </p:cNvSpPr>
              <p:nvPr/>
            </p:nvSpPr>
            <p:spPr bwMode="auto">
              <a:xfrm>
                <a:off x="1000000" y="2616993"/>
                <a:ext cx="1145507" cy="0"/>
              </a:xfrm>
              <a:prstGeom prst="line">
                <a:avLst/>
              </a:prstGeom>
              <a:noFill/>
              <a:ln w="38100">
                <a:solidFill>
                  <a:schemeClr val="tx1"/>
                </a:solidFill>
                <a:round/>
                <a:headEnd type="none" w="sm" len="sm"/>
                <a:tailEnd type="triangle" w="med" len="med"/>
              </a:ln>
              <a:extLst>
                <a:ext uri="{909E8E84-426E-40DD-AFC4-6F175D3DCCD1}">
                  <a14:hiddenFill xmlns:a14="http://schemas.microsoft.com/office/drawing/2010/main">
                    <a:noFill/>
                  </a14:hiddenFill>
                </a:ext>
              </a:extLst>
            </p:spPr>
            <p:txBody>
              <a:bodyPr wrap="none" anchor="ctr"/>
              <a:lstStyle/>
              <a:p>
                <a:endParaRPr lang="de-DE"/>
              </a:p>
            </p:txBody>
          </p:sp>
          <p:sp>
            <p:nvSpPr>
              <p:cNvPr id="36" name="Line 57"/>
              <p:cNvSpPr>
                <a:spLocks noChangeShapeType="1"/>
              </p:cNvSpPr>
              <p:nvPr/>
            </p:nvSpPr>
            <p:spPr bwMode="auto">
              <a:xfrm flipH="1" flipV="1">
                <a:off x="992062" y="1488548"/>
                <a:ext cx="7938" cy="1128445"/>
              </a:xfrm>
              <a:prstGeom prst="line">
                <a:avLst/>
              </a:prstGeom>
              <a:noFill/>
              <a:ln w="38100">
                <a:solidFill>
                  <a:schemeClr val="tx1"/>
                </a:solidFill>
                <a:round/>
                <a:headEnd type="none" w="sm" len="sm"/>
                <a:tailEnd type="triangle" w="med" len="med"/>
              </a:ln>
              <a:extLst>
                <a:ext uri="{909E8E84-426E-40DD-AFC4-6F175D3DCCD1}">
                  <a14:hiddenFill xmlns:a14="http://schemas.microsoft.com/office/drawing/2010/main">
                    <a:noFill/>
                  </a14:hiddenFill>
                </a:ext>
              </a:extLst>
            </p:spPr>
            <p:txBody>
              <a:bodyPr wrap="none" anchor="ctr"/>
              <a:lstStyle/>
              <a:p>
                <a:endParaRPr lang="de-DE"/>
              </a:p>
            </p:txBody>
          </p:sp>
          <p:sp>
            <p:nvSpPr>
              <p:cNvPr id="37" name="Freeform 60"/>
              <p:cNvSpPr>
                <a:spLocks/>
              </p:cNvSpPr>
              <p:nvPr/>
            </p:nvSpPr>
            <p:spPr bwMode="auto">
              <a:xfrm>
                <a:off x="992062" y="2312907"/>
                <a:ext cx="502186" cy="45719"/>
              </a:xfrm>
              <a:custGeom>
                <a:avLst/>
                <a:gdLst>
                  <a:gd name="T0" fmla="*/ 0 w 2289"/>
                  <a:gd name="T1" fmla="*/ 2142 h 2142"/>
                  <a:gd name="T2" fmla="*/ 546 w 2289"/>
                  <a:gd name="T3" fmla="*/ 1824 h 2142"/>
                  <a:gd name="T4" fmla="*/ 955 w 2289"/>
                  <a:gd name="T5" fmla="*/ 1528 h 2142"/>
                  <a:gd name="T6" fmla="*/ 1449 w 2289"/>
                  <a:gd name="T7" fmla="*/ 1065 h 2142"/>
                  <a:gd name="T8" fmla="*/ 1741 w 2289"/>
                  <a:gd name="T9" fmla="*/ 742 h 2142"/>
                  <a:gd name="T10" fmla="*/ 2289 w 2289"/>
                  <a:gd name="T11" fmla="*/ 0 h 2142"/>
                  <a:gd name="T12" fmla="*/ 0 60000 65536"/>
                  <a:gd name="T13" fmla="*/ 0 60000 65536"/>
                  <a:gd name="T14" fmla="*/ 0 60000 65536"/>
                  <a:gd name="T15" fmla="*/ 0 60000 65536"/>
                  <a:gd name="T16" fmla="*/ 0 60000 65536"/>
                  <a:gd name="T17" fmla="*/ 0 60000 65536"/>
                  <a:gd name="T18" fmla="*/ 0 w 2289"/>
                  <a:gd name="T19" fmla="*/ 0 h 2142"/>
                  <a:gd name="T20" fmla="*/ 2289 w 2289"/>
                  <a:gd name="T21" fmla="*/ 2142 h 2142"/>
                </a:gdLst>
                <a:ahLst/>
                <a:cxnLst>
                  <a:cxn ang="T12">
                    <a:pos x="T0" y="T1"/>
                  </a:cxn>
                  <a:cxn ang="T13">
                    <a:pos x="T2" y="T3"/>
                  </a:cxn>
                  <a:cxn ang="T14">
                    <a:pos x="T4" y="T5"/>
                  </a:cxn>
                  <a:cxn ang="T15">
                    <a:pos x="T6" y="T7"/>
                  </a:cxn>
                  <a:cxn ang="T16">
                    <a:pos x="T8" y="T9"/>
                  </a:cxn>
                  <a:cxn ang="T17">
                    <a:pos x="T10" y="T11"/>
                  </a:cxn>
                </a:cxnLst>
                <a:rect l="T18" t="T19" r="T20" b="T21"/>
                <a:pathLst>
                  <a:path w="2289" h="2142">
                    <a:moveTo>
                      <a:pt x="0" y="2142"/>
                    </a:moveTo>
                    <a:cubicBezTo>
                      <a:pt x="91" y="2089"/>
                      <a:pt x="387" y="1926"/>
                      <a:pt x="546" y="1824"/>
                    </a:cubicBezTo>
                    <a:cubicBezTo>
                      <a:pt x="705" y="1722"/>
                      <a:pt x="805" y="1655"/>
                      <a:pt x="955" y="1528"/>
                    </a:cubicBezTo>
                    <a:cubicBezTo>
                      <a:pt x="1105" y="1401"/>
                      <a:pt x="1318" y="1196"/>
                      <a:pt x="1449" y="1065"/>
                    </a:cubicBezTo>
                    <a:cubicBezTo>
                      <a:pt x="1580" y="934"/>
                      <a:pt x="1601" y="919"/>
                      <a:pt x="1741" y="742"/>
                    </a:cubicBezTo>
                    <a:cubicBezTo>
                      <a:pt x="1881" y="565"/>
                      <a:pt x="2175" y="155"/>
                      <a:pt x="2289" y="0"/>
                    </a:cubicBezTo>
                  </a:path>
                </a:pathLst>
              </a:custGeom>
              <a:noFill/>
              <a:ln w="38100" cap="flat" cmpd="sng">
                <a:solidFill>
                  <a:schemeClr val="tx1"/>
                </a:solidFill>
                <a:prstDash val="solid"/>
                <a:round/>
                <a:headEnd type="none" w="sm" len="sm"/>
                <a:tailEnd type="none" w="sm" len="sm"/>
              </a:ln>
              <a:extLst>
                <a:ext uri="{909E8E84-426E-40DD-AFC4-6F175D3DCCD1}">
                  <a14:hiddenFill xmlns:a14="http://schemas.microsoft.com/office/drawing/2010/main">
                    <a:solidFill>
                      <a:srgbClr val="FFFFFF"/>
                    </a:solidFill>
                  </a14:hiddenFill>
                </a:ext>
              </a:extLst>
            </p:spPr>
            <p:txBody>
              <a:bodyPr wrap="none" anchor="ctr"/>
              <a:lstStyle/>
              <a:p>
                <a:endParaRPr lang="de-DE"/>
              </a:p>
            </p:txBody>
          </p:sp>
        </p:grpSp>
        <p:sp>
          <p:nvSpPr>
            <p:cNvPr id="32" name="TextBox 31"/>
            <p:cNvSpPr txBox="1"/>
            <p:nvPr/>
          </p:nvSpPr>
          <p:spPr>
            <a:xfrm>
              <a:off x="1085626" y="2949845"/>
              <a:ext cx="974253" cy="369332"/>
            </a:xfrm>
            <a:prstGeom prst="rect">
              <a:avLst/>
            </a:prstGeom>
            <a:noFill/>
          </p:spPr>
          <p:txBody>
            <a:bodyPr wrap="square" rtlCol="0">
              <a:spAutoFit/>
            </a:bodyPr>
            <a:lstStyle/>
            <a:p>
              <a:r>
                <a:rPr lang="de-DE" sz="1800" dirty="0">
                  <a:latin typeface="Arial" panose="020B0604020202020204" pitchFamily="34" charset="0"/>
                  <a:cs typeface="Arial" panose="020B0604020202020204" pitchFamily="34" charset="0"/>
                </a:rPr>
                <a:t>Firma 1</a:t>
              </a:r>
            </a:p>
          </p:txBody>
        </p:sp>
      </p:grpSp>
      <p:grpSp>
        <p:nvGrpSpPr>
          <p:cNvPr id="7" name="Group 6"/>
          <p:cNvGrpSpPr/>
          <p:nvPr/>
        </p:nvGrpSpPr>
        <p:grpSpPr>
          <a:xfrm>
            <a:off x="5855336" y="1634393"/>
            <a:ext cx="1336551" cy="1830629"/>
            <a:chOff x="808956" y="1488548"/>
            <a:chExt cx="1336551" cy="1830629"/>
          </a:xfrm>
        </p:grpSpPr>
        <p:grpSp>
          <p:nvGrpSpPr>
            <p:cNvPr id="5" name="Group 4"/>
            <p:cNvGrpSpPr/>
            <p:nvPr/>
          </p:nvGrpSpPr>
          <p:grpSpPr>
            <a:xfrm>
              <a:off x="808956" y="1488548"/>
              <a:ext cx="1336551" cy="1433371"/>
              <a:chOff x="808956" y="1488548"/>
              <a:chExt cx="1336551" cy="1433371"/>
            </a:xfrm>
          </p:grpSpPr>
          <p:sp>
            <p:nvSpPr>
              <p:cNvPr id="16391" name="Rectangle 20"/>
              <p:cNvSpPr>
                <a:spLocks noChangeArrowheads="1"/>
              </p:cNvSpPr>
              <p:nvPr/>
            </p:nvSpPr>
            <p:spPr bwMode="auto">
              <a:xfrm>
                <a:off x="808956" y="1714500"/>
                <a:ext cx="187075"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a:spcBef>
                    <a:spcPct val="20000"/>
                  </a:spcBef>
                  <a:buClr>
                    <a:schemeClr val="tx2"/>
                  </a:buClr>
                  <a:buChar char="•"/>
                  <a:defRPr sz="2400">
                    <a:solidFill>
                      <a:schemeClr val="tx1"/>
                    </a:solidFill>
                    <a:latin typeface="Times New Roman" panose="02020603050405020304" pitchFamily="18" charset="0"/>
                  </a:defRPr>
                </a:lvl1pPr>
                <a:lvl2pPr marL="742950" indent="-285750">
                  <a:spcBef>
                    <a:spcPct val="20000"/>
                  </a:spcBef>
                  <a:buClr>
                    <a:schemeClr val="tx2"/>
                  </a:buClr>
                  <a:buChar char="–"/>
                  <a:defRPr sz="2400">
                    <a:solidFill>
                      <a:schemeClr val="tx1"/>
                    </a:solidFill>
                    <a:latin typeface="Times New Roman" panose="02020603050405020304" pitchFamily="18" charset="0"/>
                  </a:defRPr>
                </a:lvl2pPr>
                <a:lvl3pPr marL="1143000" indent="-228600">
                  <a:spcBef>
                    <a:spcPct val="20000"/>
                  </a:spcBef>
                  <a:buClr>
                    <a:schemeClr val="tx2"/>
                  </a:buClr>
                  <a:buChar char="•"/>
                  <a:defRPr sz="2400">
                    <a:solidFill>
                      <a:schemeClr val="tx1"/>
                    </a:solidFill>
                    <a:latin typeface="Times New Roman" panose="02020603050405020304" pitchFamily="18" charset="0"/>
                  </a:defRPr>
                </a:lvl3pPr>
                <a:lvl4pPr marL="1600200" indent="-228600">
                  <a:spcBef>
                    <a:spcPct val="20000"/>
                  </a:spcBef>
                  <a:buClr>
                    <a:schemeClr val="tx2"/>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spcBef>
                    <a:spcPct val="0"/>
                  </a:spcBef>
                  <a:buClrTx/>
                  <a:buFontTx/>
                  <a:buNone/>
                </a:pPr>
                <a:r>
                  <a:rPr lang="de-DE" altLang="en-US" sz="1800" i="1" dirty="0">
                    <a:solidFill>
                      <a:srgbClr val="000000"/>
                    </a:solidFill>
                    <a:latin typeface="Arial" panose="020B0604020202020204" pitchFamily="34" charset="0"/>
                  </a:rPr>
                  <a:t>p</a:t>
                </a:r>
                <a:endParaRPr lang="de-DE" altLang="en-US" i="1" dirty="0">
                  <a:latin typeface="Arial" panose="020B0604020202020204" pitchFamily="34" charset="0"/>
                </a:endParaRPr>
              </a:p>
            </p:txBody>
          </p:sp>
          <p:sp>
            <p:nvSpPr>
              <p:cNvPr id="16392" name="Rectangle 21"/>
              <p:cNvSpPr>
                <a:spLocks noChangeArrowheads="1"/>
              </p:cNvSpPr>
              <p:nvPr/>
            </p:nvSpPr>
            <p:spPr bwMode="auto">
              <a:xfrm>
                <a:off x="1908175" y="2644920"/>
                <a:ext cx="137984"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a:spcBef>
                    <a:spcPct val="20000"/>
                  </a:spcBef>
                  <a:buClr>
                    <a:schemeClr val="tx2"/>
                  </a:buClr>
                  <a:buChar char="•"/>
                  <a:defRPr sz="2400">
                    <a:solidFill>
                      <a:schemeClr val="tx1"/>
                    </a:solidFill>
                    <a:latin typeface="Times New Roman" panose="02020603050405020304" pitchFamily="18" charset="0"/>
                  </a:defRPr>
                </a:lvl1pPr>
                <a:lvl2pPr marL="742950" indent="-285750">
                  <a:spcBef>
                    <a:spcPct val="20000"/>
                  </a:spcBef>
                  <a:buClr>
                    <a:schemeClr val="tx2"/>
                  </a:buClr>
                  <a:buChar char="–"/>
                  <a:defRPr sz="2400">
                    <a:solidFill>
                      <a:schemeClr val="tx1"/>
                    </a:solidFill>
                    <a:latin typeface="Times New Roman" panose="02020603050405020304" pitchFamily="18" charset="0"/>
                  </a:defRPr>
                </a:lvl2pPr>
                <a:lvl3pPr marL="1143000" indent="-228600">
                  <a:spcBef>
                    <a:spcPct val="20000"/>
                  </a:spcBef>
                  <a:buClr>
                    <a:schemeClr val="tx2"/>
                  </a:buClr>
                  <a:buChar char="•"/>
                  <a:defRPr sz="2400">
                    <a:solidFill>
                      <a:schemeClr val="tx1"/>
                    </a:solidFill>
                    <a:latin typeface="Times New Roman" panose="02020603050405020304" pitchFamily="18" charset="0"/>
                  </a:defRPr>
                </a:lvl3pPr>
                <a:lvl4pPr marL="1600200" indent="-228600">
                  <a:spcBef>
                    <a:spcPct val="20000"/>
                  </a:spcBef>
                  <a:buClr>
                    <a:schemeClr val="tx2"/>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spcBef>
                    <a:spcPct val="0"/>
                  </a:spcBef>
                  <a:buClrTx/>
                  <a:buFontTx/>
                  <a:buNone/>
                </a:pPr>
                <a:r>
                  <a:rPr lang="de-DE" altLang="en-US" sz="1800" i="1" dirty="0">
                    <a:solidFill>
                      <a:srgbClr val="000000"/>
                    </a:solidFill>
                    <a:latin typeface="Arial" panose="020B0604020202020204" pitchFamily="34" charset="0"/>
                  </a:rPr>
                  <a:t>Q</a:t>
                </a:r>
                <a:endParaRPr lang="de-DE" altLang="en-US" i="1" dirty="0">
                  <a:latin typeface="Arial" panose="020B0604020202020204" pitchFamily="34" charset="0"/>
                </a:endParaRPr>
              </a:p>
            </p:txBody>
          </p:sp>
          <p:sp>
            <p:nvSpPr>
              <p:cNvPr id="16394" name="Line 56"/>
              <p:cNvSpPr>
                <a:spLocks noChangeShapeType="1"/>
              </p:cNvSpPr>
              <p:nvPr/>
            </p:nvSpPr>
            <p:spPr bwMode="auto">
              <a:xfrm>
                <a:off x="1000000" y="2616993"/>
                <a:ext cx="1145507" cy="0"/>
              </a:xfrm>
              <a:prstGeom prst="line">
                <a:avLst/>
              </a:prstGeom>
              <a:noFill/>
              <a:ln w="38100">
                <a:solidFill>
                  <a:schemeClr val="tx1"/>
                </a:solidFill>
                <a:round/>
                <a:headEnd type="none" w="sm" len="sm"/>
                <a:tailEnd type="triangle" w="med" len="med"/>
              </a:ln>
              <a:extLst>
                <a:ext uri="{909E8E84-426E-40DD-AFC4-6F175D3DCCD1}">
                  <a14:hiddenFill xmlns:a14="http://schemas.microsoft.com/office/drawing/2010/main">
                    <a:noFill/>
                  </a14:hiddenFill>
                </a:ext>
              </a:extLst>
            </p:spPr>
            <p:txBody>
              <a:bodyPr wrap="none" anchor="ctr"/>
              <a:lstStyle/>
              <a:p>
                <a:endParaRPr lang="de-DE"/>
              </a:p>
            </p:txBody>
          </p:sp>
          <p:sp>
            <p:nvSpPr>
              <p:cNvPr id="16395" name="Line 57"/>
              <p:cNvSpPr>
                <a:spLocks noChangeShapeType="1"/>
              </p:cNvSpPr>
              <p:nvPr/>
            </p:nvSpPr>
            <p:spPr bwMode="auto">
              <a:xfrm flipH="1" flipV="1">
                <a:off x="992062" y="1488548"/>
                <a:ext cx="7938" cy="1128445"/>
              </a:xfrm>
              <a:prstGeom prst="line">
                <a:avLst/>
              </a:prstGeom>
              <a:noFill/>
              <a:ln w="38100">
                <a:solidFill>
                  <a:schemeClr val="tx1"/>
                </a:solidFill>
                <a:round/>
                <a:headEnd type="none" w="sm" len="sm"/>
                <a:tailEnd type="triangle" w="med" len="med"/>
              </a:ln>
              <a:extLst>
                <a:ext uri="{909E8E84-426E-40DD-AFC4-6F175D3DCCD1}">
                  <a14:hiddenFill xmlns:a14="http://schemas.microsoft.com/office/drawing/2010/main">
                    <a:noFill/>
                  </a14:hiddenFill>
                </a:ext>
              </a:extLst>
            </p:spPr>
            <p:txBody>
              <a:bodyPr wrap="none" anchor="ctr"/>
              <a:lstStyle/>
              <a:p>
                <a:endParaRPr lang="de-DE"/>
              </a:p>
            </p:txBody>
          </p:sp>
          <p:sp>
            <p:nvSpPr>
              <p:cNvPr id="16397" name="Freeform 60"/>
              <p:cNvSpPr>
                <a:spLocks/>
              </p:cNvSpPr>
              <p:nvPr/>
            </p:nvSpPr>
            <p:spPr bwMode="auto">
              <a:xfrm>
                <a:off x="992062" y="2132704"/>
                <a:ext cx="844800" cy="45719"/>
              </a:xfrm>
              <a:custGeom>
                <a:avLst/>
                <a:gdLst>
                  <a:gd name="T0" fmla="*/ 0 w 2289"/>
                  <a:gd name="T1" fmla="*/ 2142 h 2142"/>
                  <a:gd name="T2" fmla="*/ 546 w 2289"/>
                  <a:gd name="T3" fmla="*/ 1824 h 2142"/>
                  <a:gd name="T4" fmla="*/ 955 w 2289"/>
                  <a:gd name="T5" fmla="*/ 1528 h 2142"/>
                  <a:gd name="T6" fmla="*/ 1449 w 2289"/>
                  <a:gd name="T7" fmla="*/ 1065 h 2142"/>
                  <a:gd name="T8" fmla="*/ 1741 w 2289"/>
                  <a:gd name="T9" fmla="*/ 742 h 2142"/>
                  <a:gd name="T10" fmla="*/ 2289 w 2289"/>
                  <a:gd name="T11" fmla="*/ 0 h 2142"/>
                  <a:gd name="T12" fmla="*/ 0 60000 65536"/>
                  <a:gd name="T13" fmla="*/ 0 60000 65536"/>
                  <a:gd name="T14" fmla="*/ 0 60000 65536"/>
                  <a:gd name="T15" fmla="*/ 0 60000 65536"/>
                  <a:gd name="T16" fmla="*/ 0 60000 65536"/>
                  <a:gd name="T17" fmla="*/ 0 60000 65536"/>
                  <a:gd name="T18" fmla="*/ 0 w 2289"/>
                  <a:gd name="T19" fmla="*/ 0 h 2142"/>
                  <a:gd name="T20" fmla="*/ 2289 w 2289"/>
                  <a:gd name="T21" fmla="*/ 2142 h 2142"/>
                </a:gdLst>
                <a:ahLst/>
                <a:cxnLst>
                  <a:cxn ang="T12">
                    <a:pos x="T0" y="T1"/>
                  </a:cxn>
                  <a:cxn ang="T13">
                    <a:pos x="T2" y="T3"/>
                  </a:cxn>
                  <a:cxn ang="T14">
                    <a:pos x="T4" y="T5"/>
                  </a:cxn>
                  <a:cxn ang="T15">
                    <a:pos x="T6" y="T7"/>
                  </a:cxn>
                  <a:cxn ang="T16">
                    <a:pos x="T8" y="T9"/>
                  </a:cxn>
                  <a:cxn ang="T17">
                    <a:pos x="T10" y="T11"/>
                  </a:cxn>
                </a:cxnLst>
                <a:rect l="T18" t="T19" r="T20" b="T21"/>
                <a:pathLst>
                  <a:path w="2289" h="2142">
                    <a:moveTo>
                      <a:pt x="0" y="2142"/>
                    </a:moveTo>
                    <a:cubicBezTo>
                      <a:pt x="91" y="2089"/>
                      <a:pt x="387" y="1926"/>
                      <a:pt x="546" y="1824"/>
                    </a:cubicBezTo>
                    <a:cubicBezTo>
                      <a:pt x="705" y="1722"/>
                      <a:pt x="805" y="1655"/>
                      <a:pt x="955" y="1528"/>
                    </a:cubicBezTo>
                    <a:cubicBezTo>
                      <a:pt x="1105" y="1401"/>
                      <a:pt x="1318" y="1196"/>
                      <a:pt x="1449" y="1065"/>
                    </a:cubicBezTo>
                    <a:cubicBezTo>
                      <a:pt x="1580" y="934"/>
                      <a:pt x="1601" y="919"/>
                      <a:pt x="1741" y="742"/>
                    </a:cubicBezTo>
                    <a:cubicBezTo>
                      <a:pt x="1881" y="565"/>
                      <a:pt x="2175" y="155"/>
                      <a:pt x="2289" y="0"/>
                    </a:cubicBezTo>
                  </a:path>
                </a:pathLst>
              </a:custGeom>
              <a:noFill/>
              <a:ln w="38100" cap="flat" cmpd="sng">
                <a:solidFill>
                  <a:schemeClr val="tx1"/>
                </a:solidFill>
                <a:prstDash val="solid"/>
                <a:round/>
                <a:headEnd type="none" w="sm" len="sm"/>
                <a:tailEnd type="none" w="sm" len="sm"/>
              </a:ln>
              <a:extLst>
                <a:ext uri="{909E8E84-426E-40DD-AFC4-6F175D3DCCD1}">
                  <a14:hiddenFill xmlns:a14="http://schemas.microsoft.com/office/drawing/2010/main">
                    <a:solidFill>
                      <a:srgbClr val="FFFFFF"/>
                    </a:solidFill>
                  </a14:hiddenFill>
                </a:ext>
              </a:extLst>
            </p:spPr>
            <p:txBody>
              <a:bodyPr wrap="none" anchor="ctr"/>
              <a:lstStyle/>
              <a:p>
                <a:endParaRPr lang="de-DE"/>
              </a:p>
            </p:txBody>
          </p:sp>
        </p:grpSp>
        <p:sp>
          <p:nvSpPr>
            <p:cNvPr id="6" name="TextBox 5"/>
            <p:cNvSpPr txBox="1"/>
            <p:nvPr/>
          </p:nvSpPr>
          <p:spPr>
            <a:xfrm>
              <a:off x="1085626" y="2949845"/>
              <a:ext cx="974253" cy="369332"/>
            </a:xfrm>
            <a:prstGeom prst="rect">
              <a:avLst/>
            </a:prstGeom>
            <a:noFill/>
          </p:spPr>
          <p:txBody>
            <a:bodyPr wrap="square" rtlCol="0">
              <a:spAutoFit/>
            </a:bodyPr>
            <a:lstStyle/>
            <a:p>
              <a:r>
                <a:rPr lang="de-DE" sz="1800" dirty="0">
                  <a:latin typeface="Arial" panose="020B0604020202020204" pitchFamily="34" charset="0"/>
                  <a:cs typeface="Arial" panose="020B0604020202020204" pitchFamily="34" charset="0"/>
                </a:rPr>
                <a:t>Firma </a:t>
              </a:r>
              <a:r>
                <a:rPr lang="de-DE" sz="1800" dirty="0" smtClean="0">
                  <a:latin typeface="Arial" panose="020B0604020202020204" pitchFamily="34" charset="0"/>
                  <a:cs typeface="Arial" panose="020B0604020202020204" pitchFamily="34" charset="0"/>
                </a:rPr>
                <a:t>4</a:t>
              </a:r>
              <a:endParaRPr lang="de-DE" sz="1800" dirty="0">
                <a:latin typeface="Arial" panose="020B0604020202020204" pitchFamily="34" charset="0"/>
                <a:cs typeface="Arial" panose="020B0604020202020204" pitchFamily="34" charset="0"/>
              </a:endParaRPr>
            </a:p>
          </p:txBody>
        </p:sp>
      </p:grpSp>
      <p:sp>
        <p:nvSpPr>
          <p:cNvPr id="41" name="Rectangle 20"/>
          <p:cNvSpPr>
            <a:spLocks noChangeArrowheads="1"/>
          </p:cNvSpPr>
          <p:nvPr/>
        </p:nvSpPr>
        <p:spPr bwMode="auto">
          <a:xfrm>
            <a:off x="2484734" y="1866902"/>
            <a:ext cx="187075"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a:spcBef>
                <a:spcPct val="20000"/>
              </a:spcBef>
              <a:buClr>
                <a:schemeClr val="tx2"/>
              </a:buClr>
              <a:buChar char="•"/>
              <a:defRPr sz="2400">
                <a:solidFill>
                  <a:schemeClr val="tx1"/>
                </a:solidFill>
                <a:latin typeface="Times New Roman" panose="02020603050405020304" pitchFamily="18" charset="0"/>
              </a:defRPr>
            </a:lvl1pPr>
            <a:lvl2pPr marL="742950" indent="-285750">
              <a:spcBef>
                <a:spcPct val="20000"/>
              </a:spcBef>
              <a:buClr>
                <a:schemeClr val="tx2"/>
              </a:buClr>
              <a:buChar char="–"/>
              <a:defRPr sz="2400">
                <a:solidFill>
                  <a:schemeClr val="tx1"/>
                </a:solidFill>
                <a:latin typeface="Times New Roman" panose="02020603050405020304" pitchFamily="18" charset="0"/>
              </a:defRPr>
            </a:lvl2pPr>
            <a:lvl3pPr marL="1143000" indent="-228600">
              <a:spcBef>
                <a:spcPct val="20000"/>
              </a:spcBef>
              <a:buClr>
                <a:schemeClr val="tx2"/>
              </a:buClr>
              <a:buChar char="•"/>
              <a:defRPr sz="2400">
                <a:solidFill>
                  <a:schemeClr val="tx1"/>
                </a:solidFill>
                <a:latin typeface="Times New Roman" panose="02020603050405020304" pitchFamily="18" charset="0"/>
              </a:defRPr>
            </a:lvl3pPr>
            <a:lvl4pPr marL="1600200" indent="-228600">
              <a:spcBef>
                <a:spcPct val="20000"/>
              </a:spcBef>
              <a:buClr>
                <a:schemeClr val="tx2"/>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spcBef>
                <a:spcPct val="0"/>
              </a:spcBef>
              <a:buClrTx/>
              <a:buFontTx/>
              <a:buNone/>
            </a:pPr>
            <a:r>
              <a:rPr lang="de-DE" altLang="en-US" sz="1800" i="1" dirty="0">
                <a:solidFill>
                  <a:srgbClr val="000000"/>
                </a:solidFill>
                <a:latin typeface="Arial" panose="020B0604020202020204" pitchFamily="34" charset="0"/>
              </a:rPr>
              <a:t>p</a:t>
            </a:r>
            <a:endParaRPr lang="de-DE" altLang="en-US" i="1" dirty="0">
              <a:latin typeface="Arial" panose="020B0604020202020204" pitchFamily="34" charset="0"/>
            </a:endParaRPr>
          </a:p>
        </p:txBody>
      </p:sp>
      <p:sp>
        <p:nvSpPr>
          <p:cNvPr id="42" name="Rectangle 21"/>
          <p:cNvSpPr>
            <a:spLocks noChangeArrowheads="1"/>
          </p:cNvSpPr>
          <p:nvPr/>
        </p:nvSpPr>
        <p:spPr bwMode="auto">
          <a:xfrm>
            <a:off x="3583953" y="2797322"/>
            <a:ext cx="137984"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a:spcBef>
                <a:spcPct val="20000"/>
              </a:spcBef>
              <a:buClr>
                <a:schemeClr val="tx2"/>
              </a:buClr>
              <a:buChar char="•"/>
              <a:defRPr sz="2400">
                <a:solidFill>
                  <a:schemeClr val="tx1"/>
                </a:solidFill>
                <a:latin typeface="Times New Roman" panose="02020603050405020304" pitchFamily="18" charset="0"/>
              </a:defRPr>
            </a:lvl1pPr>
            <a:lvl2pPr marL="742950" indent="-285750">
              <a:spcBef>
                <a:spcPct val="20000"/>
              </a:spcBef>
              <a:buClr>
                <a:schemeClr val="tx2"/>
              </a:buClr>
              <a:buChar char="–"/>
              <a:defRPr sz="2400">
                <a:solidFill>
                  <a:schemeClr val="tx1"/>
                </a:solidFill>
                <a:latin typeface="Times New Roman" panose="02020603050405020304" pitchFamily="18" charset="0"/>
              </a:defRPr>
            </a:lvl2pPr>
            <a:lvl3pPr marL="1143000" indent="-228600">
              <a:spcBef>
                <a:spcPct val="20000"/>
              </a:spcBef>
              <a:buClr>
                <a:schemeClr val="tx2"/>
              </a:buClr>
              <a:buChar char="•"/>
              <a:defRPr sz="2400">
                <a:solidFill>
                  <a:schemeClr val="tx1"/>
                </a:solidFill>
                <a:latin typeface="Times New Roman" panose="02020603050405020304" pitchFamily="18" charset="0"/>
              </a:defRPr>
            </a:lvl3pPr>
            <a:lvl4pPr marL="1600200" indent="-228600">
              <a:spcBef>
                <a:spcPct val="20000"/>
              </a:spcBef>
              <a:buClr>
                <a:schemeClr val="tx2"/>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spcBef>
                <a:spcPct val="0"/>
              </a:spcBef>
              <a:buClrTx/>
              <a:buFontTx/>
              <a:buNone/>
            </a:pPr>
            <a:r>
              <a:rPr lang="de-DE" altLang="en-US" sz="1800" i="1" dirty="0">
                <a:solidFill>
                  <a:srgbClr val="000000"/>
                </a:solidFill>
                <a:latin typeface="Arial" panose="020B0604020202020204" pitchFamily="34" charset="0"/>
              </a:rPr>
              <a:t>Q</a:t>
            </a:r>
            <a:endParaRPr lang="de-DE" altLang="en-US" i="1" dirty="0">
              <a:latin typeface="Arial" panose="020B0604020202020204" pitchFamily="34" charset="0"/>
            </a:endParaRPr>
          </a:p>
        </p:txBody>
      </p:sp>
      <p:sp>
        <p:nvSpPr>
          <p:cNvPr id="43" name="Line 56"/>
          <p:cNvSpPr>
            <a:spLocks noChangeShapeType="1"/>
          </p:cNvSpPr>
          <p:nvPr/>
        </p:nvSpPr>
        <p:spPr bwMode="auto">
          <a:xfrm>
            <a:off x="2675778" y="2769395"/>
            <a:ext cx="1145507" cy="0"/>
          </a:xfrm>
          <a:prstGeom prst="line">
            <a:avLst/>
          </a:prstGeom>
          <a:noFill/>
          <a:ln w="38100">
            <a:solidFill>
              <a:schemeClr val="tx1"/>
            </a:solidFill>
            <a:round/>
            <a:headEnd type="none" w="sm" len="sm"/>
            <a:tailEnd type="triangle" w="med" len="med"/>
          </a:ln>
          <a:extLst>
            <a:ext uri="{909E8E84-426E-40DD-AFC4-6F175D3DCCD1}">
              <a14:hiddenFill xmlns:a14="http://schemas.microsoft.com/office/drawing/2010/main">
                <a:noFill/>
              </a14:hiddenFill>
            </a:ext>
          </a:extLst>
        </p:spPr>
        <p:txBody>
          <a:bodyPr wrap="none" anchor="ctr"/>
          <a:lstStyle/>
          <a:p>
            <a:endParaRPr lang="de-DE"/>
          </a:p>
        </p:txBody>
      </p:sp>
      <p:sp>
        <p:nvSpPr>
          <p:cNvPr id="44" name="Line 57"/>
          <p:cNvSpPr>
            <a:spLocks noChangeShapeType="1"/>
          </p:cNvSpPr>
          <p:nvPr/>
        </p:nvSpPr>
        <p:spPr bwMode="auto">
          <a:xfrm flipH="1" flipV="1">
            <a:off x="2667840" y="1640950"/>
            <a:ext cx="7938" cy="1128445"/>
          </a:xfrm>
          <a:prstGeom prst="line">
            <a:avLst/>
          </a:prstGeom>
          <a:noFill/>
          <a:ln w="38100">
            <a:solidFill>
              <a:schemeClr val="tx1"/>
            </a:solidFill>
            <a:round/>
            <a:headEnd type="none" w="sm" len="sm"/>
            <a:tailEnd type="triangle" w="med" len="med"/>
          </a:ln>
          <a:extLst>
            <a:ext uri="{909E8E84-426E-40DD-AFC4-6F175D3DCCD1}">
              <a14:hiddenFill xmlns:a14="http://schemas.microsoft.com/office/drawing/2010/main">
                <a:noFill/>
              </a14:hiddenFill>
            </a:ext>
          </a:extLst>
        </p:spPr>
        <p:txBody>
          <a:bodyPr wrap="none" anchor="ctr"/>
          <a:lstStyle/>
          <a:p>
            <a:endParaRPr lang="de-DE"/>
          </a:p>
        </p:txBody>
      </p:sp>
      <p:sp>
        <p:nvSpPr>
          <p:cNvPr id="45" name="Freeform 60"/>
          <p:cNvSpPr>
            <a:spLocks/>
          </p:cNvSpPr>
          <p:nvPr/>
        </p:nvSpPr>
        <p:spPr bwMode="auto">
          <a:xfrm>
            <a:off x="2656051" y="1876169"/>
            <a:ext cx="773458" cy="287864"/>
          </a:xfrm>
          <a:custGeom>
            <a:avLst/>
            <a:gdLst>
              <a:gd name="T0" fmla="*/ 0 w 2289"/>
              <a:gd name="T1" fmla="*/ 2142 h 2142"/>
              <a:gd name="T2" fmla="*/ 546 w 2289"/>
              <a:gd name="T3" fmla="*/ 1824 h 2142"/>
              <a:gd name="T4" fmla="*/ 955 w 2289"/>
              <a:gd name="T5" fmla="*/ 1528 h 2142"/>
              <a:gd name="T6" fmla="*/ 1449 w 2289"/>
              <a:gd name="T7" fmla="*/ 1065 h 2142"/>
              <a:gd name="T8" fmla="*/ 1741 w 2289"/>
              <a:gd name="T9" fmla="*/ 742 h 2142"/>
              <a:gd name="T10" fmla="*/ 2289 w 2289"/>
              <a:gd name="T11" fmla="*/ 0 h 2142"/>
              <a:gd name="T12" fmla="*/ 0 60000 65536"/>
              <a:gd name="T13" fmla="*/ 0 60000 65536"/>
              <a:gd name="T14" fmla="*/ 0 60000 65536"/>
              <a:gd name="T15" fmla="*/ 0 60000 65536"/>
              <a:gd name="T16" fmla="*/ 0 60000 65536"/>
              <a:gd name="T17" fmla="*/ 0 60000 65536"/>
              <a:gd name="T18" fmla="*/ 0 w 2289"/>
              <a:gd name="T19" fmla="*/ 0 h 2142"/>
              <a:gd name="T20" fmla="*/ 2289 w 2289"/>
              <a:gd name="T21" fmla="*/ 2142 h 2142"/>
            </a:gdLst>
            <a:ahLst/>
            <a:cxnLst>
              <a:cxn ang="T12">
                <a:pos x="T0" y="T1"/>
              </a:cxn>
              <a:cxn ang="T13">
                <a:pos x="T2" y="T3"/>
              </a:cxn>
              <a:cxn ang="T14">
                <a:pos x="T4" y="T5"/>
              </a:cxn>
              <a:cxn ang="T15">
                <a:pos x="T6" y="T7"/>
              </a:cxn>
              <a:cxn ang="T16">
                <a:pos x="T8" y="T9"/>
              </a:cxn>
              <a:cxn ang="T17">
                <a:pos x="T10" y="T11"/>
              </a:cxn>
            </a:cxnLst>
            <a:rect l="T18" t="T19" r="T20" b="T21"/>
            <a:pathLst>
              <a:path w="2289" h="2142">
                <a:moveTo>
                  <a:pt x="0" y="2142"/>
                </a:moveTo>
                <a:cubicBezTo>
                  <a:pt x="91" y="2089"/>
                  <a:pt x="387" y="1926"/>
                  <a:pt x="546" y="1824"/>
                </a:cubicBezTo>
                <a:cubicBezTo>
                  <a:pt x="705" y="1722"/>
                  <a:pt x="805" y="1655"/>
                  <a:pt x="955" y="1528"/>
                </a:cubicBezTo>
                <a:cubicBezTo>
                  <a:pt x="1105" y="1401"/>
                  <a:pt x="1318" y="1196"/>
                  <a:pt x="1449" y="1065"/>
                </a:cubicBezTo>
                <a:cubicBezTo>
                  <a:pt x="1580" y="934"/>
                  <a:pt x="1601" y="919"/>
                  <a:pt x="1741" y="742"/>
                </a:cubicBezTo>
                <a:cubicBezTo>
                  <a:pt x="1881" y="565"/>
                  <a:pt x="2175" y="155"/>
                  <a:pt x="2289" y="0"/>
                </a:cubicBezTo>
              </a:path>
            </a:pathLst>
          </a:custGeom>
          <a:noFill/>
          <a:ln w="38100" cap="flat" cmpd="sng">
            <a:solidFill>
              <a:schemeClr val="tx1"/>
            </a:solidFill>
            <a:prstDash val="solid"/>
            <a:round/>
            <a:headEnd type="none" w="sm" len="sm"/>
            <a:tailEnd type="none" w="sm" len="sm"/>
          </a:ln>
          <a:extLst>
            <a:ext uri="{909E8E84-426E-40DD-AFC4-6F175D3DCCD1}">
              <a14:hiddenFill xmlns:a14="http://schemas.microsoft.com/office/drawing/2010/main">
                <a:solidFill>
                  <a:srgbClr val="FFFFFF"/>
                </a:solidFill>
              </a14:hiddenFill>
            </a:ext>
          </a:extLst>
        </p:spPr>
        <p:txBody>
          <a:bodyPr wrap="none" anchor="ctr"/>
          <a:lstStyle/>
          <a:p>
            <a:endParaRPr lang="de-DE"/>
          </a:p>
        </p:txBody>
      </p:sp>
      <p:sp>
        <p:nvSpPr>
          <p:cNvPr id="40" name="TextBox 39"/>
          <p:cNvSpPr txBox="1"/>
          <p:nvPr/>
        </p:nvSpPr>
        <p:spPr>
          <a:xfrm>
            <a:off x="2761404" y="3102247"/>
            <a:ext cx="974253" cy="369332"/>
          </a:xfrm>
          <a:prstGeom prst="rect">
            <a:avLst/>
          </a:prstGeom>
          <a:noFill/>
        </p:spPr>
        <p:txBody>
          <a:bodyPr wrap="square" rtlCol="0">
            <a:spAutoFit/>
          </a:bodyPr>
          <a:lstStyle/>
          <a:p>
            <a:r>
              <a:rPr lang="de-DE" sz="1800" dirty="0">
                <a:latin typeface="Arial" panose="020B0604020202020204" pitchFamily="34" charset="0"/>
                <a:cs typeface="Arial" panose="020B0604020202020204" pitchFamily="34" charset="0"/>
              </a:rPr>
              <a:t>Firma </a:t>
            </a:r>
            <a:r>
              <a:rPr lang="de-DE" sz="1800" dirty="0" smtClean="0">
                <a:latin typeface="Arial" panose="020B0604020202020204" pitchFamily="34" charset="0"/>
                <a:cs typeface="Arial" panose="020B0604020202020204" pitchFamily="34" charset="0"/>
              </a:rPr>
              <a:t>2</a:t>
            </a:r>
            <a:endParaRPr lang="de-DE" sz="1800" dirty="0">
              <a:latin typeface="Arial" panose="020B0604020202020204" pitchFamily="34" charset="0"/>
              <a:cs typeface="Arial" panose="020B0604020202020204" pitchFamily="34" charset="0"/>
            </a:endParaRPr>
          </a:p>
        </p:txBody>
      </p:sp>
      <p:grpSp>
        <p:nvGrpSpPr>
          <p:cNvPr id="46" name="Group 45"/>
          <p:cNvGrpSpPr/>
          <p:nvPr/>
        </p:nvGrpSpPr>
        <p:grpSpPr>
          <a:xfrm>
            <a:off x="4199154" y="1640950"/>
            <a:ext cx="1336551" cy="1830629"/>
            <a:chOff x="808956" y="1488548"/>
            <a:chExt cx="1336551" cy="1830629"/>
          </a:xfrm>
        </p:grpSpPr>
        <p:grpSp>
          <p:nvGrpSpPr>
            <p:cNvPr id="47" name="Group 46"/>
            <p:cNvGrpSpPr/>
            <p:nvPr/>
          </p:nvGrpSpPr>
          <p:grpSpPr>
            <a:xfrm>
              <a:off x="808956" y="1488548"/>
              <a:ext cx="1336551" cy="1433371"/>
              <a:chOff x="808956" y="1488548"/>
              <a:chExt cx="1336551" cy="1433371"/>
            </a:xfrm>
          </p:grpSpPr>
          <p:sp>
            <p:nvSpPr>
              <p:cNvPr id="49" name="Rectangle 20"/>
              <p:cNvSpPr>
                <a:spLocks noChangeArrowheads="1"/>
              </p:cNvSpPr>
              <p:nvPr/>
            </p:nvSpPr>
            <p:spPr bwMode="auto">
              <a:xfrm>
                <a:off x="808956" y="1714500"/>
                <a:ext cx="187075"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a:spcBef>
                    <a:spcPct val="20000"/>
                  </a:spcBef>
                  <a:buClr>
                    <a:schemeClr val="tx2"/>
                  </a:buClr>
                  <a:buChar char="•"/>
                  <a:defRPr sz="2400">
                    <a:solidFill>
                      <a:schemeClr val="tx1"/>
                    </a:solidFill>
                    <a:latin typeface="Times New Roman" panose="02020603050405020304" pitchFamily="18" charset="0"/>
                  </a:defRPr>
                </a:lvl1pPr>
                <a:lvl2pPr marL="742950" indent="-285750">
                  <a:spcBef>
                    <a:spcPct val="20000"/>
                  </a:spcBef>
                  <a:buClr>
                    <a:schemeClr val="tx2"/>
                  </a:buClr>
                  <a:buChar char="–"/>
                  <a:defRPr sz="2400">
                    <a:solidFill>
                      <a:schemeClr val="tx1"/>
                    </a:solidFill>
                    <a:latin typeface="Times New Roman" panose="02020603050405020304" pitchFamily="18" charset="0"/>
                  </a:defRPr>
                </a:lvl2pPr>
                <a:lvl3pPr marL="1143000" indent="-228600">
                  <a:spcBef>
                    <a:spcPct val="20000"/>
                  </a:spcBef>
                  <a:buClr>
                    <a:schemeClr val="tx2"/>
                  </a:buClr>
                  <a:buChar char="•"/>
                  <a:defRPr sz="2400">
                    <a:solidFill>
                      <a:schemeClr val="tx1"/>
                    </a:solidFill>
                    <a:latin typeface="Times New Roman" panose="02020603050405020304" pitchFamily="18" charset="0"/>
                  </a:defRPr>
                </a:lvl3pPr>
                <a:lvl4pPr marL="1600200" indent="-228600">
                  <a:spcBef>
                    <a:spcPct val="20000"/>
                  </a:spcBef>
                  <a:buClr>
                    <a:schemeClr val="tx2"/>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spcBef>
                    <a:spcPct val="0"/>
                  </a:spcBef>
                  <a:buClrTx/>
                  <a:buFontTx/>
                  <a:buNone/>
                </a:pPr>
                <a:r>
                  <a:rPr lang="de-DE" altLang="en-US" sz="1800" i="1" dirty="0">
                    <a:solidFill>
                      <a:srgbClr val="000000"/>
                    </a:solidFill>
                    <a:latin typeface="Arial" panose="020B0604020202020204" pitchFamily="34" charset="0"/>
                  </a:rPr>
                  <a:t>p</a:t>
                </a:r>
                <a:endParaRPr lang="de-DE" altLang="en-US" i="1" dirty="0">
                  <a:latin typeface="Arial" panose="020B0604020202020204" pitchFamily="34" charset="0"/>
                </a:endParaRPr>
              </a:p>
            </p:txBody>
          </p:sp>
          <p:sp>
            <p:nvSpPr>
              <p:cNvPr id="50" name="Rectangle 21"/>
              <p:cNvSpPr>
                <a:spLocks noChangeArrowheads="1"/>
              </p:cNvSpPr>
              <p:nvPr/>
            </p:nvSpPr>
            <p:spPr bwMode="auto">
              <a:xfrm>
                <a:off x="1908175" y="2644920"/>
                <a:ext cx="137984"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a:spcBef>
                    <a:spcPct val="20000"/>
                  </a:spcBef>
                  <a:buClr>
                    <a:schemeClr val="tx2"/>
                  </a:buClr>
                  <a:buChar char="•"/>
                  <a:defRPr sz="2400">
                    <a:solidFill>
                      <a:schemeClr val="tx1"/>
                    </a:solidFill>
                    <a:latin typeface="Times New Roman" panose="02020603050405020304" pitchFamily="18" charset="0"/>
                  </a:defRPr>
                </a:lvl1pPr>
                <a:lvl2pPr marL="742950" indent="-285750">
                  <a:spcBef>
                    <a:spcPct val="20000"/>
                  </a:spcBef>
                  <a:buClr>
                    <a:schemeClr val="tx2"/>
                  </a:buClr>
                  <a:buChar char="–"/>
                  <a:defRPr sz="2400">
                    <a:solidFill>
                      <a:schemeClr val="tx1"/>
                    </a:solidFill>
                    <a:latin typeface="Times New Roman" panose="02020603050405020304" pitchFamily="18" charset="0"/>
                  </a:defRPr>
                </a:lvl2pPr>
                <a:lvl3pPr marL="1143000" indent="-228600">
                  <a:spcBef>
                    <a:spcPct val="20000"/>
                  </a:spcBef>
                  <a:buClr>
                    <a:schemeClr val="tx2"/>
                  </a:buClr>
                  <a:buChar char="•"/>
                  <a:defRPr sz="2400">
                    <a:solidFill>
                      <a:schemeClr val="tx1"/>
                    </a:solidFill>
                    <a:latin typeface="Times New Roman" panose="02020603050405020304" pitchFamily="18" charset="0"/>
                  </a:defRPr>
                </a:lvl3pPr>
                <a:lvl4pPr marL="1600200" indent="-228600">
                  <a:spcBef>
                    <a:spcPct val="20000"/>
                  </a:spcBef>
                  <a:buClr>
                    <a:schemeClr val="tx2"/>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spcBef>
                    <a:spcPct val="0"/>
                  </a:spcBef>
                  <a:buClrTx/>
                  <a:buFontTx/>
                  <a:buNone/>
                </a:pPr>
                <a:r>
                  <a:rPr lang="de-DE" altLang="en-US" sz="1800" i="1" dirty="0">
                    <a:solidFill>
                      <a:srgbClr val="000000"/>
                    </a:solidFill>
                    <a:latin typeface="Arial" panose="020B0604020202020204" pitchFamily="34" charset="0"/>
                  </a:rPr>
                  <a:t>Q</a:t>
                </a:r>
                <a:endParaRPr lang="de-DE" altLang="en-US" i="1" dirty="0">
                  <a:latin typeface="Arial" panose="020B0604020202020204" pitchFamily="34" charset="0"/>
                </a:endParaRPr>
              </a:p>
            </p:txBody>
          </p:sp>
          <p:sp>
            <p:nvSpPr>
              <p:cNvPr id="51" name="Line 56"/>
              <p:cNvSpPr>
                <a:spLocks noChangeShapeType="1"/>
              </p:cNvSpPr>
              <p:nvPr/>
            </p:nvSpPr>
            <p:spPr bwMode="auto">
              <a:xfrm>
                <a:off x="1000000" y="2616993"/>
                <a:ext cx="1145507" cy="0"/>
              </a:xfrm>
              <a:prstGeom prst="line">
                <a:avLst/>
              </a:prstGeom>
              <a:noFill/>
              <a:ln w="38100">
                <a:solidFill>
                  <a:schemeClr val="tx1"/>
                </a:solidFill>
                <a:round/>
                <a:headEnd type="none" w="sm" len="sm"/>
                <a:tailEnd type="triangle" w="med" len="med"/>
              </a:ln>
              <a:extLst>
                <a:ext uri="{909E8E84-426E-40DD-AFC4-6F175D3DCCD1}">
                  <a14:hiddenFill xmlns:a14="http://schemas.microsoft.com/office/drawing/2010/main">
                    <a:noFill/>
                  </a14:hiddenFill>
                </a:ext>
              </a:extLst>
            </p:spPr>
            <p:txBody>
              <a:bodyPr wrap="none" anchor="ctr"/>
              <a:lstStyle/>
              <a:p>
                <a:endParaRPr lang="de-DE"/>
              </a:p>
            </p:txBody>
          </p:sp>
          <p:sp>
            <p:nvSpPr>
              <p:cNvPr id="52" name="Line 57"/>
              <p:cNvSpPr>
                <a:spLocks noChangeShapeType="1"/>
              </p:cNvSpPr>
              <p:nvPr/>
            </p:nvSpPr>
            <p:spPr bwMode="auto">
              <a:xfrm flipH="1" flipV="1">
                <a:off x="992062" y="1488548"/>
                <a:ext cx="7938" cy="1128445"/>
              </a:xfrm>
              <a:prstGeom prst="line">
                <a:avLst/>
              </a:prstGeom>
              <a:noFill/>
              <a:ln w="38100">
                <a:solidFill>
                  <a:schemeClr val="tx1"/>
                </a:solidFill>
                <a:round/>
                <a:headEnd type="none" w="sm" len="sm"/>
                <a:tailEnd type="triangle" w="med" len="med"/>
              </a:ln>
              <a:extLst>
                <a:ext uri="{909E8E84-426E-40DD-AFC4-6F175D3DCCD1}">
                  <a14:hiddenFill xmlns:a14="http://schemas.microsoft.com/office/drawing/2010/main">
                    <a:noFill/>
                  </a14:hiddenFill>
                </a:ext>
              </a:extLst>
            </p:spPr>
            <p:txBody>
              <a:bodyPr wrap="none" anchor="ctr"/>
              <a:lstStyle/>
              <a:p>
                <a:endParaRPr lang="de-DE"/>
              </a:p>
            </p:txBody>
          </p:sp>
          <p:sp>
            <p:nvSpPr>
              <p:cNvPr id="53" name="Freeform 60"/>
              <p:cNvSpPr>
                <a:spLocks/>
              </p:cNvSpPr>
              <p:nvPr/>
            </p:nvSpPr>
            <p:spPr bwMode="auto">
              <a:xfrm>
                <a:off x="999930" y="1560010"/>
                <a:ext cx="996503" cy="824841"/>
              </a:xfrm>
              <a:custGeom>
                <a:avLst/>
                <a:gdLst>
                  <a:gd name="T0" fmla="*/ 0 w 2289"/>
                  <a:gd name="T1" fmla="*/ 2142 h 2142"/>
                  <a:gd name="T2" fmla="*/ 546 w 2289"/>
                  <a:gd name="T3" fmla="*/ 1824 h 2142"/>
                  <a:gd name="T4" fmla="*/ 955 w 2289"/>
                  <a:gd name="T5" fmla="*/ 1528 h 2142"/>
                  <a:gd name="T6" fmla="*/ 1449 w 2289"/>
                  <a:gd name="T7" fmla="*/ 1065 h 2142"/>
                  <a:gd name="T8" fmla="*/ 1741 w 2289"/>
                  <a:gd name="T9" fmla="*/ 742 h 2142"/>
                  <a:gd name="T10" fmla="*/ 2289 w 2289"/>
                  <a:gd name="T11" fmla="*/ 0 h 2142"/>
                  <a:gd name="T12" fmla="*/ 0 60000 65536"/>
                  <a:gd name="T13" fmla="*/ 0 60000 65536"/>
                  <a:gd name="T14" fmla="*/ 0 60000 65536"/>
                  <a:gd name="T15" fmla="*/ 0 60000 65536"/>
                  <a:gd name="T16" fmla="*/ 0 60000 65536"/>
                  <a:gd name="T17" fmla="*/ 0 60000 65536"/>
                  <a:gd name="T18" fmla="*/ 0 w 2289"/>
                  <a:gd name="T19" fmla="*/ 0 h 2142"/>
                  <a:gd name="T20" fmla="*/ 2289 w 2289"/>
                  <a:gd name="T21" fmla="*/ 2142 h 2142"/>
                </a:gdLst>
                <a:ahLst/>
                <a:cxnLst>
                  <a:cxn ang="T12">
                    <a:pos x="T0" y="T1"/>
                  </a:cxn>
                  <a:cxn ang="T13">
                    <a:pos x="T2" y="T3"/>
                  </a:cxn>
                  <a:cxn ang="T14">
                    <a:pos x="T4" y="T5"/>
                  </a:cxn>
                  <a:cxn ang="T15">
                    <a:pos x="T6" y="T7"/>
                  </a:cxn>
                  <a:cxn ang="T16">
                    <a:pos x="T8" y="T9"/>
                  </a:cxn>
                  <a:cxn ang="T17">
                    <a:pos x="T10" y="T11"/>
                  </a:cxn>
                </a:cxnLst>
                <a:rect l="T18" t="T19" r="T20" b="T21"/>
                <a:pathLst>
                  <a:path w="2289" h="2142">
                    <a:moveTo>
                      <a:pt x="0" y="2142"/>
                    </a:moveTo>
                    <a:cubicBezTo>
                      <a:pt x="91" y="2089"/>
                      <a:pt x="387" y="1926"/>
                      <a:pt x="546" y="1824"/>
                    </a:cubicBezTo>
                    <a:cubicBezTo>
                      <a:pt x="705" y="1722"/>
                      <a:pt x="805" y="1655"/>
                      <a:pt x="955" y="1528"/>
                    </a:cubicBezTo>
                    <a:cubicBezTo>
                      <a:pt x="1105" y="1401"/>
                      <a:pt x="1318" y="1196"/>
                      <a:pt x="1449" y="1065"/>
                    </a:cubicBezTo>
                    <a:cubicBezTo>
                      <a:pt x="1580" y="934"/>
                      <a:pt x="1601" y="919"/>
                      <a:pt x="1741" y="742"/>
                    </a:cubicBezTo>
                    <a:cubicBezTo>
                      <a:pt x="1881" y="565"/>
                      <a:pt x="2175" y="155"/>
                      <a:pt x="2289" y="0"/>
                    </a:cubicBezTo>
                  </a:path>
                </a:pathLst>
              </a:custGeom>
              <a:noFill/>
              <a:ln w="38100" cap="flat" cmpd="sng">
                <a:solidFill>
                  <a:schemeClr val="tx1"/>
                </a:solidFill>
                <a:prstDash val="solid"/>
                <a:round/>
                <a:headEnd type="none" w="sm" len="sm"/>
                <a:tailEnd type="none" w="sm" len="sm"/>
              </a:ln>
              <a:extLst>
                <a:ext uri="{909E8E84-426E-40DD-AFC4-6F175D3DCCD1}">
                  <a14:hiddenFill xmlns:a14="http://schemas.microsoft.com/office/drawing/2010/main">
                    <a:solidFill>
                      <a:srgbClr val="FFFFFF"/>
                    </a:solidFill>
                  </a14:hiddenFill>
                </a:ext>
              </a:extLst>
            </p:spPr>
            <p:txBody>
              <a:bodyPr wrap="none" anchor="ctr"/>
              <a:lstStyle/>
              <a:p>
                <a:endParaRPr lang="de-DE"/>
              </a:p>
            </p:txBody>
          </p:sp>
        </p:grpSp>
        <p:sp>
          <p:nvSpPr>
            <p:cNvPr id="48" name="TextBox 47"/>
            <p:cNvSpPr txBox="1"/>
            <p:nvPr/>
          </p:nvSpPr>
          <p:spPr>
            <a:xfrm>
              <a:off x="1085626" y="2949845"/>
              <a:ext cx="974253" cy="369332"/>
            </a:xfrm>
            <a:prstGeom prst="rect">
              <a:avLst/>
            </a:prstGeom>
            <a:noFill/>
          </p:spPr>
          <p:txBody>
            <a:bodyPr wrap="square" rtlCol="0">
              <a:spAutoFit/>
            </a:bodyPr>
            <a:lstStyle/>
            <a:p>
              <a:r>
                <a:rPr lang="de-DE" sz="1800" dirty="0">
                  <a:latin typeface="Arial" panose="020B0604020202020204" pitchFamily="34" charset="0"/>
                  <a:cs typeface="Arial" panose="020B0604020202020204" pitchFamily="34" charset="0"/>
                </a:rPr>
                <a:t>Firma </a:t>
              </a:r>
              <a:r>
                <a:rPr lang="de-DE" sz="1800" dirty="0" smtClean="0">
                  <a:latin typeface="Arial" panose="020B0604020202020204" pitchFamily="34" charset="0"/>
                  <a:cs typeface="Arial" panose="020B0604020202020204" pitchFamily="34" charset="0"/>
                </a:rPr>
                <a:t>3</a:t>
              </a:r>
              <a:endParaRPr lang="de-DE" sz="1800" dirty="0">
                <a:latin typeface="Arial" panose="020B0604020202020204" pitchFamily="34" charset="0"/>
                <a:cs typeface="Arial" panose="020B0604020202020204" pitchFamily="34" charset="0"/>
              </a:endParaRPr>
            </a:p>
          </p:txBody>
        </p:sp>
      </p:grpSp>
      <p:sp>
        <p:nvSpPr>
          <p:cNvPr id="9" name="TextBox 8"/>
          <p:cNvSpPr txBox="1"/>
          <p:nvPr/>
        </p:nvSpPr>
        <p:spPr>
          <a:xfrm>
            <a:off x="7561780" y="1866902"/>
            <a:ext cx="955496" cy="369332"/>
          </a:xfrm>
          <a:prstGeom prst="rect">
            <a:avLst/>
          </a:prstGeom>
          <a:noFill/>
        </p:spPr>
        <p:txBody>
          <a:bodyPr wrap="square" rtlCol="0">
            <a:spAutoFit/>
          </a:bodyPr>
          <a:lstStyle/>
          <a:p>
            <a:r>
              <a:rPr lang="de-DE" sz="1800" dirty="0" smtClean="0">
                <a:latin typeface="Arial" panose="020B0604020202020204" pitchFamily="34" charset="0"/>
                <a:cs typeface="Arial" panose="020B0604020202020204" pitchFamily="34" charset="0"/>
              </a:rPr>
              <a:t>…</a:t>
            </a:r>
            <a:endParaRPr lang="de-DE" sz="1800" dirty="0">
              <a:latin typeface="Arial" panose="020B0604020202020204" pitchFamily="34" charset="0"/>
              <a:cs typeface="Arial" panose="020B0604020202020204" pitchFamily="34" charset="0"/>
            </a:endParaRPr>
          </a:p>
        </p:txBody>
      </p:sp>
      <p:sp>
        <p:nvSpPr>
          <p:cNvPr id="56" name="TextBox 55"/>
          <p:cNvSpPr txBox="1"/>
          <p:nvPr/>
        </p:nvSpPr>
        <p:spPr>
          <a:xfrm>
            <a:off x="7561780" y="3102247"/>
            <a:ext cx="955496" cy="369332"/>
          </a:xfrm>
          <a:prstGeom prst="rect">
            <a:avLst/>
          </a:prstGeom>
          <a:noFill/>
        </p:spPr>
        <p:txBody>
          <a:bodyPr wrap="square" rtlCol="0">
            <a:spAutoFit/>
          </a:bodyPr>
          <a:lstStyle/>
          <a:p>
            <a:r>
              <a:rPr lang="de-DE" sz="1800" dirty="0" smtClean="0">
                <a:latin typeface="Arial" panose="020B0604020202020204" pitchFamily="34" charset="0"/>
                <a:cs typeface="Arial" panose="020B0604020202020204" pitchFamily="34" charset="0"/>
              </a:rPr>
              <a:t>…</a:t>
            </a:r>
            <a:endParaRPr lang="de-DE" sz="1800" dirty="0">
              <a:latin typeface="Arial" panose="020B0604020202020204" pitchFamily="34" charset="0"/>
              <a:cs typeface="Arial" panose="020B0604020202020204" pitchFamily="34" charset="0"/>
            </a:endParaRPr>
          </a:p>
        </p:txBody>
      </p:sp>
      <p:grpSp>
        <p:nvGrpSpPr>
          <p:cNvPr id="58" name="Group 57"/>
          <p:cNvGrpSpPr/>
          <p:nvPr/>
        </p:nvGrpSpPr>
        <p:grpSpPr>
          <a:xfrm>
            <a:off x="2109792" y="3930952"/>
            <a:ext cx="4560672" cy="2433223"/>
            <a:chOff x="659989" y="1258458"/>
            <a:chExt cx="1603445" cy="1564574"/>
          </a:xfrm>
        </p:grpSpPr>
        <p:sp>
          <p:nvSpPr>
            <p:cNvPr id="60" name="Rectangle 20"/>
            <p:cNvSpPr>
              <a:spLocks noChangeArrowheads="1"/>
            </p:cNvSpPr>
            <p:nvPr/>
          </p:nvSpPr>
          <p:spPr bwMode="auto">
            <a:xfrm>
              <a:off x="659989" y="1386616"/>
              <a:ext cx="418408" cy="178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a:spcBef>
                  <a:spcPct val="20000"/>
                </a:spcBef>
                <a:buClr>
                  <a:schemeClr val="tx2"/>
                </a:buClr>
                <a:buChar char="•"/>
                <a:defRPr sz="2400">
                  <a:solidFill>
                    <a:schemeClr val="tx1"/>
                  </a:solidFill>
                  <a:latin typeface="Times New Roman" panose="02020603050405020304" pitchFamily="18" charset="0"/>
                </a:defRPr>
              </a:lvl1pPr>
              <a:lvl2pPr marL="742950" indent="-285750">
                <a:spcBef>
                  <a:spcPct val="20000"/>
                </a:spcBef>
                <a:buClr>
                  <a:schemeClr val="tx2"/>
                </a:buClr>
                <a:buChar char="–"/>
                <a:defRPr sz="2400">
                  <a:solidFill>
                    <a:schemeClr val="tx1"/>
                  </a:solidFill>
                  <a:latin typeface="Times New Roman" panose="02020603050405020304" pitchFamily="18" charset="0"/>
                </a:defRPr>
              </a:lvl2pPr>
              <a:lvl3pPr marL="1143000" indent="-228600">
                <a:spcBef>
                  <a:spcPct val="20000"/>
                </a:spcBef>
                <a:buClr>
                  <a:schemeClr val="tx2"/>
                </a:buClr>
                <a:buChar char="•"/>
                <a:defRPr sz="2400">
                  <a:solidFill>
                    <a:schemeClr val="tx1"/>
                  </a:solidFill>
                  <a:latin typeface="Times New Roman" panose="02020603050405020304" pitchFamily="18" charset="0"/>
                </a:defRPr>
              </a:lvl3pPr>
              <a:lvl4pPr marL="1600200" indent="-228600">
                <a:spcBef>
                  <a:spcPct val="20000"/>
                </a:spcBef>
                <a:buClr>
                  <a:schemeClr val="tx2"/>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spcBef>
                  <a:spcPct val="0"/>
                </a:spcBef>
                <a:buClrTx/>
                <a:buFontTx/>
                <a:buNone/>
              </a:pPr>
              <a:r>
                <a:rPr lang="de-DE" altLang="en-US" sz="1800" dirty="0" smtClean="0">
                  <a:solidFill>
                    <a:srgbClr val="000000"/>
                  </a:solidFill>
                  <a:latin typeface="Arial" panose="020B0604020202020204" pitchFamily="34" charset="0"/>
                </a:rPr>
                <a:t>Preise</a:t>
              </a:r>
              <a:r>
                <a:rPr lang="de-DE" altLang="en-US" sz="1800" i="1" dirty="0" smtClean="0">
                  <a:solidFill>
                    <a:srgbClr val="000000"/>
                  </a:solidFill>
                  <a:latin typeface="Arial" panose="020B0604020202020204" pitchFamily="34" charset="0"/>
                </a:rPr>
                <a:t> p</a:t>
              </a:r>
              <a:endParaRPr lang="de-DE" altLang="en-US" i="1" dirty="0">
                <a:latin typeface="Arial" panose="020B0604020202020204" pitchFamily="34" charset="0"/>
              </a:endParaRPr>
            </a:p>
          </p:txBody>
        </p:sp>
        <p:sp>
          <p:nvSpPr>
            <p:cNvPr id="61" name="Rectangle 21"/>
            <p:cNvSpPr>
              <a:spLocks noChangeArrowheads="1"/>
            </p:cNvSpPr>
            <p:nvPr/>
          </p:nvSpPr>
          <p:spPr bwMode="auto">
            <a:xfrm>
              <a:off x="1908175" y="2644920"/>
              <a:ext cx="355259" cy="178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a:spcBef>
                  <a:spcPct val="20000"/>
                </a:spcBef>
                <a:buClr>
                  <a:schemeClr val="tx2"/>
                </a:buClr>
                <a:buChar char="•"/>
                <a:defRPr sz="2400">
                  <a:solidFill>
                    <a:schemeClr val="tx1"/>
                  </a:solidFill>
                  <a:latin typeface="Times New Roman" panose="02020603050405020304" pitchFamily="18" charset="0"/>
                </a:defRPr>
              </a:lvl1pPr>
              <a:lvl2pPr marL="742950" indent="-285750">
                <a:spcBef>
                  <a:spcPct val="20000"/>
                </a:spcBef>
                <a:buClr>
                  <a:schemeClr val="tx2"/>
                </a:buClr>
                <a:buChar char="–"/>
                <a:defRPr sz="2400">
                  <a:solidFill>
                    <a:schemeClr val="tx1"/>
                  </a:solidFill>
                  <a:latin typeface="Times New Roman" panose="02020603050405020304" pitchFamily="18" charset="0"/>
                </a:defRPr>
              </a:lvl2pPr>
              <a:lvl3pPr marL="1143000" indent="-228600">
                <a:spcBef>
                  <a:spcPct val="20000"/>
                </a:spcBef>
                <a:buClr>
                  <a:schemeClr val="tx2"/>
                </a:buClr>
                <a:buChar char="•"/>
                <a:defRPr sz="2400">
                  <a:solidFill>
                    <a:schemeClr val="tx1"/>
                  </a:solidFill>
                  <a:latin typeface="Times New Roman" panose="02020603050405020304" pitchFamily="18" charset="0"/>
                </a:defRPr>
              </a:lvl3pPr>
              <a:lvl4pPr marL="1600200" indent="-228600">
                <a:spcBef>
                  <a:spcPct val="20000"/>
                </a:spcBef>
                <a:buClr>
                  <a:schemeClr val="tx2"/>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spcBef>
                  <a:spcPct val="0"/>
                </a:spcBef>
                <a:buClrTx/>
                <a:buFontTx/>
                <a:buNone/>
              </a:pPr>
              <a:r>
                <a:rPr lang="de-DE" altLang="en-US" sz="1800" dirty="0" smtClean="0">
                  <a:solidFill>
                    <a:srgbClr val="000000"/>
                  </a:solidFill>
                  <a:latin typeface="Arial" panose="020B0604020202020204" pitchFamily="34" charset="0"/>
                </a:rPr>
                <a:t>Menge</a:t>
              </a:r>
              <a:r>
                <a:rPr lang="de-DE" altLang="en-US" sz="1800" i="1" dirty="0" smtClean="0">
                  <a:solidFill>
                    <a:srgbClr val="000000"/>
                  </a:solidFill>
                  <a:latin typeface="Arial" panose="020B0604020202020204" pitchFamily="34" charset="0"/>
                </a:rPr>
                <a:t> Q</a:t>
              </a:r>
              <a:endParaRPr lang="de-DE" altLang="en-US" i="1" dirty="0">
                <a:latin typeface="Arial" panose="020B0604020202020204" pitchFamily="34" charset="0"/>
              </a:endParaRPr>
            </a:p>
          </p:txBody>
        </p:sp>
        <p:sp>
          <p:nvSpPr>
            <p:cNvPr id="62" name="Line 56"/>
            <p:cNvSpPr>
              <a:spLocks noChangeShapeType="1"/>
            </p:cNvSpPr>
            <p:nvPr/>
          </p:nvSpPr>
          <p:spPr bwMode="auto">
            <a:xfrm>
              <a:off x="1000000" y="2616993"/>
              <a:ext cx="1145507" cy="0"/>
            </a:xfrm>
            <a:prstGeom prst="line">
              <a:avLst/>
            </a:prstGeom>
            <a:noFill/>
            <a:ln w="38100">
              <a:solidFill>
                <a:schemeClr val="tx1"/>
              </a:solidFill>
              <a:round/>
              <a:headEnd type="none" w="sm" len="sm"/>
              <a:tailEnd type="triangle" w="med" len="med"/>
            </a:ln>
            <a:extLst>
              <a:ext uri="{909E8E84-426E-40DD-AFC4-6F175D3DCCD1}">
                <a14:hiddenFill xmlns:a14="http://schemas.microsoft.com/office/drawing/2010/main">
                  <a:noFill/>
                </a14:hiddenFill>
              </a:ext>
            </a:extLst>
          </p:spPr>
          <p:txBody>
            <a:bodyPr wrap="none" anchor="ctr"/>
            <a:lstStyle/>
            <a:p>
              <a:endParaRPr lang="de-DE"/>
            </a:p>
          </p:txBody>
        </p:sp>
        <p:sp>
          <p:nvSpPr>
            <p:cNvPr id="63" name="Line 57"/>
            <p:cNvSpPr>
              <a:spLocks noChangeShapeType="1"/>
            </p:cNvSpPr>
            <p:nvPr/>
          </p:nvSpPr>
          <p:spPr bwMode="auto">
            <a:xfrm flipH="1" flipV="1">
              <a:off x="996031" y="1258458"/>
              <a:ext cx="3969" cy="1358535"/>
            </a:xfrm>
            <a:prstGeom prst="line">
              <a:avLst/>
            </a:prstGeom>
            <a:noFill/>
            <a:ln w="38100">
              <a:solidFill>
                <a:schemeClr val="tx1"/>
              </a:solidFill>
              <a:round/>
              <a:headEnd type="none" w="sm" len="sm"/>
              <a:tailEnd type="triangle" w="med" len="med"/>
            </a:ln>
            <a:extLst>
              <a:ext uri="{909E8E84-426E-40DD-AFC4-6F175D3DCCD1}">
                <a14:hiddenFill xmlns:a14="http://schemas.microsoft.com/office/drawing/2010/main">
                  <a:noFill/>
                </a14:hiddenFill>
              </a:ext>
            </a:extLst>
          </p:spPr>
          <p:txBody>
            <a:bodyPr wrap="none" anchor="ctr"/>
            <a:lstStyle/>
            <a:p>
              <a:endParaRPr lang="de-DE"/>
            </a:p>
          </p:txBody>
        </p:sp>
        <p:sp>
          <p:nvSpPr>
            <p:cNvPr id="64" name="Freeform 60"/>
            <p:cNvSpPr>
              <a:spLocks/>
            </p:cNvSpPr>
            <p:nvPr/>
          </p:nvSpPr>
          <p:spPr bwMode="auto">
            <a:xfrm>
              <a:off x="1000000" y="1435859"/>
              <a:ext cx="1068745" cy="1015002"/>
            </a:xfrm>
            <a:custGeom>
              <a:avLst/>
              <a:gdLst>
                <a:gd name="T0" fmla="*/ 0 w 2289"/>
                <a:gd name="T1" fmla="*/ 2142 h 2142"/>
                <a:gd name="T2" fmla="*/ 546 w 2289"/>
                <a:gd name="T3" fmla="*/ 1824 h 2142"/>
                <a:gd name="T4" fmla="*/ 955 w 2289"/>
                <a:gd name="T5" fmla="*/ 1528 h 2142"/>
                <a:gd name="T6" fmla="*/ 1449 w 2289"/>
                <a:gd name="T7" fmla="*/ 1065 h 2142"/>
                <a:gd name="T8" fmla="*/ 1741 w 2289"/>
                <a:gd name="T9" fmla="*/ 742 h 2142"/>
                <a:gd name="T10" fmla="*/ 2289 w 2289"/>
                <a:gd name="T11" fmla="*/ 0 h 2142"/>
                <a:gd name="T12" fmla="*/ 0 60000 65536"/>
                <a:gd name="T13" fmla="*/ 0 60000 65536"/>
                <a:gd name="T14" fmla="*/ 0 60000 65536"/>
                <a:gd name="T15" fmla="*/ 0 60000 65536"/>
                <a:gd name="T16" fmla="*/ 0 60000 65536"/>
                <a:gd name="T17" fmla="*/ 0 60000 65536"/>
                <a:gd name="T18" fmla="*/ 0 w 2289"/>
                <a:gd name="T19" fmla="*/ 0 h 2142"/>
                <a:gd name="T20" fmla="*/ 2289 w 2289"/>
                <a:gd name="T21" fmla="*/ 2142 h 2142"/>
              </a:gdLst>
              <a:ahLst/>
              <a:cxnLst>
                <a:cxn ang="T12">
                  <a:pos x="T0" y="T1"/>
                </a:cxn>
                <a:cxn ang="T13">
                  <a:pos x="T2" y="T3"/>
                </a:cxn>
                <a:cxn ang="T14">
                  <a:pos x="T4" y="T5"/>
                </a:cxn>
                <a:cxn ang="T15">
                  <a:pos x="T6" y="T7"/>
                </a:cxn>
                <a:cxn ang="T16">
                  <a:pos x="T8" y="T9"/>
                </a:cxn>
                <a:cxn ang="T17">
                  <a:pos x="T10" y="T11"/>
                </a:cxn>
              </a:cxnLst>
              <a:rect l="T18" t="T19" r="T20" b="T21"/>
              <a:pathLst>
                <a:path w="2289" h="2142">
                  <a:moveTo>
                    <a:pt x="0" y="2142"/>
                  </a:moveTo>
                  <a:cubicBezTo>
                    <a:pt x="91" y="2089"/>
                    <a:pt x="387" y="1926"/>
                    <a:pt x="546" y="1824"/>
                  </a:cubicBezTo>
                  <a:cubicBezTo>
                    <a:pt x="705" y="1722"/>
                    <a:pt x="805" y="1655"/>
                    <a:pt x="955" y="1528"/>
                  </a:cubicBezTo>
                  <a:cubicBezTo>
                    <a:pt x="1105" y="1401"/>
                    <a:pt x="1318" y="1196"/>
                    <a:pt x="1449" y="1065"/>
                  </a:cubicBezTo>
                  <a:cubicBezTo>
                    <a:pt x="1580" y="934"/>
                    <a:pt x="1601" y="919"/>
                    <a:pt x="1741" y="742"/>
                  </a:cubicBezTo>
                  <a:cubicBezTo>
                    <a:pt x="1881" y="565"/>
                    <a:pt x="2175" y="155"/>
                    <a:pt x="2289" y="0"/>
                  </a:cubicBezTo>
                </a:path>
              </a:pathLst>
            </a:custGeom>
            <a:noFill/>
            <a:ln w="38100" cap="flat" cmpd="sng">
              <a:solidFill>
                <a:schemeClr val="tx1"/>
              </a:solidFill>
              <a:prstDash val="solid"/>
              <a:round/>
              <a:headEnd type="none" w="sm" len="sm"/>
              <a:tailEnd type="none" w="sm" len="sm"/>
            </a:ln>
            <a:extLst>
              <a:ext uri="{909E8E84-426E-40DD-AFC4-6F175D3DCCD1}">
                <a14:hiddenFill xmlns:a14="http://schemas.microsoft.com/office/drawing/2010/main">
                  <a:solidFill>
                    <a:srgbClr val="FFFFFF"/>
                  </a:solidFill>
                </a14:hiddenFill>
              </a:ext>
            </a:extLst>
          </p:spPr>
          <p:txBody>
            <a:bodyPr wrap="none" anchor="ctr"/>
            <a:lstStyle/>
            <a:p>
              <a:endParaRPr lang="de-DE"/>
            </a:p>
          </p:txBody>
        </p:sp>
      </p:grpSp>
      <p:sp>
        <p:nvSpPr>
          <p:cNvPr id="10" name="Down Arrow 9"/>
          <p:cNvSpPr/>
          <p:nvPr/>
        </p:nvSpPr>
        <p:spPr bwMode="auto">
          <a:xfrm>
            <a:off x="4382260" y="3606229"/>
            <a:ext cx="916113" cy="649447"/>
          </a:xfrm>
          <a:prstGeom prst="downArrow">
            <a:avLst/>
          </a:prstGeom>
          <a:noFill/>
          <a:ln w="9525"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de-DE" sz="2400" b="0" i="0" u="none" strike="noStrike" cap="none" normalizeH="0" baseline="0" smtClean="0">
              <a:ln>
                <a:noFill/>
              </a:ln>
              <a:solidFill>
                <a:schemeClr val="tx1"/>
              </a:solidFill>
              <a:effectLst/>
              <a:latin typeface="Book Antiqua" pitchFamily="18" charset="0"/>
            </a:endParaRPr>
          </a:p>
        </p:txBody>
      </p:sp>
      <p:sp>
        <p:nvSpPr>
          <p:cNvPr id="11" name="TextBox 10"/>
          <p:cNvSpPr txBox="1"/>
          <p:nvPr/>
        </p:nvSpPr>
        <p:spPr>
          <a:xfrm>
            <a:off x="6750121" y="4097152"/>
            <a:ext cx="2229494" cy="2031325"/>
          </a:xfrm>
          <a:prstGeom prst="rect">
            <a:avLst/>
          </a:prstGeom>
          <a:noFill/>
        </p:spPr>
        <p:txBody>
          <a:bodyPr wrap="square" rtlCol="0">
            <a:spAutoFit/>
          </a:bodyPr>
          <a:lstStyle/>
          <a:p>
            <a:r>
              <a:rPr lang="de-DE" sz="1800" dirty="0" smtClean="0">
                <a:latin typeface="Arial" panose="020B0604020202020204" pitchFamily="34" charset="0"/>
                <a:cs typeface="Arial" panose="020B0604020202020204" pitchFamily="34" charset="0"/>
              </a:rPr>
              <a:t>Am Markt werden inverse Angebotsfunktionen von allen Produzenten sortiert und kumuliert</a:t>
            </a:r>
            <a:endParaRPr lang="de-DE" sz="18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604881909"/>
      </p:ext>
    </p:extLst>
  </p:cSld>
  <p:clrMapOvr>
    <a:masterClrMapping/>
  </p:clrMapOvr>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8" name="Rectangle 2"/>
          <p:cNvSpPr>
            <a:spLocks noGrp="1" noChangeArrowheads="1"/>
          </p:cNvSpPr>
          <p:nvPr>
            <p:ph type="title"/>
          </p:nvPr>
        </p:nvSpPr>
        <p:spPr>
          <a:xfrm>
            <a:off x="1705511" y="381000"/>
            <a:ext cx="6905092" cy="889000"/>
          </a:xfrm>
        </p:spPr>
        <p:txBody>
          <a:bodyPr/>
          <a:lstStyle/>
          <a:p>
            <a:r>
              <a:rPr lang="de-DE" altLang="en-US" i="0" dirty="0" smtClean="0">
                <a:latin typeface="Arial" panose="020B0604020202020204" pitchFamily="34" charset="0"/>
                <a:cs typeface="Arial" panose="020B0604020202020204" pitchFamily="34" charset="0"/>
              </a:rPr>
              <a:t>Inverse Nachfragefunktion von Zahlungsbereitschaft eines Konsumenten</a:t>
            </a:r>
          </a:p>
        </p:txBody>
      </p:sp>
      <p:sp>
        <p:nvSpPr>
          <p:cNvPr id="16399" name="Rectangle 22"/>
          <p:cNvSpPr>
            <a:spLocks noChangeArrowheads="1"/>
          </p:cNvSpPr>
          <p:nvPr/>
        </p:nvSpPr>
        <p:spPr bwMode="auto">
          <a:xfrm>
            <a:off x="7170416" y="7569201"/>
            <a:ext cx="136527" cy="7797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a:spcBef>
                <a:spcPct val="20000"/>
              </a:spcBef>
              <a:buClr>
                <a:schemeClr val="tx2"/>
              </a:buClr>
              <a:buChar char="•"/>
              <a:defRPr sz="2400">
                <a:solidFill>
                  <a:schemeClr val="tx1"/>
                </a:solidFill>
                <a:latin typeface="Times New Roman" panose="02020603050405020304" pitchFamily="18" charset="0"/>
              </a:defRPr>
            </a:lvl1pPr>
            <a:lvl2pPr marL="742950" indent="-285750">
              <a:spcBef>
                <a:spcPct val="20000"/>
              </a:spcBef>
              <a:buClr>
                <a:schemeClr val="tx2"/>
              </a:buClr>
              <a:buChar char="–"/>
              <a:defRPr sz="2400">
                <a:solidFill>
                  <a:schemeClr val="tx1"/>
                </a:solidFill>
                <a:latin typeface="Times New Roman" panose="02020603050405020304" pitchFamily="18" charset="0"/>
              </a:defRPr>
            </a:lvl2pPr>
            <a:lvl3pPr marL="1143000" indent="-228600">
              <a:spcBef>
                <a:spcPct val="20000"/>
              </a:spcBef>
              <a:buClr>
                <a:schemeClr val="tx2"/>
              </a:buClr>
              <a:buChar char="•"/>
              <a:defRPr sz="2400">
                <a:solidFill>
                  <a:schemeClr val="tx1"/>
                </a:solidFill>
                <a:latin typeface="Times New Roman" panose="02020603050405020304" pitchFamily="18" charset="0"/>
              </a:defRPr>
            </a:lvl3pPr>
            <a:lvl4pPr marL="1600200" indent="-228600">
              <a:spcBef>
                <a:spcPct val="20000"/>
              </a:spcBef>
              <a:buClr>
                <a:schemeClr val="tx2"/>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spcBef>
                <a:spcPct val="0"/>
              </a:spcBef>
              <a:buClrTx/>
              <a:buFontTx/>
              <a:buNone/>
            </a:pPr>
            <a:r>
              <a:rPr lang="de-DE" altLang="en-US" sz="1900" b="1" i="1">
                <a:solidFill>
                  <a:srgbClr val="000000"/>
                </a:solidFill>
                <a:latin typeface="Arial" panose="020B0604020202020204" pitchFamily="34" charset="0"/>
              </a:rPr>
              <a:t>Q</a:t>
            </a:r>
            <a:r>
              <a:rPr lang="de-DE" altLang="en-US" sz="1900" b="1" baseline="-25000">
                <a:solidFill>
                  <a:srgbClr val="000000"/>
                </a:solidFill>
                <a:latin typeface="Arial" panose="020B0604020202020204" pitchFamily="34" charset="0"/>
              </a:rPr>
              <a:t>0</a:t>
            </a:r>
            <a:r>
              <a:rPr lang="de-DE" altLang="en-US" sz="1900" b="1" i="1">
                <a:solidFill>
                  <a:srgbClr val="000000"/>
                </a:solidFill>
                <a:latin typeface="Arial" panose="020B0604020202020204" pitchFamily="34" charset="0"/>
              </a:rPr>
              <a:t>*</a:t>
            </a:r>
            <a:endParaRPr lang="de-DE" altLang="en-US">
              <a:latin typeface="Arial" panose="020B0604020202020204" pitchFamily="34" charset="0"/>
            </a:endParaRPr>
          </a:p>
        </p:txBody>
      </p:sp>
      <p:grpSp>
        <p:nvGrpSpPr>
          <p:cNvPr id="58" name="Group 57"/>
          <p:cNvGrpSpPr/>
          <p:nvPr/>
        </p:nvGrpSpPr>
        <p:grpSpPr>
          <a:xfrm>
            <a:off x="2356371" y="3387331"/>
            <a:ext cx="4560672" cy="2786630"/>
            <a:chOff x="659989" y="1258458"/>
            <a:chExt cx="1603445" cy="1564574"/>
          </a:xfrm>
        </p:grpSpPr>
        <p:sp>
          <p:nvSpPr>
            <p:cNvPr id="60" name="Rectangle 20"/>
            <p:cNvSpPr>
              <a:spLocks noChangeArrowheads="1"/>
            </p:cNvSpPr>
            <p:nvPr/>
          </p:nvSpPr>
          <p:spPr bwMode="auto">
            <a:xfrm>
              <a:off x="659989" y="1386616"/>
              <a:ext cx="418408" cy="1555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a:spcBef>
                  <a:spcPct val="20000"/>
                </a:spcBef>
                <a:buClr>
                  <a:schemeClr val="tx2"/>
                </a:buClr>
                <a:buChar char="•"/>
                <a:defRPr sz="2400">
                  <a:solidFill>
                    <a:schemeClr val="tx1"/>
                  </a:solidFill>
                  <a:latin typeface="Times New Roman" panose="02020603050405020304" pitchFamily="18" charset="0"/>
                </a:defRPr>
              </a:lvl1pPr>
              <a:lvl2pPr marL="742950" indent="-285750">
                <a:spcBef>
                  <a:spcPct val="20000"/>
                </a:spcBef>
                <a:buClr>
                  <a:schemeClr val="tx2"/>
                </a:buClr>
                <a:buChar char="–"/>
                <a:defRPr sz="2400">
                  <a:solidFill>
                    <a:schemeClr val="tx1"/>
                  </a:solidFill>
                  <a:latin typeface="Times New Roman" panose="02020603050405020304" pitchFamily="18" charset="0"/>
                </a:defRPr>
              </a:lvl2pPr>
              <a:lvl3pPr marL="1143000" indent="-228600">
                <a:spcBef>
                  <a:spcPct val="20000"/>
                </a:spcBef>
                <a:buClr>
                  <a:schemeClr val="tx2"/>
                </a:buClr>
                <a:buChar char="•"/>
                <a:defRPr sz="2400">
                  <a:solidFill>
                    <a:schemeClr val="tx1"/>
                  </a:solidFill>
                  <a:latin typeface="Times New Roman" panose="02020603050405020304" pitchFamily="18" charset="0"/>
                </a:defRPr>
              </a:lvl3pPr>
              <a:lvl4pPr marL="1600200" indent="-228600">
                <a:spcBef>
                  <a:spcPct val="20000"/>
                </a:spcBef>
                <a:buClr>
                  <a:schemeClr val="tx2"/>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spcBef>
                  <a:spcPct val="0"/>
                </a:spcBef>
                <a:buClrTx/>
                <a:buFontTx/>
                <a:buNone/>
              </a:pPr>
              <a:r>
                <a:rPr lang="de-DE" altLang="en-US" sz="1800" dirty="0" smtClean="0">
                  <a:solidFill>
                    <a:srgbClr val="000000"/>
                  </a:solidFill>
                  <a:latin typeface="Arial" panose="020B0604020202020204" pitchFamily="34" charset="0"/>
                </a:rPr>
                <a:t>Preis</a:t>
              </a:r>
              <a:r>
                <a:rPr lang="de-DE" altLang="en-US" sz="1800" i="1" dirty="0" smtClean="0">
                  <a:solidFill>
                    <a:srgbClr val="000000"/>
                  </a:solidFill>
                  <a:latin typeface="Arial" panose="020B0604020202020204" pitchFamily="34" charset="0"/>
                </a:rPr>
                <a:t> p</a:t>
              </a:r>
              <a:endParaRPr lang="de-DE" altLang="en-US" i="1" dirty="0">
                <a:latin typeface="Arial" panose="020B0604020202020204" pitchFamily="34" charset="0"/>
              </a:endParaRPr>
            </a:p>
          </p:txBody>
        </p:sp>
        <p:sp>
          <p:nvSpPr>
            <p:cNvPr id="61" name="Rectangle 21"/>
            <p:cNvSpPr>
              <a:spLocks noChangeArrowheads="1"/>
            </p:cNvSpPr>
            <p:nvPr/>
          </p:nvSpPr>
          <p:spPr bwMode="auto">
            <a:xfrm>
              <a:off x="1908175" y="2644920"/>
              <a:ext cx="355259" cy="178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a:spcBef>
                  <a:spcPct val="20000"/>
                </a:spcBef>
                <a:buClr>
                  <a:schemeClr val="tx2"/>
                </a:buClr>
                <a:buChar char="•"/>
                <a:defRPr sz="2400">
                  <a:solidFill>
                    <a:schemeClr val="tx1"/>
                  </a:solidFill>
                  <a:latin typeface="Times New Roman" panose="02020603050405020304" pitchFamily="18" charset="0"/>
                </a:defRPr>
              </a:lvl1pPr>
              <a:lvl2pPr marL="742950" indent="-285750">
                <a:spcBef>
                  <a:spcPct val="20000"/>
                </a:spcBef>
                <a:buClr>
                  <a:schemeClr val="tx2"/>
                </a:buClr>
                <a:buChar char="–"/>
                <a:defRPr sz="2400">
                  <a:solidFill>
                    <a:schemeClr val="tx1"/>
                  </a:solidFill>
                  <a:latin typeface="Times New Roman" panose="02020603050405020304" pitchFamily="18" charset="0"/>
                </a:defRPr>
              </a:lvl2pPr>
              <a:lvl3pPr marL="1143000" indent="-228600">
                <a:spcBef>
                  <a:spcPct val="20000"/>
                </a:spcBef>
                <a:buClr>
                  <a:schemeClr val="tx2"/>
                </a:buClr>
                <a:buChar char="•"/>
                <a:defRPr sz="2400">
                  <a:solidFill>
                    <a:schemeClr val="tx1"/>
                  </a:solidFill>
                  <a:latin typeface="Times New Roman" panose="02020603050405020304" pitchFamily="18" charset="0"/>
                </a:defRPr>
              </a:lvl3pPr>
              <a:lvl4pPr marL="1600200" indent="-228600">
                <a:spcBef>
                  <a:spcPct val="20000"/>
                </a:spcBef>
                <a:buClr>
                  <a:schemeClr val="tx2"/>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spcBef>
                  <a:spcPct val="0"/>
                </a:spcBef>
                <a:buClrTx/>
                <a:buFontTx/>
                <a:buNone/>
              </a:pPr>
              <a:r>
                <a:rPr lang="de-DE" altLang="en-US" sz="1800" dirty="0" smtClean="0">
                  <a:solidFill>
                    <a:srgbClr val="000000"/>
                  </a:solidFill>
                  <a:latin typeface="Arial" panose="020B0604020202020204" pitchFamily="34" charset="0"/>
                </a:rPr>
                <a:t>Menge</a:t>
              </a:r>
              <a:r>
                <a:rPr lang="de-DE" altLang="en-US" sz="1800" i="1" dirty="0" smtClean="0">
                  <a:solidFill>
                    <a:srgbClr val="000000"/>
                  </a:solidFill>
                  <a:latin typeface="Arial" panose="020B0604020202020204" pitchFamily="34" charset="0"/>
                </a:rPr>
                <a:t> Q</a:t>
              </a:r>
              <a:endParaRPr lang="de-DE" altLang="en-US" i="1" dirty="0">
                <a:latin typeface="Arial" panose="020B0604020202020204" pitchFamily="34" charset="0"/>
              </a:endParaRPr>
            </a:p>
          </p:txBody>
        </p:sp>
        <p:sp>
          <p:nvSpPr>
            <p:cNvPr id="62" name="Line 56"/>
            <p:cNvSpPr>
              <a:spLocks noChangeShapeType="1"/>
            </p:cNvSpPr>
            <p:nvPr/>
          </p:nvSpPr>
          <p:spPr bwMode="auto">
            <a:xfrm>
              <a:off x="1000000" y="2616993"/>
              <a:ext cx="1145507" cy="0"/>
            </a:xfrm>
            <a:prstGeom prst="line">
              <a:avLst/>
            </a:prstGeom>
            <a:noFill/>
            <a:ln w="38100">
              <a:solidFill>
                <a:schemeClr val="tx1"/>
              </a:solidFill>
              <a:round/>
              <a:headEnd type="none" w="sm" len="sm"/>
              <a:tailEnd type="triangle" w="med" len="med"/>
            </a:ln>
            <a:extLst>
              <a:ext uri="{909E8E84-426E-40DD-AFC4-6F175D3DCCD1}">
                <a14:hiddenFill xmlns:a14="http://schemas.microsoft.com/office/drawing/2010/main">
                  <a:noFill/>
                </a14:hiddenFill>
              </a:ext>
            </a:extLst>
          </p:spPr>
          <p:txBody>
            <a:bodyPr wrap="none" anchor="ctr"/>
            <a:lstStyle/>
            <a:p>
              <a:endParaRPr lang="de-DE"/>
            </a:p>
          </p:txBody>
        </p:sp>
        <p:sp>
          <p:nvSpPr>
            <p:cNvPr id="63" name="Line 57"/>
            <p:cNvSpPr>
              <a:spLocks noChangeShapeType="1"/>
            </p:cNvSpPr>
            <p:nvPr/>
          </p:nvSpPr>
          <p:spPr bwMode="auto">
            <a:xfrm flipH="1" flipV="1">
              <a:off x="996031" y="1258458"/>
              <a:ext cx="3969" cy="1358535"/>
            </a:xfrm>
            <a:prstGeom prst="line">
              <a:avLst/>
            </a:prstGeom>
            <a:noFill/>
            <a:ln w="38100">
              <a:solidFill>
                <a:schemeClr val="tx1"/>
              </a:solidFill>
              <a:round/>
              <a:headEnd type="none" w="sm" len="sm"/>
              <a:tailEnd type="triangle" w="med" len="med"/>
            </a:ln>
            <a:extLst>
              <a:ext uri="{909E8E84-426E-40DD-AFC4-6F175D3DCCD1}">
                <a14:hiddenFill xmlns:a14="http://schemas.microsoft.com/office/drawing/2010/main">
                  <a:noFill/>
                </a14:hiddenFill>
              </a:ext>
            </a:extLst>
          </p:spPr>
          <p:txBody>
            <a:bodyPr wrap="none" anchor="ctr"/>
            <a:lstStyle/>
            <a:p>
              <a:endParaRPr lang="de-DE"/>
            </a:p>
          </p:txBody>
        </p:sp>
        <p:sp>
          <p:nvSpPr>
            <p:cNvPr id="64" name="Freeform 60"/>
            <p:cNvSpPr>
              <a:spLocks/>
            </p:cNvSpPr>
            <p:nvPr/>
          </p:nvSpPr>
          <p:spPr bwMode="auto">
            <a:xfrm rot="12053768" flipV="1">
              <a:off x="1038381" y="1549087"/>
              <a:ext cx="1068745" cy="417939"/>
            </a:xfrm>
            <a:custGeom>
              <a:avLst/>
              <a:gdLst>
                <a:gd name="T0" fmla="*/ 0 w 2289"/>
                <a:gd name="T1" fmla="*/ 2142 h 2142"/>
                <a:gd name="T2" fmla="*/ 546 w 2289"/>
                <a:gd name="T3" fmla="*/ 1824 h 2142"/>
                <a:gd name="T4" fmla="*/ 955 w 2289"/>
                <a:gd name="T5" fmla="*/ 1528 h 2142"/>
                <a:gd name="T6" fmla="*/ 1449 w 2289"/>
                <a:gd name="T7" fmla="*/ 1065 h 2142"/>
                <a:gd name="T8" fmla="*/ 1741 w 2289"/>
                <a:gd name="T9" fmla="*/ 742 h 2142"/>
                <a:gd name="T10" fmla="*/ 2289 w 2289"/>
                <a:gd name="T11" fmla="*/ 0 h 2142"/>
                <a:gd name="T12" fmla="*/ 0 60000 65536"/>
                <a:gd name="T13" fmla="*/ 0 60000 65536"/>
                <a:gd name="T14" fmla="*/ 0 60000 65536"/>
                <a:gd name="T15" fmla="*/ 0 60000 65536"/>
                <a:gd name="T16" fmla="*/ 0 60000 65536"/>
                <a:gd name="T17" fmla="*/ 0 60000 65536"/>
                <a:gd name="T18" fmla="*/ 0 w 2289"/>
                <a:gd name="T19" fmla="*/ 0 h 2142"/>
                <a:gd name="T20" fmla="*/ 2289 w 2289"/>
                <a:gd name="T21" fmla="*/ 2142 h 2142"/>
              </a:gdLst>
              <a:ahLst/>
              <a:cxnLst>
                <a:cxn ang="T12">
                  <a:pos x="T0" y="T1"/>
                </a:cxn>
                <a:cxn ang="T13">
                  <a:pos x="T2" y="T3"/>
                </a:cxn>
                <a:cxn ang="T14">
                  <a:pos x="T4" y="T5"/>
                </a:cxn>
                <a:cxn ang="T15">
                  <a:pos x="T6" y="T7"/>
                </a:cxn>
                <a:cxn ang="T16">
                  <a:pos x="T8" y="T9"/>
                </a:cxn>
                <a:cxn ang="T17">
                  <a:pos x="T10" y="T11"/>
                </a:cxn>
              </a:cxnLst>
              <a:rect l="T18" t="T19" r="T20" b="T21"/>
              <a:pathLst>
                <a:path w="2289" h="2142">
                  <a:moveTo>
                    <a:pt x="0" y="2142"/>
                  </a:moveTo>
                  <a:cubicBezTo>
                    <a:pt x="91" y="2089"/>
                    <a:pt x="387" y="1926"/>
                    <a:pt x="546" y="1824"/>
                  </a:cubicBezTo>
                  <a:cubicBezTo>
                    <a:pt x="705" y="1722"/>
                    <a:pt x="805" y="1655"/>
                    <a:pt x="955" y="1528"/>
                  </a:cubicBezTo>
                  <a:cubicBezTo>
                    <a:pt x="1105" y="1401"/>
                    <a:pt x="1318" y="1196"/>
                    <a:pt x="1449" y="1065"/>
                  </a:cubicBezTo>
                  <a:cubicBezTo>
                    <a:pt x="1580" y="934"/>
                    <a:pt x="1601" y="919"/>
                    <a:pt x="1741" y="742"/>
                  </a:cubicBezTo>
                  <a:cubicBezTo>
                    <a:pt x="1881" y="565"/>
                    <a:pt x="2175" y="155"/>
                    <a:pt x="2289" y="0"/>
                  </a:cubicBezTo>
                </a:path>
              </a:pathLst>
            </a:custGeom>
            <a:noFill/>
            <a:ln w="38100" cap="flat" cmpd="sng">
              <a:solidFill>
                <a:schemeClr val="tx1"/>
              </a:solidFill>
              <a:prstDash val="solid"/>
              <a:round/>
              <a:headEnd type="none" w="sm" len="sm"/>
              <a:tailEnd type="none" w="sm" len="sm"/>
            </a:ln>
            <a:extLst>
              <a:ext uri="{909E8E84-426E-40DD-AFC4-6F175D3DCCD1}">
                <a14:hiddenFill xmlns:a14="http://schemas.microsoft.com/office/drawing/2010/main">
                  <a:solidFill>
                    <a:srgbClr val="FFFFFF"/>
                  </a:solidFill>
                </a14:hiddenFill>
              </a:ext>
            </a:extLst>
          </p:spPr>
          <p:txBody>
            <a:bodyPr wrap="none" anchor="ctr"/>
            <a:lstStyle/>
            <a:p>
              <a:endParaRPr lang="de-DE"/>
            </a:p>
          </p:txBody>
        </p:sp>
      </p:grpSp>
      <p:sp>
        <p:nvSpPr>
          <p:cNvPr id="11" name="TextBox 10"/>
          <p:cNvSpPr txBox="1"/>
          <p:nvPr/>
        </p:nvSpPr>
        <p:spPr>
          <a:xfrm>
            <a:off x="1070374" y="1764461"/>
            <a:ext cx="7796224" cy="1477328"/>
          </a:xfrm>
          <a:prstGeom prst="rect">
            <a:avLst/>
          </a:prstGeom>
          <a:noFill/>
        </p:spPr>
        <p:txBody>
          <a:bodyPr wrap="square" rtlCol="0">
            <a:spAutoFit/>
          </a:bodyPr>
          <a:lstStyle/>
          <a:p>
            <a:r>
              <a:rPr lang="de-DE" sz="1800" dirty="0" smtClean="0">
                <a:latin typeface="Arial" panose="020B0604020202020204" pitchFamily="34" charset="0"/>
                <a:cs typeface="Arial" panose="020B0604020202020204" pitchFamily="34" charset="0"/>
              </a:rPr>
              <a:t>Für einen Konsumenten bezeichnet die </a:t>
            </a:r>
            <a:r>
              <a:rPr lang="de-DE" sz="1800" b="1" dirty="0" smtClean="0">
                <a:solidFill>
                  <a:srgbClr val="C00000"/>
                </a:solidFill>
                <a:latin typeface="Arial" panose="020B0604020202020204" pitchFamily="34" charset="0"/>
                <a:cs typeface="Arial" panose="020B0604020202020204" pitchFamily="34" charset="0"/>
              </a:rPr>
              <a:t>inverse Nachfragefunktion</a:t>
            </a:r>
            <a:r>
              <a:rPr lang="de-DE" sz="1800" dirty="0" smtClean="0">
                <a:solidFill>
                  <a:srgbClr val="C00000"/>
                </a:solidFill>
                <a:latin typeface="Arial" panose="020B0604020202020204" pitchFamily="34" charset="0"/>
                <a:cs typeface="Arial" panose="020B0604020202020204" pitchFamily="34" charset="0"/>
              </a:rPr>
              <a:t> </a:t>
            </a:r>
            <a:r>
              <a:rPr lang="de-DE" sz="1800" dirty="0" smtClean="0">
                <a:latin typeface="Arial" panose="020B0604020202020204" pitchFamily="34" charset="0"/>
                <a:cs typeface="Arial" panose="020B0604020202020204" pitchFamily="34" charset="0"/>
              </a:rPr>
              <a:t>den Preis, den der Konsument für eine Menge bereit zu zahlen ist. Sie stellt den </a:t>
            </a:r>
            <a:r>
              <a:rPr lang="de-DE" sz="1800" b="1" dirty="0" smtClean="0">
                <a:solidFill>
                  <a:srgbClr val="C00000"/>
                </a:solidFill>
                <a:latin typeface="Arial" panose="020B0604020202020204" pitchFamily="34" charset="0"/>
                <a:cs typeface="Arial" panose="020B0604020202020204" pitchFamily="34" charset="0"/>
              </a:rPr>
              <a:t>Grenznutzen</a:t>
            </a:r>
            <a:r>
              <a:rPr lang="de-DE" sz="1800" dirty="0" smtClean="0">
                <a:latin typeface="Arial" panose="020B0604020202020204" pitchFamily="34" charset="0"/>
                <a:cs typeface="Arial" panose="020B0604020202020204" pitchFamily="34" charset="0"/>
              </a:rPr>
              <a:t> des Verbrauchs dar. Typischerweise sinkt die </a:t>
            </a:r>
            <a:r>
              <a:rPr lang="de-DE" sz="1800" b="1" dirty="0" smtClean="0">
                <a:solidFill>
                  <a:srgbClr val="C00000"/>
                </a:solidFill>
                <a:latin typeface="Arial" panose="020B0604020202020204" pitchFamily="34" charset="0"/>
                <a:cs typeface="Arial" panose="020B0604020202020204" pitchFamily="34" charset="0"/>
              </a:rPr>
              <a:t>Zahlungsbereitschaft</a:t>
            </a:r>
            <a:r>
              <a:rPr lang="de-DE" sz="1800" dirty="0" smtClean="0">
                <a:latin typeface="Arial" panose="020B0604020202020204" pitchFamily="34" charset="0"/>
                <a:cs typeface="Arial" panose="020B0604020202020204" pitchFamily="34" charset="0"/>
              </a:rPr>
              <a:t>, je größer die Menge ist. Die inverse Nachfragefunktion wird auch die </a:t>
            </a:r>
            <a:r>
              <a:rPr lang="de-DE" sz="1800" b="1" dirty="0" smtClean="0">
                <a:solidFill>
                  <a:srgbClr val="C00000"/>
                </a:solidFill>
                <a:latin typeface="Arial" panose="020B0604020202020204" pitchFamily="34" charset="0"/>
                <a:cs typeface="Arial" panose="020B0604020202020204" pitchFamily="34" charset="0"/>
              </a:rPr>
              <a:t>Preis-Absatz-Funktion (PAF) </a:t>
            </a:r>
            <a:r>
              <a:rPr lang="de-DE" sz="1800" dirty="0" smtClean="0">
                <a:latin typeface="Arial" panose="020B0604020202020204" pitchFamily="34" charset="0"/>
                <a:cs typeface="Arial" panose="020B0604020202020204" pitchFamily="34" charset="0"/>
              </a:rPr>
              <a:t>genannt.</a:t>
            </a:r>
            <a:endParaRPr lang="de-DE" sz="18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551401970"/>
      </p:ext>
    </p:extLst>
  </p:cSld>
  <p:clrMapOvr>
    <a:masterClrMapping/>
  </p:clrMapOvr>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8" name="Rectangle 2"/>
          <p:cNvSpPr>
            <a:spLocks noGrp="1" noChangeArrowheads="1"/>
          </p:cNvSpPr>
          <p:nvPr>
            <p:ph type="title"/>
          </p:nvPr>
        </p:nvSpPr>
        <p:spPr>
          <a:xfrm>
            <a:off x="1705511" y="381000"/>
            <a:ext cx="6905092" cy="889000"/>
          </a:xfrm>
        </p:spPr>
        <p:txBody>
          <a:bodyPr/>
          <a:lstStyle/>
          <a:p>
            <a:r>
              <a:rPr lang="de-DE" altLang="en-US" i="0" dirty="0" smtClean="0">
                <a:latin typeface="Arial" panose="020B0604020202020204" pitchFamily="34" charset="0"/>
                <a:cs typeface="Arial" panose="020B0604020202020204" pitchFamily="34" charset="0"/>
              </a:rPr>
              <a:t>Beispiel: Inverse Nachfragefunktion für Orangen nach Sport</a:t>
            </a:r>
          </a:p>
        </p:txBody>
      </p:sp>
      <p:sp>
        <p:nvSpPr>
          <p:cNvPr id="16399" name="Rectangle 22"/>
          <p:cNvSpPr>
            <a:spLocks noChangeArrowheads="1"/>
          </p:cNvSpPr>
          <p:nvPr/>
        </p:nvSpPr>
        <p:spPr bwMode="auto">
          <a:xfrm>
            <a:off x="7170416" y="7569201"/>
            <a:ext cx="136527" cy="7797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a:spcBef>
                <a:spcPct val="20000"/>
              </a:spcBef>
              <a:buClr>
                <a:schemeClr val="tx2"/>
              </a:buClr>
              <a:buChar char="•"/>
              <a:defRPr sz="2400">
                <a:solidFill>
                  <a:schemeClr val="tx1"/>
                </a:solidFill>
                <a:latin typeface="Times New Roman" panose="02020603050405020304" pitchFamily="18" charset="0"/>
              </a:defRPr>
            </a:lvl1pPr>
            <a:lvl2pPr marL="742950" indent="-285750">
              <a:spcBef>
                <a:spcPct val="20000"/>
              </a:spcBef>
              <a:buClr>
                <a:schemeClr val="tx2"/>
              </a:buClr>
              <a:buChar char="–"/>
              <a:defRPr sz="2400">
                <a:solidFill>
                  <a:schemeClr val="tx1"/>
                </a:solidFill>
                <a:latin typeface="Times New Roman" panose="02020603050405020304" pitchFamily="18" charset="0"/>
              </a:defRPr>
            </a:lvl2pPr>
            <a:lvl3pPr marL="1143000" indent="-228600">
              <a:spcBef>
                <a:spcPct val="20000"/>
              </a:spcBef>
              <a:buClr>
                <a:schemeClr val="tx2"/>
              </a:buClr>
              <a:buChar char="•"/>
              <a:defRPr sz="2400">
                <a:solidFill>
                  <a:schemeClr val="tx1"/>
                </a:solidFill>
                <a:latin typeface="Times New Roman" panose="02020603050405020304" pitchFamily="18" charset="0"/>
              </a:defRPr>
            </a:lvl3pPr>
            <a:lvl4pPr marL="1600200" indent="-228600">
              <a:spcBef>
                <a:spcPct val="20000"/>
              </a:spcBef>
              <a:buClr>
                <a:schemeClr val="tx2"/>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spcBef>
                <a:spcPct val="0"/>
              </a:spcBef>
              <a:buClrTx/>
              <a:buFontTx/>
              <a:buNone/>
            </a:pPr>
            <a:r>
              <a:rPr lang="de-DE" altLang="en-US" sz="1900" b="1" i="1">
                <a:solidFill>
                  <a:srgbClr val="000000"/>
                </a:solidFill>
                <a:latin typeface="Arial" panose="020B0604020202020204" pitchFamily="34" charset="0"/>
              </a:rPr>
              <a:t>Q</a:t>
            </a:r>
            <a:r>
              <a:rPr lang="de-DE" altLang="en-US" sz="1900" b="1" baseline="-25000">
                <a:solidFill>
                  <a:srgbClr val="000000"/>
                </a:solidFill>
                <a:latin typeface="Arial" panose="020B0604020202020204" pitchFamily="34" charset="0"/>
              </a:rPr>
              <a:t>0</a:t>
            </a:r>
            <a:r>
              <a:rPr lang="de-DE" altLang="en-US" sz="1900" b="1" i="1">
                <a:solidFill>
                  <a:srgbClr val="000000"/>
                </a:solidFill>
                <a:latin typeface="Arial" panose="020B0604020202020204" pitchFamily="34" charset="0"/>
              </a:rPr>
              <a:t>*</a:t>
            </a:r>
            <a:endParaRPr lang="de-DE" altLang="en-US">
              <a:latin typeface="Arial" panose="020B0604020202020204" pitchFamily="34" charset="0"/>
            </a:endParaRPr>
          </a:p>
        </p:txBody>
      </p:sp>
      <p:grpSp>
        <p:nvGrpSpPr>
          <p:cNvPr id="58" name="Group 57"/>
          <p:cNvGrpSpPr/>
          <p:nvPr/>
        </p:nvGrpSpPr>
        <p:grpSpPr>
          <a:xfrm>
            <a:off x="2107029" y="2905254"/>
            <a:ext cx="6289503" cy="2787494"/>
            <a:chOff x="608447" y="1258458"/>
            <a:chExt cx="2211269" cy="1565059"/>
          </a:xfrm>
        </p:grpSpPr>
        <p:sp>
          <p:nvSpPr>
            <p:cNvPr id="60" name="Rectangle 20"/>
            <p:cNvSpPr>
              <a:spLocks noChangeArrowheads="1"/>
            </p:cNvSpPr>
            <p:nvPr/>
          </p:nvSpPr>
          <p:spPr bwMode="auto">
            <a:xfrm>
              <a:off x="608447" y="1387821"/>
              <a:ext cx="418408" cy="3110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a:spcBef>
                  <a:spcPct val="20000"/>
                </a:spcBef>
                <a:buClr>
                  <a:schemeClr val="tx2"/>
                </a:buClr>
                <a:buChar char="•"/>
                <a:defRPr sz="2400">
                  <a:solidFill>
                    <a:schemeClr val="tx1"/>
                  </a:solidFill>
                  <a:latin typeface="Times New Roman" panose="02020603050405020304" pitchFamily="18" charset="0"/>
                </a:defRPr>
              </a:lvl1pPr>
              <a:lvl2pPr marL="742950" indent="-285750">
                <a:spcBef>
                  <a:spcPct val="20000"/>
                </a:spcBef>
                <a:buClr>
                  <a:schemeClr val="tx2"/>
                </a:buClr>
                <a:buChar char="–"/>
                <a:defRPr sz="2400">
                  <a:solidFill>
                    <a:schemeClr val="tx1"/>
                  </a:solidFill>
                  <a:latin typeface="Times New Roman" panose="02020603050405020304" pitchFamily="18" charset="0"/>
                </a:defRPr>
              </a:lvl2pPr>
              <a:lvl3pPr marL="1143000" indent="-228600">
                <a:spcBef>
                  <a:spcPct val="20000"/>
                </a:spcBef>
                <a:buClr>
                  <a:schemeClr val="tx2"/>
                </a:buClr>
                <a:buChar char="•"/>
                <a:defRPr sz="2400">
                  <a:solidFill>
                    <a:schemeClr val="tx1"/>
                  </a:solidFill>
                  <a:latin typeface="Times New Roman" panose="02020603050405020304" pitchFamily="18" charset="0"/>
                </a:defRPr>
              </a:lvl3pPr>
              <a:lvl4pPr marL="1600200" indent="-228600">
                <a:spcBef>
                  <a:spcPct val="20000"/>
                </a:spcBef>
                <a:buClr>
                  <a:schemeClr val="tx2"/>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spcBef>
                  <a:spcPct val="0"/>
                </a:spcBef>
                <a:buClrTx/>
                <a:buFontTx/>
                <a:buNone/>
              </a:pPr>
              <a:r>
                <a:rPr lang="de-DE" altLang="en-US" sz="1800" dirty="0" smtClean="0">
                  <a:solidFill>
                    <a:srgbClr val="000000"/>
                  </a:solidFill>
                  <a:latin typeface="Arial" panose="020B0604020202020204" pitchFamily="34" charset="0"/>
                </a:rPr>
                <a:t>Preis</a:t>
              </a:r>
              <a:r>
                <a:rPr lang="de-DE" altLang="en-US" sz="1800" i="1" dirty="0" smtClean="0">
                  <a:solidFill>
                    <a:srgbClr val="000000"/>
                  </a:solidFill>
                  <a:latin typeface="Arial" panose="020B0604020202020204" pitchFamily="34" charset="0"/>
                </a:rPr>
                <a:t> p</a:t>
              </a:r>
            </a:p>
            <a:p>
              <a:pPr>
                <a:spcBef>
                  <a:spcPct val="0"/>
                </a:spcBef>
                <a:buClrTx/>
                <a:buFontTx/>
                <a:buNone/>
              </a:pPr>
              <a:r>
                <a:rPr lang="de-DE" altLang="en-US" sz="1800" dirty="0" smtClean="0">
                  <a:solidFill>
                    <a:srgbClr val="000000"/>
                  </a:solidFill>
                  <a:latin typeface="Arial" panose="020B0604020202020204" pitchFamily="34" charset="0"/>
                </a:rPr>
                <a:t>€/Orange</a:t>
              </a:r>
              <a:endParaRPr lang="de-DE" altLang="en-US" dirty="0">
                <a:latin typeface="Arial" panose="020B0604020202020204" pitchFamily="34" charset="0"/>
              </a:endParaRPr>
            </a:p>
          </p:txBody>
        </p:sp>
        <p:sp>
          <p:nvSpPr>
            <p:cNvPr id="61" name="Rectangle 21"/>
            <p:cNvSpPr>
              <a:spLocks noChangeArrowheads="1"/>
            </p:cNvSpPr>
            <p:nvPr/>
          </p:nvSpPr>
          <p:spPr bwMode="auto">
            <a:xfrm>
              <a:off x="2053558" y="2667994"/>
              <a:ext cx="766158" cy="1555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a:spcBef>
                  <a:spcPct val="20000"/>
                </a:spcBef>
                <a:buClr>
                  <a:schemeClr val="tx2"/>
                </a:buClr>
                <a:buChar char="•"/>
                <a:defRPr sz="2400">
                  <a:solidFill>
                    <a:schemeClr val="tx1"/>
                  </a:solidFill>
                  <a:latin typeface="Times New Roman" panose="02020603050405020304" pitchFamily="18" charset="0"/>
                </a:defRPr>
              </a:lvl1pPr>
              <a:lvl2pPr marL="742950" indent="-285750">
                <a:spcBef>
                  <a:spcPct val="20000"/>
                </a:spcBef>
                <a:buClr>
                  <a:schemeClr val="tx2"/>
                </a:buClr>
                <a:buChar char="–"/>
                <a:defRPr sz="2400">
                  <a:solidFill>
                    <a:schemeClr val="tx1"/>
                  </a:solidFill>
                  <a:latin typeface="Times New Roman" panose="02020603050405020304" pitchFamily="18" charset="0"/>
                </a:defRPr>
              </a:lvl2pPr>
              <a:lvl3pPr marL="1143000" indent="-228600">
                <a:spcBef>
                  <a:spcPct val="20000"/>
                </a:spcBef>
                <a:buClr>
                  <a:schemeClr val="tx2"/>
                </a:buClr>
                <a:buChar char="•"/>
                <a:defRPr sz="2400">
                  <a:solidFill>
                    <a:schemeClr val="tx1"/>
                  </a:solidFill>
                  <a:latin typeface="Times New Roman" panose="02020603050405020304" pitchFamily="18" charset="0"/>
                </a:defRPr>
              </a:lvl3pPr>
              <a:lvl4pPr marL="1600200" indent="-228600">
                <a:spcBef>
                  <a:spcPct val="20000"/>
                </a:spcBef>
                <a:buClr>
                  <a:schemeClr val="tx2"/>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spcBef>
                  <a:spcPct val="0"/>
                </a:spcBef>
                <a:buClrTx/>
                <a:buFontTx/>
                <a:buNone/>
              </a:pPr>
              <a:r>
                <a:rPr lang="de-DE" altLang="en-US" sz="1800" dirty="0" smtClean="0">
                  <a:solidFill>
                    <a:srgbClr val="000000"/>
                  </a:solidFill>
                  <a:latin typeface="Arial" panose="020B0604020202020204" pitchFamily="34" charset="0"/>
                </a:rPr>
                <a:t>Menge</a:t>
              </a:r>
              <a:r>
                <a:rPr lang="de-DE" altLang="en-US" sz="1800" i="1" dirty="0" smtClean="0">
                  <a:solidFill>
                    <a:srgbClr val="000000"/>
                  </a:solidFill>
                  <a:latin typeface="Arial" panose="020B0604020202020204" pitchFamily="34" charset="0"/>
                </a:rPr>
                <a:t> Q </a:t>
              </a:r>
              <a:r>
                <a:rPr lang="de-DE" altLang="en-US" sz="1800" dirty="0" smtClean="0">
                  <a:solidFill>
                    <a:srgbClr val="000000"/>
                  </a:solidFill>
                  <a:latin typeface="Arial" panose="020B0604020202020204" pitchFamily="34" charset="0"/>
                </a:rPr>
                <a:t>(Orangen)</a:t>
              </a:r>
              <a:endParaRPr lang="de-DE" altLang="en-US" dirty="0">
                <a:latin typeface="Arial" panose="020B0604020202020204" pitchFamily="34" charset="0"/>
              </a:endParaRPr>
            </a:p>
          </p:txBody>
        </p:sp>
        <p:sp>
          <p:nvSpPr>
            <p:cNvPr id="62" name="Line 56"/>
            <p:cNvSpPr>
              <a:spLocks noChangeShapeType="1"/>
            </p:cNvSpPr>
            <p:nvPr/>
          </p:nvSpPr>
          <p:spPr bwMode="auto">
            <a:xfrm>
              <a:off x="1000000" y="2616993"/>
              <a:ext cx="1145507" cy="0"/>
            </a:xfrm>
            <a:prstGeom prst="line">
              <a:avLst/>
            </a:prstGeom>
            <a:noFill/>
            <a:ln w="38100">
              <a:solidFill>
                <a:schemeClr val="tx1"/>
              </a:solidFill>
              <a:round/>
              <a:headEnd type="none" w="sm" len="sm"/>
              <a:tailEnd type="triangle" w="med" len="med"/>
            </a:ln>
            <a:extLst>
              <a:ext uri="{909E8E84-426E-40DD-AFC4-6F175D3DCCD1}">
                <a14:hiddenFill xmlns:a14="http://schemas.microsoft.com/office/drawing/2010/main">
                  <a:noFill/>
                </a14:hiddenFill>
              </a:ext>
            </a:extLst>
          </p:spPr>
          <p:txBody>
            <a:bodyPr wrap="none" anchor="ctr"/>
            <a:lstStyle/>
            <a:p>
              <a:endParaRPr lang="de-DE"/>
            </a:p>
          </p:txBody>
        </p:sp>
        <p:sp>
          <p:nvSpPr>
            <p:cNvPr id="63" name="Line 57"/>
            <p:cNvSpPr>
              <a:spLocks noChangeShapeType="1"/>
            </p:cNvSpPr>
            <p:nvPr/>
          </p:nvSpPr>
          <p:spPr bwMode="auto">
            <a:xfrm flipH="1" flipV="1">
              <a:off x="996031" y="1258458"/>
              <a:ext cx="3969" cy="1358535"/>
            </a:xfrm>
            <a:prstGeom prst="line">
              <a:avLst/>
            </a:prstGeom>
            <a:noFill/>
            <a:ln w="38100">
              <a:solidFill>
                <a:schemeClr val="tx1"/>
              </a:solidFill>
              <a:round/>
              <a:headEnd type="none" w="sm" len="sm"/>
              <a:tailEnd type="triangle" w="med" len="med"/>
            </a:ln>
            <a:extLst>
              <a:ext uri="{909E8E84-426E-40DD-AFC4-6F175D3DCCD1}">
                <a14:hiddenFill xmlns:a14="http://schemas.microsoft.com/office/drawing/2010/main">
                  <a:noFill/>
                </a14:hiddenFill>
              </a:ext>
            </a:extLst>
          </p:spPr>
          <p:txBody>
            <a:bodyPr wrap="none" anchor="ctr"/>
            <a:lstStyle/>
            <a:p>
              <a:endParaRPr lang="de-DE"/>
            </a:p>
          </p:txBody>
        </p:sp>
        <p:sp>
          <p:nvSpPr>
            <p:cNvPr id="64" name="Freeform 60"/>
            <p:cNvSpPr>
              <a:spLocks/>
            </p:cNvSpPr>
            <p:nvPr/>
          </p:nvSpPr>
          <p:spPr bwMode="auto">
            <a:xfrm rot="12053768" flipV="1">
              <a:off x="908342" y="1913969"/>
              <a:ext cx="1068745" cy="417939"/>
            </a:xfrm>
            <a:custGeom>
              <a:avLst/>
              <a:gdLst>
                <a:gd name="T0" fmla="*/ 0 w 2289"/>
                <a:gd name="T1" fmla="*/ 2142 h 2142"/>
                <a:gd name="T2" fmla="*/ 546 w 2289"/>
                <a:gd name="T3" fmla="*/ 1824 h 2142"/>
                <a:gd name="T4" fmla="*/ 955 w 2289"/>
                <a:gd name="T5" fmla="*/ 1528 h 2142"/>
                <a:gd name="T6" fmla="*/ 1449 w 2289"/>
                <a:gd name="T7" fmla="*/ 1065 h 2142"/>
                <a:gd name="T8" fmla="*/ 1741 w 2289"/>
                <a:gd name="T9" fmla="*/ 742 h 2142"/>
                <a:gd name="T10" fmla="*/ 2289 w 2289"/>
                <a:gd name="T11" fmla="*/ 0 h 2142"/>
                <a:gd name="T12" fmla="*/ 0 60000 65536"/>
                <a:gd name="T13" fmla="*/ 0 60000 65536"/>
                <a:gd name="T14" fmla="*/ 0 60000 65536"/>
                <a:gd name="T15" fmla="*/ 0 60000 65536"/>
                <a:gd name="T16" fmla="*/ 0 60000 65536"/>
                <a:gd name="T17" fmla="*/ 0 60000 65536"/>
                <a:gd name="T18" fmla="*/ 0 w 2289"/>
                <a:gd name="T19" fmla="*/ 0 h 2142"/>
                <a:gd name="T20" fmla="*/ 2289 w 2289"/>
                <a:gd name="T21" fmla="*/ 2142 h 2142"/>
              </a:gdLst>
              <a:ahLst/>
              <a:cxnLst>
                <a:cxn ang="T12">
                  <a:pos x="T0" y="T1"/>
                </a:cxn>
                <a:cxn ang="T13">
                  <a:pos x="T2" y="T3"/>
                </a:cxn>
                <a:cxn ang="T14">
                  <a:pos x="T4" y="T5"/>
                </a:cxn>
                <a:cxn ang="T15">
                  <a:pos x="T6" y="T7"/>
                </a:cxn>
                <a:cxn ang="T16">
                  <a:pos x="T8" y="T9"/>
                </a:cxn>
                <a:cxn ang="T17">
                  <a:pos x="T10" y="T11"/>
                </a:cxn>
              </a:cxnLst>
              <a:rect l="T18" t="T19" r="T20" b="T21"/>
              <a:pathLst>
                <a:path w="2289" h="2142">
                  <a:moveTo>
                    <a:pt x="0" y="2142"/>
                  </a:moveTo>
                  <a:cubicBezTo>
                    <a:pt x="91" y="2089"/>
                    <a:pt x="387" y="1926"/>
                    <a:pt x="546" y="1824"/>
                  </a:cubicBezTo>
                  <a:cubicBezTo>
                    <a:pt x="705" y="1722"/>
                    <a:pt x="805" y="1655"/>
                    <a:pt x="955" y="1528"/>
                  </a:cubicBezTo>
                  <a:cubicBezTo>
                    <a:pt x="1105" y="1401"/>
                    <a:pt x="1318" y="1196"/>
                    <a:pt x="1449" y="1065"/>
                  </a:cubicBezTo>
                  <a:cubicBezTo>
                    <a:pt x="1580" y="934"/>
                    <a:pt x="1601" y="919"/>
                    <a:pt x="1741" y="742"/>
                  </a:cubicBezTo>
                  <a:cubicBezTo>
                    <a:pt x="1881" y="565"/>
                    <a:pt x="2175" y="155"/>
                    <a:pt x="2289" y="0"/>
                  </a:cubicBezTo>
                </a:path>
              </a:pathLst>
            </a:custGeom>
            <a:noFill/>
            <a:ln w="38100" cap="flat" cmpd="sng">
              <a:solidFill>
                <a:schemeClr val="tx1"/>
              </a:solidFill>
              <a:prstDash val="solid"/>
              <a:round/>
              <a:headEnd type="none" w="sm" len="sm"/>
              <a:tailEnd type="none" w="sm" len="sm"/>
            </a:ln>
            <a:extLst>
              <a:ext uri="{909E8E84-426E-40DD-AFC4-6F175D3DCCD1}">
                <a14:hiddenFill xmlns:a14="http://schemas.microsoft.com/office/drawing/2010/main">
                  <a:solidFill>
                    <a:srgbClr val="FFFFFF"/>
                  </a:solidFill>
                </a14:hiddenFill>
              </a:ext>
            </a:extLst>
          </p:spPr>
          <p:txBody>
            <a:bodyPr wrap="none" anchor="ctr"/>
            <a:lstStyle/>
            <a:p>
              <a:endParaRPr lang="de-DE"/>
            </a:p>
          </p:txBody>
        </p:sp>
      </p:grpSp>
      <p:sp>
        <p:nvSpPr>
          <p:cNvPr id="11" name="TextBox 10"/>
          <p:cNvSpPr txBox="1"/>
          <p:nvPr/>
        </p:nvSpPr>
        <p:spPr>
          <a:xfrm>
            <a:off x="1070374" y="1764461"/>
            <a:ext cx="7796224" cy="646331"/>
          </a:xfrm>
          <a:prstGeom prst="rect">
            <a:avLst/>
          </a:prstGeom>
          <a:noFill/>
        </p:spPr>
        <p:txBody>
          <a:bodyPr wrap="square" rtlCol="0">
            <a:spAutoFit/>
          </a:bodyPr>
          <a:lstStyle/>
          <a:p>
            <a:r>
              <a:rPr lang="de-DE" sz="1800" dirty="0" smtClean="0">
                <a:latin typeface="Arial" panose="020B0604020202020204" pitchFamily="34" charset="0"/>
                <a:cs typeface="Arial" panose="020B0604020202020204" pitchFamily="34" charset="0"/>
              </a:rPr>
              <a:t>Nach Sport habe ich Hunger und Durst. Die erste Orange ist mir viel Wert. Die zweite: nicht so viel. Ab 3 Orangen bin ich satt.</a:t>
            </a:r>
            <a:endParaRPr lang="de-DE" sz="1800" dirty="0">
              <a:latin typeface="Arial" panose="020B0604020202020204" pitchFamily="34" charset="0"/>
              <a:cs typeface="Arial" panose="020B0604020202020204" pitchFamily="34" charset="0"/>
            </a:endParaRPr>
          </a:p>
        </p:txBody>
      </p:sp>
      <p:sp>
        <p:nvSpPr>
          <p:cNvPr id="12" name="Rectangle 20"/>
          <p:cNvSpPr>
            <a:spLocks noChangeArrowheads="1"/>
          </p:cNvSpPr>
          <p:nvPr/>
        </p:nvSpPr>
        <p:spPr bwMode="auto">
          <a:xfrm>
            <a:off x="4752139" y="5382435"/>
            <a:ext cx="195325"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a:spcBef>
                <a:spcPct val="20000"/>
              </a:spcBef>
              <a:buClr>
                <a:schemeClr val="tx2"/>
              </a:buClr>
              <a:buChar char="•"/>
              <a:defRPr sz="2400">
                <a:solidFill>
                  <a:schemeClr val="tx1"/>
                </a:solidFill>
                <a:latin typeface="Times New Roman" panose="02020603050405020304" pitchFamily="18" charset="0"/>
              </a:defRPr>
            </a:lvl1pPr>
            <a:lvl2pPr marL="742950" indent="-285750">
              <a:spcBef>
                <a:spcPct val="20000"/>
              </a:spcBef>
              <a:buClr>
                <a:schemeClr val="tx2"/>
              </a:buClr>
              <a:buChar char="–"/>
              <a:defRPr sz="2400">
                <a:solidFill>
                  <a:schemeClr val="tx1"/>
                </a:solidFill>
                <a:latin typeface="Times New Roman" panose="02020603050405020304" pitchFamily="18" charset="0"/>
              </a:defRPr>
            </a:lvl2pPr>
            <a:lvl3pPr marL="1143000" indent="-228600">
              <a:spcBef>
                <a:spcPct val="20000"/>
              </a:spcBef>
              <a:buClr>
                <a:schemeClr val="tx2"/>
              </a:buClr>
              <a:buChar char="•"/>
              <a:defRPr sz="2400">
                <a:solidFill>
                  <a:schemeClr val="tx1"/>
                </a:solidFill>
                <a:latin typeface="Times New Roman" panose="02020603050405020304" pitchFamily="18" charset="0"/>
              </a:defRPr>
            </a:lvl3pPr>
            <a:lvl4pPr marL="1600200" indent="-228600">
              <a:spcBef>
                <a:spcPct val="20000"/>
              </a:spcBef>
              <a:buClr>
                <a:schemeClr val="tx2"/>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spcBef>
                <a:spcPct val="0"/>
              </a:spcBef>
              <a:buClrTx/>
              <a:buFontTx/>
              <a:buNone/>
            </a:pPr>
            <a:r>
              <a:rPr lang="de-DE" altLang="en-US" sz="1800" dirty="0">
                <a:solidFill>
                  <a:srgbClr val="000000"/>
                </a:solidFill>
                <a:latin typeface="Arial" panose="020B0604020202020204" pitchFamily="34" charset="0"/>
              </a:rPr>
              <a:t>2</a:t>
            </a:r>
            <a:endParaRPr lang="de-DE" altLang="en-US" dirty="0">
              <a:latin typeface="Arial" panose="020B0604020202020204" pitchFamily="34" charset="0"/>
            </a:endParaRPr>
          </a:p>
        </p:txBody>
      </p:sp>
      <p:sp>
        <p:nvSpPr>
          <p:cNvPr id="13" name="Rectangle 20"/>
          <p:cNvSpPr>
            <a:spLocks noChangeArrowheads="1"/>
          </p:cNvSpPr>
          <p:nvPr/>
        </p:nvSpPr>
        <p:spPr bwMode="auto">
          <a:xfrm>
            <a:off x="5690054" y="5363508"/>
            <a:ext cx="195325"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a:spcBef>
                <a:spcPct val="20000"/>
              </a:spcBef>
              <a:buClr>
                <a:schemeClr val="tx2"/>
              </a:buClr>
              <a:buChar char="•"/>
              <a:defRPr sz="2400">
                <a:solidFill>
                  <a:schemeClr val="tx1"/>
                </a:solidFill>
                <a:latin typeface="Times New Roman" panose="02020603050405020304" pitchFamily="18" charset="0"/>
              </a:defRPr>
            </a:lvl1pPr>
            <a:lvl2pPr marL="742950" indent="-285750">
              <a:spcBef>
                <a:spcPct val="20000"/>
              </a:spcBef>
              <a:buClr>
                <a:schemeClr val="tx2"/>
              </a:buClr>
              <a:buChar char="–"/>
              <a:defRPr sz="2400">
                <a:solidFill>
                  <a:schemeClr val="tx1"/>
                </a:solidFill>
                <a:latin typeface="Times New Roman" panose="02020603050405020304" pitchFamily="18" charset="0"/>
              </a:defRPr>
            </a:lvl2pPr>
            <a:lvl3pPr marL="1143000" indent="-228600">
              <a:spcBef>
                <a:spcPct val="20000"/>
              </a:spcBef>
              <a:buClr>
                <a:schemeClr val="tx2"/>
              </a:buClr>
              <a:buChar char="•"/>
              <a:defRPr sz="2400">
                <a:solidFill>
                  <a:schemeClr val="tx1"/>
                </a:solidFill>
                <a:latin typeface="Times New Roman" panose="02020603050405020304" pitchFamily="18" charset="0"/>
              </a:defRPr>
            </a:lvl3pPr>
            <a:lvl4pPr marL="1600200" indent="-228600">
              <a:spcBef>
                <a:spcPct val="20000"/>
              </a:spcBef>
              <a:buClr>
                <a:schemeClr val="tx2"/>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spcBef>
                <a:spcPct val="0"/>
              </a:spcBef>
              <a:buClrTx/>
              <a:buFontTx/>
              <a:buNone/>
            </a:pPr>
            <a:r>
              <a:rPr lang="de-DE" altLang="en-US" sz="1800" dirty="0" smtClean="0">
                <a:solidFill>
                  <a:srgbClr val="000000"/>
                </a:solidFill>
                <a:latin typeface="Arial" panose="020B0604020202020204" pitchFamily="34" charset="0"/>
              </a:rPr>
              <a:t>3</a:t>
            </a:r>
            <a:endParaRPr lang="de-DE" altLang="en-US" dirty="0">
              <a:latin typeface="Arial" panose="020B0604020202020204" pitchFamily="34" charset="0"/>
            </a:endParaRPr>
          </a:p>
        </p:txBody>
      </p:sp>
      <p:sp>
        <p:nvSpPr>
          <p:cNvPr id="14" name="Rectangle 20"/>
          <p:cNvSpPr>
            <a:spLocks noChangeArrowheads="1"/>
          </p:cNvSpPr>
          <p:nvPr/>
        </p:nvSpPr>
        <p:spPr bwMode="auto">
          <a:xfrm>
            <a:off x="3911886" y="5382435"/>
            <a:ext cx="195325"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a:spcBef>
                <a:spcPct val="20000"/>
              </a:spcBef>
              <a:buClr>
                <a:schemeClr val="tx2"/>
              </a:buClr>
              <a:buChar char="•"/>
              <a:defRPr sz="2400">
                <a:solidFill>
                  <a:schemeClr val="tx1"/>
                </a:solidFill>
                <a:latin typeface="Times New Roman" panose="02020603050405020304" pitchFamily="18" charset="0"/>
              </a:defRPr>
            </a:lvl1pPr>
            <a:lvl2pPr marL="742950" indent="-285750">
              <a:spcBef>
                <a:spcPct val="20000"/>
              </a:spcBef>
              <a:buClr>
                <a:schemeClr val="tx2"/>
              </a:buClr>
              <a:buChar char="–"/>
              <a:defRPr sz="2400">
                <a:solidFill>
                  <a:schemeClr val="tx1"/>
                </a:solidFill>
                <a:latin typeface="Times New Roman" panose="02020603050405020304" pitchFamily="18" charset="0"/>
              </a:defRPr>
            </a:lvl2pPr>
            <a:lvl3pPr marL="1143000" indent="-228600">
              <a:spcBef>
                <a:spcPct val="20000"/>
              </a:spcBef>
              <a:buClr>
                <a:schemeClr val="tx2"/>
              </a:buClr>
              <a:buChar char="•"/>
              <a:defRPr sz="2400">
                <a:solidFill>
                  <a:schemeClr val="tx1"/>
                </a:solidFill>
                <a:latin typeface="Times New Roman" panose="02020603050405020304" pitchFamily="18" charset="0"/>
              </a:defRPr>
            </a:lvl3pPr>
            <a:lvl4pPr marL="1600200" indent="-228600">
              <a:spcBef>
                <a:spcPct val="20000"/>
              </a:spcBef>
              <a:buClr>
                <a:schemeClr val="tx2"/>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spcBef>
                <a:spcPct val="0"/>
              </a:spcBef>
              <a:buClrTx/>
              <a:buFontTx/>
              <a:buNone/>
            </a:pPr>
            <a:r>
              <a:rPr lang="de-DE" altLang="en-US" sz="1800" dirty="0">
                <a:solidFill>
                  <a:srgbClr val="000000"/>
                </a:solidFill>
                <a:latin typeface="Arial" panose="020B0604020202020204" pitchFamily="34" charset="0"/>
              </a:rPr>
              <a:t>1</a:t>
            </a:r>
            <a:endParaRPr lang="de-DE" altLang="en-US" dirty="0">
              <a:latin typeface="Arial" panose="020B0604020202020204" pitchFamily="34" charset="0"/>
            </a:endParaRPr>
          </a:p>
        </p:txBody>
      </p:sp>
    </p:spTree>
    <p:extLst>
      <p:ext uri="{BB962C8B-B14F-4D97-AF65-F5344CB8AC3E}">
        <p14:creationId xmlns:p14="http://schemas.microsoft.com/office/powerpoint/2010/main" val="1253549950"/>
      </p:ext>
    </p:extLst>
  </p:cSld>
  <p:clrMapOvr>
    <a:masterClrMapping/>
  </p:clrMapOv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1C484D5-F953-4BCB-A209-5D43267594DA}"/>
              </a:ext>
            </a:extLst>
          </p:cNvPr>
          <p:cNvSpPr>
            <a:spLocks noGrp="1"/>
          </p:cNvSpPr>
          <p:nvPr>
            <p:ph type="title"/>
          </p:nvPr>
        </p:nvSpPr>
        <p:spPr/>
        <p:txBody>
          <a:bodyPr/>
          <a:lstStyle/>
          <a:p>
            <a:r>
              <a:rPr lang="de-DE" i="0" dirty="0" smtClean="0">
                <a:latin typeface="Arial" panose="020B0604020202020204" pitchFamily="34" charset="0"/>
                <a:cs typeface="Arial" panose="020B0604020202020204" pitchFamily="34" charset="0"/>
              </a:rPr>
              <a:t>Organisatorisches: Lehrangebot</a:t>
            </a:r>
            <a:endParaRPr lang="en-GB" i="0" dirty="0">
              <a:latin typeface="Arial" panose="020B0604020202020204" pitchFamily="34" charset="0"/>
              <a:cs typeface="Arial" panose="020B0604020202020204" pitchFamily="34" charset="0"/>
            </a:endParaRPr>
          </a:p>
        </p:txBody>
      </p:sp>
      <p:sp>
        <p:nvSpPr>
          <p:cNvPr id="3" name="Inhaltsplatzhalter 2">
            <a:extLst>
              <a:ext uri="{FF2B5EF4-FFF2-40B4-BE49-F238E27FC236}">
                <a16:creationId xmlns:a16="http://schemas.microsoft.com/office/drawing/2014/main" id="{B235AA7D-137D-4243-B7FE-5B1E469BB2AF}"/>
              </a:ext>
            </a:extLst>
          </p:cNvPr>
          <p:cNvSpPr>
            <a:spLocks noGrp="1"/>
          </p:cNvSpPr>
          <p:nvPr>
            <p:ph idx="1"/>
          </p:nvPr>
        </p:nvSpPr>
        <p:spPr>
          <a:xfrm>
            <a:off x="599090" y="1524001"/>
            <a:ext cx="8221061" cy="4572000"/>
          </a:xfrm>
        </p:spPr>
        <p:txBody>
          <a:bodyPr/>
          <a:lstStyle/>
          <a:p>
            <a:r>
              <a:rPr lang="de-DE" b="1" dirty="0">
                <a:latin typeface="Arial" panose="020B0604020202020204" pitchFamily="34" charset="0"/>
                <a:cs typeface="Arial" panose="020B0604020202020204" pitchFamily="34" charset="0"/>
              </a:rPr>
              <a:t>Vorlesung: </a:t>
            </a:r>
          </a:p>
          <a:p>
            <a:pPr lvl="1"/>
            <a:r>
              <a:rPr lang="de-DE" sz="2000" dirty="0" smtClean="0">
                <a:latin typeface="Arial" panose="020B0604020202020204" pitchFamily="34" charset="0"/>
                <a:cs typeface="Arial" panose="020B0604020202020204" pitchFamily="34" charset="0"/>
              </a:rPr>
              <a:t>ISIS-Einschreibeschlüssel</a:t>
            </a:r>
            <a:r>
              <a:rPr lang="de-DE" sz="2000" dirty="0">
                <a:latin typeface="Arial" panose="020B0604020202020204" pitchFamily="34" charset="0"/>
                <a:cs typeface="Arial" panose="020B0604020202020204" pitchFamily="34" charset="0"/>
              </a:rPr>
              <a:t>: </a:t>
            </a:r>
            <a:r>
              <a:rPr lang="de-DE" sz="2000" i="1" dirty="0">
                <a:latin typeface="Arial" panose="020B0604020202020204" pitchFamily="34" charset="0"/>
                <a:cs typeface="Arial" panose="020B0604020202020204" pitchFamily="34" charset="0"/>
              </a:rPr>
              <a:t>„Markt21.“ </a:t>
            </a:r>
            <a:r>
              <a:rPr lang="de-DE" sz="2000" dirty="0" smtClean="0">
                <a:latin typeface="Arial" panose="020B0604020202020204" pitchFamily="34" charset="0"/>
                <a:cs typeface="Arial" panose="020B0604020202020204" pitchFamily="34" charset="0"/>
              </a:rPr>
              <a:t>(ab übernächster Woche)</a:t>
            </a:r>
            <a:endParaRPr lang="de-DE" sz="2000" dirty="0">
              <a:latin typeface="Arial" panose="020B0604020202020204" pitchFamily="34" charset="0"/>
              <a:cs typeface="Arial" panose="020B0604020202020204" pitchFamily="34" charset="0"/>
            </a:endParaRPr>
          </a:p>
          <a:p>
            <a:pPr lvl="1"/>
            <a:r>
              <a:rPr lang="de-DE" sz="2000" dirty="0">
                <a:latin typeface="Arial" panose="020B0604020202020204" pitchFamily="34" charset="0"/>
                <a:cs typeface="Arial" panose="020B0604020202020204" pitchFamily="34" charset="0"/>
              </a:rPr>
              <a:t>Mittwochs </a:t>
            </a:r>
            <a:r>
              <a:rPr lang="de-DE" sz="2000" dirty="0" smtClean="0">
                <a:latin typeface="Arial" panose="020B0604020202020204" pitchFamily="34" charset="0"/>
                <a:cs typeface="Arial" panose="020B0604020202020204" pitchFamily="34" charset="0"/>
              </a:rPr>
              <a:t>10:00-12:00</a:t>
            </a:r>
            <a:endParaRPr lang="de-DE" sz="2000" dirty="0">
              <a:latin typeface="Arial" panose="020B0604020202020204" pitchFamily="34" charset="0"/>
              <a:cs typeface="Arial" panose="020B0604020202020204" pitchFamily="34" charset="0"/>
            </a:endParaRPr>
          </a:p>
          <a:p>
            <a:pPr lvl="1"/>
            <a:r>
              <a:rPr lang="de-DE" sz="2000" dirty="0">
                <a:latin typeface="Arial" panose="020B0604020202020204" pitchFamily="34" charset="0"/>
                <a:cs typeface="Arial" panose="020B0604020202020204" pitchFamily="34" charset="0"/>
              </a:rPr>
              <a:t>Thematische Einführung in die </a:t>
            </a:r>
            <a:r>
              <a:rPr lang="de-DE" sz="2000" dirty="0" smtClean="0">
                <a:latin typeface="Arial" panose="020B0604020202020204" pitchFamily="34" charset="0"/>
                <a:cs typeface="Arial" panose="020B0604020202020204" pitchFamily="34" charset="0"/>
              </a:rPr>
              <a:t>Themen</a:t>
            </a:r>
            <a:endParaRPr lang="de-DE" sz="2000" dirty="0">
              <a:latin typeface="Arial" panose="020B0604020202020204" pitchFamily="34" charset="0"/>
              <a:cs typeface="Arial" panose="020B0604020202020204" pitchFamily="34" charset="0"/>
            </a:endParaRPr>
          </a:p>
          <a:p>
            <a:r>
              <a:rPr lang="de-DE" b="1" dirty="0">
                <a:latin typeface="Arial" panose="020B0604020202020204" pitchFamily="34" charset="0"/>
                <a:cs typeface="Arial" panose="020B0604020202020204" pitchFamily="34" charset="0"/>
              </a:rPr>
              <a:t>Podcast</a:t>
            </a:r>
            <a:r>
              <a:rPr lang="de-DE" dirty="0">
                <a:latin typeface="Arial" panose="020B0604020202020204" pitchFamily="34" charset="0"/>
                <a:cs typeface="Arial" panose="020B0604020202020204" pitchFamily="34" charset="0"/>
              </a:rPr>
              <a:t>: </a:t>
            </a:r>
          </a:p>
          <a:p>
            <a:pPr lvl="1"/>
            <a:r>
              <a:rPr lang="de-DE" sz="2000" dirty="0">
                <a:latin typeface="Arial" panose="020B0604020202020204" pitchFamily="34" charset="0"/>
                <a:cs typeface="Arial" panose="020B0604020202020204" pitchFamily="34" charset="0"/>
              </a:rPr>
              <a:t>Veröffentlichung immer eine Woche zeitversetzt zur Vorlesung</a:t>
            </a:r>
          </a:p>
          <a:p>
            <a:pPr lvl="1"/>
            <a:r>
              <a:rPr lang="de-DE" sz="2000" dirty="0">
                <a:latin typeface="Arial" panose="020B0604020202020204" pitchFamily="34" charset="0"/>
                <a:cs typeface="Arial" panose="020B0604020202020204" pitchFamily="34" charset="0"/>
              </a:rPr>
              <a:t>Kurze Aufbereitung der Vorlesungsinhalte </a:t>
            </a:r>
          </a:p>
          <a:p>
            <a:r>
              <a:rPr lang="de-DE" b="1" dirty="0" smtClean="0">
                <a:latin typeface="Arial" panose="020B0604020202020204" pitchFamily="34" charset="0"/>
                <a:cs typeface="Arial" panose="020B0604020202020204" pitchFamily="34" charset="0"/>
              </a:rPr>
              <a:t>Skript und Übungsaufgaben</a:t>
            </a:r>
            <a:r>
              <a:rPr lang="de-DE" b="1" dirty="0">
                <a:latin typeface="Arial" panose="020B0604020202020204" pitchFamily="34" charset="0"/>
                <a:cs typeface="Arial" panose="020B0604020202020204" pitchFamily="34" charset="0"/>
              </a:rPr>
              <a:t>:</a:t>
            </a:r>
          </a:p>
          <a:p>
            <a:pPr lvl="1"/>
            <a:r>
              <a:rPr lang="de-DE" sz="2000" dirty="0">
                <a:latin typeface="Arial" panose="020B0604020202020204" pitchFamily="34" charset="0"/>
                <a:cs typeface="Arial" panose="020B0604020202020204" pitchFamily="34" charset="0"/>
              </a:rPr>
              <a:t>Aufgaben &amp; Musterlösungen online verfügbar</a:t>
            </a:r>
          </a:p>
          <a:p>
            <a:r>
              <a:rPr lang="de-DE" b="1" dirty="0">
                <a:latin typeface="Arial" panose="020B0604020202020204" pitchFamily="34" charset="0"/>
                <a:cs typeface="Arial" panose="020B0604020202020204" pitchFamily="34" charset="0"/>
              </a:rPr>
              <a:t>Sprechstunden: </a:t>
            </a:r>
          </a:p>
          <a:p>
            <a:pPr lvl="1"/>
            <a:r>
              <a:rPr lang="de-DE" sz="2000" dirty="0">
                <a:latin typeface="Arial" panose="020B0604020202020204" pitchFamily="34" charset="0"/>
                <a:cs typeface="Arial" panose="020B0604020202020204" pitchFamily="34" charset="0"/>
              </a:rPr>
              <a:t>Direkte Fragestunde mit Tutor*innen (Anmeldung über ISIS erforderlich) </a:t>
            </a:r>
          </a:p>
        </p:txBody>
      </p:sp>
    </p:spTree>
    <p:extLst>
      <p:ext uri="{BB962C8B-B14F-4D97-AF65-F5344CB8AC3E}">
        <p14:creationId xmlns:p14="http://schemas.microsoft.com/office/powerpoint/2010/main" val="4092022804"/>
      </p:ext>
    </p:extLst>
  </p:cSld>
  <p:clrMapOvr>
    <a:masterClrMapping/>
  </p:clrMapOvr>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8" name="Rectangle 2"/>
          <p:cNvSpPr>
            <a:spLocks noGrp="1" noChangeArrowheads="1"/>
          </p:cNvSpPr>
          <p:nvPr>
            <p:ph type="title"/>
          </p:nvPr>
        </p:nvSpPr>
        <p:spPr>
          <a:xfrm>
            <a:off x="1705511" y="381000"/>
            <a:ext cx="6905092" cy="889000"/>
          </a:xfrm>
        </p:spPr>
        <p:txBody>
          <a:bodyPr/>
          <a:lstStyle/>
          <a:p>
            <a:r>
              <a:rPr lang="de-DE" altLang="en-US" i="0" dirty="0" smtClean="0">
                <a:latin typeface="Arial" panose="020B0604020202020204" pitchFamily="34" charset="0"/>
                <a:cs typeface="Arial" panose="020B0604020202020204" pitchFamily="34" charset="0"/>
              </a:rPr>
              <a:t>Beispiel: Inverse Nachfragefunktion für </a:t>
            </a:r>
            <a:r>
              <a:rPr lang="de-DE" altLang="en-US" i="0" dirty="0" smtClean="0">
                <a:latin typeface="Arial" panose="020B0604020202020204" pitchFamily="34" charset="0"/>
                <a:cs typeface="Arial" panose="020B0604020202020204" pitchFamily="34" charset="0"/>
              </a:rPr>
              <a:t>Strom in der Aluminiumherstellung</a:t>
            </a:r>
            <a:endParaRPr lang="de-DE" altLang="en-US" i="0" dirty="0" smtClean="0">
              <a:latin typeface="Arial" panose="020B0604020202020204" pitchFamily="34" charset="0"/>
              <a:cs typeface="Arial" panose="020B0604020202020204" pitchFamily="34" charset="0"/>
            </a:endParaRPr>
          </a:p>
        </p:txBody>
      </p:sp>
      <p:sp>
        <p:nvSpPr>
          <p:cNvPr id="16399" name="Rectangle 22"/>
          <p:cNvSpPr>
            <a:spLocks noChangeArrowheads="1"/>
          </p:cNvSpPr>
          <p:nvPr/>
        </p:nvSpPr>
        <p:spPr bwMode="auto">
          <a:xfrm>
            <a:off x="7170416" y="7569201"/>
            <a:ext cx="136527" cy="7797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a:spcBef>
                <a:spcPct val="20000"/>
              </a:spcBef>
              <a:buClr>
                <a:schemeClr val="tx2"/>
              </a:buClr>
              <a:buChar char="•"/>
              <a:defRPr sz="2400">
                <a:solidFill>
                  <a:schemeClr val="tx1"/>
                </a:solidFill>
                <a:latin typeface="Times New Roman" panose="02020603050405020304" pitchFamily="18" charset="0"/>
              </a:defRPr>
            </a:lvl1pPr>
            <a:lvl2pPr marL="742950" indent="-285750">
              <a:spcBef>
                <a:spcPct val="20000"/>
              </a:spcBef>
              <a:buClr>
                <a:schemeClr val="tx2"/>
              </a:buClr>
              <a:buChar char="–"/>
              <a:defRPr sz="2400">
                <a:solidFill>
                  <a:schemeClr val="tx1"/>
                </a:solidFill>
                <a:latin typeface="Times New Roman" panose="02020603050405020304" pitchFamily="18" charset="0"/>
              </a:defRPr>
            </a:lvl2pPr>
            <a:lvl3pPr marL="1143000" indent="-228600">
              <a:spcBef>
                <a:spcPct val="20000"/>
              </a:spcBef>
              <a:buClr>
                <a:schemeClr val="tx2"/>
              </a:buClr>
              <a:buChar char="•"/>
              <a:defRPr sz="2400">
                <a:solidFill>
                  <a:schemeClr val="tx1"/>
                </a:solidFill>
                <a:latin typeface="Times New Roman" panose="02020603050405020304" pitchFamily="18" charset="0"/>
              </a:defRPr>
            </a:lvl3pPr>
            <a:lvl4pPr marL="1600200" indent="-228600">
              <a:spcBef>
                <a:spcPct val="20000"/>
              </a:spcBef>
              <a:buClr>
                <a:schemeClr val="tx2"/>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spcBef>
                <a:spcPct val="0"/>
              </a:spcBef>
              <a:buClrTx/>
              <a:buFontTx/>
              <a:buNone/>
            </a:pPr>
            <a:r>
              <a:rPr lang="de-DE" altLang="en-US" sz="1900" b="1" i="1">
                <a:solidFill>
                  <a:srgbClr val="000000"/>
                </a:solidFill>
                <a:latin typeface="Arial" panose="020B0604020202020204" pitchFamily="34" charset="0"/>
              </a:rPr>
              <a:t>Q</a:t>
            </a:r>
            <a:r>
              <a:rPr lang="de-DE" altLang="en-US" sz="1900" b="1" baseline="-25000">
                <a:solidFill>
                  <a:srgbClr val="000000"/>
                </a:solidFill>
                <a:latin typeface="Arial" panose="020B0604020202020204" pitchFamily="34" charset="0"/>
              </a:rPr>
              <a:t>0</a:t>
            </a:r>
            <a:r>
              <a:rPr lang="de-DE" altLang="en-US" sz="1900" b="1" i="1">
                <a:solidFill>
                  <a:srgbClr val="000000"/>
                </a:solidFill>
                <a:latin typeface="Arial" panose="020B0604020202020204" pitchFamily="34" charset="0"/>
              </a:rPr>
              <a:t>*</a:t>
            </a:r>
            <a:endParaRPr lang="de-DE" altLang="en-US">
              <a:latin typeface="Arial" panose="020B0604020202020204" pitchFamily="34" charset="0"/>
            </a:endParaRPr>
          </a:p>
        </p:txBody>
      </p:sp>
      <p:grpSp>
        <p:nvGrpSpPr>
          <p:cNvPr id="58" name="Group 57"/>
          <p:cNvGrpSpPr/>
          <p:nvPr/>
        </p:nvGrpSpPr>
        <p:grpSpPr>
          <a:xfrm>
            <a:off x="2013305" y="3758009"/>
            <a:ext cx="6680366" cy="2281259"/>
            <a:chOff x="608447" y="1258458"/>
            <a:chExt cx="2348689" cy="1607123"/>
          </a:xfrm>
        </p:grpSpPr>
        <p:sp>
          <p:nvSpPr>
            <p:cNvPr id="60" name="Rectangle 20"/>
            <p:cNvSpPr>
              <a:spLocks noChangeArrowheads="1"/>
            </p:cNvSpPr>
            <p:nvPr/>
          </p:nvSpPr>
          <p:spPr bwMode="auto">
            <a:xfrm>
              <a:off x="608447" y="1387821"/>
              <a:ext cx="418408" cy="3110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a:spcBef>
                  <a:spcPct val="20000"/>
                </a:spcBef>
                <a:buClr>
                  <a:schemeClr val="tx2"/>
                </a:buClr>
                <a:buChar char="•"/>
                <a:defRPr sz="2400">
                  <a:solidFill>
                    <a:schemeClr val="tx1"/>
                  </a:solidFill>
                  <a:latin typeface="Times New Roman" panose="02020603050405020304" pitchFamily="18" charset="0"/>
                </a:defRPr>
              </a:lvl1pPr>
              <a:lvl2pPr marL="742950" indent="-285750">
                <a:spcBef>
                  <a:spcPct val="20000"/>
                </a:spcBef>
                <a:buClr>
                  <a:schemeClr val="tx2"/>
                </a:buClr>
                <a:buChar char="–"/>
                <a:defRPr sz="2400">
                  <a:solidFill>
                    <a:schemeClr val="tx1"/>
                  </a:solidFill>
                  <a:latin typeface="Times New Roman" panose="02020603050405020304" pitchFamily="18" charset="0"/>
                </a:defRPr>
              </a:lvl2pPr>
              <a:lvl3pPr marL="1143000" indent="-228600">
                <a:spcBef>
                  <a:spcPct val="20000"/>
                </a:spcBef>
                <a:buClr>
                  <a:schemeClr val="tx2"/>
                </a:buClr>
                <a:buChar char="•"/>
                <a:defRPr sz="2400">
                  <a:solidFill>
                    <a:schemeClr val="tx1"/>
                  </a:solidFill>
                  <a:latin typeface="Times New Roman" panose="02020603050405020304" pitchFamily="18" charset="0"/>
                </a:defRPr>
              </a:lvl3pPr>
              <a:lvl4pPr marL="1600200" indent="-228600">
                <a:spcBef>
                  <a:spcPct val="20000"/>
                </a:spcBef>
                <a:buClr>
                  <a:schemeClr val="tx2"/>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spcBef>
                  <a:spcPct val="0"/>
                </a:spcBef>
                <a:buClrTx/>
                <a:buFontTx/>
                <a:buNone/>
              </a:pPr>
              <a:r>
                <a:rPr lang="de-DE" altLang="en-US" sz="1800" dirty="0" smtClean="0">
                  <a:solidFill>
                    <a:srgbClr val="000000"/>
                  </a:solidFill>
                  <a:latin typeface="Arial" panose="020B0604020202020204" pitchFamily="34" charset="0"/>
                </a:rPr>
                <a:t>Preis</a:t>
              </a:r>
              <a:r>
                <a:rPr lang="de-DE" altLang="en-US" sz="1800" i="1" dirty="0" smtClean="0">
                  <a:solidFill>
                    <a:srgbClr val="000000"/>
                  </a:solidFill>
                  <a:latin typeface="Arial" panose="020B0604020202020204" pitchFamily="34" charset="0"/>
                </a:rPr>
                <a:t> p</a:t>
              </a:r>
            </a:p>
            <a:p>
              <a:pPr>
                <a:spcBef>
                  <a:spcPct val="0"/>
                </a:spcBef>
                <a:buClrTx/>
                <a:buFontTx/>
                <a:buNone/>
              </a:pPr>
              <a:r>
                <a:rPr lang="de-DE" altLang="en-US" sz="1800" dirty="0" smtClean="0">
                  <a:solidFill>
                    <a:srgbClr val="000000"/>
                  </a:solidFill>
                  <a:latin typeface="Arial" panose="020B0604020202020204" pitchFamily="34" charset="0"/>
                </a:rPr>
                <a:t>€</a:t>
              </a:r>
              <a:r>
                <a:rPr lang="de-DE" altLang="en-US" sz="1800" dirty="0" smtClean="0">
                  <a:solidFill>
                    <a:srgbClr val="000000"/>
                  </a:solidFill>
                  <a:latin typeface="Arial" panose="020B0604020202020204" pitchFamily="34" charset="0"/>
                </a:rPr>
                <a:t>/MWh</a:t>
              </a:r>
              <a:endParaRPr lang="de-DE" altLang="en-US" dirty="0">
                <a:latin typeface="Arial" panose="020B0604020202020204" pitchFamily="34" charset="0"/>
              </a:endParaRPr>
            </a:p>
          </p:txBody>
        </p:sp>
        <p:sp>
          <p:nvSpPr>
            <p:cNvPr id="61" name="Rectangle 21"/>
            <p:cNvSpPr>
              <a:spLocks noChangeArrowheads="1"/>
            </p:cNvSpPr>
            <p:nvPr/>
          </p:nvSpPr>
          <p:spPr bwMode="auto">
            <a:xfrm>
              <a:off x="2190978" y="2670438"/>
              <a:ext cx="766158" cy="1951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a:spcBef>
                  <a:spcPct val="20000"/>
                </a:spcBef>
                <a:buClr>
                  <a:schemeClr val="tx2"/>
                </a:buClr>
                <a:buChar char="•"/>
                <a:defRPr sz="2400">
                  <a:solidFill>
                    <a:schemeClr val="tx1"/>
                  </a:solidFill>
                  <a:latin typeface="Times New Roman" panose="02020603050405020304" pitchFamily="18" charset="0"/>
                </a:defRPr>
              </a:lvl1pPr>
              <a:lvl2pPr marL="742950" indent="-285750">
                <a:spcBef>
                  <a:spcPct val="20000"/>
                </a:spcBef>
                <a:buClr>
                  <a:schemeClr val="tx2"/>
                </a:buClr>
                <a:buChar char="–"/>
                <a:defRPr sz="2400">
                  <a:solidFill>
                    <a:schemeClr val="tx1"/>
                  </a:solidFill>
                  <a:latin typeface="Times New Roman" panose="02020603050405020304" pitchFamily="18" charset="0"/>
                </a:defRPr>
              </a:lvl2pPr>
              <a:lvl3pPr marL="1143000" indent="-228600">
                <a:spcBef>
                  <a:spcPct val="20000"/>
                </a:spcBef>
                <a:buClr>
                  <a:schemeClr val="tx2"/>
                </a:buClr>
                <a:buChar char="•"/>
                <a:defRPr sz="2400">
                  <a:solidFill>
                    <a:schemeClr val="tx1"/>
                  </a:solidFill>
                  <a:latin typeface="Times New Roman" panose="02020603050405020304" pitchFamily="18" charset="0"/>
                </a:defRPr>
              </a:lvl3pPr>
              <a:lvl4pPr marL="1600200" indent="-228600">
                <a:spcBef>
                  <a:spcPct val="20000"/>
                </a:spcBef>
                <a:buClr>
                  <a:schemeClr val="tx2"/>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spcBef>
                  <a:spcPct val="0"/>
                </a:spcBef>
                <a:buClrTx/>
                <a:buFontTx/>
                <a:buNone/>
              </a:pPr>
              <a:r>
                <a:rPr lang="de-DE" altLang="en-US" sz="1800" dirty="0" smtClean="0">
                  <a:solidFill>
                    <a:srgbClr val="000000"/>
                  </a:solidFill>
                  <a:latin typeface="Arial" panose="020B0604020202020204" pitchFamily="34" charset="0"/>
                </a:rPr>
                <a:t>Menge</a:t>
              </a:r>
              <a:r>
                <a:rPr lang="de-DE" altLang="en-US" sz="1800" i="1" dirty="0" smtClean="0">
                  <a:solidFill>
                    <a:srgbClr val="000000"/>
                  </a:solidFill>
                  <a:latin typeface="Arial" panose="020B0604020202020204" pitchFamily="34" charset="0"/>
                </a:rPr>
                <a:t> </a:t>
              </a:r>
              <a:r>
                <a:rPr lang="de-DE" altLang="en-US" sz="1800" dirty="0" smtClean="0">
                  <a:solidFill>
                    <a:srgbClr val="000000"/>
                  </a:solidFill>
                  <a:latin typeface="Arial" panose="020B0604020202020204" pitchFamily="34" charset="0"/>
                </a:rPr>
                <a:t>Strom</a:t>
              </a:r>
              <a:r>
                <a:rPr lang="de-DE" altLang="en-US" sz="1800" dirty="0">
                  <a:solidFill>
                    <a:srgbClr val="000000"/>
                  </a:solidFill>
                  <a:latin typeface="Arial" panose="020B0604020202020204" pitchFamily="34" charset="0"/>
                </a:rPr>
                <a:t> </a:t>
              </a:r>
              <a:r>
                <a:rPr lang="de-DE" altLang="en-US" sz="1800" dirty="0" smtClean="0">
                  <a:solidFill>
                    <a:srgbClr val="000000"/>
                  </a:solidFill>
                  <a:latin typeface="Arial" panose="020B0604020202020204" pitchFamily="34" charset="0"/>
                </a:rPr>
                <a:t>(MWh)</a:t>
              </a:r>
              <a:endParaRPr lang="de-DE" altLang="en-US" dirty="0">
                <a:latin typeface="Arial" panose="020B0604020202020204" pitchFamily="34" charset="0"/>
              </a:endParaRPr>
            </a:p>
          </p:txBody>
        </p:sp>
        <p:sp>
          <p:nvSpPr>
            <p:cNvPr id="62" name="Line 56"/>
            <p:cNvSpPr>
              <a:spLocks noChangeShapeType="1"/>
            </p:cNvSpPr>
            <p:nvPr/>
          </p:nvSpPr>
          <p:spPr bwMode="auto">
            <a:xfrm>
              <a:off x="1000000" y="2616993"/>
              <a:ext cx="1331616" cy="0"/>
            </a:xfrm>
            <a:prstGeom prst="line">
              <a:avLst/>
            </a:prstGeom>
            <a:noFill/>
            <a:ln w="38100">
              <a:solidFill>
                <a:schemeClr val="tx1"/>
              </a:solidFill>
              <a:round/>
              <a:headEnd type="none" w="sm" len="sm"/>
              <a:tailEnd type="triangle" w="med" len="med"/>
            </a:ln>
            <a:extLst>
              <a:ext uri="{909E8E84-426E-40DD-AFC4-6F175D3DCCD1}">
                <a14:hiddenFill xmlns:a14="http://schemas.microsoft.com/office/drawing/2010/main">
                  <a:noFill/>
                </a14:hiddenFill>
              </a:ext>
            </a:extLst>
          </p:spPr>
          <p:txBody>
            <a:bodyPr wrap="none" anchor="ctr"/>
            <a:lstStyle/>
            <a:p>
              <a:endParaRPr lang="de-DE"/>
            </a:p>
          </p:txBody>
        </p:sp>
        <p:sp>
          <p:nvSpPr>
            <p:cNvPr id="63" name="Line 57"/>
            <p:cNvSpPr>
              <a:spLocks noChangeShapeType="1"/>
            </p:cNvSpPr>
            <p:nvPr/>
          </p:nvSpPr>
          <p:spPr bwMode="auto">
            <a:xfrm flipH="1" flipV="1">
              <a:off x="996031" y="1258458"/>
              <a:ext cx="3969" cy="1358535"/>
            </a:xfrm>
            <a:prstGeom prst="line">
              <a:avLst/>
            </a:prstGeom>
            <a:noFill/>
            <a:ln w="38100">
              <a:solidFill>
                <a:schemeClr val="tx1"/>
              </a:solidFill>
              <a:round/>
              <a:headEnd type="none" w="sm" len="sm"/>
              <a:tailEnd type="triangle" w="med" len="med"/>
            </a:ln>
            <a:extLst>
              <a:ext uri="{909E8E84-426E-40DD-AFC4-6F175D3DCCD1}">
                <a14:hiddenFill xmlns:a14="http://schemas.microsoft.com/office/drawing/2010/main">
                  <a:noFill/>
                </a14:hiddenFill>
              </a:ext>
            </a:extLst>
          </p:spPr>
          <p:txBody>
            <a:bodyPr wrap="none" anchor="ctr"/>
            <a:lstStyle/>
            <a:p>
              <a:endParaRPr lang="de-DE"/>
            </a:p>
          </p:txBody>
        </p:sp>
      </p:grpSp>
      <mc:AlternateContent xmlns:mc="http://schemas.openxmlformats.org/markup-compatibility/2006">
        <mc:Choice xmlns:a14="http://schemas.microsoft.com/office/drawing/2010/main" Requires="a14">
          <p:sp>
            <p:nvSpPr>
              <p:cNvPr id="11" name="TextBox 10"/>
              <p:cNvSpPr txBox="1"/>
              <p:nvPr/>
            </p:nvSpPr>
            <p:spPr>
              <a:xfrm>
                <a:off x="1029278" y="1581051"/>
                <a:ext cx="7796224" cy="2192588"/>
              </a:xfrm>
              <a:prstGeom prst="rect">
                <a:avLst/>
              </a:prstGeom>
              <a:noFill/>
            </p:spPr>
            <p:txBody>
              <a:bodyPr wrap="square" rtlCol="0">
                <a:spAutoFit/>
              </a:bodyPr>
              <a:lstStyle/>
              <a:p>
                <a:r>
                  <a:rPr lang="de-DE" sz="1800" dirty="0" smtClean="0">
                    <a:latin typeface="Arial" panose="020B0604020202020204" pitchFamily="34" charset="0"/>
                    <a:cs typeface="Arial" panose="020B0604020202020204" pitchFamily="34" charset="0"/>
                  </a:rPr>
                  <a:t>Die Gewinnung von Aluminium aus Bauxiterz ist sehr stromintensiv. </a:t>
                </a:r>
                <a:r>
                  <a:rPr lang="de-DE" sz="1800" dirty="0" smtClean="0">
                    <a:latin typeface="Arial" panose="020B0604020202020204" pitchFamily="34" charset="0"/>
                    <a:cs typeface="Arial" panose="020B0604020202020204" pitchFamily="34" charset="0"/>
                  </a:rPr>
                  <a:t>Der Aluminiumpreis beträgt €1200 je Tonne. €600 je Tonne geht auf andere Kosten (Löhne, Erz, usw.) und €600 je Tonne bleibt für Strom. </a:t>
                </a:r>
                <a:r>
                  <a:rPr lang="de-DE" sz="1800" dirty="0" smtClean="0">
                    <a:latin typeface="Arial" panose="020B0604020202020204" pitchFamily="34" charset="0"/>
                    <a:cs typeface="Arial" panose="020B0604020202020204" pitchFamily="34" charset="0"/>
                  </a:rPr>
                  <a:t>Eine Firma besitzt zwei Elektrolyse-Anlagen für Aluminium. Die Neue verbraucht 15 MWh/Tonne, die Alte 20 MWh/Tonne. Was ist die </a:t>
                </a:r>
                <a:r>
                  <a:rPr lang="de-DE" sz="1800" dirty="0" smtClean="0">
                    <a:latin typeface="Arial" panose="020B0604020202020204" pitchFamily="34" charset="0"/>
                    <a:cs typeface="Arial" panose="020B0604020202020204" pitchFamily="34" charset="0"/>
                  </a:rPr>
                  <a:t>Zahlungsbereitschaft? neue: </a:t>
                </a:r>
                <a14:m>
                  <m:oMath xmlns:m="http://schemas.openxmlformats.org/officeDocument/2006/math">
                    <m:f>
                      <m:fPr>
                        <m:ctrlPr>
                          <a:rPr lang="de-DE" sz="1800" i="1" smtClean="0">
                            <a:latin typeface="Cambria Math" panose="02040503050406030204" pitchFamily="18" charset="0"/>
                            <a:cs typeface="Arial" panose="020B0604020202020204" pitchFamily="34" charset="0"/>
                          </a:rPr>
                        </m:ctrlPr>
                      </m:fPr>
                      <m:num>
                        <m:r>
                          <a:rPr lang="de-DE" sz="1800" b="0" i="1" smtClean="0">
                            <a:latin typeface="Cambria Math" panose="02040503050406030204" pitchFamily="18" charset="0"/>
                            <a:cs typeface="Arial" panose="020B0604020202020204" pitchFamily="34" charset="0"/>
                          </a:rPr>
                          <m:t>600 €/</m:t>
                        </m:r>
                        <m:r>
                          <a:rPr lang="de-DE" sz="1800" b="0" i="1" smtClean="0">
                            <a:latin typeface="Cambria Math" panose="02040503050406030204" pitchFamily="18" charset="0"/>
                            <a:cs typeface="Arial" panose="020B0604020202020204" pitchFamily="34" charset="0"/>
                          </a:rPr>
                          <m:t>𝑇𝑜𝑛𝑛𝑒</m:t>
                        </m:r>
                      </m:num>
                      <m:den>
                        <m:r>
                          <a:rPr lang="de-DE" sz="1800" b="0" i="1" smtClean="0">
                            <a:latin typeface="Cambria Math" panose="02040503050406030204" pitchFamily="18" charset="0"/>
                            <a:cs typeface="Arial" panose="020B0604020202020204" pitchFamily="34" charset="0"/>
                          </a:rPr>
                          <m:t>15 </m:t>
                        </m:r>
                        <m:r>
                          <a:rPr lang="de-DE" sz="1800" b="0" i="1" smtClean="0">
                            <a:latin typeface="Cambria Math" panose="02040503050406030204" pitchFamily="18" charset="0"/>
                            <a:cs typeface="Arial" panose="020B0604020202020204" pitchFamily="34" charset="0"/>
                          </a:rPr>
                          <m:t>𝑀𝑊h</m:t>
                        </m:r>
                        <m:r>
                          <a:rPr lang="de-DE" sz="1800" b="0" i="1" smtClean="0">
                            <a:latin typeface="Cambria Math" panose="02040503050406030204" pitchFamily="18" charset="0"/>
                            <a:cs typeface="Arial" panose="020B0604020202020204" pitchFamily="34" charset="0"/>
                          </a:rPr>
                          <m:t>/</m:t>
                        </m:r>
                        <m:r>
                          <a:rPr lang="de-DE" sz="1800" b="0" i="1" smtClean="0">
                            <a:latin typeface="Cambria Math" panose="02040503050406030204" pitchFamily="18" charset="0"/>
                            <a:cs typeface="Arial" panose="020B0604020202020204" pitchFamily="34" charset="0"/>
                          </a:rPr>
                          <m:t>𝑇𝑜𝑛𝑛𝑒</m:t>
                        </m:r>
                      </m:den>
                    </m:f>
                    <m:r>
                      <a:rPr lang="de-DE" sz="1800" b="0" i="1" smtClean="0">
                        <a:latin typeface="Cambria Math" panose="02040503050406030204" pitchFamily="18" charset="0"/>
                        <a:cs typeface="Arial" panose="020B0604020202020204" pitchFamily="34" charset="0"/>
                      </a:rPr>
                      <m:t>=40 €/</m:t>
                    </m:r>
                    <m:r>
                      <a:rPr lang="de-DE" sz="1800" b="0" i="1" smtClean="0">
                        <a:latin typeface="Cambria Math" panose="02040503050406030204" pitchFamily="18" charset="0"/>
                        <a:cs typeface="Arial" panose="020B0604020202020204" pitchFamily="34" charset="0"/>
                      </a:rPr>
                      <m:t>𝑀𝑊h</m:t>
                    </m:r>
                  </m:oMath>
                </a14:m>
                <a:r>
                  <a:rPr lang="de-DE" sz="1800" dirty="0" smtClean="0">
                    <a:latin typeface="Arial" panose="020B0604020202020204" pitchFamily="34" charset="0"/>
                    <a:cs typeface="Arial" panose="020B0604020202020204" pitchFamily="34" charset="0"/>
                  </a:rPr>
                  <a:t>,       alte: </a:t>
                </a:r>
                <a14:m>
                  <m:oMath xmlns:m="http://schemas.openxmlformats.org/officeDocument/2006/math">
                    <m:f>
                      <m:fPr>
                        <m:ctrlPr>
                          <a:rPr lang="de-DE" sz="1800" i="1">
                            <a:latin typeface="Cambria Math" panose="02040503050406030204" pitchFamily="18" charset="0"/>
                            <a:cs typeface="Arial" panose="020B0604020202020204" pitchFamily="34" charset="0"/>
                          </a:rPr>
                        </m:ctrlPr>
                      </m:fPr>
                      <m:num>
                        <m:r>
                          <a:rPr lang="de-DE" sz="1800" i="1">
                            <a:latin typeface="Cambria Math" panose="02040503050406030204" pitchFamily="18" charset="0"/>
                            <a:cs typeface="Arial" panose="020B0604020202020204" pitchFamily="34" charset="0"/>
                          </a:rPr>
                          <m:t>600 €/</m:t>
                        </m:r>
                        <m:r>
                          <a:rPr lang="de-DE" sz="1800" i="1">
                            <a:latin typeface="Cambria Math" panose="02040503050406030204" pitchFamily="18" charset="0"/>
                            <a:cs typeface="Arial" panose="020B0604020202020204" pitchFamily="34" charset="0"/>
                          </a:rPr>
                          <m:t>𝑇𝑜𝑛𝑛𝑒</m:t>
                        </m:r>
                      </m:num>
                      <m:den>
                        <m:r>
                          <a:rPr lang="de-DE" sz="1800" b="0" i="1" smtClean="0">
                            <a:latin typeface="Cambria Math" panose="02040503050406030204" pitchFamily="18" charset="0"/>
                            <a:cs typeface="Arial" panose="020B0604020202020204" pitchFamily="34" charset="0"/>
                          </a:rPr>
                          <m:t>20</m:t>
                        </m:r>
                        <m:r>
                          <a:rPr lang="de-DE" sz="1800" i="1">
                            <a:latin typeface="Cambria Math" panose="02040503050406030204" pitchFamily="18" charset="0"/>
                            <a:cs typeface="Arial" panose="020B0604020202020204" pitchFamily="34" charset="0"/>
                          </a:rPr>
                          <m:t> </m:t>
                        </m:r>
                        <m:r>
                          <a:rPr lang="de-DE" sz="1800" i="1">
                            <a:latin typeface="Cambria Math" panose="02040503050406030204" pitchFamily="18" charset="0"/>
                            <a:cs typeface="Arial" panose="020B0604020202020204" pitchFamily="34" charset="0"/>
                          </a:rPr>
                          <m:t>𝑀𝑊h</m:t>
                        </m:r>
                        <m:r>
                          <a:rPr lang="de-DE" sz="1800" i="1">
                            <a:latin typeface="Cambria Math" panose="02040503050406030204" pitchFamily="18" charset="0"/>
                            <a:cs typeface="Arial" panose="020B0604020202020204" pitchFamily="34" charset="0"/>
                          </a:rPr>
                          <m:t>/</m:t>
                        </m:r>
                        <m:r>
                          <a:rPr lang="de-DE" sz="1800" i="1">
                            <a:latin typeface="Cambria Math" panose="02040503050406030204" pitchFamily="18" charset="0"/>
                            <a:cs typeface="Arial" panose="020B0604020202020204" pitchFamily="34" charset="0"/>
                          </a:rPr>
                          <m:t>𝑇𝑜𝑛𝑛𝑒</m:t>
                        </m:r>
                      </m:den>
                    </m:f>
                    <m:r>
                      <a:rPr lang="de-DE" sz="1800" i="1">
                        <a:latin typeface="Cambria Math" panose="02040503050406030204" pitchFamily="18" charset="0"/>
                        <a:cs typeface="Arial" panose="020B0604020202020204" pitchFamily="34" charset="0"/>
                      </a:rPr>
                      <m:t>=</m:t>
                    </m:r>
                    <m:r>
                      <a:rPr lang="de-DE" sz="1800" b="0" i="1" smtClean="0">
                        <a:latin typeface="Cambria Math" panose="02040503050406030204" pitchFamily="18" charset="0"/>
                        <a:cs typeface="Arial" panose="020B0604020202020204" pitchFamily="34" charset="0"/>
                      </a:rPr>
                      <m:t>3</m:t>
                    </m:r>
                    <m:r>
                      <a:rPr lang="de-DE" sz="1800" i="1">
                        <a:latin typeface="Cambria Math" panose="02040503050406030204" pitchFamily="18" charset="0"/>
                        <a:cs typeface="Arial" panose="020B0604020202020204" pitchFamily="34" charset="0"/>
                      </a:rPr>
                      <m:t>0 €/</m:t>
                    </m:r>
                    <m:r>
                      <a:rPr lang="de-DE" sz="1800" i="1">
                        <a:latin typeface="Cambria Math" panose="02040503050406030204" pitchFamily="18" charset="0"/>
                        <a:cs typeface="Arial" panose="020B0604020202020204" pitchFamily="34" charset="0"/>
                      </a:rPr>
                      <m:t>𝑀𝑊h</m:t>
                    </m:r>
                  </m:oMath>
                </a14:m>
                <a:endParaRPr lang="de-DE" sz="1800" dirty="0" smtClean="0">
                  <a:latin typeface="Arial" panose="020B0604020202020204" pitchFamily="34" charset="0"/>
                  <a:cs typeface="Arial" panose="020B0604020202020204" pitchFamily="34" charset="0"/>
                </a:endParaRPr>
              </a:p>
              <a:p>
                <a:endParaRPr lang="de-DE" sz="1800" dirty="0">
                  <a:latin typeface="Arial" panose="020B0604020202020204" pitchFamily="34" charset="0"/>
                  <a:cs typeface="Arial" panose="020B0604020202020204" pitchFamily="34" charset="0"/>
                </a:endParaRPr>
              </a:p>
            </p:txBody>
          </p:sp>
        </mc:Choice>
        <mc:Fallback>
          <p:sp>
            <p:nvSpPr>
              <p:cNvPr id="11" name="TextBox 10"/>
              <p:cNvSpPr txBox="1">
                <a:spLocks noRot="1" noChangeAspect="1" noMove="1" noResize="1" noEditPoints="1" noAdjustHandles="1" noChangeArrowheads="1" noChangeShapeType="1" noTextEdit="1"/>
              </p:cNvSpPr>
              <p:nvPr/>
            </p:nvSpPr>
            <p:spPr>
              <a:xfrm>
                <a:off x="1029278" y="1581051"/>
                <a:ext cx="7796224" cy="2192588"/>
              </a:xfrm>
              <a:prstGeom prst="rect">
                <a:avLst/>
              </a:prstGeom>
              <a:blipFill>
                <a:blip r:embed="rId3"/>
                <a:stretch>
                  <a:fillRect l="-704" t="-1389"/>
                </a:stretch>
              </a:blipFill>
            </p:spPr>
            <p:txBody>
              <a:bodyPr/>
              <a:lstStyle/>
              <a:p>
                <a:r>
                  <a:rPr lang="de-DE">
                    <a:noFill/>
                  </a:rPr>
                  <a:t> </a:t>
                </a:r>
              </a:p>
            </p:txBody>
          </p:sp>
        </mc:Fallback>
      </mc:AlternateContent>
      <p:sp>
        <p:nvSpPr>
          <p:cNvPr id="15" name="Left Brace 14"/>
          <p:cNvSpPr/>
          <p:nvPr/>
        </p:nvSpPr>
        <p:spPr bwMode="auto">
          <a:xfrm rot="5400000" flipH="1">
            <a:off x="3781163" y="5218484"/>
            <a:ext cx="301528" cy="1609858"/>
          </a:xfrm>
          <a:prstGeom prst="leftBrace">
            <a:avLst>
              <a:gd name="adj1" fmla="val 0"/>
              <a:gd name="adj2" fmla="val 50000"/>
            </a:avLst>
          </a:prstGeom>
          <a:ln>
            <a:headEnd type="none" w="sm" len="sm"/>
            <a:tailEnd type="none" w="sm" len="sm"/>
          </a:ln>
        </p:spPr>
        <p:style>
          <a:lnRef idx="3">
            <a:schemeClr val="accent6"/>
          </a:lnRef>
          <a:fillRef idx="0">
            <a:schemeClr val="accent6"/>
          </a:fillRef>
          <a:effectRef idx="2">
            <a:schemeClr val="accent6"/>
          </a:effectRef>
          <a:fontRef idx="minor">
            <a:schemeClr val="tx1"/>
          </a:fontRef>
        </p:style>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de-DE" sz="2400" b="0" i="0" u="none" strike="noStrike" cap="none" normalizeH="0" baseline="0" smtClean="0">
              <a:ln>
                <a:noFill/>
              </a:ln>
              <a:solidFill>
                <a:schemeClr val="tx1"/>
              </a:solidFill>
              <a:effectLst/>
              <a:latin typeface="Book Antiqua" pitchFamily="18" charset="0"/>
            </a:endParaRPr>
          </a:p>
        </p:txBody>
      </p:sp>
      <p:sp>
        <p:nvSpPr>
          <p:cNvPr id="16" name="Left Brace 15"/>
          <p:cNvSpPr/>
          <p:nvPr/>
        </p:nvSpPr>
        <p:spPr bwMode="auto">
          <a:xfrm rot="5400000" flipH="1">
            <a:off x="5440756" y="5224060"/>
            <a:ext cx="301528" cy="1609858"/>
          </a:xfrm>
          <a:prstGeom prst="leftBrace">
            <a:avLst>
              <a:gd name="adj1" fmla="val 0"/>
              <a:gd name="adj2" fmla="val 50000"/>
            </a:avLst>
          </a:prstGeom>
          <a:ln>
            <a:headEnd type="none" w="sm" len="sm"/>
            <a:tailEnd type="none" w="sm" len="sm"/>
          </a:ln>
        </p:spPr>
        <p:style>
          <a:lnRef idx="3">
            <a:schemeClr val="accent6"/>
          </a:lnRef>
          <a:fillRef idx="0">
            <a:schemeClr val="accent6"/>
          </a:fillRef>
          <a:effectRef idx="2">
            <a:schemeClr val="accent6"/>
          </a:effectRef>
          <a:fontRef idx="minor">
            <a:schemeClr val="tx1"/>
          </a:fontRef>
        </p:style>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de-DE" sz="2400" b="0" i="0" u="none" strike="noStrike" cap="none" normalizeH="0" baseline="0" smtClean="0">
              <a:ln>
                <a:noFill/>
              </a:ln>
              <a:solidFill>
                <a:schemeClr val="tx1"/>
              </a:solidFill>
              <a:effectLst/>
              <a:latin typeface="Book Antiqua" pitchFamily="18" charset="0"/>
            </a:endParaRPr>
          </a:p>
        </p:txBody>
      </p:sp>
      <p:sp>
        <p:nvSpPr>
          <p:cNvPr id="17" name="Rectangle 20"/>
          <p:cNvSpPr>
            <a:spLocks noChangeArrowheads="1"/>
          </p:cNvSpPr>
          <p:nvPr/>
        </p:nvSpPr>
        <p:spPr bwMode="auto">
          <a:xfrm>
            <a:off x="3107775" y="6241362"/>
            <a:ext cx="1629081" cy="5539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a:spcBef>
                <a:spcPct val="20000"/>
              </a:spcBef>
              <a:buClr>
                <a:schemeClr val="tx2"/>
              </a:buClr>
              <a:buChar char="•"/>
              <a:defRPr sz="2400">
                <a:solidFill>
                  <a:schemeClr val="tx1"/>
                </a:solidFill>
                <a:latin typeface="Times New Roman" panose="02020603050405020304" pitchFamily="18" charset="0"/>
              </a:defRPr>
            </a:lvl1pPr>
            <a:lvl2pPr marL="742950" indent="-285750">
              <a:spcBef>
                <a:spcPct val="20000"/>
              </a:spcBef>
              <a:buClr>
                <a:schemeClr val="tx2"/>
              </a:buClr>
              <a:buChar char="–"/>
              <a:defRPr sz="2400">
                <a:solidFill>
                  <a:schemeClr val="tx1"/>
                </a:solidFill>
                <a:latin typeface="Times New Roman" panose="02020603050405020304" pitchFamily="18" charset="0"/>
              </a:defRPr>
            </a:lvl2pPr>
            <a:lvl3pPr marL="1143000" indent="-228600">
              <a:spcBef>
                <a:spcPct val="20000"/>
              </a:spcBef>
              <a:buClr>
                <a:schemeClr val="tx2"/>
              </a:buClr>
              <a:buChar char="•"/>
              <a:defRPr sz="2400">
                <a:solidFill>
                  <a:schemeClr val="tx1"/>
                </a:solidFill>
                <a:latin typeface="Times New Roman" panose="02020603050405020304" pitchFamily="18" charset="0"/>
              </a:defRPr>
            </a:lvl3pPr>
            <a:lvl4pPr marL="1600200" indent="-228600">
              <a:spcBef>
                <a:spcPct val="20000"/>
              </a:spcBef>
              <a:buClr>
                <a:schemeClr val="tx2"/>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spcBef>
                <a:spcPct val="0"/>
              </a:spcBef>
              <a:buClrTx/>
              <a:buFontTx/>
              <a:buNone/>
            </a:pPr>
            <a:r>
              <a:rPr lang="de-DE" altLang="en-US" sz="1800" dirty="0" smtClean="0">
                <a:solidFill>
                  <a:srgbClr val="000000"/>
                </a:solidFill>
                <a:latin typeface="Arial" panose="020B0604020202020204" pitchFamily="34" charset="0"/>
              </a:rPr>
              <a:t>Kapazität neuer Maschine</a:t>
            </a:r>
            <a:endParaRPr lang="de-DE" altLang="en-US" dirty="0">
              <a:latin typeface="Arial" panose="020B0604020202020204" pitchFamily="34" charset="0"/>
            </a:endParaRPr>
          </a:p>
        </p:txBody>
      </p:sp>
      <p:sp>
        <p:nvSpPr>
          <p:cNvPr id="18" name="Rectangle 20"/>
          <p:cNvSpPr>
            <a:spLocks noChangeArrowheads="1"/>
          </p:cNvSpPr>
          <p:nvPr/>
        </p:nvSpPr>
        <p:spPr bwMode="auto">
          <a:xfrm>
            <a:off x="5020753" y="6241362"/>
            <a:ext cx="1507574" cy="5539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a:spcBef>
                <a:spcPct val="20000"/>
              </a:spcBef>
              <a:buClr>
                <a:schemeClr val="tx2"/>
              </a:buClr>
              <a:buChar char="•"/>
              <a:defRPr sz="2400">
                <a:solidFill>
                  <a:schemeClr val="tx1"/>
                </a:solidFill>
                <a:latin typeface="Times New Roman" panose="02020603050405020304" pitchFamily="18" charset="0"/>
              </a:defRPr>
            </a:lvl1pPr>
            <a:lvl2pPr marL="742950" indent="-285750">
              <a:spcBef>
                <a:spcPct val="20000"/>
              </a:spcBef>
              <a:buClr>
                <a:schemeClr val="tx2"/>
              </a:buClr>
              <a:buChar char="–"/>
              <a:defRPr sz="2400">
                <a:solidFill>
                  <a:schemeClr val="tx1"/>
                </a:solidFill>
                <a:latin typeface="Times New Roman" panose="02020603050405020304" pitchFamily="18" charset="0"/>
              </a:defRPr>
            </a:lvl2pPr>
            <a:lvl3pPr marL="1143000" indent="-228600">
              <a:spcBef>
                <a:spcPct val="20000"/>
              </a:spcBef>
              <a:buClr>
                <a:schemeClr val="tx2"/>
              </a:buClr>
              <a:buChar char="•"/>
              <a:defRPr sz="2400">
                <a:solidFill>
                  <a:schemeClr val="tx1"/>
                </a:solidFill>
                <a:latin typeface="Times New Roman" panose="02020603050405020304" pitchFamily="18" charset="0"/>
              </a:defRPr>
            </a:lvl3pPr>
            <a:lvl4pPr marL="1600200" indent="-228600">
              <a:spcBef>
                <a:spcPct val="20000"/>
              </a:spcBef>
              <a:buClr>
                <a:schemeClr val="tx2"/>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spcBef>
                <a:spcPct val="0"/>
              </a:spcBef>
              <a:buClrTx/>
              <a:buFontTx/>
              <a:buNone/>
            </a:pPr>
            <a:r>
              <a:rPr lang="de-DE" altLang="en-US" sz="1800" dirty="0" smtClean="0">
                <a:solidFill>
                  <a:srgbClr val="000000"/>
                </a:solidFill>
                <a:latin typeface="Arial" panose="020B0604020202020204" pitchFamily="34" charset="0"/>
              </a:rPr>
              <a:t>Kapazität alter Maschine</a:t>
            </a:r>
            <a:endParaRPr lang="de-DE" altLang="en-US" dirty="0">
              <a:latin typeface="Arial" panose="020B0604020202020204" pitchFamily="34" charset="0"/>
            </a:endParaRPr>
          </a:p>
        </p:txBody>
      </p:sp>
      <p:sp>
        <p:nvSpPr>
          <p:cNvPr id="3" name="Freeform 2"/>
          <p:cNvSpPr/>
          <p:nvPr/>
        </p:nvSpPr>
        <p:spPr bwMode="auto">
          <a:xfrm>
            <a:off x="3133618" y="4541178"/>
            <a:ext cx="3262831" cy="297950"/>
          </a:xfrm>
          <a:custGeom>
            <a:avLst/>
            <a:gdLst>
              <a:gd name="connsiteX0" fmla="*/ 0 w 3308279"/>
              <a:gd name="connsiteY0" fmla="*/ 0 h 297950"/>
              <a:gd name="connsiteX1" fmla="*/ 1582220 w 3308279"/>
              <a:gd name="connsiteY1" fmla="*/ 0 h 297950"/>
              <a:gd name="connsiteX2" fmla="*/ 1582220 w 3308279"/>
              <a:gd name="connsiteY2" fmla="*/ 297950 h 297950"/>
              <a:gd name="connsiteX3" fmla="*/ 3308279 w 3308279"/>
              <a:gd name="connsiteY3" fmla="*/ 297950 h 297950"/>
            </a:gdLst>
            <a:ahLst/>
            <a:cxnLst>
              <a:cxn ang="0">
                <a:pos x="connsiteX0" y="connsiteY0"/>
              </a:cxn>
              <a:cxn ang="0">
                <a:pos x="connsiteX1" y="connsiteY1"/>
              </a:cxn>
              <a:cxn ang="0">
                <a:pos x="connsiteX2" y="connsiteY2"/>
              </a:cxn>
              <a:cxn ang="0">
                <a:pos x="connsiteX3" y="connsiteY3"/>
              </a:cxn>
            </a:cxnLst>
            <a:rect l="l" t="t" r="r" b="b"/>
            <a:pathLst>
              <a:path w="3308279" h="297950">
                <a:moveTo>
                  <a:pt x="0" y="0"/>
                </a:moveTo>
                <a:lnTo>
                  <a:pt x="1582220" y="0"/>
                </a:lnTo>
                <a:lnTo>
                  <a:pt x="1582220" y="297950"/>
                </a:lnTo>
                <a:lnTo>
                  <a:pt x="3308279" y="297950"/>
                </a:lnTo>
              </a:path>
            </a:pathLst>
          </a:custGeom>
          <a:ln>
            <a:headEnd type="none" w="sm" len="sm"/>
            <a:tailEnd type="none" w="sm" len="sm"/>
          </a:ln>
        </p:spPr>
        <p:style>
          <a:lnRef idx="3">
            <a:schemeClr val="dk1"/>
          </a:lnRef>
          <a:fillRef idx="0">
            <a:schemeClr val="dk1"/>
          </a:fillRef>
          <a:effectRef idx="2">
            <a:schemeClr val="dk1"/>
          </a:effectRef>
          <a:fontRef idx="minor">
            <a:schemeClr val="tx1"/>
          </a:fontRef>
        </p:style>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de-DE" sz="2400" b="0" i="0" u="none" strike="noStrike" cap="none" normalizeH="0" baseline="0" smtClean="0">
              <a:ln>
                <a:noFill/>
              </a:ln>
              <a:solidFill>
                <a:schemeClr val="tx1"/>
              </a:solidFill>
              <a:effectLst/>
              <a:latin typeface="Book Antiqua" pitchFamily="18" charset="0"/>
            </a:endParaRPr>
          </a:p>
        </p:txBody>
      </p:sp>
      <p:sp>
        <p:nvSpPr>
          <p:cNvPr id="20" name="Rectangle 20"/>
          <p:cNvSpPr>
            <a:spLocks noChangeArrowheads="1"/>
          </p:cNvSpPr>
          <p:nvPr/>
        </p:nvSpPr>
        <p:spPr bwMode="auto">
          <a:xfrm>
            <a:off x="2741851" y="4410821"/>
            <a:ext cx="1190076"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a:spcBef>
                <a:spcPct val="20000"/>
              </a:spcBef>
              <a:buClr>
                <a:schemeClr val="tx2"/>
              </a:buClr>
              <a:buChar char="•"/>
              <a:defRPr sz="2400">
                <a:solidFill>
                  <a:schemeClr val="tx1"/>
                </a:solidFill>
                <a:latin typeface="Times New Roman" panose="02020603050405020304" pitchFamily="18" charset="0"/>
              </a:defRPr>
            </a:lvl1pPr>
            <a:lvl2pPr marL="742950" indent="-285750">
              <a:spcBef>
                <a:spcPct val="20000"/>
              </a:spcBef>
              <a:buClr>
                <a:schemeClr val="tx2"/>
              </a:buClr>
              <a:buChar char="–"/>
              <a:defRPr sz="2400">
                <a:solidFill>
                  <a:schemeClr val="tx1"/>
                </a:solidFill>
                <a:latin typeface="Times New Roman" panose="02020603050405020304" pitchFamily="18" charset="0"/>
              </a:defRPr>
            </a:lvl2pPr>
            <a:lvl3pPr marL="1143000" indent="-228600">
              <a:spcBef>
                <a:spcPct val="20000"/>
              </a:spcBef>
              <a:buClr>
                <a:schemeClr val="tx2"/>
              </a:buClr>
              <a:buChar char="•"/>
              <a:defRPr sz="2400">
                <a:solidFill>
                  <a:schemeClr val="tx1"/>
                </a:solidFill>
                <a:latin typeface="Times New Roman" panose="02020603050405020304" pitchFamily="18" charset="0"/>
              </a:defRPr>
            </a:lvl3pPr>
            <a:lvl4pPr marL="1600200" indent="-228600">
              <a:spcBef>
                <a:spcPct val="20000"/>
              </a:spcBef>
              <a:buClr>
                <a:schemeClr val="tx2"/>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spcBef>
                <a:spcPct val="0"/>
              </a:spcBef>
              <a:buClrTx/>
              <a:buFontTx/>
              <a:buNone/>
            </a:pPr>
            <a:r>
              <a:rPr lang="de-DE" altLang="en-US" sz="1800" dirty="0">
                <a:solidFill>
                  <a:srgbClr val="000000"/>
                </a:solidFill>
                <a:latin typeface="Arial" panose="020B0604020202020204" pitchFamily="34" charset="0"/>
              </a:rPr>
              <a:t>4</a:t>
            </a:r>
            <a:r>
              <a:rPr lang="de-DE" altLang="en-US" sz="1800" dirty="0" smtClean="0">
                <a:solidFill>
                  <a:srgbClr val="000000"/>
                </a:solidFill>
                <a:latin typeface="Arial" panose="020B0604020202020204" pitchFamily="34" charset="0"/>
              </a:rPr>
              <a:t>0</a:t>
            </a:r>
            <a:endParaRPr lang="de-DE" altLang="en-US" dirty="0">
              <a:latin typeface="Arial" panose="020B0604020202020204" pitchFamily="34" charset="0"/>
            </a:endParaRPr>
          </a:p>
        </p:txBody>
      </p:sp>
      <p:sp>
        <p:nvSpPr>
          <p:cNvPr id="21" name="Rectangle 20"/>
          <p:cNvSpPr>
            <a:spLocks noChangeArrowheads="1"/>
          </p:cNvSpPr>
          <p:nvPr/>
        </p:nvSpPr>
        <p:spPr bwMode="auto">
          <a:xfrm>
            <a:off x="2741851" y="4701107"/>
            <a:ext cx="1190076"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a:spcBef>
                <a:spcPct val="20000"/>
              </a:spcBef>
              <a:buClr>
                <a:schemeClr val="tx2"/>
              </a:buClr>
              <a:buChar char="•"/>
              <a:defRPr sz="2400">
                <a:solidFill>
                  <a:schemeClr val="tx1"/>
                </a:solidFill>
                <a:latin typeface="Times New Roman" panose="02020603050405020304" pitchFamily="18" charset="0"/>
              </a:defRPr>
            </a:lvl1pPr>
            <a:lvl2pPr marL="742950" indent="-285750">
              <a:spcBef>
                <a:spcPct val="20000"/>
              </a:spcBef>
              <a:buClr>
                <a:schemeClr val="tx2"/>
              </a:buClr>
              <a:buChar char="–"/>
              <a:defRPr sz="2400">
                <a:solidFill>
                  <a:schemeClr val="tx1"/>
                </a:solidFill>
                <a:latin typeface="Times New Roman" panose="02020603050405020304" pitchFamily="18" charset="0"/>
              </a:defRPr>
            </a:lvl2pPr>
            <a:lvl3pPr marL="1143000" indent="-228600">
              <a:spcBef>
                <a:spcPct val="20000"/>
              </a:spcBef>
              <a:buClr>
                <a:schemeClr val="tx2"/>
              </a:buClr>
              <a:buChar char="•"/>
              <a:defRPr sz="2400">
                <a:solidFill>
                  <a:schemeClr val="tx1"/>
                </a:solidFill>
                <a:latin typeface="Times New Roman" panose="02020603050405020304" pitchFamily="18" charset="0"/>
              </a:defRPr>
            </a:lvl3pPr>
            <a:lvl4pPr marL="1600200" indent="-228600">
              <a:spcBef>
                <a:spcPct val="20000"/>
              </a:spcBef>
              <a:buClr>
                <a:schemeClr val="tx2"/>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spcBef>
                <a:spcPct val="0"/>
              </a:spcBef>
              <a:buClrTx/>
              <a:buFontTx/>
              <a:buNone/>
            </a:pPr>
            <a:r>
              <a:rPr lang="de-DE" altLang="en-US" sz="1800" dirty="0" smtClean="0">
                <a:solidFill>
                  <a:srgbClr val="000000"/>
                </a:solidFill>
                <a:latin typeface="Arial" panose="020B0604020202020204" pitchFamily="34" charset="0"/>
              </a:rPr>
              <a:t>3</a:t>
            </a:r>
            <a:r>
              <a:rPr lang="de-DE" altLang="en-US" sz="1800" dirty="0" smtClean="0">
                <a:solidFill>
                  <a:srgbClr val="000000"/>
                </a:solidFill>
                <a:latin typeface="Arial" panose="020B0604020202020204" pitchFamily="34" charset="0"/>
              </a:rPr>
              <a:t>0</a:t>
            </a:r>
            <a:endParaRPr lang="de-DE" altLang="en-US" dirty="0">
              <a:latin typeface="Arial" panose="020B0604020202020204" pitchFamily="34" charset="0"/>
            </a:endParaRPr>
          </a:p>
        </p:txBody>
      </p:sp>
    </p:spTree>
    <p:extLst>
      <p:ext uri="{BB962C8B-B14F-4D97-AF65-F5344CB8AC3E}">
        <p14:creationId xmlns:p14="http://schemas.microsoft.com/office/powerpoint/2010/main" val="3180681443"/>
      </p:ext>
    </p:extLst>
  </p:cSld>
  <p:clrMapOvr>
    <a:masterClrMapping/>
  </p:clrMapOvr>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8" name="Rectangle 2"/>
          <p:cNvSpPr>
            <a:spLocks noGrp="1" noChangeArrowheads="1"/>
          </p:cNvSpPr>
          <p:nvPr>
            <p:ph type="title"/>
          </p:nvPr>
        </p:nvSpPr>
        <p:spPr>
          <a:xfrm>
            <a:off x="1705511" y="381000"/>
            <a:ext cx="6905092" cy="889000"/>
          </a:xfrm>
        </p:spPr>
        <p:txBody>
          <a:bodyPr/>
          <a:lstStyle/>
          <a:p>
            <a:r>
              <a:rPr lang="de-DE" altLang="en-US" i="0" dirty="0" smtClean="0">
                <a:latin typeface="Arial" panose="020B0604020202020204" pitchFamily="34" charset="0"/>
                <a:cs typeface="Arial" panose="020B0604020202020204" pitchFamily="34" charset="0"/>
              </a:rPr>
              <a:t>Inverse Nachfragefunktion, Marktpreis und Konsumentenrente</a:t>
            </a:r>
          </a:p>
        </p:txBody>
      </p:sp>
      <p:sp>
        <p:nvSpPr>
          <p:cNvPr id="16399" name="Rectangle 22"/>
          <p:cNvSpPr>
            <a:spLocks noChangeArrowheads="1"/>
          </p:cNvSpPr>
          <p:nvPr/>
        </p:nvSpPr>
        <p:spPr bwMode="auto">
          <a:xfrm>
            <a:off x="7170416" y="7569201"/>
            <a:ext cx="136527" cy="7797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a:spcBef>
                <a:spcPct val="20000"/>
              </a:spcBef>
              <a:buClr>
                <a:schemeClr val="tx2"/>
              </a:buClr>
              <a:buChar char="•"/>
              <a:defRPr sz="2400">
                <a:solidFill>
                  <a:schemeClr val="tx1"/>
                </a:solidFill>
                <a:latin typeface="Times New Roman" panose="02020603050405020304" pitchFamily="18" charset="0"/>
              </a:defRPr>
            </a:lvl1pPr>
            <a:lvl2pPr marL="742950" indent="-285750">
              <a:spcBef>
                <a:spcPct val="20000"/>
              </a:spcBef>
              <a:buClr>
                <a:schemeClr val="tx2"/>
              </a:buClr>
              <a:buChar char="–"/>
              <a:defRPr sz="2400">
                <a:solidFill>
                  <a:schemeClr val="tx1"/>
                </a:solidFill>
                <a:latin typeface="Times New Roman" panose="02020603050405020304" pitchFamily="18" charset="0"/>
              </a:defRPr>
            </a:lvl2pPr>
            <a:lvl3pPr marL="1143000" indent="-228600">
              <a:spcBef>
                <a:spcPct val="20000"/>
              </a:spcBef>
              <a:buClr>
                <a:schemeClr val="tx2"/>
              </a:buClr>
              <a:buChar char="•"/>
              <a:defRPr sz="2400">
                <a:solidFill>
                  <a:schemeClr val="tx1"/>
                </a:solidFill>
                <a:latin typeface="Times New Roman" panose="02020603050405020304" pitchFamily="18" charset="0"/>
              </a:defRPr>
            </a:lvl3pPr>
            <a:lvl4pPr marL="1600200" indent="-228600">
              <a:spcBef>
                <a:spcPct val="20000"/>
              </a:spcBef>
              <a:buClr>
                <a:schemeClr val="tx2"/>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spcBef>
                <a:spcPct val="0"/>
              </a:spcBef>
              <a:buClrTx/>
              <a:buFontTx/>
              <a:buNone/>
            </a:pPr>
            <a:r>
              <a:rPr lang="de-DE" altLang="en-US" sz="1900" b="1" i="1">
                <a:solidFill>
                  <a:srgbClr val="000000"/>
                </a:solidFill>
                <a:latin typeface="Arial" panose="020B0604020202020204" pitchFamily="34" charset="0"/>
              </a:rPr>
              <a:t>Q</a:t>
            </a:r>
            <a:r>
              <a:rPr lang="de-DE" altLang="en-US" sz="1900" b="1" baseline="-25000">
                <a:solidFill>
                  <a:srgbClr val="000000"/>
                </a:solidFill>
                <a:latin typeface="Arial" panose="020B0604020202020204" pitchFamily="34" charset="0"/>
              </a:rPr>
              <a:t>0</a:t>
            </a:r>
            <a:r>
              <a:rPr lang="de-DE" altLang="en-US" sz="1900" b="1" i="1">
                <a:solidFill>
                  <a:srgbClr val="000000"/>
                </a:solidFill>
                <a:latin typeface="Arial" panose="020B0604020202020204" pitchFamily="34" charset="0"/>
              </a:rPr>
              <a:t>*</a:t>
            </a:r>
            <a:endParaRPr lang="de-DE" altLang="en-US">
              <a:latin typeface="Arial" panose="020B0604020202020204" pitchFamily="34" charset="0"/>
            </a:endParaRPr>
          </a:p>
        </p:txBody>
      </p:sp>
      <p:grpSp>
        <p:nvGrpSpPr>
          <p:cNvPr id="4" name="Group 3"/>
          <p:cNvGrpSpPr/>
          <p:nvPr/>
        </p:nvGrpSpPr>
        <p:grpSpPr>
          <a:xfrm>
            <a:off x="1806147" y="3417318"/>
            <a:ext cx="5282475" cy="2786630"/>
            <a:chOff x="1531827" y="2905254"/>
            <a:chExt cx="5282475" cy="2786630"/>
          </a:xfrm>
        </p:grpSpPr>
        <p:sp>
          <p:nvSpPr>
            <p:cNvPr id="16" name="Freeform 63"/>
            <p:cNvSpPr>
              <a:spLocks/>
            </p:cNvSpPr>
            <p:nvPr/>
          </p:nvSpPr>
          <p:spPr bwMode="auto">
            <a:xfrm>
              <a:off x="3220722" y="3041151"/>
              <a:ext cx="2208496" cy="1222624"/>
            </a:xfrm>
            <a:custGeom>
              <a:avLst/>
              <a:gdLst>
                <a:gd name="T0" fmla="*/ 45 w 1451"/>
                <a:gd name="T1" fmla="*/ 1270 h 1270"/>
                <a:gd name="T2" fmla="*/ 1451 w 1451"/>
                <a:gd name="T3" fmla="*/ 1270 h 1270"/>
                <a:gd name="T4" fmla="*/ 862 w 1451"/>
                <a:gd name="T5" fmla="*/ 681 h 1270"/>
                <a:gd name="T6" fmla="*/ 363 w 1451"/>
                <a:gd name="T7" fmla="*/ 0 h 1270"/>
                <a:gd name="T8" fmla="*/ 0 w 1451"/>
                <a:gd name="T9" fmla="*/ 0 h 1270"/>
                <a:gd name="T10" fmla="*/ 0 w 1451"/>
                <a:gd name="T11" fmla="*/ 1270 h 1270"/>
                <a:gd name="T12" fmla="*/ 0 60000 65536"/>
                <a:gd name="T13" fmla="*/ 0 60000 65536"/>
                <a:gd name="T14" fmla="*/ 0 60000 65536"/>
                <a:gd name="T15" fmla="*/ 0 60000 65536"/>
                <a:gd name="T16" fmla="*/ 0 60000 65536"/>
                <a:gd name="T17" fmla="*/ 0 60000 65536"/>
                <a:gd name="T18" fmla="*/ 0 w 1451"/>
                <a:gd name="T19" fmla="*/ 0 h 1270"/>
                <a:gd name="T20" fmla="*/ 1451 w 1451"/>
                <a:gd name="T21" fmla="*/ 1270 h 1270"/>
              </a:gdLst>
              <a:ahLst/>
              <a:cxnLst>
                <a:cxn ang="T12">
                  <a:pos x="T0" y="T1"/>
                </a:cxn>
                <a:cxn ang="T13">
                  <a:pos x="T2" y="T3"/>
                </a:cxn>
                <a:cxn ang="T14">
                  <a:pos x="T4" y="T5"/>
                </a:cxn>
                <a:cxn ang="T15">
                  <a:pos x="T6" y="T7"/>
                </a:cxn>
                <a:cxn ang="T16">
                  <a:pos x="T8" y="T9"/>
                </a:cxn>
                <a:cxn ang="T17">
                  <a:pos x="T10" y="T11"/>
                </a:cxn>
              </a:cxnLst>
              <a:rect l="T18" t="T19" r="T20" b="T21"/>
              <a:pathLst>
                <a:path w="1451" h="1270">
                  <a:moveTo>
                    <a:pt x="45" y="1270"/>
                  </a:moveTo>
                  <a:lnTo>
                    <a:pt x="1451" y="1270"/>
                  </a:lnTo>
                  <a:lnTo>
                    <a:pt x="862" y="681"/>
                  </a:lnTo>
                  <a:lnTo>
                    <a:pt x="363" y="0"/>
                  </a:lnTo>
                  <a:lnTo>
                    <a:pt x="0" y="0"/>
                  </a:lnTo>
                  <a:lnTo>
                    <a:pt x="0" y="1270"/>
                  </a:lnTo>
                </a:path>
              </a:pathLst>
            </a:custGeom>
            <a:solidFill>
              <a:srgbClr val="FFFF99"/>
            </a:solidFill>
            <a:ln>
              <a:noFill/>
            </a:ln>
            <a:extLst>
              <a:ext uri="{91240B29-F687-4F45-9708-019B960494DF}">
                <a14:hiddenLine xmlns:a14="http://schemas.microsoft.com/office/drawing/2010/main" w="9525" cap="flat" cmpd="sng">
                  <a:solidFill>
                    <a:srgbClr val="000000"/>
                  </a:solidFill>
                  <a:prstDash val="solid"/>
                  <a:round/>
                  <a:headEnd type="none" w="sm" len="sm"/>
                  <a:tailEnd type="none" w="sm" len="sm"/>
                </a14:hiddenLine>
              </a:ext>
            </a:extLst>
          </p:spPr>
          <p:txBody>
            <a:bodyPr/>
            <a:lstStyle/>
            <a:p>
              <a:endParaRPr lang="de-DE"/>
            </a:p>
          </p:txBody>
        </p:sp>
        <p:grpSp>
          <p:nvGrpSpPr>
            <p:cNvPr id="58" name="Group 57"/>
            <p:cNvGrpSpPr/>
            <p:nvPr/>
          </p:nvGrpSpPr>
          <p:grpSpPr>
            <a:xfrm>
              <a:off x="2253630" y="2905254"/>
              <a:ext cx="4560672" cy="2786630"/>
              <a:chOff x="659989" y="1258458"/>
              <a:chExt cx="1603445" cy="1564574"/>
            </a:xfrm>
          </p:grpSpPr>
          <p:sp>
            <p:nvSpPr>
              <p:cNvPr id="60" name="Rectangle 20"/>
              <p:cNvSpPr>
                <a:spLocks noChangeArrowheads="1"/>
              </p:cNvSpPr>
              <p:nvPr/>
            </p:nvSpPr>
            <p:spPr bwMode="auto">
              <a:xfrm>
                <a:off x="659989" y="1386616"/>
                <a:ext cx="418408" cy="1555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a:spcBef>
                    <a:spcPct val="20000"/>
                  </a:spcBef>
                  <a:buClr>
                    <a:schemeClr val="tx2"/>
                  </a:buClr>
                  <a:buChar char="•"/>
                  <a:defRPr sz="2400">
                    <a:solidFill>
                      <a:schemeClr val="tx1"/>
                    </a:solidFill>
                    <a:latin typeface="Times New Roman" panose="02020603050405020304" pitchFamily="18" charset="0"/>
                  </a:defRPr>
                </a:lvl1pPr>
                <a:lvl2pPr marL="742950" indent="-285750">
                  <a:spcBef>
                    <a:spcPct val="20000"/>
                  </a:spcBef>
                  <a:buClr>
                    <a:schemeClr val="tx2"/>
                  </a:buClr>
                  <a:buChar char="–"/>
                  <a:defRPr sz="2400">
                    <a:solidFill>
                      <a:schemeClr val="tx1"/>
                    </a:solidFill>
                    <a:latin typeface="Times New Roman" panose="02020603050405020304" pitchFamily="18" charset="0"/>
                  </a:defRPr>
                </a:lvl2pPr>
                <a:lvl3pPr marL="1143000" indent="-228600">
                  <a:spcBef>
                    <a:spcPct val="20000"/>
                  </a:spcBef>
                  <a:buClr>
                    <a:schemeClr val="tx2"/>
                  </a:buClr>
                  <a:buChar char="•"/>
                  <a:defRPr sz="2400">
                    <a:solidFill>
                      <a:schemeClr val="tx1"/>
                    </a:solidFill>
                    <a:latin typeface="Times New Roman" panose="02020603050405020304" pitchFamily="18" charset="0"/>
                  </a:defRPr>
                </a:lvl3pPr>
                <a:lvl4pPr marL="1600200" indent="-228600">
                  <a:spcBef>
                    <a:spcPct val="20000"/>
                  </a:spcBef>
                  <a:buClr>
                    <a:schemeClr val="tx2"/>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spcBef>
                    <a:spcPct val="0"/>
                  </a:spcBef>
                  <a:buClrTx/>
                  <a:buFontTx/>
                  <a:buNone/>
                </a:pPr>
                <a:r>
                  <a:rPr lang="de-DE" altLang="en-US" sz="1800" dirty="0" smtClean="0">
                    <a:solidFill>
                      <a:srgbClr val="000000"/>
                    </a:solidFill>
                    <a:latin typeface="Arial" panose="020B0604020202020204" pitchFamily="34" charset="0"/>
                  </a:rPr>
                  <a:t>Preis</a:t>
                </a:r>
                <a:r>
                  <a:rPr lang="de-DE" altLang="en-US" sz="1800" i="1" dirty="0" smtClean="0">
                    <a:solidFill>
                      <a:srgbClr val="000000"/>
                    </a:solidFill>
                    <a:latin typeface="Arial" panose="020B0604020202020204" pitchFamily="34" charset="0"/>
                  </a:rPr>
                  <a:t> p</a:t>
                </a:r>
                <a:endParaRPr lang="de-DE" altLang="en-US" i="1" dirty="0">
                  <a:latin typeface="Arial" panose="020B0604020202020204" pitchFamily="34" charset="0"/>
                </a:endParaRPr>
              </a:p>
            </p:txBody>
          </p:sp>
          <p:sp>
            <p:nvSpPr>
              <p:cNvPr id="61" name="Rectangle 21"/>
              <p:cNvSpPr>
                <a:spLocks noChangeArrowheads="1"/>
              </p:cNvSpPr>
              <p:nvPr/>
            </p:nvSpPr>
            <p:spPr bwMode="auto">
              <a:xfrm>
                <a:off x="1908175" y="2644920"/>
                <a:ext cx="355259" cy="178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a:spcBef>
                    <a:spcPct val="20000"/>
                  </a:spcBef>
                  <a:buClr>
                    <a:schemeClr val="tx2"/>
                  </a:buClr>
                  <a:buChar char="•"/>
                  <a:defRPr sz="2400">
                    <a:solidFill>
                      <a:schemeClr val="tx1"/>
                    </a:solidFill>
                    <a:latin typeface="Times New Roman" panose="02020603050405020304" pitchFamily="18" charset="0"/>
                  </a:defRPr>
                </a:lvl1pPr>
                <a:lvl2pPr marL="742950" indent="-285750">
                  <a:spcBef>
                    <a:spcPct val="20000"/>
                  </a:spcBef>
                  <a:buClr>
                    <a:schemeClr val="tx2"/>
                  </a:buClr>
                  <a:buChar char="–"/>
                  <a:defRPr sz="2400">
                    <a:solidFill>
                      <a:schemeClr val="tx1"/>
                    </a:solidFill>
                    <a:latin typeface="Times New Roman" panose="02020603050405020304" pitchFamily="18" charset="0"/>
                  </a:defRPr>
                </a:lvl2pPr>
                <a:lvl3pPr marL="1143000" indent="-228600">
                  <a:spcBef>
                    <a:spcPct val="20000"/>
                  </a:spcBef>
                  <a:buClr>
                    <a:schemeClr val="tx2"/>
                  </a:buClr>
                  <a:buChar char="•"/>
                  <a:defRPr sz="2400">
                    <a:solidFill>
                      <a:schemeClr val="tx1"/>
                    </a:solidFill>
                    <a:latin typeface="Times New Roman" panose="02020603050405020304" pitchFamily="18" charset="0"/>
                  </a:defRPr>
                </a:lvl3pPr>
                <a:lvl4pPr marL="1600200" indent="-228600">
                  <a:spcBef>
                    <a:spcPct val="20000"/>
                  </a:spcBef>
                  <a:buClr>
                    <a:schemeClr val="tx2"/>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spcBef>
                    <a:spcPct val="0"/>
                  </a:spcBef>
                  <a:buClrTx/>
                  <a:buFontTx/>
                  <a:buNone/>
                </a:pPr>
                <a:r>
                  <a:rPr lang="de-DE" altLang="en-US" sz="1800" dirty="0" smtClean="0">
                    <a:solidFill>
                      <a:srgbClr val="000000"/>
                    </a:solidFill>
                    <a:latin typeface="Arial" panose="020B0604020202020204" pitchFamily="34" charset="0"/>
                  </a:rPr>
                  <a:t>Menge</a:t>
                </a:r>
                <a:r>
                  <a:rPr lang="de-DE" altLang="en-US" sz="1800" i="1" dirty="0" smtClean="0">
                    <a:solidFill>
                      <a:srgbClr val="000000"/>
                    </a:solidFill>
                    <a:latin typeface="Arial" panose="020B0604020202020204" pitchFamily="34" charset="0"/>
                  </a:rPr>
                  <a:t> Q</a:t>
                </a:r>
                <a:endParaRPr lang="de-DE" altLang="en-US" i="1" dirty="0">
                  <a:latin typeface="Arial" panose="020B0604020202020204" pitchFamily="34" charset="0"/>
                </a:endParaRPr>
              </a:p>
            </p:txBody>
          </p:sp>
          <p:sp>
            <p:nvSpPr>
              <p:cNvPr id="62" name="Line 56"/>
              <p:cNvSpPr>
                <a:spLocks noChangeShapeType="1"/>
              </p:cNvSpPr>
              <p:nvPr/>
            </p:nvSpPr>
            <p:spPr bwMode="auto">
              <a:xfrm>
                <a:off x="1000000" y="2616993"/>
                <a:ext cx="1145507" cy="0"/>
              </a:xfrm>
              <a:prstGeom prst="line">
                <a:avLst/>
              </a:prstGeom>
              <a:noFill/>
              <a:ln w="38100">
                <a:solidFill>
                  <a:schemeClr val="tx1"/>
                </a:solidFill>
                <a:round/>
                <a:headEnd type="none" w="sm" len="sm"/>
                <a:tailEnd type="triangle" w="med" len="med"/>
              </a:ln>
              <a:extLst>
                <a:ext uri="{909E8E84-426E-40DD-AFC4-6F175D3DCCD1}">
                  <a14:hiddenFill xmlns:a14="http://schemas.microsoft.com/office/drawing/2010/main">
                    <a:noFill/>
                  </a14:hiddenFill>
                </a:ext>
              </a:extLst>
            </p:spPr>
            <p:txBody>
              <a:bodyPr wrap="none" anchor="ctr"/>
              <a:lstStyle/>
              <a:p>
                <a:endParaRPr lang="de-DE"/>
              </a:p>
            </p:txBody>
          </p:sp>
          <p:sp>
            <p:nvSpPr>
              <p:cNvPr id="63" name="Line 57"/>
              <p:cNvSpPr>
                <a:spLocks noChangeShapeType="1"/>
              </p:cNvSpPr>
              <p:nvPr/>
            </p:nvSpPr>
            <p:spPr bwMode="auto">
              <a:xfrm flipH="1" flipV="1">
                <a:off x="996031" y="1258458"/>
                <a:ext cx="3969" cy="1358535"/>
              </a:xfrm>
              <a:prstGeom prst="line">
                <a:avLst/>
              </a:prstGeom>
              <a:noFill/>
              <a:ln w="38100">
                <a:solidFill>
                  <a:schemeClr val="tx1"/>
                </a:solidFill>
                <a:round/>
                <a:headEnd type="none" w="sm" len="sm"/>
                <a:tailEnd type="triangle" w="med" len="med"/>
              </a:ln>
              <a:extLst>
                <a:ext uri="{909E8E84-426E-40DD-AFC4-6F175D3DCCD1}">
                  <a14:hiddenFill xmlns:a14="http://schemas.microsoft.com/office/drawing/2010/main">
                    <a:noFill/>
                  </a14:hiddenFill>
                </a:ext>
              </a:extLst>
            </p:spPr>
            <p:txBody>
              <a:bodyPr wrap="none" anchor="ctr"/>
              <a:lstStyle/>
              <a:p>
                <a:endParaRPr lang="de-DE"/>
              </a:p>
            </p:txBody>
          </p:sp>
          <p:sp>
            <p:nvSpPr>
              <p:cNvPr id="64" name="Freeform 60"/>
              <p:cNvSpPr>
                <a:spLocks/>
              </p:cNvSpPr>
              <p:nvPr/>
            </p:nvSpPr>
            <p:spPr bwMode="auto">
              <a:xfrm rot="12053768" flipV="1">
                <a:off x="1038381" y="1549087"/>
                <a:ext cx="1068745" cy="417939"/>
              </a:xfrm>
              <a:custGeom>
                <a:avLst/>
                <a:gdLst>
                  <a:gd name="T0" fmla="*/ 0 w 2289"/>
                  <a:gd name="T1" fmla="*/ 2142 h 2142"/>
                  <a:gd name="T2" fmla="*/ 546 w 2289"/>
                  <a:gd name="T3" fmla="*/ 1824 h 2142"/>
                  <a:gd name="T4" fmla="*/ 955 w 2289"/>
                  <a:gd name="T5" fmla="*/ 1528 h 2142"/>
                  <a:gd name="T6" fmla="*/ 1449 w 2289"/>
                  <a:gd name="T7" fmla="*/ 1065 h 2142"/>
                  <a:gd name="T8" fmla="*/ 1741 w 2289"/>
                  <a:gd name="T9" fmla="*/ 742 h 2142"/>
                  <a:gd name="T10" fmla="*/ 2289 w 2289"/>
                  <a:gd name="T11" fmla="*/ 0 h 2142"/>
                  <a:gd name="T12" fmla="*/ 0 60000 65536"/>
                  <a:gd name="T13" fmla="*/ 0 60000 65536"/>
                  <a:gd name="T14" fmla="*/ 0 60000 65536"/>
                  <a:gd name="T15" fmla="*/ 0 60000 65536"/>
                  <a:gd name="T16" fmla="*/ 0 60000 65536"/>
                  <a:gd name="T17" fmla="*/ 0 60000 65536"/>
                  <a:gd name="T18" fmla="*/ 0 w 2289"/>
                  <a:gd name="T19" fmla="*/ 0 h 2142"/>
                  <a:gd name="T20" fmla="*/ 2289 w 2289"/>
                  <a:gd name="T21" fmla="*/ 2142 h 2142"/>
                </a:gdLst>
                <a:ahLst/>
                <a:cxnLst>
                  <a:cxn ang="T12">
                    <a:pos x="T0" y="T1"/>
                  </a:cxn>
                  <a:cxn ang="T13">
                    <a:pos x="T2" y="T3"/>
                  </a:cxn>
                  <a:cxn ang="T14">
                    <a:pos x="T4" y="T5"/>
                  </a:cxn>
                  <a:cxn ang="T15">
                    <a:pos x="T6" y="T7"/>
                  </a:cxn>
                  <a:cxn ang="T16">
                    <a:pos x="T8" y="T9"/>
                  </a:cxn>
                  <a:cxn ang="T17">
                    <a:pos x="T10" y="T11"/>
                  </a:cxn>
                </a:cxnLst>
                <a:rect l="T18" t="T19" r="T20" b="T21"/>
                <a:pathLst>
                  <a:path w="2289" h="2142">
                    <a:moveTo>
                      <a:pt x="0" y="2142"/>
                    </a:moveTo>
                    <a:cubicBezTo>
                      <a:pt x="91" y="2089"/>
                      <a:pt x="387" y="1926"/>
                      <a:pt x="546" y="1824"/>
                    </a:cubicBezTo>
                    <a:cubicBezTo>
                      <a:pt x="705" y="1722"/>
                      <a:pt x="805" y="1655"/>
                      <a:pt x="955" y="1528"/>
                    </a:cubicBezTo>
                    <a:cubicBezTo>
                      <a:pt x="1105" y="1401"/>
                      <a:pt x="1318" y="1196"/>
                      <a:pt x="1449" y="1065"/>
                    </a:cubicBezTo>
                    <a:cubicBezTo>
                      <a:pt x="1580" y="934"/>
                      <a:pt x="1601" y="919"/>
                      <a:pt x="1741" y="742"/>
                    </a:cubicBezTo>
                    <a:cubicBezTo>
                      <a:pt x="1881" y="565"/>
                      <a:pt x="2175" y="155"/>
                      <a:pt x="2289" y="0"/>
                    </a:cubicBezTo>
                  </a:path>
                </a:pathLst>
              </a:custGeom>
              <a:noFill/>
              <a:ln w="38100" cap="flat" cmpd="sng">
                <a:solidFill>
                  <a:schemeClr val="tx1"/>
                </a:solidFill>
                <a:prstDash val="solid"/>
                <a:round/>
                <a:headEnd type="none" w="sm" len="sm"/>
                <a:tailEnd type="none" w="sm" len="sm"/>
              </a:ln>
              <a:extLst>
                <a:ext uri="{909E8E84-426E-40DD-AFC4-6F175D3DCCD1}">
                  <a14:hiddenFill xmlns:a14="http://schemas.microsoft.com/office/drawing/2010/main">
                    <a:solidFill>
                      <a:srgbClr val="FFFFFF"/>
                    </a:solidFill>
                  </a14:hiddenFill>
                </a:ext>
              </a:extLst>
            </p:spPr>
            <p:txBody>
              <a:bodyPr wrap="none" anchor="ctr"/>
              <a:lstStyle/>
              <a:p>
                <a:endParaRPr lang="de-DE"/>
              </a:p>
            </p:txBody>
          </p:sp>
        </p:grpSp>
        <p:sp>
          <p:nvSpPr>
            <p:cNvPr id="12" name="Rectangle 20"/>
            <p:cNvSpPr>
              <a:spLocks noChangeArrowheads="1"/>
            </p:cNvSpPr>
            <p:nvPr/>
          </p:nvSpPr>
          <p:spPr bwMode="auto">
            <a:xfrm>
              <a:off x="1531827" y="4090713"/>
              <a:ext cx="1561979"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a:spcBef>
                  <a:spcPct val="20000"/>
                </a:spcBef>
                <a:buClr>
                  <a:schemeClr val="tx2"/>
                </a:buClr>
                <a:buChar char="•"/>
                <a:defRPr sz="2400">
                  <a:solidFill>
                    <a:schemeClr val="tx1"/>
                  </a:solidFill>
                  <a:latin typeface="Times New Roman" panose="02020603050405020304" pitchFamily="18" charset="0"/>
                </a:defRPr>
              </a:lvl1pPr>
              <a:lvl2pPr marL="742950" indent="-285750">
                <a:spcBef>
                  <a:spcPct val="20000"/>
                </a:spcBef>
                <a:buClr>
                  <a:schemeClr val="tx2"/>
                </a:buClr>
                <a:buChar char="–"/>
                <a:defRPr sz="2400">
                  <a:solidFill>
                    <a:schemeClr val="tx1"/>
                  </a:solidFill>
                  <a:latin typeface="Times New Roman" panose="02020603050405020304" pitchFamily="18" charset="0"/>
                </a:defRPr>
              </a:lvl2pPr>
              <a:lvl3pPr marL="1143000" indent="-228600">
                <a:spcBef>
                  <a:spcPct val="20000"/>
                </a:spcBef>
                <a:buClr>
                  <a:schemeClr val="tx2"/>
                </a:buClr>
                <a:buChar char="•"/>
                <a:defRPr sz="2400">
                  <a:solidFill>
                    <a:schemeClr val="tx1"/>
                  </a:solidFill>
                  <a:latin typeface="Times New Roman" panose="02020603050405020304" pitchFamily="18" charset="0"/>
                </a:defRPr>
              </a:lvl3pPr>
              <a:lvl4pPr marL="1600200" indent="-228600">
                <a:spcBef>
                  <a:spcPct val="20000"/>
                </a:spcBef>
                <a:buClr>
                  <a:schemeClr val="tx2"/>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spcBef>
                  <a:spcPct val="0"/>
                </a:spcBef>
                <a:buClrTx/>
                <a:buFontTx/>
                <a:buNone/>
              </a:pPr>
              <a:r>
                <a:rPr lang="de-DE" altLang="en-US" sz="1800" b="1" dirty="0" smtClean="0">
                  <a:solidFill>
                    <a:srgbClr val="C00000"/>
                  </a:solidFill>
                  <a:latin typeface="Arial" panose="020B0604020202020204" pitchFamily="34" charset="0"/>
                </a:rPr>
                <a:t>Marktpreis</a:t>
              </a:r>
              <a:r>
                <a:rPr lang="de-DE" altLang="en-US" sz="1800" b="1" i="1" dirty="0" smtClean="0">
                  <a:solidFill>
                    <a:srgbClr val="C00000"/>
                  </a:solidFill>
                  <a:latin typeface="Arial" panose="020B0604020202020204" pitchFamily="34" charset="0"/>
                </a:rPr>
                <a:t> p</a:t>
              </a:r>
              <a:r>
                <a:rPr lang="de-DE" altLang="en-US" sz="1800" b="1" i="1" baseline="-25000" dirty="0" smtClean="0">
                  <a:solidFill>
                    <a:srgbClr val="C00000"/>
                  </a:solidFill>
                  <a:latin typeface="Arial" panose="020B0604020202020204" pitchFamily="34" charset="0"/>
                </a:rPr>
                <a:t>0</a:t>
              </a:r>
              <a:r>
                <a:rPr lang="de-DE" altLang="en-US" sz="1800" b="1" i="1" dirty="0" smtClean="0">
                  <a:solidFill>
                    <a:srgbClr val="C00000"/>
                  </a:solidFill>
                  <a:latin typeface="Arial" panose="020B0604020202020204" pitchFamily="34" charset="0"/>
                </a:rPr>
                <a:t>*</a:t>
              </a:r>
              <a:endParaRPr lang="de-DE" altLang="en-US" b="1" i="1" dirty="0">
                <a:solidFill>
                  <a:srgbClr val="C00000"/>
                </a:solidFill>
                <a:latin typeface="Arial" panose="020B0604020202020204" pitchFamily="34" charset="0"/>
              </a:endParaRPr>
            </a:p>
          </p:txBody>
        </p:sp>
        <p:cxnSp>
          <p:nvCxnSpPr>
            <p:cNvPr id="13" name="Straight Connector 12"/>
            <p:cNvCxnSpPr/>
            <p:nvPr/>
          </p:nvCxnSpPr>
          <p:spPr bwMode="auto">
            <a:xfrm flipV="1">
              <a:off x="3220722" y="4263775"/>
              <a:ext cx="2132114" cy="10901"/>
            </a:xfrm>
            <a:prstGeom prst="line">
              <a:avLst/>
            </a:prstGeom>
            <a:ln>
              <a:solidFill>
                <a:srgbClr val="C00000"/>
              </a:solidFill>
              <a:headEnd type="none" w="sm" len="sm"/>
              <a:tailEnd type="none" w="sm" len="sm"/>
            </a:ln>
          </p:spPr>
          <p:style>
            <a:lnRef idx="3">
              <a:schemeClr val="accent2"/>
            </a:lnRef>
            <a:fillRef idx="0">
              <a:schemeClr val="accent2"/>
            </a:fillRef>
            <a:effectRef idx="2">
              <a:schemeClr val="accent2"/>
            </a:effectRef>
            <a:fontRef idx="minor">
              <a:schemeClr val="tx1"/>
            </a:fontRef>
          </p:style>
        </p:cxnSp>
      </p:grpSp>
      <p:sp>
        <p:nvSpPr>
          <p:cNvPr id="18" name="TextBox 17"/>
          <p:cNvSpPr txBox="1"/>
          <p:nvPr/>
        </p:nvSpPr>
        <p:spPr>
          <a:xfrm>
            <a:off x="951690" y="1818587"/>
            <a:ext cx="7796224" cy="1200329"/>
          </a:xfrm>
          <a:prstGeom prst="rect">
            <a:avLst/>
          </a:prstGeom>
          <a:noFill/>
        </p:spPr>
        <p:txBody>
          <a:bodyPr wrap="square" rtlCol="0">
            <a:spAutoFit/>
          </a:bodyPr>
          <a:lstStyle/>
          <a:p>
            <a:r>
              <a:rPr lang="de-DE" sz="1800" dirty="0" smtClean="0">
                <a:latin typeface="Arial" panose="020B0604020202020204" pitchFamily="34" charset="0"/>
                <a:cs typeface="Arial" panose="020B0604020202020204" pitchFamily="34" charset="0"/>
              </a:rPr>
              <a:t>Im Polypol hat der Konsument keinen Einfluss auf den Marktpreis (</a:t>
            </a:r>
            <a:r>
              <a:rPr lang="de-DE" sz="1800" b="1" dirty="0" smtClean="0">
                <a:solidFill>
                  <a:srgbClr val="C00000"/>
                </a:solidFill>
                <a:latin typeface="Arial" panose="020B0604020202020204" pitchFamily="34" charset="0"/>
                <a:cs typeface="Arial" panose="020B0604020202020204" pitchFamily="34" charset="0"/>
              </a:rPr>
              <a:t>Preisnehmer</a:t>
            </a:r>
            <a:r>
              <a:rPr lang="de-DE" sz="1800" dirty="0" smtClean="0">
                <a:latin typeface="Arial" panose="020B0604020202020204" pitchFamily="34" charset="0"/>
                <a:cs typeface="Arial" panose="020B0604020202020204" pitchFamily="34" charset="0"/>
              </a:rPr>
              <a:t>). Dadurch dass der Marktpreis niedriger als seine Zahlungsbereitschaft ist, hat er Geld gespart = eine </a:t>
            </a:r>
            <a:r>
              <a:rPr lang="de-DE" sz="1800" b="1" dirty="0" smtClean="0">
                <a:solidFill>
                  <a:srgbClr val="C00000"/>
                </a:solidFill>
                <a:latin typeface="Arial" panose="020B0604020202020204" pitchFamily="34" charset="0"/>
                <a:cs typeface="Arial" panose="020B0604020202020204" pitchFamily="34" charset="0"/>
              </a:rPr>
              <a:t>Konsumentenrente</a:t>
            </a:r>
            <a:r>
              <a:rPr lang="de-DE" sz="1800" dirty="0" smtClean="0">
                <a:solidFill>
                  <a:srgbClr val="C00000"/>
                </a:solidFill>
                <a:latin typeface="Arial" panose="020B0604020202020204" pitchFamily="34" charset="0"/>
                <a:cs typeface="Arial" panose="020B0604020202020204" pitchFamily="34" charset="0"/>
              </a:rPr>
              <a:t> </a:t>
            </a:r>
            <a:r>
              <a:rPr lang="de-DE" sz="1800" dirty="0">
                <a:latin typeface="Arial" panose="020B0604020202020204" pitchFamily="34" charset="0"/>
                <a:cs typeface="Arial" panose="020B0604020202020204" pitchFamily="34" charset="0"/>
              </a:rPr>
              <a:t>=</a:t>
            </a:r>
            <a:r>
              <a:rPr lang="de-DE" sz="1800" dirty="0" smtClean="0">
                <a:latin typeface="Arial" panose="020B0604020202020204" pitchFamily="34" charset="0"/>
                <a:cs typeface="Arial" panose="020B0604020202020204" pitchFamily="34" charset="0"/>
              </a:rPr>
              <a:t> die Fläche zwischen der inversen Nachfragefunktion und dem Marktpreis.</a:t>
            </a:r>
            <a:endParaRPr lang="de-DE" sz="1800" b="1" dirty="0">
              <a:solidFill>
                <a:srgbClr val="C000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296987344"/>
      </p:ext>
    </p:extLst>
  </p:cSld>
  <p:clrMapOvr>
    <a:masterClrMapping/>
  </p:clrMapOvr>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8" name="Rectangle 2"/>
          <p:cNvSpPr>
            <a:spLocks noGrp="1" noChangeArrowheads="1"/>
          </p:cNvSpPr>
          <p:nvPr>
            <p:ph type="title"/>
          </p:nvPr>
        </p:nvSpPr>
        <p:spPr>
          <a:xfrm>
            <a:off x="1908177" y="381000"/>
            <a:ext cx="6702425" cy="889000"/>
          </a:xfrm>
        </p:spPr>
        <p:txBody>
          <a:bodyPr/>
          <a:lstStyle/>
          <a:p>
            <a:r>
              <a:rPr lang="de-DE" altLang="en-US" i="0" dirty="0" smtClean="0">
                <a:latin typeface="Arial" panose="020B0604020202020204" pitchFamily="34" charset="0"/>
                <a:cs typeface="Arial" panose="020B0604020202020204" pitchFamily="34" charset="0"/>
              </a:rPr>
              <a:t>Aggregation von inversen Nachfragefunktionen</a:t>
            </a:r>
          </a:p>
        </p:txBody>
      </p:sp>
      <p:sp>
        <p:nvSpPr>
          <p:cNvPr id="16399" name="Rectangle 22"/>
          <p:cNvSpPr>
            <a:spLocks noChangeArrowheads="1"/>
          </p:cNvSpPr>
          <p:nvPr/>
        </p:nvSpPr>
        <p:spPr bwMode="auto">
          <a:xfrm>
            <a:off x="7170416" y="7569201"/>
            <a:ext cx="136527" cy="7797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a:spcBef>
                <a:spcPct val="20000"/>
              </a:spcBef>
              <a:buClr>
                <a:schemeClr val="tx2"/>
              </a:buClr>
              <a:buChar char="•"/>
              <a:defRPr sz="2400">
                <a:solidFill>
                  <a:schemeClr val="tx1"/>
                </a:solidFill>
                <a:latin typeface="Times New Roman" panose="02020603050405020304" pitchFamily="18" charset="0"/>
              </a:defRPr>
            </a:lvl1pPr>
            <a:lvl2pPr marL="742950" indent="-285750">
              <a:spcBef>
                <a:spcPct val="20000"/>
              </a:spcBef>
              <a:buClr>
                <a:schemeClr val="tx2"/>
              </a:buClr>
              <a:buChar char="–"/>
              <a:defRPr sz="2400">
                <a:solidFill>
                  <a:schemeClr val="tx1"/>
                </a:solidFill>
                <a:latin typeface="Times New Roman" panose="02020603050405020304" pitchFamily="18" charset="0"/>
              </a:defRPr>
            </a:lvl2pPr>
            <a:lvl3pPr marL="1143000" indent="-228600">
              <a:spcBef>
                <a:spcPct val="20000"/>
              </a:spcBef>
              <a:buClr>
                <a:schemeClr val="tx2"/>
              </a:buClr>
              <a:buChar char="•"/>
              <a:defRPr sz="2400">
                <a:solidFill>
                  <a:schemeClr val="tx1"/>
                </a:solidFill>
                <a:latin typeface="Times New Roman" panose="02020603050405020304" pitchFamily="18" charset="0"/>
              </a:defRPr>
            </a:lvl3pPr>
            <a:lvl4pPr marL="1600200" indent="-228600">
              <a:spcBef>
                <a:spcPct val="20000"/>
              </a:spcBef>
              <a:buClr>
                <a:schemeClr val="tx2"/>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spcBef>
                <a:spcPct val="0"/>
              </a:spcBef>
              <a:buClrTx/>
              <a:buFontTx/>
              <a:buNone/>
            </a:pPr>
            <a:r>
              <a:rPr lang="de-DE" altLang="en-US" sz="1900" b="1" i="1">
                <a:solidFill>
                  <a:srgbClr val="000000"/>
                </a:solidFill>
                <a:latin typeface="Arial" panose="020B0604020202020204" pitchFamily="34" charset="0"/>
              </a:rPr>
              <a:t>Q</a:t>
            </a:r>
            <a:r>
              <a:rPr lang="de-DE" altLang="en-US" sz="1900" b="1" baseline="-25000">
                <a:solidFill>
                  <a:srgbClr val="000000"/>
                </a:solidFill>
                <a:latin typeface="Arial" panose="020B0604020202020204" pitchFamily="34" charset="0"/>
              </a:rPr>
              <a:t>0</a:t>
            </a:r>
            <a:r>
              <a:rPr lang="de-DE" altLang="en-US" sz="1900" b="1" i="1">
                <a:solidFill>
                  <a:srgbClr val="000000"/>
                </a:solidFill>
                <a:latin typeface="Arial" panose="020B0604020202020204" pitchFamily="34" charset="0"/>
              </a:rPr>
              <a:t>*</a:t>
            </a:r>
            <a:endParaRPr lang="de-DE" altLang="en-US">
              <a:latin typeface="Arial" panose="020B0604020202020204" pitchFamily="34" charset="0"/>
            </a:endParaRPr>
          </a:p>
        </p:txBody>
      </p:sp>
      <p:grpSp>
        <p:nvGrpSpPr>
          <p:cNvPr id="30" name="Group 29"/>
          <p:cNvGrpSpPr/>
          <p:nvPr/>
        </p:nvGrpSpPr>
        <p:grpSpPr>
          <a:xfrm>
            <a:off x="649702" y="1640950"/>
            <a:ext cx="1648207" cy="1830629"/>
            <a:chOff x="497300" y="1488548"/>
            <a:chExt cx="1648207" cy="1830629"/>
          </a:xfrm>
        </p:grpSpPr>
        <p:grpSp>
          <p:nvGrpSpPr>
            <p:cNvPr id="31" name="Group 30"/>
            <p:cNvGrpSpPr/>
            <p:nvPr/>
          </p:nvGrpSpPr>
          <p:grpSpPr>
            <a:xfrm>
              <a:off x="808956" y="1488548"/>
              <a:ext cx="1336551" cy="1433371"/>
              <a:chOff x="808956" y="1488548"/>
              <a:chExt cx="1336551" cy="1433371"/>
            </a:xfrm>
          </p:grpSpPr>
          <p:sp>
            <p:nvSpPr>
              <p:cNvPr id="33" name="Rectangle 20"/>
              <p:cNvSpPr>
                <a:spLocks noChangeArrowheads="1"/>
              </p:cNvSpPr>
              <p:nvPr/>
            </p:nvSpPr>
            <p:spPr bwMode="auto">
              <a:xfrm>
                <a:off x="808956" y="1714500"/>
                <a:ext cx="187075"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a:spcBef>
                    <a:spcPct val="20000"/>
                  </a:spcBef>
                  <a:buClr>
                    <a:schemeClr val="tx2"/>
                  </a:buClr>
                  <a:buChar char="•"/>
                  <a:defRPr sz="2400">
                    <a:solidFill>
                      <a:schemeClr val="tx1"/>
                    </a:solidFill>
                    <a:latin typeface="Times New Roman" panose="02020603050405020304" pitchFamily="18" charset="0"/>
                  </a:defRPr>
                </a:lvl1pPr>
                <a:lvl2pPr marL="742950" indent="-285750">
                  <a:spcBef>
                    <a:spcPct val="20000"/>
                  </a:spcBef>
                  <a:buClr>
                    <a:schemeClr val="tx2"/>
                  </a:buClr>
                  <a:buChar char="–"/>
                  <a:defRPr sz="2400">
                    <a:solidFill>
                      <a:schemeClr val="tx1"/>
                    </a:solidFill>
                    <a:latin typeface="Times New Roman" panose="02020603050405020304" pitchFamily="18" charset="0"/>
                  </a:defRPr>
                </a:lvl2pPr>
                <a:lvl3pPr marL="1143000" indent="-228600">
                  <a:spcBef>
                    <a:spcPct val="20000"/>
                  </a:spcBef>
                  <a:buClr>
                    <a:schemeClr val="tx2"/>
                  </a:buClr>
                  <a:buChar char="•"/>
                  <a:defRPr sz="2400">
                    <a:solidFill>
                      <a:schemeClr val="tx1"/>
                    </a:solidFill>
                    <a:latin typeface="Times New Roman" panose="02020603050405020304" pitchFamily="18" charset="0"/>
                  </a:defRPr>
                </a:lvl3pPr>
                <a:lvl4pPr marL="1600200" indent="-228600">
                  <a:spcBef>
                    <a:spcPct val="20000"/>
                  </a:spcBef>
                  <a:buClr>
                    <a:schemeClr val="tx2"/>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spcBef>
                    <a:spcPct val="0"/>
                  </a:spcBef>
                  <a:buClrTx/>
                  <a:buFontTx/>
                  <a:buNone/>
                </a:pPr>
                <a:r>
                  <a:rPr lang="de-DE" altLang="en-US" sz="1800" i="1" dirty="0">
                    <a:solidFill>
                      <a:srgbClr val="000000"/>
                    </a:solidFill>
                    <a:latin typeface="Arial" panose="020B0604020202020204" pitchFamily="34" charset="0"/>
                  </a:rPr>
                  <a:t>p</a:t>
                </a:r>
                <a:endParaRPr lang="de-DE" altLang="en-US" i="1" dirty="0">
                  <a:latin typeface="Arial" panose="020B0604020202020204" pitchFamily="34" charset="0"/>
                </a:endParaRPr>
              </a:p>
            </p:txBody>
          </p:sp>
          <p:sp>
            <p:nvSpPr>
              <p:cNvPr id="34" name="Rectangle 21"/>
              <p:cNvSpPr>
                <a:spLocks noChangeArrowheads="1"/>
              </p:cNvSpPr>
              <p:nvPr/>
            </p:nvSpPr>
            <p:spPr bwMode="auto">
              <a:xfrm>
                <a:off x="1908175" y="2644920"/>
                <a:ext cx="137984"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a:spcBef>
                    <a:spcPct val="20000"/>
                  </a:spcBef>
                  <a:buClr>
                    <a:schemeClr val="tx2"/>
                  </a:buClr>
                  <a:buChar char="•"/>
                  <a:defRPr sz="2400">
                    <a:solidFill>
                      <a:schemeClr val="tx1"/>
                    </a:solidFill>
                    <a:latin typeface="Times New Roman" panose="02020603050405020304" pitchFamily="18" charset="0"/>
                  </a:defRPr>
                </a:lvl1pPr>
                <a:lvl2pPr marL="742950" indent="-285750">
                  <a:spcBef>
                    <a:spcPct val="20000"/>
                  </a:spcBef>
                  <a:buClr>
                    <a:schemeClr val="tx2"/>
                  </a:buClr>
                  <a:buChar char="–"/>
                  <a:defRPr sz="2400">
                    <a:solidFill>
                      <a:schemeClr val="tx1"/>
                    </a:solidFill>
                    <a:latin typeface="Times New Roman" panose="02020603050405020304" pitchFamily="18" charset="0"/>
                  </a:defRPr>
                </a:lvl2pPr>
                <a:lvl3pPr marL="1143000" indent="-228600">
                  <a:spcBef>
                    <a:spcPct val="20000"/>
                  </a:spcBef>
                  <a:buClr>
                    <a:schemeClr val="tx2"/>
                  </a:buClr>
                  <a:buChar char="•"/>
                  <a:defRPr sz="2400">
                    <a:solidFill>
                      <a:schemeClr val="tx1"/>
                    </a:solidFill>
                    <a:latin typeface="Times New Roman" panose="02020603050405020304" pitchFamily="18" charset="0"/>
                  </a:defRPr>
                </a:lvl3pPr>
                <a:lvl4pPr marL="1600200" indent="-228600">
                  <a:spcBef>
                    <a:spcPct val="20000"/>
                  </a:spcBef>
                  <a:buClr>
                    <a:schemeClr val="tx2"/>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spcBef>
                    <a:spcPct val="0"/>
                  </a:spcBef>
                  <a:buClrTx/>
                  <a:buFontTx/>
                  <a:buNone/>
                </a:pPr>
                <a:r>
                  <a:rPr lang="de-DE" altLang="en-US" sz="1800" i="1" dirty="0">
                    <a:solidFill>
                      <a:srgbClr val="000000"/>
                    </a:solidFill>
                    <a:latin typeface="Arial" panose="020B0604020202020204" pitchFamily="34" charset="0"/>
                  </a:rPr>
                  <a:t>Q</a:t>
                </a:r>
                <a:endParaRPr lang="de-DE" altLang="en-US" i="1" dirty="0">
                  <a:latin typeface="Arial" panose="020B0604020202020204" pitchFamily="34" charset="0"/>
                </a:endParaRPr>
              </a:p>
            </p:txBody>
          </p:sp>
          <p:sp>
            <p:nvSpPr>
              <p:cNvPr id="35" name="Line 56"/>
              <p:cNvSpPr>
                <a:spLocks noChangeShapeType="1"/>
              </p:cNvSpPr>
              <p:nvPr/>
            </p:nvSpPr>
            <p:spPr bwMode="auto">
              <a:xfrm>
                <a:off x="1000000" y="2616993"/>
                <a:ext cx="1145507" cy="0"/>
              </a:xfrm>
              <a:prstGeom prst="line">
                <a:avLst/>
              </a:prstGeom>
              <a:noFill/>
              <a:ln w="38100">
                <a:solidFill>
                  <a:schemeClr val="tx1"/>
                </a:solidFill>
                <a:round/>
                <a:headEnd type="none" w="sm" len="sm"/>
                <a:tailEnd type="triangle" w="med" len="med"/>
              </a:ln>
              <a:extLst>
                <a:ext uri="{909E8E84-426E-40DD-AFC4-6F175D3DCCD1}">
                  <a14:hiddenFill xmlns:a14="http://schemas.microsoft.com/office/drawing/2010/main">
                    <a:noFill/>
                  </a14:hiddenFill>
                </a:ext>
              </a:extLst>
            </p:spPr>
            <p:txBody>
              <a:bodyPr wrap="none" anchor="ctr"/>
              <a:lstStyle/>
              <a:p>
                <a:endParaRPr lang="de-DE"/>
              </a:p>
            </p:txBody>
          </p:sp>
          <p:sp>
            <p:nvSpPr>
              <p:cNvPr id="36" name="Line 57"/>
              <p:cNvSpPr>
                <a:spLocks noChangeShapeType="1"/>
              </p:cNvSpPr>
              <p:nvPr/>
            </p:nvSpPr>
            <p:spPr bwMode="auto">
              <a:xfrm flipH="1" flipV="1">
                <a:off x="992062" y="1488548"/>
                <a:ext cx="7938" cy="1128445"/>
              </a:xfrm>
              <a:prstGeom prst="line">
                <a:avLst/>
              </a:prstGeom>
              <a:noFill/>
              <a:ln w="38100">
                <a:solidFill>
                  <a:schemeClr val="tx1"/>
                </a:solidFill>
                <a:round/>
                <a:headEnd type="none" w="sm" len="sm"/>
                <a:tailEnd type="triangle" w="med" len="med"/>
              </a:ln>
              <a:extLst>
                <a:ext uri="{909E8E84-426E-40DD-AFC4-6F175D3DCCD1}">
                  <a14:hiddenFill xmlns:a14="http://schemas.microsoft.com/office/drawing/2010/main">
                    <a:noFill/>
                  </a14:hiddenFill>
                </a:ext>
              </a:extLst>
            </p:spPr>
            <p:txBody>
              <a:bodyPr wrap="none" anchor="ctr"/>
              <a:lstStyle/>
              <a:p>
                <a:endParaRPr lang="de-DE"/>
              </a:p>
            </p:txBody>
          </p:sp>
          <p:sp>
            <p:nvSpPr>
              <p:cNvPr id="37" name="Freeform 60"/>
              <p:cNvSpPr>
                <a:spLocks/>
              </p:cNvSpPr>
              <p:nvPr/>
            </p:nvSpPr>
            <p:spPr bwMode="auto">
              <a:xfrm rot="2860169">
                <a:off x="1009209" y="1629388"/>
                <a:ext cx="506276" cy="233183"/>
              </a:xfrm>
              <a:custGeom>
                <a:avLst/>
                <a:gdLst>
                  <a:gd name="T0" fmla="*/ 0 w 2289"/>
                  <a:gd name="T1" fmla="*/ 2142 h 2142"/>
                  <a:gd name="T2" fmla="*/ 546 w 2289"/>
                  <a:gd name="T3" fmla="*/ 1824 h 2142"/>
                  <a:gd name="T4" fmla="*/ 955 w 2289"/>
                  <a:gd name="T5" fmla="*/ 1528 h 2142"/>
                  <a:gd name="T6" fmla="*/ 1449 w 2289"/>
                  <a:gd name="T7" fmla="*/ 1065 h 2142"/>
                  <a:gd name="T8" fmla="*/ 1741 w 2289"/>
                  <a:gd name="T9" fmla="*/ 742 h 2142"/>
                  <a:gd name="T10" fmla="*/ 2289 w 2289"/>
                  <a:gd name="T11" fmla="*/ 0 h 2142"/>
                  <a:gd name="T12" fmla="*/ 0 60000 65536"/>
                  <a:gd name="T13" fmla="*/ 0 60000 65536"/>
                  <a:gd name="T14" fmla="*/ 0 60000 65536"/>
                  <a:gd name="T15" fmla="*/ 0 60000 65536"/>
                  <a:gd name="T16" fmla="*/ 0 60000 65536"/>
                  <a:gd name="T17" fmla="*/ 0 60000 65536"/>
                  <a:gd name="T18" fmla="*/ 0 w 2289"/>
                  <a:gd name="T19" fmla="*/ 0 h 2142"/>
                  <a:gd name="T20" fmla="*/ 2289 w 2289"/>
                  <a:gd name="T21" fmla="*/ 2142 h 2142"/>
                </a:gdLst>
                <a:ahLst/>
                <a:cxnLst>
                  <a:cxn ang="T12">
                    <a:pos x="T0" y="T1"/>
                  </a:cxn>
                  <a:cxn ang="T13">
                    <a:pos x="T2" y="T3"/>
                  </a:cxn>
                  <a:cxn ang="T14">
                    <a:pos x="T4" y="T5"/>
                  </a:cxn>
                  <a:cxn ang="T15">
                    <a:pos x="T6" y="T7"/>
                  </a:cxn>
                  <a:cxn ang="T16">
                    <a:pos x="T8" y="T9"/>
                  </a:cxn>
                  <a:cxn ang="T17">
                    <a:pos x="T10" y="T11"/>
                  </a:cxn>
                </a:cxnLst>
                <a:rect l="T18" t="T19" r="T20" b="T21"/>
                <a:pathLst>
                  <a:path w="2289" h="2142">
                    <a:moveTo>
                      <a:pt x="0" y="2142"/>
                    </a:moveTo>
                    <a:cubicBezTo>
                      <a:pt x="91" y="2089"/>
                      <a:pt x="387" y="1926"/>
                      <a:pt x="546" y="1824"/>
                    </a:cubicBezTo>
                    <a:cubicBezTo>
                      <a:pt x="705" y="1722"/>
                      <a:pt x="805" y="1655"/>
                      <a:pt x="955" y="1528"/>
                    </a:cubicBezTo>
                    <a:cubicBezTo>
                      <a:pt x="1105" y="1401"/>
                      <a:pt x="1318" y="1196"/>
                      <a:pt x="1449" y="1065"/>
                    </a:cubicBezTo>
                    <a:cubicBezTo>
                      <a:pt x="1580" y="934"/>
                      <a:pt x="1601" y="919"/>
                      <a:pt x="1741" y="742"/>
                    </a:cubicBezTo>
                    <a:cubicBezTo>
                      <a:pt x="1881" y="565"/>
                      <a:pt x="2175" y="155"/>
                      <a:pt x="2289" y="0"/>
                    </a:cubicBezTo>
                  </a:path>
                </a:pathLst>
              </a:custGeom>
              <a:noFill/>
              <a:ln w="38100" cap="flat" cmpd="sng">
                <a:solidFill>
                  <a:schemeClr val="tx1"/>
                </a:solidFill>
                <a:prstDash val="solid"/>
                <a:round/>
                <a:headEnd type="none" w="sm" len="sm"/>
                <a:tailEnd type="none" w="sm" len="sm"/>
              </a:ln>
              <a:extLst>
                <a:ext uri="{909E8E84-426E-40DD-AFC4-6F175D3DCCD1}">
                  <a14:hiddenFill xmlns:a14="http://schemas.microsoft.com/office/drawing/2010/main">
                    <a:solidFill>
                      <a:srgbClr val="FFFFFF"/>
                    </a:solidFill>
                  </a14:hiddenFill>
                </a:ext>
              </a:extLst>
            </p:spPr>
            <p:txBody>
              <a:bodyPr wrap="none" anchor="ctr"/>
              <a:lstStyle/>
              <a:p>
                <a:endParaRPr lang="de-DE"/>
              </a:p>
            </p:txBody>
          </p:sp>
        </p:grpSp>
        <p:sp>
          <p:nvSpPr>
            <p:cNvPr id="32" name="TextBox 31"/>
            <p:cNvSpPr txBox="1"/>
            <p:nvPr/>
          </p:nvSpPr>
          <p:spPr>
            <a:xfrm>
              <a:off x="497300" y="2949845"/>
              <a:ext cx="1562580" cy="369332"/>
            </a:xfrm>
            <a:prstGeom prst="rect">
              <a:avLst/>
            </a:prstGeom>
            <a:noFill/>
          </p:spPr>
          <p:txBody>
            <a:bodyPr wrap="square" rtlCol="0">
              <a:spAutoFit/>
            </a:bodyPr>
            <a:lstStyle/>
            <a:p>
              <a:r>
                <a:rPr lang="de-DE" sz="1800" dirty="0" smtClean="0">
                  <a:latin typeface="Arial" panose="020B0604020202020204" pitchFamily="34" charset="0"/>
                  <a:cs typeface="Arial" panose="020B0604020202020204" pitchFamily="34" charset="0"/>
                </a:rPr>
                <a:t>Konsument </a:t>
              </a:r>
              <a:r>
                <a:rPr lang="de-DE" sz="1800" dirty="0">
                  <a:latin typeface="Arial" panose="020B0604020202020204" pitchFamily="34" charset="0"/>
                  <a:cs typeface="Arial" panose="020B0604020202020204" pitchFamily="34" charset="0"/>
                </a:rPr>
                <a:t>1</a:t>
              </a:r>
            </a:p>
          </p:txBody>
        </p:sp>
      </p:grpSp>
      <p:grpSp>
        <p:nvGrpSpPr>
          <p:cNvPr id="5" name="Group 4"/>
          <p:cNvGrpSpPr/>
          <p:nvPr/>
        </p:nvGrpSpPr>
        <p:grpSpPr>
          <a:xfrm>
            <a:off x="5855336" y="1634393"/>
            <a:ext cx="1336551" cy="1433371"/>
            <a:chOff x="808956" y="1488548"/>
            <a:chExt cx="1336551" cy="1433371"/>
          </a:xfrm>
        </p:grpSpPr>
        <p:sp>
          <p:nvSpPr>
            <p:cNvPr id="16391" name="Rectangle 20"/>
            <p:cNvSpPr>
              <a:spLocks noChangeArrowheads="1"/>
            </p:cNvSpPr>
            <p:nvPr/>
          </p:nvSpPr>
          <p:spPr bwMode="auto">
            <a:xfrm>
              <a:off x="808956" y="1714500"/>
              <a:ext cx="187075"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a:spcBef>
                  <a:spcPct val="20000"/>
                </a:spcBef>
                <a:buClr>
                  <a:schemeClr val="tx2"/>
                </a:buClr>
                <a:buChar char="•"/>
                <a:defRPr sz="2400">
                  <a:solidFill>
                    <a:schemeClr val="tx1"/>
                  </a:solidFill>
                  <a:latin typeface="Times New Roman" panose="02020603050405020304" pitchFamily="18" charset="0"/>
                </a:defRPr>
              </a:lvl1pPr>
              <a:lvl2pPr marL="742950" indent="-285750">
                <a:spcBef>
                  <a:spcPct val="20000"/>
                </a:spcBef>
                <a:buClr>
                  <a:schemeClr val="tx2"/>
                </a:buClr>
                <a:buChar char="–"/>
                <a:defRPr sz="2400">
                  <a:solidFill>
                    <a:schemeClr val="tx1"/>
                  </a:solidFill>
                  <a:latin typeface="Times New Roman" panose="02020603050405020304" pitchFamily="18" charset="0"/>
                </a:defRPr>
              </a:lvl2pPr>
              <a:lvl3pPr marL="1143000" indent="-228600">
                <a:spcBef>
                  <a:spcPct val="20000"/>
                </a:spcBef>
                <a:buClr>
                  <a:schemeClr val="tx2"/>
                </a:buClr>
                <a:buChar char="•"/>
                <a:defRPr sz="2400">
                  <a:solidFill>
                    <a:schemeClr val="tx1"/>
                  </a:solidFill>
                  <a:latin typeface="Times New Roman" panose="02020603050405020304" pitchFamily="18" charset="0"/>
                </a:defRPr>
              </a:lvl3pPr>
              <a:lvl4pPr marL="1600200" indent="-228600">
                <a:spcBef>
                  <a:spcPct val="20000"/>
                </a:spcBef>
                <a:buClr>
                  <a:schemeClr val="tx2"/>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spcBef>
                  <a:spcPct val="0"/>
                </a:spcBef>
                <a:buClrTx/>
                <a:buFontTx/>
                <a:buNone/>
              </a:pPr>
              <a:r>
                <a:rPr lang="de-DE" altLang="en-US" sz="1800" i="1" dirty="0">
                  <a:solidFill>
                    <a:srgbClr val="000000"/>
                  </a:solidFill>
                  <a:latin typeface="Arial" panose="020B0604020202020204" pitchFamily="34" charset="0"/>
                </a:rPr>
                <a:t>p</a:t>
              </a:r>
              <a:endParaRPr lang="de-DE" altLang="en-US" i="1" dirty="0">
                <a:latin typeface="Arial" panose="020B0604020202020204" pitchFamily="34" charset="0"/>
              </a:endParaRPr>
            </a:p>
          </p:txBody>
        </p:sp>
        <p:sp>
          <p:nvSpPr>
            <p:cNvPr id="16392" name="Rectangle 21"/>
            <p:cNvSpPr>
              <a:spLocks noChangeArrowheads="1"/>
            </p:cNvSpPr>
            <p:nvPr/>
          </p:nvSpPr>
          <p:spPr bwMode="auto">
            <a:xfrm>
              <a:off x="1908175" y="2644920"/>
              <a:ext cx="137984"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a:spcBef>
                  <a:spcPct val="20000"/>
                </a:spcBef>
                <a:buClr>
                  <a:schemeClr val="tx2"/>
                </a:buClr>
                <a:buChar char="•"/>
                <a:defRPr sz="2400">
                  <a:solidFill>
                    <a:schemeClr val="tx1"/>
                  </a:solidFill>
                  <a:latin typeface="Times New Roman" panose="02020603050405020304" pitchFamily="18" charset="0"/>
                </a:defRPr>
              </a:lvl1pPr>
              <a:lvl2pPr marL="742950" indent="-285750">
                <a:spcBef>
                  <a:spcPct val="20000"/>
                </a:spcBef>
                <a:buClr>
                  <a:schemeClr val="tx2"/>
                </a:buClr>
                <a:buChar char="–"/>
                <a:defRPr sz="2400">
                  <a:solidFill>
                    <a:schemeClr val="tx1"/>
                  </a:solidFill>
                  <a:latin typeface="Times New Roman" panose="02020603050405020304" pitchFamily="18" charset="0"/>
                </a:defRPr>
              </a:lvl2pPr>
              <a:lvl3pPr marL="1143000" indent="-228600">
                <a:spcBef>
                  <a:spcPct val="20000"/>
                </a:spcBef>
                <a:buClr>
                  <a:schemeClr val="tx2"/>
                </a:buClr>
                <a:buChar char="•"/>
                <a:defRPr sz="2400">
                  <a:solidFill>
                    <a:schemeClr val="tx1"/>
                  </a:solidFill>
                  <a:latin typeface="Times New Roman" panose="02020603050405020304" pitchFamily="18" charset="0"/>
                </a:defRPr>
              </a:lvl3pPr>
              <a:lvl4pPr marL="1600200" indent="-228600">
                <a:spcBef>
                  <a:spcPct val="20000"/>
                </a:spcBef>
                <a:buClr>
                  <a:schemeClr val="tx2"/>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spcBef>
                  <a:spcPct val="0"/>
                </a:spcBef>
                <a:buClrTx/>
                <a:buFontTx/>
                <a:buNone/>
              </a:pPr>
              <a:r>
                <a:rPr lang="de-DE" altLang="en-US" sz="1800" i="1" dirty="0">
                  <a:solidFill>
                    <a:srgbClr val="000000"/>
                  </a:solidFill>
                  <a:latin typeface="Arial" panose="020B0604020202020204" pitchFamily="34" charset="0"/>
                </a:rPr>
                <a:t>Q</a:t>
              </a:r>
              <a:endParaRPr lang="de-DE" altLang="en-US" i="1" dirty="0">
                <a:latin typeface="Arial" panose="020B0604020202020204" pitchFamily="34" charset="0"/>
              </a:endParaRPr>
            </a:p>
          </p:txBody>
        </p:sp>
        <p:sp>
          <p:nvSpPr>
            <p:cNvPr id="16394" name="Line 56"/>
            <p:cNvSpPr>
              <a:spLocks noChangeShapeType="1"/>
            </p:cNvSpPr>
            <p:nvPr/>
          </p:nvSpPr>
          <p:spPr bwMode="auto">
            <a:xfrm>
              <a:off x="1000000" y="2616993"/>
              <a:ext cx="1145507" cy="0"/>
            </a:xfrm>
            <a:prstGeom prst="line">
              <a:avLst/>
            </a:prstGeom>
            <a:noFill/>
            <a:ln w="38100">
              <a:solidFill>
                <a:schemeClr val="tx1"/>
              </a:solidFill>
              <a:round/>
              <a:headEnd type="none" w="sm" len="sm"/>
              <a:tailEnd type="triangle" w="med" len="med"/>
            </a:ln>
            <a:extLst>
              <a:ext uri="{909E8E84-426E-40DD-AFC4-6F175D3DCCD1}">
                <a14:hiddenFill xmlns:a14="http://schemas.microsoft.com/office/drawing/2010/main">
                  <a:noFill/>
                </a14:hiddenFill>
              </a:ext>
            </a:extLst>
          </p:spPr>
          <p:txBody>
            <a:bodyPr wrap="none" anchor="ctr"/>
            <a:lstStyle/>
            <a:p>
              <a:endParaRPr lang="de-DE"/>
            </a:p>
          </p:txBody>
        </p:sp>
        <p:sp>
          <p:nvSpPr>
            <p:cNvPr id="16395" name="Line 57"/>
            <p:cNvSpPr>
              <a:spLocks noChangeShapeType="1"/>
            </p:cNvSpPr>
            <p:nvPr/>
          </p:nvSpPr>
          <p:spPr bwMode="auto">
            <a:xfrm flipH="1" flipV="1">
              <a:off x="992062" y="1488548"/>
              <a:ext cx="7938" cy="1128445"/>
            </a:xfrm>
            <a:prstGeom prst="line">
              <a:avLst/>
            </a:prstGeom>
            <a:noFill/>
            <a:ln w="38100">
              <a:solidFill>
                <a:schemeClr val="tx1"/>
              </a:solidFill>
              <a:round/>
              <a:headEnd type="none" w="sm" len="sm"/>
              <a:tailEnd type="triangle" w="med" len="med"/>
            </a:ln>
            <a:extLst>
              <a:ext uri="{909E8E84-426E-40DD-AFC4-6F175D3DCCD1}">
                <a14:hiddenFill xmlns:a14="http://schemas.microsoft.com/office/drawing/2010/main">
                  <a:noFill/>
                </a14:hiddenFill>
              </a:ext>
            </a:extLst>
          </p:spPr>
          <p:txBody>
            <a:bodyPr wrap="none" anchor="ctr"/>
            <a:lstStyle/>
            <a:p>
              <a:endParaRPr lang="de-DE"/>
            </a:p>
          </p:txBody>
        </p:sp>
        <p:sp>
          <p:nvSpPr>
            <p:cNvPr id="16397" name="Freeform 60"/>
            <p:cNvSpPr>
              <a:spLocks/>
            </p:cNvSpPr>
            <p:nvPr/>
          </p:nvSpPr>
          <p:spPr bwMode="auto">
            <a:xfrm rot="11267134" flipV="1">
              <a:off x="995996" y="2360761"/>
              <a:ext cx="581427" cy="213315"/>
            </a:xfrm>
            <a:custGeom>
              <a:avLst/>
              <a:gdLst>
                <a:gd name="T0" fmla="*/ 0 w 2289"/>
                <a:gd name="T1" fmla="*/ 2142 h 2142"/>
                <a:gd name="T2" fmla="*/ 546 w 2289"/>
                <a:gd name="T3" fmla="*/ 1824 h 2142"/>
                <a:gd name="T4" fmla="*/ 955 w 2289"/>
                <a:gd name="T5" fmla="*/ 1528 h 2142"/>
                <a:gd name="T6" fmla="*/ 1449 w 2289"/>
                <a:gd name="T7" fmla="*/ 1065 h 2142"/>
                <a:gd name="T8" fmla="*/ 1741 w 2289"/>
                <a:gd name="T9" fmla="*/ 742 h 2142"/>
                <a:gd name="T10" fmla="*/ 2289 w 2289"/>
                <a:gd name="T11" fmla="*/ 0 h 2142"/>
                <a:gd name="T12" fmla="*/ 0 60000 65536"/>
                <a:gd name="T13" fmla="*/ 0 60000 65536"/>
                <a:gd name="T14" fmla="*/ 0 60000 65536"/>
                <a:gd name="T15" fmla="*/ 0 60000 65536"/>
                <a:gd name="T16" fmla="*/ 0 60000 65536"/>
                <a:gd name="T17" fmla="*/ 0 60000 65536"/>
                <a:gd name="T18" fmla="*/ 0 w 2289"/>
                <a:gd name="T19" fmla="*/ 0 h 2142"/>
                <a:gd name="T20" fmla="*/ 2289 w 2289"/>
                <a:gd name="T21" fmla="*/ 2142 h 2142"/>
              </a:gdLst>
              <a:ahLst/>
              <a:cxnLst>
                <a:cxn ang="T12">
                  <a:pos x="T0" y="T1"/>
                </a:cxn>
                <a:cxn ang="T13">
                  <a:pos x="T2" y="T3"/>
                </a:cxn>
                <a:cxn ang="T14">
                  <a:pos x="T4" y="T5"/>
                </a:cxn>
                <a:cxn ang="T15">
                  <a:pos x="T6" y="T7"/>
                </a:cxn>
                <a:cxn ang="T16">
                  <a:pos x="T8" y="T9"/>
                </a:cxn>
                <a:cxn ang="T17">
                  <a:pos x="T10" y="T11"/>
                </a:cxn>
              </a:cxnLst>
              <a:rect l="T18" t="T19" r="T20" b="T21"/>
              <a:pathLst>
                <a:path w="2289" h="2142">
                  <a:moveTo>
                    <a:pt x="0" y="2142"/>
                  </a:moveTo>
                  <a:cubicBezTo>
                    <a:pt x="91" y="2089"/>
                    <a:pt x="387" y="1926"/>
                    <a:pt x="546" y="1824"/>
                  </a:cubicBezTo>
                  <a:cubicBezTo>
                    <a:pt x="705" y="1722"/>
                    <a:pt x="805" y="1655"/>
                    <a:pt x="955" y="1528"/>
                  </a:cubicBezTo>
                  <a:cubicBezTo>
                    <a:pt x="1105" y="1401"/>
                    <a:pt x="1318" y="1196"/>
                    <a:pt x="1449" y="1065"/>
                  </a:cubicBezTo>
                  <a:cubicBezTo>
                    <a:pt x="1580" y="934"/>
                    <a:pt x="1601" y="919"/>
                    <a:pt x="1741" y="742"/>
                  </a:cubicBezTo>
                  <a:cubicBezTo>
                    <a:pt x="1881" y="565"/>
                    <a:pt x="2175" y="155"/>
                    <a:pt x="2289" y="0"/>
                  </a:cubicBezTo>
                </a:path>
              </a:pathLst>
            </a:custGeom>
            <a:noFill/>
            <a:ln w="38100" cap="flat" cmpd="sng">
              <a:solidFill>
                <a:schemeClr val="tx1"/>
              </a:solidFill>
              <a:prstDash val="solid"/>
              <a:round/>
              <a:headEnd type="none" w="sm" len="sm"/>
              <a:tailEnd type="none" w="sm" len="sm"/>
            </a:ln>
            <a:extLst>
              <a:ext uri="{909E8E84-426E-40DD-AFC4-6F175D3DCCD1}">
                <a14:hiddenFill xmlns:a14="http://schemas.microsoft.com/office/drawing/2010/main">
                  <a:solidFill>
                    <a:srgbClr val="FFFFFF"/>
                  </a:solidFill>
                </a14:hiddenFill>
              </a:ext>
            </a:extLst>
          </p:spPr>
          <p:txBody>
            <a:bodyPr wrap="none" anchor="ctr"/>
            <a:lstStyle/>
            <a:p>
              <a:endParaRPr lang="de-DE"/>
            </a:p>
          </p:txBody>
        </p:sp>
      </p:grpSp>
      <p:sp>
        <p:nvSpPr>
          <p:cNvPr id="41" name="Rectangle 20"/>
          <p:cNvSpPr>
            <a:spLocks noChangeArrowheads="1"/>
          </p:cNvSpPr>
          <p:nvPr/>
        </p:nvSpPr>
        <p:spPr bwMode="auto">
          <a:xfrm>
            <a:off x="2484734" y="1866902"/>
            <a:ext cx="187075"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a:spcBef>
                <a:spcPct val="20000"/>
              </a:spcBef>
              <a:buClr>
                <a:schemeClr val="tx2"/>
              </a:buClr>
              <a:buChar char="•"/>
              <a:defRPr sz="2400">
                <a:solidFill>
                  <a:schemeClr val="tx1"/>
                </a:solidFill>
                <a:latin typeface="Times New Roman" panose="02020603050405020304" pitchFamily="18" charset="0"/>
              </a:defRPr>
            </a:lvl1pPr>
            <a:lvl2pPr marL="742950" indent="-285750">
              <a:spcBef>
                <a:spcPct val="20000"/>
              </a:spcBef>
              <a:buClr>
                <a:schemeClr val="tx2"/>
              </a:buClr>
              <a:buChar char="–"/>
              <a:defRPr sz="2400">
                <a:solidFill>
                  <a:schemeClr val="tx1"/>
                </a:solidFill>
                <a:latin typeface="Times New Roman" panose="02020603050405020304" pitchFamily="18" charset="0"/>
              </a:defRPr>
            </a:lvl2pPr>
            <a:lvl3pPr marL="1143000" indent="-228600">
              <a:spcBef>
                <a:spcPct val="20000"/>
              </a:spcBef>
              <a:buClr>
                <a:schemeClr val="tx2"/>
              </a:buClr>
              <a:buChar char="•"/>
              <a:defRPr sz="2400">
                <a:solidFill>
                  <a:schemeClr val="tx1"/>
                </a:solidFill>
                <a:latin typeface="Times New Roman" panose="02020603050405020304" pitchFamily="18" charset="0"/>
              </a:defRPr>
            </a:lvl3pPr>
            <a:lvl4pPr marL="1600200" indent="-228600">
              <a:spcBef>
                <a:spcPct val="20000"/>
              </a:spcBef>
              <a:buClr>
                <a:schemeClr val="tx2"/>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spcBef>
                <a:spcPct val="0"/>
              </a:spcBef>
              <a:buClrTx/>
              <a:buFontTx/>
              <a:buNone/>
            </a:pPr>
            <a:r>
              <a:rPr lang="de-DE" altLang="en-US" sz="1800" i="1" dirty="0">
                <a:solidFill>
                  <a:srgbClr val="000000"/>
                </a:solidFill>
                <a:latin typeface="Arial" panose="020B0604020202020204" pitchFamily="34" charset="0"/>
              </a:rPr>
              <a:t>p</a:t>
            </a:r>
            <a:endParaRPr lang="de-DE" altLang="en-US" i="1" dirty="0">
              <a:latin typeface="Arial" panose="020B0604020202020204" pitchFamily="34" charset="0"/>
            </a:endParaRPr>
          </a:p>
        </p:txBody>
      </p:sp>
      <p:sp>
        <p:nvSpPr>
          <p:cNvPr id="42" name="Rectangle 21"/>
          <p:cNvSpPr>
            <a:spLocks noChangeArrowheads="1"/>
          </p:cNvSpPr>
          <p:nvPr/>
        </p:nvSpPr>
        <p:spPr bwMode="auto">
          <a:xfrm>
            <a:off x="3583953" y="2797322"/>
            <a:ext cx="137984"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a:spcBef>
                <a:spcPct val="20000"/>
              </a:spcBef>
              <a:buClr>
                <a:schemeClr val="tx2"/>
              </a:buClr>
              <a:buChar char="•"/>
              <a:defRPr sz="2400">
                <a:solidFill>
                  <a:schemeClr val="tx1"/>
                </a:solidFill>
                <a:latin typeface="Times New Roman" panose="02020603050405020304" pitchFamily="18" charset="0"/>
              </a:defRPr>
            </a:lvl1pPr>
            <a:lvl2pPr marL="742950" indent="-285750">
              <a:spcBef>
                <a:spcPct val="20000"/>
              </a:spcBef>
              <a:buClr>
                <a:schemeClr val="tx2"/>
              </a:buClr>
              <a:buChar char="–"/>
              <a:defRPr sz="2400">
                <a:solidFill>
                  <a:schemeClr val="tx1"/>
                </a:solidFill>
                <a:latin typeface="Times New Roman" panose="02020603050405020304" pitchFamily="18" charset="0"/>
              </a:defRPr>
            </a:lvl2pPr>
            <a:lvl3pPr marL="1143000" indent="-228600">
              <a:spcBef>
                <a:spcPct val="20000"/>
              </a:spcBef>
              <a:buClr>
                <a:schemeClr val="tx2"/>
              </a:buClr>
              <a:buChar char="•"/>
              <a:defRPr sz="2400">
                <a:solidFill>
                  <a:schemeClr val="tx1"/>
                </a:solidFill>
                <a:latin typeface="Times New Roman" panose="02020603050405020304" pitchFamily="18" charset="0"/>
              </a:defRPr>
            </a:lvl3pPr>
            <a:lvl4pPr marL="1600200" indent="-228600">
              <a:spcBef>
                <a:spcPct val="20000"/>
              </a:spcBef>
              <a:buClr>
                <a:schemeClr val="tx2"/>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spcBef>
                <a:spcPct val="0"/>
              </a:spcBef>
              <a:buClrTx/>
              <a:buFontTx/>
              <a:buNone/>
            </a:pPr>
            <a:r>
              <a:rPr lang="de-DE" altLang="en-US" sz="1800" i="1" dirty="0">
                <a:solidFill>
                  <a:srgbClr val="000000"/>
                </a:solidFill>
                <a:latin typeface="Arial" panose="020B0604020202020204" pitchFamily="34" charset="0"/>
              </a:rPr>
              <a:t>Q</a:t>
            </a:r>
            <a:endParaRPr lang="de-DE" altLang="en-US" i="1" dirty="0">
              <a:latin typeface="Arial" panose="020B0604020202020204" pitchFamily="34" charset="0"/>
            </a:endParaRPr>
          </a:p>
        </p:txBody>
      </p:sp>
      <p:sp>
        <p:nvSpPr>
          <p:cNvPr id="43" name="Line 56"/>
          <p:cNvSpPr>
            <a:spLocks noChangeShapeType="1"/>
          </p:cNvSpPr>
          <p:nvPr/>
        </p:nvSpPr>
        <p:spPr bwMode="auto">
          <a:xfrm>
            <a:off x="2675778" y="2769395"/>
            <a:ext cx="1145507" cy="0"/>
          </a:xfrm>
          <a:prstGeom prst="line">
            <a:avLst/>
          </a:prstGeom>
          <a:noFill/>
          <a:ln w="38100">
            <a:solidFill>
              <a:schemeClr val="tx1"/>
            </a:solidFill>
            <a:round/>
            <a:headEnd type="none" w="sm" len="sm"/>
            <a:tailEnd type="triangle" w="med" len="med"/>
          </a:ln>
          <a:extLst>
            <a:ext uri="{909E8E84-426E-40DD-AFC4-6F175D3DCCD1}">
              <a14:hiddenFill xmlns:a14="http://schemas.microsoft.com/office/drawing/2010/main">
                <a:noFill/>
              </a14:hiddenFill>
            </a:ext>
          </a:extLst>
        </p:spPr>
        <p:txBody>
          <a:bodyPr wrap="none" anchor="ctr"/>
          <a:lstStyle/>
          <a:p>
            <a:endParaRPr lang="de-DE"/>
          </a:p>
        </p:txBody>
      </p:sp>
      <p:sp>
        <p:nvSpPr>
          <p:cNvPr id="44" name="Line 57"/>
          <p:cNvSpPr>
            <a:spLocks noChangeShapeType="1"/>
          </p:cNvSpPr>
          <p:nvPr/>
        </p:nvSpPr>
        <p:spPr bwMode="auto">
          <a:xfrm flipH="1" flipV="1">
            <a:off x="2667840" y="1640950"/>
            <a:ext cx="7938" cy="1128445"/>
          </a:xfrm>
          <a:prstGeom prst="line">
            <a:avLst/>
          </a:prstGeom>
          <a:noFill/>
          <a:ln w="38100">
            <a:solidFill>
              <a:schemeClr val="tx1"/>
            </a:solidFill>
            <a:round/>
            <a:headEnd type="none" w="sm" len="sm"/>
            <a:tailEnd type="triangle" w="med" len="med"/>
          </a:ln>
          <a:extLst>
            <a:ext uri="{909E8E84-426E-40DD-AFC4-6F175D3DCCD1}">
              <a14:hiddenFill xmlns:a14="http://schemas.microsoft.com/office/drawing/2010/main">
                <a:noFill/>
              </a14:hiddenFill>
            </a:ext>
          </a:extLst>
        </p:spPr>
        <p:txBody>
          <a:bodyPr wrap="none" anchor="ctr"/>
          <a:lstStyle/>
          <a:p>
            <a:endParaRPr lang="de-DE"/>
          </a:p>
        </p:txBody>
      </p:sp>
      <p:sp>
        <p:nvSpPr>
          <p:cNvPr id="45" name="Freeform 60"/>
          <p:cNvSpPr>
            <a:spLocks/>
          </p:cNvSpPr>
          <p:nvPr/>
        </p:nvSpPr>
        <p:spPr bwMode="auto">
          <a:xfrm rot="3698371">
            <a:off x="2603308" y="2330916"/>
            <a:ext cx="773458" cy="287864"/>
          </a:xfrm>
          <a:custGeom>
            <a:avLst/>
            <a:gdLst>
              <a:gd name="T0" fmla="*/ 0 w 2289"/>
              <a:gd name="T1" fmla="*/ 2142 h 2142"/>
              <a:gd name="T2" fmla="*/ 546 w 2289"/>
              <a:gd name="T3" fmla="*/ 1824 h 2142"/>
              <a:gd name="T4" fmla="*/ 955 w 2289"/>
              <a:gd name="T5" fmla="*/ 1528 h 2142"/>
              <a:gd name="T6" fmla="*/ 1449 w 2289"/>
              <a:gd name="T7" fmla="*/ 1065 h 2142"/>
              <a:gd name="T8" fmla="*/ 1741 w 2289"/>
              <a:gd name="T9" fmla="*/ 742 h 2142"/>
              <a:gd name="T10" fmla="*/ 2289 w 2289"/>
              <a:gd name="T11" fmla="*/ 0 h 2142"/>
              <a:gd name="T12" fmla="*/ 0 60000 65536"/>
              <a:gd name="T13" fmla="*/ 0 60000 65536"/>
              <a:gd name="T14" fmla="*/ 0 60000 65536"/>
              <a:gd name="T15" fmla="*/ 0 60000 65536"/>
              <a:gd name="T16" fmla="*/ 0 60000 65536"/>
              <a:gd name="T17" fmla="*/ 0 60000 65536"/>
              <a:gd name="T18" fmla="*/ 0 w 2289"/>
              <a:gd name="T19" fmla="*/ 0 h 2142"/>
              <a:gd name="T20" fmla="*/ 2289 w 2289"/>
              <a:gd name="T21" fmla="*/ 2142 h 2142"/>
            </a:gdLst>
            <a:ahLst/>
            <a:cxnLst>
              <a:cxn ang="T12">
                <a:pos x="T0" y="T1"/>
              </a:cxn>
              <a:cxn ang="T13">
                <a:pos x="T2" y="T3"/>
              </a:cxn>
              <a:cxn ang="T14">
                <a:pos x="T4" y="T5"/>
              </a:cxn>
              <a:cxn ang="T15">
                <a:pos x="T6" y="T7"/>
              </a:cxn>
              <a:cxn ang="T16">
                <a:pos x="T8" y="T9"/>
              </a:cxn>
              <a:cxn ang="T17">
                <a:pos x="T10" y="T11"/>
              </a:cxn>
            </a:cxnLst>
            <a:rect l="T18" t="T19" r="T20" b="T21"/>
            <a:pathLst>
              <a:path w="2289" h="2142">
                <a:moveTo>
                  <a:pt x="0" y="2142"/>
                </a:moveTo>
                <a:cubicBezTo>
                  <a:pt x="91" y="2089"/>
                  <a:pt x="387" y="1926"/>
                  <a:pt x="546" y="1824"/>
                </a:cubicBezTo>
                <a:cubicBezTo>
                  <a:pt x="705" y="1722"/>
                  <a:pt x="805" y="1655"/>
                  <a:pt x="955" y="1528"/>
                </a:cubicBezTo>
                <a:cubicBezTo>
                  <a:pt x="1105" y="1401"/>
                  <a:pt x="1318" y="1196"/>
                  <a:pt x="1449" y="1065"/>
                </a:cubicBezTo>
                <a:cubicBezTo>
                  <a:pt x="1580" y="934"/>
                  <a:pt x="1601" y="919"/>
                  <a:pt x="1741" y="742"/>
                </a:cubicBezTo>
                <a:cubicBezTo>
                  <a:pt x="1881" y="565"/>
                  <a:pt x="2175" y="155"/>
                  <a:pt x="2289" y="0"/>
                </a:cubicBezTo>
              </a:path>
            </a:pathLst>
          </a:custGeom>
          <a:noFill/>
          <a:ln w="38100" cap="flat" cmpd="sng">
            <a:solidFill>
              <a:schemeClr val="tx1"/>
            </a:solidFill>
            <a:prstDash val="solid"/>
            <a:round/>
            <a:headEnd type="none" w="sm" len="sm"/>
            <a:tailEnd type="none" w="sm" len="sm"/>
          </a:ln>
          <a:extLst>
            <a:ext uri="{909E8E84-426E-40DD-AFC4-6F175D3DCCD1}">
              <a14:hiddenFill xmlns:a14="http://schemas.microsoft.com/office/drawing/2010/main">
                <a:solidFill>
                  <a:srgbClr val="FFFFFF"/>
                </a:solidFill>
              </a14:hiddenFill>
            </a:ext>
          </a:extLst>
        </p:spPr>
        <p:txBody>
          <a:bodyPr wrap="none" anchor="ctr"/>
          <a:lstStyle/>
          <a:p>
            <a:endParaRPr lang="de-DE"/>
          </a:p>
        </p:txBody>
      </p:sp>
      <p:grpSp>
        <p:nvGrpSpPr>
          <p:cNvPr id="47" name="Group 46"/>
          <p:cNvGrpSpPr/>
          <p:nvPr/>
        </p:nvGrpSpPr>
        <p:grpSpPr>
          <a:xfrm>
            <a:off x="4199154" y="1626581"/>
            <a:ext cx="1336551" cy="1447740"/>
            <a:chOff x="808956" y="1474179"/>
            <a:chExt cx="1336551" cy="1447740"/>
          </a:xfrm>
        </p:grpSpPr>
        <p:sp>
          <p:nvSpPr>
            <p:cNvPr id="49" name="Rectangle 20"/>
            <p:cNvSpPr>
              <a:spLocks noChangeArrowheads="1"/>
            </p:cNvSpPr>
            <p:nvPr/>
          </p:nvSpPr>
          <p:spPr bwMode="auto">
            <a:xfrm>
              <a:off x="808956" y="1714500"/>
              <a:ext cx="187075"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a:spcBef>
                  <a:spcPct val="20000"/>
                </a:spcBef>
                <a:buClr>
                  <a:schemeClr val="tx2"/>
                </a:buClr>
                <a:buChar char="•"/>
                <a:defRPr sz="2400">
                  <a:solidFill>
                    <a:schemeClr val="tx1"/>
                  </a:solidFill>
                  <a:latin typeface="Times New Roman" panose="02020603050405020304" pitchFamily="18" charset="0"/>
                </a:defRPr>
              </a:lvl1pPr>
              <a:lvl2pPr marL="742950" indent="-285750">
                <a:spcBef>
                  <a:spcPct val="20000"/>
                </a:spcBef>
                <a:buClr>
                  <a:schemeClr val="tx2"/>
                </a:buClr>
                <a:buChar char="–"/>
                <a:defRPr sz="2400">
                  <a:solidFill>
                    <a:schemeClr val="tx1"/>
                  </a:solidFill>
                  <a:latin typeface="Times New Roman" panose="02020603050405020304" pitchFamily="18" charset="0"/>
                </a:defRPr>
              </a:lvl2pPr>
              <a:lvl3pPr marL="1143000" indent="-228600">
                <a:spcBef>
                  <a:spcPct val="20000"/>
                </a:spcBef>
                <a:buClr>
                  <a:schemeClr val="tx2"/>
                </a:buClr>
                <a:buChar char="•"/>
                <a:defRPr sz="2400">
                  <a:solidFill>
                    <a:schemeClr val="tx1"/>
                  </a:solidFill>
                  <a:latin typeface="Times New Roman" panose="02020603050405020304" pitchFamily="18" charset="0"/>
                </a:defRPr>
              </a:lvl3pPr>
              <a:lvl4pPr marL="1600200" indent="-228600">
                <a:spcBef>
                  <a:spcPct val="20000"/>
                </a:spcBef>
                <a:buClr>
                  <a:schemeClr val="tx2"/>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spcBef>
                  <a:spcPct val="0"/>
                </a:spcBef>
                <a:buClrTx/>
                <a:buFontTx/>
                <a:buNone/>
              </a:pPr>
              <a:r>
                <a:rPr lang="de-DE" altLang="en-US" sz="1800" i="1" dirty="0">
                  <a:solidFill>
                    <a:srgbClr val="000000"/>
                  </a:solidFill>
                  <a:latin typeface="Arial" panose="020B0604020202020204" pitchFamily="34" charset="0"/>
                </a:rPr>
                <a:t>p</a:t>
              </a:r>
              <a:endParaRPr lang="de-DE" altLang="en-US" i="1" dirty="0">
                <a:latin typeface="Arial" panose="020B0604020202020204" pitchFamily="34" charset="0"/>
              </a:endParaRPr>
            </a:p>
          </p:txBody>
        </p:sp>
        <p:sp>
          <p:nvSpPr>
            <p:cNvPr id="50" name="Rectangle 21"/>
            <p:cNvSpPr>
              <a:spLocks noChangeArrowheads="1"/>
            </p:cNvSpPr>
            <p:nvPr/>
          </p:nvSpPr>
          <p:spPr bwMode="auto">
            <a:xfrm>
              <a:off x="1908175" y="2644920"/>
              <a:ext cx="137984"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a:spcBef>
                  <a:spcPct val="20000"/>
                </a:spcBef>
                <a:buClr>
                  <a:schemeClr val="tx2"/>
                </a:buClr>
                <a:buChar char="•"/>
                <a:defRPr sz="2400">
                  <a:solidFill>
                    <a:schemeClr val="tx1"/>
                  </a:solidFill>
                  <a:latin typeface="Times New Roman" panose="02020603050405020304" pitchFamily="18" charset="0"/>
                </a:defRPr>
              </a:lvl1pPr>
              <a:lvl2pPr marL="742950" indent="-285750">
                <a:spcBef>
                  <a:spcPct val="20000"/>
                </a:spcBef>
                <a:buClr>
                  <a:schemeClr val="tx2"/>
                </a:buClr>
                <a:buChar char="–"/>
                <a:defRPr sz="2400">
                  <a:solidFill>
                    <a:schemeClr val="tx1"/>
                  </a:solidFill>
                  <a:latin typeface="Times New Roman" panose="02020603050405020304" pitchFamily="18" charset="0"/>
                </a:defRPr>
              </a:lvl2pPr>
              <a:lvl3pPr marL="1143000" indent="-228600">
                <a:spcBef>
                  <a:spcPct val="20000"/>
                </a:spcBef>
                <a:buClr>
                  <a:schemeClr val="tx2"/>
                </a:buClr>
                <a:buChar char="•"/>
                <a:defRPr sz="2400">
                  <a:solidFill>
                    <a:schemeClr val="tx1"/>
                  </a:solidFill>
                  <a:latin typeface="Times New Roman" panose="02020603050405020304" pitchFamily="18" charset="0"/>
                </a:defRPr>
              </a:lvl3pPr>
              <a:lvl4pPr marL="1600200" indent="-228600">
                <a:spcBef>
                  <a:spcPct val="20000"/>
                </a:spcBef>
                <a:buClr>
                  <a:schemeClr val="tx2"/>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spcBef>
                  <a:spcPct val="0"/>
                </a:spcBef>
                <a:buClrTx/>
                <a:buFontTx/>
                <a:buNone/>
              </a:pPr>
              <a:r>
                <a:rPr lang="de-DE" altLang="en-US" sz="1800" i="1" dirty="0">
                  <a:solidFill>
                    <a:srgbClr val="000000"/>
                  </a:solidFill>
                  <a:latin typeface="Arial" panose="020B0604020202020204" pitchFamily="34" charset="0"/>
                </a:rPr>
                <a:t>Q</a:t>
              </a:r>
              <a:endParaRPr lang="de-DE" altLang="en-US" i="1" dirty="0">
                <a:latin typeface="Arial" panose="020B0604020202020204" pitchFamily="34" charset="0"/>
              </a:endParaRPr>
            </a:p>
          </p:txBody>
        </p:sp>
        <p:sp>
          <p:nvSpPr>
            <p:cNvPr id="51" name="Line 56"/>
            <p:cNvSpPr>
              <a:spLocks noChangeShapeType="1"/>
            </p:cNvSpPr>
            <p:nvPr/>
          </p:nvSpPr>
          <p:spPr bwMode="auto">
            <a:xfrm>
              <a:off x="1000000" y="2616993"/>
              <a:ext cx="1145507" cy="0"/>
            </a:xfrm>
            <a:prstGeom prst="line">
              <a:avLst/>
            </a:prstGeom>
            <a:noFill/>
            <a:ln w="38100">
              <a:solidFill>
                <a:schemeClr val="tx1"/>
              </a:solidFill>
              <a:round/>
              <a:headEnd type="none" w="sm" len="sm"/>
              <a:tailEnd type="triangle" w="med" len="med"/>
            </a:ln>
            <a:extLst>
              <a:ext uri="{909E8E84-426E-40DD-AFC4-6F175D3DCCD1}">
                <a14:hiddenFill xmlns:a14="http://schemas.microsoft.com/office/drawing/2010/main">
                  <a:noFill/>
                </a14:hiddenFill>
              </a:ext>
            </a:extLst>
          </p:spPr>
          <p:txBody>
            <a:bodyPr wrap="none" anchor="ctr"/>
            <a:lstStyle/>
            <a:p>
              <a:endParaRPr lang="de-DE"/>
            </a:p>
          </p:txBody>
        </p:sp>
        <p:sp>
          <p:nvSpPr>
            <p:cNvPr id="52" name="Line 57"/>
            <p:cNvSpPr>
              <a:spLocks noChangeShapeType="1"/>
            </p:cNvSpPr>
            <p:nvPr/>
          </p:nvSpPr>
          <p:spPr bwMode="auto">
            <a:xfrm flipH="1" flipV="1">
              <a:off x="992062" y="1488548"/>
              <a:ext cx="7938" cy="1128445"/>
            </a:xfrm>
            <a:prstGeom prst="line">
              <a:avLst/>
            </a:prstGeom>
            <a:noFill/>
            <a:ln w="38100">
              <a:solidFill>
                <a:schemeClr val="tx1"/>
              </a:solidFill>
              <a:round/>
              <a:headEnd type="none" w="sm" len="sm"/>
              <a:tailEnd type="triangle" w="med" len="med"/>
            </a:ln>
            <a:extLst>
              <a:ext uri="{909E8E84-426E-40DD-AFC4-6F175D3DCCD1}">
                <a14:hiddenFill xmlns:a14="http://schemas.microsoft.com/office/drawing/2010/main">
                  <a:noFill/>
                </a14:hiddenFill>
              </a:ext>
            </a:extLst>
          </p:spPr>
          <p:txBody>
            <a:bodyPr wrap="none" anchor="ctr"/>
            <a:lstStyle/>
            <a:p>
              <a:endParaRPr lang="de-DE"/>
            </a:p>
          </p:txBody>
        </p:sp>
        <p:sp>
          <p:nvSpPr>
            <p:cNvPr id="53" name="Freeform 60"/>
            <p:cNvSpPr>
              <a:spLocks/>
            </p:cNvSpPr>
            <p:nvPr/>
          </p:nvSpPr>
          <p:spPr bwMode="auto">
            <a:xfrm rot="4520093">
              <a:off x="999930" y="1560010"/>
              <a:ext cx="996503" cy="824841"/>
            </a:xfrm>
            <a:custGeom>
              <a:avLst/>
              <a:gdLst>
                <a:gd name="T0" fmla="*/ 0 w 2289"/>
                <a:gd name="T1" fmla="*/ 2142 h 2142"/>
                <a:gd name="T2" fmla="*/ 546 w 2289"/>
                <a:gd name="T3" fmla="*/ 1824 h 2142"/>
                <a:gd name="T4" fmla="*/ 955 w 2289"/>
                <a:gd name="T5" fmla="*/ 1528 h 2142"/>
                <a:gd name="T6" fmla="*/ 1449 w 2289"/>
                <a:gd name="T7" fmla="*/ 1065 h 2142"/>
                <a:gd name="T8" fmla="*/ 1741 w 2289"/>
                <a:gd name="T9" fmla="*/ 742 h 2142"/>
                <a:gd name="T10" fmla="*/ 2289 w 2289"/>
                <a:gd name="T11" fmla="*/ 0 h 2142"/>
                <a:gd name="T12" fmla="*/ 0 60000 65536"/>
                <a:gd name="T13" fmla="*/ 0 60000 65536"/>
                <a:gd name="T14" fmla="*/ 0 60000 65536"/>
                <a:gd name="T15" fmla="*/ 0 60000 65536"/>
                <a:gd name="T16" fmla="*/ 0 60000 65536"/>
                <a:gd name="T17" fmla="*/ 0 60000 65536"/>
                <a:gd name="T18" fmla="*/ 0 w 2289"/>
                <a:gd name="T19" fmla="*/ 0 h 2142"/>
                <a:gd name="T20" fmla="*/ 2289 w 2289"/>
                <a:gd name="T21" fmla="*/ 2142 h 2142"/>
              </a:gdLst>
              <a:ahLst/>
              <a:cxnLst>
                <a:cxn ang="T12">
                  <a:pos x="T0" y="T1"/>
                </a:cxn>
                <a:cxn ang="T13">
                  <a:pos x="T2" y="T3"/>
                </a:cxn>
                <a:cxn ang="T14">
                  <a:pos x="T4" y="T5"/>
                </a:cxn>
                <a:cxn ang="T15">
                  <a:pos x="T6" y="T7"/>
                </a:cxn>
                <a:cxn ang="T16">
                  <a:pos x="T8" y="T9"/>
                </a:cxn>
                <a:cxn ang="T17">
                  <a:pos x="T10" y="T11"/>
                </a:cxn>
              </a:cxnLst>
              <a:rect l="T18" t="T19" r="T20" b="T21"/>
              <a:pathLst>
                <a:path w="2289" h="2142">
                  <a:moveTo>
                    <a:pt x="0" y="2142"/>
                  </a:moveTo>
                  <a:cubicBezTo>
                    <a:pt x="91" y="2089"/>
                    <a:pt x="387" y="1926"/>
                    <a:pt x="546" y="1824"/>
                  </a:cubicBezTo>
                  <a:cubicBezTo>
                    <a:pt x="705" y="1722"/>
                    <a:pt x="805" y="1655"/>
                    <a:pt x="955" y="1528"/>
                  </a:cubicBezTo>
                  <a:cubicBezTo>
                    <a:pt x="1105" y="1401"/>
                    <a:pt x="1318" y="1196"/>
                    <a:pt x="1449" y="1065"/>
                  </a:cubicBezTo>
                  <a:cubicBezTo>
                    <a:pt x="1580" y="934"/>
                    <a:pt x="1601" y="919"/>
                    <a:pt x="1741" y="742"/>
                  </a:cubicBezTo>
                  <a:cubicBezTo>
                    <a:pt x="1881" y="565"/>
                    <a:pt x="2175" y="155"/>
                    <a:pt x="2289" y="0"/>
                  </a:cubicBezTo>
                </a:path>
              </a:pathLst>
            </a:custGeom>
            <a:noFill/>
            <a:ln w="38100" cap="flat" cmpd="sng">
              <a:solidFill>
                <a:schemeClr val="tx1"/>
              </a:solidFill>
              <a:prstDash val="solid"/>
              <a:round/>
              <a:headEnd type="none" w="sm" len="sm"/>
              <a:tailEnd type="none" w="sm" len="sm"/>
            </a:ln>
            <a:extLst>
              <a:ext uri="{909E8E84-426E-40DD-AFC4-6F175D3DCCD1}">
                <a14:hiddenFill xmlns:a14="http://schemas.microsoft.com/office/drawing/2010/main">
                  <a:solidFill>
                    <a:srgbClr val="FFFFFF"/>
                  </a:solidFill>
                </a14:hiddenFill>
              </a:ext>
            </a:extLst>
          </p:spPr>
          <p:txBody>
            <a:bodyPr wrap="none" anchor="ctr"/>
            <a:lstStyle/>
            <a:p>
              <a:endParaRPr lang="de-DE"/>
            </a:p>
          </p:txBody>
        </p:sp>
      </p:grpSp>
      <p:sp>
        <p:nvSpPr>
          <p:cNvPr id="9" name="TextBox 8"/>
          <p:cNvSpPr txBox="1"/>
          <p:nvPr/>
        </p:nvSpPr>
        <p:spPr>
          <a:xfrm>
            <a:off x="7561780" y="1866902"/>
            <a:ext cx="955496" cy="369332"/>
          </a:xfrm>
          <a:prstGeom prst="rect">
            <a:avLst/>
          </a:prstGeom>
          <a:noFill/>
        </p:spPr>
        <p:txBody>
          <a:bodyPr wrap="square" rtlCol="0">
            <a:spAutoFit/>
          </a:bodyPr>
          <a:lstStyle/>
          <a:p>
            <a:r>
              <a:rPr lang="de-DE" sz="1800" dirty="0" smtClean="0">
                <a:latin typeface="Arial" panose="020B0604020202020204" pitchFamily="34" charset="0"/>
                <a:cs typeface="Arial" panose="020B0604020202020204" pitchFamily="34" charset="0"/>
              </a:rPr>
              <a:t>…</a:t>
            </a:r>
            <a:endParaRPr lang="de-DE" sz="1800" dirty="0">
              <a:latin typeface="Arial" panose="020B0604020202020204" pitchFamily="34" charset="0"/>
              <a:cs typeface="Arial" panose="020B0604020202020204" pitchFamily="34" charset="0"/>
            </a:endParaRPr>
          </a:p>
        </p:txBody>
      </p:sp>
      <p:sp>
        <p:nvSpPr>
          <p:cNvPr id="56" name="TextBox 55"/>
          <p:cNvSpPr txBox="1"/>
          <p:nvPr/>
        </p:nvSpPr>
        <p:spPr>
          <a:xfrm>
            <a:off x="7561780" y="3102247"/>
            <a:ext cx="955496" cy="369332"/>
          </a:xfrm>
          <a:prstGeom prst="rect">
            <a:avLst/>
          </a:prstGeom>
          <a:noFill/>
        </p:spPr>
        <p:txBody>
          <a:bodyPr wrap="square" rtlCol="0">
            <a:spAutoFit/>
          </a:bodyPr>
          <a:lstStyle/>
          <a:p>
            <a:r>
              <a:rPr lang="de-DE" sz="1800" dirty="0" smtClean="0">
                <a:latin typeface="Arial" panose="020B0604020202020204" pitchFamily="34" charset="0"/>
                <a:cs typeface="Arial" panose="020B0604020202020204" pitchFamily="34" charset="0"/>
              </a:rPr>
              <a:t>…</a:t>
            </a:r>
            <a:endParaRPr lang="de-DE" sz="1800" dirty="0">
              <a:latin typeface="Arial" panose="020B0604020202020204" pitchFamily="34" charset="0"/>
              <a:cs typeface="Arial" panose="020B0604020202020204" pitchFamily="34" charset="0"/>
            </a:endParaRPr>
          </a:p>
        </p:txBody>
      </p:sp>
      <p:sp>
        <p:nvSpPr>
          <p:cNvPr id="60" name="Rectangle 20"/>
          <p:cNvSpPr>
            <a:spLocks noChangeArrowheads="1"/>
          </p:cNvSpPr>
          <p:nvPr/>
        </p:nvSpPr>
        <p:spPr bwMode="auto">
          <a:xfrm>
            <a:off x="2109792" y="4130263"/>
            <a:ext cx="1190076"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a:spcBef>
                <a:spcPct val="20000"/>
              </a:spcBef>
              <a:buClr>
                <a:schemeClr val="tx2"/>
              </a:buClr>
              <a:buChar char="•"/>
              <a:defRPr sz="2400">
                <a:solidFill>
                  <a:schemeClr val="tx1"/>
                </a:solidFill>
                <a:latin typeface="Times New Roman" panose="02020603050405020304" pitchFamily="18" charset="0"/>
              </a:defRPr>
            </a:lvl1pPr>
            <a:lvl2pPr marL="742950" indent="-285750">
              <a:spcBef>
                <a:spcPct val="20000"/>
              </a:spcBef>
              <a:buClr>
                <a:schemeClr val="tx2"/>
              </a:buClr>
              <a:buChar char="–"/>
              <a:defRPr sz="2400">
                <a:solidFill>
                  <a:schemeClr val="tx1"/>
                </a:solidFill>
                <a:latin typeface="Times New Roman" panose="02020603050405020304" pitchFamily="18" charset="0"/>
              </a:defRPr>
            </a:lvl2pPr>
            <a:lvl3pPr marL="1143000" indent="-228600">
              <a:spcBef>
                <a:spcPct val="20000"/>
              </a:spcBef>
              <a:buClr>
                <a:schemeClr val="tx2"/>
              </a:buClr>
              <a:buChar char="•"/>
              <a:defRPr sz="2400">
                <a:solidFill>
                  <a:schemeClr val="tx1"/>
                </a:solidFill>
                <a:latin typeface="Times New Roman" panose="02020603050405020304" pitchFamily="18" charset="0"/>
              </a:defRPr>
            </a:lvl3pPr>
            <a:lvl4pPr marL="1600200" indent="-228600">
              <a:spcBef>
                <a:spcPct val="20000"/>
              </a:spcBef>
              <a:buClr>
                <a:schemeClr val="tx2"/>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spcBef>
                <a:spcPct val="0"/>
              </a:spcBef>
              <a:buClrTx/>
              <a:buFontTx/>
              <a:buNone/>
            </a:pPr>
            <a:r>
              <a:rPr lang="de-DE" altLang="en-US" sz="1800" dirty="0" smtClean="0">
                <a:solidFill>
                  <a:srgbClr val="000000"/>
                </a:solidFill>
                <a:latin typeface="Arial" panose="020B0604020202020204" pitchFamily="34" charset="0"/>
              </a:rPr>
              <a:t>Preise</a:t>
            </a:r>
            <a:r>
              <a:rPr lang="de-DE" altLang="en-US" sz="1800" i="1" dirty="0" smtClean="0">
                <a:solidFill>
                  <a:srgbClr val="000000"/>
                </a:solidFill>
                <a:latin typeface="Arial" panose="020B0604020202020204" pitchFamily="34" charset="0"/>
              </a:rPr>
              <a:t> p</a:t>
            </a:r>
            <a:endParaRPr lang="de-DE" altLang="en-US" i="1" dirty="0">
              <a:latin typeface="Arial" panose="020B0604020202020204" pitchFamily="34" charset="0"/>
            </a:endParaRPr>
          </a:p>
        </p:txBody>
      </p:sp>
      <p:sp>
        <p:nvSpPr>
          <p:cNvPr id="61" name="Rectangle 21"/>
          <p:cNvSpPr>
            <a:spLocks noChangeArrowheads="1"/>
          </p:cNvSpPr>
          <p:nvPr/>
        </p:nvSpPr>
        <p:spPr bwMode="auto">
          <a:xfrm>
            <a:off x="5660002" y="6087176"/>
            <a:ext cx="1010462"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a:spcBef>
                <a:spcPct val="20000"/>
              </a:spcBef>
              <a:buClr>
                <a:schemeClr val="tx2"/>
              </a:buClr>
              <a:buChar char="•"/>
              <a:defRPr sz="2400">
                <a:solidFill>
                  <a:schemeClr val="tx1"/>
                </a:solidFill>
                <a:latin typeface="Times New Roman" panose="02020603050405020304" pitchFamily="18" charset="0"/>
              </a:defRPr>
            </a:lvl1pPr>
            <a:lvl2pPr marL="742950" indent="-285750">
              <a:spcBef>
                <a:spcPct val="20000"/>
              </a:spcBef>
              <a:buClr>
                <a:schemeClr val="tx2"/>
              </a:buClr>
              <a:buChar char="–"/>
              <a:defRPr sz="2400">
                <a:solidFill>
                  <a:schemeClr val="tx1"/>
                </a:solidFill>
                <a:latin typeface="Times New Roman" panose="02020603050405020304" pitchFamily="18" charset="0"/>
              </a:defRPr>
            </a:lvl2pPr>
            <a:lvl3pPr marL="1143000" indent="-228600">
              <a:spcBef>
                <a:spcPct val="20000"/>
              </a:spcBef>
              <a:buClr>
                <a:schemeClr val="tx2"/>
              </a:buClr>
              <a:buChar char="•"/>
              <a:defRPr sz="2400">
                <a:solidFill>
                  <a:schemeClr val="tx1"/>
                </a:solidFill>
                <a:latin typeface="Times New Roman" panose="02020603050405020304" pitchFamily="18" charset="0"/>
              </a:defRPr>
            </a:lvl3pPr>
            <a:lvl4pPr marL="1600200" indent="-228600">
              <a:spcBef>
                <a:spcPct val="20000"/>
              </a:spcBef>
              <a:buClr>
                <a:schemeClr val="tx2"/>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spcBef>
                <a:spcPct val="0"/>
              </a:spcBef>
              <a:buClrTx/>
              <a:buFontTx/>
              <a:buNone/>
            </a:pPr>
            <a:r>
              <a:rPr lang="de-DE" altLang="en-US" sz="1800" dirty="0" smtClean="0">
                <a:solidFill>
                  <a:srgbClr val="000000"/>
                </a:solidFill>
                <a:latin typeface="Arial" panose="020B0604020202020204" pitchFamily="34" charset="0"/>
              </a:rPr>
              <a:t>Menge</a:t>
            </a:r>
            <a:r>
              <a:rPr lang="de-DE" altLang="en-US" sz="1800" i="1" dirty="0" smtClean="0">
                <a:solidFill>
                  <a:srgbClr val="000000"/>
                </a:solidFill>
                <a:latin typeface="Arial" panose="020B0604020202020204" pitchFamily="34" charset="0"/>
              </a:rPr>
              <a:t> Q</a:t>
            </a:r>
            <a:endParaRPr lang="de-DE" altLang="en-US" i="1" dirty="0">
              <a:latin typeface="Arial" panose="020B0604020202020204" pitchFamily="34" charset="0"/>
            </a:endParaRPr>
          </a:p>
        </p:txBody>
      </p:sp>
      <p:sp>
        <p:nvSpPr>
          <p:cNvPr id="62" name="Line 56"/>
          <p:cNvSpPr>
            <a:spLocks noChangeShapeType="1"/>
          </p:cNvSpPr>
          <p:nvPr/>
        </p:nvSpPr>
        <p:spPr bwMode="auto">
          <a:xfrm>
            <a:off x="3076884" y="6043743"/>
            <a:ext cx="3258161" cy="0"/>
          </a:xfrm>
          <a:prstGeom prst="line">
            <a:avLst/>
          </a:prstGeom>
          <a:noFill/>
          <a:ln w="38100">
            <a:solidFill>
              <a:schemeClr val="tx1"/>
            </a:solidFill>
            <a:round/>
            <a:headEnd type="none" w="sm" len="sm"/>
            <a:tailEnd type="triangle" w="med" len="med"/>
          </a:ln>
          <a:extLst>
            <a:ext uri="{909E8E84-426E-40DD-AFC4-6F175D3DCCD1}">
              <a14:hiddenFill xmlns:a14="http://schemas.microsoft.com/office/drawing/2010/main">
                <a:noFill/>
              </a14:hiddenFill>
            </a:ext>
          </a:extLst>
        </p:spPr>
        <p:txBody>
          <a:bodyPr wrap="none" anchor="ctr"/>
          <a:lstStyle/>
          <a:p>
            <a:endParaRPr lang="de-DE"/>
          </a:p>
        </p:txBody>
      </p:sp>
      <p:sp>
        <p:nvSpPr>
          <p:cNvPr id="63" name="Line 57"/>
          <p:cNvSpPr>
            <a:spLocks noChangeShapeType="1"/>
          </p:cNvSpPr>
          <p:nvPr/>
        </p:nvSpPr>
        <p:spPr bwMode="auto">
          <a:xfrm flipH="1" flipV="1">
            <a:off x="3065595" y="3930952"/>
            <a:ext cx="11289" cy="2112791"/>
          </a:xfrm>
          <a:prstGeom prst="line">
            <a:avLst/>
          </a:prstGeom>
          <a:noFill/>
          <a:ln w="38100">
            <a:solidFill>
              <a:schemeClr val="tx1"/>
            </a:solidFill>
            <a:round/>
            <a:headEnd type="none" w="sm" len="sm"/>
            <a:tailEnd type="triangle" w="med" len="med"/>
          </a:ln>
          <a:extLst>
            <a:ext uri="{909E8E84-426E-40DD-AFC4-6F175D3DCCD1}">
              <a14:hiddenFill xmlns:a14="http://schemas.microsoft.com/office/drawing/2010/main">
                <a:noFill/>
              </a14:hiddenFill>
            </a:ext>
          </a:extLst>
        </p:spPr>
        <p:txBody>
          <a:bodyPr wrap="none" anchor="ctr"/>
          <a:lstStyle/>
          <a:p>
            <a:endParaRPr lang="de-DE"/>
          </a:p>
        </p:txBody>
      </p:sp>
      <p:sp>
        <p:nvSpPr>
          <p:cNvPr id="64" name="Freeform 60"/>
          <p:cNvSpPr>
            <a:spLocks/>
          </p:cNvSpPr>
          <p:nvPr/>
        </p:nvSpPr>
        <p:spPr bwMode="auto">
          <a:xfrm rot="3866559">
            <a:off x="3076884" y="4206846"/>
            <a:ext cx="3039827" cy="1578529"/>
          </a:xfrm>
          <a:custGeom>
            <a:avLst/>
            <a:gdLst>
              <a:gd name="T0" fmla="*/ 0 w 2289"/>
              <a:gd name="T1" fmla="*/ 2142 h 2142"/>
              <a:gd name="T2" fmla="*/ 546 w 2289"/>
              <a:gd name="T3" fmla="*/ 1824 h 2142"/>
              <a:gd name="T4" fmla="*/ 955 w 2289"/>
              <a:gd name="T5" fmla="*/ 1528 h 2142"/>
              <a:gd name="T6" fmla="*/ 1449 w 2289"/>
              <a:gd name="T7" fmla="*/ 1065 h 2142"/>
              <a:gd name="T8" fmla="*/ 1741 w 2289"/>
              <a:gd name="T9" fmla="*/ 742 h 2142"/>
              <a:gd name="T10" fmla="*/ 2289 w 2289"/>
              <a:gd name="T11" fmla="*/ 0 h 2142"/>
              <a:gd name="T12" fmla="*/ 0 60000 65536"/>
              <a:gd name="T13" fmla="*/ 0 60000 65536"/>
              <a:gd name="T14" fmla="*/ 0 60000 65536"/>
              <a:gd name="T15" fmla="*/ 0 60000 65536"/>
              <a:gd name="T16" fmla="*/ 0 60000 65536"/>
              <a:gd name="T17" fmla="*/ 0 60000 65536"/>
              <a:gd name="T18" fmla="*/ 0 w 2289"/>
              <a:gd name="T19" fmla="*/ 0 h 2142"/>
              <a:gd name="T20" fmla="*/ 2289 w 2289"/>
              <a:gd name="T21" fmla="*/ 2142 h 2142"/>
            </a:gdLst>
            <a:ahLst/>
            <a:cxnLst>
              <a:cxn ang="T12">
                <a:pos x="T0" y="T1"/>
              </a:cxn>
              <a:cxn ang="T13">
                <a:pos x="T2" y="T3"/>
              </a:cxn>
              <a:cxn ang="T14">
                <a:pos x="T4" y="T5"/>
              </a:cxn>
              <a:cxn ang="T15">
                <a:pos x="T6" y="T7"/>
              </a:cxn>
              <a:cxn ang="T16">
                <a:pos x="T8" y="T9"/>
              </a:cxn>
              <a:cxn ang="T17">
                <a:pos x="T10" y="T11"/>
              </a:cxn>
            </a:cxnLst>
            <a:rect l="T18" t="T19" r="T20" b="T21"/>
            <a:pathLst>
              <a:path w="2289" h="2142">
                <a:moveTo>
                  <a:pt x="0" y="2142"/>
                </a:moveTo>
                <a:cubicBezTo>
                  <a:pt x="91" y="2089"/>
                  <a:pt x="387" y="1926"/>
                  <a:pt x="546" y="1824"/>
                </a:cubicBezTo>
                <a:cubicBezTo>
                  <a:pt x="705" y="1722"/>
                  <a:pt x="805" y="1655"/>
                  <a:pt x="955" y="1528"/>
                </a:cubicBezTo>
                <a:cubicBezTo>
                  <a:pt x="1105" y="1401"/>
                  <a:pt x="1318" y="1196"/>
                  <a:pt x="1449" y="1065"/>
                </a:cubicBezTo>
                <a:cubicBezTo>
                  <a:pt x="1580" y="934"/>
                  <a:pt x="1601" y="919"/>
                  <a:pt x="1741" y="742"/>
                </a:cubicBezTo>
                <a:cubicBezTo>
                  <a:pt x="1881" y="565"/>
                  <a:pt x="2175" y="155"/>
                  <a:pt x="2289" y="0"/>
                </a:cubicBezTo>
              </a:path>
            </a:pathLst>
          </a:custGeom>
          <a:noFill/>
          <a:ln w="38100" cap="flat" cmpd="sng">
            <a:solidFill>
              <a:schemeClr val="tx1"/>
            </a:solidFill>
            <a:prstDash val="solid"/>
            <a:round/>
            <a:headEnd type="none" w="sm" len="sm"/>
            <a:tailEnd type="none" w="sm" len="sm"/>
          </a:ln>
          <a:extLst>
            <a:ext uri="{909E8E84-426E-40DD-AFC4-6F175D3DCCD1}">
              <a14:hiddenFill xmlns:a14="http://schemas.microsoft.com/office/drawing/2010/main">
                <a:solidFill>
                  <a:srgbClr val="FFFFFF"/>
                </a:solidFill>
              </a14:hiddenFill>
            </a:ext>
          </a:extLst>
        </p:spPr>
        <p:txBody>
          <a:bodyPr wrap="none" anchor="ctr"/>
          <a:lstStyle/>
          <a:p>
            <a:endParaRPr lang="de-DE"/>
          </a:p>
        </p:txBody>
      </p:sp>
      <p:sp>
        <p:nvSpPr>
          <p:cNvPr id="10" name="Down Arrow 9"/>
          <p:cNvSpPr/>
          <p:nvPr/>
        </p:nvSpPr>
        <p:spPr bwMode="auto">
          <a:xfrm>
            <a:off x="4382260" y="3606229"/>
            <a:ext cx="916113" cy="649447"/>
          </a:xfrm>
          <a:prstGeom prst="downArrow">
            <a:avLst/>
          </a:prstGeom>
          <a:noFill/>
          <a:ln w="9525"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de-DE" sz="2400" b="0" i="0" u="none" strike="noStrike" cap="none" normalizeH="0" baseline="0" smtClean="0">
              <a:ln>
                <a:noFill/>
              </a:ln>
              <a:solidFill>
                <a:schemeClr val="tx1"/>
              </a:solidFill>
              <a:effectLst/>
              <a:latin typeface="Book Antiqua" pitchFamily="18" charset="0"/>
            </a:endParaRPr>
          </a:p>
        </p:txBody>
      </p:sp>
      <p:sp>
        <p:nvSpPr>
          <p:cNvPr id="11" name="TextBox 10"/>
          <p:cNvSpPr txBox="1"/>
          <p:nvPr/>
        </p:nvSpPr>
        <p:spPr>
          <a:xfrm>
            <a:off x="6708860" y="4097152"/>
            <a:ext cx="2392559" cy="1754326"/>
          </a:xfrm>
          <a:prstGeom prst="rect">
            <a:avLst/>
          </a:prstGeom>
          <a:noFill/>
        </p:spPr>
        <p:txBody>
          <a:bodyPr wrap="square" rtlCol="0">
            <a:spAutoFit/>
          </a:bodyPr>
          <a:lstStyle/>
          <a:p>
            <a:r>
              <a:rPr lang="de-DE" sz="1800" dirty="0" smtClean="0">
                <a:latin typeface="Arial" panose="020B0604020202020204" pitchFamily="34" charset="0"/>
                <a:cs typeface="Arial" panose="020B0604020202020204" pitchFamily="34" charset="0"/>
              </a:rPr>
              <a:t>Am Markt werden inverse Nachfragefunktionen von allen Konsumenten sortiert und kumuliert</a:t>
            </a:r>
            <a:endParaRPr lang="de-DE" sz="1800" dirty="0">
              <a:latin typeface="Arial" panose="020B0604020202020204" pitchFamily="34" charset="0"/>
              <a:cs typeface="Arial" panose="020B0604020202020204" pitchFamily="34" charset="0"/>
            </a:endParaRPr>
          </a:p>
        </p:txBody>
      </p:sp>
      <p:sp>
        <p:nvSpPr>
          <p:cNvPr id="54" name="TextBox 53"/>
          <p:cNvSpPr txBox="1"/>
          <p:nvPr/>
        </p:nvSpPr>
        <p:spPr>
          <a:xfrm>
            <a:off x="2484734" y="3141899"/>
            <a:ext cx="1562580" cy="369332"/>
          </a:xfrm>
          <a:prstGeom prst="rect">
            <a:avLst/>
          </a:prstGeom>
          <a:noFill/>
        </p:spPr>
        <p:txBody>
          <a:bodyPr wrap="square" rtlCol="0">
            <a:spAutoFit/>
          </a:bodyPr>
          <a:lstStyle/>
          <a:p>
            <a:r>
              <a:rPr lang="de-DE" sz="1800" dirty="0" smtClean="0">
                <a:latin typeface="Arial" panose="020B0604020202020204" pitchFamily="34" charset="0"/>
                <a:cs typeface="Arial" panose="020B0604020202020204" pitchFamily="34" charset="0"/>
              </a:rPr>
              <a:t>Konsument 2</a:t>
            </a:r>
          </a:p>
        </p:txBody>
      </p:sp>
      <p:sp>
        <p:nvSpPr>
          <p:cNvPr id="55" name="TextBox 54"/>
          <p:cNvSpPr txBox="1"/>
          <p:nvPr/>
        </p:nvSpPr>
        <p:spPr>
          <a:xfrm>
            <a:off x="4181661" y="3141899"/>
            <a:ext cx="1562580" cy="369332"/>
          </a:xfrm>
          <a:prstGeom prst="rect">
            <a:avLst/>
          </a:prstGeom>
          <a:noFill/>
        </p:spPr>
        <p:txBody>
          <a:bodyPr wrap="square" rtlCol="0">
            <a:spAutoFit/>
          </a:bodyPr>
          <a:lstStyle/>
          <a:p>
            <a:r>
              <a:rPr lang="de-DE" sz="1800" dirty="0" smtClean="0">
                <a:latin typeface="Arial" panose="020B0604020202020204" pitchFamily="34" charset="0"/>
                <a:cs typeface="Arial" panose="020B0604020202020204" pitchFamily="34" charset="0"/>
              </a:rPr>
              <a:t>Konsument 3</a:t>
            </a:r>
            <a:endParaRPr lang="de-DE" sz="1800" dirty="0">
              <a:latin typeface="Arial" panose="020B0604020202020204" pitchFamily="34" charset="0"/>
              <a:cs typeface="Arial" panose="020B0604020202020204" pitchFamily="34" charset="0"/>
            </a:endParaRPr>
          </a:p>
        </p:txBody>
      </p:sp>
      <p:sp>
        <p:nvSpPr>
          <p:cNvPr id="57" name="TextBox 56"/>
          <p:cNvSpPr txBox="1"/>
          <p:nvPr/>
        </p:nvSpPr>
        <p:spPr>
          <a:xfrm>
            <a:off x="5948873" y="3127231"/>
            <a:ext cx="1562580" cy="369332"/>
          </a:xfrm>
          <a:prstGeom prst="rect">
            <a:avLst/>
          </a:prstGeom>
          <a:noFill/>
        </p:spPr>
        <p:txBody>
          <a:bodyPr wrap="square" rtlCol="0">
            <a:spAutoFit/>
          </a:bodyPr>
          <a:lstStyle/>
          <a:p>
            <a:r>
              <a:rPr lang="de-DE" sz="1800" dirty="0" smtClean="0">
                <a:latin typeface="Arial" panose="020B0604020202020204" pitchFamily="34" charset="0"/>
                <a:cs typeface="Arial" panose="020B0604020202020204" pitchFamily="34" charset="0"/>
              </a:rPr>
              <a:t>Konsument 4</a:t>
            </a:r>
            <a:endParaRPr lang="de-DE" sz="18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513090087"/>
      </p:ext>
    </p:extLst>
  </p:cSld>
  <p:clrMapOvr>
    <a:masterClrMapping/>
  </p:clrMapOvr>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8" name="Rectangle 2"/>
          <p:cNvSpPr>
            <a:spLocks noGrp="1" noChangeArrowheads="1"/>
          </p:cNvSpPr>
          <p:nvPr>
            <p:ph type="title"/>
          </p:nvPr>
        </p:nvSpPr>
        <p:spPr>
          <a:xfrm>
            <a:off x="1908177" y="381000"/>
            <a:ext cx="6702425" cy="889000"/>
          </a:xfrm>
        </p:spPr>
        <p:txBody>
          <a:bodyPr/>
          <a:lstStyle/>
          <a:p>
            <a:r>
              <a:rPr lang="de-DE" altLang="en-US" i="0" dirty="0" smtClean="0">
                <a:latin typeface="Arial" panose="020B0604020202020204" pitchFamily="34" charset="0"/>
                <a:cs typeface="Arial" panose="020B0604020202020204" pitchFamily="34" charset="0"/>
              </a:rPr>
              <a:t>Die Nachfragefunktion und ihre Inverse</a:t>
            </a:r>
          </a:p>
        </p:txBody>
      </p:sp>
      <p:sp>
        <p:nvSpPr>
          <p:cNvPr id="16399" name="Rectangle 22"/>
          <p:cNvSpPr>
            <a:spLocks noChangeArrowheads="1"/>
          </p:cNvSpPr>
          <p:nvPr/>
        </p:nvSpPr>
        <p:spPr bwMode="auto">
          <a:xfrm>
            <a:off x="7170416" y="7569201"/>
            <a:ext cx="136527" cy="7797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a:spcBef>
                <a:spcPct val="20000"/>
              </a:spcBef>
              <a:buClr>
                <a:schemeClr val="tx2"/>
              </a:buClr>
              <a:buChar char="•"/>
              <a:defRPr sz="2400">
                <a:solidFill>
                  <a:schemeClr val="tx1"/>
                </a:solidFill>
                <a:latin typeface="Times New Roman" panose="02020603050405020304" pitchFamily="18" charset="0"/>
              </a:defRPr>
            </a:lvl1pPr>
            <a:lvl2pPr marL="742950" indent="-285750">
              <a:spcBef>
                <a:spcPct val="20000"/>
              </a:spcBef>
              <a:buClr>
                <a:schemeClr val="tx2"/>
              </a:buClr>
              <a:buChar char="–"/>
              <a:defRPr sz="2400">
                <a:solidFill>
                  <a:schemeClr val="tx1"/>
                </a:solidFill>
                <a:latin typeface="Times New Roman" panose="02020603050405020304" pitchFamily="18" charset="0"/>
              </a:defRPr>
            </a:lvl2pPr>
            <a:lvl3pPr marL="1143000" indent="-228600">
              <a:spcBef>
                <a:spcPct val="20000"/>
              </a:spcBef>
              <a:buClr>
                <a:schemeClr val="tx2"/>
              </a:buClr>
              <a:buChar char="•"/>
              <a:defRPr sz="2400">
                <a:solidFill>
                  <a:schemeClr val="tx1"/>
                </a:solidFill>
                <a:latin typeface="Times New Roman" panose="02020603050405020304" pitchFamily="18" charset="0"/>
              </a:defRPr>
            </a:lvl3pPr>
            <a:lvl4pPr marL="1600200" indent="-228600">
              <a:spcBef>
                <a:spcPct val="20000"/>
              </a:spcBef>
              <a:buClr>
                <a:schemeClr val="tx2"/>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spcBef>
                <a:spcPct val="0"/>
              </a:spcBef>
              <a:buClrTx/>
              <a:buFontTx/>
              <a:buNone/>
            </a:pPr>
            <a:r>
              <a:rPr lang="de-DE" altLang="en-US" sz="1900" b="1" i="1">
                <a:solidFill>
                  <a:srgbClr val="000000"/>
                </a:solidFill>
                <a:latin typeface="Arial" panose="020B0604020202020204" pitchFamily="34" charset="0"/>
              </a:rPr>
              <a:t>Q</a:t>
            </a:r>
            <a:r>
              <a:rPr lang="de-DE" altLang="en-US" sz="1900" b="1" baseline="-25000">
                <a:solidFill>
                  <a:srgbClr val="000000"/>
                </a:solidFill>
                <a:latin typeface="Arial" panose="020B0604020202020204" pitchFamily="34" charset="0"/>
              </a:rPr>
              <a:t>0</a:t>
            </a:r>
            <a:r>
              <a:rPr lang="de-DE" altLang="en-US" sz="1900" b="1" i="1">
                <a:solidFill>
                  <a:srgbClr val="000000"/>
                </a:solidFill>
                <a:latin typeface="Arial" panose="020B0604020202020204" pitchFamily="34" charset="0"/>
              </a:rPr>
              <a:t>*</a:t>
            </a:r>
            <a:endParaRPr lang="de-DE" altLang="en-US">
              <a:latin typeface="Arial" panose="020B0604020202020204" pitchFamily="34" charset="0"/>
            </a:endParaRPr>
          </a:p>
        </p:txBody>
      </p:sp>
      <p:sp>
        <p:nvSpPr>
          <p:cNvPr id="60" name="Rectangle 20"/>
          <p:cNvSpPr>
            <a:spLocks noChangeArrowheads="1"/>
          </p:cNvSpPr>
          <p:nvPr/>
        </p:nvSpPr>
        <p:spPr bwMode="auto">
          <a:xfrm>
            <a:off x="118378" y="3852859"/>
            <a:ext cx="1190076"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a:spcBef>
                <a:spcPct val="20000"/>
              </a:spcBef>
              <a:buClr>
                <a:schemeClr val="tx2"/>
              </a:buClr>
              <a:buChar char="•"/>
              <a:defRPr sz="2400">
                <a:solidFill>
                  <a:schemeClr val="tx1"/>
                </a:solidFill>
                <a:latin typeface="Times New Roman" panose="02020603050405020304" pitchFamily="18" charset="0"/>
              </a:defRPr>
            </a:lvl1pPr>
            <a:lvl2pPr marL="742950" indent="-285750">
              <a:spcBef>
                <a:spcPct val="20000"/>
              </a:spcBef>
              <a:buClr>
                <a:schemeClr val="tx2"/>
              </a:buClr>
              <a:buChar char="–"/>
              <a:defRPr sz="2400">
                <a:solidFill>
                  <a:schemeClr val="tx1"/>
                </a:solidFill>
                <a:latin typeface="Times New Roman" panose="02020603050405020304" pitchFamily="18" charset="0"/>
              </a:defRPr>
            </a:lvl2pPr>
            <a:lvl3pPr marL="1143000" indent="-228600">
              <a:spcBef>
                <a:spcPct val="20000"/>
              </a:spcBef>
              <a:buClr>
                <a:schemeClr val="tx2"/>
              </a:buClr>
              <a:buChar char="•"/>
              <a:defRPr sz="2400">
                <a:solidFill>
                  <a:schemeClr val="tx1"/>
                </a:solidFill>
                <a:latin typeface="Times New Roman" panose="02020603050405020304" pitchFamily="18" charset="0"/>
              </a:defRPr>
            </a:lvl3pPr>
            <a:lvl4pPr marL="1600200" indent="-228600">
              <a:spcBef>
                <a:spcPct val="20000"/>
              </a:spcBef>
              <a:buClr>
                <a:schemeClr val="tx2"/>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spcBef>
                <a:spcPct val="0"/>
              </a:spcBef>
              <a:buClrTx/>
              <a:buFontTx/>
              <a:buNone/>
            </a:pPr>
            <a:r>
              <a:rPr lang="de-DE" altLang="en-US" sz="1800" dirty="0" smtClean="0">
                <a:solidFill>
                  <a:srgbClr val="000000"/>
                </a:solidFill>
                <a:latin typeface="Arial" panose="020B0604020202020204" pitchFamily="34" charset="0"/>
              </a:rPr>
              <a:t>Preise</a:t>
            </a:r>
            <a:r>
              <a:rPr lang="de-DE" altLang="en-US" sz="1800" i="1" dirty="0" smtClean="0">
                <a:solidFill>
                  <a:srgbClr val="000000"/>
                </a:solidFill>
                <a:latin typeface="Arial" panose="020B0604020202020204" pitchFamily="34" charset="0"/>
              </a:rPr>
              <a:t> p</a:t>
            </a:r>
            <a:endParaRPr lang="de-DE" altLang="en-US" i="1" dirty="0">
              <a:latin typeface="Arial" panose="020B0604020202020204" pitchFamily="34" charset="0"/>
            </a:endParaRPr>
          </a:p>
        </p:txBody>
      </p:sp>
      <p:sp>
        <p:nvSpPr>
          <p:cNvPr id="61" name="Rectangle 21"/>
          <p:cNvSpPr>
            <a:spLocks noChangeArrowheads="1"/>
          </p:cNvSpPr>
          <p:nvPr/>
        </p:nvSpPr>
        <p:spPr bwMode="auto">
          <a:xfrm>
            <a:off x="3668588" y="5809772"/>
            <a:ext cx="1010462"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a:spcBef>
                <a:spcPct val="20000"/>
              </a:spcBef>
              <a:buClr>
                <a:schemeClr val="tx2"/>
              </a:buClr>
              <a:buChar char="•"/>
              <a:defRPr sz="2400">
                <a:solidFill>
                  <a:schemeClr val="tx1"/>
                </a:solidFill>
                <a:latin typeface="Times New Roman" panose="02020603050405020304" pitchFamily="18" charset="0"/>
              </a:defRPr>
            </a:lvl1pPr>
            <a:lvl2pPr marL="742950" indent="-285750">
              <a:spcBef>
                <a:spcPct val="20000"/>
              </a:spcBef>
              <a:buClr>
                <a:schemeClr val="tx2"/>
              </a:buClr>
              <a:buChar char="–"/>
              <a:defRPr sz="2400">
                <a:solidFill>
                  <a:schemeClr val="tx1"/>
                </a:solidFill>
                <a:latin typeface="Times New Roman" panose="02020603050405020304" pitchFamily="18" charset="0"/>
              </a:defRPr>
            </a:lvl2pPr>
            <a:lvl3pPr marL="1143000" indent="-228600">
              <a:spcBef>
                <a:spcPct val="20000"/>
              </a:spcBef>
              <a:buClr>
                <a:schemeClr val="tx2"/>
              </a:buClr>
              <a:buChar char="•"/>
              <a:defRPr sz="2400">
                <a:solidFill>
                  <a:schemeClr val="tx1"/>
                </a:solidFill>
                <a:latin typeface="Times New Roman" panose="02020603050405020304" pitchFamily="18" charset="0"/>
              </a:defRPr>
            </a:lvl3pPr>
            <a:lvl4pPr marL="1600200" indent="-228600">
              <a:spcBef>
                <a:spcPct val="20000"/>
              </a:spcBef>
              <a:buClr>
                <a:schemeClr val="tx2"/>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spcBef>
                <a:spcPct val="0"/>
              </a:spcBef>
              <a:buClrTx/>
              <a:buFontTx/>
              <a:buNone/>
            </a:pPr>
            <a:r>
              <a:rPr lang="de-DE" altLang="en-US" sz="1800" dirty="0" smtClean="0">
                <a:solidFill>
                  <a:srgbClr val="000000"/>
                </a:solidFill>
                <a:latin typeface="Arial" panose="020B0604020202020204" pitchFamily="34" charset="0"/>
              </a:rPr>
              <a:t>Menge</a:t>
            </a:r>
            <a:r>
              <a:rPr lang="de-DE" altLang="en-US" sz="1800" i="1" dirty="0" smtClean="0">
                <a:solidFill>
                  <a:srgbClr val="000000"/>
                </a:solidFill>
                <a:latin typeface="Arial" panose="020B0604020202020204" pitchFamily="34" charset="0"/>
              </a:rPr>
              <a:t> Q</a:t>
            </a:r>
            <a:endParaRPr lang="de-DE" altLang="en-US" i="1" dirty="0">
              <a:latin typeface="Arial" panose="020B0604020202020204" pitchFamily="34" charset="0"/>
            </a:endParaRPr>
          </a:p>
        </p:txBody>
      </p:sp>
      <p:sp>
        <p:nvSpPr>
          <p:cNvPr id="62" name="Line 56"/>
          <p:cNvSpPr>
            <a:spLocks noChangeShapeType="1"/>
          </p:cNvSpPr>
          <p:nvPr/>
        </p:nvSpPr>
        <p:spPr bwMode="auto">
          <a:xfrm>
            <a:off x="1085471" y="5766339"/>
            <a:ext cx="2674872" cy="0"/>
          </a:xfrm>
          <a:prstGeom prst="line">
            <a:avLst/>
          </a:prstGeom>
          <a:noFill/>
          <a:ln w="38100">
            <a:solidFill>
              <a:schemeClr val="tx1"/>
            </a:solidFill>
            <a:round/>
            <a:headEnd type="none" w="sm" len="sm"/>
            <a:tailEnd type="triangle" w="med" len="med"/>
          </a:ln>
          <a:extLst>
            <a:ext uri="{909E8E84-426E-40DD-AFC4-6F175D3DCCD1}">
              <a14:hiddenFill xmlns:a14="http://schemas.microsoft.com/office/drawing/2010/main">
                <a:noFill/>
              </a14:hiddenFill>
            </a:ext>
          </a:extLst>
        </p:spPr>
        <p:txBody>
          <a:bodyPr wrap="none" anchor="ctr"/>
          <a:lstStyle/>
          <a:p>
            <a:endParaRPr lang="de-DE"/>
          </a:p>
        </p:txBody>
      </p:sp>
      <p:sp>
        <p:nvSpPr>
          <p:cNvPr id="63" name="Line 57"/>
          <p:cNvSpPr>
            <a:spLocks noChangeShapeType="1"/>
          </p:cNvSpPr>
          <p:nvPr/>
        </p:nvSpPr>
        <p:spPr bwMode="auto">
          <a:xfrm flipH="1" flipV="1">
            <a:off x="1074181" y="3653548"/>
            <a:ext cx="11289" cy="2112791"/>
          </a:xfrm>
          <a:prstGeom prst="line">
            <a:avLst/>
          </a:prstGeom>
          <a:noFill/>
          <a:ln w="38100">
            <a:solidFill>
              <a:schemeClr val="tx1"/>
            </a:solidFill>
            <a:round/>
            <a:headEnd type="none" w="sm" len="sm"/>
            <a:tailEnd type="triangle" w="med" len="med"/>
          </a:ln>
          <a:extLst>
            <a:ext uri="{909E8E84-426E-40DD-AFC4-6F175D3DCCD1}">
              <a14:hiddenFill xmlns:a14="http://schemas.microsoft.com/office/drawing/2010/main">
                <a:noFill/>
              </a14:hiddenFill>
            </a:ext>
          </a:extLst>
        </p:spPr>
        <p:txBody>
          <a:bodyPr wrap="none" anchor="ctr"/>
          <a:lstStyle/>
          <a:p>
            <a:endParaRPr lang="de-DE"/>
          </a:p>
        </p:txBody>
      </p:sp>
      <p:sp>
        <p:nvSpPr>
          <p:cNvPr id="11" name="TextBox 10"/>
          <p:cNvSpPr txBox="1"/>
          <p:nvPr/>
        </p:nvSpPr>
        <p:spPr>
          <a:xfrm>
            <a:off x="918738" y="2115849"/>
            <a:ext cx="3509423" cy="923330"/>
          </a:xfrm>
          <a:prstGeom prst="rect">
            <a:avLst/>
          </a:prstGeom>
          <a:noFill/>
        </p:spPr>
        <p:txBody>
          <a:bodyPr wrap="square" rtlCol="0">
            <a:spAutoFit/>
          </a:bodyPr>
          <a:lstStyle/>
          <a:p>
            <a:r>
              <a:rPr lang="de-DE" sz="1800" dirty="0" smtClean="0">
                <a:latin typeface="Arial" panose="020B0604020202020204" pitchFamily="34" charset="0"/>
                <a:cs typeface="Arial" panose="020B0604020202020204" pitchFamily="34" charset="0"/>
              </a:rPr>
              <a:t>Die </a:t>
            </a:r>
            <a:r>
              <a:rPr lang="de-DE" sz="1800" b="1" dirty="0" smtClean="0">
                <a:solidFill>
                  <a:srgbClr val="C00000"/>
                </a:solidFill>
                <a:latin typeface="Arial" panose="020B0604020202020204" pitchFamily="34" charset="0"/>
                <a:cs typeface="Arial" panose="020B0604020202020204" pitchFamily="34" charset="0"/>
              </a:rPr>
              <a:t>inverse Nachfragefunktion </a:t>
            </a:r>
            <a:r>
              <a:rPr lang="de-DE" sz="1800" dirty="0" smtClean="0">
                <a:latin typeface="Arial" panose="020B0604020202020204" pitchFamily="34" charset="0"/>
                <a:cs typeface="Arial" panose="020B0604020202020204" pitchFamily="34" charset="0"/>
              </a:rPr>
              <a:t>bezeichnet den Preis in Abhängigkeit von der Menge.</a:t>
            </a:r>
            <a:endParaRPr lang="de-DE" sz="1800" dirty="0">
              <a:latin typeface="Arial" panose="020B0604020202020204" pitchFamily="34" charset="0"/>
              <a:cs typeface="Arial" panose="020B0604020202020204" pitchFamily="34" charset="0"/>
            </a:endParaRPr>
          </a:p>
        </p:txBody>
      </p:sp>
      <p:sp>
        <p:nvSpPr>
          <p:cNvPr id="48" name="Rectangle 20"/>
          <p:cNvSpPr>
            <a:spLocks noChangeArrowheads="1"/>
          </p:cNvSpPr>
          <p:nvPr/>
        </p:nvSpPr>
        <p:spPr bwMode="auto">
          <a:xfrm>
            <a:off x="7804034" y="5850919"/>
            <a:ext cx="1190076"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a:spcBef>
                <a:spcPct val="20000"/>
              </a:spcBef>
              <a:buClr>
                <a:schemeClr val="tx2"/>
              </a:buClr>
              <a:buChar char="•"/>
              <a:defRPr sz="2400">
                <a:solidFill>
                  <a:schemeClr val="tx1"/>
                </a:solidFill>
                <a:latin typeface="Times New Roman" panose="02020603050405020304" pitchFamily="18" charset="0"/>
              </a:defRPr>
            </a:lvl1pPr>
            <a:lvl2pPr marL="742950" indent="-285750">
              <a:spcBef>
                <a:spcPct val="20000"/>
              </a:spcBef>
              <a:buClr>
                <a:schemeClr val="tx2"/>
              </a:buClr>
              <a:buChar char="–"/>
              <a:defRPr sz="2400">
                <a:solidFill>
                  <a:schemeClr val="tx1"/>
                </a:solidFill>
                <a:latin typeface="Times New Roman" panose="02020603050405020304" pitchFamily="18" charset="0"/>
              </a:defRPr>
            </a:lvl2pPr>
            <a:lvl3pPr marL="1143000" indent="-228600">
              <a:spcBef>
                <a:spcPct val="20000"/>
              </a:spcBef>
              <a:buClr>
                <a:schemeClr val="tx2"/>
              </a:buClr>
              <a:buChar char="•"/>
              <a:defRPr sz="2400">
                <a:solidFill>
                  <a:schemeClr val="tx1"/>
                </a:solidFill>
                <a:latin typeface="Times New Roman" panose="02020603050405020304" pitchFamily="18" charset="0"/>
              </a:defRPr>
            </a:lvl3pPr>
            <a:lvl4pPr marL="1600200" indent="-228600">
              <a:spcBef>
                <a:spcPct val="20000"/>
              </a:spcBef>
              <a:buClr>
                <a:schemeClr val="tx2"/>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spcBef>
                <a:spcPct val="0"/>
              </a:spcBef>
              <a:buClrTx/>
              <a:buFontTx/>
              <a:buNone/>
            </a:pPr>
            <a:r>
              <a:rPr lang="de-DE" altLang="en-US" sz="1800" dirty="0" smtClean="0">
                <a:solidFill>
                  <a:srgbClr val="000000"/>
                </a:solidFill>
                <a:latin typeface="Arial" panose="020B0604020202020204" pitchFamily="34" charset="0"/>
              </a:rPr>
              <a:t>Preise</a:t>
            </a:r>
            <a:r>
              <a:rPr lang="de-DE" altLang="en-US" sz="1800" i="1" dirty="0" smtClean="0">
                <a:solidFill>
                  <a:srgbClr val="000000"/>
                </a:solidFill>
                <a:latin typeface="Arial" panose="020B0604020202020204" pitchFamily="34" charset="0"/>
              </a:rPr>
              <a:t> p</a:t>
            </a:r>
            <a:endParaRPr lang="de-DE" altLang="en-US" i="1" dirty="0">
              <a:latin typeface="Arial" panose="020B0604020202020204" pitchFamily="34" charset="0"/>
            </a:endParaRPr>
          </a:p>
        </p:txBody>
      </p:sp>
      <p:sp>
        <p:nvSpPr>
          <p:cNvPr id="58" name="Rectangle 21"/>
          <p:cNvSpPr>
            <a:spLocks noChangeArrowheads="1"/>
          </p:cNvSpPr>
          <p:nvPr/>
        </p:nvSpPr>
        <p:spPr bwMode="auto">
          <a:xfrm>
            <a:off x="4046147" y="3752330"/>
            <a:ext cx="1010462"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a:spcBef>
                <a:spcPct val="20000"/>
              </a:spcBef>
              <a:buClr>
                <a:schemeClr val="tx2"/>
              </a:buClr>
              <a:buChar char="•"/>
              <a:defRPr sz="2400">
                <a:solidFill>
                  <a:schemeClr val="tx1"/>
                </a:solidFill>
                <a:latin typeface="Times New Roman" panose="02020603050405020304" pitchFamily="18" charset="0"/>
              </a:defRPr>
            </a:lvl1pPr>
            <a:lvl2pPr marL="742950" indent="-285750">
              <a:spcBef>
                <a:spcPct val="20000"/>
              </a:spcBef>
              <a:buClr>
                <a:schemeClr val="tx2"/>
              </a:buClr>
              <a:buChar char="–"/>
              <a:defRPr sz="2400">
                <a:solidFill>
                  <a:schemeClr val="tx1"/>
                </a:solidFill>
                <a:latin typeface="Times New Roman" panose="02020603050405020304" pitchFamily="18" charset="0"/>
              </a:defRPr>
            </a:lvl2pPr>
            <a:lvl3pPr marL="1143000" indent="-228600">
              <a:spcBef>
                <a:spcPct val="20000"/>
              </a:spcBef>
              <a:buClr>
                <a:schemeClr val="tx2"/>
              </a:buClr>
              <a:buChar char="•"/>
              <a:defRPr sz="2400">
                <a:solidFill>
                  <a:schemeClr val="tx1"/>
                </a:solidFill>
                <a:latin typeface="Times New Roman" panose="02020603050405020304" pitchFamily="18" charset="0"/>
              </a:defRPr>
            </a:lvl3pPr>
            <a:lvl4pPr marL="1600200" indent="-228600">
              <a:spcBef>
                <a:spcPct val="20000"/>
              </a:spcBef>
              <a:buClr>
                <a:schemeClr val="tx2"/>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spcBef>
                <a:spcPct val="0"/>
              </a:spcBef>
              <a:buClrTx/>
              <a:buFontTx/>
              <a:buNone/>
            </a:pPr>
            <a:r>
              <a:rPr lang="de-DE" altLang="en-US" sz="1800" dirty="0" smtClean="0">
                <a:solidFill>
                  <a:srgbClr val="000000"/>
                </a:solidFill>
                <a:latin typeface="Arial" panose="020B0604020202020204" pitchFamily="34" charset="0"/>
              </a:rPr>
              <a:t>Menge</a:t>
            </a:r>
            <a:r>
              <a:rPr lang="de-DE" altLang="en-US" sz="1800" i="1" dirty="0" smtClean="0">
                <a:solidFill>
                  <a:srgbClr val="000000"/>
                </a:solidFill>
                <a:latin typeface="Arial" panose="020B0604020202020204" pitchFamily="34" charset="0"/>
              </a:rPr>
              <a:t> Q</a:t>
            </a:r>
            <a:endParaRPr lang="de-DE" altLang="en-US" i="1" dirty="0">
              <a:latin typeface="Arial" panose="020B0604020202020204" pitchFamily="34" charset="0"/>
            </a:endParaRPr>
          </a:p>
        </p:txBody>
      </p:sp>
      <p:sp>
        <p:nvSpPr>
          <p:cNvPr id="59" name="Line 56"/>
          <p:cNvSpPr>
            <a:spLocks noChangeShapeType="1"/>
          </p:cNvSpPr>
          <p:nvPr/>
        </p:nvSpPr>
        <p:spPr bwMode="auto">
          <a:xfrm>
            <a:off x="5140911" y="5766338"/>
            <a:ext cx="2663123" cy="0"/>
          </a:xfrm>
          <a:prstGeom prst="line">
            <a:avLst/>
          </a:prstGeom>
          <a:noFill/>
          <a:ln w="38100">
            <a:solidFill>
              <a:schemeClr val="tx1"/>
            </a:solidFill>
            <a:round/>
            <a:headEnd type="none" w="sm" len="sm"/>
            <a:tailEnd type="triangle" w="med" len="med"/>
          </a:ln>
          <a:extLst>
            <a:ext uri="{909E8E84-426E-40DD-AFC4-6F175D3DCCD1}">
              <a14:hiddenFill xmlns:a14="http://schemas.microsoft.com/office/drawing/2010/main">
                <a:noFill/>
              </a14:hiddenFill>
            </a:ext>
          </a:extLst>
        </p:spPr>
        <p:txBody>
          <a:bodyPr wrap="none" anchor="ctr"/>
          <a:lstStyle/>
          <a:p>
            <a:endParaRPr lang="de-DE"/>
          </a:p>
        </p:txBody>
      </p:sp>
      <p:sp>
        <p:nvSpPr>
          <p:cNvPr id="65" name="Line 57"/>
          <p:cNvSpPr>
            <a:spLocks noChangeShapeType="1"/>
          </p:cNvSpPr>
          <p:nvPr/>
        </p:nvSpPr>
        <p:spPr bwMode="auto">
          <a:xfrm flipH="1" flipV="1">
            <a:off x="5129622" y="3653547"/>
            <a:ext cx="11289" cy="2112791"/>
          </a:xfrm>
          <a:prstGeom prst="line">
            <a:avLst/>
          </a:prstGeom>
          <a:noFill/>
          <a:ln w="38100">
            <a:solidFill>
              <a:schemeClr val="tx1"/>
            </a:solidFill>
            <a:round/>
            <a:headEnd type="none" w="sm" len="sm"/>
            <a:tailEnd type="triangle" w="med" len="med"/>
          </a:ln>
          <a:extLst>
            <a:ext uri="{909E8E84-426E-40DD-AFC4-6F175D3DCCD1}">
              <a14:hiddenFill xmlns:a14="http://schemas.microsoft.com/office/drawing/2010/main">
                <a:noFill/>
              </a14:hiddenFill>
            </a:ext>
          </a:extLst>
        </p:spPr>
        <p:txBody>
          <a:bodyPr wrap="none" anchor="ctr"/>
          <a:lstStyle/>
          <a:p>
            <a:endParaRPr lang="de-DE"/>
          </a:p>
        </p:txBody>
      </p:sp>
      <p:sp>
        <p:nvSpPr>
          <p:cNvPr id="8" name="Freeform 7"/>
          <p:cNvSpPr/>
          <p:nvPr/>
        </p:nvSpPr>
        <p:spPr bwMode="auto">
          <a:xfrm>
            <a:off x="1089061" y="3852809"/>
            <a:ext cx="1541123" cy="1890445"/>
          </a:xfrm>
          <a:custGeom>
            <a:avLst/>
            <a:gdLst>
              <a:gd name="connsiteX0" fmla="*/ 1541123 w 1541123"/>
              <a:gd name="connsiteY0" fmla="*/ 1890445 h 1890445"/>
              <a:gd name="connsiteX1" fmla="*/ 1376737 w 1541123"/>
              <a:gd name="connsiteY1" fmla="*/ 1130157 h 1890445"/>
              <a:gd name="connsiteX2" fmla="*/ 801384 w 1541123"/>
              <a:gd name="connsiteY2" fmla="*/ 883578 h 1890445"/>
              <a:gd name="connsiteX3" fmla="*/ 184935 w 1541123"/>
              <a:gd name="connsiteY3" fmla="*/ 626724 h 1890445"/>
              <a:gd name="connsiteX4" fmla="*/ 0 w 1541123"/>
              <a:gd name="connsiteY4" fmla="*/ 0 h 18904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41123" h="1890445">
                <a:moveTo>
                  <a:pt x="1541123" y="1890445"/>
                </a:moveTo>
                <a:cubicBezTo>
                  <a:pt x="1520575" y="1594206"/>
                  <a:pt x="1500027" y="1297968"/>
                  <a:pt x="1376737" y="1130157"/>
                </a:cubicBezTo>
                <a:cubicBezTo>
                  <a:pt x="1253447" y="962346"/>
                  <a:pt x="801384" y="883578"/>
                  <a:pt x="801384" y="883578"/>
                </a:cubicBezTo>
                <a:cubicBezTo>
                  <a:pt x="602750" y="799673"/>
                  <a:pt x="318499" y="773987"/>
                  <a:pt x="184935" y="626724"/>
                </a:cubicBezTo>
                <a:cubicBezTo>
                  <a:pt x="51371" y="479461"/>
                  <a:pt x="25685" y="239730"/>
                  <a:pt x="0" y="0"/>
                </a:cubicBezTo>
              </a:path>
            </a:pathLst>
          </a:custGeom>
          <a:ln>
            <a:headEnd type="none" w="sm" len="sm"/>
            <a:tailEnd type="none" w="sm" len="sm"/>
          </a:ln>
        </p:spPr>
        <p:style>
          <a:lnRef idx="3">
            <a:schemeClr val="dk1"/>
          </a:lnRef>
          <a:fillRef idx="0">
            <a:schemeClr val="dk1"/>
          </a:fillRef>
          <a:effectRef idx="2">
            <a:schemeClr val="dk1"/>
          </a:effectRef>
          <a:fontRef idx="minor">
            <a:schemeClr val="tx1"/>
          </a:fontRef>
        </p:style>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de-DE" sz="2400" b="0" i="0" u="none" strike="noStrike" cap="none" normalizeH="0" baseline="0" smtClean="0">
              <a:ln>
                <a:noFill/>
              </a:ln>
              <a:solidFill>
                <a:schemeClr val="tx1"/>
              </a:solidFill>
              <a:effectLst/>
              <a:latin typeface="Book Antiqua" pitchFamily="18" charset="0"/>
            </a:endParaRPr>
          </a:p>
        </p:txBody>
      </p:sp>
      <p:sp>
        <p:nvSpPr>
          <p:cNvPr id="16" name="Freeform 15"/>
          <p:cNvSpPr/>
          <p:nvPr/>
        </p:nvSpPr>
        <p:spPr bwMode="auto">
          <a:xfrm>
            <a:off x="5129622" y="4345968"/>
            <a:ext cx="2275217" cy="1420369"/>
          </a:xfrm>
          <a:custGeom>
            <a:avLst/>
            <a:gdLst>
              <a:gd name="connsiteX0" fmla="*/ 0 w 2267760"/>
              <a:gd name="connsiteY0" fmla="*/ 0 h 1477326"/>
              <a:gd name="connsiteX1" fmla="*/ 863029 w 2267760"/>
              <a:gd name="connsiteY1" fmla="*/ 236305 h 1477326"/>
              <a:gd name="connsiteX2" fmla="*/ 1212350 w 2267760"/>
              <a:gd name="connsiteY2" fmla="*/ 1150705 h 1477326"/>
              <a:gd name="connsiteX3" fmla="*/ 2178121 w 2267760"/>
              <a:gd name="connsiteY3" fmla="*/ 1448656 h 1477326"/>
              <a:gd name="connsiteX4" fmla="*/ 2167847 w 2267760"/>
              <a:gd name="connsiteY4" fmla="*/ 1448656 h 14773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67760" h="1477326">
                <a:moveTo>
                  <a:pt x="0" y="0"/>
                </a:moveTo>
                <a:cubicBezTo>
                  <a:pt x="330485" y="22260"/>
                  <a:pt x="660971" y="44521"/>
                  <a:pt x="863029" y="236305"/>
                </a:cubicBezTo>
                <a:cubicBezTo>
                  <a:pt x="1065087" y="428089"/>
                  <a:pt x="993168" y="948647"/>
                  <a:pt x="1212350" y="1150705"/>
                </a:cubicBezTo>
                <a:cubicBezTo>
                  <a:pt x="1431532" y="1352763"/>
                  <a:pt x="2178121" y="1448656"/>
                  <a:pt x="2178121" y="1448656"/>
                </a:cubicBezTo>
                <a:cubicBezTo>
                  <a:pt x="2337370" y="1498314"/>
                  <a:pt x="2252608" y="1473485"/>
                  <a:pt x="2167847" y="1448656"/>
                </a:cubicBezTo>
              </a:path>
            </a:pathLst>
          </a:custGeom>
          <a:ln>
            <a:headEnd type="none" w="sm" len="sm"/>
            <a:tailEnd type="none" w="sm" len="sm"/>
          </a:ln>
        </p:spPr>
        <p:style>
          <a:lnRef idx="3">
            <a:schemeClr val="dk1"/>
          </a:lnRef>
          <a:fillRef idx="0">
            <a:schemeClr val="dk1"/>
          </a:fillRef>
          <a:effectRef idx="2">
            <a:schemeClr val="dk1"/>
          </a:effectRef>
          <a:fontRef idx="minor">
            <a:schemeClr val="tx1"/>
          </a:fontRef>
        </p:style>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de-DE" sz="2400" b="0" i="0" u="none" strike="noStrike" cap="none" normalizeH="0" baseline="0" smtClean="0">
              <a:ln>
                <a:noFill/>
              </a:ln>
              <a:solidFill>
                <a:schemeClr val="tx1"/>
              </a:solidFill>
              <a:effectLst/>
              <a:latin typeface="Book Antiqua" pitchFamily="18" charset="0"/>
            </a:endParaRPr>
          </a:p>
        </p:txBody>
      </p:sp>
      <p:sp>
        <p:nvSpPr>
          <p:cNvPr id="68" name="TextBox 67"/>
          <p:cNvSpPr txBox="1"/>
          <p:nvPr/>
        </p:nvSpPr>
        <p:spPr>
          <a:xfrm>
            <a:off x="4974180" y="2115849"/>
            <a:ext cx="3424892" cy="923330"/>
          </a:xfrm>
          <a:prstGeom prst="rect">
            <a:avLst/>
          </a:prstGeom>
          <a:noFill/>
        </p:spPr>
        <p:txBody>
          <a:bodyPr wrap="square" rtlCol="0">
            <a:spAutoFit/>
          </a:bodyPr>
          <a:lstStyle/>
          <a:p>
            <a:r>
              <a:rPr lang="de-DE" sz="1800" dirty="0" smtClean="0">
                <a:latin typeface="Arial" panose="020B0604020202020204" pitchFamily="34" charset="0"/>
                <a:cs typeface="Arial" panose="020B0604020202020204" pitchFamily="34" charset="0"/>
              </a:rPr>
              <a:t>Die </a:t>
            </a:r>
            <a:r>
              <a:rPr lang="de-DE" sz="1800" b="1" dirty="0" smtClean="0">
                <a:solidFill>
                  <a:srgbClr val="C00000"/>
                </a:solidFill>
                <a:latin typeface="Arial" panose="020B0604020202020204" pitchFamily="34" charset="0"/>
                <a:cs typeface="Arial" panose="020B0604020202020204" pitchFamily="34" charset="0"/>
              </a:rPr>
              <a:t>Nachfragefunktion</a:t>
            </a:r>
            <a:r>
              <a:rPr lang="de-DE" sz="1800" dirty="0" smtClean="0">
                <a:latin typeface="Arial" panose="020B0604020202020204" pitchFamily="34" charset="0"/>
                <a:cs typeface="Arial" panose="020B0604020202020204" pitchFamily="34" charset="0"/>
              </a:rPr>
              <a:t> bezeichnet die Menge in Abhängigkeit vom Preis.</a:t>
            </a:r>
            <a:endParaRPr lang="de-DE" sz="18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895498101"/>
      </p:ext>
    </p:extLst>
  </p:cSld>
  <p:clrMapOvr>
    <a:masterClrMapping/>
  </p:clrMapOvr>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67"/>
          <p:cNvGrpSpPr>
            <a:grpSpLocks/>
          </p:cNvGrpSpPr>
          <p:nvPr/>
        </p:nvGrpSpPr>
        <p:grpSpPr bwMode="auto">
          <a:xfrm>
            <a:off x="2124077" y="1700215"/>
            <a:ext cx="2303463" cy="2016125"/>
            <a:chOff x="1338" y="1071"/>
            <a:chExt cx="1451" cy="1270"/>
          </a:xfrm>
        </p:grpSpPr>
        <p:sp>
          <p:nvSpPr>
            <p:cNvPr id="16407" name="Freeform 63"/>
            <p:cNvSpPr>
              <a:spLocks/>
            </p:cNvSpPr>
            <p:nvPr/>
          </p:nvSpPr>
          <p:spPr bwMode="auto">
            <a:xfrm>
              <a:off x="1338" y="1071"/>
              <a:ext cx="1451" cy="1270"/>
            </a:xfrm>
            <a:custGeom>
              <a:avLst/>
              <a:gdLst>
                <a:gd name="T0" fmla="*/ 45 w 1451"/>
                <a:gd name="T1" fmla="*/ 1270 h 1270"/>
                <a:gd name="T2" fmla="*/ 1451 w 1451"/>
                <a:gd name="T3" fmla="*/ 1270 h 1270"/>
                <a:gd name="T4" fmla="*/ 862 w 1451"/>
                <a:gd name="T5" fmla="*/ 681 h 1270"/>
                <a:gd name="T6" fmla="*/ 363 w 1451"/>
                <a:gd name="T7" fmla="*/ 0 h 1270"/>
                <a:gd name="T8" fmla="*/ 0 w 1451"/>
                <a:gd name="T9" fmla="*/ 0 h 1270"/>
                <a:gd name="T10" fmla="*/ 0 w 1451"/>
                <a:gd name="T11" fmla="*/ 1270 h 1270"/>
                <a:gd name="T12" fmla="*/ 0 60000 65536"/>
                <a:gd name="T13" fmla="*/ 0 60000 65536"/>
                <a:gd name="T14" fmla="*/ 0 60000 65536"/>
                <a:gd name="T15" fmla="*/ 0 60000 65536"/>
                <a:gd name="T16" fmla="*/ 0 60000 65536"/>
                <a:gd name="T17" fmla="*/ 0 60000 65536"/>
                <a:gd name="T18" fmla="*/ 0 w 1451"/>
                <a:gd name="T19" fmla="*/ 0 h 1270"/>
                <a:gd name="T20" fmla="*/ 1451 w 1451"/>
                <a:gd name="T21" fmla="*/ 1270 h 1270"/>
              </a:gdLst>
              <a:ahLst/>
              <a:cxnLst>
                <a:cxn ang="T12">
                  <a:pos x="T0" y="T1"/>
                </a:cxn>
                <a:cxn ang="T13">
                  <a:pos x="T2" y="T3"/>
                </a:cxn>
                <a:cxn ang="T14">
                  <a:pos x="T4" y="T5"/>
                </a:cxn>
                <a:cxn ang="T15">
                  <a:pos x="T6" y="T7"/>
                </a:cxn>
                <a:cxn ang="T16">
                  <a:pos x="T8" y="T9"/>
                </a:cxn>
                <a:cxn ang="T17">
                  <a:pos x="T10" y="T11"/>
                </a:cxn>
              </a:cxnLst>
              <a:rect l="T18" t="T19" r="T20" b="T21"/>
              <a:pathLst>
                <a:path w="1451" h="1270">
                  <a:moveTo>
                    <a:pt x="45" y="1270"/>
                  </a:moveTo>
                  <a:lnTo>
                    <a:pt x="1451" y="1270"/>
                  </a:lnTo>
                  <a:lnTo>
                    <a:pt x="862" y="681"/>
                  </a:lnTo>
                  <a:lnTo>
                    <a:pt x="363" y="0"/>
                  </a:lnTo>
                  <a:lnTo>
                    <a:pt x="0" y="0"/>
                  </a:lnTo>
                  <a:lnTo>
                    <a:pt x="0" y="1270"/>
                  </a:lnTo>
                </a:path>
              </a:pathLst>
            </a:custGeom>
            <a:solidFill>
              <a:srgbClr val="FFFF99"/>
            </a:solidFill>
            <a:ln>
              <a:noFill/>
            </a:ln>
            <a:extLst>
              <a:ext uri="{91240B29-F687-4F45-9708-019B960494DF}">
                <a14:hiddenLine xmlns:a14="http://schemas.microsoft.com/office/drawing/2010/main" w="9525" cap="flat" cmpd="sng">
                  <a:solidFill>
                    <a:srgbClr val="000000"/>
                  </a:solidFill>
                  <a:prstDash val="solid"/>
                  <a:round/>
                  <a:headEnd type="none" w="sm" len="sm"/>
                  <a:tailEnd type="none" w="sm" len="sm"/>
                </a14:hiddenLine>
              </a:ext>
            </a:extLst>
          </p:spPr>
          <p:txBody>
            <a:bodyPr/>
            <a:lstStyle/>
            <a:p>
              <a:endParaRPr lang="de-DE"/>
            </a:p>
          </p:txBody>
        </p:sp>
        <p:sp>
          <p:nvSpPr>
            <p:cNvPr id="16408" name="Rectangle 61"/>
            <p:cNvSpPr>
              <a:spLocks noChangeArrowheads="1"/>
            </p:cNvSpPr>
            <p:nvPr/>
          </p:nvSpPr>
          <p:spPr bwMode="auto">
            <a:xfrm>
              <a:off x="1610" y="1706"/>
              <a:ext cx="590" cy="5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spcBef>
                  <a:spcPct val="20000"/>
                </a:spcBef>
                <a:buClr>
                  <a:schemeClr val="tx2"/>
                </a:buClr>
                <a:buChar char="•"/>
                <a:defRPr sz="2400">
                  <a:solidFill>
                    <a:schemeClr val="tx1"/>
                  </a:solidFill>
                  <a:latin typeface="Times New Roman" panose="02020603050405020304" pitchFamily="18" charset="0"/>
                </a:defRPr>
              </a:lvl1pPr>
              <a:lvl2pPr marL="742950" indent="-285750">
                <a:spcBef>
                  <a:spcPct val="20000"/>
                </a:spcBef>
                <a:buClr>
                  <a:schemeClr val="tx2"/>
                </a:buClr>
                <a:buChar char="–"/>
                <a:defRPr sz="2400">
                  <a:solidFill>
                    <a:schemeClr val="tx1"/>
                  </a:solidFill>
                  <a:latin typeface="Times New Roman" panose="02020603050405020304" pitchFamily="18" charset="0"/>
                </a:defRPr>
              </a:lvl2pPr>
              <a:lvl3pPr marL="1143000" indent="-228600">
                <a:spcBef>
                  <a:spcPct val="20000"/>
                </a:spcBef>
                <a:buClr>
                  <a:schemeClr val="tx2"/>
                </a:buClr>
                <a:buChar char="•"/>
                <a:defRPr sz="2400">
                  <a:solidFill>
                    <a:schemeClr val="tx1"/>
                  </a:solidFill>
                  <a:latin typeface="Times New Roman" panose="02020603050405020304" pitchFamily="18" charset="0"/>
                </a:defRPr>
              </a:lvl3pPr>
              <a:lvl4pPr marL="1600200" indent="-228600">
                <a:spcBef>
                  <a:spcPct val="20000"/>
                </a:spcBef>
                <a:buClr>
                  <a:schemeClr val="tx2"/>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spcBef>
                  <a:spcPct val="0"/>
                </a:spcBef>
                <a:buClrTx/>
                <a:buFontTx/>
                <a:buNone/>
              </a:pPr>
              <a:r>
                <a:rPr lang="de-DE" altLang="en-US" sz="1800" dirty="0" err="1">
                  <a:solidFill>
                    <a:srgbClr val="000000"/>
                  </a:solidFill>
                  <a:latin typeface="Arial" panose="020B0604020202020204" pitchFamily="34" charset="0"/>
                </a:rPr>
                <a:t>Konsu</a:t>
              </a:r>
              <a:r>
                <a:rPr lang="de-DE" altLang="en-US" sz="1800" dirty="0">
                  <a:solidFill>
                    <a:srgbClr val="000000"/>
                  </a:solidFill>
                  <a:latin typeface="Arial" panose="020B0604020202020204" pitchFamily="34" charset="0"/>
                </a:rPr>
                <a:t>-</a:t>
              </a:r>
              <a:r>
                <a:rPr lang="de-DE" altLang="en-US" sz="1800" dirty="0" err="1">
                  <a:solidFill>
                    <a:srgbClr val="000000"/>
                  </a:solidFill>
                  <a:latin typeface="Arial" panose="020B0604020202020204" pitchFamily="34" charset="0"/>
                </a:rPr>
                <a:t>menten</a:t>
              </a:r>
              <a:r>
                <a:rPr lang="de-DE" altLang="en-US" sz="1800" dirty="0">
                  <a:solidFill>
                    <a:srgbClr val="000000"/>
                  </a:solidFill>
                  <a:latin typeface="Arial" panose="020B0604020202020204" pitchFamily="34" charset="0"/>
                </a:rPr>
                <a:t>-rente</a:t>
              </a:r>
              <a:endParaRPr lang="de-DE" altLang="en-US" sz="1800" dirty="0">
                <a:latin typeface="Arial" panose="020B0604020202020204" pitchFamily="34" charset="0"/>
              </a:endParaRPr>
            </a:p>
          </p:txBody>
        </p:sp>
      </p:grpSp>
      <p:grpSp>
        <p:nvGrpSpPr>
          <p:cNvPr id="3" name="Group 68"/>
          <p:cNvGrpSpPr>
            <a:grpSpLocks/>
          </p:cNvGrpSpPr>
          <p:nvPr/>
        </p:nvGrpSpPr>
        <p:grpSpPr bwMode="auto">
          <a:xfrm>
            <a:off x="2124077" y="3716339"/>
            <a:ext cx="2232025" cy="1657350"/>
            <a:chOff x="1338" y="2341"/>
            <a:chExt cx="1406" cy="1044"/>
          </a:xfrm>
        </p:grpSpPr>
        <p:sp>
          <p:nvSpPr>
            <p:cNvPr id="16405" name="Freeform 64"/>
            <p:cNvSpPr>
              <a:spLocks/>
            </p:cNvSpPr>
            <p:nvPr/>
          </p:nvSpPr>
          <p:spPr bwMode="auto">
            <a:xfrm>
              <a:off x="1338" y="2341"/>
              <a:ext cx="1406" cy="1044"/>
            </a:xfrm>
            <a:custGeom>
              <a:avLst/>
              <a:gdLst>
                <a:gd name="T0" fmla="*/ 0 w 1406"/>
                <a:gd name="T1" fmla="*/ 0 h 1044"/>
                <a:gd name="T2" fmla="*/ 1406 w 1406"/>
                <a:gd name="T3" fmla="*/ 0 h 1044"/>
                <a:gd name="T4" fmla="*/ 1134 w 1406"/>
                <a:gd name="T5" fmla="*/ 273 h 1044"/>
                <a:gd name="T6" fmla="*/ 862 w 1406"/>
                <a:gd name="T7" fmla="*/ 545 h 1044"/>
                <a:gd name="T8" fmla="*/ 363 w 1406"/>
                <a:gd name="T9" fmla="*/ 862 h 1044"/>
                <a:gd name="T10" fmla="*/ 0 w 1406"/>
                <a:gd name="T11" fmla="*/ 1044 h 1044"/>
                <a:gd name="T12" fmla="*/ 0 w 1406"/>
                <a:gd name="T13" fmla="*/ 0 h 1044"/>
                <a:gd name="T14" fmla="*/ 0 60000 65536"/>
                <a:gd name="T15" fmla="*/ 0 60000 65536"/>
                <a:gd name="T16" fmla="*/ 0 60000 65536"/>
                <a:gd name="T17" fmla="*/ 0 60000 65536"/>
                <a:gd name="T18" fmla="*/ 0 60000 65536"/>
                <a:gd name="T19" fmla="*/ 0 60000 65536"/>
                <a:gd name="T20" fmla="*/ 0 60000 65536"/>
                <a:gd name="T21" fmla="*/ 0 w 1406"/>
                <a:gd name="T22" fmla="*/ 0 h 1044"/>
                <a:gd name="T23" fmla="*/ 1406 w 1406"/>
                <a:gd name="T24" fmla="*/ 1044 h 104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406" h="1044">
                  <a:moveTo>
                    <a:pt x="0" y="0"/>
                  </a:moveTo>
                  <a:lnTo>
                    <a:pt x="1406" y="0"/>
                  </a:lnTo>
                  <a:lnTo>
                    <a:pt x="1134" y="273"/>
                  </a:lnTo>
                  <a:lnTo>
                    <a:pt x="862" y="545"/>
                  </a:lnTo>
                  <a:lnTo>
                    <a:pt x="363" y="862"/>
                  </a:lnTo>
                  <a:lnTo>
                    <a:pt x="0" y="1044"/>
                  </a:lnTo>
                  <a:lnTo>
                    <a:pt x="0" y="0"/>
                  </a:lnTo>
                  <a:close/>
                </a:path>
              </a:pathLst>
            </a:custGeom>
            <a:solidFill>
              <a:srgbClr val="B3FFB3"/>
            </a:solidFill>
            <a:ln>
              <a:noFill/>
            </a:ln>
            <a:extLst>
              <a:ext uri="{91240B29-F687-4F45-9708-019B960494DF}">
                <a14:hiddenLine xmlns:a14="http://schemas.microsoft.com/office/drawing/2010/main" w="9525" cap="flat" cmpd="sng">
                  <a:solidFill>
                    <a:srgbClr val="000000"/>
                  </a:solidFill>
                  <a:prstDash val="solid"/>
                  <a:round/>
                  <a:headEnd type="none" w="sm" len="sm"/>
                  <a:tailEnd type="none" w="sm" len="sm"/>
                </a14:hiddenLine>
              </a:ext>
            </a:extLst>
          </p:spPr>
          <p:txBody>
            <a:bodyPr/>
            <a:lstStyle/>
            <a:p>
              <a:endParaRPr lang="de-DE"/>
            </a:p>
          </p:txBody>
        </p:sp>
        <p:sp>
          <p:nvSpPr>
            <p:cNvPr id="16406" name="Rectangle 62"/>
            <p:cNvSpPr>
              <a:spLocks noChangeArrowheads="1"/>
            </p:cNvSpPr>
            <p:nvPr/>
          </p:nvSpPr>
          <p:spPr bwMode="auto">
            <a:xfrm>
              <a:off x="1610" y="2432"/>
              <a:ext cx="590" cy="5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spcBef>
                  <a:spcPct val="20000"/>
                </a:spcBef>
                <a:buClr>
                  <a:schemeClr val="tx2"/>
                </a:buClr>
                <a:buChar char="•"/>
                <a:defRPr sz="2400">
                  <a:solidFill>
                    <a:schemeClr val="tx1"/>
                  </a:solidFill>
                  <a:latin typeface="Times New Roman" panose="02020603050405020304" pitchFamily="18" charset="0"/>
                </a:defRPr>
              </a:lvl1pPr>
              <a:lvl2pPr marL="742950" indent="-285750">
                <a:spcBef>
                  <a:spcPct val="20000"/>
                </a:spcBef>
                <a:buClr>
                  <a:schemeClr val="tx2"/>
                </a:buClr>
                <a:buChar char="–"/>
                <a:defRPr sz="2400">
                  <a:solidFill>
                    <a:schemeClr val="tx1"/>
                  </a:solidFill>
                  <a:latin typeface="Times New Roman" panose="02020603050405020304" pitchFamily="18" charset="0"/>
                </a:defRPr>
              </a:lvl2pPr>
              <a:lvl3pPr marL="1143000" indent="-228600">
                <a:spcBef>
                  <a:spcPct val="20000"/>
                </a:spcBef>
                <a:buClr>
                  <a:schemeClr val="tx2"/>
                </a:buClr>
                <a:buChar char="•"/>
                <a:defRPr sz="2400">
                  <a:solidFill>
                    <a:schemeClr val="tx1"/>
                  </a:solidFill>
                  <a:latin typeface="Times New Roman" panose="02020603050405020304" pitchFamily="18" charset="0"/>
                </a:defRPr>
              </a:lvl3pPr>
              <a:lvl4pPr marL="1600200" indent="-228600">
                <a:spcBef>
                  <a:spcPct val="20000"/>
                </a:spcBef>
                <a:buClr>
                  <a:schemeClr val="tx2"/>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spcBef>
                  <a:spcPct val="0"/>
                </a:spcBef>
                <a:buClrTx/>
                <a:buFontTx/>
                <a:buNone/>
              </a:pPr>
              <a:r>
                <a:rPr lang="de-DE" altLang="en-US" sz="1800" dirty="0" err="1">
                  <a:solidFill>
                    <a:srgbClr val="000000"/>
                  </a:solidFill>
                  <a:latin typeface="Arial" panose="020B0604020202020204" pitchFamily="34" charset="0"/>
                </a:rPr>
                <a:t>Produ</a:t>
              </a:r>
              <a:r>
                <a:rPr lang="de-DE" altLang="en-US" sz="1800" dirty="0">
                  <a:solidFill>
                    <a:srgbClr val="000000"/>
                  </a:solidFill>
                  <a:latin typeface="Arial" panose="020B0604020202020204" pitchFamily="34" charset="0"/>
                </a:rPr>
                <a:t>-zenten-rente</a:t>
              </a:r>
              <a:endParaRPr lang="de-DE" altLang="en-US" sz="1800" dirty="0">
                <a:latin typeface="Arial" panose="020B0604020202020204" pitchFamily="34" charset="0"/>
              </a:endParaRPr>
            </a:p>
          </p:txBody>
        </p:sp>
      </p:grpSp>
      <p:sp>
        <p:nvSpPr>
          <p:cNvPr id="16387" name="Freeform 58"/>
          <p:cNvSpPr>
            <a:spLocks/>
          </p:cNvSpPr>
          <p:nvPr/>
        </p:nvSpPr>
        <p:spPr bwMode="auto">
          <a:xfrm>
            <a:off x="2598740" y="1539877"/>
            <a:ext cx="3260725" cy="3357563"/>
          </a:xfrm>
          <a:custGeom>
            <a:avLst/>
            <a:gdLst>
              <a:gd name="T0" fmla="*/ 0 w 2054"/>
              <a:gd name="T1" fmla="*/ 0 h 2115"/>
              <a:gd name="T2" fmla="*/ 2147483646 w 2054"/>
              <a:gd name="T3" fmla="*/ 2147483646 h 2115"/>
              <a:gd name="T4" fmla="*/ 2147483646 w 2054"/>
              <a:gd name="T5" fmla="*/ 2147483646 h 2115"/>
              <a:gd name="T6" fmla="*/ 2147483646 w 2054"/>
              <a:gd name="T7" fmla="*/ 2147483646 h 2115"/>
              <a:gd name="T8" fmla="*/ 2147483646 w 2054"/>
              <a:gd name="T9" fmla="*/ 2147483646 h 2115"/>
              <a:gd name="T10" fmla="*/ 2147483646 w 2054"/>
              <a:gd name="T11" fmla="*/ 2147483646 h 2115"/>
              <a:gd name="T12" fmla="*/ 0 60000 65536"/>
              <a:gd name="T13" fmla="*/ 0 60000 65536"/>
              <a:gd name="T14" fmla="*/ 0 60000 65536"/>
              <a:gd name="T15" fmla="*/ 0 60000 65536"/>
              <a:gd name="T16" fmla="*/ 0 60000 65536"/>
              <a:gd name="T17" fmla="*/ 0 60000 65536"/>
              <a:gd name="T18" fmla="*/ 0 w 2054"/>
              <a:gd name="T19" fmla="*/ 0 h 2115"/>
              <a:gd name="T20" fmla="*/ 2054 w 2054"/>
              <a:gd name="T21" fmla="*/ 2115 h 2115"/>
            </a:gdLst>
            <a:ahLst/>
            <a:cxnLst>
              <a:cxn ang="T12">
                <a:pos x="T0" y="T1"/>
              </a:cxn>
              <a:cxn ang="T13">
                <a:pos x="T2" y="T3"/>
              </a:cxn>
              <a:cxn ang="T14">
                <a:pos x="T4" y="T5"/>
              </a:cxn>
              <a:cxn ang="T15">
                <a:pos x="T6" y="T7"/>
              </a:cxn>
              <a:cxn ang="T16">
                <a:pos x="T8" y="T9"/>
              </a:cxn>
              <a:cxn ang="T17">
                <a:pos x="T10" y="T11"/>
              </a:cxn>
            </a:cxnLst>
            <a:rect l="T18" t="T19" r="T20" b="T21"/>
            <a:pathLst>
              <a:path w="2054" h="2115">
                <a:moveTo>
                  <a:pt x="0" y="0"/>
                </a:moveTo>
                <a:cubicBezTo>
                  <a:pt x="61" y="86"/>
                  <a:pt x="244" y="367"/>
                  <a:pt x="356" y="515"/>
                </a:cubicBezTo>
                <a:cubicBezTo>
                  <a:pt x="468" y="663"/>
                  <a:pt x="542" y="746"/>
                  <a:pt x="675" y="887"/>
                </a:cubicBezTo>
                <a:cubicBezTo>
                  <a:pt x="808" y="1028"/>
                  <a:pt x="1030" y="1244"/>
                  <a:pt x="1152" y="1364"/>
                </a:cubicBezTo>
                <a:cubicBezTo>
                  <a:pt x="1274" y="1484"/>
                  <a:pt x="1260" y="1482"/>
                  <a:pt x="1410" y="1607"/>
                </a:cubicBezTo>
                <a:cubicBezTo>
                  <a:pt x="1560" y="1732"/>
                  <a:pt x="1920" y="2009"/>
                  <a:pt x="2054" y="2115"/>
                </a:cubicBezTo>
              </a:path>
            </a:pathLst>
          </a:custGeom>
          <a:noFill/>
          <a:ln w="38100" cap="flat" cmpd="sng">
            <a:solidFill>
              <a:schemeClr val="tx1"/>
            </a:solidFill>
            <a:prstDash val="solid"/>
            <a:round/>
            <a:headEnd type="none" w="sm" len="sm"/>
            <a:tailEnd type="none" w="sm" len="sm"/>
          </a:ln>
          <a:extLst>
            <a:ext uri="{909E8E84-426E-40DD-AFC4-6F175D3DCCD1}">
              <a14:hiddenFill xmlns:a14="http://schemas.microsoft.com/office/drawing/2010/main">
                <a:solidFill>
                  <a:srgbClr val="FFFFFF"/>
                </a:solidFill>
              </a14:hiddenFill>
            </a:ext>
          </a:extLst>
        </p:spPr>
        <p:txBody>
          <a:bodyPr wrap="none" anchor="ctr"/>
          <a:lstStyle/>
          <a:p>
            <a:endParaRPr lang="de-DE"/>
          </a:p>
        </p:txBody>
      </p:sp>
      <p:sp>
        <p:nvSpPr>
          <p:cNvPr id="16388" name="Rectangle 2"/>
          <p:cNvSpPr>
            <a:spLocks noGrp="1" noChangeArrowheads="1"/>
          </p:cNvSpPr>
          <p:nvPr>
            <p:ph type="title"/>
          </p:nvPr>
        </p:nvSpPr>
        <p:spPr>
          <a:xfrm>
            <a:off x="1908177" y="381000"/>
            <a:ext cx="6702425" cy="889000"/>
          </a:xfrm>
        </p:spPr>
        <p:txBody>
          <a:bodyPr/>
          <a:lstStyle/>
          <a:p>
            <a:r>
              <a:rPr lang="de-DE" altLang="en-US" i="0" smtClean="0">
                <a:latin typeface="Arial" panose="020B0604020202020204" pitchFamily="34" charset="0"/>
                <a:cs typeface="Arial" panose="020B0604020202020204" pitchFamily="34" charset="0"/>
              </a:rPr>
              <a:t>Gesetz von Angebot und Nachfrage</a:t>
            </a:r>
          </a:p>
        </p:txBody>
      </p:sp>
      <p:sp>
        <p:nvSpPr>
          <p:cNvPr id="16389" name="Line 15"/>
          <p:cNvSpPr>
            <a:spLocks noChangeShapeType="1"/>
          </p:cNvSpPr>
          <p:nvPr/>
        </p:nvSpPr>
        <p:spPr bwMode="auto">
          <a:xfrm>
            <a:off x="4438650" y="3694115"/>
            <a:ext cx="1588" cy="28575"/>
          </a:xfrm>
          <a:prstGeom prst="line">
            <a:avLst/>
          </a:prstGeom>
          <a:noFill/>
          <a:ln w="7938">
            <a:solidFill>
              <a:srgbClr val="000000"/>
            </a:solidFill>
            <a:round/>
            <a:headEnd/>
            <a:tailEnd/>
          </a:ln>
          <a:extLst>
            <a:ext uri="{909E8E84-426E-40DD-AFC4-6F175D3DCCD1}">
              <a14:hiddenFill xmlns:a14="http://schemas.microsoft.com/office/drawing/2010/main">
                <a:noFill/>
              </a14:hiddenFill>
            </a:ext>
          </a:extLst>
        </p:spPr>
        <p:txBody>
          <a:bodyPr/>
          <a:lstStyle/>
          <a:p>
            <a:endParaRPr lang="de-DE"/>
          </a:p>
        </p:txBody>
      </p:sp>
      <p:sp>
        <p:nvSpPr>
          <p:cNvPr id="16390" name="Freeform 17"/>
          <p:cNvSpPr>
            <a:spLocks/>
          </p:cNvSpPr>
          <p:nvPr/>
        </p:nvSpPr>
        <p:spPr bwMode="auto">
          <a:xfrm>
            <a:off x="4479925" y="3703638"/>
            <a:ext cx="1588" cy="4762"/>
          </a:xfrm>
          <a:custGeom>
            <a:avLst/>
            <a:gdLst>
              <a:gd name="T0" fmla="*/ 0 w 1588"/>
              <a:gd name="T1" fmla="*/ 0 h 8"/>
              <a:gd name="T2" fmla="*/ 0 w 1588"/>
              <a:gd name="T3" fmla="*/ 2147483646 h 8"/>
              <a:gd name="T4" fmla="*/ 0 w 1588"/>
              <a:gd name="T5" fmla="*/ 0 h 8"/>
              <a:gd name="T6" fmla="*/ 0 60000 65536"/>
              <a:gd name="T7" fmla="*/ 0 60000 65536"/>
              <a:gd name="T8" fmla="*/ 0 60000 65536"/>
              <a:gd name="T9" fmla="*/ 0 w 1588"/>
              <a:gd name="T10" fmla="*/ 0 h 8"/>
              <a:gd name="T11" fmla="*/ 1588 w 1588"/>
              <a:gd name="T12" fmla="*/ 8 h 8"/>
            </a:gdLst>
            <a:ahLst/>
            <a:cxnLst>
              <a:cxn ang="T6">
                <a:pos x="T0" y="T1"/>
              </a:cxn>
              <a:cxn ang="T7">
                <a:pos x="T2" y="T3"/>
              </a:cxn>
              <a:cxn ang="T8">
                <a:pos x="T4" y="T5"/>
              </a:cxn>
            </a:cxnLst>
            <a:rect l="T9" t="T10" r="T11" b="T12"/>
            <a:pathLst>
              <a:path w="1588" h="8">
                <a:moveTo>
                  <a:pt x="0" y="0"/>
                </a:moveTo>
                <a:lnTo>
                  <a:pt x="0" y="8"/>
                </a:lnTo>
                <a:lnTo>
                  <a:pt x="0" y="0"/>
                </a:lnTo>
                <a:close/>
              </a:path>
            </a:pathLst>
          </a:custGeom>
          <a:solidFill>
            <a:srgbClr val="000000"/>
          </a:solidFill>
          <a:ln w="1588">
            <a:solidFill>
              <a:srgbClr val="000000"/>
            </a:solidFill>
            <a:prstDash val="solid"/>
            <a:round/>
            <a:headEnd/>
            <a:tailEnd/>
          </a:ln>
        </p:spPr>
        <p:txBody>
          <a:bodyPr/>
          <a:lstStyle/>
          <a:p>
            <a:endParaRPr lang="de-DE"/>
          </a:p>
        </p:txBody>
      </p:sp>
      <p:sp>
        <p:nvSpPr>
          <p:cNvPr id="16391" name="Rectangle 20"/>
          <p:cNvSpPr>
            <a:spLocks noChangeArrowheads="1"/>
          </p:cNvSpPr>
          <p:nvPr/>
        </p:nvSpPr>
        <p:spPr bwMode="auto">
          <a:xfrm>
            <a:off x="1333500" y="1844675"/>
            <a:ext cx="781050"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spcBef>
                <a:spcPct val="20000"/>
              </a:spcBef>
              <a:buClr>
                <a:schemeClr val="tx2"/>
              </a:buClr>
              <a:buChar char="•"/>
              <a:defRPr sz="2400">
                <a:solidFill>
                  <a:schemeClr val="tx1"/>
                </a:solidFill>
                <a:latin typeface="Times New Roman" panose="02020603050405020304" pitchFamily="18" charset="0"/>
              </a:defRPr>
            </a:lvl1pPr>
            <a:lvl2pPr marL="742950" indent="-285750">
              <a:spcBef>
                <a:spcPct val="20000"/>
              </a:spcBef>
              <a:buClr>
                <a:schemeClr val="tx2"/>
              </a:buClr>
              <a:buChar char="–"/>
              <a:defRPr sz="2400">
                <a:solidFill>
                  <a:schemeClr val="tx1"/>
                </a:solidFill>
                <a:latin typeface="Times New Roman" panose="02020603050405020304" pitchFamily="18" charset="0"/>
              </a:defRPr>
            </a:lvl2pPr>
            <a:lvl3pPr marL="1143000" indent="-228600">
              <a:spcBef>
                <a:spcPct val="20000"/>
              </a:spcBef>
              <a:buClr>
                <a:schemeClr val="tx2"/>
              </a:buClr>
              <a:buChar char="•"/>
              <a:defRPr sz="2400">
                <a:solidFill>
                  <a:schemeClr val="tx1"/>
                </a:solidFill>
                <a:latin typeface="Times New Roman" panose="02020603050405020304" pitchFamily="18" charset="0"/>
              </a:defRPr>
            </a:lvl3pPr>
            <a:lvl4pPr marL="1600200" indent="-228600">
              <a:spcBef>
                <a:spcPct val="20000"/>
              </a:spcBef>
              <a:buClr>
                <a:schemeClr val="tx2"/>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spcBef>
                <a:spcPct val="0"/>
              </a:spcBef>
              <a:buClrTx/>
              <a:buFontTx/>
              <a:buNone/>
            </a:pPr>
            <a:r>
              <a:rPr lang="de-DE" altLang="en-US" sz="1800">
                <a:solidFill>
                  <a:srgbClr val="000000"/>
                </a:solidFill>
                <a:latin typeface="Arial" panose="020B0604020202020204" pitchFamily="34" charset="0"/>
              </a:rPr>
              <a:t>Preis </a:t>
            </a:r>
            <a:r>
              <a:rPr lang="de-DE" altLang="en-US" sz="1800" i="1">
                <a:solidFill>
                  <a:srgbClr val="000000"/>
                </a:solidFill>
                <a:latin typeface="Arial" panose="020B0604020202020204" pitchFamily="34" charset="0"/>
              </a:rPr>
              <a:t>p</a:t>
            </a:r>
            <a:endParaRPr lang="de-DE" altLang="en-US" i="1">
              <a:latin typeface="Arial" panose="020B0604020202020204" pitchFamily="34" charset="0"/>
            </a:endParaRPr>
          </a:p>
        </p:txBody>
      </p:sp>
      <p:sp>
        <p:nvSpPr>
          <p:cNvPr id="16392" name="Rectangle 21"/>
          <p:cNvSpPr>
            <a:spLocks noChangeArrowheads="1"/>
          </p:cNvSpPr>
          <p:nvPr/>
        </p:nvSpPr>
        <p:spPr bwMode="auto">
          <a:xfrm>
            <a:off x="7239000" y="6019800"/>
            <a:ext cx="939800"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lr>
                <a:schemeClr val="tx2"/>
              </a:buClr>
              <a:buChar char="•"/>
              <a:defRPr sz="2400">
                <a:solidFill>
                  <a:schemeClr val="tx1"/>
                </a:solidFill>
                <a:latin typeface="Times New Roman" panose="02020603050405020304" pitchFamily="18" charset="0"/>
              </a:defRPr>
            </a:lvl1pPr>
            <a:lvl2pPr marL="742950" indent="-285750">
              <a:spcBef>
                <a:spcPct val="20000"/>
              </a:spcBef>
              <a:buClr>
                <a:schemeClr val="tx2"/>
              </a:buClr>
              <a:buChar char="–"/>
              <a:defRPr sz="2400">
                <a:solidFill>
                  <a:schemeClr val="tx1"/>
                </a:solidFill>
                <a:latin typeface="Times New Roman" panose="02020603050405020304" pitchFamily="18" charset="0"/>
              </a:defRPr>
            </a:lvl2pPr>
            <a:lvl3pPr marL="1143000" indent="-228600">
              <a:spcBef>
                <a:spcPct val="20000"/>
              </a:spcBef>
              <a:buClr>
                <a:schemeClr val="tx2"/>
              </a:buClr>
              <a:buChar char="•"/>
              <a:defRPr sz="2400">
                <a:solidFill>
                  <a:schemeClr val="tx1"/>
                </a:solidFill>
                <a:latin typeface="Times New Roman" panose="02020603050405020304" pitchFamily="18" charset="0"/>
              </a:defRPr>
            </a:lvl3pPr>
            <a:lvl4pPr marL="1600200" indent="-228600">
              <a:spcBef>
                <a:spcPct val="20000"/>
              </a:spcBef>
              <a:buClr>
                <a:schemeClr val="tx2"/>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spcBef>
                <a:spcPct val="0"/>
              </a:spcBef>
              <a:buClrTx/>
              <a:buFontTx/>
              <a:buNone/>
            </a:pPr>
            <a:r>
              <a:rPr lang="de-DE" altLang="en-US" sz="1800">
                <a:solidFill>
                  <a:srgbClr val="000000"/>
                </a:solidFill>
                <a:latin typeface="Arial" panose="020B0604020202020204" pitchFamily="34" charset="0"/>
              </a:rPr>
              <a:t>Menge </a:t>
            </a:r>
            <a:r>
              <a:rPr lang="de-DE" altLang="en-US" sz="1800" i="1">
                <a:solidFill>
                  <a:srgbClr val="000000"/>
                </a:solidFill>
                <a:latin typeface="Arial" panose="020B0604020202020204" pitchFamily="34" charset="0"/>
              </a:rPr>
              <a:t>Q</a:t>
            </a:r>
            <a:endParaRPr lang="de-DE" altLang="en-US" i="1">
              <a:latin typeface="Arial" panose="020B0604020202020204" pitchFamily="34" charset="0"/>
            </a:endParaRPr>
          </a:p>
        </p:txBody>
      </p:sp>
      <p:sp>
        <p:nvSpPr>
          <p:cNvPr id="16393" name="Rectangle 25"/>
          <p:cNvSpPr>
            <a:spLocks noChangeArrowheads="1"/>
          </p:cNvSpPr>
          <p:nvPr/>
        </p:nvSpPr>
        <p:spPr bwMode="auto">
          <a:xfrm>
            <a:off x="5943600" y="4495802"/>
            <a:ext cx="2692400"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lr>
                <a:schemeClr val="tx2"/>
              </a:buClr>
              <a:buChar char="•"/>
              <a:defRPr sz="2400">
                <a:solidFill>
                  <a:schemeClr val="tx1"/>
                </a:solidFill>
                <a:latin typeface="Times New Roman" panose="02020603050405020304" pitchFamily="18" charset="0"/>
              </a:defRPr>
            </a:lvl1pPr>
            <a:lvl2pPr marL="742950" indent="-285750">
              <a:spcBef>
                <a:spcPct val="20000"/>
              </a:spcBef>
              <a:buClr>
                <a:schemeClr val="tx2"/>
              </a:buClr>
              <a:buChar char="–"/>
              <a:defRPr sz="2400">
                <a:solidFill>
                  <a:schemeClr val="tx1"/>
                </a:solidFill>
                <a:latin typeface="Times New Roman" panose="02020603050405020304" pitchFamily="18" charset="0"/>
              </a:defRPr>
            </a:lvl2pPr>
            <a:lvl3pPr marL="1143000" indent="-228600">
              <a:spcBef>
                <a:spcPct val="20000"/>
              </a:spcBef>
              <a:buClr>
                <a:schemeClr val="tx2"/>
              </a:buClr>
              <a:buChar char="•"/>
              <a:defRPr sz="2400">
                <a:solidFill>
                  <a:schemeClr val="tx1"/>
                </a:solidFill>
                <a:latin typeface="Times New Roman" panose="02020603050405020304" pitchFamily="18" charset="0"/>
              </a:defRPr>
            </a:lvl3pPr>
            <a:lvl4pPr marL="1600200" indent="-228600">
              <a:spcBef>
                <a:spcPct val="20000"/>
              </a:spcBef>
              <a:buClr>
                <a:schemeClr val="tx2"/>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spcBef>
                <a:spcPct val="0"/>
              </a:spcBef>
              <a:buClrTx/>
              <a:buFontTx/>
              <a:buNone/>
            </a:pPr>
            <a:r>
              <a:rPr lang="de-DE" altLang="en-US" sz="1800" dirty="0">
                <a:solidFill>
                  <a:srgbClr val="000000"/>
                </a:solidFill>
                <a:latin typeface="Arial" panose="020B0604020202020204" pitchFamily="34" charset="0"/>
              </a:rPr>
              <a:t>Inverse Nachfragefunktion</a:t>
            </a:r>
            <a:r>
              <a:rPr lang="de-DE" altLang="en-US" sz="1400" dirty="0">
                <a:solidFill>
                  <a:srgbClr val="000000"/>
                </a:solidFill>
                <a:latin typeface="Arial" panose="020B0604020202020204" pitchFamily="34" charset="0"/>
              </a:rPr>
              <a:t/>
            </a:r>
            <a:br>
              <a:rPr lang="de-DE" altLang="en-US" sz="1400" dirty="0">
                <a:solidFill>
                  <a:srgbClr val="000000"/>
                </a:solidFill>
                <a:latin typeface="Arial" panose="020B0604020202020204" pitchFamily="34" charset="0"/>
              </a:rPr>
            </a:br>
            <a:r>
              <a:rPr lang="de-DE" altLang="en-US" sz="1400" dirty="0">
                <a:solidFill>
                  <a:srgbClr val="000000"/>
                </a:solidFill>
                <a:latin typeface="Arial" panose="020B0604020202020204" pitchFamily="34" charset="0"/>
              </a:rPr>
              <a:t>(abhängig von der</a:t>
            </a:r>
            <a:br>
              <a:rPr lang="de-DE" altLang="en-US" sz="1400" dirty="0">
                <a:solidFill>
                  <a:srgbClr val="000000"/>
                </a:solidFill>
                <a:latin typeface="Arial" panose="020B0604020202020204" pitchFamily="34" charset="0"/>
              </a:rPr>
            </a:br>
            <a:r>
              <a:rPr lang="de-DE" altLang="en-US" sz="1400" dirty="0">
                <a:solidFill>
                  <a:srgbClr val="000000"/>
                </a:solidFill>
                <a:latin typeface="Arial" panose="020B0604020202020204" pitchFamily="34" charset="0"/>
              </a:rPr>
              <a:t>Zahlungsbereitschaft)</a:t>
            </a:r>
            <a:endParaRPr lang="de-DE" altLang="en-US" sz="1400" dirty="0">
              <a:latin typeface="Arial" panose="020B0604020202020204" pitchFamily="34" charset="0"/>
            </a:endParaRPr>
          </a:p>
        </p:txBody>
      </p:sp>
      <p:sp>
        <p:nvSpPr>
          <p:cNvPr id="16394" name="Line 56"/>
          <p:cNvSpPr>
            <a:spLocks noChangeShapeType="1"/>
          </p:cNvSpPr>
          <p:nvPr/>
        </p:nvSpPr>
        <p:spPr bwMode="auto">
          <a:xfrm>
            <a:off x="2133600" y="5791200"/>
            <a:ext cx="6172200" cy="0"/>
          </a:xfrm>
          <a:prstGeom prst="line">
            <a:avLst/>
          </a:prstGeom>
          <a:noFill/>
          <a:ln w="38100">
            <a:solidFill>
              <a:schemeClr val="tx1"/>
            </a:solidFill>
            <a:round/>
            <a:headEnd type="none" w="sm" len="sm"/>
            <a:tailEnd type="triangle" w="med" len="med"/>
          </a:ln>
          <a:extLst>
            <a:ext uri="{909E8E84-426E-40DD-AFC4-6F175D3DCCD1}">
              <a14:hiddenFill xmlns:a14="http://schemas.microsoft.com/office/drawing/2010/main">
                <a:noFill/>
              </a14:hiddenFill>
            </a:ext>
          </a:extLst>
        </p:spPr>
        <p:txBody>
          <a:bodyPr wrap="none" anchor="ctr"/>
          <a:lstStyle/>
          <a:p>
            <a:endParaRPr lang="de-DE"/>
          </a:p>
        </p:txBody>
      </p:sp>
      <p:sp>
        <p:nvSpPr>
          <p:cNvPr id="16395" name="Line 57"/>
          <p:cNvSpPr>
            <a:spLocks noChangeShapeType="1"/>
          </p:cNvSpPr>
          <p:nvPr/>
        </p:nvSpPr>
        <p:spPr bwMode="auto">
          <a:xfrm flipV="1">
            <a:off x="2133600" y="1676400"/>
            <a:ext cx="0" cy="4114800"/>
          </a:xfrm>
          <a:prstGeom prst="line">
            <a:avLst/>
          </a:prstGeom>
          <a:noFill/>
          <a:ln w="38100">
            <a:solidFill>
              <a:schemeClr val="tx1"/>
            </a:solidFill>
            <a:round/>
            <a:headEnd type="none" w="sm" len="sm"/>
            <a:tailEnd type="triangle" w="med" len="med"/>
          </a:ln>
          <a:extLst>
            <a:ext uri="{909E8E84-426E-40DD-AFC4-6F175D3DCCD1}">
              <a14:hiddenFill xmlns:a14="http://schemas.microsoft.com/office/drawing/2010/main">
                <a:noFill/>
              </a14:hiddenFill>
            </a:ext>
          </a:extLst>
        </p:spPr>
        <p:txBody>
          <a:bodyPr wrap="none" anchor="ctr"/>
          <a:lstStyle/>
          <a:p>
            <a:endParaRPr lang="de-DE"/>
          </a:p>
        </p:txBody>
      </p:sp>
      <p:grpSp>
        <p:nvGrpSpPr>
          <p:cNvPr id="4" name="Group 70"/>
          <p:cNvGrpSpPr>
            <a:grpSpLocks/>
          </p:cNvGrpSpPr>
          <p:nvPr/>
        </p:nvGrpSpPr>
        <p:grpSpPr bwMode="auto">
          <a:xfrm>
            <a:off x="381001" y="1989138"/>
            <a:ext cx="7924799" cy="4329112"/>
            <a:chOff x="240" y="1253"/>
            <a:chExt cx="4992" cy="2727"/>
          </a:xfrm>
        </p:grpSpPr>
        <p:sp>
          <p:nvSpPr>
            <p:cNvPr id="16397" name="Freeform 60"/>
            <p:cNvSpPr>
              <a:spLocks/>
            </p:cNvSpPr>
            <p:nvPr/>
          </p:nvSpPr>
          <p:spPr bwMode="auto">
            <a:xfrm>
              <a:off x="1349" y="1253"/>
              <a:ext cx="2289" cy="2142"/>
            </a:xfrm>
            <a:custGeom>
              <a:avLst/>
              <a:gdLst>
                <a:gd name="T0" fmla="*/ 0 w 2289"/>
                <a:gd name="T1" fmla="*/ 2142 h 2142"/>
                <a:gd name="T2" fmla="*/ 546 w 2289"/>
                <a:gd name="T3" fmla="*/ 1824 h 2142"/>
                <a:gd name="T4" fmla="*/ 955 w 2289"/>
                <a:gd name="T5" fmla="*/ 1528 h 2142"/>
                <a:gd name="T6" fmla="*/ 1449 w 2289"/>
                <a:gd name="T7" fmla="*/ 1065 h 2142"/>
                <a:gd name="T8" fmla="*/ 1741 w 2289"/>
                <a:gd name="T9" fmla="*/ 742 h 2142"/>
                <a:gd name="T10" fmla="*/ 2289 w 2289"/>
                <a:gd name="T11" fmla="*/ 0 h 2142"/>
                <a:gd name="T12" fmla="*/ 0 60000 65536"/>
                <a:gd name="T13" fmla="*/ 0 60000 65536"/>
                <a:gd name="T14" fmla="*/ 0 60000 65536"/>
                <a:gd name="T15" fmla="*/ 0 60000 65536"/>
                <a:gd name="T16" fmla="*/ 0 60000 65536"/>
                <a:gd name="T17" fmla="*/ 0 60000 65536"/>
                <a:gd name="T18" fmla="*/ 0 w 2289"/>
                <a:gd name="T19" fmla="*/ 0 h 2142"/>
                <a:gd name="T20" fmla="*/ 2289 w 2289"/>
                <a:gd name="T21" fmla="*/ 2142 h 2142"/>
              </a:gdLst>
              <a:ahLst/>
              <a:cxnLst>
                <a:cxn ang="T12">
                  <a:pos x="T0" y="T1"/>
                </a:cxn>
                <a:cxn ang="T13">
                  <a:pos x="T2" y="T3"/>
                </a:cxn>
                <a:cxn ang="T14">
                  <a:pos x="T4" y="T5"/>
                </a:cxn>
                <a:cxn ang="T15">
                  <a:pos x="T6" y="T7"/>
                </a:cxn>
                <a:cxn ang="T16">
                  <a:pos x="T8" y="T9"/>
                </a:cxn>
                <a:cxn ang="T17">
                  <a:pos x="T10" y="T11"/>
                </a:cxn>
              </a:cxnLst>
              <a:rect l="T18" t="T19" r="T20" b="T21"/>
              <a:pathLst>
                <a:path w="2289" h="2142">
                  <a:moveTo>
                    <a:pt x="0" y="2142"/>
                  </a:moveTo>
                  <a:cubicBezTo>
                    <a:pt x="91" y="2089"/>
                    <a:pt x="387" y="1926"/>
                    <a:pt x="546" y="1824"/>
                  </a:cubicBezTo>
                  <a:cubicBezTo>
                    <a:pt x="705" y="1722"/>
                    <a:pt x="805" y="1655"/>
                    <a:pt x="955" y="1528"/>
                  </a:cubicBezTo>
                  <a:cubicBezTo>
                    <a:pt x="1105" y="1401"/>
                    <a:pt x="1318" y="1196"/>
                    <a:pt x="1449" y="1065"/>
                  </a:cubicBezTo>
                  <a:cubicBezTo>
                    <a:pt x="1580" y="934"/>
                    <a:pt x="1601" y="919"/>
                    <a:pt x="1741" y="742"/>
                  </a:cubicBezTo>
                  <a:cubicBezTo>
                    <a:pt x="1881" y="565"/>
                    <a:pt x="2175" y="155"/>
                    <a:pt x="2289" y="0"/>
                  </a:cubicBezTo>
                </a:path>
              </a:pathLst>
            </a:custGeom>
            <a:noFill/>
            <a:ln w="38100" cap="flat" cmpd="sng">
              <a:solidFill>
                <a:schemeClr val="tx1"/>
              </a:solidFill>
              <a:prstDash val="solid"/>
              <a:round/>
              <a:headEnd type="none" w="sm" len="sm"/>
              <a:tailEnd type="none" w="sm" len="sm"/>
            </a:ln>
            <a:extLst>
              <a:ext uri="{909E8E84-426E-40DD-AFC4-6F175D3DCCD1}">
                <a14:hiddenFill xmlns:a14="http://schemas.microsoft.com/office/drawing/2010/main">
                  <a:solidFill>
                    <a:srgbClr val="FFFFFF"/>
                  </a:solidFill>
                </a14:hiddenFill>
              </a:ext>
            </a:extLst>
          </p:spPr>
          <p:txBody>
            <a:bodyPr wrap="none" anchor="ctr"/>
            <a:lstStyle/>
            <a:p>
              <a:endParaRPr lang="de-DE"/>
            </a:p>
          </p:txBody>
        </p:sp>
        <p:sp>
          <p:nvSpPr>
            <p:cNvPr id="16398" name="Line 41"/>
            <p:cNvSpPr>
              <a:spLocks noChangeShapeType="1"/>
            </p:cNvSpPr>
            <p:nvPr/>
          </p:nvSpPr>
          <p:spPr bwMode="auto">
            <a:xfrm>
              <a:off x="2784" y="1632"/>
              <a:ext cx="0" cy="2112"/>
            </a:xfrm>
            <a:prstGeom prst="line">
              <a:avLst/>
            </a:prstGeom>
            <a:noFill/>
            <a:ln w="9525">
              <a:solidFill>
                <a:schemeClr val="tx1"/>
              </a:solidFill>
              <a:prstDash val="sysDot"/>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de-DE"/>
            </a:p>
          </p:txBody>
        </p:sp>
        <p:sp>
          <p:nvSpPr>
            <p:cNvPr id="16399" name="Rectangle 22"/>
            <p:cNvSpPr>
              <a:spLocks noChangeArrowheads="1"/>
            </p:cNvSpPr>
            <p:nvPr/>
          </p:nvSpPr>
          <p:spPr bwMode="auto">
            <a:xfrm>
              <a:off x="2706" y="3796"/>
              <a:ext cx="235" cy="1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lr>
                  <a:schemeClr val="tx2"/>
                </a:buClr>
                <a:buChar char="•"/>
                <a:defRPr sz="2400">
                  <a:solidFill>
                    <a:schemeClr val="tx1"/>
                  </a:solidFill>
                  <a:latin typeface="Times New Roman" panose="02020603050405020304" pitchFamily="18" charset="0"/>
                </a:defRPr>
              </a:lvl1pPr>
              <a:lvl2pPr marL="742950" indent="-285750">
                <a:spcBef>
                  <a:spcPct val="20000"/>
                </a:spcBef>
                <a:buClr>
                  <a:schemeClr val="tx2"/>
                </a:buClr>
                <a:buChar char="–"/>
                <a:defRPr sz="2400">
                  <a:solidFill>
                    <a:schemeClr val="tx1"/>
                  </a:solidFill>
                  <a:latin typeface="Times New Roman" panose="02020603050405020304" pitchFamily="18" charset="0"/>
                </a:defRPr>
              </a:lvl2pPr>
              <a:lvl3pPr marL="1143000" indent="-228600">
                <a:spcBef>
                  <a:spcPct val="20000"/>
                </a:spcBef>
                <a:buClr>
                  <a:schemeClr val="tx2"/>
                </a:buClr>
                <a:buChar char="•"/>
                <a:defRPr sz="2400">
                  <a:solidFill>
                    <a:schemeClr val="tx1"/>
                  </a:solidFill>
                  <a:latin typeface="Times New Roman" panose="02020603050405020304" pitchFamily="18" charset="0"/>
                </a:defRPr>
              </a:lvl3pPr>
              <a:lvl4pPr marL="1600200" indent="-228600">
                <a:spcBef>
                  <a:spcPct val="20000"/>
                </a:spcBef>
                <a:buClr>
                  <a:schemeClr val="tx2"/>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spcBef>
                  <a:spcPct val="0"/>
                </a:spcBef>
                <a:buClrTx/>
                <a:buFontTx/>
                <a:buNone/>
              </a:pPr>
              <a:r>
                <a:rPr lang="de-DE" altLang="en-US" sz="1900" b="1" i="1">
                  <a:solidFill>
                    <a:srgbClr val="000000"/>
                  </a:solidFill>
                  <a:latin typeface="Arial" panose="020B0604020202020204" pitchFamily="34" charset="0"/>
                </a:rPr>
                <a:t>Q</a:t>
              </a:r>
              <a:r>
                <a:rPr lang="de-DE" altLang="en-US" sz="1900" b="1" baseline="-25000">
                  <a:solidFill>
                    <a:srgbClr val="000000"/>
                  </a:solidFill>
                  <a:latin typeface="Arial" panose="020B0604020202020204" pitchFamily="34" charset="0"/>
                </a:rPr>
                <a:t>0</a:t>
              </a:r>
              <a:r>
                <a:rPr lang="de-DE" altLang="en-US" sz="1900" b="1" i="1">
                  <a:solidFill>
                    <a:srgbClr val="000000"/>
                  </a:solidFill>
                  <a:latin typeface="Arial" panose="020B0604020202020204" pitchFamily="34" charset="0"/>
                </a:rPr>
                <a:t>*</a:t>
              </a:r>
              <a:endParaRPr lang="de-DE" altLang="en-US">
                <a:latin typeface="Arial" panose="020B0604020202020204" pitchFamily="34" charset="0"/>
              </a:endParaRPr>
            </a:p>
          </p:txBody>
        </p:sp>
        <p:sp>
          <p:nvSpPr>
            <p:cNvPr id="16400" name="Rectangle 23"/>
            <p:cNvSpPr>
              <a:spLocks noChangeArrowheads="1"/>
            </p:cNvSpPr>
            <p:nvPr/>
          </p:nvSpPr>
          <p:spPr bwMode="auto">
            <a:xfrm>
              <a:off x="240" y="2232"/>
              <a:ext cx="1031" cy="1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lr>
                  <a:schemeClr val="tx2"/>
                </a:buClr>
                <a:buChar char="•"/>
                <a:defRPr sz="2400">
                  <a:solidFill>
                    <a:schemeClr val="tx1"/>
                  </a:solidFill>
                  <a:latin typeface="Times New Roman" panose="02020603050405020304" pitchFamily="18" charset="0"/>
                </a:defRPr>
              </a:lvl1pPr>
              <a:lvl2pPr marL="742950" indent="-285750">
                <a:spcBef>
                  <a:spcPct val="20000"/>
                </a:spcBef>
                <a:buClr>
                  <a:schemeClr val="tx2"/>
                </a:buClr>
                <a:buChar char="–"/>
                <a:defRPr sz="2400">
                  <a:solidFill>
                    <a:schemeClr val="tx1"/>
                  </a:solidFill>
                  <a:latin typeface="Times New Roman" panose="02020603050405020304" pitchFamily="18" charset="0"/>
                </a:defRPr>
              </a:lvl2pPr>
              <a:lvl3pPr marL="1143000" indent="-228600">
                <a:spcBef>
                  <a:spcPct val="20000"/>
                </a:spcBef>
                <a:buClr>
                  <a:schemeClr val="tx2"/>
                </a:buClr>
                <a:buChar char="•"/>
                <a:defRPr sz="2400">
                  <a:solidFill>
                    <a:schemeClr val="tx1"/>
                  </a:solidFill>
                  <a:latin typeface="Times New Roman" panose="02020603050405020304" pitchFamily="18" charset="0"/>
                </a:defRPr>
              </a:lvl3pPr>
              <a:lvl4pPr marL="1600200" indent="-228600">
                <a:spcBef>
                  <a:spcPct val="20000"/>
                </a:spcBef>
                <a:buClr>
                  <a:schemeClr val="tx2"/>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spcBef>
                  <a:spcPct val="0"/>
                </a:spcBef>
                <a:buClrTx/>
                <a:buFontTx/>
                <a:buNone/>
              </a:pPr>
              <a:r>
                <a:rPr lang="de-DE" altLang="en-US" sz="1900" b="1" dirty="0" smtClean="0">
                  <a:solidFill>
                    <a:srgbClr val="C00000"/>
                  </a:solidFill>
                  <a:latin typeface="Arial" panose="020B0604020202020204" pitchFamily="34" charset="0"/>
                </a:rPr>
                <a:t>Marktpreis</a:t>
              </a:r>
              <a:r>
                <a:rPr lang="de-DE" altLang="en-US" sz="1900" b="1" i="1" dirty="0" smtClean="0">
                  <a:solidFill>
                    <a:srgbClr val="C00000"/>
                  </a:solidFill>
                  <a:latin typeface="Arial" panose="020B0604020202020204" pitchFamily="34" charset="0"/>
                </a:rPr>
                <a:t> p</a:t>
              </a:r>
              <a:r>
                <a:rPr lang="de-DE" altLang="en-US" sz="1900" b="1" baseline="-25000" dirty="0" smtClean="0">
                  <a:solidFill>
                    <a:srgbClr val="C00000"/>
                  </a:solidFill>
                  <a:latin typeface="Arial" panose="020B0604020202020204" pitchFamily="34" charset="0"/>
                </a:rPr>
                <a:t>0</a:t>
              </a:r>
              <a:r>
                <a:rPr lang="de-DE" altLang="en-US" sz="1900" b="1" i="1" dirty="0" smtClean="0">
                  <a:solidFill>
                    <a:srgbClr val="C00000"/>
                  </a:solidFill>
                  <a:latin typeface="Arial" panose="020B0604020202020204" pitchFamily="34" charset="0"/>
                </a:rPr>
                <a:t>*</a:t>
              </a:r>
              <a:endParaRPr lang="de-DE" altLang="en-US" dirty="0">
                <a:solidFill>
                  <a:srgbClr val="C00000"/>
                </a:solidFill>
                <a:latin typeface="Arial" panose="020B0604020202020204" pitchFamily="34" charset="0"/>
              </a:endParaRPr>
            </a:p>
          </p:txBody>
        </p:sp>
        <p:sp>
          <p:nvSpPr>
            <p:cNvPr id="16401" name="Rectangle 19"/>
            <p:cNvSpPr>
              <a:spLocks noChangeArrowheads="1"/>
            </p:cNvSpPr>
            <p:nvPr/>
          </p:nvSpPr>
          <p:spPr bwMode="auto">
            <a:xfrm>
              <a:off x="2928" y="2256"/>
              <a:ext cx="168" cy="1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lr>
                  <a:schemeClr val="tx2"/>
                </a:buClr>
                <a:buChar char="•"/>
                <a:defRPr sz="2400">
                  <a:solidFill>
                    <a:schemeClr val="tx1"/>
                  </a:solidFill>
                  <a:latin typeface="Times New Roman" panose="02020603050405020304" pitchFamily="18" charset="0"/>
                </a:defRPr>
              </a:lvl1pPr>
              <a:lvl2pPr marL="742950" indent="-285750">
                <a:spcBef>
                  <a:spcPct val="20000"/>
                </a:spcBef>
                <a:buClr>
                  <a:schemeClr val="tx2"/>
                </a:buClr>
                <a:buChar char="–"/>
                <a:defRPr sz="2400">
                  <a:solidFill>
                    <a:schemeClr val="tx1"/>
                  </a:solidFill>
                  <a:latin typeface="Times New Roman" panose="02020603050405020304" pitchFamily="18" charset="0"/>
                </a:defRPr>
              </a:lvl2pPr>
              <a:lvl3pPr marL="1143000" indent="-228600">
                <a:spcBef>
                  <a:spcPct val="20000"/>
                </a:spcBef>
                <a:buClr>
                  <a:schemeClr val="tx2"/>
                </a:buClr>
                <a:buChar char="•"/>
                <a:defRPr sz="2400">
                  <a:solidFill>
                    <a:schemeClr val="tx1"/>
                  </a:solidFill>
                  <a:latin typeface="Times New Roman" panose="02020603050405020304" pitchFamily="18" charset="0"/>
                </a:defRPr>
              </a:lvl3pPr>
              <a:lvl4pPr marL="1600200" indent="-228600">
                <a:spcBef>
                  <a:spcPct val="20000"/>
                </a:spcBef>
                <a:buClr>
                  <a:schemeClr val="tx2"/>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spcBef>
                  <a:spcPct val="0"/>
                </a:spcBef>
                <a:buClrTx/>
                <a:buFontTx/>
                <a:buNone/>
              </a:pPr>
              <a:r>
                <a:rPr lang="de-DE" altLang="en-US" sz="1900" b="1" i="1">
                  <a:solidFill>
                    <a:srgbClr val="000000"/>
                  </a:solidFill>
                  <a:latin typeface="Arial" panose="020B0604020202020204" pitchFamily="34" charset="0"/>
                </a:rPr>
                <a:t>A</a:t>
              </a:r>
              <a:r>
                <a:rPr lang="de-DE" altLang="en-US" sz="1900" b="1" baseline="-25000">
                  <a:solidFill>
                    <a:srgbClr val="000000"/>
                  </a:solidFill>
                  <a:latin typeface="Arial" panose="020B0604020202020204" pitchFamily="34" charset="0"/>
                </a:rPr>
                <a:t>0</a:t>
              </a:r>
              <a:endParaRPr lang="de-DE" altLang="en-US">
                <a:latin typeface="Arial" panose="020B0604020202020204" pitchFamily="34" charset="0"/>
              </a:endParaRPr>
            </a:p>
          </p:txBody>
        </p:sp>
        <p:sp>
          <p:nvSpPr>
            <p:cNvPr id="16402" name="Freeform 27"/>
            <p:cNvSpPr>
              <a:spLocks/>
            </p:cNvSpPr>
            <p:nvPr/>
          </p:nvSpPr>
          <p:spPr bwMode="auto">
            <a:xfrm>
              <a:off x="2769" y="2300"/>
              <a:ext cx="53" cy="53"/>
            </a:xfrm>
            <a:custGeom>
              <a:avLst/>
              <a:gdLst>
                <a:gd name="T0" fmla="*/ 1 w 106"/>
                <a:gd name="T1" fmla="*/ 1 h 106"/>
                <a:gd name="T2" fmla="*/ 1 w 106"/>
                <a:gd name="T3" fmla="*/ 1 h 106"/>
                <a:gd name="T4" fmla="*/ 1 w 106"/>
                <a:gd name="T5" fmla="*/ 1 h 106"/>
                <a:gd name="T6" fmla="*/ 1 w 106"/>
                <a:gd name="T7" fmla="*/ 1 h 106"/>
                <a:gd name="T8" fmla="*/ 1 w 106"/>
                <a:gd name="T9" fmla="*/ 1 h 106"/>
                <a:gd name="T10" fmla="*/ 1 w 106"/>
                <a:gd name="T11" fmla="*/ 1 h 106"/>
                <a:gd name="T12" fmla="*/ 1 w 106"/>
                <a:gd name="T13" fmla="*/ 0 h 106"/>
                <a:gd name="T14" fmla="*/ 1 w 106"/>
                <a:gd name="T15" fmla="*/ 1 h 106"/>
                <a:gd name="T16" fmla="*/ 1 w 106"/>
                <a:gd name="T17" fmla="*/ 1 h 106"/>
                <a:gd name="T18" fmla="*/ 1 w 106"/>
                <a:gd name="T19" fmla="*/ 1 h 106"/>
                <a:gd name="T20" fmla="*/ 1 w 106"/>
                <a:gd name="T21" fmla="*/ 1 h 106"/>
                <a:gd name="T22" fmla="*/ 1 w 106"/>
                <a:gd name="T23" fmla="*/ 1 h 106"/>
                <a:gd name="T24" fmla="*/ 0 w 106"/>
                <a:gd name="T25" fmla="*/ 1 h 106"/>
                <a:gd name="T26" fmla="*/ 1 w 106"/>
                <a:gd name="T27" fmla="*/ 1 h 106"/>
                <a:gd name="T28" fmla="*/ 1 w 106"/>
                <a:gd name="T29" fmla="*/ 1 h 106"/>
                <a:gd name="T30" fmla="*/ 1 w 106"/>
                <a:gd name="T31" fmla="*/ 1 h 106"/>
                <a:gd name="T32" fmla="*/ 1 w 106"/>
                <a:gd name="T33" fmla="*/ 1 h 106"/>
                <a:gd name="T34" fmla="*/ 1 w 106"/>
                <a:gd name="T35" fmla="*/ 1 h 106"/>
                <a:gd name="T36" fmla="*/ 1 w 106"/>
                <a:gd name="T37" fmla="*/ 1 h 106"/>
                <a:gd name="T38" fmla="*/ 1 w 106"/>
                <a:gd name="T39" fmla="*/ 1 h 106"/>
                <a:gd name="T40" fmla="*/ 1 w 106"/>
                <a:gd name="T41" fmla="*/ 1 h 106"/>
                <a:gd name="T42" fmla="*/ 1 w 106"/>
                <a:gd name="T43" fmla="*/ 1 h 106"/>
                <a:gd name="T44" fmla="*/ 1 w 106"/>
                <a:gd name="T45" fmla="*/ 1 h 106"/>
                <a:gd name="T46" fmla="*/ 1 w 106"/>
                <a:gd name="T47" fmla="*/ 1 h 106"/>
                <a:gd name="T48" fmla="*/ 1 w 106"/>
                <a:gd name="T49" fmla="*/ 1 h 106"/>
                <a:gd name="T50" fmla="*/ 1 w 106"/>
                <a:gd name="T51" fmla="*/ 1 h 10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106"/>
                <a:gd name="T79" fmla="*/ 0 h 106"/>
                <a:gd name="T80" fmla="*/ 106 w 106"/>
                <a:gd name="T81" fmla="*/ 106 h 10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106" h="106">
                  <a:moveTo>
                    <a:pt x="106" y="53"/>
                  </a:moveTo>
                  <a:lnTo>
                    <a:pt x="104" y="40"/>
                  </a:lnTo>
                  <a:lnTo>
                    <a:pt x="98" y="27"/>
                  </a:lnTo>
                  <a:lnTo>
                    <a:pt x="89" y="14"/>
                  </a:lnTo>
                  <a:lnTo>
                    <a:pt x="78" y="7"/>
                  </a:lnTo>
                  <a:lnTo>
                    <a:pt x="65" y="2"/>
                  </a:lnTo>
                  <a:lnTo>
                    <a:pt x="53" y="0"/>
                  </a:lnTo>
                  <a:lnTo>
                    <a:pt x="38" y="2"/>
                  </a:lnTo>
                  <a:lnTo>
                    <a:pt x="25" y="7"/>
                  </a:lnTo>
                  <a:lnTo>
                    <a:pt x="14" y="14"/>
                  </a:lnTo>
                  <a:lnTo>
                    <a:pt x="7" y="27"/>
                  </a:lnTo>
                  <a:lnTo>
                    <a:pt x="2" y="40"/>
                  </a:lnTo>
                  <a:lnTo>
                    <a:pt x="0" y="53"/>
                  </a:lnTo>
                  <a:lnTo>
                    <a:pt x="2" y="67"/>
                  </a:lnTo>
                  <a:lnTo>
                    <a:pt x="7" y="80"/>
                  </a:lnTo>
                  <a:lnTo>
                    <a:pt x="14" y="91"/>
                  </a:lnTo>
                  <a:lnTo>
                    <a:pt x="25" y="98"/>
                  </a:lnTo>
                  <a:lnTo>
                    <a:pt x="38" y="104"/>
                  </a:lnTo>
                  <a:lnTo>
                    <a:pt x="53" y="106"/>
                  </a:lnTo>
                  <a:lnTo>
                    <a:pt x="65" y="104"/>
                  </a:lnTo>
                  <a:lnTo>
                    <a:pt x="78" y="98"/>
                  </a:lnTo>
                  <a:lnTo>
                    <a:pt x="89" y="91"/>
                  </a:lnTo>
                  <a:lnTo>
                    <a:pt x="98" y="80"/>
                  </a:lnTo>
                  <a:lnTo>
                    <a:pt x="104" y="67"/>
                  </a:lnTo>
                  <a:lnTo>
                    <a:pt x="106" y="53"/>
                  </a:lnTo>
                  <a:close/>
                </a:path>
              </a:pathLst>
            </a:custGeom>
            <a:solidFill>
              <a:srgbClr val="FFFFFF"/>
            </a:solidFill>
            <a:ln w="14288">
              <a:solidFill>
                <a:srgbClr val="000000"/>
              </a:solidFill>
              <a:prstDash val="solid"/>
              <a:round/>
              <a:headEnd/>
              <a:tailEnd/>
            </a:ln>
          </p:spPr>
          <p:txBody>
            <a:bodyPr/>
            <a:lstStyle/>
            <a:p>
              <a:endParaRPr lang="de-DE"/>
            </a:p>
          </p:txBody>
        </p:sp>
        <p:sp>
          <p:nvSpPr>
            <p:cNvPr id="16403" name="Rectangle 37"/>
            <p:cNvSpPr>
              <a:spLocks noChangeArrowheads="1"/>
            </p:cNvSpPr>
            <p:nvPr/>
          </p:nvSpPr>
          <p:spPr bwMode="auto">
            <a:xfrm>
              <a:off x="3600" y="1488"/>
              <a:ext cx="1632" cy="4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lr>
                  <a:schemeClr val="tx2"/>
                </a:buClr>
                <a:buChar char="•"/>
                <a:defRPr sz="2400">
                  <a:solidFill>
                    <a:schemeClr val="tx1"/>
                  </a:solidFill>
                  <a:latin typeface="Times New Roman" panose="02020603050405020304" pitchFamily="18" charset="0"/>
                </a:defRPr>
              </a:lvl1pPr>
              <a:lvl2pPr marL="742950" indent="-285750">
                <a:spcBef>
                  <a:spcPct val="20000"/>
                </a:spcBef>
                <a:buClr>
                  <a:schemeClr val="tx2"/>
                </a:buClr>
                <a:buChar char="–"/>
                <a:defRPr sz="2400">
                  <a:solidFill>
                    <a:schemeClr val="tx1"/>
                  </a:solidFill>
                  <a:latin typeface="Times New Roman" panose="02020603050405020304" pitchFamily="18" charset="0"/>
                </a:defRPr>
              </a:lvl2pPr>
              <a:lvl3pPr marL="1143000" indent="-228600">
                <a:spcBef>
                  <a:spcPct val="20000"/>
                </a:spcBef>
                <a:buClr>
                  <a:schemeClr val="tx2"/>
                </a:buClr>
                <a:buChar char="•"/>
                <a:defRPr sz="2400">
                  <a:solidFill>
                    <a:schemeClr val="tx1"/>
                  </a:solidFill>
                  <a:latin typeface="Times New Roman" panose="02020603050405020304" pitchFamily="18" charset="0"/>
                </a:defRPr>
              </a:lvl3pPr>
              <a:lvl4pPr marL="1600200" indent="-228600">
                <a:spcBef>
                  <a:spcPct val="20000"/>
                </a:spcBef>
                <a:buClr>
                  <a:schemeClr val="tx2"/>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spcBef>
                  <a:spcPct val="0"/>
                </a:spcBef>
                <a:buClrTx/>
                <a:buFontTx/>
                <a:buNone/>
              </a:pPr>
              <a:r>
                <a:rPr lang="de-DE" altLang="en-US" sz="1800" dirty="0">
                  <a:solidFill>
                    <a:srgbClr val="000000"/>
                  </a:solidFill>
                  <a:latin typeface="Arial" panose="020B0604020202020204" pitchFamily="34" charset="0"/>
                </a:rPr>
                <a:t>Inverse Angebotsfunktion</a:t>
              </a:r>
              <a:r>
                <a:rPr lang="de-DE" altLang="en-US" sz="1400" dirty="0">
                  <a:solidFill>
                    <a:srgbClr val="000000"/>
                  </a:solidFill>
                  <a:latin typeface="Arial" panose="020B0604020202020204" pitchFamily="34" charset="0"/>
                </a:rPr>
                <a:t/>
              </a:r>
              <a:br>
                <a:rPr lang="de-DE" altLang="en-US" sz="1400" dirty="0">
                  <a:solidFill>
                    <a:srgbClr val="000000"/>
                  </a:solidFill>
                  <a:latin typeface="Arial" panose="020B0604020202020204" pitchFamily="34" charset="0"/>
                </a:rPr>
              </a:br>
              <a:r>
                <a:rPr lang="de-DE" altLang="en-US" sz="1400" dirty="0">
                  <a:solidFill>
                    <a:srgbClr val="000000"/>
                  </a:solidFill>
                  <a:latin typeface="Arial" panose="020B0604020202020204" pitchFamily="34" charset="0"/>
                </a:rPr>
                <a:t>(abhängig von den</a:t>
              </a:r>
              <a:br>
                <a:rPr lang="de-DE" altLang="en-US" sz="1400" dirty="0">
                  <a:solidFill>
                    <a:srgbClr val="000000"/>
                  </a:solidFill>
                  <a:latin typeface="Arial" panose="020B0604020202020204" pitchFamily="34" charset="0"/>
                </a:rPr>
              </a:br>
              <a:r>
                <a:rPr lang="de-DE" altLang="en-US" sz="1400" dirty="0">
                  <a:solidFill>
                    <a:srgbClr val="000000"/>
                  </a:solidFill>
                  <a:latin typeface="Arial" panose="020B0604020202020204" pitchFamily="34" charset="0"/>
                </a:rPr>
                <a:t>Grenzkosten)</a:t>
              </a:r>
              <a:endParaRPr lang="de-DE" altLang="en-US" sz="1400" dirty="0">
                <a:latin typeface="Arial" panose="020B0604020202020204" pitchFamily="34" charset="0"/>
              </a:endParaRPr>
            </a:p>
          </p:txBody>
        </p:sp>
        <p:sp>
          <p:nvSpPr>
            <p:cNvPr id="16404" name="Line 40"/>
            <p:cNvSpPr>
              <a:spLocks noChangeShapeType="1"/>
            </p:cNvSpPr>
            <p:nvPr/>
          </p:nvSpPr>
          <p:spPr bwMode="auto">
            <a:xfrm flipH="1">
              <a:off x="1329" y="2335"/>
              <a:ext cx="1440" cy="0"/>
            </a:xfrm>
            <a:prstGeom prst="line">
              <a:avLst/>
            </a:prstGeom>
            <a:ln>
              <a:headEnd type="none" w="sm" len="sm"/>
              <a:tailEnd type="none" w="sm" len="sm"/>
            </a:ln>
          </p:spPr>
          <p:style>
            <a:lnRef idx="3">
              <a:schemeClr val="accent6"/>
            </a:lnRef>
            <a:fillRef idx="0">
              <a:schemeClr val="accent6"/>
            </a:fillRef>
            <a:effectRef idx="2">
              <a:schemeClr val="accent6"/>
            </a:effectRef>
            <a:fontRef idx="minor">
              <a:schemeClr val="tx1"/>
            </a:fontRef>
          </p:style>
          <p:txBody>
            <a:bodyPr wrap="none" anchor="ctr"/>
            <a:lstStyle/>
            <a:p>
              <a:endParaRPr lang="de-DE"/>
            </a:p>
          </p:txBody>
        </p:sp>
      </p:gr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linds(horizontal)">
                                      <p:cBhvr>
                                        <p:cTn id="7" dur="500"/>
                                        <p:tgtEl>
                                          <p:spTgt spid="4"/>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3" presetClass="entr" presetSubtype="10" fill="hold"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blinds(horizontal)">
                                      <p:cBhvr>
                                        <p:cTn id="12" dur="500"/>
                                        <p:tgtEl>
                                          <p:spTgt spid="2"/>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3" presetClass="entr" presetSubtype="10" fill="hold" nodeType="click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blinds(horizontal)">
                                      <p:cBhvr>
                                        <p:cTn id="1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8" name="Rectangle 2"/>
          <p:cNvSpPr>
            <a:spLocks noGrp="1" noChangeArrowheads="1"/>
          </p:cNvSpPr>
          <p:nvPr>
            <p:ph type="title"/>
          </p:nvPr>
        </p:nvSpPr>
        <p:spPr>
          <a:xfrm>
            <a:off x="1908177" y="381000"/>
            <a:ext cx="6702425" cy="889000"/>
          </a:xfrm>
        </p:spPr>
        <p:txBody>
          <a:bodyPr/>
          <a:lstStyle/>
          <a:p>
            <a:r>
              <a:rPr lang="de-DE" altLang="en-US" i="0" smtClean="0">
                <a:latin typeface="Arial" panose="020B0604020202020204" pitchFamily="34" charset="0"/>
                <a:cs typeface="Arial" panose="020B0604020202020204" pitchFamily="34" charset="0"/>
              </a:rPr>
              <a:t>Gesetz von Angebot und Nachfrage</a:t>
            </a:r>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2363055"/>
            <a:ext cx="4691942" cy="2712895"/>
          </a:xfrm>
          <a:prstGeom prst="rect">
            <a:avLst/>
          </a:prstGeom>
        </p:spPr>
      </p:pic>
      <p:sp>
        <p:nvSpPr>
          <p:cNvPr id="28" name="Rectangle 3"/>
          <p:cNvSpPr txBox="1">
            <a:spLocks noChangeArrowheads="1"/>
          </p:cNvSpPr>
          <p:nvPr/>
        </p:nvSpPr>
        <p:spPr>
          <a:xfrm>
            <a:off x="4767209" y="1613044"/>
            <a:ext cx="4294598" cy="3919094"/>
          </a:xfrm>
          <a:prstGeom prst="rect">
            <a:avLst/>
          </a:prstGeom>
        </p:spPr>
        <p:txBody>
          <a:bodyPr/>
          <a:lstStyle>
            <a:lvl1pPr marL="342900" indent="-342900" algn="l" rtl="0" eaLnBrk="0" fontAlgn="base" hangingPunct="0">
              <a:spcBef>
                <a:spcPct val="20000"/>
              </a:spcBef>
              <a:spcAft>
                <a:spcPct val="0"/>
              </a:spcAft>
              <a:buClr>
                <a:schemeClr val="tx2"/>
              </a:buClr>
              <a:buChar char="•"/>
              <a:defRPr sz="2400">
                <a:solidFill>
                  <a:schemeClr val="tx1"/>
                </a:solidFill>
                <a:latin typeface="+mn-lt"/>
                <a:ea typeface="+mn-ea"/>
                <a:cs typeface="+mn-cs"/>
              </a:defRPr>
            </a:lvl1pPr>
            <a:lvl2pPr marL="742950" indent="-285750" algn="l" rtl="0" eaLnBrk="0" fontAlgn="base" hangingPunct="0">
              <a:spcBef>
                <a:spcPct val="20000"/>
              </a:spcBef>
              <a:spcAft>
                <a:spcPct val="0"/>
              </a:spcAft>
              <a:buClr>
                <a:schemeClr val="tx2"/>
              </a:buClr>
              <a:buChar char="–"/>
              <a:defRPr sz="2400">
                <a:solidFill>
                  <a:schemeClr val="tx1"/>
                </a:solidFill>
                <a:latin typeface="+mn-lt"/>
              </a:defRPr>
            </a:lvl2pPr>
            <a:lvl3pPr marL="1143000" indent="-228600" algn="l" rtl="0" eaLnBrk="0" fontAlgn="base" hangingPunct="0">
              <a:spcBef>
                <a:spcPct val="20000"/>
              </a:spcBef>
              <a:spcAft>
                <a:spcPct val="0"/>
              </a:spcAft>
              <a:buClr>
                <a:schemeClr val="tx2"/>
              </a:buClr>
              <a:buChar char="•"/>
              <a:defRPr sz="2400">
                <a:solidFill>
                  <a:schemeClr val="tx1"/>
                </a:solidFill>
                <a:latin typeface="+mn-lt"/>
              </a:defRPr>
            </a:lvl3pPr>
            <a:lvl4pPr marL="1600200" indent="-228600" algn="l" rtl="0" eaLnBrk="0" fontAlgn="base" hangingPunct="0">
              <a:spcBef>
                <a:spcPct val="20000"/>
              </a:spcBef>
              <a:spcAft>
                <a:spcPct val="0"/>
              </a:spcAft>
              <a:buClr>
                <a:schemeClr val="tx2"/>
              </a:buClr>
              <a:buChar char="–"/>
              <a:defRPr sz="2000">
                <a:solidFill>
                  <a:schemeClr val="tx1"/>
                </a:solidFill>
                <a:latin typeface="+mn-lt"/>
              </a:defRPr>
            </a:lvl4pPr>
            <a:lvl5pPr marL="2057400" indent="-228600" algn="l" rtl="0" eaLnBrk="0" fontAlgn="base" hangingPunct="0">
              <a:spcBef>
                <a:spcPct val="20000"/>
              </a:spcBef>
              <a:spcAft>
                <a:spcPct val="0"/>
              </a:spcAft>
              <a:buClr>
                <a:schemeClr val="tx2"/>
              </a:buClr>
              <a:buChar char="•"/>
              <a:defRPr sz="2000">
                <a:solidFill>
                  <a:schemeClr val="tx1"/>
                </a:solidFill>
                <a:latin typeface="+mn-lt"/>
              </a:defRPr>
            </a:lvl5pPr>
            <a:lvl6pPr marL="2514600" indent="-228600" algn="l" rtl="0" eaLnBrk="0" fontAlgn="base" hangingPunct="0">
              <a:spcBef>
                <a:spcPct val="20000"/>
              </a:spcBef>
              <a:spcAft>
                <a:spcPct val="0"/>
              </a:spcAft>
              <a:buClr>
                <a:schemeClr val="tx2"/>
              </a:buClr>
              <a:buChar char="•"/>
              <a:defRPr sz="2000">
                <a:solidFill>
                  <a:schemeClr val="tx1"/>
                </a:solidFill>
                <a:latin typeface="+mn-lt"/>
              </a:defRPr>
            </a:lvl6pPr>
            <a:lvl7pPr marL="2971800" indent="-228600" algn="l" rtl="0" eaLnBrk="0" fontAlgn="base" hangingPunct="0">
              <a:spcBef>
                <a:spcPct val="20000"/>
              </a:spcBef>
              <a:spcAft>
                <a:spcPct val="0"/>
              </a:spcAft>
              <a:buClr>
                <a:schemeClr val="tx2"/>
              </a:buClr>
              <a:buChar char="•"/>
              <a:defRPr sz="2000">
                <a:solidFill>
                  <a:schemeClr val="tx1"/>
                </a:solidFill>
                <a:latin typeface="+mn-lt"/>
              </a:defRPr>
            </a:lvl7pPr>
            <a:lvl8pPr marL="3429000" indent="-228600" algn="l" rtl="0" eaLnBrk="0" fontAlgn="base" hangingPunct="0">
              <a:spcBef>
                <a:spcPct val="20000"/>
              </a:spcBef>
              <a:spcAft>
                <a:spcPct val="0"/>
              </a:spcAft>
              <a:buClr>
                <a:schemeClr val="tx2"/>
              </a:buClr>
              <a:buChar char="•"/>
              <a:defRPr sz="2000">
                <a:solidFill>
                  <a:schemeClr val="tx1"/>
                </a:solidFill>
                <a:latin typeface="+mn-lt"/>
              </a:defRPr>
            </a:lvl8pPr>
            <a:lvl9pPr marL="3886200" indent="-228600" algn="l" rtl="0" eaLnBrk="0" fontAlgn="base" hangingPunct="0">
              <a:spcBef>
                <a:spcPct val="20000"/>
              </a:spcBef>
              <a:spcAft>
                <a:spcPct val="0"/>
              </a:spcAft>
              <a:buClr>
                <a:schemeClr val="tx2"/>
              </a:buClr>
              <a:buChar char="•"/>
              <a:defRPr sz="2000">
                <a:solidFill>
                  <a:schemeClr val="tx1"/>
                </a:solidFill>
                <a:latin typeface="+mn-lt"/>
              </a:defRPr>
            </a:lvl9pPr>
          </a:lstStyle>
          <a:p>
            <a:pPr marL="0" indent="0">
              <a:buNone/>
            </a:pPr>
            <a:r>
              <a:rPr lang="de-DE" altLang="en-US" sz="1800" b="1" kern="0" dirty="0" smtClean="0">
                <a:solidFill>
                  <a:srgbClr val="C00000"/>
                </a:solidFill>
                <a:latin typeface="Arial" panose="020B0604020202020204" pitchFamily="34" charset="0"/>
                <a:cs typeface="Arial" panose="020B0604020202020204" pitchFamily="34" charset="0"/>
              </a:rPr>
              <a:t>Hauptmerkmale:</a:t>
            </a:r>
          </a:p>
          <a:p>
            <a:r>
              <a:rPr lang="de-DE" altLang="en-US" sz="1800" kern="0" dirty="0">
                <a:latin typeface="Arial" panose="020B0604020202020204" pitchFamily="34" charset="0"/>
                <a:cs typeface="Arial" panose="020B0604020202020204" pitchFamily="34" charset="0"/>
              </a:rPr>
              <a:t>Der </a:t>
            </a:r>
            <a:r>
              <a:rPr lang="de-DE" altLang="en-US" sz="1800" kern="0" dirty="0" smtClean="0">
                <a:latin typeface="Arial" panose="020B0604020202020204" pitchFamily="34" charset="0"/>
                <a:cs typeface="Arial" panose="020B0604020202020204" pitchFamily="34" charset="0"/>
              </a:rPr>
              <a:t>Preis und die Menge entstehen </a:t>
            </a:r>
            <a:r>
              <a:rPr lang="de-DE" altLang="en-US" sz="1800" kern="0" dirty="0">
                <a:latin typeface="Arial" panose="020B0604020202020204" pitchFamily="34" charset="0"/>
                <a:cs typeface="Arial" panose="020B0604020202020204" pitchFamily="34" charset="0"/>
              </a:rPr>
              <a:t>am Schnittpunkt der Angebots- und Nachfragefunktionen.</a:t>
            </a:r>
          </a:p>
          <a:p>
            <a:r>
              <a:rPr lang="de-DE" altLang="en-US" sz="1800" kern="0" dirty="0" smtClean="0">
                <a:latin typeface="Arial" panose="020B0604020202020204" pitchFamily="34" charset="0"/>
                <a:cs typeface="Arial" panose="020B0604020202020204" pitchFamily="34" charset="0"/>
              </a:rPr>
              <a:t>Hier wird genau so viel verkauft wie gekauft.</a:t>
            </a:r>
          </a:p>
          <a:p>
            <a:r>
              <a:rPr lang="de-DE" altLang="en-US" sz="1800" kern="0" dirty="0" smtClean="0">
                <a:latin typeface="Arial" panose="020B0604020202020204" pitchFamily="34" charset="0"/>
                <a:cs typeface="Arial" panose="020B0604020202020204" pitchFamily="34" charset="0"/>
              </a:rPr>
              <a:t>Kein einziger Akteur kann den Preis beeinflussen.</a:t>
            </a:r>
          </a:p>
          <a:p>
            <a:r>
              <a:rPr lang="de-DE" altLang="en-US" sz="1800" kern="0" dirty="0" smtClean="0">
                <a:latin typeface="Arial" panose="020B0604020202020204" pitchFamily="34" charset="0"/>
                <a:cs typeface="Arial" panose="020B0604020202020204" pitchFamily="34" charset="0"/>
              </a:rPr>
              <a:t>Der Preis entsteht </a:t>
            </a:r>
            <a:r>
              <a:rPr lang="de-DE" altLang="en-US" sz="1800" b="1" kern="0" dirty="0" smtClean="0">
                <a:solidFill>
                  <a:srgbClr val="C00000"/>
                </a:solidFill>
                <a:latin typeface="Arial" panose="020B0604020202020204" pitchFamily="34" charset="0"/>
                <a:cs typeface="Arial" panose="020B0604020202020204" pitchFamily="34" charset="0"/>
              </a:rPr>
              <a:t>dezentral</a:t>
            </a:r>
            <a:r>
              <a:rPr lang="de-DE" altLang="en-US" sz="1800" kern="0" dirty="0" smtClean="0">
                <a:latin typeface="Arial" panose="020B0604020202020204" pitchFamily="34" charset="0"/>
                <a:cs typeface="Arial" panose="020B0604020202020204" pitchFamily="34" charset="0"/>
              </a:rPr>
              <a:t>.</a:t>
            </a:r>
          </a:p>
          <a:p>
            <a:r>
              <a:rPr lang="de-DE" altLang="en-US" sz="1800" kern="0" dirty="0" smtClean="0">
                <a:latin typeface="Arial" panose="020B0604020202020204" pitchFamily="34" charset="0"/>
                <a:cs typeface="Arial" panose="020B0604020202020204" pitchFamily="34" charset="0"/>
              </a:rPr>
              <a:t>Der Preis liegt über den Grenzkosten für jeden angenommenen Anbieter.</a:t>
            </a:r>
          </a:p>
          <a:p>
            <a:r>
              <a:rPr lang="de-DE" altLang="en-US" sz="1800" kern="0" dirty="0" smtClean="0">
                <a:latin typeface="Arial" panose="020B0604020202020204" pitchFamily="34" charset="0"/>
                <a:cs typeface="Arial" panose="020B0604020202020204" pitchFamily="34" charset="0"/>
              </a:rPr>
              <a:t>Der Preise liegt unter der Zahlungsbereitschaft für jeden angenommenen Nachfrager.</a:t>
            </a:r>
          </a:p>
          <a:p>
            <a:r>
              <a:rPr lang="de-DE" altLang="en-US" sz="1800" b="1" kern="0" dirty="0" smtClean="0">
                <a:solidFill>
                  <a:srgbClr val="C00000"/>
                </a:solidFill>
                <a:latin typeface="Arial" panose="020B0604020202020204" pitchFamily="34" charset="0"/>
                <a:cs typeface="Arial" panose="020B0604020202020204" pitchFamily="34" charset="0"/>
              </a:rPr>
              <a:t>Wohlfahrt = Konsumentenrente + Produzentenrente </a:t>
            </a:r>
            <a:r>
              <a:rPr lang="de-DE" altLang="en-US" sz="1800" kern="0" dirty="0" smtClean="0">
                <a:latin typeface="Arial" panose="020B0604020202020204" pitchFamily="34" charset="0"/>
                <a:cs typeface="Arial" panose="020B0604020202020204" pitchFamily="34" charset="0"/>
              </a:rPr>
              <a:t>wird maximiert.</a:t>
            </a:r>
          </a:p>
        </p:txBody>
      </p:sp>
    </p:spTree>
    <p:extLst>
      <p:ext uri="{BB962C8B-B14F-4D97-AF65-F5344CB8AC3E}">
        <p14:creationId xmlns:p14="http://schemas.microsoft.com/office/powerpoint/2010/main" val="3281030997"/>
      </p:ext>
    </p:extLst>
  </p:cSld>
  <p:clrMapOvr>
    <a:masterClrMapping/>
  </p:clrMapOvr>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8" name="Rectangle 2"/>
          <p:cNvSpPr>
            <a:spLocks noGrp="1" noChangeArrowheads="1"/>
          </p:cNvSpPr>
          <p:nvPr>
            <p:ph type="title"/>
          </p:nvPr>
        </p:nvSpPr>
        <p:spPr>
          <a:xfrm>
            <a:off x="1908177" y="381000"/>
            <a:ext cx="6702425" cy="889000"/>
          </a:xfrm>
        </p:spPr>
        <p:txBody>
          <a:bodyPr/>
          <a:lstStyle/>
          <a:p>
            <a:r>
              <a:rPr lang="de-DE" altLang="en-US" i="0" smtClean="0">
                <a:latin typeface="Arial" panose="020B0604020202020204" pitchFamily="34" charset="0"/>
                <a:cs typeface="Arial" panose="020B0604020202020204" pitchFamily="34" charset="0"/>
              </a:rPr>
              <a:t>Gesetz von Angebot und Nachfrage</a:t>
            </a:r>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2363055"/>
            <a:ext cx="4691942" cy="2712895"/>
          </a:xfrm>
          <a:prstGeom prst="rect">
            <a:avLst/>
          </a:prstGeom>
        </p:spPr>
      </p:pic>
      <p:sp>
        <p:nvSpPr>
          <p:cNvPr id="28" name="Rectangle 3"/>
          <p:cNvSpPr txBox="1">
            <a:spLocks noChangeArrowheads="1"/>
          </p:cNvSpPr>
          <p:nvPr/>
        </p:nvSpPr>
        <p:spPr>
          <a:xfrm>
            <a:off x="4979618" y="2095929"/>
            <a:ext cx="4071914" cy="3919094"/>
          </a:xfrm>
          <a:prstGeom prst="rect">
            <a:avLst/>
          </a:prstGeom>
        </p:spPr>
        <p:txBody>
          <a:bodyPr/>
          <a:lstStyle>
            <a:lvl1pPr marL="342900" indent="-342900" algn="l" rtl="0" eaLnBrk="0" fontAlgn="base" hangingPunct="0">
              <a:spcBef>
                <a:spcPct val="20000"/>
              </a:spcBef>
              <a:spcAft>
                <a:spcPct val="0"/>
              </a:spcAft>
              <a:buClr>
                <a:schemeClr val="tx2"/>
              </a:buClr>
              <a:buChar char="•"/>
              <a:defRPr sz="2400">
                <a:solidFill>
                  <a:schemeClr val="tx1"/>
                </a:solidFill>
                <a:latin typeface="+mn-lt"/>
                <a:ea typeface="+mn-ea"/>
                <a:cs typeface="+mn-cs"/>
              </a:defRPr>
            </a:lvl1pPr>
            <a:lvl2pPr marL="742950" indent="-285750" algn="l" rtl="0" eaLnBrk="0" fontAlgn="base" hangingPunct="0">
              <a:spcBef>
                <a:spcPct val="20000"/>
              </a:spcBef>
              <a:spcAft>
                <a:spcPct val="0"/>
              </a:spcAft>
              <a:buClr>
                <a:schemeClr val="tx2"/>
              </a:buClr>
              <a:buChar char="–"/>
              <a:defRPr sz="2400">
                <a:solidFill>
                  <a:schemeClr val="tx1"/>
                </a:solidFill>
                <a:latin typeface="+mn-lt"/>
              </a:defRPr>
            </a:lvl2pPr>
            <a:lvl3pPr marL="1143000" indent="-228600" algn="l" rtl="0" eaLnBrk="0" fontAlgn="base" hangingPunct="0">
              <a:spcBef>
                <a:spcPct val="20000"/>
              </a:spcBef>
              <a:spcAft>
                <a:spcPct val="0"/>
              </a:spcAft>
              <a:buClr>
                <a:schemeClr val="tx2"/>
              </a:buClr>
              <a:buChar char="•"/>
              <a:defRPr sz="2400">
                <a:solidFill>
                  <a:schemeClr val="tx1"/>
                </a:solidFill>
                <a:latin typeface="+mn-lt"/>
              </a:defRPr>
            </a:lvl3pPr>
            <a:lvl4pPr marL="1600200" indent="-228600" algn="l" rtl="0" eaLnBrk="0" fontAlgn="base" hangingPunct="0">
              <a:spcBef>
                <a:spcPct val="20000"/>
              </a:spcBef>
              <a:spcAft>
                <a:spcPct val="0"/>
              </a:spcAft>
              <a:buClr>
                <a:schemeClr val="tx2"/>
              </a:buClr>
              <a:buChar char="–"/>
              <a:defRPr sz="2000">
                <a:solidFill>
                  <a:schemeClr val="tx1"/>
                </a:solidFill>
                <a:latin typeface="+mn-lt"/>
              </a:defRPr>
            </a:lvl4pPr>
            <a:lvl5pPr marL="2057400" indent="-228600" algn="l" rtl="0" eaLnBrk="0" fontAlgn="base" hangingPunct="0">
              <a:spcBef>
                <a:spcPct val="20000"/>
              </a:spcBef>
              <a:spcAft>
                <a:spcPct val="0"/>
              </a:spcAft>
              <a:buClr>
                <a:schemeClr val="tx2"/>
              </a:buClr>
              <a:buChar char="•"/>
              <a:defRPr sz="2000">
                <a:solidFill>
                  <a:schemeClr val="tx1"/>
                </a:solidFill>
                <a:latin typeface="+mn-lt"/>
              </a:defRPr>
            </a:lvl5pPr>
            <a:lvl6pPr marL="2514600" indent="-228600" algn="l" rtl="0" eaLnBrk="0" fontAlgn="base" hangingPunct="0">
              <a:spcBef>
                <a:spcPct val="20000"/>
              </a:spcBef>
              <a:spcAft>
                <a:spcPct val="0"/>
              </a:spcAft>
              <a:buClr>
                <a:schemeClr val="tx2"/>
              </a:buClr>
              <a:buChar char="•"/>
              <a:defRPr sz="2000">
                <a:solidFill>
                  <a:schemeClr val="tx1"/>
                </a:solidFill>
                <a:latin typeface="+mn-lt"/>
              </a:defRPr>
            </a:lvl6pPr>
            <a:lvl7pPr marL="2971800" indent="-228600" algn="l" rtl="0" eaLnBrk="0" fontAlgn="base" hangingPunct="0">
              <a:spcBef>
                <a:spcPct val="20000"/>
              </a:spcBef>
              <a:spcAft>
                <a:spcPct val="0"/>
              </a:spcAft>
              <a:buClr>
                <a:schemeClr val="tx2"/>
              </a:buClr>
              <a:buChar char="•"/>
              <a:defRPr sz="2000">
                <a:solidFill>
                  <a:schemeClr val="tx1"/>
                </a:solidFill>
                <a:latin typeface="+mn-lt"/>
              </a:defRPr>
            </a:lvl7pPr>
            <a:lvl8pPr marL="3429000" indent="-228600" algn="l" rtl="0" eaLnBrk="0" fontAlgn="base" hangingPunct="0">
              <a:spcBef>
                <a:spcPct val="20000"/>
              </a:spcBef>
              <a:spcAft>
                <a:spcPct val="0"/>
              </a:spcAft>
              <a:buClr>
                <a:schemeClr val="tx2"/>
              </a:buClr>
              <a:buChar char="•"/>
              <a:defRPr sz="2000">
                <a:solidFill>
                  <a:schemeClr val="tx1"/>
                </a:solidFill>
                <a:latin typeface="+mn-lt"/>
              </a:defRPr>
            </a:lvl8pPr>
            <a:lvl9pPr marL="3886200" indent="-228600" algn="l" rtl="0" eaLnBrk="0" fontAlgn="base" hangingPunct="0">
              <a:spcBef>
                <a:spcPct val="20000"/>
              </a:spcBef>
              <a:spcAft>
                <a:spcPct val="0"/>
              </a:spcAft>
              <a:buClr>
                <a:schemeClr val="tx2"/>
              </a:buClr>
              <a:buChar char="•"/>
              <a:defRPr sz="2000">
                <a:solidFill>
                  <a:schemeClr val="tx1"/>
                </a:solidFill>
                <a:latin typeface="+mn-lt"/>
              </a:defRPr>
            </a:lvl9pPr>
          </a:lstStyle>
          <a:p>
            <a:pPr marL="0" indent="0">
              <a:buNone/>
            </a:pPr>
            <a:r>
              <a:rPr lang="de-DE" altLang="en-US" sz="1800" b="1" kern="0" dirty="0" smtClean="0">
                <a:solidFill>
                  <a:srgbClr val="C00000"/>
                </a:solidFill>
                <a:latin typeface="Arial" panose="020B0604020202020204" pitchFamily="34" charset="0"/>
                <a:cs typeface="Arial" panose="020B0604020202020204" pitchFamily="34" charset="0"/>
              </a:rPr>
              <a:t>Begriffe und Abkürzungen:</a:t>
            </a:r>
          </a:p>
          <a:p>
            <a:pPr marL="0" indent="0">
              <a:buNone/>
            </a:pPr>
            <a:endParaRPr lang="de-DE" altLang="en-US" sz="1800" b="1" kern="0" dirty="0" smtClean="0">
              <a:solidFill>
                <a:srgbClr val="C00000"/>
              </a:solidFill>
              <a:latin typeface="Arial" panose="020B0604020202020204" pitchFamily="34" charset="0"/>
              <a:cs typeface="Arial" panose="020B0604020202020204" pitchFamily="34" charset="0"/>
            </a:endParaRPr>
          </a:p>
          <a:p>
            <a:r>
              <a:rPr lang="de-DE" altLang="en-US" sz="1800" b="1" kern="0" dirty="0" smtClean="0">
                <a:solidFill>
                  <a:srgbClr val="C00000"/>
                </a:solidFill>
                <a:latin typeface="Arial" panose="020B0604020202020204" pitchFamily="34" charset="0"/>
                <a:cs typeface="Arial" panose="020B0604020202020204" pitchFamily="34" charset="0"/>
              </a:rPr>
              <a:t>MCP</a:t>
            </a:r>
            <a:r>
              <a:rPr lang="de-DE" altLang="en-US" sz="1800" kern="0" dirty="0" smtClean="0">
                <a:latin typeface="Arial" panose="020B0604020202020204" pitchFamily="34" charset="0"/>
                <a:cs typeface="Arial" panose="020B0604020202020204" pitchFamily="34" charset="0"/>
              </a:rPr>
              <a:t> = Market Clearing Price = markträumender Preis, </a:t>
            </a:r>
            <a:r>
              <a:rPr lang="de-DE" altLang="en-US" sz="1800" i="1" kern="0" dirty="0" smtClean="0">
                <a:latin typeface="Arial" panose="020B0604020202020204" pitchFamily="34" charset="0"/>
                <a:cs typeface="Arial" panose="020B0604020202020204" pitchFamily="34" charset="0"/>
              </a:rPr>
              <a:t>p</a:t>
            </a:r>
            <a:r>
              <a:rPr lang="de-DE" altLang="en-US" sz="1800" kern="0" baseline="-25000" dirty="0" smtClean="0">
                <a:latin typeface="Arial" panose="020B0604020202020204" pitchFamily="34" charset="0"/>
                <a:cs typeface="Arial" panose="020B0604020202020204" pitchFamily="34" charset="0"/>
              </a:rPr>
              <a:t>0</a:t>
            </a:r>
            <a:r>
              <a:rPr lang="de-DE" altLang="en-US" sz="1800" kern="0" dirty="0" smtClean="0">
                <a:latin typeface="Arial" panose="020B0604020202020204" pitchFamily="34" charset="0"/>
                <a:cs typeface="Arial" panose="020B0604020202020204" pitchFamily="34" charset="0"/>
              </a:rPr>
              <a:t>*</a:t>
            </a:r>
          </a:p>
          <a:p>
            <a:r>
              <a:rPr lang="de-DE" altLang="en-US" sz="1800" b="1" kern="0" dirty="0" smtClean="0">
                <a:solidFill>
                  <a:srgbClr val="C00000"/>
                </a:solidFill>
                <a:latin typeface="Arial" panose="020B0604020202020204" pitchFamily="34" charset="0"/>
                <a:cs typeface="Arial" panose="020B0604020202020204" pitchFamily="34" charset="0"/>
              </a:rPr>
              <a:t>MCV</a:t>
            </a:r>
            <a:r>
              <a:rPr lang="de-DE" altLang="en-US" sz="1800" kern="0" dirty="0" smtClean="0">
                <a:latin typeface="Arial" panose="020B0604020202020204" pitchFamily="34" charset="0"/>
                <a:cs typeface="Arial" panose="020B0604020202020204" pitchFamily="34" charset="0"/>
              </a:rPr>
              <a:t> = Market Clearing Volume = markträumende Menge, </a:t>
            </a:r>
            <a:r>
              <a:rPr lang="de-DE" altLang="en-US" sz="1800" i="1" kern="0" dirty="0" smtClean="0">
                <a:latin typeface="Arial" panose="020B0604020202020204" pitchFamily="34" charset="0"/>
                <a:cs typeface="Arial" panose="020B0604020202020204" pitchFamily="34" charset="0"/>
              </a:rPr>
              <a:t>Q</a:t>
            </a:r>
            <a:r>
              <a:rPr lang="de-DE" altLang="en-US" sz="1800" kern="0" baseline="-25000" dirty="0" smtClean="0">
                <a:latin typeface="Arial" panose="020B0604020202020204" pitchFamily="34" charset="0"/>
                <a:cs typeface="Arial" panose="020B0604020202020204" pitchFamily="34" charset="0"/>
              </a:rPr>
              <a:t>0</a:t>
            </a:r>
            <a:r>
              <a:rPr lang="de-DE" altLang="en-US" sz="1800" kern="0" dirty="0" smtClean="0">
                <a:latin typeface="Arial" panose="020B0604020202020204" pitchFamily="34" charset="0"/>
                <a:cs typeface="Arial" panose="020B0604020202020204" pitchFamily="34" charset="0"/>
              </a:rPr>
              <a:t>*</a:t>
            </a:r>
          </a:p>
          <a:p>
            <a:r>
              <a:rPr lang="de-DE" altLang="en-US" sz="1800" b="1" kern="0" dirty="0" smtClean="0">
                <a:solidFill>
                  <a:srgbClr val="C00000"/>
                </a:solidFill>
                <a:latin typeface="Arial" panose="020B0604020202020204" pitchFamily="34" charset="0"/>
                <a:cs typeface="Arial" panose="020B0604020202020204" pitchFamily="34" charset="0"/>
              </a:rPr>
              <a:t>KR</a:t>
            </a:r>
            <a:r>
              <a:rPr lang="de-DE" altLang="en-US" sz="1800" kern="0" dirty="0" smtClean="0">
                <a:latin typeface="Arial" panose="020B0604020202020204" pitchFamily="34" charset="0"/>
                <a:cs typeface="Arial" panose="020B0604020202020204" pitchFamily="34" charset="0"/>
              </a:rPr>
              <a:t> = Konsumentenrente</a:t>
            </a:r>
          </a:p>
          <a:p>
            <a:r>
              <a:rPr lang="de-DE" altLang="en-US" sz="1800" b="1" kern="0" dirty="0" smtClean="0">
                <a:solidFill>
                  <a:srgbClr val="C00000"/>
                </a:solidFill>
                <a:latin typeface="Arial" panose="020B0604020202020204" pitchFamily="34" charset="0"/>
                <a:cs typeface="Arial" panose="020B0604020202020204" pitchFamily="34" charset="0"/>
              </a:rPr>
              <a:t>PR</a:t>
            </a:r>
            <a:r>
              <a:rPr lang="de-DE" altLang="en-US" sz="1800" kern="0" dirty="0" smtClean="0">
                <a:latin typeface="Arial" panose="020B0604020202020204" pitchFamily="34" charset="0"/>
                <a:cs typeface="Arial" panose="020B0604020202020204" pitchFamily="34" charset="0"/>
              </a:rPr>
              <a:t> = Produzentenrente</a:t>
            </a:r>
          </a:p>
          <a:p>
            <a:r>
              <a:rPr lang="de-DE" altLang="en-US" sz="1800" b="1" kern="0" dirty="0" smtClean="0">
                <a:solidFill>
                  <a:srgbClr val="C00000"/>
                </a:solidFill>
                <a:latin typeface="Arial" panose="020B0604020202020204" pitchFamily="34" charset="0"/>
                <a:cs typeface="Arial" panose="020B0604020202020204" pitchFamily="34" charset="0"/>
              </a:rPr>
              <a:t>Wohlfahrt</a:t>
            </a:r>
            <a:r>
              <a:rPr lang="de-DE" altLang="en-US" sz="1800" kern="0" dirty="0" smtClean="0">
                <a:latin typeface="Arial" panose="020B0604020202020204" pitchFamily="34" charset="0"/>
                <a:cs typeface="Arial" panose="020B0604020202020204" pitchFamily="34" charset="0"/>
              </a:rPr>
              <a:t> = KR + PR</a:t>
            </a:r>
          </a:p>
        </p:txBody>
      </p:sp>
    </p:spTree>
    <p:extLst>
      <p:ext uri="{BB962C8B-B14F-4D97-AF65-F5344CB8AC3E}">
        <p14:creationId xmlns:p14="http://schemas.microsoft.com/office/powerpoint/2010/main" val="2369445347"/>
      </p:ext>
    </p:extLst>
  </p:cSld>
  <p:clrMapOvr>
    <a:masterClrMapping/>
  </p:clrMapOvr>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4" name="Freeform 16383"/>
          <p:cNvSpPr/>
          <p:nvPr/>
        </p:nvSpPr>
        <p:spPr bwMode="auto">
          <a:xfrm>
            <a:off x="6359703" y="3020602"/>
            <a:ext cx="1135169" cy="1119883"/>
          </a:xfrm>
          <a:custGeom>
            <a:avLst/>
            <a:gdLst>
              <a:gd name="connsiteX0" fmla="*/ 1140432 w 1140432"/>
              <a:gd name="connsiteY0" fmla="*/ 0 h 1119883"/>
              <a:gd name="connsiteX1" fmla="*/ 1140432 w 1140432"/>
              <a:gd name="connsiteY1" fmla="*/ 1119883 h 1119883"/>
              <a:gd name="connsiteX2" fmla="*/ 0 w 1140432"/>
              <a:gd name="connsiteY2" fmla="*/ 1119883 h 1119883"/>
              <a:gd name="connsiteX3" fmla="*/ 0 w 1140432"/>
              <a:gd name="connsiteY3" fmla="*/ 924674 h 1119883"/>
              <a:gd name="connsiteX4" fmla="*/ 616450 w 1140432"/>
              <a:gd name="connsiteY4" fmla="*/ 534256 h 1119883"/>
              <a:gd name="connsiteX5" fmla="*/ 934949 w 1140432"/>
              <a:gd name="connsiteY5" fmla="*/ 195209 h 1119883"/>
              <a:gd name="connsiteX6" fmla="*/ 1140432 w 1140432"/>
              <a:gd name="connsiteY6" fmla="*/ 0 h 11198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40432" h="1119883">
                <a:moveTo>
                  <a:pt x="1140432" y="0"/>
                </a:moveTo>
                <a:lnTo>
                  <a:pt x="1140432" y="1119883"/>
                </a:lnTo>
                <a:lnTo>
                  <a:pt x="0" y="1119883"/>
                </a:lnTo>
                <a:lnTo>
                  <a:pt x="0" y="924674"/>
                </a:lnTo>
                <a:lnTo>
                  <a:pt x="616450" y="534256"/>
                </a:lnTo>
                <a:lnTo>
                  <a:pt x="934949" y="195209"/>
                </a:lnTo>
                <a:lnTo>
                  <a:pt x="1140432" y="0"/>
                </a:lnTo>
                <a:close/>
              </a:path>
            </a:pathLst>
          </a:custGeom>
          <a:solidFill>
            <a:schemeClr val="accent2">
              <a:lumMod val="20000"/>
              <a:lumOff val="80000"/>
            </a:schemeClr>
          </a:solidFill>
          <a:ln w="9525"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de-DE" sz="2400" b="0" i="0" u="none" strike="noStrike" cap="none" normalizeH="0" baseline="0" smtClean="0">
              <a:ln>
                <a:noFill/>
              </a:ln>
              <a:solidFill>
                <a:schemeClr val="tx1"/>
              </a:solidFill>
              <a:effectLst/>
              <a:latin typeface="Book Antiqua" pitchFamily="18" charset="0"/>
            </a:endParaRPr>
          </a:p>
        </p:txBody>
      </p:sp>
      <p:sp>
        <p:nvSpPr>
          <p:cNvPr id="3" name="Freeform 2"/>
          <p:cNvSpPr/>
          <p:nvPr/>
        </p:nvSpPr>
        <p:spPr bwMode="auto">
          <a:xfrm>
            <a:off x="3440709" y="1869356"/>
            <a:ext cx="1109609" cy="2198670"/>
          </a:xfrm>
          <a:custGeom>
            <a:avLst/>
            <a:gdLst>
              <a:gd name="connsiteX0" fmla="*/ 0 w 1109609"/>
              <a:gd name="connsiteY0" fmla="*/ 0 h 2198670"/>
              <a:gd name="connsiteX1" fmla="*/ 287676 w 1109609"/>
              <a:gd name="connsiteY1" fmla="*/ 0 h 2198670"/>
              <a:gd name="connsiteX2" fmla="*/ 513708 w 1109609"/>
              <a:gd name="connsiteY2" fmla="*/ 410966 h 2198670"/>
              <a:gd name="connsiteX3" fmla="*/ 1109609 w 1109609"/>
              <a:gd name="connsiteY3" fmla="*/ 1068512 h 2198670"/>
              <a:gd name="connsiteX4" fmla="*/ 1109609 w 1109609"/>
              <a:gd name="connsiteY4" fmla="*/ 2198670 h 2198670"/>
              <a:gd name="connsiteX5" fmla="*/ 20548 w 1109609"/>
              <a:gd name="connsiteY5" fmla="*/ 2198670 h 2198670"/>
              <a:gd name="connsiteX6" fmla="*/ 0 w 1109609"/>
              <a:gd name="connsiteY6" fmla="*/ 0 h 21986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09609" h="2198670">
                <a:moveTo>
                  <a:pt x="0" y="0"/>
                </a:moveTo>
                <a:lnTo>
                  <a:pt x="287676" y="0"/>
                </a:lnTo>
                <a:lnTo>
                  <a:pt x="513708" y="410966"/>
                </a:lnTo>
                <a:lnTo>
                  <a:pt x="1109609" y="1068512"/>
                </a:lnTo>
                <a:lnTo>
                  <a:pt x="1109609" y="2198670"/>
                </a:lnTo>
                <a:lnTo>
                  <a:pt x="20548" y="2198670"/>
                </a:lnTo>
                <a:lnTo>
                  <a:pt x="0" y="0"/>
                </a:lnTo>
                <a:close/>
              </a:path>
            </a:pathLst>
          </a:custGeom>
          <a:solidFill>
            <a:srgbClr val="00B0F0"/>
          </a:solidFill>
          <a:ln w="9525"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de-DE" sz="2400" b="0" i="0" u="none" strike="noStrike" cap="none" normalizeH="0" baseline="0" dirty="0" smtClean="0">
              <a:ln>
                <a:noFill/>
              </a:ln>
              <a:solidFill>
                <a:schemeClr val="tx1"/>
              </a:solidFill>
              <a:effectLst/>
              <a:latin typeface="Book Antiqua" pitchFamily="18" charset="0"/>
            </a:endParaRPr>
          </a:p>
        </p:txBody>
      </p:sp>
      <p:sp>
        <p:nvSpPr>
          <p:cNvPr id="16388" name="Rectangle 2"/>
          <p:cNvSpPr>
            <a:spLocks noGrp="1" noChangeArrowheads="1"/>
          </p:cNvSpPr>
          <p:nvPr>
            <p:ph type="title"/>
          </p:nvPr>
        </p:nvSpPr>
        <p:spPr>
          <a:xfrm>
            <a:off x="1908177" y="381000"/>
            <a:ext cx="6702425" cy="889000"/>
          </a:xfrm>
        </p:spPr>
        <p:txBody>
          <a:bodyPr/>
          <a:lstStyle/>
          <a:p>
            <a:r>
              <a:rPr lang="de-DE" altLang="en-US" i="0" dirty="0" smtClean="0">
                <a:latin typeface="Arial" panose="020B0604020202020204" pitchFamily="34" charset="0"/>
                <a:cs typeface="Arial" panose="020B0604020202020204" pitchFamily="34" charset="0"/>
              </a:rPr>
              <a:t>Wohlfahrt, Nutzen und Kosten</a:t>
            </a:r>
          </a:p>
        </p:txBody>
      </p:sp>
      <p:grpSp>
        <p:nvGrpSpPr>
          <p:cNvPr id="18" name="Group 67"/>
          <p:cNvGrpSpPr>
            <a:grpSpLocks/>
          </p:cNvGrpSpPr>
          <p:nvPr/>
        </p:nvGrpSpPr>
        <p:grpSpPr bwMode="auto">
          <a:xfrm>
            <a:off x="750259" y="1892299"/>
            <a:ext cx="1117803" cy="1072511"/>
            <a:chOff x="1338" y="1071"/>
            <a:chExt cx="1451" cy="1270"/>
          </a:xfrm>
        </p:grpSpPr>
        <p:sp>
          <p:nvSpPr>
            <p:cNvPr id="19" name="Freeform 63"/>
            <p:cNvSpPr>
              <a:spLocks/>
            </p:cNvSpPr>
            <p:nvPr/>
          </p:nvSpPr>
          <p:spPr bwMode="auto">
            <a:xfrm>
              <a:off x="1338" y="1071"/>
              <a:ext cx="1451" cy="1270"/>
            </a:xfrm>
            <a:custGeom>
              <a:avLst/>
              <a:gdLst>
                <a:gd name="T0" fmla="*/ 45 w 1451"/>
                <a:gd name="T1" fmla="*/ 1270 h 1270"/>
                <a:gd name="T2" fmla="*/ 1451 w 1451"/>
                <a:gd name="T3" fmla="*/ 1270 h 1270"/>
                <a:gd name="T4" fmla="*/ 862 w 1451"/>
                <a:gd name="T5" fmla="*/ 681 h 1270"/>
                <a:gd name="T6" fmla="*/ 363 w 1451"/>
                <a:gd name="T7" fmla="*/ 0 h 1270"/>
                <a:gd name="T8" fmla="*/ 0 w 1451"/>
                <a:gd name="T9" fmla="*/ 0 h 1270"/>
                <a:gd name="T10" fmla="*/ 0 w 1451"/>
                <a:gd name="T11" fmla="*/ 1270 h 1270"/>
                <a:gd name="T12" fmla="*/ 0 60000 65536"/>
                <a:gd name="T13" fmla="*/ 0 60000 65536"/>
                <a:gd name="T14" fmla="*/ 0 60000 65536"/>
                <a:gd name="T15" fmla="*/ 0 60000 65536"/>
                <a:gd name="T16" fmla="*/ 0 60000 65536"/>
                <a:gd name="T17" fmla="*/ 0 60000 65536"/>
                <a:gd name="T18" fmla="*/ 0 w 1451"/>
                <a:gd name="T19" fmla="*/ 0 h 1270"/>
                <a:gd name="T20" fmla="*/ 1451 w 1451"/>
                <a:gd name="T21" fmla="*/ 1270 h 1270"/>
              </a:gdLst>
              <a:ahLst/>
              <a:cxnLst>
                <a:cxn ang="T12">
                  <a:pos x="T0" y="T1"/>
                </a:cxn>
                <a:cxn ang="T13">
                  <a:pos x="T2" y="T3"/>
                </a:cxn>
                <a:cxn ang="T14">
                  <a:pos x="T4" y="T5"/>
                </a:cxn>
                <a:cxn ang="T15">
                  <a:pos x="T6" y="T7"/>
                </a:cxn>
                <a:cxn ang="T16">
                  <a:pos x="T8" y="T9"/>
                </a:cxn>
                <a:cxn ang="T17">
                  <a:pos x="T10" y="T11"/>
                </a:cxn>
              </a:cxnLst>
              <a:rect l="T18" t="T19" r="T20" b="T21"/>
              <a:pathLst>
                <a:path w="1451" h="1270">
                  <a:moveTo>
                    <a:pt x="45" y="1270"/>
                  </a:moveTo>
                  <a:lnTo>
                    <a:pt x="1451" y="1270"/>
                  </a:lnTo>
                  <a:lnTo>
                    <a:pt x="862" y="681"/>
                  </a:lnTo>
                  <a:lnTo>
                    <a:pt x="363" y="0"/>
                  </a:lnTo>
                  <a:lnTo>
                    <a:pt x="0" y="0"/>
                  </a:lnTo>
                  <a:lnTo>
                    <a:pt x="0" y="1270"/>
                  </a:lnTo>
                </a:path>
              </a:pathLst>
            </a:custGeom>
            <a:solidFill>
              <a:srgbClr val="FFFF99"/>
            </a:solidFill>
            <a:ln>
              <a:noFill/>
            </a:ln>
            <a:extLst>
              <a:ext uri="{91240B29-F687-4F45-9708-019B960494DF}">
                <a14:hiddenLine xmlns:a14="http://schemas.microsoft.com/office/drawing/2010/main" w="9525" cap="flat" cmpd="sng">
                  <a:solidFill>
                    <a:srgbClr val="000000"/>
                  </a:solidFill>
                  <a:prstDash val="solid"/>
                  <a:round/>
                  <a:headEnd type="none" w="sm" len="sm"/>
                  <a:tailEnd type="none" w="sm" len="sm"/>
                </a14:hiddenLine>
              </a:ext>
            </a:extLst>
          </p:spPr>
          <p:txBody>
            <a:bodyPr/>
            <a:lstStyle/>
            <a:p>
              <a:endParaRPr lang="de-DE"/>
            </a:p>
          </p:txBody>
        </p:sp>
        <p:sp>
          <p:nvSpPr>
            <p:cNvPr id="20" name="Rectangle 61"/>
            <p:cNvSpPr>
              <a:spLocks noChangeArrowheads="1"/>
            </p:cNvSpPr>
            <p:nvPr/>
          </p:nvSpPr>
          <p:spPr bwMode="auto">
            <a:xfrm>
              <a:off x="1610" y="1706"/>
              <a:ext cx="590" cy="5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spcBef>
                  <a:spcPct val="20000"/>
                </a:spcBef>
                <a:buClr>
                  <a:schemeClr val="tx2"/>
                </a:buClr>
                <a:buChar char="•"/>
                <a:defRPr sz="2400">
                  <a:solidFill>
                    <a:schemeClr val="tx1"/>
                  </a:solidFill>
                  <a:latin typeface="Times New Roman" panose="02020603050405020304" pitchFamily="18" charset="0"/>
                </a:defRPr>
              </a:lvl1pPr>
              <a:lvl2pPr marL="742950" indent="-285750">
                <a:spcBef>
                  <a:spcPct val="20000"/>
                </a:spcBef>
                <a:buClr>
                  <a:schemeClr val="tx2"/>
                </a:buClr>
                <a:buChar char="–"/>
                <a:defRPr sz="2400">
                  <a:solidFill>
                    <a:schemeClr val="tx1"/>
                  </a:solidFill>
                  <a:latin typeface="Times New Roman" panose="02020603050405020304" pitchFamily="18" charset="0"/>
                </a:defRPr>
              </a:lvl2pPr>
              <a:lvl3pPr marL="1143000" indent="-228600">
                <a:spcBef>
                  <a:spcPct val="20000"/>
                </a:spcBef>
                <a:buClr>
                  <a:schemeClr val="tx2"/>
                </a:buClr>
                <a:buChar char="•"/>
                <a:defRPr sz="2400">
                  <a:solidFill>
                    <a:schemeClr val="tx1"/>
                  </a:solidFill>
                  <a:latin typeface="Times New Roman" panose="02020603050405020304" pitchFamily="18" charset="0"/>
                </a:defRPr>
              </a:lvl3pPr>
              <a:lvl4pPr marL="1600200" indent="-228600">
                <a:spcBef>
                  <a:spcPct val="20000"/>
                </a:spcBef>
                <a:buClr>
                  <a:schemeClr val="tx2"/>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spcBef>
                  <a:spcPct val="0"/>
                </a:spcBef>
                <a:buClrTx/>
                <a:buFontTx/>
                <a:buNone/>
              </a:pPr>
              <a:r>
                <a:rPr lang="de-DE" altLang="en-US" sz="1000" dirty="0" err="1">
                  <a:solidFill>
                    <a:srgbClr val="000000"/>
                  </a:solidFill>
                  <a:latin typeface="Arial" panose="020B0604020202020204" pitchFamily="34" charset="0"/>
                </a:rPr>
                <a:t>Konsu</a:t>
              </a:r>
              <a:r>
                <a:rPr lang="de-DE" altLang="en-US" sz="1000" dirty="0">
                  <a:solidFill>
                    <a:srgbClr val="000000"/>
                  </a:solidFill>
                  <a:latin typeface="Arial" panose="020B0604020202020204" pitchFamily="34" charset="0"/>
                </a:rPr>
                <a:t>-</a:t>
              </a:r>
              <a:r>
                <a:rPr lang="de-DE" altLang="en-US" sz="1000" dirty="0" err="1">
                  <a:solidFill>
                    <a:srgbClr val="000000"/>
                  </a:solidFill>
                  <a:latin typeface="Arial" panose="020B0604020202020204" pitchFamily="34" charset="0"/>
                </a:rPr>
                <a:t>menten</a:t>
              </a:r>
              <a:r>
                <a:rPr lang="de-DE" altLang="en-US" sz="1000" dirty="0">
                  <a:solidFill>
                    <a:srgbClr val="000000"/>
                  </a:solidFill>
                  <a:latin typeface="Arial" panose="020B0604020202020204" pitchFamily="34" charset="0"/>
                </a:rPr>
                <a:t>-rente</a:t>
              </a:r>
              <a:endParaRPr lang="de-DE" altLang="en-US" sz="1000" dirty="0">
                <a:latin typeface="Arial" panose="020B0604020202020204" pitchFamily="34" charset="0"/>
              </a:endParaRPr>
            </a:p>
          </p:txBody>
        </p:sp>
      </p:grpSp>
      <p:grpSp>
        <p:nvGrpSpPr>
          <p:cNvPr id="21" name="Group 68"/>
          <p:cNvGrpSpPr>
            <a:grpSpLocks/>
          </p:cNvGrpSpPr>
          <p:nvPr/>
        </p:nvGrpSpPr>
        <p:grpSpPr bwMode="auto">
          <a:xfrm>
            <a:off x="750259" y="2964810"/>
            <a:ext cx="1083136" cy="881655"/>
            <a:chOff x="1338" y="2341"/>
            <a:chExt cx="1406" cy="1044"/>
          </a:xfrm>
        </p:grpSpPr>
        <p:sp>
          <p:nvSpPr>
            <p:cNvPr id="22" name="Freeform 64"/>
            <p:cNvSpPr>
              <a:spLocks/>
            </p:cNvSpPr>
            <p:nvPr/>
          </p:nvSpPr>
          <p:spPr bwMode="auto">
            <a:xfrm>
              <a:off x="1338" y="2341"/>
              <a:ext cx="1406" cy="1044"/>
            </a:xfrm>
            <a:custGeom>
              <a:avLst/>
              <a:gdLst>
                <a:gd name="T0" fmla="*/ 0 w 1406"/>
                <a:gd name="T1" fmla="*/ 0 h 1044"/>
                <a:gd name="T2" fmla="*/ 1406 w 1406"/>
                <a:gd name="T3" fmla="*/ 0 h 1044"/>
                <a:gd name="T4" fmla="*/ 1134 w 1406"/>
                <a:gd name="T5" fmla="*/ 273 h 1044"/>
                <a:gd name="T6" fmla="*/ 862 w 1406"/>
                <a:gd name="T7" fmla="*/ 545 h 1044"/>
                <a:gd name="T8" fmla="*/ 363 w 1406"/>
                <a:gd name="T9" fmla="*/ 862 h 1044"/>
                <a:gd name="T10" fmla="*/ 0 w 1406"/>
                <a:gd name="T11" fmla="*/ 1044 h 1044"/>
                <a:gd name="T12" fmla="*/ 0 w 1406"/>
                <a:gd name="T13" fmla="*/ 0 h 1044"/>
                <a:gd name="T14" fmla="*/ 0 60000 65536"/>
                <a:gd name="T15" fmla="*/ 0 60000 65536"/>
                <a:gd name="T16" fmla="*/ 0 60000 65536"/>
                <a:gd name="T17" fmla="*/ 0 60000 65536"/>
                <a:gd name="T18" fmla="*/ 0 60000 65536"/>
                <a:gd name="T19" fmla="*/ 0 60000 65536"/>
                <a:gd name="T20" fmla="*/ 0 60000 65536"/>
                <a:gd name="T21" fmla="*/ 0 w 1406"/>
                <a:gd name="T22" fmla="*/ 0 h 1044"/>
                <a:gd name="T23" fmla="*/ 1406 w 1406"/>
                <a:gd name="T24" fmla="*/ 1044 h 104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406" h="1044">
                  <a:moveTo>
                    <a:pt x="0" y="0"/>
                  </a:moveTo>
                  <a:lnTo>
                    <a:pt x="1406" y="0"/>
                  </a:lnTo>
                  <a:lnTo>
                    <a:pt x="1134" y="273"/>
                  </a:lnTo>
                  <a:lnTo>
                    <a:pt x="862" y="545"/>
                  </a:lnTo>
                  <a:lnTo>
                    <a:pt x="363" y="862"/>
                  </a:lnTo>
                  <a:lnTo>
                    <a:pt x="0" y="1044"/>
                  </a:lnTo>
                  <a:lnTo>
                    <a:pt x="0" y="0"/>
                  </a:lnTo>
                  <a:close/>
                </a:path>
              </a:pathLst>
            </a:custGeom>
            <a:solidFill>
              <a:srgbClr val="B3FFB3"/>
            </a:solidFill>
            <a:ln>
              <a:noFill/>
            </a:ln>
            <a:extLst>
              <a:ext uri="{91240B29-F687-4F45-9708-019B960494DF}">
                <a14:hiddenLine xmlns:a14="http://schemas.microsoft.com/office/drawing/2010/main" w="9525" cap="flat" cmpd="sng">
                  <a:solidFill>
                    <a:srgbClr val="000000"/>
                  </a:solidFill>
                  <a:prstDash val="solid"/>
                  <a:round/>
                  <a:headEnd type="none" w="sm" len="sm"/>
                  <a:tailEnd type="none" w="sm" len="sm"/>
                </a14:hiddenLine>
              </a:ext>
            </a:extLst>
          </p:spPr>
          <p:txBody>
            <a:bodyPr/>
            <a:lstStyle/>
            <a:p>
              <a:endParaRPr lang="de-DE"/>
            </a:p>
          </p:txBody>
        </p:sp>
        <p:sp>
          <p:nvSpPr>
            <p:cNvPr id="23" name="Rectangle 62"/>
            <p:cNvSpPr>
              <a:spLocks noChangeArrowheads="1"/>
            </p:cNvSpPr>
            <p:nvPr/>
          </p:nvSpPr>
          <p:spPr bwMode="auto">
            <a:xfrm>
              <a:off x="1610" y="2432"/>
              <a:ext cx="590" cy="5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spcBef>
                  <a:spcPct val="20000"/>
                </a:spcBef>
                <a:buClr>
                  <a:schemeClr val="tx2"/>
                </a:buClr>
                <a:buChar char="•"/>
                <a:defRPr sz="2400">
                  <a:solidFill>
                    <a:schemeClr val="tx1"/>
                  </a:solidFill>
                  <a:latin typeface="Times New Roman" panose="02020603050405020304" pitchFamily="18" charset="0"/>
                </a:defRPr>
              </a:lvl1pPr>
              <a:lvl2pPr marL="742950" indent="-285750">
                <a:spcBef>
                  <a:spcPct val="20000"/>
                </a:spcBef>
                <a:buClr>
                  <a:schemeClr val="tx2"/>
                </a:buClr>
                <a:buChar char="–"/>
                <a:defRPr sz="2400">
                  <a:solidFill>
                    <a:schemeClr val="tx1"/>
                  </a:solidFill>
                  <a:latin typeface="Times New Roman" panose="02020603050405020304" pitchFamily="18" charset="0"/>
                </a:defRPr>
              </a:lvl2pPr>
              <a:lvl3pPr marL="1143000" indent="-228600">
                <a:spcBef>
                  <a:spcPct val="20000"/>
                </a:spcBef>
                <a:buClr>
                  <a:schemeClr val="tx2"/>
                </a:buClr>
                <a:buChar char="•"/>
                <a:defRPr sz="2400">
                  <a:solidFill>
                    <a:schemeClr val="tx1"/>
                  </a:solidFill>
                  <a:latin typeface="Times New Roman" panose="02020603050405020304" pitchFamily="18" charset="0"/>
                </a:defRPr>
              </a:lvl3pPr>
              <a:lvl4pPr marL="1600200" indent="-228600">
                <a:spcBef>
                  <a:spcPct val="20000"/>
                </a:spcBef>
                <a:buClr>
                  <a:schemeClr val="tx2"/>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spcBef>
                  <a:spcPct val="0"/>
                </a:spcBef>
                <a:buClrTx/>
                <a:buFontTx/>
                <a:buNone/>
              </a:pPr>
              <a:r>
                <a:rPr lang="de-DE" altLang="en-US" sz="1000" dirty="0" err="1">
                  <a:solidFill>
                    <a:srgbClr val="000000"/>
                  </a:solidFill>
                  <a:latin typeface="Arial" panose="020B0604020202020204" pitchFamily="34" charset="0"/>
                </a:rPr>
                <a:t>Produ</a:t>
              </a:r>
              <a:r>
                <a:rPr lang="de-DE" altLang="en-US" sz="1000" dirty="0">
                  <a:solidFill>
                    <a:srgbClr val="000000"/>
                  </a:solidFill>
                  <a:latin typeface="Arial" panose="020B0604020202020204" pitchFamily="34" charset="0"/>
                </a:rPr>
                <a:t>-zenten-rente</a:t>
              </a:r>
              <a:endParaRPr lang="de-DE" altLang="en-US" sz="1000" dirty="0">
                <a:latin typeface="Arial" panose="020B0604020202020204" pitchFamily="34" charset="0"/>
              </a:endParaRPr>
            </a:p>
          </p:txBody>
        </p:sp>
      </p:grpSp>
      <p:sp>
        <p:nvSpPr>
          <p:cNvPr id="24" name="Freeform 58"/>
          <p:cNvSpPr>
            <a:spLocks/>
          </p:cNvSpPr>
          <p:nvPr/>
        </p:nvSpPr>
        <p:spPr bwMode="auto">
          <a:xfrm>
            <a:off x="980599" y="1807005"/>
            <a:ext cx="1582334" cy="1786111"/>
          </a:xfrm>
          <a:custGeom>
            <a:avLst/>
            <a:gdLst>
              <a:gd name="T0" fmla="*/ 0 w 2054"/>
              <a:gd name="T1" fmla="*/ 0 h 2115"/>
              <a:gd name="T2" fmla="*/ 2147483646 w 2054"/>
              <a:gd name="T3" fmla="*/ 2147483646 h 2115"/>
              <a:gd name="T4" fmla="*/ 2147483646 w 2054"/>
              <a:gd name="T5" fmla="*/ 2147483646 h 2115"/>
              <a:gd name="T6" fmla="*/ 2147483646 w 2054"/>
              <a:gd name="T7" fmla="*/ 2147483646 h 2115"/>
              <a:gd name="T8" fmla="*/ 2147483646 w 2054"/>
              <a:gd name="T9" fmla="*/ 2147483646 h 2115"/>
              <a:gd name="T10" fmla="*/ 2147483646 w 2054"/>
              <a:gd name="T11" fmla="*/ 2147483646 h 2115"/>
              <a:gd name="T12" fmla="*/ 0 60000 65536"/>
              <a:gd name="T13" fmla="*/ 0 60000 65536"/>
              <a:gd name="T14" fmla="*/ 0 60000 65536"/>
              <a:gd name="T15" fmla="*/ 0 60000 65536"/>
              <a:gd name="T16" fmla="*/ 0 60000 65536"/>
              <a:gd name="T17" fmla="*/ 0 60000 65536"/>
              <a:gd name="T18" fmla="*/ 0 w 2054"/>
              <a:gd name="T19" fmla="*/ 0 h 2115"/>
              <a:gd name="T20" fmla="*/ 2054 w 2054"/>
              <a:gd name="T21" fmla="*/ 2115 h 2115"/>
            </a:gdLst>
            <a:ahLst/>
            <a:cxnLst>
              <a:cxn ang="T12">
                <a:pos x="T0" y="T1"/>
              </a:cxn>
              <a:cxn ang="T13">
                <a:pos x="T2" y="T3"/>
              </a:cxn>
              <a:cxn ang="T14">
                <a:pos x="T4" y="T5"/>
              </a:cxn>
              <a:cxn ang="T15">
                <a:pos x="T6" y="T7"/>
              </a:cxn>
              <a:cxn ang="T16">
                <a:pos x="T8" y="T9"/>
              </a:cxn>
              <a:cxn ang="T17">
                <a:pos x="T10" y="T11"/>
              </a:cxn>
            </a:cxnLst>
            <a:rect l="T18" t="T19" r="T20" b="T21"/>
            <a:pathLst>
              <a:path w="2054" h="2115">
                <a:moveTo>
                  <a:pt x="0" y="0"/>
                </a:moveTo>
                <a:cubicBezTo>
                  <a:pt x="61" y="86"/>
                  <a:pt x="244" y="367"/>
                  <a:pt x="356" y="515"/>
                </a:cubicBezTo>
                <a:cubicBezTo>
                  <a:pt x="468" y="663"/>
                  <a:pt x="542" y="746"/>
                  <a:pt x="675" y="887"/>
                </a:cubicBezTo>
                <a:cubicBezTo>
                  <a:pt x="808" y="1028"/>
                  <a:pt x="1030" y="1244"/>
                  <a:pt x="1152" y="1364"/>
                </a:cubicBezTo>
                <a:cubicBezTo>
                  <a:pt x="1274" y="1484"/>
                  <a:pt x="1260" y="1482"/>
                  <a:pt x="1410" y="1607"/>
                </a:cubicBezTo>
                <a:cubicBezTo>
                  <a:pt x="1560" y="1732"/>
                  <a:pt x="1920" y="2009"/>
                  <a:pt x="2054" y="2115"/>
                </a:cubicBezTo>
              </a:path>
            </a:pathLst>
          </a:custGeom>
          <a:noFill/>
          <a:ln w="38100" cap="flat" cmpd="sng">
            <a:solidFill>
              <a:schemeClr val="tx1"/>
            </a:solidFill>
            <a:prstDash val="solid"/>
            <a:round/>
            <a:headEnd type="none" w="sm" len="sm"/>
            <a:tailEnd type="none" w="sm" len="sm"/>
          </a:ln>
          <a:extLst>
            <a:ext uri="{909E8E84-426E-40DD-AFC4-6F175D3DCCD1}">
              <a14:hiddenFill xmlns:a14="http://schemas.microsoft.com/office/drawing/2010/main">
                <a:solidFill>
                  <a:srgbClr val="FFFFFF"/>
                </a:solidFill>
              </a14:hiddenFill>
            </a:ext>
          </a:extLst>
        </p:spPr>
        <p:txBody>
          <a:bodyPr wrap="none" anchor="ctr"/>
          <a:lstStyle/>
          <a:p>
            <a:endParaRPr lang="de-DE"/>
          </a:p>
        </p:txBody>
      </p:sp>
      <p:sp>
        <p:nvSpPr>
          <p:cNvPr id="25" name="Line 15"/>
          <p:cNvSpPr>
            <a:spLocks noChangeShapeType="1"/>
          </p:cNvSpPr>
          <p:nvPr/>
        </p:nvSpPr>
        <p:spPr bwMode="auto">
          <a:xfrm>
            <a:off x="1873453" y="2952987"/>
            <a:ext cx="771" cy="15201"/>
          </a:xfrm>
          <a:prstGeom prst="line">
            <a:avLst/>
          </a:prstGeom>
          <a:noFill/>
          <a:ln w="7938">
            <a:solidFill>
              <a:srgbClr val="000000"/>
            </a:solidFill>
            <a:round/>
            <a:headEnd/>
            <a:tailEnd/>
          </a:ln>
          <a:extLst>
            <a:ext uri="{909E8E84-426E-40DD-AFC4-6F175D3DCCD1}">
              <a14:hiddenFill xmlns:a14="http://schemas.microsoft.com/office/drawing/2010/main">
                <a:noFill/>
              </a14:hiddenFill>
            </a:ext>
          </a:extLst>
        </p:spPr>
        <p:txBody>
          <a:bodyPr/>
          <a:lstStyle/>
          <a:p>
            <a:endParaRPr lang="de-DE"/>
          </a:p>
        </p:txBody>
      </p:sp>
      <p:sp>
        <p:nvSpPr>
          <p:cNvPr id="26" name="Freeform 17"/>
          <p:cNvSpPr>
            <a:spLocks/>
          </p:cNvSpPr>
          <p:nvPr/>
        </p:nvSpPr>
        <p:spPr bwMode="auto">
          <a:xfrm>
            <a:off x="1893483" y="2958053"/>
            <a:ext cx="771" cy="2533"/>
          </a:xfrm>
          <a:custGeom>
            <a:avLst/>
            <a:gdLst>
              <a:gd name="T0" fmla="*/ 0 w 1588"/>
              <a:gd name="T1" fmla="*/ 0 h 8"/>
              <a:gd name="T2" fmla="*/ 0 w 1588"/>
              <a:gd name="T3" fmla="*/ 2147483646 h 8"/>
              <a:gd name="T4" fmla="*/ 0 w 1588"/>
              <a:gd name="T5" fmla="*/ 0 h 8"/>
              <a:gd name="T6" fmla="*/ 0 60000 65536"/>
              <a:gd name="T7" fmla="*/ 0 60000 65536"/>
              <a:gd name="T8" fmla="*/ 0 60000 65536"/>
              <a:gd name="T9" fmla="*/ 0 w 1588"/>
              <a:gd name="T10" fmla="*/ 0 h 8"/>
              <a:gd name="T11" fmla="*/ 1588 w 1588"/>
              <a:gd name="T12" fmla="*/ 8 h 8"/>
            </a:gdLst>
            <a:ahLst/>
            <a:cxnLst>
              <a:cxn ang="T6">
                <a:pos x="T0" y="T1"/>
              </a:cxn>
              <a:cxn ang="T7">
                <a:pos x="T2" y="T3"/>
              </a:cxn>
              <a:cxn ang="T8">
                <a:pos x="T4" y="T5"/>
              </a:cxn>
            </a:cxnLst>
            <a:rect l="T9" t="T10" r="T11" b="T12"/>
            <a:pathLst>
              <a:path w="1588" h="8">
                <a:moveTo>
                  <a:pt x="0" y="0"/>
                </a:moveTo>
                <a:lnTo>
                  <a:pt x="0" y="8"/>
                </a:lnTo>
                <a:lnTo>
                  <a:pt x="0" y="0"/>
                </a:lnTo>
                <a:close/>
              </a:path>
            </a:pathLst>
          </a:custGeom>
          <a:solidFill>
            <a:srgbClr val="000000"/>
          </a:solidFill>
          <a:ln w="1588">
            <a:solidFill>
              <a:srgbClr val="000000"/>
            </a:solidFill>
            <a:prstDash val="solid"/>
            <a:round/>
            <a:headEnd/>
            <a:tailEnd/>
          </a:ln>
        </p:spPr>
        <p:txBody>
          <a:bodyPr/>
          <a:lstStyle/>
          <a:p>
            <a:endParaRPr lang="de-DE"/>
          </a:p>
        </p:txBody>
      </p:sp>
      <p:sp>
        <p:nvSpPr>
          <p:cNvPr id="31" name="Line 56"/>
          <p:cNvSpPr>
            <a:spLocks noChangeShapeType="1"/>
          </p:cNvSpPr>
          <p:nvPr/>
        </p:nvSpPr>
        <p:spPr bwMode="auto">
          <a:xfrm flipV="1">
            <a:off x="754880" y="4048018"/>
            <a:ext cx="1895853" cy="20548"/>
          </a:xfrm>
          <a:prstGeom prst="line">
            <a:avLst/>
          </a:prstGeom>
          <a:noFill/>
          <a:ln w="38100">
            <a:solidFill>
              <a:schemeClr val="tx1"/>
            </a:solidFill>
            <a:round/>
            <a:headEnd type="none" w="sm" len="sm"/>
            <a:tailEnd type="triangle" w="med" len="med"/>
          </a:ln>
          <a:extLst>
            <a:ext uri="{909E8E84-426E-40DD-AFC4-6F175D3DCCD1}">
              <a14:hiddenFill xmlns:a14="http://schemas.microsoft.com/office/drawing/2010/main">
                <a:noFill/>
              </a14:hiddenFill>
            </a:ext>
          </a:extLst>
        </p:spPr>
        <p:txBody>
          <a:bodyPr wrap="none" anchor="ctr"/>
          <a:lstStyle/>
          <a:p>
            <a:endParaRPr lang="de-DE"/>
          </a:p>
        </p:txBody>
      </p:sp>
      <p:sp>
        <p:nvSpPr>
          <p:cNvPr id="32" name="Line 57"/>
          <p:cNvSpPr>
            <a:spLocks noChangeShapeType="1"/>
          </p:cNvSpPr>
          <p:nvPr/>
        </p:nvSpPr>
        <p:spPr bwMode="auto">
          <a:xfrm flipV="1">
            <a:off x="754880" y="1879631"/>
            <a:ext cx="0" cy="2188935"/>
          </a:xfrm>
          <a:prstGeom prst="line">
            <a:avLst/>
          </a:prstGeom>
          <a:noFill/>
          <a:ln w="38100">
            <a:solidFill>
              <a:schemeClr val="tx1"/>
            </a:solidFill>
            <a:round/>
            <a:headEnd type="none" w="sm" len="sm"/>
            <a:tailEnd type="triangle" w="med" len="med"/>
          </a:ln>
          <a:extLst>
            <a:ext uri="{909E8E84-426E-40DD-AFC4-6F175D3DCCD1}">
              <a14:hiddenFill xmlns:a14="http://schemas.microsoft.com/office/drawing/2010/main">
                <a:noFill/>
              </a14:hiddenFill>
            </a:ext>
          </a:extLst>
        </p:spPr>
        <p:txBody>
          <a:bodyPr wrap="none" anchor="ctr"/>
          <a:lstStyle/>
          <a:p>
            <a:endParaRPr lang="de-DE"/>
          </a:p>
        </p:txBody>
      </p:sp>
      <p:grpSp>
        <p:nvGrpSpPr>
          <p:cNvPr id="33" name="Group 70"/>
          <p:cNvGrpSpPr>
            <a:grpSpLocks/>
          </p:cNvGrpSpPr>
          <p:nvPr/>
        </p:nvGrpSpPr>
        <p:grpSpPr bwMode="auto">
          <a:xfrm>
            <a:off x="743325" y="2045997"/>
            <a:ext cx="1778777" cy="1808912"/>
            <a:chOff x="1329" y="1253"/>
            <a:chExt cx="2309" cy="2142"/>
          </a:xfrm>
        </p:grpSpPr>
        <p:sp>
          <p:nvSpPr>
            <p:cNvPr id="34" name="Freeform 60"/>
            <p:cNvSpPr>
              <a:spLocks/>
            </p:cNvSpPr>
            <p:nvPr/>
          </p:nvSpPr>
          <p:spPr bwMode="auto">
            <a:xfrm>
              <a:off x="1349" y="1253"/>
              <a:ext cx="2289" cy="2142"/>
            </a:xfrm>
            <a:custGeom>
              <a:avLst/>
              <a:gdLst>
                <a:gd name="T0" fmla="*/ 0 w 2289"/>
                <a:gd name="T1" fmla="*/ 2142 h 2142"/>
                <a:gd name="T2" fmla="*/ 546 w 2289"/>
                <a:gd name="T3" fmla="*/ 1824 h 2142"/>
                <a:gd name="T4" fmla="*/ 955 w 2289"/>
                <a:gd name="T5" fmla="*/ 1528 h 2142"/>
                <a:gd name="T6" fmla="*/ 1449 w 2289"/>
                <a:gd name="T7" fmla="*/ 1065 h 2142"/>
                <a:gd name="T8" fmla="*/ 1741 w 2289"/>
                <a:gd name="T9" fmla="*/ 742 h 2142"/>
                <a:gd name="T10" fmla="*/ 2289 w 2289"/>
                <a:gd name="T11" fmla="*/ 0 h 2142"/>
                <a:gd name="T12" fmla="*/ 0 60000 65536"/>
                <a:gd name="T13" fmla="*/ 0 60000 65536"/>
                <a:gd name="T14" fmla="*/ 0 60000 65536"/>
                <a:gd name="T15" fmla="*/ 0 60000 65536"/>
                <a:gd name="T16" fmla="*/ 0 60000 65536"/>
                <a:gd name="T17" fmla="*/ 0 60000 65536"/>
                <a:gd name="T18" fmla="*/ 0 w 2289"/>
                <a:gd name="T19" fmla="*/ 0 h 2142"/>
                <a:gd name="T20" fmla="*/ 2289 w 2289"/>
                <a:gd name="T21" fmla="*/ 2142 h 2142"/>
              </a:gdLst>
              <a:ahLst/>
              <a:cxnLst>
                <a:cxn ang="T12">
                  <a:pos x="T0" y="T1"/>
                </a:cxn>
                <a:cxn ang="T13">
                  <a:pos x="T2" y="T3"/>
                </a:cxn>
                <a:cxn ang="T14">
                  <a:pos x="T4" y="T5"/>
                </a:cxn>
                <a:cxn ang="T15">
                  <a:pos x="T6" y="T7"/>
                </a:cxn>
                <a:cxn ang="T16">
                  <a:pos x="T8" y="T9"/>
                </a:cxn>
                <a:cxn ang="T17">
                  <a:pos x="T10" y="T11"/>
                </a:cxn>
              </a:cxnLst>
              <a:rect l="T18" t="T19" r="T20" b="T21"/>
              <a:pathLst>
                <a:path w="2289" h="2142">
                  <a:moveTo>
                    <a:pt x="0" y="2142"/>
                  </a:moveTo>
                  <a:cubicBezTo>
                    <a:pt x="91" y="2089"/>
                    <a:pt x="387" y="1926"/>
                    <a:pt x="546" y="1824"/>
                  </a:cubicBezTo>
                  <a:cubicBezTo>
                    <a:pt x="705" y="1722"/>
                    <a:pt x="805" y="1655"/>
                    <a:pt x="955" y="1528"/>
                  </a:cubicBezTo>
                  <a:cubicBezTo>
                    <a:pt x="1105" y="1401"/>
                    <a:pt x="1318" y="1196"/>
                    <a:pt x="1449" y="1065"/>
                  </a:cubicBezTo>
                  <a:cubicBezTo>
                    <a:pt x="1580" y="934"/>
                    <a:pt x="1601" y="919"/>
                    <a:pt x="1741" y="742"/>
                  </a:cubicBezTo>
                  <a:cubicBezTo>
                    <a:pt x="1881" y="565"/>
                    <a:pt x="2175" y="155"/>
                    <a:pt x="2289" y="0"/>
                  </a:cubicBezTo>
                </a:path>
              </a:pathLst>
            </a:custGeom>
            <a:noFill/>
            <a:ln w="38100" cap="flat" cmpd="sng">
              <a:solidFill>
                <a:schemeClr val="tx1"/>
              </a:solidFill>
              <a:prstDash val="solid"/>
              <a:round/>
              <a:headEnd type="none" w="sm" len="sm"/>
              <a:tailEnd type="none" w="sm" len="sm"/>
            </a:ln>
            <a:extLst>
              <a:ext uri="{909E8E84-426E-40DD-AFC4-6F175D3DCCD1}">
                <a14:hiddenFill xmlns:a14="http://schemas.microsoft.com/office/drawing/2010/main">
                  <a:solidFill>
                    <a:srgbClr val="FFFFFF"/>
                  </a:solidFill>
                </a14:hiddenFill>
              </a:ext>
            </a:extLst>
          </p:spPr>
          <p:txBody>
            <a:bodyPr wrap="none" anchor="ctr"/>
            <a:lstStyle/>
            <a:p>
              <a:endParaRPr lang="de-DE"/>
            </a:p>
          </p:txBody>
        </p:sp>
        <p:sp>
          <p:nvSpPr>
            <p:cNvPr id="39" name="Freeform 27"/>
            <p:cNvSpPr>
              <a:spLocks/>
            </p:cNvSpPr>
            <p:nvPr/>
          </p:nvSpPr>
          <p:spPr bwMode="auto">
            <a:xfrm>
              <a:off x="2769" y="2300"/>
              <a:ext cx="53" cy="53"/>
            </a:xfrm>
            <a:custGeom>
              <a:avLst/>
              <a:gdLst>
                <a:gd name="T0" fmla="*/ 1 w 106"/>
                <a:gd name="T1" fmla="*/ 1 h 106"/>
                <a:gd name="T2" fmla="*/ 1 w 106"/>
                <a:gd name="T3" fmla="*/ 1 h 106"/>
                <a:gd name="T4" fmla="*/ 1 w 106"/>
                <a:gd name="T5" fmla="*/ 1 h 106"/>
                <a:gd name="T6" fmla="*/ 1 w 106"/>
                <a:gd name="T7" fmla="*/ 1 h 106"/>
                <a:gd name="T8" fmla="*/ 1 w 106"/>
                <a:gd name="T9" fmla="*/ 1 h 106"/>
                <a:gd name="T10" fmla="*/ 1 w 106"/>
                <a:gd name="T11" fmla="*/ 1 h 106"/>
                <a:gd name="T12" fmla="*/ 1 w 106"/>
                <a:gd name="T13" fmla="*/ 0 h 106"/>
                <a:gd name="T14" fmla="*/ 1 w 106"/>
                <a:gd name="T15" fmla="*/ 1 h 106"/>
                <a:gd name="T16" fmla="*/ 1 w 106"/>
                <a:gd name="T17" fmla="*/ 1 h 106"/>
                <a:gd name="T18" fmla="*/ 1 w 106"/>
                <a:gd name="T19" fmla="*/ 1 h 106"/>
                <a:gd name="T20" fmla="*/ 1 w 106"/>
                <a:gd name="T21" fmla="*/ 1 h 106"/>
                <a:gd name="T22" fmla="*/ 1 w 106"/>
                <a:gd name="T23" fmla="*/ 1 h 106"/>
                <a:gd name="T24" fmla="*/ 0 w 106"/>
                <a:gd name="T25" fmla="*/ 1 h 106"/>
                <a:gd name="T26" fmla="*/ 1 w 106"/>
                <a:gd name="T27" fmla="*/ 1 h 106"/>
                <a:gd name="T28" fmla="*/ 1 w 106"/>
                <a:gd name="T29" fmla="*/ 1 h 106"/>
                <a:gd name="T30" fmla="*/ 1 w 106"/>
                <a:gd name="T31" fmla="*/ 1 h 106"/>
                <a:gd name="T32" fmla="*/ 1 w 106"/>
                <a:gd name="T33" fmla="*/ 1 h 106"/>
                <a:gd name="T34" fmla="*/ 1 w 106"/>
                <a:gd name="T35" fmla="*/ 1 h 106"/>
                <a:gd name="T36" fmla="*/ 1 w 106"/>
                <a:gd name="T37" fmla="*/ 1 h 106"/>
                <a:gd name="T38" fmla="*/ 1 w 106"/>
                <a:gd name="T39" fmla="*/ 1 h 106"/>
                <a:gd name="T40" fmla="*/ 1 w 106"/>
                <a:gd name="T41" fmla="*/ 1 h 106"/>
                <a:gd name="T42" fmla="*/ 1 w 106"/>
                <a:gd name="T43" fmla="*/ 1 h 106"/>
                <a:gd name="T44" fmla="*/ 1 w 106"/>
                <a:gd name="T45" fmla="*/ 1 h 106"/>
                <a:gd name="T46" fmla="*/ 1 w 106"/>
                <a:gd name="T47" fmla="*/ 1 h 106"/>
                <a:gd name="T48" fmla="*/ 1 w 106"/>
                <a:gd name="T49" fmla="*/ 1 h 106"/>
                <a:gd name="T50" fmla="*/ 1 w 106"/>
                <a:gd name="T51" fmla="*/ 1 h 10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106"/>
                <a:gd name="T79" fmla="*/ 0 h 106"/>
                <a:gd name="T80" fmla="*/ 106 w 106"/>
                <a:gd name="T81" fmla="*/ 106 h 10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106" h="106">
                  <a:moveTo>
                    <a:pt x="106" y="53"/>
                  </a:moveTo>
                  <a:lnTo>
                    <a:pt x="104" y="40"/>
                  </a:lnTo>
                  <a:lnTo>
                    <a:pt x="98" y="27"/>
                  </a:lnTo>
                  <a:lnTo>
                    <a:pt x="89" y="14"/>
                  </a:lnTo>
                  <a:lnTo>
                    <a:pt x="78" y="7"/>
                  </a:lnTo>
                  <a:lnTo>
                    <a:pt x="65" y="2"/>
                  </a:lnTo>
                  <a:lnTo>
                    <a:pt x="53" y="0"/>
                  </a:lnTo>
                  <a:lnTo>
                    <a:pt x="38" y="2"/>
                  </a:lnTo>
                  <a:lnTo>
                    <a:pt x="25" y="7"/>
                  </a:lnTo>
                  <a:lnTo>
                    <a:pt x="14" y="14"/>
                  </a:lnTo>
                  <a:lnTo>
                    <a:pt x="7" y="27"/>
                  </a:lnTo>
                  <a:lnTo>
                    <a:pt x="2" y="40"/>
                  </a:lnTo>
                  <a:lnTo>
                    <a:pt x="0" y="53"/>
                  </a:lnTo>
                  <a:lnTo>
                    <a:pt x="2" y="67"/>
                  </a:lnTo>
                  <a:lnTo>
                    <a:pt x="7" y="80"/>
                  </a:lnTo>
                  <a:lnTo>
                    <a:pt x="14" y="91"/>
                  </a:lnTo>
                  <a:lnTo>
                    <a:pt x="25" y="98"/>
                  </a:lnTo>
                  <a:lnTo>
                    <a:pt x="38" y="104"/>
                  </a:lnTo>
                  <a:lnTo>
                    <a:pt x="53" y="106"/>
                  </a:lnTo>
                  <a:lnTo>
                    <a:pt x="65" y="104"/>
                  </a:lnTo>
                  <a:lnTo>
                    <a:pt x="78" y="98"/>
                  </a:lnTo>
                  <a:lnTo>
                    <a:pt x="89" y="91"/>
                  </a:lnTo>
                  <a:lnTo>
                    <a:pt x="98" y="80"/>
                  </a:lnTo>
                  <a:lnTo>
                    <a:pt x="104" y="67"/>
                  </a:lnTo>
                  <a:lnTo>
                    <a:pt x="106" y="53"/>
                  </a:lnTo>
                  <a:close/>
                </a:path>
              </a:pathLst>
            </a:custGeom>
            <a:solidFill>
              <a:srgbClr val="FFFFFF"/>
            </a:solidFill>
            <a:ln w="14288">
              <a:solidFill>
                <a:srgbClr val="000000"/>
              </a:solidFill>
              <a:prstDash val="solid"/>
              <a:round/>
              <a:headEnd/>
              <a:tailEnd/>
            </a:ln>
          </p:spPr>
          <p:txBody>
            <a:bodyPr/>
            <a:lstStyle/>
            <a:p>
              <a:endParaRPr lang="de-DE"/>
            </a:p>
          </p:txBody>
        </p:sp>
        <p:sp>
          <p:nvSpPr>
            <p:cNvPr id="41" name="Line 40"/>
            <p:cNvSpPr>
              <a:spLocks noChangeShapeType="1"/>
            </p:cNvSpPr>
            <p:nvPr/>
          </p:nvSpPr>
          <p:spPr bwMode="auto">
            <a:xfrm flipH="1">
              <a:off x="1329" y="2335"/>
              <a:ext cx="1440" cy="0"/>
            </a:xfrm>
            <a:prstGeom prst="line">
              <a:avLst/>
            </a:prstGeom>
            <a:ln>
              <a:headEnd type="none" w="sm" len="sm"/>
              <a:tailEnd type="none" w="sm" len="sm"/>
            </a:ln>
          </p:spPr>
          <p:style>
            <a:lnRef idx="3">
              <a:schemeClr val="accent6"/>
            </a:lnRef>
            <a:fillRef idx="0">
              <a:schemeClr val="accent6"/>
            </a:fillRef>
            <a:effectRef idx="2">
              <a:schemeClr val="accent6"/>
            </a:effectRef>
            <a:fontRef idx="minor">
              <a:schemeClr val="tx1"/>
            </a:fontRef>
          </p:style>
          <p:txBody>
            <a:bodyPr wrap="none" anchor="ctr"/>
            <a:lstStyle/>
            <a:p>
              <a:endParaRPr lang="de-DE"/>
            </a:p>
          </p:txBody>
        </p:sp>
      </p:grpSp>
      <p:sp>
        <p:nvSpPr>
          <p:cNvPr id="46" name="Line 15"/>
          <p:cNvSpPr>
            <a:spLocks noChangeShapeType="1"/>
          </p:cNvSpPr>
          <p:nvPr/>
        </p:nvSpPr>
        <p:spPr bwMode="auto">
          <a:xfrm>
            <a:off x="7474842" y="3038281"/>
            <a:ext cx="771" cy="15201"/>
          </a:xfrm>
          <a:prstGeom prst="line">
            <a:avLst/>
          </a:prstGeom>
          <a:noFill/>
          <a:ln w="7938">
            <a:solidFill>
              <a:srgbClr val="000000"/>
            </a:solidFill>
            <a:round/>
            <a:headEnd/>
            <a:tailEnd/>
          </a:ln>
          <a:extLst>
            <a:ext uri="{909E8E84-426E-40DD-AFC4-6F175D3DCCD1}">
              <a14:hiddenFill xmlns:a14="http://schemas.microsoft.com/office/drawing/2010/main">
                <a:noFill/>
              </a14:hiddenFill>
            </a:ext>
          </a:extLst>
        </p:spPr>
        <p:txBody>
          <a:bodyPr/>
          <a:lstStyle/>
          <a:p>
            <a:endParaRPr lang="de-DE"/>
          </a:p>
        </p:txBody>
      </p:sp>
      <p:sp>
        <p:nvSpPr>
          <p:cNvPr id="47" name="Freeform 17"/>
          <p:cNvSpPr>
            <a:spLocks/>
          </p:cNvSpPr>
          <p:nvPr/>
        </p:nvSpPr>
        <p:spPr bwMode="auto">
          <a:xfrm>
            <a:off x="7494872" y="3043347"/>
            <a:ext cx="771" cy="2533"/>
          </a:xfrm>
          <a:custGeom>
            <a:avLst/>
            <a:gdLst>
              <a:gd name="T0" fmla="*/ 0 w 1588"/>
              <a:gd name="T1" fmla="*/ 0 h 8"/>
              <a:gd name="T2" fmla="*/ 0 w 1588"/>
              <a:gd name="T3" fmla="*/ 2147483646 h 8"/>
              <a:gd name="T4" fmla="*/ 0 w 1588"/>
              <a:gd name="T5" fmla="*/ 0 h 8"/>
              <a:gd name="T6" fmla="*/ 0 60000 65536"/>
              <a:gd name="T7" fmla="*/ 0 60000 65536"/>
              <a:gd name="T8" fmla="*/ 0 60000 65536"/>
              <a:gd name="T9" fmla="*/ 0 w 1588"/>
              <a:gd name="T10" fmla="*/ 0 h 8"/>
              <a:gd name="T11" fmla="*/ 1588 w 1588"/>
              <a:gd name="T12" fmla="*/ 8 h 8"/>
            </a:gdLst>
            <a:ahLst/>
            <a:cxnLst>
              <a:cxn ang="T6">
                <a:pos x="T0" y="T1"/>
              </a:cxn>
              <a:cxn ang="T7">
                <a:pos x="T2" y="T3"/>
              </a:cxn>
              <a:cxn ang="T8">
                <a:pos x="T4" y="T5"/>
              </a:cxn>
            </a:cxnLst>
            <a:rect l="T9" t="T10" r="T11" b="T12"/>
            <a:pathLst>
              <a:path w="1588" h="8">
                <a:moveTo>
                  <a:pt x="0" y="0"/>
                </a:moveTo>
                <a:lnTo>
                  <a:pt x="0" y="8"/>
                </a:lnTo>
                <a:lnTo>
                  <a:pt x="0" y="0"/>
                </a:lnTo>
                <a:close/>
              </a:path>
            </a:pathLst>
          </a:custGeom>
          <a:solidFill>
            <a:srgbClr val="000000"/>
          </a:solidFill>
          <a:ln w="1588">
            <a:solidFill>
              <a:srgbClr val="000000"/>
            </a:solidFill>
            <a:prstDash val="solid"/>
            <a:round/>
            <a:headEnd/>
            <a:tailEnd/>
          </a:ln>
        </p:spPr>
        <p:txBody>
          <a:bodyPr/>
          <a:lstStyle/>
          <a:p>
            <a:endParaRPr lang="de-DE"/>
          </a:p>
        </p:txBody>
      </p:sp>
      <p:sp>
        <p:nvSpPr>
          <p:cNvPr id="48" name="Line 56"/>
          <p:cNvSpPr>
            <a:spLocks noChangeShapeType="1"/>
          </p:cNvSpPr>
          <p:nvPr/>
        </p:nvSpPr>
        <p:spPr bwMode="auto">
          <a:xfrm>
            <a:off x="6356269" y="4153860"/>
            <a:ext cx="1996621" cy="0"/>
          </a:xfrm>
          <a:prstGeom prst="line">
            <a:avLst/>
          </a:prstGeom>
          <a:noFill/>
          <a:ln w="38100">
            <a:solidFill>
              <a:schemeClr val="tx1"/>
            </a:solidFill>
            <a:round/>
            <a:headEnd type="none" w="sm" len="sm"/>
            <a:tailEnd type="triangle" w="med" len="med"/>
          </a:ln>
          <a:extLst>
            <a:ext uri="{909E8E84-426E-40DD-AFC4-6F175D3DCCD1}">
              <a14:hiddenFill xmlns:a14="http://schemas.microsoft.com/office/drawing/2010/main">
                <a:noFill/>
              </a14:hiddenFill>
            </a:ext>
          </a:extLst>
        </p:spPr>
        <p:txBody>
          <a:bodyPr wrap="none" anchor="ctr"/>
          <a:lstStyle/>
          <a:p>
            <a:endParaRPr lang="de-DE"/>
          </a:p>
        </p:txBody>
      </p:sp>
      <p:sp>
        <p:nvSpPr>
          <p:cNvPr id="49" name="Line 57"/>
          <p:cNvSpPr>
            <a:spLocks noChangeShapeType="1"/>
          </p:cNvSpPr>
          <p:nvPr/>
        </p:nvSpPr>
        <p:spPr bwMode="auto">
          <a:xfrm flipV="1">
            <a:off x="6356269" y="1964925"/>
            <a:ext cx="0" cy="2188935"/>
          </a:xfrm>
          <a:prstGeom prst="line">
            <a:avLst/>
          </a:prstGeom>
          <a:noFill/>
          <a:ln w="38100">
            <a:solidFill>
              <a:schemeClr val="tx1"/>
            </a:solidFill>
            <a:round/>
            <a:headEnd type="none" w="sm" len="sm"/>
            <a:tailEnd type="triangle" w="med" len="med"/>
          </a:ln>
          <a:extLst>
            <a:ext uri="{909E8E84-426E-40DD-AFC4-6F175D3DCCD1}">
              <a14:hiddenFill xmlns:a14="http://schemas.microsoft.com/office/drawing/2010/main">
                <a:noFill/>
              </a14:hiddenFill>
            </a:ext>
          </a:extLst>
        </p:spPr>
        <p:txBody>
          <a:bodyPr wrap="none" anchor="ctr"/>
          <a:lstStyle/>
          <a:p>
            <a:endParaRPr lang="de-DE"/>
          </a:p>
        </p:txBody>
      </p:sp>
      <p:sp>
        <p:nvSpPr>
          <p:cNvPr id="51" name="Freeform 60"/>
          <p:cNvSpPr>
            <a:spLocks/>
          </p:cNvSpPr>
          <p:nvPr/>
        </p:nvSpPr>
        <p:spPr bwMode="auto">
          <a:xfrm>
            <a:off x="6360122" y="2131291"/>
            <a:ext cx="1763370" cy="1808912"/>
          </a:xfrm>
          <a:custGeom>
            <a:avLst/>
            <a:gdLst>
              <a:gd name="T0" fmla="*/ 0 w 2289"/>
              <a:gd name="T1" fmla="*/ 2142 h 2142"/>
              <a:gd name="T2" fmla="*/ 546 w 2289"/>
              <a:gd name="T3" fmla="*/ 1824 h 2142"/>
              <a:gd name="T4" fmla="*/ 955 w 2289"/>
              <a:gd name="T5" fmla="*/ 1528 h 2142"/>
              <a:gd name="T6" fmla="*/ 1449 w 2289"/>
              <a:gd name="T7" fmla="*/ 1065 h 2142"/>
              <a:gd name="T8" fmla="*/ 1741 w 2289"/>
              <a:gd name="T9" fmla="*/ 742 h 2142"/>
              <a:gd name="T10" fmla="*/ 2289 w 2289"/>
              <a:gd name="T11" fmla="*/ 0 h 2142"/>
              <a:gd name="T12" fmla="*/ 0 60000 65536"/>
              <a:gd name="T13" fmla="*/ 0 60000 65536"/>
              <a:gd name="T14" fmla="*/ 0 60000 65536"/>
              <a:gd name="T15" fmla="*/ 0 60000 65536"/>
              <a:gd name="T16" fmla="*/ 0 60000 65536"/>
              <a:gd name="T17" fmla="*/ 0 60000 65536"/>
              <a:gd name="T18" fmla="*/ 0 w 2289"/>
              <a:gd name="T19" fmla="*/ 0 h 2142"/>
              <a:gd name="T20" fmla="*/ 2289 w 2289"/>
              <a:gd name="T21" fmla="*/ 2142 h 2142"/>
            </a:gdLst>
            <a:ahLst/>
            <a:cxnLst>
              <a:cxn ang="T12">
                <a:pos x="T0" y="T1"/>
              </a:cxn>
              <a:cxn ang="T13">
                <a:pos x="T2" y="T3"/>
              </a:cxn>
              <a:cxn ang="T14">
                <a:pos x="T4" y="T5"/>
              </a:cxn>
              <a:cxn ang="T15">
                <a:pos x="T6" y="T7"/>
              </a:cxn>
              <a:cxn ang="T16">
                <a:pos x="T8" y="T9"/>
              </a:cxn>
              <a:cxn ang="T17">
                <a:pos x="T10" y="T11"/>
              </a:cxn>
            </a:cxnLst>
            <a:rect l="T18" t="T19" r="T20" b="T21"/>
            <a:pathLst>
              <a:path w="2289" h="2142">
                <a:moveTo>
                  <a:pt x="0" y="2142"/>
                </a:moveTo>
                <a:cubicBezTo>
                  <a:pt x="91" y="2089"/>
                  <a:pt x="387" y="1926"/>
                  <a:pt x="546" y="1824"/>
                </a:cubicBezTo>
                <a:cubicBezTo>
                  <a:pt x="705" y="1722"/>
                  <a:pt x="805" y="1655"/>
                  <a:pt x="955" y="1528"/>
                </a:cubicBezTo>
                <a:cubicBezTo>
                  <a:pt x="1105" y="1401"/>
                  <a:pt x="1318" y="1196"/>
                  <a:pt x="1449" y="1065"/>
                </a:cubicBezTo>
                <a:cubicBezTo>
                  <a:pt x="1580" y="934"/>
                  <a:pt x="1601" y="919"/>
                  <a:pt x="1741" y="742"/>
                </a:cubicBezTo>
                <a:cubicBezTo>
                  <a:pt x="1881" y="565"/>
                  <a:pt x="2175" y="155"/>
                  <a:pt x="2289" y="0"/>
                </a:cubicBezTo>
              </a:path>
            </a:pathLst>
          </a:custGeom>
          <a:noFill/>
          <a:ln w="38100" cap="flat" cmpd="sng">
            <a:solidFill>
              <a:schemeClr val="tx1"/>
            </a:solidFill>
            <a:prstDash val="solid"/>
            <a:round/>
            <a:headEnd type="none" w="sm" len="sm"/>
            <a:tailEnd type="none" w="sm" len="sm"/>
          </a:ln>
          <a:extLst>
            <a:ext uri="{909E8E84-426E-40DD-AFC4-6F175D3DCCD1}">
              <a14:hiddenFill xmlns:a14="http://schemas.microsoft.com/office/drawing/2010/main">
                <a:solidFill>
                  <a:srgbClr val="FFFFFF"/>
                </a:solidFill>
              </a14:hiddenFill>
            </a:ext>
          </a:extLst>
        </p:spPr>
        <p:txBody>
          <a:bodyPr wrap="none" anchor="ctr"/>
          <a:lstStyle/>
          <a:p>
            <a:endParaRPr lang="de-DE"/>
          </a:p>
        </p:txBody>
      </p:sp>
      <p:sp>
        <p:nvSpPr>
          <p:cNvPr id="61" name="Freeform 58"/>
          <p:cNvSpPr>
            <a:spLocks/>
          </p:cNvSpPr>
          <p:nvPr/>
        </p:nvSpPr>
        <p:spPr bwMode="auto">
          <a:xfrm>
            <a:off x="3678144" y="1809565"/>
            <a:ext cx="1582334" cy="1786111"/>
          </a:xfrm>
          <a:custGeom>
            <a:avLst/>
            <a:gdLst>
              <a:gd name="T0" fmla="*/ 0 w 2054"/>
              <a:gd name="T1" fmla="*/ 0 h 2115"/>
              <a:gd name="T2" fmla="*/ 2147483646 w 2054"/>
              <a:gd name="T3" fmla="*/ 2147483646 h 2115"/>
              <a:gd name="T4" fmla="*/ 2147483646 w 2054"/>
              <a:gd name="T5" fmla="*/ 2147483646 h 2115"/>
              <a:gd name="T6" fmla="*/ 2147483646 w 2054"/>
              <a:gd name="T7" fmla="*/ 2147483646 h 2115"/>
              <a:gd name="T8" fmla="*/ 2147483646 w 2054"/>
              <a:gd name="T9" fmla="*/ 2147483646 h 2115"/>
              <a:gd name="T10" fmla="*/ 2147483646 w 2054"/>
              <a:gd name="T11" fmla="*/ 2147483646 h 2115"/>
              <a:gd name="T12" fmla="*/ 0 60000 65536"/>
              <a:gd name="T13" fmla="*/ 0 60000 65536"/>
              <a:gd name="T14" fmla="*/ 0 60000 65536"/>
              <a:gd name="T15" fmla="*/ 0 60000 65536"/>
              <a:gd name="T16" fmla="*/ 0 60000 65536"/>
              <a:gd name="T17" fmla="*/ 0 60000 65536"/>
              <a:gd name="T18" fmla="*/ 0 w 2054"/>
              <a:gd name="T19" fmla="*/ 0 h 2115"/>
              <a:gd name="T20" fmla="*/ 2054 w 2054"/>
              <a:gd name="T21" fmla="*/ 2115 h 2115"/>
            </a:gdLst>
            <a:ahLst/>
            <a:cxnLst>
              <a:cxn ang="T12">
                <a:pos x="T0" y="T1"/>
              </a:cxn>
              <a:cxn ang="T13">
                <a:pos x="T2" y="T3"/>
              </a:cxn>
              <a:cxn ang="T14">
                <a:pos x="T4" y="T5"/>
              </a:cxn>
              <a:cxn ang="T15">
                <a:pos x="T6" y="T7"/>
              </a:cxn>
              <a:cxn ang="T16">
                <a:pos x="T8" y="T9"/>
              </a:cxn>
              <a:cxn ang="T17">
                <a:pos x="T10" y="T11"/>
              </a:cxn>
            </a:cxnLst>
            <a:rect l="T18" t="T19" r="T20" b="T21"/>
            <a:pathLst>
              <a:path w="2054" h="2115">
                <a:moveTo>
                  <a:pt x="0" y="0"/>
                </a:moveTo>
                <a:cubicBezTo>
                  <a:pt x="61" y="86"/>
                  <a:pt x="244" y="367"/>
                  <a:pt x="356" y="515"/>
                </a:cubicBezTo>
                <a:cubicBezTo>
                  <a:pt x="468" y="663"/>
                  <a:pt x="542" y="746"/>
                  <a:pt x="675" y="887"/>
                </a:cubicBezTo>
                <a:cubicBezTo>
                  <a:pt x="808" y="1028"/>
                  <a:pt x="1030" y="1244"/>
                  <a:pt x="1152" y="1364"/>
                </a:cubicBezTo>
                <a:cubicBezTo>
                  <a:pt x="1274" y="1484"/>
                  <a:pt x="1260" y="1482"/>
                  <a:pt x="1410" y="1607"/>
                </a:cubicBezTo>
                <a:cubicBezTo>
                  <a:pt x="1560" y="1732"/>
                  <a:pt x="1920" y="2009"/>
                  <a:pt x="2054" y="2115"/>
                </a:cubicBezTo>
              </a:path>
            </a:pathLst>
          </a:custGeom>
          <a:noFill/>
          <a:ln w="38100" cap="flat" cmpd="sng">
            <a:solidFill>
              <a:schemeClr val="tx1"/>
            </a:solidFill>
            <a:prstDash val="solid"/>
            <a:round/>
            <a:headEnd type="none" w="sm" len="sm"/>
            <a:tailEnd type="none" w="sm" len="sm"/>
          </a:ln>
          <a:extLst>
            <a:ext uri="{909E8E84-426E-40DD-AFC4-6F175D3DCCD1}">
              <a14:hiddenFill xmlns:a14="http://schemas.microsoft.com/office/drawing/2010/main">
                <a:solidFill>
                  <a:srgbClr val="FFFFFF"/>
                </a:solidFill>
              </a14:hiddenFill>
            </a:ext>
          </a:extLst>
        </p:spPr>
        <p:txBody>
          <a:bodyPr wrap="none" anchor="ctr"/>
          <a:lstStyle/>
          <a:p>
            <a:endParaRPr lang="de-DE"/>
          </a:p>
        </p:txBody>
      </p:sp>
      <p:sp>
        <p:nvSpPr>
          <p:cNvPr id="62" name="Line 15"/>
          <p:cNvSpPr>
            <a:spLocks noChangeShapeType="1"/>
          </p:cNvSpPr>
          <p:nvPr/>
        </p:nvSpPr>
        <p:spPr bwMode="auto">
          <a:xfrm>
            <a:off x="4570998" y="2955547"/>
            <a:ext cx="771" cy="15201"/>
          </a:xfrm>
          <a:prstGeom prst="line">
            <a:avLst/>
          </a:prstGeom>
          <a:noFill/>
          <a:ln w="7938">
            <a:solidFill>
              <a:srgbClr val="000000"/>
            </a:solidFill>
            <a:round/>
            <a:headEnd/>
            <a:tailEnd/>
          </a:ln>
          <a:extLst>
            <a:ext uri="{909E8E84-426E-40DD-AFC4-6F175D3DCCD1}">
              <a14:hiddenFill xmlns:a14="http://schemas.microsoft.com/office/drawing/2010/main">
                <a:noFill/>
              </a14:hiddenFill>
            </a:ext>
          </a:extLst>
        </p:spPr>
        <p:txBody>
          <a:bodyPr/>
          <a:lstStyle/>
          <a:p>
            <a:endParaRPr lang="de-DE"/>
          </a:p>
        </p:txBody>
      </p:sp>
      <p:sp>
        <p:nvSpPr>
          <p:cNvPr id="63" name="Freeform 17"/>
          <p:cNvSpPr>
            <a:spLocks/>
          </p:cNvSpPr>
          <p:nvPr/>
        </p:nvSpPr>
        <p:spPr bwMode="auto">
          <a:xfrm>
            <a:off x="4591028" y="2960613"/>
            <a:ext cx="771" cy="2533"/>
          </a:xfrm>
          <a:custGeom>
            <a:avLst/>
            <a:gdLst>
              <a:gd name="T0" fmla="*/ 0 w 1588"/>
              <a:gd name="T1" fmla="*/ 0 h 8"/>
              <a:gd name="T2" fmla="*/ 0 w 1588"/>
              <a:gd name="T3" fmla="*/ 2147483646 h 8"/>
              <a:gd name="T4" fmla="*/ 0 w 1588"/>
              <a:gd name="T5" fmla="*/ 0 h 8"/>
              <a:gd name="T6" fmla="*/ 0 60000 65536"/>
              <a:gd name="T7" fmla="*/ 0 60000 65536"/>
              <a:gd name="T8" fmla="*/ 0 60000 65536"/>
              <a:gd name="T9" fmla="*/ 0 w 1588"/>
              <a:gd name="T10" fmla="*/ 0 h 8"/>
              <a:gd name="T11" fmla="*/ 1588 w 1588"/>
              <a:gd name="T12" fmla="*/ 8 h 8"/>
            </a:gdLst>
            <a:ahLst/>
            <a:cxnLst>
              <a:cxn ang="T6">
                <a:pos x="T0" y="T1"/>
              </a:cxn>
              <a:cxn ang="T7">
                <a:pos x="T2" y="T3"/>
              </a:cxn>
              <a:cxn ang="T8">
                <a:pos x="T4" y="T5"/>
              </a:cxn>
            </a:cxnLst>
            <a:rect l="T9" t="T10" r="T11" b="T12"/>
            <a:pathLst>
              <a:path w="1588" h="8">
                <a:moveTo>
                  <a:pt x="0" y="0"/>
                </a:moveTo>
                <a:lnTo>
                  <a:pt x="0" y="8"/>
                </a:lnTo>
                <a:lnTo>
                  <a:pt x="0" y="0"/>
                </a:lnTo>
                <a:close/>
              </a:path>
            </a:pathLst>
          </a:custGeom>
          <a:solidFill>
            <a:srgbClr val="000000"/>
          </a:solidFill>
          <a:ln w="1588">
            <a:solidFill>
              <a:srgbClr val="000000"/>
            </a:solidFill>
            <a:prstDash val="solid"/>
            <a:round/>
            <a:headEnd/>
            <a:tailEnd/>
          </a:ln>
        </p:spPr>
        <p:txBody>
          <a:bodyPr/>
          <a:lstStyle/>
          <a:p>
            <a:endParaRPr lang="de-DE"/>
          </a:p>
        </p:txBody>
      </p:sp>
      <p:sp>
        <p:nvSpPr>
          <p:cNvPr id="64" name="Line 56"/>
          <p:cNvSpPr>
            <a:spLocks noChangeShapeType="1"/>
          </p:cNvSpPr>
          <p:nvPr/>
        </p:nvSpPr>
        <p:spPr bwMode="auto">
          <a:xfrm>
            <a:off x="3452425" y="4071126"/>
            <a:ext cx="1913593" cy="0"/>
          </a:xfrm>
          <a:prstGeom prst="line">
            <a:avLst/>
          </a:prstGeom>
          <a:noFill/>
          <a:ln w="38100">
            <a:solidFill>
              <a:schemeClr val="tx1"/>
            </a:solidFill>
            <a:round/>
            <a:headEnd type="none" w="sm" len="sm"/>
            <a:tailEnd type="triangle" w="med" len="med"/>
          </a:ln>
          <a:extLst>
            <a:ext uri="{909E8E84-426E-40DD-AFC4-6F175D3DCCD1}">
              <a14:hiddenFill xmlns:a14="http://schemas.microsoft.com/office/drawing/2010/main">
                <a:noFill/>
              </a14:hiddenFill>
            </a:ext>
          </a:extLst>
        </p:spPr>
        <p:txBody>
          <a:bodyPr wrap="none" anchor="ctr"/>
          <a:lstStyle/>
          <a:p>
            <a:endParaRPr lang="de-DE"/>
          </a:p>
        </p:txBody>
      </p:sp>
      <p:sp>
        <p:nvSpPr>
          <p:cNvPr id="65" name="Line 57"/>
          <p:cNvSpPr>
            <a:spLocks noChangeShapeType="1"/>
          </p:cNvSpPr>
          <p:nvPr/>
        </p:nvSpPr>
        <p:spPr bwMode="auto">
          <a:xfrm flipV="1">
            <a:off x="3452425" y="1882191"/>
            <a:ext cx="0" cy="2188935"/>
          </a:xfrm>
          <a:prstGeom prst="line">
            <a:avLst/>
          </a:prstGeom>
          <a:noFill/>
          <a:ln w="38100">
            <a:solidFill>
              <a:schemeClr val="tx1"/>
            </a:solidFill>
            <a:round/>
            <a:headEnd type="none" w="sm" len="sm"/>
            <a:tailEnd type="triangle" w="med" len="med"/>
          </a:ln>
          <a:extLst>
            <a:ext uri="{909E8E84-426E-40DD-AFC4-6F175D3DCCD1}">
              <a14:hiddenFill xmlns:a14="http://schemas.microsoft.com/office/drawing/2010/main">
                <a:noFill/>
              </a14:hiddenFill>
            </a:ext>
          </a:extLst>
        </p:spPr>
        <p:txBody>
          <a:bodyPr wrap="none" anchor="ctr"/>
          <a:lstStyle/>
          <a:p>
            <a:endParaRPr lang="de-DE"/>
          </a:p>
        </p:txBody>
      </p:sp>
      <p:sp>
        <p:nvSpPr>
          <p:cNvPr id="16389" name="Freeform 16388"/>
          <p:cNvSpPr/>
          <p:nvPr/>
        </p:nvSpPr>
        <p:spPr bwMode="auto">
          <a:xfrm>
            <a:off x="1869897" y="2948683"/>
            <a:ext cx="0" cy="1099335"/>
          </a:xfrm>
          <a:custGeom>
            <a:avLst/>
            <a:gdLst>
              <a:gd name="connsiteX0" fmla="*/ 0 w 0"/>
              <a:gd name="connsiteY0" fmla="*/ 0 h 1099335"/>
              <a:gd name="connsiteX1" fmla="*/ 0 w 0"/>
              <a:gd name="connsiteY1" fmla="*/ 1099335 h 1099335"/>
              <a:gd name="connsiteX2" fmla="*/ 0 w 0"/>
              <a:gd name="connsiteY2" fmla="*/ 1099335 h 1099335"/>
            </a:gdLst>
            <a:ahLst/>
            <a:cxnLst>
              <a:cxn ang="0">
                <a:pos x="connsiteX0" y="connsiteY0"/>
              </a:cxn>
              <a:cxn ang="0">
                <a:pos x="connsiteX1" y="connsiteY1"/>
              </a:cxn>
              <a:cxn ang="0">
                <a:pos x="connsiteX2" y="connsiteY2"/>
              </a:cxn>
            </a:cxnLst>
            <a:rect l="l" t="t" r="r" b="b"/>
            <a:pathLst>
              <a:path h="1099335">
                <a:moveTo>
                  <a:pt x="0" y="0"/>
                </a:moveTo>
                <a:lnTo>
                  <a:pt x="0" y="1099335"/>
                </a:lnTo>
                <a:lnTo>
                  <a:pt x="0" y="1099335"/>
                </a:lnTo>
              </a:path>
            </a:pathLst>
          </a:custGeom>
          <a:ln w="9525" cap="flat" cmpd="sng" algn="ctr">
            <a:solidFill>
              <a:schemeClr val="dk1"/>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de-DE" sz="2400" b="0" i="0" u="none" strike="noStrike" cap="none" normalizeH="0" baseline="0" smtClean="0">
              <a:ln>
                <a:noFill/>
              </a:ln>
              <a:solidFill>
                <a:schemeClr val="tx1"/>
              </a:solidFill>
              <a:effectLst/>
              <a:latin typeface="Book Antiqua" pitchFamily="18" charset="0"/>
            </a:endParaRPr>
          </a:p>
        </p:txBody>
      </p:sp>
      <p:sp>
        <p:nvSpPr>
          <p:cNvPr id="80" name="Freeform 79"/>
          <p:cNvSpPr/>
          <p:nvPr/>
        </p:nvSpPr>
        <p:spPr bwMode="auto">
          <a:xfrm>
            <a:off x="7474842" y="3035747"/>
            <a:ext cx="0" cy="1099335"/>
          </a:xfrm>
          <a:custGeom>
            <a:avLst/>
            <a:gdLst>
              <a:gd name="connsiteX0" fmla="*/ 0 w 0"/>
              <a:gd name="connsiteY0" fmla="*/ 0 h 1099335"/>
              <a:gd name="connsiteX1" fmla="*/ 0 w 0"/>
              <a:gd name="connsiteY1" fmla="*/ 1099335 h 1099335"/>
              <a:gd name="connsiteX2" fmla="*/ 0 w 0"/>
              <a:gd name="connsiteY2" fmla="*/ 1099335 h 1099335"/>
            </a:gdLst>
            <a:ahLst/>
            <a:cxnLst>
              <a:cxn ang="0">
                <a:pos x="connsiteX0" y="connsiteY0"/>
              </a:cxn>
              <a:cxn ang="0">
                <a:pos x="connsiteX1" y="connsiteY1"/>
              </a:cxn>
              <a:cxn ang="0">
                <a:pos x="connsiteX2" y="connsiteY2"/>
              </a:cxn>
            </a:cxnLst>
            <a:rect l="l" t="t" r="r" b="b"/>
            <a:pathLst>
              <a:path h="1099335">
                <a:moveTo>
                  <a:pt x="0" y="0"/>
                </a:moveTo>
                <a:lnTo>
                  <a:pt x="0" y="1099335"/>
                </a:lnTo>
                <a:lnTo>
                  <a:pt x="0" y="1099335"/>
                </a:lnTo>
              </a:path>
            </a:pathLst>
          </a:custGeom>
          <a:ln w="9525" cap="flat" cmpd="sng" algn="ctr">
            <a:solidFill>
              <a:schemeClr val="dk1"/>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de-DE" sz="2400" b="0" i="0" u="none" strike="noStrike" cap="none" normalizeH="0" baseline="0" smtClean="0">
              <a:ln>
                <a:noFill/>
              </a:ln>
              <a:solidFill>
                <a:schemeClr val="tx1"/>
              </a:solidFill>
              <a:effectLst/>
              <a:latin typeface="Book Antiqua" pitchFamily="18" charset="0"/>
            </a:endParaRPr>
          </a:p>
        </p:txBody>
      </p:sp>
      <p:sp>
        <p:nvSpPr>
          <p:cNvPr id="81" name="Freeform 80"/>
          <p:cNvSpPr/>
          <p:nvPr/>
        </p:nvSpPr>
        <p:spPr bwMode="auto">
          <a:xfrm flipH="1">
            <a:off x="4491369" y="2963146"/>
            <a:ext cx="45719" cy="1099335"/>
          </a:xfrm>
          <a:custGeom>
            <a:avLst/>
            <a:gdLst>
              <a:gd name="connsiteX0" fmla="*/ 0 w 0"/>
              <a:gd name="connsiteY0" fmla="*/ 0 h 1099335"/>
              <a:gd name="connsiteX1" fmla="*/ 0 w 0"/>
              <a:gd name="connsiteY1" fmla="*/ 1099335 h 1099335"/>
              <a:gd name="connsiteX2" fmla="*/ 0 w 0"/>
              <a:gd name="connsiteY2" fmla="*/ 1099335 h 1099335"/>
            </a:gdLst>
            <a:ahLst/>
            <a:cxnLst>
              <a:cxn ang="0">
                <a:pos x="connsiteX0" y="connsiteY0"/>
              </a:cxn>
              <a:cxn ang="0">
                <a:pos x="connsiteX1" y="connsiteY1"/>
              </a:cxn>
              <a:cxn ang="0">
                <a:pos x="connsiteX2" y="connsiteY2"/>
              </a:cxn>
            </a:cxnLst>
            <a:rect l="l" t="t" r="r" b="b"/>
            <a:pathLst>
              <a:path h="1099335">
                <a:moveTo>
                  <a:pt x="0" y="0"/>
                </a:moveTo>
                <a:lnTo>
                  <a:pt x="0" y="1099335"/>
                </a:lnTo>
                <a:lnTo>
                  <a:pt x="0" y="1099335"/>
                </a:lnTo>
              </a:path>
            </a:pathLst>
          </a:custGeom>
          <a:ln w="9525" cap="flat" cmpd="sng" algn="ctr">
            <a:solidFill>
              <a:schemeClr val="dk1"/>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de-DE" sz="2400" b="0" i="0" u="none" strike="noStrike" cap="none" normalizeH="0" baseline="0" smtClean="0">
              <a:ln>
                <a:noFill/>
              </a:ln>
              <a:solidFill>
                <a:schemeClr val="tx1"/>
              </a:solidFill>
              <a:effectLst/>
              <a:latin typeface="Book Antiqua" pitchFamily="18" charset="0"/>
            </a:endParaRPr>
          </a:p>
        </p:txBody>
      </p:sp>
      <p:sp>
        <p:nvSpPr>
          <p:cNvPr id="84" name="TextBox 83"/>
          <p:cNvSpPr txBox="1"/>
          <p:nvPr/>
        </p:nvSpPr>
        <p:spPr>
          <a:xfrm>
            <a:off x="959799" y="4540820"/>
            <a:ext cx="7796224" cy="646331"/>
          </a:xfrm>
          <a:prstGeom prst="rect">
            <a:avLst/>
          </a:prstGeom>
          <a:noFill/>
        </p:spPr>
        <p:txBody>
          <a:bodyPr wrap="square" rtlCol="0">
            <a:spAutoFit/>
          </a:bodyPr>
          <a:lstStyle/>
          <a:p>
            <a:r>
              <a:rPr lang="de-DE" sz="1800" b="1" dirty="0" smtClean="0">
                <a:solidFill>
                  <a:srgbClr val="C00000"/>
                </a:solidFill>
                <a:latin typeface="Arial" panose="020B0604020202020204" pitchFamily="34" charset="0"/>
                <a:cs typeface="Arial" panose="020B0604020202020204" pitchFamily="34" charset="0"/>
              </a:rPr>
              <a:t>Wohlfahrt            =               Nutzen                   -               Kosten</a:t>
            </a:r>
          </a:p>
          <a:p>
            <a:endParaRPr lang="de-DE" sz="1800" b="1" dirty="0">
              <a:solidFill>
                <a:srgbClr val="C000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880506734"/>
      </p:ext>
    </p:extLst>
  </p:cSld>
  <p:clrMapOvr>
    <a:masterClrMapping/>
  </p:clrMapOvr>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8" name="Rectangle 2"/>
          <p:cNvSpPr>
            <a:spLocks noGrp="1" noChangeArrowheads="1"/>
          </p:cNvSpPr>
          <p:nvPr>
            <p:ph type="title"/>
          </p:nvPr>
        </p:nvSpPr>
        <p:spPr>
          <a:xfrm>
            <a:off x="1705511" y="381000"/>
            <a:ext cx="6905092" cy="889000"/>
          </a:xfrm>
        </p:spPr>
        <p:txBody>
          <a:bodyPr/>
          <a:lstStyle/>
          <a:p>
            <a:r>
              <a:rPr lang="de-DE" altLang="en-US" i="0" dirty="0" smtClean="0">
                <a:latin typeface="Arial" panose="020B0604020202020204" pitchFamily="34" charset="0"/>
                <a:cs typeface="Arial" panose="020B0604020202020204" pitchFamily="34" charset="0"/>
              </a:rPr>
              <a:t>Preisbildung als Gleichgewicht</a:t>
            </a:r>
          </a:p>
        </p:txBody>
      </p:sp>
      <p:sp>
        <p:nvSpPr>
          <p:cNvPr id="16399" name="Rectangle 22"/>
          <p:cNvSpPr>
            <a:spLocks noChangeArrowheads="1"/>
          </p:cNvSpPr>
          <p:nvPr/>
        </p:nvSpPr>
        <p:spPr bwMode="auto">
          <a:xfrm>
            <a:off x="7170416" y="7569201"/>
            <a:ext cx="136527" cy="7797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a:spcBef>
                <a:spcPct val="20000"/>
              </a:spcBef>
              <a:buClr>
                <a:schemeClr val="tx2"/>
              </a:buClr>
              <a:buChar char="•"/>
              <a:defRPr sz="2400">
                <a:solidFill>
                  <a:schemeClr val="tx1"/>
                </a:solidFill>
                <a:latin typeface="Times New Roman" panose="02020603050405020304" pitchFamily="18" charset="0"/>
              </a:defRPr>
            </a:lvl1pPr>
            <a:lvl2pPr marL="742950" indent="-285750">
              <a:spcBef>
                <a:spcPct val="20000"/>
              </a:spcBef>
              <a:buClr>
                <a:schemeClr val="tx2"/>
              </a:buClr>
              <a:buChar char="–"/>
              <a:defRPr sz="2400">
                <a:solidFill>
                  <a:schemeClr val="tx1"/>
                </a:solidFill>
                <a:latin typeface="Times New Roman" panose="02020603050405020304" pitchFamily="18" charset="0"/>
              </a:defRPr>
            </a:lvl2pPr>
            <a:lvl3pPr marL="1143000" indent="-228600">
              <a:spcBef>
                <a:spcPct val="20000"/>
              </a:spcBef>
              <a:buClr>
                <a:schemeClr val="tx2"/>
              </a:buClr>
              <a:buChar char="•"/>
              <a:defRPr sz="2400">
                <a:solidFill>
                  <a:schemeClr val="tx1"/>
                </a:solidFill>
                <a:latin typeface="Times New Roman" panose="02020603050405020304" pitchFamily="18" charset="0"/>
              </a:defRPr>
            </a:lvl3pPr>
            <a:lvl4pPr marL="1600200" indent="-228600">
              <a:spcBef>
                <a:spcPct val="20000"/>
              </a:spcBef>
              <a:buClr>
                <a:schemeClr val="tx2"/>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spcBef>
                <a:spcPct val="0"/>
              </a:spcBef>
              <a:buClrTx/>
              <a:buFontTx/>
              <a:buNone/>
            </a:pPr>
            <a:r>
              <a:rPr lang="de-DE" altLang="en-US" sz="1900" b="1" i="1">
                <a:solidFill>
                  <a:srgbClr val="000000"/>
                </a:solidFill>
                <a:latin typeface="Arial" panose="020B0604020202020204" pitchFamily="34" charset="0"/>
              </a:rPr>
              <a:t>Q</a:t>
            </a:r>
            <a:r>
              <a:rPr lang="de-DE" altLang="en-US" sz="1900" b="1" baseline="-25000">
                <a:solidFill>
                  <a:srgbClr val="000000"/>
                </a:solidFill>
                <a:latin typeface="Arial" panose="020B0604020202020204" pitchFamily="34" charset="0"/>
              </a:rPr>
              <a:t>0</a:t>
            </a:r>
            <a:r>
              <a:rPr lang="de-DE" altLang="en-US" sz="1900" b="1" i="1">
                <a:solidFill>
                  <a:srgbClr val="000000"/>
                </a:solidFill>
                <a:latin typeface="Arial" panose="020B0604020202020204" pitchFamily="34" charset="0"/>
              </a:rPr>
              <a:t>*</a:t>
            </a:r>
            <a:endParaRPr lang="de-DE" altLang="en-US">
              <a:latin typeface="Arial" panose="020B0604020202020204" pitchFamily="34" charset="0"/>
            </a:endParaRPr>
          </a:p>
        </p:txBody>
      </p:sp>
      <p:sp>
        <p:nvSpPr>
          <p:cNvPr id="18" name="TextBox 17"/>
          <p:cNvSpPr txBox="1"/>
          <p:nvPr/>
        </p:nvSpPr>
        <p:spPr>
          <a:xfrm>
            <a:off x="900319" y="1632559"/>
            <a:ext cx="7796224" cy="2308324"/>
          </a:xfrm>
          <a:prstGeom prst="rect">
            <a:avLst/>
          </a:prstGeom>
          <a:noFill/>
        </p:spPr>
        <p:txBody>
          <a:bodyPr wrap="square" rtlCol="0">
            <a:spAutoFit/>
          </a:bodyPr>
          <a:lstStyle/>
          <a:p>
            <a:r>
              <a:rPr lang="de-DE" sz="1800" dirty="0" smtClean="0">
                <a:latin typeface="Arial" panose="020B0604020202020204" pitchFamily="34" charset="0"/>
                <a:cs typeface="Arial" panose="020B0604020202020204" pitchFamily="34" charset="0"/>
              </a:rPr>
              <a:t>Oft wird die Preisbildung als </a:t>
            </a:r>
            <a:r>
              <a:rPr lang="de-DE" sz="1800" b="1" dirty="0" smtClean="0">
                <a:solidFill>
                  <a:srgbClr val="C00000"/>
                </a:solidFill>
                <a:latin typeface="Arial" panose="020B0604020202020204" pitchFamily="34" charset="0"/>
                <a:cs typeface="Arial" panose="020B0604020202020204" pitchFamily="34" charset="0"/>
              </a:rPr>
              <a:t>„Gleichgewicht“ </a:t>
            </a:r>
            <a:r>
              <a:rPr lang="de-DE" sz="1800" dirty="0" smtClean="0">
                <a:latin typeface="Arial" panose="020B0604020202020204" pitchFamily="34" charset="0"/>
                <a:cs typeface="Arial" panose="020B0604020202020204" pitchFamily="34" charset="0"/>
              </a:rPr>
              <a:t>bezeichnet, weil die „Kräfte“ (Angebot und Nachfrage) gleich sind.</a:t>
            </a:r>
          </a:p>
          <a:p>
            <a:r>
              <a:rPr lang="de-DE" sz="1800" dirty="0" smtClean="0">
                <a:latin typeface="Arial" panose="020B0604020202020204" pitchFamily="34" charset="0"/>
                <a:cs typeface="Arial" panose="020B0604020202020204" pitchFamily="34" charset="0"/>
              </a:rPr>
              <a:t>Ein stabiles Gleichgewicht wird in der Physik als „Zustand, der stabil gegenüber Störungen ist,“ definiert.</a:t>
            </a:r>
          </a:p>
          <a:p>
            <a:r>
              <a:rPr lang="de-DE" sz="1800" dirty="0" smtClean="0">
                <a:latin typeface="Arial" panose="020B0604020202020204" pitchFamily="34" charset="0"/>
                <a:cs typeface="Arial" panose="020B0604020202020204" pitchFamily="34" charset="0"/>
              </a:rPr>
              <a:t>In der Wirtschaftswissenschaften</a:t>
            </a:r>
            <a:r>
              <a:rPr lang="de-DE" sz="1800" dirty="0">
                <a:latin typeface="Arial" panose="020B0604020202020204" pitchFamily="34" charset="0"/>
                <a:cs typeface="Arial" panose="020B0604020202020204" pitchFamily="34" charset="0"/>
              </a:rPr>
              <a:t>: </a:t>
            </a:r>
            <a:r>
              <a:rPr lang="de-DE" sz="1800" dirty="0" smtClean="0">
                <a:latin typeface="Arial" panose="020B0604020202020204" pitchFamily="34" charset="0"/>
                <a:cs typeface="Arial" panose="020B0604020202020204" pitchFamily="34" charset="0"/>
              </a:rPr>
              <a:t>„Marktakteure haben keine Veranlassung, </a:t>
            </a:r>
            <a:r>
              <a:rPr lang="de-DE" sz="1800" dirty="0">
                <a:latin typeface="Arial" panose="020B0604020202020204" pitchFamily="34" charset="0"/>
                <a:cs typeface="Arial" panose="020B0604020202020204" pitchFamily="34" charset="0"/>
              </a:rPr>
              <a:t>ihr Marktverhalten zu ändern, weil sie sich optimal an die relevanten Marktdaten angepasst </a:t>
            </a:r>
            <a:r>
              <a:rPr lang="de-DE" sz="1800" dirty="0" smtClean="0">
                <a:latin typeface="Arial" panose="020B0604020202020204" pitchFamily="34" charset="0"/>
                <a:cs typeface="Arial" panose="020B0604020202020204" pitchFamily="34" charset="0"/>
              </a:rPr>
              <a:t>haben“.</a:t>
            </a:r>
          </a:p>
          <a:p>
            <a:endParaRPr lang="de-DE" sz="1800" dirty="0">
              <a:latin typeface="Arial" panose="020B0604020202020204" pitchFamily="34" charset="0"/>
              <a:cs typeface="Arial" panose="020B0604020202020204" pitchFamily="34" charset="0"/>
            </a:endParaRP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926715" y="3790091"/>
            <a:ext cx="2265666" cy="2265666"/>
          </a:xfrm>
          <a:prstGeom prst="rect">
            <a:avLst/>
          </a:prstGeom>
        </p:spPr>
      </p:pic>
      <p:pic>
        <p:nvPicPr>
          <p:cNvPr id="3" name="Picture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212351" y="3790091"/>
            <a:ext cx="3113929" cy="2311522"/>
          </a:xfrm>
          <a:prstGeom prst="rect">
            <a:avLst/>
          </a:prstGeom>
        </p:spPr>
      </p:pic>
      <p:sp>
        <p:nvSpPr>
          <p:cNvPr id="17" name="TextBox 16"/>
          <p:cNvSpPr txBox="1"/>
          <p:nvPr/>
        </p:nvSpPr>
        <p:spPr>
          <a:xfrm>
            <a:off x="1212351" y="6090102"/>
            <a:ext cx="3821986" cy="369332"/>
          </a:xfrm>
          <a:prstGeom prst="rect">
            <a:avLst/>
          </a:prstGeom>
          <a:noFill/>
        </p:spPr>
        <p:txBody>
          <a:bodyPr wrap="square" rtlCol="0">
            <a:spAutoFit/>
          </a:bodyPr>
          <a:lstStyle/>
          <a:p>
            <a:r>
              <a:rPr lang="de-DE" sz="1800" dirty="0">
                <a:latin typeface="Arial" panose="020B0604020202020204" pitchFamily="34" charset="0"/>
                <a:cs typeface="Arial" panose="020B0604020202020204" pitchFamily="34" charset="0"/>
              </a:rPr>
              <a:t>in der </a:t>
            </a:r>
            <a:r>
              <a:rPr lang="de-DE" sz="1800" dirty="0" smtClean="0">
                <a:latin typeface="Arial" panose="020B0604020202020204" pitchFamily="34" charset="0"/>
                <a:cs typeface="Arial" panose="020B0604020202020204" pitchFamily="34" charset="0"/>
              </a:rPr>
              <a:t>Mitte: stabiles Gleichgewicht</a:t>
            </a:r>
            <a:endParaRPr lang="de-DE" sz="1800" dirty="0">
              <a:latin typeface="Arial" panose="020B0604020202020204" pitchFamily="34" charset="0"/>
              <a:cs typeface="Arial" panose="020B0604020202020204" pitchFamily="34" charset="0"/>
            </a:endParaRPr>
          </a:p>
        </p:txBody>
      </p:sp>
      <p:sp>
        <p:nvSpPr>
          <p:cNvPr id="19" name="TextBox 18"/>
          <p:cNvSpPr txBox="1"/>
          <p:nvPr/>
        </p:nvSpPr>
        <p:spPr>
          <a:xfrm>
            <a:off x="5690937" y="6090101"/>
            <a:ext cx="3821986" cy="646331"/>
          </a:xfrm>
          <a:prstGeom prst="rect">
            <a:avLst/>
          </a:prstGeom>
          <a:noFill/>
        </p:spPr>
        <p:txBody>
          <a:bodyPr wrap="square" rtlCol="0">
            <a:spAutoFit/>
          </a:bodyPr>
          <a:lstStyle/>
          <a:p>
            <a:r>
              <a:rPr lang="de-DE" sz="1800" dirty="0" smtClean="0">
                <a:latin typeface="Arial" panose="020B0604020202020204" pitchFamily="34" charset="0"/>
                <a:cs typeface="Arial" panose="020B0604020202020204" pitchFamily="34" charset="0"/>
              </a:rPr>
              <a:t>instabiles Gleichgewicht</a:t>
            </a:r>
          </a:p>
          <a:p>
            <a:endParaRPr lang="de-DE" sz="18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667641522"/>
      </p:ext>
    </p:extLst>
  </p:cSld>
  <p:clrMapOvr>
    <a:masterClrMapping/>
  </p:clrMapOvr>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7" name="Freeform 58"/>
          <p:cNvSpPr>
            <a:spLocks/>
          </p:cNvSpPr>
          <p:nvPr/>
        </p:nvSpPr>
        <p:spPr bwMode="auto">
          <a:xfrm>
            <a:off x="4892040" y="1478661"/>
            <a:ext cx="1272226" cy="4312539"/>
          </a:xfrm>
          <a:custGeom>
            <a:avLst/>
            <a:gdLst>
              <a:gd name="T0" fmla="*/ 0 w 2054"/>
              <a:gd name="T1" fmla="*/ 0 h 2115"/>
              <a:gd name="T2" fmla="*/ 2147483646 w 2054"/>
              <a:gd name="T3" fmla="*/ 2147483646 h 2115"/>
              <a:gd name="T4" fmla="*/ 2147483646 w 2054"/>
              <a:gd name="T5" fmla="*/ 2147483646 h 2115"/>
              <a:gd name="T6" fmla="*/ 2147483646 w 2054"/>
              <a:gd name="T7" fmla="*/ 2147483646 h 2115"/>
              <a:gd name="T8" fmla="*/ 2147483646 w 2054"/>
              <a:gd name="T9" fmla="*/ 2147483646 h 2115"/>
              <a:gd name="T10" fmla="*/ 2147483646 w 2054"/>
              <a:gd name="T11" fmla="*/ 2147483646 h 2115"/>
              <a:gd name="T12" fmla="*/ 0 60000 65536"/>
              <a:gd name="T13" fmla="*/ 0 60000 65536"/>
              <a:gd name="T14" fmla="*/ 0 60000 65536"/>
              <a:gd name="T15" fmla="*/ 0 60000 65536"/>
              <a:gd name="T16" fmla="*/ 0 60000 65536"/>
              <a:gd name="T17" fmla="*/ 0 60000 65536"/>
              <a:gd name="T18" fmla="*/ 0 w 2054"/>
              <a:gd name="T19" fmla="*/ 0 h 2115"/>
              <a:gd name="T20" fmla="*/ 2054 w 2054"/>
              <a:gd name="T21" fmla="*/ 2115 h 2115"/>
            </a:gdLst>
            <a:ahLst/>
            <a:cxnLst>
              <a:cxn ang="T12">
                <a:pos x="T0" y="T1"/>
              </a:cxn>
              <a:cxn ang="T13">
                <a:pos x="T2" y="T3"/>
              </a:cxn>
              <a:cxn ang="T14">
                <a:pos x="T4" y="T5"/>
              </a:cxn>
              <a:cxn ang="T15">
                <a:pos x="T6" y="T7"/>
              </a:cxn>
              <a:cxn ang="T16">
                <a:pos x="T8" y="T9"/>
              </a:cxn>
              <a:cxn ang="T17">
                <a:pos x="T10" y="T11"/>
              </a:cxn>
            </a:cxnLst>
            <a:rect l="T18" t="T19" r="T20" b="T21"/>
            <a:pathLst>
              <a:path w="2054" h="2115">
                <a:moveTo>
                  <a:pt x="0" y="0"/>
                </a:moveTo>
                <a:cubicBezTo>
                  <a:pt x="61" y="86"/>
                  <a:pt x="244" y="367"/>
                  <a:pt x="356" y="515"/>
                </a:cubicBezTo>
                <a:cubicBezTo>
                  <a:pt x="468" y="663"/>
                  <a:pt x="542" y="746"/>
                  <a:pt x="675" y="887"/>
                </a:cubicBezTo>
                <a:cubicBezTo>
                  <a:pt x="808" y="1028"/>
                  <a:pt x="1030" y="1244"/>
                  <a:pt x="1152" y="1364"/>
                </a:cubicBezTo>
                <a:cubicBezTo>
                  <a:pt x="1274" y="1484"/>
                  <a:pt x="1260" y="1482"/>
                  <a:pt x="1410" y="1607"/>
                </a:cubicBezTo>
                <a:cubicBezTo>
                  <a:pt x="1560" y="1732"/>
                  <a:pt x="1920" y="2009"/>
                  <a:pt x="2054" y="2115"/>
                </a:cubicBezTo>
              </a:path>
            </a:pathLst>
          </a:custGeom>
          <a:noFill/>
          <a:ln w="38100" cap="flat" cmpd="sng">
            <a:solidFill>
              <a:schemeClr val="tx1"/>
            </a:solidFill>
            <a:prstDash val="solid"/>
            <a:round/>
            <a:headEnd type="none" w="sm" len="sm"/>
            <a:tailEnd type="none" w="sm" len="sm"/>
          </a:ln>
          <a:extLst>
            <a:ext uri="{909E8E84-426E-40DD-AFC4-6F175D3DCCD1}">
              <a14:hiddenFill xmlns:a14="http://schemas.microsoft.com/office/drawing/2010/main">
                <a:solidFill>
                  <a:srgbClr val="FFFFFF"/>
                </a:solidFill>
              </a14:hiddenFill>
            </a:ext>
          </a:extLst>
        </p:spPr>
        <p:txBody>
          <a:bodyPr wrap="none" anchor="ctr"/>
          <a:lstStyle/>
          <a:p>
            <a:endParaRPr lang="de-DE"/>
          </a:p>
        </p:txBody>
      </p:sp>
      <p:sp>
        <p:nvSpPr>
          <p:cNvPr id="16388" name="Rectangle 2"/>
          <p:cNvSpPr>
            <a:spLocks noGrp="1" noChangeArrowheads="1"/>
          </p:cNvSpPr>
          <p:nvPr>
            <p:ph type="title"/>
          </p:nvPr>
        </p:nvSpPr>
        <p:spPr>
          <a:xfrm>
            <a:off x="1908177" y="381000"/>
            <a:ext cx="6702425" cy="889000"/>
          </a:xfrm>
        </p:spPr>
        <p:txBody>
          <a:bodyPr/>
          <a:lstStyle/>
          <a:p>
            <a:r>
              <a:rPr lang="de-DE" altLang="en-US" i="0" dirty="0" smtClean="0">
                <a:latin typeface="Arial" panose="020B0604020202020204" pitchFamily="34" charset="0"/>
                <a:cs typeface="Arial" panose="020B0604020202020204" pitchFamily="34" charset="0"/>
              </a:rPr>
              <a:t>Beispiele: Salz, Wasser, Mehl, usw.</a:t>
            </a:r>
          </a:p>
        </p:txBody>
      </p:sp>
      <p:sp>
        <p:nvSpPr>
          <p:cNvPr id="16391" name="Rectangle 20"/>
          <p:cNvSpPr>
            <a:spLocks noChangeArrowheads="1"/>
          </p:cNvSpPr>
          <p:nvPr/>
        </p:nvSpPr>
        <p:spPr bwMode="auto">
          <a:xfrm>
            <a:off x="1333500" y="1844675"/>
            <a:ext cx="781050"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spcBef>
                <a:spcPct val="20000"/>
              </a:spcBef>
              <a:buClr>
                <a:schemeClr val="tx2"/>
              </a:buClr>
              <a:buChar char="•"/>
              <a:defRPr sz="2400">
                <a:solidFill>
                  <a:schemeClr val="tx1"/>
                </a:solidFill>
                <a:latin typeface="Times New Roman" panose="02020603050405020304" pitchFamily="18" charset="0"/>
              </a:defRPr>
            </a:lvl1pPr>
            <a:lvl2pPr marL="742950" indent="-285750">
              <a:spcBef>
                <a:spcPct val="20000"/>
              </a:spcBef>
              <a:buClr>
                <a:schemeClr val="tx2"/>
              </a:buClr>
              <a:buChar char="–"/>
              <a:defRPr sz="2400">
                <a:solidFill>
                  <a:schemeClr val="tx1"/>
                </a:solidFill>
                <a:latin typeface="Times New Roman" panose="02020603050405020304" pitchFamily="18" charset="0"/>
              </a:defRPr>
            </a:lvl2pPr>
            <a:lvl3pPr marL="1143000" indent="-228600">
              <a:spcBef>
                <a:spcPct val="20000"/>
              </a:spcBef>
              <a:buClr>
                <a:schemeClr val="tx2"/>
              </a:buClr>
              <a:buChar char="•"/>
              <a:defRPr sz="2400">
                <a:solidFill>
                  <a:schemeClr val="tx1"/>
                </a:solidFill>
                <a:latin typeface="Times New Roman" panose="02020603050405020304" pitchFamily="18" charset="0"/>
              </a:defRPr>
            </a:lvl3pPr>
            <a:lvl4pPr marL="1600200" indent="-228600">
              <a:spcBef>
                <a:spcPct val="20000"/>
              </a:spcBef>
              <a:buClr>
                <a:schemeClr val="tx2"/>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spcBef>
                <a:spcPct val="0"/>
              </a:spcBef>
              <a:buClrTx/>
              <a:buFontTx/>
              <a:buNone/>
            </a:pPr>
            <a:r>
              <a:rPr lang="de-DE" altLang="en-US" sz="1800">
                <a:solidFill>
                  <a:srgbClr val="000000"/>
                </a:solidFill>
                <a:latin typeface="Arial" panose="020B0604020202020204" pitchFamily="34" charset="0"/>
              </a:rPr>
              <a:t>Preis </a:t>
            </a:r>
            <a:r>
              <a:rPr lang="de-DE" altLang="en-US" sz="1800" i="1">
                <a:solidFill>
                  <a:srgbClr val="000000"/>
                </a:solidFill>
                <a:latin typeface="Arial" panose="020B0604020202020204" pitchFamily="34" charset="0"/>
              </a:rPr>
              <a:t>p</a:t>
            </a:r>
            <a:endParaRPr lang="de-DE" altLang="en-US" i="1">
              <a:latin typeface="Arial" panose="020B0604020202020204" pitchFamily="34" charset="0"/>
            </a:endParaRPr>
          </a:p>
        </p:txBody>
      </p:sp>
      <p:sp>
        <p:nvSpPr>
          <p:cNvPr id="16392" name="Rectangle 21"/>
          <p:cNvSpPr>
            <a:spLocks noChangeArrowheads="1"/>
          </p:cNvSpPr>
          <p:nvPr/>
        </p:nvSpPr>
        <p:spPr bwMode="auto">
          <a:xfrm>
            <a:off x="7239000" y="6019800"/>
            <a:ext cx="939800"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lr>
                <a:schemeClr val="tx2"/>
              </a:buClr>
              <a:buChar char="•"/>
              <a:defRPr sz="2400">
                <a:solidFill>
                  <a:schemeClr val="tx1"/>
                </a:solidFill>
                <a:latin typeface="Times New Roman" panose="02020603050405020304" pitchFamily="18" charset="0"/>
              </a:defRPr>
            </a:lvl1pPr>
            <a:lvl2pPr marL="742950" indent="-285750">
              <a:spcBef>
                <a:spcPct val="20000"/>
              </a:spcBef>
              <a:buClr>
                <a:schemeClr val="tx2"/>
              </a:buClr>
              <a:buChar char="–"/>
              <a:defRPr sz="2400">
                <a:solidFill>
                  <a:schemeClr val="tx1"/>
                </a:solidFill>
                <a:latin typeface="Times New Roman" panose="02020603050405020304" pitchFamily="18" charset="0"/>
              </a:defRPr>
            </a:lvl2pPr>
            <a:lvl3pPr marL="1143000" indent="-228600">
              <a:spcBef>
                <a:spcPct val="20000"/>
              </a:spcBef>
              <a:buClr>
                <a:schemeClr val="tx2"/>
              </a:buClr>
              <a:buChar char="•"/>
              <a:defRPr sz="2400">
                <a:solidFill>
                  <a:schemeClr val="tx1"/>
                </a:solidFill>
                <a:latin typeface="Times New Roman" panose="02020603050405020304" pitchFamily="18" charset="0"/>
              </a:defRPr>
            </a:lvl3pPr>
            <a:lvl4pPr marL="1600200" indent="-228600">
              <a:spcBef>
                <a:spcPct val="20000"/>
              </a:spcBef>
              <a:buClr>
                <a:schemeClr val="tx2"/>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spcBef>
                <a:spcPct val="0"/>
              </a:spcBef>
              <a:buClrTx/>
              <a:buFontTx/>
              <a:buNone/>
            </a:pPr>
            <a:r>
              <a:rPr lang="de-DE" altLang="en-US" sz="1800">
                <a:solidFill>
                  <a:srgbClr val="000000"/>
                </a:solidFill>
                <a:latin typeface="Arial" panose="020B0604020202020204" pitchFamily="34" charset="0"/>
              </a:rPr>
              <a:t>Menge </a:t>
            </a:r>
            <a:r>
              <a:rPr lang="de-DE" altLang="en-US" sz="1800" i="1">
                <a:solidFill>
                  <a:srgbClr val="000000"/>
                </a:solidFill>
                <a:latin typeface="Arial" panose="020B0604020202020204" pitchFamily="34" charset="0"/>
              </a:rPr>
              <a:t>Q</a:t>
            </a:r>
            <a:endParaRPr lang="de-DE" altLang="en-US" i="1">
              <a:latin typeface="Arial" panose="020B0604020202020204" pitchFamily="34" charset="0"/>
            </a:endParaRPr>
          </a:p>
        </p:txBody>
      </p:sp>
      <p:sp>
        <p:nvSpPr>
          <p:cNvPr id="16394" name="Line 56"/>
          <p:cNvSpPr>
            <a:spLocks noChangeShapeType="1"/>
          </p:cNvSpPr>
          <p:nvPr/>
        </p:nvSpPr>
        <p:spPr bwMode="auto">
          <a:xfrm>
            <a:off x="2133600" y="5791200"/>
            <a:ext cx="6172200" cy="0"/>
          </a:xfrm>
          <a:prstGeom prst="line">
            <a:avLst/>
          </a:prstGeom>
          <a:noFill/>
          <a:ln w="38100">
            <a:solidFill>
              <a:schemeClr val="tx1"/>
            </a:solidFill>
            <a:round/>
            <a:headEnd type="none" w="sm" len="sm"/>
            <a:tailEnd type="triangle" w="med" len="med"/>
          </a:ln>
          <a:extLst>
            <a:ext uri="{909E8E84-426E-40DD-AFC4-6F175D3DCCD1}">
              <a14:hiddenFill xmlns:a14="http://schemas.microsoft.com/office/drawing/2010/main">
                <a:noFill/>
              </a14:hiddenFill>
            </a:ext>
          </a:extLst>
        </p:spPr>
        <p:txBody>
          <a:bodyPr wrap="none" anchor="ctr"/>
          <a:lstStyle/>
          <a:p>
            <a:endParaRPr lang="de-DE"/>
          </a:p>
        </p:txBody>
      </p:sp>
      <p:sp>
        <p:nvSpPr>
          <p:cNvPr id="16395" name="Line 57"/>
          <p:cNvSpPr>
            <a:spLocks noChangeShapeType="1"/>
          </p:cNvSpPr>
          <p:nvPr/>
        </p:nvSpPr>
        <p:spPr bwMode="auto">
          <a:xfrm flipV="1">
            <a:off x="2133600" y="1676400"/>
            <a:ext cx="0" cy="4114800"/>
          </a:xfrm>
          <a:prstGeom prst="line">
            <a:avLst/>
          </a:prstGeom>
          <a:noFill/>
          <a:ln w="38100">
            <a:solidFill>
              <a:schemeClr val="tx1"/>
            </a:solidFill>
            <a:round/>
            <a:headEnd type="none" w="sm" len="sm"/>
            <a:tailEnd type="triangle" w="med" len="med"/>
          </a:ln>
          <a:extLst>
            <a:ext uri="{909E8E84-426E-40DD-AFC4-6F175D3DCCD1}">
              <a14:hiddenFill xmlns:a14="http://schemas.microsoft.com/office/drawing/2010/main">
                <a:noFill/>
              </a14:hiddenFill>
            </a:ext>
          </a:extLst>
        </p:spPr>
        <p:txBody>
          <a:bodyPr wrap="none" anchor="ctr"/>
          <a:lstStyle/>
          <a:p>
            <a:endParaRPr lang="de-DE"/>
          </a:p>
        </p:txBody>
      </p:sp>
      <p:sp>
        <p:nvSpPr>
          <p:cNvPr id="16397" name="Freeform 60"/>
          <p:cNvSpPr>
            <a:spLocks/>
          </p:cNvSpPr>
          <p:nvPr/>
        </p:nvSpPr>
        <p:spPr bwMode="auto">
          <a:xfrm>
            <a:off x="2141538" y="4897440"/>
            <a:ext cx="6164262" cy="492123"/>
          </a:xfrm>
          <a:custGeom>
            <a:avLst/>
            <a:gdLst>
              <a:gd name="T0" fmla="*/ 0 w 2289"/>
              <a:gd name="T1" fmla="*/ 2142 h 2142"/>
              <a:gd name="T2" fmla="*/ 546 w 2289"/>
              <a:gd name="T3" fmla="*/ 1824 h 2142"/>
              <a:gd name="T4" fmla="*/ 955 w 2289"/>
              <a:gd name="T5" fmla="*/ 1528 h 2142"/>
              <a:gd name="T6" fmla="*/ 1449 w 2289"/>
              <a:gd name="T7" fmla="*/ 1065 h 2142"/>
              <a:gd name="T8" fmla="*/ 1741 w 2289"/>
              <a:gd name="T9" fmla="*/ 742 h 2142"/>
              <a:gd name="T10" fmla="*/ 2289 w 2289"/>
              <a:gd name="T11" fmla="*/ 0 h 2142"/>
              <a:gd name="T12" fmla="*/ 0 60000 65536"/>
              <a:gd name="T13" fmla="*/ 0 60000 65536"/>
              <a:gd name="T14" fmla="*/ 0 60000 65536"/>
              <a:gd name="T15" fmla="*/ 0 60000 65536"/>
              <a:gd name="T16" fmla="*/ 0 60000 65536"/>
              <a:gd name="T17" fmla="*/ 0 60000 65536"/>
              <a:gd name="T18" fmla="*/ 0 w 2289"/>
              <a:gd name="T19" fmla="*/ 0 h 2142"/>
              <a:gd name="T20" fmla="*/ 2289 w 2289"/>
              <a:gd name="T21" fmla="*/ 2142 h 2142"/>
            </a:gdLst>
            <a:ahLst/>
            <a:cxnLst>
              <a:cxn ang="T12">
                <a:pos x="T0" y="T1"/>
              </a:cxn>
              <a:cxn ang="T13">
                <a:pos x="T2" y="T3"/>
              </a:cxn>
              <a:cxn ang="T14">
                <a:pos x="T4" y="T5"/>
              </a:cxn>
              <a:cxn ang="T15">
                <a:pos x="T6" y="T7"/>
              </a:cxn>
              <a:cxn ang="T16">
                <a:pos x="T8" y="T9"/>
              </a:cxn>
              <a:cxn ang="T17">
                <a:pos x="T10" y="T11"/>
              </a:cxn>
            </a:cxnLst>
            <a:rect l="T18" t="T19" r="T20" b="T21"/>
            <a:pathLst>
              <a:path w="2289" h="2142">
                <a:moveTo>
                  <a:pt x="0" y="2142"/>
                </a:moveTo>
                <a:cubicBezTo>
                  <a:pt x="91" y="2089"/>
                  <a:pt x="387" y="1926"/>
                  <a:pt x="546" y="1824"/>
                </a:cubicBezTo>
                <a:cubicBezTo>
                  <a:pt x="705" y="1722"/>
                  <a:pt x="805" y="1655"/>
                  <a:pt x="955" y="1528"/>
                </a:cubicBezTo>
                <a:cubicBezTo>
                  <a:pt x="1105" y="1401"/>
                  <a:pt x="1318" y="1196"/>
                  <a:pt x="1449" y="1065"/>
                </a:cubicBezTo>
                <a:cubicBezTo>
                  <a:pt x="1580" y="934"/>
                  <a:pt x="1601" y="919"/>
                  <a:pt x="1741" y="742"/>
                </a:cubicBezTo>
                <a:cubicBezTo>
                  <a:pt x="1881" y="565"/>
                  <a:pt x="2175" y="155"/>
                  <a:pt x="2289" y="0"/>
                </a:cubicBezTo>
              </a:path>
            </a:pathLst>
          </a:custGeom>
          <a:noFill/>
          <a:ln w="38100" cap="flat" cmpd="sng">
            <a:solidFill>
              <a:schemeClr val="tx1"/>
            </a:solidFill>
            <a:prstDash val="solid"/>
            <a:round/>
            <a:headEnd type="none" w="sm" len="sm"/>
            <a:tailEnd type="none" w="sm" len="sm"/>
          </a:ln>
          <a:extLst>
            <a:ext uri="{909E8E84-426E-40DD-AFC4-6F175D3DCCD1}">
              <a14:hiddenFill xmlns:a14="http://schemas.microsoft.com/office/drawing/2010/main">
                <a:solidFill>
                  <a:srgbClr val="FFFFFF"/>
                </a:solidFill>
              </a14:hiddenFill>
            </a:ext>
          </a:extLst>
        </p:spPr>
        <p:txBody>
          <a:bodyPr wrap="none" anchor="ctr"/>
          <a:lstStyle/>
          <a:p>
            <a:endParaRPr lang="de-DE"/>
          </a:p>
        </p:txBody>
      </p:sp>
      <p:sp>
        <p:nvSpPr>
          <p:cNvPr id="16398" name="Line 41"/>
          <p:cNvSpPr>
            <a:spLocks noChangeShapeType="1"/>
          </p:cNvSpPr>
          <p:nvPr/>
        </p:nvSpPr>
        <p:spPr bwMode="auto">
          <a:xfrm>
            <a:off x="5888736" y="5148072"/>
            <a:ext cx="0" cy="643128"/>
          </a:xfrm>
          <a:prstGeom prst="line">
            <a:avLst/>
          </a:prstGeom>
          <a:noFill/>
          <a:ln w="9525">
            <a:solidFill>
              <a:schemeClr val="tx1"/>
            </a:solidFill>
            <a:prstDash val="sysDot"/>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de-DE"/>
          </a:p>
        </p:txBody>
      </p:sp>
      <p:sp>
        <p:nvSpPr>
          <p:cNvPr id="16399" name="Rectangle 22"/>
          <p:cNvSpPr>
            <a:spLocks noChangeArrowheads="1"/>
          </p:cNvSpPr>
          <p:nvPr/>
        </p:nvSpPr>
        <p:spPr bwMode="auto">
          <a:xfrm>
            <a:off x="5791204" y="5999862"/>
            <a:ext cx="373062" cy="292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lr>
                <a:schemeClr val="tx2"/>
              </a:buClr>
              <a:buChar char="•"/>
              <a:defRPr sz="2400">
                <a:solidFill>
                  <a:schemeClr val="tx1"/>
                </a:solidFill>
                <a:latin typeface="Times New Roman" panose="02020603050405020304" pitchFamily="18" charset="0"/>
              </a:defRPr>
            </a:lvl1pPr>
            <a:lvl2pPr marL="742950" indent="-285750">
              <a:spcBef>
                <a:spcPct val="20000"/>
              </a:spcBef>
              <a:buClr>
                <a:schemeClr val="tx2"/>
              </a:buClr>
              <a:buChar char="–"/>
              <a:defRPr sz="2400">
                <a:solidFill>
                  <a:schemeClr val="tx1"/>
                </a:solidFill>
                <a:latin typeface="Times New Roman" panose="02020603050405020304" pitchFamily="18" charset="0"/>
              </a:defRPr>
            </a:lvl2pPr>
            <a:lvl3pPr marL="1143000" indent="-228600">
              <a:spcBef>
                <a:spcPct val="20000"/>
              </a:spcBef>
              <a:buClr>
                <a:schemeClr val="tx2"/>
              </a:buClr>
              <a:buChar char="•"/>
              <a:defRPr sz="2400">
                <a:solidFill>
                  <a:schemeClr val="tx1"/>
                </a:solidFill>
                <a:latin typeface="Times New Roman" panose="02020603050405020304" pitchFamily="18" charset="0"/>
              </a:defRPr>
            </a:lvl3pPr>
            <a:lvl4pPr marL="1600200" indent="-228600">
              <a:spcBef>
                <a:spcPct val="20000"/>
              </a:spcBef>
              <a:buClr>
                <a:schemeClr val="tx2"/>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spcBef>
                <a:spcPct val="0"/>
              </a:spcBef>
              <a:buClrTx/>
              <a:buFontTx/>
              <a:buNone/>
            </a:pPr>
            <a:r>
              <a:rPr lang="de-DE" altLang="en-US" sz="1900" b="1" i="1" dirty="0">
                <a:solidFill>
                  <a:srgbClr val="000000"/>
                </a:solidFill>
                <a:latin typeface="Arial" panose="020B0604020202020204" pitchFamily="34" charset="0"/>
              </a:rPr>
              <a:t>Q</a:t>
            </a:r>
            <a:r>
              <a:rPr lang="de-DE" altLang="en-US" sz="1900" b="1" baseline="-25000" dirty="0">
                <a:solidFill>
                  <a:srgbClr val="000000"/>
                </a:solidFill>
                <a:latin typeface="Arial" panose="020B0604020202020204" pitchFamily="34" charset="0"/>
              </a:rPr>
              <a:t>0</a:t>
            </a:r>
            <a:r>
              <a:rPr lang="de-DE" altLang="en-US" sz="1900" b="1" i="1" dirty="0">
                <a:solidFill>
                  <a:srgbClr val="000000"/>
                </a:solidFill>
                <a:latin typeface="Arial" panose="020B0604020202020204" pitchFamily="34" charset="0"/>
              </a:rPr>
              <a:t>*</a:t>
            </a:r>
            <a:endParaRPr lang="de-DE" altLang="en-US" dirty="0">
              <a:latin typeface="Arial" panose="020B0604020202020204" pitchFamily="34" charset="0"/>
            </a:endParaRPr>
          </a:p>
        </p:txBody>
      </p:sp>
      <p:sp>
        <p:nvSpPr>
          <p:cNvPr id="16400" name="Rectangle 23"/>
          <p:cNvSpPr>
            <a:spLocks noChangeArrowheads="1"/>
          </p:cNvSpPr>
          <p:nvPr/>
        </p:nvSpPr>
        <p:spPr bwMode="auto">
          <a:xfrm>
            <a:off x="336552" y="4897440"/>
            <a:ext cx="1636712" cy="292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lr>
                <a:schemeClr val="tx2"/>
              </a:buClr>
              <a:buChar char="•"/>
              <a:defRPr sz="2400">
                <a:solidFill>
                  <a:schemeClr val="tx1"/>
                </a:solidFill>
                <a:latin typeface="Times New Roman" panose="02020603050405020304" pitchFamily="18" charset="0"/>
              </a:defRPr>
            </a:lvl1pPr>
            <a:lvl2pPr marL="742950" indent="-285750">
              <a:spcBef>
                <a:spcPct val="20000"/>
              </a:spcBef>
              <a:buClr>
                <a:schemeClr val="tx2"/>
              </a:buClr>
              <a:buChar char="–"/>
              <a:defRPr sz="2400">
                <a:solidFill>
                  <a:schemeClr val="tx1"/>
                </a:solidFill>
                <a:latin typeface="Times New Roman" panose="02020603050405020304" pitchFamily="18" charset="0"/>
              </a:defRPr>
            </a:lvl2pPr>
            <a:lvl3pPr marL="1143000" indent="-228600">
              <a:spcBef>
                <a:spcPct val="20000"/>
              </a:spcBef>
              <a:buClr>
                <a:schemeClr val="tx2"/>
              </a:buClr>
              <a:buChar char="•"/>
              <a:defRPr sz="2400">
                <a:solidFill>
                  <a:schemeClr val="tx1"/>
                </a:solidFill>
                <a:latin typeface="Times New Roman" panose="02020603050405020304" pitchFamily="18" charset="0"/>
              </a:defRPr>
            </a:lvl3pPr>
            <a:lvl4pPr marL="1600200" indent="-228600">
              <a:spcBef>
                <a:spcPct val="20000"/>
              </a:spcBef>
              <a:buClr>
                <a:schemeClr val="tx2"/>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spcBef>
                <a:spcPct val="0"/>
              </a:spcBef>
              <a:buClrTx/>
              <a:buFontTx/>
              <a:buNone/>
            </a:pPr>
            <a:r>
              <a:rPr lang="de-DE" altLang="en-US" sz="1900" b="1" dirty="0" smtClean="0">
                <a:solidFill>
                  <a:srgbClr val="C00000"/>
                </a:solidFill>
                <a:latin typeface="Arial" panose="020B0604020202020204" pitchFamily="34" charset="0"/>
              </a:rPr>
              <a:t>Marktpreis</a:t>
            </a:r>
            <a:r>
              <a:rPr lang="de-DE" altLang="en-US" sz="1900" b="1" i="1" dirty="0" smtClean="0">
                <a:solidFill>
                  <a:srgbClr val="C00000"/>
                </a:solidFill>
                <a:latin typeface="Arial" panose="020B0604020202020204" pitchFamily="34" charset="0"/>
              </a:rPr>
              <a:t> p</a:t>
            </a:r>
            <a:r>
              <a:rPr lang="de-DE" altLang="en-US" sz="1900" b="1" baseline="-25000" dirty="0" smtClean="0">
                <a:solidFill>
                  <a:srgbClr val="C00000"/>
                </a:solidFill>
                <a:latin typeface="Arial" panose="020B0604020202020204" pitchFamily="34" charset="0"/>
              </a:rPr>
              <a:t>0</a:t>
            </a:r>
            <a:r>
              <a:rPr lang="de-DE" altLang="en-US" sz="1900" b="1" i="1" dirty="0" smtClean="0">
                <a:solidFill>
                  <a:srgbClr val="C00000"/>
                </a:solidFill>
                <a:latin typeface="Arial" panose="020B0604020202020204" pitchFamily="34" charset="0"/>
              </a:rPr>
              <a:t>*</a:t>
            </a:r>
            <a:endParaRPr lang="de-DE" altLang="en-US" dirty="0">
              <a:solidFill>
                <a:srgbClr val="C00000"/>
              </a:solidFill>
              <a:latin typeface="Arial" panose="020B0604020202020204" pitchFamily="34" charset="0"/>
            </a:endParaRPr>
          </a:p>
        </p:txBody>
      </p:sp>
      <p:sp>
        <p:nvSpPr>
          <p:cNvPr id="16404" name="Line 40"/>
          <p:cNvSpPr>
            <a:spLocks noChangeShapeType="1"/>
          </p:cNvSpPr>
          <p:nvPr/>
        </p:nvSpPr>
        <p:spPr bwMode="auto">
          <a:xfrm flipH="1">
            <a:off x="2133600" y="5148072"/>
            <a:ext cx="3755136" cy="12637"/>
          </a:xfrm>
          <a:prstGeom prst="line">
            <a:avLst/>
          </a:prstGeom>
          <a:ln>
            <a:headEnd type="none" w="sm" len="sm"/>
            <a:tailEnd type="none" w="sm" len="sm"/>
          </a:ln>
        </p:spPr>
        <p:style>
          <a:lnRef idx="3">
            <a:schemeClr val="accent6"/>
          </a:lnRef>
          <a:fillRef idx="0">
            <a:schemeClr val="accent6"/>
          </a:fillRef>
          <a:effectRef idx="2">
            <a:schemeClr val="accent6"/>
          </a:effectRef>
          <a:fontRef idx="minor">
            <a:schemeClr val="tx1"/>
          </a:fontRef>
        </p:style>
        <p:txBody>
          <a:bodyPr wrap="none" anchor="ctr"/>
          <a:lstStyle/>
          <a:p>
            <a:endParaRPr lang="de-DE"/>
          </a:p>
        </p:txBody>
      </p:sp>
      <p:sp>
        <p:nvSpPr>
          <p:cNvPr id="26" name="Rectangle 37"/>
          <p:cNvSpPr>
            <a:spLocks noChangeArrowheads="1"/>
          </p:cNvSpPr>
          <p:nvPr/>
        </p:nvSpPr>
        <p:spPr bwMode="auto">
          <a:xfrm>
            <a:off x="6413641" y="4536919"/>
            <a:ext cx="2590517" cy="4924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lr>
                <a:schemeClr val="tx2"/>
              </a:buClr>
              <a:buChar char="•"/>
              <a:defRPr sz="2400">
                <a:solidFill>
                  <a:schemeClr val="tx1"/>
                </a:solidFill>
                <a:latin typeface="Times New Roman" panose="02020603050405020304" pitchFamily="18" charset="0"/>
              </a:defRPr>
            </a:lvl1pPr>
            <a:lvl2pPr marL="742950" indent="-285750">
              <a:spcBef>
                <a:spcPct val="20000"/>
              </a:spcBef>
              <a:buClr>
                <a:schemeClr val="tx2"/>
              </a:buClr>
              <a:buChar char="–"/>
              <a:defRPr sz="2400">
                <a:solidFill>
                  <a:schemeClr val="tx1"/>
                </a:solidFill>
                <a:latin typeface="Times New Roman" panose="02020603050405020304" pitchFamily="18" charset="0"/>
              </a:defRPr>
            </a:lvl2pPr>
            <a:lvl3pPr marL="1143000" indent="-228600">
              <a:spcBef>
                <a:spcPct val="20000"/>
              </a:spcBef>
              <a:buClr>
                <a:schemeClr val="tx2"/>
              </a:buClr>
              <a:buChar char="•"/>
              <a:defRPr sz="2400">
                <a:solidFill>
                  <a:schemeClr val="tx1"/>
                </a:solidFill>
                <a:latin typeface="Times New Roman" panose="02020603050405020304" pitchFamily="18" charset="0"/>
              </a:defRPr>
            </a:lvl3pPr>
            <a:lvl4pPr marL="1600200" indent="-228600">
              <a:spcBef>
                <a:spcPct val="20000"/>
              </a:spcBef>
              <a:buClr>
                <a:schemeClr val="tx2"/>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spcBef>
                <a:spcPct val="0"/>
              </a:spcBef>
              <a:buClrTx/>
              <a:buFontTx/>
              <a:buNone/>
            </a:pPr>
            <a:r>
              <a:rPr lang="de-DE" altLang="en-US" sz="1800" dirty="0">
                <a:solidFill>
                  <a:srgbClr val="000000"/>
                </a:solidFill>
                <a:latin typeface="Arial" panose="020B0604020202020204" pitchFamily="34" charset="0"/>
              </a:rPr>
              <a:t>Inverse Angebotsfunktion</a:t>
            </a:r>
            <a:r>
              <a:rPr lang="de-DE" altLang="en-US" sz="1400" dirty="0">
                <a:solidFill>
                  <a:srgbClr val="000000"/>
                </a:solidFill>
                <a:latin typeface="Arial" panose="020B0604020202020204" pitchFamily="34" charset="0"/>
              </a:rPr>
              <a:t/>
            </a:r>
            <a:br>
              <a:rPr lang="de-DE" altLang="en-US" sz="1400" dirty="0">
                <a:solidFill>
                  <a:srgbClr val="000000"/>
                </a:solidFill>
                <a:latin typeface="Arial" panose="020B0604020202020204" pitchFamily="34" charset="0"/>
              </a:rPr>
            </a:br>
            <a:endParaRPr lang="de-DE" altLang="en-US" sz="1400" dirty="0">
              <a:latin typeface="Arial" panose="020B0604020202020204" pitchFamily="34" charset="0"/>
            </a:endParaRPr>
          </a:p>
        </p:txBody>
      </p:sp>
      <p:sp>
        <p:nvSpPr>
          <p:cNvPr id="27" name="Rectangle 37"/>
          <p:cNvSpPr>
            <a:spLocks noChangeArrowheads="1"/>
          </p:cNvSpPr>
          <p:nvPr/>
        </p:nvSpPr>
        <p:spPr bwMode="auto">
          <a:xfrm>
            <a:off x="5118382" y="1498599"/>
            <a:ext cx="2693045" cy="4924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lr>
                <a:schemeClr val="tx2"/>
              </a:buClr>
              <a:buChar char="•"/>
              <a:defRPr sz="2400">
                <a:solidFill>
                  <a:schemeClr val="tx1"/>
                </a:solidFill>
                <a:latin typeface="Times New Roman" panose="02020603050405020304" pitchFamily="18" charset="0"/>
              </a:defRPr>
            </a:lvl1pPr>
            <a:lvl2pPr marL="742950" indent="-285750">
              <a:spcBef>
                <a:spcPct val="20000"/>
              </a:spcBef>
              <a:buClr>
                <a:schemeClr val="tx2"/>
              </a:buClr>
              <a:buChar char="–"/>
              <a:defRPr sz="2400">
                <a:solidFill>
                  <a:schemeClr val="tx1"/>
                </a:solidFill>
                <a:latin typeface="Times New Roman" panose="02020603050405020304" pitchFamily="18" charset="0"/>
              </a:defRPr>
            </a:lvl2pPr>
            <a:lvl3pPr marL="1143000" indent="-228600">
              <a:spcBef>
                <a:spcPct val="20000"/>
              </a:spcBef>
              <a:buClr>
                <a:schemeClr val="tx2"/>
              </a:buClr>
              <a:buChar char="•"/>
              <a:defRPr sz="2400">
                <a:solidFill>
                  <a:schemeClr val="tx1"/>
                </a:solidFill>
                <a:latin typeface="Times New Roman" panose="02020603050405020304" pitchFamily="18" charset="0"/>
              </a:defRPr>
            </a:lvl3pPr>
            <a:lvl4pPr marL="1600200" indent="-228600">
              <a:spcBef>
                <a:spcPct val="20000"/>
              </a:spcBef>
              <a:buClr>
                <a:schemeClr val="tx2"/>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spcBef>
                <a:spcPct val="0"/>
              </a:spcBef>
              <a:buClrTx/>
              <a:buFontTx/>
              <a:buNone/>
            </a:pPr>
            <a:r>
              <a:rPr lang="de-DE" altLang="en-US" sz="1800" dirty="0">
                <a:solidFill>
                  <a:srgbClr val="000000"/>
                </a:solidFill>
                <a:latin typeface="Arial" panose="020B0604020202020204" pitchFamily="34" charset="0"/>
              </a:rPr>
              <a:t>Inverse </a:t>
            </a:r>
            <a:r>
              <a:rPr lang="de-DE" altLang="en-US" sz="1800" dirty="0" smtClean="0">
                <a:solidFill>
                  <a:srgbClr val="000000"/>
                </a:solidFill>
                <a:latin typeface="Arial" panose="020B0604020202020204" pitchFamily="34" charset="0"/>
              </a:rPr>
              <a:t>Nachfragefunktion</a:t>
            </a:r>
            <a:r>
              <a:rPr lang="de-DE" altLang="en-US" sz="1400" dirty="0">
                <a:solidFill>
                  <a:srgbClr val="000000"/>
                </a:solidFill>
                <a:latin typeface="Arial" panose="020B0604020202020204" pitchFamily="34" charset="0"/>
              </a:rPr>
              <a:t/>
            </a:r>
            <a:br>
              <a:rPr lang="de-DE" altLang="en-US" sz="1400" dirty="0">
                <a:solidFill>
                  <a:srgbClr val="000000"/>
                </a:solidFill>
                <a:latin typeface="Arial" panose="020B0604020202020204" pitchFamily="34" charset="0"/>
              </a:rPr>
            </a:br>
            <a:endParaRPr lang="de-DE" altLang="en-US" sz="1400" dirty="0">
              <a:latin typeface="Arial" panose="020B0604020202020204" pitchFamily="34" charset="0"/>
            </a:endParaRPr>
          </a:p>
        </p:txBody>
      </p:sp>
    </p:spTree>
    <p:extLst>
      <p:ext uri="{BB962C8B-B14F-4D97-AF65-F5344CB8AC3E}">
        <p14:creationId xmlns:p14="http://schemas.microsoft.com/office/powerpoint/2010/main" val="4092494609"/>
      </p:ext>
    </p:extLst>
  </p:cSld>
  <p:clrMapOvr>
    <a:masterClrMapping/>
  </p:clrMapOv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1C484D5-F953-4BCB-A209-5D43267594DA}"/>
              </a:ext>
            </a:extLst>
          </p:cNvPr>
          <p:cNvSpPr>
            <a:spLocks noGrp="1"/>
          </p:cNvSpPr>
          <p:nvPr>
            <p:ph type="title"/>
          </p:nvPr>
        </p:nvSpPr>
        <p:spPr/>
        <p:txBody>
          <a:bodyPr/>
          <a:lstStyle/>
          <a:p>
            <a:r>
              <a:rPr lang="de-DE" i="0" dirty="0">
                <a:latin typeface="Arial" panose="020B0604020202020204" pitchFamily="34" charset="0"/>
                <a:cs typeface="Arial" panose="020B0604020202020204" pitchFamily="34" charset="0"/>
              </a:rPr>
              <a:t>Organisatorisches: Prüfungen</a:t>
            </a:r>
            <a:endParaRPr lang="en-GB" i="0" dirty="0">
              <a:latin typeface="Arial" panose="020B0604020202020204" pitchFamily="34" charset="0"/>
              <a:cs typeface="Arial" panose="020B0604020202020204" pitchFamily="34" charset="0"/>
            </a:endParaRPr>
          </a:p>
        </p:txBody>
      </p:sp>
      <p:sp>
        <p:nvSpPr>
          <p:cNvPr id="3" name="Inhaltsplatzhalter 2">
            <a:extLst>
              <a:ext uri="{FF2B5EF4-FFF2-40B4-BE49-F238E27FC236}">
                <a16:creationId xmlns:a16="http://schemas.microsoft.com/office/drawing/2014/main" id="{B235AA7D-137D-4243-B7FE-5B1E469BB2AF}"/>
              </a:ext>
            </a:extLst>
          </p:cNvPr>
          <p:cNvSpPr>
            <a:spLocks noGrp="1"/>
          </p:cNvSpPr>
          <p:nvPr>
            <p:ph idx="1"/>
          </p:nvPr>
        </p:nvSpPr>
        <p:spPr>
          <a:xfrm>
            <a:off x="988446" y="1642152"/>
            <a:ext cx="7811158" cy="4114800"/>
          </a:xfrm>
        </p:spPr>
        <p:txBody>
          <a:bodyPr/>
          <a:lstStyle/>
          <a:p>
            <a:r>
              <a:rPr lang="de-DE" b="1" dirty="0">
                <a:latin typeface="Arial" panose="020B0604020202020204" pitchFamily="34" charset="0"/>
                <a:cs typeface="Arial" panose="020B0604020202020204" pitchFamily="34" charset="0"/>
              </a:rPr>
              <a:t>Hausaufgaben: </a:t>
            </a:r>
          </a:p>
          <a:p>
            <a:pPr lvl="1"/>
            <a:r>
              <a:rPr lang="de-DE" sz="2000" dirty="0">
                <a:latin typeface="Arial" panose="020B0604020202020204" pitchFamily="34" charset="0"/>
                <a:cs typeface="Arial" panose="020B0604020202020204" pitchFamily="34" charset="0"/>
              </a:rPr>
              <a:t>Pro Semester 4 Hausaufgaben (insgesamt 116 Punkte zu erreichen) </a:t>
            </a:r>
          </a:p>
          <a:p>
            <a:pPr lvl="2">
              <a:buFont typeface="Arial" panose="020B0604020202020204" pitchFamily="34" charset="0"/>
              <a:buChar char="•"/>
            </a:pPr>
            <a:r>
              <a:rPr lang="de-DE" sz="2000" dirty="0">
                <a:latin typeface="Arial" panose="020B0604020202020204" pitchFamily="34" charset="0"/>
                <a:cs typeface="Arial" panose="020B0604020202020204" pitchFamily="34" charset="0"/>
              </a:rPr>
              <a:t>HA-1: 22 Punkte </a:t>
            </a:r>
          </a:p>
          <a:p>
            <a:pPr lvl="2">
              <a:buFont typeface="Arial" panose="020B0604020202020204" pitchFamily="34" charset="0"/>
              <a:buChar char="•"/>
            </a:pPr>
            <a:r>
              <a:rPr lang="de-DE" sz="2000" dirty="0">
                <a:latin typeface="Arial" panose="020B0604020202020204" pitchFamily="34" charset="0"/>
                <a:cs typeface="Arial" panose="020B0604020202020204" pitchFamily="34" charset="0"/>
              </a:rPr>
              <a:t>HA-2: 33 Punkte </a:t>
            </a:r>
          </a:p>
          <a:p>
            <a:pPr lvl="2">
              <a:buFont typeface="Arial" panose="020B0604020202020204" pitchFamily="34" charset="0"/>
              <a:buChar char="•"/>
            </a:pPr>
            <a:r>
              <a:rPr lang="de-DE" sz="2000" dirty="0">
                <a:latin typeface="Arial" panose="020B0604020202020204" pitchFamily="34" charset="0"/>
                <a:cs typeface="Arial" panose="020B0604020202020204" pitchFamily="34" charset="0"/>
              </a:rPr>
              <a:t>HA-3: 36 Punkte </a:t>
            </a:r>
          </a:p>
          <a:p>
            <a:pPr lvl="2">
              <a:buFont typeface="Arial" panose="020B0604020202020204" pitchFamily="34" charset="0"/>
              <a:buChar char="•"/>
            </a:pPr>
            <a:r>
              <a:rPr lang="de-DE" sz="2000" dirty="0">
                <a:latin typeface="Arial" panose="020B0604020202020204" pitchFamily="34" charset="0"/>
                <a:cs typeface="Arial" panose="020B0604020202020204" pitchFamily="34" charset="0"/>
              </a:rPr>
              <a:t>HA-4: 25 Punkte </a:t>
            </a:r>
          </a:p>
          <a:p>
            <a:pPr lvl="1"/>
            <a:r>
              <a:rPr lang="de-DE" sz="2000" dirty="0">
                <a:latin typeface="Arial" panose="020B0604020202020204" pitchFamily="34" charset="0"/>
                <a:cs typeface="Arial" panose="020B0604020202020204" pitchFamily="34" charset="0"/>
              </a:rPr>
              <a:t>HA-Kriterium: 50% der Gesamtpunkte sind für die Zulassung zur Klausur erforderlich (mind. 58 Punkte) </a:t>
            </a:r>
          </a:p>
          <a:p>
            <a:pPr lvl="1"/>
            <a:r>
              <a:rPr lang="de-DE" sz="2000" dirty="0" smtClean="0">
                <a:latin typeface="Arial" panose="020B0604020202020204" pitchFamily="34" charset="0"/>
                <a:cs typeface="Arial" panose="020B0604020202020204" pitchFamily="34" charset="0"/>
              </a:rPr>
              <a:t>Die </a:t>
            </a:r>
            <a:r>
              <a:rPr lang="de-DE" sz="2000" dirty="0">
                <a:latin typeface="Arial" panose="020B0604020202020204" pitchFamily="34" charset="0"/>
                <a:cs typeface="Arial" panose="020B0604020202020204" pitchFamily="34" charset="0"/>
              </a:rPr>
              <a:t>erreichten Punkte zählen nicht zur Modulnote </a:t>
            </a:r>
          </a:p>
          <a:p>
            <a:pPr lvl="1"/>
            <a:r>
              <a:rPr lang="de-DE" sz="2000" dirty="0">
                <a:latin typeface="Arial" panose="020B0604020202020204" pitchFamily="34" charset="0"/>
                <a:cs typeface="Arial" panose="020B0604020202020204" pitchFamily="34" charset="0"/>
              </a:rPr>
              <a:t>Bearbeitung erfordert Eintragung in die </a:t>
            </a:r>
            <a:r>
              <a:rPr lang="de-DE" sz="2000" dirty="0" smtClean="0">
                <a:latin typeface="Arial" panose="020B0604020202020204" pitchFamily="34" charset="0"/>
                <a:cs typeface="Arial" panose="020B0604020202020204" pitchFamily="34" charset="0"/>
              </a:rPr>
              <a:t>ISIS-Datenbank </a:t>
            </a:r>
            <a:endParaRPr lang="de-DE" sz="2000" dirty="0">
              <a:latin typeface="Arial" panose="020B0604020202020204" pitchFamily="34" charset="0"/>
              <a:cs typeface="Arial" panose="020B0604020202020204" pitchFamily="34" charset="0"/>
            </a:endParaRPr>
          </a:p>
          <a:p>
            <a:r>
              <a:rPr lang="de-DE" b="1" dirty="0">
                <a:latin typeface="Arial" panose="020B0604020202020204" pitchFamily="34" charset="0"/>
                <a:cs typeface="Arial" panose="020B0604020202020204" pitchFamily="34" charset="0"/>
              </a:rPr>
              <a:t>E-Klausur: </a:t>
            </a:r>
          </a:p>
          <a:p>
            <a:pPr lvl="1"/>
            <a:r>
              <a:rPr lang="de-DE" sz="2000" dirty="0">
                <a:latin typeface="Arial" panose="020B0604020202020204" pitchFamily="34" charset="0"/>
                <a:cs typeface="Arial" panose="020B0604020202020204" pitchFamily="34" charset="0"/>
              </a:rPr>
              <a:t>90-minütige online Klausur via ISIS </a:t>
            </a:r>
          </a:p>
          <a:p>
            <a:pPr lvl="1"/>
            <a:endParaRPr lang="de-DE" sz="2000" dirty="0"/>
          </a:p>
        </p:txBody>
      </p:sp>
    </p:spTree>
    <p:extLst>
      <p:ext uri="{BB962C8B-B14F-4D97-AF65-F5344CB8AC3E}">
        <p14:creationId xmlns:p14="http://schemas.microsoft.com/office/powerpoint/2010/main" val="2375257518"/>
      </p:ext>
    </p:extLst>
  </p:cSld>
  <p:clrMapOvr>
    <a:masterClrMapping/>
  </p:clrMapOvr>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7" name="Freeform 58"/>
          <p:cNvSpPr>
            <a:spLocks/>
          </p:cNvSpPr>
          <p:nvPr/>
        </p:nvSpPr>
        <p:spPr bwMode="auto">
          <a:xfrm>
            <a:off x="2153096" y="1844674"/>
            <a:ext cx="5820471" cy="3946525"/>
          </a:xfrm>
          <a:custGeom>
            <a:avLst/>
            <a:gdLst>
              <a:gd name="T0" fmla="*/ 0 w 2054"/>
              <a:gd name="T1" fmla="*/ 0 h 2115"/>
              <a:gd name="T2" fmla="*/ 2147483646 w 2054"/>
              <a:gd name="T3" fmla="*/ 2147483646 h 2115"/>
              <a:gd name="T4" fmla="*/ 2147483646 w 2054"/>
              <a:gd name="T5" fmla="*/ 2147483646 h 2115"/>
              <a:gd name="T6" fmla="*/ 2147483646 w 2054"/>
              <a:gd name="T7" fmla="*/ 2147483646 h 2115"/>
              <a:gd name="T8" fmla="*/ 2147483646 w 2054"/>
              <a:gd name="T9" fmla="*/ 2147483646 h 2115"/>
              <a:gd name="T10" fmla="*/ 2147483646 w 2054"/>
              <a:gd name="T11" fmla="*/ 2147483646 h 2115"/>
              <a:gd name="T12" fmla="*/ 0 60000 65536"/>
              <a:gd name="T13" fmla="*/ 0 60000 65536"/>
              <a:gd name="T14" fmla="*/ 0 60000 65536"/>
              <a:gd name="T15" fmla="*/ 0 60000 65536"/>
              <a:gd name="T16" fmla="*/ 0 60000 65536"/>
              <a:gd name="T17" fmla="*/ 0 60000 65536"/>
              <a:gd name="T18" fmla="*/ 0 w 2054"/>
              <a:gd name="T19" fmla="*/ 0 h 2115"/>
              <a:gd name="T20" fmla="*/ 2054 w 2054"/>
              <a:gd name="T21" fmla="*/ 2115 h 2115"/>
            </a:gdLst>
            <a:ahLst/>
            <a:cxnLst>
              <a:cxn ang="T12">
                <a:pos x="T0" y="T1"/>
              </a:cxn>
              <a:cxn ang="T13">
                <a:pos x="T2" y="T3"/>
              </a:cxn>
              <a:cxn ang="T14">
                <a:pos x="T4" y="T5"/>
              </a:cxn>
              <a:cxn ang="T15">
                <a:pos x="T6" y="T7"/>
              </a:cxn>
              <a:cxn ang="T16">
                <a:pos x="T8" y="T9"/>
              </a:cxn>
              <a:cxn ang="T17">
                <a:pos x="T10" y="T11"/>
              </a:cxn>
            </a:cxnLst>
            <a:rect l="T18" t="T19" r="T20" b="T21"/>
            <a:pathLst>
              <a:path w="2054" h="2115">
                <a:moveTo>
                  <a:pt x="0" y="0"/>
                </a:moveTo>
                <a:cubicBezTo>
                  <a:pt x="61" y="86"/>
                  <a:pt x="244" y="367"/>
                  <a:pt x="356" y="515"/>
                </a:cubicBezTo>
                <a:cubicBezTo>
                  <a:pt x="468" y="663"/>
                  <a:pt x="542" y="746"/>
                  <a:pt x="675" y="887"/>
                </a:cubicBezTo>
                <a:cubicBezTo>
                  <a:pt x="808" y="1028"/>
                  <a:pt x="1030" y="1244"/>
                  <a:pt x="1152" y="1364"/>
                </a:cubicBezTo>
                <a:cubicBezTo>
                  <a:pt x="1274" y="1484"/>
                  <a:pt x="1260" y="1482"/>
                  <a:pt x="1410" y="1607"/>
                </a:cubicBezTo>
                <a:cubicBezTo>
                  <a:pt x="1560" y="1732"/>
                  <a:pt x="1920" y="2009"/>
                  <a:pt x="2054" y="2115"/>
                </a:cubicBezTo>
              </a:path>
            </a:pathLst>
          </a:custGeom>
          <a:noFill/>
          <a:ln w="38100" cap="flat" cmpd="sng">
            <a:solidFill>
              <a:schemeClr val="tx1"/>
            </a:solidFill>
            <a:prstDash val="solid"/>
            <a:round/>
            <a:headEnd type="none" w="sm" len="sm"/>
            <a:tailEnd type="none" w="sm" len="sm"/>
          </a:ln>
          <a:extLst>
            <a:ext uri="{909E8E84-426E-40DD-AFC4-6F175D3DCCD1}">
              <a14:hiddenFill xmlns:a14="http://schemas.microsoft.com/office/drawing/2010/main">
                <a:solidFill>
                  <a:srgbClr val="FFFFFF"/>
                </a:solidFill>
              </a14:hiddenFill>
            </a:ext>
          </a:extLst>
        </p:spPr>
        <p:txBody>
          <a:bodyPr wrap="none" anchor="ctr"/>
          <a:lstStyle/>
          <a:p>
            <a:endParaRPr lang="de-DE"/>
          </a:p>
        </p:txBody>
      </p:sp>
      <p:sp>
        <p:nvSpPr>
          <p:cNvPr id="16388" name="Rectangle 2"/>
          <p:cNvSpPr>
            <a:spLocks noGrp="1" noChangeArrowheads="1"/>
          </p:cNvSpPr>
          <p:nvPr>
            <p:ph type="title"/>
          </p:nvPr>
        </p:nvSpPr>
        <p:spPr>
          <a:xfrm>
            <a:off x="1908177" y="381000"/>
            <a:ext cx="6702425" cy="889000"/>
          </a:xfrm>
        </p:spPr>
        <p:txBody>
          <a:bodyPr/>
          <a:lstStyle/>
          <a:p>
            <a:r>
              <a:rPr lang="de-DE" altLang="en-US" i="0" dirty="0" smtClean="0">
                <a:latin typeface="Arial" panose="020B0604020202020204" pitchFamily="34" charset="0"/>
                <a:cs typeface="Arial" panose="020B0604020202020204" pitchFamily="34" charset="0"/>
              </a:rPr>
              <a:t>Beispiele: Saphiren, 100 qm Wohnungen in Berlin-Mitte, usw.</a:t>
            </a:r>
          </a:p>
        </p:txBody>
      </p:sp>
      <p:sp>
        <p:nvSpPr>
          <p:cNvPr id="16391" name="Rectangle 20"/>
          <p:cNvSpPr>
            <a:spLocks noChangeArrowheads="1"/>
          </p:cNvSpPr>
          <p:nvPr/>
        </p:nvSpPr>
        <p:spPr bwMode="auto">
          <a:xfrm>
            <a:off x="1333500" y="1844675"/>
            <a:ext cx="781050"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spcBef>
                <a:spcPct val="20000"/>
              </a:spcBef>
              <a:buClr>
                <a:schemeClr val="tx2"/>
              </a:buClr>
              <a:buChar char="•"/>
              <a:defRPr sz="2400">
                <a:solidFill>
                  <a:schemeClr val="tx1"/>
                </a:solidFill>
                <a:latin typeface="Times New Roman" panose="02020603050405020304" pitchFamily="18" charset="0"/>
              </a:defRPr>
            </a:lvl1pPr>
            <a:lvl2pPr marL="742950" indent="-285750">
              <a:spcBef>
                <a:spcPct val="20000"/>
              </a:spcBef>
              <a:buClr>
                <a:schemeClr val="tx2"/>
              </a:buClr>
              <a:buChar char="–"/>
              <a:defRPr sz="2400">
                <a:solidFill>
                  <a:schemeClr val="tx1"/>
                </a:solidFill>
                <a:latin typeface="Times New Roman" panose="02020603050405020304" pitchFamily="18" charset="0"/>
              </a:defRPr>
            </a:lvl2pPr>
            <a:lvl3pPr marL="1143000" indent="-228600">
              <a:spcBef>
                <a:spcPct val="20000"/>
              </a:spcBef>
              <a:buClr>
                <a:schemeClr val="tx2"/>
              </a:buClr>
              <a:buChar char="•"/>
              <a:defRPr sz="2400">
                <a:solidFill>
                  <a:schemeClr val="tx1"/>
                </a:solidFill>
                <a:latin typeface="Times New Roman" panose="02020603050405020304" pitchFamily="18" charset="0"/>
              </a:defRPr>
            </a:lvl3pPr>
            <a:lvl4pPr marL="1600200" indent="-228600">
              <a:spcBef>
                <a:spcPct val="20000"/>
              </a:spcBef>
              <a:buClr>
                <a:schemeClr val="tx2"/>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spcBef>
                <a:spcPct val="0"/>
              </a:spcBef>
              <a:buClrTx/>
              <a:buFontTx/>
              <a:buNone/>
            </a:pPr>
            <a:r>
              <a:rPr lang="de-DE" altLang="en-US" sz="1800">
                <a:solidFill>
                  <a:srgbClr val="000000"/>
                </a:solidFill>
                <a:latin typeface="Arial" panose="020B0604020202020204" pitchFamily="34" charset="0"/>
              </a:rPr>
              <a:t>Preis </a:t>
            </a:r>
            <a:r>
              <a:rPr lang="de-DE" altLang="en-US" sz="1800" i="1">
                <a:solidFill>
                  <a:srgbClr val="000000"/>
                </a:solidFill>
                <a:latin typeface="Arial" panose="020B0604020202020204" pitchFamily="34" charset="0"/>
              </a:rPr>
              <a:t>p</a:t>
            </a:r>
            <a:endParaRPr lang="de-DE" altLang="en-US" i="1">
              <a:latin typeface="Arial" panose="020B0604020202020204" pitchFamily="34" charset="0"/>
            </a:endParaRPr>
          </a:p>
        </p:txBody>
      </p:sp>
      <p:sp>
        <p:nvSpPr>
          <p:cNvPr id="16392" name="Rectangle 21"/>
          <p:cNvSpPr>
            <a:spLocks noChangeArrowheads="1"/>
          </p:cNvSpPr>
          <p:nvPr/>
        </p:nvSpPr>
        <p:spPr bwMode="auto">
          <a:xfrm>
            <a:off x="7239000" y="6019800"/>
            <a:ext cx="939800"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lr>
                <a:schemeClr val="tx2"/>
              </a:buClr>
              <a:buChar char="•"/>
              <a:defRPr sz="2400">
                <a:solidFill>
                  <a:schemeClr val="tx1"/>
                </a:solidFill>
                <a:latin typeface="Times New Roman" panose="02020603050405020304" pitchFamily="18" charset="0"/>
              </a:defRPr>
            </a:lvl1pPr>
            <a:lvl2pPr marL="742950" indent="-285750">
              <a:spcBef>
                <a:spcPct val="20000"/>
              </a:spcBef>
              <a:buClr>
                <a:schemeClr val="tx2"/>
              </a:buClr>
              <a:buChar char="–"/>
              <a:defRPr sz="2400">
                <a:solidFill>
                  <a:schemeClr val="tx1"/>
                </a:solidFill>
                <a:latin typeface="Times New Roman" panose="02020603050405020304" pitchFamily="18" charset="0"/>
              </a:defRPr>
            </a:lvl2pPr>
            <a:lvl3pPr marL="1143000" indent="-228600">
              <a:spcBef>
                <a:spcPct val="20000"/>
              </a:spcBef>
              <a:buClr>
                <a:schemeClr val="tx2"/>
              </a:buClr>
              <a:buChar char="•"/>
              <a:defRPr sz="2400">
                <a:solidFill>
                  <a:schemeClr val="tx1"/>
                </a:solidFill>
                <a:latin typeface="Times New Roman" panose="02020603050405020304" pitchFamily="18" charset="0"/>
              </a:defRPr>
            </a:lvl3pPr>
            <a:lvl4pPr marL="1600200" indent="-228600">
              <a:spcBef>
                <a:spcPct val="20000"/>
              </a:spcBef>
              <a:buClr>
                <a:schemeClr val="tx2"/>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spcBef>
                <a:spcPct val="0"/>
              </a:spcBef>
              <a:buClrTx/>
              <a:buFontTx/>
              <a:buNone/>
            </a:pPr>
            <a:r>
              <a:rPr lang="de-DE" altLang="en-US" sz="1800">
                <a:solidFill>
                  <a:srgbClr val="000000"/>
                </a:solidFill>
                <a:latin typeface="Arial" panose="020B0604020202020204" pitchFamily="34" charset="0"/>
              </a:rPr>
              <a:t>Menge </a:t>
            </a:r>
            <a:r>
              <a:rPr lang="de-DE" altLang="en-US" sz="1800" i="1">
                <a:solidFill>
                  <a:srgbClr val="000000"/>
                </a:solidFill>
                <a:latin typeface="Arial" panose="020B0604020202020204" pitchFamily="34" charset="0"/>
              </a:rPr>
              <a:t>Q</a:t>
            </a:r>
            <a:endParaRPr lang="de-DE" altLang="en-US" i="1">
              <a:latin typeface="Arial" panose="020B0604020202020204" pitchFamily="34" charset="0"/>
            </a:endParaRPr>
          </a:p>
        </p:txBody>
      </p:sp>
      <p:sp>
        <p:nvSpPr>
          <p:cNvPr id="16394" name="Line 56"/>
          <p:cNvSpPr>
            <a:spLocks noChangeShapeType="1"/>
          </p:cNvSpPr>
          <p:nvPr/>
        </p:nvSpPr>
        <p:spPr bwMode="auto">
          <a:xfrm>
            <a:off x="2133600" y="5791200"/>
            <a:ext cx="6172200" cy="0"/>
          </a:xfrm>
          <a:prstGeom prst="line">
            <a:avLst/>
          </a:prstGeom>
          <a:noFill/>
          <a:ln w="38100">
            <a:solidFill>
              <a:schemeClr val="tx1"/>
            </a:solidFill>
            <a:round/>
            <a:headEnd type="none" w="sm" len="sm"/>
            <a:tailEnd type="triangle" w="med" len="med"/>
          </a:ln>
          <a:extLst>
            <a:ext uri="{909E8E84-426E-40DD-AFC4-6F175D3DCCD1}">
              <a14:hiddenFill xmlns:a14="http://schemas.microsoft.com/office/drawing/2010/main">
                <a:noFill/>
              </a14:hiddenFill>
            </a:ext>
          </a:extLst>
        </p:spPr>
        <p:txBody>
          <a:bodyPr wrap="none" anchor="ctr"/>
          <a:lstStyle/>
          <a:p>
            <a:endParaRPr lang="de-DE"/>
          </a:p>
        </p:txBody>
      </p:sp>
      <p:sp>
        <p:nvSpPr>
          <p:cNvPr id="16395" name="Line 57"/>
          <p:cNvSpPr>
            <a:spLocks noChangeShapeType="1"/>
          </p:cNvSpPr>
          <p:nvPr/>
        </p:nvSpPr>
        <p:spPr bwMode="auto">
          <a:xfrm flipV="1">
            <a:off x="2133600" y="1676400"/>
            <a:ext cx="0" cy="4114800"/>
          </a:xfrm>
          <a:prstGeom prst="line">
            <a:avLst/>
          </a:prstGeom>
          <a:noFill/>
          <a:ln w="38100">
            <a:solidFill>
              <a:schemeClr val="tx1"/>
            </a:solidFill>
            <a:round/>
            <a:headEnd type="none" w="sm" len="sm"/>
            <a:tailEnd type="triangle" w="med" len="med"/>
          </a:ln>
          <a:extLst>
            <a:ext uri="{909E8E84-426E-40DD-AFC4-6F175D3DCCD1}">
              <a14:hiddenFill xmlns:a14="http://schemas.microsoft.com/office/drawing/2010/main">
                <a:noFill/>
              </a14:hiddenFill>
            </a:ext>
          </a:extLst>
        </p:spPr>
        <p:txBody>
          <a:bodyPr wrap="none" anchor="ctr"/>
          <a:lstStyle/>
          <a:p>
            <a:endParaRPr lang="de-DE"/>
          </a:p>
        </p:txBody>
      </p:sp>
      <p:sp>
        <p:nvSpPr>
          <p:cNvPr id="16397" name="Freeform 60"/>
          <p:cNvSpPr>
            <a:spLocks/>
          </p:cNvSpPr>
          <p:nvPr/>
        </p:nvSpPr>
        <p:spPr bwMode="auto">
          <a:xfrm>
            <a:off x="2152651" y="1472184"/>
            <a:ext cx="1011173" cy="2450592"/>
          </a:xfrm>
          <a:custGeom>
            <a:avLst/>
            <a:gdLst>
              <a:gd name="T0" fmla="*/ 0 w 2289"/>
              <a:gd name="T1" fmla="*/ 2142 h 2142"/>
              <a:gd name="T2" fmla="*/ 546 w 2289"/>
              <a:gd name="T3" fmla="*/ 1824 h 2142"/>
              <a:gd name="T4" fmla="*/ 955 w 2289"/>
              <a:gd name="T5" fmla="*/ 1528 h 2142"/>
              <a:gd name="T6" fmla="*/ 1449 w 2289"/>
              <a:gd name="T7" fmla="*/ 1065 h 2142"/>
              <a:gd name="T8" fmla="*/ 1741 w 2289"/>
              <a:gd name="T9" fmla="*/ 742 h 2142"/>
              <a:gd name="T10" fmla="*/ 2289 w 2289"/>
              <a:gd name="T11" fmla="*/ 0 h 2142"/>
              <a:gd name="T12" fmla="*/ 0 60000 65536"/>
              <a:gd name="T13" fmla="*/ 0 60000 65536"/>
              <a:gd name="T14" fmla="*/ 0 60000 65536"/>
              <a:gd name="T15" fmla="*/ 0 60000 65536"/>
              <a:gd name="T16" fmla="*/ 0 60000 65536"/>
              <a:gd name="T17" fmla="*/ 0 60000 65536"/>
              <a:gd name="T18" fmla="*/ 0 w 2289"/>
              <a:gd name="T19" fmla="*/ 0 h 2142"/>
              <a:gd name="T20" fmla="*/ 2289 w 2289"/>
              <a:gd name="T21" fmla="*/ 2142 h 2142"/>
            </a:gdLst>
            <a:ahLst/>
            <a:cxnLst>
              <a:cxn ang="T12">
                <a:pos x="T0" y="T1"/>
              </a:cxn>
              <a:cxn ang="T13">
                <a:pos x="T2" y="T3"/>
              </a:cxn>
              <a:cxn ang="T14">
                <a:pos x="T4" y="T5"/>
              </a:cxn>
              <a:cxn ang="T15">
                <a:pos x="T6" y="T7"/>
              </a:cxn>
              <a:cxn ang="T16">
                <a:pos x="T8" y="T9"/>
              </a:cxn>
              <a:cxn ang="T17">
                <a:pos x="T10" y="T11"/>
              </a:cxn>
            </a:cxnLst>
            <a:rect l="T18" t="T19" r="T20" b="T21"/>
            <a:pathLst>
              <a:path w="2289" h="2142">
                <a:moveTo>
                  <a:pt x="0" y="2142"/>
                </a:moveTo>
                <a:cubicBezTo>
                  <a:pt x="91" y="2089"/>
                  <a:pt x="387" y="1926"/>
                  <a:pt x="546" y="1824"/>
                </a:cubicBezTo>
                <a:cubicBezTo>
                  <a:pt x="705" y="1722"/>
                  <a:pt x="805" y="1655"/>
                  <a:pt x="955" y="1528"/>
                </a:cubicBezTo>
                <a:cubicBezTo>
                  <a:pt x="1105" y="1401"/>
                  <a:pt x="1318" y="1196"/>
                  <a:pt x="1449" y="1065"/>
                </a:cubicBezTo>
                <a:cubicBezTo>
                  <a:pt x="1580" y="934"/>
                  <a:pt x="1601" y="919"/>
                  <a:pt x="1741" y="742"/>
                </a:cubicBezTo>
                <a:cubicBezTo>
                  <a:pt x="1881" y="565"/>
                  <a:pt x="2175" y="155"/>
                  <a:pt x="2289" y="0"/>
                </a:cubicBezTo>
              </a:path>
            </a:pathLst>
          </a:custGeom>
          <a:noFill/>
          <a:ln w="38100" cap="flat" cmpd="sng">
            <a:solidFill>
              <a:schemeClr val="tx1"/>
            </a:solidFill>
            <a:prstDash val="solid"/>
            <a:round/>
            <a:headEnd type="none" w="sm" len="sm"/>
            <a:tailEnd type="none" w="sm" len="sm"/>
          </a:ln>
          <a:extLst>
            <a:ext uri="{909E8E84-426E-40DD-AFC4-6F175D3DCCD1}">
              <a14:hiddenFill xmlns:a14="http://schemas.microsoft.com/office/drawing/2010/main">
                <a:solidFill>
                  <a:srgbClr val="FFFFFF"/>
                </a:solidFill>
              </a14:hiddenFill>
            </a:ext>
          </a:extLst>
        </p:spPr>
        <p:txBody>
          <a:bodyPr wrap="none" anchor="ctr"/>
          <a:lstStyle/>
          <a:p>
            <a:endParaRPr lang="de-DE"/>
          </a:p>
        </p:txBody>
      </p:sp>
      <p:sp>
        <p:nvSpPr>
          <p:cNvPr id="16398" name="Line 41"/>
          <p:cNvSpPr>
            <a:spLocks noChangeShapeType="1"/>
          </p:cNvSpPr>
          <p:nvPr/>
        </p:nvSpPr>
        <p:spPr bwMode="auto">
          <a:xfrm>
            <a:off x="2853690" y="2520981"/>
            <a:ext cx="19495" cy="3270218"/>
          </a:xfrm>
          <a:prstGeom prst="line">
            <a:avLst/>
          </a:prstGeom>
          <a:noFill/>
          <a:ln w="9525">
            <a:solidFill>
              <a:schemeClr val="tx1"/>
            </a:solidFill>
            <a:prstDash val="sysDot"/>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de-DE"/>
          </a:p>
        </p:txBody>
      </p:sp>
      <p:sp>
        <p:nvSpPr>
          <p:cNvPr id="16399" name="Rectangle 22"/>
          <p:cNvSpPr>
            <a:spLocks noChangeArrowheads="1"/>
          </p:cNvSpPr>
          <p:nvPr/>
        </p:nvSpPr>
        <p:spPr bwMode="auto">
          <a:xfrm>
            <a:off x="2790762" y="5922103"/>
            <a:ext cx="373062" cy="292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lr>
                <a:schemeClr val="tx2"/>
              </a:buClr>
              <a:buChar char="•"/>
              <a:defRPr sz="2400">
                <a:solidFill>
                  <a:schemeClr val="tx1"/>
                </a:solidFill>
                <a:latin typeface="Times New Roman" panose="02020603050405020304" pitchFamily="18" charset="0"/>
              </a:defRPr>
            </a:lvl1pPr>
            <a:lvl2pPr marL="742950" indent="-285750">
              <a:spcBef>
                <a:spcPct val="20000"/>
              </a:spcBef>
              <a:buClr>
                <a:schemeClr val="tx2"/>
              </a:buClr>
              <a:buChar char="–"/>
              <a:defRPr sz="2400">
                <a:solidFill>
                  <a:schemeClr val="tx1"/>
                </a:solidFill>
                <a:latin typeface="Times New Roman" panose="02020603050405020304" pitchFamily="18" charset="0"/>
              </a:defRPr>
            </a:lvl2pPr>
            <a:lvl3pPr marL="1143000" indent="-228600">
              <a:spcBef>
                <a:spcPct val="20000"/>
              </a:spcBef>
              <a:buClr>
                <a:schemeClr val="tx2"/>
              </a:buClr>
              <a:buChar char="•"/>
              <a:defRPr sz="2400">
                <a:solidFill>
                  <a:schemeClr val="tx1"/>
                </a:solidFill>
                <a:latin typeface="Times New Roman" panose="02020603050405020304" pitchFamily="18" charset="0"/>
              </a:defRPr>
            </a:lvl3pPr>
            <a:lvl4pPr marL="1600200" indent="-228600">
              <a:spcBef>
                <a:spcPct val="20000"/>
              </a:spcBef>
              <a:buClr>
                <a:schemeClr val="tx2"/>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spcBef>
                <a:spcPct val="0"/>
              </a:spcBef>
              <a:buClrTx/>
              <a:buFontTx/>
              <a:buNone/>
            </a:pPr>
            <a:r>
              <a:rPr lang="de-DE" altLang="en-US" sz="1900" b="1" i="1" dirty="0">
                <a:solidFill>
                  <a:srgbClr val="000000"/>
                </a:solidFill>
                <a:latin typeface="Arial" panose="020B0604020202020204" pitchFamily="34" charset="0"/>
              </a:rPr>
              <a:t>Q</a:t>
            </a:r>
            <a:r>
              <a:rPr lang="de-DE" altLang="en-US" sz="1900" b="1" baseline="-25000" dirty="0">
                <a:solidFill>
                  <a:srgbClr val="000000"/>
                </a:solidFill>
                <a:latin typeface="Arial" panose="020B0604020202020204" pitchFamily="34" charset="0"/>
              </a:rPr>
              <a:t>0</a:t>
            </a:r>
            <a:r>
              <a:rPr lang="de-DE" altLang="en-US" sz="1900" b="1" i="1" dirty="0">
                <a:solidFill>
                  <a:srgbClr val="000000"/>
                </a:solidFill>
                <a:latin typeface="Arial" panose="020B0604020202020204" pitchFamily="34" charset="0"/>
              </a:rPr>
              <a:t>*</a:t>
            </a:r>
            <a:endParaRPr lang="de-DE" altLang="en-US" dirty="0">
              <a:latin typeface="Arial" panose="020B0604020202020204" pitchFamily="34" charset="0"/>
            </a:endParaRPr>
          </a:p>
        </p:txBody>
      </p:sp>
      <p:sp>
        <p:nvSpPr>
          <p:cNvPr id="16400" name="Rectangle 23"/>
          <p:cNvSpPr>
            <a:spLocks noChangeArrowheads="1"/>
          </p:cNvSpPr>
          <p:nvPr/>
        </p:nvSpPr>
        <p:spPr bwMode="auto">
          <a:xfrm>
            <a:off x="389097" y="2374931"/>
            <a:ext cx="1636712" cy="292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lr>
                <a:schemeClr val="tx2"/>
              </a:buClr>
              <a:buChar char="•"/>
              <a:defRPr sz="2400">
                <a:solidFill>
                  <a:schemeClr val="tx1"/>
                </a:solidFill>
                <a:latin typeface="Times New Roman" panose="02020603050405020304" pitchFamily="18" charset="0"/>
              </a:defRPr>
            </a:lvl1pPr>
            <a:lvl2pPr marL="742950" indent="-285750">
              <a:spcBef>
                <a:spcPct val="20000"/>
              </a:spcBef>
              <a:buClr>
                <a:schemeClr val="tx2"/>
              </a:buClr>
              <a:buChar char="–"/>
              <a:defRPr sz="2400">
                <a:solidFill>
                  <a:schemeClr val="tx1"/>
                </a:solidFill>
                <a:latin typeface="Times New Roman" panose="02020603050405020304" pitchFamily="18" charset="0"/>
              </a:defRPr>
            </a:lvl2pPr>
            <a:lvl3pPr marL="1143000" indent="-228600">
              <a:spcBef>
                <a:spcPct val="20000"/>
              </a:spcBef>
              <a:buClr>
                <a:schemeClr val="tx2"/>
              </a:buClr>
              <a:buChar char="•"/>
              <a:defRPr sz="2400">
                <a:solidFill>
                  <a:schemeClr val="tx1"/>
                </a:solidFill>
                <a:latin typeface="Times New Roman" panose="02020603050405020304" pitchFamily="18" charset="0"/>
              </a:defRPr>
            </a:lvl3pPr>
            <a:lvl4pPr marL="1600200" indent="-228600">
              <a:spcBef>
                <a:spcPct val="20000"/>
              </a:spcBef>
              <a:buClr>
                <a:schemeClr val="tx2"/>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spcBef>
                <a:spcPct val="0"/>
              </a:spcBef>
              <a:buClrTx/>
              <a:buFontTx/>
              <a:buNone/>
            </a:pPr>
            <a:r>
              <a:rPr lang="de-DE" altLang="en-US" sz="1900" b="1" dirty="0" smtClean="0">
                <a:solidFill>
                  <a:srgbClr val="C00000"/>
                </a:solidFill>
                <a:latin typeface="Arial" panose="020B0604020202020204" pitchFamily="34" charset="0"/>
              </a:rPr>
              <a:t>Marktpreis</a:t>
            </a:r>
            <a:r>
              <a:rPr lang="de-DE" altLang="en-US" sz="1900" b="1" i="1" dirty="0" smtClean="0">
                <a:solidFill>
                  <a:srgbClr val="C00000"/>
                </a:solidFill>
                <a:latin typeface="Arial" panose="020B0604020202020204" pitchFamily="34" charset="0"/>
              </a:rPr>
              <a:t> p</a:t>
            </a:r>
            <a:r>
              <a:rPr lang="de-DE" altLang="en-US" sz="1900" b="1" baseline="-25000" dirty="0" smtClean="0">
                <a:solidFill>
                  <a:srgbClr val="C00000"/>
                </a:solidFill>
                <a:latin typeface="Arial" panose="020B0604020202020204" pitchFamily="34" charset="0"/>
              </a:rPr>
              <a:t>0</a:t>
            </a:r>
            <a:r>
              <a:rPr lang="de-DE" altLang="en-US" sz="1900" b="1" i="1" dirty="0" smtClean="0">
                <a:solidFill>
                  <a:srgbClr val="C00000"/>
                </a:solidFill>
                <a:latin typeface="Arial" panose="020B0604020202020204" pitchFamily="34" charset="0"/>
              </a:rPr>
              <a:t>*</a:t>
            </a:r>
            <a:endParaRPr lang="de-DE" altLang="en-US" dirty="0">
              <a:solidFill>
                <a:srgbClr val="C00000"/>
              </a:solidFill>
              <a:latin typeface="Arial" panose="020B0604020202020204" pitchFamily="34" charset="0"/>
            </a:endParaRPr>
          </a:p>
        </p:txBody>
      </p:sp>
      <p:sp>
        <p:nvSpPr>
          <p:cNvPr id="16404" name="Line 40"/>
          <p:cNvSpPr>
            <a:spLocks noChangeShapeType="1"/>
          </p:cNvSpPr>
          <p:nvPr/>
        </p:nvSpPr>
        <p:spPr bwMode="auto">
          <a:xfrm flipH="1" flipV="1">
            <a:off x="2114550" y="2520981"/>
            <a:ext cx="720090" cy="4731"/>
          </a:xfrm>
          <a:prstGeom prst="line">
            <a:avLst/>
          </a:prstGeom>
          <a:ln>
            <a:headEnd type="none" w="sm" len="sm"/>
            <a:tailEnd type="none" w="sm" len="sm"/>
          </a:ln>
        </p:spPr>
        <p:style>
          <a:lnRef idx="3">
            <a:schemeClr val="accent6"/>
          </a:lnRef>
          <a:fillRef idx="0">
            <a:schemeClr val="accent6"/>
          </a:fillRef>
          <a:effectRef idx="2">
            <a:schemeClr val="accent6"/>
          </a:effectRef>
          <a:fontRef idx="minor">
            <a:schemeClr val="tx1"/>
          </a:fontRef>
        </p:style>
        <p:txBody>
          <a:bodyPr wrap="none" anchor="ctr"/>
          <a:lstStyle/>
          <a:p>
            <a:endParaRPr lang="de-DE"/>
          </a:p>
        </p:txBody>
      </p:sp>
      <p:sp>
        <p:nvSpPr>
          <p:cNvPr id="13" name="Rectangle 37"/>
          <p:cNvSpPr>
            <a:spLocks noChangeArrowheads="1"/>
          </p:cNvSpPr>
          <p:nvPr/>
        </p:nvSpPr>
        <p:spPr bwMode="auto">
          <a:xfrm>
            <a:off x="3359545" y="1430178"/>
            <a:ext cx="2590517" cy="4924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lr>
                <a:schemeClr val="tx2"/>
              </a:buClr>
              <a:buChar char="•"/>
              <a:defRPr sz="2400">
                <a:solidFill>
                  <a:schemeClr val="tx1"/>
                </a:solidFill>
                <a:latin typeface="Times New Roman" panose="02020603050405020304" pitchFamily="18" charset="0"/>
              </a:defRPr>
            </a:lvl1pPr>
            <a:lvl2pPr marL="742950" indent="-285750">
              <a:spcBef>
                <a:spcPct val="20000"/>
              </a:spcBef>
              <a:buClr>
                <a:schemeClr val="tx2"/>
              </a:buClr>
              <a:buChar char="–"/>
              <a:defRPr sz="2400">
                <a:solidFill>
                  <a:schemeClr val="tx1"/>
                </a:solidFill>
                <a:latin typeface="Times New Roman" panose="02020603050405020304" pitchFamily="18" charset="0"/>
              </a:defRPr>
            </a:lvl2pPr>
            <a:lvl3pPr marL="1143000" indent="-228600">
              <a:spcBef>
                <a:spcPct val="20000"/>
              </a:spcBef>
              <a:buClr>
                <a:schemeClr val="tx2"/>
              </a:buClr>
              <a:buChar char="•"/>
              <a:defRPr sz="2400">
                <a:solidFill>
                  <a:schemeClr val="tx1"/>
                </a:solidFill>
                <a:latin typeface="Times New Roman" panose="02020603050405020304" pitchFamily="18" charset="0"/>
              </a:defRPr>
            </a:lvl3pPr>
            <a:lvl4pPr marL="1600200" indent="-228600">
              <a:spcBef>
                <a:spcPct val="20000"/>
              </a:spcBef>
              <a:buClr>
                <a:schemeClr val="tx2"/>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spcBef>
                <a:spcPct val="0"/>
              </a:spcBef>
              <a:buClrTx/>
              <a:buFontTx/>
              <a:buNone/>
            </a:pPr>
            <a:r>
              <a:rPr lang="de-DE" altLang="en-US" sz="1800" dirty="0">
                <a:solidFill>
                  <a:srgbClr val="000000"/>
                </a:solidFill>
                <a:latin typeface="Arial" panose="020B0604020202020204" pitchFamily="34" charset="0"/>
              </a:rPr>
              <a:t>Inverse Angebotsfunktion</a:t>
            </a:r>
            <a:r>
              <a:rPr lang="de-DE" altLang="en-US" sz="1400" dirty="0">
                <a:solidFill>
                  <a:srgbClr val="000000"/>
                </a:solidFill>
                <a:latin typeface="Arial" panose="020B0604020202020204" pitchFamily="34" charset="0"/>
              </a:rPr>
              <a:t/>
            </a:r>
            <a:br>
              <a:rPr lang="de-DE" altLang="en-US" sz="1400" dirty="0">
                <a:solidFill>
                  <a:srgbClr val="000000"/>
                </a:solidFill>
                <a:latin typeface="Arial" panose="020B0604020202020204" pitchFamily="34" charset="0"/>
              </a:rPr>
            </a:br>
            <a:endParaRPr lang="de-DE" altLang="en-US" sz="1400" dirty="0">
              <a:latin typeface="Arial" panose="020B0604020202020204" pitchFamily="34" charset="0"/>
            </a:endParaRPr>
          </a:p>
        </p:txBody>
      </p:sp>
      <p:sp>
        <p:nvSpPr>
          <p:cNvPr id="14" name="Rectangle 37"/>
          <p:cNvSpPr>
            <a:spLocks noChangeArrowheads="1"/>
          </p:cNvSpPr>
          <p:nvPr/>
        </p:nvSpPr>
        <p:spPr bwMode="auto">
          <a:xfrm>
            <a:off x="5425841" y="4043045"/>
            <a:ext cx="2693045" cy="4924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lr>
                <a:schemeClr val="tx2"/>
              </a:buClr>
              <a:buChar char="•"/>
              <a:defRPr sz="2400">
                <a:solidFill>
                  <a:schemeClr val="tx1"/>
                </a:solidFill>
                <a:latin typeface="Times New Roman" panose="02020603050405020304" pitchFamily="18" charset="0"/>
              </a:defRPr>
            </a:lvl1pPr>
            <a:lvl2pPr marL="742950" indent="-285750">
              <a:spcBef>
                <a:spcPct val="20000"/>
              </a:spcBef>
              <a:buClr>
                <a:schemeClr val="tx2"/>
              </a:buClr>
              <a:buChar char="–"/>
              <a:defRPr sz="2400">
                <a:solidFill>
                  <a:schemeClr val="tx1"/>
                </a:solidFill>
                <a:latin typeface="Times New Roman" panose="02020603050405020304" pitchFamily="18" charset="0"/>
              </a:defRPr>
            </a:lvl2pPr>
            <a:lvl3pPr marL="1143000" indent="-228600">
              <a:spcBef>
                <a:spcPct val="20000"/>
              </a:spcBef>
              <a:buClr>
                <a:schemeClr val="tx2"/>
              </a:buClr>
              <a:buChar char="•"/>
              <a:defRPr sz="2400">
                <a:solidFill>
                  <a:schemeClr val="tx1"/>
                </a:solidFill>
                <a:latin typeface="Times New Roman" panose="02020603050405020304" pitchFamily="18" charset="0"/>
              </a:defRPr>
            </a:lvl3pPr>
            <a:lvl4pPr marL="1600200" indent="-228600">
              <a:spcBef>
                <a:spcPct val="20000"/>
              </a:spcBef>
              <a:buClr>
                <a:schemeClr val="tx2"/>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spcBef>
                <a:spcPct val="0"/>
              </a:spcBef>
              <a:buClrTx/>
              <a:buFontTx/>
              <a:buNone/>
            </a:pPr>
            <a:r>
              <a:rPr lang="de-DE" altLang="en-US" sz="1800" dirty="0">
                <a:solidFill>
                  <a:srgbClr val="000000"/>
                </a:solidFill>
                <a:latin typeface="Arial" panose="020B0604020202020204" pitchFamily="34" charset="0"/>
              </a:rPr>
              <a:t>Inverse </a:t>
            </a:r>
            <a:r>
              <a:rPr lang="de-DE" altLang="en-US" sz="1800" dirty="0" smtClean="0">
                <a:solidFill>
                  <a:srgbClr val="000000"/>
                </a:solidFill>
                <a:latin typeface="Arial" panose="020B0604020202020204" pitchFamily="34" charset="0"/>
              </a:rPr>
              <a:t>Nachfragefunktion</a:t>
            </a:r>
            <a:r>
              <a:rPr lang="de-DE" altLang="en-US" sz="1400" dirty="0">
                <a:solidFill>
                  <a:srgbClr val="000000"/>
                </a:solidFill>
                <a:latin typeface="Arial" panose="020B0604020202020204" pitchFamily="34" charset="0"/>
              </a:rPr>
              <a:t/>
            </a:r>
            <a:br>
              <a:rPr lang="de-DE" altLang="en-US" sz="1400" dirty="0">
                <a:solidFill>
                  <a:srgbClr val="000000"/>
                </a:solidFill>
                <a:latin typeface="Arial" panose="020B0604020202020204" pitchFamily="34" charset="0"/>
              </a:rPr>
            </a:br>
            <a:endParaRPr lang="de-DE" altLang="en-US" sz="1400" dirty="0">
              <a:latin typeface="Arial" panose="020B0604020202020204" pitchFamily="34" charset="0"/>
            </a:endParaRPr>
          </a:p>
        </p:txBody>
      </p:sp>
    </p:spTree>
    <p:extLst>
      <p:ext uri="{BB962C8B-B14F-4D97-AF65-F5344CB8AC3E}">
        <p14:creationId xmlns:p14="http://schemas.microsoft.com/office/powerpoint/2010/main" val="1867584611"/>
      </p:ext>
    </p:extLst>
  </p:cSld>
  <p:clrMapOvr>
    <a:masterClrMapping/>
  </p:clrMapOvr>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Titel 1"/>
          <p:cNvSpPr>
            <a:spLocks noGrp="1" noChangeArrowheads="1"/>
          </p:cNvSpPr>
          <p:nvPr>
            <p:ph type="title"/>
          </p:nvPr>
        </p:nvSpPr>
        <p:spPr>
          <a:xfrm>
            <a:off x="1908177" y="381000"/>
            <a:ext cx="6767513" cy="660400"/>
          </a:xfrm>
        </p:spPr>
        <p:txBody>
          <a:bodyPr/>
          <a:lstStyle/>
          <a:p>
            <a:r>
              <a:rPr lang="de-DE" altLang="en-US" i="0" smtClean="0">
                <a:latin typeface="Arial" panose="020B0604020202020204" pitchFamily="34" charset="0"/>
                <a:cs typeface="Arial" panose="020B0604020202020204" pitchFamily="34" charset="0"/>
              </a:rPr>
              <a:t>Preisbildung - Stromerzeugung</a:t>
            </a:r>
            <a:endParaRPr lang="de-DE" altLang="en-US" sz="1800" i="0">
              <a:latin typeface="Arial" panose="020B0604020202020204" pitchFamily="34" charset="0"/>
              <a:cs typeface="Arial" panose="020B0604020202020204" pitchFamily="34" charset="0"/>
            </a:endParaRPr>
          </a:p>
        </p:txBody>
      </p:sp>
      <p:sp>
        <p:nvSpPr>
          <p:cNvPr id="19458" name="Line 2"/>
          <p:cNvSpPr>
            <a:spLocks noChangeAspect="1" noChangeShapeType="1"/>
          </p:cNvSpPr>
          <p:nvPr/>
        </p:nvSpPr>
        <p:spPr bwMode="auto">
          <a:xfrm>
            <a:off x="1506538" y="5651500"/>
            <a:ext cx="6850062" cy="0"/>
          </a:xfrm>
          <a:prstGeom prst="line">
            <a:avLst/>
          </a:prstGeom>
          <a:noFill/>
          <a:ln w="25400">
            <a:solidFill>
              <a:schemeClr val="tx1"/>
            </a:solidFill>
            <a:round/>
            <a:headEnd/>
            <a:tailEnd type="triangle" w="med" len="lg"/>
          </a:ln>
          <a:extLst>
            <a:ext uri="{909E8E84-426E-40DD-AFC4-6F175D3DCCD1}">
              <a14:hiddenFill xmlns:a14="http://schemas.microsoft.com/office/drawing/2010/main">
                <a:noFill/>
              </a14:hiddenFill>
            </a:ext>
          </a:extLst>
        </p:spPr>
        <p:txBody>
          <a:bodyPr/>
          <a:lstStyle/>
          <a:p>
            <a:endParaRPr lang="de-DE"/>
          </a:p>
        </p:txBody>
      </p:sp>
      <p:sp>
        <p:nvSpPr>
          <p:cNvPr id="19459" name="Line 3"/>
          <p:cNvSpPr>
            <a:spLocks noChangeAspect="1" noChangeShapeType="1"/>
          </p:cNvSpPr>
          <p:nvPr/>
        </p:nvSpPr>
        <p:spPr bwMode="auto">
          <a:xfrm flipV="1">
            <a:off x="1528763" y="2108200"/>
            <a:ext cx="0" cy="3551238"/>
          </a:xfrm>
          <a:prstGeom prst="line">
            <a:avLst/>
          </a:prstGeom>
          <a:noFill/>
          <a:ln w="25400">
            <a:solidFill>
              <a:schemeClr val="tx1"/>
            </a:solidFill>
            <a:round/>
            <a:headEnd/>
            <a:tailEnd type="triangle" w="med" len="lg"/>
          </a:ln>
          <a:extLst>
            <a:ext uri="{909E8E84-426E-40DD-AFC4-6F175D3DCCD1}">
              <a14:hiddenFill xmlns:a14="http://schemas.microsoft.com/office/drawing/2010/main">
                <a:noFill/>
              </a14:hiddenFill>
            </a:ext>
          </a:extLst>
        </p:spPr>
        <p:txBody>
          <a:bodyPr/>
          <a:lstStyle/>
          <a:p>
            <a:endParaRPr lang="de-DE"/>
          </a:p>
        </p:txBody>
      </p:sp>
      <p:sp>
        <p:nvSpPr>
          <p:cNvPr id="19460" name="Text Box 4"/>
          <p:cNvSpPr txBox="1">
            <a:spLocks noChangeAspect="1" noChangeArrowheads="1"/>
          </p:cNvSpPr>
          <p:nvPr/>
        </p:nvSpPr>
        <p:spPr bwMode="auto">
          <a:xfrm>
            <a:off x="912815" y="2354263"/>
            <a:ext cx="630237"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tx2"/>
              </a:buClr>
              <a:buChar char="•"/>
              <a:defRPr sz="2400">
                <a:solidFill>
                  <a:schemeClr val="tx1"/>
                </a:solidFill>
                <a:latin typeface="Times New Roman" panose="02020603050405020304" pitchFamily="18" charset="0"/>
              </a:defRPr>
            </a:lvl1pPr>
            <a:lvl2pPr marL="742950" indent="-285750">
              <a:spcBef>
                <a:spcPct val="20000"/>
              </a:spcBef>
              <a:buClr>
                <a:schemeClr val="tx2"/>
              </a:buClr>
              <a:buChar char="–"/>
              <a:defRPr sz="2400">
                <a:solidFill>
                  <a:schemeClr val="tx1"/>
                </a:solidFill>
                <a:latin typeface="Times New Roman" panose="02020603050405020304" pitchFamily="18" charset="0"/>
              </a:defRPr>
            </a:lvl2pPr>
            <a:lvl3pPr marL="1143000" indent="-228600">
              <a:spcBef>
                <a:spcPct val="20000"/>
              </a:spcBef>
              <a:buClr>
                <a:schemeClr val="tx2"/>
              </a:buClr>
              <a:buChar char="•"/>
              <a:defRPr sz="2400">
                <a:solidFill>
                  <a:schemeClr val="tx1"/>
                </a:solidFill>
                <a:latin typeface="Times New Roman" panose="02020603050405020304" pitchFamily="18" charset="0"/>
              </a:defRPr>
            </a:lvl3pPr>
            <a:lvl4pPr marL="1600200" indent="-228600">
              <a:spcBef>
                <a:spcPct val="20000"/>
              </a:spcBef>
              <a:buClr>
                <a:schemeClr val="tx2"/>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eaLnBrk="1" hangingPunct="1">
              <a:spcBef>
                <a:spcPct val="0"/>
              </a:spcBef>
              <a:buClrTx/>
              <a:buFontTx/>
              <a:buNone/>
            </a:pPr>
            <a:r>
              <a:rPr lang="de-DE" altLang="en-US" sz="2000">
                <a:latin typeface="Calibri" panose="020F0502020204030204" pitchFamily="34" charset="0"/>
                <a:cs typeface="Calibri" panose="020F0502020204030204" pitchFamily="34" charset="0"/>
              </a:rPr>
              <a:t>100</a:t>
            </a:r>
          </a:p>
        </p:txBody>
      </p:sp>
      <p:sp>
        <p:nvSpPr>
          <p:cNvPr id="19461" name="Line 5"/>
          <p:cNvSpPr>
            <a:spLocks noChangeAspect="1" noChangeShapeType="1"/>
          </p:cNvSpPr>
          <p:nvPr/>
        </p:nvSpPr>
        <p:spPr bwMode="auto">
          <a:xfrm flipH="1">
            <a:off x="1447800" y="2520950"/>
            <a:ext cx="8255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de-DE"/>
          </a:p>
        </p:txBody>
      </p:sp>
      <p:sp>
        <p:nvSpPr>
          <p:cNvPr id="19462" name="Text Box 6"/>
          <p:cNvSpPr txBox="1">
            <a:spLocks noChangeAspect="1" noChangeArrowheads="1"/>
          </p:cNvSpPr>
          <p:nvPr/>
        </p:nvSpPr>
        <p:spPr bwMode="auto">
          <a:xfrm>
            <a:off x="1039813" y="2976563"/>
            <a:ext cx="4445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tx2"/>
              </a:buClr>
              <a:buChar char="•"/>
              <a:defRPr sz="2400">
                <a:solidFill>
                  <a:schemeClr val="tx1"/>
                </a:solidFill>
                <a:latin typeface="Times New Roman" panose="02020603050405020304" pitchFamily="18" charset="0"/>
              </a:defRPr>
            </a:lvl1pPr>
            <a:lvl2pPr marL="742950" indent="-285750">
              <a:spcBef>
                <a:spcPct val="20000"/>
              </a:spcBef>
              <a:buClr>
                <a:schemeClr val="tx2"/>
              </a:buClr>
              <a:buChar char="–"/>
              <a:defRPr sz="2400">
                <a:solidFill>
                  <a:schemeClr val="tx1"/>
                </a:solidFill>
                <a:latin typeface="Times New Roman" panose="02020603050405020304" pitchFamily="18" charset="0"/>
              </a:defRPr>
            </a:lvl2pPr>
            <a:lvl3pPr marL="1143000" indent="-228600">
              <a:spcBef>
                <a:spcPct val="20000"/>
              </a:spcBef>
              <a:buClr>
                <a:schemeClr val="tx2"/>
              </a:buClr>
              <a:buChar char="•"/>
              <a:defRPr sz="2400">
                <a:solidFill>
                  <a:schemeClr val="tx1"/>
                </a:solidFill>
                <a:latin typeface="Times New Roman" panose="02020603050405020304" pitchFamily="18" charset="0"/>
              </a:defRPr>
            </a:lvl3pPr>
            <a:lvl4pPr marL="1600200" indent="-228600">
              <a:spcBef>
                <a:spcPct val="20000"/>
              </a:spcBef>
              <a:buClr>
                <a:schemeClr val="tx2"/>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lgn="r" eaLnBrk="1" hangingPunct="1">
              <a:spcBef>
                <a:spcPct val="0"/>
              </a:spcBef>
              <a:buClrTx/>
              <a:buFontTx/>
              <a:buNone/>
            </a:pPr>
            <a:r>
              <a:rPr lang="de-DE" altLang="en-US" sz="2000">
                <a:latin typeface="Calibri" panose="020F0502020204030204" pitchFamily="34" charset="0"/>
                <a:cs typeface="Calibri" panose="020F0502020204030204" pitchFamily="34" charset="0"/>
              </a:rPr>
              <a:t>80</a:t>
            </a:r>
          </a:p>
        </p:txBody>
      </p:sp>
      <p:sp>
        <p:nvSpPr>
          <p:cNvPr id="19463" name="Line 7"/>
          <p:cNvSpPr>
            <a:spLocks noChangeAspect="1" noChangeShapeType="1"/>
          </p:cNvSpPr>
          <p:nvPr/>
        </p:nvSpPr>
        <p:spPr bwMode="auto">
          <a:xfrm flipH="1">
            <a:off x="1444627" y="3144838"/>
            <a:ext cx="80963"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de-DE"/>
          </a:p>
        </p:txBody>
      </p:sp>
      <p:sp>
        <p:nvSpPr>
          <p:cNvPr id="19464" name="Text Box 8"/>
          <p:cNvSpPr txBox="1">
            <a:spLocks noChangeAspect="1" noChangeArrowheads="1"/>
          </p:cNvSpPr>
          <p:nvPr/>
        </p:nvSpPr>
        <p:spPr bwMode="auto">
          <a:xfrm>
            <a:off x="1038225" y="3600450"/>
            <a:ext cx="4445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tx2"/>
              </a:buClr>
              <a:buChar char="•"/>
              <a:defRPr sz="2400">
                <a:solidFill>
                  <a:schemeClr val="tx1"/>
                </a:solidFill>
                <a:latin typeface="Times New Roman" panose="02020603050405020304" pitchFamily="18" charset="0"/>
              </a:defRPr>
            </a:lvl1pPr>
            <a:lvl2pPr marL="742950" indent="-285750">
              <a:spcBef>
                <a:spcPct val="20000"/>
              </a:spcBef>
              <a:buClr>
                <a:schemeClr val="tx2"/>
              </a:buClr>
              <a:buChar char="–"/>
              <a:defRPr sz="2400">
                <a:solidFill>
                  <a:schemeClr val="tx1"/>
                </a:solidFill>
                <a:latin typeface="Times New Roman" panose="02020603050405020304" pitchFamily="18" charset="0"/>
              </a:defRPr>
            </a:lvl2pPr>
            <a:lvl3pPr marL="1143000" indent="-228600">
              <a:spcBef>
                <a:spcPct val="20000"/>
              </a:spcBef>
              <a:buClr>
                <a:schemeClr val="tx2"/>
              </a:buClr>
              <a:buChar char="•"/>
              <a:defRPr sz="2400">
                <a:solidFill>
                  <a:schemeClr val="tx1"/>
                </a:solidFill>
                <a:latin typeface="Times New Roman" panose="02020603050405020304" pitchFamily="18" charset="0"/>
              </a:defRPr>
            </a:lvl3pPr>
            <a:lvl4pPr marL="1600200" indent="-228600">
              <a:spcBef>
                <a:spcPct val="20000"/>
              </a:spcBef>
              <a:buClr>
                <a:schemeClr val="tx2"/>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lgn="r" eaLnBrk="1" hangingPunct="1">
              <a:spcBef>
                <a:spcPct val="0"/>
              </a:spcBef>
              <a:buClrTx/>
              <a:buFontTx/>
              <a:buNone/>
            </a:pPr>
            <a:r>
              <a:rPr lang="de-DE" altLang="en-US" sz="2000">
                <a:latin typeface="Calibri" panose="020F0502020204030204" pitchFamily="34" charset="0"/>
                <a:cs typeface="Calibri" panose="020F0502020204030204" pitchFamily="34" charset="0"/>
              </a:rPr>
              <a:t>60</a:t>
            </a:r>
          </a:p>
        </p:txBody>
      </p:sp>
      <p:sp>
        <p:nvSpPr>
          <p:cNvPr id="19465" name="Line 9"/>
          <p:cNvSpPr>
            <a:spLocks noChangeAspect="1" noChangeShapeType="1"/>
          </p:cNvSpPr>
          <p:nvPr/>
        </p:nvSpPr>
        <p:spPr bwMode="auto">
          <a:xfrm flipH="1">
            <a:off x="1444627" y="3768725"/>
            <a:ext cx="80963"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de-DE"/>
          </a:p>
        </p:txBody>
      </p:sp>
      <p:sp>
        <p:nvSpPr>
          <p:cNvPr id="19466" name="Text Box 10"/>
          <p:cNvSpPr txBox="1">
            <a:spLocks noChangeAspect="1" noChangeArrowheads="1"/>
          </p:cNvSpPr>
          <p:nvPr/>
        </p:nvSpPr>
        <p:spPr bwMode="auto">
          <a:xfrm>
            <a:off x="1044575" y="4227513"/>
            <a:ext cx="4445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tx2"/>
              </a:buClr>
              <a:buChar char="•"/>
              <a:defRPr sz="2400">
                <a:solidFill>
                  <a:schemeClr val="tx1"/>
                </a:solidFill>
                <a:latin typeface="Times New Roman" panose="02020603050405020304" pitchFamily="18" charset="0"/>
              </a:defRPr>
            </a:lvl1pPr>
            <a:lvl2pPr marL="742950" indent="-285750">
              <a:spcBef>
                <a:spcPct val="20000"/>
              </a:spcBef>
              <a:buClr>
                <a:schemeClr val="tx2"/>
              </a:buClr>
              <a:buChar char="–"/>
              <a:defRPr sz="2400">
                <a:solidFill>
                  <a:schemeClr val="tx1"/>
                </a:solidFill>
                <a:latin typeface="Times New Roman" panose="02020603050405020304" pitchFamily="18" charset="0"/>
              </a:defRPr>
            </a:lvl2pPr>
            <a:lvl3pPr marL="1143000" indent="-228600">
              <a:spcBef>
                <a:spcPct val="20000"/>
              </a:spcBef>
              <a:buClr>
                <a:schemeClr val="tx2"/>
              </a:buClr>
              <a:buChar char="•"/>
              <a:defRPr sz="2400">
                <a:solidFill>
                  <a:schemeClr val="tx1"/>
                </a:solidFill>
                <a:latin typeface="Times New Roman" panose="02020603050405020304" pitchFamily="18" charset="0"/>
              </a:defRPr>
            </a:lvl3pPr>
            <a:lvl4pPr marL="1600200" indent="-228600">
              <a:spcBef>
                <a:spcPct val="20000"/>
              </a:spcBef>
              <a:buClr>
                <a:schemeClr val="tx2"/>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lgn="r" eaLnBrk="1" hangingPunct="1">
              <a:spcBef>
                <a:spcPct val="0"/>
              </a:spcBef>
              <a:buClrTx/>
              <a:buFontTx/>
              <a:buNone/>
            </a:pPr>
            <a:r>
              <a:rPr lang="de-DE" altLang="en-US" sz="2000">
                <a:latin typeface="Calibri" panose="020F0502020204030204" pitchFamily="34" charset="0"/>
                <a:cs typeface="Calibri" panose="020F0502020204030204" pitchFamily="34" charset="0"/>
              </a:rPr>
              <a:t>40</a:t>
            </a:r>
          </a:p>
        </p:txBody>
      </p:sp>
      <p:sp>
        <p:nvSpPr>
          <p:cNvPr id="19467" name="Line 11"/>
          <p:cNvSpPr>
            <a:spLocks noChangeAspect="1" noChangeShapeType="1"/>
          </p:cNvSpPr>
          <p:nvPr/>
        </p:nvSpPr>
        <p:spPr bwMode="auto">
          <a:xfrm flipH="1">
            <a:off x="1450977" y="4395788"/>
            <a:ext cx="80963"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de-DE"/>
          </a:p>
        </p:txBody>
      </p:sp>
      <p:sp>
        <p:nvSpPr>
          <p:cNvPr id="19468" name="Text Box 12"/>
          <p:cNvSpPr txBox="1">
            <a:spLocks noChangeAspect="1" noChangeArrowheads="1"/>
          </p:cNvSpPr>
          <p:nvPr/>
        </p:nvSpPr>
        <p:spPr bwMode="auto">
          <a:xfrm>
            <a:off x="1039813" y="4864100"/>
            <a:ext cx="4445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tx2"/>
              </a:buClr>
              <a:buChar char="•"/>
              <a:defRPr sz="2400">
                <a:solidFill>
                  <a:schemeClr val="tx1"/>
                </a:solidFill>
                <a:latin typeface="Times New Roman" panose="02020603050405020304" pitchFamily="18" charset="0"/>
              </a:defRPr>
            </a:lvl1pPr>
            <a:lvl2pPr marL="742950" indent="-285750">
              <a:spcBef>
                <a:spcPct val="20000"/>
              </a:spcBef>
              <a:buClr>
                <a:schemeClr val="tx2"/>
              </a:buClr>
              <a:buChar char="–"/>
              <a:defRPr sz="2400">
                <a:solidFill>
                  <a:schemeClr val="tx1"/>
                </a:solidFill>
                <a:latin typeface="Times New Roman" panose="02020603050405020304" pitchFamily="18" charset="0"/>
              </a:defRPr>
            </a:lvl2pPr>
            <a:lvl3pPr marL="1143000" indent="-228600">
              <a:spcBef>
                <a:spcPct val="20000"/>
              </a:spcBef>
              <a:buClr>
                <a:schemeClr val="tx2"/>
              </a:buClr>
              <a:buChar char="•"/>
              <a:defRPr sz="2400">
                <a:solidFill>
                  <a:schemeClr val="tx1"/>
                </a:solidFill>
                <a:latin typeface="Times New Roman" panose="02020603050405020304" pitchFamily="18" charset="0"/>
              </a:defRPr>
            </a:lvl3pPr>
            <a:lvl4pPr marL="1600200" indent="-228600">
              <a:spcBef>
                <a:spcPct val="20000"/>
              </a:spcBef>
              <a:buClr>
                <a:schemeClr val="tx2"/>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lgn="r" eaLnBrk="1" hangingPunct="1">
              <a:spcBef>
                <a:spcPct val="0"/>
              </a:spcBef>
              <a:buClrTx/>
              <a:buFontTx/>
              <a:buNone/>
            </a:pPr>
            <a:r>
              <a:rPr lang="de-DE" altLang="en-US" sz="2000">
                <a:latin typeface="Calibri" panose="020F0502020204030204" pitchFamily="34" charset="0"/>
                <a:cs typeface="Calibri" panose="020F0502020204030204" pitchFamily="34" charset="0"/>
              </a:rPr>
              <a:t>20</a:t>
            </a:r>
          </a:p>
        </p:txBody>
      </p:sp>
      <p:sp>
        <p:nvSpPr>
          <p:cNvPr id="19469" name="Line 13"/>
          <p:cNvSpPr>
            <a:spLocks noChangeAspect="1" noChangeShapeType="1"/>
          </p:cNvSpPr>
          <p:nvPr/>
        </p:nvSpPr>
        <p:spPr bwMode="auto">
          <a:xfrm flipH="1">
            <a:off x="1446213" y="5030788"/>
            <a:ext cx="8255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de-DE"/>
          </a:p>
        </p:txBody>
      </p:sp>
      <p:sp>
        <p:nvSpPr>
          <p:cNvPr id="19470" name="Text Box 14"/>
          <p:cNvSpPr txBox="1">
            <a:spLocks noChangeAspect="1" noChangeArrowheads="1"/>
          </p:cNvSpPr>
          <p:nvPr/>
        </p:nvSpPr>
        <p:spPr bwMode="auto">
          <a:xfrm>
            <a:off x="1109663" y="5483225"/>
            <a:ext cx="373062"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tx2"/>
              </a:buClr>
              <a:buChar char="•"/>
              <a:defRPr sz="2400">
                <a:solidFill>
                  <a:schemeClr val="tx1"/>
                </a:solidFill>
                <a:latin typeface="Times New Roman" panose="02020603050405020304" pitchFamily="18" charset="0"/>
              </a:defRPr>
            </a:lvl1pPr>
            <a:lvl2pPr marL="742950" indent="-285750">
              <a:spcBef>
                <a:spcPct val="20000"/>
              </a:spcBef>
              <a:buClr>
                <a:schemeClr val="tx2"/>
              </a:buClr>
              <a:buChar char="–"/>
              <a:defRPr sz="2400">
                <a:solidFill>
                  <a:schemeClr val="tx1"/>
                </a:solidFill>
                <a:latin typeface="Times New Roman" panose="02020603050405020304" pitchFamily="18" charset="0"/>
              </a:defRPr>
            </a:lvl2pPr>
            <a:lvl3pPr marL="1143000" indent="-228600">
              <a:spcBef>
                <a:spcPct val="20000"/>
              </a:spcBef>
              <a:buClr>
                <a:schemeClr val="tx2"/>
              </a:buClr>
              <a:buChar char="•"/>
              <a:defRPr sz="2400">
                <a:solidFill>
                  <a:schemeClr val="tx1"/>
                </a:solidFill>
                <a:latin typeface="Times New Roman" panose="02020603050405020304" pitchFamily="18" charset="0"/>
              </a:defRPr>
            </a:lvl3pPr>
            <a:lvl4pPr marL="1600200" indent="-228600">
              <a:spcBef>
                <a:spcPct val="20000"/>
              </a:spcBef>
              <a:buClr>
                <a:schemeClr val="tx2"/>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lgn="r" eaLnBrk="1" hangingPunct="1">
              <a:spcBef>
                <a:spcPct val="0"/>
              </a:spcBef>
              <a:buClrTx/>
              <a:buFontTx/>
              <a:buNone/>
            </a:pPr>
            <a:r>
              <a:rPr lang="de-DE" altLang="en-US" sz="2000">
                <a:latin typeface="Calibri" panose="020F0502020204030204" pitchFamily="34" charset="0"/>
                <a:cs typeface="Calibri" panose="020F0502020204030204" pitchFamily="34" charset="0"/>
              </a:rPr>
              <a:t> 0</a:t>
            </a:r>
          </a:p>
        </p:txBody>
      </p:sp>
      <p:sp>
        <p:nvSpPr>
          <p:cNvPr id="19471" name="Line 15"/>
          <p:cNvSpPr>
            <a:spLocks noChangeAspect="1" noChangeShapeType="1"/>
          </p:cNvSpPr>
          <p:nvPr/>
        </p:nvSpPr>
        <p:spPr bwMode="auto">
          <a:xfrm flipH="1">
            <a:off x="1444627" y="5651500"/>
            <a:ext cx="80963"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de-DE"/>
          </a:p>
        </p:txBody>
      </p:sp>
      <p:sp>
        <p:nvSpPr>
          <p:cNvPr id="19472" name="Line 16"/>
          <p:cNvSpPr>
            <a:spLocks noChangeAspect="1" noChangeShapeType="1"/>
          </p:cNvSpPr>
          <p:nvPr/>
        </p:nvSpPr>
        <p:spPr bwMode="auto">
          <a:xfrm>
            <a:off x="1525588" y="5648327"/>
            <a:ext cx="0" cy="61913"/>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de-DE"/>
          </a:p>
        </p:txBody>
      </p:sp>
      <p:sp>
        <p:nvSpPr>
          <p:cNvPr id="19473" name="Text Box 17"/>
          <p:cNvSpPr txBox="1">
            <a:spLocks noChangeAspect="1" noChangeArrowheads="1"/>
          </p:cNvSpPr>
          <p:nvPr/>
        </p:nvSpPr>
        <p:spPr bwMode="auto">
          <a:xfrm>
            <a:off x="1276350" y="5716588"/>
            <a:ext cx="4445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tx2"/>
              </a:buClr>
              <a:buChar char="•"/>
              <a:defRPr sz="2400">
                <a:solidFill>
                  <a:schemeClr val="tx1"/>
                </a:solidFill>
                <a:latin typeface="Times New Roman" panose="02020603050405020304" pitchFamily="18" charset="0"/>
              </a:defRPr>
            </a:lvl1pPr>
            <a:lvl2pPr marL="742950" indent="-285750">
              <a:spcBef>
                <a:spcPct val="20000"/>
              </a:spcBef>
              <a:buClr>
                <a:schemeClr val="tx2"/>
              </a:buClr>
              <a:buChar char="–"/>
              <a:defRPr sz="2400">
                <a:solidFill>
                  <a:schemeClr val="tx1"/>
                </a:solidFill>
                <a:latin typeface="Times New Roman" panose="02020603050405020304" pitchFamily="18" charset="0"/>
              </a:defRPr>
            </a:lvl2pPr>
            <a:lvl3pPr marL="1143000" indent="-228600">
              <a:spcBef>
                <a:spcPct val="20000"/>
              </a:spcBef>
              <a:buClr>
                <a:schemeClr val="tx2"/>
              </a:buClr>
              <a:buChar char="•"/>
              <a:defRPr sz="2400">
                <a:solidFill>
                  <a:schemeClr val="tx1"/>
                </a:solidFill>
                <a:latin typeface="Times New Roman" panose="02020603050405020304" pitchFamily="18" charset="0"/>
              </a:defRPr>
            </a:lvl3pPr>
            <a:lvl4pPr marL="1600200" indent="-228600">
              <a:spcBef>
                <a:spcPct val="20000"/>
              </a:spcBef>
              <a:buClr>
                <a:schemeClr val="tx2"/>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eaLnBrk="1" hangingPunct="1">
              <a:spcBef>
                <a:spcPct val="0"/>
              </a:spcBef>
              <a:buClrTx/>
              <a:buFontTx/>
              <a:buNone/>
            </a:pPr>
            <a:r>
              <a:rPr lang="de-DE" altLang="en-US" sz="2000">
                <a:latin typeface="Calibri" panose="020F0502020204030204" pitchFamily="34" charset="0"/>
                <a:cs typeface="Calibri" panose="020F0502020204030204" pitchFamily="34" charset="0"/>
              </a:rPr>
              <a:t>20</a:t>
            </a:r>
          </a:p>
        </p:txBody>
      </p:sp>
      <p:sp>
        <p:nvSpPr>
          <p:cNvPr id="19474" name="Line 18"/>
          <p:cNvSpPr>
            <a:spLocks noChangeAspect="1" noChangeShapeType="1"/>
          </p:cNvSpPr>
          <p:nvPr/>
        </p:nvSpPr>
        <p:spPr bwMode="auto">
          <a:xfrm>
            <a:off x="2663825" y="5654677"/>
            <a:ext cx="0" cy="61913"/>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de-DE"/>
          </a:p>
        </p:txBody>
      </p:sp>
      <p:sp>
        <p:nvSpPr>
          <p:cNvPr id="19475" name="Text Box 19"/>
          <p:cNvSpPr txBox="1">
            <a:spLocks noChangeAspect="1" noChangeArrowheads="1"/>
          </p:cNvSpPr>
          <p:nvPr/>
        </p:nvSpPr>
        <p:spPr bwMode="auto">
          <a:xfrm>
            <a:off x="2414588" y="5722938"/>
            <a:ext cx="4445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tx2"/>
              </a:buClr>
              <a:buChar char="•"/>
              <a:defRPr sz="2400">
                <a:solidFill>
                  <a:schemeClr val="tx1"/>
                </a:solidFill>
                <a:latin typeface="Times New Roman" panose="02020603050405020304" pitchFamily="18" charset="0"/>
              </a:defRPr>
            </a:lvl1pPr>
            <a:lvl2pPr marL="742950" indent="-285750">
              <a:spcBef>
                <a:spcPct val="20000"/>
              </a:spcBef>
              <a:buClr>
                <a:schemeClr val="tx2"/>
              </a:buClr>
              <a:buChar char="–"/>
              <a:defRPr sz="2400">
                <a:solidFill>
                  <a:schemeClr val="tx1"/>
                </a:solidFill>
                <a:latin typeface="Times New Roman" panose="02020603050405020304" pitchFamily="18" charset="0"/>
              </a:defRPr>
            </a:lvl2pPr>
            <a:lvl3pPr marL="1143000" indent="-228600">
              <a:spcBef>
                <a:spcPct val="20000"/>
              </a:spcBef>
              <a:buClr>
                <a:schemeClr val="tx2"/>
              </a:buClr>
              <a:buChar char="•"/>
              <a:defRPr sz="2400">
                <a:solidFill>
                  <a:schemeClr val="tx1"/>
                </a:solidFill>
                <a:latin typeface="Times New Roman" panose="02020603050405020304" pitchFamily="18" charset="0"/>
              </a:defRPr>
            </a:lvl3pPr>
            <a:lvl4pPr marL="1600200" indent="-228600">
              <a:spcBef>
                <a:spcPct val="20000"/>
              </a:spcBef>
              <a:buClr>
                <a:schemeClr val="tx2"/>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eaLnBrk="1" hangingPunct="1">
              <a:spcBef>
                <a:spcPct val="0"/>
              </a:spcBef>
              <a:buClrTx/>
              <a:buFontTx/>
              <a:buNone/>
            </a:pPr>
            <a:r>
              <a:rPr lang="de-DE" altLang="en-US" sz="2000">
                <a:latin typeface="Calibri" panose="020F0502020204030204" pitchFamily="34" charset="0"/>
                <a:cs typeface="Calibri" panose="020F0502020204030204" pitchFamily="34" charset="0"/>
              </a:rPr>
              <a:t>30</a:t>
            </a:r>
          </a:p>
        </p:txBody>
      </p:sp>
      <p:sp>
        <p:nvSpPr>
          <p:cNvPr id="19476" name="Line 20"/>
          <p:cNvSpPr>
            <a:spLocks noChangeAspect="1" noChangeShapeType="1"/>
          </p:cNvSpPr>
          <p:nvPr/>
        </p:nvSpPr>
        <p:spPr bwMode="auto">
          <a:xfrm>
            <a:off x="3784600" y="5656263"/>
            <a:ext cx="0" cy="61912"/>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de-DE"/>
          </a:p>
        </p:txBody>
      </p:sp>
      <p:sp>
        <p:nvSpPr>
          <p:cNvPr id="19477" name="Text Box 21"/>
          <p:cNvSpPr txBox="1">
            <a:spLocks noChangeAspect="1" noChangeArrowheads="1"/>
          </p:cNvSpPr>
          <p:nvPr/>
        </p:nvSpPr>
        <p:spPr bwMode="auto">
          <a:xfrm>
            <a:off x="3533775" y="5724525"/>
            <a:ext cx="4445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tx2"/>
              </a:buClr>
              <a:buChar char="•"/>
              <a:defRPr sz="2400">
                <a:solidFill>
                  <a:schemeClr val="tx1"/>
                </a:solidFill>
                <a:latin typeface="Times New Roman" panose="02020603050405020304" pitchFamily="18" charset="0"/>
              </a:defRPr>
            </a:lvl1pPr>
            <a:lvl2pPr marL="742950" indent="-285750">
              <a:spcBef>
                <a:spcPct val="20000"/>
              </a:spcBef>
              <a:buClr>
                <a:schemeClr val="tx2"/>
              </a:buClr>
              <a:buChar char="–"/>
              <a:defRPr sz="2400">
                <a:solidFill>
                  <a:schemeClr val="tx1"/>
                </a:solidFill>
                <a:latin typeface="Times New Roman" panose="02020603050405020304" pitchFamily="18" charset="0"/>
              </a:defRPr>
            </a:lvl2pPr>
            <a:lvl3pPr marL="1143000" indent="-228600">
              <a:spcBef>
                <a:spcPct val="20000"/>
              </a:spcBef>
              <a:buClr>
                <a:schemeClr val="tx2"/>
              </a:buClr>
              <a:buChar char="•"/>
              <a:defRPr sz="2400">
                <a:solidFill>
                  <a:schemeClr val="tx1"/>
                </a:solidFill>
                <a:latin typeface="Times New Roman" panose="02020603050405020304" pitchFamily="18" charset="0"/>
              </a:defRPr>
            </a:lvl3pPr>
            <a:lvl4pPr marL="1600200" indent="-228600">
              <a:spcBef>
                <a:spcPct val="20000"/>
              </a:spcBef>
              <a:buClr>
                <a:schemeClr val="tx2"/>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eaLnBrk="1" hangingPunct="1">
              <a:spcBef>
                <a:spcPct val="0"/>
              </a:spcBef>
              <a:buClrTx/>
              <a:buFontTx/>
              <a:buNone/>
            </a:pPr>
            <a:r>
              <a:rPr lang="de-DE" altLang="en-US" sz="2000">
                <a:latin typeface="Calibri" panose="020F0502020204030204" pitchFamily="34" charset="0"/>
                <a:cs typeface="Calibri" panose="020F0502020204030204" pitchFamily="34" charset="0"/>
              </a:rPr>
              <a:t>40</a:t>
            </a:r>
          </a:p>
        </p:txBody>
      </p:sp>
      <p:sp>
        <p:nvSpPr>
          <p:cNvPr id="19478" name="Line 22"/>
          <p:cNvSpPr>
            <a:spLocks noChangeAspect="1" noChangeShapeType="1"/>
          </p:cNvSpPr>
          <p:nvPr/>
        </p:nvSpPr>
        <p:spPr bwMode="auto">
          <a:xfrm>
            <a:off x="4894263" y="5654677"/>
            <a:ext cx="0" cy="61913"/>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de-DE"/>
          </a:p>
        </p:txBody>
      </p:sp>
      <p:sp>
        <p:nvSpPr>
          <p:cNvPr id="19479" name="Text Box 23"/>
          <p:cNvSpPr txBox="1">
            <a:spLocks noChangeAspect="1" noChangeArrowheads="1"/>
          </p:cNvSpPr>
          <p:nvPr/>
        </p:nvSpPr>
        <p:spPr bwMode="auto">
          <a:xfrm>
            <a:off x="4645025" y="5722938"/>
            <a:ext cx="4445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tx2"/>
              </a:buClr>
              <a:buChar char="•"/>
              <a:defRPr sz="2400">
                <a:solidFill>
                  <a:schemeClr val="tx1"/>
                </a:solidFill>
                <a:latin typeface="Times New Roman" panose="02020603050405020304" pitchFamily="18" charset="0"/>
              </a:defRPr>
            </a:lvl1pPr>
            <a:lvl2pPr marL="742950" indent="-285750">
              <a:spcBef>
                <a:spcPct val="20000"/>
              </a:spcBef>
              <a:buClr>
                <a:schemeClr val="tx2"/>
              </a:buClr>
              <a:buChar char="–"/>
              <a:defRPr sz="2400">
                <a:solidFill>
                  <a:schemeClr val="tx1"/>
                </a:solidFill>
                <a:latin typeface="Times New Roman" panose="02020603050405020304" pitchFamily="18" charset="0"/>
              </a:defRPr>
            </a:lvl2pPr>
            <a:lvl3pPr marL="1143000" indent="-228600">
              <a:spcBef>
                <a:spcPct val="20000"/>
              </a:spcBef>
              <a:buClr>
                <a:schemeClr val="tx2"/>
              </a:buClr>
              <a:buChar char="•"/>
              <a:defRPr sz="2400">
                <a:solidFill>
                  <a:schemeClr val="tx1"/>
                </a:solidFill>
                <a:latin typeface="Times New Roman" panose="02020603050405020304" pitchFamily="18" charset="0"/>
              </a:defRPr>
            </a:lvl3pPr>
            <a:lvl4pPr marL="1600200" indent="-228600">
              <a:spcBef>
                <a:spcPct val="20000"/>
              </a:spcBef>
              <a:buClr>
                <a:schemeClr val="tx2"/>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eaLnBrk="1" hangingPunct="1">
              <a:spcBef>
                <a:spcPct val="0"/>
              </a:spcBef>
              <a:buClrTx/>
              <a:buFontTx/>
              <a:buNone/>
            </a:pPr>
            <a:r>
              <a:rPr lang="de-DE" altLang="en-US" sz="2000">
                <a:latin typeface="Calibri" panose="020F0502020204030204" pitchFamily="34" charset="0"/>
                <a:cs typeface="Calibri" panose="020F0502020204030204" pitchFamily="34" charset="0"/>
              </a:rPr>
              <a:t>50</a:t>
            </a:r>
          </a:p>
        </p:txBody>
      </p:sp>
      <p:sp>
        <p:nvSpPr>
          <p:cNvPr id="19480" name="Line 24"/>
          <p:cNvSpPr>
            <a:spLocks noChangeAspect="1" noChangeShapeType="1"/>
          </p:cNvSpPr>
          <p:nvPr/>
        </p:nvSpPr>
        <p:spPr bwMode="auto">
          <a:xfrm>
            <a:off x="6005513" y="5654677"/>
            <a:ext cx="0" cy="61913"/>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de-DE"/>
          </a:p>
        </p:txBody>
      </p:sp>
      <p:sp>
        <p:nvSpPr>
          <p:cNvPr id="19481" name="Text Box 25"/>
          <p:cNvSpPr txBox="1">
            <a:spLocks noChangeAspect="1" noChangeArrowheads="1"/>
          </p:cNvSpPr>
          <p:nvPr/>
        </p:nvSpPr>
        <p:spPr bwMode="auto">
          <a:xfrm>
            <a:off x="5756275" y="5722938"/>
            <a:ext cx="4445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tx2"/>
              </a:buClr>
              <a:buChar char="•"/>
              <a:defRPr sz="2400">
                <a:solidFill>
                  <a:schemeClr val="tx1"/>
                </a:solidFill>
                <a:latin typeface="Times New Roman" panose="02020603050405020304" pitchFamily="18" charset="0"/>
              </a:defRPr>
            </a:lvl1pPr>
            <a:lvl2pPr marL="742950" indent="-285750">
              <a:spcBef>
                <a:spcPct val="20000"/>
              </a:spcBef>
              <a:buClr>
                <a:schemeClr val="tx2"/>
              </a:buClr>
              <a:buChar char="–"/>
              <a:defRPr sz="2400">
                <a:solidFill>
                  <a:schemeClr val="tx1"/>
                </a:solidFill>
                <a:latin typeface="Times New Roman" panose="02020603050405020304" pitchFamily="18" charset="0"/>
              </a:defRPr>
            </a:lvl2pPr>
            <a:lvl3pPr marL="1143000" indent="-228600">
              <a:spcBef>
                <a:spcPct val="20000"/>
              </a:spcBef>
              <a:buClr>
                <a:schemeClr val="tx2"/>
              </a:buClr>
              <a:buChar char="•"/>
              <a:defRPr sz="2400">
                <a:solidFill>
                  <a:schemeClr val="tx1"/>
                </a:solidFill>
                <a:latin typeface="Times New Roman" panose="02020603050405020304" pitchFamily="18" charset="0"/>
              </a:defRPr>
            </a:lvl3pPr>
            <a:lvl4pPr marL="1600200" indent="-228600">
              <a:spcBef>
                <a:spcPct val="20000"/>
              </a:spcBef>
              <a:buClr>
                <a:schemeClr val="tx2"/>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eaLnBrk="1" hangingPunct="1">
              <a:spcBef>
                <a:spcPct val="0"/>
              </a:spcBef>
              <a:buClrTx/>
              <a:buFontTx/>
              <a:buNone/>
            </a:pPr>
            <a:r>
              <a:rPr lang="de-DE" altLang="en-US" sz="2000">
                <a:latin typeface="Calibri" panose="020F0502020204030204" pitchFamily="34" charset="0"/>
                <a:cs typeface="Calibri" panose="020F0502020204030204" pitchFamily="34" charset="0"/>
              </a:rPr>
              <a:t>60</a:t>
            </a:r>
          </a:p>
        </p:txBody>
      </p:sp>
      <p:sp>
        <p:nvSpPr>
          <p:cNvPr id="19482" name="Line 26"/>
          <p:cNvSpPr>
            <a:spLocks noChangeAspect="1" noChangeShapeType="1"/>
          </p:cNvSpPr>
          <p:nvPr/>
        </p:nvSpPr>
        <p:spPr bwMode="auto">
          <a:xfrm>
            <a:off x="7126288" y="5656263"/>
            <a:ext cx="0" cy="61912"/>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de-DE"/>
          </a:p>
        </p:txBody>
      </p:sp>
      <p:sp>
        <p:nvSpPr>
          <p:cNvPr id="19483" name="Text Box 27"/>
          <p:cNvSpPr txBox="1">
            <a:spLocks noChangeAspect="1" noChangeArrowheads="1"/>
          </p:cNvSpPr>
          <p:nvPr/>
        </p:nvSpPr>
        <p:spPr bwMode="auto">
          <a:xfrm>
            <a:off x="6877050" y="5724525"/>
            <a:ext cx="4445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tx2"/>
              </a:buClr>
              <a:buChar char="•"/>
              <a:defRPr sz="2400">
                <a:solidFill>
                  <a:schemeClr val="tx1"/>
                </a:solidFill>
                <a:latin typeface="Times New Roman" panose="02020603050405020304" pitchFamily="18" charset="0"/>
              </a:defRPr>
            </a:lvl1pPr>
            <a:lvl2pPr marL="742950" indent="-285750">
              <a:spcBef>
                <a:spcPct val="20000"/>
              </a:spcBef>
              <a:buClr>
                <a:schemeClr val="tx2"/>
              </a:buClr>
              <a:buChar char="–"/>
              <a:defRPr sz="2400">
                <a:solidFill>
                  <a:schemeClr val="tx1"/>
                </a:solidFill>
                <a:latin typeface="Times New Roman" panose="02020603050405020304" pitchFamily="18" charset="0"/>
              </a:defRPr>
            </a:lvl2pPr>
            <a:lvl3pPr marL="1143000" indent="-228600">
              <a:spcBef>
                <a:spcPct val="20000"/>
              </a:spcBef>
              <a:buClr>
                <a:schemeClr val="tx2"/>
              </a:buClr>
              <a:buChar char="•"/>
              <a:defRPr sz="2400">
                <a:solidFill>
                  <a:schemeClr val="tx1"/>
                </a:solidFill>
                <a:latin typeface="Times New Roman" panose="02020603050405020304" pitchFamily="18" charset="0"/>
              </a:defRPr>
            </a:lvl3pPr>
            <a:lvl4pPr marL="1600200" indent="-228600">
              <a:spcBef>
                <a:spcPct val="20000"/>
              </a:spcBef>
              <a:buClr>
                <a:schemeClr val="tx2"/>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eaLnBrk="1" hangingPunct="1">
              <a:spcBef>
                <a:spcPct val="0"/>
              </a:spcBef>
              <a:buClrTx/>
              <a:buFontTx/>
              <a:buNone/>
            </a:pPr>
            <a:r>
              <a:rPr lang="de-DE" altLang="en-US" sz="2000">
                <a:latin typeface="Calibri" panose="020F0502020204030204" pitchFamily="34" charset="0"/>
                <a:cs typeface="Calibri" panose="020F0502020204030204" pitchFamily="34" charset="0"/>
              </a:rPr>
              <a:t>70</a:t>
            </a:r>
          </a:p>
        </p:txBody>
      </p:sp>
      <p:sp>
        <p:nvSpPr>
          <p:cNvPr id="19484" name="Text Box 28"/>
          <p:cNvSpPr txBox="1">
            <a:spLocks noChangeAspect="1" noChangeArrowheads="1"/>
          </p:cNvSpPr>
          <p:nvPr/>
        </p:nvSpPr>
        <p:spPr bwMode="auto">
          <a:xfrm>
            <a:off x="790575" y="1781175"/>
            <a:ext cx="2979738"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tx2"/>
              </a:buClr>
              <a:buChar char="•"/>
              <a:defRPr sz="2400">
                <a:solidFill>
                  <a:schemeClr val="tx1"/>
                </a:solidFill>
                <a:latin typeface="Times New Roman" panose="02020603050405020304" pitchFamily="18" charset="0"/>
              </a:defRPr>
            </a:lvl1pPr>
            <a:lvl2pPr marL="742950" indent="-285750">
              <a:spcBef>
                <a:spcPct val="20000"/>
              </a:spcBef>
              <a:buClr>
                <a:schemeClr val="tx2"/>
              </a:buClr>
              <a:buChar char="–"/>
              <a:defRPr sz="2400">
                <a:solidFill>
                  <a:schemeClr val="tx1"/>
                </a:solidFill>
                <a:latin typeface="Times New Roman" panose="02020603050405020304" pitchFamily="18" charset="0"/>
              </a:defRPr>
            </a:lvl2pPr>
            <a:lvl3pPr marL="1143000" indent="-228600">
              <a:spcBef>
                <a:spcPct val="20000"/>
              </a:spcBef>
              <a:buClr>
                <a:schemeClr val="tx2"/>
              </a:buClr>
              <a:buChar char="•"/>
              <a:defRPr sz="2400">
                <a:solidFill>
                  <a:schemeClr val="tx1"/>
                </a:solidFill>
                <a:latin typeface="Times New Roman" panose="02020603050405020304" pitchFamily="18" charset="0"/>
              </a:defRPr>
            </a:lvl3pPr>
            <a:lvl4pPr marL="1600200" indent="-228600">
              <a:spcBef>
                <a:spcPct val="20000"/>
              </a:spcBef>
              <a:buClr>
                <a:schemeClr val="tx2"/>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eaLnBrk="1" hangingPunct="1">
              <a:spcBef>
                <a:spcPct val="0"/>
              </a:spcBef>
              <a:buClrTx/>
              <a:buFontTx/>
              <a:buNone/>
            </a:pPr>
            <a:r>
              <a:rPr lang="de-DE" altLang="en-US" sz="2000">
                <a:latin typeface="Calibri" panose="020F0502020204030204" pitchFamily="34" charset="0"/>
                <a:cs typeface="Calibri" panose="020F0502020204030204" pitchFamily="34" charset="0"/>
              </a:rPr>
              <a:t>Kosten [Euro/MWh]</a:t>
            </a:r>
          </a:p>
        </p:txBody>
      </p:sp>
      <p:sp>
        <p:nvSpPr>
          <p:cNvPr id="19485" name="Text Box 29"/>
          <p:cNvSpPr txBox="1">
            <a:spLocks noChangeAspect="1" noChangeArrowheads="1"/>
          </p:cNvSpPr>
          <p:nvPr/>
        </p:nvSpPr>
        <p:spPr bwMode="auto">
          <a:xfrm>
            <a:off x="2290763" y="6038850"/>
            <a:ext cx="5922962"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tx2"/>
              </a:buClr>
              <a:buChar char="•"/>
              <a:defRPr sz="2400">
                <a:solidFill>
                  <a:schemeClr val="tx1"/>
                </a:solidFill>
                <a:latin typeface="Times New Roman" panose="02020603050405020304" pitchFamily="18" charset="0"/>
              </a:defRPr>
            </a:lvl1pPr>
            <a:lvl2pPr marL="742950" indent="-285750">
              <a:spcBef>
                <a:spcPct val="20000"/>
              </a:spcBef>
              <a:buClr>
                <a:schemeClr val="tx2"/>
              </a:buClr>
              <a:buChar char="–"/>
              <a:defRPr sz="2400">
                <a:solidFill>
                  <a:schemeClr val="tx1"/>
                </a:solidFill>
                <a:latin typeface="Times New Roman" panose="02020603050405020304" pitchFamily="18" charset="0"/>
              </a:defRPr>
            </a:lvl2pPr>
            <a:lvl3pPr marL="1143000" indent="-228600">
              <a:spcBef>
                <a:spcPct val="20000"/>
              </a:spcBef>
              <a:buClr>
                <a:schemeClr val="tx2"/>
              </a:buClr>
              <a:buChar char="•"/>
              <a:defRPr sz="2400">
                <a:solidFill>
                  <a:schemeClr val="tx1"/>
                </a:solidFill>
                <a:latin typeface="Times New Roman" panose="02020603050405020304" pitchFamily="18" charset="0"/>
              </a:defRPr>
            </a:lvl3pPr>
            <a:lvl4pPr marL="1600200" indent="-228600">
              <a:spcBef>
                <a:spcPct val="20000"/>
              </a:spcBef>
              <a:buClr>
                <a:schemeClr val="tx2"/>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eaLnBrk="1" hangingPunct="1">
              <a:spcBef>
                <a:spcPct val="0"/>
              </a:spcBef>
              <a:buClrTx/>
              <a:buFontTx/>
              <a:buNone/>
            </a:pPr>
            <a:r>
              <a:rPr lang="de-DE" altLang="en-US" sz="2000">
                <a:latin typeface="Calibri" panose="020F0502020204030204" pitchFamily="34" charset="0"/>
                <a:cs typeface="Calibri" panose="020F0502020204030204" pitchFamily="34" charset="0"/>
              </a:rPr>
              <a:t>Verfügbare Kapazitäten ohne Wind und PV [1000 MW] </a:t>
            </a:r>
          </a:p>
        </p:txBody>
      </p:sp>
      <p:sp>
        <p:nvSpPr>
          <p:cNvPr id="127" name="Freeform 30"/>
          <p:cNvSpPr>
            <a:spLocks noChangeAspect="1"/>
          </p:cNvSpPr>
          <p:nvPr/>
        </p:nvSpPr>
        <p:spPr bwMode="auto">
          <a:xfrm>
            <a:off x="1541463" y="1900240"/>
            <a:ext cx="6089650" cy="3608387"/>
          </a:xfrm>
          <a:custGeom>
            <a:avLst/>
            <a:gdLst>
              <a:gd name="T0" fmla="*/ 2147483646 w 4584"/>
              <a:gd name="T1" fmla="*/ 2147483646 h 3502"/>
              <a:gd name="T2" fmla="*/ 2147483646 w 4584"/>
              <a:gd name="T3" fmla="*/ 2147483646 h 3502"/>
              <a:gd name="T4" fmla="*/ 2147483646 w 4584"/>
              <a:gd name="T5" fmla="*/ 2147483646 h 3502"/>
              <a:gd name="T6" fmla="*/ 2147483646 w 4584"/>
              <a:gd name="T7" fmla="*/ 2147483646 h 3502"/>
              <a:gd name="T8" fmla="*/ 2147483646 w 4584"/>
              <a:gd name="T9" fmla="*/ 2147483646 h 3502"/>
              <a:gd name="T10" fmla="*/ 2147483646 w 4584"/>
              <a:gd name="T11" fmla="*/ 2147483646 h 3502"/>
              <a:gd name="T12" fmla="*/ 2147483646 w 4584"/>
              <a:gd name="T13" fmla="*/ 2147483646 h 3502"/>
              <a:gd name="T14" fmla="*/ 2147483646 w 4584"/>
              <a:gd name="T15" fmla="*/ 2147483646 h 3502"/>
              <a:gd name="T16" fmla="*/ 2147483646 w 4584"/>
              <a:gd name="T17" fmla="*/ 2147483646 h 3502"/>
              <a:gd name="T18" fmla="*/ 2147483646 w 4584"/>
              <a:gd name="T19" fmla="*/ 2147483646 h 3502"/>
              <a:gd name="T20" fmla="*/ 2147483646 w 4584"/>
              <a:gd name="T21" fmla="*/ 2147483646 h 3502"/>
              <a:gd name="T22" fmla="*/ 2147483646 w 4584"/>
              <a:gd name="T23" fmla="*/ 2147483646 h 3502"/>
              <a:gd name="T24" fmla="*/ 2147483646 w 4584"/>
              <a:gd name="T25" fmla="*/ 2147483646 h 3502"/>
              <a:gd name="T26" fmla="*/ 2147483646 w 4584"/>
              <a:gd name="T27" fmla="*/ 2147483646 h 3502"/>
              <a:gd name="T28" fmla="*/ 2147483646 w 4584"/>
              <a:gd name="T29" fmla="*/ 2147483646 h 3502"/>
              <a:gd name="T30" fmla="*/ 2147483646 w 4584"/>
              <a:gd name="T31" fmla="*/ 2147483646 h 3502"/>
              <a:gd name="T32" fmla="*/ 2147483646 w 4584"/>
              <a:gd name="T33" fmla="*/ 2147483646 h 3502"/>
              <a:gd name="T34" fmla="*/ 2147483646 w 4584"/>
              <a:gd name="T35" fmla="*/ 2147483646 h 3502"/>
              <a:gd name="T36" fmla="*/ 2147483646 w 4584"/>
              <a:gd name="T37" fmla="*/ 2147483646 h 3502"/>
              <a:gd name="T38" fmla="*/ 2147483646 w 4584"/>
              <a:gd name="T39" fmla="*/ 2147483646 h 3502"/>
              <a:gd name="T40" fmla="*/ 2147483646 w 4584"/>
              <a:gd name="T41" fmla="*/ 2147483646 h 3502"/>
              <a:gd name="T42" fmla="*/ 2147483646 w 4584"/>
              <a:gd name="T43" fmla="*/ 2147483646 h 3502"/>
              <a:gd name="T44" fmla="*/ 2147483646 w 4584"/>
              <a:gd name="T45" fmla="*/ 2147483646 h 3502"/>
              <a:gd name="T46" fmla="*/ 2147483646 w 4584"/>
              <a:gd name="T47" fmla="*/ 2147483646 h 3502"/>
              <a:gd name="T48" fmla="*/ 2147483646 w 4584"/>
              <a:gd name="T49" fmla="*/ 2147483646 h 3502"/>
              <a:gd name="T50" fmla="*/ 2147483646 w 4584"/>
              <a:gd name="T51" fmla="*/ 2147483646 h 3502"/>
              <a:gd name="T52" fmla="*/ 2147483646 w 4584"/>
              <a:gd name="T53" fmla="*/ 2147483646 h 3502"/>
              <a:gd name="T54" fmla="*/ 2147483646 w 4584"/>
              <a:gd name="T55" fmla="*/ 2147483646 h 3502"/>
              <a:gd name="T56" fmla="*/ 2147483646 w 4584"/>
              <a:gd name="T57" fmla="*/ 2147483646 h 3502"/>
              <a:gd name="T58" fmla="*/ 2147483646 w 4584"/>
              <a:gd name="T59" fmla="*/ 2147483646 h 3502"/>
              <a:gd name="T60" fmla="*/ 2147483646 w 4584"/>
              <a:gd name="T61" fmla="*/ 2147483646 h 3502"/>
              <a:gd name="T62" fmla="*/ 2147483646 w 4584"/>
              <a:gd name="T63" fmla="*/ 2147483646 h 3502"/>
              <a:gd name="T64" fmla="*/ 2147483646 w 4584"/>
              <a:gd name="T65" fmla="*/ 2147483646 h 3502"/>
              <a:gd name="T66" fmla="*/ 2147483646 w 4584"/>
              <a:gd name="T67" fmla="*/ 2147483646 h 3502"/>
              <a:gd name="T68" fmla="*/ 2147483646 w 4584"/>
              <a:gd name="T69" fmla="*/ 2147483646 h 3502"/>
              <a:gd name="T70" fmla="*/ 2147483646 w 4584"/>
              <a:gd name="T71" fmla="*/ 2147483646 h 3502"/>
              <a:gd name="T72" fmla="*/ 2147483646 w 4584"/>
              <a:gd name="T73" fmla="*/ 2147483646 h 3502"/>
              <a:gd name="T74" fmla="*/ 2147483646 w 4584"/>
              <a:gd name="T75" fmla="*/ 2147483646 h 3502"/>
              <a:gd name="T76" fmla="*/ 2147483646 w 4584"/>
              <a:gd name="T77" fmla="*/ 2147483646 h 3502"/>
              <a:gd name="T78" fmla="*/ 2147483646 w 4584"/>
              <a:gd name="T79" fmla="*/ 2147483646 h 3502"/>
              <a:gd name="T80" fmla="*/ 2147483646 w 4584"/>
              <a:gd name="T81" fmla="*/ 2147483646 h 3502"/>
              <a:gd name="T82" fmla="*/ 2147483646 w 4584"/>
              <a:gd name="T83" fmla="*/ 2147483646 h 3502"/>
              <a:gd name="T84" fmla="*/ 2147483646 w 4584"/>
              <a:gd name="T85" fmla="*/ 2147483646 h 3502"/>
              <a:gd name="T86" fmla="*/ 2147483646 w 4584"/>
              <a:gd name="T87" fmla="*/ 2147483646 h 3502"/>
              <a:gd name="T88" fmla="*/ 2147483646 w 4584"/>
              <a:gd name="T89" fmla="*/ 2147483646 h 3502"/>
              <a:gd name="T90" fmla="*/ 2147483646 w 4584"/>
              <a:gd name="T91" fmla="*/ 2147483646 h 3502"/>
              <a:gd name="T92" fmla="*/ 2147483646 w 4584"/>
              <a:gd name="T93" fmla="*/ 2147483646 h 3502"/>
              <a:gd name="T94" fmla="*/ 2147483646 w 4584"/>
              <a:gd name="T95" fmla="*/ 0 h 3502"/>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4584"/>
              <a:gd name="T145" fmla="*/ 0 h 3502"/>
              <a:gd name="T146" fmla="*/ 4584 w 4584"/>
              <a:gd name="T147" fmla="*/ 3502 h 3502"/>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4584" h="3502">
                <a:moveTo>
                  <a:pt x="0" y="3502"/>
                </a:moveTo>
                <a:lnTo>
                  <a:pt x="456" y="3482"/>
                </a:lnTo>
                <a:lnTo>
                  <a:pt x="486" y="3460"/>
                </a:lnTo>
                <a:lnTo>
                  <a:pt x="494" y="3406"/>
                </a:lnTo>
                <a:lnTo>
                  <a:pt x="498" y="3358"/>
                </a:lnTo>
                <a:lnTo>
                  <a:pt x="596" y="3308"/>
                </a:lnTo>
                <a:lnTo>
                  <a:pt x="794" y="3302"/>
                </a:lnTo>
                <a:lnTo>
                  <a:pt x="922" y="3292"/>
                </a:lnTo>
                <a:lnTo>
                  <a:pt x="962" y="3248"/>
                </a:lnTo>
                <a:lnTo>
                  <a:pt x="1232" y="3242"/>
                </a:lnTo>
                <a:lnTo>
                  <a:pt x="1274" y="3224"/>
                </a:lnTo>
                <a:lnTo>
                  <a:pt x="1324" y="3226"/>
                </a:lnTo>
                <a:lnTo>
                  <a:pt x="1344" y="3198"/>
                </a:lnTo>
                <a:lnTo>
                  <a:pt x="1342" y="3144"/>
                </a:lnTo>
                <a:lnTo>
                  <a:pt x="1392" y="3108"/>
                </a:lnTo>
                <a:lnTo>
                  <a:pt x="1486" y="3102"/>
                </a:lnTo>
                <a:lnTo>
                  <a:pt x="1496" y="3082"/>
                </a:lnTo>
                <a:lnTo>
                  <a:pt x="1598" y="3058"/>
                </a:lnTo>
                <a:lnTo>
                  <a:pt x="1710" y="3046"/>
                </a:lnTo>
                <a:lnTo>
                  <a:pt x="1716" y="3034"/>
                </a:lnTo>
                <a:lnTo>
                  <a:pt x="2004" y="3028"/>
                </a:lnTo>
                <a:lnTo>
                  <a:pt x="2022" y="3002"/>
                </a:lnTo>
                <a:lnTo>
                  <a:pt x="2082" y="3004"/>
                </a:lnTo>
                <a:lnTo>
                  <a:pt x="2112" y="2998"/>
                </a:lnTo>
                <a:lnTo>
                  <a:pt x="2140" y="2990"/>
                </a:lnTo>
                <a:lnTo>
                  <a:pt x="2194" y="2992"/>
                </a:lnTo>
                <a:lnTo>
                  <a:pt x="2214" y="2972"/>
                </a:lnTo>
                <a:lnTo>
                  <a:pt x="2232" y="2958"/>
                </a:lnTo>
                <a:lnTo>
                  <a:pt x="2284" y="2954"/>
                </a:lnTo>
                <a:lnTo>
                  <a:pt x="2296" y="2934"/>
                </a:lnTo>
                <a:lnTo>
                  <a:pt x="2408" y="2930"/>
                </a:lnTo>
                <a:lnTo>
                  <a:pt x="2416" y="2922"/>
                </a:lnTo>
                <a:lnTo>
                  <a:pt x="2448" y="2924"/>
                </a:lnTo>
                <a:lnTo>
                  <a:pt x="2490" y="2892"/>
                </a:lnTo>
                <a:lnTo>
                  <a:pt x="2670" y="2892"/>
                </a:lnTo>
                <a:lnTo>
                  <a:pt x="2750" y="2858"/>
                </a:lnTo>
                <a:lnTo>
                  <a:pt x="2814" y="2846"/>
                </a:lnTo>
                <a:lnTo>
                  <a:pt x="2850" y="2836"/>
                </a:lnTo>
                <a:lnTo>
                  <a:pt x="2886" y="2806"/>
                </a:lnTo>
                <a:lnTo>
                  <a:pt x="2934" y="2766"/>
                </a:lnTo>
                <a:lnTo>
                  <a:pt x="2972" y="2760"/>
                </a:lnTo>
                <a:lnTo>
                  <a:pt x="3014" y="2746"/>
                </a:lnTo>
                <a:lnTo>
                  <a:pt x="3032" y="2718"/>
                </a:lnTo>
                <a:lnTo>
                  <a:pt x="3090" y="2652"/>
                </a:lnTo>
                <a:lnTo>
                  <a:pt x="3134" y="2650"/>
                </a:lnTo>
                <a:lnTo>
                  <a:pt x="3140" y="2632"/>
                </a:lnTo>
                <a:lnTo>
                  <a:pt x="3162" y="2634"/>
                </a:lnTo>
                <a:lnTo>
                  <a:pt x="3174" y="2622"/>
                </a:lnTo>
                <a:lnTo>
                  <a:pt x="3180" y="2522"/>
                </a:lnTo>
                <a:lnTo>
                  <a:pt x="3456" y="2518"/>
                </a:lnTo>
                <a:lnTo>
                  <a:pt x="3478" y="2498"/>
                </a:lnTo>
                <a:lnTo>
                  <a:pt x="3510" y="2496"/>
                </a:lnTo>
                <a:lnTo>
                  <a:pt x="3510" y="2458"/>
                </a:lnTo>
                <a:lnTo>
                  <a:pt x="3532" y="2422"/>
                </a:lnTo>
                <a:lnTo>
                  <a:pt x="3536" y="2374"/>
                </a:lnTo>
                <a:lnTo>
                  <a:pt x="3574" y="2352"/>
                </a:lnTo>
                <a:lnTo>
                  <a:pt x="3612" y="2348"/>
                </a:lnTo>
                <a:lnTo>
                  <a:pt x="3654" y="2288"/>
                </a:lnTo>
                <a:lnTo>
                  <a:pt x="3680" y="2286"/>
                </a:lnTo>
                <a:lnTo>
                  <a:pt x="3692" y="2252"/>
                </a:lnTo>
                <a:lnTo>
                  <a:pt x="3710" y="2224"/>
                </a:lnTo>
                <a:lnTo>
                  <a:pt x="3724" y="2196"/>
                </a:lnTo>
                <a:lnTo>
                  <a:pt x="3724" y="2164"/>
                </a:lnTo>
                <a:lnTo>
                  <a:pt x="3754" y="2158"/>
                </a:lnTo>
                <a:lnTo>
                  <a:pt x="3768" y="2062"/>
                </a:lnTo>
                <a:lnTo>
                  <a:pt x="3848" y="2010"/>
                </a:lnTo>
                <a:lnTo>
                  <a:pt x="3910" y="2006"/>
                </a:lnTo>
                <a:lnTo>
                  <a:pt x="3938" y="1992"/>
                </a:lnTo>
                <a:lnTo>
                  <a:pt x="3940" y="1952"/>
                </a:lnTo>
                <a:lnTo>
                  <a:pt x="3962" y="1934"/>
                </a:lnTo>
                <a:lnTo>
                  <a:pt x="3962" y="1886"/>
                </a:lnTo>
                <a:lnTo>
                  <a:pt x="3986" y="1878"/>
                </a:lnTo>
                <a:lnTo>
                  <a:pt x="4046" y="1874"/>
                </a:lnTo>
                <a:lnTo>
                  <a:pt x="4070" y="1870"/>
                </a:lnTo>
                <a:lnTo>
                  <a:pt x="4116" y="1846"/>
                </a:lnTo>
                <a:lnTo>
                  <a:pt x="4160" y="1836"/>
                </a:lnTo>
                <a:lnTo>
                  <a:pt x="4164" y="1788"/>
                </a:lnTo>
                <a:lnTo>
                  <a:pt x="4190" y="1776"/>
                </a:lnTo>
                <a:lnTo>
                  <a:pt x="4196" y="1746"/>
                </a:lnTo>
                <a:lnTo>
                  <a:pt x="4230" y="1718"/>
                </a:lnTo>
                <a:lnTo>
                  <a:pt x="4292" y="1698"/>
                </a:lnTo>
                <a:lnTo>
                  <a:pt x="4292" y="1658"/>
                </a:lnTo>
                <a:lnTo>
                  <a:pt x="4312" y="1610"/>
                </a:lnTo>
                <a:lnTo>
                  <a:pt x="4314" y="1560"/>
                </a:lnTo>
                <a:lnTo>
                  <a:pt x="4360" y="1546"/>
                </a:lnTo>
                <a:lnTo>
                  <a:pt x="4410" y="1546"/>
                </a:lnTo>
                <a:lnTo>
                  <a:pt x="4414" y="1524"/>
                </a:lnTo>
                <a:lnTo>
                  <a:pt x="4464" y="1492"/>
                </a:lnTo>
                <a:lnTo>
                  <a:pt x="4488" y="1484"/>
                </a:lnTo>
                <a:lnTo>
                  <a:pt x="4490" y="1072"/>
                </a:lnTo>
                <a:lnTo>
                  <a:pt x="4530" y="758"/>
                </a:lnTo>
                <a:lnTo>
                  <a:pt x="4542" y="702"/>
                </a:lnTo>
                <a:lnTo>
                  <a:pt x="4556" y="640"/>
                </a:lnTo>
                <a:lnTo>
                  <a:pt x="4558" y="388"/>
                </a:lnTo>
                <a:lnTo>
                  <a:pt x="4576" y="368"/>
                </a:lnTo>
                <a:lnTo>
                  <a:pt x="4584" y="0"/>
                </a:lnTo>
              </a:path>
            </a:pathLst>
          </a:custGeom>
          <a:noFill/>
          <a:ln w="38100">
            <a:solidFill>
              <a:srgbClr val="8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de-DE"/>
          </a:p>
        </p:txBody>
      </p:sp>
      <p:sp>
        <p:nvSpPr>
          <p:cNvPr id="128" name="Line 32"/>
          <p:cNvSpPr>
            <a:spLocks noChangeShapeType="1"/>
          </p:cNvSpPr>
          <p:nvPr/>
        </p:nvSpPr>
        <p:spPr bwMode="auto">
          <a:xfrm>
            <a:off x="6254750" y="3117852"/>
            <a:ext cx="357188" cy="2466975"/>
          </a:xfrm>
          <a:prstGeom prst="line">
            <a:avLst/>
          </a:prstGeom>
          <a:noFill/>
          <a:ln w="31750">
            <a:solidFill>
              <a:srgbClr val="003366"/>
            </a:solidFill>
            <a:prstDash val="dash"/>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de-DE"/>
          </a:p>
        </p:txBody>
      </p:sp>
      <p:sp>
        <p:nvSpPr>
          <p:cNvPr id="129" name="Text Box 33"/>
          <p:cNvSpPr txBox="1">
            <a:spLocks noChangeArrowheads="1"/>
          </p:cNvSpPr>
          <p:nvPr/>
        </p:nvSpPr>
        <p:spPr bwMode="auto">
          <a:xfrm>
            <a:off x="5626100" y="2693988"/>
            <a:ext cx="13208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type="none" w="sm" len="sm"/>
                <a:tailEnd type="none" w="sm" len="sm"/>
              </a14:hiddenLine>
            </a:ext>
          </a:extLst>
        </p:spPr>
        <p:txBody>
          <a:bodyPr>
            <a:spAutoFit/>
          </a:bodyPr>
          <a:lstStyle>
            <a:lvl1pPr>
              <a:spcBef>
                <a:spcPct val="20000"/>
              </a:spcBef>
              <a:buClr>
                <a:schemeClr val="tx2"/>
              </a:buClr>
              <a:buChar char="•"/>
              <a:defRPr sz="2400">
                <a:solidFill>
                  <a:schemeClr val="tx1"/>
                </a:solidFill>
                <a:latin typeface="Times New Roman" panose="02020603050405020304" pitchFamily="18" charset="0"/>
              </a:defRPr>
            </a:lvl1pPr>
            <a:lvl2pPr marL="742950" indent="-285750">
              <a:spcBef>
                <a:spcPct val="20000"/>
              </a:spcBef>
              <a:buClr>
                <a:schemeClr val="tx2"/>
              </a:buClr>
              <a:buChar char="–"/>
              <a:defRPr sz="2400">
                <a:solidFill>
                  <a:schemeClr val="tx1"/>
                </a:solidFill>
                <a:latin typeface="Times New Roman" panose="02020603050405020304" pitchFamily="18" charset="0"/>
              </a:defRPr>
            </a:lvl2pPr>
            <a:lvl3pPr marL="1143000" indent="-228600">
              <a:spcBef>
                <a:spcPct val="20000"/>
              </a:spcBef>
              <a:buClr>
                <a:schemeClr val="tx2"/>
              </a:buClr>
              <a:buChar char="•"/>
              <a:defRPr sz="2400">
                <a:solidFill>
                  <a:schemeClr val="tx1"/>
                </a:solidFill>
                <a:latin typeface="Times New Roman" panose="02020603050405020304" pitchFamily="18" charset="0"/>
              </a:defRPr>
            </a:lvl3pPr>
            <a:lvl4pPr marL="1600200" indent="-228600">
              <a:spcBef>
                <a:spcPct val="20000"/>
              </a:spcBef>
              <a:buClr>
                <a:schemeClr val="tx2"/>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spcBef>
                <a:spcPct val="50000"/>
              </a:spcBef>
              <a:buClrTx/>
              <a:buFontTx/>
              <a:buNone/>
            </a:pPr>
            <a:r>
              <a:rPr lang="de-DE" altLang="en-US" sz="2000">
                <a:latin typeface="Calibri" panose="020F0502020204030204" pitchFamily="34" charset="0"/>
                <a:cs typeface="Calibri" panose="020F0502020204030204" pitchFamily="34" charset="0"/>
              </a:rPr>
              <a:t>Nachfrage</a:t>
            </a:r>
          </a:p>
        </p:txBody>
      </p:sp>
      <p:grpSp>
        <p:nvGrpSpPr>
          <p:cNvPr id="130" name="Group 34"/>
          <p:cNvGrpSpPr>
            <a:grpSpLocks/>
          </p:cNvGrpSpPr>
          <p:nvPr/>
        </p:nvGrpSpPr>
        <p:grpSpPr bwMode="auto">
          <a:xfrm>
            <a:off x="3811590" y="2970213"/>
            <a:ext cx="1717675" cy="2736850"/>
            <a:chOff x="2500" y="1887"/>
            <a:chExt cx="1082" cy="1724"/>
          </a:xfrm>
        </p:grpSpPr>
        <p:sp>
          <p:nvSpPr>
            <p:cNvPr id="19502" name="Line 35"/>
            <p:cNvSpPr>
              <a:spLocks noChangeShapeType="1"/>
            </p:cNvSpPr>
            <p:nvPr/>
          </p:nvSpPr>
          <p:spPr bwMode="auto">
            <a:xfrm>
              <a:off x="3011" y="2179"/>
              <a:ext cx="225" cy="1432"/>
            </a:xfrm>
            <a:prstGeom prst="line">
              <a:avLst/>
            </a:prstGeom>
            <a:noFill/>
            <a:ln w="31750">
              <a:solidFill>
                <a:srgbClr val="003366"/>
              </a:solidFill>
              <a:prstDash val="dash"/>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de-DE"/>
            </a:p>
          </p:txBody>
        </p:sp>
        <p:sp>
          <p:nvSpPr>
            <p:cNvPr id="19503" name="Text Box 36"/>
            <p:cNvSpPr txBox="1">
              <a:spLocks noChangeArrowheads="1"/>
            </p:cNvSpPr>
            <p:nvPr/>
          </p:nvSpPr>
          <p:spPr bwMode="auto">
            <a:xfrm>
              <a:off x="2500" y="1887"/>
              <a:ext cx="1082" cy="2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type="none" w="sm" len="sm"/>
                  <a:tailEnd type="none" w="sm" len="sm"/>
                </a14:hiddenLine>
              </a:ext>
            </a:extLst>
          </p:spPr>
          <p:txBody>
            <a:bodyPr>
              <a:spAutoFit/>
            </a:bodyPr>
            <a:lstStyle>
              <a:lvl1pPr>
                <a:spcBef>
                  <a:spcPct val="20000"/>
                </a:spcBef>
                <a:buClr>
                  <a:schemeClr val="tx2"/>
                </a:buClr>
                <a:buChar char="•"/>
                <a:defRPr sz="2400">
                  <a:solidFill>
                    <a:schemeClr val="tx1"/>
                  </a:solidFill>
                  <a:latin typeface="Times New Roman" panose="02020603050405020304" pitchFamily="18" charset="0"/>
                </a:defRPr>
              </a:lvl1pPr>
              <a:lvl2pPr marL="742950" indent="-285750">
                <a:spcBef>
                  <a:spcPct val="20000"/>
                </a:spcBef>
                <a:buClr>
                  <a:schemeClr val="tx2"/>
                </a:buClr>
                <a:buChar char="–"/>
                <a:defRPr sz="2400">
                  <a:solidFill>
                    <a:schemeClr val="tx1"/>
                  </a:solidFill>
                  <a:latin typeface="Times New Roman" panose="02020603050405020304" pitchFamily="18" charset="0"/>
                </a:defRPr>
              </a:lvl2pPr>
              <a:lvl3pPr marL="1143000" indent="-228600">
                <a:spcBef>
                  <a:spcPct val="20000"/>
                </a:spcBef>
                <a:buClr>
                  <a:schemeClr val="tx2"/>
                </a:buClr>
                <a:buChar char="•"/>
                <a:defRPr sz="2400">
                  <a:solidFill>
                    <a:schemeClr val="tx1"/>
                  </a:solidFill>
                  <a:latin typeface="Times New Roman" panose="02020603050405020304" pitchFamily="18" charset="0"/>
                </a:defRPr>
              </a:lvl3pPr>
              <a:lvl4pPr marL="1600200" indent="-228600">
                <a:spcBef>
                  <a:spcPct val="20000"/>
                </a:spcBef>
                <a:buClr>
                  <a:schemeClr val="tx2"/>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spcBef>
                  <a:spcPct val="50000"/>
                </a:spcBef>
                <a:buClrTx/>
                <a:buFontTx/>
                <a:buNone/>
              </a:pPr>
              <a:r>
                <a:rPr lang="de-DE" altLang="en-US" sz="2000">
                  <a:latin typeface="Calibri" panose="020F0502020204030204" pitchFamily="34" charset="0"/>
                  <a:cs typeface="Calibri" panose="020F0502020204030204" pitchFamily="34" charset="0"/>
                </a:rPr>
                <a:t>Off-peak load</a:t>
              </a:r>
            </a:p>
          </p:txBody>
        </p:sp>
        <p:sp>
          <p:nvSpPr>
            <p:cNvPr id="19504" name="AutoShape 37"/>
            <p:cNvSpPr>
              <a:spLocks noChangeArrowheads="1"/>
            </p:cNvSpPr>
            <p:nvPr/>
          </p:nvSpPr>
          <p:spPr bwMode="auto">
            <a:xfrm>
              <a:off x="3129" y="3072"/>
              <a:ext cx="48" cy="48"/>
            </a:xfrm>
            <a:prstGeom prst="octagon">
              <a:avLst>
                <a:gd name="adj" fmla="val 29287"/>
              </a:avLst>
            </a:prstGeom>
            <a:solidFill>
              <a:srgbClr val="FF0000"/>
            </a:solidFill>
            <a:ln w="9525">
              <a:solidFill>
                <a:schemeClr val="tx1"/>
              </a:solidFill>
              <a:miter lim="800000"/>
              <a:headEnd type="none" w="sm" len="sm"/>
              <a:tailEnd type="none" w="sm" len="sm"/>
            </a:ln>
          </p:spPr>
          <p:txBody>
            <a:bodyPr wrap="none" anchor="ctr"/>
            <a:lstStyle>
              <a:lvl1pPr>
                <a:spcBef>
                  <a:spcPct val="20000"/>
                </a:spcBef>
                <a:buClr>
                  <a:schemeClr val="tx2"/>
                </a:buClr>
                <a:buChar char="•"/>
                <a:defRPr sz="2400">
                  <a:solidFill>
                    <a:schemeClr val="tx1"/>
                  </a:solidFill>
                  <a:latin typeface="Times New Roman" panose="02020603050405020304" pitchFamily="18" charset="0"/>
                </a:defRPr>
              </a:lvl1pPr>
              <a:lvl2pPr marL="742950" indent="-285750">
                <a:spcBef>
                  <a:spcPct val="20000"/>
                </a:spcBef>
                <a:buClr>
                  <a:schemeClr val="tx2"/>
                </a:buClr>
                <a:buChar char="–"/>
                <a:defRPr sz="2400">
                  <a:solidFill>
                    <a:schemeClr val="tx1"/>
                  </a:solidFill>
                  <a:latin typeface="Times New Roman" panose="02020603050405020304" pitchFamily="18" charset="0"/>
                </a:defRPr>
              </a:lvl2pPr>
              <a:lvl3pPr marL="1143000" indent="-228600">
                <a:spcBef>
                  <a:spcPct val="20000"/>
                </a:spcBef>
                <a:buClr>
                  <a:schemeClr val="tx2"/>
                </a:buClr>
                <a:buChar char="•"/>
                <a:defRPr sz="2400">
                  <a:solidFill>
                    <a:schemeClr val="tx1"/>
                  </a:solidFill>
                  <a:latin typeface="Times New Roman" panose="02020603050405020304" pitchFamily="18" charset="0"/>
                </a:defRPr>
              </a:lvl3pPr>
              <a:lvl4pPr marL="1600200" indent="-228600">
                <a:spcBef>
                  <a:spcPct val="20000"/>
                </a:spcBef>
                <a:buClr>
                  <a:schemeClr val="tx2"/>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spcBef>
                  <a:spcPct val="0"/>
                </a:spcBef>
                <a:buClrTx/>
                <a:buFontTx/>
                <a:buNone/>
              </a:pPr>
              <a:endParaRPr lang="de-DE" altLang="en-US" sz="2000">
                <a:latin typeface="Calibri" panose="020F0502020204030204" pitchFamily="34" charset="0"/>
                <a:cs typeface="Calibri" panose="020F0502020204030204" pitchFamily="34" charset="0"/>
              </a:endParaRPr>
            </a:p>
          </p:txBody>
        </p:sp>
      </p:grpSp>
      <p:grpSp>
        <p:nvGrpSpPr>
          <p:cNvPr id="134" name="Group 38"/>
          <p:cNvGrpSpPr>
            <a:grpSpLocks/>
          </p:cNvGrpSpPr>
          <p:nvPr/>
        </p:nvGrpSpPr>
        <p:grpSpPr bwMode="auto">
          <a:xfrm>
            <a:off x="6369050" y="1658938"/>
            <a:ext cx="1487488" cy="2882900"/>
            <a:chOff x="4111" y="1061"/>
            <a:chExt cx="937" cy="1816"/>
          </a:xfrm>
        </p:grpSpPr>
        <p:sp>
          <p:nvSpPr>
            <p:cNvPr id="19499" name="Line 39"/>
            <p:cNvSpPr>
              <a:spLocks noChangeShapeType="1"/>
            </p:cNvSpPr>
            <p:nvPr/>
          </p:nvSpPr>
          <p:spPr bwMode="auto">
            <a:xfrm>
              <a:off x="4748" y="1323"/>
              <a:ext cx="225" cy="1554"/>
            </a:xfrm>
            <a:prstGeom prst="line">
              <a:avLst/>
            </a:prstGeom>
            <a:noFill/>
            <a:ln w="31750">
              <a:solidFill>
                <a:srgbClr val="003366"/>
              </a:solidFill>
              <a:prstDash val="dash"/>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de-DE"/>
            </a:p>
          </p:txBody>
        </p:sp>
        <p:sp>
          <p:nvSpPr>
            <p:cNvPr id="19500" name="Text Box 40"/>
            <p:cNvSpPr txBox="1">
              <a:spLocks noChangeArrowheads="1"/>
            </p:cNvSpPr>
            <p:nvPr/>
          </p:nvSpPr>
          <p:spPr bwMode="auto">
            <a:xfrm>
              <a:off x="4111" y="1061"/>
              <a:ext cx="937" cy="2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type="none" w="sm" len="sm"/>
                  <a:tailEnd type="none" w="sm" len="sm"/>
                </a14:hiddenLine>
              </a:ext>
            </a:extLst>
          </p:spPr>
          <p:txBody>
            <a:bodyPr>
              <a:spAutoFit/>
            </a:bodyPr>
            <a:lstStyle>
              <a:lvl1pPr>
                <a:spcBef>
                  <a:spcPct val="20000"/>
                </a:spcBef>
                <a:buClr>
                  <a:schemeClr val="tx2"/>
                </a:buClr>
                <a:buChar char="•"/>
                <a:defRPr sz="2400">
                  <a:solidFill>
                    <a:schemeClr val="tx1"/>
                  </a:solidFill>
                  <a:latin typeface="Times New Roman" panose="02020603050405020304" pitchFamily="18" charset="0"/>
                </a:defRPr>
              </a:lvl1pPr>
              <a:lvl2pPr marL="742950" indent="-285750">
                <a:spcBef>
                  <a:spcPct val="20000"/>
                </a:spcBef>
                <a:buClr>
                  <a:schemeClr val="tx2"/>
                </a:buClr>
                <a:buChar char="–"/>
                <a:defRPr sz="2400">
                  <a:solidFill>
                    <a:schemeClr val="tx1"/>
                  </a:solidFill>
                  <a:latin typeface="Times New Roman" panose="02020603050405020304" pitchFamily="18" charset="0"/>
                </a:defRPr>
              </a:lvl2pPr>
              <a:lvl3pPr marL="1143000" indent="-228600">
                <a:spcBef>
                  <a:spcPct val="20000"/>
                </a:spcBef>
                <a:buClr>
                  <a:schemeClr val="tx2"/>
                </a:buClr>
                <a:buChar char="•"/>
                <a:defRPr sz="2400">
                  <a:solidFill>
                    <a:schemeClr val="tx1"/>
                  </a:solidFill>
                  <a:latin typeface="Times New Roman" panose="02020603050405020304" pitchFamily="18" charset="0"/>
                </a:defRPr>
              </a:lvl3pPr>
              <a:lvl4pPr marL="1600200" indent="-228600">
                <a:spcBef>
                  <a:spcPct val="20000"/>
                </a:spcBef>
                <a:buClr>
                  <a:schemeClr val="tx2"/>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spcBef>
                  <a:spcPct val="50000"/>
                </a:spcBef>
                <a:buClrTx/>
                <a:buFontTx/>
                <a:buNone/>
              </a:pPr>
              <a:r>
                <a:rPr lang="de-DE" altLang="en-US" sz="2000">
                  <a:latin typeface="Calibri" panose="020F0502020204030204" pitchFamily="34" charset="0"/>
                  <a:cs typeface="Calibri" panose="020F0502020204030204" pitchFamily="34" charset="0"/>
                </a:rPr>
                <a:t>Peak load</a:t>
              </a:r>
            </a:p>
          </p:txBody>
        </p:sp>
        <p:sp>
          <p:nvSpPr>
            <p:cNvPr id="19501" name="AutoShape 41"/>
            <p:cNvSpPr>
              <a:spLocks noChangeArrowheads="1"/>
            </p:cNvSpPr>
            <p:nvPr/>
          </p:nvSpPr>
          <p:spPr bwMode="auto">
            <a:xfrm>
              <a:off x="4806" y="1845"/>
              <a:ext cx="48" cy="48"/>
            </a:xfrm>
            <a:prstGeom prst="octagon">
              <a:avLst>
                <a:gd name="adj" fmla="val 29287"/>
              </a:avLst>
            </a:prstGeom>
            <a:solidFill>
              <a:srgbClr val="FF0000"/>
            </a:solidFill>
            <a:ln w="9525">
              <a:solidFill>
                <a:schemeClr val="tx1"/>
              </a:solidFill>
              <a:miter lim="800000"/>
              <a:headEnd type="none" w="sm" len="sm"/>
              <a:tailEnd type="none" w="sm" len="sm"/>
            </a:ln>
          </p:spPr>
          <p:txBody>
            <a:bodyPr wrap="none" anchor="ctr"/>
            <a:lstStyle>
              <a:lvl1pPr>
                <a:spcBef>
                  <a:spcPct val="20000"/>
                </a:spcBef>
                <a:buClr>
                  <a:schemeClr val="tx2"/>
                </a:buClr>
                <a:buChar char="•"/>
                <a:defRPr sz="2400">
                  <a:solidFill>
                    <a:schemeClr val="tx1"/>
                  </a:solidFill>
                  <a:latin typeface="Times New Roman" panose="02020603050405020304" pitchFamily="18" charset="0"/>
                </a:defRPr>
              </a:lvl1pPr>
              <a:lvl2pPr marL="742950" indent="-285750">
                <a:spcBef>
                  <a:spcPct val="20000"/>
                </a:spcBef>
                <a:buClr>
                  <a:schemeClr val="tx2"/>
                </a:buClr>
                <a:buChar char="–"/>
                <a:defRPr sz="2400">
                  <a:solidFill>
                    <a:schemeClr val="tx1"/>
                  </a:solidFill>
                  <a:latin typeface="Times New Roman" panose="02020603050405020304" pitchFamily="18" charset="0"/>
                </a:defRPr>
              </a:lvl2pPr>
              <a:lvl3pPr marL="1143000" indent="-228600">
                <a:spcBef>
                  <a:spcPct val="20000"/>
                </a:spcBef>
                <a:buClr>
                  <a:schemeClr val="tx2"/>
                </a:buClr>
                <a:buChar char="•"/>
                <a:defRPr sz="2400">
                  <a:solidFill>
                    <a:schemeClr val="tx1"/>
                  </a:solidFill>
                  <a:latin typeface="Times New Roman" panose="02020603050405020304" pitchFamily="18" charset="0"/>
                </a:defRPr>
              </a:lvl3pPr>
              <a:lvl4pPr marL="1600200" indent="-228600">
                <a:spcBef>
                  <a:spcPct val="20000"/>
                </a:spcBef>
                <a:buClr>
                  <a:schemeClr val="tx2"/>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spcBef>
                  <a:spcPct val="0"/>
                </a:spcBef>
                <a:buClrTx/>
                <a:buFontTx/>
                <a:buNone/>
              </a:pPr>
              <a:endParaRPr lang="de-DE" altLang="en-US" sz="2000">
                <a:latin typeface="Calibri" panose="020F0502020204030204" pitchFamily="34" charset="0"/>
                <a:cs typeface="Calibri" panose="020F0502020204030204" pitchFamily="34" charset="0"/>
              </a:endParaRPr>
            </a:p>
          </p:txBody>
        </p:sp>
      </p:grpSp>
      <p:sp>
        <p:nvSpPr>
          <p:cNvPr id="138" name="AutoShape 42"/>
          <p:cNvSpPr>
            <a:spLocks noChangeArrowheads="1"/>
          </p:cNvSpPr>
          <p:nvPr/>
        </p:nvSpPr>
        <p:spPr bwMode="auto">
          <a:xfrm>
            <a:off x="6372225" y="4221163"/>
            <a:ext cx="76200" cy="76200"/>
          </a:xfrm>
          <a:prstGeom prst="octagon">
            <a:avLst>
              <a:gd name="adj" fmla="val 29287"/>
            </a:avLst>
          </a:prstGeom>
          <a:solidFill>
            <a:srgbClr val="FF0000"/>
          </a:solidFill>
          <a:ln w="9525">
            <a:solidFill>
              <a:schemeClr val="tx1"/>
            </a:solidFill>
            <a:miter lim="800000"/>
            <a:headEnd type="none" w="sm" len="sm"/>
            <a:tailEnd type="none" w="sm" len="sm"/>
          </a:ln>
        </p:spPr>
        <p:txBody>
          <a:bodyPr wrap="none" anchor="ctr"/>
          <a:lstStyle>
            <a:lvl1pPr>
              <a:spcBef>
                <a:spcPct val="20000"/>
              </a:spcBef>
              <a:buClr>
                <a:schemeClr val="tx2"/>
              </a:buClr>
              <a:buChar char="•"/>
              <a:defRPr sz="2400">
                <a:solidFill>
                  <a:schemeClr val="tx1"/>
                </a:solidFill>
                <a:latin typeface="Times New Roman" panose="02020603050405020304" pitchFamily="18" charset="0"/>
              </a:defRPr>
            </a:lvl1pPr>
            <a:lvl2pPr marL="742950" indent="-285750">
              <a:spcBef>
                <a:spcPct val="20000"/>
              </a:spcBef>
              <a:buClr>
                <a:schemeClr val="tx2"/>
              </a:buClr>
              <a:buChar char="–"/>
              <a:defRPr sz="2400">
                <a:solidFill>
                  <a:schemeClr val="tx1"/>
                </a:solidFill>
                <a:latin typeface="Times New Roman" panose="02020603050405020304" pitchFamily="18" charset="0"/>
              </a:defRPr>
            </a:lvl2pPr>
            <a:lvl3pPr marL="1143000" indent="-228600">
              <a:spcBef>
                <a:spcPct val="20000"/>
              </a:spcBef>
              <a:buClr>
                <a:schemeClr val="tx2"/>
              </a:buClr>
              <a:buChar char="•"/>
              <a:defRPr sz="2400">
                <a:solidFill>
                  <a:schemeClr val="tx1"/>
                </a:solidFill>
                <a:latin typeface="Times New Roman" panose="02020603050405020304" pitchFamily="18" charset="0"/>
              </a:defRPr>
            </a:lvl3pPr>
            <a:lvl4pPr marL="1600200" indent="-228600">
              <a:spcBef>
                <a:spcPct val="20000"/>
              </a:spcBef>
              <a:buClr>
                <a:schemeClr val="tx2"/>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spcBef>
                <a:spcPct val="0"/>
              </a:spcBef>
              <a:buClrTx/>
              <a:buFontTx/>
              <a:buNone/>
            </a:pPr>
            <a:endParaRPr lang="de-DE" altLang="en-US" sz="2000">
              <a:latin typeface="Calibri" panose="020F0502020204030204" pitchFamily="34" charset="0"/>
              <a:cs typeface="Calibri" panose="020F0502020204030204" pitchFamily="34" charset="0"/>
            </a:endParaRPr>
          </a:p>
        </p:txBody>
      </p:sp>
      <p:sp>
        <p:nvSpPr>
          <p:cNvPr id="139" name="AutoShape 43"/>
          <p:cNvSpPr>
            <a:spLocks noChangeArrowheads="1"/>
          </p:cNvSpPr>
          <p:nvPr/>
        </p:nvSpPr>
        <p:spPr bwMode="auto">
          <a:xfrm>
            <a:off x="4832350" y="4957763"/>
            <a:ext cx="76200" cy="76200"/>
          </a:xfrm>
          <a:prstGeom prst="octagon">
            <a:avLst>
              <a:gd name="adj" fmla="val 29287"/>
            </a:avLst>
          </a:prstGeom>
          <a:solidFill>
            <a:srgbClr val="FF0000"/>
          </a:solidFill>
          <a:ln w="9525">
            <a:solidFill>
              <a:schemeClr val="tx1"/>
            </a:solidFill>
            <a:miter lim="800000"/>
            <a:headEnd type="none" w="sm" len="sm"/>
            <a:tailEnd type="none" w="sm" len="sm"/>
          </a:ln>
        </p:spPr>
        <p:txBody>
          <a:bodyPr wrap="none" anchor="ctr"/>
          <a:lstStyle>
            <a:lvl1pPr>
              <a:spcBef>
                <a:spcPct val="20000"/>
              </a:spcBef>
              <a:buClr>
                <a:schemeClr val="tx2"/>
              </a:buClr>
              <a:buChar char="•"/>
              <a:defRPr sz="2400">
                <a:solidFill>
                  <a:schemeClr val="tx1"/>
                </a:solidFill>
                <a:latin typeface="Times New Roman" panose="02020603050405020304" pitchFamily="18" charset="0"/>
              </a:defRPr>
            </a:lvl1pPr>
            <a:lvl2pPr marL="742950" indent="-285750">
              <a:spcBef>
                <a:spcPct val="20000"/>
              </a:spcBef>
              <a:buClr>
                <a:schemeClr val="tx2"/>
              </a:buClr>
              <a:buChar char="–"/>
              <a:defRPr sz="2400">
                <a:solidFill>
                  <a:schemeClr val="tx1"/>
                </a:solidFill>
                <a:latin typeface="Times New Roman" panose="02020603050405020304" pitchFamily="18" charset="0"/>
              </a:defRPr>
            </a:lvl2pPr>
            <a:lvl3pPr marL="1143000" indent="-228600">
              <a:spcBef>
                <a:spcPct val="20000"/>
              </a:spcBef>
              <a:buClr>
                <a:schemeClr val="tx2"/>
              </a:buClr>
              <a:buChar char="•"/>
              <a:defRPr sz="2400">
                <a:solidFill>
                  <a:schemeClr val="tx1"/>
                </a:solidFill>
                <a:latin typeface="Times New Roman" panose="02020603050405020304" pitchFamily="18" charset="0"/>
              </a:defRPr>
            </a:lvl3pPr>
            <a:lvl4pPr marL="1600200" indent="-228600">
              <a:spcBef>
                <a:spcPct val="20000"/>
              </a:spcBef>
              <a:buClr>
                <a:schemeClr val="tx2"/>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spcBef>
                <a:spcPct val="0"/>
              </a:spcBef>
              <a:buClrTx/>
              <a:buFontTx/>
              <a:buNone/>
            </a:pPr>
            <a:endParaRPr lang="de-DE" altLang="en-US" sz="2000">
              <a:latin typeface="Calibri" panose="020F0502020204030204" pitchFamily="34" charset="0"/>
              <a:cs typeface="Calibri" panose="020F0502020204030204" pitchFamily="34" charset="0"/>
            </a:endParaRPr>
          </a:p>
        </p:txBody>
      </p:sp>
      <p:sp>
        <p:nvSpPr>
          <p:cNvPr id="140" name="AutoShape 44"/>
          <p:cNvSpPr>
            <a:spLocks noChangeArrowheads="1"/>
          </p:cNvSpPr>
          <p:nvPr/>
        </p:nvSpPr>
        <p:spPr bwMode="auto">
          <a:xfrm>
            <a:off x="7594600" y="3757613"/>
            <a:ext cx="76200" cy="76200"/>
          </a:xfrm>
          <a:prstGeom prst="octagon">
            <a:avLst>
              <a:gd name="adj" fmla="val 29287"/>
            </a:avLst>
          </a:prstGeom>
          <a:solidFill>
            <a:srgbClr val="FF0000"/>
          </a:solidFill>
          <a:ln w="9525">
            <a:solidFill>
              <a:schemeClr val="tx1"/>
            </a:solidFill>
            <a:miter lim="800000"/>
            <a:headEnd type="none" w="sm" len="sm"/>
            <a:tailEnd type="none" w="sm" len="sm"/>
          </a:ln>
        </p:spPr>
        <p:txBody>
          <a:bodyPr wrap="none" anchor="ctr"/>
          <a:lstStyle>
            <a:lvl1pPr>
              <a:spcBef>
                <a:spcPct val="20000"/>
              </a:spcBef>
              <a:buClr>
                <a:schemeClr val="tx2"/>
              </a:buClr>
              <a:buChar char="•"/>
              <a:defRPr sz="2400">
                <a:solidFill>
                  <a:schemeClr val="tx1"/>
                </a:solidFill>
                <a:latin typeface="Times New Roman" panose="02020603050405020304" pitchFamily="18" charset="0"/>
              </a:defRPr>
            </a:lvl1pPr>
            <a:lvl2pPr marL="742950" indent="-285750">
              <a:spcBef>
                <a:spcPct val="20000"/>
              </a:spcBef>
              <a:buClr>
                <a:schemeClr val="tx2"/>
              </a:buClr>
              <a:buChar char="–"/>
              <a:defRPr sz="2400">
                <a:solidFill>
                  <a:schemeClr val="tx1"/>
                </a:solidFill>
                <a:latin typeface="Times New Roman" panose="02020603050405020304" pitchFamily="18" charset="0"/>
              </a:defRPr>
            </a:lvl2pPr>
            <a:lvl3pPr marL="1143000" indent="-228600">
              <a:spcBef>
                <a:spcPct val="20000"/>
              </a:spcBef>
              <a:buClr>
                <a:schemeClr val="tx2"/>
              </a:buClr>
              <a:buChar char="•"/>
              <a:defRPr sz="2400">
                <a:solidFill>
                  <a:schemeClr val="tx1"/>
                </a:solidFill>
                <a:latin typeface="Times New Roman" panose="02020603050405020304" pitchFamily="18" charset="0"/>
              </a:defRPr>
            </a:lvl3pPr>
            <a:lvl4pPr marL="1600200" indent="-228600">
              <a:spcBef>
                <a:spcPct val="20000"/>
              </a:spcBef>
              <a:buClr>
                <a:schemeClr val="tx2"/>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spcBef>
                <a:spcPct val="0"/>
              </a:spcBef>
              <a:buClrTx/>
              <a:buFontTx/>
              <a:buNone/>
            </a:pPr>
            <a:endParaRPr lang="de-DE" altLang="en-US" sz="2000">
              <a:latin typeface="Calibri" panose="020F0502020204030204" pitchFamily="34" charset="0"/>
              <a:cs typeface="Calibri" panose="020F0502020204030204" pitchFamily="34" charset="0"/>
            </a:endParaRPr>
          </a:p>
        </p:txBody>
      </p:sp>
      <p:sp>
        <p:nvSpPr>
          <p:cNvPr id="141" name="AutoShape 45"/>
          <p:cNvSpPr>
            <a:spLocks noChangeArrowheads="1"/>
          </p:cNvSpPr>
          <p:nvPr/>
        </p:nvSpPr>
        <p:spPr bwMode="auto">
          <a:xfrm>
            <a:off x="6418263" y="4475163"/>
            <a:ext cx="76200" cy="76200"/>
          </a:xfrm>
          <a:prstGeom prst="octagon">
            <a:avLst>
              <a:gd name="adj" fmla="val 29287"/>
            </a:avLst>
          </a:prstGeom>
          <a:solidFill>
            <a:srgbClr val="FF0000"/>
          </a:solidFill>
          <a:ln w="9525">
            <a:solidFill>
              <a:schemeClr val="tx1"/>
            </a:solidFill>
            <a:miter lim="800000"/>
            <a:headEnd type="none" w="sm" len="sm"/>
            <a:tailEnd type="none" w="sm" len="sm"/>
          </a:ln>
        </p:spPr>
        <p:txBody>
          <a:bodyPr wrap="none" anchor="ctr"/>
          <a:lstStyle>
            <a:lvl1pPr>
              <a:spcBef>
                <a:spcPct val="20000"/>
              </a:spcBef>
              <a:buClr>
                <a:schemeClr val="tx2"/>
              </a:buClr>
              <a:buChar char="•"/>
              <a:defRPr sz="2400">
                <a:solidFill>
                  <a:schemeClr val="tx1"/>
                </a:solidFill>
                <a:latin typeface="Times New Roman" panose="02020603050405020304" pitchFamily="18" charset="0"/>
              </a:defRPr>
            </a:lvl1pPr>
            <a:lvl2pPr marL="742950" indent="-285750">
              <a:spcBef>
                <a:spcPct val="20000"/>
              </a:spcBef>
              <a:buClr>
                <a:schemeClr val="tx2"/>
              </a:buClr>
              <a:buChar char="–"/>
              <a:defRPr sz="2400">
                <a:solidFill>
                  <a:schemeClr val="tx1"/>
                </a:solidFill>
                <a:latin typeface="Times New Roman" panose="02020603050405020304" pitchFamily="18" charset="0"/>
              </a:defRPr>
            </a:lvl2pPr>
            <a:lvl3pPr marL="1143000" indent="-228600">
              <a:spcBef>
                <a:spcPct val="20000"/>
              </a:spcBef>
              <a:buClr>
                <a:schemeClr val="tx2"/>
              </a:buClr>
              <a:buChar char="•"/>
              <a:defRPr sz="2400">
                <a:solidFill>
                  <a:schemeClr val="tx1"/>
                </a:solidFill>
                <a:latin typeface="Times New Roman" panose="02020603050405020304" pitchFamily="18" charset="0"/>
              </a:defRPr>
            </a:lvl3pPr>
            <a:lvl4pPr marL="1600200" indent="-228600">
              <a:spcBef>
                <a:spcPct val="20000"/>
              </a:spcBef>
              <a:buClr>
                <a:schemeClr val="tx2"/>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spcBef>
                <a:spcPct val="0"/>
              </a:spcBef>
              <a:buClrTx/>
              <a:buFontTx/>
              <a:buNone/>
            </a:pPr>
            <a:endParaRPr lang="de-DE" altLang="en-US" sz="2000">
              <a:latin typeface="Calibri" panose="020F0502020204030204" pitchFamily="34" charset="0"/>
              <a:cs typeface="Calibri" panose="020F0502020204030204" pitchFamily="34" charset="0"/>
            </a:endParaRPr>
          </a:p>
        </p:txBody>
      </p:sp>
      <p:sp>
        <p:nvSpPr>
          <p:cNvPr id="19495" name="Text Box 46"/>
          <p:cNvSpPr txBox="1">
            <a:spLocks noChangeArrowheads="1"/>
          </p:cNvSpPr>
          <p:nvPr/>
        </p:nvSpPr>
        <p:spPr bwMode="auto">
          <a:xfrm>
            <a:off x="3417890" y="4549775"/>
            <a:ext cx="1430337"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type="none" w="sm" len="sm"/>
                <a:tailEnd type="none" w="sm" len="sm"/>
              </a14:hiddenLine>
            </a:ext>
          </a:extLst>
        </p:spPr>
        <p:txBody>
          <a:bodyPr>
            <a:spAutoFit/>
          </a:bodyPr>
          <a:lstStyle>
            <a:lvl1pPr>
              <a:spcBef>
                <a:spcPct val="20000"/>
              </a:spcBef>
              <a:buClr>
                <a:schemeClr val="tx2"/>
              </a:buClr>
              <a:buChar char="•"/>
              <a:defRPr sz="2400">
                <a:solidFill>
                  <a:schemeClr val="tx1"/>
                </a:solidFill>
                <a:latin typeface="Times New Roman" panose="02020603050405020304" pitchFamily="18" charset="0"/>
              </a:defRPr>
            </a:lvl1pPr>
            <a:lvl2pPr marL="742950" indent="-285750">
              <a:spcBef>
                <a:spcPct val="20000"/>
              </a:spcBef>
              <a:buClr>
                <a:schemeClr val="tx2"/>
              </a:buClr>
              <a:buChar char="–"/>
              <a:defRPr sz="2400">
                <a:solidFill>
                  <a:schemeClr val="tx1"/>
                </a:solidFill>
                <a:latin typeface="Times New Roman" panose="02020603050405020304" pitchFamily="18" charset="0"/>
              </a:defRPr>
            </a:lvl2pPr>
            <a:lvl3pPr marL="1143000" indent="-228600">
              <a:spcBef>
                <a:spcPct val="20000"/>
              </a:spcBef>
              <a:buClr>
                <a:schemeClr val="tx2"/>
              </a:buClr>
              <a:buChar char="•"/>
              <a:defRPr sz="2400">
                <a:solidFill>
                  <a:schemeClr val="tx1"/>
                </a:solidFill>
                <a:latin typeface="Times New Roman" panose="02020603050405020304" pitchFamily="18" charset="0"/>
              </a:defRPr>
            </a:lvl3pPr>
            <a:lvl4pPr marL="1600200" indent="-228600">
              <a:spcBef>
                <a:spcPct val="20000"/>
              </a:spcBef>
              <a:buClr>
                <a:schemeClr val="tx2"/>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spcBef>
                <a:spcPct val="50000"/>
              </a:spcBef>
              <a:buClrTx/>
              <a:buFontTx/>
              <a:buNone/>
            </a:pPr>
            <a:r>
              <a:rPr lang="de-DE" altLang="en-US" sz="2000">
                <a:latin typeface="Calibri" panose="020F0502020204030204" pitchFamily="34" charset="0"/>
                <a:cs typeface="Calibri" panose="020F0502020204030204" pitchFamily="34" charset="0"/>
              </a:rPr>
              <a:t>Steinkohle</a:t>
            </a:r>
          </a:p>
        </p:txBody>
      </p:sp>
      <p:sp>
        <p:nvSpPr>
          <p:cNvPr id="19496" name="Text Box 47"/>
          <p:cNvSpPr txBox="1">
            <a:spLocks noChangeArrowheads="1"/>
          </p:cNvSpPr>
          <p:nvPr/>
        </p:nvSpPr>
        <p:spPr bwMode="auto">
          <a:xfrm>
            <a:off x="1962152" y="4806950"/>
            <a:ext cx="1389063"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type="none" w="sm" len="sm"/>
                <a:tailEnd type="none" w="sm" len="sm"/>
              </a14:hiddenLine>
            </a:ext>
          </a:extLst>
        </p:spPr>
        <p:txBody>
          <a:bodyPr>
            <a:spAutoFit/>
          </a:bodyPr>
          <a:lstStyle>
            <a:lvl1pPr>
              <a:spcBef>
                <a:spcPct val="20000"/>
              </a:spcBef>
              <a:buClr>
                <a:schemeClr val="tx2"/>
              </a:buClr>
              <a:buChar char="•"/>
              <a:defRPr sz="2400">
                <a:solidFill>
                  <a:schemeClr val="tx1"/>
                </a:solidFill>
                <a:latin typeface="Times New Roman" panose="02020603050405020304" pitchFamily="18" charset="0"/>
              </a:defRPr>
            </a:lvl1pPr>
            <a:lvl2pPr marL="742950" indent="-285750">
              <a:spcBef>
                <a:spcPct val="20000"/>
              </a:spcBef>
              <a:buClr>
                <a:schemeClr val="tx2"/>
              </a:buClr>
              <a:buChar char="–"/>
              <a:defRPr sz="2400">
                <a:solidFill>
                  <a:schemeClr val="tx1"/>
                </a:solidFill>
                <a:latin typeface="Times New Roman" panose="02020603050405020304" pitchFamily="18" charset="0"/>
              </a:defRPr>
            </a:lvl2pPr>
            <a:lvl3pPr marL="1143000" indent="-228600">
              <a:spcBef>
                <a:spcPct val="20000"/>
              </a:spcBef>
              <a:buClr>
                <a:schemeClr val="tx2"/>
              </a:buClr>
              <a:buChar char="•"/>
              <a:defRPr sz="2400">
                <a:solidFill>
                  <a:schemeClr val="tx1"/>
                </a:solidFill>
                <a:latin typeface="Times New Roman" panose="02020603050405020304" pitchFamily="18" charset="0"/>
              </a:defRPr>
            </a:lvl3pPr>
            <a:lvl4pPr marL="1600200" indent="-228600">
              <a:spcBef>
                <a:spcPct val="20000"/>
              </a:spcBef>
              <a:buClr>
                <a:schemeClr val="tx2"/>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spcBef>
                <a:spcPct val="50000"/>
              </a:spcBef>
              <a:buClrTx/>
              <a:buFontTx/>
              <a:buNone/>
            </a:pPr>
            <a:r>
              <a:rPr lang="de-DE" altLang="en-US" sz="2000">
                <a:latin typeface="Calibri" panose="020F0502020204030204" pitchFamily="34" charset="0"/>
                <a:cs typeface="Calibri" panose="020F0502020204030204" pitchFamily="34" charset="0"/>
              </a:rPr>
              <a:t>Braunkohle</a:t>
            </a:r>
          </a:p>
        </p:txBody>
      </p:sp>
      <p:sp>
        <p:nvSpPr>
          <p:cNvPr id="19497" name="Text Box 48"/>
          <p:cNvSpPr txBox="1">
            <a:spLocks noChangeArrowheads="1"/>
          </p:cNvSpPr>
          <p:nvPr/>
        </p:nvSpPr>
        <p:spPr bwMode="auto">
          <a:xfrm>
            <a:off x="6591302" y="3379788"/>
            <a:ext cx="930275"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type="none" w="sm" len="sm"/>
                <a:tailEnd type="none" w="sm" len="sm"/>
              </a14:hiddenLine>
            </a:ext>
          </a:extLst>
        </p:spPr>
        <p:txBody>
          <a:bodyPr>
            <a:spAutoFit/>
          </a:bodyPr>
          <a:lstStyle>
            <a:lvl1pPr>
              <a:spcBef>
                <a:spcPct val="20000"/>
              </a:spcBef>
              <a:buClr>
                <a:schemeClr val="tx2"/>
              </a:buClr>
              <a:buChar char="•"/>
              <a:defRPr sz="2400">
                <a:solidFill>
                  <a:schemeClr val="tx1"/>
                </a:solidFill>
                <a:latin typeface="Times New Roman" panose="02020603050405020304" pitchFamily="18" charset="0"/>
              </a:defRPr>
            </a:lvl1pPr>
            <a:lvl2pPr marL="742950" indent="-285750">
              <a:spcBef>
                <a:spcPct val="20000"/>
              </a:spcBef>
              <a:buClr>
                <a:schemeClr val="tx2"/>
              </a:buClr>
              <a:buChar char="–"/>
              <a:defRPr sz="2400">
                <a:solidFill>
                  <a:schemeClr val="tx1"/>
                </a:solidFill>
                <a:latin typeface="Times New Roman" panose="02020603050405020304" pitchFamily="18" charset="0"/>
              </a:defRPr>
            </a:lvl2pPr>
            <a:lvl3pPr marL="1143000" indent="-228600">
              <a:spcBef>
                <a:spcPct val="20000"/>
              </a:spcBef>
              <a:buClr>
                <a:schemeClr val="tx2"/>
              </a:buClr>
              <a:buChar char="•"/>
              <a:defRPr sz="2400">
                <a:solidFill>
                  <a:schemeClr val="tx1"/>
                </a:solidFill>
                <a:latin typeface="Times New Roman" panose="02020603050405020304" pitchFamily="18" charset="0"/>
              </a:defRPr>
            </a:lvl3pPr>
            <a:lvl4pPr marL="1600200" indent="-228600">
              <a:spcBef>
                <a:spcPct val="20000"/>
              </a:spcBef>
              <a:buClr>
                <a:schemeClr val="tx2"/>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spcBef>
                <a:spcPct val="50000"/>
              </a:spcBef>
              <a:buClrTx/>
              <a:buFontTx/>
              <a:buNone/>
            </a:pPr>
            <a:r>
              <a:rPr lang="de-DE" altLang="en-US" sz="2000">
                <a:latin typeface="Calibri" panose="020F0502020204030204" pitchFamily="34" charset="0"/>
                <a:cs typeface="Calibri" panose="020F0502020204030204" pitchFamily="34" charset="0"/>
              </a:rPr>
              <a:t>Gas</a:t>
            </a:r>
          </a:p>
        </p:txBody>
      </p:sp>
      <p:sp>
        <p:nvSpPr>
          <p:cNvPr id="19498" name="Text Box 48"/>
          <p:cNvSpPr txBox="1">
            <a:spLocks noChangeArrowheads="1"/>
          </p:cNvSpPr>
          <p:nvPr/>
        </p:nvSpPr>
        <p:spPr bwMode="auto">
          <a:xfrm>
            <a:off x="5556250" y="4075113"/>
            <a:ext cx="83185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type="none" w="sm" len="sm"/>
                <a:tailEnd type="none" w="sm" len="sm"/>
              </a14:hiddenLine>
            </a:ext>
          </a:extLst>
        </p:spPr>
        <p:txBody>
          <a:bodyPr>
            <a:spAutoFit/>
          </a:bodyPr>
          <a:lstStyle>
            <a:lvl1pPr>
              <a:spcBef>
                <a:spcPct val="20000"/>
              </a:spcBef>
              <a:buClr>
                <a:schemeClr val="tx2"/>
              </a:buClr>
              <a:buChar char="•"/>
              <a:defRPr sz="2400">
                <a:solidFill>
                  <a:schemeClr val="tx1"/>
                </a:solidFill>
                <a:latin typeface="Times New Roman" panose="02020603050405020304" pitchFamily="18" charset="0"/>
              </a:defRPr>
            </a:lvl1pPr>
            <a:lvl2pPr marL="742950" indent="-285750">
              <a:spcBef>
                <a:spcPct val="20000"/>
              </a:spcBef>
              <a:buClr>
                <a:schemeClr val="tx2"/>
              </a:buClr>
              <a:buChar char="–"/>
              <a:defRPr sz="2400">
                <a:solidFill>
                  <a:schemeClr val="tx1"/>
                </a:solidFill>
                <a:latin typeface="Times New Roman" panose="02020603050405020304" pitchFamily="18" charset="0"/>
              </a:defRPr>
            </a:lvl2pPr>
            <a:lvl3pPr marL="1143000" indent="-228600">
              <a:spcBef>
                <a:spcPct val="20000"/>
              </a:spcBef>
              <a:buClr>
                <a:schemeClr val="tx2"/>
              </a:buClr>
              <a:buChar char="•"/>
              <a:defRPr sz="2400">
                <a:solidFill>
                  <a:schemeClr val="tx1"/>
                </a:solidFill>
                <a:latin typeface="Times New Roman" panose="02020603050405020304" pitchFamily="18" charset="0"/>
              </a:defRPr>
            </a:lvl3pPr>
            <a:lvl4pPr marL="1600200" indent="-228600">
              <a:spcBef>
                <a:spcPct val="20000"/>
              </a:spcBef>
              <a:buClr>
                <a:schemeClr val="tx2"/>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spcBef>
                <a:spcPct val="50000"/>
              </a:spcBef>
              <a:buClrTx/>
              <a:buFontTx/>
              <a:buNone/>
            </a:pPr>
            <a:r>
              <a:rPr lang="de-DE" altLang="en-US" sz="2000">
                <a:latin typeface="Calibri" panose="020F0502020204030204" pitchFamily="34" charset="0"/>
                <a:cs typeface="Calibri" panose="020F0502020204030204" pitchFamily="34" charset="0"/>
              </a:rPr>
              <a:t>GuD</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nodeType="clickEffect">
                                  <p:stCondLst>
                                    <p:cond delay="0"/>
                                  </p:stCondLst>
                                  <p:childTnLst>
                                    <p:set>
                                      <p:cBhvr>
                                        <p:cTn id="6" dur="1" fill="hold">
                                          <p:stCondLst>
                                            <p:cond delay="0"/>
                                          </p:stCondLst>
                                        </p:cTn>
                                        <p:tgtEl>
                                          <p:spTgt spid="128"/>
                                        </p:tgtEl>
                                        <p:attrNameLst>
                                          <p:attrName>style.visibility</p:attrName>
                                        </p:attrNameLst>
                                      </p:cBhvr>
                                      <p:to>
                                        <p:strVal val="visible"/>
                                      </p:to>
                                    </p:set>
                                    <p:animEffect transition="in" filter="blinds(horizontal)">
                                      <p:cBhvr>
                                        <p:cTn id="7" dur="500"/>
                                        <p:tgtEl>
                                          <p:spTgt spid="128"/>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129"/>
                                        </p:tgtEl>
                                        <p:attrNameLst>
                                          <p:attrName>style.visibility</p:attrName>
                                        </p:attrNameLst>
                                      </p:cBhvr>
                                      <p:to>
                                        <p:strVal val="visible"/>
                                      </p:to>
                                    </p:set>
                                    <p:animEffect transition="in" filter="blinds(horizontal)">
                                      <p:cBhvr>
                                        <p:cTn id="10" dur="500"/>
                                        <p:tgtEl>
                                          <p:spTgt spid="129"/>
                                        </p:tgtEl>
                                      </p:cBhvr>
                                    </p:animEffect>
                                  </p:childTnLst>
                                </p:cTn>
                              </p:par>
                              <p:par>
                                <p:cTn id="11" presetID="3" presetClass="entr" presetSubtype="10" fill="hold" grpId="0" nodeType="withEffect">
                                  <p:stCondLst>
                                    <p:cond delay="0"/>
                                  </p:stCondLst>
                                  <p:childTnLst>
                                    <p:set>
                                      <p:cBhvr>
                                        <p:cTn id="12" dur="1" fill="hold">
                                          <p:stCondLst>
                                            <p:cond delay="0"/>
                                          </p:stCondLst>
                                        </p:cTn>
                                        <p:tgtEl>
                                          <p:spTgt spid="138"/>
                                        </p:tgtEl>
                                        <p:attrNameLst>
                                          <p:attrName>style.visibility</p:attrName>
                                        </p:attrNameLst>
                                      </p:cBhvr>
                                      <p:to>
                                        <p:strVal val="visible"/>
                                      </p:to>
                                    </p:set>
                                    <p:animEffect transition="in" filter="blinds(horizontal)">
                                      <p:cBhvr>
                                        <p:cTn id="13" dur="500"/>
                                        <p:tgtEl>
                                          <p:spTgt spid="138"/>
                                        </p:tgtEl>
                                      </p:cBhvr>
                                    </p:animEffect>
                                  </p:childTnLst>
                                </p:cTn>
                              </p:par>
                            </p:childTnLst>
                          </p:cTn>
                        </p:par>
                      </p:childTnLst>
                    </p:cTn>
                  </p:par>
                  <p:par>
                    <p:cTn id="14" fill="hold" nodeType="clickPar">
                      <p:stCondLst>
                        <p:cond delay="indefinite"/>
                      </p:stCondLst>
                      <p:childTnLst>
                        <p:par>
                          <p:cTn id="15" fill="hold" nodeType="withGroup">
                            <p:stCondLst>
                              <p:cond delay="0"/>
                            </p:stCondLst>
                            <p:childTnLst>
                              <p:par>
                                <p:cTn id="16" presetID="3" presetClass="entr" presetSubtype="10" fill="hold" nodeType="clickEffect">
                                  <p:stCondLst>
                                    <p:cond delay="0"/>
                                  </p:stCondLst>
                                  <p:childTnLst>
                                    <p:set>
                                      <p:cBhvr>
                                        <p:cTn id="17" dur="1" fill="hold">
                                          <p:stCondLst>
                                            <p:cond delay="0"/>
                                          </p:stCondLst>
                                        </p:cTn>
                                        <p:tgtEl>
                                          <p:spTgt spid="134"/>
                                        </p:tgtEl>
                                        <p:attrNameLst>
                                          <p:attrName>style.visibility</p:attrName>
                                        </p:attrNameLst>
                                      </p:cBhvr>
                                      <p:to>
                                        <p:strVal val="visible"/>
                                      </p:to>
                                    </p:set>
                                    <p:animEffect transition="in" filter="blinds(horizontal)">
                                      <p:cBhvr>
                                        <p:cTn id="18" dur="500"/>
                                        <p:tgtEl>
                                          <p:spTgt spid="134"/>
                                        </p:tgtEl>
                                      </p:cBhvr>
                                    </p:animEffect>
                                  </p:childTnLst>
                                </p:cTn>
                              </p:par>
                              <p:par>
                                <p:cTn id="19" presetID="3" presetClass="entr" presetSubtype="10" fill="hold" nodeType="withEffect">
                                  <p:stCondLst>
                                    <p:cond delay="0"/>
                                  </p:stCondLst>
                                  <p:childTnLst>
                                    <p:set>
                                      <p:cBhvr>
                                        <p:cTn id="20" dur="1" fill="hold">
                                          <p:stCondLst>
                                            <p:cond delay="0"/>
                                          </p:stCondLst>
                                        </p:cTn>
                                        <p:tgtEl>
                                          <p:spTgt spid="130"/>
                                        </p:tgtEl>
                                        <p:attrNameLst>
                                          <p:attrName>style.visibility</p:attrName>
                                        </p:attrNameLst>
                                      </p:cBhvr>
                                      <p:to>
                                        <p:strVal val="visible"/>
                                      </p:to>
                                    </p:set>
                                    <p:animEffect transition="in" filter="blinds(horizontal)">
                                      <p:cBhvr>
                                        <p:cTn id="21" dur="500"/>
                                        <p:tgtEl>
                                          <p:spTgt spid="130"/>
                                        </p:tgtEl>
                                      </p:cBhvr>
                                    </p:animEffect>
                                  </p:childTnLst>
                                </p:cTn>
                              </p:par>
                            </p:childTnLst>
                          </p:cTn>
                        </p:par>
                      </p:childTnLst>
                    </p:cTn>
                  </p:par>
                  <p:par>
                    <p:cTn id="22" fill="hold" nodeType="clickPar">
                      <p:stCondLst>
                        <p:cond delay="indefinite"/>
                      </p:stCondLst>
                      <p:childTnLst>
                        <p:par>
                          <p:cTn id="23" fill="hold" nodeType="withGroup">
                            <p:stCondLst>
                              <p:cond delay="0"/>
                            </p:stCondLst>
                            <p:childTnLst>
                              <p:par>
                                <p:cTn id="24" presetID="63" presetClass="path" presetSubtype="0" accel="50000" decel="50000" fill="hold" nodeType="clickEffect">
                                  <p:stCondLst>
                                    <p:cond delay="0"/>
                                  </p:stCondLst>
                                  <p:childTnLst>
                                    <p:animMotion origin="layout" path="M 0.0 0.0 L 0.06476 0.0 " pathEditMode="relative" rAng="0" ptsTypes="AA">
                                      <p:cBhvr>
                                        <p:cTn id="25" dur="2000" fill="hold"/>
                                        <p:tgtEl>
                                          <p:spTgt spid="127"/>
                                        </p:tgtEl>
                                        <p:attrNameLst>
                                          <p:attrName>ppt_x</p:attrName>
                                          <p:attrName>ppt_y</p:attrName>
                                        </p:attrNameLst>
                                      </p:cBhvr>
                                      <p:rCtr x="3200" y="0"/>
                                    </p:animMotion>
                                  </p:childTnLst>
                                </p:cTn>
                              </p:par>
                            </p:childTnLst>
                          </p:cTn>
                        </p:par>
                        <p:par>
                          <p:cTn id="26" fill="hold" nodeType="afterGroup">
                            <p:stCondLst>
                              <p:cond delay="2000"/>
                            </p:stCondLst>
                            <p:childTnLst>
                              <p:par>
                                <p:cTn id="27" presetID="3" presetClass="entr" presetSubtype="10" fill="hold" grpId="0" nodeType="afterEffect">
                                  <p:stCondLst>
                                    <p:cond delay="0"/>
                                  </p:stCondLst>
                                  <p:childTnLst>
                                    <p:set>
                                      <p:cBhvr>
                                        <p:cTn id="28" dur="1" fill="hold">
                                          <p:stCondLst>
                                            <p:cond delay="0"/>
                                          </p:stCondLst>
                                        </p:cTn>
                                        <p:tgtEl>
                                          <p:spTgt spid="139"/>
                                        </p:tgtEl>
                                        <p:attrNameLst>
                                          <p:attrName>style.visibility</p:attrName>
                                        </p:attrNameLst>
                                      </p:cBhvr>
                                      <p:to>
                                        <p:strVal val="visible"/>
                                      </p:to>
                                    </p:set>
                                    <p:animEffect transition="in" filter="blinds(horizontal)">
                                      <p:cBhvr>
                                        <p:cTn id="29" dur="500"/>
                                        <p:tgtEl>
                                          <p:spTgt spid="139"/>
                                        </p:tgtEl>
                                      </p:cBhvr>
                                    </p:animEffect>
                                  </p:childTnLst>
                                </p:cTn>
                              </p:par>
                              <p:par>
                                <p:cTn id="30" presetID="3" presetClass="entr" presetSubtype="10" fill="hold" grpId="0" nodeType="withEffect">
                                  <p:stCondLst>
                                    <p:cond delay="0"/>
                                  </p:stCondLst>
                                  <p:childTnLst>
                                    <p:set>
                                      <p:cBhvr>
                                        <p:cTn id="31" dur="1" fill="hold">
                                          <p:stCondLst>
                                            <p:cond delay="0"/>
                                          </p:stCondLst>
                                        </p:cTn>
                                        <p:tgtEl>
                                          <p:spTgt spid="141"/>
                                        </p:tgtEl>
                                        <p:attrNameLst>
                                          <p:attrName>style.visibility</p:attrName>
                                        </p:attrNameLst>
                                      </p:cBhvr>
                                      <p:to>
                                        <p:strVal val="visible"/>
                                      </p:to>
                                    </p:set>
                                    <p:animEffect transition="in" filter="blinds(horizontal)">
                                      <p:cBhvr>
                                        <p:cTn id="32" dur="500"/>
                                        <p:tgtEl>
                                          <p:spTgt spid="141"/>
                                        </p:tgtEl>
                                      </p:cBhvr>
                                    </p:animEffect>
                                  </p:childTnLst>
                                </p:cTn>
                              </p:par>
                              <p:par>
                                <p:cTn id="33" presetID="3" presetClass="entr" presetSubtype="10" fill="hold" grpId="0" nodeType="withEffect">
                                  <p:stCondLst>
                                    <p:cond delay="0"/>
                                  </p:stCondLst>
                                  <p:childTnLst>
                                    <p:set>
                                      <p:cBhvr>
                                        <p:cTn id="34" dur="1" fill="hold">
                                          <p:stCondLst>
                                            <p:cond delay="0"/>
                                          </p:stCondLst>
                                        </p:cTn>
                                        <p:tgtEl>
                                          <p:spTgt spid="140"/>
                                        </p:tgtEl>
                                        <p:attrNameLst>
                                          <p:attrName>style.visibility</p:attrName>
                                        </p:attrNameLst>
                                      </p:cBhvr>
                                      <p:to>
                                        <p:strVal val="visible"/>
                                      </p:to>
                                    </p:set>
                                    <p:animEffect transition="in" filter="blinds(horizontal)">
                                      <p:cBhvr>
                                        <p:cTn id="35" dur="500"/>
                                        <p:tgtEl>
                                          <p:spTgt spid="1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9" grpId="0"/>
      <p:bldP spid="138" grpId="0" animBg="1"/>
      <p:bldP spid="139" grpId="0" animBg="1"/>
      <p:bldP spid="140" grpId="0" animBg="1"/>
      <p:bldP spid="141"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Titel 1"/>
          <p:cNvSpPr>
            <a:spLocks noGrp="1" noChangeArrowheads="1"/>
          </p:cNvSpPr>
          <p:nvPr>
            <p:ph type="title"/>
          </p:nvPr>
        </p:nvSpPr>
        <p:spPr>
          <a:xfrm>
            <a:off x="1908177" y="381002"/>
            <a:ext cx="6767513" cy="1116013"/>
          </a:xfrm>
        </p:spPr>
        <p:txBody>
          <a:bodyPr/>
          <a:lstStyle/>
          <a:p>
            <a:r>
              <a:rPr lang="de-DE" altLang="en-US" i="0" dirty="0" smtClean="0">
                <a:latin typeface="Arial" panose="020B0604020202020204" pitchFamily="34" charset="0"/>
                <a:cs typeface="Arial" panose="020B0604020202020204" pitchFamily="34" charset="0"/>
              </a:rPr>
              <a:t>Gebotskurven am Strommarkt</a:t>
            </a:r>
            <a:br>
              <a:rPr lang="de-DE" altLang="en-US" i="0" dirty="0" smtClean="0">
                <a:latin typeface="Arial" panose="020B0604020202020204" pitchFamily="34" charset="0"/>
                <a:cs typeface="Arial" panose="020B0604020202020204" pitchFamily="34" charset="0"/>
              </a:rPr>
            </a:br>
            <a:r>
              <a:rPr lang="de-DE" altLang="en-US" sz="1800" i="0" dirty="0" smtClean="0">
                <a:latin typeface="Arial" panose="020B0604020202020204" pitchFamily="34" charset="0"/>
                <a:cs typeface="Arial" panose="020B0604020202020204" pitchFamily="34" charset="0"/>
              </a:rPr>
              <a:t>[Lieferzeitraum Mittwoch, 14.4.2021, 11-12 Uhr] </a:t>
            </a:r>
            <a:endParaRPr lang="de-DE" altLang="en-US" sz="1800" i="0" dirty="0">
              <a:latin typeface="Arial" panose="020B0604020202020204" pitchFamily="34" charset="0"/>
              <a:cs typeface="Arial" panose="020B0604020202020204" pitchFamily="34" charset="0"/>
            </a:endParaRPr>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83231" y="1823447"/>
            <a:ext cx="7827821" cy="3960904"/>
          </a:xfrm>
          <a:prstGeom prst="rect">
            <a:avLst/>
          </a:prstGeom>
        </p:spPr>
      </p:pic>
      <p:sp>
        <p:nvSpPr>
          <p:cNvPr id="3" name="TextBox 2"/>
          <p:cNvSpPr txBox="1"/>
          <p:nvPr/>
        </p:nvSpPr>
        <p:spPr>
          <a:xfrm>
            <a:off x="6883685" y="6195317"/>
            <a:ext cx="2804845" cy="369332"/>
          </a:xfrm>
          <a:prstGeom prst="rect">
            <a:avLst/>
          </a:prstGeom>
          <a:noFill/>
        </p:spPr>
        <p:txBody>
          <a:bodyPr wrap="square" rtlCol="0">
            <a:spAutoFit/>
          </a:bodyPr>
          <a:lstStyle/>
          <a:p>
            <a:r>
              <a:rPr lang="de-DE" sz="1800" dirty="0" smtClean="0">
                <a:latin typeface="Arial" panose="020B0604020202020204" pitchFamily="34" charset="0"/>
                <a:cs typeface="Arial" panose="020B0604020202020204" pitchFamily="34" charset="0"/>
              </a:rPr>
              <a:t>Quelle: </a:t>
            </a:r>
            <a:r>
              <a:rPr lang="de-DE" sz="1800" dirty="0" err="1" smtClean="0">
                <a:latin typeface="Arial" panose="020B0604020202020204" pitchFamily="34" charset="0"/>
                <a:cs typeface="Arial" panose="020B0604020202020204" pitchFamily="34" charset="0"/>
                <a:hlinkClick r:id="rId3"/>
              </a:rPr>
              <a:t>epexspot</a:t>
            </a:r>
            <a:endParaRPr lang="de-DE" sz="1800" dirty="0">
              <a:latin typeface="Arial" panose="020B0604020202020204" pitchFamily="34" charset="0"/>
              <a:cs typeface="Arial" panose="020B0604020202020204" pitchFamily="34" charset="0"/>
            </a:endParaRPr>
          </a:p>
        </p:txBody>
      </p:sp>
    </p:spTree>
  </p:cSld>
  <p:clrMapOvr>
    <a:masterClrMapping/>
  </p:clrMapOvr>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80" name="Rectangle 5"/>
          <p:cNvSpPr>
            <a:spLocks noGrp="1" noChangeArrowheads="1"/>
          </p:cNvSpPr>
          <p:nvPr>
            <p:ph type="title"/>
          </p:nvPr>
        </p:nvSpPr>
        <p:spPr>
          <a:xfrm>
            <a:off x="1908177" y="381000"/>
            <a:ext cx="6702425" cy="889000"/>
          </a:xfrm>
        </p:spPr>
        <p:txBody>
          <a:bodyPr/>
          <a:lstStyle/>
          <a:p>
            <a:r>
              <a:rPr lang="de-DE" altLang="en-US" i="0" dirty="0" smtClean="0">
                <a:latin typeface="Arial" panose="020B0604020202020204" pitchFamily="34" charset="0"/>
                <a:cs typeface="Arial" panose="020B0604020202020204" pitchFamily="34" charset="0"/>
              </a:rPr>
              <a:t>Marktversagen</a:t>
            </a:r>
          </a:p>
        </p:txBody>
      </p:sp>
      <p:sp>
        <p:nvSpPr>
          <p:cNvPr id="29" name="TextBox 28"/>
          <p:cNvSpPr txBox="1"/>
          <p:nvPr/>
        </p:nvSpPr>
        <p:spPr>
          <a:xfrm>
            <a:off x="900319" y="1632559"/>
            <a:ext cx="7796224" cy="5632311"/>
          </a:xfrm>
          <a:prstGeom prst="rect">
            <a:avLst/>
          </a:prstGeom>
          <a:noFill/>
        </p:spPr>
        <p:txBody>
          <a:bodyPr wrap="square" rtlCol="0">
            <a:spAutoFit/>
          </a:bodyPr>
          <a:lstStyle/>
          <a:p>
            <a:r>
              <a:rPr lang="de-DE" sz="1800" dirty="0" smtClean="0">
                <a:latin typeface="Arial" panose="020B0604020202020204" pitchFamily="34" charset="0"/>
                <a:cs typeface="Arial" panose="020B0604020202020204" pitchFamily="34" charset="0"/>
              </a:rPr>
              <a:t>In manchen Fällen führt der Markt nicht zu einer effizienten Allokation von Ressourcen: </a:t>
            </a:r>
            <a:r>
              <a:rPr lang="de-DE" sz="1800" b="1" dirty="0" smtClean="0">
                <a:solidFill>
                  <a:srgbClr val="C00000"/>
                </a:solidFill>
                <a:latin typeface="Arial" panose="020B0604020202020204" pitchFamily="34" charset="0"/>
                <a:cs typeface="Arial" panose="020B0604020202020204" pitchFamily="34" charset="0"/>
              </a:rPr>
              <a:t>Marktversagen</a:t>
            </a:r>
            <a:r>
              <a:rPr lang="de-DE" sz="1800" dirty="0" smtClean="0">
                <a:latin typeface="Arial" panose="020B0604020202020204" pitchFamily="34" charset="0"/>
                <a:cs typeface="Arial" panose="020B0604020202020204" pitchFamily="34" charset="0"/>
              </a:rPr>
              <a:t>.</a:t>
            </a:r>
          </a:p>
          <a:p>
            <a:endParaRPr lang="de-DE" sz="1800" dirty="0" smtClean="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de-DE" sz="1800" b="1" dirty="0" smtClean="0">
                <a:solidFill>
                  <a:srgbClr val="C00000"/>
                </a:solidFill>
                <a:latin typeface="Arial" panose="020B0604020202020204" pitchFamily="34" charset="0"/>
                <a:cs typeface="Arial" panose="020B0604020202020204" pitchFamily="34" charset="0"/>
              </a:rPr>
              <a:t>Asymmetrische Information: </a:t>
            </a:r>
            <a:r>
              <a:rPr lang="de-DE" sz="1800" dirty="0" smtClean="0">
                <a:latin typeface="Arial" panose="020B0604020202020204" pitchFamily="34" charset="0"/>
                <a:cs typeface="Arial" panose="020B0604020202020204" pitchFamily="34" charset="0"/>
              </a:rPr>
              <a:t>Manche Teilnehmer sind über den Preis/Qualität/künftige Entwicklungen eines Produktes </a:t>
            </a:r>
            <a:r>
              <a:rPr lang="de-DE" sz="1800" dirty="0">
                <a:latin typeface="Arial" panose="020B0604020202020204" pitchFamily="34" charset="0"/>
                <a:cs typeface="Arial" panose="020B0604020202020204" pitchFamily="34" charset="0"/>
              </a:rPr>
              <a:t>besser informiert </a:t>
            </a:r>
            <a:r>
              <a:rPr lang="de-DE" sz="1800" dirty="0" smtClean="0">
                <a:latin typeface="Arial" panose="020B0604020202020204" pitchFamily="34" charset="0"/>
                <a:cs typeface="Arial" panose="020B0604020202020204" pitchFamily="34" charset="0"/>
              </a:rPr>
              <a:t>(</a:t>
            </a:r>
            <a:r>
              <a:rPr lang="de-DE" sz="1800" dirty="0">
                <a:latin typeface="Arial" panose="020B0604020202020204" pitchFamily="34" charset="0"/>
                <a:cs typeface="Arial" panose="020B0604020202020204" pitchFamily="34" charset="0"/>
              </a:rPr>
              <a:t>Beispiele: Insiderhandel, </a:t>
            </a:r>
            <a:r>
              <a:rPr lang="de-DE" sz="1800" dirty="0" smtClean="0">
                <a:latin typeface="Arial" panose="020B0604020202020204" pitchFamily="34" charset="0"/>
                <a:cs typeface="Arial" panose="020B0604020202020204" pitchFamily="34" charset="0"/>
              </a:rPr>
              <a:t>Gebrauchtwaren, die fast kaputt sind)</a:t>
            </a:r>
          </a:p>
          <a:p>
            <a:pPr marL="285750" indent="-285750">
              <a:buFont typeface="Arial" panose="020B0604020202020204" pitchFamily="34" charset="0"/>
              <a:buChar char="•"/>
            </a:pPr>
            <a:r>
              <a:rPr lang="de-DE" sz="1800" b="1" dirty="0" smtClean="0">
                <a:solidFill>
                  <a:srgbClr val="C00000"/>
                </a:solidFill>
                <a:latin typeface="Arial" panose="020B0604020202020204" pitchFamily="34" charset="0"/>
                <a:cs typeface="Arial" panose="020B0604020202020204" pitchFamily="34" charset="0"/>
              </a:rPr>
              <a:t>Öffentliche Güter:</a:t>
            </a:r>
            <a:r>
              <a:rPr lang="de-DE" sz="1800" dirty="0" smtClean="0">
                <a:latin typeface="Arial" panose="020B0604020202020204" pitchFamily="34" charset="0"/>
                <a:cs typeface="Arial" panose="020B0604020202020204" pitchFamily="34" charset="0"/>
              </a:rPr>
              <a:t> Alle profitieren davon, aber niemand hat einen Anreiz, dazu beizutragen – Gefahr von Trittbrettfahrern (Beispiele: Frieden, </a:t>
            </a:r>
            <a:r>
              <a:rPr lang="de-DE" sz="1800" dirty="0">
                <a:latin typeface="Arial" panose="020B0604020202020204" pitchFamily="34" charset="0"/>
                <a:cs typeface="Arial" panose="020B0604020202020204" pitchFamily="34" charset="0"/>
              </a:rPr>
              <a:t>Biodiversität, </a:t>
            </a:r>
            <a:r>
              <a:rPr lang="de-DE" sz="1800" dirty="0" smtClean="0">
                <a:latin typeface="Arial" panose="020B0604020202020204" pitchFamily="34" charset="0"/>
                <a:cs typeface="Arial" panose="020B0604020202020204" pitchFamily="34" charset="0"/>
              </a:rPr>
              <a:t>Deiche, Wissen, Klima)</a:t>
            </a:r>
          </a:p>
          <a:p>
            <a:pPr marL="285750" indent="-285750">
              <a:buFont typeface="Arial" panose="020B0604020202020204" pitchFamily="34" charset="0"/>
              <a:buChar char="•"/>
            </a:pPr>
            <a:r>
              <a:rPr lang="de-DE" sz="1800" b="1" dirty="0" smtClean="0">
                <a:solidFill>
                  <a:srgbClr val="C00000"/>
                </a:solidFill>
                <a:latin typeface="Arial" panose="020B0604020202020204" pitchFamily="34" charset="0"/>
                <a:cs typeface="Arial" panose="020B0604020202020204" pitchFamily="34" charset="0"/>
              </a:rPr>
              <a:t>Externe Effekte: </a:t>
            </a:r>
            <a:r>
              <a:rPr lang="de-DE" sz="1800" dirty="0" smtClean="0">
                <a:latin typeface="Arial" panose="020B0604020202020204" pitchFamily="34" charset="0"/>
                <a:cs typeface="Arial" panose="020B0604020202020204" pitchFamily="34" charset="0"/>
              </a:rPr>
              <a:t>Marktaktivitäten haben eine (positive oder negative) Auswirkung auf unbeteiligte Dritte, die im Markt nicht berücksichtigt wird (Beispiele: Treibhausgasemissionen, Luftverschmutzung, Rauchen)</a:t>
            </a:r>
          </a:p>
          <a:p>
            <a:pPr marL="285750" indent="-285750">
              <a:buFont typeface="Arial" panose="020B0604020202020204" pitchFamily="34" charset="0"/>
              <a:buChar char="•"/>
            </a:pPr>
            <a:r>
              <a:rPr lang="de-DE" sz="1800" b="1" dirty="0" smtClean="0">
                <a:solidFill>
                  <a:srgbClr val="C00000"/>
                </a:solidFill>
                <a:latin typeface="Arial" panose="020B0604020202020204" pitchFamily="34" charset="0"/>
                <a:cs typeface="Arial" panose="020B0604020202020204" pitchFamily="34" charset="0"/>
              </a:rPr>
              <a:t>Zutrittsbarriere:</a:t>
            </a:r>
            <a:r>
              <a:rPr lang="de-DE" sz="1800" dirty="0" smtClean="0">
                <a:latin typeface="Arial" panose="020B0604020202020204" pitchFamily="34" charset="0"/>
                <a:cs typeface="Arial" panose="020B0604020202020204" pitchFamily="34" charset="0"/>
              </a:rPr>
              <a:t> Teilnehmer werden durch Investitionskosten oder Regulierung ausgeschlossen (Beispiele: Taxikartelle, Notare)</a:t>
            </a:r>
          </a:p>
          <a:p>
            <a:pPr marL="285750" indent="-285750">
              <a:buFont typeface="Arial" panose="020B0604020202020204" pitchFamily="34" charset="0"/>
              <a:buChar char="•"/>
            </a:pPr>
            <a:r>
              <a:rPr lang="de-DE" sz="1800" b="1" dirty="0" smtClean="0">
                <a:solidFill>
                  <a:srgbClr val="C00000"/>
                </a:solidFill>
                <a:latin typeface="Arial" panose="020B0604020202020204" pitchFamily="34" charset="0"/>
                <a:cs typeface="Arial" panose="020B0604020202020204" pitchFamily="34" charset="0"/>
              </a:rPr>
              <a:t>Monopole</a:t>
            </a:r>
          </a:p>
          <a:p>
            <a:endParaRPr lang="de-DE" sz="1800" dirty="0" smtClean="0">
              <a:latin typeface="Arial" panose="020B0604020202020204" pitchFamily="34" charset="0"/>
              <a:cs typeface="Arial" panose="020B0604020202020204" pitchFamily="34" charset="0"/>
            </a:endParaRPr>
          </a:p>
          <a:p>
            <a:r>
              <a:rPr lang="de-DE" sz="1800" dirty="0" smtClean="0">
                <a:latin typeface="Arial" panose="020B0604020202020204" pitchFamily="34" charset="0"/>
                <a:cs typeface="Arial" panose="020B0604020202020204" pitchFamily="34" charset="0"/>
              </a:rPr>
              <a:t>Marktversagen </a:t>
            </a:r>
            <a:r>
              <a:rPr lang="de-DE" sz="1800" dirty="0">
                <a:latin typeface="Arial" panose="020B0604020202020204" pitchFamily="34" charset="0"/>
                <a:cs typeface="Arial" panose="020B0604020202020204" pitchFamily="34" charset="0"/>
              </a:rPr>
              <a:t>können </a:t>
            </a:r>
            <a:r>
              <a:rPr lang="de-DE" sz="1800" dirty="0" smtClean="0">
                <a:latin typeface="Arial" panose="020B0604020202020204" pitchFamily="34" charset="0"/>
                <a:cs typeface="Arial" panose="020B0604020202020204" pitchFamily="34" charset="0"/>
              </a:rPr>
              <a:t>staatliche Eingriffe in Märkte rechtfertigen.</a:t>
            </a:r>
          </a:p>
          <a:p>
            <a:pPr marL="285750" indent="-285750">
              <a:buFont typeface="Arial" panose="020B0604020202020204" pitchFamily="34" charset="0"/>
              <a:buChar char="•"/>
            </a:pPr>
            <a:endParaRPr lang="de-DE" sz="1800" b="1" dirty="0" smtClean="0">
              <a:solidFill>
                <a:srgbClr val="C00000"/>
              </a:solidFill>
              <a:latin typeface="Arial" panose="020B0604020202020204" pitchFamily="34" charset="0"/>
              <a:cs typeface="Arial" panose="020B0604020202020204" pitchFamily="34" charset="0"/>
            </a:endParaRPr>
          </a:p>
          <a:p>
            <a:pPr marL="285750" indent="-285750">
              <a:buFont typeface="Arial" panose="020B0604020202020204" pitchFamily="34" charset="0"/>
              <a:buChar char="•"/>
            </a:pPr>
            <a:endParaRPr lang="de-DE" sz="1800" b="1" dirty="0" smtClean="0">
              <a:solidFill>
                <a:srgbClr val="C00000"/>
              </a:solidFill>
              <a:latin typeface="Arial" panose="020B0604020202020204" pitchFamily="34" charset="0"/>
              <a:cs typeface="Arial" panose="020B0604020202020204" pitchFamily="34" charset="0"/>
            </a:endParaRPr>
          </a:p>
          <a:p>
            <a:endParaRPr lang="de-DE" sz="18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711661854"/>
      </p:ext>
    </p:extLst>
  </p:cSld>
  <p:clrMapOvr>
    <a:masterClrMapping/>
  </p:clrMapOvr>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Freeform 2"/>
          <p:cNvSpPr>
            <a:spLocks/>
          </p:cNvSpPr>
          <p:nvPr/>
        </p:nvSpPr>
        <p:spPr bwMode="auto">
          <a:xfrm>
            <a:off x="2598740" y="1539877"/>
            <a:ext cx="3260725" cy="3357563"/>
          </a:xfrm>
          <a:custGeom>
            <a:avLst/>
            <a:gdLst>
              <a:gd name="T0" fmla="*/ 0 w 2054"/>
              <a:gd name="T1" fmla="*/ 0 h 2115"/>
              <a:gd name="T2" fmla="*/ 2147483646 w 2054"/>
              <a:gd name="T3" fmla="*/ 2147483646 h 2115"/>
              <a:gd name="T4" fmla="*/ 2147483646 w 2054"/>
              <a:gd name="T5" fmla="*/ 2147483646 h 2115"/>
              <a:gd name="T6" fmla="*/ 2147483646 w 2054"/>
              <a:gd name="T7" fmla="*/ 2147483646 h 2115"/>
              <a:gd name="T8" fmla="*/ 2147483646 w 2054"/>
              <a:gd name="T9" fmla="*/ 2147483646 h 2115"/>
              <a:gd name="T10" fmla="*/ 2147483646 w 2054"/>
              <a:gd name="T11" fmla="*/ 2147483646 h 2115"/>
              <a:gd name="T12" fmla="*/ 0 60000 65536"/>
              <a:gd name="T13" fmla="*/ 0 60000 65536"/>
              <a:gd name="T14" fmla="*/ 0 60000 65536"/>
              <a:gd name="T15" fmla="*/ 0 60000 65536"/>
              <a:gd name="T16" fmla="*/ 0 60000 65536"/>
              <a:gd name="T17" fmla="*/ 0 60000 65536"/>
              <a:gd name="T18" fmla="*/ 0 w 2054"/>
              <a:gd name="T19" fmla="*/ 0 h 2115"/>
              <a:gd name="T20" fmla="*/ 2054 w 2054"/>
              <a:gd name="T21" fmla="*/ 2115 h 2115"/>
            </a:gdLst>
            <a:ahLst/>
            <a:cxnLst>
              <a:cxn ang="T12">
                <a:pos x="T0" y="T1"/>
              </a:cxn>
              <a:cxn ang="T13">
                <a:pos x="T2" y="T3"/>
              </a:cxn>
              <a:cxn ang="T14">
                <a:pos x="T4" y="T5"/>
              </a:cxn>
              <a:cxn ang="T15">
                <a:pos x="T6" y="T7"/>
              </a:cxn>
              <a:cxn ang="T16">
                <a:pos x="T8" y="T9"/>
              </a:cxn>
              <a:cxn ang="T17">
                <a:pos x="T10" y="T11"/>
              </a:cxn>
            </a:cxnLst>
            <a:rect l="T18" t="T19" r="T20" b="T21"/>
            <a:pathLst>
              <a:path w="2054" h="2115">
                <a:moveTo>
                  <a:pt x="0" y="0"/>
                </a:moveTo>
                <a:cubicBezTo>
                  <a:pt x="61" y="86"/>
                  <a:pt x="244" y="367"/>
                  <a:pt x="356" y="515"/>
                </a:cubicBezTo>
                <a:cubicBezTo>
                  <a:pt x="468" y="663"/>
                  <a:pt x="542" y="746"/>
                  <a:pt x="675" y="887"/>
                </a:cubicBezTo>
                <a:cubicBezTo>
                  <a:pt x="808" y="1028"/>
                  <a:pt x="1030" y="1244"/>
                  <a:pt x="1152" y="1364"/>
                </a:cubicBezTo>
                <a:cubicBezTo>
                  <a:pt x="1274" y="1484"/>
                  <a:pt x="1260" y="1482"/>
                  <a:pt x="1410" y="1607"/>
                </a:cubicBezTo>
                <a:cubicBezTo>
                  <a:pt x="1560" y="1732"/>
                  <a:pt x="1920" y="2009"/>
                  <a:pt x="2054" y="2115"/>
                </a:cubicBezTo>
              </a:path>
            </a:pathLst>
          </a:custGeom>
          <a:noFill/>
          <a:ln w="38100" cap="flat" cmpd="sng">
            <a:solidFill>
              <a:schemeClr val="tx1"/>
            </a:solidFill>
            <a:prstDash val="solid"/>
            <a:round/>
            <a:headEnd type="none" w="sm" len="sm"/>
            <a:tailEnd type="none" w="sm" len="sm"/>
          </a:ln>
          <a:extLst>
            <a:ext uri="{909E8E84-426E-40DD-AFC4-6F175D3DCCD1}">
              <a14:hiddenFill xmlns:a14="http://schemas.microsoft.com/office/drawing/2010/main">
                <a:solidFill>
                  <a:srgbClr val="FFFFFF"/>
                </a:solidFill>
              </a14:hiddenFill>
            </a:ext>
          </a:extLst>
        </p:spPr>
        <p:txBody>
          <a:bodyPr wrap="none" anchor="ctr"/>
          <a:lstStyle/>
          <a:p>
            <a:endParaRPr lang="de-DE"/>
          </a:p>
        </p:txBody>
      </p:sp>
      <p:sp>
        <p:nvSpPr>
          <p:cNvPr id="24578" name="Freeform 3"/>
          <p:cNvSpPr>
            <a:spLocks/>
          </p:cNvSpPr>
          <p:nvPr/>
        </p:nvSpPr>
        <p:spPr bwMode="auto">
          <a:xfrm>
            <a:off x="2141540" y="1989140"/>
            <a:ext cx="3633787" cy="3400425"/>
          </a:xfrm>
          <a:custGeom>
            <a:avLst/>
            <a:gdLst>
              <a:gd name="T0" fmla="*/ 0 w 2289"/>
              <a:gd name="T1" fmla="*/ 2147483646 h 2142"/>
              <a:gd name="T2" fmla="*/ 2147483646 w 2289"/>
              <a:gd name="T3" fmla="*/ 2147483646 h 2142"/>
              <a:gd name="T4" fmla="*/ 2147483646 w 2289"/>
              <a:gd name="T5" fmla="*/ 2147483646 h 2142"/>
              <a:gd name="T6" fmla="*/ 2147483646 w 2289"/>
              <a:gd name="T7" fmla="*/ 2147483646 h 2142"/>
              <a:gd name="T8" fmla="*/ 2147483646 w 2289"/>
              <a:gd name="T9" fmla="*/ 2147483646 h 2142"/>
              <a:gd name="T10" fmla="*/ 2147483646 w 2289"/>
              <a:gd name="T11" fmla="*/ 0 h 2142"/>
              <a:gd name="T12" fmla="*/ 0 60000 65536"/>
              <a:gd name="T13" fmla="*/ 0 60000 65536"/>
              <a:gd name="T14" fmla="*/ 0 60000 65536"/>
              <a:gd name="T15" fmla="*/ 0 60000 65536"/>
              <a:gd name="T16" fmla="*/ 0 60000 65536"/>
              <a:gd name="T17" fmla="*/ 0 60000 65536"/>
              <a:gd name="T18" fmla="*/ 0 w 2289"/>
              <a:gd name="T19" fmla="*/ 0 h 2142"/>
              <a:gd name="T20" fmla="*/ 2289 w 2289"/>
              <a:gd name="T21" fmla="*/ 2142 h 2142"/>
            </a:gdLst>
            <a:ahLst/>
            <a:cxnLst>
              <a:cxn ang="T12">
                <a:pos x="T0" y="T1"/>
              </a:cxn>
              <a:cxn ang="T13">
                <a:pos x="T2" y="T3"/>
              </a:cxn>
              <a:cxn ang="T14">
                <a:pos x="T4" y="T5"/>
              </a:cxn>
              <a:cxn ang="T15">
                <a:pos x="T6" y="T7"/>
              </a:cxn>
              <a:cxn ang="T16">
                <a:pos x="T8" y="T9"/>
              </a:cxn>
              <a:cxn ang="T17">
                <a:pos x="T10" y="T11"/>
              </a:cxn>
            </a:cxnLst>
            <a:rect l="T18" t="T19" r="T20" b="T21"/>
            <a:pathLst>
              <a:path w="2289" h="2142">
                <a:moveTo>
                  <a:pt x="0" y="2142"/>
                </a:moveTo>
                <a:cubicBezTo>
                  <a:pt x="91" y="2089"/>
                  <a:pt x="387" y="1926"/>
                  <a:pt x="546" y="1824"/>
                </a:cubicBezTo>
                <a:cubicBezTo>
                  <a:pt x="705" y="1722"/>
                  <a:pt x="805" y="1655"/>
                  <a:pt x="955" y="1528"/>
                </a:cubicBezTo>
                <a:cubicBezTo>
                  <a:pt x="1105" y="1401"/>
                  <a:pt x="1318" y="1196"/>
                  <a:pt x="1449" y="1065"/>
                </a:cubicBezTo>
                <a:cubicBezTo>
                  <a:pt x="1580" y="934"/>
                  <a:pt x="1601" y="919"/>
                  <a:pt x="1741" y="742"/>
                </a:cubicBezTo>
                <a:cubicBezTo>
                  <a:pt x="1881" y="565"/>
                  <a:pt x="2175" y="155"/>
                  <a:pt x="2289" y="0"/>
                </a:cubicBezTo>
              </a:path>
            </a:pathLst>
          </a:custGeom>
          <a:noFill/>
          <a:ln w="38100" cap="flat" cmpd="sng">
            <a:solidFill>
              <a:schemeClr val="tx1"/>
            </a:solidFill>
            <a:prstDash val="solid"/>
            <a:round/>
            <a:headEnd type="none" w="sm" len="sm"/>
            <a:tailEnd type="none" w="sm" len="sm"/>
          </a:ln>
          <a:extLst>
            <a:ext uri="{909E8E84-426E-40DD-AFC4-6F175D3DCCD1}">
              <a14:hiddenFill xmlns:a14="http://schemas.microsoft.com/office/drawing/2010/main">
                <a:solidFill>
                  <a:srgbClr val="FFFFFF"/>
                </a:solidFill>
              </a14:hiddenFill>
            </a:ext>
          </a:extLst>
        </p:spPr>
        <p:txBody>
          <a:bodyPr wrap="none" anchor="ctr"/>
          <a:lstStyle/>
          <a:p>
            <a:endParaRPr lang="de-DE"/>
          </a:p>
        </p:txBody>
      </p:sp>
      <p:sp>
        <p:nvSpPr>
          <p:cNvPr id="24579" name="Line 4"/>
          <p:cNvSpPr>
            <a:spLocks noChangeShapeType="1"/>
          </p:cNvSpPr>
          <p:nvPr/>
        </p:nvSpPr>
        <p:spPr bwMode="auto">
          <a:xfrm>
            <a:off x="4419600" y="2590800"/>
            <a:ext cx="0" cy="3352800"/>
          </a:xfrm>
          <a:prstGeom prst="line">
            <a:avLst/>
          </a:prstGeom>
          <a:noFill/>
          <a:ln w="9525">
            <a:solidFill>
              <a:schemeClr val="tx1"/>
            </a:solidFill>
            <a:prstDash val="sysDot"/>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de-DE"/>
          </a:p>
        </p:txBody>
      </p:sp>
      <p:sp>
        <p:nvSpPr>
          <p:cNvPr id="24580" name="Rectangle 5"/>
          <p:cNvSpPr>
            <a:spLocks noGrp="1" noChangeArrowheads="1"/>
          </p:cNvSpPr>
          <p:nvPr>
            <p:ph type="title"/>
          </p:nvPr>
        </p:nvSpPr>
        <p:spPr>
          <a:xfrm>
            <a:off x="1908177" y="381000"/>
            <a:ext cx="6702425" cy="889000"/>
          </a:xfrm>
        </p:spPr>
        <p:txBody>
          <a:bodyPr/>
          <a:lstStyle/>
          <a:p>
            <a:r>
              <a:rPr lang="de-DE" altLang="en-US" i="0" smtClean="0">
                <a:latin typeface="Arial" panose="020B0604020202020204" pitchFamily="34" charset="0"/>
                <a:cs typeface="Arial" panose="020B0604020202020204" pitchFamily="34" charset="0"/>
              </a:rPr>
              <a:t>Preisreaktion bei Nachfrage-Änderung </a:t>
            </a:r>
          </a:p>
        </p:txBody>
      </p:sp>
      <p:sp>
        <p:nvSpPr>
          <p:cNvPr id="24581" name="Rectangle 10"/>
          <p:cNvSpPr>
            <a:spLocks noChangeArrowheads="1"/>
          </p:cNvSpPr>
          <p:nvPr/>
        </p:nvSpPr>
        <p:spPr bwMode="auto">
          <a:xfrm>
            <a:off x="4648200" y="3581400"/>
            <a:ext cx="266098" cy="292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lr>
                <a:schemeClr val="tx2"/>
              </a:buClr>
              <a:buChar char="•"/>
              <a:defRPr sz="2400">
                <a:solidFill>
                  <a:schemeClr val="tx1"/>
                </a:solidFill>
                <a:latin typeface="Times New Roman" panose="02020603050405020304" pitchFamily="18" charset="0"/>
              </a:defRPr>
            </a:lvl1pPr>
            <a:lvl2pPr marL="742950" indent="-285750">
              <a:spcBef>
                <a:spcPct val="20000"/>
              </a:spcBef>
              <a:buClr>
                <a:schemeClr val="tx2"/>
              </a:buClr>
              <a:buChar char="–"/>
              <a:defRPr sz="2400">
                <a:solidFill>
                  <a:schemeClr val="tx1"/>
                </a:solidFill>
                <a:latin typeface="Times New Roman" panose="02020603050405020304" pitchFamily="18" charset="0"/>
              </a:defRPr>
            </a:lvl2pPr>
            <a:lvl3pPr marL="1143000" indent="-228600">
              <a:spcBef>
                <a:spcPct val="20000"/>
              </a:spcBef>
              <a:buClr>
                <a:schemeClr val="tx2"/>
              </a:buClr>
              <a:buChar char="•"/>
              <a:defRPr sz="2400">
                <a:solidFill>
                  <a:schemeClr val="tx1"/>
                </a:solidFill>
                <a:latin typeface="Times New Roman" panose="02020603050405020304" pitchFamily="18" charset="0"/>
              </a:defRPr>
            </a:lvl3pPr>
            <a:lvl4pPr marL="1600200" indent="-228600">
              <a:spcBef>
                <a:spcPct val="20000"/>
              </a:spcBef>
              <a:buClr>
                <a:schemeClr val="tx2"/>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spcBef>
                <a:spcPct val="0"/>
              </a:spcBef>
              <a:buClrTx/>
              <a:buFontTx/>
              <a:buNone/>
            </a:pPr>
            <a:r>
              <a:rPr lang="de-DE" altLang="en-US" sz="1900" b="1" i="1">
                <a:solidFill>
                  <a:srgbClr val="000000"/>
                </a:solidFill>
                <a:latin typeface="Arial" panose="020B0604020202020204" pitchFamily="34" charset="0"/>
              </a:rPr>
              <a:t>A</a:t>
            </a:r>
            <a:r>
              <a:rPr lang="de-DE" altLang="en-US" sz="1900" b="1" baseline="-25000">
                <a:solidFill>
                  <a:srgbClr val="000000"/>
                </a:solidFill>
                <a:latin typeface="Arial" panose="020B0604020202020204" pitchFamily="34" charset="0"/>
              </a:rPr>
              <a:t>0</a:t>
            </a:r>
            <a:endParaRPr lang="de-DE" altLang="en-US">
              <a:latin typeface="Arial" panose="020B0604020202020204" pitchFamily="34" charset="0"/>
            </a:endParaRPr>
          </a:p>
        </p:txBody>
      </p:sp>
      <p:sp>
        <p:nvSpPr>
          <p:cNvPr id="24582" name="Rectangle 11"/>
          <p:cNvSpPr>
            <a:spLocks noChangeArrowheads="1"/>
          </p:cNvSpPr>
          <p:nvPr/>
        </p:nvSpPr>
        <p:spPr bwMode="auto">
          <a:xfrm>
            <a:off x="1331915" y="1844675"/>
            <a:ext cx="782637"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spcBef>
                <a:spcPct val="20000"/>
              </a:spcBef>
              <a:buClr>
                <a:schemeClr val="tx2"/>
              </a:buClr>
              <a:buChar char="•"/>
              <a:defRPr sz="2400">
                <a:solidFill>
                  <a:schemeClr val="tx1"/>
                </a:solidFill>
                <a:latin typeface="Times New Roman" panose="02020603050405020304" pitchFamily="18" charset="0"/>
              </a:defRPr>
            </a:lvl1pPr>
            <a:lvl2pPr marL="742950" indent="-285750">
              <a:spcBef>
                <a:spcPct val="20000"/>
              </a:spcBef>
              <a:buClr>
                <a:schemeClr val="tx2"/>
              </a:buClr>
              <a:buChar char="–"/>
              <a:defRPr sz="2400">
                <a:solidFill>
                  <a:schemeClr val="tx1"/>
                </a:solidFill>
                <a:latin typeface="Times New Roman" panose="02020603050405020304" pitchFamily="18" charset="0"/>
              </a:defRPr>
            </a:lvl2pPr>
            <a:lvl3pPr marL="1143000" indent="-228600">
              <a:spcBef>
                <a:spcPct val="20000"/>
              </a:spcBef>
              <a:buClr>
                <a:schemeClr val="tx2"/>
              </a:buClr>
              <a:buChar char="•"/>
              <a:defRPr sz="2400">
                <a:solidFill>
                  <a:schemeClr val="tx1"/>
                </a:solidFill>
                <a:latin typeface="Times New Roman" panose="02020603050405020304" pitchFamily="18" charset="0"/>
              </a:defRPr>
            </a:lvl3pPr>
            <a:lvl4pPr marL="1600200" indent="-228600">
              <a:spcBef>
                <a:spcPct val="20000"/>
              </a:spcBef>
              <a:buClr>
                <a:schemeClr val="tx2"/>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spcBef>
                <a:spcPct val="0"/>
              </a:spcBef>
              <a:buClrTx/>
              <a:buFontTx/>
              <a:buNone/>
            </a:pPr>
            <a:r>
              <a:rPr lang="de-DE" altLang="en-US" sz="1800">
                <a:solidFill>
                  <a:srgbClr val="000000"/>
                </a:solidFill>
                <a:latin typeface="Arial" panose="020B0604020202020204" pitchFamily="34" charset="0"/>
              </a:rPr>
              <a:t>Preis </a:t>
            </a:r>
            <a:r>
              <a:rPr lang="de-DE" altLang="en-US" sz="1800" i="1">
                <a:solidFill>
                  <a:srgbClr val="000000"/>
                </a:solidFill>
                <a:latin typeface="Arial" panose="020B0604020202020204" pitchFamily="34" charset="0"/>
              </a:rPr>
              <a:t>p</a:t>
            </a:r>
            <a:endParaRPr lang="de-DE" altLang="en-US" i="1">
              <a:latin typeface="Arial" panose="020B0604020202020204" pitchFamily="34" charset="0"/>
            </a:endParaRPr>
          </a:p>
        </p:txBody>
      </p:sp>
      <p:sp>
        <p:nvSpPr>
          <p:cNvPr id="24583" name="Rectangle 12"/>
          <p:cNvSpPr>
            <a:spLocks noChangeArrowheads="1"/>
          </p:cNvSpPr>
          <p:nvPr/>
        </p:nvSpPr>
        <p:spPr bwMode="auto">
          <a:xfrm>
            <a:off x="7239000" y="6019800"/>
            <a:ext cx="939800"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lr>
                <a:schemeClr val="tx2"/>
              </a:buClr>
              <a:buChar char="•"/>
              <a:defRPr sz="2400">
                <a:solidFill>
                  <a:schemeClr val="tx1"/>
                </a:solidFill>
                <a:latin typeface="Times New Roman" panose="02020603050405020304" pitchFamily="18" charset="0"/>
              </a:defRPr>
            </a:lvl1pPr>
            <a:lvl2pPr marL="742950" indent="-285750">
              <a:spcBef>
                <a:spcPct val="20000"/>
              </a:spcBef>
              <a:buClr>
                <a:schemeClr val="tx2"/>
              </a:buClr>
              <a:buChar char="–"/>
              <a:defRPr sz="2400">
                <a:solidFill>
                  <a:schemeClr val="tx1"/>
                </a:solidFill>
                <a:latin typeface="Times New Roman" panose="02020603050405020304" pitchFamily="18" charset="0"/>
              </a:defRPr>
            </a:lvl2pPr>
            <a:lvl3pPr marL="1143000" indent="-228600">
              <a:spcBef>
                <a:spcPct val="20000"/>
              </a:spcBef>
              <a:buClr>
                <a:schemeClr val="tx2"/>
              </a:buClr>
              <a:buChar char="•"/>
              <a:defRPr sz="2400">
                <a:solidFill>
                  <a:schemeClr val="tx1"/>
                </a:solidFill>
                <a:latin typeface="Times New Roman" panose="02020603050405020304" pitchFamily="18" charset="0"/>
              </a:defRPr>
            </a:lvl3pPr>
            <a:lvl4pPr marL="1600200" indent="-228600">
              <a:spcBef>
                <a:spcPct val="20000"/>
              </a:spcBef>
              <a:buClr>
                <a:schemeClr val="tx2"/>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spcBef>
                <a:spcPct val="0"/>
              </a:spcBef>
              <a:buClrTx/>
              <a:buFontTx/>
              <a:buNone/>
            </a:pPr>
            <a:r>
              <a:rPr lang="de-DE" altLang="en-US" sz="1800">
                <a:solidFill>
                  <a:srgbClr val="000000"/>
                </a:solidFill>
                <a:latin typeface="Arial" panose="020B0604020202020204" pitchFamily="34" charset="0"/>
              </a:rPr>
              <a:t>Menge </a:t>
            </a:r>
            <a:r>
              <a:rPr lang="de-DE" altLang="en-US" sz="1800" i="1">
                <a:solidFill>
                  <a:srgbClr val="000000"/>
                </a:solidFill>
                <a:latin typeface="Arial" panose="020B0604020202020204" pitchFamily="34" charset="0"/>
              </a:rPr>
              <a:t>Q</a:t>
            </a:r>
            <a:endParaRPr lang="de-DE" altLang="en-US" i="1">
              <a:latin typeface="Arial" panose="020B0604020202020204" pitchFamily="34" charset="0"/>
            </a:endParaRPr>
          </a:p>
        </p:txBody>
      </p:sp>
      <p:sp>
        <p:nvSpPr>
          <p:cNvPr id="24584" name="Rectangle 13"/>
          <p:cNvSpPr>
            <a:spLocks noChangeArrowheads="1"/>
          </p:cNvSpPr>
          <p:nvPr/>
        </p:nvSpPr>
        <p:spPr bwMode="auto">
          <a:xfrm>
            <a:off x="4295775" y="6026150"/>
            <a:ext cx="373500" cy="292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lr>
                <a:schemeClr val="tx2"/>
              </a:buClr>
              <a:buChar char="•"/>
              <a:defRPr sz="2400">
                <a:solidFill>
                  <a:schemeClr val="tx1"/>
                </a:solidFill>
                <a:latin typeface="Times New Roman" panose="02020603050405020304" pitchFamily="18" charset="0"/>
              </a:defRPr>
            </a:lvl1pPr>
            <a:lvl2pPr marL="742950" indent="-285750">
              <a:spcBef>
                <a:spcPct val="20000"/>
              </a:spcBef>
              <a:buClr>
                <a:schemeClr val="tx2"/>
              </a:buClr>
              <a:buChar char="–"/>
              <a:defRPr sz="2400">
                <a:solidFill>
                  <a:schemeClr val="tx1"/>
                </a:solidFill>
                <a:latin typeface="Times New Roman" panose="02020603050405020304" pitchFamily="18" charset="0"/>
              </a:defRPr>
            </a:lvl2pPr>
            <a:lvl3pPr marL="1143000" indent="-228600">
              <a:spcBef>
                <a:spcPct val="20000"/>
              </a:spcBef>
              <a:buClr>
                <a:schemeClr val="tx2"/>
              </a:buClr>
              <a:buChar char="•"/>
              <a:defRPr sz="2400">
                <a:solidFill>
                  <a:schemeClr val="tx1"/>
                </a:solidFill>
                <a:latin typeface="Times New Roman" panose="02020603050405020304" pitchFamily="18" charset="0"/>
              </a:defRPr>
            </a:lvl3pPr>
            <a:lvl4pPr marL="1600200" indent="-228600">
              <a:spcBef>
                <a:spcPct val="20000"/>
              </a:spcBef>
              <a:buClr>
                <a:schemeClr val="tx2"/>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spcBef>
                <a:spcPct val="0"/>
              </a:spcBef>
              <a:buClrTx/>
              <a:buFontTx/>
              <a:buNone/>
            </a:pPr>
            <a:r>
              <a:rPr lang="de-DE" altLang="en-US" sz="1900" b="1" i="1">
                <a:solidFill>
                  <a:srgbClr val="000000"/>
                </a:solidFill>
                <a:latin typeface="Arial" panose="020B0604020202020204" pitchFamily="34" charset="0"/>
              </a:rPr>
              <a:t>Q</a:t>
            </a:r>
            <a:r>
              <a:rPr lang="de-DE" altLang="en-US" sz="1900" b="1" baseline="-25000">
                <a:solidFill>
                  <a:srgbClr val="000000"/>
                </a:solidFill>
                <a:latin typeface="Arial" panose="020B0604020202020204" pitchFamily="34" charset="0"/>
              </a:rPr>
              <a:t>0</a:t>
            </a:r>
            <a:r>
              <a:rPr lang="de-DE" altLang="en-US" sz="1900" b="1" i="1">
                <a:solidFill>
                  <a:srgbClr val="000000"/>
                </a:solidFill>
                <a:latin typeface="Arial" panose="020B0604020202020204" pitchFamily="34" charset="0"/>
              </a:rPr>
              <a:t>*</a:t>
            </a:r>
            <a:endParaRPr lang="de-DE" altLang="en-US">
              <a:latin typeface="Arial" panose="020B0604020202020204" pitchFamily="34" charset="0"/>
            </a:endParaRPr>
          </a:p>
        </p:txBody>
      </p:sp>
      <p:sp>
        <p:nvSpPr>
          <p:cNvPr id="24585" name="Rectangle 14"/>
          <p:cNvSpPr>
            <a:spLocks noChangeArrowheads="1"/>
          </p:cNvSpPr>
          <p:nvPr/>
        </p:nvSpPr>
        <p:spPr bwMode="auto">
          <a:xfrm>
            <a:off x="1589088" y="3575050"/>
            <a:ext cx="368300" cy="292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spcBef>
                <a:spcPct val="20000"/>
              </a:spcBef>
              <a:buClr>
                <a:schemeClr val="tx2"/>
              </a:buClr>
              <a:buChar char="•"/>
              <a:defRPr sz="2400">
                <a:solidFill>
                  <a:schemeClr val="tx1"/>
                </a:solidFill>
                <a:latin typeface="Times New Roman" panose="02020603050405020304" pitchFamily="18" charset="0"/>
              </a:defRPr>
            </a:lvl1pPr>
            <a:lvl2pPr marL="742950" indent="-285750">
              <a:spcBef>
                <a:spcPct val="20000"/>
              </a:spcBef>
              <a:buClr>
                <a:schemeClr val="tx2"/>
              </a:buClr>
              <a:buChar char="–"/>
              <a:defRPr sz="2400">
                <a:solidFill>
                  <a:schemeClr val="tx1"/>
                </a:solidFill>
                <a:latin typeface="Times New Roman" panose="02020603050405020304" pitchFamily="18" charset="0"/>
              </a:defRPr>
            </a:lvl2pPr>
            <a:lvl3pPr marL="1143000" indent="-228600">
              <a:spcBef>
                <a:spcPct val="20000"/>
              </a:spcBef>
              <a:buClr>
                <a:schemeClr val="tx2"/>
              </a:buClr>
              <a:buChar char="•"/>
              <a:defRPr sz="2400">
                <a:solidFill>
                  <a:schemeClr val="tx1"/>
                </a:solidFill>
                <a:latin typeface="Times New Roman" panose="02020603050405020304" pitchFamily="18" charset="0"/>
              </a:defRPr>
            </a:lvl3pPr>
            <a:lvl4pPr marL="1600200" indent="-228600">
              <a:spcBef>
                <a:spcPct val="20000"/>
              </a:spcBef>
              <a:buClr>
                <a:schemeClr val="tx2"/>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spcBef>
                <a:spcPct val="0"/>
              </a:spcBef>
              <a:buClrTx/>
              <a:buFontTx/>
              <a:buNone/>
            </a:pPr>
            <a:r>
              <a:rPr lang="de-DE" altLang="en-US" sz="1900" b="1" i="1">
                <a:solidFill>
                  <a:srgbClr val="000000"/>
                </a:solidFill>
                <a:latin typeface="Arial" panose="020B0604020202020204" pitchFamily="34" charset="0"/>
              </a:rPr>
              <a:t>p</a:t>
            </a:r>
            <a:r>
              <a:rPr lang="de-DE" altLang="en-US" sz="1900" b="1" baseline="-25000">
                <a:solidFill>
                  <a:srgbClr val="000000"/>
                </a:solidFill>
                <a:latin typeface="Arial" panose="020B0604020202020204" pitchFamily="34" charset="0"/>
              </a:rPr>
              <a:t>0</a:t>
            </a:r>
            <a:r>
              <a:rPr lang="de-DE" altLang="en-US" sz="1900" b="1" i="1">
                <a:solidFill>
                  <a:srgbClr val="000000"/>
                </a:solidFill>
                <a:latin typeface="Arial" panose="020B0604020202020204" pitchFamily="34" charset="0"/>
              </a:rPr>
              <a:t>*</a:t>
            </a:r>
            <a:endParaRPr lang="de-DE" altLang="en-US">
              <a:latin typeface="Arial" panose="020B0604020202020204" pitchFamily="34" charset="0"/>
            </a:endParaRPr>
          </a:p>
        </p:txBody>
      </p:sp>
      <p:sp>
        <p:nvSpPr>
          <p:cNvPr id="24586" name="Rectangle 15"/>
          <p:cNvSpPr>
            <a:spLocks noChangeArrowheads="1"/>
          </p:cNvSpPr>
          <p:nvPr/>
        </p:nvSpPr>
        <p:spPr bwMode="auto">
          <a:xfrm>
            <a:off x="5943600" y="4495802"/>
            <a:ext cx="1790700" cy="549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lr>
                <a:schemeClr val="tx2"/>
              </a:buClr>
              <a:buChar char="•"/>
              <a:defRPr sz="2400">
                <a:solidFill>
                  <a:schemeClr val="tx1"/>
                </a:solidFill>
                <a:latin typeface="Times New Roman" panose="02020603050405020304" pitchFamily="18" charset="0"/>
              </a:defRPr>
            </a:lvl1pPr>
            <a:lvl2pPr marL="742950" indent="-285750">
              <a:spcBef>
                <a:spcPct val="20000"/>
              </a:spcBef>
              <a:buClr>
                <a:schemeClr val="tx2"/>
              </a:buClr>
              <a:buChar char="–"/>
              <a:defRPr sz="2400">
                <a:solidFill>
                  <a:schemeClr val="tx1"/>
                </a:solidFill>
                <a:latin typeface="Times New Roman" panose="02020603050405020304" pitchFamily="18" charset="0"/>
              </a:defRPr>
            </a:lvl2pPr>
            <a:lvl3pPr marL="1143000" indent="-228600">
              <a:spcBef>
                <a:spcPct val="20000"/>
              </a:spcBef>
              <a:buClr>
                <a:schemeClr val="tx2"/>
              </a:buClr>
              <a:buChar char="•"/>
              <a:defRPr sz="2400">
                <a:solidFill>
                  <a:schemeClr val="tx1"/>
                </a:solidFill>
                <a:latin typeface="Times New Roman" panose="02020603050405020304" pitchFamily="18" charset="0"/>
              </a:defRPr>
            </a:lvl3pPr>
            <a:lvl4pPr marL="1600200" indent="-228600">
              <a:spcBef>
                <a:spcPct val="20000"/>
              </a:spcBef>
              <a:buClr>
                <a:schemeClr val="tx2"/>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spcBef>
                <a:spcPct val="0"/>
              </a:spcBef>
              <a:buClrTx/>
              <a:buFontTx/>
              <a:buNone/>
            </a:pPr>
            <a:r>
              <a:rPr lang="de-DE" altLang="en-US" sz="1800">
                <a:solidFill>
                  <a:srgbClr val="000000"/>
                </a:solidFill>
                <a:latin typeface="Arial" panose="020B0604020202020204" pitchFamily="34" charset="0"/>
              </a:rPr>
              <a:t>Verschiebung der</a:t>
            </a:r>
            <a:br>
              <a:rPr lang="de-DE" altLang="en-US" sz="1800">
                <a:solidFill>
                  <a:srgbClr val="000000"/>
                </a:solidFill>
                <a:latin typeface="Arial" panose="020B0604020202020204" pitchFamily="34" charset="0"/>
              </a:rPr>
            </a:br>
            <a:r>
              <a:rPr lang="de-DE" altLang="en-US" sz="1800">
                <a:solidFill>
                  <a:srgbClr val="000000"/>
                </a:solidFill>
                <a:latin typeface="Arial" panose="020B0604020202020204" pitchFamily="34" charset="0"/>
              </a:rPr>
              <a:t>Nachfrage</a:t>
            </a:r>
            <a:endParaRPr lang="de-DE" altLang="en-US">
              <a:latin typeface="Arial" panose="020B0604020202020204" pitchFamily="34" charset="0"/>
            </a:endParaRPr>
          </a:p>
        </p:txBody>
      </p:sp>
      <p:sp>
        <p:nvSpPr>
          <p:cNvPr id="24587" name="Rectangle 18"/>
          <p:cNvSpPr>
            <a:spLocks noChangeArrowheads="1"/>
          </p:cNvSpPr>
          <p:nvPr/>
        </p:nvSpPr>
        <p:spPr bwMode="auto">
          <a:xfrm>
            <a:off x="5715000" y="2362200"/>
            <a:ext cx="850900"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lr>
                <a:schemeClr val="tx2"/>
              </a:buClr>
              <a:buChar char="•"/>
              <a:defRPr sz="2400">
                <a:solidFill>
                  <a:schemeClr val="tx1"/>
                </a:solidFill>
                <a:latin typeface="Times New Roman" panose="02020603050405020304" pitchFamily="18" charset="0"/>
              </a:defRPr>
            </a:lvl1pPr>
            <a:lvl2pPr marL="742950" indent="-285750">
              <a:spcBef>
                <a:spcPct val="20000"/>
              </a:spcBef>
              <a:buClr>
                <a:schemeClr val="tx2"/>
              </a:buClr>
              <a:buChar char="–"/>
              <a:defRPr sz="2400">
                <a:solidFill>
                  <a:schemeClr val="tx1"/>
                </a:solidFill>
                <a:latin typeface="Times New Roman" panose="02020603050405020304" pitchFamily="18" charset="0"/>
              </a:defRPr>
            </a:lvl2pPr>
            <a:lvl3pPr marL="1143000" indent="-228600">
              <a:spcBef>
                <a:spcPct val="20000"/>
              </a:spcBef>
              <a:buClr>
                <a:schemeClr val="tx2"/>
              </a:buClr>
              <a:buChar char="•"/>
              <a:defRPr sz="2400">
                <a:solidFill>
                  <a:schemeClr val="tx1"/>
                </a:solidFill>
                <a:latin typeface="Times New Roman" panose="02020603050405020304" pitchFamily="18" charset="0"/>
              </a:defRPr>
            </a:lvl3pPr>
            <a:lvl4pPr marL="1600200" indent="-228600">
              <a:spcBef>
                <a:spcPct val="20000"/>
              </a:spcBef>
              <a:buClr>
                <a:schemeClr val="tx2"/>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spcBef>
                <a:spcPct val="0"/>
              </a:spcBef>
              <a:buClrTx/>
              <a:buFontTx/>
              <a:buNone/>
            </a:pPr>
            <a:r>
              <a:rPr lang="de-DE" altLang="en-US" sz="1800">
                <a:solidFill>
                  <a:srgbClr val="000000"/>
                </a:solidFill>
                <a:latin typeface="Arial" panose="020B0604020202020204" pitchFamily="34" charset="0"/>
              </a:rPr>
              <a:t>Angebot</a:t>
            </a:r>
            <a:endParaRPr lang="de-DE" altLang="en-US" sz="1800">
              <a:latin typeface="Arial" panose="020B0604020202020204" pitchFamily="34" charset="0"/>
            </a:endParaRPr>
          </a:p>
        </p:txBody>
      </p:sp>
      <p:sp>
        <p:nvSpPr>
          <p:cNvPr id="24588" name="Line 19"/>
          <p:cNvSpPr>
            <a:spLocks noChangeShapeType="1"/>
          </p:cNvSpPr>
          <p:nvPr/>
        </p:nvSpPr>
        <p:spPr bwMode="auto">
          <a:xfrm flipH="1">
            <a:off x="2057400" y="3706813"/>
            <a:ext cx="2286000" cy="0"/>
          </a:xfrm>
          <a:prstGeom prst="line">
            <a:avLst/>
          </a:prstGeom>
          <a:noFill/>
          <a:ln w="9525">
            <a:solidFill>
              <a:schemeClr val="tx1"/>
            </a:solidFill>
            <a:prstDash val="sysDot"/>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de-DE"/>
          </a:p>
        </p:txBody>
      </p:sp>
      <p:grpSp>
        <p:nvGrpSpPr>
          <p:cNvPr id="2" name="Group 20"/>
          <p:cNvGrpSpPr>
            <a:grpSpLocks/>
          </p:cNvGrpSpPr>
          <p:nvPr/>
        </p:nvGrpSpPr>
        <p:grpSpPr bwMode="auto">
          <a:xfrm>
            <a:off x="1604965" y="1774827"/>
            <a:ext cx="4719637" cy="4543425"/>
            <a:chOff x="1011" y="1118"/>
            <a:chExt cx="2973" cy="2862"/>
          </a:xfrm>
        </p:grpSpPr>
        <p:sp>
          <p:nvSpPr>
            <p:cNvPr id="24597" name="Freeform 21"/>
            <p:cNvSpPr>
              <a:spLocks/>
            </p:cNvSpPr>
            <p:nvPr/>
          </p:nvSpPr>
          <p:spPr bwMode="auto">
            <a:xfrm>
              <a:off x="2340" y="1118"/>
              <a:ext cx="1644" cy="1618"/>
            </a:xfrm>
            <a:custGeom>
              <a:avLst/>
              <a:gdLst>
                <a:gd name="T0" fmla="*/ 0 w 1644"/>
                <a:gd name="T1" fmla="*/ 0 h 1618"/>
                <a:gd name="T2" fmla="*/ 450 w 1644"/>
                <a:gd name="T3" fmla="*/ 562 h 1618"/>
                <a:gd name="T4" fmla="*/ 743 w 1644"/>
                <a:gd name="T5" fmla="*/ 892 h 1618"/>
                <a:gd name="T6" fmla="*/ 1644 w 1644"/>
                <a:gd name="T7" fmla="*/ 1618 h 1618"/>
                <a:gd name="T8" fmla="*/ 0 60000 65536"/>
                <a:gd name="T9" fmla="*/ 0 60000 65536"/>
                <a:gd name="T10" fmla="*/ 0 60000 65536"/>
                <a:gd name="T11" fmla="*/ 0 60000 65536"/>
                <a:gd name="T12" fmla="*/ 0 w 1644"/>
                <a:gd name="T13" fmla="*/ 0 h 1618"/>
                <a:gd name="T14" fmla="*/ 1644 w 1644"/>
                <a:gd name="T15" fmla="*/ 1618 h 1618"/>
              </a:gdLst>
              <a:ahLst/>
              <a:cxnLst>
                <a:cxn ang="T8">
                  <a:pos x="T0" y="T1"/>
                </a:cxn>
                <a:cxn ang="T9">
                  <a:pos x="T2" y="T3"/>
                </a:cxn>
                <a:cxn ang="T10">
                  <a:pos x="T4" y="T5"/>
                </a:cxn>
                <a:cxn ang="T11">
                  <a:pos x="T6" y="T7"/>
                </a:cxn>
              </a:cxnLst>
              <a:rect l="T12" t="T13" r="T14" b="T15"/>
              <a:pathLst>
                <a:path w="1644" h="1618">
                  <a:moveTo>
                    <a:pt x="0" y="0"/>
                  </a:moveTo>
                  <a:cubicBezTo>
                    <a:pt x="76" y="95"/>
                    <a:pt x="326" y="413"/>
                    <a:pt x="450" y="562"/>
                  </a:cubicBezTo>
                  <a:cubicBezTo>
                    <a:pt x="574" y="711"/>
                    <a:pt x="544" y="716"/>
                    <a:pt x="743" y="892"/>
                  </a:cubicBezTo>
                  <a:cubicBezTo>
                    <a:pt x="942" y="1068"/>
                    <a:pt x="1456" y="1467"/>
                    <a:pt x="1644" y="1618"/>
                  </a:cubicBezTo>
                </a:path>
              </a:pathLst>
            </a:custGeom>
            <a:noFill/>
            <a:ln w="38100" cap="flat" cmpd="sng">
              <a:solidFill>
                <a:srgbClr val="FF0000"/>
              </a:solidFill>
              <a:prstDash val="solid"/>
              <a:round/>
              <a:headEnd type="none" w="sm" len="sm"/>
              <a:tailEnd type="none" w="sm" len="sm"/>
            </a:ln>
            <a:extLst>
              <a:ext uri="{909E8E84-426E-40DD-AFC4-6F175D3DCCD1}">
                <a14:hiddenFill xmlns:a14="http://schemas.microsoft.com/office/drawing/2010/main">
                  <a:solidFill>
                    <a:srgbClr val="FFFFFF"/>
                  </a:solidFill>
                </a14:hiddenFill>
              </a:ext>
            </a:extLst>
          </p:spPr>
          <p:txBody>
            <a:bodyPr wrap="none" anchor="ctr"/>
            <a:lstStyle/>
            <a:p>
              <a:endParaRPr lang="de-DE"/>
            </a:p>
          </p:txBody>
        </p:sp>
        <p:sp>
          <p:nvSpPr>
            <p:cNvPr id="24598" name="Rectangle 24"/>
            <p:cNvSpPr>
              <a:spLocks noChangeArrowheads="1"/>
            </p:cNvSpPr>
            <p:nvPr/>
          </p:nvSpPr>
          <p:spPr bwMode="auto">
            <a:xfrm>
              <a:off x="3179" y="1937"/>
              <a:ext cx="168" cy="1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lr>
                  <a:schemeClr val="tx2"/>
                </a:buClr>
                <a:buChar char="•"/>
                <a:defRPr sz="2400">
                  <a:solidFill>
                    <a:schemeClr val="tx1"/>
                  </a:solidFill>
                  <a:latin typeface="Times New Roman" panose="02020603050405020304" pitchFamily="18" charset="0"/>
                </a:defRPr>
              </a:lvl1pPr>
              <a:lvl2pPr marL="742950" indent="-285750">
                <a:spcBef>
                  <a:spcPct val="20000"/>
                </a:spcBef>
                <a:buClr>
                  <a:schemeClr val="tx2"/>
                </a:buClr>
                <a:buChar char="–"/>
                <a:defRPr sz="2400">
                  <a:solidFill>
                    <a:schemeClr val="tx1"/>
                  </a:solidFill>
                  <a:latin typeface="Times New Roman" panose="02020603050405020304" pitchFamily="18" charset="0"/>
                </a:defRPr>
              </a:lvl2pPr>
              <a:lvl3pPr marL="1143000" indent="-228600">
                <a:spcBef>
                  <a:spcPct val="20000"/>
                </a:spcBef>
                <a:buClr>
                  <a:schemeClr val="tx2"/>
                </a:buClr>
                <a:buChar char="•"/>
                <a:defRPr sz="2400">
                  <a:solidFill>
                    <a:schemeClr val="tx1"/>
                  </a:solidFill>
                  <a:latin typeface="Times New Roman" panose="02020603050405020304" pitchFamily="18" charset="0"/>
                </a:defRPr>
              </a:lvl3pPr>
              <a:lvl4pPr marL="1600200" indent="-228600">
                <a:spcBef>
                  <a:spcPct val="20000"/>
                </a:spcBef>
                <a:buClr>
                  <a:schemeClr val="tx2"/>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spcBef>
                  <a:spcPct val="0"/>
                </a:spcBef>
                <a:buClrTx/>
                <a:buFontTx/>
                <a:buNone/>
              </a:pPr>
              <a:r>
                <a:rPr lang="de-DE" altLang="en-US" sz="1900" b="1" i="1">
                  <a:solidFill>
                    <a:srgbClr val="000000"/>
                  </a:solidFill>
                  <a:latin typeface="Arial" panose="020B0604020202020204" pitchFamily="34" charset="0"/>
                </a:rPr>
                <a:t>A</a:t>
              </a:r>
              <a:r>
                <a:rPr lang="de-DE" altLang="en-US" sz="1900" b="1" baseline="-25000">
                  <a:solidFill>
                    <a:srgbClr val="000000"/>
                  </a:solidFill>
                  <a:latin typeface="Arial" panose="020B0604020202020204" pitchFamily="34" charset="0"/>
                </a:rPr>
                <a:t>1</a:t>
              </a:r>
              <a:endParaRPr lang="de-DE" altLang="en-US">
                <a:latin typeface="Arial" panose="020B0604020202020204" pitchFamily="34" charset="0"/>
              </a:endParaRPr>
            </a:p>
          </p:txBody>
        </p:sp>
        <p:sp>
          <p:nvSpPr>
            <p:cNvPr id="24599" name="Rectangle 25"/>
            <p:cNvSpPr>
              <a:spLocks noChangeArrowheads="1"/>
            </p:cNvSpPr>
            <p:nvPr/>
          </p:nvSpPr>
          <p:spPr bwMode="auto">
            <a:xfrm>
              <a:off x="3056" y="3796"/>
              <a:ext cx="235" cy="1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lr>
                  <a:schemeClr val="tx2"/>
                </a:buClr>
                <a:buChar char="•"/>
                <a:defRPr sz="2400">
                  <a:solidFill>
                    <a:schemeClr val="tx1"/>
                  </a:solidFill>
                  <a:latin typeface="Times New Roman" panose="02020603050405020304" pitchFamily="18" charset="0"/>
                </a:defRPr>
              </a:lvl1pPr>
              <a:lvl2pPr marL="742950" indent="-285750">
                <a:spcBef>
                  <a:spcPct val="20000"/>
                </a:spcBef>
                <a:buClr>
                  <a:schemeClr val="tx2"/>
                </a:buClr>
                <a:buChar char="–"/>
                <a:defRPr sz="2400">
                  <a:solidFill>
                    <a:schemeClr val="tx1"/>
                  </a:solidFill>
                  <a:latin typeface="Times New Roman" panose="02020603050405020304" pitchFamily="18" charset="0"/>
                </a:defRPr>
              </a:lvl2pPr>
              <a:lvl3pPr marL="1143000" indent="-228600">
                <a:spcBef>
                  <a:spcPct val="20000"/>
                </a:spcBef>
                <a:buClr>
                  <a:schemeClr val="tx2"/>
                </a:buClr>
                <a:buChar char="•"/>
                <a:defRPr sz="2400">
                  <a:solidFill>
                    <a:schemeClr val="tx1"/>
                  </a:solidFill>
                  <a:latin typeface="Times New Roman" panose="02020603050405020304" pitchFamily="18" charset="0"/>
                </a:defRPr>
              </a:lvl3pPr>
              <a:lvl4pPr marL="1600200" indent="-228600">
                <a:spcBef>
                  <a:spcPct val="20000"/>
                </a:spcBef>
                <a:buClr>
                  <a:schemeClr val="tx2"/>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spcBef>
                  <a:spcPct val="0"/>
                </a:spcBef>
                <a:buClrTx/>
                <a:buFontTx/>
                <a:buNone/>
              </a:pPr>
              <a:r>
                <a:rPr lang="de-DE" altLang="en-US" sz="1900" b="1" i="1">
                  <a:solidFill>
                    <a:srgbClr val="000000"/>
                  </a:solidFill>
                  <a:latin typeface="Arial" panose="020B0604020202020204" pitchFamily="34" charset="0"/>
                </a:rPr>
                <a:t>Q</a:t>
              </a:r>
              <a:r>
                <a:rPr lang="de-DE" altLang="en-US" sz="1900" b="1" baseline="-25000">
                  <a:solidFill>
                    <a:srgbClr val="000000"/>
                  </a:solidFill>
                  <a:latin typeface="Arial" panose="020B0604020202020204" pitchFamily="34" charset="0"/>
                </a:rPr>
                <a:t>1</a:t>
              </a:r>
              <a:r>
                <a:rPr lang="de-DE" altLang="en-US" sz="1900" b="1" i="1">
                  <a:solidFill>
                    <a:srgbClr val="000000"/>
                  </a:solidFill>
                  <a:latin typeface="Arial" panose="020B0604020202020204" pitchFamily="34" charset="0"/>
                </a:rPr>
                <a:t>*</a:t>
              </a:r>
              <a:endParaRPr lang="de-DE" altLang="en-US">
                <a:latin typeface="Arial" panose="020B0604020202020204" pitchFamily="34" charset="0"/>
              </a:endParaRPr>
            </a:p>
          </p:txBody>
        </p:sp>
        <p:sp>
          <p:nvSpPr>
            <p:cNvPr id="24600" name="Rectangle 26"/>
            <p:cNvSpPr>
              <a:spLocks noChangeArrowheads="1"/>
            </p:cNvSpPr>
            <p:nvPr/>
          </p:nvSpPr>
          <p:spPr bwMode="auto">
            <a:xfrm>
              <a:off x="1011" y="1918"/>
              <a:ext cx="210" cy="1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lr>
                  <a:schemeClr val="tx2"/>
                </a:buClr>
                <a:buChar char="•"/>
                <a:defRPr sz="2400">
                  <a:solidFill>
                    <a:schemeClr val="tx1"/>
                  </a:solidFill>
                  <a:latin typeface="Times New Roman" panose="02020603050405020304" pitchFamily="18" charset="0"/>
                </a:defRPr>
              </a:lvl1pPr>
              <a:lvl2pPr marL="742950" indent="-285750">
                <a:spcBef>
                  <a:spcPct val="20000"/>
                </a:spcBef>
                <a:buClr>
                  <a:schemeClr val="tx2"/>
                </a:buClr>
                <a:buChar char="–"/>
                <a:defRPr sz="2400">
                  <a:solidFill>
                    <a:schemeClr val="tx1"/>
                  </a:solidFill>
                  <a:latin typeface="Times New Roman" panose="02020603050405020304" pitchFamily="18" charset="0"/>
                </a:defRPr>
              </a:lvl2pPr>
              <a:lvl3pPr marL="1143000" indent="-228600">
                <a:spcBef>
                  <a:spcPct val="20000"/>
                </a:spcBef>
                <a:buClr>
                  <a:schemeClr val="tx2"/>
                </a:buClr>
                <a:buChar char="•"/>
                <a:defRPr sz="2400">
                  <a:solidFill>
                    <a:schemeClr val="tx1"/>
                  </a:solidFill>
                  <a:latin typeface="Times New Roman" panose="02020603050405020304" pitchFamily="18" charset="0"/>
                </a:defRPr>
              </a:lvl3pPr>
              <a:lvl4pPr marL="1600200" indent="-228600">
                <a:spcBef>
                  <a:spcPct val="20000"/>
                </a:spcBef>
                <a:buClr>
                  <a:schemeClr val="tx2"/>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spcBef>
                  <a:spcPct val="0"/>
                </a:spcBef>
                <a:buClrTx/>
                <a:buFontTx/>
                <a:buNone/>
              </a:pPr>
              <a:r>
                <a:rPr lang="de-DE" altLang="en-US" sz="1900" b="1" i="1">
                  <a:solidFill>
                    <a:srgbClr val="000000"/>
                  </a:solidFill>
                  <a:latin typeface="Arial" panose="020B0604020202020204" pitchFamily="34" charset="0"/>
                </a:rPr>
                <a:t>p</a:t>
              </a:r>
              <a:r>
                <a:rPr lang="de-DE" altLang="en-US" sz="1900" b="1" baseline="-25000">
                  <a:solidFill>
                    <a:srgbClr val="000000"/>
                  </a:solidFill>
                  <a:latin typeface="Arial" panose="020B0604020202020204" pitchFamily="34" charset="0"/>
                </a:rPr>
                <a:t>1</a:t>
              </a:r>
              <a:r>
                <a:rPr lang="de-DE" altLang="en-US" sz="1900" b="1" i="1">
                  <a:solidFill>
                    <a:srgbClr val="000000"/>
                  </a:solidFill>
                  <a:latin typeface="Arial" panose="020B0604020202020204" pitchFamily="34" charset="0"/>
                </a:rPr>
                <a:t>*</a:t>
              </a:r>
              <a:endParaRPr lang="de-DE" altLang="en-US">
                <a:latin typeface="Arial" panose="020B0604020202020204" pitchFamily="34" charset="0"/>
              </a:endParaRPr>
            </a:p>
          </p:txBody>
        </p:sp>
        <p:sp>
          <p:nvSpPr>
            <p:cNvPr id="24601" name="Line 27"/>
            <p:cNvSpPr>
              <a:spLocks noChangeShapeType="1"/>
            </p:cNvSpPr>
            <p:nvPr/>
          </p:nvSpPr>
          <p:spPr bwMode="auto">
            <a:xfrm flipH="1">
              <a:off x="1344" y="2016"/>
              <a:ext cx="1680" cy="0"/>
            </a:xfrm>
            <a:prstGeom prst="line">
              <a:avLst/>
            </a:prstGeom>
            <a:noFill/>
            <a:ln w="9525">
              <a:solidFill>
                <a:schemeClr val="tx1"/>
              </a:solidFill>
              <a:prstDash val="sysDot"/>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de-DE"/>
            </a:p>
          </p:txBody>
        </p:sp>
        <p:sp>
          <p:nvSpPr>
            <p:cNvPr id="24602" name="Line 28"/>
            <p:cNvSpPr>
              <a:spLocks noChangeShapeType="1"/>
            </p:cNvSpPr>
            <p:nvPr/>
          </p:nvSpPr>
          <p:spPr bwMode="auto">
            <a:xfrm>
              <a:off x="3072" y="2016"/>
              <a:ext cx="0" cy="1680"/>
            </a:xfrm>
            <a:prstGeom prst="line">
              <a:avLst/>
            </a:prstGeom>
            <a:noFill/>
            <a:ln w="9525">
              <a:solidFill>
                <a:schemeClr val="tx1"/>
              </a:solidFill>
              <a:prstDash val="sysDot"/>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de-DE"/>
            </a:p>
          </p:txBody>
        </p:sp>
        <p:sp>
          <p:nvSpPr>
            <p:cNvPr id="24603" name="Freeform 29"/>
            <p:cNvSpPr>
              <a:spLocks/>
            </p:cNvSpPr>
            <p:nvPr/>
          </p:nvSpPr>
          <p:spPr bwMode="auto">
            <a:xfrm>
              <a:off x="3048" y="1984"/>
              <a:ext cx="53" cy="52"/>
            </a:xfrm>
            <a:custGeom>
              <a:avLst/>
              <a:gdLst>
                <a:gd name="T0" fmla="*/ 1 w 106"/>
                <a:gd name="T1" fmla="*/ 0 h 106"/>
                <a:gd name="T2" fmla="*/ 1 w 106"/>
                <a:gd name="T3" fmla="*/ 0 h 106"/>
                <a:gd name="T4" fmla="*/ 1 w 106"/>
                <a:gd name="T5" fmla="*/ 0 h 106"/>
                <a:gd name="T6" fmla="*/ 1 w 106"/>
                <a:gd name="T7" fmla="*/ 0 h 106"/>
                <a:gd name="T8" fmla="*/ 1 w 106"/>
                <a:gd name="T9" fmla="*/ 0 h 106"/>
                <a:gd name="T10" fmla="*/ 1 w 106"/>
                <a:gd name="T11" fmla="*/ 0 h 106"/>
                <a:gd name="T12" fmla="*/ 1 w 106"/>
                <a:gd name="T13" fmla="*/ 0 h 106"/>
                <a:gd name="T14" fmla="*/ 1 w 106"/>
                <a:gd name="T15" fmla="*/ 0 h 106"/>
                <a:gd name="T16" fmla="*/ 1 w 106"/>
                <a:gd name="T17" fmla="*/ 0 h 106"/>
                <a:gd name="T18" fmla="*/ 1 w 106"/>
                <a:gd name="T19" fmla="*/ 0 h 106"/>
                <a:gd name="T20" fmla="*/ 1 w 106"/>
                <a:gd name="T21" fmla="*/ 0 h 106"/>
                <a:gd name="T22" fmla="*/ 1 w 106"/>
                <a:gd name="T23" fmla="*/ 0 h 106"/>
                <a:gd name="T24" fmla="*/ 0 w 106"/>
                <a:gd name="T25" fmla="*/ 0 h 106"/>
                <a:gd name="T26" fmla="*/ 1 w 106"/>
                <a:gd name="T27" fmla="*/ 0 h 106"/>
                <a:gd name="T28" fmla="*/ 1 w 106"/>
                <a:gd name="T29" fmla="*/ 0 h 106"/>
                <a:gd name="T30" fmla="*/ 1 w 106"/>
                <a:gd name="T31" fmla="*/ 0 h 106"/>
                <a:gd name="T32" fmla="*/ 1 w 106"/>
                <a:gd name="T33" fmla="*/ 0 h 106"/>
                <a:gd name="T34" fmla="*/ 1 w 106"/>
                <a:gd name="T35" fmla="*/ 0 h 106"/>
                <a:gd name="T36" fmla="*/ 1 w 106"/>
                <a:gd name="T37" fmla="*/ 0 h 106"/>
                <a:gd name="T38" fmla="*/ 1 w 106"/>
                <a:gd name="T39" fmla="*/ 0 h 106"/>
                <a:gd name="T40" fmla="*/ 1 w 106"/>
                <a:gd name="T41" fmla="*/ 0 h 106"/>
                <a:gd name="T42" fmla="*/ 1 w 106"/>
                <a:gd name="T43" fmla="*/ 0 h 106"/>
                <a:gd name="T44" fmla="*/ 1 w 106"/>
                <a:gd name="T45" fmla="*/ 0 h 106"/>
                <a:gd name="T46" fmla="*/ 1 w 106"/>
                <a:gd name="T47" fmla="*/ 0 h 106"/>
                <a:gd name="T48" fmla="*/ 1 w 106"/>
                <a:gd name="T49" fmla="*/ 0 h 106"/>
                <a:gd name="T50" fmla="*/ 1 w 106"/>
                <a:gd name="T51" fmla="*/ 0 h 10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106"/>
                <a:gd name="T79" fmla="*/ 0 h 106"/>
                <a:gd name="T80" fmla="*/ 106 w 106"/>
                <a:gd name="T81" fmla="*/ 106 h 10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106" h="106">
                  <a:moveTo>
                    <a:pt x="106" y="53"/>
                  </a:moveTo>
                  <a:lnTo>
                    <a:pt x="104" y="40"/>
                  </a:lnTo>
                  <a:lnTo>
                    <a:pt x="101" y="27"/>
                  </a:lnTo>
                  <a:lnTo>
                    <a:pt x="91" y="16"/>
                  </a:lnTo>
                  <a:lnTo>
                    <a:pt x="81" y="7"/>
                  </a:lnTo>
                  <a:lnTo>
                    <a:pt x="68" y="2"/>
                  </a:lnTo>
                  <a:lnTo>
                    <a:pt x="53" y="0"/>
                  </a:lnTo>
                  <a:lnTo>
                    <a:pt x="40" y="2"/>
                  </a:lnTo>
                  <a:lnTo>
                    <a:pt x="28" y="7"/>
                  </a:lnTo>
                  <a:lnTo>
                    <a:pt x="17" y="16"/>
                  </a:lnTo>
                  <a:lnTo>
                    <a:pt x="8" y="27"/>
                  </a:lnTo>
                  <a:lnTo>
                    <a:pt x="2" y="40"/>
                  </a:lnTo>
                  <a:lnTo>
                    <a:pt x="0" y="53"/>
                  </a:lnTo>
                  <a:lnTo>
                    <a:pt x="2" y="68"/>
                  </a:lnTo>
                  <a:lnTo>
                    <a:pt x="8" y="80"/>
                  </a:lnTo>
                  <a:lnTo>
                    <a:pt x="17" y="91"/>
                  </a:lnTo>
                  <a:lnTo>
                    <a:pt x="28" y="99"/>
                  </a:lnTo>
                  <a:lnTo>
                    <a:pt x="40" y="104"/>
                  </a:lnTo>
                  <a:lnTo>
                    <a:pt x="53" y="106"/>
                  </a:lnTo>
                  <a:lnTo>
                    <a:pt x="68" y="104"/>
                  </a:lnTo>
                  <a:lnTo>
                    <a:pt x="81" y="99"/>
                  </a:lnTo>
                  <a:lnTo>
                    <a:pt x="91" y="91"/>
                  </a:lnTo>
                  <a:lnTo>
                    <a:pt x="101" y="80"/>
                  </a:lnTo>
                  <a:lnTo>
                    <a:pt x="104" y="68"/>
                  </a:lnTo>
                  <a:lnTo>
                    <a:pt x="106" y="53"/>
                  </a:lnTo>
                  <a:close/>
                </a:path>
              </a:pathLst>
            </a:custGeom>
            <a:solidFill>
              <a:srgbClr val="FFFFFF"/>
            </a:solidFill>
            <a:ln w="14288">
              <a:solidFill>
                <a:srgbClr val="000000"/>
              </a:solidFill>
              <a:prstDash val="solid"/>
              <a:round/>
              <a:headEnd/>
              <a:tailEnd/>
            </a:ln>
          </p:spPr>
          <p:txBody>
            <a:bodyPr/>
            <a:lstStyle/>
            <a:p>
              <a:endParaRPr lang="de-DE"/>
            </a:p>
          </p:txBody>
        </p:sp>
      </p:grpSp>
      <p:grpSp>
        <p:nvGrpSpPr>
          <p:cNvPr id="3" name="Group 30"/>
          <p:cNvGrpSpPr>
            <a:grpSpLocks/>
          </p:cNvGrpSpPr>
          <p:nvPr/>
        </p:nvGrpSpPr>
        <p:grpSpPr bwMode="auto">
          <a:xfrm>
            <a:off x="1524002" y="2514600"/>
            <a:ext cx="2930525" cy="292100"/>
            <a:chOff x="976" y="1603"/>
            <a:chExt cx="1846" cy="184"/>
          </a:xfrm>
        </p:grpSpPr>
        <p:sp>
          <p:nvSpPr>
            <p:cNvPr id="24594" name="Rectangle 31"/>
            <p:cNvSpPr>
              <a:spLocks noChangeArrowheads="1"/>
            </p:cNvSpPr>
            <p:nvPr/>
          </p:nvSpPr>
          <p:spPr bwMode="auto">
            <a:xfrm>
              <a:off x="976" y="1603"/>
              <a:ext cx="298" cy="1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lr>
                  <a:schemeClr val="tx2"/>
                </a:buClr>
                <a:buChar char="•"/>
                <a:defRPr sz="2400">
                  <a:solidFill>
                    <a:schemeClr val="tx1"/>
                  </a:solidFill>
                  <a:latin typeface="Times New Roman" panose="02020603050405020304" pitchFamily="18" charset="0"/>
                </a:defRPr>
              </a:lvl1pPr>
              <a:lvl2pPr marL="742950" indent="-285750">
                <a:spcBef>
                  <a:spcPct val="20000"/>
                </a:spcBef>
                <a:buClr>
                  <a:schemeClr val="tx2"/>
                </a:buClr>
                <a:buChar char="–"/>
                <a:defRPr sz="2400">
                  <a:solidFill>
                    <a:schemeClr val="tx1"/>
                  </a:solidFill>
                  <a:latin typeface="Times New Roman" panose="02020603050405020304" pitchFamily="18" charset="0"/>
                </a:defRPr>
              </a:lvl2pPr>
              <a:lvl3pPr marL="1143000" indent="-228600">
                <a:spcBef>
                  <a:spcPct val="20000"/>
                </a:spcBef>
                <a:buClr>
                  <a:schemeClr val="tx2"/>
                </a:buClr>
                <a:buChar char="•"/>
                <a:defRPr sz="2400">
                  <a:solidFill>
                    <a:schemeClr val="tx1"/>
                  </a:solidFill>
                  <a:latin typeface="Times New Roman" panose="02020603050405020304" pitchFamily="18" charset="0"/>
                </a:defRPr>
              </a:lvl3pPr>
              <a:lvl4pPr marL="1600200" indent="-228600">
                <a:spcBef>
                  <a:spcPct val="20000"/>
                </a:spcBef>
                <a:buClr>
                  <a:schemeClr val="tx2"/>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spcBef>
                  <a:spcPct val="0"/>
                </a:spcBef>
                <a:buClrTx/>
                <a:buFontTx/>
                <a:buNone/>
              </a:pPr>
              <a:r>
                <a:rPr lang="de-DE" altLang="en-US" sz="1900" b="1" i="1">
                  <a:solidFill>
                    <a:srgbClr val="000000"/>
                  </a:solidFill>
                  <a:latin typeface="Arial" panose="020B0604020202020204" pitchFamily="34" charset="0"/>
                </a:rPr>
                <a:t>p</a:t>
              </a:r>
              <a:r>
                <a:rPr lang="de-DE" altLang="en-US" sz="1900" b="1" i="1" baseline="-25000">
                  <a:solidFill>
                    <a:srgbClr val="000000"/>
                  </a:solidFill>
                  <a:latin typeface="Arial" panose="020B0604020202020204" pitchFamily="34" charset="0"/>
                </a:rPr>
                <a:t>max</a:t>
              </a:r>
              <a:endParaRPr lang="de-DE" altLang="en-US">
                <a:latin typeface="Arial" panose="020B0604020202020204" pitchFamily="34" charset="0"/>
              </a:endParaRPr>
            </a:p>
          </p:txBody>
        </p:sp>
        <p:sp>
          <p:nvSpPr>
            <p:cNvPr id="24595" name="Line 32"/>
            <p:cNvSpPr>
              <a:spLocks noChangeShapeType="1"/>
            </p:cNvSpPr>
            <p:nvPr/>
          </p:nvSpPr>
          <p:spPr bwMode="auto">
            <a:xfrm flipH="1">
              <a:off x="1344" y="1700"/>
              <a:ext cx="1440" cy="0"/>
            </a:xfrm>
            <a:prstGeom prst="line">
              <a:avLst/>
            </a:prstGeom>
            <a:noFill/>
            <a:ln w="9525">
              <a:solidFill>
                <a:schemeClr val="tx1"/>
              </a:solidFill>
              <a:prstDash val="sysDot"/>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de-DE"/>
            </a:p>
          </p:txBody>
        </p:sp>
        <p:sp>
          <p:nvSpPr>
            <p:cNvPr id="24596" name="Freeform 33"/>
            <p:cNvSpPr>
              <a:spLocks/>
            </p:cNvSpPr>
            <p:nvPr/>
          </p:nvSpPr>
          <p:spPr bwMode="auto">
            <a:xfrm>
              <a:off x="2769" y="1668"/>
              <a:ext cx="53" cy="54"/>
            </a:xfrm>
            <a:custGeom>
              <a:avLst/>
              <a:gdLst>
                <a:gd name="T0" fmla="*/ 1 w 106"/>
                <a:gd name="T1" fmla="*/ 1 h 108"/>
                <a:gd name="T2" fmla="*/ 1 w 106"/>
                <a:gd name="T3" fmla="*/ 1 h 108"/>
                <a:gd name="T4" fmla="*/ 1 w 106"/>
                <a:gd name="T5" fmla="*/ 1 h 108"/>
                <a:gd name="T6" fmla="*/ 1 w 106"/>
                <a:gd name="T7" fmla="*/ 1 h 108"/>
                <a:gd name="T8" fmla="*/ 1 w 106"/>
                <a:gd name="T9" fmla="*/ 1 h 108"/>
                <a:gd name="T10" fmla="*/ 1 w 106"/>
                <a:gd name="T11" fmla="*/ 1 h 108"/>
                <a:gd name="T12" fmla="*/ 1 w 106"/>
                <a:gd name="T13" fmla="*/ 0 h 108"/>
                <a:gd name="T14" fmla="*/ 1 w 106"/>
                <a:gd name="T15" fmla="*/ 1 h 108"/>
                <a:gd name="T16" fmla="*/ 1 w 106"/>
                <a:gd name="T17" fmla="*/ 1 h 108"/>
                <a:gd name="T18" fmla="*/ 1 w 106"/>
                <a:gd name="T19" fmla="*/ 1 h 108"/>
                <a:gd name="T20" fmla="*/ 1 w 106"/>
                <a:gd name="T21" fmla="*/ 1 h 108"/>
                <a:gd name="T22" fmla="*/ 1 w 106"/>
                <a:gd name="T23" fmla="*/ 1 h 108"/>
                <a:gd name="T24" fmla="*/ 0 w 106"/>
                <a:gd name="T25" fmla="*/ 1 h 108"/>
                <a:gd name="T26" fmla="*/ 1 w 106"/>
                <a:gd name="T27" fmla="*/ 1 h 108"/>
                <a:gd name="T28" fmla="*/ 1 w 106"/>
                <a:gd name="T29" fmla="*/ 1 h 108"/>
                <a:gd name="T30" fmla="*/ 1 w 106"/>
                <a:gd name="T31" fmla="*/ 1 h 108"/>
                <a:gd name="T32" fmla="*/ 1 w 106"/>
                <a:gd name="T33" fmla="*/ 1 h 108"/>
                <a:gd name="T34" fmla="*/ 1 w 106"/>
                <a:gd name="T35" fmla="*/ 1 h 108"/>
                <a:gd name="T36" fmla="*/ 1 w 106"/>
                <a:gd name="T37" fmla="*/ 1 h 108"/>
                <a:gd name="T38" fmla="*/ 1 w 106"/>
                <a:gd name="T39" fmla="*/ 1 h 108"/>
                <a:gd name="T40" fmla="*/ 1 w 106"/>
                <a:gd name="T41" fmla="*/ 1 h 108"/>
                <a:gd name="T42" fmla="*/ 1 w 106"/>
                <a:gd name="T43" fmla="*/ 1 h 108"/>
                <a:gd name="T44" fmla="*/ 1 w 106"/>
                <a:gd name="T45" fmla="*/ 1 h 108"/>
                <a:gd name="T46" fmla="*/ 1 w 106"/>
                <a:gd name="T47" fmla="*/ 1 h 108"/>
                <a:gd name="T48" fmla="*/ 1 w 106"/>
                <a:gd name="T49" fmla="*/ 1 h 108"/>
                <a:gd name="T50" fmla="*/ 1 w 106"/>
                <a:gd name="T51" fmla="*/ 1 h 108"/>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106"/>
                <a:gd name="T79" fmla="*/ 0 h 108"/>
                <a:gd name="T80" fmla="*/ 106 w 106"/>
                <a:gd name="T81" fmla="*/ 108 h 108"/>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106" h="108">
                  <a:moveTo>
                    <a:pt x="106" y="55"/>
                  </a:moveTo>
                  <a:lnTo>
                    <a:pt x="104" y="40"/>
                  </a:lnTo>
                  <a:lnTo>
                    <a:pt x="98" y="28"/>
                  </a:lnTo>
                  <a:lnTo>
                    <a:pt x="89" y="17"/>
                  </a:lnTo>
                  <a:lnTo>
                    <a:pt x="78" y="7"/>
                  </a:lnTo>
                  <a:lnTo>
                    <a:pt x="65" y="2"/>
                  </a:lnTo>
                  <a:lnTo>
                    <a:pt x="53" y="0"/>
                  </a:lnTo>
                  <a:lnTo>
                    <a:pt x="38" y="2"/>
                  </a:lnTo>
                  <a:lnTo>
                    <a:pt x="25" y="7"/>
                  </a:lnTo>
                  <a:lnTo>
                    <a:pt x="14" y="17"/>
                  </a:lnTo>
                  <a:lnTo>
                    <a:pt x="7" y="28"/>
                  </a:lnTo>
                  <a:lnTo>
                    <a:pt x="2" y="40"/>
                  </a:lnTo>
                  <a:lnTo>
                    <a:pt x="0" y="55"/>
                  </a:lnTo>
                  <a:lnTo>
                    <a:pt x="2" y="68"/>
                  </a:lnTo>
                  <a:lnTo>
                    <a:pt x="7" y="80"/>
                  </a:lnTo>
                  <a:lnTo>
                    <a:pt x="14" y="91"/>
                  </a:lnTo>
                  <a:lnTo>
                    <a:pt x="25" y="100"/>
                  </a:lnTo>
                  <a:lnTo>
                    <a:pt x="38" y="106"/>
                  </a:lnTo>
                  <a:lnTo>
                    <a:pt x="53" y="108"/>
                  </a:lnTo>
                  <a:lnTo>
                    <a:pt x="65" y="106"/>
                  </a:lnTo>
                  <a:lnTo>
                    <a:pt x="78" y="100"/>
                  </a:lnTo>
                  <a:lnTo>
                    <a:pt x="89" y="91"/>
                  </a:lnTo>
                  <a:lnTo>
                    <a:pt x="98" y="80"/>
                  </a:lnTo>
                  <a:lnTo>
                    <a:pt x="104" y="68"/>
                  </a:lnTo>
                  <a:lnTo>
                    <a:pt x="106" y="55"/>
                  </a:lnTo>
                  <a:close/>
                </a:path>
              </a:pathLst>
            </a:custGeom>
            <a:solidFill>
              <a:srgbClr val="FFFFFF"/>
            </a:solidFill>
            <a:ln w="14288">
              <a:solidFill>
                <a:srgbClr val="000000"/>
              </a:solidFill>
              <a:prstDash val="solid"/>
              <a:round/>
              <a:headEnd/>
              <a:tailEnd/>
            </a:ln>
          </p:spPr>
          <p:txBody>
            <a:bodyPr/>
            <a:lstStyle/>
            <a:p>
              <a:endParaRPr lang="de-DE"/>
            </a:p>
          </p:txBody>
        </p:sp>
      </p:grpSp>
      <p:sp>
        <p:nvSpPr>
          <p:cNvPr id="24591" name="Line 34"/>
          <p:cNvSpPr>
            <a:spLocks noChangeShapeType="1"/>
          </p:cNvSpPr>
          <p:nvPr/>
        </p:nvSpPr>
        <p:spPr bwMode="auto">
          <a:xfrm>
            <a:off x="2133600" y="5791200"/>
            <a:ext cx="6172200" cy="0"/>
          </a:xfrm>
          <a:prstGeom prst="line">
            <a:avLst/>
          </a:prstGeom>
          <a:noFill/>
          <a:ln w="38100">
            <a:solidFill>
              <a:schemeClr val="tx1"/>
            </a:solidFill>
            <a:round/>
            <a:headEnd type="none" w="sm" len="sm"/>
            <a:tailEnd type="triangle" w="med" len="med"/>
          </a:ln>
          <a:extLst>
            <a:ext uri="{909E8E84-426E-40DD-AFC4-6F175D3DCCD1}">
              <a14:hiddenFill xmlns:a14="http://schemas.microsoft.com/office/drawing/2010/main">
                <a:noFill/>
              </a14:hiddenFill>
            </a:ext>
          </a:extLst>
        </p:spPr>
        <p:txBody>
          <a:bodyPr wrap="none" anchor="ctr"/>
          <a:lstStyle/>
          <a:p>
            <a:endParaRPr lang="de-DE"/>
          </a:p>
        </p:txBody>
      </p:sp>
      <p:sp>
        <p:nvSpPr>
          <p:cNvPr id="24592" name="Line 35"/>
          <p:cNvSpPr>
            <a:spLocks noChangeShapeType="1"/>
          </p:cNvSpPr>
          <p:nvPr/>
        </p:nvSpPr>
        <p:spPr bwMode="auto">
          <a:xfrm flipV="1">
            <a:off x="2133600" y="1676400"/>
            <a:ext cx="0" cy="4114800"/>
          </a:xfrm>
          <a:prstGeom prst="line">
            <a:avLst/>
          </a:prstGeom>
          <a:noFill/>
          <a:ln w="38100">
            <a:solidFill>
              <a:schemeClr val="tx1"/>
            </a:solidFill>
            <a:round/>
            <a:headEnd type="none" w="sm" len="sm"/>
            <a:tailEnd type="triangle" w="med" len="med"/>
          </a:ln>
          <a:extLst>
            <a:ext uri="{909E8E84-426E-40DD-AFC4-6F175D3DCCD1}">
              <a14:hiddenFill xmlns:a14="http://schemas.microsoft.com/office/drawing/2010/main">
                <a:noFill/>
              </a14:hiddenFill>
            </a:ext>
          </a:extLst>
        </p:spPr>
        <p:txBody>
          <a:bodyPr wrap="none" anchor="ctr"/>
          <a:lstStyle/>
          <a:p>
            <a:endParaRPr lang="de-DE"/>
          </a:p>
        </p:txBody>
      </p:sp>
      <p:sp>
        <p:nvSpPr>
          <p:cNvPr id="24593" name="Freeform 16"/>
          <p:cNvSpPr>
            <a:spLocks/>
          </p:cNvSpPr>
          <p:nvPr/>
        </p:nvSpPr>
        <p:spPr bwMode="auto">
          <a:xfrm>
            <a:off x="4373565" y="3663950"/>
            <a:ext cx="84137" cy="84138"/>
          </a:xfrm>
          <a:custGeom>
            <a:avLst/>
            <a:gdLst>
              <a:gd name="T0" fmla="*/ 2147483646 w 106"/>
              <a:gd name="T1" fmla="*/ 2147483646 h 106"/>
              <a:gd name="T2" fmla="*/ 2147483646 w 106"/>
              <a:gd name="T3" fmla="*/ 2147483646 h 106"/>
              <a:gd name="T4" fmla="*/ 2147483646 w 106"/>
              <a:gd name="T5" fmla="*/ 2147483646 h 106"/>
              <a:gd name="T6" fmla="*/ 2147483646 w 106"/>
              <a:gd name="T7" fmla="*/ 2147483646 h 106"/>
              <a:gd name="T8" fmla="*/ 2147483646 w 106"/>
              <a:gd name="T9" fmla="*/ 2147483646 h 106"/>
              <a:gd name="T10" fmla="*/ 2147483646 w 106"/>
              <a:gd name="T11" fmla="*/ 2147483646 h 106"/>
              <a:gd name="T12" fmla="*/ 2147483646 w 106"/>
              <a:gd name="T13" fmla="*/ 0 h 106"/>
              <a:gd name="T14" fmla="*/ 2147483646 w 106"/>
              <a:gd name="T15" fmla="*/ 2147483646 h 106"/>
              <a:gd name="T16" fmla="*/ 2147483646 w 106"/>
              <a:gd name="T17" fmla="*/ 2147483646 h 106"/>
              <a:gd name="T18" fmla="*/ 2147483646 w 106"/>
              <a:gd name="T19" fmla="*/ 2147483646 h 106"/>
              <a:gd name="T20" fmla="*/ 2147483646 w 106"/>
              <a:gd name="T21" fmla="*/ 2147483646 h 106"/>
              <a:gd name="T22" fmla="*/ 2147483646 w 106"/>
              <a:gd name="T23" fmla="*/ 2147483646 h 106"/>
              <a:gd name="T24" fmla="*/ 0 w 106"/>
              <a:gd name="T25" fmla="*/ 2147483646 h 106"/>
              <a:gd name="T26" fmla="*/ 2147483646 w 106"/>
              <a:gd name="T27" fmla="*/ 2147483646 h 106"/>
              <a:gd name="T28" fmla="*/ 2147483646 w 106"/>
              <a:gd name="T29" fmla="*/ 2147483646 h 106"/>
              <a:gd name="T30" fmla="*/ 2147483646 w 106"/>
              <a:gd name="T31" fmla="*/ 2147483646 h 106"/>
              <a:gd name="T32" fmla="*/ 2147483646 w 106"/>
              <a:gd name="T33" fmla="*/ 2147483646 h 106"/>
              <a:gd name="T34" fmla="*/ 2147483646 w 106"/>
              <a:gd name="T35" fmla="*/ 2147483646 h 106"/>
              <a:gd name="T36" fmla="*/ 2147483646 w 106"/>
              <a:gd name="T37" fmla="*/ 2147483646 h 106"/>
              <a:gd name="T38" fmla="*/ 2147483646 w 106"/>
              <a:gd name="T39" fmla="*/ 2147483646 h 106"/>
              <a:gd name="T40" fmla="*/ 2147483646 w 106"/>
              <a:gd name="T41" fmla="*/ 2147483646 h 106"/>
              <a:gd name="T42" fmla="*/ 2147483646 w 106"/>
              <a:gd name="T43" fmla="*/ 2147483646 h 106"/>
              <a:gd name="T44" fmla="*/ 2147483646 w 106"/>
              <a:gd name="T45" fmla="*/ 2147483646 h 106"/>
              <a:gd name="T46" fmla="*/ 2147483646 w 106"/>
              <a:gd name="T47" fmla="*/ 2147483646 h 106"/>
              <a:gd name="T48" fmla="*/ 2147483646 w 106"/>
              <a:gd name="T49" fmla="*/ 2147483646 h 106"/>
              <a:gd name="T50" fmla="*/ 2147483646 w 106"/>
              <a:gd name="T51" fmla="*/ 2147483646 h 10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106"/>
              <a:gd name="T79" fmla="*/ 0 h 106"/>
              <a:gd name="T80" fmla="*/ 106 w 106"/>
              <a:gd name="T81" fmla="*/ 106 h 10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106" h="106">
                <a:moveTo>
                  <a:pt x="106" y="53"/>
                </a:moveTo>
                <a:lnTo>
                  <a:pt x="104" y="40"/>
                </a:lnTo>
                <a:lnTo>
                  <a:pt x="98" y="27"/>
                </a:lnTo>
                <a:lnTo>
                  <a:pt x="89" y="14"/>
                </a:lnTo>
                <a:lnTo>
                  <a:pt x="78" y="7"/>
                </a:lnTo>
                <a:lnTo>
                  <a:pt x="65" y="2"/>
                </a:lnTo>
                <a:lnTo>
                  <a:pt x="53" y="0"/>
                </a:lnTo>
                <a:lnTo>
                  <a:pt x="38" y="2"/>
                </a:lnTo>
                <a:lnTo>
                  <a:pt x="25" y="7"/>
                </a:lnTo>
                <a:lnTo>
                  <a:pt x="14" y="14"/>
                </a:lnTo>
                <a:lnTo>
                  <a:pt x="7" y="27"/>
                </a:lnTo>
                <a:lnTo>
                  <a:pt x="2" y="40"/>
                </a:lnTo>
                <a:lnTo>
                  <a:pt x="0" y="53"/>
                </a:lnTo>
                <a:lnTo>
                  <a:pt x="2" y="67"/>
                </a:lnTo>
                <a:lnTo>
                  <a:pt x="7" y="80"/>
                </a:lnTo>
                <a:lnTo>
                  <a:pt x="14" y="91"/>
                </a:lnTo>
                <a:lnTo>
                  <a:pt x="25" y="98"/>
                </a:lnTo>
                <a:lnTo>
                  <a:pt x="38" y="104"/>
                </a:lnTo>
                <a:lnTo>
                  <a:pt x="53" y="106"/>
                </a:lnTo>
                <a:lnTo>
                  <a:pt x="65" y="104"/>
                </a:lnTo>
                <a:lnTo>
                  <a:pt x="78" y="98"/>
                </a:lnTo>
                <a:lnTo>
                  <a:pt x="89" y="91"/>
                </a:lnTo>
                <a:lnTo>
                  <a:pt x="98" y="80"/>
                </a:lnTo>
                <a:lnTo>
                  <a:pt x="104" y="67"/>
                </a:lnTo>
                <a:lnTo>
                  <a:pt x="106" y="53"/>
                </a:lnTo>
                <a:close/>
              </a:path>
            </a:pathLst>
          </a:custGeom>
          <a:solidFill>
            <a:srgbClr val="FFFFFF"/>
          </a:solidFill>
          <a:ln w="14288">
            <a:solidFill>
              <a:srgbClr val="000000"/>
            </a:solidFill>
            <a:prstDash val="solid"/>
            <a:round/>
            <a:headEnd/>
            <a:tailEnd/>
          </a:ln>
        </p:spPr>
        <p:txBody>
          <a:bodyPr/>
          <a:lstStyle/>
          <a:p>
            <a:endParaRPr lang="de-DE"/>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linds(horizontal)">
                                      <p:cBhvr>
                                        <p:cTn id="7" dur="500"/>
                                        <p:tgtEl>
                                          <p:spTgt spid="2"/>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3" presetClass="entr" presetSubtype="10"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blinds(horizontal)">
                                      <p:cBhvr>
                                        <p:cTn id="1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Freeform 2"/>
          <p:cNvSpPr>
            <a:spLocks/>
          </p:cNvSpPr>
          <p:nvPr/>
        </p:nvSpPr>
        <p:spPr bwMode="auto">
          <a:xfrm>
            <a:off x="2598740" y="1539877"/>
            <a:ext cx="3260725" cy="3357563"/>
          </a:xfrm>
          <a:custGeom>
            <a:avLst/>
            <a:gdLst>
              <a:gd name="T0" fmla="*/ 0 w 2054"/>
              <a:gd name="T1" fmla="*/ 0 h 2115"/>
              <a:gd name="T2" fmla="*/ 2147483646 w 2054"/>
              <a:gd name="T3" fmla="*/ 2147483646 h 2115"/>
              <a:gd name="T4" fmla="*/ 2147483646 w 2054"/>
              <a:gd name="T5" fmla="*/ 2147483646 h 2115"/>
              <a:gd name="T6" fmla="*/ 2147483646 w 2054"/>
              <a:gd name="T7" fmla="*/ 2147483646 h 2115"/>
              <a:gd name="T8" fmla="*/ 2147483646 w 2054"/>
              <a:gd name="T9" fmla="*/ 2147483646 h 2115"/>
              <a:gd name="T10" fmla="*/ 2147483646 w 2054"/>
              <a:gd name="T11" fmla="*/ 2147483646 h 2115"/>
              <a:gd name="T12" fmla="*/ 0 60000 65536"/>
              <a:gd name="T13" fmla="*/ 0 60000 65536"/>
              <a:gd name="T14" fmla="*/ 0 60000 65536"/>
              <a:gd name="T15" fmla="*/ 0 60000 65536"/>
              <a:gd name="T16" fmla="*/ 0 60000 65536"/>
              <a:gd name="T17" fmla="*/ 0 60000 65536"/>
              <a:gd name="T18" fmla="*/ 0 w 2054"/>
              <a:gd name="T19" fmla="*/ 0 h 2115"/>
              <a:gd name="T20" fmla="*/ 2054 w 2054"/>
              <a:gd name="T21" fmla="*/ 2115 h 2115"/>
            </a:gdLst>
            <a:ahLst/>
            <a:cxnLst>
              <a:cxn ang="T12">
                <a:pos x="T0" y="T1"/>
              </a:cxn>
              <a:cxn ang="T13">
                <a:pos x="T2" y="T3"/>
              </a:cxn>
              <a:cxn ang="T14">
                <a:pos x="T4" y="T5"/>
              </a:cxn>
              <a:cxn ang="T15">
                <a:pos x="T6" y="T7"/>
              </a:cxn>
              <a:cxn ang="T16">
                <a:pos x="T8" y="T9"/>
              </a:cxn>
              <a:cxn ang="T17">
                <a:pos x="T10" y="T11"/>
              </a:cxn>
            </a:cxnLst>
            <a:rect l="T18" t="T19" r="T20" b="T21"/>
            <a:pathLst>
              <a:path w="2054" h="2115">
                <a:moveTo>
                  <a:pt x="0" y="0"/>
                </a:moveTo>
                <a:cubicBezTo>
                  <a:pt x="61" y="86"/>
                  <a:pt x="244" y="367"/>
                  <a:pt x="356" y="515"/>
                </a:cubicBezTo>
                <a:cubicBezTo>
                  <a:pt x="468" y="663"/>
                  <a:pt x="542" y="746"/>
                  <a:pt x="675" y="887"/>
                </a:cubicBezTo>
                <a:cubicBezTo>
                  <a:pt x="808" y="1028"/>
                  <a:pt x="1030" y="1244"/>
                  <a:pt x="1152" y="1364"/>
                </a:cubicBezTo>
                <a:cubicBezTo>
                  <a:pt x="1274" y="1484"/>
                  <a:pt x="1260" y="1482"/>
                  <a:pt x="1410" y="1607"/>
                </a:cubicBezTo>
                <a:cubicBezTo>
                  <a:pt x="1560" y="1732"/>
                  <a:pt x="1920" y="2009"/>
                  <a:pt x="2054" y="2115"/>
                </a:cubicBezTo>
              </a:path>
            </a:pathLst>
          </a:custGeom>
          <a:noFill/>
          <a:ln w="38100" cap="flat" cmpd="sng">
            <a:solidFill>
              <a:schemeClr val="tx1"/>
            </a:solidFill>
            <a:prstDash val="solid"/>
            <a:round/>
            <a:headEnd type="none" w="sm" len="sm"/>
            <a:tailEnd type="none" w="sm" len="sm"/>
          </a:ln>
          <a:extLst>
            <a:ext uri="{909E8E84-426E-40DD-AFC4-6F175D3DCCD1}">
              <a14:hiddenFill xmlns:a14="http://schemas.microsoft.com/office/drawing/2010/main">
                <a:solidFill>
                  <a:srgbClr val="FFFFFF"/>
                </a:solidFill>
              </a14:hiddenFill>
            </a:ext>
          </a:extLst>
        </p:spPr>
        <p:txBody>
          <a:bodyPr wrap="none" anchor="ctr"/>
          <a:lstStyle/>
          <a:p>
            <a:endParaRPr lang="de-DE"/>
          </a:p>
        </p:txBody>
      </p:sp>
      <p:sp>
        <p:nvSpPr>
          <p:cNvPr id="26626" name="Freeform 3"/>
          <p:cNvSpPr>
            <a:spLocks/>
          </p:cNvSpPr>
          <p:nvPr/>
        </p:nvSpPr>
        <p:spPr bwMode="auto">
          <a:xfrm>
            <a:off x="2141540" y="1989140"/>
            <a:ext cx="3633787" cy="3400425"/>
          </a:xfrm>
          <a:custGeom>
            <a:avLst/>
            <a:gdLst>
              <a:gd name="T0" fmla="*/ 0 w 2289"/>
              <a:gd name="T1" fmla="*/ 2147483646 h 2142"/>
              <a:gd name="T2" fmla="*/ 2147483646 w 2289"/>
              <a:gd name="T3" fmla="*/ 2147483646 h 2142"/>
              <a:gd name="T4" fmla="*/ 2147483646 w 2289"/>
              <a:gd name="T5" fmla="*/ 2147483646 h 2142"/>
              <a:gd name="T6" fmla="*/ 2147483646 w 2289"/>
              <a:gd name="T7" fmla="*/ 2147483646 h 2142"/>
              <a:gd name="T8" fmla="*/ 2147483646 w 2289"/>
              <a:gd name="T9" fmla="*/ 2147483646 h 2142"/>
              <a:gd name="T10" fmla="*/ 2147483646 w 2289"/>
              <a:gd name="T11" fmla="*/ 0 h 2142"/>
              <a:gd name="T12" fmla="*/ 0 60000 65536"/>
              <a:gd name="T13" fmla="*/ 0 60000 65536"/>
              <a:gd name="T14" fmla="*/ 0 60000 65536"/>
              <a:gd name="T15" fmla="*/ 0 60000 65536"/>
              <a:gd name="T16" fmla="*/ 0 60000 65536"/>
              <a:gd name="T17" fmla="*/ 0 60000 65536"/>
              <a:gd name="T18" fmla="*/ 0 w 2289"/>
              <a:gd name="T19" fmla="*/ 0 h 2142"/>
              <a:gd name="T20" fmla="*/ 2289 w 2289"/>
              <a:gd name="T21" fmla="*/ 2142 h 2142"/>
            </a:gdLst>
            <a:ahLst/>
            <a:cxnLst>
              <a:cxn ang="T12">
                <a:pos x="T0" y="T1"/>
              </a:cxn>
              <a:cxn ang="T13">
                <a:pos x="T2" y="T3"/>
              </a:cxn>
              <a:cxn ang="T14">
                <a:pos x="T4" y="T5"/>
              </a:cxn>
              <a:cxn ang="T15">
                <a:pos x="T6" y="T7"/>
              </a:cxn>
              <a:cxn ang="T16">
                <a:pos x="T8" y="T9"/>
              </a:cxn>
              <a:cxn ang="T17">
                <a:pos x="T10" y="T11"/>
              </a:cxn>
            </a:cxnLst>
            <a:rect l="T18" t="T19" r="T20" b="T21"/>
            <a:pathLst>
              <a:path w="2289" h="2142">
                <a:moveTo>
                  <a:pt x="0" y="2142"/>
                </a:moveTo>
                <a:cubicBezTo>
                  <a:pt x="91" y="2089"/>
                  <a:pt x="387" y="1926"/>
                  <a:pt x="546" y="1824"/>
                </a:cubicBezTo>
                <a:cubicBezTo>
                  <a:pt x="705" y="1722"/>
                  <a:pt x="805" y="1655"/>
                  <a:pt x="955" y="1528"/>
                </a:cubicBezTo>
                <a:cubicBezTo>
                  <a:pt x="1105" y="1401"/>
                  <a:pt x="1318" y="1196"/>
                  <a:pt x="1449" y="1065"/>
                </a:cubicBezTo>
                <a:cubicBezTo>
                  <a:pt x="1580" y="934"/>
                  <a:pt x="1601" y="919"/>
                  <a:pt x="1741" y="742"/>
                </a:cubicBezTo>
                <a:cubicBezTo>
                  <a:pt x="1881" y="565"/>
                  <a:pt x="2175" y="155"/>
                  <a:pt x="2289" y="0"/>
                </a:cubicBezTo>
              </a:path>
            </a:pathLst>
          </a:custGeom>
          <a:noFill/>
          <a:ln w="38100" cap="flat" cmpd="sng">
            <a:solidFill>
              <a:schemeClr val="tx1"/>
            </a:solidFill>
            <a:prstDash val="solid"/>
            <a:round/>
            <a:headEnd type="none" w="sm" len="sm"/>
            <a:tailEnd type="none" w="sm" len="sm"/>
          </a:ln>
          <a:extLst>
            <a:ext uri="{909E8E84-426E-40DD-AFC4-6F175D3DCCD1}">
              <a14:hiddenFill xmlns:a14="http://schemas.microsoft.com/office/drawing/2010/main">
                <a:solidFill>
                  <a:srgbClr val="FFFFFF"/>
                </a:solidFill>
              </a14:hiddenFill>
            </a:ext>
          </a:extLst>
        </p:spPr>
        <p:txBody>
          <a:bodyPr wrap="none" anchor="ctr"/>
          <a:lstStyle/>
          <a:p>
            <a:endParaRPr lang="de-DE"/>
          </a:p>
        </p:txBody>
      </p:sp>
      <p:sp>
        <p:nvSpPr>
          <p:cNvPr id="26627" name="Line 4"/>
          <p:cNvSpPr>
            <a:spLocks noChangeShapeType="1"/>
          </p:cNvSpPr>
          <p:nvPr/>
        </p:nvSpPr>
        <p:spPr bwMode="auto">
          <a:xfrm>
            <a:off x="4419600" y="2590800"/>
            <a:ext cx="0" cy="3352800"/>
          </a:xfrm>
          <a:prstGeom prst="line">
            <a:avLst/>
          </a:prstGeom>
          <a:noFill/>
          <a:ln w="9525">
            <a:solidFill>
              <a:schemeClr val="tx1"/>
            </a:solidFill>
            <a:prstDash val="sysDot"/>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de-DE"/>
          </a:p>
        </p:txBody>
      </p:sp>
      <p:sp>
        <p:nvSpPr>
          <p:cNvPr id="26628" name="Rectangle 5"/>
          <p:cNvSpPr>
            <a:spLocks noGrp="1" noChangeArrowheads="1"/>
          </p:cNvSpPr>
          <p:nvPr>
            <p:ph type="title"/>
          </p:nvPr>
        </p:nvSpPr>
        <p:spPr>
          <a:xfrm>
            <a:off x="1911352" y="381000"/>
            <a:ext cx="6702425" cy="889000"/>
          </a:xfrm>
        </p:spPr>
        <p:txBody>
          <a:bodyPr/>
          <a:lstStyle/>
          <a:p>
            <a:r>
              <a:rPr lang="de-DE" altLang="en-US" i="0" smtClean="0">
                <a:latin typeface="Arial" panose="020B0604020202020204" pitchFamily="34" charset="0"/>
                <a:cs typeface="Arial" panose="020B0604020202020204" pitchFamily="34" charset="0"/>
              </a:rPr>
              <a:t>Preisreaktion bei Angebotsänderung </a:t>
            </a:r>
          </a:p>
        </p:txBody>
      </p:sp>
      <p:sp>
        <p:nvSpPr>
          <p:cNvPr id="26629" name="Rectangle 6"/>
          <p:cNvSpPr>
            <a:spLocks noChangeArrowheads="1"/>
          </p:cNvSpPr>
          <p:nvPr/>
        </p:nvSpPr>
        <p:spPr bwMode="auto">
          <a:xfrm>
            <a:off x="4648200" y="3581400"/>
            <a:ext cx="266098" cy="292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lr>
                <a:schemeClr val="tx2"/>
              </a:buClr>
              <a:buChar char="•"/>
              <a:defRPr sz="2400">
                <a:solidFill>
                  <a:schemeClr val="tx1"/>
                </a:solidFill>
                <a:latin typeface="Times New Roman" panose="02020603050405020304" pitchFamily="18" charset="0"/>
              </a:defRPr>
            </a:lvl1pPr>
            <a:lvl2pPr marL="742950" indent="-285750">
              <a:spcBef>
                <a:spcPct val="20000"/>
              </a:spcBef>
              <a:buClr>
                <a:schemeClr val="tx2"/>
              </a:buClr>
              <a:buChar char="–"/>
              <a:defRPr sz="2400">
                <a:solidFill>
                  <a:schemeClr val="tx1"/>
                </a:solidFill>
                <a:latin typeface="Times New Roman" panose="02020603050405020304" pitchFamily="18" charset="0"/>
              </a:defRPr>
            </a:lvl2pPr>
            <a:lvl3pPr marL="1143000" indent="-228600">
              <a:spcBef>
                <a:spcPct val="20000"/>
              </a:spcBef>
              <a:buClr>
                <a:schemeClr val="tx2"/>
              </a:buClr>
              <a:buChar char="•"/>
              <a:defRPr sz="2400">
                <a:solidFill>
                  <a:schemeClr val="tx1"/>
                </a:solidFill>
                <a:latin typeface="Times New Roman" panose="02020603050405020304" pitchFamily="18" charset="0"/>
              </a:defRPr>
            </a:lvl3pPr>
            <a:lvl4pPr marL="1600200" indent="-228600">
              <a:spcBef>
                <a:spcPct val="20000"/>
              </a:spcBef>
              <a:buClr>
                <a:schemeClr val="tx2"/>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spcBef>
                <a:spcPct val="0"/>
              </a:spcBef>
              <a:buClrTx/>
              <a:buFontTx/>
              <a:buNone/>
            </a:pPr>
            <a:r>
              <a:rPr lang="de-DE" altLang="en-US" sz="1900" b="1" i="1">
                <a:solidFill>
                  <a:srgbClr val="000000"/>
                </a:solidFill>
                <a:latin typeface="Arial" panose="020B0604020202020204" pitchFamily="34" charset="0"/>
              </a:rPr>
              <a:t>A</a:t>
            </a:r>
            <a:r>
              <a:rPr lang="de-DE" altLang="en-US" sz="1900" b="1" baseline="-25000">
                <a:solidFill>
                  <a:srgbClr val="000000"/>
                </a:solidFill>
                <a:latin typeface="Arial" panose="020B0604020202020204" pitchFamily="34" charset="0"/>
              </a:rPr>
              <a:t>0</a:t>
            </a:r>
            <a:endParaRPr lang="de-DE" altLang="en-US">
              <a:latin typeface="Arial" panose="020B0604020202020204" pitchFamily="34" charset="0"/>
            </a:endParaRPr>
          </a:p>
        </p:txBody>
      </p:sp>
      <p:sp>
        <p:nvSpPr>
          <p:cNvPr id="26630" name="Rectangle 7"/>
          <p:cNvSpPr>
            <a:spLocks noChangeArrowheads="1"/>
          </p:cNvSpPr>
          <p:nvPr/>
        </p:nvSpPr>
        <p:spPr bwMode="auto">
          <a:xfrm>
            <a:off x="1341438" y="1844675"/>
            <a:ext cx="773112"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spcBef>
                <a:spcPct val="20000"/>
              </a:spcBef>
              <a:buClr>
                <a:schemeClr val="tx2"/>
              </a:buClr>
              <a:buChar char="•"/>
              <a:defRPr sz="2400">
                <a:solidFill>
                  <a:schemeClr val="tx1"/>
                </a:solidFill>
                <a:latin typeface="Times New Roman" panose="02020603050405020304" pitchFamily="18" charset="0"/>
              </a:defRPr>
            </a:lvl1pPr>
            <a:lvl2pPr marL="742950" indent="-285750">
              <a:spcBef>
                <a:spcPct val="20000"/>
              </a:spcBef>
              <a:buClr>
                <a:schemeClr val="tx2"/>
              </a:buClr>
              <a:buChar char="–"/>
              <a:defRPr sz="2400">
                <a:solidFill>
                  <a:schemeClr val="tx1"/>
                </a:solidFill>
                <a:latin typeface="Times New Roman" panose="02020603050405020304" pitchFamily="18" charset="0"/>
              </a:defRPr>
            </a:lvl2pPr>
            <a:lvl3pPr marL="1143000" indent="-228600">
              <a:spcBef>
                <a:spcPct val="20000"/>
              </a:spcBef>
              <a:buClr>
                <a:schemeClr val="tx2"/>
              </a:buClr>
              <a:buChar char="•"/>
              <a:defRPr sz="2400">
                <a:solidFill>
                  <a:schemeClr val="tx1"/>
                </a:solidFill>
                <a:latin typeface="Times New Roman" panose="02020603050405020304" pitchFamily="18" charset="0"/>
              </a:defRPr>
            </a:lvl3pPr>
            <a:lvl4pPr marL="1600200" indent="-228600">
              <a:spcBef>
                <a:spcPct val="20000"/>
              </a:spcBef>
              <a:buClr>
                <a:schemeClr val="tx2"/>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spcBef>
                <a:spcPct val="0"/>
              </a:spcBef>
              <a:buClrTx/>
              <a:buFontTx/>
              <a:buNone/>
            </a:pPr>
            <a:r>
              <a:rPr lang="de-DE" altLang="en-US" sz="1800">
                <a:solidFill>
                  <a:srgbClr val="000000"/>
                </a:solidFill>
                <a:latin typeface="Arial" panose="020B0604020202020204" pitchFamily="34" charset="0"/>
              </a:rPr>
              <a:t>Preis </a:t>
            </a:r>
            <a:r>
              <a:rPr lang="de-DE" altLang="en-US" sz="1800" i="1">
                <a:solidFill>
                  <a:srgbClr val="000000"/>
                </a:solidFill>
                <a:latin typeface="Arial" panose="020B0604020202020204" pitchFamily="34" charset="0"/>
              </a:rPr>
              <a:t>p</a:t>
            </a:r>
            <a:endParaRPr lang="de-DE" altLang="en-US" i="1">
              <a:latin typeface="Arial" panose="020B0604020202020204" pitchFamily="34" charset="0"/>
            </a:endParaRPr>
          </a:p>
        </p:txBody>
      </p:sp>
      <p:sp>
        <p:nvSpPr>
          <p:cNvPr id="26631" name="Rectangle 8"/>
          <p:cNvSpPr>
            <a:spLocks noChangeArrowheads="1"/>
          </p:cNvSpPr>
          <p:nvPr/>
        </p:nvSpPr>
        <p:spPr bwMode="auto">
          <a:xfrm>
            <a:off x="7239000" y="6019800"/>
            <a:ext cx="939800"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lr>
                <a:schemeClr val="tx2"/>
              </a:buClr>
              <a:buChar char="•"/>
              <a:defRPr sz="2400">
                <a:solidFill>
                  <a:schemeClr val="tx1"/>
                </a:solidFill>
                <a:latin typeface="Times New Roman" panose="02020603050405020304" pitchFamily="18" charset="0"/>
              </a:defRPr>
            </a:lvl1pPr>
            <a:lvl2pPr marL="742950" indent="-285750">
              <a:spcBef>
                <a:spcPct val="20000"/>
              </a:spcBef>
              <a:buClr>
                <a:schemeClr val="tx2"/>
              </a:buClr>
              <a:buChar char="–"/>
              <a:defRPr sz="2400">
                <a:solidFill>
                  <a:schemeClr val="tx1"/>
                </a:solidFill>
                <a:latin typeface="Times New Roman" panose="02020603050405020304" pitchFamily="18" charset="0"/>
              </a:defRPr>
            </a:lvl2pPr>
            <a:lvl3pPr marL="1143000" indent="-228600">
              <a:spcBef>
                <a:spcPct val="20000"/>
              </a:spcBef>
              <a:buClr>
                <a:schemeClr val="tx2"/>
              </a:buClr>
              <a:buChar char="•"/>
              <a:defRPr sz="2400">
                <a:solidFill>
                  <a:schemeClr val="tx1"/>
                </a:solidFill>
                <a:latin typeface="Times New Roman" panose="02020603050405020304" pitchFamily="18" charset="0"/>
              </a:defRPr>
            </a:lvl3pPr>
            <a:lvl4pPr marL="1600200" indent="-228600">
              <a:spcBef>
                <a:spcPct val="20000"/>
              </a:spcBef>
              <a:buClr>
                <a:schemeClr val="tx2"/>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spcBef>
                <a:spcPct val="0"/>
              </a:spcBef>
              <a:buClrTx/>
              <a:buFontTx/>
              <a:buNone/>
            </a:pPr>
            <a:r>
              <a:rPr lang="de-DE" altLang="en-US" sz="1800">
                <a:solidFill>
                  <a:srgbClr val="000000"/>
                </a:solidFill>
                <a:latin typeface="Arial" panose="020B0604020202020204" pitchFamily="34" charset="0"/>
              </a:rPr>
              <a:t>Menge </a:t>
            </a:r>
            <a:r>
              <a:rPr lang="de-DE" altLang="en-US" sz="1800" i="1">
                <a:solidFill>
                  <a:srgbClr val="000000"/>
                </a:solidFill>
                <a:latin typeface="Arial" panose="020B0604020202020204" pitchFamily="34" charset="0"/>
              </a:rPr>
              <a:t>Q</a:t>
            </a:r>
            <a:endParaRPr lang="de-DE" altLang="en-US" i="1">
              <a:latin typeface="Arial" panose="020B0604020202020204" pitchFamily="34" charset="0"/>
            </a:endParaRPr>
          </a:p>
        </p:txBody>
      </p:sp>
      <p:sp>
        <p:nvSpPr>
          <p:cNvPr id="26632" name="Rectangle 9"/>
          <p:cNvSpPr>
            <a:spLocks noChangeArrowheads="1"/>
          </p:cNvSpPr>
          <p:nvPr/>
        </p:nvSpPr>
        <p:spPr bwMode="auto">
          <a:xfrm>
            <a:off x="4295775" y="6026150"/>
            <a:ext cx="373500" cy="292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lr>
                <a:schemeClr val="tx2"/>
              </a:buClr>
              <a:buChar char="•"/>
              <a:defRPr sz="2400">
                <a:solidFill>
                  <a:schemeClr val="tx1"/>
                </a:solidFill>
                <a:latin typeface="Times New Roman" panose="02020603050405020304" pitchFamily="18" charset="0"/>
              </a:defRPr>
            </a:lvl1pPr>
            <a:lvl2pPr marL="742950" indent="-285750">
              <a:spcBef>
                <a:spcPct val="20000"/>
              </a:spcBef>
              <a:buClr>
                <a:schemeClr val="tx2"/>
              </a:buClr>
              <a:buChar char="–"/>
              <a:defRPr sz="2400">
                <a:solidFill>
                  <a:schemeClr val="tx1"/>
                </a:solidFill>
                <a:latin typeface="Times New Roman" panose="02020603050405020304" pitchFamily="18" charset="0"/>
              </a:defRPr>
            </a:lvl2pPr>
            <a:lvl3pPr marL="1143000" indent="-228600">
              <a:spcBef>
                <a:spcPct val="20000"/>
              </a:spcBef>
              <a:buClr>
                <a:schemeClr val="tx2"/>
              </a:buClr>
              <a:buChar char="•"/>
              <a:defRPr sz="2400">
                <a:solidFill>
                  <a:schemeClr val="tx1"/>
                </a:solidFill>
                <a:latin typeface="Times New Roman" panose="02020603050405020304" pitchFamily="18" charset="0"/>
              </a:defRPr>
            </a:lvl3pPr>
            <a:lvl4pPr marL="1600200" indent="-228600">
              <a:spcBef>
                <a:spcPct val="20000"/>
              </a:spcBef>
              <a:buClr>
                <a:schemeClr val="tx2"/>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spcBef>
                <a:spcPct val="0"/>
              </a:spcBef>
              <a:buClrTx/>
              <a:buFontTx/>
              <a:buNone/>
            </a:pPr>
            <a:r>
              <a:rPr lang="de-DE" altLang="en-US" sz="1900" b="1" i="1">
                <a:solidFill>
                  <a:srgbClr val="000000"/>
                </a:solidFill>
                <a:latin typeface="Arial" panose="020B0604020202020204" pitchFamily="34" charset="0"/>
              </a:rPr>
              <a:t>Q</a:t>
            </a:r>
            <a:r>
              <a:rPr lang="de-DE" altLang="en-US" sz="1900" b="1" baseline="-25000">
                <a:solidFill>
                  <a:srgbClr val="000000"/>
                </a:solidFill>
                <a:latin typeface="Arial" panose="020B0604020202020204" pitchFamily="34" charset="0"/>
              </a:rPr>
              <a:t>0</a:t>
            </a:r>
            <a:r>
              <a:rPr lang="de-DE" altLang="en-US" sz="1900" b="1" i="1">
                <a:solidFill>
                  <a:srgbClr val="000000"/>
                </a:solidFill>
                <a:latin typeface="Arial" panose="020B0604020202020204" pitchFamily="34" charset="0"/>
              </a:rPr>
              <a:t>*</a:t>
            </a:r>
            <a:endParaRPr lang="de-DE" altLang="en-US">
              <a:latin typeface="Arial" panose="020B0604020202020204" pitchFamily="34" charset="0"/>
            </a:endParaRPr>
          </a:p>
        </p:txBody>
      </p:sp>
      <p:sp>
        <p:nvSpPr>
          <p:cNvPr id="26633" name="Rectangle 10"/>
          <p:cNvSpPr>
            <a:spLocks noChangeArrowheads="1"/>
          </p:cNvSpPr>
          <p:nvPr/>
        </p:nvSpPr>
        <p:spPr bwMode="auto">
          <a:xfrm>
            <a:off x="1633540" y="3575050"/>
            <a:ext cx="333425" cy="292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lr>
                <a:schemeClr val="tx2"/>
              </a:buClr>
              <a:buChar char="•"/>
              <a:defRPr sz="2400">
                <a:solidFill>
                  <a:schemeClr val="tx1"/>
                </a:solidFill>
                <a:latin typeface="Times New Roman" panose="02020603050405020304" pitchFamily="18" charset="0"/>
              </a:defRPr>
            </a:lvl1pPr>
            <a:lvl2pPr marL="742950" indent="-285750">
              <a:spcBef>
                <a:spcPct val="20000"/>
              </a:spcBef>
              <a:buClr>
                <a:schemeClr val="tx2"/>
              </a:buClr>
              <a:buChar char="–"/>
              <a:defRPr sz="2400">
                <a:solidFill>
                  <a:schemeClr val="tx1"/>
                </a:solidFill>
                <a:latin typeface="Times New Roman" panose="02020603050405020304" pitchFamily="18" charset="0"/>
              </a:defRPr>
            </a:lvl2pPr>
            <a:lvl3pPr marL="1143000" indent="-228600">
              <a:spcBef>
                <a:spcPct val="20000"/>
              </a:spcBef>
              <a:buClr>
                <a:schemeClr val="tx2"/>
              </a:buClr>
              <a:buChar char="•"/>
              <a:defRPr sz="2400">
                <a:solidFill>
                  <a:schemeClr val="tx1"/>
                </a:solidFill>
                <a:latin typeface="Times New Roman" panose="02020603050405020304" pitchFamily="18" charset="0"/>
              </a:defRPr>
            </a:lvl3pPr>
            <a:lvl4pPr marL="1600200" indent="-228600">
              <a:spcBef>
                <a:spcPct val="20000"/>
              </a:spcBef>
              <a:buClr>
                <a:schemeClr val="tx2"/>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spcBef>
                <a:spcPct val="0"/>
              </a:spcBef>
              <a:buClrTx/>
              <a:buFontTx/>
              <a:buNone/>
            </a:pPr>
            <a:r>
              <a:rPr lang="de-DE" altLang="en-US" sz="1900" b="1" i="1">
                <a:solidFill>
                  <a:srgbClr val="000000"/>
                </a:solidFill>
                <a:latin typeface="Arial" panose="020B0604020202020204" pitchFamily="34" charset="0"/>
              </a:rPr>
              <a:t>p</a:t>
            </a:r>
            <a:r>
              <a:rPr lang="de-DE" altLang="en-US" sz="1900" b="1" baseline="-25000">
                <a:solidFill>
                  <a:srgbClr val="000000"/>
                </a:solidFill>
                <a:latin typeface="Arial" panose="020B0604020202020204" pitchFamily="34" charset="0"/>
              </a:rPr>
              <a:t>0</a:t>
            </a:r>
            <a:r>
              <a:rPr lang="de-DE" altLang="en-US" sz="1900" b="1" i="1">
                <a:solidFill>
                  <a:srgbClr val="000000"/>
                </a:solidFill>
                <a:latin typeface="Arial" panose="020B0604020202020204" pitchFamily="34" charset="0"/>
              </a:rPr>
              <a:t>*</a:t>
            </a:r>
            <a:endParaRPr lang="de-DE" altLang="en-US">
              <a:latin typeface="Arial" panose="020B0604020202020204" pitchFamily="34" charset="0"/>
            </a:endParaRPr>
          </a:p>
        </p:txBody>
      </p:sp>
      <p:sp>
        <p:nvSpPr>
          <p:cNvPr id="26634" name="Rectangle 11"/>
          <p:cNvSpPr>
            <a:spLocks noChangeArrowheads="1"/>
          </p:cNvSpPr>
          <p:nvPr/>
        </p:nvSpPr>
        <p:spPr bwMode="auto">
          <a:xfrm>
            <a:off x="5961063" y="4752975"/>
            <a:ext cx="1054100"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lr>
                <a:schemeClr val="tx2"/>
              </a:buClr>
              <a:buChar char="•"/>
              <a:defRPr sz="2400">
                <a:solidFill>
                  <a:schemeClr val="tx1"/>
                </a:solidFill>
                <a:latin typeface="Times New Roman" panose="02020603050405020304" pitchFamily="18" charset="0"/>
              </a:defRPr>
            </a:lvl1pPr>
            <a:lvl2pPr marL="742950" indent="-285750">
              <a:spcBef>
                <a:spcPct val="20000"/>
              </a:spcBef>
              <a:buClr>
                <a:schemeClr val="tx2"/>
              </a:buClr>
              <a:buChar char="–"/>
              <a:defRPr sz="2400">
                <a:solidFill>
                  <a:schemeClr val="tx1"/>
                </a:solidFill>
                <a:latin typeface="Times New Roman" panose="02020603050405020304" pitchFamily="18" charset="0"/>
              </a:defRPr>
            </a:lvl2pPr>
            <a:lvl3pPr marL="1143000" indent="-228600">
              <a:spcBef>
                <a:spcPct val="20000"/>
              </a:spcBef>
              <a:buClr>
                <a:schemeClr val="tx2"/>
              </a:buClr>
              <a:buChar char="•"/>
              <a:defRPr sz="2400">
                <a:solidFill>
                  <a:schemeClr val="tx1"/>
                </a:solidFill>
                <a:latin typeface="Times New Roman" panose="02020603050405020304" pitchFamily="18" charset="0"/>
              </a:defRPr>
            </a:lvl3pPr>
            <a:lvl4pPr marL="1600200" indent="-228600">
              <a:spcBef>
                <a:spcPct val="20000"/>
              </a:spcBef>
              <a:buClr>
                <a:schemeClr val="tx2"/>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spcBef>
                <a:spcPct val="0"/>
              </a:spcBef>
              <a:buClrTx/>
              <a:buFontTx/>
              <a:buNone/>
            </a:pPr>
            <a:r>
              <a:rPr lang="de-DE" altLang="en-US" sz="1800">
                <a:solidFill>
                  <a:srgbClr val="000000"/>
                </a:solidFill>
                <a:latin typeface="Arial" panose="020B0604020202020204" pitchFamily="34" charset="0"/>
              </a:rPr>
              <a:t>Nachfrage</a:t>
            </a:r>
            <a:endParaRPr lang="de-DE" altLang="en-US">
              <a:latin typeface="Arial" panose="020B0604020202020204" pitchFamily="34" charset="0"/>
            </a:endParaRPr>
          </a:p>
        </p:txBody>
      </p:sp>
      <p:sp>
        <p:nvSpPr>
          <p:cNvPr id="26635" name="Rectangle 12"/>
          <p:cNvSpPr>
            <a:spLocks noChangeArrowheads="1"/>
          </p:cNvSpPr>
          <p:nvPr/>
        </p:nvSpPr>
        <p:spPr bwMode="auto">
          <a:xfrm>
            <a:off x="5553077" y="2493965"/>
            <a:ext cx="2397125" cy="801687"/>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tx2"/>
              </a:buClr>
              <a:buChar char="•"/>
              <a:defRPr sz="2400">
                <a:solidFill>
                  <a:schemeClr val="tx1"/>
                </a:solidFill>
                <a:latin typeface="Times New Roman" panose="02020603050405020304" pitchFamily="18" charset="0"/>
              </a:defRPr>
            </a:lvl1pPr>
            <a:lvl2pPr marL="742950" indent="-285750">
              <a:spcBef>
                <a:spcPct val="20000"/>
              </a:spcBef>
              <a:buClr>
                <a:schemeClr val="tx2"/>
              </a:buClr>
              <a:buChar char="–"/>
              <a:defRPr sz="2400">
                <a:solidFill>
                  <a:schemeClr val="tx1"/>
                </a:solidFill>
                <a:latin typeface="Times New Roman" panose="02020603050405020304" pitchFamily="18" charset="0"/>
              </a:defRPr>
            </a:lvl2pPr>
            <a:lvl3pPr marL="1143000" indent="-228600">
              <a:spcBef>
                <a:spcPct val="20000"/>
              </a:spcBef>
              <a:buClr>
                <a:schemeClr val="tx2"/>
              </a:buClr>
              <a:buChar char="•"/>
              <a:defRPr sz="2400">
                <a:solidFill>
                  <a:schemeClr val="tx1"/>
                </a:solidFill>
                <a:latin typeface="Times New Roman" panose="02020603050405020304" pitchFamily="18" charset="0"/>
              </a:defRPr>
            </a:lvl3pPr>
            <a:lvl4pPr marL="1600200" indent="-228600">
              <a:spcBef>
                <a:spcPct val="20000"/>
              </a:spcBef>
              <a:buClr>
                <a:schemeClr val="tx2"/>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spcBef>
                <a:spcPct val="0"/>
              </a:spcBef>
              <a:buClrTx/>
              <a:buFontTx/>
              <a:buNone/>
            </a:pPr>
            <a:endParaRPr lang="de-DE" altLang="en-US">
              <a:latin typeface="Book Antiqua" panose="02040602050305030304" pitchFamily="18" charset="0"/>
            </a:endParaRPr>
          </a:p>
        </p:txBody>
      </p:sp>
      <p:sp>
        <p:nvSpPr>
          <p:cNvPr id="26636" name="Rectangle 13"/>
          <p:cNvSpPr>
            <a:spLocks noChangeArrowheads="1"/>
          </p:cNvSpPr>
          <p:nvPr/>
        </p:nvSpPr>
        <p:spPr bwMode="auto">
          <a:xfrm>
            <a:off x="5715000" y="2362200"/>
            <a:ext cx="850900"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lr>
                <a:schemeClr val="tx2"/>
              </a:buClr>
              <a:buChar char="•"/>
              <a:defRPr sz="2400">
                <a:solidFill>
                  <a:schemeClr val="tx1"/>
                </a:solidFill>
                <a:latin typeface="Times New Roman" panose="02020603050405020304" pitchFamily="18" charset="0"/>
              </a:defRPr>
            </a:lvl1pPr>
            <a:lvl2pPr marL="742950" indent="-285750">
              <a:spcBef>
                <a:spcPct val="20000"/>
              </a:spcBef>
              <a:buClr>
                <a:schemeClr val="tx2"/>
              </a:buClr>
              <a:buChar char="–"/>
              <a:defRPr sz="2400">
                <a:solidFill>
                  <a:schemeClr val="tx1"/>
                </a:solidFill>
                <a:latin typeface="Times New Roman" panose="02020603050405020304" pitchFamily="18" charset="0"/>
              </a:defRPr>
            </a:lvl2pPr>
            <a:lvl3pPr marL="1143000" indent="-228600">
              <a:spcBef>
                <a:spcPct val="20000"/>
              </a:spcBef>
              <a:buClr>
                <a:schemeClr val="tx2"/>
              </a:buClr>
              <a:buChar char="•"/>
              <a:defRPr sz="2400">
                <a:solidFill>
                  <a:schemeClr val="tx1"/>
                </a:solidFill>
                <a:latin typeface="Times New Roman" panose="02020603050405020304" pitchFamily="18" charset="0"/>
              </a:defRPr>
            </a:lvl3pPr>
            <a:lvl4pPr marL="1600200" indent="-228600">
              <a:spcBef>
                <a:spcPct val="20000"/>
              </a:spcBef>
              <a:buClr>
                <a:schemeClr val="tx2"/>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spcBef>
                <a:spcPct val="0"/>
              </a:spcBef>
              <a:buClrTx/>
              <a:buFontTx/>
              <a:buNone/>
            </a:pPr>
            <a:r>
              <a:rPr lang="de-DE" altLang="en-US" sz="1800">
                <a:solidFill>
                  <a:srgbClr val="000000"/>
                </a:solidFill>
                <a:latin typeface="Arial" panose="020B0604020202020204" pitchFamily="34" charset="0"/>
              </a:rPr>
              <a:t>Angebot</a:t>
            </a:r>
            <a:endParaRPr lang="de-DE" altLang="en-US" sz="1800">
              <a:latin typeface="Arial" panose="020B0604020202020204" pitchFamily="34" charset="0"/>
            </a:endParaRPr>
          </a:p>
        </p:txBody>
      </p:sp>
      <p:sp>
        <p:nvSpPr>
          <p:cNvPr id="26637" name="Line 14"/>
          <p:cNvSpPr>
            <a:spLocks noChangeShapeType="1"/>
          </p:cNvSpPr>
          <p:nvPr/>
        </p:nvSpPr>
        <p:spPr bwMode="auto">
          <a:xfrm flipH="1">
            <a:off x="2057400" y="3706813"/>
            <a:ext cx="2286000" cy="0"/>
          </a:xfrm>
          <a:prstGeom prst="line">
            <a:avLst/>
          </a:prstGeom>
          <a:noFill/>
          <a:ln w="9525">
            <a:solidFill>
              <a:schemeClr val="tx1"/>
            </a:solidFill>
            <a:prstDash val="sysDot"/>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de-DE"/>
          </a:p>
        </p:txBody>
      </p:sp>
      <p:grpSp>
        <p:nvGrpSpPr>
          <p:cNvPr id="2" name="Group 32"/>
          <p:cNvGrpSpPr>
            <a:grpSpLocks/>
          </p:cNvGrpSpPr>
          <p:nvPr/>
        </p:nvGrpSpPr>
        <p:grpSpPr bwMode="auto">
          <a:xfrm>
            <a:off x="1604963" y="1835152"/>
            <a:ext cx="3509962" cy="4473575"/>
            <a:chOff x="1011" y="1156"/>
            <a:chExt cx="2211" cy="2818"/>
          </a:xfrm>
        </p:grpSpPr>
        <p:sp>
          <p:nvSpPr>
            <p:cNvPr id="26646" name="Freeform 16"/>
            <p:cNvSpPr>
              <a:spLocks/>
            </p:cNvSpPr>
            <p:nvPr/>
          </p:nvSpPr>
          <p:spPr bwMode="auto">
            <a:xfrm rot="10941226" flipV="1">
              <a:off x="1401" y="1156"/>
              <a:ext cx="1821" cy="1850"/>
            </a:xfrm>
            <a:custGeom>
              <a:avLst/>
              <a:gdLst>
                <a:gd name="T0" fmla="*/ 0 w 1644"/>
                <a:gd name="T1" fmla="*/ 0 h 1618"/>
                <a:gd name="T2" fmla="*/ 3479 w 1644"/>
                <a:gd name="T3" fmla="*/ 8194 h 1618"/>
                <a:gd name="T4" fmla="*/ 5743 w 1644"/>
                <a:gd name="T5" fmla="*/ 13013 h 1618"/>
                <a:gd name="T6" fmla="*/ 12708 w 1644"/>
                <a:gd name="T7" fmla="*/ 23578 h 1618"/>
                <a:gd name="T8" fmla="*/ 0 60000 65536"/>
                <a:gd name="T9" fmla="*/ 0 60000 65536"/>
                <a:gd name="T10" fmla="*/ 0 60000 65536"/>
                <a:gd name="T11" fmla="*/ 0 60000 65536"/>
                <a:gd name="T12" fmla="*/ 0 w 1644"/>
                <a:gd name="T13" fmla="*/ 0 h 1618"/>
                <a:gd name="T14" fmla="*/ 1644 w 1644"/>
                <a:gd name="T15" fmla="*/ 1618 h 1618"/>
              </a:gdLst>
              <a:ahLst/>
              <a:cxnLst>
                <a:cxn ang="T8">
                  <a:pos x="T0" y="T1"/>
                </a:cxn>
                <a:cxn ang="T9">
                  <a:pos x="T2" y="T3"/>
                </a:cxn>
                <a:cxn ang="T10">
                  <a:pos x="T4" y="T5"/>
                </a:cxn>
                <a:cxn ang="T11">
                  <a:pos x="T6" y="T7"/>
                </a:cxn>
              </a:cxnLst>
              <a:rect l="T12" t="T13" r="T14" b="T15"/>
              <a:pathLst>
                <a:path w="1644" h="1618">
                  <a:moveTo>
                    <a:pt x="0" y="0"/>
                  </a:moveTo>
                  <a:cubicBezTo>
                    <a:pt x="76" y="95"/>
                    <a:pt x="326" y="413"/>
                    <a:pt x="450" y="562"/>
                  </a:cubicBezTo>
                  <a:cubicBezTo>
                    <a:pt x="574" y="711"/>
                    <a:pt x="544" y="716"/>
                    <a:pt x="743" y="892"/>
                  </a:cubicBezTo>
                  <a:cubicBezTo>
                    <a:pt x="942" y="1068"/>
                    <a:pt x="1456" y="1467"/>
                    <a:pt x="1644" y="1618"/>
                  </a:cubicBezTo>
                </a:path>
              </a:pathLst>
            </a:custGeom>
            <a:noFill/>
            <a:ln w="38100" cap="flat" cmpd="sng">
              <a:solidFill>
                <a:srgbClr val="FF0000"/>
              </a:solidFill>
              <a:prstDash val="solid"/>
              <a:round/>
              <a:headEnd type="none" w="sm" len="sm"/>
              <a:tailEnd type="none" w="sm" len="sm"/>
            </a:ln>
            <a:extLst>
              <a:ext uri="{909E8E84-426E-40DD-AFC4-6F175D3DCCD1}">
                <a14:hiddenFill xmlns:a14="http://schemas.microsoft.com/office/drawing/2010/main">
                  <a:solidFill>
                    <a:srgbClr val="FFFFFF"/>
                  </a:solidFill>
                </a14:hiddenFill>
              </a:ext>
            </a:extLst>
          </p:spPr>
          <p:txBody>
            <a:bodyPr wrap="none" anchor="ctr"/>
            <a:lstStyle/>
            <a:p>
              <a:endParaRPr lang="de-DE"/>
            </a:p>
          </p:txBody>
        </p:sp>
        <p:sp>
          <p:nvSpPr>
            <p:cNvPr id="26647" name="Rectangle 19"/>
            <p:cNvSpPr>
              <a:spLocks noChangeArrowheads="1"/>
            </p:cNvSpPr>
            <p:nvPr/>
          </p:nvSpPr>
          <p:spPr bwMode="auto">
            <a:xfrm>
              <a:off x="2240" y="1981"/>
              <a:ext cx="168" cy="1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lr>
                  <a:schemeClr val="tx2"/>
                </a:buClr>
                <a:buChar char="•"/>
                <a:defRPr sz="2400">
                  <a:solidFill>
                    <a:schemeClr val="tx1"/>
                  </a:solidFill>
                  <a:latin typeface="Times New Roman" panose="02020603050405020304" pitchFamily="18" charset="0"/>
                </a:defRPr>
              </a:lvl1pPr>
              <a:lvl2pPr marL="742950" indent="-285750">
                <a:spcBef>
                  <a:spcPct val="20000"/>
                </a:spcBef>
                <a:buClr>
                  <a:schemeClr val="tx2"/>
                </a:buClr>
                <a:buChar char="–"/>
                <a:defRPr sz="2400">
                  <a:solidFill>
                    <a:schemeClr val="tx1"/>
                  </a:solidFill>
                  <a:latin typeface="Times New Roman" panose="02020603050405020304" pitchFamily="18" charset="0"/>
                </a:defRPr>
              </a:lvl2pPr>
              <a:lvl3pPr marL="1143000" indent="-228600">
                <a:spcBef>
                  <a:spcPct val="20000"/>
                </a:spcBef>
                <a:buClr>
                  <a:schemeClr val="tx2"/>
                </a:buClr>
                <a:buChar char="•"/>
                <a:defRPr sz="2400">
                  <a:solidFill>
                    <a:schemeClr val="tx1"/>
                  </a:solidFill>
                  <a:latin typeface="Times New Roman" panose="02020603050405020304" pitchFamily="18" charset="0"/>
                </a:defRPr>
              </a:lvl3pPr>
              <a:lvl4pPr marL="1600200" indent="-228600">
                <a:spcBef>
                  <a:spcPct val="20000"/>
                </a:spcBef>
                <a:buClr>
                  <a:schemeClr val="tx2"/>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spcBef>
                  <a:spcPct val="0"/>
                </a:spcBef>
                <a:buClrTx/>
                <a:buFontTx/>
                <a:buNone/>
              </a:pPr>
              <a:r>
                <a:rPr lang="de-DE" altLang="en-US" sz="1900" b="1" i="1">
                  <a:solidFill>
                    <a:srgbClr val="000000"/>
                  </a:solidFill>
                  <a:latin typeface="Arial" panose="020B0604020202020204" pitchFamily="34" charset="0"/>
                </a:rPr>
                <a:t>A</a:t>
              </a:r>
              <a:r>
                <a:rPr lang="de-DE" altLang="en-US" sz="1900" b="1" baseline="-25000">
                  <a:solidFill>
                    <a:srgbClr val="000000"/>
                  </a:solidFill>
                  <a:latin typeface="Arial" panose="020B0604020202020204" pitchFamily="34" charset="0"/>
                </a:rPr>
                <a:t>1</a:t>
              </a:r>
              <a:endParaRPr lang="de-DE" altLang="en-US">
                <a:latin typeface="Arial" panose="020B0604020202020204" pitchFamily="34" charset="0"/>
              </a:endParaRPr>
            </a:p>
          </p:txBody>
        </p:sp>
        <p:sp>
          <p:nvSpPr>
            <p:cNvPr id="26648" name="Rectangle 20"/>
            <p:cNvSpPr>
              <a:spLocks noChangeArrowheads="1"/>
            </p:cNvSpPr>
            <p:nvPr/>
          </p:nvSpPr>
          <p:spPr bwMode="auto">
            <a:xfrm>
              <a:off x="2408" y="3790"/>
              <a:ext cx="235" cy="1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lr>
                  <a:schemeClr val="tx2"/>
                </a:buClr>
                <a:buChar char="•"/>
                <a:defRPr sz="2400">
                  <a:solidFill>
                    <a:schemeClr val="tx1"/>
                  </a:solidFill>
                  <a:latin typeface="Times New Roman" panose="02020603050405020304" pitchFamily="18" charset="0"/>
                </a:defRPr>
              </a:lvl1pPr>
              <a:lvl2pPr marL="742950" indent="-285750">
                <a:spcBef>
                  <a:spcPct val="20000"/>
                </a:spcBef>
                <a:buClr>
                  <a:schemeClr val="tx2"/>
                </a:buClr>
                <a:buChar char="–"/>
                <a:defRPr sz="2400">
                  <a:solidFill>
                    <a:schemeClr val="tx1"/>
                  </a:solidFill>
                  <a:latin typeface="Times New Roman" panose="02020603050405020304" pitchFamily="18" charset="0"/>
                </a:defRPr>
              </a:lvl2pPr>
              <a:lvl3pPr marL="1143000" indent="-228600">
                <a:spcBef>
                  <a:spcPct val="20000"/>
                </a:spcBef>
                <a:buClr>
                  <a:schemeClr val="tx2"/>
                </a:buClr>
                <a:buChar char="•"/>
                <a:defRPr sz="2400">
                  <a:solidFill>
                    <a:schemeClr val="tx1"/>
                  </a:solidFill>
                  <a:latin typeface="Times New Roman" panose="02020603050405020304" pitchFamily="18" charset="0"/>
                </a:defRPr>
              </a:lvl3pPr>
              <a:lvl4pPr marL="1600200" indent="-228600">
                <a:spcBef>
                  <a:spcPct val="20000"/>
                </a:spcBef>
                <a:buClr>
                  <a:schemeClr val="tx2"/>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spcBef>
                  <a:spcPct val="0"/>
                </a:spcBef>
                <a:buClrTx/>
                <a:buFontTx/>
                <a:buNone/>
              </a:pPr>
              <a:r>
                <a:rPr lang="de-DE" altLang="en-US" sz="1900" b="1" i="1">
                  <a:solidFill>
                    <a:srgbClr val="000000"/>
                  </a:solidFill>
                  <a:latin typeface="Arial" panose="020B0604020202020204" pitchFamily="34" charset="0"/>
                </a:rPr>
                <a:t>Q</a:t>
              </a:r>
              <a:r>
                <a:rPr lang="de-DE" altLang="en-US" sz="1900" b="1" baseline="-25000">
                  <a:solidFill>
                    <a:srgbClr val="000000"/>
                  </a:solidFill>
                  <a:latin typeface="Arial" panose="020B0604020202020204" pitchFamily="34" charset="0"/>
                </a:rPr>
                <a:t>1</a:t>
              </a:r>
              <a:r>
                <a:rPr lang="de-DE" altLang="en-US" sz="1900" b="1" i="1">
                  <a:solidFill>
                    <a:srgbClr val="000000"/>
                  </a:solidFill>
                  <a:latin typeface="Arial" panose="020B0604020202020204" pitchFamily="34" charset="0"/>
                </a:rPr>
                <a:t>*</a:t>
              </a:r>
              <a:endParaRPr lang="de-DE" altLang="en-US">
                <a:latin typeface="Arial" panose="020B0604020202020204" pitchFamily="34" charset="0"/>
              </a:endParaRPr>
            </a:p>
          </p:txBody>
        </p:sp>
        <p:sp>
          <p:nvSpPr>
            <p:cNvPr id="26649" name="Rectangle 21"/>
            <p:cNvSpPr>
              <a:spLocks noChangeArrowheads="1"/>
            </p:cNvSpPr>
            <p:nvPr/>
          </p:nvSpPr>
          <p:spPr bwMode="auto">
            <a:xfrm>
              <a:off x="1011" y="1918"/>
              <a:ext cx="210" cy="1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lr>
                  <a:schemeClr val="tx2"/>
                </a:buClr>
                <a:buChar char="•"/>
                <a:defRPr sz="2400">
                  <a:solidFill>
                    <a:schemeClr val="tx1"/>
                  </a:solidFill>
                  <a:latin typeface="Times New Roman" panose="02020603050405020304" pitchFamily="18" charset="0"/>
                </a:defRPr>
              </a:lvl1pPr>
              <a:lvl2pPr marL="742950" indent="-285750">
                <a:spcBef>
                  <a:spcPct val="20000"/>
                </a:spcBef>
                <a:buClr>
                  <a:schemeClr val="tx2"/>
                </a:buClr>
                <a:buChar char="–"/>
                <a:defRPr sz="2400">
                  <a:solidFill>
                    <a:schemeClr val="tx1"/>
                  </a:solidFill>
                  <a:latin typeface="Times New Roman" panose="02020603050405020304" pitchFamily="18" charset="0"/>
                </a:defRPr>
              </a:lvl2pPr>
              <a:lvl3pPr marL="1143000" indent="-228600">
                <a:spcBef>
                  <a:spcPct val="20000"/>
                </a:spcBef>
                <a:buClr>
                  <a:schemeClr val="tx2"/>
                </a:buClr>
                <a:buChar char="•"/>
                <a:defRPr sz="2400">
                  <a:solidFill>
                    <a:schemeClr val="tx1"/>
                  </a:solidFill>
                  <a:latin typeface="Times New Roman" panose="02020603050405020304" pitchFamily="18" charset="0"/>
                </a:defRPr>
              </a:lvl3pPr>
              <a:lvl4pPr marL="1600200" indent="-228600">
                <a:spcBef>
                  <a:spcPct val="20000"/>
                </a:spcBef>
                <a:buClr>
                  <a:schemeClr val="tx2"/>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spcBef>
                  <a:spcPct val="0"/>
                </a:spcBef>
                <a:buClrTx/>
                <a:buFontTx/>
                <a:buNone/>
              </a:pPr>
              <a:r>
                <a:rPr lang="de-DE" altLang="en-US" sz="1900" b="1" i="1">
                  <a:solidFill>
                    <a:srgbClr val="000000"/>
                  </a:solidFill>
                  <a:latin typeface="Arial" panose="020B0604020202020204" pitchFamily="34" charset="0"/>
                </a:rPr>
                <a:t>p</a:t>
              </a:r>
              <a:r>
                <a:rPr lang="de-DE" altLang="en-US" sz="1900" b="1" baseline="-25000">
                  <a:solidFill>
                    <a:srgbClr val="000000"/>
                  </a:solidFill>
                  <a:latin typeface="Arial" panose="020B0604020202020204" pitchFamily="34" charset="0"/>
                </a:rPr>
                <a:t>1</a:t>
              </a:r>
              <a:r>
                <a:rPr lang="de-DE" altLang="en-US" sz="1900" b="1" i="1">
                  <a:solidFill>
                    <a:srgbClr val="000000"/>
                  </a:solidFill>
                  <a:latin typeface="Arial" panose="020B0604020202020204" pitchFamily="34" charset="0"/>
                </a:rPr>
                <a:t>*</a:t>
              </a:r>
              <a:endParaRPr lang="de-DE" altLang="en-US">
                <a:latin typeface="Arial" panose="020B0604020202020204" pitchFamily="34" charset="0"/>
              </a:endParaRPr>
            </a:p>
          </p:txBody>
        </p:sp>
        <p:sp>
          <p:nvSpPr>
            <p:cNvPr id="26650" name="Line 22"/>
            <p:cNvSpPr>
              <a:spLocks noChangeShapeType="1"/>
            </p:cNvSpPr>
            <p:nvPr/>
          </p:nvSpPr>
          <p:spPr bwMode="auto">
            <a:xfrm flipH="1">
              <a:off x="1344" y="2061"/>
              <a:ext cx="1199" cy="0"/>
            </a:xfrm>
            <a:prstGeom prst="line">
              <a:avLst/>
            </a:prstGeom>
            <a:noFill/>
            <a:ln w="9525">
              <a:solidFill>
                <a:schemeClr val="tx1"/>
              </a:solidFill>
              <a:prstDash val="sysDot"/>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de-DE"/>
            </a:p>
          </p:txBody>
        </p:sp>
        <p:sp>
          <p:nvSpPr>
            <p:cNvPr id="26651" name="Line 23"/>
            <p:cNvSpPr>
              <a:spLocks noChangeShapeType="1"/>
            </p:cNvSpPr>
            <p:nvPr/>
          </p:nvSpPr>
          <p:spPr bwMode="auto">
            <a:xfrm>
              <a:off x="2530" y="2088"/>
              <a:ext cx="0" cy="1546"/>
            </a:xfrm>
            <a:prstGeom prst="line">
              <a:avLst/>
            </a:prstGeom>
            <a:noFill/>
            <a:ln w="9525">
              <a:solidFill>
                <a:schemeClr val="tx1"/>
              </a:solidFill>
              <a:prstDash val="sysDot"/>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de-DE"/>
            </a:p>
          </p:txBody>
        </p:sp>
        <p:sp>
          <p:nvSpPr>
            <p:cNvPr id="26652" name="Freeform 24"/>
            <p:cNvSpPr>
              <a:spLocks/>
            </p:cNvSpPr>
            <p:nvPr/>
          </p:nvSpPr>
          <p:spPr bwMode="auto">
            <a:xfrm>
              <a:off x="2499" y="2035"/>
              <a:ext cx="53" cy="52"/>
            </a:xfrm>
            <a:custGeom>
              <a:avLst/>
              <a:gdLst>
                <a:gd name="T0" fmla="*/ 1 w 106"/>
                <a:gd name="T1" fmla="*/ 0 h 106"/>
                <a:gd name="T2" fmla="*/ 1 w 106"/>
                <a:gd name="T3" fmla="*/ 0 h 106"/>
                <a:gd name="T4" fmla="*/ 1 w 106"/>
                <a:gd name="T5" fmla="*/ 0 h 106"/>
                <a:gd name="T6" fmla="*/ 1 w 106"/>
                <a:gd name="T7" fmla="*/ 0 h 106"/>
                <a:gd name="T8" fmla="*/ 1 w 106"/>
                <a:gd name="T9" fmla="*/ 0 h 106"/>
                <a:gd name="T10" fmla="*/ 1 w 106"/>
                <a:gd name="T11" fmla="*/ 0 h 106"/>
                <a:gd name="T12" fmla="*/ 1 w 106"/>
                <a:gd name="T13" fmla="*/ 0 h 106"/>
                <a:gd name="T14" fmla="*/ 1 w 106"/>
                <a:gd name="T15" fmla="*/ 0 h 106"/>
                <a:gd name="T16" fmla="*/ 1 w 106"/>
                <a:gd name="T17" fmla="*/ 0 h 106"/>
                <a:gd name="T18" fmla="*/ 1 w 106"/>
                <a:gd name="T19" fmla="*/ 0 h 106"/>
                <a:gd name="T20" fmla="*/ 1 w 106"/>
                <a:gd name="T21" fmla="*/ 0 h 106"/>
                <a:gd name="T22" fmla="*/ 1 w 106"/>
                <a:gd name="T23" fmla="*/ 0 h 106"/>
                <a:gd name="T24" fmla="*/ 0 w 106"/>
                <a:gd name="T25" fmla="*/ 0 h 106"/>
                <a:gd name="T26" fmla="*/ 1 w 106"/>
                <a:gd name="T27" fmla="*/ 0 h 106"/>
                <a:gd name="T28" fmla="*/ 1 w 106"/>
                <a:gd name="T29" fmla="*/ 0 h 106"/>
                <a:gd name="T30" fmla="*/ 1 w 106"/>
                <a:gd name="T31" fmla="*/ 0 h 106"/>
                <a:gd name="T32" fmla="*/ 1 w 106"/>
                <a:gd name="T33" fmla="*/ 0 h 106"/>
                <a:gd name="T34" fmla="*/ 1 w 106"/>
                <a:gd name="T35" fmla="*/ 0 h 106"/>
                <a:gd name="T36" fmla="*/ 1 w 106"/>
                <a:gd name="T37" fmla="*/ 0 h 106"/>
                <a:gd name="T38" fmla="*/ 1 w 106"/>
                <a:gd name="T39" fmla="*/ 0 h 106"/>
                <a:gd name="T40" fmla="*/ 1 w 106"/>
                <a:gd name="T41" fmla="*/ 0 h 106"/>
                <a:gd name="T42" fmla="*/ 1 w 106"/>
                <a:gd name="T43" fmla="*/ 0 h 106"/>
                <a:gd name="T44" fmla="*/ 1 w 106"/>
                <a:gd name="T45" fmla="*/ 0 h 106"/>
                <a:gd name="T46" fmla="*/ 1 w 106"/>
                <a:gd name="T47" fmla="*/ 0 h 106"/>
                <a:gd name="T48" fmla="*/ 1 w 106"/>
                <a:gd name="T49" fmla="*/ 0 h 106"/>
                <a:gd name="T50" fmla="*/ 1 w 106"/>
                <a:gd name="T51" fmla="*/ 0 h 10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106"/>
                <a:gd name="T79" fmla="*/ 0 h 106"/>
                <a:gd name="T80" fmla="*/ 106 w 106"/>
                <a:gd name="T81" fmla="*/ 106 h 10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106" h="106">
                  <a:moveTo>
                    <a:pt x="106" y="53"/>
                  </a:moveTo>
                  <a:lnTo>
                    <a:pt x="104" y="40"/>
                  </a:lnTo>
                  <a:lnTo>
                    <a:pt x="101" y="27"/>
                  </a:lnTo>
                  <a:lnTo>
                    <a:pt x="91" y="16"/>
                  </a:lnTo>
                  <a:lnTo>
                    <a:pt x="81" y="7"/>
                  </a:lnTo>
                  <a:lnTo>
                    <a:pt x="68" y="2"/>
                  </a:lnTo>
                  <a:lnTo>
                    <a:pt x="53" y="0"/>
                  </a:lnTo>
                  <a:lnTo>
                    <a:pt x="40" y="2"/>
                  </a:lnTo>
                  <a:lnTo>
                    <a:pt x="28" y="7"/>
                  </a:lnTo>
                  <a:lnTo>
                    <a:pt x="17" y="16"/>
                  </a:lnTo>
                  <a:lnTo>
                    <a:pt x="8" y="27"/>
                  </a:lnTo>
                  <a:lnTo>
                    <a:pt x="2" y="40"/>
                  </a:lnTo>
                  <a:lnTo>
                    <a:pt x="0" y="53"/>
                  </a:lnTo>
                  <a:lnTo>
                    <a:pt x="2" y="68"/>
                  </a:lnTo>
                  <a:lnTo>
                    <a:pt x="8" y="80"/>
                  </a:lnTo>
                  <a:lnTo>
                    <a:pt x="17" y="91"/>
                  </a:lnTo>
                  <a:lnTo>
                    <a:pt x="28" y="99"/>
                  </a:lnTo>
                  <a:lnTo>
                    <a:pt x="40" y="104"/>
                  </a:lnTo>
                  <a:lnTo>
                    <a:pt x="53" y="106"/>
                  </a:lnTo>
                  <a:lnTo>
                    <a:pt x="68" y="104"/>
                  </a:lnTo>
                  <a:lnTo>
                    <a:pt x="81" y="99"/>
                  </a:lnTo>
                  <a:lnTo>
                    <a:pt x="91" y="91"/>
                  </a:lnTo>
                  <a:lnTo>
                    <a:pt x="101" y="80"/>
                  </a:lnTo>
                  <a:lnTo>
                    <a:pt x="104" y="68"/>
                  </a:lnTo>
                  <a:lnTo>
                    <a:pt x="106" y="53"/>
                  </a:lnTo>
                  <a:close/>
                </a:path>
              </a:pathLst>
            </a:custGeom>
            <a:solidFill>
              <a:srgbClr val="FFFFFF"/>
            </a:solidFill>
            <a:ln w="14288">
              <a:solidFill>
                <a:srgbClr val="000000"/>
              </a:solidFill>
              <a:prstDash val="solid"/>
              <a:round/>
              <a:headEnd/>
              <a:tailEnd/>
            </a:ln>
          </p:spPr>
          <p:txBody>
            <a:bodyPr/>
            <a:lstStyle/>
            <a:p>
              <a:endParaRPr lang="de-DE"/>
            </a:p>
          </p:txBody>
        </p:sp>
      </p:grpSp>
      <p:grpSp>
        <p:nvGrpSpPr>
          <p:cNvPr id="3" name="Group 25"/>
          <p:cNvGrpSpPr>
            <a:grpSpLocks/>
          </p:cNvGrpSpPr>
          <p:nvPr/>
        </p:nvGrpSpPr>
        <p:grpSpPr bwMode="auto">
          <a:xfrm>
            <a:off x="1516065" y="2674938"/>
            <a:ext cx="2930525" cy="292100"/>
            <a:chOff x="976" y="1603"/>
            <a:chExt cx="1846" cy="184"/>
          </a:xfrm>
        </p:grpSpPr>
        <p:sp>
          <p:nvSpPr>
            <p:cNvPr id="26643" name="Rectangle 26"/>
            <p:cNvSpPr>
              <a:spLocks noChangeArrowheads="1"/>
            </p:cNvSpPr>
            <p:nvPr/>
          </p:nvSpPr>
          <p:spPr bwMode="auto">
            <a:xfrm>
              <a:off x="976" y="1603"/>
              <a:ext cx="298" cy="1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lr>
                  <a:schemeClr val="tx2"/>
                </a:buClr>
                <a:buChar char="•"/>
                <a:defRPr sz="2400">
                  <a:solidFill>
                    <a:schemeClr val="tx1"/>
                  </a:solidFill>
                  <a:latin typeface="Times New Roman" panose="02020603050405020304" pitchFamily="18" charset="0"/>
                </a:defRPr>
              </a:lvl1pPr>
              <a:lvl2pPr marL="742950" indent="-285750">
                <a:spcBef>
                  <a:spcPct val="20000"/>
                </a:spcBef>
                <a:buClr>
                  <a:schemeClr val="tx2"/>
                </a:buClr>
                <a:buChar char="–"/>
                <a:defRPr sz="2400">
                  <a:solidFill>
                    <a:schemeClr val="tx1"/>
                  </a:solidFill>
                  <a:latin typeface="Times New Roman" panose="02020603050405020304" pitchFamily="18" charset="0"/>
                </a:defRPr>
              </a:lvl2pPr>
              <a:lvl3pPr marL="1143000" indent="-228600">
                <a:spcBef>
                  <a:spcPct val="20000"/>
                </a:spcBef>
                <a:buClr>
                  <a:schemeClr val="tx2"/>
                </a:buClr>
                <a:buChar char="•"/>
                <a:defRPr sz="2400">
                  <a:solidFill>
                    <a:schemeClr val="tx1"/>
                  </a:solidFill>
                  <a:latin typeface="Times New Roman" panose="02020603050405020304" pitchFamily="18" charset="0"/>
                </a:defRPr>
              </a:lvl3pPr>
              <a:lvl4pPr marL="1600200" indent="-228600">
                <a:spcBef>
                  <a:spcPct val="20000"/>
                </a:spcBef>
                <a:buClr>
                  <a:schemeClr val="tx2"/>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spcBef>
                  <a:spcPct val="0"/>
                </a:spcBef>
                <a:buClrTx/>
                <a:buFontTx/>
                <a:buNone/>
              </a:pPr>
              <a:r>
                <a:rPr lang="de-DE" altLang="en-US" sz="1900" b="1" i="1">
                  <a:solidFill>
                    <a:srgbClr val="000000"/>
                  </a:solidFill>
                  <a:latin typeface="Arial" panose="020B0604020202020204" pitchFamily="34" charset="0"/>
                </a:rPr>
                <a:t>p</a:t>
              </a:r>
              <a:r>
                <a:rPr lang="de-DE" altLang="en-US" sz="1900" b="1" i="1" baseline="-25000">
                  <a:solidFill>
                    <a:srgbClr val="000000"/>
                  </a:solidFill>
                  <a:latin typeface="Arial" panose="020B0604020202020204" pitchFamily="34" charset="0"/>
                </a:rPr>
                <a:t>max</a:t>
              </a:r>
              <a:endParaRPr lang="de-DE" altLang="en-US">
                <a:latin typeface="Arial" panose="020B0604020202020204" pitchFamily="34" charset="0"/>
              </a:endParaRPr>
            </a:p>
          </p:txBody>
        </p:sp>
        <p:sp>
          <p:nvSpPr>
            <p:cNvPr id="26644" name="Line 27"/>
            <p:cNvSpPr>
              <a:spLocks noChangeShapeType="1"/>
            </p:cNvSpPr>
            <p:nvPr/>
          </p:nvSpPr>
          <p:spPr bwMode="auto">
            <a:xfrm flipH="1">
              <a:off x="1344" y="1700"/>
              <a:ext cx="1440" cy="0"/>
            </a:xfrm>
            <a:prstGeom prst="line">
              <a:avLst/>
            </a:prstGeom>
            <a:noFill/>
            <a:ln w="9525">
              <a:solidFill>
                <a:schemeClr val="tx1"/>
              </a:solidFill>
              <a:prstDash val="sysDot"/>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de-DE"/>
            </a:p>
          </p:txBody>
        </p:sp>
        <p:sp>
          <p:nvSpPr>
            <p:cNvPr id="26645" name="Freeform 28"/>
            <p:cNvSpPr>
              <a:spLocks/>
            </p:cNvSpPr>
            <p:nvPr/>
          </p:nvSpPr>
          <p:spPr bwMode="auto">
            <a:xfrm>
              <a:off x="2769" y="1668"/>
              <a:ext cx="53" cy="54"/>
            </a:xfrm>
            <a:custGeom>
              <a:avLst/>
              <a:gdLst>
                <a:gd name="T0" fmla="*/ 1 w 106"/>
                <a:gd name="T1" fmla="*/ 1 h 108"/>
                <a:gd name="T2" fmla="*/ 1 w 106"/>
                <a:gd name="T3" fmla="*/ 1 h 108"/>
                <a:gd name="T4" fmla="*/ 1 w 106"/>
                <a:gd name="T5" fmla="*/ 1 h 108"/>
                <a:gd name="T6" fmla="*/ 1 w 106"/>
                <a:gd name="T7" fmla="*/ 1 h 108"/>
                <a:gd name="T8" fmla="*/ 1 w 106"/>
                <a:gd name="T9" fmla="*/ 1 h 108"/>
                <a:gd name="T10" fmla="*/ 1 w 106"/>
                <a:gd name="T11" fmla="*/ 1 h 108"/>
                <a:gd name="T12" fmla="*/ 1 w 106"/>
                <a:gd name="T13" fmla="*/ 0 h 108"/>
                <a:gd name="T14" fmla="*/ 1 w 106"/>
                <a:gd name="T15" fmla="*/ 1 h 108"/>
                <a:gd name="T16" fmla="*/ 1 w 106"/>
                <a:gd name="T17" fmla="*/ 1 h 108"/>
                <a:gd name="T18" fmla="*/ 1 w 106"/>
                <a:gd name="T19" fmla="*/ 1 h 108"/>
                <a:gd name="T20" fmla="*/ 1 w 106"/>
                <a:gd name="T21" fmla="*/ 1 h 108"/>
                <a:gd name="T22" fmla="*/ 1 w 106"/>
                <a:gd name="T23" fmla="*/ 1 h 108"/>
                <a:gd name="T24" fmla="*/ 0 w 106"/>
                <a:gd name="T25" fmla="*/ 1 h 108"/>
                <a:gd name="T26" fmla="*/ 1 w 106"/>
                <a:gd name="T27" fmla="*/ 1 h 108"/>
                <a:gd name="T28" fmla="*/ 1 w 106"/>
                <a:gd name="T29" fmla="*/ 1 h 108"/>
                <a:gd name="T30" fmla="*/ 1 w 106"/>
                <a:gd name="T31" fmla="*/ 1 h 108"/>
                <a:gd name="T32" fmla="*/ 1 w 106"/>
                <a:gd name="T33" fmla="*/ 1 h 108"/>
                <a:gd name="T34" fmla="*/ 1 w 106"/>
                <a:gd name="T35" fmla="*/ 1 h 108"/>
                <a:gd name="T36" fmla="*/ 1 w 106"/>
                <a:gd name="T37" fmla="*/ 1 h 108"/>
                <a:gd name="T38" fmla="*/ 1 w 106"/>
                <a:gd name="T39" fmla="*/ 1 h 108"/>
                <a:gd name="T40" fmla="*/ 1 w 106"/>
                <a:gd name="T41" fmla="*/ 1 h 108"/>
                <a:gd name="T42" fmla="*/ 1 w 106"/>
                <a:gd name="T43" fmla="*/ 1 h 108"/>
                <a:gd name="T44" fmla="*/ 1 w 106"/>
                <a:gd name="T45" fmla="*/ 1 h 108"/>
                <a:gd name="T46" fmla="*/ 1 w 106"/>
                <a:gd name="T47" fmla="*/ 1 h 108"/>
                <a:gd name="T48" fmla="*/ 1 w 106"/>
                <a:gd name="T49" fmla="*/ 1 h 108"/>
                <a:gd name="T50" fmla="*/ 1 w 106"/>
                <a:gd name="T51" fmla="*/ 1 h 108"/>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106"/>
                <a:gd name="T79" fmla="*/ 0 h 108"/>
                <a:gd name="T80" fmla="*/ 106 w 106"/>
                <a:gd name="T81" fmla="*/ 108 h 108"/>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106" h="108">
                  <a:moveTo>
                    <a:pt x="106" y="55"/>
                  </a:moveTo>
                  <a:lnTo>
                    <a:pt x="104" y="40"/>
                  </a:lnTo>
                  <a:lnTo>
                    <a:pt x="98" y="28"/>
                  </a:lnTo>
                  <a:lnTo>
                    <a:pt x="89" y="17"/>
                  </a:lnTo>
                  <a:lnTo>
                    <a:pt x="78" y="7"/>
                  </a:lnTo>
                  <a:lnTo>
                    <a:pt x="65" y="2"/>
                  </a:lnTo>
                  <a:lnTo>
                    <a:pt x="53" y="0"/>
                  </a:lnTo>
                  <a:lnTo>
                    <a:pt x="38" y="2"/>
                  </a:lnTo>
                  <a:lnTo>
                    <a:pt x="25" y="7"/>
                  </a:lnTo>
                  <a:lnTo>
                    <a:pt x="14" y="17"/>
                  </a:lnTo>
                  <a:lnTo>
                    <a:pt x="7" y="28"/>
                  </a:lnTo>
                  <a:lnTo>
                    <a:pt x="2" y="40"/>
                  </a:lnTo>
                  <a:lnTo>
                    <a:pt x="0" y="55"/>
                  </a:lnTo>
                  <a:lnTo>
                    <a:pt x="2" y="68"/>
                  </a:lnTo>
                  <a:lnTo>
                    <a:pt x="7" y="80"/>
                  </a:lnTo>
                  <a:lnTo>
                    <a:pt x="14" y="91"/>
                  </a:lnTo>
                  <a:lnTo>
                    <a:pt x="25" y="100"/>
                  </a:lnTo>
                  <a:lnTo>
                    <a:pt x="38" y="106"/>
                  </a:lnTo>
                  <a:lnTo>
                    <a:pt x="53" y="108"/>
                  </a:lnTo>
                  <a:lnTo>
                    <a:pt x="65" y="106"/>
                  </a:lnTo>
                  <a:lnTo>
                    <a:pt x="78" y="100"/>
                  </a:lnTo>
                  <a:lnTo>
                    <a:pt x="89" y="91"/>
                  </a:lnTo>
                  <a:lnTo>
                    <a:pt x="98" y="80"/>
                  </a:lnTo>
                  <a:lnTo>
                    <a:pt x="104" y="68"/>
                  </a:lnTo>
                  <a:lnTo>
                    <a:pt x="106" y="55"/>
                  </a:lnTo>
                  <a:close/>
                </a:path>
              </a:pathLst>
            </a:custGeom>
            <a:solidFill>
              <a:srgbClr val="FFFFFF"/>
            </a:solidFill>
            <a:ln w="14288">
              <a:solidFill>
                <a:srgbClr val="000000"/>
              </a:solidFill>
              <a:prstDash val="solid"/>
              <a:round/>
              <a:headEnd/>
              <a:tailEnd/>
            </a:ln>
          </p:spPr>
          <p:txBody>
            <a:bodyPr/>
            <a:lstStyle/>
            <a:p>
              <a:endParaRPr lang="de-DE"/>
            </a:p>
          </p:txBody>
        </p:sp>
      </p:grpSp>
      <p:sp>
        <p:nvSpPr>
          <p:cNvPr id="26640" name="Line 29"/>
          <p:cNvSpPr>
            <a:spLocks noChangeShapeType="1"/>
          </p:cNvSpPr>
          <p:nvPr/>
        </p:nvSpPr>
        <p:spPr bwMode="auto">
          <a:xfrm>
            <a:off x="2133600" y="5791200"/>
            <a:ext cx="6172200" cy="0"/>
          </a:xfrm>
          <a:prstGeom prst="line">
            <a:avLst/>
          </a:prstGeom>
          <a:noFill/>
          <a:ln w="38100">
            <a:solidFill>
              <a:schemeClr val="tx1"/>
            </a:solidFill>
            <a:round/>
            <a:headEnd type="none" w="sm" len="sm"/>
            <a:tailEnd type="triangle" w="med" len="med"/>
          </a:ln>
          <a:extLst>
            <a:ext uri="{909E8E84-426E-40DD-AFC4-6F175D3DCCD1}">
              <a14:hiddenFill xmlns:a14="http://schemas.microsoft.com/office/drawing/2010/main">
                <a:noFill/>
              </a14:hiddenFill>
            </a:ext>
          </a:extLst>
        </p:spPr>
        <p:txBody>
          <a:bodyPr wrap="none" anchor="ctr"/>
          <a:lstStyle/>
          <a:p>
            <a:endParaRPr lang="de-DE"/>
          </a:p>
        </p:txBody>
      </p:sp>
      <p:sp>
        <p:nvSpPr>
          <p:cNvPr id="26641" name="Line 30"/>
          <p:cNvSpPr>
            <a:spLocks noChangeShapeType="1"/>
          </p:cNvSpPr>
          <p:nvPr/>
        </p:nvSpPr>
        <p:spPr bwMode="auto">
          <a:xfrm flipV="1">
            <a:off x="2133600" y="1676400"/>
            <a:ext cx="0" cy="4114800"/>
          </a:xfrm>
          <a:prstGeom prst="line">
            <a:avLst/>
          </a:prstGeom>
          <a:noFill/>
          <a:ln w="38100">
            <a:solidFill>
              <a:schemeClr val="tx1"/>
            </a:solidFill>
            <a:round/>
            <a:headEnd type="none" w="sm" len="sm"/>
            <a:tailEnd type="triangle" w="med" len="med"/>
          </a:ln>
          <a:extLst>
            <a:ext uri="{909E8E84-426E-40DD-AFC4-6F175D3DCCD1}">
              <a14:hiddenFill xmlns:a14="http://schemas.microsoft.com/office/drawing/2010/main">
                <a:noFill/>
              </a14:hiddenFill>
            </a:ext>
          </a:extLst>
        </p:spPr>
        <p:txBody>
          <a:bodyPr wrap="none" anchor="ctr"/>
          <a:lstStyle/>
          <a:p>
            <a:endParaRPr lang="de-DE"/>
          </a:p>
        </p:txBody>
      </p:sp>
      <p:sp>
        <p:nvSpPr>
          <p:cNvPr id="26642" name="Freeform 31"/>
          <p:cNvSpPr>
            <a:spLocks/>
          </p:cNvSpPr>
          <p:nvPr/>
        </p:nvSpPr>
        <p:spPr bwMode="auto">
          <a:xfrm>
            <a:off x="4373565" y="3663950"/>
            <a:ext cx="84137" cy="84138"/>
          </a:xfrm>
          <a:custGeom>
            <a:avLst/>
            <a:gdLst>
              <a:gd name="T0" fmla="*/ 2147483646 w 106"/>
              <a:gd name="T1" fmla="*/ 2147483646 h 106"/>
              <a:gd name="T2" fmla="*/ 2147483646 w 106"/>
              <a:gd name="T3" fmla="*/ 2147483646 h 106"/>
              <a:gd name="T4" fmla="*/ 2147483646 w 106"/>
              <a:gd name="T5" fmla="*/ 2147483646 h 106"/>
              <a:gd name="T6" fmla="*/ 2147483646 w 106"/>
              <a:gd name="T7" fmla="*/ 2147483646 h 106"/>
              <a:gd name="T8" fmla="*/ 2147483646 w 106"/>
              <a:gd name="T9" fmla="*/ 2147483646 h 106"/>
              <a:gd name="T10" fmla="*/ 2147483646 w 106"/>
              <a:gd name="T11" fmla="*/ 2147483646 h 106"/>
              <a:gd name="T12" fmla="*/ 2147483646 w 106"/>
              <a:gd name="T13" fmla="*/ 0 h 106"/>
              <a:gd name="T14" fmla="*/ 2147483646 w 106"/>
              <a:gd name="T15" fmla="*/ 2147483646 h 106"/>
              <a:gd name="T16" fmla="*/ 2147483646 w 106"/>
              <a:gd name="T17" fmla="*/ 2147483646 h 106"/>
              <a:gd name="T18" fmla="*/ 2147483646 w 106"/>
              <a:gd name="T19" fmla="*/ 2147483646 h 106"/>
              <a:gd name="T20" fmla="*/ 2147483646 w 106"/>
              <a:gd name="T21" fmla="*/ 2147483646 h 106"/>
              <a:gd name="T22" fmla="*/ 2147483646 w 106"/>
              <a:gd name="T23" fmla="*/ 2147483646 h 106"/>
              <a:gd name="T24" fmla="*/ 0 w 106"/>
              <a:gd name="T25" fmla="*/ 2147483646 h 106"/>
              <a:gd name="T26" fmla="*/ 2147483646 w 106"/>
              <a:gd name="T27" fmla="*/ 2147483646 h 106"/>
              <a:gd name="T28" fmla="*/ 2147483646 w 106"/>
              <a:gd name="T29" fmla="*/ 2147483646 h 106"/>
              <a:gd name="T30" fmla="*/ 2147483646 w 106"/>
              <a:gd name="T31" fmla="*/ 2147483646 h 106"/>
              <a:gd name="T32" fmla="*/ 2147483646 w 106"/>
              <a:gd name="T33" fmla="*/ 2147483646 h 106"/>
              <a:gd name="T34" fmla="*/ 2147483646 w 106"/>
              <a:gd name="T35" fmla="*/ 2147483646 h 106"/>
              <a:gd name="T36" fmla="*/ 2147483646 w 106"/>
              <a:gd name="T37" fmla="*/ 2147483646 h 106"/>
              <a:gd name="T38" fmla="*/ 2147483646 w 106"/>
              <a:gd name="T39" fmla="*/ 2147483646 h 106"/>
              <a:gd name="T40" fmla="*/ 2147483646 w 106"/>
              <a:gd name="T41" fmla="*/ 2147483646 h 106"/>
              <a:gd name="T42" fmla="*/ 2147483646 w 106"/>
              <a:gd name="T43" fmla="*/ 2147483646 h 106"/>
              <a:gd name="T44" fmla="*/ 2147483646 w 106"/>
              <a:gd name="T45" fmla="*/ 2147483646 h 106"/>
              <a:gd name="T46" fmla="*/ 2147483646 w 106"/>
              <a:gd name="T47" fmla="*/ 2147483646 h 106"/>
              <a:gd name="T48" fmla="*/ 2147483646 w 106"/>
              <a:gd name="T49" fmla="*/ 2147483646 h 106"/>
              <a:gd name="T50" fmla="*/ 2147483646 w 106"/>
              <a:gd name="T51" fmla="*/ 2147483646 h 10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106"/>
              <a:gd name="T79" fmla="*/ 0 h 106"/>
              <a:gd name="T80" fmla="*/ 106 w 106"/>
              <a:gd name="T81" fmla="*/ 106 h 10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106" h="106">
                <a:moveTo>
                  <a:pt x="106" y="53"/>
                </a:moveTo>
                <a:lnTo>
                  <a:pt x="104" y="40"/>
                </a:lnTo>
                <a:lnTo>
                  <a:pt x="98" y="27"/>
                </a:lnTo>
                <a:lnTo>
                  <a:pt x="89" y="14"/>
                </a:lnTo>
                <a:lnTo>
                  <a:pt x="78" y="7"/>
                </a:lnTo>
                <a:lnTo>
                  <a:pt x="65" y="2"/>
                </a:lnTo>
                <a:lnTo>
                  <a:pt x="53" y="0"/>
                </a:lnTo>
                <a:lnTo>
                  <a:pt x="38" y="2"/>
                </a:lnTo>
                <a:lnTo>
                  <a:pt x="25" y="7"/>
                </a:lnTo>
                <a:lnTo>
                  <a:pt x="14" y="14"/>
                </a:lnTo>
                <a:lnTo>
                  <a:pt x="7" y="27"/>
                </a:lnTo>
                <a:lnTo>
                  <a:pt x="2" y="40"/>
                </a:lnTo>
                <a:lnTo>
                  <a:pt x="0" y="53"/>
                </a:lnTo>
                <a:lnTo>
                  <a:pt x="2" y="67"/>
                </a:lnTo>
                <a:lnTo>
                  <a:pt x="7" y="80"/>
                </a:lnTo>
                <a:lnTo>
                  <a:pt x="14" y="91"/>
                </a:lnTo>
                <a:lnTo>
                  <a:pt x="25" y="98"/>
                </a:lnTo>
                <a:lnTo>
                  <a:pt x="38" y="104"/>
                </a:lnTo>
                <a:lnTo>
                  <a:pt x="53" y="106"/>
                </a:lnTo>
                <a:lnTo>
                  <a:pt x="65" y="104"/>
                </a:lnTo>
                <a:lnTo>
                  <a:pt x="78" y="98"/>
                </a:lnTo>
                <a:lnTo>
                  <a:pt x="89" y="91"/>
                </a:lnTo>
                <a:lnTo>
                  <a:pt x="98" y="80"/>
                </a:lnTo>
                <a:lnTo>
                  <a:pt x="104" y="67"/>
                </a:lnTo>
                <a:lnTo>
                  <a:pt x="106" y="53"/>
                </a:lnTo>
                <a:close/>
              </a:path>
            </a:pathLst>
          </a:custGeom>
          <a:solidFill>
            <a:srgbClr val="FFFFFF"/>
          </a:solidFill>
          <a:ln w="14288">
            <a:solidFill>
              <a:srgbClr val="000000"/>
            </a:solidFill>
            <a:prstDash val="solid"/>
            <a:round/>
            <a:headEnd/>
            <a:tailEnd/>
          </a:ln>
        </p:spPr>
        <p:txBody>
          <a:bodyPr/>
          <a:lstStyle/>
          <a:p>
            <a:endParaRPr lang="de-DE"/>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linds(horizontal)">
                                      <p:cBhvr>
                                        <p:cTn id="7" dur="500"/>
                                        <p:tgtEl>
                                          <p:spTgt spid="2"/>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3" presetClass="entr" presetSubtype="10"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blinds(horizontal)">
                                      <p:cBhvr>
                                        <p:cTn id="1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8" name="Rectangle 5"/>
          <p:cNvSpPr>
            <a:spLocks noGrp="1" noChangeArrowheads="1"/>
          </p:cNvSpPr>
          <p:nvPr>
            <p:ph type="title"/>
          </p:nvPr>
        </p:nvSpPr>
        <p:spPr>
          <a:xfrm>
            <a:off x="1911352" y="381000"/>
            <a:ext cx="6702425" cy="889000"/>
          </a:xfrm>
        </p:spPr>
        <p:txBody>
          <a:bodyPr/>
          <a:lstStyle/>
          <a:p>
            <a:r>
              <a:rPr lang="de-DE" altLang="en-US" i="0" dirty="0" smtClean="0">
                <a:latin typeface="Arial" panose="020B0604020202020204" pitchFamily="34" charset="0"/>
                <a:cs typeface="Arial" panose="020B0604020202020204" pitchFamily="34" charset="0"/>
              </a:rPr>
              <a:t>Preisreaktion bei Steuern </a:t>
            </a:r>
          </a:p>
        </p:txBody>
      </p:sp>
      <p:pic>
        <p:nvPicPr>
          <p:cNvPr id="30" name="Grafik 30"/>
          <p:cNvPicPr/>
          <p:nvPr/>
        </p:nvPicPr>
        <p:blipFill>
          <a:blip r:embed="rId3"/>
          <a:stretch/>
        </p:blipFill>
        <p:spPr bwMode="auto">
          <a:xfrm>
            <a:off x="1456379" y="1642527"/>
            <a:ext cx="6382803" cy="4511693"/>
          </a:xfrm>
          <a:prstGeom prst="rect">
            <a:avLst/>
          </a:prstGeom>
        </p:spPr>
      </p:pic>
      <p:sp>
        <p:nvSpPr>
          <p:cNvPr id="31" name="TextBox 30"/>
          <p:cNvSpPr txBox="1"/>
          <p:nvPr/>
        </p:nvSpPr>
        <p:spPr>
          <a:xfrm>
            <a:off x="1212351" y="6090102"/>
            <a:ext cx="3821986" cy="646331"/>
          </a:xfrm>
          <a:prstGeom prst="rect">
            <a:avLst/>
          </a:prstGeom>
          <a:noFill/>
        </p:spPr>
        <p:txBody>
          <a:bodyPr wrap="square" rtlCol="0">
            <a:spAutoFit/>
          </a:bodyPr>
          <a:lstStyle/>
          <a:p>
            <a:r>
              <a:rPr lang="de-DE" sz="1800" dirty="0" smtClean="0">
                <a:latin typeface="Arial" panose="020B0604020202020204" pitchFamily="34" charset="0"/>
                <a:cs typeface="Arial" panose="020B0604020202020204" pitchFamily="34" charset="0"/>
              </a:rPr>
              <a:t>WFV = Wohlfahrtsverlust</a:t>
            </a:r>
          </a:p>
          <a:p>
            <a:endParaRPr lang="de-DE" sz="18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356481708"/>
      </p:ext>
    </p:extLst>
  </p:cSld>
  <p:clrMapOvr>
    <a:masterClrMapping/>
  </p:clrMapOvr>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4" name="Rectangle 5"/>
          <p:cNvSpPr>
            <a:spLocks noGrp="1" noChangeArrowheads="1"/>
          </p:cNvSpPr>
          <p:nvPr>
            <p:ph type="title"/>
          </p:nvPr>
        </p:nvSpPr>
        <p:spPr>
          <a:xfrm>
            <a:off x="1908177" y="381000"/>
            <a:ext cx="6702425" cy="889000"/>
          </a:xfrm>
        </p:spPr>
        <p:txBody>
          <a:bodyPr/>
          <a:lstStyle/>
          <a:p>
            <a:r>
              <a:rPr lang="de-DE" altLang="en-US" i="0" smtClean="0">
                <a:latin typeface="Arial" panose="020B0604020202020204" pitchFamily="34" charset="0"/>
                <a:cs typeface="Arial" panose="020B0604020202020204" pitchFamily="34" charset="0"/>
              </a:rPr>
              <a:t>Staatliche Preisfestsetzung: Mindestpreis</a:t>
            </a:r>
          </a:p>
        </p:txBody>
      </p:sp>
      <p:sp>
        <p:nvSpPr>
          <p:cNvPr id="20505" name="Text Box 26"/>
          <p:cNvSpPr txBox="1">
            <a:spLocks noChangeArrowheads="1"/>
          </p:cNvSpPr>
          <p:nvPr/>
        </p:nvSpPr>
        <p:spPr bwMode="auto">
          <a:xfrm>
            <a:off x="498475" y="4194177"/>
            <a:ext cx="3352200" cy="23637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type="none" w="sm" len="sm"/>
                <a:tailEnd type="none" w="sm" len="sm"/>
              </a14:hiddenLine>
            </a:ext>
          </a:extLst>
        </p:spPr>
        <p:txBody>
          <a:bodyPr wrap="none">
            <a:spAutoFit/>
          </a:bodyPr>
          <a:lstStyle>
            <a:lvl1pPr>
              <a:spcBef>
                <a:spcPct val="20000"/>
              </a:spcBef>
              <a:buClr>
                <a:schemeClr val="tx2"/>
              </a:buClr>
              <a:buChar char="•"/>
              <a:defRPr sz="2400">
                <a:solidFill>
                  <a:schemeClr val="tx1"/>
                </a:solidFill>
                <a:latin typeface="Times New Roman" panose="02020603050405020304" pitchFamily="18" charset="0"/>
              </a:defRPr>
            </a:lvl1pPr>
            <a:lvl2pPr marL="742950" indent="-285750">
              <a:spcBef>
                <a:spcPct val="20000"/>
              </a:spcBef>
              <a:buClr>
                <a:schemeClr val="tx2"/>
              </a:buClr>
              <a:buChar char="–"/>
              <a:defRPr sz="2400">
                <a:solidFill>
                  <a:schemeClr val="tx1"/>
                </a:solidFill>
                <a:latin typeface="Times New Roman" panose="02020603050405020304" pitchFamily="18" charset="0"/>
              </a:defRPr>
            </a:lvl2pPr>
            <a:lvl3pPr marL="1143000" indent="-228600">
              <a:spcBef>
                <a:spcPct val="20000"/>
              </a:spcBef>
              <a:buClr>
                <a:schemeClr val="tx2"/>
              </a:buClr>
              <a:buChar char="•"/>
              <a:defRPr sz="2400">
                <a:solidFill>
                  <a:schemeClr val="tx1"/>
                </a:solidFill>
                <a:latin typeface="Times New Roman" panose="02020603050405020304" pitchFamily="18" charset="0"/>
              </a:defRPr>
            </a:lvl3pPr>
            <a:lvl4pPr marL="1600200" indent="-228600">
              <a:spcBef>
                <a:spcPct val="20000"/>
              </a:spcBef>
              <a:buClr>
                <a:schemeClr val="tx2"/>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spcBef>
                <a:spcPct val="0"/>
              </a:spcBef>
              <a:buClrTx/>
              <a:buFontTx/>
              <a:buNone/>
            </a:pPr>
            <a:r>
              <a:rPr lang="de-DE" altLang="en-US" sz="1800" dirty="0">
                <a:latin typeface="Arial" panose="020B0604020202020204" pitchFamily="34" charset="0"/>
              </a:rPr>
              <a:t>Beispiele:</a:t>
            </a:r>
            <a:endParaRPr lang="de-DE" altLang="en-US" sz="900" dirty="0">
              <a:latin typeface="Arial" panose="020B0604020202020204" pitchFamily="34" charset="0"/>
            </a:endParaRPr>
          </a:p>
          <a:p>
            <a:pPr>
              <a:spcBef>
                <a:spcPct val="0"/>
              </a:spcBef>
              <a:buClrTx/>
              <a:buFontTx/>
              <a:buNone/>
            </a:pPr>
            <a:endParaRPr lang="de-DE" altLang="en-US" sz="900" dirty="0">
              <a:latin typeface="Arial" panose="020B0604020202020204" pitchFamily="34" charset="0"/>
            </a:endParaRPr>
          </a:p>
          <a:p>
            <a:pPr>
              <a:spcBef>
                <a:spcPct val="0"/>
              </a:spcBef>
              <a:buClrTx/>
              <a:buFontTx/>
              <a:buNone/>
            </a:pPr>
            <a:r>
              <a:rPr lang="de-DE" altLang="en-US" sz="1800" dirty="0">
                <a:latin typeface="Arial" panose="020B0604020202020204" pitchFamily="34" charset="0"/>
              </a:rPr>
              <a:t>Butterberge und </a:t>
            </a:r>
          </a:p>
          <a:p>
            <a:pPr>
              <a:spcBef>
                <a:spcPct val="0"/>
              </a:spcBef>
              <a:buClrTx/>
              <a:buFontTx/>
              <a:buNone/>
            </a:pPr>
            <a:r>
              <a:rPr lang="de-DE" altLang="en-US" sz="1800" dirty="0">
                <a:latin typeface="Arial" panose="020B0604020202020204" pitchFamily="34" charset="0"/>
              </a:rPr>
              <a:t>Milch-Seen der EU-Agrarpolitik</a:t>
            </a:r>
            <a:endParaRPr lang="de-DE" altLang="en-US" sz="900" dirty="0">
              <a:latin typeface="Arial" panose="020B0604020202020204" pitchFamily="34" charset="0"/>
            </a:endParaRPr>
          </a:p>
          <a:p>
            <a:pPr>
              <a:spcBef>
                <a:spcPct val="0"/>
              </a:spcBef>
              <a:buClrTx/>
              <a:buFontTx/>
              <a:buNone/>
            </a:pPr>
            <a:endParaRPr lang="de-DE" altLang="en-US" sz="900" dirty="0">
              <a:latin typeface="Arial" panose="020B0604020202020204" pitchFamily="34" charset="0"/>
            </a:endParaRPr>
          </a:p>
          <a:p>
            <a:pPr>
              <a:spcBef>
                <a:spcPct val="0"/>
              </a:spcBef>
              <a:buClrTx/>
              <a:buFontTx/>
              <a:buNone/>
            </a:pPr>
            <a:r>
              <a:rPr lang="de-DE" altLang="en-US" sz="1800" dirty="0" smtClean="0">
                <a:latin typeface="Arial" panose="020B0604020202020204" pitchFamily="34" charset="0"/>
              </a:rPr>
              <a:t>Mindestlöhne</a:t>
            </a:r>
          </a:p>
          <a:p>
            <a:pPr>
              <a:spcBef>
                <a:spcPct val="0"/>
              </a:spcBef>
              <a:buClrTx/>
              <a:buFontTx/>
              <a:buNone/>
            </a:pPr>
            <a:endParaRPr lang="de-DE" altLang="en-US" sz="1800" dirty="0">
              <a:latin typeface="Arial" panose="020B0604020202020204" pitchFamily="34" charset="0"/>
            </a:endParaRPr>
          </a:p>
          <a:p>
            <a:pPr>
              <a:spcBef>
                <a:spcPct val="0"/>
              </a:spcBef>
              <a:buClrTx/>
              <a:buNone/>
            </a:pPr>
            <a:r>
              <a:rPr lang="de-DE" sz="1800" dirty="0">
                <a:latin typeface="Arial" panose="020B0604020202020204" pitchFamily="34" charset="0"/>
                <a:cs typeface="Arial" panose="020B0604020202020204" pitchFamily="34" charset="0"/>
              </a:rPr>
              <a:t>WFV = Wohlfahrtsverlust</a:t>
            </a:r>
          </a:p>
          <a:p>
            <a:pPr>
              <a:spcBef>
                <a:spcPct val="0"/>
              </a:spcBef>
              <a:buClrTx/>
              <a:buFontTx/>
              <a:buNone/>
            </a:pPr>
            <a:endParaRPr lang="de-DE" altLang="en-US" sz="1800" dirty="0">
              <a:latin typeface="Arial" panose="020B0604020202020204" pitchFamily="34" charset="0"/>
            </a:endParaRPr>
          </a:p>
        </p:txBody>
      </p:sp>
      <p:pic>
        <p:nvPicPr>
          <p:cNvPr id="27" name="Bild 2"/>
          <p:cNvPicPr/>
          <p:nvPr/>
        </p:nvPicPr>
        <p:blipFill>
          <a:blip r:embed="rId3"/>
          <a:stretch/>
        </p:blipFill>
        <p:spPr bwMode="auto">
          <a:xfrm>
            <a:off x="3174715" y="1767156"/>
            <a:ext cx="5765893" cy="4184572"/>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2" name="Rectangle 5"/>
          <p:cNvSpPr>
            <a:spLocks noGrp="1" noChangeArrowheads="1"/>
          </p:cNvSpPr>
          <p:nvPr>
            <p:ph type="title"/>
          </p:nvPr>
        </p:nvSpPr>
        <p:spPr>
          <a:xfrm>
            <a:off x="1908177" y="381000"/>
            <a:ext cx="6702425" cy="889000"/>
          </a:xfrm>
        </p:spPr>
        <p:txBody>
          <a:bodyPr/>
          <a:lstStyle/>
          <a:p>
            <a:r>
              <a:rPr lang="de-DE" altLang="en-US" i="0" smtClean="0">
                <a:latin typeface="Arial" panose="020B0604020202020204" pitchFamily="34" charset="0"/>
                <a:cs typeface="Arial" panose="020B0604020202020204" pitchFamily="34" charset="0"/>
              </a:rPr>
              <a:t>Staatliche Preisfestsetzung: Höchstpreis</a:t>
            </a:r>
          </a:p>
        </p:txBody>
      </p:sp>
      <p:sp>
        <p:nvSpPr>
          <p:cNvPr id="22551" name="Text Box 26"/>
          <p:cNvSpPr txBox="1">
            <a:spLocks noChangeArrowheads="1"/>
          </p:cNvSpPr>
          <p:nvPr/>
        </p:nvSpPr>
        <p:spPr bwMode="auto">
          <a:xfrm>
            <a:off x="552450" y="4181475"/>
            <a:ext cx="2819041" cy="25022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type="none" w="sm" len="sm"/>
                <a:tailEnd type="none" w="sm" len="sm"/>
              </a14:hiddenLine>
            </a:ext>
          </a:extLst>
        </p:spPr>
        <p:txBody>
          <a:bodyPr wrap="none">
            <a:spAutoFit/>
          </a:bodyPr>
          <a:lstStyle>
            <a:lvl1pPr>
              <a:spcBef>
                <a:spcPct val="20000"/>
              </a:spcBef>
              <a:buClr>
                <a:schemeClr val="tx2"/>
              </a:buClr>
              <a:buChar char="•"/>
              <a:defRPr sz="2400">
                <a:solidFill>
                  <a:schemeClr val="tx1"/>
                </a:solidFill>
                <a:latin typeface="Times New Roman" panose="02020603050405020304" pitchFamily="18" charset="0"/>
              </a:defRPr>
            </a:lvl1pPr>
            <a:lvl2pPr marL="742950" indent="-285750">
              <a:spcBef>
                <a:spcPct val="20000"/>
              </a:spcBef>
              <a:buClr>
                <a:schemeClr val="tx2"/>
              </a:buClr>
              <a:buChar char="–"/>
              <a:defRPr sz="2400">
                <a:solidFill>
                  <a:schemeClr val="tx1"/>
                </a:solidFill>
                <a:latin typeface="Times New Roman" panose="02020603050405020304" pitchFamily="18" charset="0"/>
              </a:defRPr>
            </a:lvl2pPr>
            <a:lvl3pPr marL="1143000" indent="-228600">
              <a:spcBef>
                <a:spcPct val="20000"/>
              </a:spcBef>
              <a:buClr>
                <a:schemeClr val="tx2"/>
              </a:buClr>
              <a:buChar char="•"/>
              <a:defRPr sz="2400">
                <a:solidFill>
                  <a:schemeClr val="tx1"/>
                </a:solidFill>
                <a:latin typeface="Times New Roman" panose="02020603050405020304" pitchFamily="18" charset="0"/>
              </a:defRPr>
            </a:lvl3pPr>
            <a:lvl4pPr marL="1600200" indent="-228600">
              <a:spcBef>
                <a:spcPct val="20000"/>
              </a:spcBef>
              <a:buClr>
                <a:schemeClr val="tx2"/>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spcBef>
                <a:spcPct val="0"/>
              </a:spcBef>
              <a:buClrTx/>
              <a:buFontTx/>
              <a:buNone/>
            </a:pPr>
            <a:r>
              <a:rPr lang="de-DE" altLang="en-US" sz="1800" dirty="0">
                <a:latin typeface="Arial" panose="020B0604020202020204" pitchFamily="34" charset="0"/>
              </a:rPr>
              <a:t>Beispiele:</a:t>
            </a:r>
            <a:endParaRPr lang="de-DE" altLang="en-US" sz="900" dirty="0">
              <a:latin typeface="Arial" panose="020B0604020202020204" pitchFamily="34" charset="0"/>
            </a:endParaRPr>
          </a:p>
          <a:p>
            <a:pPr>
              <a:spcBef>
                <a:spcPct val="0"/>
              </a:spcBef>
              <a:buClrTx/>
              <a:buFontTx/>
              <a:buNone/>
            </a:pPr>
            <a:endParaRPr lang="de-DE" altLang="en-US" sz="900" dirty="0">
              <a:latin typeface="Arial" panose="020B0604020202020204" pitchFamily="34" charset="0"/>
            </a:endParaRPr>
          </a:p>
          <a:p>
            <a:pPr>
              <a:spcBef>
                <a:spcPct val="0"/>
              </a:spcBef>
              <a:buClrTx/>
              <a:buFontTx/>
              <a:buNone/>
            </a:pPr>
            <a:r>
              <a:rPr lang="de-DE" altLang="en-US" sz="1800" dirty="0">
                <a:latin typeface="Arial" panose="020B0604020202020204" pitchFamily="34" charset="0"/>
              </a:rPr>
              <a:t>Preiskontrolle bei</a:t>
            </a:r>
          </a:p>
          <a:p>
            <a:pPr>
              <a:spcBef>
                <a:spcPct val="0"/>
              </a:spcBef>
              <a:buClrTx/>
              <a:buFontTx/>
              <a:buNone/>
            </a:pPr>
            <a:r>
              <a:rPr lang="de-DE" altLang="en-US" sz="1800" dirty="0">
                <a:latin typeface="Arial" panose="020B0604020202020204" pitchFamily="34" charset="0"/>
              </a:rPr>
              <a:t>Wohnungsmieten, </a:t>
            </a:r>
          </a:p>
          <a:p>
            <a:pPr>
              <a:spcBef>
                <a:spcPct val="0"/>
              </a:spcBef>
              <a:buClrTx/>
              <a:buFontTx/>
              <a:buNone/>
            </a:pPr>
            <a:r>
              <a:rPr lang="de-DE" altLang="en-US" sz="1800" dirty="0">
                <a:latin typeface="Arial" panose="020B0604020202020204" pitchFamily="34" charset="0"/>
              </a:rPr>
              <a:t>Brotpreisen,</a:t>
            </a:r>
          </a:p>
          <a:p>
            <a:pPr>
              <a:spcBef>
                <a:spcPct val="0"/>
              </a:spcBef>
              <a:buClrTx/>
              <a:buFontTx/>
              <a:buNone/>
            </a:pPr>
            <a:r>
              <a:rPr lang="de-DE" altLang="en-US" sz="1800" dirty="0" smtClean="0">
                <a:latin typeface="Arial" panose="020B0604020202020204" pitchFamily="34" charset="0"/>
              </a:rPr>
              <a:t>Energieträgern</a:t>
            </a:r>
          </a:p>
          <a:p>
            <a:pPr>
              <a:spcBef>
                <a:spcPct val="0"/>
              </a:spcBef>
              <a:buClrTx/>
              <a:buFontTx/>
              <a:buNone/>
            </a:pPr>
            <a:endParaRPr lang="de-DE" altLang="en-US" sz="1800" dirty="0">
              <a:latin typeface="Arial" panose="020B0604020202020204" pitchFamily="34" charset="0"/>
            </a:endParaRPr>
          </a:p>
          <a:p>
            <a:pPr>
              <a:spcBef>
                <a:spcPct val="0"/>
              </a:spcBef>
              <a:buClrTx/>
              <a:buNone/>
            </a:pPr>
            <a:r>
              <a:rPr lang="de-DE" sz="1800" dirty="0">
                <a:latin typeface="Arial" panose="020B0604020202020204" pitchFamily="34" charset="0"/>
                <a:cs typeface="Arial" panose="020B0604020202020204" pitchFamily="34" charset="0"/>
              </a:rPr>
              <a:t>WFV = Wohlfahrtsverlust</a:t>
            </a:r>
          </a:p>
          <a:p>
            <a:pPr>
              <a:spcBef>
                <a:spcPct val="0"/>
              </a:spcBef>
              <a:buClrTx/>
              <a:buFontTx/>
              <a:buNone/>
            </a:pPr>
            <a:endParaRPr lang="de-DE" altLang="en-US" sz="1800" dirty="0">
              <a:latin typeface="Arial" panose="020B0604020202020204" pitchFamily="34" charset="0"/>
            </a:endParaRPr>
          </a:p>
        </p:txBody>
      </p:sp>
      <p:pic>
        <p:nvPicPr>
          <p:cNvPr id="25" name="Bild 3"/>
          <p:cNvPicPr/>
          <p:nvPr/>
        </p:nvPicPr>
        <p:blipFill>
          <a:blip r:embed="rId3"/>
          <a:stretch/>
        </p:blipFill>
        <p:spPr bwMode="auto">
          <a:xfrm>
            <a:off x="2356695" y="1723401"/>
            <a:ext cx="6160581" cy="4203701"/>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Rectangle 2"/>
          <p:cNvSpPr>
            <a:spLocks noGrp="1" noChangeArrowheads="1"/>
          </p:cNvSpPr>
          <p:nvPr>
            <p:ph type="title"/>
          </p:nvPr>
        </p:nvSpPr>
        <p:spPr>
          <a:xfrm>
            <a:off x="1911352" y="381000"/>
            <a:ext cx="6746875" cy="889000"/>
          </a:xfrm>
        </p:spPr>
        <p:txBody>
          <a:bodyPr/>
          <a:lstStyle/>
          <a:p>
            <a:r>
              <a:rPr lang="de-DE" altLang="en-US" i="0" smtClean="0">
                <a:latin typeface="Arial" panose="020B0604020202020204" pitchFamily="34" charset="0"/>
                <a:cs typeface="Arial" panose="020B0604020202020204" pitchFamily="34" charset="0"/>
              </a:rPr>
              <a:t>Preiselastizität der Nachfrage</a:t>
            </a:r>
          </a:p>
        </p:txBody>
      </p:sp>
      <p:graphicFrame>
        <p:nvGraphicFramePr>
          <p:cNvPr id="28674" name="Object 4"/>
          <p:cNvGraphicFramePr>
            <a:graphicFrameLocks noChangeAspect="1"/>
          </p:cNvGraphicFramePr>
          <p:nvPr/>
        </p:nvGraphicFramePr>
        <p:xfrm>
          <a:off x="1395415" y="3467100"/>
          <a:ext cx="5178425" cy="666750"/>
        </p:xfrm>
        <a:graphic>
          <a:graphicData uri="http://schemas.openxmlformats.org/presentationml/2006/ole">
            <mc:AlternateContent xmlns:mc="http://schemas.openxmlformats.org/markup-compatibility/2006">
              <mc:Choice xmlns:v="urn:schemas-microsoft-com:vml" Requires="v">
                <p:oleObj spid="_x0000_s28721" name="Equation" r:id="rId4" imgW="0" imgH="0" progId="Equation.DSMT4">
                  <p:embed/>
                </p:oleObj>
              </mc:Choice>
              <mc:Fallback>
                <p:oleObj name="Equation" r:id="rId4" imgW="0" imgH="0" progId="Equation.DSMT4">
                  <p:embed/>
                  <p:pic>
                    <p:nvPicPr>
                      <p:cNvPr id="0" name="Object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395415" y="3467100"/>
                        <a:ext cx="5178425" cy="666750"/>
                      </a:xfrm>
                      <a:prstGeom prst="rect">
                        <a:avLst/>
                      </a:prstGeom>
                      <a:noFill/>
                      <a:ln>
                        <a:noFill/>
                      </a:ln>
                    </p:spPr>
                  </p:pic>
                </p:oleObj>
              </mc:Fallback>
            </mc:AlternateContent>
          </a:graphicData>
        </a:graphic>
      </p:graphicFrame>
      <p:sp>
        <p:nvSpPr>
          <p:cNvPr id="28675" name="Rectangle 5"/>
          <p:cNvSpPr>
            <a:spLocks noChangeArrowheads="1"/>
          </p:cNvSpPr>
          <p:nvPr/>
        </p:nvSpPr>
        <p:spPr bwMode="auto">
          <a:xfrm>
            <a:off x="1074740" y="4319588"/>
            <a:ext cx="7583487" cy="2538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type="none" w="sm" len="sm"/>
                <a:tailEnd type="none" w="sm" len="sm"/>
              </a14:hiddenLine>
            </a:ext>
          </a:extLst>
        </p:spPr>
        <p:txBody>
          <a:bodyPr anchor="ctr">
            <a:spAutoFit/>
          </a:bodyPr>
          <a:lstStyle>
            <a:lvl1pPr>
              <a:spcBef>
                <a:spcPct val="20000"/>
              </a:spcBef>
              <a:buClr>
                <a:schemeClr val="tx2"/>
              </a:buClr>
              <a:buChar char="•"/>
              <a:defRPr sz="2400">
                <a:solidFill>
                  <a:schemeClr val="tx1"/>
                </a:solidFill>
                <a:latin typeface="Times New Roman" panose="02020603050405020304" pitchFamily="18" charset="0"/>
              </a:defRPr>
            </a:lvl1pPr>
            <a:lvl2pPr marL="742950" indent="-285750">
              <a:spcBef>
                <a:spcPct val="20000"/>
              </a:spcBef>
              <a:buClr>
                <a:schemeClr val="tx2"/>
              </a:buClr>
              <a:buChar char="–"/>
              <a:defRPr sz="2400">
                <a:solidFill>
                  <a:schemeClr val="tx1"/>
                </a:solidFill>
                <a:latin typeface="Times New Roman" panose="02020603050405020304" pitchFamily="18" charset="0"/>
              </a:defRPr>
            </a:lvl2pPr>
            <a:lvl3pPr marL="1143000" indent="-228600">
              <a:spcBef>
                <a:spcPct val="20000"/>
              </a:spcBef>
              <a:buClr>
                <a:schemeClr val="tx2"/>
              </a:buClr>
              <a:buChar char="•"/>
              <a:defRPr sz="2400">
                <a:solidFill>
                  <a:schemeClr val="tx1"/>
                </a:solidFill>
                <a:latin typeface="Times New Roman" panose="02020603050405020304" pitchFamily="18" charset="0"/>
              </a:defRPr>
            </a:lvl3pPr>
            <a:lvl4pPr marL="1600200" indent="-228600">
              <a:spcBef>
                <a:spcPct val="20000"/>
              </a:spcBef>
              <a:buClr>
                <a:schemeClr val="tx2"/>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spcBef>
                <a:spcPct val="0"/>
              </a:spcBef>
              <a:buClrTx/>
              <a:buFontTx/>
              <a:buNone/>
            </a:pPr>
            <a:r>
              <a:rPr lang="de-DE" altLang="en-US" sz="1800" i="1" dirty="0">
                <a:latin typeface="Arial" panose="020B0604020202020204" pitchFamily="34" charset="0"/>
                <a:ea typeface="Times New Roman" panose="02020603050405020304" pitchFamily="18" charset="0"/>
                <a:cs typeface="Arial" panose="020B0604020202020204" pitchFamily="34" charset="0"/>
              </a:rPr>
              <a:t>	Q</a:t>
            </a:r>
            <a:r>
              <a:rPr lang="de-DE" altLang="en-US" sz="1800" i="1" baseline="-25000" dirty="0">
                <a:latin typeface="Arial" panose="020B0604020202020204" pitchFamily="34" charset="0"/>
                <a:ea typeface="Times New Roman" panose="02020603050405020304" pitchFamily="18" charset="0"/>
                <a:cs typeface="Arial" panose="020B0604020202020204" pitchFamily="34" charset="0"/>
              </a:rPr>
              <a:t>N</a:t>
            </a:r>
            <a:r>
              <a:rPr lang="de-DE" altLang="en-US" sz="1800" dirty="0">
                <a:latin typeface="Arial" panose="020B0604020202020204" pitchFamily="34" charset="0"/>
                <a:ea typeface="Times New Roman" panose="02020603050405020304" pitchFamily="18" charset="0"/>
                <a:cs typeface="Arial" panose="020B0604020202020204" pitchFamily="34" charset="0"/>
              </a:rPr>
              <a:t>	Nachfragemenge</a:t>
            </a:r>
            <a:endParaRPr lang="en-US" altLang="en-US" sz="1800" dirty="0">
              <a:latin typeface="Arial" panose="020B0604020202020204" pitchFamily="34" charset="0"/>
              <a:ea typeface="Times New Roman" panose="02020603050405020304" pitchFamily="18" charset="0"/>
              <a:cs typeface="Arial" panose="020B0604020202020204" pitchFamily="34" charset="0"/>
            </a:endParaRPr>
          </a:p>
          <a:p>
            <a:pPr>
              <a:spcBef>
                <a:spcPct val="0"/>
              </a:spcBef>
              <a:buClrTx/>
              <a:buFontTx/>
              <a:buNone/>
            </a:pPr>
            <a:r>
              <a:rPr lang="de-DE" altLang="en-US" sz="1800" i="1" dirty="0">
                <a:latin typeface="Arial" panose="020B0604020202020204" pitchFamily="34" charset="0"/>
                <a:ea typeface="Times New Roman" panose="02020603050405020304" pitchFamily="18" charset="0"/>
                <a:cs typeface="Arial" panose="020B0604020202020204" pitchFamily="34" charset="0"/>
              </a:rPr>
              <a:t>	p</a:t>
            </a:r>
            <a:r>
              <a:rPr lang="de-DE" altLang="en-US" sz="1800" dirty="0">
                <a:latin typeface="Arial" panose="020B0604020202020204" pitchFamily="34" charset="0"/>
                <a:ea typeface="Times New Roman" panose="02020603050405020304" pitchFamily="18" charset="0"/>
                <a:cs typeface="Arial" panose="020B0604020202020204" pitchFamily="34" charset="0"/>
              </a:rPr>
              <a:t>	Preis</a:t>
            </a:r>
            <a:endParaRPr lang="en-US" altLang="en-US" sz="1800" dirty="0">
              <a:latin typeface="Arial" panose="020B0604020202020204" pitchFamily="34" charset="0"/>
              <a:ea typeface="Times New Roman" panose="02020603050405020304" pitchFamily="18" charset="0"/>
              <a:cs typeface="Arial" panose="020B0604020202020204" pitchFamily="34" charset="0"/>
            </a:endParaRPr>
          </a:p>
          <a:p>
            <a:pPr>
              <a:spcBef>
                <a:spcPct val="0"/>
              </a:spcBef>
              <a:buClrTx/>
              <a:buFontTx/>
              <a:buNone/>
            </a:pPr>
            <a:r>
              <a:rPr lang="de-DE" altLang="en-US" sz="1800" i="1" dirty="0">
                <a:latin typeface="Arial" panose="020B0604020202020204" pitchFamily="34" charset="0"/>
                <a:ea typeface="Times New Roman" panose="02020603050405020304" pitchFamily="18" charset="0"/>
                <a:cs typeface="Arial" panose="020B0604020202020204" pitchFamily="34" charset="0"/>
              </a:rPr>
              <a:t>	E</a:t>
            </a:r>
            <a:r>
              <a:rPr lang="de-DE" altLang="en-US" sz="1800" dirty="0">
                <a:latin typeface="Arial" panose="020B0604020202020204" pitchFamily="34" charset="0"/>
                <a:ea typeface="Times New Roman" panose="02020603050405020304" pitchFamily="18" charset="0"/>
                <a:cs typeface="Arial" panose="020B0604020202020204" pitchFamily="34" charset="0"/>
              </a:rPr>
              <a:t>	Umsatz (Erlös) = </a:t>
            </a:r>
            <a:r>
              <a:rPr lang="de-DE" altLang="en-US" sz="1800" i="1" dirty="0" err="1">
                <a:latin typeface="Arial" panose="020B0604020202020204" pitchFamily="34" charset="0"/>
                <a:ea typeface="Times New Roman" panose="02020603050405020304" pitchFamily="18" charset="0"/>
                <a:cs typeface="Arial" panose="020B0604020202020204" pitchFamily="34" charset="0"/>
              </a:rPr>
              <a:t>p∙Q</a:t>
            </a:r>
            <a:r>
              <a:rPr lang="de-DE" altLang="en-US" sz="1800" i="1" baseline="-25000" dirty="0" err="1">
                <a:latin typeface="Arial" panose="020B0604020202020204" pitchFamily="34" charset="0"/>
                <a:ea typeface="Times New Roman" panose="02020603050405020304" pitchFamily="18" charset="0"/>
                <a:cs typeface="Arial" panose="020B0604020202020204" pitchFamily="34" charset="0"/>
              </a:rPr>
              <a:t>N</a:t>
            </a:r>
            <a:endParaRPr lang="de-DE" altLang="en-US" sz="1800" i="1" dirty="0">
              <a:latin typeface="Arial" panose="020B0604020202020204" pitchFamily="34" charset="0"/>
              <a:ea typeface="Times New Roman" panose="02020603050405020304" pitchFamily="18" charset="0"/>
              <a:cs typeface="Arial" panose="020B0604020202020204" pitchFamily="34" charset="0"/>
            </a:endParaRPr>
          </a:p>
          <a:p>
            <a:pPr>
              <a:spcBef>
                <a:spcPct val="0"/>
              </a:spcBef>
              <a:buClrTx/>
              <a:buFontTx/>
              <a:buNone/>
            </a:pPr>
            <a:endParaRPr lang="de-DE" altLang="en-US" sz="1800" i="1" dirty="0">
              <a:latin typeface="Arial" panose="020B0604020202020204" pitchFamily="34" charset="0"/>
              <a:ea typeface="Times New Roman" panose="02020603050405020304" pitchFamily="18" charset="0"/>
              <a:cs typeface="Arial" panose="020B0604020202020204" pitchFamily="34" charset="0"/>
            </a:endParaRPr>
          </a:p>
          <a:p>
            <a:pPr>
              <a:spcBef>
                <a:spcPts val="600"/>
              </a:spcBef>
              <a:buClrTx/>
              <a:buNone/>
            </a:pPr>
            <a:r>
              <a:rPr lang="de-DE" altLang="en-US" sz="1800" i="1" dirty="0">
                <a:latin typeface="Arial" panose="020B0604020202020204" pitchFamily="34" charset="0"/>
                <a:ea typeface="Times New Roman" panose="02020603050405020304" pitchFamily="18" charset="0"/>
                <a:cs typeface="Arial" panose="020B0604020202020204" pitchFamily="34" charset="0"/>
              </a:rPr>
              <a:t>	</a:t>
            </a:r>
            <a:r>
              <a:rPr lang="de-DE" altLang="en-US" sz="1800" i="1" dirty="0">
                <a:latin typeface="Arial" panose="020B0604020202020204" pitchFamily="34" charset="0"/>
                <a:ea typeface="Times New Roman" panose="02020603050405020304" pitchFamily="18" charset="0"/>
                <a:cs typeface="Arial" panose="020B0604020202020204" pitchFamily="34" charset="0"/>
                <a:sym typeface="Symbol" panose="05050102010706020507" pitchFamily="18" charset="2"/>
              </a:rPr>
              <a:t></a:t>
            </a:r>
            <a:r>
              <a:rPr lang="de-DE" altLang="en-US" sz="1800" i="1" baseline="-30000" dirty="0" err="1">
                <a:latin typeface="Arial" panose="020B0604020202020204" pitchFamily="34" charset="0"/>
                <a:ea typeface="Times New Roman" panose="02020603050405020304" pitchFamily="18" charset="0"/>
                <a:cs typeface="Arial" panose="020B0604020202020204" pitchFamily="34" charset="0"/>
              </a:rPr>
              <a:t>p,Q</a:t>
            </a:r>
            <a:r>
              <a:rPr lang="de-DE" altLang="en-US" sz="1800" dirty="0">
                <a:latin typeface="Arial" panose="020B0604020202020204" pitchFamily="34" charset="0"/>
                <a:ea typeface="Times New Roman" panose="02020603050405020304" pitchFamily="18" charset="0"/>
                <a:cs typeface="Arial" panose="020B0604020202020204" pitchFamily="34" charset="0"/>
                <a:sym typeface="Symbol" panose="05050102010706020507" pitchFamily="18" charset="2"/>
              </a:rPr>
              <a:t>  </a:t>
            </a:r>
            <a:r>
              <a:rPr lang="de-DE" altLang="en-US" sz="1800" i="1" dirty="0">
                <a:latin typeface="Arial" panose="020B0604020202020204" pitchFamily="34" charset="0"/>
                <a:ea typeface="Times New Roman" panose="02020603050405020304" pitchFamily="18" charset="0"/>
                <a:cs typeface="Arial" panose="020B0604020202020204" pitchFamily="34" charset="0"/>
              </a:rPr>
              <a:t>  </a:t>
            </a:r>
            <a:r>
              <a:rPr lang="de-DE" altLang="en-US" sz="1800" i="1" dirty="0">
                <a:latin typeface="Arial" panose="020B0604020202020204" pitchFamily="34" charset="0"/>
                <a:ea typeface="Times New Roman" panose="02020603050405020304" pitchFamily="18" charset="0"/>
                <a:cs typeface="Arial" panose="020B0604020202020204" pitchFamily="34" charset="0"/>
                <a:sym typeface="Symbol" panose="05050102010706020507" pitchFamily="18" charset="2"/>
              </a:rPr>
              <a:t>0</a:t>
            </a:r>
            <a:r>
              <a:rPr lang="de-DE" altLang="en-US" sz="1800" dirty="0">
                <a:latin typeface="Arial" panose="020B0604020202020204" pitchFamily="34" charset="0"/>
                <a:ea typeface="Times New Roman" panose="02020603050405020304" pitchFamily="18" charset="0"/>
                <a:cs typeface="Arial" panose="020B0604020202020204" pitchFamily="34" charset="0"/>
                <a:sym typeface="Symbol" panose="05050102010706020507" pitchFamily="18" charset="2"/>
              </a:rPr>
              <a:t> 	(gilt meistens)</a:t>
            </a:r>
            <a:endParaRPr lang="en-US" altLang="en-US" sz="1800" dirty="0">
              <a:latin typeface="Arial" panose="020B0604020202020204" pitchFamily="34" charset="0"/>
              <a:ea typeface="Times New Roman" panose="02020603050405020304" pitchFamily="18" charset="0"/>
              <a:cs typeface="Arial" panose="020B0604020202020204" pitchFamily="34" charset="0"/>
              <a:sym typeface="Symbol" panose="05050102010706020507" pitchFamily="18" charset="2"/>
            </a:endParaRPr>
          </a:p>
          <a:p>
            <a:pPr>
              <a:spcBef>
                <a:spcPts val="600"/>
              </a:spcBef>
              <a:buClrTx/>
              <a:buNone/>
            </a:pPr>
            <a:r>
              <a:rPr lang="de-DE" altLang="en-US" sz="1800" i="1" dirty="0">
                <a:latin typeface="Arial" panose="020B0604020202020204" pitchFamily="34" charset="0"/>
                <a:ea typeface="Times New Roman" panose="02020603050405020304" pitchFamily="18" charset="0"/>
                <a:cs typeface="Arial" panose="020B0604020202020204" pitchFamily="34" charset="0"/>
                <a:sym typeface="Symbol" panose="05050102010706020507" pitchFamily="18" charset="2"/>
              </a:rPr>
              <a:t>	-1  &lt;  </a:t>
            </a:r>
            <a:r>
              <a:rPr lang="de-DE" altLang="en-US" sz="1800" i="1" baseline="-30000" dirty="0" err="1">
                <a:latin typeface="Arial" panose="020B0604020202020204" pitchFamily="34" charset="0"/>
                <a:ea typeface="Times New Roman" panose="02020603050405020304" pitchFamily="18" charset="0"/>
                <a:cs typeface="Arial" panose="020B0604020202020204" pitchFamily="34" charset="0"/>
              </a:rPr>
              <a:t>p,Q</a:t>
            </a:r>
            <a:r>
              <a:rPr lang="de-DE" altLang="en-US" sz="1800" dirty="0">
                <a:latin typeface="Arial" panose="020B0604020202020204" pitchFamily="34" charset="0"/>
                <a:ea typeface="Times New Roman" panose="02020603050405020304" pitchFamily="18" charset="0"/>
                <a:cs typeface="Arial" panose="020B0604020202020204" pitchFamily="34" charset="0"/>
                <a:sym typeface="Symbol" panose="05050102010706020507" pitchFamily="18" charset="2"/>
              </a:rPr>
              <a:t> </a:t>
            </a:r>
            <a:r>
              <a:rPr lang="de-DE" altLang="en-US" sz="1800" i="1" dirty="0">
                <a:latin typeface="Arial" panose="020B0604020202020204" pitchFamily="34" charset="0"/>
                <a:ea typeface="Times New Roman" panose="02020603050405020304" pitchFamily="18" charset="0"/>
                <a:cs typeface="Arial" panose="020B0604020202020204" pitchFamily="34" charset="0"/>
              </a:rPr>
              <a:t>  </a:t>
            </a:r>
            <a:r>
              <a:rPr lang="de-DE" altLang="en-US" sz="1800" i="1" dirty="0">
                <a:latin typeface="Arial" panose="020B0604020202020204" pitchFamily="34" charset="0"/>
                <a:ea typeface="Times New Roman" panose="02020603050405020304" pitchFamily="18" charset="0"/>
                <a:cs typeface="Arial" panose="020B0604020202020204" pitchFamily="34" charset="0"/>
                <a:sym typeface="Symbol" panose="05050102010706020507" pitchFamily="18" charset="2"/>
              </a:rPr>
              <a:t>0	</a:t>
            </a:r>
            <a:r>
              <a:rPr lang="de-DE" altLang="en-US" sz="1800" dirty="0">
                <a:latin typeface="Arial" panose="020B0604020202020204" pitchFamily="34" charset="0"/>
                <a:ea typeface="Times New Roman" panose="02020603050405020304" pitchFamily="18" charset="0"/>
                <a:cs typeface="Arial" panose="020B0604020202020204" pitchFamily="34" charset="0"/>
                <a:sym typeface="Symbol" panose="05050102010706020507" pitchFamily="18" charset="2"/>
              </a:rPr>
              <a:t>unelastische Nachfrage</a:t>
            </a:r>
            <a:endParaRPr lang="en-US" altLang="en-US" sz="1800" dirty="0">
              <a:latin typeface="Arial" panose="020B0604020202020204" pitchFamily="34" charset="0"/>
              <a:ea typeface="Times New Roman" panose="02020603050405020304" pitchFamily="18" charset="0"/>
              <a:cs typeface="Arial" panose="020B0604020202020204" pitchFamily="34" charset="0"/>
              <a:sym typeface="Symbol" panose="05050102010706020507" pitchFamily="18" charset="2"/>
            </a:endParaRPr>
          </a:p>
          <a:p>
            <a:pPr>
              <a:spcBef>
                <a:spcPts val="600"/>
              </a:spcBef>
              <a:buClrTx/>
              <a:buNone/>
            </a:pPr>
            <a:r>
              <a:rPr lang="de-DE" altLang="en-US" sz="1800" i="1" dirty="0">
                <a:latin typeface="Arial" panose="020B0604020202020204" pitchFamily="34" charset="0"/>
                <a:ea typeface="Times New Roman" panose="02020603050405020304" pitchFamily="18" charset="0"/>
                <a:cs typeface="Arial" panose="020B0604020202020204" pitchFamily="34" charset="0"/>
                <a:sym typeface="Symbol" panose="05050102010706020507" pitchFamily="18" charset="2"/>
              </a:rPr>
              <a:t>	-</a:t>
            </a:r>
            <a:r>
              <a:rPr lang="de-DE" altLang="en-US" sz="1800" i="1" dirty="0">
                <a:latin typeface="Arial" panose="020B0604020202020204" pitchFamily="34" charset="0"/>
                <a:ea typeface="Times New Roman" panose="02020603050405020304" pitchFamily="18" charset="0"/>
                <a:cs typeface="Arial" panose="020B0604020202020204" pitchFamily="34" charset="0"/>
              </a:rPr>
              <a:t>  </a:t>
            </a:r>
            <a:r>
              <a:rPr lang="de-DE" altLang="en-US" sz="1800" i="1" dirty="0">
                <a:latin typeface="Arial" panose="020B0604020202020204" pitchFamily="34" charset="0"/>
                <a:ea typeface="Times New Roman" panose="02020603050405020304" pitchFamily="18" charset="0"/>
                <a:cs typeface="Arial" panose="020B0604020202020204" pitchFamily="34" charset="0"/>
                <a:sym typeface="Symbol" panose="05050102010706020507" pitchFamily="18" charset="2"/>
              </a:rPr>
              <a:t>&lt;  </a:t>
            </a:r>
            <a:r>
              <a:rPr lang="de-DE" altLang="en-US" sz="1800" i="1" baseline="-30000" dirty="0" err="1">
                <a:latin typeface="Arial" panose="020B0604020202020204" pitchFamily="34" charset="0"/>
                <a:ea typeface="Times New Roman" panose="02020603050405020304" pitchFamily="18" charset="0"/>
                <a:cs typeface="Arial" panose="020B0604020202020204" pitchFamily="34" charset="0"/>
              </a:rPr>
              <a:t>p,Q</a:t>
            </a:r>
            <a:r>
              <a:rPr lang="de-DE" altLang="en-US" sz="1800" dirty="0">
                <a:latin typeface="Arial" panose="020B0604020202020204" pitchFamily="34" charset="0"/>
                <a:ea typeface="Times New Roman" panose="02020603050405020304" pitchFamily="18" charset="0"/>
                <a:cs typeface="Arial" panose="020B0604020202020204" pitchFamily="34" charset="0"/>
                <a:sym typeface="Symbol" panose="05050102010706020507" pitchFamily="18" charset="2"/>
              </a:rPr>
              <a:t> </a:t>
            </a:r>
            <a:r>
              <a:rPr lang="de-DE" altLang="en-US" sz="1800" i="1" dirty="0">
                <a:latin typeface="Arial" panose="020B0604020202020204" pitchFamily="34" charset="0"/>
                <a:ea typeface="Times New Roman" panose="02020603050405020304" pitchFamily="18" charset="0"/>
                <a:cs typeface="Arial" panose="020B0604020202020204" pitchFamily="34" charset="0"/>
              </a:rPr>
              <a:t>  </a:t>
            </a:r>
            <a:r>
              <a:rPr lang="de-DE" altLang="en-US" sz="1800" i="1" dirty="0">
                <a:latin typeface="Arial" panose="020B0604020202020204" pitchFamily="34" charset="0"/>
                <a:ea typeface="Times New Roman" panose="02020603050405020304" pitchFamily="18" charset="0"/>
                <a:cs typeface="Arial" panose="020B0604020202020204" pitchFamily="34" charset="0"/>
                <a:sym typeface="Symbol" panose="05050102010706020507" pitchFamily="18" charset="2"/>
              </a:rPr>
              <a:t>-1	</a:t>
            </a:r>
            <a:r>
              <a:rPr lang="de-DE" altLang="en-US" sz="1800" dirty="0">
                <a:latin typeface="Arial" panose="020B0604020202020204" pitchFamily="34" charset="0"/>
                <a:ea typeface="Times New Roman" panose="02020603050405020304" pitchFamily="18" charset="0"/>
                <a:cs typeface="Arial" panose="020B0604020202020204" pitchFamily="34" charset="0"/>
                <a:sym typeface="Symbol" panose="05050102010706020507" pitchFamily="18" charset="2"/>
              </a:rPr>
              <a:t>elastische Nachfrage</a:t>
            </a:r>
            <a:endParaRPr lang="de-DE" altLang="en-US" sz="1800" i="1" dirty="0">
              <a:latin typeface="Arial" panose="020B0604020202020204" pitchFamily="34" charset="0"/>
              <a:ea typeface="Times New Roman" panose="02020603050405020304" pitchFamily="18" charset="0"/>
              <a:cs typeface="Arial" panose="020B0604020202020204" pitchFamily="34" charset="0"/>
              <a:sym typeface="Symbol" panose="05050102010706020507" pitchFamily="18" charset="2"/>
            </a:endParaRPr>
          </a:p>
          <a:p>
            <a:pPr>
              <a:spcBef>
                <a:spcPct val="0"/>
              </a:spcBef>
              <a:buClrTx/>
              <a:buFontTx/>
              <a:buNone/>
            </a:pPr>
            <a:endParaRPr lang="de-DE" altLang="en-US" sz="1800" dirty="0">
              <a:latin typeface="Arial" panose="020B0604020202020204" pitchFamily="34" charset="0"/>
              <a:ea typeface="Times New Roman" panose="02020603050405020304" pitchFamily="18" charset="0"/>
              <a:cs typeface="Arial" panose="020B0604020202020204" pitchFamily="34" charset="0"/>
              <a:sym typeface="Symbol" panose="05050102010706020507" pitchFamily="18" charset="2"/>
            </a:endParaRPr>
          </a:p>
        </p:txBody>
      </p:sp>
      <p:sp>
        <p:nvSpPr>
          <p:cNvPr id="28676" name="Rectangle 1"/>
          <p:cNvSpPr>
            <a:spLocks noChangeArrowheads="1"/>
          </p:cNvSpPr>
          <p:nvPr/>
        </p:nvSpPr>
        <p:spPr bwMode="auto">
          <a:xfrm>
            <a:off x="666752" y="1612902"/>
            <a:ext cx="7991475" cy="1476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85750" indent="-285750">
              <a:spcBef>
                <a:spcPct val="20000"/>
              </a:spcBef>
              <a:buClr>
                <a:schemeClr val="tx2"/>
              </a:buClr>
              <a:buChar char="•"/>
              <a:defRPr sz="2400">
                <a:solidFill>
                  <a:schemeClr val="tx1"/>
                </a:solidFill>
                <a:latin typeface="Times New Roman" panose="02020603050405020304" pitchFamily="18" charset="0"/>
              </a:defRPr>
            </a:lvl1pPr>
            <a:lvl2pPr marL="742950" indent="-285750">
              <a:spcBef>
                <a:spcPct val="20000"/>
              </a:spcBef>
              <a:buClr>
                <a:schemeClr val="tx2"/>
              </a:buClr>
              <a:buChar char="–"/>
              <a:defRPr sz="2400">
                <a:solidFill>
                  <a:schemeClr val="tx1"/>
                </a:solidFill>
                <a:latin typeface="Times New Roman" panose="02020603050405020304" pitchFamily="18" charset="0"/>
              </a:defRPr>
            </a:lvl2pPr>
            <a:lvl3pPr marL="1143000" indent="-228600">
              <a:spcBef>
                <a:spcPct val="20000"/>
              </a:spcBef>
              <a:buClr>
                <a:schemeClr val="tx2"/>
              </a:buClr>
              <a:buChar char="•"/>
              <a:defRPr sz="2400">
                <a:solidFill>
                  <a:schemeClr val="tx1"/>
                </a:solidFill>
                <a:latin typeface="Times New Roman" panose="02020603050405020304" pitchFamily="18" charset="0"/>
              </a:defRPr>
            </a:lvl3pPr>
            <a:lvl4pPr marL="1600200" indent="-228600">
              <a:spcBef>
                <a:spcPct val="20000"/>
              </a:spcBef>
              <a:buClr>
                <a:schemeClr val="tx2"/>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spcBef>
                <a:spcPct val="0"/>
              </a:spcBef>
              <a:buClrTx/>
            </a:pPr>
            <a:r>
              <a:rPr lang="de-DE" altLang="en-US" sz="1800" dirty="0" smtClean="0">
                <a:latin typeface="Arial" panose="020B0604020202020204" pitchFamily="34" charset="0"/>
                <a:cs typeface="Arial" panose="020B0604020202020204" pitchFamily="34" charset="0"/>
              </a:rPr>
              <a:t>Elastizität</a:t>
            </a:r>
            <a:r>
              <a:rPr lang="en-US" altLang="en-US" sz="1800" dirty="0" smtClean="0">
                <a:latin typeface="Arial" panose="020B0604020202020204" pitchFamily="34" charset="0"/>
                <a:cs typeface="Arial" panose="020B0604020202020204" pitchFamily="34" charset="0"/>
              </a:rPr>
              <a:t> </a:t>
            </a:r>
            <a:r>
              <a:rPr lang="el-GR" altLang="en-US" sz="1800" i="1" dirty="0">
                <a:latin typeface="Arial" panose="020B0604020202020204" pitchFamily="34" charset="0"/>
                <a:cs typeface="Arial" panose="020B0604020202020204" pitchFamily="34" charset="0"/>
              </a:rPr>
              <a:t>η</a:t>
            </a:r>
            <a:r>
              <a:rPr lang="de-DE" altLang="en-US" sz="1800" i="1" dirty="0">
                <a:latin typeface="Arial" panose="020B0604020202020204" pitchFamily="34" charset="0"/>
                <a:cs typeface="Arial" panose="020B0604020202020204" pitchFamily="34" charset="0"/>
              </a:rPr>
              <a:t>:</a:t>
            </a:r>
            <a:r>
              <a:rPr lang="en-US" altLang="en-US" sz="1800" dirty="0">
                <a:latin typeface="Arial" panose="020B0604020202020204" pitchFamily="34" charset="0"/>
                <a:cs typeface="Arial" panose="020B0604020202020204" pitchFamily="34" charset="0"/>
              </a:rPr>
              <a:t> </a:t>
            </a:r>
            <a:r>
              <a:rPr lang="de-DE" altLang="en-US" sz="1800" dirty="0" smtClean="0">
                <a:latin typeface="Arial" panose="020B0604020202020204" pitchFamily="34" charset="0"/>
                <a:cs typeface="Arial" panose="020B0604020202020204" pitchFamily="34" charset="0"/>
              </a:rPr>
              <a:t>relative Änderung einer abhängigen Variablen auf eine relative Änderung einer von ihr unabhängigen Variablen </a:t>
            </a:r>
          </a:p>
          <a:p>
            <a:pPr>
              <a:spcBef>
                <a:spcPct val="0"/>
              </a:spcBef>
              <a:buClrTx/>
            </a:pPr>
            <a:endParaRPr lang="en-US" altLang="en-US" sz="1800" dirty="0">
              <a:latin typeface="Arial" panose="020B0604020202020204" pitchFamily="34" charset="0"/>
              <a:cs typeface="Arial" panose="020B0604020202020204" pitchFamily="34" charset="0"/>
            </a:endParaRPr>
          </a:p>
          <a:p>
            <a:pPr>
              <a:spcBef>
                <a:spcPct val="0"/>
              </a:spcBef>
              <a:buClrTx/>
            </a:pPr>
            <a:r>
              <a:rPr lang="de-DE" altLang="en-US" sz="1800" dirty="0" smtClean="0">
                <a:latin typeface="Arial" panose="020B0604020202020204" pitchFamily="34" charset="0"/>
                <a:cs typeface="Arial" panose="020B0604020202020204" pitchFamily="34" charset="0"/>
              </a:rPr>
              <a:t>Nachfrageelastizität: wie „elastisch“ reagieren potenzielle Käufer auf Preisänderungen</a:t>
            </a:r>
            <a:endParaRPr lang="de-DE" altLang="en-US" sz="1800" dirty="0">
              <a:latin typeface="Arial" panose="020B0604020202020204" pitchFamily="34" charset="0"/>
              <a:cs typeface="Arial" panose="020B0604020202020204" pitchFamily="34" charset="0"/>
            </a:endParaRPr>
          </a:p>
        </p:txBody>
      </p:sp>
    </p:spTree>
  </p:cSld>
  <p:clrMapOvr>
    <a:masterClrMapping/>
  </p:clrMapOv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5" name="Titel 1"/>
          <p:cNvSpPr>
            <a:spLocks noGrp="1" noChangeArrowheads="1"/>
          </p:cNvSpPr>
          <p:nvPr>
            <p:ph type="title"/>
          </p:nvPr>
        </p:nvSpPr>
        <p:spPr>
          <a:xfrm>
            <a:off x="1908177" y="381000"/>
            <a:ext cx="6767513" cy="889000"/>
          </a:xfrm>
        </p:spPr>
        <p:txBody>
          <a:bodyPr/>
          <a:lstStyle/>
          <a:p>
            <a:r>
              <a:rPr lang="de-DE" altLang="en-US" i="0" dirty="0">
                <a:latin typeface="Arial" panose="020B0604020202020204" pitchFamily="34" charset="0"/>
                <a:cs typeface="Arial" panose="020B0604020202020204" pitchFamily="34" charset="0"/>
              </a:rPr>
              <a:t>Gliederung der Vorlesung</a:t>
            </a:r>
          </a:p>
        </p:txBody>
      </p:sp>
      <p:sp>
        <p:nvSpPr>
          <p:cNvPr id="6146" name="Inhaltsplatzhalter 2"/>
          <p:cNvSpPr>
            <a:spLocks noGrp="1" noChangeArrowheads="1"/>
          </p:cNvSpPr>
          <p:nvPr>
            <p:ph idx="1"/>
          </p:nvPr>
        </p:nvSpPr>
        <p:spPr>
          <a:xfrm>
            <a:off x="2434351" y="1934307"/>
            <a:ext cx="7135812" cy="4648200"/>
          </a:xfrm>
        </p:spPr>
        <p:txBody>
          <a:bodyPr/>
          <a:lstStyle/>
          <a:p>
            <a:pPr marL="457200" indent="-457200">
              <a:spcBef>
                <a:spcPts val="1200"/>
              </a:spcBef>
              <a:buFont typeface="Times New Roman" panose="02020603050405020304" pitchFamily="18" charset="0"/>
              <a:buAutoNum type="arabicPeriod"/>
            </a:pPr>
            <a:r>
              <a:rPr lang="de-DE" altLang="en-US" dirty="0">
                <a:latin typeface="Arial" panose="020B0604020202020204" pitchFamily="34" charset="0"/>
                <a:cs typeface="Arial" panose="020B0604020202020204" pitchFamily="34" charset="0"/>
              </a:rPr>
              <a:t>Angebot und Nachfrage</a:t>
            </a:r>
          </a:p>
          <a:p>
            <a:pPr marL="457200" indent="-457200">
              <a:spcBef>
                <a:spcPts val="1200"/>
              </a:spcBef>
              <a:buFont typeface="Times New Roman" panose="02020603050405020304" pitchFamily="18" charset="0"/>
              <a:buAutoNum type="arabicPeriod"/>
            </a:pPr>
            <a:r>
              <a:rPr lang="de-DE" altLang="en-US" dirty="0">
                <a:latin typeface="Arial" panose="020B0604020202020204" pitchFamily="34" charset="0"/>
                <a:cs typeface="Arial" panose="020B0604020202020204" pitchFamily="34" charset="0"/>
              </a:rPr>
              <a:t>Produktion</a:t>
            </a:r>
          </a:p>
          <a:p>
            <a:pPr marL="457200" indent="-457200">
              <a:spcBef>
                <a:spcPts val="1200"/>
              </a:spcBef>
              <a:buFont typeface="Times New Roman" panose="02020603050405020304" pitchFamily="18" charset="0"/>
              <a:buAutoNum type="arabicPeriod"/>
            </a:pPr>
            <a:r>
              <a:rPr lang="de-DE" altLang="en-US" dirty="0">
                <a:latin typeface="Arial" panose="020B0604020202020204" pitchFamily="34" charset="0"/>
                <a:cs typeface="Arial" panose="020B0604020202020204" pitchFamily="34" charset="0"/>
              </a:rPr>
              <a:t>Unternehmen und Bilanzen</a:t>
            </a:r>
          </a:p>
          <a:p>
            <a:pPr marL="457200" indent="-457200">
              <a:spcBef>
                <a:spcPts val="1200"/>
              </a:spcBef>
              <a:buFont typeface="Times New Roman" panose="02020603050405020304" pitchFamily="18" charset="0"/>
              <a:buAutoNum type="arabicPeriod"/>
            </a:pPr>
            <a:r>
              <a:rPr lang="de-DE" altLang="en-US" dirty="0">
                <a:latin typeface="Arial" panose="020B0604020202020204" pitchFamily="34" charset="0"/>
                <a:cs typeface="Arial" panose="020B0604020202020204" pitchFamily="34" charset="0"/>
              </a:rPr>
              <a:t>Investition </a:t>
            </a:r>
          </a:p>
          <a:p>
            <a:pPr marL="457200" indent="-457200">
              <a:spcBef>
                <a:spcPts val="1200"/>
              </a:spcBef>
              <a:buFont typeface="Times New Roman" panose="02020603050405020304" pitchFamily="18" charset="0"/>
              <a:buAutoNum type="arabicPeriod"/>
            </a:pPr>
            <a:r>
              <a:rPr lang="de-DE" altLang="en-US" dirty="0">
                <a:latin typeface="Arial" panose="020B0604020202020204" pitchFamily="34" charset="0"/>
                <a:cs typeface="Arial" panose="020B0604020202020204" pitchFamily="34" charset="0"/>
              </a:rPr>
              <a:t>Finanzierung</a:t>
            </a:r>
          </a:p>
          <a:p>
            <a:pPr marL="457200" indent="-457200">
              <a:spcBef>
                <a:spcPts val="1200"/>
              </a:spcBef>
              <a:buFont typeface="Times New Roman" panose="02020603050405020304" pitchFamily="18" charset="0"/>
              <a:buAutoNum type="arabicPeriod"/>
            </a:pPr>
            <a:r>
              <a:rPr lang="de-DE" altLang="en-US" dirty="0">
                <a:latin typeface="Arial" panose="020B0604020202020204" pitchFamily="34" charset="0"/>
                <a:cs typeface="Arial" panose="020B0604020202020204" pitchFamily="34" charset="0"/>
              </a:rPr>
              <a:t>Steuern und Risiko</a:t>
            </a:r>
          </a:p>
          <a:p>
            <a:pPr marL="457200" indent="-457200">
              <a:spcBef>
                <a:spcPts val="1200"/>
              </a:spcBef>
              <a:buFont typeface="Times New Roman" panose="02020603050405020304" pitchFamily="18" charset="0"/>
              <a:buAutoNum type="arabicPeriod"/>
            </a:pPr>
            <a:r>
              <a:rPr lang="de-DE" altLang="en-US" dirty="0">
                <a:latin typeface="Arial" panose="020B0604020202020204" pitchFamily="34" charset="0"/>
                <a:cs typeface="Arial" panose="020B0604020202020204" pitchFamily="34" charset="0"/>
              </a:rPr>
              <a:t>Gastvorlesungen </a:t>
            </a:r>
            <a:endParaRPr lang="de-DE" altLang="en-US" sz="2800" dirty="0"/>
          </a:p>
        </p:txBody>
      </p:sp>
    </p:spTree>
    <p:extLst>
      <p:ext uri="{BB962C8B-B14F-4D97-AF65-F5344CB8AC3E}">
        <p14:creationId xmlns:p14="http://schemas.microsoft.com/office/powerpoint/2010/main" val="1368535336"/>
      </p:ext>
    </p:extLst>
  </p:cSld>
  <p:clrMapOvr>
    <a:masterClrMapping/>
  </p:clrMapOvr>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Rectangle 2"/>
          <p:cNvSpPr>
            <a:spLocks noGrp="1" noChangeArrowheads="1"/>
          </p:cNvSpPr>
          <p:nvPr>
            <p:ph type="title"/>
          </p:nvPr>
        </p:nvSpPr>
        <p:spPr>
          <a:xfrm>
            <a:off x="1911352" y="381000"/>
            <a:ext cx="6746875" cy="889000"/>
          </a:xfrm>
        </p:spPr>
        <p:txBody>
          <a:bodyPr/>
          <a:lstStyle/>
          <a:p>
            <a:r>
              <a:rPr lang="de-DE" altLang="en-US" i="0" dirty="0" smtClean="0">
                <a:latin typeface="Arial" panose="020B0604020202020204" pitchFamily="34" charset="0"/>
                <a:cs typeface="Arial" panose="020B0604020202020204" pitchFamily="34" charset="0"/>
              </a:rPr>
              <a:t>Bogenelastizität</a:t>
            </a:r>
          </a:p>
        </p:txBody>
      </p:sp>
      <p:grpSp>
        <p:nvGrpSpPr>
          <p:cNvPr id="6" name="Gruppieren 21"/>
          <p:cNvGrpSpPr/>
          <p:nvPr/>
        </p:nvGrpSpPr>
        <p:grpSpPr>
          <a:xfrm>
            <a:off x="1259632" y="2204864"/>
            <a:ext cx="4002045" cy="3440990"/>
            <a:chOff x="1754087" y="1268760"/>
            <a:chExt cx="5150973" cy="4704841"/>
          </a:xfrm>
        </p:grpSpPr>
        <p:grpSp>
          <p:nvGrpSpPr>
            <p:cNvPr id="7" name="Gruppieren 17"/>
            <p:cNvGrpSpPr/>
            <p:nvPr/>
          </p:nvGrpSpPr>
          <p:grpSpPr>
            <a:xfrm>
              <a:off x="2555776" y="1268760"/>
              <a:ext cx="4176465" cy="4104457"/>
              <a:chOff x="1547664" y="1052736"/>
              <a:chExt cx="4176465" cy="4104457"/>
            </a:xfrm>
          </p:grpSpPr>
          <p:cxnSp>
            <p:nvCxnSpPr>
              <p:cNvPr id="10" name="Gerade Verbindung mit Pfeil 7"/>
              <p:cNvCxnSpPr/>
              <p:nvPr/>
            </p:nvCxnSpPr>
            <p:spPr bwMode="auto">
              <a:xfrm flipV="1">
                <a:off x="1547664" y="1052736"/>
                <a:ext cx="0" cy="4104456"/>
              </a:xfrm>
              <a:prstGeom prst="straightConnector1">
                <a:avLst/>
              </a:prstGeom>
              <a:ln>
                <a:headEnd type="none" w="sm" len="sm"/>
                <a:tailEnd type="arrow"/>
              </a:ln>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style>
              <a:lnRef idx="2">
                <a:schemeClr val="dk1"/>
              </a:lnRef>
              <a:fillRef idx="0">
                <a:schemeClr val="dk1"/>
              </a:fillRef>
              <a:effectRef idx="1">
                <a:schemeClr val="dk1"/>
              </a:effectRef>
              <a:fontRef idx="minor">
                <a:schemeClr val="tx1"/>
              </a:fontRef>
            </p:style>
          </p:cxnSp>
          <p:cxnSp>
            <p:nvCxnSpPr>
              <p:cNvPr id="11" name="Gerade Verbindung mit Pfeil 8"/>
              <p:cNvCxnSpPr/>
              <p:nvPr/>
            </p:nvCxnSpPr>
            <p:spPr bwMode="auto">
              <a:xfrm>
                <a:off x="1547664" y="5157192"/>
                <a:ext cx="4176464" cy="0"/>
              </a:xfrm>
              <a:prstGeom prst="straightConnector1">
                <a:avLst/>
              </a:prstGeom>
              <a:ln>
                <a:headEnd type="none" w="sm" len="sm"/>
                <a:tailEnd type="arrow"/>
              </a:ln>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style>
              <a:lnRef idx="2">
                <a:schemeClr val="dk1"/>
              </a:lnRef>
              <a:fillRef idx="0">
                <a:schemeClr val="dk1"/>
              </a:fillRef>
              <a:effectRef idx="1">
                <a:schemeClr val="dk1"/>
              </a:effectRef>
              <a:fontRef idx="minor">
                <a:schemeClr val="tx1"/>
              </a:fontRef>
            </p:style>
          </p:cxnSp>
        </p:grpSp>
        <p:sp>
          <p:nvSpPr>
            <p:cNvPr id="8" name="Textfeld 5"/>
            <p:cNvSpPr txBox="1"/>
            <p:nvPr/>
          </p:nvSpPr>
          <p:spPr>
            <a:xfrm>
              <a:off x="1754087" y="1412776"/>
              <a:ext cx="556862" cy="528380"/>
            </a:xfrm>
            <a:prstGeom prst="rect">
              <a:avLst/>
            </a:prstGeom>
            <a:noFill/>
          </p:spPr>
          <p:txBody>
            <a:bodyPr wrap="square" rtlCol="0">
              <a:spAutoFit/>
            </a:bodyPr>
            <a:lstStyle/>
            <a:p>
              <a:r>
                <a:rPr lang="de-DE" sz="1400" dirty="0"/>
                <a:t>p</a:t>
              </a:r>
            </a:p>
          </p:txBody>
        </p:sp>
        <p:sp>
          <p:nvSpPr>
            <p:cNvPr id="9" name="Textfeld 6"/>
            <p:cNvSpPr txBox="1"/>
            <p:nvPr/>
          </p:nvSpPr>
          <p:spPr>
            <a:xfrm>
              <a:off x="6348198" y="5445221"/>
              <a:ext cx="556862" cy="528380"/>
            </a:xfrm>
            <a:prstGeom prst="rect">
              <a:avLst/>
            </a:prstGeom>
            <a:noFill/>
          </p:spPr>
          <p:txBody>
            <a:bodyPr wrap="square" rtlCol="0">
              <a:spAutoFit/>
            </a:bodyPr>
            <a:lstStyle/>
            <a:p>
              <a:r>
                <a:rPr lang="de-DE" sz="1400" dirty="0"/>
                <a:t>Q</a:t>
              </a:r>
            </a:p>
          </p:txBody>
        </p:sp>
      </p:grpSp>
      <p:grpSp>
        <p:nvGrpSpPr>
          <p:cNvPr id="12" name="Gruppieren 91"/>
          <p:cNvGrpSpPr/>
          <p:nvPr/>
        </p:nvGrpSpPr>
        <p:grpSpPr>
          <a:xfrm>
            <a:off x="1259632" y="3178602"/>
            <a:ext cx="1952217" cy="396000"/>
            <a:chOff x="827584" y="2960008"/>
            <a:chExt cx="1440160" cy="307777"/>
          </a:xfrm>
        </p:grpSpPr>
        <p:cxnSp>
          <p:nvCxnSpPr>
            <p:cNvPr id="13" name="Gerade Verbindung 44"/>
            <p:cNvCxnSpPr/>
            <p:nvPr/>
          </p:nvCxnSpPr>
          <p:spPr bwMode="auto">
            <a:xfrm>
              <a:off x="1187624" y="3113260"/>
              <a:ext cx="1080120" cy="0"/>
            </a:xfrm>
            <a:prstGeom prst="line">
              <a:avLst/>
            </a:prstGeom>
            <a:noFill/>
            <a:ln w="28575" cap="flat" cmpd="sng" algn="ctr">
              <a:solidFill>
                <a:schemeClr val="tx1"/>
              </a:solidFill>
              <a:prstDash val="dash"/>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4" name="Textfeld 49"/>
            <p:cNvSpPr txBox="1"/>
            <p:nvPr/>
          </p:nvSpPr>
          <p:spPr>
            <a:xfrm>
              <a:off x="827584" y="2960008"/>
              <a:ext cx="432048" cy="307777"/>
            </a:xfrm>
            <a:prstGeom prst="rect">
              <a:avLst/>
            </a:prstGeom>
            <a:noFill/>
          </p:spPr>
          <p:txBody>
            <a:bodyPr wrap="square" rtlCol="0">
              <a:spAutoFit/>
            </a:bodyPr>
            <a:lstStyle/>
            <a:p>
              <a:r>
                <a:rPr lang="de-DE" sz="1400" dirty="0"/>
                <a:t>p</a:t>
              </a:r>
              <a:r>
                <a:rPr lang="de-DE" sz="1400" baseline="-25000" dirty="0"/>
                <a:t>1</a:t>
              </a:r>
            </a:p>
          </p:txBody>
        </p:sp>
      </p:grpSp>
      <p:grpSp>
        <p:nvGrpSpPr>
          <p:cNvPr id="15" name="Gruppieren 87"/>
          <p:cNvGrpSpPr/>
          <p:nvPr/>
        </p:nvGrpSpPr>
        <p:grpSpPr>
          <a:xfrm>
            <a:off x="1259632" y="3665042"/>
            <a:ext cx="2830714" cy="307777"/>
            <a:chOff x="827584" y="3337247"/>
            <a:chExt cx="2088232" cy="238684"/>
          </a:xfrm>
        </p:grpSpPr>
        <p:cxnSp>
          <p:nvCxnSpPr>
            <p:cNvPr id="16" name="Gerade Verbindung 46"/>
            <p:cNvCxnSpPr/>
            <p:nvPr/>
          </p:nvCxnSpPr>
          <p:spPr bwMode="auto">
            <a:xfrm>
              <a:off x="1187624" y="3501008"/>
              <a:ext cx="1728192" cy="0"/>
            </a:xfrm>
            <a:prstGeom prst="line">
              <a:avLst/>
            </a:prstGeom>
            <a:noFill/>
            <a:ln w="28575" cap="flat" cmpd="sng" algn="ctr">
              <a:solidFill>
                <a:schemeClr val="accent1"/>
              </a:solidFill>
              <a:prstDash val="sysDash"/>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7" name="Textfeld 50"/>
            <p:cNvSpPr txBox="1"/>
            <p:nvPr/>
          </p:nvSpPr>
          <p:spPr>
            <a:xfrm>
              <a:off x="827584" y="3337247"/>
              <a:ext cx="432048" cy="238684"/>
            </a:xfrm>
            <a:prstGeom prst="rect">
              <a:avLst/>
            </a:prstGeom>
            <a:noFill/>
          </p:spPr>
          <p:txBody>
            <a:bodyPr wrap="square" rtlCol="0">
              <a:spAutoFit/>
            </a:bodyPr>
            <a:lstStyle/>
            <a:p>
              <a:r>
                <a:rPr lang="de-DE" sz="1400" dirty="0">
                  <a:solidFill>
                    <a:schemeClr val="accent1"/>
                  </a:solidFill>
                </a:rPr>
                <a:t>p</a:t>
              </a:r>
              <a:r>
                <a:rPr lang="de-DE" sz="1400" baseline="-25000" dirty="0">
                  <a:solidFill>
                    <a:schemeClr val="accent1"/>
                  </a:solidFill>
                </a:rPr>
                <a:t>0</a:t>
              </a:r>
            </a:p>
          </p:txBody>
        </p:sp>
      </p:grpSp>
      <p:grpSp>
        <p:nvGrpSpPr>
          <p:cNvPr id="18" name="Gruppieren 90"/>
          <p:cNvGrpSpPr/>
          <p:nvPr/>
        </p:nvGrpSpPr>
        <p:grpSpPr>
          <a:xfrm>
            <a:off x="2956576" y="3411946"/>
            <a:ext cx="585665" cy="2297491"/>
            <a:chOff x="2079428" y="3140968"/>
            <a:chExt cx="432048" cy="1781728"/>
          </a:xfrm>
        </p:grpSpPr>
        <p:cxnSp>
          <p:nvCxnSpPr>
            <p:cNvPr id="19" name="Gerade Verbindung 52"/>
            <p:cNvCxnSpPr/>
            <p:nvPr/>
          </p:nvCxnSpPr>
          <p:spPr bwMode="auto">
            <a:xfrm>
              <a:off x="2286216" y="3140968"/>
              <a:ext cx="0" cy="1512168"/>
            </a:xfrm>
            <a:prstGeom prst="line">
              <a:avLst/>
            </a:prstGeom>
            <a:noFill/>
            <a:ln w="28575" cap="flat" cmpd="sng" algn="ctr">
              <a:solidFill>
                <a:schemeClr val="tx1"/>
              </a:solidFill>
              <a:prstDash val="dash"/>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20" name="Textfeld 57"/>
            <p:cNvSpPr txBox="1"/>
            <p:nvPr/>
          </p:nvSpPr>
          <p:spPr>
            <a:xfrm>
              <a:off x="2079428" y="4614919"/>
              <a:ext cx="432048" cy="307777"/>
            </a:xfrm>
            <a:prstGeom prst="rect">
              <a:avLst/>
            </a:prstGeom>
            <a:noFill/>
          </p:spPr>
          <p:txBody>
            <a:bodyPr wrap="square" rtlCol="0">
              <a:spAutoFit/>
            </a:bodyPr>
            <a:lstStyle/>
            <a:p>
              <a:r>
                <a:rPr lang="de-DE" sz="1400" dirty="0"/>
                <a:t>Q</a:t>
              </a:r>
              <a:r>
                <a:rPr lang="de-DE" sz="1400" baseline="-25000" dirty="0"/>
                <a:t>1</a:t>
              </a:r>
            </a:p>
          </p:txBody>
        </p:sp>
      </p:grpSp>
      <p:grpSp>
        <p:nvGrpSpPr>
          <p:cNvPr id="21" name="Gruppieren 88"/>
          <p:cNvGrpSpPr/>
          <p:nvPr/>
        </p:nvGrpSpPr>
        <p:grpSpPr>
          <a:xfrm>
            <a:off x="3847594" y="3876208"/>
            <a:ext cx="585665" cy="1767955"/>
            <a:chOff x="2736736" y="3501008"/>
            <a:chExt cx="432048" cy="1371067"/>
          </a:xfrm>
        </p:grpSpPr>
        <p:cxnSp>
          <p:nvCxnSpPr>
            <p:cNvPr id="22" name="Gerade Verbindung 55"/>
            <p:cNvCxnSpPr/>
            <p:nvPr/>
          </p:nvCxnSpPr>
          <p:spPr bwMode="auto">
            <a:xfrm>
              <a:off x="2947284" y="3501008"/>
              <a:ext cx="0" cy="1152128"/>
            </a:xfrm>
            <a:prstGeom prst="line">
              <a:avLst/>
            </a:prstGeom>
            <a:noFill/>
            <a:ln w="28575" cap="flat" cmpd="sng" algn="ctr">
              <a:solidFill>
                <a:schemeClr val="accent1"/>
              </a:solidFill>
              <a:prstDash val="sysDash"/>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23" name="Textfeld 58"/>
            <p:cNvSpPr txBox="1"/>
            <p:nvPr/>
          </p:nvSpPr>
          <p:spPr>
            <a:xfrm>
              <a:off x="2736736" y="4633391"/>
              <a:ext cx="432048" cy="238684"/>
            </a:xfrm>
            <a:prstGeom prst="rect">
              <a:avLst/>
            </a:prstGeom>
            <a:noFill/>
          </p:spPr>
          <p:txBody>
            <a:bodyPr wrap="square" rtlCol="0">
              <a:spAutoFit/>
            </a:bodyPr>
            <a:lstStyle/>
            <a:p>
              <a:r>
                <a:rPr lang="de-DE" sz="1400" dirty="0">
                  <a:solidFill>
                    <a:schemeClr val="accent1"/>
                  </a:solidFill>
                </a:rPr>
                <a:t>Q</a:t>
              </a:r>
              <a:r>
                <a:rPr lang="de-DE" sz="1400" baseline="-25000" dirty="0">
                  <a:solidFill>
                    <a:schemeClr val="accent1"/>
                  </a:solidFill>
                </a:rPr>
                <a:t>0</a:t>
              </a:r>
            </a:p>
          </p:txBody>
        </p:sp>
      </p:grpSp>
      <p:cxnSp>
        <p:nvCxnSpPr>
          <p:cNvPr id="24" name="Gerade Verbindung mit Pfeil 61"/>
          <p:cNvCxnSpPr/>
          <p:nvPr/>
        </p:nvCxnSpPr>
        <p:spPr bwMode="auto">
          <a:xfrm flipV="1">
            <a:off x="2483768" y="3471493"/>
            <a:ext cx="0" cy="278557"/>
          </a:xfrm>
          <a:prstGeom prst="straightConnector1">
            <a:avLst/>
          </a:prstGeom>
          <a:noFill/>
          <a:ln w="19050" cap="flat" cmpd="sng" algn="ctr">
            <a:solidFill>
              <a:schemeClr val="tx1"/>
            </a:solidFill>
            <a:prstDash val="solid"/>
            <a:round/>
            <a:headEnd type="none" w="sm" len="sm"/>
            <a:tailEnd type="arrow"/>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5" name="Gerade Verbindung mit Pfeil 77"/>
          <p:cNvCxnSpPr/>
          <p:nvPr/>
        </p:nvCxnSpPr>
        <p:spPr bwMode="auto">
          <a:xfrm flipH="1">
            <a:off x="3444630" y="4619027"/>
            <a:ext cx="488054" cy="0"/>
          </a:xfrm>
          <a:prstGeom prst="straightConnector1">
            <a:avLst/>
          </a:prstGeom>
          <a:noFill/>
          <a:ln w="19050" cap="flat" cmpd="sng" algn="ctr">
            <a:solidFill>
              <a:schemeClr val="tx1"/>
            </a:solidFill>
            <a:prstDash val="solid"/>
            <a:round/>
            <a:headEnd type="none" w="sm" len="sm"/>
            <a:tailEnd type="arrow"/>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nvGrpSpPr>
          <p:cNvPr id="26" name="Gruppieren 86"/>
          <p:cNvGrpSpPr/>
          <p:nvPr/>
        </p:nvGrpSpPr>
        <p:grpSpPr>
          <a:xfrm>
            <a:off x="2333351" y="2854831"/>
            <a:ext cx="3318769" cy="1392786"/>
            <a:chOff x="1619672" y="2708920"/>
            <a:chExt cx="2448272" cy="1080120"/>
          </a:xfrm>
        </p:grpSpPr>
        <p:cxnSp>
          <p:nvCxnSpPr>
            <p:cNvPr id="27" name="Gerade Verbindung 23"/>
            <p:cNvCxnSpPr/>
            <p:nvPr/>
          </p:nvCxnSpPr>
          <p:spPr bwMode="auto">
            <a:xfrm>
              <a:off x="1619672" y="2708920"/>
              <a:ext cx="1800200" cy="1080120"/>
            </a:xfrm>
            <a:prstGeom prst="line">
              <a:avLst/>
            </a:prstGeom>
            <a:noFill/>
            <a:ln w="28575" cap="flat" cmpd="sng" algn="ctr">
              <a:solidFill>
                <a:schemeClr val="accent1">
                  <a:lumMod val="75000"/>
                </a:schemeClr>
              </a:solid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28" name="Textfeld 79"/>
            <p:cNvSpPr txBox="1"/>
            <p:nvPr/>
          </p:nvSpPr>
          <p:spPr>
            <a:xfrm>
              <a:off x="3275856" y="3481263"/>
              <a:ext cx="792088" cy="238684"/>
            </a:xfrm>
            <a:prstGeom prst="rect">
              <a:avLst/>
            </a:prstGeom>
            <a:noFill/>
          </p:spPr>
          <p:txBody>
            <a:bodyPr wrap="square" rtlCol="0">
              <a:spAutoFit/>
            </a:bodyPr>
            <a:lstStyle/>
            <a:p>
              <a:r>
                <a:rPr lang="de-DE" sz="1400" dirty="0">
                  <a:solidFill>
                    <a:schemeClr val="accent1"/>
                  </a:solidFill>
                </a:rPr>
                <a:t>p(Q</a:t>
              </a:r>
              <a:r>
                <a:rPr lang="de-DE" sz="700" dirty="0">
                  <a:solidFill>
                    <a:schemeClr val="accent1"/>
                  </a:solidFill>
                </a:rPr>
                <a:t>N</a:t>
              </a:r>
              <a:r>
                <a:rPr lang="de-DE" sz="1400" dirty="0">
                  <a:solidFill>
                    <a:schemeClr val="accent1"/>
                  </a:solidFill>
                </a:rPr>
                <a:t>)</a:t>
              </a:r>
            </a:p>
          </p:txBody>
        </p:sp>
      </p:grpSp>
      <p:sp>
        <p:nvSpPr>
          <p:cNvPr id="29" name="Geschweifte Klammer links 9">
            <a:extLst>
              <a:ext uri="{FF2B5EF4-FFF2-40B4-BE49-F238E27FC236}">
                <a16:creationId xmlns:a16="http://schemas.microsoft.com/office/drawing/2014/main" id="{4092C90C-33EA-7840-8078-58C1734D7FC3}"/>
              </a:ext>
            </a:extLst>
          </p:cNvPr>
          <p:cNvSpPr/>
          <p:nvPr/>
        </p:nvSpPr>
        <p:spPr bwMode="auto">
          <a:xfrm>
            <a:off x="1142258" y="3376216"/>
            <a:ext cx="163094" cy="474531"/>
          </a:xfrm>
          <a:prstGeom prst="leftBrace">
            <a:avLst/>
          </a:prstGeom>
          <a:noFill/>
          <a:ln w="9525" cap="flat" cmpd="sng" algn="ctr">
            <a:solidFill>
              <a:schemeClr val="tx1"/>
            </a:solid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de-HU" sz="4800" b="1" i="0" u="none" strike="noStrike" cap="none" normalizeH="0" baseline="0">
              <a:ln>
                <a:noFill/>
              </a:ln>
              <a:solidFill>
                <a:schemeClr val="tx1"/>
              </a:solidFill>
              <a:effectLst>
                <a:outerShdw blurRad="38100" dist="38100" dir="2700000" algn="tl">
                  <a:srgbClr val="000000">
                    <a:alpha val="43137"/>
                  </a:srgbClr>
                </a:outerShdw>
              </a:effectLst>
              <a:latin typeface="Verdana" pitchFamily="34" charset="0"/>
            </a:endParaRPr>
          </a:p>
        </p:txBody>
      </p:sp>
      <p:sp>
        <p:nvSpPr>
          <p:cNvPr id="30" name="Geschweifte Klammer links 66">
            <a:extLst>
              <a:ext uri="{FF2B5EF4-FFF2-40B4-BE49-F238E27FC236}">
                <a16:creationId xmlns:a16="http://schemas.microsoft.com/office/drawing/2014/main" id="{5ACA6F3F-4D09-C841-95BD-10E51DC3C551}"/>
              </a:ext>
            </a:extLst>
          </p:cNvPr>
          <p:cNvSpPr/>
          <p:nvPr/>
        </p:nvSpPr>
        <p:spPr bwMode="auto">
          <a:xfrm rot="16200000">
            <a:off x="3615182" y="5297431"/>
            <a:ext cx="153708" cy="881938"/>
          </a:xfrm>
          <a:prstGeom prst="leftBrace">
            <a:avLst/>
          </a:prstGeom>
          <a:noFill/>
          <a:ln w="9525" cap="flat" cmpd="sng" algn="ctr">
            <a:solidFill>
              <a:schemeClr val="tx1"/>
            </a:solid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de-HU" sz="4800" b="1" i="0" u="none" strike="noStrike" cap="none" normalizeH="0" baseline="0">
              <a:ln>
                <a:noFill/>
              </a:ln>
              <a:solidFill>
                <a:schemeClr val="tx1"/>
              </a:solidFill>
              <a:effectLst>
                <a:outerShdw blurRad="38100" dist="38100" dir="2700000" algn="tl">
                  <a:srgbClr val="000000">
                    <a:alpha val="43137"/>
                  </a:srgbClr>
                </a:outerShdw>
              </a:effectLst>
              <a:latin typeface="Verdana" pitchFamily="34" charset="0"/>
            </a:endParaRPr>
          </a:p>
        </p:txBody>
      </p:sp>
      <mc:AlternateContent xmlns:mc="http://schemas.openxmlformats.org/markup-compatibility/2006" xmlns:a14="http://schemas.microsoft.com/office/drawing/2010/main">
        <mc:Choice Requires="a14">
          <p:sp>
            <p:nvSpPr>
              <p:cNvPr id="31" name="Textfeld 10">
                <a:extLst>
                  <a:ext uri="{FF2B5EF4-FFF2-40B4-BE49-F238E27FC236}">
                    <a16:creationId xmlns:a16="http://schemas.microsoft.com/office/drawing/2014/main" id="{3E385A64-C414-5242-9CF1-09C215B756A5}"/>
                  </a:ext>
                </a:extLst>
              </p:cNvPr>
              <p:cNvSpPr txBox="1"/>
              <p:nvPr/>
            </p:nvSpPr>
            <p:spPr>
              <a:xfrm flipH="1">
                <a:off x="163064" y="3363947"/>
                <a:ext cx="1073719" cy="486800"/>
              </a:xfrm>
              <a:prstGeom prst="rect">
                <a:avLst/>
              </a:prstGeom>
              <a:noFill/>
            </p:spPr>
            <p:txBody>
              <a:bodyPr wrap="square" lIns="0" tIns="0" rIns="0" bIns="0" rtlCol="0">
                <a:spAutoFit/>
              </a:bodyPr>
              <a:lstStyle/>
              <a:p>
                <a:pPr/>
                <a14:m>
                  <m:oMathPara xmlns:m="http://schemas.openxmlformats.org/officeDocument/2006/math">
                    <m:oMathParaPr>
                      <m:jc m:val="center"/>
                    </m:oMathParaPr>
                    <m:oMath xmlns:m="http://schemas.openxmlformats.org/officeDocument/2006/math">
                      <m:r>
                        <a:rPr lang="hu-HU" sz="1600" b="1" i="0" smtClean="0">
                          <a:latin typeface="Cambria Math" panose="02040503050406030204" pitchFamily="18" charset="0"/>
                        </a:rPr>
                        <m:t>𝚫</m:t>
                      </m:r>
                      <m:r>
                        <a:rPr lang="hu-HU" sz="1600" b="1" i="0" smtClean="0">
                          <a:latin typeface="Cambria Math" panose="02040503050406030204" pitchFamily="18" charset="0"/>
                        </a:rPr>
                        <m:t>𝐩</m:t>
                      </m:r>
                      <m:r>
                        <a:rPr lang="hu-HU" sz="1600" b="1" i="0" smtClean="0">
                          <a:latin typeface="Cambria Math" panose="02040503050406030204" pitchFamily="18" charset="0"/>
                        </a:rPr>
                        <m:t>=</m:t>
                      </m:r>
                      <m:sSub>
                        <m:sSubPr>
                          <m:ctrlPr>
                            <a:rPr lang="hu-HU" sz="1600" b="1" i="1" smtClean="0">
                              <a:latin typeface="Cambria Math" panose="02040503050406030204" pitchFamily="18" charset="0"/>
                            </a:rPr>
                          </m:ctrlPr>
                        </m:sSubPr>
                        <m:e>
                          <m:r>
                            <a:rPr lang="hu-HU" sz="1600" b="1" i="0" smtClean="0">
                              <a:latin typeface="Cambria Math" panose="02040503050406030204" pitchFamily="18" charset="0"/>
                            </a:rPr>
                            <m:t>𝐩</m:t>
                          </m:r>
                        </m:e>
                        <m:sub>
                          <m:r>
                            <a:rPr lang="hu-HU" sz="1600" b="1" i="0" smtClean="0">
                              <a:latin typeface="Cambria Math" panose="02040503050406030204" pitchFamily="18" charset="0"/>
                            </a:rPr>
                            <m:t>𝟏</m:t>
                          </m:r>
                        </m:sub>
                      </m:sSub>
                      <m:r>
                        <a:rPr lang="hu-HU" sz="1600" b="1" i="0" smtClean="0">
                          <a:latin typeface="Cambria Math" panose="02040503050406030204" pitchFamily="18" charset="0"/>
                        </a:rPr>
                        <m:t>−</m:t>
                      </m:r>
                      <m:sSub>
                        <m:sSubPr>
                          <m:ctrlPr>
                            <a:rPr lang="hu-HU" sz="1600" b="1" i="1" smtClean="0">
                              <a:latin typeface="Cambria Math" panose="02040503050406030204" pitchFamily="18" charset="0"/>
                            </a:rPr>
                          </m:ctrlPr>
                        </m:sSubPr>
                        <m:e>
                          <m:r>
                            <a:rPr lang="hu-HU" sz="1600" b="1" i="0" smtClean="0">
                              <a:latin typeface="Cambria Math" panose="02040503050406030204" pitchFamily="18" charset="0"/>
                            </a:rPr>
                            <m:t>𝐩</m:t>
                          </m:r>
                        </m:e>
                        <m:sub>
                          <m:r>
                            <a:rPr lang="hu-HU" sz="1600" b="1" i="0" smtClean="0">
                              <a:latin typeface="Cambria Math" panose="02040503050406030204" pitchFamily="18" charset="0"/>
                            </a:rPr>
                            <m:t>𝟎</m:t>
                          </m:r>
                        </m:sub>
                      </m:sSub>
                    </m:oMath>
                  </m:oMathPara>
                </a14:m>
                <a:endParaRPr lang="de-HU" sz="1600" dirty="0"/>
              </a:p>
            </p:txBody>
          </p:sp>
        </mc:Choice>
        <mc:Fallback xmlns="">
          <p:sp>
            <p:nvSpPr>
              <p:cNvPr id="31" name="Textfeld 10">
                <a:extLst>
                  <a:ext uri="{FF2B5EF4-FFF2-40B4-BE49-F238E27FC236}">
                    <a16:creationId xmlns:a16="http://schemas.microsoft.com/office/drawing/2014/main" id="{3E385A64-C414-5242-9CF1-09C215B756A5}"/>
                  </a:ext>
                </a:extLst>
              </p:cNvPr>
              <p:cNvSpPr txBox="1">
                <a:spLocks noRot="1" noChangeAspect="1" noMove="1" noResize="1" noEditPoints="1" noAdjustHandles="1" noChangeArrowheads="1" noChangeShapeType="1" noTextEdit="1"/>
              </p:cNvSpPr>
              <p:nvPr/>
            </p:nvSpPr>
            <p:spPr>
              <a:xfrm flipH="1">
                <a:off x="163064" y="3363947"/>
                <a:ext cx="1073719" cy="486800"/>
              </a:xfrm>
              <a:prstGeom prst="rect">
                <a:avLst/>
              </a:prstGeom>
              <a:blipFill>
                <a:blip r:embed="rId3"/>
                <a:stretch>
                  <a:fillRect b="-11250"/>
                </a:stretch>
              </a:blipFill>
            </p:spPr>
            <p:txBody>
              <a:bodyPr/>
              <a:lstStyle/>
              <a:p>
                <a:r>
                  <a:rPr lang="de-DE">
                    <a:noFill/>
                  </a:rPr>
                  <a:t> </a:t>
                </a:r>
              </a:p>
            </p:txBody>
          </p:sp>
        </mc:Fallback>
      </mc:AlternateContent>
      <mc:AlternateContent xmlns:mc="http://schemas.openxmlformats.org/markup-compatibility/2006" xmlns:a14="http://schemas.microsoft.com/office/drawing/2010/main">
        <mc:Choice Requires="a14">
          <p:sp>
            <p:nvSpPr>
              <p:cNvPr id="32" name="Textfeld 68">
                <a:extLst>
                  <a:ext uri="{FF2B5EF4-FFF2-40B4-BE49-F238E27FC236}">
                    <a16:creationId xmlns:a16="http://schemas.microsoft.com/office/drawing/2014/main" id="{D81B7CD8-66CB-644C-A376-A2DC067B2DB6}"/>
                  </a:ext>
                </a:extLst>
              </p:cNvPr>
              <p:cNvSpPr txBox="1"/>
              <p:nvPr/>
            </p:nvSpPr>
            <p:spPr>
              <a:xfrm flipH="1">
                <a:off x="3134274" y="5949568"/>
                <a:ext cx="1108765" cy="486800"/>
              </a:xfrm>
              <a:prstGeom prst="rect">
                <a:avLst/>
              </a:prstGeom>
              <a:noFill/>
            </p:spPr>
            <p:txBody>
              <a:bodyPr wrap="square" lIns="0" tIns="0" rIns="0" bIns="0" rtlCol="0">
                <a:spAutoFit/>
              </a:bodyPr>
              <a:lstStyle/>
              <a:p>
                <a:pPr/>
                <a14:m>
                  <m:oMathPara xmlns:m="http://schemas.openxmlformats.org/officeDocument/2006/math">
                    <m:oMathParaPr>
                      <m:jc m:val="center"/>
                    </m:oMathParaPr>
                    <m:oMath xmlns:m="http://schemas.openxmlformats.org/officeDocument/2006/math">
                      <m:r>
                        <a:rPr lang="hu-HU" sz="1600" b="1" i="0" smtClean="0">
                          <a:latin typeface="Cambria Math" panose="02040503050406030204" pitchFamily="18" charset="0"/>
                        </a:rPr>
                        <m:t>𝚫</m:t>
                      </m:r>
                      <m:r>
                        <a:rPr lang="hu-HU" sz="1600" b="1" i="0" smtClean="0">
                          <a:latin typeface="Cambria Math" panose="02040503050406030204" pitchFamily="18" charset="0"/>
                        </a:rPr>
                        <m:t>𝐐</m:t>
                      </m:r>
                      <m:r>
                        <a:rPr lang="hu-HU" sz="1600" b="1" i="0" smtClean="0">
                          <a:latin typeface="Cambria Math" panose="02040503050406030204" pitchFamily="18" charset="0"/>
                        </a:rPr>
                        <m:t>=</m:t>
                      </m:r>
                      <m:sSub>
                        <m:sSubPr>
                          <m:ctrlPr>
                            <a:rPr lang="hu-HU" sz="1600" b="1" i="1" smtClean="0">
                              <a:latin typeface="Cambria Math" panose="02040503050406030204" pitchFamily="18" charset="0"/>
                            </a:rPr>
                          </m:ctrlPr>
                        </m:sSubPr>
                        <m:e>
                          <m:r>
                            <a:rPr lang="hu-HU" sz="1600" b="1" i="0" smtClean="0">
                              <a:latin typeface="Cambria Math" panose="02040503050406030204" pitchFamily="18" charset="0"/>
                            </a:rPr>
                            <m:t>𝐐</m:t>
                          </m:r>
                        </m:e>
                        <m:sub>
                          <m:r>
                            <a:rPr lang="hu-HU" sz="1600" b="1" i="0" smtClean="0">
                              <a:latin typeface="Cambria Math" panose="02040503050406030204" pitchFamily="18" charset="0"/>
                            </a:rPr>
                            <m:t>𝟏</m:t>
                          </m:r>
                        </m:sub>
                      </m:sSub>
                      <m:r>
                        <a:rPr lang="hu-HU" sz="1600" b="1" i="0" smtClean="0">
                          <a:latin typeface="Cambria Math" panose="02040503050406030204" pitchFamily="18" charset="0"/>
                        </a:rPr>
                        <m:t>−</m:t>
                      </m:r>
                      <m:sSub>
                        <m:sSubPr>
                          <m:ctrlPr>
                            <a:rPr lang="hu-HU" sz="1600" b="1" i="1" smtClean="0">
                              <a:latin typeface="Cambria Math" panose="02040503050406030204" pitchFamily="18" charset="0"/>
                            </a:rPr>
                          </m:ctrlPr>
                        </m:sSubPr>
                        <m:e>
                          <m:r>
                            <a:rPr lang="hu-HU" sz="1600" b="1" i="0" smtClean="0">
                              <a:latin typeface="Cambria Math" panose="02040503050406030204" pitchFamily="18" charset="0"/>
                            </a:rPr>
                            <m:t>𝐐</m:t>
                          </m:r>
                        </m:e>
                        <m:sub>
                          <m:r>
                            <a:rPr lang="hu-HU" sz="1600" b="1" i="0" smtClean="0">
                              <a:latin typeface="Cambria Math" panose="02040503050406030204" pitchFamily="18" charset="0"/>
                            </a:rPr>
                            <m:t>𝟎</m:t>
                          </m:r>
                        </m:sub>
                      </m:sSub>
                    </m:oMath>
                  </m:oMathPara>
                </a14:m>
                <a:endParaRPr lang="de-HU" sz="1600" dirty="0"/>
              </a:p>
            </p:txBody>
          </p:sp>
        </mc:Choice>
        <mc:Fallback xmlns="">
          <p:sp>
            <p:nvSpPr>
              <p:cNvPr id="32" name="Textfeld 68">
                <a:extLst>
                  <a:ext uri="{FF2B5EF4-FFF2-40B4-BE49-F238E27FC236}">
                    <a16:creationId xmlns:a16="http://schemas.microsoft.com/office/drawing/2014/main" id="{D81B7CD8-66CB-644C-A376-A2DC067B2DB6}"/>
                  </a:ext>
                </a:extLst>
              </p:cNvPr>
              <p:cNvSpPr txBox="1">
                <a:spLocks noRot="1" noChangeAspect="1" noMove="1" noResize="1" noEditPoints="1" noAdjustHandles="1" noChangeArrowheads="1" noChangeShapeType="1" noTextEdit="1"/>
              </p:cNvSpPr>
              <p:nvPr/>
            </p:nvSpPr>
            <p:spPr>
              <a:xfrm flipH="1">
                <a:off x="3134274" y="5949568"/>
                <a:ext cx="1108765" cy="486800"/>
              </a:xfrm>
              <a:prstGeom prst="rect">
                <a:avLst/>
              </a:prstGeom>
              <a:blipFill>
                <a:blip r:embed="rId4"/>
                <a:stretch>
                  <a:fillRect b="-12500"/>
                </a:stretch>
              </a:blipFill>
            </p:spPr>
            <p:txBody>
              <a:bodyPr/>
              <a:lstStyle/>
              <a:p>
                <a:r>
                  <a:rPr lang="de-DE">
                    <a:noFill/>
                  </a:rPr>
                  <a:t> </a:t>
                </a:r>
              </a:p>
            </p:txBody>
          </p:sp>
        </mc:Fallback>
      </mc:AlternateContent>
      <mc:AlternateContent xmlns:mc="http://schemas.openxmlformats.org/markup-compatibility/2006" xmlns:a14="http://schemas.microsoft.com/office/drawing/2010/main">
        <mc:Choice Requires="a14">
          <p:sp>
            <p:nvSpPr>
              <p:cNvPr id="33" name="Textfeld 69">
                <a:extLst>
                  <a:ext uri="{FF2B5EF4-FFF2-40B4-BE49-F238E27FC236}">
                    <a16:creationId xmlns:a16="http://schemas.microsoft.com/office/drawing/2014/main" id="{91106297-022A-8B44-8A88-D9A27E4482CA}"/>
                  </a:ext>
                </a:extLst>
              </p:cNvPr>
              <p:cNvSpPr txBox="1"/>
              <p:nvPr/>
            </p:nvSpPr>
            <p:spPr>
              <a:xfrm>
                <a:off x="6005920" y="3207623"/>
                <a:ext cx="2234555" cy="1021755"/>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sz="1800" i="1" smtClean="0">
                              <a:latin typeface="Cambria Math" panose="02040503050406030204" pitchFamily="18" charset="0"/>
                            </a:rPr>
                          </m:ctrlPr>
                        </m:sSubPr>
                        <m:e>
                          <m:r>
                            <a:rPr lang="en-US" sz="1800" i="1" smtClean="0">
                              <a:latin typeface="Cambria Math" panose="02040503050406030204" pitchFamily="18" charset="0"/>
                              <a:ea typeface="Cambria Math" panose="02040503050406030204" pitchFamily="18" charset="0"/>
                            </a:rPr>
                            <m:t>𝜂</m:t>
                          </m:r>
                        </m:e>
                        <m:sub>
                          <m:r>
                            <a:rPr lang="de-DE" sz="1800" b="0" i="1" smtClean="0">
                              <a:latin typeface="Cambria Math" panose="02040503050406030204" pitchFamily="18" charset="0"/>
                            </a:rPr>
                            <m:t>𝑝</m:t>
                          </m:r>
                          <m:r>
                            <a:rPr lang="de-DE" sz="1800" b="0" i="1" smtClean="0">
                              <a:latin typeface="Cambria Math" panose="02040503050406030204" pitchFamily="18" charset="0"/>
                            </a:rPr>
                            <m:t>,</m:t>
                          </m:r>
                          <m:r>
                            <a:rPr lang="de-DE" sz="1800" b="0" i="1" smtClean="0">
                              <a:latin typeface="Cambria Math" panose="02040503050406030204" pitchFamily="18" charset="0"/>
                            </a:rPr>
                            <m:t>𝑄</m:t>
                          </m:r>
                        </m:sub>
                      </m:sSub>
                      <m:r>
                        <a:rPr lang="en-US" sz="1800" i="1" smtClean="0">
                          <a:latin typeface="Cambria Math" panose="02040503050406030204" pitchFamily="18" charset="0"/>
                        </a:rPr>
                        <m:t>=</m:t>
                      </m:r>
                      <m:f>
                        <m:fPr>
                          <m:ctrlPr>
                            <a:rPr lang="en-US" sz="1800" i="1" smtClean="0">
                              <a:latin typeface="Cambria Math" panose="02040503050406030204" pitchFamily="18" charset="0"/>
                            </a:rPr>
                          </m:ctrlPr>
                        </m:fPr>
                        <m:num>
                          <m:f>
                            <m:fPr>
                              <m:ctrlPr>
                                <a:rPr lang="en-US" sz="1800" i="1" smtClean="0">
                                  <a:latin typeface="Cambria Math" panose="02040503050406030204" pitchFamily="18" charset="0"/>
                                </a:rPr>
                              </m:ctrlPr>
                            </m:fPr>
                            <m:num>
                              <m:r>
                                <a:rPr lang="en-US" sz="1800" i="1" smtClean="0">
                                  <a:latin typeface="Cambria Math" panose="02040503050406030204" pitchFamily="18" charset="0"/>
                                  <a:ea typeface="Cambria Math" panose="02040503050406030204" pitchFamily="18" charset="0"/>
                                </a:rPr>
                                <m:t>∆</m:t>
                              </m:r>
                              <m:r>
                                <a:rPr lang="de-DE" sz="1800" b="1" i="1" smtClean="0">
                                  <a:latin typeface="Cambria Math" panose="02040503050406030204" pitchFamily="18" charset="0"/>
                                  <a:ea typeface="Cambria Math" panose="02040503050406030204" pitchFamily="18" charset="0"/>
                                </a:rPr>
                                <m:t>𝑸</m:t>
                              </m:r>
                            </m:num>
                            <m:den>
                              <m:r>
                                <a:rPr lang="de-DE" sz="1800" b="1" i="1" smtClean="0">
                                  <a:latin typeface="Cambria Math" panose="02040503050406030204" pitchFamily="18" charset="0"/>
                                </a:rPr>
                                <m:t>𝑸</m:t>
                              </m:r>
                            </m:den>
                          </m:f>
                        </m:num>
                        <m:den>
                          <m:f>
                            <m:fPr>
                              <m:ctrlPr>
                                <a:rPr lang="en-US" sz="1800" i="1" smtClean="0">
                                  <a:latin typeface="Cambria Math" panose="02040503050406030204" pitchFamily="18" charset="0"/>
                                </a:rPr>
                              </m:ctrlPr>
                            </m:fPr>
                            <m:num>
                              <m:r>
                                <a:rPr lang="en-US" sz="1800" i="1" smtClean="0">
                                  <a:latin typeface="Cambria Math" panose="02040503050406030204" pitchFamily="18" charset="0"/>
                                  <a:ea typeface="Cambria Math" panose="02040503050406030204" pitchFamily="18" charset="0"/>
                                </a:rPr>
                                <m:t>∆</m:t>
                              </m:r>
                              <m:r>
                                <a:rPr lang="de-DE" sz="1800" b="1" i="1" smtClean="0">
                                  <a:latin typeface="Cambria Math" panose="02040503050406030204" pitchFamily="18" charset="0"/>
                                  <a:ea typeface="Cambria Math" panose="02040503050406030204" pitchFamily="18" charset="0"/>
                                </a:rPr>
                                <m:t>𝒑</m:t>
                              </m:r>
                            </m:num>
                            <m:den>
                              <m:r>
                                <a:rPr lang="de-DE" sz="1800" b="1" i="1" smtClean="0">
                                  <a:latin typeface="Cambria Math" panose="02040503050406030204" pitchFamily="18" charset="0"/>
                                </a:rPr>
                                <m:t>𝒑</m:t>
                              </m:r>
                            </m:den>
                          </m:f>
                        </m:den>
                      </m:f>
                      <m:r>
                        <a:rPr lang="en-US" sz="1800" i="1" smtClean="0">
                          <a:latin typeface="Cambria Math" panose="02040503050406030204" pitchFamily="18" charset="0"/>
                          <a:ea typeface="Cambria Math" panose="02040503050406030204" pitchFamily="18" charset="0"/>
                        </a:rPr>
                        <m:t>=</m:t>
                      </m:r>
                      <m:f>
                        <m:fPr>
                          <m:ctrlPr>
                            <a:rPr lang="en-US" sz="1800" i="1" smtClean="0">
                              <a:latin typeface="Cambria Math" panose="02040503050406030204" pitchFamily="18" charset="0"/>
                              <a:ea typeface="Cambria Math" panose="02040503050406030204" pitchFamily="18" charset="0"/>
                            </a:rPr>
                          </m:ctrlPr>
                        </m:fPr>
                        <m:num>
                          <m:f>
                            <m:fPr>
                              <m:ctrlPr>
                                <a:rPr lang="en-US" sz="1800" i="1" smtClean="0">
                                  <a:latin typeface="Cambria Math" panose="02040503050406030204" pitchFamily="18" charset="0"/>
                                  <a:ea typeface="Cambria Math" panose="02040503050406030204" pitchFamily="18" charset="0"/>
                                </a:rPr>
                              </m:ctrlPr>
                            </m:fPr>
                            <m:num>
                              <m:sSub>
                                <m:sSubPr>
                                  <m:ctrlPr>
                                    <a:rPr lang="de-DE" sz="1800" b="1" i="1" smtClean="0">
                                      <a:latin typeface="Cambria Math" panose="02040503050406030204" pitchFamily="18" charset="0"/>
                                      <a:ea typeface="Cambria Math" panose="02040503050406030204" pitchFamily="18" charset="0"/>
                                    </a:rPr>
                                  </m:ctrlPr>
                                </m:sSubPr>
                                <m:e>
                                  <m:r>
                                    <a:rPr lang="de-DE" sz="1800" b="1" i="1" smtClean="0">
                                      <a:latin typeface="Cambria Math" panose="02040503050406030204" pitchFamily="18" charset="0"/>
                                      <a:ea typeface="Cambria Math" panose="02040503050406030204" pitchFamily="18" charset="0"/>
                                    </a:rPr>
                                    <m:t>𝑸</m:t>
                                  </m:r>
                                </m:e>
                                <m:sub>
                                  <m:r>
                                    <a:rPr lang="hu-HU" sz="1800" b="1" i="1" smtClean="0">
                                      <a:latin typeface="Cambria Math" panose="02040503050406030204" pitchFamily="18" charset="0"/>
                                      <a:ea typeface="Cambria Math" panose="02040503050406030204" pitchFamily="18" charset="0"/>
                                    </a:rPr>
                                    <m:t>𝟏</m:t>
                                  </m:r>
                                </m:sub>
                              </m:sSub>
                              <m:r>
                                <a:rPr lang="de-DE" sz="1800" b="1" i="1" smtClean="0">
                                  <a:latin typeface="Cambria Math" panose="02040503050406030204" pitchFamily="18" charset="0"/>
                                  <a:ea typeface="Cambria Math" panose="02040503050406030204" pitchFamily="18" charset="0"/>
                                </a:rPr>
                                <m:t>−</m:t>
                              </m:r>
                              <m:sSub>
                                <m:sSubPr>
                                  <m:ctrlPr>
                                    <a:rPr lang="de-DE" sz="1800" b="1" i="1" smtClean="0">
                                      <a:latin typeface="Cambria Math" panose="02040503050406030204" pitchFamily="18" charset="0"/>
                                      <a:ea typeface="Cambria Math" panose="02040503050406030204" pitchFamily="18" charset="0"/>
                                    </a:rPr>
                                  </m:ctrlPr>
                                </m:sSubPr>
                                <m:e>
                                  <m:r>
                                    <a:rPr lang="de-DE" sz="1800" b="1" i="1" smtClean="0">
                                      <a:latin typeface="Cambria Math" panose="02040503050406030204" pitchFamily="18" charset="0"/>
                                      <a:ea typeface="Cambria Math" panose="02040503050406030204" pitchFamily="18" charset="0"/>
                                    </a:rPr>
                                    <m:t>𝑸</m:t>
                                  </m:r>
                                </m:e>
                                <m:sub>
                                  <m:r>
                                    <a:rPr lang="hu-HU" sz="1800" b="1" i="1" smtClean="0">
                                      <a:latin typeface="Cambria Math" panose="02040503050406030204" pitchFamily="18" charset="0"/>
                                      <a:ea typeface="Cambria Math" panose="02040503050406030204" pitchFamily="18" charset="0"/>
                                    </a:rPr>
                                    <m:t>𝟎</m:t>
                                  </m:r>
                                </m:sub>
                              </m:sSub>
                            </m:num>
                            <m:den>
                              <m:sSub>
                                <m:sSubPr>
                                  <m:ctrlPr>
                                    <a:rPr lang="en-US" sz="1800" i="1" smtClean="0">
                                      <a:latin typeface="Cambria Math" panose="02040503050406030204" pitchFamily="18" charset="0"/>
                                      <a:ea typeface="Cambria Math" panose="02040503050406030204" pitchFamily="18" charset="0"/>
                                    </a:rPr>
                                  </m:ctrlPr>
                                </m:sSubPr>
                                <m:e>
                                  <m:r>
                                    <a:rPr lang="de-DE" sz="1800" b="1" i="1" smtClean="0">
                                      <a:latin typeface="Cambria Math" panose="02040503050406030204" pitchFamily="18" charset="0"/>
                                      <a:ea typeface="Cambria Math" panose="02040503050406030204" pitchFamily="18" charset="0"/>
                                    </a:rPr>
                                    <m:t>𝑸</m:t>
                                  </m:r>
                                </m:e>
                                <m:sub>
                                  <m:r>
                                    <a:rPr lang="hu-HU" sz="1800" b="1" i="1" smtClean="0">
                                      <a:latin typeface="Cambria Math" panose="02040503050406030204" pitchFamily="18" charset="0"/>
                                      <a:ea typeface="Cambria Math" panose="02040503050406030204" pitchFamily="18" charset="0"/>
                                    </a:rPr>
                                    <m:t>𝟎</m:t>
                                  </m:r>
                                </m:sub>
                              </m:sSub>
                            </m:den>
                          </m:f>
                        </m:num>
                        <m:den>
                          <m:f>
                            <m:fPr>
                              <m:ctrlPr>
                                <a:rPr lang="en-US" sz="1800" i="1" smtClean="0">
                                  <a:latin typeface="Cambria Math" panose="02040503050406030204" pitchFamily="18" charset="0"/>
                                  <a:ea typeface="Cambria Math" panose="02040503050406030204" pitchFamily="18" charset="0"/>
                                </a:rPr>
                              </m:ctrlPr>
                            </m:fPr>
                            <m:num>
                              <m:sSub>
                                <m:sSubPr>
                                  <m:ctrlPr>
                                    <a:rPr lang="en-US" sz="1800" i="1" smtClean="0">
                                      <a:latin typeface="Cambria Math" panose="02040503050406030204" pitchFamily="18" charset="0"/>
                                      <a:ea typeface="Cambria Math" panose="02040503050406030204" pitchFamily="18" charset="0"/>
                                    </a:rPr>
                                  </m:ctrlPr>
                                </m:sSubPr>
                                <m:e>
                                  <m:r>
                                    <a:rPr lang="de-DE" sz="1800" b="1" i="1" smtClean="0">
                                      <a:latin typeface="Cambria Math" panose="02040503050406030204" pitchFamily="18" charset="0"/>
                                      <a:ea typeface="Cambria Math" panose="02040503050406030204" pitchFamily="18" charset="0"/>
                                    </a:rPr>
                                    <m:t>𝒑</m:t>
                                  </m:r>
                                </m:e>
                                <m:sub>
                                  <m:r>
                                    <a:rPr lang="hu-HU" sz="1800" b="1" i="1" smtClean="0">
                                      <a:latin typeface="Cambria Math" panose="02040503050406030204" pitchFamily="18" charset="0"/>
                                      <a:ea typeface="Cambria Math" panose="02040503050406030204" pitchFamily="18" charset="0"/>
                                    </a:rPr>
                                    <m:t>𝟏</m:t>
                                  </m:r>
                                </m:sub>
                              </m:sSub>
                              <m:r>
                                <a:rPr lang="de-DE" sz="1800" b="1" i="1" smtClean="0">
                                  <a:latin typeface="Cambria Math" panose="02040503050406030204" pitchFamily="18" charset="0"/>
                                  <a:ea typeface="Cambria Math" panose="02040503050406030204" pitchFamily="18" charset="0"/>
                                </a:rPr>
                                <m:t>−</m:t>
                              </m:r>
                              <m:sSub>
                                <m:sSubPr>
                                  <m:ctrlPr>
                                    <a:rPr lang="de-DE" sz="1800" b="1" i="1" smtClean="0">
                                      <a:latin typeface="Cambria Math" panose="02040503050406030204" pitchFamily="18" charset="0"/>
                                      <a:ea typeface="Cambria Math" panose="02040503050406030204" pitchFamily="18" charset="0"/>
                                    </a:rPr>
                                  </m:ctrlPr>
                                </m:sSubPr>
                                <m:e>
                                  <m:r>
                                    <a:rPr lang="de-DE" sz="1800" b="1" i="1" smtClean="0">
                                      <a:latin typeface="Cambria Math" panose="02040503050406030204" pitchFamily="18" charset="0"/>
                                      <a:ea typeface="Cambria Math" panose="02040503050406030204" pitchFamily="18" charset="0"/>
                                    </a:rPr>
                                    <m:t>𝒑</m:t>
                                  </m:r>
                                </m:e>
                                <m:sub>
                                  <m:r>
                                    <a:rPr lang="hu-HU" sz="1800" b="1" i="1" smtClean="0">
                                      <a:latin typeface="Cambria Math" panose="02040503050406030204" pitchFamily="18" charset="0"/>
                                      <a:ea typeface="Cambria Math" panose="02040503050406030204" pitchFamily="18" charset="0"/>
                                    </a:rPr>
                                    <m:t>𝟎</m:t>
                                  </m:r>
                                </m:sub>
                              </m:sSub>
                            </m:num>
                            <m:den>
                              <m:sSub>
                                <m:sSubPr>
                                  <m:ctrlPr>
                                    <a:rPr lang="en-US" sz="1800" i="1" smtClean="0">
                                      <a:latin typeface="Cambria Math" panose="02040503050406030204" pitchFamily="18" charset="0"/>
                                      <a:ea typeface="Cambria Math" panose="02040503050406030204" pitchFamily="18" charset="0"/>
                                    </a:rPr>
                                  </m:ctrlPr>
                                </m:sSubPr>
                                <m:e>
                                  <m:r>
                                    <a:rPr lang="de-DE" sz="1800" b="1" i="1" smtClean="0">
                                      <a:latin typeface="Cambria Math" panose="02040503050406030204" pitchFamily="18" charset="0"/>
                                      <a:ea typeface="Cambria Math" panose="02040503050406030204" pitchFamily="18" charset="0"/>
                                    </a:rPr>
                                    <m:t>𝒑</m:t>
                                  </m:r>
                                </m:e>
                                <m:sub>
                                  <m:r>
                                    <a:rPr lang="hu-HU" sz="1800" b="1" i="1" smtClean="0">
                                      <a:latin typeface="Cambria Math" panose="02040503050406030204" pitchFamily="18" charset="0"/>
                                      <a:ea typeface="Cambria Math" panose="02040503050406030204" pitchFamily="18" charset="0"/>
                                    </a:rPr>
                                    <m:t>𝟎</m:t>
                                  </m:r>
                                </m:sub>
                              </m:sSub>
                            </m:den>
                          </m:f>
                        </m:den>
                      </m:f>
                    </m:oMath>
                  </m:oMathPara>
                </a14:m>
                <a:endParaRPr lang="de-DE" sz="1800" dirty="0"/>
              </a:p>
            </p:txBody>
          </p:sp>
        </mc:Choice>
        <mc:Fallback xmlns="">
          <p:sp>
            <p:nvSpPr>
              <p:cNvPr id="33" name="Textfeld 69">
                <a:extLst>
                  <a:ext uri="{FF2B5EF4-FFF2-40B4-BE49-F238E27FC236}">
                    <a16:creationId xmlns:a16="http://schemas.microsoft.com/office/drawing/2014/main" id="{91106297-022A-8B44-8A88-D9A27E4482CA}"/>
                  </a:ext>
                </a:extLst>
              </p:cNvPr>
              <p:cNvSpPr txBox="1">
                <a:spLocks noRot="1" noChangeAspect="1" noMove="1" noResize="1" noEditPoints="1" noAdjustHandles="1" noChangeArrowheads="1" noChangeShapeType="1" noTextEdit="1"/>
              </p:cNvSpPr>
              <p:nvPr/>
            </p:nvSpPr>
            <p:spPr>
              <a:xfrm>
                <a:off x="6005920" y="3207623"/>
                <a:ext cx="2234555" cy="1021755"/>
              </a:xfrm>
              <a:prstGeom prst="rect">
                <a:avLst/>
              </a:prstGeom>
              <a:blipFill>
                <a:blip r:embed="rId5"/>
                <a:stretch>
                  <a:fillRect/>
                </a:stretch>
              </a:blipFill>
            </p:spPr>
            <p:txBody>
              <a:bodyPr/>
              <a:lstStyle/>
              <a:p>
                <a:r>
                  <a:rPr lang="de-DE">
                    <a:noFill/>
                  </a:rPr>
                  <a:t> </a:t>
                </a:r>
              </a:p>
            </p:txBody>
          </p:sp>
        </mc:Fallback>
      </mc:AlternateContent>
    </p:spTree>
    <p:extLst>
      <p:ext uri="{BB962C8B-B14F-4D97-AF65-F5344CB8AC3E}">
        <p14:creationId xmlns:p14="http://schemas.microsoft.com/office/powerpoint/2010/main" val="1840477568"/>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4"/>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18"/>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2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9"/>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1"/>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30"/>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32"/>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3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animBg="1"/>
      <p:bldP spid="30" grpId="0" animBg="1"/>
      <p:bldP spid="31" grpId="0"/>
      <p:bldP spid="32" grpId="0"/>
      <p:bldP spid="33" grpId="0"/>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Rectangle 2"/>
          <p:cNvSpPr>
            <a:spLocks noGrp="1" noChangeArrowheads="1"/>
          </p:cNvSpPr>
          <p:nvPr>
            <p:ph type="title"/>
          </p:nvPr>
        </p:nvSpPr>
        <p:spPr>
          <a:xfrm>
            <a:off x="1911352" y="381000"/>
            <a:ext cx="6746875" cy="889000"/>
          </a:xfrm>
        </p:spPr>
        <p:txBody>
          <a:bodyPr/>
          <a:lstStyle/>
          <a:p>
            <a:r>
              <a:rPr lang="de-DE" altLang="en-US" i="0" dirty="0" smtClean="0">
                <a:latin typeface="Arial" panose="020B0604020202020204" pitchFamily="34" charset="0"/>
                <a:cs typeface="Arial" panose="020B0604020202020204" pitchFamily="34" charset="0"/>
              </a:rPr>
              <a:t>Punktelastizität</a:t>
            </a:r>
          </a:p>
        </p:txBody>
      </p:sp>
      <p:grpSp>
        <p:nvGrpSpPr>
          <p:cNvPr id="34" name="Gruppieren 21"/>
          <p:cNvGrpSpPr/>
          <p:nvPr/>
        </p:nvGrpSpPr>
        <p:grpSpPr>
          <a:xfrm>
            <a:off x="1259632" y="2204864"/>
            <a:ext cx="4002045" cy="3440990"/>
            <a:chOff x="1754087" y="1268760"/>
            <a:chExt cx="5150973" cy="4704841"/>
          </a:xfrm>
        </p:grpSpPr>
        <p:grpSp>
          <p:nvGrpSpPr>
            <p:cNvPr id="35" name="Gruppieren 17"/>
            <p:cNvGrpSpPr/>
            <p:nvPr/>
          </p:nvGrpSpPr>
          <p:grpSpPr>
            <a:xfrm>
              <a:off x="2555776" y="1268760"/>
              <a:ext cx="4176465" cy="4104457"/>
              <a:chOff x="1547664" y="1052736"/>
              <a:chExt cx="4176465" cy="4104457"/>
            </a:xfrm>
          </p:grpSpPr>
          <p:cxnSp>
            <p:nvCxnSpPr>
              <p:cNvPr id="38" name="Gerade Verbindung mit Pfeil 7"/>
              <p:cNvCxnSpPr/>
              <p:nvPr/>
            </p:nvCxnSpPr>
            <p:spPr bwMode="auto">
              <a:xfrm flipV="1">
                <a:off x="1547664" y="1052736"/>
                <a:ext cx="0" cy="4104456"/>
              </a:xfrm>
              <a:prstGeom prst="straightConnector1">
                <a:avLst/>
              </a:prstGeom>
              <a:ln>
                <a:headEnd type="none" w="sm" len="sm"/>
                <a:tailEnd type="arrow"/>
              </a:ln>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style>
              <a:lnRef idx="2">
                <a:schemeClr val="dk1"/>
              </a:lnRef>
              <a:fillRef idx="0">
                <a:schemeClr val="dk1"/>
              </a:fillRef>
              <a:effectRef idx="1">
                <a:schemeClr val="dk1"/>
              </a:effectRef>
              <a:fontRef idx="minor">
                <a:schemeClr val="tx1"/>
              </a:fontRef>
            </p:style>
          </p:cxnSp>
          <p:cxnSp>
            <p:nvCxnSpPr>
              <p:cNvPr id="39" name="Gerade Verbindung mit Pfeil 8"/>
              <p:cNvCxnSpPr/>
              <p:nvPr/>
            </p:nvCxnSpPr>
            <p:spPr bwMode="auto">
              <a:xfrm>
                <a:off x="1547664" y="5157192"/>
                <a:ext cx="4176464" cy="0"/>
              </a:xfrm>
              <a:prstGeom prst="straightConnector1">
                <a:avLst/>
              </a:prstGeom>
              <a:ln>
                <a:headEnd type="none" w="sm" len="sm"/>
                <a:tailEnd type="arrow"/>
              </a:ln>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style>
              <a:lnRef idx="2">
                <a:schemeClr val="dk1"/>
              </a:lnRef>
              <a:fillRef idx="0">
                <a:schemeClr val="dk1"/>
              </a:fillRef>
              <a:effectRef idx="1">
                <a:schemeClr val="dk1"/>
              </a:effectRef>
              <a:fontRef idx="minor">
                <a:schemeClr val="tx1"/>
              </a:fontRef>
            </p:style>
          </p:cxnSp>
        </p:grpSp>
        <p:sp>
          <p:nvSpPr>
            <p:cNvPr id="36" name="Textfeld 5"/>
            <p:cNvSpPr txBox="1"/>
            <p:nvPr/>
          </p:nvSpPr>
          <p:spPr>
            <a:xfrm>
              <a:off x="1754087" y="1412776"/>
              <a:ext cx="556862" cy="528380"/>
            </a:xfrm>
            <a:prstGeom prst="rect">
              <a:avLst/>
            </a:prstGeom>
            <a:noFill/>
          </p:spPr>
          <p:txBody>
            <a:bodyPr wrap="square" rtlCol="0">
              <a:spAutoFit/>
            </a:bodyPr>
            <a:lstStyle/>
            <a:p>
              <a:r>
                <a:rPr lang="de-DE" sz="1400" dirty="0"/>
                <a:t>p</a:t>
              </a:r>
            </a:p>
          </p:txBody>
        </p:sp>
        <p:sp>
          <p:nvSpPr>
            <p:cNvPr id="37" name="Textfeld 6"/>
            <p:cNvSpPr txBox="1"/>
            <p:nvPr/>
          </p:nvSpPr>
          <p:spPr>
            <a:xfrm>
              <a:off x="6348198" y="5445221"/>
              <a:ext cx="556862" cy="528380"/>
            </a:xfrm>
            <a:prstGeom prst="rect">
              <a:avLst/>
            </a:prstGeom>
            <a:noFill/>
          </p:spPr>
          <p:txBody>
            <a:bodyPr wrap="square" rtlCol="0">
              <a:spAutoFit/>
            </a:bodyPr>
            <a:lstStyle/>
            <a:p>
              <a:r>
                <a:rPr lang="de-DE" sz="1400" dirty="0"/>
                <a:t>Q</a:t>
              </a:r>
            </a:p>
          </p:txBody>
        </p:sp>
      </p:grpSp>
      <p:grpSp>
        <p:nvGrpSpPr>
          <p:cNvPr id="40" name="Gruppieren 91"/>
          <p:cNvGrpSpPr/>
          <p:nvPr/>
        </p:nvGrpSpPr>
        <p:grpSpPr>
          <a:xfrm>
            <a:off x="1259632" y="3178602"/>
            <a:ext cx="1952217" cy="396000"/>
            <a:chOff x="827584" y="2960008"/>
            <a:chExt cx="1440160" cy="307777"/>
          </a:xfrm>
        </p:grpSpPr>
        <p:cxnSp>
          <p:nvCxnSpPr>
            <p:cNvPr id="41" name="Gerade Verbindung 44"/>
            <p:cNvCxnSpPr/>
            <p:nvPr/>
          </p:nvCxnSpPr>
          <p:spPr bwMode="auto">
            <a:xfrm>
              <a:off x="1187624" y="3113260"/>
              <a:ext cx="1080120" cy="0"/>
            </a:xfrm>
            <a:prstGeom prst="line">
              <a:avLst/>
            </a:prstGeom>
            <a:noFill/>
            <a:ln w="28575" cap="flat" cmpd="sng" algn="ctr">
              <a:solidFill>
                <a:schemeClr val="tx1"/>
              </a:solidFill>
              <a:prstDash val="dash"/>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42" name="Textfeld 49"/>
            <p:cNvSpPr txBox="1"/>
            <p:nvPr/>
          </p:nvSpPr>
          <p:spPr>
            <a:xfrm>
              <a:off x="827584" y="2960008"/>
              <a:ext cx="432048" cy="307777"/>
            </a:xfrm>
            <a:prstGeom prst="rect">
              <a:avLst/>
            </a:prstGeom>
            <a:noFill/>
          </p:spPr>
          <p:txBody>
            <a:bodyPr wrap="square" rtlCol="0">
              <a:spAutoFit/>
            </a:bodyPr>
            <a:lstStyle/>
            <a:p>
              <a:r>
                <a:rPr lang="de-DE" sz="1400" dirty="0"/>
                <a:t>p</a:t>
              </a:r>
              <a:r>
                <a:rPr lang="de-DE" sz="1400" baseline="-25000" dirty="0"/>
                <a:t>1</a:t>
              </a:r>
            </a:p>
          </p:txBody>
        </p:sp>
      </p:grpSp>
      <p:grpSp>
        <p:nvGrpSpPr>
          <p:cNvPr id="43" name="Gruppieren 87"/>
          <p:cNvGrpSpPr/>
          <p:nvPr/>
        </p:nvGrpSpPr>
        <p:grpSpPr>
          <a:xfrm>
            <a:off x="1259632" y="3665042"/>
            <a:ext cx="2830714" cy="307777"/>
            <a:chOff x="827584" y="3337247"/>
            <a:chExt cx="2088232" cy="238684"/>
          </a:xfrm>
        </p:grpSpPr>
        <p:cxnSp>
          <p:nvCxnSpPr>
            <p:cNvPr id="44" name="Gerade Verbindung 46"/>
            <p:cNvCxnSpPr/>
            <p:nvPr/>
          </p:nvCxnSpPr>
          <p:spPr bwMode="auto">
            <a:xfrm>
              <a:off x="1187624" y="3501008"/>
              <a:ext cx="1728192" cy="0"/>
            </a:xfrm>
            <a:prstGeom prst="line">
              <a:avLst/>
            </a:prstGeom>
            <a:noFill/>
            <a:ln w="28575" cap="flat" cmpd="sng" algn="ctr">
              <a:solidFill>
                <a:schemeClr val="tx1"/>
              </a:solidFill>
              <a:prstDash val="sysDash"/>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45" name="Textfeld 50"/>
            <p:cNvSpPr txBox="1"/>
            <p:nvPr/>
          </p:nvSpPr>
          <p:spPr>
            <a:xfrm>
              <a:off x="827584" y="3337247"/>
              <a:ext cx="432048" cy="238684"/>
            </a:xfrm>
            <a:prstGeom prst="rect">
              <a:avLst/>
            </a:prstGeom>
            <a:noFill/>
          </p:spPr>
          <p:txBody>
            <a:bodyPr wrap="square" rtlCol="0">
              <a:spAutoFit/>
            </a:bodyPr>
            <a:lstStyle/>
            <a:p>
              <a:r>
                <a:rPr lang="de-DE" sz="1400" dirty="0"/>
                <a:t>p</a:t>
              </a:r>
              <a:r>
                <a:rPr lang="de-DE" sz="1400" baseline="-25000" dirty="0"/>
                <a:t>0</a:t>
              </a:r>
            </a:p>
          </p:txBody>
        </p:sp>
      </p:grpSp>
      <p:grpSp>
        <p:nvGrpSpPr>
          <p:cNvPr id="46" name="Gruppieren 90"/>
          <p:cNvGrpSpPr/>
          <p:nvPr/>
        </p:nvGrpSpPr>
        <p:grpSpPr>
          <a:xfrm>
            <a:off x="2956576" y="3411946"/>
            <a:ext cx="585665" cy="2297491"/>
            <a:chOff x="2079428" y="3140968"/>
            <a:chExt cx="432048" cy="1781728"/>
          </a:xfrm>
        </p:grpSpPr>
        <p:cxnSp>
          <p:nvCxnSpPr>
            <p:cNvPr id="47" name="Gerade Verbindung 52"/>
            <p:cNvCxnSpPr/>
            <p:nvPr/>
          </p:nvCxnSpPr>
          <p:spPr bwMode="auto">
            <a:xfrm>
              <a:off x="2286216" y="3140968"/>
              <a:ext cx="0" cy="1391888"/>
            </a:xfrm>
            <a:prstGeom prst="line">
              <a:avLst/>
            </a:prstGeom>
            <a:noFill/>
            <a:ln w="28575" cap="flat" cmpd="sng" algn="ctr">
              <a:solidFill>
                <a:schemeClr val="tx1"/>
              </a:solidFill>
              <a:prstDash val="dash"/>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48" name="Textfeld 57"/>
            <p:cNvSpPr txBox="1"/>
            <p:nvPr/>
          </p:nvSpPr>
          <p:spPr>
            <a:xfrm>
              <a:off x="2079428" y="4614919"/>
              <a:ext cx="432048" cy="307777"/>
            </a:xfrm>
            <a:prstGeom prst="rect">
              <a:avLst/>
            </a:prstGeom>
            <a:noFill/>
          </p:spPr>
          <p:txBody>
            <a:bodyPr wrap="square" rtlCol="0">
              <a:spAutoFit/>
            </a:bodyPr>
            <a:lstStyle/>
            <a:p>
              <a:r>
                <a:rPr lang="de-DE" sz="1400" dirty="0"/>
                <a:t>Q</a:t>
              </a:r>
              <a:r>
                <a:rPr lang="de-DE" sz="1400" baseline="-25000" dirty="0"/>
                <a:t>1</a:t>
              </a:r>
            </a:p>
          </p:txBody>
        </p:sp>
      </p:grpSp>
      <p:grpSp>
        <p:nvGrpSpPr>
          <p:cNvPr id="49" name="Gruppieren 88"/>
          <p:cNvGrpSpPr/>
          <p:nvPr/>
        </p:nvGrpSpPr>
        <p:grpSpPr>
          <a:xfrm>
            <a:off x="3847594" y="3876208"/>
            <a:ext cx="585665" cy="1767955"/>
            <a:chOff x="2736736" y="3501008"/>
            <a:chExt cx="432048" cy="1371067"/>
          </a:xfrm>
        </p:grpSpPr>
        <p:cxnSp>
          <p:nvCxnSpPr>
            <p:cNvPr id="50" name="Gerade Verbindung 55"/>
            <p:cNvCxnSpPr/>
            <p:nvPr/>
          </p:nvCxnSpPr>
          <p:spPr bwMode="auto">
            <a:xfrm>
              <a:off x="2947284" y="3501008"/>
              <a:ext cx="0" cy="1031847"/>
            </a:xfrm>
            <a:prstGeom prst="line">
              <a:avLst/>
            </a:prstGeom>
            <a:noFill/>
            <a:ln w="28575" cap="flat" cmpd="sng" algn="ctr">
              <a:solidFill>
                <a:schemeClr val="tx1"/>
              </a:solidFill>
              <a:prstDash val="sysDash"/>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51" name="Textfeld 58"/>
            <p:cNvSpPr txBox="1"/>
            <p:nvPr/>
          </p:nvSpPr>
          <p:spPr>
            <a:xfrm>
              <a:off x="2736736" y="4633391"/>
              <a:ext cx="432048" cy="238684"/>
            </a:xfrm>
            <a:prstGeom prst="rect">
              <a:avLst/>
            </a:prstGeom>
            <a:noFill/>
          </p:spPr>
          <p:txBody>
            <a:bodyPr wrap="square" rtlCol="0">
              <a:spAutoFit/>
            </a:bodyPr>
            <a:lstStyle/>
            <a:p>
              <a:r>
                <a:rPr lang="de-DE" sz="1400" dirty="0"/>
                <a:t>Q</a:t>
              </a:r>
              <a:r>
                <a:rPr lang="de-DE" sz="1400" baseline="-25000" dirty="0"/>
                <a:t>0</a:t>
              </a:r>
            </a:p>
          </p:txBody>
        </p:sp>
      </p:grpSp>
      <p:grpSp>
        <p:nvGrpSpPr>
          <p:cNvPr id="52" name="Gruppieren 86"/>
          <p:cNvGrpSpPr/>
          <p:nvPr/>
        </p:nvGrpSpPr>
        <p:grpSpPr>
          <a:xfrm>
            <a:off x="2333351" y="2854831"/>
            <a:ext cx="3318769" cy="1392786"/>
            <a:chOff x="1619672" y="2708920"/>
            <a:chExt cx="2448272" cy="1080120"/>
          </a:xfrm>
        </p:grpSpPr>
        <p:cxnSp>
          <p:nvCxnSpPr>
            <p:cNvPr id="53" name="Gerade Verbindung 23"/>
            <p:cNvCxnSpPr/>
            <p:nvPr/>
          </p:nvCxnSpPr>
          <p:spPr bwMode="auto">
            <a:xfrm>
              <a:off x="1619672" y="2708920"/>
              <a:ext cx="1800200" cy="1080120"/>
            </a:xfrm>
            <a:prstGeom prst="line">
              <a:avLst/>
            </a:prstGeom>
            <a:noFill/>
            <a:ln w="28575" cap="flat" cmpd="sng" algn="ctr">
              <a:solidFill>
                <a:schemeClr val="accent1">
                  <a:lumMod val="75000"/>
                </a:schemeClr>
              </a:solid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54" name="Textfeld 79"/>
            <p:cNvSpPr txBox="1"/>
            <p:nvPr/>
          </p:nvSpPr>
          <p:spPr>
            <a:xfrm>
              <a:off x="3275856" y="3481263"/>
              <a:ext cx="792088" cy="238684"/>
            </a:xfrm>
            <a:prstGeom prst="rect">
              <a:avLst/>
            </a:prstGeom>
            <a:noFill/>
          </p:spPr>
          <p:txBody>
            <a:bodyPr wrap="square" rtlCol="0">
              <a:spAutoFit/>
            </a:bodyPr>
            <a:lstStyle/>
            <a:p>
              <a:r>
                <a:rPr lang="de-DE" sz="1400" dirty="0">
                  <a:solidFill>
                    <a:schemeClr val="accent1"/>
                  </a:solidFill>
                </a:rPr>
                <a:t>p(Q</a:t>
              </a:r>
              <a:r>
                <a:rPr lang="de-DE" sz="700" dirty="0">
                  <a:solidFill>
                    <a:schemeClr val="accent1"/>
                  </a:solidFill>
                </a:rPr>
                <a:t>N</a:t>
              </a:r>
              <a:r>
                <a:rPr lang="de-DE" sz="1400" dirty="0">
                  <a:solidFill>
                    <a:schemeClr val="accent1"/>
                  </a:solidFill>
                </a:rPr>
                <a:t>)</a:t>
              </a:r>
            </a:p>
          </p:txBody>
        </p:sp>
      </p:grpSp>
      <p:cxnSp>
        <p:nvCxnSpPr>
          <p:cNvPr id="55" name="Gerade Verbindung mit Pfeil 30">
            <a:extLst>
              <a:ext uri="{FF2B5EF4-FFF2-40B4-BE49-F238E27FC236}">
                <a16:creationId xmlns:a16="http://schemas.microsoft.com/office/drawing/2014/main" id="{7B76EBB1-7210-264B-B865-5F255D095F76}"/>
              </a:ext>
            </a:extLst>
          </p:cNvPr>
          <p:cNvCxnSpPr/>
          <p:nvPr/>
        </p:nvCxnSpPr>
        <p:spPr bwMode="auto">
          <a:xfrm flipV="1">
            <a:off x="2483768" y="3471493"/>
            <a:ext cx="0" cy="278557"/>
          </a:xfrm>
          <a:prstGeom prst="straightConnector1">
            <a:avLst/>
          </a:prstGeom>
          <a:noFill/>
          <a:ln w="19050" cap="flat" cmpd="sng" algn="ctr">
            <a:solidFill>
              <a:schemeClr val="tx1"/>
            </a:solidFill>
            <a:prstDash val="solid"/>
            <a:round/>
            <a:headEnd type="none" w="sm" len="sm"/>
            <a:tailEnd type="arrow"/>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56" name="Gerade Verbindung mit Pfeil 31">
            <a:extLst>
              <a:ext uri="{FF2B5EF4-FFF2-40B4-BE49-F238E27FC236}">
                <a16:creationId xmlns:a16="http://schemas.microsoft.com/office/drawing/2014/main" id="{A18EC8F0-FC66-F246-9AE9-F27293AF331A}"/>
              </a:ext>
            </a:extLst>
          </p:cNvPr>
          <p:cNvCxnSpPr/>
          <p:nvPr/>
        </p:nvCxnSpPr>
        <p:spPr bwMode="auto">
          <a:xfrm flipH="1">
            <a:off x="3444630" y="4619027"/>
            <a:ext cx="488054" cy="0"/>
          </a:xfrm>
          <a:prstGeom prst="straightConnector1">
            <a:avLst/>
          </a:prstGeom>
          <a:noFill/>
          <a:ln w="19050" cap="flat" cmpd="sng" algn="ctr">
            <a:solidFill>
              <a:schemeClr val="tx1"/>
            </a:solidFill>
            <a:prstDash val="solid"/>
            <a:round/>
            <a:headEnd type="none" w="sm" len="sm"/>
            <a:tailEnd type="arrow"/>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57" name="Oval 56">
            <a:extLst>
              <a:ext uri="{FF2B5EF4-FFF2-40B4-BE49-F238E27FC236}">
                <a16:creationId xmlns:a16="http://schemas.microsoft.com/office/drawing/2014/main" id="{95FF6326-59B1-CF42-9AF3-0B6642782402}"/>
              </a:ext>
            </a:extLst>
          </p:cNvPr>
          <p:cNvSpPr/>
          <p:nvPr/>
        </p:nvSpPr>
        <p:spPr bwMode="auto">
          <a:xfrm>
            <a:off x="3491880" y="3501008"/>
            <a:ext cx="97611" cy="97611"/>
          </a:xfrm>
          <a:prstGeom prst="ellipse">
            <a:avLst/>
          </a:prstGeom>
          <a:solidFill>
            <a:schemeClr val="accent1"/>
          </a:solidFill>
          <a:ln w="9525" cap="flat" cmpd="sng" algn="ctr">
            <a:solidFill>
              <a:schemeClr val="tx2"/>
            </a:solidFill>
            <a:prstDash val="solid"/>
            <a:round/>
            <a:headEnd type="none" w="sm" len="sm"/>
            <a:tailEnd type="none" w="sm" len="sm"/>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de-HU" sz="4800" b="1" i="0" u="none" strike="noStrike" cap="none" normalizeH="0" baseline="0">
              <a:ln>
                <a:noFill/>
              </a:ln>
              <a:solidFill>
                <a:schemeClr val="tx1"/>
              </a:solidFill>
              <a:effectLst>
                <a:outerShdw blurRad="38100" dist="38100" dir="2700000" algn="tl">
                  <a:srgbClr val="000000">
                    <a:alpha val="43137"/>
                  </a:srgbClr>
                </a:outerShdw>
              </a:effectLst>
              <a:latin typeface="Verdana" pitchFamily="34" charset="0"/>
            </a:endParaRPr>
          </a:p>
        </p:txBody>
      </p:sp>
      <p:grpSp>
        <p:nvGrpSpPr>
          <p:cNvPr id="58" name="Gruppieren 33">
            <a:extLst>
              <a:ext uri="{FF2B5EF4-FFF2-40B4-BE49-F238E27FC236}">
                <a16:creationId xmlns:a16="http://schemas.microsoft.com/office/drawing/2014/main" id="{2F244993-051E-DE4C-9E45-C3408E7507B6}"/>
              </a:ext>
            </a:extLst>
          </p:cNvPr>
          <p:cNvGrpSpPr/>
          <p:nvPr/>
        </p:nvGrpSpPr>
        <p:grpSpPr>
          <a:xfrm>
            <a:off x="1250032" y="3356989"/>
            <a:ext cx="2241847" cy="307777"/>
            <a:chOff x="613922" y="2960008"/>
            <a:chExt cx="1653822" cy="239209"/>
          </a:xfrm>
        </p:grpSpPr>
        <p:cxnSp>
          <p:nvCxnSpPr>
            <p:cNvPr id="59" name="Gerade Verbindung 34">
              <a:extLst>
                <a:ext uri="{FF2B5EF4-FFF2-40B4-BE49-F238E27FC236}">
                  <a16:creationId xmlns:a16="http://schemas.microsoft.com/office/drawing/2014/main" id="{A62F3564-FA1B-E44B-A7C2-8678D43FC76B}"/>
                </a:ext>
              </a:extLst>
            </p:cNvPr>
            <p:cNvCxnSpPr/>
            <p:nvPr/>
          </p:nvCxnSpPr>
          <p:spPr bwMode="auto">
            <a:xfrm>
              <a:off x="940175" y="3113260"/>
              <a:ext cx="1327569" cy="0"/>
            </a:xfrm>
            <a:prstGeom prst="line">
              <a:avLst/>
            </a:prstGeom>
            <a:noFill/>
            <a:ln w="28575" cap="flat" cmpd="sng" algn="ctr">
              <a:solidFill>
                <a:schemeClr val="tx1"/>
              </a:solidFill>
              <a:prstDash val="dash"/>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60" name="Textfeld 35">
              <a:extLst>
                <a:ext uri="{FF2B5EF4-FFF2-40B4-BE49-F238E27FC236}">
                  <a16:creationId xmlns:a16="http://schemas.microsoft.com/office/drawing/2014/main" id="{AE91400E-347C-4447-85B1-AE1FB4538883}"/>
                </a:ext>
              </a:extLst>
            </p:cNvPr>
            <p:cNvSpPr txBox="1"/>
            <p:nvPr/>
          </p:nvSpPr>
          <p:spPr>
            <a:xfrm>
              <a:off x="613922" y="2960008"/>
              <a:ext cx="432048" cy="239209"/>
            </a:xfrm>
            <a:prstGeom prst="rect">
              <a:avLst/>
            </a:prstGeom>
            <a:noFill/>
          </p:spPr>
          <p:txBody>
            <a:bodyPr wrap="square" rtlCol="0">
              <a:spAutoFit/>
            </a:bodyPr>
            <a:lstStyle/>
            <a:p>
              <a:r>
                <a:rPr lang="de-DE" sz="1400" dirty="0"/>
                <a:t>p</a:t>
              </a:r>
              <a:endParaRPr lang="de-DE" sz="1400" baseline="-25000" dirty="0"/>
            </a:p>
          </p:txBody>
        </p:sp>
      </p:grpSp>
      <p:grpSp>
        <p:nvGrpSpPr>
          <p:cNvPr id="61" name="Gruppieren 38">
            <a:extLst>
              <a:ext uri="{FF2B5EF4-FFF2-40B4-BE49-F238E27FC236}">
                <a16:creationId xmlns:a16="http://schemas.microsoft.com/office/drawing/2014/main" id="{A2C191EB-AE46-2D41-A49D-6763696035D6}"/>
              </a:ext>
            </a:extLst>
          </p:cNvPr>
          <p:cNvGrpSpPr/>
          <p:nvPr/>
        </p:nvGrpSpPr>
        <p:grpSpPr>
          <a:xfrm>
            <a:off x="3266255" y="3598618"/>
            <a:ext cx="585665" cy="2045543"/>
            <a:chOff x="2079428" y="3267263"/>
            <a:chExt cx="432048" cy="1586340"/>
          </a:xfrm>
        </p:grpSpPr>
        <p:cxnSp>
          <p:nvCxnSpPr>
            <p:cNvPr id="62" name="Gerade Verbindung 39">
              <a:extLst>
                <a:ext uri="{FF2B5EF4-FFF2-40B4-BE49-F238E27FC236}">
                  <a16:creationId xmlns:a16="http://schemas.microsoft.com/office/drawing/2014/main" id="{0A581021-53AA-4A4B-94C6-F11CDF05D832}"/>
                </a:ext>
              </a:extLst>
            </p:cNvPr>
            <p:cNvCxnSpPr/>
            <p:nvPr/>
          </p:nvCxnSpPr>
          <p:spPr bwMode="auto">
            <a:xfrm>
              <a:off x="2283024" y="3267263"/>
              <a:ext cx="0" cy="1247122"/>
            </a:xfrm>
            <a:prstGeom prst="line">
              <a:avLst/>
            </a:prstGeom>
            <a:noFill/>
            <a:ln w="28575" cap="flat" cmpd="sng" algn="ctr">
              <a:solidFill>
                <a:schemeClr val="tx1"/>
              </a:solidFill>
              <a:prstDash val="dash"/>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63" name="Textfeld 40">
              <a:extLst>
                <a:ext uri="{FF2B5EF4-FFF2-40B4-BE49-F238E27FC236}">
                  <a16:creationId xmlns:a16="http://schemas.microsoft.com/office/drawing/2014/main" id="{23C9463F-FF37-CD48-BD1B-D7464CC4804B}"/>
                </a:ext>
              </a:extLst>
            </p:cNvPr>
            <p:cNvSpPr txBox="1"/>
            <p:nvPr/>
          </p:nvSpPr>
          <p:spPr>
            <a:xfrm>
              <a:off x="2079428" y="4614919"/>
              <a:ext cx="432048" cy="238684"/>
            </a:xfrm>
            <a:prstGeom prst="rect">
              <a:avLst/>
            </a:prstGeom>
            <a:noFill/>
          </p:spPr>
          <p:txBody>
            <a:bodyPr wrap="square" rtlCol="0">
              <a:spAutoFit/>
            </a:bodyPr>
            <a:lstStyle/>
            <a:p>
              <a:r>
                <a:rPr lang="de-DE" sz="1400" dirty="0"/>
                <a:t>Q</a:t>
              </a:r>
              <a:endParaRPr lang="de-DE" sz="1400" baseline="-25000" dirty="0"/>
            </a:p>
          </p:txBody>
        </p:sp>
      </p:grpSp>
      <mc:AlternateContent xmlns:mc="http://schemas.openxmlformats.org/markup-compatibility/2006" xmlns:a14="http://schemas.microsoft.com/office/drawing/2010/main">
        <mc:Choice Requires="a14">
          <p:sp>
            <p:nvSpPr>
              <p:cNvPr id="66" name="Textfeld 69">
                <a:extLst>
                  <a:ext uri="{FF2B5EF4-FFF2-40B4-BE49-F238E27FC236}">
                    <a16:creationId xmlns:a16="http://schemas.microsoft.com/office/drawing/2014/main" id="{91106297-022A-8B44-8A88-D9A27E4482CA}"/>
                  </a:ext>
                </a:extLst>
              </p:cNvPr>
              <p:cNvSpPr txBox="1"/>
              <p:nvPr/>
            </p:nvSpPr>
            <p:spPr>
              <a:xfrm>
                <a:off x="5975098" y="2414507"/>
                <a:ext cx="2120938" cy="1425775"/>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sz="1800" i="1" smtClean="0">
                              <a:latin typeface="Cambria Math" panose="02040503050406030204" pitchFamily="18" charset="0"/>
                            </a:rPr>
                          </m:ctrlPr>
                        </m:sSubPr>
                        <m:e>
                          <m:r>
                            <a:rPr lang="en-US" sz="1800" i="1">
                              <a:latin typeface="Cambria Math" panose="02040503050406030204" pitchFamily="18" charset="0"/>
                              <a:ea typeface="Cambria Math" panose="02040503050406030204" pitchFamily="18" charset="0"/>
                            </a:rPr>
                            <m:t>𝜂</m:t>
                          </m:r>
                        </m:e>
                        <m:sub>
                          <m:r>
                            <a:rPr lang="de-DE" sz="1800" i="1">
                              <a:latin typeface="Cambria Math" panose="02040503050406030204" pitchFamily="18" charset="0"/>
                            </a:rPr>
                            <m:t>𝑝</m:t>
                          </m:r>
                          <m:r>
                            <a:rPr lang="de-DE" sz="1800" i="1">
                              <a:latin typeface="Cambria Math" panose="02040503050406030204" pitchFamily="18" charset="0"/>
                            </a:rPr>
                            <m:t>,</m:t>
                          </m:r>
                          <m:r>
                            <a:rPr lang="de-DE" sz="1800" i="1">
                              <a:latin typeface="Cambria Math" panose="02040503050406030204" pitchFamily="18" charset="0"/>
                            </a:rPr>
                            <m:t>𝑄</m:t>
                          </m:r>
                        </m:sub>
                      </m:sSub>
                      <m:r>
                        <a:rPr lang="en-US" sz="1800" i="1">
                          <a:latin typeface="Cambria Math" panose="02040503050406030204" pitchFamily="18" charset="0"/>
                        </a:rPr>
                        <m:t>=</m:t>
                      </m:r>
                      <m:f>
                        <m:fPr>
                          <m:ctrlPr>
                            <a:rPr lang="en-US" sz="1800" i="1" smtClean="0">
                              <a:latin typeface="Cambria Math" panose="02040503050406030204" pitchFamily="18" charset="0"/>
                            </a:rPr>
                          </m:ctrlPr>
                        </m:fPr>
                        <m:num>
                          <m:f>
                            <m:fPr>
                              <m:ctrlPr>
                                <a:rPr lang="en-US" sz="1800" i="1" smtClean="0">
                                  <a:latin typeface="Cambria Math" panose="02040503050406030204" pitchFamily="18" charset="0"/>
                                </a:rPr>
                              </m:ctrlPr>
                            </m:fPr>
                            <m:num>
                              <m:r>
                                <a:rPr lang="hu-HU" sz="1800" b="1" i="1" smtClean="0">
                                  <a:latin typeface="Cambria Math" panose="02040503050406030204" pitchFamily="18" charset="0"/>
                                </a:rPr>
                                <m:t>𝒅</m:t>
                              </m:r>
                              <m:r>
                                <a:rPr lang="de-DE" sz="1800" b="1" i="1" smtClean="0">
                                  <a:latin typeface="Cambria Math" panose="02040503050406030204" pitchFamily="18" charset="0"/>
                                  <a:ea typeface="Cambria Math" panose="02040503050406030204" pitchFamily="18" charset="0"/>
                                </a:rPr>
                                <m:t>𝑸</m:t>
                              </m:r>
                            </m:num>
                            <m:den>
                              <m:r>
                                <a:rPr lang="de-DE" sz="1800" b="1" i="1" smtClean="0">
                                  <a:latin typeface="Cambria Math" panose="02040503050406030204" pitchFamily="18" charset="0"/>
                                </a:rPr>
                                <m:t>𝑸</m:t>
                              </m:r>
                            </m:den>
                          </m:f>
                        </m:num>
                        <m:den>
                          <m:f>
                            <m:fPr>
                              <m:ctrlPr>
                                <a:rPr lang="en-US" sz="1800" i="1" smtClean="0">
                                  <a:latin typeface="Cambria Math" panose="02040503050406030204" pitchFamily="18" charset="0"/>
                                </a:rPr>
                              </m:ctrlPr>
                            </m:fPr>
                            <m:num>
                              <m:r>
                                <a:rPr lang="hu-HU" sz="1800" b="1" i="1" smtClean="0">
                                  <a:latin typeface="Cambria Math" panose="02040503050406030204" pitchFamily="18" charset="0"/>
                                </a:rPr>
                                <m:t>𝒅</m:t>
                              </m:r>
                              <m:r>
                                <a:rPr lang="de-DE" sz="1800" b="1" i="1" smtClean="0">
                                  <a:latin typeface="Cambria Math" panose="02040503050406030204" pitchFamily="18" charset="0"/>
                                  <a:ea typeface="Cambria Math" panose="02040503050406030204" pitchFamily="18" charset="0"/>
                                </a:rPr>
                                <m:t>𝒑</m:t>
                              </m:r>
                            </m:num>
                            <m:den>
                              <m:r>
                                <a:rPr lang="de-DE" sz="1800" b="1" i="1" smtClean="0">
                                  <a:latin typeface="Cambria Math" panose="02040503050406030204" pitchFamily="18" charset="0"/>
                                </a:rPr>
                                <m:t>𝒑</m:t>
                              </m:r>
                            </m:den>
                          </m:f>
                        </m:den>
                      </m:f>
                      <m:r>
                        <a:rPr lang="en-US" sz="1800" i="1" smtClean="0">
                          <a:latin typeface="Cambria Math" panose="02040503050406030204" pitchFamily="18" charset="0"/>
                          <a:ea typeface="Cambria Math" panose="02040503050406030204" pitchFamily="18" charset="0"/>
                        </a:rPr>
                        <m:t>=</m:t>
                      </m:r>
                      <m:f>
                        <m:fPr>
                          <m:ctrlPr>
                            <a:rPr lang="hu-HU" sz="1800" b="1" i="1" smtClean="0">
                              <a:latin typeface="Cambria Math" panose="02040503050406030204" pitchFamily="18" charset="0"/>
                              <a:ea typeface="Cambria Math" panose="02040503050406030204" pitchFamily="18" charset="0"/>
                            </a:rPr>
                          </m:ctrlPr>
                        </m:fPr>
                        <m:num>
                          <m:r>
                            <a:rPr lang="hu-HU" sz="1800" b="1" i="1" smtClean="0">
                              <a:latin typeface="Cambria Math" panose="02040503050406030204" pitchFamily="18" charset="0"/>
                              <a:ea typeface="Cambria Math" panose="02040503050406030204" pitchFamily="18" charset="0"/>
                            </a:rPr>
                            <m:t>𝒅𝑸</m:t>
                          </m:r>
                        </m:num>
                        <m:den>
                          <m:r>
                            <a:rPr lang="hu-HU" sz="1800" b="1" i="1" smtClean="0">
                              <a:latin typeface="Cambria Math" panose="02040503050406030204" pitchFamily="18" charset="0"/>
                              <a:ea typeface="Cambria Math" panose="02040503050406030204" pitchFamily="18" charset="0"/>
                            </a:rPr>
                            <m:t>𝒅𝒑</m:t>
                          </m:r>
                        </m:den>
                      </m:f>
                      <m:r>
                        <a:rPr lang="hu-HU" sz="1800" b="1" i="1" smtClean="0">
                          <a:latin typeface="Cambria Math" panose="02040503050406030204" pitchFamily="18" charset="0"/>
                          <a:ea typeface="Cambria Math" panose="02040503050406030204" pitchFamily="18" charset="0"/>
                        </a:rPr>
                        <m:t>⋅</m:t>
                      </m:r>
                      <m:f>
                        <m:fPr>
                          <m:ctrlPr>
                            <a:rPr lang="hu-HU" sz="1800" b="1" i="1" smtClean="0">
                              <a:latin typeface="Cambria Math" panose="02040503050406030204" pitchFamily="18" charset="0"/>
                              <a:ea typeface="Cambria Math" panose="02040503050406030204" pitchFamily="18" charset="0"/>
                            </a:rPr>
                          </m:ctrlPr>
                        </m:fPr>
                        <m:num>
                          <m:r>
                            <a:rPr lang="hu-HU" sz="1800" b="1" i="1" smtClean="0">
                              <a:latin typeface="Cambria Math" panose="02040503050406030204" pitchFamily="18" charset="0"/>
                              <a:ea typeface="Cambria Math" panose="02040503050406030204" pitchFamily="18" charset="0"/>
                            </a:rPr>
                            <m:t>𝒑</m:t>
                          </m:r>
                        </m:num>
                        <m:den>
                          <m:r>
                            <a:rPr lang="hu-HU" sz="1800" b="1" i="1" smtClean="0">
                              <a:latin typeface="Cambria Math" panose="02040503050406030204" pitchFamily="18" charset="0"/>
                              <a:ea typeface="Cambria Math" panose="02040503050406030204" pitchFamily="18" charset="0"/>
                            </a:rPr>
                            <m:t>𝑸</m:t>
                          </m:r>
                        </m:den>
                      </m:f>
                    </m:oMath>
                  </m:oMathPara>
                </a14:m>
                <a:endParaRPr lang="de-DE" sz="1800" b="1" i="1" dirty="0" smtClean="0">
                  <a:latin typeface="Cambria Math" panose="02040503050406030204" pitchFamily="18" charset="0"/>
                  <a:ea typeface="Cambria Math" panose="02040503050406030204" pitchFamily="18" charset="0"/>
                </a:endParaRPr>
              </a:p>
              <a:p>
                <a:r>
                  <a:rPr lang="de-DE" sz="1800" b="1" dirty="0" smtClean="0">
                    <a:ea typeface="Cambria Math" panose="02040503050406030204" pitchFamily="18" charset="0"/>
                  </a:rPr>
                  <a:t>          =</a:t>
                </a:r>
                <a14:m>
                  <m:oMath xmlns:m="http://schemas.openxmlformats.org/officeDocument/2006/math">
                    <m:sSup>
                      <m:sSupPr>
                        <m:ctrlPr>
                          <a:rPr lang="de-DE" sz="1800" b="1" i="1" smtClean="0">
                            <a:latin typeface="Cambria Math" panose="02040503050406030204" pitchFamily="18" charset="0"/>
                            <a:ea typeface="Cambria Math" panose="02040503050406030204" pitchFamily="18" charset="0"/>
                          </a:rPr>
                        </m:ctrlPr>
                      </m:sSupPr>
                      <m:e>
                        <m:r>
                          <a:rPr lang="de-DE" sz="1800" b="1" i="1" smtClean="0">
                            <a:latin typeface="Cambria Math" panose="02040503050406030204" pitchFamily="18" charset="0"/>
                            <a:ea typeface="Cambria Math" panose="02040503050406030204" pitchFamily="18" charset="0"/>
                          </a:rPr>
                          <m:t>𝑸</m:t>
                        </m:r>
                      </m:e>
                      <m:sup>
                        <m:r>
                          <a:rPr lang="de-DE" sz="1800" b="1" i="1" smtClean="0">
                            <a:latin typeface="Cambria Math" panose="02040503050406030204" pitchFamily="18" charset="0"/>
                            <a:ea typeface="Cambria Math" panose="02040503050406030204" pitchFamily="18" charset="0"/>
                          </a:rPr>
                          <m:t>′</m:t>
                        </m:r>
                      </m:sup>
                    </m:sSup>
                    <m:r>
                      <a:rPr lang="de-DE" sz="1800" b="1" i="1" smtClean="0">
                        <a:latin typeface="Cambria Math" panose="02040503050406030204" pitchFamily="18" charset="0"/>
                        <a:ea typeface="Cambria Math" panose="02040503050406030204" pitchFamily="18" charset="0"/>
                      </a:rPr>
                      <m:t>(</m:t>
                    </m:r>
                    <m:r>
                      <a:rPr lang="de-DE" sz="1800" b="1" i="1" smtClean="0">
                        <a:latin typeface="Cambria Math" panose="02040503050406030204" pitchFamily="18" charset="0"/>
                        <a:ea typeface="Cambria Math" panose="02040503050406030204" pitchFamily="18" charset="0"/>
                      </a:rPr>
                      <m:t>𝒑</m:t>
                    </m:r>
                    <m:r>
                      <a:rPr lang="de-DE" sz="1800" b="1" i="1" smtClean="0">
                        <a:latin typeface="Cambria Math" panose="02040503050406030204" pitchFamily="18" charset="0"/>
                        <a:ea typeface="Cambria Math" panose="02040503050406030204" pitchFamily="18" charset="0"/>
                      </a:rPr>
                      <m:t>)</m:t>
                    </m:r>
                  </m:oMath>
                </a14:m>
                <a:r>
                  <a:rPr lang="hu-HU" sz="1800" b="1" dirty="0">
                    <a:ea typeface="Cambria Math" panose="02040503050406030204" pitchFamily="18" charset="0"/>
                  </a:rPr>
                  <a:t> </a:t>
                </a:r>
                <a14:m>
                  <m:oMath xmlns:m="http://schemas.openxmlformats.org/officeDocument/2006/math">
                    <m:r>
                      <a:rPr lang="hu-HU" sz="1800" b="1" i="1">
                        <a:latin typeface="Cambria Math" panose="02040503050406030204" pitchFamily="18" charset="0"/>
                        <a:ea typeface="Cambria Math" panose="02040503050406030204" pitchFamily="18" charset="0"/>
                      </a:rPr>
                      <m:t>⋅</m:t>
                    </m:r>
                    <m:f>
                      <m:fPr>
                        <m:ctrlPr>
                          <a:rPr lang="hu-HU" sz="1800" b="1" i="1">
                            <a:latin typeface="Cambria Math" panose="02040503050406030204" pitchFamily="18" charset="0"/>
                            <a:ea typeface="Cambria Math" panose="02040503050406030204" pitchFamily="18" charset="0"/>
                          </a:rPr>
                        </m:ctrlPr>
                      </m:fPr>
                      <m:num>
                        <m:r>
                          <a:rPr lang="hu-HU" sz="1800" b="1" i="1">
                            <a:latin typeface="Cambria Math" panose="02040503050406030204" pitchFamily="18" charset="0"/>
                            <a:ea typeface="Cambria Math" panose="02040503050406030204" pitchFamily="18" charset="0"/>
                          </a:rPr>
                          <m:t>𝒑</m:t>
                        </m:r>
                      </m:num>
                      <m:den>
                        <m:r>
                          <a:rPr lang="hu-HU" sz="1800" b="1" i="1">
                            <a:latin typeface="Cambria Math" panose="02040503050406030204" pitchFamily="18" charset="0"/>
                            <a:ea typeface="Cambria Math" panose="02040503050406030204" pitchFamily="18" charset="0"/>
                          </a:rPr>
                          <m:t>𝑸</m:t>
                        </m:r>
                      </m:den>
                    </m:f>
                  </m:oMath>
                </a14:m>
                <a:endParaRPr lang="de-DE" sz="1800" dirty="0"/>
              </a:p>
            </p:txBody>
          </p:sp>
        </mc:Choice>
        <mc:Fallback xmlns="">
          <p:sp>
            <p:nvSpPr>
              <p:cNvPr id="66" name="Textfeld 69">
                <a:extLst>
                  <a:ext uri="{FF2B5EF4-FFF2-40B4-BE49-F238E27FC236}">
                    <a16:creationId xmlns:a16="http://schemas.microsoft.com/office/drawing/2014/main" id="{91106297-022A-8B44-8A88-D9A27E4482CA}"/>
                  </a:ext>
                </a:extLst>
              </p:cNvPr>
              <p:cNvSpPr txBox="1">
                <a:spLocks noRot="1" noChangeAspect="1" noMove="1" noResize="1" noEditPoints="1" noAdjustHandles="1" noChangeArrowheads="1" noChangeShapeType="1" noTextEdit="1"/>
              </p:cNvSpPr>
              <p:nvPr/>
            </p:nvSpPr>
            <p:spPr>
              <a:xfrm>
                <a:off x="5975098" y="2414507"/>
                <a:ext cx="2120938" cy="1425775"/>
              </a:xfrm>
              <a:prstGeom prst="rect">
                <a:avLst/>
              </a:prstGeom>
              <a:blipFill>
                <a:blip r:embed="rId3"/>
                <a:stretch>
                  <a:fillRect b="-4701"/>
                </a:stretch>
              </a:blipFill>
            </p:spPr>
            <p:txBody>
              <a:bodyPr/>
              <a:lstStyle/>
              <a:p>
                <a:r>
                  <a:rPr lang="de-DE">
                    <a:noFill/>
                  </a:rPr>
                  <a:t> </a:t>
                </a:r>
              </a:p>
            </p:txBody>
          </p:sp>
        </mc:Fallback>
      </mc:AlternateContent>
    </p:spTree>
    <p:extLst>
      <p:ext uri="{BB962C8B-B14F-4D97-AF65-F5344CB8AC3E}">
        <p14:creationId xmlns:p14="http://schemas.microsoft.com/office/powerpoint/2010/main" val="3146843266"/>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8"/>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61"/>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57"/>
                                        </p:tgtEl>
                                        <p:attrNameLst>
                                          <p:attrName>style.visibility</p:attrName>
                                        </p:attrNameLst>
                                      </p:cBhvr>
                                      <p:to>
                                        <p:strVal val="visible"/>
                                      </p:to>
                                    </p:set>
                                  </p:childTnLst>
                                </p:cTn>
                              </p:par>
                              <p:par>
                                <p:cTn id="11" presetID="1" presetClass="exit" presetSubtype="0" fill="hold" nodeType="withEffect">
                                  <p:stCondLst>
                                    <p:cond delay="0"/>
                                  </p:stCondLst>
                                  <p:childTnLst>
                                    <p:set>
                                      <p:cBhvr>
                                        <p:cTn id="12" dur="1" fill="hold">
                                          <p:stCondLst>
                                            <p:cond delay="0"/>
                                          </p:stCondLst>
                                        </p:cTn>
                                        <p:tgtEl>
                                          <p:spTgt spid="40"/>
                                        </p:tgtEl>
                                        <p:attrNameLst>
                                          <p:attrName>style.visibility</p:attrName>
                                        </p:attrNameLst>
                                      </p:cBhvr>
                                      <p:to>
                                        <p:strVal val="hidden"/>
                                      </p:to>
                                    </p:set>
                                  </p:childTnLst>
                                </p:cTn>
                              </p:par>
                              <p:par>
                                <p:cTn id="13" presetID="1" presetClass="exit" presetSubtype="0" fill="hold" nodeType="withEffect">
                                  <p:stCondLst>
                                    <p:cond delay="0"/>
                                  </p:stCondLst>
                                  <p:childTnLst>
                                    <p:set>
                                      <p:cBhvr>
                                        <p:cTn id="14" dur="1" fill="hold">
                                          <p:stCondLst>
                                            <p:cond delay="0"/>
                                          </p:stCondLst>
                                        </p:cTn>
                                        <p:tgtEl>
                                          <p:spTgt spid="43"/>
                                        </p:tgtEl>
                                        <p:attrNameLst>
                                          <p:attrName>style.visibility</p:attrName>
                                        </p:attrNameLst>
                                      </p:cBhvr>
                                      <p:to>
                                        <p:strVal val="hidden"/>
                                      </p:to>
                                    </p:set>
                                  </p:childTnLst>
                                </p:cTn>
                              </p:par>
                              <p:par>
                                <p:cTn id="15" presetID="1" presetClass="exit" presetSubtype="0" fill="hold" nodeType="withEffect">
                                  <p:stCondLst>
                                    <p:cond delay="0"/>
                                  </p:stCondLst>
                                  <p:childTnLst>
                                    <p:set>
                                      <p:cBhvr>
                                        <p:cTn id="16" dur="1" fill="hold">
                                          <p:stCondLst>
                                            <p:cond delay="0"/>
                                          </p:stCondLst>
                                        </p:cTn>
                                        <p:tgtEl>
                                          <p:spTgt spid="49"/>
                                        </p:tgtEl>
                                        <p:attrNameLst>
                                          <p:attrName>style.visibility</p:attrName>
                                        </p:attrNameLst>
                                      </p:cBhvr>
                                      <p:to>
                                        <p:strVal val="hidden"/>
                                      </p:to>
                                    </p:set>
                                  </p:childTnLst>
                                </p:cTn>
                              </p:par>
                              <p:par>
                                <p:cTn id="17" presetID="1" presetClass="exit" presetSubtype="0" fill="hold" nodeType="withEffect">
                                  <p:stCondLst>
                                    <p:cond delay="0"/>
                                  </p:stCondLst>
                                  <p:childTnLst>
                                    <p:set>
                                      <p:cBhvr>
                                        <p:cTn id="18" dur="1" fill="hold">
                                          <p:stCondLst>
                                            <p:cond delay="0"/>
                                          </p:stCondLst>
                                        </p:cTn>
                                        <p:tgtEl>
                                          <p:spTgt spid="46"/>
                                        </p:tgtEl>
                                        <p:attrNameLst>
                                          <p:attrName>style.visibility</p:attrName>
                                        </p:attrNameLst>
                                      </p:cBhvr>
                                      <p:to>
                                        <p:strVal val="hidden"/>
                                      </p:to>
                                    </p:set>
                                  </p:childTnLst>
                                </p:cTn>
                              </p:par>
                              <p:par>
                                <p:cTn id="19" presetID="1" presetClass="exit" presetSubtype="0" fill="hold" nodeType="withEffect">
                                  <p:stCondLst>
                                    <p:cond delay="0"/>
                                  </p:stCondLst>
                                  <p:childTnLst>
                                    <p:set>
                                      <p:cBhvr>
                                        <p:cTn id="20" dur="1" fill="hold">
                                          <p:stCondLst>
                                            <p:cond delay="0"/>
                                          </p:stCondLst>
                                        </p:cTn>
                                        <p:tgtEl>
                                          <p:spTgt spid="55"/>
                                        </p:tgtEl>
                                        <p:attrNameLst>
                                          <p:attrName>style.visibility</p:attrName>
                                        </p:attrNameLst>
                                      </p:cBhvr>
                                      <p:to>
                                        <p:strVal val="hidden"/>
                                      </p:to>
                                    </p:set>
                                  </p:childTnLst>
                                </p:cTn>
                              </p:par>
                              <p:par>
                                <p:cTn id="21" presetID="1" presetClass="exit" presetSubtype="0" fill="hold" nodeType="withEffect">
                                  <p:stCondLst>
                                    <p:cond delay="0"/>
                                  </p:stCondLst>
                                  <p:childTnLst>
                                    <p:set>
                                      <p:cBhvr>
                                        <p:cTn id="22" dur="1" fill="hold">
                                          <p:stCondLst>
                                            <p:cond delay="0"/>
                                          </p:stCondLst>
                                        </p:cTn>
                                        <p:tgtEl>
                                          <p:spTgt spid="56"/>
                                        </p:tgtEl>
                                        <p:attrNameLst>
                                          <p:attrName>style.visibility</p:attrName>
                                        </p:attrNameLst>
                                      </p:cBhvr>
                                      <p:to>
                                        <p:strVal val="hidden"/>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6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 grpId="0" animBg="1"/>
      <p:bldP spid="66" grpId="0"/>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Rectangle 2"/>
          <p:cNvSpPr>
            <a:spLocks noGrp="1" noChangeArrowheads="1"/>
          </p:cNvSpPr>
          <p:nvPr>
            <p:ph type="title"/>
          </p:nvPr>
        </p:nvSpPr>
        <p:spPr>
          <a:xfrm>
            <a:off x="1911352" y="381000"/>
            <a:ext cx="6746875" cy="889000"/>
          </a:xfrm>
        </p:spPr>
        <p:txBody>
          <a:bodyPr/>
          <a:lstStyle/>
          <a:p>
            <a:r>
              <a:rPr lang="de-DE" altLang="en-US" i="0" dirty="0" smtClean="0">
                <a:latin typeface="Arial" panose="020B0604020202020204" pitchFamily="34" charset="0"/>
                <a:cs typeface="Arial" panose="020B0604020202020204" pitchFamily="34" charset="0"/>
              </a:rPr>
              <a:t>Beispiele der Preiselastizität</a:t>
            </a: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943580" y="1794151"/>
            <a:ext cx="3061631" cy="2860437"/>
          </a:xfrm>
          <a:prstGeom prst="rect">
            <a:avLst/>
          </a:prstGeom>
        </p:spPr>
      </p:pic>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815173" y="1760522"/>
            <a:ext cx="3133618" cy="2927694"/>
          </a:xfrm>
          <a:prstGeom prst="rect">
            <a:avLst/>
          </a:prstGeom>
        </p:spPr>
      </p:pic>
      <p:pic>
        <p:nvPicPr>
          <p:cNvPr id="5" name="Picture 4"/>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0" y="1728572"/>
            <a:ext cx="3133618" cy="2926016"/>
          </a:xfrm>
          <a:prstGeom prst="rect">
            <a:avLst/>
          </a:prstGeom>
        </p:spPr>
      </p:pic>
      <mc:AlternateContent xmlns:mc="http://schemas.openxmlformats.org/markup-compatibility/2006" xmlns:a14="http://schemas.microsoft.com/office/drawing/2010/main">
        <mc:Choice Requires="a14">
          <p:sp>
            <p:nvSpPr>
              <p:cNvPr id="7" name="TextBox 6"/>
              <p:cNvSpPr txBox="1"/>
              <p:nvPr/>
            </p:nvSpPr>
            <p:spPr>
              <a:xfrm>
                <a:off x="529120" y="4720167"/>
                <a:ext cx="2604498" cy="1775743"/>
              </a:xfrm>
              <a:prstGeom prst="rect">
                <a:avLst/>
              </a:prstGeom>
              <a:noFill/>
            </p:spPr>
            <p:txBody>
              <a:bodyPr wrap="square" rtlCol="0">
                <a:spAutoFit/>
              </a:bodyPr>
              <a:lstStyle/>
              <a:p>
                <a:r>
                  <a:rPr lang="de-DE" sz="1800" dirty="0" smtClean="0">
                    <a:latin typeface="Arial" panose="020B0604020202020204" pitchFamily="34" charset="0"/>
                    <a:cs typeface="Arial" panose="020B0604020202020204" pitchFamily="34" charset="0"/>
                  </a:rPr>
                  <a:t>sehr elastisch (kleine Änderung des Preises =&gt; große Änderung der Menge) </a:t>
                </a:r>
              </a:p>
              <a:p>
                <a14:m>
                  <m:oMath xmlns:m="http://schemas.openxmlformats.org/officeDocument/2006/math">
                    <m:sSub>
                      <m:sSubPr>
                        <m:ctrlPr>
                          <a:rPr lang="en-US" sz="1800" i="1">
                            <a:latin typeface="Cambria Math" panose="02040503050406030204" pitchFamily="18" charset="0"/>
                          </a:rPr>
                        </m:ctrlPr>
                      </m:sSubPr>
                      <m:e>
                        <m:r>
                          <a:rPr lang="en-US" sz="1800" i="1">
                            <a:latin typeface="Cambria Math" panose="02040503050406030204" pitchFamily="18" charset="0"/>
                            <a:ea typeface="Cambria Math" panose="02040503050406030204" pitchFamily="18" charset="0"/>
                          </a:rPr>
                          <m:t>𝜂</m:t>
                        </m:r>
                      </m:e>
                      <m:sub>
                        <m:r>
                          <a:rPr lang="de-DE" sz="1800" i="1">
                            <a:latin typeface="Cambria Math" panose="02040503050406030204" pitchFamily="18" charset="0"/>
                          </a:rPr>
                          <m:t>𝑝</m:t>
                        </m:r>
                        <m:r>
                          <a:rPr lang="de-DE" sz="1800" i="1">
                            <a:latin typeface="Cambria Math" panose="02040503050406030204" pitchFamily="18" charset="0"/>
                          </a:rPr>
                          <m:t>,</m:t>
                        </m:r>
                        <m:r>
                          <a:rPr lang="de-DE" sz="1800" i="1">
                            <a:latin typeface="Cambria Math" panose="02040503050406030204" pitchFamily="18" charset="0"/>
                          </a:rPr>
                          <m:t>𝑄</m:t>
                        </m:r>
                      </m:sub>
                    </m:sSub>
                    <m:r>
                      <a:rPr lang="en-US" sz="1800" i="1">
                        <a:latin typeface="Cambria Math" panose="02040503050406030204" pitchFamily="18" charset="0"/>
                      </a:rPr>
                      <m:t>=</m:t>
                    </m:r>
                  </m:oMath>
                </a14:m>
                <a:r>
                  <a:rPr lang="de-DE" sz="1800" dirty="0" smtClean="0">
                    <a:latin typeface="Arial" panose="020B0604020202020204" pitchFamily="34" charset="0"/>
                    <a:cs typeface="Arial" panose="020B0604020202020204" pitchFamily="34" charset="0"/>
                  </a:rPr>
                  <a:t> -10</a:t>
                </a:r>
              </a:p>
              <a:p>
                <a:endParaRPr lang="de-DE" sz="1800" dirty="0">
                  <a:latin typeface="Arial" panose="020B0604020202020204" pitchFamily="34" charset="0"/>
                  <a:cs typeface="Arial" panose="020B0604020202020204" pitchFamily="34" charset="0"/>
                </a:endParaRPr>
              </a:p>
            </p:txBody>
          </p:sp>
        </mc:Choice>
        <mc:Fallback xmlns="">
          <p:sp>
            <p:nvSpPr>
              <p:cNvPr id="7" name="TextBox 6"/>
              <p:cNvSpPr txBox="1">
                <a:spLocks noRot="1" noChangeAspect="1" noMove="1" noResize="1" noEditPoints="1" noAdjustHandles="1" noChangeArrowheads="1" noChangeShapeType="1" noTextEdit="1"/>
              </p:cNvSpPr>
              <p:nvPr/>
            </p:nvSpPr>
            <p:spPr>
              <a:xfrm>
                <a:off x="529120" y="4720167"/>
                <a:ext cx="2604498" cy="1775743"/>
              </a:xfrm>
              <a:prstGeom prst="rect">
                <a:avLst/>
              </a:prstGeom>
              <a:blipFill>
                <a:blip r:embed="rId6"/>
                <a:stretch>
                  <a:fillRect l="-2108" t="-1712" r="-2576"/>
                </a:stretch>
              </a:blipFill>
            </p:spPr>
            <p:txBody>
              <a:bodyPr/>
              <a:lstStyle/>
              <a:p>
                <a:r>
                  <a:rPr lang="de-DE">
                    <a:noFill/>
                  </a:rPr>
                  <a:t> </a:t>
                </a:r>
              </a:p>
            </p:txBody>
          </p:sp>
        </mc:Fallback>
      </mc:AlternateContent>
      <mc:AlternateContent xmlns:mc="http://schemas.openxmlformats.org/markup-compatibility/2006" xmlns:a14="http://schemas.microsoft.com/office/drawing/2010/main">
        <mc:Choice Requires="a14">
          <p:sp>
            <p:nvSpPr>
              <p:cNvPr id="8" name="TextBox 7"/>
              <p:cNvSpPr txBox="1"/>
              <p:nvPr/>
            </p:nvSpPr>
            <p:spPr>
              <a:xfrm>
                <a:off x="6344293" y="4688216"/>
                <a:ext cx="2604498" cy="1775743"/>
              </a:xfrm>
              <a:prstGeom prst="rect">
                <a:avLst/>
              </a:prstGeom>
              <a:noFill/>
            </p:spPr>
            <p:txBody>
              <a:bodyPr wrap="square" rtlCol="0">
                <a:spAutoFit/>
              </a:bodyPr>
              <a:lstStyle/>
              <a:p>
                <a:r>
                  <a:rPr lang="de-DE" sz="1800" dirty="0" smtClean="0">
                    <a:latin typeface="Arial" panose="020B0604020202020204" pitchFamily="34" charset="0"/>
                    <a:cs typeface="Arial" panose="020B0604020202020204" pitchFamily="34" charset="0"/>
                  </a:rPr>
                  <a:t>sehr unelastisch (große Änderung des Preises =&gt; kleine Änderung der Menge) </a:t>
                </a:r>
              </a:p>
              <a:p>
                <a14:m>
                  <m:oMath xmlns:m="http://schemas.openxmlformats.org/officeDocument/2006/math">
                    <m:sSub>
                      <m:sSubPr>
                        <m:ctrlPr>
                          <a:rPr lang="en-US" sz="1800" i="1">
                            <a:latin typeface="Cambria Math" panose="02040503050406030204" pitchFamily="18" charset="0"/>
                          </a:rPr>
                        </m:ctrlPr>
                      </m:sSubPr>
                      <m:e>
                        <m:r>
                          <a:rPr lang="en-US" sz="1800" i="1">
                            <a:latin typeface="Cambria Math" panose="02040503050406030204" pitchFamily="18" charset="0"/>
                            <a:ea typeface="Cambria Math" panose="02040503050406030204" pitchFamily="18" charset="0"/>
                          </a:rPr>
                          <m:t>𝜂</m:t>
                        </m:r>
                      </m:e>
                      <m:sub>
                        <m:r>
                          <a:rPr lang="de-DE" sz="1800" i="1">
                            <a:latin typeface="Cambria Math" panose="02040503050406030204" pitchFamily="18" charset="0"/>
                          </a:rPr>
                          <m:t>𝑝</m:t>
                        </m:r>
                        <m:r>
                          <a:rPr lang="de-DE" sz="1800" i="1">
                            <a:latin typeface="Cambria Math" panose="02040503050406030204" pitchFamily="18" charset="0"/>
                          </a:rPr>
                          <m:t>,</m:t>
                        </m:r>
                        <m:r>
                          <a:rPr lang="de-DE" sz="1800" i="1">
                            <a:latin typeface="Cambria Math" panose="02040503050406030204" pitchFamily="18" charset="0"/>
                          </a:rPr>
                          <m:t>𝑄</m:t>
                        </m:r>
                      </m:sub>
                    </m:sSub>
                    <m:r>
                      <a:rPr lang="en-US" sz="1800" i="1">
                        <a:latin typeface="Cambria Math" panose="02040503050406030204" pitchFamily="18" charset="0"/>
                      </a:rPr>
                      <m:t>=</m:t>
                    </m:r>
                  </m:oMath>
                </a14:m>
                <a:r>
                  <a:rPr lang="de-DE" sz="1800" dirty="0" smtClean="0">
                    <a:latin typeface="Arial" panose="020B0604020202020204" pitchFamily="34" charset="0"/>
                    <a:cs typeface="Arial" panose="020B0604020202020204" pitchFamily="34" charset="0"/>
                  </a:rPr>
                  <a:t> -0.1</a:t>
                </a:r>
              </a:p>
              <a:p>
                <a:endParaRPr lang="de-DE" sz="1800" dirty="0">
                  <a:latin typeface="Arial" panose="020B0604020202020204" pitchFamily="34" charset="0"/>
                  <a:cs typeface="Arial" panose="020B0604020202020204" pitchFamily="34" charset="0"/>
                </a:endParaRPr>
              </a:p>
            </p:txBody>
          </p:sp>
        </mc:Choice>
        <mc:Fallback xmlns="">
          <p:sp>
            <p:nvSpPr>
              <p:cNvPr id="8" name="TextBox 7"/>
              <p:cNvSpPr txBox="1">
                <a:spLocks noRot="1" noChangeAspect="1" noMove="1" noResize="1" noEditPoints="1" noAdjustHandles="1" noChangeArrowheads="1" noChangeShapeType="1" noTextEdit="1"/>
              </p:cNvSpPr>
              <p:nvPr/>
            </p:nvSpPr>
            <p:spPr>
              <a:xfrm>
                <a:off x="6344293" y="4688216"/>
                <a:ext cx="2604498" cy="1775743"/>
              </a:xfrm>
              <a:prstGeom prst="rect">
                <a:avLst/>
              </a:prstGeom>
              <a:blipFill>
                <a:blip r:embed="rId7"/>
                <a:stretch>
                  <a:fillRect l="-2108" t="-1718" r="-3044"/>
                </a:stretch>
              </a:blipFill>
            </p:spPr>
            <p:txBody>
              <a:bodyPr/>
              <a:lstStyle/>
              <a:p>
                <a:r>
                  <a:rPr lang="de-DE">
                    <a:noFill/>
                  </a:rPr>
                  <a:t> </a:t>
                </a:r>
              </a:p>
            </p:txBody>
          </p:sp>
        </mc:Fallback>
      </mc:AlternateContent>
      <mc:AlternateContent xmlns:mc="http://schemas.openxmlformats.org/markup-compatibility/2006" xmlns:a14="http://schemas.microsoft.com/office/drawing/2010/main">
        <mc:Choice Requires="a14">
          <p:sp>
            <p:nvSpPr>
              <p:cNvPr id="9" name="TextBox 8"/>
              <p:cNvSpPr txBox="1"/>
              <p:nvPr/>
            </p:nvSpPr>
            <p:spPr>
              <a:xfrm>
                <a:off x="3400713" y="4688215"/>
                <a:ext cx="2604498" cy="944746"/>
              </a:xfrm>
              <a:prstGeom prst="rect">
                <a:avLst/>
              </a:prstGeom>
              <a:noFill/>
            </p:spPr>
            <p:txBody>
              <a:bodyPr wrap="square" rtlCol="0">
                <a:spAutoFit/>
              </a:bodyPr>
              <a:lstStyle/>
              <a:p>
                <a:r>
                  <a:rPr lang="de-DE" sz="1800" dirty="0">
                    <a:latin typeface="Arial" panose="020B0604020202020204" pitchFamily="34" charset="0"/>
                    <a:cs typeface="Arial" panose="020B0604020202020204" pitchFamily="34" charset="0"/>
                  </a:rPr>
                  <a:t>p</a:t>
                </a:r>
                <a:r>
                  <a:rPr lang="de-DE" sz="1800" dirty="0" smtClean="0">
                    <a:latin typeface="Arial" panose="020B0604020202020204" pitchFamily="34" charset="0"/>
                    <a:cs typeface="Arial" panose="020B0604020202020204" pitchFamily="34" charset="0"/>
                  </a:rPr>
                  <a:t>roportional unelastisch </a:t>
                </a:r>
                <a14:m>
                  <m:oMath xmlns:m="http://schemas.openxmlformats.org/officeDocument/2006/math">
                    <m:sSub>
                      <m:sSubPr>
                        <m:ctrlPr>
                          <a:rPr lang="en-US" sz="1800" i="1">
                            <a:latin typeface="Cambria Math" panose="02040503050406030204" pitchFamily="18" charset="0"/>
                          </a:rPr>
                        </m:ctrlPr>
                      </m:sSubPr>
                      <m:e>
                        <m:r>
                          <a:rPr lang="en-US" sz="1800" i="1">
                            <a:latin typeface="Cambria Math" panose="02040503050406030204" pitchFamily="18" charset="0"/>
                            <a:ea typeface="Cambria Math" panose="02040503050406030204" pitchFamily="18" charset="0"/>
                          </a:rPr>
                          <m:t>𝜂</m:t>
                        </m:r>
                      </m:e>
                      <m:sub>
                        <m:r>
                          <a:rPr lang="de-DE" sz="1800" i="1">
                            <a:latin typeface="Cambria Math" panose="02040503050406030204" pitchFamily="18" charset="0"/>
                          </a:rPr>
                          <m:t>𝑝</m:t>
                        </m:r>
                        <m:r>
                          <a:rPr lang="de-DE" sz="1800" i="1">
                            <a:latin typeface="Cambria Math" panose="02040503050406030204" pitchFamily="18" charset="0"/>
                          </a:rPr>
                          <m:t>,</m:t>
                        </m:r>
                        <m:r>
                          <a:rPr lang="de-DE" sz="1800" i="1">
                            <a:latin typeface="Cambria Math" panose="02040503050406030204" pitchFamily="18" charset="0"/>
                          </a:rPr>
                          <m:t>𝑄</m:t>
                        </m:r>
                      </m:sub>
                    </m:sSub>
                    <m:r>
                      <a:rPr lang="en-US" sz="1800" i="1">
                        <a:latin typeface="Cambria Math" panose="02040503050406030204" pitchFamily="18" charset="0"/>
                      </a:rPr>
                      <m:t>=</m:t>
                    </m:r>
                  </m:oMath>
                </a14:m>
                <a:r>
                  <a:rPr lang="de-DE" sz="1800" dirty="0" smtClean="0">
                    <a:latin typeface="Arial" panose="020B0604020202020204" pitchFamily="34" charset="0"/>
                    <a:cs typeface="Arial" panose="020B0604020202020204" pitchFamily="34" charset="0"/>
                  </a:rPr>
                  <a:t> -1</a:t>
                </a:r>
              </a:p>
              <a:p>
                <a:endParaRPr lang="de-DE" sz="1800" dirty="0">
                  <a:latin typeface="Arial" panose="020B0604020202020204" pitchFamily="34" charset="0"/>
                  <a:cs typeface="Arial" panose="020B0604020202020204" pitchFamily="34" charset="0"/>
                </a:endParaRPr>
              </a:p>
            </p:txBody>
          </p:sp>
        </mc:Choice>
        <mc:Fallback xmlns="">
          <p:sp>
            <p:nvSpPr>
              <p:cNvPr id="9" name="TextBox 8"/>
              <p:cNvSpPr txBox="1">
                <a:spLocks noRot="1" noChangeAspect="1" noMove="1" noResize="1" noEditPoints="1" noAdjustHandles="1" noChangeArrowheads="1" noChangeShapeType="1" noTextEdit="1"/>
              </p:cNvSpPr>
              <p:nvPr/>
            </p:nvSpPr>
            <p:spPr>
              <a:xfrm>
                <a:off x="3400713" y="4688215"/>
                <a:ext cx="2604498" cy="944746"/>
              </a:xfrm>
              <a:prstGeom prst="rect">
                <a:avLst/>
              </a:prstGeom>
              <a:blipFill>
                <a:blip r:embed="rId8"/>
                <a:stretch>
                  <a:fillRect l="-2108" t="-3226" r="-3747"/>
                </a:stretch>
              </a:blipFill>
            </p:spPr>
            <p:txBody>
              <a:bodyPr/>
              <a:lstStyle/>
              <a:p>
                <a:r>
                  <a:rPr lang="de-DE">
                    <a:noFill/>
                  </a:rPr>
                  <a:t> </a:t>
                </a:r>
              </a:p>
            </p:txBody>
          </p:sp>
        </mc:Fallback>
      </mc:AlternateContent>
    </p:spTree>
    <p:extLst>
      <p:ext uri="{BB962C8B-B14F-4D97-AF65-F5344CB8AC3E}">
        <p14:creationId xmlns:p14="http://schemas.microsoft.com/office/powerpoint/2010/main" val="72449926"/>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9"/>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9" grpId="0"/>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Rectangle 2"/>
          <p:cNvSpPr>
            <a:spLocks noGrp="1" noChangeArrowheads="1"/>
          </p:cNvSpPr>
          <p:nvPr>
            <p:ph type="title"/>
          </p:nvPr>
        </p:nvSpPr>
        <p:spPr>
          <a:xfrm>
            <a:off x="1911352" y="381000"/>
            <a:ext cx="6746875" cy="889000"/>
          </a:xfrm>
        </p:spPr>
        <p:txBody>
          <a:bodyPr/>
          <a:lstStyle/>
          <a:p>
            <a:r>
              <a:rPr lang="de-DE" altLang="en-US" i="0" dirty="0" smtClean="0">
                <a:latin typeface="Arial" panose="020B0604020202020204" pitchFamily="34" charset="0"/>
                <a:cs typeface="Arial" panose="020B0604020202020204" pitchFamily="34" charset="0"/>
              </a:rPr>
              <a:t>Auswirkung auf den Umsatz</a:t>
            </a: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912690" y="2106031"/>
            <a:ext cx="3061631" cy="2860437"/>
          </a:xfrm>
          <a:prstGeom prst="rect">
            <a:avLst/>
          </a:prstGeom>
        </p:spPr>
      </p:pic>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974321" y="2038774"/>
            <a:ext cx="3133618" cy="2927694"/>
          </a:xfrm>
          <a:prstGeom prst="rect">
            <a:avLst/>
          </a:prstGeom>
        </p:spPr>
      </p:pic>
      <p:pic>
        <p:nvPicPr>
          <p:cNvPr id="5" name="Picture 4"/>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0" y="2073242"/>
            <a:ext cx="3133618" cy="2926016"/>
          </a:xfrm>
          <a:prstGeom prst="rect">
            <a:avLst/>
          </a:prstGeom>
        </p:spPr>
      </p:pic>
      <mc:AlternateContent xmlns:mc="http://schemas.openxmlformats.org/markup-compatibility/2006" xmlns:a14="http://schemas.microsoft.com/office/drawing/2010/main">
        <mc:Choice Requires="a14">
          <p:sp>
            <p:nvSpPr>
              <p:cNvPr id="7" name="TextBox 6"/>
              <p:cNvSpPr txBox="1"/>
              <p:nvPr/>
            </p:nvSpPr>
            <p:spPr>
              <a:xfrm>
                <a:off x="313361" y="1463259"/>
                <a:ext cx="7566918" cy="646331"/>
              </a:xfrm>
              <a:prstGeom prst="rect">
                <a:avLst/>
              </a:prstGeom>
              <a:noFill/>
            </p:spPr>
            <p:txBody>
              <a:bodyPr wrap="square" rtlCol="0">
                <a:spAutoFit/>
              </a:bodyPr>
              <a:lstStyle/>
              <a:p>
                <a:r>
                  <a:rPr lang="de-DE" sz="1800" dirty="0" smtClean="0">
                    <a:latin typeface="Arial" panose="020B0604020202020204" pitchFamily="34" charset="0"/>
                    <a:cs typeface="Arial" panose="020B0604020202020204" pitchFamily="34" charset="0"/>
                  </a:rPr>
                  <a:t>Ein Anbieter kann den Marktpreis manipulieren. Wie maximiert er seinen </a:t>
                </a:r>
                <a:r>
                  <a:rPr lang="de-DE" sz="1800" b="1" dirty="0" smtClean="0">
                    <a:solidFill>
                      <a:srgbClr val="C00000"/>
                    </a:solidFill>
                    <a:latin typeface="Arial" panose="020B0604020202020204" pitchFamily="34" charset="0"/>
                    <a:cs typeface="Arial" panose="020B0604020202020204" pitchFamily="34" charset="0"/>
                  </a:rPr>
                  <a:t>Umsatz</a:t>
                </a:r>
                <a:r>
                  <a:rPr lang="de-DE" sz="1800" dirty="0" smtClean="0">
                    <a:latin typeface="Arial" panose="020B0604020202020204" pitchFamily="34" charset="0"/>
                    <a:cs typeface="Arial" panose="020B0604020202020204" pitchFamily="34" charset="0"/>
                  </a:rPr>
                  <a:t> </a:t>
                </a:r>
                <a14:m>
                  <m:oMath xmlns:m="http://schemas.openxmlformats.org/officeDocument/2006/math">
                    <m:r>
                      <a:rPr lang="de-DE" sz="1800" b="0" i="1" smtClean="0">
                        <a:latin typeface="Cambria Math" panose="02040503050406030204" pitchFamily="18" charset="0"/>
                        <a:cs typeface="Arial" panose="020B0604020202020204" pitchFamily="34" charset="0"/>
                      </a:rPr>
                      <m:t>=</m:t>
                    </m:r>
                    <m:r>
                      <a:rPr lang="de-DE" sz="1800" b="0" i="1" smtClean="0">
                        <a:latin typeface="Cambria Math" panose="02040503050406030204" pitchFamily="18" charset="0"/>
                        <a:cs typeface="Arial" panose="020B0604020202020204" pitchFamily="34" charset="0"/>
                      </a:rPr>
                      <m:t>𝐸</m:t>
                    </m:r>
                    <m:d>
                      <m:dPr>
                        <m:ctrlPr>
                          <a:rPr lang="de-DE" sz="1800" b="0" i="1" smtClean="0">
                            <a:latin typeface="Cambria Math" panose="02040503050406030204" pitchFamily="18" charset="0"/>
                            <a:cs typeface="Arial" panose="020B0604020202020204" pitchFamily="34" charset="0"/>
                          </a:rPr>
                        </m:ctrlPr>
                      </m:dPr>
                      <m:e>
                        <m:r>
                          <a:rPr lang="de-DE" sz="1800" b="0" i="1" smtClean="0">
                            <a:latin typeface="Cambria Math" panose="02040503050406030204" pitchFamily="18" charset="0"/>
                            <a:cs typeface="Arial" panose="020B0604020202020204" pitchFamily="34" charset="0"/>
                          </a:rPr>
                          <m:t>𝑝</m:t>
                        </m:r>
                      </m:e>
                    </m:d>
                    <m:r>
                      <a:rPr lang="de-DE" sz="1800" b="0" i="1" smtClean="0">
                        <a:latin typeface="Cambria Math" panose="02040503050406030204" pitchFamily="18" charset="0"/>
                        <a:cs typeface="Arial" panose="020B0604020202020204" pitchFamily="34" charset="0"/>
                      </a:rPr>
                      <m:t>=</m:t>
                    </m:r>
                    <m:r>
                      <a:rPr lang="de-DE" sz="1800" b="0" i="1" smtClean="0">
                        <a:latin typeface="Cambria Math" panose="02040503050406030204" pitchFamily="18" charset="0"/>
                        <a:cs typeface="Arial" panose="020B0604020202020204" pitchFamily="34" charset="0"/>
                      </a:rPr>
                      <m:t>𝑝</m:t>
                    </m:r>
                    <m:r>
                      <a:rPr lang="de-DE" sz="1800" b="0" i="1" smtClean="0">
                        <a:latin typeface="Cambria Math" panose="02040503050406030204" pitchFamily="18" charset="0"/>
                        <a:ea typeface="Cambria Math" panose="02040503050406030204" pitchFamily="18" charset="0"/>
                        <a:cs typeface="Arial" panose="020B0604020202020204" pitchFamily="34" charset="0"/>
                      </a:rPr>
                      <m:t>∙</m:t>
                    </m:r>
                    <m:r>
                      <a:rPr lang="de-DE" sz="1800" b="0" i="1" smtClean="0">
                        <a:latin typeface="Cambria Math" panose="02040503050406030204" pitchFamily="18" charset="0"/>
                        <a:ea typeface="Cambria Math" panose="02040503050406030204" pitchFamily="18" charset="0"/>
                        <a:cs typeface="Arial" panose="020B0604020202020204" pitchFamily="34" charset="0"/>
                      </a:rPr>
                      <m:t>𝑄</m:t>
                    </m:r>
                    <m:r>
                      <a:rPr lang="de-DE" sz="1800" b="0" i="1" smtClean="0">
                        <a:latin typeface="Cambria Math" panose="02040503050406030204" pitchFamily="18" charset="0"/>
                        <a:ea typeface="Cambria Math" panose="02040503050406030204" pitchFamily="18" charset="0"/>
                        <a:cs typeface="Arial" panose="020B0604020202020204" pitchFamily="34" charset="0"/>
                      </a:rPr>
                      <m:t>(</m:t>
                    </m:r>
                    <m:r>
                      <a:rPr lang="de-DE" sz="1800" b="0" i="1" smtClean="0">
                        <a:latin typeface="Cambria Math" panose="02040503050406030204" pitchFamily="18" charset="0"/>
                        <a:ea typeface="Cambria Math" panose="02040503050406030204" pitchFamily="18" charset="0"/>
                        <a:cs typeface="Arial" panose="020B0604020202020204" pitchFamily="34" charset="0"/>
                      </a:rPr>
                      <m:t>𝑝</m:t>
                    </m:r>
                    <m:r>
                      <a:rPr lang="de-DE" sz="1800" b="0" i="1" smtClean="0">
                        <a:latin typeface="Cambria Math" panose="02040503050406030204" pitchFamily="18" charset="0"/>
                        <a:ea typeface="Cambria Math" panose="02040503050406030204" pitchFamily="18" charset="0"/>
                        <a:cs typeface="Arial" panose="020B0604020202020204" pitchFamily="34" charset="0"/>
                      </a:rPr>
                      <m:t>)</m:t>
                    </m:r>
                  </m:oMath>
                </a14:m>
                <a:r>
                  <a:rPr lang="de-DE" sz="1800" dirty="0" smtClean="0">
                    <a:latin typeface="Arial" panose="020B0604020202020204" pitchFamily="34" charset="0"/>
                    <a:cs typeface="Arial" panose="020B0604020202020204" pitchFamily="34" charset="0"/>
                  </a:rPr>
                  <a:t>?</a:t>
                </a:r>
              </a:p>
            </p:txBody>
          </p:sp>
        </mc:Choice>
        <mc:Fallback xmlns="">
          <p:sp>
            <p:nvSpPr>
              <p:cNvPr id="7" name="TextBox 6"/>
              <p:cNvSpPr txBox="1">
                <a:spLocks noRot="1" noChangeAspect="1" noMove="1" noResize="1" noEditPoints="1" noAdjustHandles="1" noChangeArrowheads="1" noChangeShapeType="1" noTextEdit="1"/>
              </p:cNvSpPr>
              <p:nvPr/>
            </p:nvSpPr>
            <p:spPr>
              <a:xfrm>
                <a:off x="313361" y="1463259"/>
                <a:ext cx="7566918" cy="646331"/>
              </a:xfrm>
              <a:prstGeom prst="rect">
                <a:avLst/>
              </a:prstGeom>
              <a:blipFill>
                <a:blip r:embed="rId6"/>
                <a:stretch>
                  <a:fillRect l="-644" t="-4717" r="-564" b="-14151"/>
                </a:stretch>
              </a:blipFill>
            </p:spPr>
            <p:txBody>
              <a:bodyPr/>
              <a:lstStyle/>
              <a:p>
                <a:r>
                  <a:rPr lang="de-DE">
                    <a:noFill/>
                  </a:rPr>
                  <a:t> </a:t>
                </a:r>
              </a:p>
            </p:txBody>
          </p:sp>
        </mc:Fallback>
      </mc:AlternateContent>
      <mc:AlternateContent xmlns:mc="http://schemas.openxmlformats.org/markup-compatibility/2006" xmlns:a14="http://schemas.microsoft.com/office/drawing/2010/main">
        <mc:Choice Requires="a14">
          <p:sp>
            <p:nvSpPr>
              <p:cNvPr id="9" name="TextBox 8"/>
              <p:cNvSpPr txBox="1"/>
              <p:nvPr/>
            </p:nvSpPr>
            <p:spPr>
              <a:xfrm>
                <a:off x="47537" y="4954143"/>
                <a:ext cx="2874161" cy="1200329"/>
              </a:xfrm>
              <a:prstGeom prst="rect">
                <a:avLst/>
              </a:prstGeom>
              <a:noFill/>
            </p:spPr>
            <p:txBody>
              <a:bodyPr wrap="square" rtlCol="0">
                <a:spAutoFit/>
              </a:bodyPr>
              <a:lstStyle/>
              <a:p>
                <a:r>
                  <a:rPr lang="de-DE" sz="1800" dirty="0" smtClean="0">
                    <a:latin typeface="Arial" panose="020B0604020202020204" pitchFamily="34" charset="0"/>
                    <a:cs typeface="Arial" panose="020B0604020202020204" pitchFamily="34" charset="0"/>
                  </a:rPr>
                  <a:t>elastisch: 5,00*100 = 500</a:t>
                </a:r>
              </a:p>
              <a:p>
                <a14:m>
                  <m:oMath xmlns:m="http://schemas.openxmlformats.org/officeDocument/2006/math">
                    <m:r>
                      <a:rPr lang="de-DE" sz="1800" i="1" smtClean="0">
                        <a:latin typeface="Cambria Math" panose="02040503050406030204" pitchFamily="18" charset="0"/>
                        <a:ea typeface="Cambria Math" panose="02040503050406030204" pitchFamily="18" charset="0"/>
                        <a:cs typeface="Arial" panose="020B0604020202020204" pitchFamily="34" charset="0"/>
                      </a:rPr>
                      <m:t>→</m:t>
                    </m:r>
                  </m:oMath>
                </a14:m>
                <a:r>
                  <a:rPr lang="de-DE" sz="1800" dirty="0" smtClean="0">
                    <a:latin typeface="Arial" panose="020B0604020202020204" pitchFamily="34" charset="0"/>
                    <a:cs typeface="Arial" panose="020B0604020202020204" pitchFamily="34" charset="0"/>
                  </a:rPr>
                  <a:t> 5,05*90 = 454,50</a:t>
                </a:r>
              </a:p>
              <a:p>
                <a:endParaRPr lang="de-DE" sz="1800" dirty="0" smtClean="0">
                  <a:latin typeface="Arial" panose="020B0604020202020204" pitchFamily="34" charset="0"/>
                  <a:cs typeface="Arial" panose="020B0604020202020204" pitchFamily="34" charset="0"/>
                </a:endParaRPr>
              </a:p>
              <a:p>
                <a14:m>
                  <m:oMath xmlns:m="http://schemas.openxmlformats.org/officeDocument/2006/math">
                    <m:r>
                      <a:rPr lang="de-DE" sz="1800" i="1" smtClean="0">
                        <a:latin typeface="Cambria Math" panose="02040503050406030204" pitchFamily="18" charset="0"/>
                        <a:ea typeface="Cambria Math" panose="02040503050406030204" pitchFamily="18" charset="0"/>
                        <a:cs typeface="Arial" panose="020B0604020202020204" pitchFamily="34" charset="0"/>
                      </a:rPr>
                      <m:t>⇒</m:t>
                    </m:r>
                  </m:oMath>
                </a14:m>
                <a:r>
                  <a:rPr lang="de-DE" sz="1800" dirty="0" smtClean="0">
                    <a:latin typeface="Arial" panose="020B0604020202020204" pitchFamily="34" charset="0"/>
                    <a:cs typeface="Arial" panose="020B0604020202020204" pitchFamily="34" charset="0"/>
                  </a:rPr>
                  <a:t> lieber den Preis senken</a:t>
                </a:r>
                <a:endParaRPr lang="de-DE" sz="1800" dirty="0">
                  <a:latin typeface="Arial" panose="020B0604020202020204" pitchFamily="34" charset="0"/>
                  <a:cs typeface="Arial" panose="020B0604020202020204" pitchFamily="34" charset="0"/>
                </a:endParaRPr>
              </a:p>
            </p:txBody>
          </p:sp>
        </mc:Choice>
        <mc:Fallback xmlns="">
          <p:sp>
            <p:nvSpPr>
              <p:cNvPr id="9" name="TextBox 8"/>
              <p:cNvSpPr txBox="1">
                <a:spLocks noRot="1" noChangeAspect="1" noMove="1" noResize="1" noEditPoints="1" noAdjustHandles="1" noChangeArrowheads="1" noChangeShapeType="1" noTextEdit="1"/>
              </p:cNvSpPr>
              <p:nvPr/>
            </p:nvSpPr>
            <p:spPr>
              <a:xfrm>
                <a:off x="47537" y="4954143"/>
                <a:ext cx="2874161" cy="1200329"/>
              </a:xfrm>
              <a:prstGeom prst="rect">
                <a:avLst/>
              </a:prstGeom>
              <a:blipFill>
                <a:blip r:embed="rId7"/>
                <a:stretch>
                  <a:fillRect l="-1911" t="-3046" r="-212" b="-7107"/>
                </a:stretch>
              </a:blipFill>
            </p:spPr>
            <p:txBody>
              <a:bodyPr/>
              <a:lstStyle/>
              <a:p>
                <a:r>
                  <a:rPr lang="de-DE">
                    <a:noFill/>
                  </a:rPr>
                  <a:t> </a:t>
                </a:r>
              </a:p>
            </p:txBody>
          </p:sp>
        </mc:Fallback>
      </mc:AlternateContent>
      <mc:AlternateContent xmlns:mc="http://schemas.openxmlformats.org/markup-compatibility/2006" xmlns:a14="http://schemas.microsoft.com/office/drawing/2010/main">
        <mc:Choice Requires="a14">
          <p:sp>
            <p:nvSpPr>
              <p:cNvPr id="10" name="TextBox 9"/>
              <p:cNvSpPr txBox="1"/>
              <p:nvPr/>
            </p:nvSpPr>
            <p:spPr>
              <a:xfrm>
                <a:off x="2951219" y="4941817"/>
                <a:ext cx="3092521" cy="1200329"/>
              </a:xfrm>
              <a:prstGeom prst="rect">
                <a:avLst/>
              </a:prstGeom>
              <a:noFill/>
            </p:spPr>
            <p:txBody>
              <a:bodyPr wrap="square" rtlCol="0">
                <a:spAutoFit/>
              </a:bodyPr>
              <a:lstStyle/>
              <a:p>
                <a:r>
                  <a:rPr lang="de-DE" sz="1800" dirty="0">
                    <a:latin typeface="Arial" panose="020B0604020202020204" pitchFamily="34" charset="0"/>
                    <a:cs typeface="Arial" panose="020B0604020202020204" pitchFamily="34" charset="0"/>
                  </a:rPr>
                  <a:t>p</a:t>
                </a:r>
                <a:r>
                  <a:rPr lang="de-DE" sz="1800" dirty="0" smtClean="0">
                    <a:latin typeface="Arial" panose="020B0604020202020204" pitchFamily="34" charset="0"/>
                    <a:cs typeface="Arial" panose="020B0604020202020204" pitchFamily="34" charset="0"/>
                  </a:rPr>
                  <a:t>roportional: 5,00*100 = 500</a:t>
                </a:r>
              </a:p>
              <a:p>
                <a14:m>
                  <m:oMath xmlns:m="http://schemas.openxmlformats.org/officeDocument/2006/math">
                    <m:r>
                      <a:rPr lang="de-DE" sz="1800" i="1" smtClean="0">
                        <a:latin typeface="Cambria Math" panose="02040503050406030204" pitchFamily="18" charset="0"/>
                        <a:ea typeface="Cambria Math" panose="02040503050406030204" pitchFamily="18" charset="0"/>
                        <a:cs typeface="Arial" panose="020B0604020202020204" pitchFamily="34" charset="0"/>
                      </a:rPr>
                      <m:t>→</m:t>
                    </m:r>
                  </m:oMath>
                </a14:m>
                <a:r>
                  <a:rPr lang="de-DE" sz="1800" dirty="0" smtClean="0">
                    <a:latin typeface="Arial" panose="020B0604020202020204" pitchFamily="34" charset="0"/>
                    <a:cs typeface="Arial" panose="020B0604020202020204" pitchFamily="34" charset="0"/>
                  </a:rPr>
                  <a:t> 5,50*90 = 495</a:t>
                </a:r>
              </a:p>
              <a:p>
                <a:endParaRPr lang="de-DE" sz="1800" dirty="0" smtClean="0">
                  <a:latin typeface="Arial" panose="020B0604020202020204" pitchFamily="34" charset="0"/>
                  <a:cs typeface="Arial" panose="020B0604020202020204" pitchFamily="34" charset="0"/>
                </a:endParaRPr>
              </a:p>
              <a:p>
                <a14:m>
                  <m:oMath xmlns:m="http://schemas.openxmlformats.org/officeDocument/2006/math">
                    <m:r>
                      <a:rPr lang="de-DE" sz="1800" i="1" smtClean="0">
                        <a:latin typeface="Cambria Math" panose="02040503050406030204" pitchFamily="18" charset="0"/>
                        <a:ea typeface="Cambria Math" panose="02040503050406030204" pitchFamily="18" charset="0"/>
                        <a:cs typeface="Arial" panose="020B0604020202020204" pitchFamily="34" charset="0"/>
                      </a:rPr>
                      <m:t>⇒</m:t>
                    </m:r>
                  </m:oMath>
                </a14:m>
                <a:r>
                  <a:rPr lang="de-DE" sz="1800" dirty="0" smtClean="0">
                    <a:latin typeface="Arial" panose="020B0604020202020204" pitchFamily="34" charset="0"/>
                    <a:cs typeface="Arial" panose="020B0604020202020204" pitchFamily="34" charset="0"/>
                  </a:rPr>
                  <a:t> den Preis gleich lassen</a:t>
                </a:r>
                <a:endParaRPr lang="de-DE" sz="1800" dirty="0">
                  <a:latin typeface="Arial" panose="020B0604020202020204" pitchFamily="34" charset="0"/>
                  <a:cs typeface="Arial" panose="020B0604020202020204" pitchFamily="34" charset="0"/>
                </a:endParaRPr>
              </a:p>
            </p:txBody>
          </p:sp>
        </mc:Choice>
        <mc:Fallback xmlns="">
          <p:sp>
            <p:nvSpPr>
              <p:cNvPr id="10" name="TextBox 9"/>
              <p:cNvSpPr txBox="1">
                <a:spLocks noRot="1" noChangeAspect="1" noMove="1" noResize="1" noEditPoints="1" noAdjustHandles="1" noChangeArrowheads="1" noChangeShapeType="1" noTextEdit="1"/>
              </p:cNvSpPr>
              <p:nvPr/>
            </p:nvSpPr>
            <p:spPr>
              <a:xfrm>
                <a:off x="2951219" y="4941817"/>
                <a:ext cx="3092521" cy="1200329"/>
              </a:xfrm>
              <a:prstGeom prst="rect">
                <a:avLst/>
              </a:prstGeom>
              <a:blipFill>
                <a:blip r:embed="rId8"/>
                <a:stretch>
                  <a:fillRect l="-1578" t="-3046" r="-1183" b="-7107"/>
                </a:stretch>
              </a:blipFill>
            </p:spPr>
            <p:txBody>
              <a:bodyPr/>
              <a:lstStyle/>
              <a:p>
                <a:r>
                  <a:rPr lang="de-DE">
                    <a:noFill/>
                  </a:rPr>
                  <a:t> </a:t>
                </a:r>
              </a:p>
            </p:txBody>
          </p:sp>
        </mc:Fallback>
      </mc:AlternateContent>
      <mc:AlternateContent xmlns:mc="http://schemas.openxmlformats.org/markup-compatibility/2006" xmlns:a14="http://schemas.microsoft.com/office/drawing/2010/main">
        <mc:Choice Requires="a14">
          <p:sp>
            <p:nvSpPr>
              <p:cNvPr id="11" name="TextBox 10"/>
              <p:cNvSpPr txBox="1"/>
              <p:nvPr/>
            </p:nvSpPr>
            <p:spPr>
              <a:xfrm>
                <a:off x="6125933" y="4941818"/>
                <a:ext cx="3018067" cy="1200329"/>
              </a:xfrm>
              <a:prstGeom prst="rect">
                <a:avLst/>
              </a:prstGeom>
              <a:noFill/>
            </p:spPr>
            <p:txBody>
              <a:bodyPr wrap="square" rtlCol="0">
                <a:spAutoFit/>
              </a:bodyPr>
              <a:lstStyle/>
              <a:p>
                <a:r>
                  <a:rPr lang="de-DE" sz="1800" dirty="0" smtClean="0">
                    <a:latin typeface="Arial" panose="020B0604020202020204" pitchFamily="34" charset="0"/>
                    <a:cs typeface="Arial" panose="020B0604020202020204" pitchFamily="34" charset="0"/>
                  </a:rPr>
                  <a:t>unelastisch: 5,00*100 = 500</a:t>
                </a:r>
              </a:p>
              <a:p>
                <a14:m>
                  <m:oMath xmlns:m="http://schemas.openxmlformats.org/officeDocument/2006/math">
                    <m:r>
                      <a:rPr lang="de-DE" sz="1800" i="1" smtClean="0">
                        <a:latin typeface="Cambria Math" panose="02040503050406030204" pitchFamily="18" charset="0"/>
                        <a:ea typeface="Cambria Math" panose="02040503050406030204" pitchFamily="18" charset="0"/>
                        <a:cs typeface="Arial" panose="020B0604020202020204" pitchFamily="34" charset="0"/>
                      </a:rPr>
                      <m:t>→</m:t>
                    </m:r>
                  </m:oMath>
                </a14:m>
                <a:r>
                  <a:rPr lang="de-DE" sz="1800" dirty="0" smtClean="0">
                    <a:latin typeface="Arial" panose="020B0604020202020204" pitchFamily="34" charset="0"/>
                    <a:cs typeface="Arial" panose="020B0604020202020204" pitchFamily="34" charset="0"/>
                  </a:rPr>
                  <a:t> 5,50*99 = 544,50</a:t>
                </a:r>
              </a:p>
              <a:p>
                <a:endParaRPr lang="de-DE" sz="1800" dirty="0" smtClean="0">
                  <a:latin typeface="Arial" panose="020B0604020202020204" pitchFamily="34" charset="0"/>
                  <a:cs typeface="Arial" panose="020B0604020202020204" pitchFamily="34" charset="0"/>
                </a:endParaRPr>
              </a:p>
              <a:p>
                <a14:m>
                  <m:oMath xmlns:m="http://schemas.openxmlformats.org/officeDocument/2006/math">
                    <m:r>
                      <a:rPr lang="de-DE" sz="1800" i="1" smtClean="0">
                        <a:latin typeface="Cambria Math" panose="02040503050406030204" pitchFamily="18" charset="0"/>
                        <a:ea typeface="Cambria Math" panose="02040503050406030204" pitchFamily="18" charset="0"/>
                        <a:cs typeface="Arial" panose="020B0604020202020204" pitchFamily="34" charset="0"/>
                      </a:rPr>
                      <m:t>⇒</m:t>
                    </m:r>
                  </m:oMath>
                </a14:m>
                <a:r>
                  <a:rPr lang="de-DE" sz="1800" dirty="0" smtClean="0">
                    <a:latin typeface="Arial" panose="020B0604020202020204" pitchFamily="34" charset="0"/>
                    <a:cs typeface="Arial" panose="020B0604020202020204" pitchFamily="34" charset="0"/>
                  </a:rPr>
                  <a:t> lieber den Preis erhöhen</a:t>
                </a:r>
                <a:endParaRPr lang="de-DE" sz="1800" dirty="0">
                  <a:latin typeface="Arial" panose="020B0604020202020204" pitchFamily="34" charset="0"/>
                  <a:cs typeface="Arial" panose="020B0604020202020204" pitchFamily="34" charset="0"/>
                </a:endParaRPr>
              </a:p>
            </p:txBody>
          </p:sp>
        </mc:Choice>
        <mc:Fallback xmlns="">
          <p:sp>
            <p:nvSpPr>
              <p:cNvPr id="11" name="TextBox 10"/>
              <p:cNvSpPr txBox="1">
                <a:spLocks noRot="1" noChangeAspect="1" noMove="1" noResize="1" noEditPoints="1" noAdjustHandles="1" noChangeArrowheads="1" noChangeShapeType="1" noTextEdit="1"/>
              </p:cNvSpPr>
              <p:nvPr/>
            </p:nvSpPr>
            <p:spPr>
              <a:xfrm>
                <a:off x="6125933" y="4941818"/>
                <a:ext cx="3018067" cy="1200329"/>
              </a:xfrm>
              <a:prstGeom prst="rect">
                <a:avLst/>
              </a:prstGeom>
              <a:blipFill>
                <a:blip r:embed="rId9"/>
                <a:stretch>
                  <a:fillRect l="-1818" t="-3046" r="-1414" b="-7107"/>
                </a:stretch>
              </a:blipFill>
            </p:spPr>
            <p:txBody>
              <a:bodyPr/>
              <a:lstStyle/>
              <a:p>
                <a:r>
                  <a:rPr lang="de-DE">
                    <a:noFill/>
                  </a:rPr>
                  <a:t> </a:t>
                </a:r>
              </a:p>
            </p:txBody>
          </p:sp>
        </mc:Fallback>
      </mc:AlternateContent>
    </p:spTree>
    <p:extLst>
      <p:ext uri="{BB962C8B-B14F-4D97-AF65-F5344CB8AC3E}">
        <p14:creationId xmlns:p14="http://schemas.microsoft.com/office/powerpoint/2010/main" val="38646476"/>
      </p:ext>
    </p:extLst>
  </p:cSld>
  <p:clrMapOvr>
    <a:masterClrMapping/>
  </p:clrMapOvr>
  <p:transition/>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Rectangle 2"/>
          <p:cNvSpPr>
            <a:spLocks noGrp="1" noChangeArrowheads="1"/>
          </p:cNvSpPr>
          <p:nvPr>
            <p:ph type="title"/>
          </p:nvPr>
        </p:nvSpPr>
        <p:spPr>
          <a:xfrm>
            <a:off x="1911352" y="381000"/>
            <a:ext cx="6746875" cy="889000"/>
          </a:xfrm>
        </p:spPr>
        <p:txBody>
          <a:bodyPr/>
          <a:lstStyle/>
          <a:p>
            <a:r>
              <a:rPr lang="de-DE" altLang="en-US" i="0" dirty="0" smtClean="0">
                <a:latin typeface="Arial" panose="020B0604020202020204" pitchFamily="34" charset="0"/>
                <a:cs typeface="Arial" panose="020B0604020202020204" pitchFamily="34" charset="0"/>
              </a:rPr>
              <a:t>Auswirkung auf den Umsatz</a:t>
            </a:r>
          </a:p>
        </p:txBody>
      </p:sp>
      <mc:AlternateContent xmlns:mc="http://schemas.openxmlformats.org/markup-compatibility/2006" xmlns:a14="http://schemas.microsoft.com/office/drawing/2010/main">
        <mc:Choice Requires="a14">
          <p:sp>
            <p:nvSpPr>
              <p:cNvPr id="7" name="TextBox 6"/>
              <p:cNvSpPr txBox="1"/>
              <p:nvPr/>
            </p:nvSpPr>
            <p:spPr>
              <a:xfrm>
                <a:off x="652409" y="1884499"/>
                <a:ext cx="7566918" cy="3658502"/>
              </a:xfrm>
              <a:prstGeom prst="rect">
                <a:avLst/>
              </a:prstGeom>
              <a:noFill/>
            </p:spPr>
            <p:txBody>
              <a:bodyPr wrap="square" rtlCol="0">
                <a:spAutoFit/>
              </a:bodyPr>
              <a:lstStyle/>
              <a:p>
                <a:r>
                  <a:rPr lang="de-DE" sz="1800" dirty="0" smtClean="0">
                    <a:latin typeface="Arial" panose="020B0604020202020204" pitchFamily="34" charset="0"/>
                    <a:cs typeface="Arial" panose="020B0604020202020204" pitchFamily="34" charset="0"/>
                  </a:rPr>
                  <a:t>Ein Anbieter kann den Marktpreis manipulieren. Wie maximiert er seinen </a:t>
                </a:r>
                <a:r>
                  <a:rPr lang="de-DE" sz="1800" b="1" dirty="0" smtClean="0">
                    <a:solidFill>
                      <a:srgbClr val="C00000"/>
                    </a:solidFill>
                    <a:latin typeface="Arial" panose="020B0604020202020204" pitchFamily="34" charset="0"/>
                    <a:cs typeface="Arial" panose="020B0604020202020204" pitchFamily="34" charset="0"/>
                  </a:rPr>
                  <a:t>Umsatz</a:t>
                </a:r>
                <a:r>
                  <a:rPr lang="de-DE" sz="1800" dirty="0" smtClean="0">
                    <a:latin typeface="Arial" panose="020B0604020202020204" pitchFamily="34" charset="0"/>
                    <a:cs typeface="Arial" panose="020B0604020202020204" pitchFamily="34" charset="0"/>
                  </a:rPr>
                  <a:t> </a:t>
                </a:r>
                <a14:m>
                  <m:oMath xmlns:m="http://schemas.openxmlformats.org/officeDocument/2006/math">
                    <m:r>
                      <a:rPr lang="de-DE" sz="1800" b="0" i="1" smtClean="0">
                        <a:latin typeface="Cambria Math" panose="02040503050406030204" pitchFamily="18" charset="0"/>
                        <a:cs typeface="Arial" panose="020B0604020202020204" pitchFamily="34" charset="0"/>
                      </a:rPr>
                      <m:t>=</m:t>
                    </m:r>
                    <m:r>
                      <a:rPr lang="de-DE" sz="1800" b="0" i="1" smtClean="0">
                        <a:latin typeface="Cambria Math" panose="02040503050406030204" pitchFamily="18" charset="0"/>
                        <a:cs typeface="Arial" panose="020B0604020202020204" pitchFamily="34" charset="0"/>
                      </a:rPr>
                      <m:t>𝐸</m:t>
                    </m:r>
                    <m:d>
                      <m:dPr>
                        <m:ctrlPr>
                          <a:rPr lang="de-DE" sz="1800" b="0" i="1" smtClean="0">
                            <a:latin typeface="Cambria Math" panose="02040503050406030204" pitchFamily="18" charset="0"/>
                            <a:cs typeface="Arial" panose="020B0604020202020204" pitchFamily="34" charset="0"/>
                          </a:rPr>
                        </m:ctrlPr>
                      </m:dPr>
                      <m:e>
                        <m:r>
                          <a:rPr lang="de-DE" sz="1800" b="0" i="1" smtClean="0">
                            <a:latin typeface="Cambria Math" panose="02040503050406030204" pitchFamily="18" charset="0"/>
                            <a:cs typeface="Arial" panose="020B0604020202020204" pitchFamily="34" charset="0"/>
                          </a:rPr>
                          <m:t>𝑝</m:t>
                        </m:r>
                      </m:e>
                    </m:d>
                    <m:r>
                      <a:rPr lang="de-DE" sz="1800" b="0" i="1" smtClean="0">
                        <a:latin typeface="Cambria Math" panose="02040503050406030204" pitchFamily="18" charset="0"/>
                        <a:cs typeface="Arial" panose="020B0604020202020204" pitchFamily="34" charset="0"/>
                      </a:rPr>
                      <m:t>=</m:t>
                    </m:r>
                    <m:r>
                      <a:rPr lang="de-DE" sz="1800" b="0" i="1" smtClean="0">
                        <a:latin typeface="Cambria Math" panose="02040503050406030204" pitchFamily="18" charset="0"/>
                        <a:cs typeface="Arial" panose="020B0604020202020204" pitchFamily="34" charset="0"/>
                      </a:rPr>
                      <m:t>𝑝</m:t>
                    </m:r>
                    <m:r>
                      <a:rPr lang="de-DE" sz="1800" b="0" i="1" smtClean="0">
                        <a:latin typeface="Cambria Math" panose="02040503050406030204" pitchFamily="18" charset="0"/>
                        <a:ea typeface="Cambria Math" panose="02040503050406030204" pitchFamily="18" charset="0"/>
                        <a:cs typeface="Arial" panose="020B0604020202020204" pitchFamily="34" charset="0"/>
                      </a:rPr>
                      <m:t>∙</m:t>
                    </m:r>
                    <m:r>
                      <a:rPr lang="de-DE" sz="1800" b="0" i="1" smtClean="0">
                        <a:latin typeface="Cambria Math" panose="02040503050406030204" pitchFamily="18" charset="0"/>
                        <a:ea typeface="Cambria Math" panose="02040503050406030204" pitchFamily="18" charset="0"/>
                        <a:cs typeface="Arial" panose="020B0604020202020204" pitchFamily="34" charset="0"/>
                      </a:rPr>
                      <m:t>𝑄</m:t>
                    </m:r>
                    <m:r>
                      <a:rPr lang="de-DE" sz="1800" b="0" i="1" smtClean="0">
                        <a:latin typeface="Cambria Math" panose="02040503050406030204" pitchFamily="18" charset="0"/>
                        <a:ea typeface="Cambria Math" panose="02040503050406030204" pitchFamily="18" charset="0"/>
                        <a:cs typeface="Arial" panose="020B0604020202020204" pitchFamily="34" charset="0"/>
                      </a:rPr>
                      <m:t>(</m:t>
                    </m:r>
                    <m:r>
                      <a:rPr lang="de-DE" sz="1800" b="0" i="1" smtClean="0">
                        <a:latin typeface="Cambria Math" panose="02040503050406030204" pitchFamily="18" charset="0"/>
                        <a:ea typeface="Cambria Math" panose="02040503050406030204" pitchFamily="18" charset="0"/>
                        <a:cs typeface="Arial" panose="020B0604020202020204" pitchFamily="34" charset="0"/>
                      </a:rPr>
                      <m:t>𝑝</m:t>
                    </m:r>
                    <m:r>
                      <a:rPr lang="de-DE" sz="1800" b="0" i="1" smtClean="0">
                        <a:latin typeface="Cambria Math" panose="02040503050406030204" pitchFamily="18" charset="0"/>
                        <a:ea typeface="Cambria Math" panose="02040503050406030204" pitchFamily="18" charset="0"/>
                        <a:cs typeface="Arial" panose="020B0604020202020204" pitchFamily="34" charset="0"/>
                      </a:rPr>
                      <m:t>)</m:t>
                    </m:r>
                  </m:oMath>
                </a14:m>
                <a:r>
                  <a:rPr lang="de-DE" sz="1800" dirty="0" smtClean="0">
                    <a:latin typeface="Arial" panose="020B0604020202020204" pitchFamily="34" charset="0"/>
                    <a:cs typeface="Arial" panose="020B0604020202020204" pitchFamily="34" charset="0"/>
                  </a:rPr>
                  <a:t>?</a:t>
                </a:r>
              </a:p>
              <a:p>
                <a:endParaRPr lang="de-DE" sz="1800" dirty="0">
                  <a:latin typeface="Arial" panose="020B0604020202020204" pitchFamily="34" charset="0"/>
                  <a:cs typeface="Arial" panose="020B0604020202020204" pitchFamily="34" charset="0"/>
                </a:endParaRPr>
              </a:p>
              <a:p>
                <a:endParaRPr lang="de-DE" sz="1800" dirty="0">
                  <a:latin typeface="Arial" panose="020B0604020202020204" pitchFamily="34" charset="0"/>
                  <a:cs typeface="Arial" panose="020B0604020202020204" pitchFamily="34" charset="0"/>
                </a:endParaRPr>
              </a:p>
              <a:p>
                <a:r>
                  <a:rPr lang="de-DE" sz="1800" dirty="0" smtClean="0">
                    <a:latin typeface="Arial" panose="020B0604020202020204" pitchFamily="34" charset="0"/>
                    <a:cs typeface="Arial" panose="020B0604020202020204" pitchFamily="34" charset="0"/>
                  </a:rPr>
                  <a:t>Wir können das Maximum mathematisch herleiten:</a:t>
                </a:r>
              </a:p>
              <a:p>
                <a:endParaRPr lang="de-DE" sz="1800" dirty="0">
                  <a:latin typeface="Arial" panose="020B0604020202020204" pitchFamily="34" charset="0"/>
                  <a:cs typeface="Arial" panose="020B0604020202020204" pitchFamily="34" charset="0"/>
                </a:endParaRPr>
              </a:p>
              <a:p>
                <a:pPr/>
                <a14:m>
                  <m:oMathPara xmlns:m="http://schemas.openxmlformats.org/officeDocument/2006/math">
                    <m:oMathParaPr>
                      <m:jc m:val="centerGroup"/>
                    </m:oMathParaPr>
                    <m:oMath xmlns:m="http://schemas.openxmlformats.org/officeDocument/2006/math">
                      <m:f>
                        <m:fPr>
                          <m:ctrlPr>
                            <a:rPr lang="de-DE" sz="1800" i="1" smtClean="0">
                              <a:latin typeface="Cambria Math" panose="02040503050406030204" pitchFamily="18" charset="0"/>
                              <a:cs typeface="Arial" panose="020B0604020202020204" pitchFamily="34" charset="0"/>
                            </a:rPr>
                          </m:ctrlPr>
                        </m:fPr>
                        <m:num>
                          <m:r>
                            <a:rPr lang="de-DE" sz="1800" b="0" i="1" smtClean="0">
                              <a:latin typeface="Cambria Math" panose="02040503050406030204" pitchFamily="18" charset="0"/>
                              <a:cs typeface="Arial" panose="020B0604020202020204" pitchFamily="34" charset="0"/>
                            </a:rPr>
                            <m:t>𝑑𝐸</m:t>
                          </m:r>
                        </m:num>
                        <m:den>
                          <m:r>
                            <a:rPr lang="de-DE" sz="1800" b="0" i="1" smtClean="0">
                              <a:latin typeface="Cambria Math" panose="02040503050406030204" pitchFamily="18" charset="0"/>
                              <a:cs typeface="Arial" panose="020B0604020202020204" pitchFamily="34" charset="0"/>
                            </a:rPr>
                            <m:t>𝑑𝑝</m:t>
                          </m:r>
                        </m:den>
                      </m:f>
                      <m:r>
                        <a:rPr lang="de-DE" sz="1800" b="0" i="1" smtClean="0">
                          <a:latin typeface="Cambria Math" panose="02040503050406030204" pitchFamily="18" charset="0"/>
                          <a:cs typeface="Arial" panose="020B0604020202020204" pitchFamily="34" charset="0"/>
                        </a:rPr>
                        <m:t>= </m:t>
                      </m:r>
                      <m:f>
                        <m:fPr>
                          <m:ctrlPr>
                            <a:rPr lang="de-DE" sz="1800" i="1">
                              <a:latin typeface="Cambria Math" panose="02040503050406030204" pitchFamily="18" charset="0"/>
                              <a:cs typeface="Arial" panose="020B0604020202020204" pitchFamily="34" charset="0"/>
                            </a:rPr>
                          </m:ctrlPr>
                        </m:fPr>
                        <m:num>
                          <m:r>
                            <a:rPr lang="de-DE" sz="1800" i="1">
                              <a:latin typeface="Cambria Math" panose="02040503050406030204" pitchFamily="18" charset="0"/>
                              <a:cs typeface="Arial" panose="020B0604020202020204" pitchFamily="34" charset="0"/>
                            </a:rPr>
                            <m:t>𝑑</m:t>
                          </m:r>
                          <m:r>
                            <a:rPr lang="de-DE" sz="1800" b="0" i="1" smtClean="0">
                              <a:latin typeface="Cambria Math" panose="02040503050406030204" pitchFamily="18" charset="0"/>
                              <a:cs typeface="Arial" panose="020B0604020202020204" pitchFamily="34" charset="0"/>
                            </a:rPr>
                            <m:t>(</m:t>
                          </m:r>
                          <m:r>
                            <a:rPr lang="de-DE" sz="1800" b="0" i="1" smtClean="0">
                              <a:latin typeface="Cambria Math" panose="02040503050406030204" pitchFamily="18" charset="0"/>
                              <a:cs typeface="Arial" panose="020B0604020202020204" pitchFamily="34" charset="0"/>
                            </a:rPr>
                            <m:t>𝑝</m:t>
                          </m:r>
                          <m:r>
                            <a:rPr lang="de-DE" sz="1800" i="1">
                              <a:latin typeface="Cambria Math" panose="02040503050406030204" pitchFamily="18" charset="0"/>
                              <a:ea typeface="Cambria Math" panose="02040503050406030204" pitchFamily="18" charset="0"/>
                              <a:cs typeface="Arial" panose="020B0604020202020204" pitchFamily="34" charset="0"/>
                            </a:rPr>
                            <m:t>∙</m:t>
                          </m:r>
                          <m:r>
                            <a:rPr lang="de-DE" sz="1800" i="1">
                              <a:latin typeface="Cambria Math" panose="02040503050406030204" pitchFamily="18" charset="0"/>
                              <a:ea typeface="Cambria Math" panose="02040503050406030204" pitchFamily="18" charset="0"/>
                              <a:cs typeface="Arial" panose="020B0604020202020204" pitchFamily="34" charset="0"/>
                            </a:rPr>
                            <m:t>𝑄</m:t>
                          </m:r>
                          <m:d>
                            <m:dPr>
                              <m:ctrlPr>
                                <a:rPr lang="de-DE" sz="1800" i="1">
                                  <a:latin typeface="Cambria Math" panose="02040503050406030204" pitchFamily="18" charset="0"/>
                                  <a:ea typeface="Cambria Math" panose="02040503050406030204" pitchFamily="18" charset="0"/>
                                  <a:cs typeface="Arial" panose="020B0604020202020204" pitchFamily="34" charset="0"/>
                                </a:rPr>
                              </m:ctrlPr>
                            </m:dPr>
                            <m:e>
                              <m:r>
                                <a:rPr lang="de-DE" sz="1800" i="1">
                                  <a:latin typeface="Cambria Math" panose="02040503050406030204" pitchFamily="18" charset="0"/>
                                  <a:ea typeface="Cambria Math" panose="02040503050406030204" pitchFamily="18" charset="0"/>
                                  <a:cs typeface="Arial" panose="020B0604020202020204" pitchFamily="34" charset="0"/>
                                </a:rPr>
                                <m:t>𝑝</m:t>
                              </m:r>
                            </m:e>
                          </m:d>
                          <m:r>
                            <a:rPr lang="de-DE" sz="1800" b="0" i="1" smtClean="0">
                              <a:latin typeface="Cambria Math" panose="02040503050406030204" pitchFamily="18" charset="0"/>
                              <a:ea typeface="Cambria Math" panose="02040503050406030204" pitchFamily="18" charset="0"/>
                              <a:cs typeface="Arial" panose="020B0604020202020204" pitchFamily="34" charset="0"/>
                            </a:rPr>
                            <m:t>)</m:t>
                          </m:r>
                        </m:num>
                        <m:den>
                          <m:r>
                            <a:rPr lang="de-DE" sz="1800" i="1">
                              <a:latin typeface="Cambria Math" panose="02040503050406030204" pitchFamily="18" charset="0"/>
                              <a:cs typeface="Arial" panose="020B0604020202020204" pitchFamily="34" charset="0"/>
                            </a:rPr>
                            <m:t>𝑑𝑝</m:t>
                          </m:r>
                        </m:den>
                      </m:f>
                      <m:r>
                        <a:rPr lang="de-DE" sz="1800" b="0" i="1" smtClean="0">
                          <a:latin typeface="Cambria Math" panose="02040503050406030204" pitchFamily="18" charset="0"/>
                          <a:cs typeface="Arial" panose="020B0604020202020204" pitchFamily="34" charset="0"/>
                        </a:rPr>
                        <m:t>=</m:t>
                      </m:r>
                      <m:r>
                        <a:rPr lang="de-DE" sz="1800" b="0" i="1" smtClean="0">
                          <a:latin typeface="Cambria Math" panose="02040503050406030204" pitchFamily="18" charset="0"/>
                          <a:cs typeface="Arial" panose="020B0604020202020204" pitchFamily="34" charset="0"/>
                        </a:rPr>
                        <m:t>𝑄</m:t>
                      </m:r>
                      <m:r>
                        <a:rPr lang="de-DE" sz="1800" b="0" i="1" smtClean="0">
                          <a:latin typeface="Cambria Math" panose="02040503050406030204" pitchFamily="18" charset="0"/>
                          <a:cs typeface="Arial" panose="020B0604020202020204" pitchFamily="34" charset="0"/>
                        </a:rPr>
                        <m:t>+</m:t>
                      </m:r>
                      <m:r>
                        <a:rPr lang="de-DE" sz="1800" b="0" i="1" smtClean="0">
                          <a:latin typeface="Cambria Math" panose="02040503050406030204" pitchFamily="18" charset="0"/>
                          <a:cs typeface="Arial" panose="020B0604020202020204" pitchFamily="34" charset="0"/>
                        </a:rPr>
                        <m:t>𝑝</m:t>
                      </m:r>
                      <m:f>
                        <m:fPr>
                          <m:ctrlPr>
                            <a:rPr lang="de-DE" sz="1800" i="1">
                              <a:latin typeface="Cambria Math" panose="02040503050406030204" pitchFamily="18" charset="0"/>
                              <a:cs typeface="Arial" panose="020B0604020202020204" pitchFamily="34" charset="0"/>
                            </a:rPr>
                          </m:ctrlPr>
                        </m:fPr>
                        <m:num>
                          <m:r>
                            <a:rPr lang="de-DE" sz="1800" b="0" i="1" smtClean="0">
                              <a:latin typeface="Cambria Math" panose="02040503050406030204" pitchFamily="18" charset="0"/>
                              <a:cs typeface="Arial" panose="020B0604020202020204" pitchFamily="34" charset="0"/>
                            </a:rPr>
                            <m:t>𝑑</m:t>
                          </m:r>
                          <m:r>
                            <a:rPr lang="de-DE" sz="1800" b="0" i="1" smtClean="0">
                              <a:latin typeface="Cambria Math" panose="02040503050406030204" pitchFamily="18" charset="0"/>
                              <a:ea typeface="Cambria Math" panose="02040503050406030204" pitchFamily="18" charset="0"/>
                              <a:cs typeface="Arial" panose="020B0604020202020204" pitchFamily="34" charset="0"/>
                            </a:rPr>
                            <m:t>𝑄</m:t>
                          </m:r>
                        </m:num>
                        <m:den>
                          <m:r>
                            <a:rPr lang="de-DE" sz="1800" i="1">
                              <a:latin typeface="Cambria Math" panose="02040503050406030204" pitchFamily="18" charset="0"/>
                              <a:cs typeface="Arial" panose="020B0604020202020204" pitchFamily="34" charset="0"/>
                            </a:rPr>
                            <m:t>𝑑𝑝</m:t>
                          </m:r>
                        </m:den>
                      </m:f>
                      <m:r>
                        <a:rPr lang="de-DE" sz="1800" b="0" i="1" smtClean="0">
                          <a:latin typeface="Cambria Math" panose="02040503050406030204" pitchFamily="18" charset="0"/>
                          <a:cs typeface="Arial" panose="020B0604020202020204" pitchFamily="34" charset="0"/>
                        </a:rPr>
                        <m:t>=</m:t>
                      </m:r>
                      <m:r>
                        <a:rPr lang="de-DE" sz="1800" b="0" i="1" smtClean="0">
                          <a:latin typeface="Cambria Math" panose="02040503050406030204" pitchFamily="18" charset="0"/>
                          <a:cs typeface="Arial" panose="020B0604020202020204" pitchFamily="34" charset="0"/>
                        </a:rPr>
                        <m:t>𝑄</m:t>
                      </m:r>
                      <m:d>
                        <m:dPr>
                          <m:ctrlPr>
                            <a:rPr lang="de-DE" sz="1800" b="0" i="1" smtClean="0">
                              <a:latin typeface="Cambria Math" panose="02040503050406030204" pitchFamily="18" charset="0"/>
                              <a:cs typeface="Arial" panose="020B0604020202020204" pitchFamily="34" charset="0"/>
                            </a:rPr>
                          </m:ctrlPr>
                        </m:dPr>
                        <m:e>
                          <m:r>
                            <a:rPr lang="de-DE" sz="1800" b="0" i="1" smtClean="0">
                              <a:latin typeface="Cambria Math" panose="02040503050406030204" pitchFamily="18" charset="0"/>
                              <a:cs typeface="Arial" panose="020B0604020202020204" pitchFamily="34" charset="0"/>
                            </a:rPr>
                            <m:t>1+ </m:t>
                          </m:r>
                          <m:f>
                            <m:fPr>
                              <m:ctrlPr>
                                <a:rPr lang="de-DE" sz="1800" b="0" i="1" smtClean="0">
                                  <a:latin typeface="Cambria Math" panose="02040503050406030204" pitchFamily="18" charset="0"/>
                                  <a:cs typeface="Arial" panose="020B0604020202020204" pitchFamily="34" charset="0"/>
                                </a:rPr>
                              </m:ctrlPr>
                            </m:fPr>
                            <m:num>
                              <m:r>
                                <a:rPr lang="de-DE" sz="1800" b="0" i="1" smtClean="0">
                                  <a:latin typeface="Cambria Math" panose="02040503050406030204" pitchFamily="18" charset="0"/>
                                  <a:cs typeface="Arial" panose="020B0604020202020204" pitchFamily="34" charset="0"/>
                                </a:rPr>
                                <m:t>𝑝</m:t>
                              </m:r>
                            </m:num>
                            <m:den>
                              <m:r>
                                <a:rPr lang="de-DE" sz="1800" b="0" i="1" smtClean="0">
                                  <a:latin typeface="Cambria Math" panose="02040503050406030204" pitchFamily="18" charset="0"/>
                                  <a:cs typeface="Arial" panose="020B0604020202020204" pitchFamily="34" charset="0"/>
                                </a:rPr>
                                <m:t>𝑄</m:t>
                              </m:r>
                            </m:den>
                          </m:f>
                          <m:f>
                            <m:fPr>
                              <m:ctrlPr>
                                <a:rPr lang="de-DE" sz="1800" i="1">
                                  <a:latin typeface="Cambria Math" panose="02040503050406030204" pitchFamily="18" charset="0"/>
                                  <a:cs typeface="Arial" panose="020B0604020202020204" pitchFamily="34" charset="0"/>
                                </a:rPr>
                              </m:ctrlPr>
                            </m:fPr>
                            <m:num>
                              <m:r>
                                <a:rPr lang="de-DE" sz="1800" i="1">
                                  <a:latin typeface="Cambria Math" panose="02040503050406030204" pitchFamily="18" charset="0"/>
                                  <a:cs typeface="Arial" panose="020B0604020202020204" pitchFamily="34" charset="0"/>
                                </a:rPr>
                                <m:t>𝑑</m:t>
                              </m:r>
                              <m:r>
                                <a:rPr lang="de-DE" sz="1800" i="1">
                                  <a:latin typeface="Cambria Math" panose="02040503050406030204" pitchFamily="18" charset="0"/>
                                  <a:ea typeface="Cambria Math" panose="02040503050406030204" pitchFamily="18" charset="0"/>
                                  <a:cs typeface="Arial" panose="020B0604020202020204" pitchFamily="34" charset="0"/>
                                </a:rPr>
                                <m:t>𝑄</m:t>
                              </m:r>
                            </m:num>
                            <m:den>
                              <m:r>
                                <a:rPr lang="de-DE" sz="1800" i="1">
                                  <a:latin typeface="Cambria Math" panose="02040503050406030204" pitchFamily="18" charset="0"/>
                                  <a:cs typeface="Arial" panose="020B0604020202020204" pitchFamily="34" charset="0"/>
                                </a:rPr>
                                <m:t>𝑑𝑝</m:t>
                              </m:r>
                            </m:den>
                          </m:f>
                        </m:e>
                      </m:d>
                      <m:r>
                        <a:rPr lang="de-DE" sz="1800" b="0" i="1" smtClean="0">
                          <a:latin typeface="Cambria Math" panose="02040503050406030204" pitchFamily="18" charset="0"/>
                          <a:cs typeface="Arial" panose="020B0604020202020204" pitchFamily="34" charset="0"/>
                        </a:rPr>
                        <m:t>=</m:t>
                      </m:r>
                      <m:r>
                        <a:rPr lang="de-DE" sz="1800" b="0" i="1" smtClean="0">
                          <a:latin typeface="Cambria Math" panose="02040503050406030204" pitchFamily="18" charset="0"/>
                          <a:cs typeface="Arial" panose="020B0604020202020204" pitchFamily="34" charset="0"/>
                        </a:rPr>
                        <m:t>𝑄</m:t>
                      </m:r>
                      <m:d>
                        <m:dPr>
                          <m:ctrlPr>
                            <a:rPr lang="de-DE" sz="1800" i="1">
                              <a:latin typeface="Cambria Math" panose="02040503050406030204" pitchFamily="18" charset="0"/>
                              <a:cs typeface="Arial" panose="020B0604020202020204" pitchFamily="34" charset="0"/>
                            </a:rPr>
                          </m:ctrlPr>
                        </m:dPr>
                        <m:e>
                          <m:r>
                            <a:rPr lang="de-DE" sz="1800" i="1">
                              <a:latin typeface="Cambria Math" panose="02040503050406030204" pitchFamily="18" charset="0"/>
                              <a:cs typeface="Arial" panose="020B0604020202020204" pitchFamily="34" charset="0"/>
                            </a:rPr>
                            <m:t>1+</m:t>
                          </m:r>
                          <m:sSub>
                            <m:sSubPr>
                              <m:ctrlPr>
                                <a:rPr lang="en-US" sz="1800" i="1">
                                  <a:latin typeface="Cambria Math" panose="02040503050406030204" pitchFamily="18" charset="0"/>
                                </a:rPr>
                              </m:ctrlPr>
                            </m:sSubPr>
                            <m:e>
                              <m:r>
                                <a:rPr lang="en-US" sz="1800" i="1">
                                  <a:latin typeface="Cambria Math" panose="02040503050406030204" pitchFamily="18" charset="0"/>
                                  <a:ea typeface="Cambria Math" panose="02040503050406030204" pitchFamily="18" charset="0"/>
                                </a:rPr>
                                <m:t>𝜂</m:t>
                              </m:r>
                            </m:e>
                            <m:sub>
                              <m:r>
                                <a:rPr lang="de-DE" sz="1800" i="1">
                                  <a:latin typeface="Cambria Math" panose="02040503050406030204" pitchFamily="18" charset="0"/>
                                </a:rPr>
                                <m:t>𝑝</m:t>
                              </m:r>
                              <m:r>
                                <a:rPr lang="de-DE" sz="1800" i="1">
                                  <a:latin typeface="Cambria Math" panose="02040503050406030204" pitchFamily="18" charset="0"/>
                                </a:rPr>
                                <m:t>,</m:t>
                              </m:r>
                              <m:r>
                                <a:rPr lang="de-DE" sz="1800" i="1">
                                  <a:latin typeface="Cambria Math" panose="02040503050406030204" pitchFamily="18" charset="0"/>
                                </a:rPr>
                                <m:t>𝑄</m:t>
                              </m:r>
                            </m:sub>
                          </m:sSub>
                        </m:e>
                      </m:d>
                    </m:oMath>
                  </m:oMathPara>
                </a14:m>
                <a:endParaRPr lang="de-DE" sz="1800" dirty="0" smtClean="0">
                  <a:latin typeface="Arial" panose="020B0604020202020204" pitchFamily="34" charset="0"/>
                  <a:cs typeface="Arial" panose="020B0604020202020204" pitchFamily="34" charset="0"/>
                </a:endParaRPr>
              </a:p>
              <a:p>
                <a:endParaRPr lang="de-DE" sz="1800" dirty="0" smtClean="0">
                  <a:latin typeface="Arial" panose="020B0604020202020204" pitchFamily="34" charset="0"/>
                  <a:cs typeface="Arial" panose="020B0604020202020204" pitchFamily="34" charset="0"/>
                </a:endParaRPr>
              </a:p>
              <a:p>
                <a:r>
                  <a:rPr lang="de-DE" sz="1800" dirty="0" smtClean="0">
                    <a:latin typeface="Arial" panose="020B0604020202020204" pitchFamily="34" charset="0"/>
                    <a:cs typeface="Arial" panose="020B0604020202020204" pitchFamily="34" charset="0"/>
                  </a:rPr>
                  <a:t>Das </a:t>
                </a:r>
                <a:r>
                  <a:rPr lang="de-DE" sz="1800" dirty="0">
                    <a:latin typeface="Arial" panose="020B0604020202020204" pitchFamily="34" charset="0"/>
                    <a:cs typeface="Arial" panose="020B0604020202020204" pitchFamily="34" charset="0"/>
                  </a:rPr>
                  <a:t>Maximum </a:t>
                </a:r>
                <a:r>
                  <a:rPr lang="de-DE" sz="1800" dirty="0" smtClean="0">
                    <a:latin typeface="Arial" panose="020B0604020202020204" pitchFamily="34" charset="0"/>
                    <a:cs typeface="Arial" panose="020B0604020202020204" pitchFamily="34" charset="0"/>
                  </a:rPr>
                  <a:t>liegt an der Nullstelle ihrer Ableitung </a:t>
                </a:r>
                <a14:m>
                  <m:oMath xmlns:m="http://schemas.openxmlformats.org/officeDocument/2006/math">
                    <m:f>
                      <m:fPr>
                        <m:ctrlPr>
                          <a:rPr lang="de-DE" sz="1800" i="1">
                            <a:latin typeface="Cambria Math" panose="02040503050406030204" pitchFamily="18" charset="0"/>
                            <a:cs typeface="Arial" panose="020B0604020202020204" pitchFamily="34" charset="0"/>
                          </a:rPr>
                        </m:ctrlPr>
                      </m:fPr>
                      <m:num>
                        <m:r>
                          <a:rPr lang="de-DE" sz="1800" i="1">
                            <a:latin typeface="Cambria Math" panose="02040503050406030204" pitchFamily="18" charset="0"/>
                            <a:cs typeface="Arial" panose="020B0604020202020204" pitchFamily="34" charset="0"/>
                          </a:rPr>
                          <m:t>𝑑𝐸</m:t>
                        </m:r>
                      </m:num>
                      <m:den>
                        <m:r>
                          <a:rPr lang="de-DE" sz="1800" i="1">
                            <a:latin typeface="Cambria Math" panose="02040503050406030204" pitchFamily="18" charset="0"/>
                            <a:cs typeface="Arial" panose="020B0604020202020204" pitchFamily="34" charset="0"/>
                          </a:rPr>
                          <m:t>𝑑𝑝</m:t>
                        </m:r>
                      </m:den>
                    </m:f>
                    <m:r>
                      <a:rPr lang="de-DE" sz="1800" b="0" i="1" smtClean="0">
                        <a:latin typeface="Cambria Math" panose="02040503050406030204" pitchFamily="18" charset="0"/>
                        <a:cs typeface="Arial" panose="020B0604020202020204" pitchFamily="34" charset="0"/>
                      </a:rPr>
                      <m:t>=0</m:t>
                    </m:r>
                  </m:oMath>
                </a14:m>
                <a:r>
                  <a:rPr lang="de-DE" sz="1800" dirty="0" smtClean="0">
                    <a:latin typeface="Arial" panose="020B0604020202020204" pitchFamily="34" charset="0"/>
                    <a:cs typeface="Arial" panose="020B0604020202020204" pitchFamily="34" charset="0"/>
                  </a:rPr>
                  <a:t> und damit bei </a:t>
                </a:r>
                <a14:m>
                  <m:oMath xmlns:m="http://schemas.openxmlformats.org/officeDocument/2006/math">
                    <m:sSub>
                      <m:sSubPr>
                        <m:ctrlPr>
                          <a:rPr lang="en-US" sz="1800" i="1">
                            <a:latin typeface="Cambria Math" panose="02040503050406030204" pitchFamily="18" charset="0"/>
                          </a:rPr>
                        </m:ctrlPr>
                      </m:sSubPr>
                      <m:e>
                        <m:r>
                          <a:rPr lang="en-US" sz="1800" i="1">
                            <a:latin typeface="Cambria Math" panose="02040503050406030204" pitchFamily="18" charset="0"/>
                            <a:ea typeface="Cambria Math" panose="02040503050406030204" pitchFamily="18" charset="0"/>
                          </a:rPr>
                          <m:t>𝜂</m:t>
                        </m:r>
                      </m:e>
                      <m:sub>
                        <m:r>
                          <a:rPr lang="de-DE" sz="1800" i="1">
                            <a:latin typeface="Cambria Math" panose="02040503050406030204" pitchFamily="18" charset="0"/>
                          </a:rPr>
                          <m:t>𝑝</m:t>
                        </m:r>
                        <m:r>
                          <a:rPr lang="de-DE" sz="1800" i="1">
                            <a:latin typeface="Cambria Math" panose="02040503050406030204" pitchFamily="18" charset="0"/>
                          </a:rPr>
                          <m:t>,</m:t>
                        </m:r>
                        <m:r>
                          <a:rPr lang="de-DE" sz="1800" i="1">
                            <a:latin typeface="Cambria Math" panose="02040503050406030204" pitchFamily="18" charset="0"/>
                          </a:rPr>
                          <m:t>𝑄</m:t>
                        </m:r>
                      </m:sub>
                    </m:sSub>
                    <m:r>
                      <a:rPr lang="de-DE" sz="1800" b="0" i="1" smtClean="0">
                        <a:latin typeface="Cambria Math" panose="02040503050406030204" pitchFamily="18" charset="0"/>
                      </a:rPr>
                      <m:t>=−1</m:t>
                    </m:r>
                  </m:oMath>
                </a14:m>
                <a:r>
                  <a:rPr lang="de-DE" sz="1800" dirty="0" smtClean="0">
                    <a:latin typeface="Arial" panose="020B0604020202020204" pitchFamily="34" charset="0"/>
                    <a:cs typeface="Arial" panose="020B0604020202020204" pitchFamily="34" charset="0"/>
                  </a:rPr>
                  <a:t>. </a:t>
                </a:r>
                <a:endParaRPr lang="de-DE" sz="1800" dirty="0">
                  <a:latin typeface="Arial" panose="020B0604020202020204" pitchFamily="34" charset="0"/>
                  <a:cs typeface="Arial" panose="020B0604020202020204" pitchFamily="34" charset="0"/>
                </a:endParaRPr>
              </a:p>
              <a:p>
                <a:endParaRPr lang="de-DE" sz="1800" dirty="0" smtClean="0">
                  <a:latin typeface="Arial" panose="020B0604020202020204" pitchFamily="34" charset="0"/>
                  <a:cs typeface="Arial" panose="020B0604020202020204" pitchFamily="34" charset="0"/>
                </a:endParaRPr>
              </a:p>
            </p:txBody>
          </p:sp>
        </mc:Choice>
        <mc:Fallback xmlns="">
          <p:sp>
            <p:nvSpPr>
              <p:cNvPr id="7" name="TextBox 6"/>
              <p:cNvSpPr txBox="1">
                <a:spLocks noRot="1" noChangeAspect="1" noMove="1" noResize="1" noEditPoints="1" noAdjustHandles="1" noChangeArrowheads="1" noChangeShapeType="1" noTextEdit="1"/>
              </p:cNvSpPr>
              <p:nvPr/>
            </p:nvSpPr>
            <p:spPr>
              <a:xfrm>
                <a:off x="652409" y="1884499"/>
                <a:ext cx="7566918" cy="3658502"/>
              </a:xfrm>
              <a:prstGeom prst="rect">
                <a:avLst/>
              </a:prstGeom>
              <a:blipFill>
                <a:blip r:embed="rId3"/>
                <a:stretch>
                  <a:fillRect l="-645" t="-833" r="-645"/>
                </a:stretch>
              </a:blipFill>
            </p:spPr>
            <p:txBody>
              <a:bodyPr/>
              <a:lstStyle/>
              <a:p>
                <a:r>
                  <a:rPr lang="de-DE">
                    <a:noFill/>
                  </a:rPr>
                  <a:t> </a:t>
                </a:r>
              </a:p>
            </p:txBody>
          </p:sp>
        </mc:Fallback>
      </mc:AlternateContent>
    </p:spTree>
    <p:extLst>
      <p:ext uri="{BB962C8B-B14F-4D97-AF65-F5344CB8AC3E}">
        <p14:creationId xmlns:p14="http://schemas.microsoft.com/office/powerpoint/2010/main" val="842600626"/>
      </p:ext>
    </p:extLst>
  </p:cSld>
  <p:clrMapOvr>
    <a:masterClrMapping/>
  </p:clrMapOvr>
  <p:transition/>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Rectangle 2"/>
          <p:cNvSpPr>
            <a:spLocks noGrp="1" noChangeArrowheads="1"/>
          </p:cNvSpPr>
          <p:nvPr>
            <p:ph type="title"/>
          </p:nvPr>
        </p:nvSpPr>
        <p:spPr>
          <a:xfrm>
            <a:off x="1911352" y="381000"/>
            <a:ext cx="6746875" cy="889000"/>
          </a:xfrm>
        </p:spPr>
        <p:txBody>
          <a:bodyPr/>
          <a:lstStyle/>
          <a:p>
            <a:r>
              <a:rPr lang="de-DE" altLang="en-US" i="0" dirty="0" smtClean="0">
                <a:latin typeface="Arial" panose="020B0604020202020204" pitchFamily="34" charset="0"/>
                <a:cs typeface="Arial" panose="020B0604020202020204" pitchFamily="34" charset="0"/>
              </a:rPr>
              <a:t>Vorsicht: Elastizität ≠ Steigung</a:t>
            </a:r>
          </a:p>
        </p:txBody>
      </p:sp>
      <p:grpSp>
        <p:nvGrpSpPr>
          <p:cNvPr id="10" name="Group 9"/>
          <p:cNvGrpSpPr/>
          <p:nvPr/>
        </p:nvGrpSpPr>
        <p:grpSpPr>
          <a:xfrm>
            <a:off x="483712" y="2514836"/>
            <a:ext cx="5054060" cy="2787494"/>
            <a:chOff x="608447" y="1258458"/>
            <a:chExt cx="1776911" cy="1565059"/>
          </a:xfrm>
        </p:grpSpPr>
        <p:sp>
          <p:nvSpPr>
            <p:cNvPr id="11" name="Rectangle 20"/>
            <p:cNvSpPr>
              <a:spLocks noChangeArrowheads="1"/>
            </p:cNvSpPr>
            <p:nvPr/>
          </p:nvSpPr>
          <p:spPr bwMode="auto">
            <a:xfrm>
              <a:off x="608447" y="1387821"/>
              <a:ext cx="418408" cy="1555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a:spcBef>
                  <a:spcPct val="20000"/>
                </a:spcBef>
                <a:buClr>
                  <a:schemeClr val="tx2"/>
                </a:buClr>
                <a:buChar char="•"/>
                <a:defRPr sz="2400">
                  <a:solidFill>
                    <a:schemeClr val="tx1"/>
                  </a:solidFill>
                  <a:latin typeface="Times New Roman" panose="02020603050405020304" pitchFamily="18" charset="0"/>
                </a:defRPr>
              </a:lvl1pPr>
              <a:lvl2pPr marL="742950" indent="-285750">
                <a:spcBef>
                  <a:spcPct val="20000"/>
                </a:spcBef>
                <a:buClr>
                  <a:schemeClr val="tx2"/>
                </a:buClr>
                <a:buChar char="–"/>
                <a:defRPr sz="2400">
                  <a:solidFill>
                    <a:schemeClr val="tx1"/>
                  </a:solidFill>
                  <a:latin typeface="Times New Roman" panose="02020603050405020304" pitchFamily="18" charset="0"/>
                </a:defRPr>
              </a:lvl2pPr>
              <a:lvl3pPr marL="1143000" indent="-228600">
                <a:spcBef>
                  <a:spcPct val="20000"/>
                </a:spcBef>
                <a:buClr>
                  <a:schemeClr val="tx2"/>
                </a:buClr>
                <a:buChar char="•"/>
                <a:defRPr sz="2400">
                  <a:solidFill>
                    <a:schemeClr val="tx1"/>
                  </a:solidFill>
                  <a:latin typeface="Times New Roman" panose="02020603050405020304" pitchFamily="18" charset="0"/>
                </a:defRPr>
              </a:lvl3pPr>
              <a:lvl4pPr marL="1600200" indent="-228600">
                <a:spcBef>
                  <a:spcPct val="20000"/>
                </a:spcBef>
                <a:buClr>
                  <a:schemeClr val="tx2"/>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spcBef>
                  <a:spcPct val="0"/>
                </a:spcBef>
                <a:buClrTx/>
                <a:buFontTx/>
                <a:buNone/>
              </a:pPr>
              <a:r>
                <a:rPr lang="de-DE" altLang="en-US" sz="1800" dirty="0" smtClean="0">
                  <a:solidFill>
                    <a:srgbClr val="000000"/>
                  </a:solidFill>
                  <a:latin typeface="Arial" panose="020B0604020202020204" pitchFamily="34" charset="0"/>
                </a:rPr>
                <a:t>Preis</a:t>
              </a:r>
              <a:r>
                <a:rPr lang="de-DE" altLang="en-US" sz="1800" i="1" dirty="0" smtClean="0">
                  <a:solidFill>
                    <a:srgbClr val="000000"/>
                  </a:solidFill>
                  <a:latin typeface="Arial" panose="020B0604020202020204" pitchFamily="34" charset="0"/>
                </a:rPr>
                <a:t> p</a:t>
              </a:r>
            </a:p>
          </p:txBody>
        </p:sp>
        <p:sp>
          <p:nvSpPr>
            <p:cNvPr id="12" name="Rectangle 21"/>
            <p:cNvSpPr>
              <a:spLocks noChangeArrowheads="1"/>
            </p:cNvSpPr>
            <p:nvPr/>
          </p:nvSpPr>
          <p:spPr bwMode="auto">
            <a:xfrm>
              <a:off x="2053558" y="2667994"/>
              <a:ext cx="331800" cy="1555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a:spcBef>
                  <a:spcPct val="20000"/>
                </a:spcBef>
                <a:buClr>
                  <a:schemeClr val="tx2"/>
                </a:buClr>
                <a:buChar char="•"/>
                <a:defRPr sz="2400">
                  <a:solidFill>
                    <a:schemeClr val="tx1"/>
                  </a:solidFill>
                  <a:latin typeface="Times New Roman" panose="02020603050405020304" pitchFamily="18" charset="0"/>
                </a:defRPr>
              </a:lvl1pPr>
              <a:lvl2pPr marL="742950" indent="-285750">
                <a:spcBef>
                  <a:spcPct val="20000"/>
                </a:spcBef>
                <a:buClr>
                  <a:schemeClr val="tx2"/>
                </a:buClr>
                <a:buChar char="–"/>
                <a:defRPr sz="2400">
                  <a:solidFill>
                    <a:schemeClr val="tx1"/>
                  </a:solidFill>
                  <a:latin typeface="Times New Roman" panose="02020603050405020304" pitchFamily="18" charset="0"/>
                </a:defRPr>
              </a:lvl2pPr>
              <a:lvl3pPr marL="1143000" indent="-228600">
                <a:spcBef>
                  <a:spcPct val="20000"/>
                </a:spcBef>
                <a:buClr>
                  <a:schemeClr val="tx2"/>
                </a:buClr>
                <a:buChar char="•"/>
                <a:defRPr sz="2400">
                  <a:solidFill>
                    <a:schemeClr val="tx1"/>
                  </a:solidFill>
                  <a:latin typeface="Times New Roman" panose="02020603050405020304" pitchFamily="18" charset="0"/>
                </a:defRPr>
              </a:lvl3pPr>
              <a:lvl4pPr marL="1600200" indent="-228600">
                <a:spcBef>
                  <a:spcPct val="20000"/>
                </a:spcBef>
                <a:buClr>
                  <a:schemeClr val="tx2"/>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spcBef>
                  <a:spcPct val="0"/>
                </a:spcBef>
                <a:buClrTx/>
                <a:buFontTx/>
                <a:buNone/>
              </a:pPr>
              <a:r>
                <a:rPr lang="de-DE" altLang="en-US" sz="1800" dirty="0" smtClean="0">
                  <a:solidFill>
                    <a:srgbClr val="000000"/>
                  </a:solidFill>
                  <a:latin typeface="Arial" panose="020B0604020202020204" pitchFamily="34" charset="0"/>
                </a:rPr>
                <a:t>Menge </a:t>
              </a:r>
              <a:r>
                <a:rPr lang="de-DE" altLang="en-US" sz="1800" i="1" dirty="0" smtClean="0">
                  <a:solidFill>
                    <a:srgbClr val="000000"/>
                  </a:solidFill>
                  <a:latin typeface="Arial" panose="020B0604020202020204" pitchFamily="34" charset="0"/>
                </a:rPr>
                <a:t>Q</a:t>
              </a:r>
              <a:endParaRPr lang="de-DE" altLang="en-US" dirty="0">
                <a:latin typeface="Arial" panose="020B0604020202020204" pitchFamily="34" charset="0"/>
              </a:endParaRPr>
            </a:p>
          </p:txBody>
        </p:sp>
        <p:sp>
          <p:nvSpPr>
            <p:cNvPr id="13" name="Line 56"/>
            <p:cNvSpPr>
              <a:spLocks noChangeShapeType="1"/>
            </p:cNvSpPr>
            <p:nvPr/>
          </p:nvSpPr>
          <p:spPr bwMode="auto">
            <a:xfrm>
              <a:off x="1000000" y="2616993"/>
              <a:ext cx="1145507" cy="0"/>
            </a:xfrm>
            <a:prstGeom prst="line">
              <a:avLst/>
            </a:prstGeom>
            <a:noFill/>
            <a:ln w="38100">
              <a:solidFill>
                <a:schemeClr val="tx1"/>
              </a:solidFill>
              <a:round/>
              <a:headEnd type="none" w="sm" len="sm"/>
              <a:tailEnd type="triangle" w="med" len="med"/>
            </a:ln>
            <a:extLst>
              <a:ext uri="{909E8E84-426E-40DD-AFC4-6F175D3DCCD1}">
                <a14:hiddenFill xmlns:a14="http://schemas.microsoft.com/office/drawing/2010/main">
                  <a:noFill/>
                </a14:hiddenFill>
              </a:ext>
            </a:extLst>
          </p:spPr>
          <p:txBody>
            <a:bodyPr wrap="none" anchor="ctr"/>
            <a:lstStyle/>
            <a:p>
              <a:endParaRPr lang="de-DE"/>
            </a:p>
          </p:txBody>
        </p:sp>
        <p:sp>
          <p:nvSpPr>
            <p:cNvPr id="14" name="Line 57"/>
            <p:cNvSpPr>
              <a:spLocks noChangeShapeType="1"/>
            </p:cNvSpPr>
            <p:nvPr/>
          </p:nvSpPr>
          <p:spPr bwMode="auto">
            <a:xfrm flipH="1" flipV="1">
              <a:off x="996031" y="1258458"/>
              <a:ext cx="3969" cy="1358535"/>
            </a:xfrm>
            <a:prstGeom prst="line">
              <a:avLst/>
            </a:prstGeom>
            <a:noFill/>
            <a:ln w="38100">
              <a:solidFill>
                <a:schemeClr val="tx1"/>
              </a:solidFill>
              <a:round/>
              <a:headEnd type="none" w="sm" len="sm"/>
              <a:tailEnd type="triangle" w="med" len="med"/>
            </a:ln>
            <a:extLst>
              <a:ext uri="{909E8E84-426E-40DD-AFC4-6F175D3DCCD1}">
                <a14:hiddenFill xmlns:a14="http://schemas.microsoft.com/office/drawing/2010/main">
                  <a:noFill/>
                </a14:hiddenFill>
              </a:ext>
            </a:extLst>
          </p:spPr>
          <p:txBody>
            <a:bodyPr wrap="none" anchor="ctr"/>
            <a:lstStyle/>
            <a:p>
              <a:endParaRPr lang="de-DE"/>
            </a:p>
          </p:txBody>
        </p:sp>
      </p:grpSp>
      <p:cxnSp>
        <p:nvCxnSpPr>
          <p:cNvPr id="6" name="Straight Connector 5"/>
          <p:cNvCxnSpPr/>
          <p:nvPr/>
        </p:nvCxnSpPr>
        <p:spPr bwMode="auto">
          <a:xfrm>
            <a:off x="1561672" y="2804845"/>
            <a:ext cx="2404153" cy="2129649"/>
          </a:xfrm>
          <a:prstGeom prst="line">
            <a:avLst/>
          </a:prstGeom>
          <a:ln>
            <a:headEnd type="none" w="sm" len="sm"/>
            <a:tailEnd type="none" w="sm" len="sm"/>
          </a:ln>
        </p:spPr>
        <p:style>
          <a:lnRef idx="3">
            <a:schemeClr val="dk1"/>
          </a:lnRef>
          <a:fillRef idx="0">
            <a:schemeClr val="dk1"/>
          </a:fillRef>
          <a:effectRef idx="2">
            <a:schemeClr val="dk1"/>
          </a:effectRef>
          <a:fontRef idx="minor">
            <a:schemeClr val="tx1"/>
          </a:fontRef>
        </p:style>
      </p:cxnSp>
      <mc:AlternateContent xmlns:mc="http://schemas.openxmlformats.org/markup-compatibility/2006" xmlns:a14="http://schemas.microsoft.com/office/drawing/2010/main">
        <mc:Choice Requires="a14">
          <p:sp>
            <p:nvSpPr>
              <p:cNvPr id="21" name="TextBox 20"/>
              <p:cNvSpPr txBox="1"/>
              <p:nvPr/>
            </p:nvSpPr>
            <p:spPr>
              <a:xfrm>
                <a:off x="918268" y="2547741"/>
                <a:ext cx="2604498" cy="390748"/>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en-US" sz="1800" i="1" smtClean="0">
                              <a:latin typeface="Cambria Math" panose="02040503050406030204" pitchFamily="18" charset="0"/>
                            </a:rPr>
                          </m:ctrlPr>
                        </m:sSubPr>
                        <m:e>
                          <m:r>
                            <a:rPr lang="en-US" sz="1800" i="1">
                              <a:latin typeface="Cambria Math" panose="02040503050406030204" pitchFamily="18" charset="0"/>
                              <a:ea typeface="Cambria Math" panose="02040503050406030204" pitchFamily="18" charset="0"/>
                            </a:rPr>
                            <m:t>𝜂</m:t>
                          </m:r>
                        </m:e>
                        <m:sub>
                          <m:r>
                            <a:rPr lang="de-DE" sz="1800" i="1">
                              <a:latin typeface="Cambria Math" panose="02040503050406030204" pitchFamily="18" charset="0"/>
                            </a:rPr>
                            <m:t>𝑝</m:t>
                          </m:r>
                          <m:r>
                            <a:rPr lang="de-DE" sz="1800" i="1">
                              <a:latin typeface="Cambria Math" panose="02040503050406030204" pitchFamily="18" charset="0"/>
                            </a:rPr>
                            <m:t>,</m:t>
                          </m:r>
                          <m:r>
                            <a:rPr lang="de-DE" sz="1800" i="1">
                              <a:latin typeface="Cambria Math" panose="02040503050406030204" pitchFamily="18" charset="0"/>
                            </a:rPr>
                            <m:t>𝑄</m:t>
                          </m:r>
                        </m:sub>
                      </m:sSub>
                      <m:r>
                        <a:rPr lang="en-US" sz="1800" i="1">
                          <a:latin typeface="Cambria Math" panose="02040503050406030204" pitchFamily="18" charset="0"/>
                        </a:rPr>
                        <m:t>=</m:t>
                      </m:r>
                      <m:r>
                        <a:rPr lang="de-DE" sz="1800" b="0" i="1" smtClean="0">
                          <a:latin typeface="Cambria Math" panose="02040503050406030204" pitchFamily="18" charset="0"/>
                        </a:rPr>
                        <m:t>−</m:t>
                      </m:r>
                      <m:r>
                        <a:rPr lang="de-DE" sz="1800" b="0" i="1" smtClean="0">
                          <a:latin typeface="Cambria Math" panose="02040503050406030204" pitchFamily="18" charset="0"/>
                          <a:ea typeface="Cambria Math" panose="02040503050406030204" pitchFamily="18" charset="0"/>
                        </a:rPr>
                        <m:t>∞</m:t>
                      </m:r>
                    </m:oMath>
                  </m:oMathPara>
                </a14:m>
                <a:endParaRPr lang="de-DE" sz="1800" dirty="0">
                  <a:latin typeface="Arial" panose="020B0604020202020204" pitchFamily="34" charset="0"/>
                  <a:cs typeface="Arial" panose="020B0604020202020204" pitchFamily="34" charset="0"/>
                </a:endParaRPr>
              </a:p>
            </p:txBody>
          </p:sp>
        </mc:Choice>
        <mc:Fallback xmlns="">
          <p:sp>
            <p:nvSpPr>
              <p:cNvPr id="21" name="TextBox 20"/>
              <p:cNvSpPr txBox="1">
                <a:spLocks noRot="1" noChangeAspect="1" noMove="1" noResize="1" noEditPoints="1" noAdjustHandles="1" noChangeArrowheads="1" noChangeShapeType="1" noTextEdit="1"/>
              </p:cNvSpPr>
              <p:nvPr/>
            </p:nvSpPr>
            <p:spPr>
              <a:xfrm>
                <a:off x="918268" y="2547741"/>
                <a:ext cx="2604498" cy="390748"/>
              </a:xfrm>
              <a:prstGeom prst="rect">
                <a:avLst/>
              </a:prstGeom>
              <a:blipFill>
                <a:blip r:embed="rId3"/>
                <a:stretch>
                  <a:fillRect b="-6250"/>
                </a:stretch>
              </a:blipFill>
            </p:spPr>
            <p:txBody>
              <a:bodyPr/>
              <a:lstStyle/>
              <a:p>
                <a:r>
                  <a:rPr lang="de-DE">
                    <a:noFill/>
                  </a:rPr>
                  <a:t> </a:t>
                </a:r>
              </a:p>
            </p:txBody>
          </p:sp>
        </mc:Fallback>
      </mc:AlternateContent>
      <mc:AlternateContent xmlns:mc="http://schemas.openxmlformats.org/markup-compatibility/2006" xmlns:a14="http://schemas.microsoft.com/office/drawing/2010/main">
        <mc:Choice Requires="a14">
          <p:sp>
            <p:nvSpPr>
              <p:cNvPr id="23" name="TextBox 22"/>
              <p:cNvSpPr txBox="1"/>
              <p:nvPr/>
            </p:nvSpPr>
            <p:spPr>
              <a:xfrm>
                <a:off x="1867265" y="3370871"/>
                <a:ext cx="2604498" cy="390748"/>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en-US" sz="1800" i="1" smtClean="0">
                              <a:latin typeface="Cambria Math" panose="02040503050406030204" pitchFamily="18" charset="0"/>
                            </a:rPr>
                          </m:ctrlPr>
                        </m:sSubPr>
                        <m:e>
                          <m:r>
                            <a:rPr lang="en-US" sz="1800" i="1">
                              <a:latin typeface="Cambria Math" panose="02040503050406030204" pitchFamily="18" charset="0"/>
                              <a:ea typeface="Cambria Math" panose="02040503050406030204" pitchFamily="18" charset="0"/>
                            </a:rPr>
                            <m:t>𝜂</m:t>
                          </m:r>
                        </m:e>
                        <m:sub>
                          <m:r>
                            <a:rPr lang="de-DE" sz="1800" i="1">
                              <a:latin typeface="Cambria Math" panose="02040503050406030204" pitchFamily="18" charset="0"/>
                            </a:rPr>
                            <m:t>𝑝</m:t>
                          </m:r>
                          <m:r>
                            <a:rPr lang="de-DE" sz="1800" i="1">
                              <a:latin typeface="Cambria Math" panose="02040503050406030204" pitchFamily="18" charset="0"/>
                            </a:rPr>
                            <m:t>,</m:t>
                          </m:r>
                          <m:r>
                            <a:rPr lang="de-DE" sz="1800" i="1">
                              <a:latin typeface="Cambria Math" panose="02040503050406030204" pitchFamily="18" charset="0"/>
                            </a:rPr>
                            <m:t>𝑄</m:t>
                          </m:r>
                        </m:sub>
                      </m:sSub>
                      <m:r>
                        <a:rPr lang="en-US" sz="1800" i="1">
                          <a:latin typeface="Cambria Math" panose="02040503050406030204" pitchFamily="18" charset="0"/>
                        </a:rPr>
                        <m:t>=</m:t>
                      </m:r>
                      <m:r>
                        <a:rPr lang="de-DE" sz="1800" b="0" i="1" smtClean="0">
                          <a:latin typeface="Cambria Math" panose="02040503050406030204" pitchFamily="18" charset="0"/>
                        </a:rPr>
                        <m:t>−</m:t>
                      </m:r>
                      <m:r>
                        <a:rPr lang="de-DE" sz="1800" b="0" i="0" smtClean="0">
                          <a:latin typeface="Cambria Math" panose="02040503050406030204" pitchFamily="18" charset="0"/>
                        </a:rPr>
                        <m:t>1</m:t>
                      </m:r>
                    </m:oMath>
                  </m:oMathPara>
                </a14:m>
                <a:endParaRPr lang="de-DE" sz="1800" dirty="0">
                  <a:latin typeface="Arial" panose="020B0604020202020204" pitchFamily="34" charset="0"/>
                  <a:cs typeface="Arial" panose="020B0604020202020204" pitchFamily="34" charset="0"/>
                </a:endParaRPr>
              </a:p>
            </p:txBody>
          </p:sp>
        </mc:Choice>
        <mc:Fallback xmlns="">
          <p:sp>
            <p:nvSpPr>
              <p:cNvPr id="23" name="TextBox 22"/>
              <p:cNvSpPr txBox="1">
                <a:spLocks noRot="1" noChangeAspect="1" noMove="1" noResize="1" noEditPoints="1" noAdjustHandles="1" noChangeArrowheads="1" noChangeShapeType="1" noTextEdit="1"/>
              </p:cNvSpPr>
              <p:nvPr/>
            </p:nvSpPr>
            <p:spPr>
              <a:xfrm>
                <a:off x="1867265" y="3370871"/>
                <a:ext cx="2604498" cy="390748"/>
              </a:xfrm>
              <a:prstGeom prst="rect">
                <a:avLst/>
              </a:prstGeom>
              <a:blipFill>
                <a:blip r:embed="rId4"/>
                <a:stretch>
                  <a:fillRect b="-6250"/>
                </a:stretch>
              </a:blipFill>
            </p:spPr>
            <p:txBody>
              <a:bodyPr/>
              <a:lstStyle/>
              <a:p>
                <a:r>
                  <a:rPr lang="de-DE">
                    <a:noFill/>
                  </a:rPr>
                  <a:t> </a:t>
                </a:r>
              </a:p>
            </p:txBody>
          </p:sp>
        </mc:Fallback>
      </mc:AlternateContent>
      <mc:AlternateContent xmlns:mc="http://schemas.openxmlformats.org/markup-compatibility/2006" xmlns:a14="http://schemas.microsoft.com/office/drawing/2010/main">
        <mc:Choice Requires="a14">
          <p:sp>
            <p:nvSpPr>
              <p:cNvPr id="24" name="TextBox 23"/>
              <p:cNvSpPr txBox="1"/>
              <p:nvPr/>
            </p:nvSpPr>
            <p:spPr>
              <a:xfrm>
                <a:off x="2992045" y="4444023"/>
                <a:ext cx="2604498" cy="390748"/>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en-US" sz="1800" i="1" smtClean="0">
                              <a:latin typeface="Cambria Math" panose="02040503050406030204" pitchFamily="18" charset="0"/>
                            </a:rPr>
                          </m:ctrlPr>
                        </m:sSubPr>
                        <m:e>
                          <m:r>
                            <a:rPr lang="en-US" sz="1800" i="1">
                              <a:latin typeface="Cambria Math" panose="02040503050406030204" pitchFamily="18" charset="0"/>
                              <a:ea typeface="Cambria Math" panose="02040503050406030204" pitchFamily="18" charset="0"/>
                            </a:rPr>
                            <m:t>𝜂</m:t>
                          </m:r>
                        </m:e>
                        <m:sub>
                          <m:r>
                            <a:rPr lang="de-DE" sz="1800" i="1">
                              <a:latin typeface="Cambria Math" panose="02040503050406030204" pitchFamily="18" charset="0"/>
                            </a:rPr>
                            <m:t>𝑝</m:t>
                          </m:r>
                          <m:r>
                            <a:rPr lang="de-DE" sz="1800" i="1">
                              <a:latin typeface="Cambria Math" panose="02040503050406030204" pitchFamily="18" charset="0"/>
                            </a:rPr>
                            <m:t>,</m:t>
                          </m:r>
                          <m:r>
                            <a:rPr lang="de-DE" sz="1800" i="1">
                              <a:latin typeface="Cambria Math" panose="02040503050406030204" pitchFamily="18" charset="0"/>
                            </a:rPr>
                            <m:t>𝑄</m:t>
                          </m:r>
                        </m:sub>
                      </m:sSub>
                      <m:r>
                        <a:rPr lang="en-US" sz="1800" i="1">
                          <a:latin typeface="Cambria Math" panose="02040503050406030204" pitchFamily="18" charset="0"/>
                        </a:rPr>
                        <m:t>=</m:t>
                      </m:r>
                      <m:r>
                        <a:rPr lang="de-DE" sz="1800" b="0" i="1" smtClean="0">
                          <a:latin typeface="Cambria Math" panose="02040503050406030204" pitchFamily="18" charset="0"/>
                        </a:rPr>
                        <m:t>0</m:t>
                      </m:r>
                    </m:oMath>
                  </m:oMathPara>
                </a14:m>
                <a:endParaRPr lang="de-DE" sz="1800" dirty="0">
                  <a:latin typeface="Arial" panose="020B0604020202020204" pitchFamily="34" charset="0"/>
                  <a:cs typeface="Arial" panose="020B0604020202020204" pitchFamily="34" charset="0"/>
                </a:endParaRPr>
              </a:p>
            </p:txBody>
          </p:sp>
        </mc:Choice>
        <mc:Fallback xmlns="">
          <p:sp>
            <p:nvSpPr>
              <p:cNvPr id="24" name="TextBox 23"/>
              <p:cNvSpPr txBox="1">
                <a:spLocks noRot="1" noChangeAspect="1" noMove="1" noResize="1" noEditPoints="1" noAdjustHandles="1" noChangeArrowheads="1" noChangeShapeType="1" noTextEdit="1"/>
              </p:cNvSpPr>
              <p:nvPr/>
            </p:nvSpPr>
            <p:spPr>
              <a:xfrm>
                <a:off x="2992045" y="4444023"/>
                <a:ext cx="2604498" cy="390748"/>
              </a:xfrm>
              <a:prstGeom prst="rect">
                <a:avLst/>
              </a:prstGeom>
              <a:blipFill>
                <a:blip r:embed="rId5"/>
                <a:stretch>
                  <a:fillRect b="-7813"/>
                </a:stretch>
              </a:blipFill>
            </p:spPr>
            <p:txBody>
              <a:bodyPr/>
              <a:lstStyle/>
              <a:p>
                <a:r>
                  <a:rPr lang="de-DE">
                    <a:noFill/>
                  </a:rPr>
                  <a:t> </a:t>
                </a:r>
              </a:p>
            </p:txBody>
          </p:sp>
        </mc:Fallback>
      </mc:AlternateContent>
      <mc:AlternateContent xmlns:mc="http://schemas.openxmlformats.org/markup-compatibility/2006" xmlns:a14="http://schemas.microsoft.com/office/drawing/2010/main">
        <mc:Choice Requires="a14">
          <p:sp>
            <p:nvSpPr>
              <p:cNvPr id="25" name="Rectangle 1"/>
              <p:cNvSpPr>
                <a:spLocks noChangeArrowheads="1"/>
              </p:cNvSpPr>
              <p:nvPr/>
            </p:nvSpPr>
            <p:spPr bwMode="auto">
              <a:xfrm>
                <a:off x="5907032" y="1776532"/>
                <a:ext cx="3391540" cy="4186274"/>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square">
                <a:spAutoFit/>
              </a:bodyPr>
              <a:lstStyle>
                <a:lvl1pPr marL="285750" indent="-285750">
                  <a:spcBef>
                    <a:spcPct val="20000"/>
                  </a:spcBef>
                  <a:buClr>
                    <a:schemeClr val="tx2"/>
                  </a:buClr>
                  <a:buChar char="•"/>
                  <a:defRPr sz="2400">
                    <a:solidFill>
                      <a:schemeClr val="tx1"/>
                    </a:solidFill>
                    <a:latin typeface="Times New Roman" panose="02020603050405020304" pitchFamily="18" charset="0"/>
                  </a:defRPr>
                </a:lvl1pPr>
                <a:lvl2pPr marL="742950" indent="-285750">
                  <a:spcBef>
                    <a:spcPct val="20000"/>
                  </a:spcBef>
                  <a:buClr>
                    <a:schemeClr val="tx2"/>
                  </a:buClr>
                  <a:buChar char="–"/>
                  <a:defRPr sz="2400">
                    <a:solidFill>
                      <a:schemeClr val="tx1"/>
                    </a:solidFill>
                    <a:latin typeface="Times New Roman" panose="02020603050405020304" pitchFamily="18" charset="0"/>
                  </a:defRPr>
                </a:lvl2pPr>
                <a:lvl3pPr marL="1143000" indent="-228600">
                  <a:spcBef>
                    <a:spcPct val="20000"/>
                  </a:spcBef>
                  <a:buClr>
                    <a:schemeClr val="tx2"/>
                  </a:buClr>
                  <a:buChar char="•"/>
                  <a:defRPr sz="2400">
                    <a:solidFill>
                      <a:schemeClr val="tx1"/>
                    </a:solidFill>
                    <a:latin typeface="Times New Roman" panose="02020603050405020304" pitchFamily="18" charset="0"/>
                  </a:defRPr>
                </a:lvl3pPr>
                <a:lvl4pPr marL="1600200" indent="-228600">
                  <a:spcBef>
                    <a:spcPct val="20000"/>
                  </a:spcBef>
                  <a:buClr>
                    <a:schemeClr val="tx2"/>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marL="0" indent="0">
                  <a:spcBef>
                    <a:spcPct val="0"/>
                  </a:spcBef>
                  <a:buClrTx/>
                  <a:buNone/>
                </a:pPr>
                <a:r>
                  <a:rPr lang="de-DE" altLang="en-US" sz="1800" dirty="0" smtClean="0">
                    <a:latin typeface="Arial" panose="020B0604020202020204" pitchFamily="34" charset="0"/>
                    <a:cs typeface="Arial" panose="020B0604020202020204" pitchFamily="34" charset="0"/>
                  </a:rPr>
                  <a:t>Für eine lineare inverse Nachfragefunktion:</a:t>
                </a:r>
              </a:p>
              <a:p>
                <a:pPr marL="0" indent="0">
                  <a:spcBef>
                    <a:spcPct val="0"/>
                  </a:spcBef>
                  <a:buClrTx/>
                  <a:buNone/>
                </a:pPr>
                <a:endParaRPr lang="de-DE" altLang="en-US" sz="1800" dirty="0">
                  <a:latin typeface="Arial" panose="020B0604020202020204" pitchFamily="34" charset="0"/>
                  <a:cs typeface="Arial" panose="020B0604020202020204" pitchFamily="34" charset="0"/>
                </a:endParaRPr>
              </a:p>
              <a:p>
                <a:pPr marL="0" indent="0">
                  <a:spcBef>
                    <a:spcPct val="0"/>
                  </a:spcBef>
                  <a:buClrTx/>
                  <a:buNone/>
                </a:pPr>
                <a14:m>
                  <m:oMathPara xmlns:m="http://schemas.openxmlformats.org/officeDocument/2006/math">
                    <m:oMathParaPr>
                      <m:jc m:val="centerGroup"/>
                    </m:oMathParaPr>
                    <m:oMath xmlns:m="http://schemas.openxmlformats.org/officeDocument/2006/math">
                      <m:r>
                        <a:rPr lang="de-DE" altLang="en-US" sz="1800" b="0" i="1" smtClean="0">
                          <a:latin typeface="Cambria Math" panose="02040503050406030204" pitchFamily="18" charset="0"/>
                          <a:cs typeface="Arial" panose="020B0604020202020204" pitchFamily="34" charset="0"/>
                        </a:rPr>
                        <m:t>𝑝</m:t>
                      </m:r>
                      <m:r>
                        <a:rPr lang="de-DE" altLang="en-US" sz="1800" b="0" i="1" smtClean="0">
                          <a:latin typeface="Cambria Math" panose="02040503050406030204" pitchFamily="18" charset="0"/>
                          <a:cs typeface="Arial" panose="020B0604020202020204" pitchFamily="34" charset="0"/>
                        </a:rPr>
                        <m:t>=</m:t>
                      </m:r>
                      <m:r>
                        <a:rPr lang="de-DE" altLang="en-US" sz="1800" b="0" i="1" smtClean="0">
                          <a:latin typeface="Cambria Math" panose="02040503050406030204" pitchFamily="18" charset="0"/>
                          <a:cs typeface="Arial" panose="020B0604020202020204" pitchFamily="34" charset="0"/>
                        </a:rPr>
                        <m:t>𝑎</m:t>
                      </m:r>
                      <m:r>
                        <a:rPr lang="de-DE" altLang="en-US" sz="1800" b="0" i="1" smtClean="0">
                          <a:latin typeface="Cambria Math" panose="02040503050406030204" pitchFamily="18" charset="0"/>
                          <a:cs typeface="Arial" panose="020B0604020202020204" pitchFamily="34" charset="0"/>
                        </a:rPr>
                        <m:t> −</m:t>
                      </m:r>
                      <m:r>
                        <a:rPr lang="de-DE" altLang="en-US" sz="1800" b="0" i="1" smtClean="0">
                          <a:latin typeface="Cambria Math" panose="02040503050406030204" pitchFamily="18" charset="0"/>
                          <a:cs typeface="Arial" panose="020B0604020202020204" pitchFamily="34" charset="0"/>
                        </a:rPr>
                        <m:t>𝑏𝑄</m:t>
                      </m:r>
                    </m:oMath>
                  </m:oMathPara>
                </a14:m>
                <a:endParaRPr lang="de-DE" altLang="en-US" sz="1800" b="0" i="1" dirty="0" smtClean="0">
                  <a:latin typeface="Cambria Math" panose="02040503050406030204" pitchFamily="18" charset="0"/>
                  <a:cs typeface="Arial" panose="020B0604020202020204" pitchFamily="34" charset="0"/>
                </a:endParaRPr>
              </a:p>
              <a:p>
                <a:pPr marL="0" indent="0">
                  <a:spcBef>
                    <a:spcPct val="0"/>
                  </a:spcBef>
                  <a:buClrTx/>
                  <a:buNone/>
                </a:pPr>
                <a14:m>
                  <m:oMathPara xmlns:m="http://schemas.openxmlformats.org/officeDocument/2006/math">
                    <m:oMathParaPr>
                      <m:jc m:val="centerGroup"/>
                    </m:oMathParaPr>
                    <m:oMath xmlns:m="http://schemas.openxmlformats.org/officeDocument/2006/math">
                      <m:r>
                        <a:rPr lang="de-DE" altLang="en-US" sz="1800" b="0" i="1" smtClean="0">
                          <a:latin typeface="Cambria Math" panose="02040503050406030204" pitchFamily="18" charset="0"/>
                          <a:cs typeface="Arial" panose="020B0604020202020204" pitchFamily="34" charset="0"/>
                        </a:rPr>
                        <m:t>𝑎</m:t>
                      </m:r>
                      <m:r>
                        <a:rPr lang="de-DE" altLang="en-US" sz="1800" b="0" i="1" smtClean="0">
                          <a:latin typeface="Cambria Math" panose="02040503050406030204" pitchFamily="18" charset="0"/>
                          <a:cs typeface="Arial" panose="020B0604020202020204" pitchFamily="34" charset="0"/>
                        </a:rPr>
                        <m:t>,</m:t>
                      </m:r>
                      <m:r>
                        <a:rPr lang="de-DE" altLang="en-US" sz="1800" b="0" i="1" smtClean="0">
                          <a:latin typeface="Cambria Math" panose="02040503050406030204" pitchFamily="18" charset="0"/>
                          <a:cs typeface="Arial" panose="020B0604020202020204" pitchFamily="34" charset="0"/>
                        </a:rPr>
                        <m:t>𝑏</m:t>
                      </m:r>
                      <m:r>
                        <a:rPr lang="de-DE" altLang="en-US" sz="1800" b="0" i="1" smtClean="0">
                          <a:latin typeface="Cambria Math" panose="02040503050406030204" pitchFamily="18" charset="0"/>
                          <a:cs typeface="Arial" panose="020B0604020202020204" pitchFamily="34" charset="0"/>
                        </a:rPr>
                        <m:t>&gt;0</m:t>
                      </m:r>
                    </m:oMath>
                  </m:oMathPara>
                </a14:m>
                <a:endParaRPr lang="de-DE" altLang="en-US" sz="1800" b="0" dirty="0" smtClean="0">
                  <a:latin typeface="Arial" panose="020B0604020202020204" pitchFamily="34" charset="0"/>
                  <a:cs typeface="Arial" panose="020B0604020202020204" pitchFamily="34" charset="0"/>
                </a:endParaRPr>
              </a:p>
              <a:p>
                <a:pPr marL="0" indent="0">
                  <a:spcBef>
                    <a:spcPct val="0"/>
                  </a:spcBef>
                  <a:buClrTx/>
                  <a:buNone/>
                </a:pPr>
                <a:endParaRPr lang="de-DE" altLang="en-US" sz="1800" dirty="0" smtClean="0">
                  <a:latin typeface="Arial" panose="020B0604020202020204" pitchFamily="34" charset="0"/>
                  <a:cs typeface="Arial" panose="020B0604020202020204" pitchFamily="34" charset="0"/>
                </a:endParaRPr>
              </a:p>
              <a:p>
                <a:pPr marL="0" indent="0">
                  <a:spcBef>
                    <a:spcPct val="0"/>
                  </a:spcBef>
                  <a:buClrTx/>
                  <a:buNone/>
                </a:pPr>
                <a:r>
                  <a:rPr lang="de-DE" altLang="en-US" sz="1800" dirty="0" smtClean="0">
                    <a:latin typeface="Arial" panose="020B0604020202020204" pitchFamily="34" charset="0"/>
                    <a:cs typeface="Arial" panose="020B0604020202020204" pitchFamily="34" charset="0"/>
                  </a:rPr>
                  <a:t>Nachfragefunktion:</a:t>
                </a:r>
              </a:p>
              <a:p>
                <a:pPr marL="0" indent="0">
                  <a:spcBef>
                    <a:spcPct val="0"/>
                  </a:spcBef>
                  <a:buClrTx/>
                  <a:buNone/>
                </a:pPr>
                <a:endParaRPr lang="de-DE" altLang="en-US" sz="1800" dirty="0" smtClean="0">
                  <a:latin typeface="Arial" panose="020B0604020202020204" pitchFamily="34" charset="0"/>
                  <a:cs typeface="Arial" panose="020B0604020202020204" pitchFamily="34" charset="0"/>
                </a:endParaRPr>
              </a:p>
              <a:p>
                <a:pPr marL="0" indent="0">
                  <a:spcBef>
                    <a:spcPct val="0"/>
                  </a:spcBef>
                  <a:buClrTx/>
                  <a:buNone/>
                </a:pPr>
                <a14:m>
                  <m:oMathPara xmlns:m="http://schemas.openxmlformats.org/officeDocument/2006/math">
                    <m:oMathParaPr>
                      <m:jc m:val="centerGroup"/>
                    </m:oMathParaPr>
                    <m:oMath xmlns:m="http://schemas.openxmlformats.org/officeDocument/2006/math">
                      <m:r>
                        <a:rPr lang="de-DE" altLang="en-US" sz="1800" b="0" i="1" smtClean="0">
                          <a:latin typeface="Cambria Math" panose="02040503050406030204" pitchFamily="18" charset="0"/>
                          <a:cs typeface="Arial" panose="020B0604020202020204" pitchFamily="34" charset="0"/>
                        </a:rPr>
                        <m:t>𝑄</m:t>
                      </m:r>
                      <m:r>
                        <a:rPr lang="de-DE" altLang="en-US" sz="1800" i="1">
                          <a:latin typeface="Cambria Math" panose="02040503050406030204" pitchFamily="18" charset="0"/>
                          <a:cs typeface="Arial" panose="020B0604020202020204" pitchFamily="34" charset="0"/>
                        </a:rPr>
                        <m:t>=</m:t>
                      </m:r>
                      <m:f>
                        <m:fPr>
                          <m:ctrlPr>
                            <a:rPr lang="de-DE" altLang="en-US" sz="1800" i="1" smtClean="0">
                              <a:latin typeface="Cambria Math" panose="02040503050406030204" pitchFamily="18" charset="0"/>
                              <a:cs typeface="Arial" panose="020B0604020202020204" pitchFamily="34" charset="0"/>
                            </a:rPr>
                          </m:ctrlPr>
                        </m:fPr>
                        <m:num>
                          <m:r>
                            <a:rPr lang="de-DE" altLang="en-US" sz="1800" b="0" i="1" smtClean="0">
                              <a:latin typeface="Cambria Math" panose="02040503050406030204" pitchFamily="18" charset="0"/>
                              <a:cs typeface="Arial" panose="020B0604020202020204" pitchFamily="34" charset="0"/>
                            </a:rPr>
                            <m:t>𝑎</m:t>
                          </m:r>
                          <m:r>
                            <a:rPr lang="de-DE" altLang="en-US" sz="1800" b="0" i="1" smtClean="0">
                              <a:latin typeface="Cambria Math" panose="02040503050406030204" pitchFamily="18" charset="0"/>
                              <a:cs typeface="Arial" panose="020B0604020202020204" pitchFamily="34" charset="0"/>
                            </a:rPr>
                            <m:t>−</m:t>
                          </m:r>
                          <m:r>
                            <a:rPr lang="de-DE" altLang="en-US" sz="1800" b="0" i="1" smtClean="0">
                              <a:latin typeface="Cambria Math" panose="02040503050406030204" pitchFamily="18" charset="0"/>
                              <a:cs typeface="Arial" panose="020B0604020202020204" pitchFamily="34" charset="0"/>
                            </a:rPr>
                            <m:t>𝑝</m:t>
                          </m:r>
                        </m:num>
                        <m:den>
                          <m:r>
                            <a:rPr lang="de-DE" altLang="en-US" sz="1800" b="0" i="1" smtClean="0">
                              <a:latin typeface="Cambria Math" panose="02040503050406030204" pitchFamily="18" charset="0"/>
                              <a:cs typeface="Arial" panose="020B0604020202020204" pitchFamily="34" charset="0"/>
                            </a:rPr>
                            <m:t>𝑏</m:t>
                          </m:r>
                        </m:den>
                      </m:f>
                    </m:oMath>
                  </m:oMathPara>
                </a14:m>
                <a:endParaRPr lang="de-DE" altLang="en-US" sz="1800" dirty="0" smtClean="0">
                  <a:cs typeface="Arial" panose="020B0604020202020204" pitchFamily="34" charset="0"/>
                </a:endParaRPr>
              </a:p>
              <a:p>
                <a:pPr marL="0" indent="0">
                  <a:spcBef>
                    <a:spcPct val="0"/>
                  </a:spcBef>
                  <a:buClrTx/>
                  <a:buNone/>
                </a:pPr>
                <a:endParaRPr lang="de-DE" altLang="en-US" sz="1800" i="1" dirty="0">
                  <a:latin typeface="Cambria Math" panose="02040503050406030204" pitchFamily="18" charset="0"/>
                  <a:cs typeface="Arial" panose="020B0604020202020204" pitchFamily="34" charset="0"/>
                </a:endParaRPr>
              </a:p>
              <a:p>
                <a:pPr marL="0" indent="0">
                  <a:spcBef>
                    <a:spcPct val="0"/>
                  </a:spcBef>
                  <a:buClrTx/>
                  <a:buNone/>
                </a:pPr>
                <a:r>
                  <a:rPr lang="de-DE" altLang="en-US" sz="1800" dirty="0" smtClean="0">
                    <a:latin typeface="Arial" panose="020B0604020202020204" pitchFamily="34" charset="0"/>
                    <a:cs typeface="Arial" panose="020B0604020202020204" pitchFamily="34" charset="0"/>
                  </a:rPr>
                  <a:t>Elastizität:</a:t>
                </a:r>
              </a:p>
              <a:p>
                <a:pPr marL="0" indent="0">
                  <a:spcBef>
                    <a:spcPct val="0"/>
                  </a:spcBef>
                  <a:buClrTx/>
                  <a:buNone/>
                </a:pPr>
                <a:endParaRPr lang="de-DE" altLang="en-US" sz="1800" dirty="0" smtClean="0">
                  <a:latin typeface="Arial" panose="020B0604020202020204" pitchFamily="34" charset="0"/>
                  <a:cs typeface="Arial" panose="020B0604020202020204" pitchFamily="34" charset="0"/>
                </a:endParaRPr>
              </a:p>
              <a:p>
                <a:pPr marL="0" indent="0">
                  <a:spcBef>
                    <a:spcPct val="0"/>
                  </a:spcBef>
                  <a:buClrTx/>
                  <a:buNone/>
                </a:pPr>
                <a14:m>
                  <m:oMathPara xmlns:m="http://schemas.openxmlformats.org/officeDocument/2006/math">
                    <m:oMathParaPr>
                      <m:jc m:val="centerGroup"/>
                    </m:oMathParaPr>
                    <m:oMath xmlns:m="http://schemas.openxmlformats.org/officeDocument/2006/math">
                      <m:f>
                        <m:fPr>
                          <m:ctrlPr>
                            <a:rPr lang="de-DE" altLang="en-US" sz="1800" i="1" smtClean="0">
                              <a:latin typeface="Cambria Math" panose="02040503050406030204" pitchFamily="18" charset="0"/>
                              <a:cs typeface="Arial" panose="020B0604020202020204" pitchFamily="34" charset="0"/>
                            </a:rPr>
                          </m:ctrlPr>
                        </m:fPr>
                        <m:num>
                          <m:r>
                            <a:rPr lang="de-DE" altLang="en-US" sz="1800" b="0" i="1" smtClean="0">
                              <a:latin typeface="Cambria Math" panose="02040503050406030204" pitchFamily="18" charset="0"/>
                              <a:cs typeface="Arial" panose="020B0604020202020204" pitchFamily="34" charset="0"/>
                            </a:rPr>
                            <m:t>𝑑𝑄</m:t>
                          </m:r>
                        </m:num>
                        <m:den>
                          <m:r>
                            <a:rPr lang="de-DE" altLang="en-US" sz="1800" b="0" i="1" smtClean="0">
                              <a:latin typeface="Cambria Math" panose="02040503050406030204" pitchFamily="18" charset="0"/>
                              <a:cs typeface="Arial" panose="020B0604020202020204" pitchFamily="34" charset="0"/>
                            </a:rPr>
                            <m:t>𝑑𝑝</m:t>
                          </m:r>
                        </m:den>
                      </m:f>
                      <m:f>
                        <m:fPr>
                          <m:ctrlPr>
                            <a:rPr lang="de-DE" altLang="en-US" sz="1800" i="1" smtClean="0">
                              <a:latin typeface="Cambria Math" panose="02040503050406030204" pitchFamily="18" charset="0"/>
                              <a:cs typeface="Arial" panose="020B0604020202020204" pitchFamily="34" charset="0"/>
                            </a:rPr>
                          </m:ctrlPr>
                        </m:fPr>
                        <m:num>
                          <m:r>
                            <a:rPr lang="de-DE" altLang="en-US" sz="1800" b="0" i="1" smtClean="0">
                              <a:latin typeface="Cambria Math" panose="02040503050406030204" pitchFamily="18" charset="0"/>
                              <a:cs typeface="Arial" panose="020B0604020202020204" pitchFamily="34" charset="0"/>
                            </a:rPr>
                            <m:t>𝑝</m:t>
                          </m:r>
                        </m:num>
                        <m:den>
                          <m:r>
                            <a:rPr lang="de-DE" altLang="en-US" sz="1800" b="0" i="1" smtClean="0">
                              <a:latin typeface="Cambria Math" panose="02040503050406030204" pitchFamily="18" charset="0"/>
                              <a:cs typeface="Arial" panose="020B0604020202020204" pitchFamily="34" charset="0"/>
                            </a:rPr>
                            <m:t>𝑄</m:t>
                          </m:r>
                        </m:den>
                      </m:f>
                      <m:r>
                        <a:rPr lang="de-DE" altLang="en-US" sz="1800" i="1">
                          <a:latin typeface="Cambria Math" panose="02040503050406030204" pitchFamily="18" charset="0"/>
                          <a:cs typeface="Arial" panose="020B0604020202020204" pitchFamily="34" charset="0"/>
                        </a:rPr>
                        <m:t>=</m:t>
                      </m:r>
                      <m:r>
                        <a:rPr lang="de-DE" altLang="en-US" sz="1800" b="0" i="1" smtClean="0">
                          <a:latin typeface="Cambria Math" panose="02040503050406030204" pitchFamily="18" charset="0"/>
                          <a:cs typeface="Arial" panose="020B0604020202020204" pitchFamily="34" charset="0"/>
                        </a:rPr>
                        <m:t>1−</m:t>
                      </m:r>
                      <m:f>
                        <m:fPr>
                          <m:ctrlPr>
                            <a:rPr lang="de-DE" altLang="en-US" sz="1800" i="1">
                              <a:latin typeface="Cambria Math" panose="02040503050406030204" pitchFamily="18" charset="0"/>
                              <a:cs typeface="Arial" panose="020B0604020202020204" pitchFamily="34" charset="0"/>
                            </a:rPr>
                          </m:ctrlPr>
                        </m:fPr>
                        <m:num>
                          <m:r>
                            <a:rPr lang="de-DE" altLang="en-US" sz="1800" i="1">
                              <a:latin typeface="Cambria Math" panose="02040503050406030204" pitchFamily="18" charset="0"/>
                              <a:cs typeface="Arial" panose="020B0604020202020204" pitchFamily="34" charset="0"/>
                            </a:rPr>
                            <m:t>𝑎</m:t>
                          </m:r>
                        </m:num>
                        <m:den>
                          <m:r>
                            <a:rPr lang="de-DE" altLang="en-US" sz="1800" i="1">
                              <a:latin typeface="Cambria Math" panose="02040503050406030204" pitchFamily="18" charset="0"/>
                              <a:cs typeface="Arial" panose="020B0604020202020204" pitchFamily="34" charset="0"/>
                            </a:rPr>
                            <m:t>𝑏</m:t>
                          </m:r>
                          <m:r>
                            <a:rPr lang="de-DE" altLang="en-US" sz="1800" b="0" i="1" smtClean="0">
                              <a:latin typeface="Cambria Math" panose="02040503050406030204" pitchFamily="18" charset="0"/>
                              <a:cs typeface="Arial" panose="020B0604020202020204" pitchFamily="34" charset="0"/>
                            </a:rPr>
                            <m:t>𝑄</m:t>
                          </m:r>
                        </m:den>
                      </m:f>
                    </m:oMath>
                  </m:oMathPara>
                </a14:m>
                <a:endParaRPr lang="de-DE" altLang="en-US" sz="1800" dirty="0">
                  <a:latin typeface="Arial" panose="020B0604020202020204" pitchFamily="34" charset="0"/>
                  <a:cs typeface="Arial" panose="020B0604020202020204" pitchFamily="34" charset="0"/>
                </a:endParaRPr>
              </a:p>
            </p:txBody>
          </p:sp>
        </mc:Choice>
        <mc:Fallback xmlns="">
          <p:sp>
            <p:nvSpPr>
              <p:cNvPr id="25" name="Rectangle 1"/>
              <p:cNvSpPr>
                <a:spLocks noRot="1" noChangeAspect="1" noMove="1" noResize="1" noEditPoints="1" noAdjustHandles="1" noChangeArrowheads="1" noChangeShapeType="1" noTextEdit="1"/>
              </p:cNvSpPr>
              <p:nvPr/>
            </p:nvSpPr>
            <p:spPr bwMode="auto">
              <a:xfrm>
                <a:off x="5907032" y="1776532"/>
                <a:ext cx="3391540" cy="4186274"/>
              </a:xfrm>
              <a:prstGeom prst="rect">
                <a:avLst/>
              </a:prstGeom>
              <a:blipFill>
                <a:blip r:embed="rId6"/>
                <a:stretch>
                  <a:fillRect l="-1439" t="-728"/>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de-DE">
                    <a:noFill/>
                  </a:rPr>
                  <a:t> </a:t>
                </a:r>
              </a:p>
            </p:txBody>
          </p:sp>
        </mc:Fallback>
      </mc:AlternateContent>
      <p:cxnSp>
        <p:nvCxnSpPr>
          <p:cNvPr id="26" name="Straight Connector 25"/>
          <p:cNvCxnSpPr/>
          <p:nvPr/>
        </p:nvCxnSpPr>
        <p:spPr bwMode="auto">
          <a:xfrm>
            <a:off x="2681555" y="3869669"/>
            <a:ext cx="0" cy="1019407"/>
          </a:xfrm>
          <a:prstGeom prst="line">
            <a:avLst/>
          </a:prstGeom>
          <a:noFill/>
          <a:ln w="38100" cap="flat" cmpd="sng" algn="ctr">
            <a:solidFill>
              <a:schemeClr val="tx1"/>
            </a:solidFill>
            <a:prstDash val="dash"/>
            <a:round/>
            <a:headEnd type="none" w="sm" len="sm"/>
            <a:tailEnd type="none" w="sm" len="sm"/>
          </a:ln>
          <a:effectLst/>
        </p:spPr>
      </p:cxnSp>
      <mc:AlternateContent xmlns:mc="http://schemas.openxmlformats.org/markup-compatibility/2006" xmlns:a14="http://schemas.microsoft.com/office/drawing/2010/main">
        <mc:Choice Requires="a14">
          <p:sp>
            <p:nvSpPr>
              <p:cNvPr id="29" name="TextBox 28"/>
              <p:cNvSpPr txBox="1"/>
              <p:nvPr/>
            </p:nvSpPr>
            <p:spPr>
              <a:xfrm>
                <a:off x="2504085" y="5025331"/>
                <a:ext cx="354939" cy="564898"/>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f>
                        <m:fPr>
                          <m:ctrlPr>
                            <a:rPr lang="de-DE" sz="1800" i="1" dirty="0" smtClean="0">
                              <a:latin typeface="Cambria Math" panose="02040503050406030204" pitchFamily="18" charset="0"/>
                              <a:cs typeface="Arial" panose="020B0604020202020204" pitchFamily="34" charset="0"/>
                            </a:rPr>
                          </m:ctrlPr>
                        </m:fPr>
                        <m:num>
                          <m:r>
                            <a:rPr lang="de-DE" sz="1800" b="0" i="1" dirty="0" smtClean="0">
                              <a:latin typeface="Cambria Math" panose="02040503050406030204" pitchFamily="18" charset="0"/>
                              <a:cs typeface="Arial" panose="020B0604020202020204" pitchFamily="34" charset="0"/>
                            </a:rPr>
                            <m:t>𝑎</m:t>
                          </m:r>
                        </m:num>
                        <m:den>
                          <m:r>
                            <a:rPr lang="de-DE" sz="1800" b="0" i="1" dirty="0" smtClean="0">
                              <a:latin typeface="Cambria Math" panose="02040503050406030204" pitchFamily="18" charset="0"/>
                              <a:cs typeface="Arial" panose="020B0604020202020204" pitchFamily="34" charset="0"/>
                            </a:rPr>
                            <m:t>2</m:t>
                          </m:r>
                          <m:r>
                            <a:rPr lang="de-DE" sz="1800" b="0" i="1" dirty="0" smtClean="0">
                              <a:latin typeface="Cambria Math" panose="02040503050406030204" pitchFamily="18" charset="0"/>
                              <a:cs typeface="Arial" panose="020B0604020202020204" pitchFamily="34" charset="0"/>
                            </a:rPr>
                            <m:t>𝑏</m:t>
                          </m:r>
                        </m:den>
                      </m:f>
                    </m:oMath>
                  </m:oMathPara>
                </a14:m>
                <a:endParaRPr lang="de-DE" sz="1800" dirty="0">
                  <a:latin typeface="Arial" panose="020B0604020202020204" pitchFamily="34" charset="0"/>
                  <a:cs typeface="Arial" panose="020B0604020202020204" pitchFamily="34" charset="0"/>
                </a:endParaRPr>
              </a:p>
            </p:txBody>
          </p:sp>
        </mc:Choice>
        <mc:Fallback xmlns="">
          <p:sp>
            <p:nvSpPr>
              <p:cNvPr id="29" name="TextBox 28"/>
              <p:cNvSpPr txBox="1">
                <a:spLocks noRot="1" noChangeAspect="1" noMove="1" noResize="1" noEditPoints="1" noAdjustHandles="1" noChangeArrowheads="1" noChangeShapeType="1" noTextEdit="1"/>
              </p:cNvSpPr>
              <p:nvPr/>
            </p:nvSpPr>
            <p:spPr>
              <a:xfrm>
                <a:off x="2504085" y="5025331"/>
                <a:ext cx="354939" cy="564898"/>
              </a:xfrm>
              <a:prstGeom prst="rect">
                <a:avLst/>
              </a:prstGeom>
              <a:blipFill>
                <a:blip r:embed="rId7"/>
                <a:stretch>
                  <a:fillRect/>
                </a:stretch>
              </a:blipFill>
            </p:spPr>
            <p:txBody>
              <a:bodyPr/>
              <a:lstStyle/>
              <a:p>
                <a:r>
                  <a:rPr lang="de-DE">
                    <a:noFill/>
                  </a:rPr>
                  <a:t> </a:t>
                </a:r>
              </a:p>
            </p:txBody>
          </p:sp>
        </mc:Fallback>
      </mc:AlternateContent>
      <p:sp>
        <p:nvSpPr>
          <p:cNvPr id="30" name="TextBox 29"/>
          <p:cNvSpPr txBox="1"/>
          <p:nvPr/>
        </p:nvSpPr>
        <p:spPr>
          <a:xfrm>
            <a:off x="1422378" y="4995373"/>
            <a:ext cx="230181" cy="369332"/>
          </a:xfrm>
          <a:prstGeom prst="rect">
            <a:avLst/>
          </a:prstGeom>
          <a:noFill/>
        </p:spPr>
        <p:txBody>
          <a:bodyPr wrap="square" rtlCol="0">
            <a:spAutoFit/>
          </a:bodyPr>
          <a:lstStyle/>
          <a:p>
            <a:r>
              <a:rPr lang="de-DE" sz="1800" dirty="0" smtClean="0">
                <a:latin typeface="Arial" panose="020B0604020202020204" pitchFamily="34" charset="0"/>
                <a:cs typeface="Arial" panose="020B0604020202020204" pitchFamily="34" charset="0"/>
              </a:rPr>
              <a:t>0</a:t>
            </a:r>
          </a:p>
        </p:txBody>
      </p:sp>
      <mc:AlternateContent xmlns:mc="http://schemas.openxmlformats.org/markup-compatibility/2006" xmlns:a14="http://schemas.microsoft.com/office/drawing/2010/main">
        <mc:Choice Requires="a14">
          <p:sp>
            <p:nvSpPr>
              <p:cNvPr id="31" name="TextBox 30"/>
              <p:cNvSpPr txBox="1"/>
              <p:nvPr/>
            </p:nvSpPr>
            <p:spPr>
              <a:xfrm>
                <a:off x="3831971" y="5034218"/>
                <a:ext cx="354939" cy="564898"/>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f>
                        <m:fPr>
                          <m:ctrlPr>
                            <a:rPr lang="de-DE" sz="1800" i="1" dirty="0" smtClean="0">
                              <a:latin typeface="Cambria Math" panose="02040503050406030204" pitchFamily="18" charset="0"/>
                              <a:cs typeface="Arial" panose="020B0604020202020204" pitchFamily="34" charset="0"/>
                            </a:rPr>
                          </m:ctrlPr>
                        </m:fPr>
                        <m:num>
                          <m:r>
                            <a:rPr lang="de-DE" sz="1800" b="0" i="1" dirty="0" smtClean="0">
                              <a:latin typeface="Cambria Math" panose="02040503050406030204" pitchFamily="18" charset="0"/>
                              <a:cs typeface="Arial" panose="020B0604020202020204" pitchFamily="34" charset="0"/>
                            </a:rPr>
                            <m:t>𝑎</m:t>
                          </m:r>
                        </m:num>
                        <m:den>
                          <m:r>
                            <a:rPr lang="de-DE" sz="1800" b="0" i="1" dirty="0" smtClean="0">
                              <a:latin typeface="Cambria Math" panose="02040503050406030204" pitchFamily="18" charset="0"/>
                              <a:cs typeface="Arial" panose="020B0604020202020204" pitchFamily="34" charset="0"/>
                            </a:rPr>
                            <m:t>𝑏</m:t>
                          </m:r>
                        </m:den>
                      </m:f>
                    </m:oMath>
                  </m:oMathPara>
                </a14:m>
                <a:endParaRPr lang="de-DE" sz="1800" dirty="0">
                  <a:latin typeface="Arial" panose="020B0604020202020204" pitchFamily="34" charset="0"/>
                  <a:cs typeface="Arial" panose="020B0604020202020204" pitchFamily="34" charset="0"/>
                </a:endParaRPr>
              </a:p>
            </p:txBody>
          </p:sp>
        </mc:Choice>
        <mc:Fallback xmlns="">
          <p:sp>
            <p:nvSpPr>
              <p:cNvPr id="31" name="TextBox 30"/>
              <p:cNvSpPr txBox="1">
                <a:spLocks noRot="1" noChangeAspect="1" noMove="1" noResize="1" noEditPoints="1" noAdjustHandles="1" noChangeArrowheads="1" noChangeShapeType="1" noTextEdit="1"/>
              </p:cNvSpPr>
              <p:nvPr/>
            </p:nvSpPr>
            <p:spPr>
              <a:xfrm>
                <a:off x="3831971" y="5034218"/>
                <a:ext cx="354939" cy="564898"/>
              </a:xfrm>
              <a:prstGeom prst="rect">
                <a:avLst/>
              </a:prstGeom>
              <a:blipFill>
                <a:blip r:embed="rId8"/>
                <a:stretch>
                  <a:fillRect/>
                </a:stretch>
              </a:blipFill>
            </p:spPr>
            <p:txBody>
              <a:bodyPr/>
              <a:lstStyle/>
              <a:p>
                <a:r>
                  <a:rPr lang="de-DE">
                    <a:noFill/>
                  </a:rPr>
                  <a:t> </a:t>
                </a:r>
              </a:p>
            </p:txBody>
          </p:sp>
        </mc:Fallback>
      </mc:AlternateContent>
    </p:spTree>
    <p:extLst>
      <p:ext uri="{BB962C8B-B14F-4D97-AF65-F5344CB8AC3E}">
        <p14:creationId xmlns:p14="http://schemas.microsoft.com/office/powerpoint/2010/main" val="4101148324"/>
      </p:ext>
    </p:extLst>
  </p:cSld>
  <p:clrMapOvr>
    <a:masterClrMapping/>
  </p:clrMapOvr>
  <p:transition/>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Rectangle 2"/>
          <p:cNvSpPr>
            <a:spLocks noGrp="1" noChangeArrowheads="1"/>
          </p:cNvSpPr>
          <p:nvPr>
            <p:ph type="title"/>
          </p:nvPr>
        </p:nvSpPr>
        <p:spPr>
          <a:xfrm>
            <a:off x="1911352" y="381000"/>
            <a:ext cx="6746875" cy="889000"/>
          </a:xfrm>
        </p:spPr>
        <p:txBody>
          <a:bodyPr/>
          <a:lstStyle/>
          <a:p>
            <a:r>
              <a:rPr lang="de-DE" altLang="en-US" i="0" smtClean="0">
                <a:latin typeface="Arial" panose="020B0604020202020204" pitchFamily="34" charset="0"/>
                <a:cs typeface="Arial" panose="020B0604020202020204" pitchFamily="34" charset="0"/>
              </a:rPr>
              <a:t>Preiselastizität der Nachfrage – Bsp.</a:t>
            </a:r>
          </a:p>
        </p:txBody>
      </p:sp>
      <p:sp>
        <p:nvSpPr>
          <p:cNvPr id="3" name="Rectangle 3">
            <a:extLst>
              <a:ext uri="{FF2B5EF4-FFF2-40B4-BE49-F238E27FC236}">
                <a16:creationId xmlns:a16="http://schemas.microsoft.com/office/drawing/2014/main" id="{62B8390D-0A65-2D4D-A467-B0CFDB205317}"/>
              </a:ext>
            </a:extLst>
          </p:cNvPr>
          <p:cNvSpPr txBox="1">
            <a:spLocks noChangeArrowheads="1"/>
          </p:cNvSpPr>
          <p:nvPr/>
        </p:nvSpPr>
        <p:spPr>
          <a:xfrm>
            <a:off x="552450" y="1876427"/>
            <a:ext cx="7981950" cy="3768725"/>
          </a:xfrm>
          <a:prstGeom prst="rect">
            <a:avLst/>
          </a:prstGeom>
        </p:spPr>
        <p:txBody>
          <a:bodyPr/>
          <a:lstStyle>
            <a:lvl1pPr marL="342900" indent="-342900" algn="l" rtl="0" eaLnBrk="0" fontAlgn="base" hangingPunct="0">
              <a:spcBef>
                <a:spcPct val="20000"/>
              </a:spcBef>
              <a:spcAft>
                <a:spcPct val="0"/>
              </a:spcAft>
              <a:buClr>
                <a:schemeClr val="tx2"/>
              </a:buClr>
              <a:buChar char="•"/>
              <a:defRPr sz="2400">
                <a:solidFill>
                  <a:schemeClr val="tx1"/>
                </a:solidFill>
                <a:latin typeface="+mn-lt"/>
                <a:ea typeface="+mn-ea"/>
                <a:cs typeface="+mn-cs"/>
              </a:defRPr>
            </a:lvl1pPr>
            <a:lvl2pPr marL="742950" indent="-285750" algn="l" rtl="0" eaLnBrk="0" fontAlgn="base" hangingPunct="0">
              <a:spcBef>
                <a:spcPct val="20000"/>
              </a:spcBef>
              <a:spcAft>
                <a:spcPct val="0"/>
              </a:spcAft>
              <a:buClr>
                <a:schemeClr val="tx2"/>
              </a:buClr>
              <a:buChar char="–"/>
              <a:defRPr sz="2400">
                <a:solidFill>
                  <a:schemeClr val="tx1"/>
                </a:solidFill>
                <a:latin typeface="+mn-lt"/>
              </a:defRPr>
            </a:lvl2pPr>
            <a:lvl3pPr marL="1143000" indent="-228600" algn="l" rtl="0" eaLnBrk="0" fontAlgn="base" hangingPunct="0">
              <a:spcBef>
                <a:spcPct val="20000"/>
              </a:spcBef>
              <a:spcAft>
                <a:spcPct val="0"/>
              </a:spcAft>
              <a:buClr>
                <a:schemeClr val="tx2"/>
              </a:buClr>
              <a:buChar char="•"/>
              <a:defRPr sz="2400">
                <a:solidFill>
                  <a:schemeClr val="tx1"/>
                </a:solidFill>
                <a:latin typeface="+mn-lt"/>
              </a:defRPr>
            </a:lvl3pPr>
            <a:lvl4pPr marL="1600200" indent="-228600" algn="l" rtl="0" eaLnBrk="0" fontAlgn="base" hangingPunct="0">
              <a:spcBef>
                <a:spcPct val="20000"/>
              </a:spcBef>
              <a:spcAft>
                <a:spcPct val="0"/>
              </a:spcAft>
              <a:buClr>
                <a:schemeClr val="tx2"/>
              </a:buClr>
              <a:buChar char="–"/>
              <a:defRPr sz="2000">
                <a:solidFill>
                  <a:schemeClr val="tx1"/>
                </a:solidFill>
                <a:latin typeface="+mn-lt"/>
              </a:defRPr>
            </a:lvl4pPr>
            <a:lvl5pPr marL="2057400" indent="-228600" algn="l" rtl="0" eaLnBrk="0" fontAlgn="base" hangingPunct="0">
              <a:spcBef>
                <a:spcPct val="20000"/>
              </a:spcBef>
              <a:spcAft>
                <a:spcPct val="0"/>
              </a:spcAft>
              <a:buClr>
                <a:schemeClr val="tx2"/>
              </a:buClr>
              <a:buChar char="•"/>
              <a:defRPr sz="2000">
                <a:solidFill>
                  <a:schemeClr val="tx1"/>
                </a:solidFill>
                <a:latin typeface="+mn-lt"/>
              </a:defRPr>
            </a:lvl5pPr>
            <a:lvl6pPr marL="2514600" indent="-228600" algn="l" rtl="0" eaLnBrk="0" fontAlgn="base" hangingPunct="0">
              <a:spcBef>
                <a:spcPct val="20000"/>
              </a:spcBef>
              <a:spcAft>
                <a:spcPct val="0"/>
              </a:spcAft>
              <a:buClr>
                <a:schemeClr val="tx2"/>
              </a:buClr>
              <a:buChar char="•"/>
              <a:defRPr sz="2000">
                <a:solidFill>
                  <a:schemeClr val="tx1"/>
                </a:solidFill>
                <a:latin typeface="+mn-lt"/>
              </a:defRPr>
            </a:lvl6pPr>
            <a:lvl7pPr marL="2971800" indent="-228600" algn="l" rtl="0" eaLnBrk="0" fontAlgn="base" hangingPunct="0">
              <a:spcBef>
                <a:spcPct val="20000"/>
              </a:spcBef>
              <a:spcAft>
                <a:spcPct val="0"/>
              </a:spcAft>
              <a:buClr>
                <a:schemeClr val="tx2"/>
              </a:buClr>
              <a:buChar char="•"/>
              <a:defRPr sz="2000">
                <a:solidFill>
                  <a:schemeClr val="tx1"/>
                </a:solidFill>
                <a:latin typeface="+mn-lt"/>
              </a:defRPr>
            </a:lvl7pPr>
            <a:lvl8pPr marL="3429000" indent="-228600" algn="l" rtl="0" eaLnBrk="0" fontAlgn="base" hangingPunct="0">
              <a:spcBef>
                <a:spcPct val="20000"/>
              </a:spcBef>
              <a:spcAft>
                <a:spcPct val="0"/>
              </a:spcAft>
              <a:buClr>
                <a:schemeClr val="tx2"/>
              </a:buClr>
              <a:buChar char="•"/>
              <a:defRPr sz="2000">
                <a:solidFill>
                  <a:schemeClr val="tx1"/>
                </a:solidFill>
                <a:latin typeface="+mn-lt"/>
              </a:defRPr>
            </a:lvl8pPr>
            <a:lvl9pPr marL="3886200" indent="-228600" algn="l" rtl="0" eaLnBrk="0" fontAlgn="base" hangingPunct="0">
              <a:spcBef>
                <a:spcPct val="20000"/>
              </a:spcBef>
              <a:spcAft>
                <a:spcPct val="0"/>
              </a:spcAft>
              <a:buClr>
                <a:schemeClr val="tx2"/>
              </a:buClr>
              <a:buChar char="•"/>
              <a:defRPr sz="2000">
                <a:solidFill>
                  <a:schemeClr val="tx1"/>
                </a:solidFill>
                <a:latin typeface="+mn-lt"/>
              </a:defRPr>
            </a:lvl9pPr>
          </a:lstStyle>
          <a:p>
            <a:pPr marL="0" indent="0">
              <a:buNone/>
              <a:defRPr/>
            </a:pPr>
            <a:r>
              <a:rPr lang="de-DE" sz="1800" kern="0" dirty="0" smtClean="0">
                <a:latin typeface="Arial" panose="020B0604020202020204" pitchFamily="34" charset="0"/>
                <a:cs typeface="Arial" panose="020B0604020202020204" pitchFamily="34" charset="0"/>
              </a:rPr>
              <a:t>Gründe für unelastische Nachfrage: Verschiedene Gründe können zu einer Preiselastizität mit einem Betrag zwischen 0 und 1 führen</a:t>
            </a:r>
          </a:p>
          <a:p>
            <a:pPr marL="0" indent="0">
              <a:buNone/>
              <a:defRPr/>
            </a:pPr>
            <a:endParaRPr lang="de-DE" sz="1800" kern="0" dirty="0" smtClean="0">
              <a:latin typeface="Arial" panose="020B0604020202020204" pitchFamily="34" charset="0"/>
              <a:cs typeface="Arial" panose="020B0604020202020204" pitchFamily="34" charset="0"/>
            </a:endParaRPr>
          </a:p>
          <a:p>
            <a:pPr>
              <a:defRPr/>
            </a:pPr>
            <a:r>
              <a:rPr lang="de-DE" sz="1800" kern="0" dirty="0" smtClean="0">
                <a:latin typeface="Arial" panose="020B0604020202020204" pitchFamily="34" charset="0"/>
                <a:cs typeface="Arial" panose="020B0604020202020204" pitchFamily="34" charset="0"/>
              </a:rPr>
              <a:t>Preisänderungen werden vom Konsumenten nicht wahrgenommen</a:t>
            </a:r>
          </a:p>
          <a:p>
            <a:pPr>
              <a:defRPr/>
            </a:pPr>
            <a:endParaRPr lang="de-DE" sz="1800" kern="0" dirty="0" smtClean="0">
              <a:latin typeface="Arial" panose="020B0604020202020204" pitchFamily="34" charset="0"/>
              <a:cs typeface="Arial" panose="020B0604020202020204" pitchFamily="34" charset="0"/>
            </a:endParaRPr>
          </a:p>
          <a:p>
            <a:pPr>
              <a:defRPr/>
            </a:pPr>
            <a:r>
              <a:rPr lang="de-DE" sz="1800" kern="0" dirty="0" smtClean="0">
                <a:latin typeface="Arial" panose="020B0604020202020204" pitchFamily="34" charset="0"/>
                <a:cs typeface="Arial" panose="020B0604020202020204" pitchFamily="34" charset="0"/>
              </a:rPr>
              <a:t>Der Konsument nimmt Preisänderungen zwar wahr, hält bei Preiserhöhungen </a:t>
            </a:r>
            <a:r>
              <a:rPr lang="de-DE" sz="1800" kern="0" dirty="0" smtClean="0">
                <a:latin typeface="Arial" panose="020B0604020202020204" pitchFamily="34" charset="0"/>
                <a:cs typeface="Arial" panose="020B0604020202020204" pitchFamily="34" charset="0"/>
              </a:rPr>
              <a:t>die </a:t>
            </a:r>
            <a:r>
              <a:rPr lang="de-DE" sz="1800" kern="0" dirty="0" smtClean="0">
                <a:latin typeface="Arial" panose="020B0604020202020204" pitchFamily="34" charset="0"/>
                <a:cs typeface="Arial" panose="020B0604020202020204" pitchFamily="34" charset="0"/>
              </a:rPr>
              <a:t>Suche nach Alternativen aber für zu aufwendig</a:t>
            </a:r>
          </a:p>
          <a:p>
            <a:pPr>
              <a:defRPr/>
            </a:pPr>
            <a:endParaRPr lang="de-DE" sz="1800" kern="0" dirty="0" smtClean="0">
              <a:latin typeface="Arial" panose="020B0604020202020204" pitchFamily="34" charset="0"/>
              <a:cs typeface="Arial" panose="020B0604020202020204" pitchFamily="34" charset="0"/>
            </a:endParaRPr>
          </a:p>
          <a:p>
            <a:pPr>
              <a:defRPr/>
            </a:pPr>
            <a:r>
              <a:rPr lang="de-DE" sz="1800" kern="0" dirty="0" smtClean="0">
                <a:latin typeface="Arial" panose="020B0604020202020204" pitchFamily="34" charset="0"/>
                <a:cs typeface="Arial" panose="020B0604020202020204" pitchFamily="34" charset="0"/>
              </a:rPr>
              <a:t>Es gibt kaum Substitutionsprodukte, auf die bei Preiserhöhungen kurzfristig ausgewichen werden kann</a:t>
            </a:r>
            <a:endParaRPr lang="de-DE" sz="1800" kern="0" dirty="0">
              <a:latin typeface="Arial" panose="020B0604020202020204" pitchFamily="34" charset="0"/>
              <a:cs typeface="Arial" panose="020B0604020202020204" pitchFamily="34" charset="0"/>
            </a:endParaRPr>
          </a:p>
        </p:txBody>
      </p:sp>
    </p:spTree>
  </p:cSld>
  <p:clrMapOvr>
    <a:masterClrMapping/>
  </p:clrMapOvr>
  <p:transition/>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Rectangle 2"/>
          <p:cNvSpPr>
            <a:spLocks noGrp="1" noChangeArrowheads="1"/>
          </p:cNvSpPr>
          <p:nvPr>
            <p:ph type="title"/>
          </p:nvPr>
        </p:nvSpPr>
        <p:spPr>
          <a:xfrm>
            <a:off x="1911352" y="381000"/>
            <a:ext cx="6746875" cy="889000"/>
          </a:xfrm>
        </p:spPr>
        <p:txBody>
          <a:bodyPr/>
          <a:lstStyle/>
          <a:p>
            <a:r>
              <a:rPr lang="de-DE" altLang="en-US" i="0" smtClean="0">
                <a:latin typeface="Arial" panose="020B0604020202020204" pitchFamily="34" charset="0"/>
                <a:cs typeface="Arial" panose="020B0604020202020204" pitchFamily="34" charset="0"/>
              </a:rPr>
              <a:t>Preiselastizität der Nachfrage – Bsp.</a:t>
            </a:r>
          </a:p>
        </p:txBody>
      </p:sp>
      <p:sp>
        <p:nvSpPr>
          <p:cNvPr id="3" name="Rectangle 3">
            <a:extLst>
              <a:ext uri="{FF2B5EF4-FFF2-40B4-BE49-F238E27FC236}">
                <a16:creationId xmlns:a16="http://schemas.microsoft.com/office/drawing/2014/main" id="{62B8390D-0A65-2D4D-A467-B0CFDB205317}"/>
              </a:ext>
            </a:extLst>
          </p:cNvPr>
          <p:cNvSpPr txBox="1">
            <a:spLocks noChangeArrowheads="1"/>
          </p:cNvSpPr>
          <p:nvPr/>
        </p:nvSpPr>
        <p:spPr>
          <a:xfrm>
            <a:off x="552450" y="1876427"/>
            <a:ext cx="7981950" cy="3768725"/>
          </a:xfrm>
          <a:prstGeom prst="rect">
            <a:avLst/>
          </a:prstGeom>
        </p:spPr>
        <p:txBody>
          <a:bodyPr/>
          <a:lstStyle>
            <a:lvl1pPr marL="342900" indent="-342900" algn="l" rtl="0" eaLnBrk="0" fontAlgn="base" hangingPunct="0">
              <a:spcBef>
                <a:spcPct val="20000"/>
              </a:spcBef>
              <a:spcAft>
                <a:spcPct val="0"/>
              </a:spcAft>
              <a:buClr>
                <a:schemeClr val="tx2"/>
              </a:buClr>
              <a:buChar char="•"/>
              <a:defRPr sz="2400">
                <a:solidFill>
                  <a:schemeClr val="tx1"/>
                </a:solidFill>
                <a:latin typeface="+mn-lt"/>
                <a:ea typeface="+mn-ea"/>
                <a:cs typeface="+mn-cs"/>
              </a:defRPr>
            </a:lvl1pPr>
            <a:lvl2pPr marL="742950" indent="-285750" algn="l" rtl="0" eaLnBrk="0" fontAlgn="base" hangingPunct="0">
              <a:spcBef>
                <a:spcPct val="20000"/>
              </a:spcBef>
              <a:spcAft>
                <a:spcPct val="0"/>
              </a:spcAft>
              <a:buClr>
                <a:schemeClr val="tx2"/>
              </a:buClr>
              <a:buChar char="–"/>
              <a:defRPr sz="2400">
                <a:solidFill>
                  <a:schemeClr val="tx1"/>
                </a:solidFill>
                <a:latin typeface="+mn-lt"/>
              </a:defRPr>
            </a:lvl2pPr>
            <a:lvl3pPr marL="1143000" indent="-228600" algn="l" rtl="0" eaLnBrk="0" fontAlgn="base" hangingPunct="0">
              <a:spcBef>
                <a:spcPct val="20000"/>
              </a:spcBef>
              <a:spcAft>
                <a:spcPct val="0"/>
              </a:spcAft>
              <a:buClr>
                <a:schemeClr val="tx2"/>
              </a:buClr>
              <a:buChar char="•"/>
              <a:defRPr sz="2400">
                <a:solidFill>
                  <a:schemeClr val="tx1"/>
                </a:solidFill>
                <a:latin typeface="+mn-lt"/>
              </a:defRPr>
            </a:lvl3pPr>
            <a:lvl4pPr marL="1600200" indent="-228600" algn="l" rtl="0" eaLnBrk="0" fontAlgn="base" hangingPunct="0">
              <a:spcBef>
                <a:spcPct val="20000"/>
              </a:spcBef>
              <a:spcAft>
                <a:spcPct val="0"/>
              </a:spcAft>
              <a:buClr>
                <a:schemeClr val="tx2"/>
              </a:buClr>
              <a:buChar char="–"/>
              <a:defRPr sz="2000">
                <a:solidFill>
                  <a:schemeClr val="tx1"/>
                </a:solidFill>
                <a:latin typeface="+mn-lt"/>
              </a:defRPr>
            </a:lvl4pPr>
            <a:lvl5pPr marL="2057400" indent="-228600" algn="l" rtl="0" eaLnBrk="0" fontAlgn="base" hangingPunct="0">
              <a:spcBef>
                <a:spcPct val="20000"/>
              </a:spcBef>
              <a:spcAft>
                <a:spcPct val="0"/>
              </a:spcAft>
              <a:buClr>
                <a:schemeClr val="tx2"/>
              </a:buClr>
              <a:buChar char="•"/>
              <a:defRPr sz="2000">
                <a:solidFill>
                  <a:schemeClr val="tx1"/>
                </a:solidFill>
                <a:latin typeface="+mn-lt"/>
              </a:defRPr>
            </a:lvl5pPr>
            <a:lvl6pPr marL="2514600" indent="-228600" algn="l" rtl="0" eaLnBrk="0" fontAlgn="base" hangingPunct="0">
              <a:spcBef>
                <a:spcPct val="20000"/>
              </a:spcBef>
              <a:spcAft>
                <a:spcPct val="0"/>
              </a:spcAft>
              <a:buClr>
                <a:schemeClr val="tx2"/>
              </a:buClr>
              <a:buChar char="•"/>
              <a:defRPr sz="2000">
                <a:solidFill>
                  <a:schemeClr val="tx1"/>
                </a:solidFill>
                <a:latin typeface="+mn-lt"/>
              </a:defRPr>
            </a:lvl6pPr>
            <a:lvl7pPr marL="2971800" indent="-228600" algn="l" rtl="0" eaLnBrk="0" fontAlgn="base" hangingPunct="0">
              <a:spcBef>
                <a:spcPct val="20000"/>
              </a:spcBef>
              <a:spcAft>
                <a:spcPct val="0"/>
              </a:spcAft>
              <a:buClr>
                <a:schemeClr val="tx2"/>
              </a:buClr>
              <a:buChar char="•"/>
              <a:defRPr sz="2000">
                <a:solidFill>
                  <a:schemeClr val="tx1"/>
                </a:solidFill>
                <a:latin typeface="+mn-lt"/>
              </a:defRPr>
            </a:lvl7pPr>
            <a:lvl8pPr marL="3429000" indent="-228600" algn="l" rtl="0" eaLnBrk="0" fontAlgn="base" hangingPunct="0">
              <a:spcBef>
                <a:spcPct val="20000"/>
              </a:spcBef>
              <a:spcAft>
                <a:spcPct val="0"/>
              </a:spcAft>
              <a:buClr>
                <a:schemeClr val="tx2"/>
              </a:buClr>
              <a:buChar char="•"/>
              <a:defRPr sz="2000">
                <a:solidFill>
                  <a:schemeClr val="tx1"/>
                </a:solidFill>
                <a:latin typeface="+mn-lt"/>
              </a:defRPr>
            </a:lvl8pPr>
            <a:lvl9pPr marL="3886200" indent="-228600" algn="l" rtl="0" eaLnBrk="0" fontAlgn="base" hangingPunct="0">
              <a:spcBef>
                <a:spcPct val="20000"/>
              </a:spcBef>
              <a:spcAft>
                <a:spcPct val="0"/>
              </a:spcAft>
              <a:buClr>
                <a:schemeClr val="tx2"/>
              </a:buClr>
              <a:buChar char="•"/>
              <a:defRPr sz="2000">
                <a:solidFill>
                  <a:schemeClr val="tx1"/>
                </a:solidFill>
                <a:latin typeface="+mn-lt"/>
              </a:defRPr>
            </a:lvl9pPr>
          </a:lstStyle>
          <a:p>
            <a:pPr marL="0" indent="0">
              <a:buNone/>
              <a:defRPr/>
            </a:pPr>
            <a:r>
              <a:rPr lang="de-DE" sz="1800" dirty="0" smtClean="0">
                <a:latin typeface="Arial" panose="020B0604020202020204" pitchFamily="34" charset="0"/>
                <a:cs typeface="Arial" panose="020B0604020202020204" pitchFamily="34" charset="0"/>
              </a:rPr>
              <a:t>Positive Nachfrageelastizität: Weitere Effekte können bewirken, dass die Preiselastizität sogar positiv wird</a:t>
            </a:r>
          </a:p>
          <a:p>
            <a:pPr marL="0" indent="0">
              <a:buNone/>
              <a:defRPr/>
            </a:pPr>
            <a:endParaRPr lang="de-DE" sz="1800" dirty="0" smtClean="0">
              <a:latin typeface="Arial" panose="020B0604020202020204" pitchFamily="34" charset="0"/>
              <a:cs typeface="Arial" panose="020B0604020202020204" pitchFamily="34" charset="0"/>
            </a:endParaRPr>
          </a:p>
          <a:p>
            <a:pPr lvl="1">
              <a:defRPr/>
            </a:pPr>
            <a:r>
              <a:rPr lang="de-DE" sz="1800" dirty="0" smtClean="0">
                <a:latin typeface="Arial" panose="020B0604020202020204" pitchFamily="34" charset="0"/>
                <a:cs typeface="Arial" panose="020B0604020202020204" pitchFamily="34" charset="0"/>
              </a:rPr>
              <a:t>Veblen-Effekt (Snob-Effekt): Ein Produkt stiftet einen höheren Nutzen, wenn es teurer ist</a:t>
            </a:r>
          </a:p>
          <a:p>
            <a:pPr lvl="1">
              <a:defRPr/>
            </a:pPr>
            <a:endParaRPr lang="de-DE" sz="1800" dirty="0" smtClean="0">
              <a:latin typeface="Arial" panose="020B0604020202020204" pitchFamily="34" charset="0"/>
              <a:cs typeface="Arial" panose="020B0604020202020204" pitchFamily="34" charset="0"/>
            </a:endParaRPr>
          </a:p>
          <a:p>
            <a:pPr lvl="1">
              <a:defRPr/>
            </a:pPr>
            <a:r>
              <a:rPr lang="de-DE" sz="1800" dirty="0" smtClean="0">
                <a:latin typeface="Arial" panose="020B0604020202020204" pitchFamily="34" charset="0"/>
                <a:cs typeface="Arial" panose="020B0604020202020204" pitchFamily="34" charset="0"/>
              </a:rPr>
              <a:t>Qualitäts-Effekt: Bei Produkten, </a:t>
            </a:r>
            <a:r>
              <a:rPr lang="de-DE" sz="1800" dirty="0">
                <a:latin typeface="Arial" panose="020B0604020202020204" pitchFamily="34" charset="0"/>
                <a:cs typeface="Arial" panose="020B0604020202020204" pitchFamily="34" charset="0"/>
              </a:rPr>
              <a:t>deren </a:t>
            </a:r>
            <a:r>
              <a:rPr lang="de-DE" sz="1800" dirty="0" smtClean="0">
                <a:latin typeface="Arial" panose="020B0604020202020204" pitchFamily="34" charset="0"/>
                <a:cs typeface="Arial" panose="020B0604020202020204" pitchFamily="34" charset="0"/>
              </a:rPr>
              <a:t>Qualität nur schwer beurteilt werden kann, wird der Preis häufig als Qualitätsindikator angesehen </a:t>
            </a:r>
          </a:p>
          <a:p>
            <a:pPr marL="457200" lvl="1" indent="0">
              <a:buNone/>
              <a:defRPr/>
            </a:pPr>
            <a:endParaRPr lang="de-DE" sz="1800" dirty="0" smtClean="0">
              <a:latin typeface="Arial" panose="020B0604020202020204" pitchFamily="34" charset="0"/>
              <a:cs typeface="Arial" panose="020B0604020202020204" pitchFamily="34" charset="0"/>
            </a:endParaRPr>
          </a:p>
        </p:txBody>
      </p:sp>
    </p:spTree>
  </p:cSld>
  <p:clrMapOvr>
    <a:masterClrMapping/>
  </p:clrMapOvr>
  <p:transition/>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7" name="Rectangle 2"/>
          <p:cNvSpPr>
            <a:spLocks noGrp="1" noChangeArrowheads="1"/>
          </p:cNvSpPr>
          <p:nvPr>
            <p:ph type="title"/>
          </p:nvPr>
        </p:nvSpPr>
        <p:spPr>
          <a:xfrm>
            <a:off x="1908177" y="381000"/>
            <a:ext cx="6702425" cy="889000"/>
          </a:xfrm>
        </p:spPr>
        <p:txBody>
          <a:bodyPr/>
          <a:lstStyle/>
          <a:p>
            <a:r>
              <a:rPr lang="de-DE" altLang="en-US" i="0" smtClean="0">
                <a:latin typeface="Arial" panose="020B0604020202020204" pitchFamily="34" charset="0"/>
                <a:cs typeface="Arial" panose="020B0604020202020204" pitchFamily="34" charset="0"/>
              </a:rPr>
              <a:t>Rolle des Staates</a:t>
            </a:r>
          </a:p>
        </p:txBody>
      </p:sp>
      <p:sp>
        <p:nvSpPr>
          <p:cNvPr id="34818" name="Rectangle 3"/>
          <p:cNvSpPr>
            <a:spLocks noGrp="1" noChangeArrowheads="1"/>
          </p:cNvSpPr>
          <p:nvPr>
            <p:ph type="body" idx="1"/>
          </p:nvPr>
        </p:nvSpPr>
        <p:spPr>
          <a:xfrm>
            <a:off x="1911350" y="1536702"/>
            <a:ext cx="6927850" cy="4995863"/>
          </a:xfrm>
        </p:spPr>
        <p:txBody>
          <a:bodyPr/>
          <a:lstStyle/>
          <a:p>
            <a:r>
              <a:rPr lang="de-DE" altLang="en-US" sz="1600" b="1" dirty="0">
                <a:latin typeface="Arial" panose="020B0604020202020204" pitchFamily="34" charset="0"/>
              </a:rPr>
              <a:t>Marktwirtschaft: </a:t>
            </a:r>
            <a:r>
              <a:rPr lang="de-DE" altLang="en-US" sz="1600" dirty="0">
                <a:latin typeface="Arial" panose="020B0604020202020204" pitchFamily="34" charset="0"/>
              </a:rPr>
              <a:t>Staat sorgt für das Funktionieren der Märkte, ohne in diese direkt einzugreifen. Zu den Staatsaufgaben gehören</a:t>
            </a:r>
          </a:p>
          <a:p>
            <a:pPr lvl="2"/>
            <a:r>
              <a:rPr lang="de-DE" altLang="en-US" sz="1600" dirty="0">
                <a:latin typeface="Arial" panose="020B0604020202020204" pitchFamily="34" charset="0"/>
              </a:rPr>
              <a:t>Schutz des Eigentums, Schutz privater Verträge</a:t>
            </a:r>
          </a:p>
          <a:p>
            <a:pPr lvl="2"/>
            <a:r>
              <a:rPr lang="de-DE" altLang="en-US" sz="1600" dirty="0">
                <a:latin typeface="Arial" panose="020B0604020202020204" pitchFamily="34" charset="0"/>
              </a:rPr>
              <a:t>Sicherung der Marktfunktion (Wettbewerbsrecht, Verbraucherschutz)</a:t>
            </a:r>
          </a:p>
          <a:p>
            <a:pPr>
              <a:buFontTx/>
              <a:buNone/>
            </a:pPr>
            <a:r>
              <a:rPr lang="de-DE" altLang="en-US" sz="1600" dirty="0">
                <a:latin typeface="Arial" panose="020B0604020202020204" pitchFamily="34" charset="0"/>
              </a:rPr>
              <a:t>	Entscheidend ist die Souveränität und Verantwortung des Einzelnen</a:t>
            </a:r>
          </a:p>
          <a:p>
            <a:pPr lvl="2"/>
            <a:endParaRPr lang="de-DE" altLang="en-US" sz="1400" dirty="0">
              <a:latin typeface="Arial" panose="020B0604020202020204" pitchFamily="34" charset="0"/>
            </a:endParaRPr>
          </a:p>
          <a:p>
            <a:r>
              <a:rPr lang="de-DE" altLang="en-US" sz="1600" b="1" dirty="0">
                <a:latin typeface="Arial" panose="020B0604020202020204" pitchFamily="34" charset="0"/>
              </a:rPr>
              <a:t>Soziale Marktwirtschaft: </a:t>
            </a:r>
            <a:r>
              <a:rPr lang="de-DE" altLang="en-US" sz="1600" dirty="0">
                <a:latin typeface="Arial" panose="020B0604020202020204" pitchFamily="34" charset="0"/>
              </a:rPr>
              <a:t>Marktwirtschaft, bei der die Marktergebnisse nachträglich durch Umverteilung korrigiert werden (staatliche Sozialversicherungen; Transfers wie z.B. Kindergeld; progressive </a:t>
            </a:r>
            <a:r>
              <a:rPr lang="de-DE" altLang="en-US" sz="1600" dirty="0" smtClean="0">
                <a:latin typeface="Arial" panose="020B0604020202020204" pitchFamily="34" charset="0"/>
              </a:rPr>
              <a:t>Einkommensteuer; </a:t>
            </a:r>
            <a:r>
              <a:rPr lang="de-DE" altLang="en-US" sz="1600" dirty="0">
                <a:latin typeface="Arial" panose="020B0604020202020204" pitchFamily="34" charset="0"/>
              </a:rPr>
              <a:t>Umweltschutz)</a:t>
            </a:r>
          </a:p>
          <a:p>
            <a:endParaRPr lang="de-DE" altLang="en-US" sz="1600" dirty="0">
              <a:latin typeface="Arial" panose="020B0604020202020204" pitchFamily="34" charset="0"/>
            </a:endParaRPr>
          </a:p>
          <a:p>
            <a:r>
              <a:rPr lang="de-DE" altLang="en-US" sz="1600" b="1" dirty="0">
                <a:latin typeface="Arial" panose="020B0604020202020204" pitchFamily="34" charset="0"/>
              </a:rPr>
              <a:t>Zentralverwaltungswirtschaft (Planwirtschaft): </a:t>
            </a:r>
            <a:r>
              <a:rPr lang="de-DE" altLang="en-US" sz="1600" dirty="0">
                <a:latin typeface="Arial" panose="020B0604020202020204" pitchFamily="34" charset="0"/>
              </a:rPr>
              <a:t>Staatliche Planungs-behörde weist den Betrieben Produktionsfaktoren (Maschinen, Arbeitskräfte, Energie, ...) zu und verlangt dafür die Lieferung der geplanten Produktionsmenge (Plansoll), die der Staat nach sozialen (oder anderen) Kriterien an die Verbraucher zuteilt („Jedem nach seinen Bedürfnissen“).</a:t>
            </a:r>
          </a:p>
          <a:p>
            <a:endParaRPr lang="de-DE" altLang="en-US" sz="1400" dirty="0">
              <a:latin typeface="Arial" panose="020B0604020202020204" pitchFamily="34" charset="0"/>
            </a:endParaRPr>
          </a:p>
        </p:txBody>
      </p:sp>
    </p:spTree>
  </p:cSld>
  <p:clrMapOvr>
    <a:masterClrMapping/>
  </p:clrMapOv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7" name="Rectangle 2"/>
          <p:cNvSpPr>
            <a:spLocks noGrp="1" noChangeArrowheads="1"/>
          </p:cNvSpPr>
          <p:nvPr>
            <p:ph type="title"/>
          </p:nvPr>
        </p:nvSpPr>
        <p:spPr>
          <a:xfrm>
            <a:off x="1908177" y="381000"/>
            <a:ext cx="6767513" cy="889000"/>
          </a:xfrm>
        </p:spPr>
        <p:txBody>
          <a:bodyPr/>
          <a:lstStyle/>
          <a:p>
            <a:r>
              <a:rPr lang="de-DE" altLang="en-US" i="0" smtClean="0">
                <a:latin typeface="Arial" panose="020B0604020202020204" pitchFamily="34" charset="0"/>
                <a:cs typeface="Arial" panose="020B0604020202020204" pitchFamily="34" charset="0"/>
              </a:rPr>
              <a:t>Was kommt auf uns zu?</a:t>
            </a:r>
          </a:p>
        </p:txBody>
      </p:sp>
      <p:sp>
        <p:nvSpPr>
          <p:cNvPr id="9218" name="Rectangle 3"/>
          <p:cNvSpPr>
            <a:spLocks noGrp="1" noChangeArrowheads="1"/>
          </p:cNvSpPr>
          <p:nvPr>
            <p:ph type="body" sz="half" idx="1"/>
          </p:nvPr>
        </p:nvSpPr>
        <p:spPr>
          <a:xfrm>
            <a:off x="746125" y="1549400"/>
            <a:ext cx="4027488" cy="4762500"/>
          </a:xfrm>
        </p:spPr>
        <p:txBody>
          <a:bodyPr/>
          <a:lstStyle/>
          <a:p>
            <a:pPr>
              <a:lnSpc>
                <a:spcPct val="80000"/>
              </a:lnSpc>
              <a:buFontTx/>
              <a:buNone/>
            </a:pPr>
            <a:endParaRPr lang="de-DE" altLang="en-US" sz="1800" b="1" dirty="0">
              <a:latin typeface="Arial" panose="020B0604020202020204" pitchFamily="34" charset="0"/>
            </a:endParaRPr>
          </a:p>
          <a:p>
            <a:pPr>
              <a:lnSpc>
                <a:spcPct val="80000"/>
              </a:lnSpc>
            </a:pPr>
            <a:r>
              <a:rPr lang="de-DE" altLang="en-US" sz="1600" b="1" dirty="0">
                <a:latin typeface="Arial" panose="020B0604020202020204" pitchFamily="34" charset="0"/>
              </a:rPr>
              <a:t> Angebot &amp; Nachfrage</a:t>
            </a:r>
          </a:p>
          <a:p>
            <a:pPr>
              <a:lnSpc>
                <a:spcPct val="80000"/>
              </a:lnSpc>
              <a:buFontTx/>
              <a:buNone/>
            </a:pPr>
            <a:r>
              <a:rPr lang="de-DE" altLang="en-US" sz="1600" dirty="0">
                <a:latin typeface="Arial" panose="020B0604020202020204" pitchFamily="34" charset="0"/>
              </a:rPr>
              <a:t>	–  Markt</a:t>
            </a:r>
          </a:p>
          <a:p>
            <a:pPr>
              <a:lnSpc>
                <a:spcPct val="80000"/>
              </a:lnSpc>
              <a:buFontTx/>
              <a:buNone/>
            </a:pPr>
            <a:r>
              <a:rPr lang="de-DE" altLang="en-US" sz="1600" dirty="0">
                <a:latin typeface="Arial" panose="020B0604020202020204" pitchFamily="34" charset="0"/>
              </a:rPr>
              <a:t>	–  Markteingriffe</a:t>
            </a:r>
          </a:p>
          <a:p>
            <a:pPr>
              <a:lnSpc>
                <a:spcPct val="80000"/>
              </a:lnSpc>
              <a:buFontTx/>
              <a:buNone/>
            </a:pPr>
            <a:r>
              <a:rPr lang="de-DE" altLang="en-US" sz="1600" dirty="0">
                <a:latin typeface="Arial" panose="020B0604020202020204" pitchFamily="34" charset="0"/>
              </a:rPr>
              <a:t>	–  Wohlfahrtstheorie</a:t>
            </a:r>
          </a:p>
          <a:p>
            <a:pPr>
              <a:lnSpc>
                <a:spcPct val="80000"/>
              </a:lnSpc>
              <a:buFontTx/>
              <a:buNone/>
            </a:pPr>
            <a:endParaRPr lang="de-DE" altLang="en-US" sz="1600" b="1" dirty="0">
              <a:latin typeface="Arial" panose="020B0604020202020204" pitchFamily="34" charset="0"/>
            </a:endParaRPr>
          </a:p>
          <a:p>
            <a:pPr>
              <a:lnSpc>
                <a:spcPct val="80000"/>
              </a:lnSpc>
            </a:pPr>
            <a:endParaRPr lang="de-DE" altLang="en-US" sz="1600" dirty="0">
              <a:latin typeface="Arial" panose="020B0604020202020204" pitchFamily="34" charset="0"/>
            </a:endParaRPr>
          </a:p>
          <a:p>
            <a:pPr>
              <a:lnSpc>
                <a:spcPct val="80000"/>
              </a:lnSpc>
            </a:pPr>
            <a:r>
              <a:rPr lang="de-DE" altLang="en-US" sz="1600" dirty="0">
                <a:latin typeface="Arial" panose="020B0604020202020204" pitchFamily="34" charset="0"/>
              </a:rPr>
              <a:t> </a:t>
            </a:r>
            <a:r>
              <a:rPr lang="de-DE" altLang="en-US" sz="1600" b="1" dirty="0">
                <a:latin typeface="Arial" panose="020B0604020202020204" pitchFamily="34" charset="0"/>
              </a:rPr>
              <a:t>Produktionsplanung (Kostenrechnung)</a:t>
            </a:r>
          </a:p>
          <a:p>
            <a:pPr>
              <a:lnSpc>
                <a:spcPct val="80000"/>
              </a:lnSpc>
              <a:buFontTx/>
              <a:buNone/>
            </a:pPr>
            <a:r>
              <a:rPr lang="de-DE" altLang="en-US" sz="1600" dirty="0">
                <a:latin typeface="Arial" panose="020B0604020202020204" pitchFamily="34" charset="0"/>
              </a:rPr>
              <a:t>	–  Preisfindung im Polypol und</a:t>
            </a:r>
            <a:br>
              <a:rPr lang="de-DE" altLang="en-US" sz="1600" dirty="0">
                <a:latin typeface="Arial" panose="020B0604020202020204" pitchFamily="34" charset="0"/>
              </a:rPr>
            </a:br>
            <a:r>
              <a:rPr lang="de-DE" altLang="en-US" sz="1600" dirty="0">
                <a:latin typeface="Arial" panose="020B0604020202020204" pitchFamily="34" charset="0"/>
              </a:rPr>
              <a:t>    Monopol</a:t>
            </a:r>
          </a:p>
          <a:p>
            <a:pPr>
              <a:lnSpc>
                <a:spcPct val="80000"/>
              </a:lnSpc>
              <a:buFontTx/>
              <a:buNone/>
            </a:pPr>
            <a:r>
              <a:rPr lang="de-DE" altLang="en-US" sz="1600" dirty="0">
                <a:latin typeface="Arial" panose="020B0604020202020204" pitchFamily="34" charset="0"/>
              </a:rPr>
              <a:t>	–  Optimale Produktionsmenge</a:t>
            </a:r>
          </a:p>
          <a:p>
            <a:pPr>
              <a:lnSpc>
                <a:spcPct val="80000"/>
              </a:lnSpc>
              <a:buFontTx/>
              <a:buNone/>
            </a:pPr>
            <a:r>
              <a:rPr lang="de-DE" altLang="en-US" sz="1600" dirty="0">
                <a:latin typeface="Arial" panose="020B0604020202020204" pitchFamily="34" charset="0"/>
              </a:rPr>
              <a:t>	–  Externe Kosten</a:t>
            </a:r>
          </a:p>
          <a:p>
            <a:pPr marL="0" indent="0">
              <a:lnSpc>
                <a:spcPct val="80000"/>
              </a:lnSpc>
              <a:buNone/>
            </a:pPr>
            <a:endParaRPr lang="de-DE" altLang="en-US" sz="1600" b="1" dirty="0" smtClean="0">
              <a:latin typeface="Arial" panose="020B0604020202020204" pitchFamily="34" charset="0"/>
            </a:endParaRPr>
          </a:p>
          <a:p>
            <a:pPr marL="0" indent="0">
              <a:lnSpc>
                <a:spcPct val="80000"/>
              </a:lnSpc>
              <a:buNone/>
            </a:pPr>
            <a:r>
              <a:rPr lang="de-DE" altLang="en-US" sz="1600" b="1" dirty="0" smtClean="0">
                <a:latin typeface="Arial" panose="020B0604020202020204" pitchFamily="34" charset="0"/>
              </a:rPr>
              <a:t> </a:t>
            </a:r>
          </a:p>
          <a:p>
            <a:pPr>
              <a:lnSpc>
                <a:spcPct val="80000"/>
              </a:lnSpc>
            </a:pPr>
            <a:r>
              <a:rPr lang="de-DE" altLang="en-US" sz="1600" b="1" dirty="0" smtClean="0">
                <a:latin typeface="Arial" panose="020B0604020202020204" pitchFamily="34" charset="0"/>
              </a:rPr>
              <a:t>Betriebliches </a:t>
            </a:r>
            <a:r>
              <a:rPr lang="de-DE" altLang="en-US" sz="1600" b="1" dirty="0">
                <a:latin typeface="Arial" panose="020B0604020202020204" pitchFamily="34" charset="0"/>
              </a:rPr>
              <a:t>Rechnungswesen</a:t>
            </a:r>
          </a:p>
          <a:p>
            <a:pPr>
              <a:lnSpc>
                <a:spcPct val="80000"/>
              </a:lnSpc>
              <a:buFontTx/>
              <a:buNone/>
            </a:pPr>
            <a:r>
              <a:rPr lang="de-DE" altLang="en-US" sz="1600" dirty="0">
                <a:latin typeface="Arial" panose="020B0604020202020204" pitchFamily="34" charset="0"/>
              </a:rPr>
              <a:t>	–  Rechtsformen für Unternehmen</a:t>
            </a:r>
          </a:p>
          <a:p>
            <a:pPr>
              <a:lnSpc>
                <a:spcPct val="80000"/>
              </a:lnSpc>
              <a:buFontTx/>
              <a:buNone/>
            </a:pPr>
            <a:r>
              <a:rPr lang="de-DE" altLang="en-US" sz="1600" dirty="0">
                <a:latin typeface="Arial" panose="020B0604020202020204" pitchFamily="34" charset="0"/>
              </a:rPr>
              <a:t>	–  Gewinn und Verlustrechnung</a:t>
            </a:r>
          </a:p>
          <a:p>
            <a:pPr>
              <a:lnSpc>
                <a:spcPct val="80000"/>
              </a:lnSpc>
              <a:buFontTx/>
              <a:buNone/>
            </a:pPr>
            <a:r>
              <a:rPr lang="de-DE" altLang="en-US" sz="1600" dirty="0">
                <a:latin typeface="Arial" panose="020B0604020202020204" pitchFamily="34" charset="0"/>
              </a:rPr>
              <a:t>	–  Bilanz</a:t>
            </a:r>
          </a:p>
          <a:p>
            <a:pPr>
              <a:lnSpc>
                <a:spcPct val="80000"/>
              </a:lnSpc>
            </a:pPr>
            <a:endParaRPr lang="de-DE" altLang="en-US" sz="1600" dirty="0">
              <a:latin typeface="Arial" panose="020B0604020202020204" pitchFamily="34" charset="0"/>
            </a:endParaRPr>
          </a:p>
        </p:txBody>
      </p:sp>
      <p:sp>
        <p:nvSpPr>
          <p:cNvPr id="9219" name="Rectangle 4"/>
          <p:cNvSpPr>
            <a:spLocks noGrp="1" noChangeArrowheads="1"/>
          </p:cNvSpPr>
          <p:nvPr>
            <p:ph type="body" sz="half" idx="2"/>
          </p:nvPr>
        </p:nvSpPr>
        <p:spPr>
          <a:xfrm>
            <a:off x="4845052" y="1611313"/>
            <a:ext cx="3749675" cy="4691062"/>
          </a:xfrm>
        </p:spPr>
        <p:txBody>
          <a:bodyPr/>
          <a:lstStyle/>
          <a:p>
            <a:pPr>
              <a:lnSpc>
                <a:spcPct val="80000"/>
              </a:lnSpc>
            </a:pPr>
            <a:endParaRPr lang="de-DE" altLang="en-US" sz="1600">
              <a:latin typeface="Arial" panose="020B0604020202020204" pitchFamily="34" charset="0"/>
            </a:endParaRPr>
          </a:p>
          <a:p>
            <a:pPr>
              <a:lnSpc>
                <a:spcPct val="80000"/>
              </a:lnSpc>
            </a:pPr>
            <a:endParaRPr lang="de-DE" altLang="en-US" sz="1600">
              <a:latin typeface="Arial" panose="020B0604020202020204" pitchFamily="34" charset="0"/>
            </a:endParaRPr>
          </a:p>
          <a:p>
            <a:pPr>
              <a:lnSpc>
                <a:spcPct val="80000"/>
              </a:lnSpc>
            </a:pPr>
            <a:r>
              <a:rPr lang="de-DE" altLang="en-US" sz="1600">
                <a:latin typeface="Arial" panose="020B0604020202020204" pitchFamily="34" charset="0"/>
              </a:rPr>
              <a:t>  </a:t>
            </a:r>
            <a:r>
              <a:rPr lang="de-DE" altLang="en-US" sz="1600" b="1">
                <a:latin typeface="Arial" panose="020B0604020202020204" pitchFamily="34" charset="0"/>
              </a:rPr>
              <a:t>Investitionsrechnung</a:t>
            </a:r>
          </a:p>
          <a:p>
            <a:pPr>
              <a:lnSpc>
                <a:spcPct val="80000"/>
              </a:lnSpc>
              <a:buFontTx/>
              <a:buNone/>
            </a:pPr>
            <a:r>
              <a:rPr lang="de-DE" altLang="en-US" sz="1600">
                <a:latin typeface="Arial" panose="020B0604020202020204" pitchFamily="34" charset="0"/>
              </a:rPr>
              <a:t>	–  Barwertrechnung</a:t>
            </a:r>
          </a:p>
          <a:p>
            <a:pPr>
              <a:lnSpc>
                <a:spcPct val="80000"/>
              </a:lnSpc>
              <a:buFontTx/>
              <a:buNone/>
            </a:pPr>
            <a:r>
              <a:rPr lang="de-DE" altLang="en-US" sz="1600">
                <a:latin typeface="Arial" panose="020B0604020202020204" pitchFamily="34" charset="0"/>
              </a:rPr>
              <a:t>	–  Rentenbarwerte</a:t>
            </a:r>
          </a:p>
          <a:p>
            <a:pPr>
              <a:lnSpc>
                <a:spcPct val="80000"/>
              </a:lnSpc>
              <a:buFontTx/>
              <a:buNone/>
            </a:pPr>
            <a:r>
              <a:rPr lang="de-DE" altLang="en-US" sz="1600">
                <a:latin typeface="Arial" panose="020B0604020202020204" pitchFamily="34" charset="0"/>
              </a:rPr>
              <a:t>	–  Annuitätenmethode</a:t>
            </a:r>
          </a:p>
          <a:p>
            <a:pPr>
              <a:lnSpc>
                <a:spcPct val="80000"/>
              </a:lnSpc>
              <a:buFontTx/>
              <a:buNone/>
            </a:pPr>
            <a:r>
              <a:rPr lang="de-DE" altLang="en-US" sz="1600">
                <a:latin typeface="Arial" panose="020B0604020202020204" pitchFamily="34" charset="0"/>
              </a:rPr>
              <a:t>	–  Interner Zinsfuß</a:t>
            </a:r>
          </a:p>
          <a:p>
            <a:pPr>
              <a:lnSpc>
                <a:spcPct val="80000"/>
              </a:lnSpc>
              <a:buFontTx/>
              <a:buNone/>
            </a:pPr>
            <a:endParaRPr lang="de-DE" altLang="en-US" sz="1600">
              <a:latin typeface="Arial" panose="020B0604020202020204" pitchFamily="34" charset="0"/>
            </a:endParaRPr>
          </a:p>
          <a:p>
            <a:pPr>
              <a:lnSpc>
                <a:spcPct val="80000"/>
              </a:lnSpc>
            </a:pPr>
            <a:r>
              <a:rPr lang="de-DE" altLang="en-US" sz="1600" b="1">
                <a:latin typeface="Arial" panose="020B0604020202020204" pitchFamily="34" charset="0"/>
              </a:rPr>
              <a:t>Finanzierung / Kapitalmarkt</a:t>
            </a:r>
          </a:p>
          <a:p>
            <a:pPr>
              <a:lnSpc>
                <a:spcPct val="80000"/>
              </a:lnSpc>
              <a:buFontTx/>
              <a:buNone/>
            </a:pPr>
            <a:r>
              <a:rPr lang="de-DE" altLang="en-US" sz="1600">
                <a:latin typeface="Arial" panose="020B0604020202020204" pitchFamily="34" charset="0"/>
              </a:rPr>
              <a:t>	–  Liquidität und Insolvenz</a:t>
            </a:r>
          </a:p>
          <a:p>
            <a:pPr>
              <a:lnSpc>
                <a:spcPct val="80000"/>
              </a:lnSpc>
              <a:buFontTx/>
              <a:buNone/>
            </a:pPr>
            <a:r>
              <a:rPr lang="de-DE" altLang="en-US" sz="1600">
                <a:latin typeface="Arial" panose="020B0604020202020204" pitchFamily="34" charset="0"/>
              </a:rPr>
              <a:t>	–  Kreditformen</a:t>
            </a:r>
          </a:p>
          <a:p>
            <a:pPr>
              <a:lnSpc>
                <a:spcPct val="80000"/>
              </a:lnSpc>
              <a:buFontTx/>
              <a:buNone/>
            </a:pPr>
            <a:r>
              <a:rPr lang="de-DE" altLang="en-US" sz="1600">
                <a:latin typeface="Arial" panose="020B0604020202020204" pitchFamily="34" charset="0"/>
              </a:rPr>
              <a:t>	–  Kapitalstrukturentscheidungen</a:t>
            </a:r>
          </a:p>
          <a:p>
            <a:pPr>
              <a:lnSpc>
                <a:spcPct val="80000"/>
              </a:lnSpc>
              <a:buFontTx/>
              <a:buNone/>
            </a:pPr>
            <a:endParaRPr lang="de-DE" altLang="en-US" sz="1600">
              <a:latin typeface="Arial" panose="020B0604020202020204" pitchFamily="34" charset="0"/>
            </a:endParaRPr>
          </a:p>
        </p:txBody>
      </p:sp>
    </p:spTree>
  </p:cSld>
  <p:clrMapOvr>
    <a:masterClrMapping/>
  </p:clrMapOv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9" name="Rectangle 2"/>
          <p:cNvSpPr>
            <a:spLocks noGrp="1" noChangeArrowheads="1"/>
          </p:cNvSpPr>
          <p:nvPr>
            <p:ph type="title"/>
          </p:nvPr>
        </p:nvSpPr>
        <p:spPr>
          <a:xfrm>
            <a:off x="1908177" y="381000"/>
            <a:ext cx="6626225" cy="889000"/>
          </a:xfrm>
        </p:spPr>
        <p:txBody>
          <a:bodyPr/>
          <a:lstStyle/>
          <a:p>
            <a:r>
              <a:rPr lang="de-DE" altLang="en-US" i="0" dirty="0" smtClean="0">
                <a:latin typeface="Arial" panose="020B0604020202020204" pitchFamily="34" charset="0"/>
                <a:cs typeface="Arial" panose="020B0604020202020204" pitchFamily="34" charset="0"/>
              </a:rPr>
              <a:t>Literaturhinweise</a:t>
            </a:r>
          </a:p>
        </p:txBody>
      </p:sp>
      <p:sp>
        <p:nvSpPr>
          <p:cNvPr id="7170" name="Rectangle 3"/>
          <p:cNvSpPr>
            <a:spLocks noGrp="1" noChangeArrowheads="1"/>
          </p:cNvSpPr>
          <p:nvPr>
            <p:ph type="body" idx="1"/>
          </p:nvPr>
        </p:nvSpPr>
        <p:spPr>
          <a:xfrm>
            <a:off x="1305175" y="1773989"/>
            <a:ext cx="6927850" cy="4484687"/>
          </a:xfrm>
        </p:spPr>
        <p:txBody>
          <a:bodyPr/>
          <a:lstStyle/>
          <a:p>
            <a:pPr lvl="1">
              <a:lnSpc>
                <a:spcPct val="90000"/>
              </a:lnSpc>
              <a:buFontTx/>
              <a:buNone/>
            </a:pPr>
            <a:r>
              <a:rPr lang="de-DE" altLang="en-US" sz="1800" dirty="0">
                <a:solidFill>
                  <a:srgbClr val="000000"/>
                </a:solidFill>
                <a:latin typeface="Arial" panose="020B0604020202020204" pitchFamily="34" charset="0"/>
              </a:rPr>
              <a:t>E. F. </a:t>
            </a:r>
            <a:r>
              <a:rPr lang="de-DE" altLang="en-US" sz="1800" dirty="0" err="1">
                <a:solidFill>
                  <a:srgbClr val="000000"/>
                </a:solidFill>
                <a:latin typeface="Arial" panose="020B0604020202020204" pitchFamily="34" charset="0"/>
              </a:rPr>
              <a:t>Brigham</a:t>
            </a:r>
            <a:r>
              <a:rPr lang="de-DE" altLang="en-US" sz="1800" dirty="0">
                <a:solidFill>
                  <a:srgbClr val="000000"/>
                </a:solidFill>
                <a:latin typeface="Arial" panose="020B0604020202020204" pitchFamily="34" charset="0"/>
              </a:rPr>
              <a:t>, J.F. Houston,  (1 Auflage 1996)</a:t>
            </a:r>
            <a:r>
              <a:rPr lang="de-DE" altLang="en-US" sz="1800" dirty="0">
                <a:latin typeface="Arial" panose="020B0604020202020204" pitchFamily="34" charset="0"/>
              </a:rPr>
              <a:t> </a:t>
            </a:r>
            <a:r>
              <a:rPr lang="de-DE" altLang="en-US" sz="1800" i="1" dirty="0" err="1">
                <a:solidFill>
                  <a:srgbClr val="000000"/>
                </a:solidFill>
                <a:latin typeface="Arial" panose="020B0604020202020204" pitchFamily="34" charset="0"/>
              </a:rPr>
              <a:t>Fundamentals</a:t>
            </a:r>
            <a:r>
              <a:rPr lang="de-DE" altLang="en-US" sz="1800" i="1" dirty="0">
                <a:solidFill>
                  <a:srgbClr val="000000"/>
                </a:solidFill>
                <a:latin typeface="Arial" panose="020B0604020202020204" pitchFamily="34" charset="0"/>
              </a:rPr>
              <a:t> </a:t>
            </a:r>
            <a:r>
              <a:rPr lang="de-DE" altLang="en-US" sz="1800" i="1" dirty="0" err="1">
                <a:solidFill>
                  <a:srgbClr val="000000"/>
                </a:solidFill>
                <a:latin typeface="Arial" panose="020B0604020202020204" pitchFamily="34" charset="0"/>
              </a:rPr>
              <a:t>of</a:t>
            </a:r>
            <a:r>
              <a:rPr lang="de-DE" altLang="en-US" sz="1800" i="1" dirty="0">
                <a:solidFill>
                  <a:srgbClr val="000000"/>
                </a:solidFill>
                <a:latin typeface="Arial" panose="020B0604020202020204" pitchFamily="34" charset="0"/>
              </a:rPr>
              <a:t> Financial Management</a:t>
            </a:r>
            <a:r>
              <a:rPr lang="de-DE" altLang="en-US" sz="1800" dirty="0">
                <a:solidFill>
                  <a:srgbClr val="000000"/>
                </a:solidFill>
                <a:latin typeface="Arial" panose="020B0604020202020204" pitchFamily="34" charset="0"/>
              </a:rPr>
              <a:t> (11. Auflage 2007). Chicago: Dryden Press</a:t>
            </a:r>
            <a:br>
              <a:rPr lang="de-DE" altLang="en-US" sz="1800" dirty="0">
                <a:solidFill>
                  <a:srgbClr val="000000"/>
                </a:solidFill>
                <a:latin typeface="Arial" panose="020B0604020202020204" pitchFamily="34" charset="0"/>
              </a:rPr>
            </a:br>
            <a:endParaRPr lang="de-DE" altLang="en-US" sz="1800" dirty="0">
              <a:latin typeface="Arial" panose="020B0604020202020204" pitchFamily="34" charset="0"/>
            </a:endParaRPr>
          </a:p>
          <a:p>
            <a:pPr lvl="1">
              <a:lnSpc>
                <a:spcPct val="90000"/>
              </a:lnSpc>
              <a:buFontTx/>
              <a:buNone/>
            </a:pPr>
            <a:r>
              <a:rPr lang="de-DE" altLang="en-US" sz="1800" dirty="0">
                <a:solidFill>
                  <a:srgbClr val="000000"/>
                </a:solidFill>
                <a:latin typeface="Arial" panose="020B0604020202020204" pitchFamily="34" charset="0"/>
              </a:rPr>
              <a:t>K. </a:t>
            </a:r>
            <a:r>
              <a:rPr lang="de-DE" altLang="en-US" sz="1800" dirty="0" err="1">
                <a:solidFill>
                  <a:srgbClr val="000000"/>
                </a:solidFill>
                <a:latin typeface="Arial" panose="020B0604020202020204" pitchFamily="34" charset="0"/>
              </a:rPr>
              <a:t>Spremann</a:t>
            </a:r>
            <a:r>
              <a:rPr lang="de-DE" altLang="en-US" sz="1800" dirty="0">
                <a:solidFill>
                  <a:srgbClr val="000000"/>
                </a:solidFill>
                <a:latin typeface="Arial" panose="020B0604020202020204" pitchFamily="34" charset="0"/>
              </a:rPr>
              <a:t> (1. Auflage 1996) </a:t>
            </a:r>
            <a:r>
              <a:rPr lang="de-DE" altLang="en-US" sz="1800" i="1" dirty="0">
                <a:solidFill>
                  <a:srgbClr val="000000"/>
                </a:solidFill>
                <a:latin typeface="Arial" panose="020B0604020202020204" pitchFamily="34" charset="0"/>
              </a:rPr>
              <a:t>Wirtschaft, Investition und Finanzierung</a:t>
            </a:r>
            <a:r>
              <a:rPr lang="de-DE" altLang="en-US" sz="1800" dirty="0">
                <a:solidFill>
                  <a:srgbClr val="000000"/>
                </a:solidFill>
                <a:latin typeface="Arial" panose="020B0604020202020204" pitchFamily="34" charset="0"/>
              </a:rPr>
              <a:t> (6. Auflage 2013). München: </a:t>
            </a:r>
            <a:r>
              <a:rPr lang="de-DE" altLang="en-US" sz="1800" dirty="0" err="1">
                <a:solidFill>
                  <a:srgbClr val="000000"/>
                </a:solidFill>
                <a:latin typeface="Arial" panose="020B0604020202020204" pitchFamily="34" charset="0"/>
              </a:rPr>
              <a:t>Oldenbourg</a:t>
            </a:r>
            <a:r>
              <a:rPr lang="de-DE" altLang="en-US" sz="1800" dirty="0">
                <a:solidFill>
                  <a:srgbClr val="000000"/>
                </a:solidFill>
                <a:latin typeface="Arial" panose="020B0604020202020204" pitchFamily="34" charset="0"/>
              </a:rPr>
              <a:t/>
            </a:r>
            <a:br>
              <a:rPr lang="de-DE" altLang="en-US" sz="1800" dirty="0">
                <a:solidFill>
                  <a:srgbClr val="000000"/>
                </a:solidFill>
                <a:latin typeface="Arial" panose="020B0604020202020204" pitchFamily="34" charset="0"/>
              </a:rPr>
            </a:br>
            <a:r>
              <a:rPr lang="de-DE" altLang="en-US" sz="1400" dirty="0">
                <a:solidFill>
                  <a:srgbClr val="000000"/>
                </a:solidFill>
                <a:latin typeface="Arial" panose="020B0604020202020204" pitchFamily="34" charset="0"/>
              </a:rPr>
              <a:t>(ISBN 3-486-23565-6)</a:t>
            </a:r>
          </a:p>
          <a:p>
            <a:pPr lvl="1">
              <a:lnSpc>
                <a:spcPct val="90000"/>
              </a:lnSpc>
              <a:buFontTx/>
              <a:buNone/>
            </a:pPr>
            <a:endParaRPr lang="de-DE" altLang="en-US" sz="1400" dirty="0">
              <a:solidFill>
                <a:srgbClr val="000000"/>
              </a:solidFill>
              <a:latin typeface="Arial" panose="020B0604020202020204" pitchFamily="34" charset="0"/>
            </a:endParaRPr>
          </a:p>
          <a:p>
            <a:pPr lvl="1">
              <a:lnSpc>
                <a:spcPct val="90000"/>
              </a:lnSpc>
              <a:buFontTx/>
              <a:buNone/>
            </a:pPr>
            <a:r>
              <a:rPr lang="de-DE" altLang="en-US" sz="1800" dirty="0">
                <a:solidFill>
                  <a:srgbClr val="000000"/>
                </a:solidFill>
                <a:latin typeface="Arial" panose="020B0604020202020204" pitchFamily="34" charset="0"/>
              </a:rPr>
              <a:t>A. J., Schwab (1998), </a:t>
            </a:r>
            <a:r>
              <a:rPr lang="de-DE" altLang="en-US" sz="1800" i="1" dirty="0">
                <a:solidFill>
                  <a:srgbClr val="000000"/>
                </a:solidFill>
                <a:latin typeface="Arial" panose="020B0604020202020204" pitchFamily="34" charset="0"/>
              </a:rPr>
              <a:t>Managementwissen für Ingenieure</a:t>
            </a:r>
            <a:r>
              <a:rPr lang="de-DE" altLang="en-US" sz="1800" dirty="0">
                <a:solidFill>
                  <a:srgbClr val="000000"/>
                </a:solidFill>
                <a:latin typeface="Arial" panose="020B0604020202020204" pitchFamily="34" charset="0"/>
              </a:rPr>
              <a:t> (4. Auflage 2008).</a:t>
            </a:r>
            <a:r>
              <a:rPr lang="de-DE" altLang="en-US" sz="1800" i="1" dirty="0">
                <a:solidFill>
                  <a:srgbClr val="000000"/>
                </a:solidFill>
                <a:latin typeface="Arial" panose="020B0604020202020204" pitchFamily="34" charset="0"/>
              </a:rPr>
              <a:t> </a:t>
            </a:r>
            <a:r>
              <a:rPr lang="de-DE" altLang="en-US" sz="1800" dirty="0">
                <a:solidFill>
                  <a:srgbClr val="000000"/>
                </a:solidFill>
                <a:latin typeface="Arial" panose="020B0604020202020204" pitchFamily="34" charset="0"/>
              </a:rPr>
              <a:t>Berlin, Heidelberg, New York: Springer</a:t>
            </a:r>
          </a:p>
          <a:p>
            <a:pPr>
              <a:lnSpc>
                <a:spcPct val="90000"/>
              </a:lnSpc>
            </a:pPr>
            <a:endParaRPr lang="de-DE" altLang="en-US" sz="1800" dirty="0">
              <a:latin typeface="Arial" panose="020B0604020202020204" pitchFamily="34" charset="0"/>
            </a:endParaRPr>
          </a:p>
          <a:p>
            <a:pPr lvl="1">
              <a:lnSpc>
                <a:spcPct val="90000"/>
              </a:lnSpc>
              <a:buFontTx/>
              <a:buNone/>
            </a:pPr>
            <a:r>
              <a:rPr lang="de-DE" altLang="en-US" sz="1800" dirty="0">
                <a:solidFill>
                  <a:srgbClr val="000000"/>
                </a:solidFill>
                <a:latin typeface="Arial" panose="020B0604020202020204" pitchFamily="34" charset="0"/>
              </a:rPr>
              <a:t>E. Fischer (1996) </a:t>
            </a:r>
            <a:r>
              <a:rPr lang="de-DE" altLang="en-US" sz="1800" i="1" dirty="0">
                <a:solidFill>
                  <a:srgbClr val="000000"/>
                </a:solidFill>
                <a:latin typeface="Arial" panose="020B0604020202020204" pitchFamily="34" charset="0"/>
              </a:rPr>
              <a:t>Finanzwirtschaft für Anfänger</a:t>
            </a:r>
            <a:r>
              <a:rPr lang="de-DE" altLang="en-US" sz="1800" dirty="0">
                <a:solidFill>
                  <a:srgbClr val="000000"/>
                </a:solidFill>
                <a:latin typeface="Arial" panose="020B0604020202020204" pitchFamily="34" charset="0"/>
              </a:rPr>
              <a:t> (4. Auflage 2005). München: </a:t>
            </a:r>
            <a:r>
              <a:rPr lang="de-DE" altLang="en-US" sz="1800" dirty="0" err="1">
                <a:solidFill>
                  <a:srgbClr val="000000"/>
                </a:solidFill>
                <a:latin typeface="Arial" panose="020B0604020202020204" pitchFamily="34" charset="0"/>
              </a:rPr>
              <a:t>Oldenbourg</a:t>
            </a:r>
            <a:r>
              <a:rPr lang="de-DE" altLang="en-US" sz="1800" dirty="0">
                <a:solidFill>
                  <a:srgbClr val="000000"/>
                </a:solidFill>
                <a:latin typeface="Arial" panose="020B0604020202020204" pitchFamily="34" charset="0"/>
              </a:rPr>
              <a:t/>
            </a:r>
            <a:br>
              <a:rPr lang="de-DE" altLang="en-US" sz="1800" dirty="0">
                <a:solidFill>
                  <a:srgbClr val="000000"/>
                </a:solidFill>
                <a:latin typeface="Arial" panose="020B0604020202020204" pitchFamily="34" charset="0"/>
              </a:rPr>
            </a:br>
            <a:endParaRPr lang="de-DE" altLang="en-US" sz="1800" dirty="0">
              <a:solidFill>
                <a:srgbClr val="000000"/>
              </a:solidFill>
              <a:latin typeface="Arial" panose="020B0604020202020204" pitchFamily="34" charset="0"/>
            </a:endParaRPr>
          </a:p>
          <a:p>
            <a:pPr lvl="1">
              <a:lnSpc>
                <a:spcPct val="90000"/>
              </a:lnSpc>
              <a:buFontTx/>
              <a:buNone/>
            </a:pPr>
            <a:r>
              <a:rPr lang="de-DE" altLang="en-US" sz="1800" dirty="0">
                <a:solidFill>
                  <a:srgbClr val="000000"/>
                </a:solidFill>
                <a:latin typeface="Arial" panose="020B0604020202020204" pitchFamily="34" charset="0"/>
              </a:rPr>
              <a:t>S. Peters (1994), </a:t>
            </a:r>
            <a:r>
              <a:rPr lang="de-DE" altLang="en-US" sz="1800" i="1" dirty="0">
                <a:solidFill>
                  <a:srgbClr val="000000"/>
                </a:solidFill>
                <a:latin typeface="Arial" panose="020B0604020202020204" pitchFamily="34" charset="0"/>
              </a:rPr>
              <a:t>Betriebswirtschaftslehre</a:t>
            </a:r>
            <a:r>
              <a:rPr lang="de-DE" altLang="en-US" sz="1800" dirty="0">
                <a:solidFill>
                  <a:srgbClr val="000000"/>
                </a:solidFill>
                <a:latin typeface="Arial" panose="020B0604020202020204" pitchFamily="34" charset="0"/>
              </a:rPr>
              <a:t> (12. Auflage 2005). München: </a:t>
            </a:r>
            <a:r>
              <a:rPr lang="de-DE" altLang="en-US" sz="1800" dirty="0" err="1">
                <a:solidFill>
                  <a:srgbClr val="000000"/>
                </a:solidFill>
                <a:latin typeface="Arial" panose="020B0604020202020204" pitchFamily="34" charset="0"/>
              </a:rPr>
              <a:t>Oldenbourg</a:t>
            </a:r>
            <a:endParaRPr lang="de-DE" altLang="en-US" sz="1800" dirty="0">
              <a:latin typeface="Arial" panose="020B0604020202020204" pitchFamily="34" charset="0"/>
            </a:endParaRPr>
          </a:p>
          <a:p>
            <a:pPr lvl="2">
              <a:lnSpc>
                <a:spcPct val="90000"/>
              </a:lnSpc>
            </a:pPr>
            <a:endParaRPr lang="de-DE" altLang="en-US" sz="1800" dirty="0">
              <a:latin typeface="Arial" panose="020B0604020202020204" pitchFamily="34" charset="0"/>
            </a:endParaRPr>
          </a:p>
        </p:txBody>
      </p:sp>
    </p:spTree>
  </p:cSld>
  <p:clrMapOvr>
    <a:masterClrMapping/>
  </p:clrMapOv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1" name="Rectangle 2"/>
          <p:cNvSpPr>
            <a:spLocks noGrp="1" noChangeArrowheads="1"/>
          </p:cNvSpPr>
          <p:nvPr>
            <p:ph type="title"/>
          </p:nvPr>
        </p:nvSpPr>
        <p:spPr>
          <a:xfrm>
            <a:off x="1908177" y="381000"/>
            <a:ext cx="6626225" cy="889000"/>
          </a:xfrm>
        </p:spPr>
        <p:txBody>
          <a:bodyPr/>
          <a:lstStyle/>
          <a:p>
            <a:r>
              <a:rPr lang="de-DE" altLang="en-US" i="0" smtClean="0">
                <a:latin typeface="Arial" panose="020B0604020202020204" pitchFamily="34" charset="0"/>
                <a:cs typeface="Arial" panose="020B0604020202020204" pitchFamily="34" charset="0"/>
              </a:rPr>
              <a:t>Grundfragen der Wirtschaft </a:t>
            </a:r>
          </a:p>
        </p:txBody>
      </p:sp>
      <p:sp>
        <p:nvSpPr>
          <p:cNvPr id="10242" name="Rectangle 3"/>
          <p:cNvSpPr>
            <a:spLocks noGrp="1" noChangeArrowheads="1"/>
          </p:cNvSpPr>
          <p:nvPr>
            <p:ph type="body" idx="1"/>
          </p:nvPr>
        </p:nvSpPr>
        <p:spPr>
          <a:xfrm>
            <a:off x="552450" y="1514475"/>
            <a:ext cx="7981950" cy="4806950"/>
          </a:xfrm>
        </p:spPr>
        <p:txBody>
          <a:bodyPr/>
          <a:lstStyle/>
          <a:p>
            <a:pPr>
              <a:spcBef>
                <a:spcPts val="1800"/>
              </a:spcBef>
            </a:pPr>
            <a:r>
              <a:rPr lang="de-DE" altLang="en-US" sz="1600" b="1" dirty="0" smtClean="0">
                <a:latin typeface="Arial" panose="020B0604020202020204" pitchFamily="34" charset="0"/>
                <a:cs typeface="Arial" panose="020B0604020202020204" pitchFamily="34" charset="0"/>
              </a:rPr>
              <a:t>Planvolle Deckung menschlicher Bedürfnisse</a:t>
            </a:r>
            <a:endParaRPr lang="de-DE" altLang="en-US" sz="1600" b="1" dirty="0">
              <a:latin typeface="Arial" panose="020B0604020202020204" pitchFamily="34" charset="0"/>
              <a:cs typeface="Arial" panose="020B0604020202020204" pitchFamily="34" charset="0"/>
            </a:endParaRPr>
          </a:p>
          <a:p>
            <a:pPr>
              <a:spcBef>
                <a:spcPts val="1800"/>
              </a:spcBef>
            </a:pPr>
            <a:r>
              <a:rPr lang="de-DE" altLang="en-US" sz="1600" b="1" dirty="0" err="1" smtClean="0">
                <a:latin typeface="Arial" panose="020B0604020202020204" pitchFamily="34" charset="0"/>
                <a:cs typeface="Arial" panose="020B0604020202020204" pitchFamily="34" charset="0"/>
              </a:rPr>
              <a:t>Knappheiten</a:t>
            </a:r>
            <a:r>
              <a:rPr lang="de-DE" altLang="en-US" sz="1600" b="1" dirty="0" smtClean="0">
                <a:latin typeface="Arial" panose="020B0604020202020204" pitchFamily="34" charset="0"/>
                <a:cs typeface="Arial" panose="020B0604020202020204" pitchFamily="34" charset="0"/>
              </a:rPr>
              <a:t> </a:t>
            </a:r>
            <a:r>
              <a:rPr lang="de-DE" altLang="en-US" sz="1600" dirty="0" smtClean="0">
                <a:latin typeface="Arial" panose="020B0604020202020204" pitchFamily="34" charset="0"/>
                <a:cs typeface="Arial" panose="020B0604020202020204" pitchFamily="34" charset="0"/>
              </a:rPr>
              <a:t> → </a:t>
            </a:r>
            <a:r>
              <a:rPr lang="de-DE" altLang="en-US" sz="1600" b="1" dirty="0" smtClean="0">
                <a:latin typeface="Arial" panose="020B0604020202020204" pitchFamily="34" charset="0"/>
                <a:cs typeface="Arial" panose="020B0604020202020204" pitchFamily="34" charset="0"/>
              </a:rPr>
              <a:t>Allokation</a:t>
            </a:r>
            <a:r>
              <a:rPr lang="de-DE" altLang="en-US" sz="1600" dirty="0" smtClean="0">
                <a:latin typeface="Arial" panose="020B0604020202020204" pitchFamily="34" charset="0"/>
                <a:cs typeface="Arial" panose="020B0604020202020204" pitchFamily="34" charset="0"/>
              </a:rPr>
              <a:t> knapper Güter</a:t>
            </a:r>
            <a:endParaRPr lang="de-DE" altLang="en-US" sz="1600" b="1" dirty="0" smtClean="0">
              <a:latin typeface="Arial" panose="020B0604020202020204" pitchFamily="34" charset="0"/>
              <a:cs typeface="Arial" panose="020B0604020202020204" pitchFamily="34" charset="0"/>
            </a:endParaRPr>
          </a:p>
          <a:p>
            <a:pPr>
              <a:spcBef>
                <a:spcPts val="1800"/>
              </a:spcBef>
            </a:pPr>
            <a:r>
              <a:rPr lang="de-DE" altLang="en-US" sz="1600" b="1" dirty="0" err="1" smtClean="0">
                <a:latin typeface="Arial" panose="020B0604020202020204" pitchFamily="34" charset="0"/>
                <a:cs typeface="Arial" panose="020B0604020202020204" pitchFamily="34" charset="0"/>
              </a:rPr>
              <a:t>Knappheiten</a:t>
            </a:r>
            <a:r>
              <a:rPr lang="de-DE" altLang="en-US" sz="1600" dirty="0" smtClean="0">
                <a:latin typeface="Arial" panose="020B0604020202020204" pitchFamily="34" charset="0"/>
                <a:cs typeface="Arial" panose="020B0604020202020204" pitchFamily="34" charset="0"/>
              </a:rPr>
              <a:t> → </a:t>
            </a:r>
            <a:r>
              <a:rPr lang="de-DE" altLang="en-US" sz="1600" b="1" dirty="0" smtClean="0">
                <a:latin typeface="Arial" panose="020B0604020202020204" pitchFamily="34" charset="0"/>
                <a:cs typeface="Arial" panose="020B0604020202020204" pitchFamily="34" charset="0"/>
              </a:rPr>
              <a:t>Opportunitä</a:t>
            </a:r>
            <a:r>
              <a:rPr lang="de-DE" altLang="en-US" sz="1600" b="1" dirty="0">
                <a:latin typeface="Arial" panose="020B0604020202020204" pitchFamily="34" charset="0"/>
                <a:cs typeface="Arial" panose="020B0604020202020204" pitchFamily="34" charset="0"/>
              </a:rPr>
              <a:t>t</a:t>
            </a:r>
            <a:r>
              <a:rPr lang="de-DE" altLang="en-US" sz="1600" b="1" dirty="0" smtClean="0">
                <a:latin typeface="Arial" panose="020B0604020202020204" pitchFamily="34" charset="0"/>
                <a:cs typeface="Arial" panose="020B0604020202020204" pitchFamily="34" charset="0"/>
              </a:rPr>
              <a:t>skosten</a:t>
            </a:r>
            <a:r>
              <a:rPr lang="de-DE" altLang="en-US" sz="1600" dirty="0" smtClean="0">
                <a:latin typeface="Arial" panose="020B0604020202020204" pitchFamily="34" charset="0"/>
                <a:cs typeface="Arial" panose="020B0604020202020204" pitchFamily="34" charset="0"/>
              </a:rPr>
              <a:t>: Kosten, die dadurch entstehen, dass die nächstbeste Alternative nicht gewählt werden kann (= Nachteil in Form des entgangenen Vorteils der abgelehnten Entscheidungsalternative)</a:t>
            </a:r>
            <a:endParaRPr lang="de-DE" altLang="en-US" sz="1600" b="1" dirty="0" smtClean="0">
              <a:latin typeface="Arial" panose="020B0604020202020204" pitchFamily="34" charset="0"/>
              <a:cs typeface="Arial" panose="020B0604020202020204" pitchFamily="34" charset="0"/>
            </a:endParaRPr>
          </a:p>
          <a:p>
            <a:pPr>
              <a:spcBef>
                <a:spcPts val="1800"/>
              </a:spcBef>
            </a:pPr>
            <a:r>
              <a:rPr lang="de-DE" altLang="en-US" sz="1600" b="1" dirty="0" smtClean="0">
                <a:latin typeface="Arial" panose="020B0604020202020204" pitchFamily="34" charset="0"/>
                <a:cs typeface="Arial" panose="020B0604020202020204" pitchFamily="34" charset="0"/>
              </a:rPr>
              <a:t>Arbeitsteilung</a:t>
            </a:r>
            <a:r>
              <a:rPr lang="de-DE" altLang="en-US" sz="1600" dirty="0" smtClean="0">
                <a:latin typeface="Arial" panose="020B0604020202020204" pitchFamily="34" charset="0"/>
                <a:cs typeface="Arial" panose="020B0604020202020204" pitchFamily="34" charset="0"/>
              </a:rPr>
              <a:t> und Spezialisierung (innerbetrieblich, zwischenbetrieblich, international) </a:t>
            </a:r>
            <a:endParaRPr lang="de-DE" altLang="en-US" sz="1600" b="1" dirty="0" smtClean="0">
              <a:latin typeface="Arial" panose="020B0604020202020204" pitchFamily="34" charset="0"/>
              <a:cs typeface="Arial" panose="020B0604020202020204" pitchFamily="34" charset="0"/>
            </a:endParaRPr>
          </a:p>
          <a:p>
            <a:pPr>
              <a:spcBef>
                <a:spcPts val="1800"/>
              </a:spcBef>
            </a:pPr>
            <a:r>
              <a:rPr lang="de-DE" altLang="en-US" sz="1600" b="1" dirty="0" smtClean="0">
                <a:latin typeface="Arial" panose="020B0604020202020204" pitchFamily="34" charset="0"/>
                <a:cs typeface="Arial" panose="020B0604020202020204" pitchFamily="34" charset="0"/>
              </a:rPr>
              <a:t>Markt</a:t>
            </a:r>
            <a:r>
              <a:rPr lang="de-DE" altLang="en-US" sz="1600" dirty="0" smtClean="0">
                <a:latin typeface="Arial" panose="020B0604020202020204" pitchFamily="34" charset="0"/>
                <a:cs typeface="Arial" panose="020B0604020202020204" pitchFamily="34" charset="0"/>
              </a:rPr>
              <a:t>: Ort, wo Anbieter und Nachfrager zusammenkommen (Gütermärkte, Kapitalmärkte, Arbeitsmärkte, ...) </a:t>
            </a:r>
            <a:endParaRPr lang="de-DE" altLang="en-US" sz="1600" b="1" dirty="0" smtClean="0">
              <a:latin typeface="Arial" panose="020B0604020202020204" pitchFamily="34" charset="0"/>
              <a:cs typeface="Arial" panose="020B0604020202020204" pitchFamily="34" charset="0"/>
            </a:endParaRPr>
          </a:p>
          <a:p>
            <a:pPr>
              <a:spcBef>
                <a:spcPts val="1800"/>
              </a:spcBef>
            </a:pPr>
            <a:r>
              <a:rPr lang="de-DE" altLang="en-US" sz="1600" b="1" dirty="0" smtClean="0">
                <a:latin typeface="Arial" panose="020B0604020202020204" pitchFamily="34" charset="0"/>
                <a:cs typeface="Arial" panose="020B0604020202020204" pitchFamily="34" charset="0"/>
              </a:rPr>
              <a:t>Marktwirtschaft</a:t>
            </a:r>
            <a:r>
              <a:rPr lang="de-DE" altLang="en-US" sz="1600" dirty="0" smtClean="0">
                <a:latin typeface="Arial" panose="020B0604020202020204" pitchFamily="34" charset="0"/>
                <a:cs typeface="Arial" panose="020B0604020202020204" pitchFamily="34" charset="0"/>
              </a:rPr>
              <a:t>: Nicht der Staat, sondern die Marktteilnehmer regeln das wirtschaftliche Geschehen </a:t>
            </a:r>
          </a:p>
          <a:p>
            <a:pPr>
              <a:spcBef>
                <a:spcPts val="1800"/>
              </a:spcBef>
            </a:pPr>
            <a:r>
              <a:rPr lang="de-DE" altLang="en-US" sz="1600" b="1" dirty="0" smtClean="0">
                <a:latin typeface="Arial" panose="020B0604020202020204" pitchFamily="34" charset="0"/>
                <a:cs typeface="Arial" panose="020B0604020202020204" pitchFamily="34" charset="0"/>
              </a:rPr>
              <a:t>Angebot und Nachfrage </a:t>
            </a:r>
            <a:r>
              <a:rPr lang="de-DE" altLang="en-US" sz="1600" dirty="0" smtClean="0">
                <a:latin typeface="Arial" panose="020B0604020202020204" pitchFamily="34" charset="0"/>
                <a:cs typeface="Arial" panose="020B0604020202020204" pitchFamily="34" charset="0"/>
              </a:rPr>
              <a:t>– über den Preis </a:t>
            </a:r>
          </a:p>
          <a:p>
            <a:pPr lvl="2">
              <a:lnSpc>
                <a:spcPct val="90000"/>
              </a:lnSpc>
            </a:pPr>
            <a:endParaRPr lang="de-DE" altLang="en-US" sz="1600" dirty="0">
              <a:latin typeface="Arial" panose="020B0604020202020204" pitchFamily="34" charset="0"/>
              <a:cs typeface="Arial" panose="020B0604020202020204" pitchFamily="34" charset="0"/>
            </a:endParaRPr>
          </a:p>
        </p:txBody>
      </p:sp>
    </p:spTree>
  </p:cSld>
  <p:clrMapOvr>
    <a:masterClrMapping/>
  </p:clrMapOv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8" name="Rectangle 2"/>
          <p:cNvSpPr>
            <a:spLocks noGrp="1" noChangeArrowheads="1"/>
          </p:cNvSpPr>
          <p:nvPr>
            <p:ph type="title"/>
          </p:nvPr>
        </p:nvSpPr>
        <p:spPr>
          <a:xfrm>
            <a:off x="1908177" y="381000"/>
            <a:ext cx="6702425" cy="889000"/>
          </a:xfrm>
        </p:spPr>
        <p:txBody>
          <a:bodyPr/>
          <a:lstStyle/>
          <a:p>
            <a:r>
              <a:rPr lang="de-DE" altLang="en-US" i="0" dirty="0" smtClean="0">
                <a:latin typeface="Arial" panose="020B0604020202020204" pitchFamily="34" charset="0"/>
                <a:cs typeface="Arial" panose="020B0604020202020204" pitchFamily="34" charset="0"/>
              </a:rPr>
              <a:t>Typische Fragen der Wirtschaftswissenschaften</a:t>
            </a:r>
          </a:p>
        </p:txBody>
      </p:sp>
      <p:sp>
        <p:nvSpPr>
          <p:cNvPr id="16399" name="Rectangle 22"/>
          <p:cNvSpPr>
            <a:spLocks noChangeArrowheads="1"/>
          </p:cNvSpPr>
          <p:nvPr/>
        </p:nvSpPr>
        <p:spPr bwMode="auto">
          <a:xfrm>
            <a:off x="7170416" y="7569201"/>
            <a:ext cx="136527" cy="7797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a:spcBef>
                <a:spcPct val="20000"/>
              </a:spcBef>
              <a:buClr>
                <a:schemeClr val="tx2"/>
              </a:buClr>
              <a:buChar char="•"/>
              <a:defRPr sz="2400">
                <a:solidFill>
                  <a:schemeClr val="tx1"/>
                </a:solidFill>
                <a:latin typeface="Times New Roman" panose="02020603050405020304" pitchFamily="18" charset="0"/>
              </a:defRPr>
            </a:lvl1pPr>
            <a:lvl2pPr marL="742950" indent="-285750">
              <a:spcBef>
                <a:spcPct val="20000"/>
              </a:spcBef>
              <a:buClr>
                <a:schemeClr val="tx2"/>
              </a:buClr>
              <a:buChar char="–"/>
              <a:defRPr sz="2400">
                <a:solidFill>
                  <a:schemeClr val="tx1"/>
                </a:solidFill>
                <a:latin typeface="Times New Roman" panose="02020603050405020304" pitchFamily="18" charset="0"/>
              </a:defRPr>
            </a:lvl2pPr>
            <a:lvl3pPr marL="1143000" indent="-228600">
              <a:spcBef>
                <a:spcPct val="20000"/>
              </a:spcBef>
              <a:buClr>
                <a:schemeClr val="tx2"/>
              </a:buClr>
              <a:buChar char="•"/>
              <a:defRPr sz="2400">
                <a:solidFill>
                  <a:schemeClr val="tx1"/>
                </a:solidFill>
                <a:latin typeface="Times New Roman" panose="02020603050405020304" pitchFamily="18" charset="0"/>
              </a:defRPr>
            </a:lvl3pPr>
            <a:lvl4pPr marL="1600200" indent="-228600">
              <a:spcBef>
                <a:spcPct val="20000"/>
              </a:spcBef>
              <a:buClr>
                <a:schemeClr val="tx2"/>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spcBef>
                <a:spcPct val="0"/>
              </a:spcBef>
              <a:buClrTx/>
              <a:buFontTx/>
              <a:buNone/>
            </a:pPr>
            <a:r>
              <a:rPr lang="de-DE" altLang="en-US" sz="1900" b="1" i="1">
                <a:solidFill>
                  <a:srgbClr val="000000"/>
                </a:solidFill>
                <a:latin typeface="Arial" panose="020B0604020202020204" pitchFamily="34" charset="0"/>
              </a:rPr>
              <a:t>Q</a:t>
            </a:r>
            <a:r>
              <a:rPr lang="de-DE" altLang="en-US" sz="1900" b="1" baseline="-25000">
                <a:solidFill>
                  <a:srgbClr val="000000"/>
                </a:solidFill>
                <a:latin typeface="Arial" panose="020B0604020202020204" pitchFamily="34" charset="0"/>
              </a:rPr>
              <a:t>0</a:t>
            </a:r>
            <a:r>
              <a:rPr lang="de-DE" altLang="en-US" sz="1900" b="1" i="1">
                <a:solidFill>
                  <a:srgbClr val="000000"/>
                </a:solidFill>
                <a:latin typeface="Arial" panose="020B0604020202020204" pitchFamily="34" charset="0"/>
              </a:rPr>
              <a:t>*</a:t>
            </a:r>
            <a:endParaRPr lang="de-DE" altLang="en-US">
              <a:latin typeface="Arial" panose="020B0604020202020204" pitchFamily="34" charset="0"/>
            </a:endParaRPr>
          </a:p>
        </p:txBody>
      </p:sp>
      <p:sp>
        <p:nvSpPr>
          <p:cNvPr id="11" name="TextBox 10"/>
          <p:cNvSpPr txBox="1"/>
          <p:nvPr/>
        </p:nvSpPr>
        <p:spPr>
          <a:xfrm>
            <a:off x="616449" y="1764461"/>
            <a:ext cx="8250149" cy="3970318"/>
          </a:xfrm>
          <a:prstGeom prst="rect">
            <a:avLst/>
          </a:prstGeom>
          <a:noFill/>
        </p:spPr>
        <p:txBody>
          <a:bodyPr wrap="square" rtlCol="0">
            <a:spAutoFit/>
          </a:bodyPr>
          <a:lstStyle/>
          <a:p>
            <a:pPr marL="285750" indent="-285750">
              <a:buFont typeface="Arial" panose="020B0604020202020204" pitchFamily="34" charset="0"/>
              <a:buChar char="•"/>
            </a:pPr>
            <a:r>
              <a:rPr lang="de-DE" sz="1800" dirty="0" smtClean="0">
                <a:latin typeface="Arial" panose="020B0604020202020204" pitchFamily="34" charset="0"/>
                <a:cs typeface="Arial" panose="020B0604020202020204" pitchFamily="34" charset="0"/>
              </a:rPr>
              <a:t>Warum kostet Wasser/Salz/Mehl so wenig, obwohl es uns lebenswichtig ist?</a:t>
            </a:r>
          </a:p>
          <a:p>
            <a:pPr marL="285750" indent="-285750">
              <a:buFont typeface="Arial" panose="020B0604020202020204" pitchFamily="34" charset="0"/>
              <a:buChar char="•"/>
            </a:pPr>
            <a:endParaRPr lang="de-DE" sz="1800"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de-DE" sz="1800" dirty="0" smtClean="0">
                <a:latin typeface="Arial" panose="020B0604020202020204" pitchFamily="34" charset="0"/>
                <a:cs typeface="Arial" panose="020B0604020202020204" pitchFamily="34" charset="0"/>
              </a:rPr>
              <a:t>Saphiren sind nicht lebenswichtig. Warum sind sie so teuer?</a:t>
            </a:r>
          </a:p>
          <a:p>
            <a:pPr marL="285750" indent="-285750">
              <a:buFont typeface="Arial" panose="020B0604020202020204" pitchFamily="34" charset="0"/>
              <a:buChar char="•"/>
            </a:pPr>
            <a:endParaRPr lang="de-DE" sz="1800"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de-DE" sz="1800" dirty="0" smtClean="0">
                <a:latin typeface="Arial" panose="020B0604020202020204" pitchFamily="34" charset="0"/>
                <a:cs typeface="Arial" panose="020B0604020202020204" pitchFamily="34" charset="0"/>
              </a:rPr>
              <a:t>Warum kostet eine Wohnung in Berlin mehr als in Bielefeld?</a:t>
            </a:r>
          </a:p>
          <a:p>
            <a:pPr marL="285750" indent="-285750">
              <a:buFont typeface="Arial" panose="020B0604020202020204" pitchFamily="34" charset="0"/>
              <a:buChar char="•"/>
            </a:pPr>
            <a:endParaRPr lang="de-DE" sz="1800"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de-DE" sz="1800" dirty="0" smtClean="0">
                <a:latin typeface="Arial" panose="020B0604020202020204" pitchFamily="34" charset="0"/>
                <a:cs typeface="Arial" panose="020B0604020202020204" pitchFamily="34" charset="0"/>
              </a:rPr>
              <a:t>Wie viele Autos sollte Tesla pro Jahr produzieren? Lieber Model S oder 3?</a:t>
            </a:r>
          </a:p>
          <a:p>
            <a:pPr marL="285750" indent="-285750">
              <a:buFont typeface="Arial" panose="020B0604020202020204" pitchFamily="34" charset="0"/>
              <a:buChar char="•"/>
            </a:pPr>
            <a:endParaRPr lang="de-DE" sz="1800"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de-DE" sz="1800" dirty="0" smtClean="0">
                <a:latin typeface="Arial" panose="020B0604020202020204" pitchFamily="34" charset="0"/>
                <a:cs typeface="Arial" panose="020B0604020202020204" pitchFamily="34" charset="0"/>
              </a:rPr>
              <a:t>Lohnt es sich für Tesla in eine neue Fabrik in Deutschland zu investieren?</a:t>
            </a:r>
          </a:p>
          <a:p>
            <a:pPr marL="285750" indent="-285750">
              <a:buFont typeface="Arial" panose="020B0604020202020204" pitchFamily="34" charset="0"/>
              <a:buChar char="•"/>
            </a:pPr>
            <a:endParaRPr lang="de-DE" sz="1800"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de-DE" sz="1800" dirty="0" smtClean="0">
                <a:latin typeface="Arial" panose="020B0604020202020204" pitchFamily="34" charset="0"/>
                <a:cs typeface="Arial" panose="020B0604020202020204" pitchFamily="34" charset="0"/>
              </a:rPr>
              <a:t>Können wir uns als Gesellschaft eine Energiewende leisten, ohne große wirtschaftliche Einbußen?</a:t>
            </a:r>
          </a:p>
          <a:p>
            <a:pPr marL="285750" indent="-285750">
              <a:buFont typeface="Arial" panose="020B0604020202020204" pitchFamily="34" charset="0"/>
              <a:buChar char="•"/>
            </a:pPr>
            <a:endParaRPr lang="de-DE" sz="1800"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de-DE" sz="1800" dirty="0" smtClean="0">
                <a:latin typeface="Arial" panose="020B0604020202020204" pitchFamily="34" charset="0"/>
                <a:cs typeface="Arial" panose="020B0604020202020204" pitchFamily="34" charset="0"/>
              </a:rPr>
              <a:t>Was sind die wirtschaftlichen Folgen des Klimawandels?</a:t>
            </a:r>
            <a:endParaRPr lang="de-DE" sz="18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294810162"/>
      </p:ext>
    </p:extLst>
  </p:cSld>
  <p:clrMapOvr>
    <a:masterClrMapping/>
  </p:clrMapOv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9" name="Rectangle 2"/>
          <p:cNvSpPr>
            <a:spLocks noGrp="1" noChangeArrowheads="1"/>
          </p:cNvSpPr>
          <p:nvPr>
            <p:ph type="title"/>
          </p:nvPr>
        </p:nvSpPr>
        <p:spPr>
          <a:xfrm>
            <a:off x="1908177" y="381000"/>
            <a:ext cx="6702425" cy="960438"/>
          </a:xfrm>
        </p:spPr>
        <p:txBody>
          <a:bodyPr/>
          <a:lstStyle/>
          <a:p>
            <a:r>
              <a:rPr lang="de-DE" altLang="en-US" i="0" smtClean="0">
                <a:latin typeface="Arial" panose="020B0604020202020204" pitchFamily="34" charset="0"/>
                <a:cs typeface="Arial" panose="020B0604020202020204" pitchFamily="34" charset="0"/>
              </a:rPr>
              <a:t>Grundlegende Marktformen</a:t>
            </a:r>
          </a:p>
        </p:txBody>
      </p:sp>
      <p:graphicFrame>
        <p:nvGraphicFramePr>
          <p:cNvPr id="12290" name="Object 3"/>
          <p:cNvGraphicFramePr>
            <a:graphicFrameLocks noGrp="1" noChangeAspect="1"/>
          </p:cNvGraphicFramePr>
          <p:nvPr>
            <p:ph type="tbl" idx="1"/>
          </p:nvPr>
        </p:nvGraphicFramePr>
        <p:xfrm>
          <a:off x="719138" y="1927227"/>
          <a:ext cx="7677150" cy="3863975"/>
        </p:xfrm>
        <a:graphic>
          <a:graphicData uri="http://schemas.openxmlformats.org/presentationml/2006/ole">
            <mc:AlternateContent xmlns:mc="http://schemas.openxmlformats.org/markup-compatibility/2006">
              <mc:Choice xmlns:v="urn:schemas-microsoft-com:vml" Requires="v">
                <p:oleObj spid="_x0000_s12333" name="Document" r:id="rId4" imgW="0" imgH="0" progId="Word.Document.8">
                  <p:embed/>
                </p:oleObj>
              </mc:Choice>
              <mc:Fallback>
                <p:oleObj name="Document" r:id="rId4" imgW="0" imgH="0" progId="Word.Document.8">
                  <p:embed/>
                  <p:pic>
                    <p:nvPicPr>
                      <p:cNvPr id="0" name="Object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19138" y="1927227"/>
                        <a:ext cx="7677150" cy="3863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cSld>
  <p:clrMapOvr>
    <a:masterClrMapping/>
  </p:clrMapOvr>
  <p:transition/>
  <p:timing>
    <p:tnLst>
      <p:par>
        <p:cTn id="1" dur="indefinite" restart="never" nodeType="tmRoot"/>
      </p:par>
    </p:tnLst>
  </p:timing>
</p:sld>
</file>

<file path=ppt/theme/theme1.xml><?xml version="1.0" encoding="utf-8"?>
<a:theme xmlns:a="http://schemas.openxmlformats.org/drawingml/2006/main" name="erdmannvorlage">
  <a:themeElements>
    <a:clrScheme name="">
      <a:dk1>
        <a:srgbClr val="000000"/>
      </a:dk1>
      <a:lt1>
        <a:srgbClr val="FFFFFF"/>
      </a:lt1>
      <a:dk2>
        <a:srgbClr val="CC3300"/>
      </a:dk2>
      <a:lt2>
        <a:srgbClr val="5F5F5F"/>
      </a:lt2>
      <a:accent1>
        <a:srgbClr val="CC6600"/>
      </a:accent1>
      <a:accent2>
        <a:srgbClr val="CC0066"/>
      </a:accent2>
      <a:accent3>
        <a:srgbClr val="FFFFFF"/>
      </a:accent3>
      <a:accent4>
        <a:srgbClr val="000000"/>
      </a:accent4>
      <a:accent5>
        <a:srgbClr val="E2B8AA"/>
      </a:accent5>
      <a:accent6>
        <a:srgbClr val="B9005C"/>
      </a:accent6>
      <a:hlink>
        <a:srgbClr val="CC00CC"/>
      </a:hlink>
      <a:folHlink>
        <a:srgbClr val="990099"/>
      </a:folHlink>
    </a:clrScheme>
    <a:fontScheme name="erdmannvorlage.pot">
      <a:majorFont>
        <a:latin typeface="Times New Roman"/>
        <a:ea typeface=""/>
        <a:cs typeface=""/>
      </a:majorFont>
      <a:minorFont>
        <a:latin typeface="Times New Roman"/>
        <a:ea typeface=""/>
        <a:cs typeface=""/>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solidFill>
            <a:schemeClr val="tx1"/>
          </a:solidFill>
          <a:prstDash val="solid"/>
          <a:round/>
          <a:headEnd type="none" w="sm" len="sm"/>
          <a:tailEnd type="none" w="sm" len="sm"/>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Book Antiqua" pitchFamily="18" charset="0"/>
          </a:defRPr>
        </a:defPPr>
      </a:lstStyle>
    </a:spDef>
    <a:lnDef>
      <a:spPr bwMode="auto">
        <a:xfrm>
          <a:off x="0" y="0"/>
          <a:ext cx="1" cy="1"/>
        </a:xfrm>
        <a:custGeom>
          <a:avLst/>
          <a:gdLst/>
          <a:ahLst/>
          <a:cxnLst/>
          <a:rect l="0" t="0" r="0" b="0"/>
          <a:pathLst/>
        </a:custGeom>
        <a:noFill/>
        <a:ln w="9525" cap="flat" cmpd="sng" algn="ctr">
          <a:solidFill>
            <a:schemeClr val="tx1"/>
          </a:solidFill>
          <a:prstDash val="solid"/>
          <a:round/>
          <a:headEnd type="none" w="sm" len="sm"/>
          <a:tailEnd type="none" w="sm" len="sm"/>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Book Antiqua" pitchFamily="18" charset="0"/>
          </a:defRPr>
        </a:defPPr>
      </a:lstStyle>
    </a:lnDef>
  </a:objectDefaults>
  <a:extraClrSchemeLst>
    <a:extraClrScheme>
      <a:clrScheme name="erdmannvorlage.pot 1">
        <a:dk1>
          <a:srgbClr val="5F5F5F"/>
        </a:dk1>
        <a:lt1>
          <a:srgbClr val="FFFFCC"/>
        </a:lt1>
        <a:dk2>
          <a:srgbClr val="000000"/>
        </a:dk2>
        <a:lt2>
          <a:srgbClr val="FFCC66"/>
        </a:lt2>
        <a:accent1>
          <a:srgbClr val="FF9933"/>
        </a:accent1>
        <a:accent2>
          <a:srgbClr val="CC0066"/>
        </a:accent2>
        <a:accent3>
          <a:srgbClr val="AAAAAA"/>
        </a:accent3>
        <a:accent4>
          <a:srgbClr val="DADAAE"/>
        </a:accent4>
        <a:accent5>
          <a:srgbClr val="FFCAAD"/>
        </a:accent5>
        <a:accent6>
          <a:srgbClr val="B9005C"/>
        </a:accent6>
        <a:hlink>
          <a:srgbClr val="CC00CC"/>
        </a:hlink>
        <a:folHlink>
          <a:srgbClr val="990099"/>
        </a:folHlink>
      </a:clrScheme>
      <a:clrMap bg1="dk2" tx1="lt1" bg2="dk1" tx2="lt2" accent1="accent1" accent2="accent2" accent3="accent3" accent4="accent4" accent5="accent5" accent6="accent6" hlink="hlink" folHlink="folHlink"/>
    </a:extraClrScheme>
    <a:extraClrScheme>
      <a:clrScheme name="erdmannvorlage.pot 2">
        <a:dk1>
          <a:srgbClr val="000000"/>
        </a:dk1>
        <a:lt1>
          <a:srgbClr val="FFFFFF"/>
        </a:lt1>
        <a:dk2>
          <a:srgbClr val="FF9900"/>
        </a:dk2>
        <a:lt2>
          <a:srgbClr val="5F5F5F"/>
        </a:lt2>
        <a:accent1>
          <a:srgbClr val="FF9933"/>
        </a:accent1>
        <a:accent2>
          <a:srgbClr val="CC0066"/>
        </a:accent2>
        <a:accent3>
          <a:srgbClr val="FFFFFF"/>
        </a:accent3>
        <a:accent4>
          <a:srgbClr val="000000"/>
        </a:accent4>
        <a:accent5>
          <a:srgbClr val="FFCAAD"/>
        </a:accent5>
        <a:accent6>
          <a:srgbClr val="B9005C"/>
        </a:accent6>
        <a:hlink>
          <a:srgbClr val="CC00CC"/>
        </a:hlink>
        <a:folHlink>
          <a:srgbClr val="990099"/>
        </a:folHlink>
      </a:clrScheme>
      <a:clrMap bg1="lt1" tx1="dk1" bg2="lt2" tx2="dk2" accent1="accent1" accent2="accent2" accent3="accent3" accent4="accent4" accent5="accent5" accent6="accent6" hlink="hlink" folHlink="folHlink"/>
    </a:extraClrScheme>
    <a:extraClrScheme>
      <a:clrScheme name="erdmannvorlage.pot 3">
        <a:dk1>
          <a:srgbClr val="000000"/>
        </a:dk1>
        <a:lt1>
          <a:srgbClr val="FFFFFF"/>
        </a:lt1>
        <a:dk2>
          <a:srgbClr val="000000"/>
        </a:dk2>
        <a:lt2>
          <a:srgbClr val="393939"/>
        </a:lt2>
        <a:accent1>
          <a:srgbClr val="CBCBCB"/>
        </a:accent1>
        <a:accent2>
          <a:srgbClr val="868686"/>
        </a:accent2>
        <a:accent3>
          <a:srgbClr val="FFFFFF"/>
        </a:accent3>
        <a:accent4>
          <a:srgbClr val="000000"/>
        </a:accent4>
        <a:accent5>
          <a:srgbClr val="E2E2E2"/>
        </a:accent5>
        <a:accent6>
          <a:srgbClr val="797979"/>
        </a:accent6>
        <a:hlink>
          <a:srgbClr val="4D4D4D"/>
        </a:hlink>
        <a:folHlink>
          <a:srgbClr val="EAEAEA"/>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Larissa-Design">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Larissa-Design">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0</TotalTime>
  <Words>2827</Words>
  <Application>Microsoft Office PowerPoint</Application>
  <PresentationFormat>On-screen Show (4:3)</PresentationFormat>
  <Paragraphs>510</Paragraphs>
  <Slides>48</Slides>
  <Notes>42</Notes>
  <HiddenSlides>0</HiddenSlides>
  <MMClips>0</MMClips>
  <ScaleCrop>false</ScaleCrop>
  <HeadingPairs>
    <vt:vector size="8" baseType="variant">
      <vt:variant>
        <vt:lpstr>Fonts Used</vt:lpstr>
      </vt:variant>
      <vt:variant>
        <vt:i4>7</vt:i4>
      </vt:variant>
      <vt:variant>
        <vt:lpstr>Theme</vt:lpstr>
      </vt:variant>
      <vt:variant>
        <vt:i4>1</vt:i4>
      </vt:variant>
      <vt:variant>
        <vt:lpstr>Embedded OLE Servers</vt:lpstr>
      </vt:variant>
      <vt:variant>
        <vt:i4>2</vt:i4>
      </vt:variant>
      <vt:variant>
        <vt:lpstr>Slide Titles</vt:lpstr>
      </vt:variant>
      <vt:variant>
        <vt:i4>48</vt:i4>
      </vt:variant>
    </vt:vector>
  </HeadingPairs>
  <TitlesOfParts>
    <vt:vector size="58" baseType="lpstr">
      <vt:lpstr>Arial</vt:lpstr>
      <vt:lpstr>Book Antiqua</vt:lpstr>
      <vt:lpstr>Calibri</vt:lpstr>
      <vt:lpstr>Cambria Math</vt:lpstr>
      <vt:lpstr>Symbol</vt:lpstr>
      <vt:lpstr>Times New Roman</vt:lpstr>
      <vt:lpstr>Verdana</vt:lpstr>
      <vt:lpstr>erdmannvorlage</vt:lpstr>
      <vt:lpstr>Document</vt:lpstr>
      <vt:lpstr>Equation</vt:lpstr>
      <vt:lpstr>Wirtschaftliche Grundlagen  im Sommersemester 2021  Angebot, Nachfrage und Elastizität</vt:lpstr>
      <vt:lpstr>Organisatorisches: Lehrangebot</vt:lpstr>
      <vt:lpstr>Organisatorisches: Prüfungen</vt:lpstr>
      <vt:lpstr>Gliederung der Vorlesung</vt:lpstr>
      <vt:lpstr>Was kommt auf uns zu?</vt:lpstr>
      <vt:lpstr>Literaturhinweise</vt:lpstr>
      <vt:lpstr>Grundfragen der Wirtschaft </vt:lpstr>
      <vt:lpstr>Typische Fragen der Wirtschaftswissenschaften</vt:lpstr>
      <vt:lpstr>Grundlegende Marktformen</vt:lpstr>
      <vt:lpstr>Beispiele: Angebotsmonopole</vt:lpstr>
      <vt:lpstr>Beispiele: Angebotsoligopole (wenige Anbieter)</vt:lpstr>
      <vt:lpstr>Beispiele: Nachfragemonopole = Monopson </vt:lpstr>
      <vt:lpstr>Konkurrenzmarkt (Polypol) - Annahmen </vt:lpstr>
      <vt:lpstr>Inverse Angebotsfunktion von Grenzkosten einer individuellen Firma</vt:lpstr>
      <vt:lpstr>Beispiel: inverse Angebotsfunktion eines Dosenherstellers</vt:lpstr>
      <vt:lpstr>Inverse Angebotsfunktion, Marktpreis und Produzentenrente</vt:lpstr>
      <vt:lpstr>Aggregation von inversen Angebotsfunktionen</vt:lpstr>
      <vt:lpstr>Inverse Nachfragefunktion von Zahlungsbereitschaft eines Konsumenten</vt:lpstr>
      <vt:lpstr>Beispiel: Inverse Nachfragefunktion für Orangen nach Sport</vt:lpstr>
      <vt:lpstr>Beispiel: Inverse Nachfragefunktion für Strom in der Aluminiumherstellung</vt:lpstr>
      <vt:lpstr>Inverse Nachfragefunktion, Marktpreis und Konsumentenrente</vt:lpstr>
      <vt:lpstr>Aggregation von inversen Nachfragefunktionen</vt:lpstr>
      <vt:lpstr>Die Nachfragefunktion und ihre Inverse</vt:lpstr>
      <vt:lpstr>Gesetz von Angebot und Nachfrage</vt:lpstr>
      <vt:lpstr>Gesetz von Angebot und Nachfrage</vt:lpstr>
      <vt:lpstr>Gesetz von Angebot und Nachfrage</vt:lpstr>
      <vt:lpstr>Wohlfahrt, Nutzen und Kosten</vt:lpstr>
      <vt:lpstr>Preisbildung als Gleichgewicht</vt:lpstr>
      <vt:lpstr>Beispiele: Salz, Wasser, Mehl, usw.</vt:lpstr>
      <vt:lpstr>Beispiele: Saphiren, 100 qm Wohnungen in Berlin-Mitte, usw.</vt:lpstr>
      <vt:lpstr>Preisbildung - Stromerzeugung</vt:lpstr>
      <vt:lpstr>Gebotskurven am Strommarkt [Lieferzeitraum Mittwoch, 14.4.2021, 11-12 Uhr] </vt:lpstr>
      <vt:lpstr>Marktversagen</vt:lpstr>
      <vt:lpstr>Preisreaktion bei Nachfrage-Änderung </vt:lpstr>
      <vt:lpstr>Preisreaktion bei Angebotsänderung </vt:lpstr>
      <vt:lpstr>Preisreaktion bei Steuern </vt:lpstr>
      <vt:lpstr>Staatliche Preisfestsetzung: Mindestpreis</vt:lpstr>
      <vt:lpstr>Staatliche Preisfestsetzung: Höchstpreis</vt:lpstr>
      <vt:lpstr>Preiselastizität der Nachfrage</vt:lpstr>
      <vt:lpstr>Bogenelastizität</vt:lpstr>
      <vt:lpstr>Punktelastizität</vt:lpstr>
      <vt:lpstr>Beispiele der Preiselastizität</vt:lpstr>
      <vt:lpstr>Auswirkung auf den Umsatz</vt:lpstr>
      <vt:lpstr>Auswirkung auf den Umsatz</vt:lpstr>
      <vt:lpstr>Vorsicht: Elastizität ≠ Steigung</vt:lpstr>
      <vt:lpstr>Preiselastizität der Nachfrage – Bsp.</vt:lpstr>
      <vt:lpstr>Preiselastizität der Nachfrage – Bsp.</vt:lpstr>
      <vt:lpstr>Rolle des Staates</vt:lpstr>
    </vt:vector>
  </TitlesOfParts>
  <Company>TU-Berlin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Vorlesung Einführung in die Wirtschaftswissenschaften</dc:title>
  <dc:creator>Erdmann</dc:creator>
  <cp:lastModifiedBy>Tom Brown</cp:lastModifiedBy>
  <cp:revision>168</cp:revision>
  <cp:lastPrinted>2020-11-04T08:40:13Z</cp:lastPrinted>
  <dcterms:created xsi:type="dcterms:W3CDTF">2001-06-02T14:11:54Z</dcterms:created>
  <dcterms:modified xsi:type="dcterms:W3CDTF">2021-04-20T08:49:02Z</dcterms:modified>
</cp:coreProperties>
</file>