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31"/>
  </p:notesMasterIdLst>
  <p:sldIdLst>
    <p:sldId id="256" r:id="rId2"/>
    <p:sldId id="268" r:id="rId3"/>
    <p:sldId id="269" r:id="rId4"/>
    <p:sldId id="270" r:id="rId5"/>
    <p:sldId id="272" r:id="rId6"/>
    <p:sldId id="271" r:id="rId7"/>
    <p:sldId id="273" r:id="rId8"/>
    <p:sldId id="274" r:id="rId9"/>
    <p:sldId id="275" r:id="rId10"/>
    <p:sldId id="276" r:id="rId11"/>
    <p:sldId id="278" r:id="rId12"/>
    <p:sldId id="277"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Lst>
  <p:sldSz cx="9144000" cy="6858000" type="screen4x3"/>
  <p:notesSz cx="6797675" cy="9928225"/>
  <p:defaultTextStyle>
    <a:defPPr>
      <a:defRPr lang="de-DE"/>
    </a:defPPr>
    <a:lvl1pPr algn="ctr" rtl="0" fontAlgn="base">
      <a:spcBef>
        <a:spcPct val="0"/>
      </a:spcBef>
      <a:spcAft>
        <a:spcPct val="0"/>
      </a:spcAft>
      <a:defRPr sz="12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12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12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12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66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4" autoAdjust="0"/>
    <p:restoredTop sz="84959" autoAdjust="0"/>
  </p:normalViewPr>
  <p:slideViewPr>
    <p:cSldViewPr>
      <p:cViewPr>
        <p:scale>
          <a:sx n="75" d="100"/>
          <a:sy n="75" d="100"/>
        </p:scale>
        <p:origin x="1428"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isa%20Koch\Documents\Projekte\P2X@BerlinAdlershof\Auswertungen\Electricity%20Prices\DA%20Auction%20201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latin typeface="+mn-lt"/>
              </a:rPr>
              <a:t>Load Duration Curve</a:t>
            </a:r>
            <a:r>
              <a:rPr lang="en-US" sz="1600" baseline="0" dirty="0">
                <a:latin typeface="+mn-lt"/>
              </a:rPr>
              <a:t> </a:t>
            </a:r>
            <a:r>
              <a:rPr lang="en-US" sz="1600" b="0" i="0" u="none" strike="noStrike" baseline="0" dirty="0">
                <a:effectLst/>
                <a:latin typeface="+mn-lt"/>
              </a:rPr>
              <a:t>–</a:t>
            </a:r>
            <a:r>
              <a:rPr lang="en-US" sz="1600" baseline="0" dirty="0">
                <a:latin typeface="+mn-lt"/>
              </a:rPr>
              <a:t> schematic illustration</a:t>
            </a:r>
            <a:endParaRPr lang="en-US" sz="1600" dirty="0">
              <a:latin typeface="+mn-l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smoothMarker"/>
        <c:varyColors val="0"/>
        <c:ser>
          <c:idx val="0"/>
          <c:order val="0"/>
          <c:tx>
            <c:strRef>
              <c:f>'Auswertung c'!$B$1</c:f>
              <c:strCache>
                <c:ptCount val="1"/>
                <c:pt idx="0">
                  <c:v>price</c:v>
                </c:pt>
              </c:strCache>
            </c:strRef>
          </c:tx>
          <c:spPr>
            <a:ln w="28575" cap="rnd">
              <a:noFill/>
              <a:round/>
            </a:ln>
            <a:effectLst/>
          </c:spPr>
          <c:marker>
            <c:symbol val="none"/>
          </c:marker>
          <c:xVal>
            <c:numRef>
              <c:f>'Auswertung c'!$A$2:$A$8761</c:f>
              <c:numCache>
                <c:formatCode>General</c:formatCode>
                <c:ptCount val="876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pt idx="1000">
                  <c:v>1001</c:v>
                </c:pt>
                <c:pt idx="1001">
                  <c:v>1002</c:v>
                </c:pt>
                <c:pt idx="1002">
                  <c:v>1003</c:v>
                </c:pt>
                <c:pt idx="1003">
                  <c:v>1004</c:v>
                </c:pt>
                <c:pt idx="1004">
                  <c:v>1005</c:v>
                </c:pt>
                <c:pt idx="1005">
                  <c:v>1006</c:v>
                </c:pt>
                <c:pt idx="1006">
                  <c:v>1007</c:v>
                </c:pt>
                <c:pt idx="1007">
                  <c:v>1008</c:v>
                </c:pt>
                <c:pt idx="1008">
                  <c:v>1009</c:v>
                </c:pt>
                <c:pt idx="1009">
                  <c:v>1010</c:v>
                </c:pt>
                <c:pt idx="1010">
                  <c:v>1011</c:v>
                </c:pt>
                <c:pt idx="1011">
                  <c:v>1012</c:v>
                </c:pt>
                <c:pt idx="1012">
                  <c:v>1013</c:v>
                </c:pt>
                <c:pt idx="1013">
                  <c:v>1014</c:v>
                </c:pt>
                <c:pt idx="1014">
                  <c:v>1015</c:v>
                </c:pt>
                <c:pt idx="1015">
                  <c:v>1016</c:v>
                </c:pt>
                <c:pt idx="1016">
                  <c:v>1017</c:v>
                </c:pt>
                <c:pt idx="1017">
                  <c:v>1018</c:v>
                </c:pt>
                <c:pt idx="1018">
                  <c:v>1019</c:v>
                </c:pt>
                <c:pt idx="1019">
                  <c:v>1020</c:v>
                </c:pt>
                <c:pt idx="1020">
                  <c:v>1021</c:v>
                </c:pt>
                <c:pt idx="1021">
                  <c:v>1022</c:v>
                </c:pt>
                <c:pt idx="1022">
                  <c:v>1023</c:v>
                </c:pt>
                <c:pt idx="1023">
                  <c:v>1024</c:v>
                </c:pt>
                <c:pt idx="1024">
                  <c:v>1025</c:v>
                </c:pt>
                <c:pt idx="1025">
                  <c:v>1026</c:v>
                </c:pt>
                <c:pt idx="1026">
                  <c:v>1027</c:v>
                </c:pt>
                <c:pt idx="1027">
                  <c:v>1028</c:v>
                </c:pt>
                <c:pt idx="1028">
                  <c:v>1029</c:v>
                </c:pt>
                <c:pt idx="1029">
                  <c:v>1030</c:v>
                </c:pt>
                <c:pt idx="1030">
                  <c:v>1031</c:v>
                </c:pt>
                <c:pt idx="1031">
                  <c:v>1032</c:v>
                </c:pt>
                <c:pt idx="1032">
                  <c:v>1033</c:v>
                </c:pt>
                <c:pt idx="1033">
                  <c:v>1034</c:v>
                </c:pt>
                <c:pt idx="1034">
                  <c:v>1035</c:v>
                </c:pt>
                <c:pt idx="1035">
                  <c:v>1036</c:v>
                </c:pt>
                <c:pt idx="1036">
                  <c:v>1037</c:v>
                </c:pt>
                <c:pt idx="1037">
                  <c:v>1038</c:v>
                </c:pt>
                <c:pt idx="1038">
                  <c:v>1039</c:v>
                </c:pt>
                <c:pt idx="1039">
                  <c:v>1040</c:v>
                </c:pt>
                <c:pt idx="1040">
                  <c:v>1041</c:v>
                </c:pt>
                <c:pt idx="1041">
                  <c:v>1042</c:v>
                </c:pt>
                <c:pt idx="1042">
                  <c:v>1043</c:v>
                </c:pt>
                <c:pt idx="1043">
                  <c:v>1044</c:v>
                </c:pt>
                <c:pt idx="1044">
                  <c:v>1045</c:v>
                </c:pt>
                <c:pt idx="1045">
                  <c:v>1046</c:v>
                </c:pt>
                <c:pt idx="1046">
                  <c:v>1047</c:v>
                </c:pt>
                <c:pt idx="1047">
                  <c:v>1048</c:v>
                </c:pt>
                <c:pt idx="1048">
                  <c:v>1049</c:v>
                </c:pt>
                <c:pt idx="1049">
                  <c:v>1050</c:v>
                </c:pt>
                <c:pt idx="1050">
                  <c:v>1051</c:v>
                </c:pt>
                <c:pt idx="1051">
                  <c:v>1052</c:v>
                </c:pt>
                <c:pt idx="1052">
                  <c:v>1053</c:v>
                </c:pt>
                <c:pt idx="1053">
                  <c:v>1054</c:v>
                </c:pt>
                <c:pt idx="1054">
                  <c:v>1055</c:v>
                </c:pt>
                <c:pt idx="1055">
                  <c:v>1056</c:v>
                </c:pt>
                <c:pt idx="1056">
                  <c:v>1057</c:v>
                </c:pt>
                <c:pt idx="1057">
                  <c:v>1058</c:v>
                </c:pt>
                <c:pt idx="1058">
                  <c:v>1059</c:v>
                </c:pt>
                <c:pt idx="1059">
                  <c:v>1060</c:v>
                </c:pt>
                <c:pt idx="1060">
                  <c:v>1061</c:v>
                </c:pt>
                <c:pt idx="1061">
                  <c:v>1062</c:v>
                </c:pt>
                <c:pt idx="1062">
                  <c:v>1063</c:v>
                </c:pt>
                <c:pt idx="1063">
                  <c:v>1064</c:v>
                </c:pt>
                <c:pt idx="1064">
                  <c:v>1065</c:v>
                </c:pt>
                <c:pt idx="1065">
                  <c:v>1066</c:v>
                </c:pt>
                <c:pt idx="1066">
                  <c:v>1067</c:v>
                </c:pt>
                <c:pt idx="1067">
                  <c:v>1068</c:v>
                </c:pt>
                <c:pt idx="1068">
                  <c:v>1069</c:v>
                </c:pt>
                <c:pt idx="1069">
                  <c:v>1070</c:v>
                </c:pt>
                <c:pt idx="1070">
                  <c:v>1071</c:v>
                </c:pt>
                <c:pt idx="1071">
                  <c:v>1072</c:v>
                </c:pt>
                <c:pt idx="1072">
                  <c:v>1073</c:v>
                </c:pt>
                <c:pt idx="1073">
                  <c:v>1074</c:v>
                </c:pt>
                <c:pt idx="1074">
                  <c:v>1075</c:v>
                </c:pt>
                <c:pt idx="1075">
                  <c:v>1076</c:v>
                </c:pt>
                <c:pt idx="1076">
                  <c:v>1077</c:v>
                </c:pt>
                <c:pt idx="1077">
                  <c:v>1078</c:v>
                </c:pt>
                <c:pt idx="1078">
                  <c:v>1079</c:v>
                </c:pt>
                <c:pt idx="1079">
                  <c:v>1080</c:v>
                </c:pt>
                <c:pt idx="1080">
                  <c:v>1081</c:v>
                </c:pt>
                <c:pt idx="1081">
                  <c:v>1082</c:v>
                </c:pt>
                <c:pt idx="1082">
                  <c:v>1083</c:v>
                </c:pt>
                <c:pt idx="1083">
                  <c:v>1084</c:v>
                </c:pt>
                <c:pt idx="1084">
                  <c:v>1085</c:v>
                </c:pt>
                <c:pt idx="1085">
                  <c:v>1086</c:v>
                </c:pt>
                <c:pt idx="1086">
                  <c:v>1087</c:v>
                </c:pt>
                <c:pt idx="1087">
                  <c:v>1088</c:v>
                </c:pt>
                <c:pt idx="1088">
                  <c:v>1089</c:v>
                </c:pt>
                <c:pt idx="1089">
                  <c:v>1090</c:v>
                </c:pt>
                <c:pt idx="1090">
                  <c:v>1091</c:v>
                </c:pt>
                <c:pt idx="1091">
                  <c:v>1092</c:v>
                </c:pt>
                <c:pt idx="1092">
                  <c:v>1093</c:v>
                </c:pt>
                <c:pt idx="1093">
                  <c:v>1094</c:v>
                </c:pt>
                <c:pt idx="1094">
                  <c:v>1095</c:v>
                </c:pt>
                <c:pt idx="1095">
                  <c:v>1096</c:v>
                </c:pt>
                <c:pt idx="1096">
                  <c:v>1097</c:v>
                </c:pt>
                <c:pt idx="1097">
                  <c:v>1098</c:v>
                </c:pt>
                <c:pt idx="1098">
                  <c:v>1099</c:v>
                </c:pt>
                <c:pt idx="1099">
                  <c:v>1100</c:v>
                </c:pt>
                <c:pt idx="1100">
                  <c:v>1101</c:v>
                </c:pt>
                <c:pt idx="1101">
                  <c:v>1102</c:v>
                </c:pt>
                <c:pt idx="1102">
                  <c:v>1103</c:v>
                </c:pt>
                <c:pt idx="1103">
                  <c:v>1104</c:v>
                </c:pt>
                <c:pt idx="1104">
                  <c:v>1105</c:v>
                </c:pt>
                <c:pt idx="1105">
                  <c:v>1106</c:v>
                </c:pt>
                <c:pt idx="1106">
                  <c:v>1107</c:v>
                </c:pt>
                <c:pt idx="1107">
                  <c:v>1108</c:v>
                </c:pt>
                <c:pt idx="1108">
                  <c:v>1109</c:v>
                </c:pt>
                <c:pt idx="1109">
                  <c:v>1110</c:v>
                </c:pt>
                <c:pt idx="1110">
                  <c:v>1111</c:v>
                </c:pt>
                <c:pt idx="1111">
                  <c:v>1112</c:v>
                </c:pt>
                <c:pt idx="1112">
                  <c:v>1113</c:v>
                </c:pt>
                <c:pt idx="1113">
                  <c:v>1114</c:v>
                </c:pt>
                <c:pt idx="1114">
                  <c:v>1115</c:v>
                </c:pt>
                <c:pt idx="1115">
                  <c:v>1116</c:v>
                </c:pt>
                <c:pt idx="1116">
                  <c:v>1117</c:v>
                </c:pt>
                <c:pt idx="1117">
                  <c:v>1118</c:v>
                </c:pt>
                <c:pt idx="1118">
                  <c:v>1119</c:v>
                </c:pt>
                <c:pt idx="1119">
                  <c:v>1120</c:v>
                </c:pt>
                <c:pt idx="1120">
                  <c:v>1121</c:v>
                </c:pt>
                <c:pt idx="1121">
                  <c:v>1122</c:v>
                </c:pt>
                <c:pt idx="1122">
                  <c:v>1123</c:v>
                </c:pt>
                <c:pt idx="1123">
                  <c:v>1124</c:v>
                </c:pt>
                <c:pt idx="1124">
                  <c:v>1125</c:v>
                </c:pt>
                <c:pt idx="1125">
                  <c:v>1126</c:v>
                </c:pt>
                <c:pt idx="1126">
                  <c:v>1127</c:v>
                </c:pt>
                <c:pt idx="1127">
                  <c:v>1128</c:v>
                </c:pt>
                <c:pt idx="1128">
                  <c:v>1129</c:v>
                </c:pt>
                <c:pt idx="1129">
                  <c:v>1130</c:v>
                </c:pt>
                <c:pt idx="1130">
                  <c:v>1131</c:v>
                </c:pt>
                <c:pt idx="1131">
                  <c:v>1132</c:v>
                </c:pt>
                <c:pt idx="1132">
                  <c:v>1133</c:v>
                </c:pt>
                <c:pt idx="1133">
                  <c:v>1134</c:v>
                </c:pt>
                <c:pt idx="1134">
                  <c:v>1135</c:v>
                </c:pt>
                <c:pt idx="1135">
                  <c:v>1136</c:v>
                </c:pt>
                <c:pt idx="1136">
                  <c:v>1137</c:v>
                </c:pt>
                <c:pt idx="1137">
                  <c:v>1138</c:v>
                </c:pt>
                <c:pt idx="1138">
                  <c:v>1139</c:v>
                </c:pt>
                <c:pt idx="1139">
                  <c:v>1140</c:v>
                </c:pt>
                <c:pt idx="1140">
                  <c:v>1141</c:v>
                </c:pt>
                <c:pt idx="1141">
                  <c:v>1142</c:v>
                </c:pt>
                <c:pt idx="1142">
                  <c:v>1143</c:v>
                </c:pt>
                <c:pt idx="1143">
                  <c:v>1144</c:v>
                </c:pt>
                <c:pt idx="1144">
                  <c:v>1145</c:v>
                </c:pt>
                <c:pt idx="1145">
                  <c:v>1146</c:v>
                </c:pt>
                <c:pt idx="1146">
                  <c:v>1147</c:v>
                </c:pt>
                <c:pt idx="1147">
                  <c:v>1148</c:v>
                </c:pt>
                <c:pt idx="1148">
                  <c:v>1149</c:v>
                </c:pt>
                <c:pt idx="1149">
                  <c:v>1150</c:v>
                </c:pt>
                <c:pt idx="1150">
                  <c:v>1151</c:v>
                </c:pt>
                <c:pt idx="1151">
                  <c:v>1152</c:v>
                </c:pt>
                <c:pt idx="1152">
                  <c:v>1153</c:v>
                </c:pt>
                <c:pt idx="1153">
                  <c:v>1154</c:v>
                </c:pt>
                <c:pt idx="1154">
                  <c:v>1155</c:v>
                </c:pt>
                <c:pt idx="1155">
                  <c:v>1156</c:v>
                </c:pt>
                <c:pt idx="1156">
                  <c:v>1157</c:v>
                </c:pt>
                <c:pt idx="1157">
                  <c:v>1158</c:v>
                </c:pt>
                <c:pt idx="1158">
                  <c:v>1159</c:v>
                </c:pt>
                <c:pt idx="1159">
                  <c:v>1160</c:v>
                </c:pt>
                <c:pt idx="1160">
                  <c:v>1161</c:v>
                </c:pt>
                <c:pt idx="1161">
                  <c:v>1162</c:v>
                </c:pt>
                <c:pt idx="1162">
                  <c:v>1163</c:v>
                </c:pt>
                <c:pt idx="1163">
                  <c:v>1164</c:v>
                </c:pt>
                <c:pt idx="1164">
                  <c:v>1165</c:v>
                </c:pt>
                <c:pt idx="1165">
                  <c:v>1166</c:v>
                </c:pt>
                <c:pt idx="1166">
                  <c:v>1167</c:v>
                </c:pt>
                <c:pt idx="1167">
                  <c:v>1168</c:v>
                </c:pt>
                <c:pt idx="1168">
                  <c:v>1169</c:v>
                </c:pt>
                <c:pt idx="1169">
                  <c:v>1170</c:v>
                </c:pt>
                <c:pt idx="1170">
                  <c:v>1171</c:v>
                </c:pt>
                <c:pt idx="1171">
                  <c:v>1172</c:v>
                </c:pt>
                <c:pt idx="1172">
                  <c:v>1173</c:v>
                </c:pt>
                <c:pt idx="1173">
                  <c:v>1174</c:v>
                </c:pt>
                <c:pt idx="1174">
                  <c:v>1175</c:v>
                </c:pt>
                <c:pt idx="1175">
                  <c:v>1176</c:v>
                </c:pt>
                <c:pt idx="1176">
                  <c:v>1177</c:v>
                </c:pt>
                <c:pt idx="1177">
                  <c:v>1178</c:v>
                </c:pt>
                <c:pt idx="1178">
                  <c:v>1179</c:v>
                </c:pt>
                <c:pt idx="1179">
                  <c:v>1180</c:v>
                </c:pt>
                <c:pt idx="1180">
                  <c:v>1181</c:v>
                </c:pt>
                <c:pt idx="1181">
                  <c:v>1182</c:v>
                </c:pt>
                <c:pt idx="1182">
                  <c:v>1183</c:v>
                </c:pt>
                <c:pt idx="1183">
                  <c:v>1184</c:v>
                </c:pt>
                <c:pt idx="1184">
                  <c:v>1185</c:v>
                </c:pt>
                <c:pt idx="1185">
                  <c:v>1186</c:v>
                </c:pt>
                <c:pt idx="1186">
                  <c:v>1187</c:v>
                </c:pt>
                <c:pt idx="1187">
                  <c:v>1188</c:v>
                </c:pt>
                <c:pt idx="1188">
                  <c:v>1189</c:v>
                </c:pt>
                <c:pt idx="1189">
                  <c:v>1190</c:v>
                </c:pt>
                <c:pt idx="1190">
                  <c:v>1191</c:v>
                </c:pt>
                <c:pt idx="1191">
                  <c:v>1192</c:v>
                </c:pt>
                <c:pt idx="1192">
                  <c:v>1193</c:v>
                </c:pt>
                <c:pt idx="1193">
                  <c:v>1194</c:v>
                </c:pt>
                <c:pt idx="1194">
                  <c:v>1195</c:v>
                </c:pt>
                <c:pt idx="1195">
                  <c:v>1196</c:v>
                </c:pt>
                <c:pt idx="1196">
                  <c:v>1197</c:v>
                </c:pt>
                <c:pt idx="1197">
                  <c:v>1198</c:v>
                </c:pt>
                <c:pt idx="1198">
                  <c:v>1199</c:v>
                </c:pt>
                <c:pt idx="1199">
                  <c:v>1200</c:v>
                </c:pt>
                <c:pt idx="1200">
                  <c:v>1201</c:v>
                </c:pt>
                <c:pt idx="1201">
                  <c:v>1202</c:v>
                </c:pt>
                <c:pt idx="1202">
                  <c:v>1203</c:v>
                </c:pt>
                <c:pt idx="1203">
                  <c:v>1204</c:v>
                </c:pt>
                <c:pt idx="1204">
                  <c:v>1205</c:v>
                </c:pt>
                <c:pt idx="1205">
                  <c:v>1206</c:v>
                </c:pt>
                <c:pt idx="1206">
                  <c:v>1207</c:v>
                </c:pt>
                <c:pt idx="1207">
                  <c:v>1208</c:v>
                </c:pt>
                <c:pt idx="1208">
                  <c:v>1209</c:v>
                </c:pt>
                <c:pt idx="1209">
                  <c:v>1210</c:v>
                </c:pt>
                <c:pt idx="1210">
                  <c:v>1211</c:v>
                </c:pt>
                <c:pt idx="1211">
                  <c:v>1212</c:v>
                </c:pt>
                <c:pt idx="1212">
                  <c:v>1213</c:v>
                </c:pt>
                <c:pt idx="1213">
                  <c:v>1214</c:v>
                </c:pt>
                <c:pt idx="1214">
                  <c:v>1215</c:v>
                </c:pt>
                <c:pt idx="1215">
                  <c:v>1216</c:v>
                </c:pt>
                <c:pt idx="1216">
                  <c:v>1217</c:v>
                </c:pt>
                <c:pt idx="1217">
                  <c:v>1218</c:v>
                </c:pt>
                <c:pt idx="1218">
                  <c:v>1219</c:v>
                </c:pt>
                <c:pt idx="1219">
                  <c:v>1220</c:v>
                </c:pt>
                <c:pt idx="1220">
                  <c:v>1221</c:v>
                </c:pt>
                <c:pt idx="1221">
                  <c:v>1222</c:v>
                </c:pt>
                <c:pt idx="1222">
                  <c:v>1223</c:v>
                </c:pt>
                <c:pt idx="1223">
                  <c:v>1224</c:v>
                </c:pt>
                <c:pt idx="1224">
                  <c:v>1225</c:v>
                </c:pt>
                <c:pt idx="1225">
                  <c:v>1226</c:v>
                </c:pt>
                <c:pt idx="1226">
                  <c:v>1227</c:v>
                </c:pt>
                <c:pt idx="1227">
                  <c:v>1228</c:v>
                </c:pt>
                <c:pt idx="1228">
                  <c:v>1229</c:v>
                </c:pt>
                <c:pt idx="1229">
                  <c:v>1230</c:v>
                </c:pt>
                <c:pt idx="1230">
                  <c:v>1231</c:v>
                </c:pt>
                <c:pt idx="1231">
                  <c:v>1232</c:v>
                </c:pt>
                <c:pt idx="1232">
                  <c:v>1233</c:v>
                </c:pt>
                <c:pt idx="1233">
                  <c:v>1234</c:v>
                </c:pt>
                <c:pt idx="1234">
                  <c:v>1235</c:v>
                </c:pt>
                <c:pt idx="1235">
                  <c:v>1236</c:v>
                </c:pt>
                <c:pt idx="1236">
                  <c:v>1237</c:v>
                </c:pt>
                <c:pt idx="1237">
                  <c:v>1238</c:v>
                </c:pt>
                <c:pt idx="1238">
                  <c:v>1239</c:v>
                </c:pt>
                <c:pt idx="1239">
                  <c:v>1240</c:v>
                </c:pt>
                <c:pt idx="1240">
                  <c:v>1241</c:v>
                </c:pt>
                <c:pt idx="1241">
                  <c:v>1242</c:v>
                </c:pt>
                <c:pt idx="1242">
                  <c:v>1243</c:v>
                </c:pt>
                <c:pt idx="1243">
                  <c:v>1244</c:v>
                </c:pt>
                <c:pt idx="1244">
                  <c:v>1245</c:v>
                </c:pt>
                <c:pt idx="1245">
                  <c:v>1246</c:v>
                </c:pt>
                <c:pt idx="1246">
                  <c:v>1247</c:v>
                </c:pt>
                <c:pt idx="1247">
                  <c:v>1248</c:v>
                </c:pt>
                <c:pt idx="1248">
                  <c:v>1249</c:v>
                </c:pt>
                <c:pt idx="1249">
                  <c:v>1250</c:v>
                </c:pt>
                <c:pt idx="1250">
                  <c:v>1251</c:v>
                </c:pt>
                <c:pt idx="1251">
                  <c:v>1252</c:v>
                </c:pt>
                <c:pt idx="1252">
                  <c:v>1253</c:v>
                </c:pt>
                <c:pt idx="1253">
                  <c:v>1254</c:v>
                </c:pt>
                <c:pt idx="1254">
                  <c:v>1255</c:v>
                </c:pt>
                <c:pt idx="1255">
                  <c:v>1256</c:v>
                </c:pt>
                <c:pt idx="1256">
                  <c:v>1257</c:v>
                </c:pt>
                <c:pt idx="1257">
                  <c:v>1258</c:v>
                </c:pt>
                <c:pt idx="1258">
                  <c:v>1259</c:v>
                </c:pt>
                <c:pt idx="1259">
                  <c:v>1260</c:v>
                </c:pt>
                <c:pt idx="1260">
                  <c:v>1261</c:v>
                </c:pt>
                <c:pt idx="1261">
                  <c:v>1262</c:v>
                </c:pt>
                <c:pt idx="1262">
                  <c:v>1263</c:v>
                </c:pt>
                <c:pt idx="1263">
                  <c:v>1264</c:v>
                </c:pt>
                <c:pt idx="1264">
                  <c:v>1265</c:v>
                </c:pt>
                <c:pt idx="1265">
                  <c:v>1266</c:v>
                </c:pt>
                <c:pt idx="1266">
                  <c:v>1267</c:v>
                </c:pt>
                <c:pt idx="1267">
                  <c:v>1268</c:v>
                </c:pt>
                <c:pt idx="1268">
                  <c:v>1269</c:v>
                </c:pt>
                <c:pt idx="1269">
                  <c:v>1270</c:v>
                </c:pt>
                <c:pt idx="1270">
                  <c:v>1271</c:v>
                </c:pt>
                <c:pt idx="1271">
                  <c:v>1272</c:v>
                </c:pt>
                <c:pt idx="1272">
                  <c:v>1273</c:v>
                </c:pt>
                <c:pt idx="1273">
                  <c:v>1274</c:v>
                </c:pt>
                <c:pt idx="1274">
                  <c:v>1275</c:v>
                </c:pt>
                <c:pt idx="1275">
                  <c:v>1276</c:v>
                </c:pt>
                <c:pt idx="1276">
                  <c:v>1277</c:v>
                </c:pt>
                <c:pt idx="1277">
                  <c:v>1278</c:v>
                </c:pt>
                <c:pt idx="1278">
                  <c:v>1279</c:v>
                </c:pt>
                <c:pt idx="1279">
                  <c:v>1280</c:v>
                </c:pt>
                <c:pt idx="1280">
                  <c:v>1281</c:v>
                </c:pt>
                <c:pt idx="1281">
                  <c:v>1282</c:v>
                </c:pt>
                <c:pt idx="1282">
                  <c:v>1283</c:v>
                </c:pt>
                <c:pt idx="1283">
                  <c:v>1284</c:v>
                </c:pt>
                <c:pt idx="1284">
                  <c:v>1285</c:v>
                </c:pt>
                <c:pt idx="1285">
                  <c:v>1286</c:v>
                </c:pt>
                <c:pt idx="1286">
                  <c:v>1287</c:v>
                </c:pt>
                <c:pt idx="1287">
                  <c:v>1288</c:v>
                </c:pt>
                <c:pt idx="1288">
                  <c:v>1289</c:v>
                </c:pt>
                <c:pt idx="1289">
                  <c:v>1290</c:v>
                </c:pt>
                <c:pt idx="1290">
                  <c:v>1291</c:v>
                </c:pt>
                <c:pt idx="1291">
                  <c:v>1292</c:v>
                </c:pt>
                <c:pt idx="1292">
                  <c:v>1293</c:v>
                </c:pt>
                <c:pt idx="1293">
                  <c:v>1294</c:v>
                </c:pt>
                <c:pt idx="1294">
                  <c:v>1295</c:v>
                </c:pt>
                <c:pt idx="1295">
                  <c:v>1296</c:v>
                </c:pt>
                <c:pt idx="1296">
                  <c:v>1297</c:v>
                </c:pt>
                <c:pt idx="1297">
                  <c:v>1298</c:v>
                </c:pt>
                <c:pt idx="1298">
                  <c:v>1299</c:v>
                </c:pt>
                <c:pt idx="1299">
                  <c:v>1300</c:v>
                </c:pt>
                <c:pt idx="1300">
                  <c:v>1301</c:v>
                </c:pt>
                <c:pt idx="1301">
                  <c:v>1302</c:v>
                </c:pt>
                <c:pt idx="1302">
                  <c:v>1303</c:v>
                </c:pt>
                <c:pt idx="1303">
                  <c:v>1304</c:v>
                </c:pt>
                <c:pt idx="1304">
                  <c:v>1305</c:v>
                </c:pt>
                <c:pt idx="1305">
                  <c:v>1306</c:v>
                </c:pt>
                <c:pt idx="1306">
                  <c:v>1307</c:v>
                </c:pt>
                <c:pt idx="1307">
                  <c:v>1308</c:v>
                </c:pt>
                <c:pt idx="1308">
                  <c:v>1309</c:v>
                </c:pt>
                <c:pt idx="1309">
                  <c:v>1310</c:v>
                </c:pt>
                <c:pt idx="1310">
                  <c:v>1311</c:v>
                </c:pt>
                <c:pt idx="1311">
                  <c:v>1312</c:v>
                </c:pt>
                <c:pt idx="1312">
                  <c:v>1313</c:v>
                </c:pt>
                <c:pt idx="1313">
                  <c:v>1314</c:v>
                </c:pt>
                <c:pt idx="1314">
                  <c:v>1315</c:v>
                </c:pt>
                <c:pt idx="1315">
                  <c:v>1316</c:v>
                </c:pt>
                <c:pt idx="1316">
                  <c:v>1317</c:v>
                </c:pt>
                <c:pt idx="1317">
                  <c:v>1318</c:v>
                </c:pt>
                <c:pt idx="1318">
                  <c:v>1319</c:v>
                </c:pt>
                <c:pt idx="1319">
                  <c:v>1320</c:v>
                </c:pt>
                <c:pt idx="1320">
                  <c:v>1321</c:v>
                </c:pt>
                <c:pt idx="1321">
                  <c:v>1322</c:v>
                </c:pt>
                <c:pt idx="1322">
                  <c:v>1323</c:v>
                </c:pt>
                <c:pt idx="1323">
                  <c:v>1324</c:v>
                </c:pt>
                <c:pt idx="1324">
                  <c:v>1325</c:v>
                </c:pt>
                <c:pt idx="1325">
                  <c:v>1326</c:v>
                </c:pt>
                <c:pt idx="1326">
                  <c:v>1327</c:v>
                </c:pt>
                <c:pt idx="1327">
                  <c:v>1328</c:v>
                </c:pt>
                <c:pt idx="1328">
                  <c:v>1329</c:v>
                </c:pt>
                <c:pt idx="1329">
                  <c:v>1330</c:v>
                </c:pt>
                <c:pt idx="1330">
                  <c:v>1331</c:v>
                </c:pt>
                <c:pt idx="1331">
                  <c:v>1332</c:v>
                </c:pt>
                <c:pt idx="1332">
                  <c:v>1333</c:v>
                </c:pt>
                <c:pt idx="1333">
                  <c:v>1334</c:v>
                </c:pt>
                <c:pt idx="1334">
                  <c:v>1335</c:v>
                </c:pt>
                <c:pt idx="1335">
                  <c:v>1336</c:v>
                </c:pt>
                <c:pt idx="1336">
                  <c:v>1337</c:v>
                </c:pt>
                <c:pt idx="1337">
                  <c:v>1338</c:v>
                </c:pt>
                <c:pt idx="1338">
                  <c:v>1339</c:v>
                </c:pt>
                <c:pt idx="1339">
                  <c:v>1340</c:v>
                </c:pt>
                <c:pt idx="1340">
                  <c:v>1341</c:v>
                </c:pt>
                <c:pt idx="1341">
                  <c:v>1342</c:v>
                </c:pt>
                <c:pt idx="1342">
                  <c:v>1343</c:v>
                </c:pt>
                <c:pt idx="1343">
                  <c:v>1344</c:v>
                </c:pt>
                <c:pt idx="1344">
                  <c:v>1345</c:v>
                </c:pt>
                <c:pt idx="1345">
                  <c:v>1346</c:v>
                </c:pt>
                <c:pt idx="1346">
                  <c:v>1347</c:v>
                </c:pt>
                <c:pt idx="1347">
                  <c:v>1348</c:v>
                </c:pt>
                <c:pt idx="1348">
                  <c:v>1349</c:v>
                </c:pt>
                <c:pt idx="1349">
                  <c:v>1350</c:v>
                </c:pt>
                <c:pt idx="1350">
                  <c:v>1351</c:v>
                </c:pt>
                <c:pt idx="1351">
                  <c:v>1352</c:v>
                </c:pt>
                <c:pt idx="1352">
                  <c:v>1353</c:v>
                </c:pt>
                <c:pt idx="1353">
                  <c:v>1354</c:v>
                </c:pt>
                <c:pt idx="1354">
                  <c:v>1355</c:v>
                </c:pt>
                <c:pt idx="1355">
                  <c:v>1356</c:v>
                </c:pt>
                <c:pt idx="1356">
                  <c:v>1357</c:v>
                </c:pt>
                <c:pt idx="1357">
                  <c:v>1358</c:v>
                </c:pt>
                <c:pt idx="1358">
                  <c:v>1359</c:v>
                </c:pt>
                <c:pt idx="1359">
                  <c:v>1360</c:v>
                </c:pt>
                <c:pt idx="1360">
                  <c:v>1361</c:v>
                </c:pt>
                <c:pt idx="1361">
                  <c:v>1362</c:v>
                </c:pt>
                <c:pt idx="1362">
                  <c:v>1363</c:v>
                </c:pt>
                <c:pt idx="1363">
                  <c:v>1364</c:v>
                </c:pt>
                <c:pt idx="1364">
                  <c:v>1365</c:v>
                </c:pt>
                <c:pt idx="1365">
                  <c:v>1366</c:v>
                </c:pt>
                <c:pt idx="1366">
                  <c:v>1367</c:v>
                </c:pt>
                <c:pt idx="1367">
                  <c:v>1368</c:v>
                </c:pt>
                <c:pt idx="1368">
                  <c:v>1369</c:v>
                </c:pt>
                <c:pt idx="1369">
                  <c:v>1370</c:v>
                </c:pt>
                <c:pt idx="1370">
                  <c:v>1371</c:v>
                </c:pt>
                <c:pt idx="1371">
                  <c:v>1372</c:v>
                </c:pt>
                <c:pt idx="1372">
                  <c:v>1373</c:v>
                </c:pt>
                <c:pt idx="1373">
                  <c:v>1374</c:v>
                </c:pt>
                <c:pt idx="1374">
                  <c:v>1375</c:v>
                </c:pt>
                <c:pt idx="1375">
                  <c:v>1376</c:v>
                </c:pt>
                <c:pt idx="1376">
                  <c:v>1377</c:v>
                </c:pt>
                <c:pt idx="1377">
                  <c:v>1378</c:v>
                </c:pt>
                <c:pt idx="1378">
                  <c:v>1379</c:v>
                </c:pt>
                <c:pt idx="1379">
                  <c:v>1380</c:v>
                </c:pt>
                <c:pt idx="1380">
                  <c:v>1381</c:v>
                </c:pt>
                <c:pt idx="1381">
                  <c:v>1382</c:v>
                </c:pt>
                <c:pt idx="1382">
                  <c:v>1383</c:v>
                </c:pt>
                <c:pt idx="1383">
                  <c:v>1384</c:v>
                </c:pt>
                <c:pt idx="1384">
                  <c:v>1385</c:v>
                </c:pt>
                <c:pt idx="1385">
                  <c:v>1386</c:v>
                </c:pt>
                <c:pt idx="1386">
                  <c:v>1387</c:v>
                </c:pt>
                <c:pt idx="1387">
                  <c:v>1388</c:v>
                </c:pt>
                <c:pt idx="1388">
                  <c:v>1389</c:v>
                </c:pt>
                <c:pt idx="1389">
                  <c:v>1390</c:v>
                </c:pt>
                <c:pt idx="1390">
                  <c:v>1391</c:v>
                </c:pt>
                <c:pt idx="1391">
                  <c:v>1392</c:v>
                </c:pt>
                <c:pt idx="1392">
                  <c:v>1393</c:v>
                </c:pt>
                <c:pt idx="1393">
                  <c:v>1394</c:v>
                </c:pt>
                <c:pt idx="1394">
                  <c:v>1395</c:v>
                </c:pt>
                <c:pt idx="1395">
                  <c:v>1396</c:v>
                </c:pt>
                <c:pt idx="1396">
                  <c:v>1397</c:v>
                </c:pt>
                <c:pt idx="1397">
                  <c:v>1398</c:v>
                </c:pt>
                <c:pt idx="1398">
                  <c:v>1399</c:v>
                </c:pt>
                <c:pt idx="1399">
                  <c:v>1400</c:v>
                </c:pt>
                <c:pt idx="1400">
                  <c:v>1401</c:v>
                </c:pt>
                <c:pt idx="1401">
                  <c:v>1402</c:v>
                </c:pt>
                <c:pt idx="1402">
                  <c:v>1403</c:v>
                </c:pt>
                <c:pt idx="1403">
                  <c:v>1404</c:v>
                </c:pt>
                <c:pt idx="1404">
                  <c:v>1405</c:v>
                </c:pt>
                <c:pt idx="1405">
                  <c:v>1406</c:v>
                </c:pt>
                <c:pt idx="1406">
                  <c:v>1407</c:v>
                </c:pt>
                <c:pt idx="1407">
                  <c:v>1408</c:v>
                </c:pt>
                <c:pt idx="1408">
                  <c:v>1409</c:v>
                </c:pt>
                <c:pt idx="1409">
                  <c:v>1410</c:v>
                </c:pt>
                <c:pt idx="1410">
                  <c:v>1411</c:v>
                </c:pt>
                <c:pt idx="1411">
                  <c:v>1412</c:v>
                </c:pt>
                <c:pt idx="1412">
                  <c:v>1413</c:v>
                </c:pt>
                <c:pt idx="1413">
                  <c:v>1414</c:v>
                </c:pt>
                <c:pt idx="1414">
                  <c:v>1415</c:v>
                </c:pt>
                <c:pt idx="1415">
                  <c:v>1416</c:v>
                </c:pt>
                <c:pt idx="1416">
                  <c:v>1417</c:v>
                </c:pt>
                <c:pt idx="1417">
                  <c:v>1418</c:v>
                </c:pt>
                <c:pt idx="1418">
                  <c:v>1419</c:v>
                </c:pt>
                <c:pt idx="1419">
                  <c:v>1420</c:v>
                </c:pt>
                <c:pt idx="1420">
                  <c:v>1421</c:v>
                </c:pt>
                <c:pt idx="1421">
                  <c:v>1422</c:v>
                </c:pt>
                <c:pt idx="1422">
                  <c:v>1423</c:v>
                </c:pt>
                <c:pt idx="1423">
                  <c:v>1424</c:v>
                </c:pt>
                <c:pt idx="1424">
                  <c:v>1425</c:v>
                </c:pt>
                <c:pt idx="1425">
                  <c:v>1426</c:v>
                </c:pt>
                <c:pt idx="1426">
                  <c:v>1427</c:v>
                </c:pt>
                <c:pt idx="1427">
                  <c:v>1428</c:v>
                </c:pt>
                <c:pt idx="1428">
                  <c:v>1429</c:v>
                </c:pt>
                <c:pt idx="1429">
                  <c:v>1430</c:v>
                </c:pt>
                <c:pt idx="1430">
                  <c:v>1431</c:v>
                </c:pt>
                <c:pt idx="1431">
                  <c:v>1432</c:v>
                </c:pt>
                <c:pt idx="1432">
                  <c:v>1433</c:v>
                </c:pt>
                <c:pt idx="1433">
                  <c:v>1434</c:v>
                </c:pt>
                <c:pt idx="1434">
                  <c:v>1435</c:v>
                </c:pt>
                <c:pt idx="1435">
                  <c:v>1436</c:v>
                </c:pt>
                <c:pt idx="1436">
                  <c:v>1437</c:v>
                </c:pt>
                <c:pt idx="1437">
                  <c:v>1438</c:v>
                </c:pt>
                <c:pt idx="1438">
                  <c:v>1439</c:v>
                </c:pt>
                <c:pt idx="1439">
                  <c:v>1440</c:v>
                </c:pt>
                <c:pt idx="1440">
                  <c:v>1441</c:v>
                </c:pt>
                <c:pt idx="1441">
                  <c:v>1442</c:v>
                </c:pt>
                <c:pt idx="1442">
                  <c:v>1443</c:v>
                </c:pt>
                <c:pt idx="1443">
                  <c:v>1444</c:v>
                </c:pt>
                <c:pt idx="1444">
                  <c:v>1445</c:v>
                </c:pt>
                <c:pt idx="1445">
                  <c:v>1446</c:v>
                </c:pt>
                <c:pt idx="1446">
                  <c:v>1447</c:v>
                </c:pt>
                <c:pt idx="1447">
                  <c:v>1448</c:v>
                </c:pt>
                <c:pt idx="1448">
                  <c:v>1449</c:v>
                </c:pt>
                <c:pt idx="1449">
                  <c:v>1450</c:v>
                </c:pt>
                <c:pt idx="1450">
                  <c:v>1451</c:v>
                </c:pt>
                <c:pt idx="1451">
                  <c:v>1452</c:v>
                </c:pt>
                <c:pt idx="1452">
                  <c:v>1453</c:v>
                </c:pt>
                <c:pt idx="1453">
                  <c:v>1454</c:v>
                </c:pt>
                <c:pt idx="1454">
                  <c:v>1455</c:v>
                </c:pt>
                <c:pt idx="1455">
                  <c:v>1456</c:v>
                </c:pt>
                <c:pt idx="1456">
                  <c:v>1457</c:v>
                </c:pt>
                <c:pt idx="1457">
                  <c:v>1458</c:v>
                </c:pt>
                <c:pt idx="1458">
                  <c:v>1459</c:v>
                </c:pt>
                <c:pt idx="1459">
                  <c:v>1460</c:v>
                </c:pt>
                <c:pt idx="1460">
                  <c:v>1461</c:v>
                </c:pt>
                <c:pt idx="1461">
                  <c:v>1462</c:v>
                </c:pt>
                <c:pt idx="1462">
                  <c:v>1463</c:v>
                </c:pt>
                <c:pt idx="1463">
                  <c:v>1464</c:v>
                </c:pt>
                <c:pt idx="1464">
                  <c:v>1465</c:v>
                </c:pt>
                <c:pt idx="1465">
                  <c:v>1466</c:v>
                </c:pt>
                <c:pt idx="1466">
                  <c:v>1467</c:v>
                </c:pt>
                <c:pt idx="1467">
                  <c:v>1468</c:v>
                </c:pt>
                <c:pt idx="1468">
                  <c:v>1469</c:v>
                </c:pt>
                <c:pt idx="1469">
                  <c:v>1470</c:v>
                </c:pt>
                <c:pt idx="1470">
                  <c:v>1471</c:v>
                </c:pt>
                <c:pt idx="1471">
                  <c:v>1472</c:v>
                </c:pt>
                <c:pt idx="1472">
                  <c:v>1473</c:v>
                </c:pt>
                <c:pt idx="1473">
                  <c:v>1474</c:v>
                </c:pt>
                <c:pt idx="1474">
                  <c:v>1475</c:v>
                </c:pt>
                <c:pt idx="1475">
                  <c:v>1476</c:v>
                </c:pt>
                <c:pt idx="1476">
                  <c:v>1477</c:v>
                </c:pt>
                <c:pt idx="1477">
                  <c:v>1478</c:v>
                </c:pt>
                <c:pt idx="1478">
                  <c:v>1479</c:v>
                </c:pt>
                <c:pt idx="1479">
                  <c:v>1480</c:v>
                </c:pt>
                <c:pt idx="1480">
                  <c:v>1481</c:v>
                </c:pt>
                <c:pt idx="1481">
                  <c:v>1482</c:v>
                </c:pt>
                <c:pt idx="1482">
                  <c:v>1483</c:v>
                </c:pt>
                <c:pt idx="1483">
                  <c:v>1484</c:v>
                </c:pt>
                <c:pt idx="1484">
                  <c:v>1485</c:v>
                </c:pt>
                <c:pt idx="1485">
                  <c:v>1486</c:v>
                </c:pt>
                <c:pt idx="1486">
                  <c:v>1487</c:v>
                </c:pt>
                <c:pt idx="1487">
                  <c:v>1488</c:v>
                </c:pt>
                <c:pt idx="1488">
                  <c:v>1489</c:v>
                </c:pt>
                <c:pt idx="1489">
                  <c:v>1490</c:v>
                </c:pt>
                <c:pt idx="1490">
                  <c:v>1491</c:v>
                </c:pt>
                <c:pt idx="1491">
                  <c:v>1492</c:v>
                </c:pt>
                <c:pt idx="1492">
                  <c:v>1493</c:v>
                </c:pt>
                <c:pt idx="1493">
                  <c:v>1494</c:v>
                </c:pt>
                <c:pt idx="1494">
                  <c:v>1495</c:v>
                </c:pt>
                <c:pt idx="1495">
                  <c:v>1496</c:v>
                </c:pt>
                <c:pt idx="1496">
                  <c:v>1497</c:v>
                </c:pt>
                <c:pt idx="1497">
                  <c:v>1498</c:v>
                </c:pt>
                <c:pt idx="1498">
                  <c:v>1499</c:v>
                </c:pt>
                <c:pt idx="1499">
                  <c:v>1500</c:v>
                </c:pt>
                <c:pt idx="1500">
                  <c:v>1501</c:v>
                </c:pt>
                <c:pt idx="1501">
                  <c:v>1502</c:v>
                </c:pt>
                <c:pt idx="1502">
                  <c:v>1503</c:v>
                </c:pt>
                <c:pt idx="1503">
                  <c:v>1504</c:v>
                </c:pt>
                <c:pt idx="1504">
                  <c:v>1505</c:v>
                </c:pt>
                <c:pt idx="1505">
                  <c:v>1506</c:v>
                </c:pt>
                <c:pt idx="1506">
                  <c:v>1507</c:v>
                </c:pt>
                <c:pt idx="1507">
                  <c:v>1508</c:v>
                </c:pt>
                <c:pt idx="1508">
                  <c:v>1509</c:v>
                </c:pt>
                <c:pt idx="1509">
                  <c:v>1510</c:v>
                </c:pt>
                <c:pt idx="1510">
                  <c:v>1511</c:v>
                </c:pt>
                <c:pt idx="1511">
                  <c:v>1512</c:v>
                </c:pt>
                <c:pt idx="1512">
                  <c:v>1513</c:v>
                </c:pt>
                <c:pt idx="1513">
                  <c:v>1514</c:v>
                </c:pt>
                <c:pt idx="1514">
                  <c:v>1515</c:v>
                </c:pt>
                <c:pt idx="1515">
                  <c:v>1516</c:v>
                </c:pt>
                <c:pt idx="1516">
                  <c:v>1517</c:v>
                </c:pt>
                <c:pt idx="1517">
                  <c:v>1518</c:v>
                </c:pt>
                <c:pt idx="1518">
                  <c:v>1519</c:v>
                </c:pt>
                <c:pt idx="1519">
                  <c:v>1520</c:v>
                </c:pt>
                <c:pt idx="1520">
                  <c:v>1521</c:v>
                </c:pt>
                <c:pt idx="1521">
                  <c:v>1522</c:v>
                </c:pt>
                <c:pt idx="1522">
                  <c:v>1523</c:v>
                </c:pt>
                <c:pt idx="1523">
                  <c:v>1524</c:v>
                </c:pt>
                <c:pt idx="1524">
                  <c:v>1525</c:v>
                </c:pt>
                <c:pt idx="1525">
                  <c:v>1526</c:v>
                </c:pt>
                <c:pt idx="1526">
                  <c:v>1527</c:v>
                </c:pt>
                <c:pt idx="1527">
                  <c:v>1528</c:v>
                </c:pt>
                <c:pt idx="1528">
                  <c:v>1529</c:v>
                </c:pt>
                <c:pt idx="1529">
                  <c:v>1530</c:v>
                </c:pt>
                <c:pt idx="1530">
                  <c:v>1531</c:v>
                </c:pt>
                <c:pt idx="1531">
                  <c:v>1532</c:v>
                </c:pt>
                <c:pt idx="1532">
                  <c:v>1533</c:v>
                </c:pt>
                <c:pt idx="1533">
                  <c:v>1534</c:v>
                </c:pt>
                <c:pt idx="1534">
                  <c:v>1535</c:v>
                </c:pt>
                <c:pt idx="1535">
                  <c:v>1536</c:v>
                </c:pt>
                <c:pt idx="1536">
                  <c:v>1537</c:v>
                </c:pt>
                <c:pt idx="1537">
                  <c:v>1538</c:v>
                </c:pt>
                <c:pt idx="1538">
                  <c:v>1539</c:v>
                </c:pt>
                <c:pt idx="1539">
                  <c:v>1540</c:v>
                </c:pt>
                <c:pt idx="1540">
                  <c:v>1541</c:v>
                </c:pt>
                <c:pt idx="1541">
                  <c:v>1542</c:v>
                </c:pt>
                <c:pt idx="1542">
                  <c:v>1543</c:v>
                </c:pt>
                <c:pt idx="1543">
                  <c:v>1544</c:v>
                </c:pt>
                <c:pt idx="1544">
                  <c:v>1545</c:v>
                </c:pt>
                <c:pt idx="1545">
                  <c:v>1546</c:v>
                </c:pt>
                <c:pt idx="1546">
                  <c:v>1547</c:v>
                </c:pt>
                <c:pt idx="1547">
                  <c:v>1548</c:v>
                </c:pt>
                <c:pt idx="1548">
                  <c:v>1549</c:v>
                </c:pt>
                <c:pt idx="1549">
                  <c:v>1550</c:v>
                </c:pt>
                <c:pt idx="1550">
                  <c:v>1551</c:v>
                </c:pt>
                <c:pt idx="1551">
                  <c:v>1552</c:v>
                </c:pt>
                <c:pt idx="1552">
                  <c:v>1553</c:v>
                </c:pt>
                <c:pt idx="1553">
                  <c:v>1554</c:v>
                </c:pt>
                <c:pt idx="1554">
                  <c:v>1555</c:v>
                </c:pt>
                <c:pt idx="1555">
                  <c:v>1556</c:v>
                </c:pt>
                <c:pt idx="1556">
                  <c:v>1557</c:v>
                </c:pt>
                <c:pt idx="1557">
                  <c:v>1558</c:v>
                </c:pt>
                <c:pt idx="1558">
                  <c:v>1559</c:v>
                </c:pt>
                <c:pt idx="1559">
                  <c:v>1560</c:v>
                </c:pt>
                <c:pt idx="1560">
                  <c:v>1561</c:v>
                </c:pt>
                <c:pt idx="1561">
                  <c:v>1562</c:v>
                </c:pt>
                <c:pt idx="1562">
                  <c:v>1563</c:v>
                </c:pt>
                <c:pt idx="1563">
                  <c:v>1564</c:v>
                </c:pt>
                <c:pt idx="1564">
                  <c:v>1565</c:v>
                </c:pt>
                <c:pt idx="1565">
                  <c:v>1566</c:v>
                </c:pt>
                <c:pt idx="1566">
                  <c:v>1567</c:v>
                </c:pt>
                <c:pt idx="1567">
                  <c:v>1568</c:v>
                </c:pt>
                <c:pt idx="1568">
                  <c:v>1569</c:v>
                </c:pt>
                <c:pt idx="1569">
                  <c:v>1570</c:v>
                </c:pt>
                <c:pt idx="1570">
                  <c:v>1571</c:v>
                </c:pt>
                <c:pt idx="1571">
                  <c:v>1572</c:v>
                </c:pt>
                <c:pt idx="1572">
                  <c:v>1573</c:v>
                </c:pt>
                <c:pt idx="1573">
                  <c:v>1574</c:v>
                </c:pt>
                <c:pt idx="1574">
                  <c:v>1575</c:v>
                </c:pt>
                <c:pt idx="1575">
                  <c:v>1576</c:v>
                </c:pt>
                <c:pt idx="1576">
                  <c:v>1577</c:v>
                </c:pt>
                <c:pt idx="1577">
                  <c:v>1578</c:v>
                </c:pt>
                <c:pt idx="1578">
                  <c:v>1579</c:v>
                </c:pt>
                <c:pt idx="1579">
                  <c:v>1580</c:v>
                </c:pt>
                <c:pt idx="1580">
                  <c:v>1581</c:v>
                </c:pt>
                <c:pt idx="1581">
                  <c:v>1582</c:v>
                </c:pt>
                <c:pt idx="1582">
                  <c:v>1583</c:v>
                </c:pt>
                <c:pt idx="1583">
                  <c:v>1584</c:v>
                </c:pt>
                <c:pt idx="1584">
                  <c:v>1585</c:v>
                </c:pt>
                <c:pt idx="1585">
                  <c:v>1586</c:v>
                </c:pt>
                <c:pt idx="1586">
                  <c:v>1587</c:v>
                </c:pt>
                <c:pt idx="1587">
                  <c:v>1588</c:v>
                </c:pt>
                <c:pt idx="1588">
                  <c:v>1589</c:v>
                </c:pt>
                <c:pt idx="1589">
                  <c:v>1590</c:v>
                </c:pt>
                <c:pt idx="1590">
                  <c:v>1591</c:v>
                </c:pt>
                <c:pt idx="1591">
                  <c:v>1592</c:v>
                </c:pt>
                <c:pt idx="1592">
                  <c:v>1593</c:v>
                </c:pt>
                <c:pt idx="1593">
                  <c:v>1594</c:v>
                </c:pt>
                <c:pt idx="1594">
                  <c:v>1595</c:v>
                </c:pt>
                <c:pt idx="1595">
                  <c:v>1596</c:v>
                </c:pt>
                <c:pt idx="1596">
                  <c:v>1597</c:v>
                </c:pt>
                <c:pt idx="1597">
                  <c:v>1598</c:v>
                </c:pt>
                <c:pt idx="1598">
                  <c:v>1599</c:v>
                </c:pt>
                <c:pt idx="1599">
                  <c:v>1600</c:v>
                </c:pt>
                <c:pt idx="1600">
                  <c:v>1601</c:v>
                </c:pt>
                <c:pt idx="1601">
                  <c:v>1602</c:v>
                </c:pt>
                <c:pt idx="1602">
                  <c:v>1603</c:v>
                </c:pt>
                <c:pt idx="1603">
                  <c:v>1604</c:v>
                </c:pt>
                <c:pt idx="1604">
                  <c:v>1605</c:v>
                </c:pt>
                <c:pt idx="1605">
                  <c:v>1606</c:v>
                </c:pt>
                <c:pt idx="1606">
                  <c:v>1607</c:v>
                </c:pt>
                <c:pt idx="1607">
                  <c:v>1608</c:v>
                </c:pt>
                <c:pt idx="1608">
                  <c:v>1609</c:v>
                </c:pt>
                <c:pt idx="1609">
                  <c:v>1610</c:v>
                </c:pt>
                <c:pt idx="1610">
                  <c:v>1611</c:v>
                </c:pt>
                <c:pt idx="1611">
                  <c:v>1612</c:v>
                </c:pt>
                <c:pt idx="1612">
                  <c:v>1613</c:v>
                </c:pt>
                <c:pt idx="1613">
                  <c:v>1614</c:v>
                </c:pt>
                <c:pt idx="1614">
                  <c:v>1615</c:v>
                </c:pt>
                <c:pt idx="1615">
                  <c:v>1616</c:v>
                </c:pt>
                <c:pt idx="1616">
                  <c:v>1617</c:v>
                </c:pt>
                <c:pt idx="1617">
                  <c:v>1618</c:v>
                </c:pt>
                <c:pt idx="1618">
                  <c:v>1619</c:v>
                </c:pt>
                <c:pt idx="1619">
                  <c:v>1620</c:v>
                </c:pt>
                <c:pt idx="1620">
                  <c:v>1621</c:v>
                </c:pt>
                <c:pt idx="1621">
                  <c:v>1622</c:v>
                </c:pt>
                <c:pt idx="1622">
                  <c:v>1623</c:v>
                </c:pt>
                <c:pt idx="1623">
                  <c:v>1624</c:v>
                </c:pt>
                <c:pt idx="1624">
                  <c:v>1625</c:v>
                </c:pt>
                <c:pt idx="1625">
                  <c:v>1626</c:v>
                </c:pt>
                <c:pt idx="1626">
                  <c:v>1627</c:v>
                </c:pt>
                <c:pt idx="1627">
                  <c:v>1628</c:v>
                </c:pt>
                <c:pt idx="1628">
                  <c:v>1629</c:v>
                </c:pt>
                <c:pt idx="1629">
                  <c:v>1630</c:v>
                </c:pt>
                <c:pt idx="1630">
                  <c:v>1631</c:v>
                </c:pt>
                <c:pt idx="1631">
                  <c:v>1632</c:v>
                </c:pt>
                <c:pt idx="1632">
                  <c:v>1633</c:v>
                </c:pt>
                <c:pt idx="1633">
                  <c:v>1634</c:v>
                </c:pt>
                <c:pt idx="1634">
                  <c:v>1635</c:v>
                </c:pt>
                <c:pt idx="1635">
                  <c:v>1636</c:v>
                </c:pt>
                <c:pt idx="1636">
                  <c:v>1637</c:v>
                </c:pt>
                <c:pt idx="1637">
                  <c:v>1638</c:v>
                </c:pt>
                <c:pt idx="1638">
                  <c:v>1639</c:v>
                </c:pt>
                <c:pt idx="1639">
                  <c:v>1640</c:v>
                </c:pt>
                <c:pt idx="1640">
                  <c:v>1641</c:v>
                </c:pt>
                <c:pt idx="1641">
                  <c:v>1642</c:v>
                </c:pt>
                <c:pt idx="1642">
                  <c:v>1643</c:v>
                </c:pt>
                <c:pt idx="1643">
                  <c:v>1644</c:v>
                </c:pt>
                <c:pt idx="1644">
                  <c:v>1645</c:v>
                </c:pt>
                <c:pt idx="1645">
                  <c:v>1646</c:v>
                </c:pt>
                <c:pt idx="1646">
                  <c:v>1647</c:v>
                </c:pt>
                <c:pt idx="1647">
                  <c:v>1648</c:v>
                </c:pt>
                <c:pt idx="1648">
                  <c:v>1649</c:v>
                </c:pt>
                <c:pt idx="1649">
                  <c:v>1650</c:v>
                </c:pt>
                <c:pt idx="1650">
                  <c:v>1651</c:v>
                </c:pt>
                <c:pt idx="1651">
                  <c:v>1652</c:v>
                </c:pt>
                <c:pt idx="1652">
                  <c:v>1653</c:v>
                </c:pt>
                <c:pt idx="1653">
                  <c:v>1654</c:v>
                </c:pt>
                <c:pt idx="1654">
                  <c:v>1655</c:v>
                </c:pt>
                <c:pt idx="1655">
                  <c:v>1656</c:v>
                </c:pt>
                <c:pt idx="1656">
                  <c:v>1657</c:v>
                </c:pt>
                <c:pt idx="1657">
                  <c:v>1658</c:v>
                </c:pt>
                <c:pt idx="1658">
                  <c:v>1659</c:v>
                </c:pt>
                <c:pt idx="1659">
                  <c:v>1660</c:v>
                </c:pt>
                <c:pt idx="1660">
                  <c:v>1661</c:v>
                </c:pt>
                <c:pt idx="1661">
                  <c:v>1662</c:v>
                </c:pt>
                <c:pt idx="1662">
                  <c:v>1663</c:v>
                </c:pt>
                <c:pt idx="1663">
                  <c:v>1664</c:v>
                </c:pt>
                <c:pt idx="1664">
                  <c:v>1665</c:v>
                </c:pt>
                <c:pt idx="1665">
                  <c:v>1666</c:v>
                </c:pt>
                <c:pt idx="1666">
                  <c:v>1667</c:v>
                </c:pt>
                <c:pt idx="1667">
                  <c:v>1668</c:v>
                </c:pt>
                <c:pt idx="1668">
                  <c:v>1669</c:v>
                </c:pt>
                <c:pt idx="1669">
                  <c:v>1670</c:v>
                </c:pt>
                <c:pt idx="1670">
                  <c:v>1671</c:v>
                </c:pt>
                <c:pt idx="1671">
                  <c:v>1672</c:v>
                </c:pt>
                <c:pt idx="1672">
                  <c:v>1673</c:v>
                </c:pt>
                <c:pt idx="1673">
                  <c:v>1674</c:v>
                </c:pt>
                <c:pt idx="1674">
                  <c:v>1675</c:v>
                </c:pt>
                <c:pt idx="1675">
                  <c:v>1676</c:v>
                </c:pt>
                <c:pt idx="1676">
                  <c:v>1677</c:v>
                </c:pt>
                <c:pt idx="1677">
                  <c:v>1678</c:v>
                </c:pt>
                <c:pt idx="1678">
                  <c:v>1679</c:v>
                </c:pt>
                <c:pt idx="1679">
                  <c:v>1680</c:v>
                </c:pt>
                <c:pt idx="1680">
                  <c:v>1681</c:v>
                </c:pt>
                <c:pt idx="1681">
                  <c:v>1682</c:v>
                </c:pt>
                <c:pt idx="1682">
                  <c:v>1683</c:v>
                </c:pt>
                <c:pt idx="1683">
                  <c:v>1684</c:v>
                </c:pt>
                <c:pt idx="1684">
                  <c:v>1685</c:v>
                </c:pt>
                <c:pt idx="1685">
                  <c:v>1686</c:v>
                </c:pt>
                <c:pt idx="1686">
                  <c:v>1687</c:v>
                </c:pt>
                <c:pt idx="1687">
                  <c:v>1688</c:v>
                </c:pt>
                <c:pt idx="1688">
                  <c:v>1689</c:v>
                </c:pt>
                <c:pt idx="1689">
                  <c:v>1690</c:v>
                </c:pt>
                <c:pt idx="1690">
                  <c:v>1691</c:v>
                </c:pt>
                <c:pt idx="1691">
                  <c:v>1692</c:v>
                </c:pt>
                <c:pt idx="1692">
                  <c:v>1693</c:v>
                </c:pt>
                <c:pt idx="1693">
                  <c:v>1694</c:v>
                </c:pt>
                <c:pt idx="1694">
                  <c:v>1695</c:v>
                </c:pt>
                <c:pt idx="1695">
                  <c:v>1696</c:v>
                </c:pt>
                <c:pt idx="1696">
                  <c:v>1697</c:v>
                </c:pt>
                <c:pt idx="1697">
                  <c:v>1698</c:v>
                </c:pt>
                <c:pt idx="1698">
                  <c:v>1699</c:v>
                </c:pt>
                <c:pt idx="1699">
                  <c:v>1700</c:v>
                </c:pt>
                <c:pt idx="1700">
                  <c:v>1701</c:v>
                </c:pt>
                <c:pt idx="1701">
                  <c:v>1702</c:v>
                </c:pt>
                <c:pt idx="1702">
                  <c:v>1703</c:v>
                </c:pt>
                <c:pt idx="1703">
                  <c:v>1704</c:v>
                </c:pt>
                <c:pt idx="1704">
                  <c:v>1705</c:v>
                </c:pt>
                <c:pt idx="1705">
                  <c:v>1706</c:v>
                </c:pt>
                <c:pt idx="1706">
                  <c:v>1707</c:v>
                </c:pt>
                <c:pt idx="1707">
                  <c:v>1708</c:v>
                </c:pt>
                <c:pt idx="1708">
                  <c:v>1709</c:v>
                </c:pt>
                <c:pt idx="1709">
                  <c:v>1710</c:v>
                </c:pt>
                <c:pt idx="1710">
                  <c:v>1711</c:v>
                </c:pt>
                <c:pt idx="1711">
                  <c:v>1712</c:v>
                </c:pt>
                <c:pt idx="1712">
                  <c:v>1713</c:v>
                </c:pt>
                <c:pt idx="1713">
                  <c:v>1714</c:v>
                </c:pt>
                <c:pt idx="1714">
                  <c:v>1715</c:v>
                </c:pt>
                <c:pt idx="1715">
                  <c:v>1716</c:v>
                </c:pt>
                <c:pt idx="1716">
                  <c:v>1717</c:v>
                </c:pt>
                <c:pt idx="1717">
                  <c:v>1718</c:v>
                </c:pt>
                <c:pt idx="1718">
                  <c:v>1719</c:v>
                </c:pt>
                <c:pt idx="1719">
                  <c:v>1720</c:v>
                </c:pt>
                <c:pt idx="1720">
                  <c:v>1721</c:v>
                </c:pt>
                <c:pt idx="1721">
                  <c:v>1722</c:v>
                </c:pt>
                <c:pt idx="1722">
                  <c:v>1723</c:v>
                </c:pt>
                <c:pt idx="1723">
                  <c:v>1724</c:v>
                </c:pt>
                <c:pt idx="1724">
                  <c:v>1725</c:v>
                </c:pt>
                <c:pt idx="1725">
                  <c:v>1726</c:v>
                </c:pt>
                <c:pt idx="1726">
                  <c:v>1727</c:v>
                </c:pt>
                <c:pt idx="1727">
                  <c:v>1728</c:v>
                </c:pt>
                <c:pt idx="1728">
                  <c:v>1729</c:v>
                </c:pt>
                <c:pt idx="1729">
                  <c:v>1730</c:v>
                </c:pt>
                <c:pt idx="1730">
                  <c:v>1731</c:v>
                </c:pt>
                <c:pt idx="1731">
                  <c:v>1732</c:v>
                </c:pt>
                <c:pt idx="1732">
                  <c:v>1733</c:v>
                </c:pt>
                <c:pt idx="1733">
                  <c:v>1734</c:v>
                </c:pt>
                <c:pt idx="1734">
                  <c:v>1735</c:v>
                </c:pt>
                <c:pt idx="1735">
                  <c:v>1736</c:v>
                </c:pt>
                <c:pt idx="1736">
                  <c:v>1737</c:v>
                </c:pt>
                <c:pt idx="1737">
                  <c:v>1738</c:v>
                </c:pt>
                <c:pt idx="1738">
                  <c:v>1739</c:v>
                </c:pt>
                <c:pt idx="1739">
                  <c:v>1740</c:v>
                </c:pt>
                <c:pt idx="1740">
                  <c:v>1741</c:v>
                </c:pt>
                <c:pt idx="1741">
                  <c:v>1742</c:v>
                </c:pt>
                <c:pt idx="1742">
                  <c:v>1743</c:v>
                </c:pt>
                <c:pt idx="1743">
                  <c:v>1744</c:v>
                </c:pt>
                <c:pt idx="1744">
                  <c:v>1745</c:v>
                </c:pt>
                <c:pt idx="1745">
                  <c:v>1746</c:v>
                </c:pt>
                <c:pt idx="1746">
                  <c:v>1747</c:v>
                </c:pt>
                <c:pt idx="1747">
                  <c:v>1748</c:v>
                </c:pt>
                <c:pt idx="1748">
                  <c:v>1749</c:v>
                </c:pt>
                <c:pt idx="1749">
                  <c:v>1750</c:v>
                </c:pt>
                <c:pt idx="1750">
                  <c:v>1751</c:v>
                </c:pt>
                <c:pt idx="1751">
                  <c:v>1752</c:v>
                </c:pt>
                <c:pt idx="1752">
                  <c:v>1753</c:v>
                </c:pt>
                <c:pt idx="1753">
                  <c:v>1754</c:v>
                </c:pt>
                <c:pt idx="1754">
                  <c:v>1755</c:v>
                </c:pt>
                <c:pt idx="1755">
                  <c:v>1756</c:v>
                </c:pt>
                <c:pt idx="1756">
                  <c:v>1757</c:v>
                </c:pt>
                <c:pt idx="1757">
                  <c:v>1758</c:v>
                </c:pt>
                <c:pt idx="1758">
                  <c:v>1759</c:v>
                </c:pt>
                <c:pt idx="1759">
                  <c:v>1760</c:v>
                </c:pt>
                <c:pt idx="1760">
                  <c:v>1761</c:v>
                </c:pt>
                <c:pt idx="1761">
                  <c:v>1762</c:v>
                </c:pt>
                <c:pt idx="1762">
                  <c:v>1763</c:v>
                </c:pt>
                <c:pt idx="1763">
                  <c:v>1764</c:v>
                </c:pt>
                <c:pt idx="1764">
                  <c:v>1765</c:v>
                </c:pt>
                <c:pt idx="1765">
                  <c:v>1766</c:v>
                </c:pt>
                <c:pt idx="1766">
                  <c:v>1767</c:v>
                </c:pt>
                <c:pt idx="1767">
                  <c:v>1768</c:v>
                </c:pt>
                <c:pt idx="1768">
                  <c:v>1769</c:v>
                </c:pt>
                <c:pt idx="1769">
                  <c:v>1770</c:v>
                </c:pt>
                <c:pt idx="1770">
                  <c:v>1771</c:v>
                </c:pt>
                <c:pt idx="1771">
                  <c:v>1772</c:v>
                </c:pt>
                <c:pt idx="1772">
                  <c:v>1773</c:v>
                </c:pt>
                <c:pt idx="1773">
                  <c:v>1774</c:v>
                </c:pt>
                <c:pt idx="1774">
                  <c:v>1775</c:v>
                </c:pt>
                <c:pt idx="1775">
                  <c:v>1776</c:v>
                </c:pt>
                <c:pt idx="1776">
                  <c:v>1777</c:v>
                </c:pt>
                <c:pt idx="1777">
                  <c:v>1778</c:v>
                </c:pt>
                <c:pt idx="1778">
                  <c:v>1779</c:v>
                </c:pt>
                <c:pt idx="1779">
                  <c:v>1780</c:v>
                </c:pt>
                <c:pt idx="1780">
                  <c:v>1781</c:v>
                </c:pt>
                <c:pt idx="1781">
                  <c:v>1782</c:v>
                </c:pt>
                <c:pt idx="1782">
                  <c:v>1783</c:v>
                </c:pt>
                <c:pt idx="1783">
                  <c:v>1784</c:v>
                </c:pt>
                <c:pt idx="1784">
                  <c:v>1785</c:v>
                </c:pt>
                <c:pt idx="1785">
                  <c:v>1786</c:v>
                </c:pt>
                <c:pt idx="1786">
                  <c:v>1787</c:v>
                </c:pt>
                <c:pt idx="1787">
                  <c:v>1788</c:v>
                </c:pt>
                <c:pt idx="1788">
                  <c:v>1789</c:v>
                </c:pt>
                <c:pt idx="1789">
                  <c:v>1790</c:v>
                </c:pt>
                <c:pt idx="1790">
                  <c:v>1791</c:v>
                </c:pt>
                <c:pt idx="1791">
                  <c:v>1792</c:v>
                </c:pt>
                <c:pt idx="1792">
                  <c:v>1793</c:v>
                </c:pt>
                <c:pt idx="1793">
                  <c:v>1794</c:v>
                </c:pt>
                <c:pt idx="1794">
                  <c:v>1795</c:v>
                </c:pt>
                <c:pt idx="1795">
                  <c:v>1796</c:v>
                </c:pt>
                <c:pt idx="1796">
                  <c:v>1797</c:v>
                </c:pt>
                <c:pt idx="1797">
                  <c:v>1798</c:v>
                </c:pt>
                <c:pt idx="1798">
                  <c:v>1799</c:v>
                </c:pt>
                <c:pt idx="1799">
                  <c:v>1800</c:v>
                </c:pt>
                <c:pt idx="1800">
                  <c:v>1801</c:v>
                </c:pt>
                <c:pt idx="1801">
                  <c:v>1802</c:v>
                </c:pt>
                <c:pt idx="1802">
                  <c:v>1803</c:v>
                </c:pt>
                <c:pt idx="1803">
                  <c:v>1804</c:v>
                </c:pt>
                <c:pt idx="1804">
                  <c:v>1805</c:v>
                </c:pt>
                <c:pt idx="1805">
                  <c:v>1806</c:v>
                </c:pt>
                <c:pt idx="1806">
                  <c:v>1807</c:v>
                </c:pt>
                <c:pt idx="1807">
                  <c:v>1808</c:v>
                </c:pt>
                <c:pt idx="1808">
                  <c:v>1809</c:v>
                </c:pt>
                <c:pt idx="1809">
                  <c:v>1810</c:v>
                </c:pt>
                <c:pt idx="1810">
                  <c:v>1811</c:v>
                </c:pt>
                <c:pt idx="1811">
                  <c:v>1812</c:v>
                </c:pt>
                <c:pt idx="1812">
                  <c:v>1813</c:v>
                </c:pt>
                <c:pt idx="1813">
                  <c:v>1814</c:v>
                </c:pt>
                <c:pt idx="1814">
                  <c:v>1815</c:v>
                </c:pt>
                <c:pt idx="1815">
                  <c:v>1816</c:v>
                </c:pt>
                <c:pt idx="1816">
                  <c:v>1817</c:v>
                </c:pt>
                <c:pt idx="1817">
                  <c:v>1818</c:v>
                </c:pt>
                <c:pt idx="1818">
                  <c:v>1819</c:v>
                </c:pt>
                <c:pt idx="1819">
                  <c:v>1820</c:v>
                </c:pt>
                <c:pt idx="1820">
                  <c:v>1821</c:v>
                </c:pt>
                <c:pt idx="1821">
                  <c:v>1822</c:v>
                </c:pt>
                <c:pt idx="1822">
                  <c:v>1823</c:v>
                </c:pt>
                <c:pt idx="1823">
                  <c:v>1824</c:v>
                </c:pt>
                <c:pt idx="1824">
                  <c:v>1825</c:v>
                </c:pt>
                <c:pt idx="1825">
                  <c:v>1826</c:v>
                </c:pt>
                <c:pt idx="1826">
                  <c:v>1827</c:v>
                </c:pt>
                <c:pt idx="1827">
                  <c:v>1828</c:v>
                </c:pt>
                <c:pt idx="1828">
                  <c:v>1829</c:v>
                </c:pt>
                <c:pt idx="1829">
                  <c:v>1830</c:v>
                </c:pt>
                <c:pt idx="1830">
                  <c:v>1831</c:v>
                </c:pt>
                <c:pt idx="1831">
                  <c:v>1832</c:v>
                </c:pt>
                <c:pt idx="1832">
                  <c:v>1833</c:v>
                </c:pt>
                <c:pt idx="1833">
                  <c:v>1834</c:v>
                </c:pt>
                <c:pt idx="1834">
                  <c:v>1835</c:v>
                </c:pt>
                <c:pt idx="1835">
                  <c:v>1836</c:v>
                </c:pt>
                <c:pt idx="1836">
                  <c:v>1837</c:v>
                </c:pt>
                <c:pt idx="1837">
                  <c:v>1838</c:v>
                </c:pt>
                <c:pt idx="1838">
                  <c:v>1839</c:v>
                </c:pt>
                <c:pt idx="1839">
                  <c:v>1840</c:v>
                </c:pt>
                <c:pt idx="1840">
                  <c:v>1841</c:v>
                </c:pt>
                <c:pt idx="1841">
                  <c:v>1842</c:v>
                </c:pt>
                <c:pt idx="1842">
                  <c:v>1843</c:v>
                </c:pt>
                <c:pt idx="1843">
                  <c:v>1844</c:v>
                </c:pt>
                <c:pt idx="1844">
                  <c:v>1845</c:v>
                </c:pt>
                <c:pt idx="1845">
                  <c:v>1846</c:v>
                </c:pt>
                <c:pt idx="1846">
                  <c:v>1847</c:v>
                </c:pt>
                <c:pt idx="1847">
                  <c:v>1848</c:v>
                </c:pt>
                <c:pt idx="1848">
                  <c:v>1849</c:v>
                </c:pt>
                <c:pt idx="1849">
                  <c:v>1850</c:v>
                </c:pt>
                <c:pt idx="1850">
                  <c:v>1851</c:v>
                </c:pt>
                <c:pt idx="1851">
                  <c:v>1852</c:v>
                </c:pt>
                <c:pt idx="1852">
                  <c:v>1853</c:v>
                </c:pt>
                <c:pt idx="1853">
                  <c:v>1854</c:v>
                </c:pt>
                <c:pt idx="1854">
                  <c:v>1855</c:v>
                </c:pt>
                <c:pt idx="1855">
                  <c:v>1856</c:v>
                </c:pt>
                <c:pt idx="1856">
                  <c:v>1857</c:v>
                </c:pt>
                <c:pt idx="1857">
                  <c:v>1858</c:v>
                </c:pt>
                <c:pt idx="1858">
                  <c:v>1859</c:v>
                </c:pt>
                <c:pt idx="1859">
                  <c:v>1860</c:v>
                </c:pt>
                <c:pt idx="1860">
                  <c:v>1861</c:v>
                </c:pt>
                <c:pt idx="1861">
                  <c:v>1862</c:v>
                </c:pt>
                <c:pt idx="1862">
                  <c:v>1863</c:v>
                </c:pt>
                <c:pt idx="1863">
                  <c:v>1864</c:v>
                </c:pt>
                <c:pt idx="1864">
                  <c:v>1865</c:v>
                </c:pt>
                <c:pt idx="1865">
                  <c:v>1866</c:v>
                </c:pt>
                <c:pt idx="1866">
                  <c:v>1867</c:v>
                </c:pt>
                <c:pt idx="1867">
                  <c:v>1868</c:v>
                </c:pt>
                <c:pt idx="1868">
                  <c:v>1869</c:v>
                </c:pt>
                <c:pt idx="1869">
                  <c:v>1870</c:v>
                </c:pt>
                <c:pt idx="1870">
                  <c:v>1871</c:v>
                </c:pt>
                <c:pt idx="1871">
                  <c:v>1872</c:v>
                </c:pt>
                <c:pt idx="1872">
                  <c:v>1873</c:v>
                </c:pt>
                <c:pt idx="1873">
                  <c:v>1874</c:v>
                </c:pt>
                <c:pt idx="1874">
                  <c:v>1875</c:v>
                </c:pt>
                <c:pt idx="1875">
                  <c:v>1876</c:v>
                </c:pt>
                <c:pt idx="1876">
                  <c:v>1877</c:v>
                </c:pt>
                <c:pt idx="1877">
                  <c:v>1878</c:v>
                </c:pt>
                <c:pt idx="1878">
                  <c:v>1879</c:v>
                </c:pt>
                <c:pt idx="1879">
                  <c:v>1880</c:v>
                </c:pt>
                <c:pt idx="1880">
                  <c:v>1881</c:v>
                </c:pt>
                <c:pt idx="1881">
                  <c:v>1882</c:v>
                </c:pt>
                <c:pt idx="1882">
                  <c:v>1883</c:v>
                </c:pt>
                <c:pt idx="1883">
                  <c:v>1884</c:v>
                </c:pt>
                <c:pt idx="1884">
                  <c:v>1885</c:v>
                </c:pt>
                <c:pt idx="1885">
                  <c:v>1886</c:v>
                </c:pt>
                <c:pt idx="1886">
                  <c:v>1887</c:v>
                </c:pt>
                <c:pt idx="1887">
                  <c:v>1888</c:v>
                </c:pt>
                <c:pt idx="1888">
                  <c:v>1889</c:v>
                </c:pt>
                <c:pt idx="1889">
                  <c:v>1890</c:v>
                </c:pt>
                <c:pt idx="1890">
                  <c:v>1891</c:v>
                </c:pt>
                <c:pt idx="1891">
                  <c:v>1892</c:v>
                </c:pt>
                <c:pt idx="1892">
                  <c:v>1893</c:v>
                </c:pt>
                <c:pt idx="1893">
                  <c:v>1894</c:v>
                </c:pt>
                <c:pt idx="1894">
                  <c:v>1895</c:v>
                </c:pt>
                <c:pt idx="1895">
                  <c:v>1896</c:v>
                </c:pt>
                <c:pt idx="1896">
                  <c:v>1897</c:v>
                </c:pt>
                <c:pt idx="1897">
                  <c:v>1898</c:v>
                </c:pt>
                <c:pt idx="1898">
                  <c:v>1899</c:v>
                </c:pt>
                <c:pt idx="1899">
                  <c:v>1900</c:v>
                </c:pt>
                <c:pt idx="1900">
                  <c:v>1901</c:v>
                </c:pt>
                <c:pt idx="1901">
                  <c:v>1902</c:v>
                </c:pt>
                <c:pt idx="1902">
                  <c:v>1903</c:v>
                </c:pt>
                <c:pt idx="1903">
                  <c:v>1904</c:v>
                </c:pt>
                <c:pt idx="1904">
                  <c:v>1905</c:v>
                </c:pt>
                <c:pt idx="1905">
                  <c:v>1906</c:v>
                </c:pt>
                <c:pt idx="1906">
                  <c:v>1907</c:v>
                </c:pt>
                <c:pt idx="1907">
                  <c:v>1908</c:v>
                </c:pt>
                <c:pt idx="1908">
                  <c:v>1909</c:v>
                </c:pt>
                <c:pt idx="1909">
                  <c:v>1910</c:v>
                </c:pt>
                <c:pt idx="1910">
                  <c:v>1911</c:v>
                </c:pt>
                <c:pt idx="1911">
                  <c:v>1912</c:v>
                </c:pt>
                <c:pt idx="1912">
                  <c:v>1913</c:v>
                </c:pt>
                <c:pt idx="1913">
                  <c:v>1914</c:v>
                </c:pt>
                <c:pt idx="1914">
                  <c:v>1915</c:v>
                </c:pt>
                <c:pt idx="1915">
                  <c:v>1916</c:v>
                </c:pt>
                <c:pt idx="1916">
                  <c:v>1917</c:v>
                </c:pt>
                <c:pt idx="1917">
                  <c:v>1918</c:v>
                </c:pt>
                <c:pt idx="1918">
                  <c:v>1919</c:v>
                </c:pt>
                <c:pt idx="1919">
                  <c:v>1920</c:v>
                </c:pt>
                <c:pt idx="1920">
                  <c:v>1921</c:v>
                </c:pt>
                <c:pt idx="1921">
                  <c:v>1922</c:v>
                </c:pt>
                <c:pt idx="1922">
                  <c:v>1923</c:v>
                </c:pt>
                <c:pt idx="1923">
                  <c:v>1924</c:v>
                </c:pt>
                <c:pt idx="1924">
                  <c:v>1925</c:v>
                </c:pt>
                <c:pt idx="1925">
                  <c:v>1926</c:v>
                </c:pt>
                <c:pt idx="1926">
                  <c:v>1927</c:v>
                </c:pt>
                <c:pt idx="1927">
                  <c:v>1928</c:v>
                </c:pt>
                <c:pt idx="1928">
                  <c:v>1929</c:v>
                </c:pt>
                <c:pt idx="1929">
                  <c:v>1930</c:v>
                </c:pt>
                <c:pt idx="1930">
                  <c:v>1931</c:v>
                </c:pt>
                <c:pt idx="1931">
                  <c:v>1932</c:v>
                </c:pt>
                <c:pt idx="1932">
                  <c:v>1933</c:v>
                </c:pt>
                <c:pt idx="1933">
                  <c:v>1934</c:v>
                </c:pt>
                <c:pt idx="1934">
                  <c:v>1935</c:v>
                </c:pt>
                <c:pt idx="1935">
                  <c:v>1936</c:v>
                </c:pt>
                <c:pt idx="1936">
                  <c:v>1937</c:v>
                </c:pt>
                <c:pt idx="1937">
                  <c:v>1938</c:v>
                </c:pt>
                <c:pt idx="1938">
                  <c:v>1939</c:v>
                </c:pt>
                <c:pt idx="1939">
                  <c:v>1940</c:v>
                </c:pt>
                <c:pt idx="1940">
                  <c:v>1941</c:v>
                </c:pt>
                <c:pt idx="1941">
                  <c:v>1942</c:v>
                </c:pt>
                <c:pt idx="1942">
                  <c:v>1943</c:v>
                </c:pt>
                <c:pt idx="1943">
                  <c:v>1944</c:v>
                </c:pt>
                <c:pt idx="1944">
                  <c:v>1945</c:v>
                </c:pt>
                <c:pt idx="1945">
                  <c:v>1946</c:v>
                </c:pt>
                <c:pt idx="1946">
                  <c:v>1947</c:v>
                </c:pt>
                <c:pt idx="1947">
                  <c:v>1948</c:v>
                </c:pt>
                <c:pt idx="1948">
                  <c:v>1949</c:v>
                </c:pt>
                <c:pt idx="1949">
                  <c:v>1950</c:v>
                </c:pt>
                <c:pt idx="1950">
                  <c:v>1951</c:v>
                </c:pt>
                <c:pt idx="1951">
                  <c:v>1952</c:v>
                </c:pt>
                <c:pt idx="1952">
                  <c:v>1953</c:v>
                </c:pt>
                <c:pt idx="1953">
                  <c:v>1954</c:v>
                </c:pt>
                <c:pt idx="1954">
                  <c:v>1955</c:v>
                </c:pt>
                <c:pt idx="1955">
                  <c:v>1956</c:v>
                </c:pt>
                <c:pt idx="1956">
                  <c:v>1957</c:v>
                </c:pt>
                <c:pt idx="1957">
                  <c:v>1958</c:v>
                </c:pt>
                <c:pt idx="1958">
                  <c:v>1959</c:v>
                </c:pt>
                <c:pt idx="1959">
                  <c:v>1960</c:v>
                </c:pt>
                <c:pt idx="1960">
                  <c:v>1961</c:v>
                </c:pt>
                <c:pt idx="1961">
                  <c:v>1962</c:v>
                </c:pt>
                <c:pt idx="1962">
                  <c:v>1963</c:v>
                </c:pt>
                <c:pt idx="1963">
                  <c:v>1964</c:v>
                </c:pt>
                <c:pt idx="1964">
                  <c:v>1965</c:v>
                </c:pt>
                <c:pt idx="1965">
                  <c:v>1966</c:v>
                </c:pt>
                <c:pt idx="1966">
                  <c:v>1967</c:v>
                </c:pt>
                <c:pt idx="1967">
                  <c:v>1968</c:v>
                </c:pt>
                <c:pt idx="1968">
                  <c:v>1969</c:v>
                </c:pt>
                <c:pt idx="1969">
                  <c:v>1970</c:v>
                </c:pt>
                <c:pt idx="1970">
                  <c:v>1971</c:v>
                </c:pt>
                <c:pt idx="1971">
                  <c:v>1972</c:v>
                </c:pt>
                <c:pt idx="1972">
                  <c:v>1973</c:v>
                </c:pt>
                <c:pt idx="1973">
                  <c:v>1974</c:v>
                </c:pt>
                <c:pt idx="1974">
                  <c:v>1975</c:v>
                </c:pt>
                <c:pt idx="1975">
                  <c:v>1976</c:v>
                </c:pt>
                <c:pt idx="1976">
                  <c:v>1977</c:v>
                </c:pt>
                <c:pt idx="1977">
                  <c:v>1978</c:v>
                </c:pt>
                <c:pt idx="1978">
                  <c:v>1979</c:v>
                </c:pt>
                <c:pt idx="1979">
                  <c:v>1980</c:v>
                </c:pt>
                <c:pt idx="1980">
                  <c:v>1981</c:v>
                </c:pt>
                <c:pt idx="1981">
                  <c:v>1982</c:v>
                </c:pt>
                <c:pt idx="1982">
                  <c:v>1983</c:v>
                </c:pt>
                <c:pt idx="1983">
                  <c:v>1984</c:v>
                </c:pt>
                <c:pt idx="1984">
                  <c:v>1985</c:v>
                </c:pt>
                <c:pt idx="1985">
                  <c:v>1986</c:v>
                </c:pt>
                <c:pt idx="1986">
                  <c:v>1987</c:v>
                </c:pt>
                <c:pt idx="1987">
                  <c:v>1988</c:v>
                </c:pt>
                <c:pt idx="1988">
                  <c:v>1989</c:v>
                </c:pt>
                <c:pt idx="1989">
                  <c:v>1990</c:v>
                </c:pt>
                <c:pt idx="1990">
                  <c:v>1991</c:v>
                </c:pt>
                <c:pt idx="1991">
                  <c:v>1992</c:v>
                </c:pt>
                <c:pt idx="1992">
                  <c:v>1993</c:v>
                </c:pt>
                <c:pt idx="1993">
                  <c:v>1994</c:v>
                </c:pt>
                <c:pt idx="1994">
                  <c:v>1995</c:v>
                </c:pt>
                <c:pt idx="1995">
                  <c:v>1996</c:v>
                </c:pt>
                <c:pt idx="1996">
                  <c:v>1997</c:v>
                </c:pt>
                <c:pt idx="1997">
                  <c:v>1998</c:v>
                </c:pt>
                <c:pt idx="1998">
                  <c:v>1999</c:v>
                </c:pt>
                <c:pt idx="1999">
                  <c:v>2000</c:v>
                </c:pt>
                <c:pt idx="2000">
                  <c:v>2001</c:v>
                </c:pt>
                <c:pt idx="2001">
                  <c:v>2002</c:v>
                </c:pt>
                <c:pt idx="2002">
                  <c:v>2003</c:v>
                </c:pt>
                <c:pt idx="2003">
                  <c:v>2004</c:v>
                </c:pt>
                <c:pt idx="2004">
                  <c:v>2005</c:v>
                </c:pt>
                <c:pt idx="2005">
                  <c:v>2006</c:v>
                </c:pt>
                <c:pt idx="2006">
                  <c:v>2007</c:v>
                </c:pt>
                <c:pt idx="2007">
                  <c:v>2008</c:v>
                </c:pt>
                <c:pt idx="2008">
                  <c:v>2009</c:v>
                </c:pt>
                <c:pt idx="2009">
                  <c:v>2010</c:v>
                </c:pt>
                <c:pt idx="2010">
                  <c:v>2011</c:v>
                </c:pt>
                <c:pt idx="2011">
                  <c:v>2012</c:v>
                </c:pt>
                <c:pt idx="2012">
                  <c:v>2013</c:v>
                </c:pt>
                <c:pt idx="2013">
                  <c:v>2014</c:v>
                </c:pt>
                <c:pt idx="2014">
                  <c:v>2015</c:v>
                </c:pt>
                <c:pt idx="2015">
                  <c:v>2016</c:v>
                </c:pt>
                <c:pt idx="2016">
                  <c:v>2017</c:v>
                </c:pt>
                <c:pt idx="2017">
                  <c:v>2018</c:v>
                </c:pt>
                <c:pt idx="2018">
                  <c:v>2019</c:v>
                </c:pt>
                <c:pt idx="2019">
                  <c:v>2020</c:v>
                </c:pt>
                <c:pt idx="2020">
                  <c:v>2021</c:v>
                </c:pt>
                <c:pt idx="2021">
                  <c:v>2022</c:v>
                </c:pt>
                <c:pt idx="2022">
                  <c:v>2023</c:v>
                </c:pt>
                <c:pt idx="2023">
                  <c:v>2024</c:v>
                </c:pt>
                <c:pt idx="2024">
                  <c:v>2025</c:v>
                </c:pt>
                <c:pt idx="2025">
                  <c:v>2026</c:v>
                </c:pt>
                <c:pt idx="2026">
                  <c:v>2027</c:v>
                </c:pt>
                <c:pt idx="2027">
                  <c:v>2028</c:v>
                </c:pt>
                <c:pt idx="2028">
                  <c:v>2029</c:v>
                </c:pt>
                <c:pt idx="2029">
                  <c:v>2030</c:v>
                </c:pt>
                <c:pt idx="2030">
                  <c:v>2031</c:v>
                </c:pt>
                <c:pt idx="2031">
                  <c:v>2032</c:v>
                </c:pt>
                <c:pt idx="2032">
                  <c:v>2033</c:v>
                </c:pt>
                <c:pt idx="2033">
                  <c:v>2034</c:v>
                </c:pt>
                <c:pt idx="2034">
                  <c:v>2035</c:v>
                </c:pt>
                <c:pt idx="2035">
                  <c:v>2036</c:v>
                </c:pt>
                <c:pt idx="2036">
                  <c:v>2037</c:v>
                </c:pt>
                <c:pt idx="2037">
                  <c:v>2038</c:v>
                </c:pt>
                <c:pt idx="2038">
                  <c:v>2039</c:v>
                </c:pt>
                <c:pt idx="2039">
                  <c:v>2040</c:v>
                </c:pt>
                <c:pt idx="2040">
                  <c:v>2041</c:v>
                </c:pt>
                <c:pt idx="2041">
                  <c:v>2042</c:v>
                </c:pt>
                <c:pt idx="2042">
                  <c:v>2043</c:v>
                </c:pt>
                <c:pt idx="2043">
                  <c:v>2044</c:v>
                </c:pt>
                <c:pt idx="2044">
                  <c:v>2045</c:v>
                </c:pt>
                <c:pt idx="2045">
                  <c:v>2046</c:v>
                </c:pt>
                <c:pt idx="2046">
                  <c:v>2047</c:v>
                </c:pt>
                <c:pt idx="2047">
                  <c:v>2048</c:v>
                </c:pt>
                <c:pt idx="2048">
                  <c:v>2049</c:v>
                </c:pt>
                <c:pt idx="2049">
                  <c:v>2050</c:v>
                </c:pt>
                <c:pt idx="2050">
                  <c:v>2051</c:v>
                </c:pt>
                <c:pt idx="2051">
                  <c:v>2052</c:v>
                </c:pt>
                <c:pt idx="2052">
                  <c:v>2053</c:v>
                </c:pt>
                <c:pt idx="2053">
                  <c:v>2054</c:v>
                </c:pt>
                <c:pt idx="2054">
                  <c:v>2055</c:v>
                </c:pt>
                <c:pt idx="2055">
                  <c:v>2056</c:v>
                </c:pt>
                <c:pt idx="2056">
                  <c:v>2057</c:v>
                </c:pt>
                <c:pt idx="2057">
                  <c:v>2058</c:v>
                </c:pt>
                <c:pt idx="2058">
                  <c:v>2059</c:v>
                </c:pt>
                <c:pt idx="2059">
                  <c:v>2060</c:v>
                </c:pt>
                <c:pt idx="2060">
                  <c:v>2061</c:v>
                </c:pt>
                <c:pt idx="2061">
                  <c:v>2062</c:v>
                </c:pt>
                <c:pt idx="2062">
                  <c:v>2063</c:v>
                </c:pt>
                <c:pt idx="2063">
                  <c:v>2064</c:v>
                </c:pt>
                <c:pt idx="2064">
                  <c:v>2065</c:v>
                </c:pt>
                <c:pt idx="2065">
                  <c:v>2066</c:v>
                </c:pt>
                <c:pt idx="2066">
                  <c:v>2067</c:v>
                </c:pt>
                <c:pt idx="2067">
                  <c:v>2068</c:v>
                </c:pt>
                <c:pt idx="2068">
                  <c:v>2069</c:v>
                </c:pt>
                <c:pt idx="2069">
                  <c:v>2070</c:v>
                </c:pt>
                <c:pt idx="2070">
                  <c:v>2071</c:v>
                </c:pt>
                <c:pt idx="2071">
                  <c:v>2072</c:v>
                </c:pt>
                <c:pt idx="2072">
                  <c:v>2073</c:v>
                </c:pt>
                <c:pt idx="2073">
                  <c:v>2074</c:v>
                </c:pt>
                <c:pt idx="2074">
                  <c:v>2075</c:v>
                </c:pt>
                <c:pt idx="2075">
                  <c:v>2076</c:v>
                </c:pt>
                <c:pt idx="2076">
                  <c:v>2077</c:v>
                </c:pt>
                <c:pt idx="2077">
                  <c:v>2078</c:v>
                </c:pt>
                <c:pt idx="2078">
                  <c:v>2079</c:v>
                </c:pt>
                <c:pt idx="2079">
                  <c:v>2080</c:v>
                </c:pt>
                <c:pt idx="2080">
                  <c:v>2081</c:v>
                </c:pt>
                <c:pt idx="2081">
                  <c:v>2082</c:v>
                </c:pt>
                <c:pt idx="2082">
                  <c:v>2083</c:v>
                </c:pt>
                <c:pt idx="2083">
                  <c:v>2084</c:v>
                </c:pt>
                <c:pt idx="2084">
                  <c:v>2085</c:v>
                </c:pt>
                <c:pt idx="2085">
                  <c:v>2086</c:v>
                </c:pt>
                <c:pt idx="2086">
                  <c:v>2087</c:v>
                </c:pt>
                <c:pt idx="2087">
                  <c:v>2088</c:v>
                </c:pt>
                <c:pt idx="2088">
                  <c:v>2089</c:v>
                </c:pt>
                <c:pt idx="2089">
                  <c:v>2090</c:v>
                </c:pt>
                <c:pt idx="2090">
                  <c:v>2091</c:v>
                </c:pt>
                <c:pt idx="2091">
                  <c:v>2092</c:v>
                </c:pt>
                <c:pt idx="2092">
                  <c:v>2093</c:v>
                </c:pt>
                <c:pt idx="2093">
                  <c:v>2094</c:v>
                </c:pt>
                <c:pt idx="2094">
                  <c:v>2095</c:v>
                </c:pt>
                <c:pt idx="2095">
                  <c:v>2096</c:v>
                </c:pt>
                <c:pt idx="2096">
                  <c:v>2097</c:v>
                </c:pt>
                <c:pt idx="2097">
                  <c:v>2098</c:v>
                </c:pt>
                <c:pt idx="2098">
                  <c:v>2099</c:v>
                </c:pt>
                <c:pt idx="2099">
                  <c:v>2100</c:v>
                </c:pt>
                <c:pt idx="2100">
                  <c:v>2101</c:v>
                </c:pt>
                <c:pt idx="2101">
                  <c:v>2102</c:v>
                </c:pt>
                <c:pt idx="2102">
                  <c:v>2103</c:v>
                </c:pt>
                <c:pt idx="2103">
                  <c:v>2104</c:v>
                </c:pt>
                <c:pt idx="2104">
                  <c:v>2105</c:v>
                </c:pt>
                <c:pt idx="2105">
                  <c:v>2106</c:v>
                </c:pt>
                <c:pt idx="2106">
                  <c:v>2107</c:v>
                </c:pt>
                <c:pt idx="2107">
                  <c:v>2108</c:v>
                </c:pt>
                <c:pt idx="2108">
                  <c:v>2109</c:v>
                </c:pt>
                <c:pt idx="2109">
                  <c:v>2110</c:v>
                </c:pt>
                <c:pt idx="2110">
                  <c:v>2111</c:v>
                </c:pt>
                <c:pt idx="2111">
                  <c:v>2112</c:v>
                </c:pt>
                <c:pt idx="2112">
                  <c:v>2113</c:v>
                </c:pt>
                <c:pt idx="2113">
                  <c:v>2114</c:v>
                </c:pt>
                <c:pt idx="2114">
                  <c:v>2115</c:v>
                </c:pt>
                <c:pt idx="2115">
                  <c:v>2116</c:v>
                </c:pt>
                <c:pt idx="2116">
                  <c:v>2117</c:v>
                </c:pt>
                <c:pt idx="2117">
                  <c:v>2118</c:v>
                </c:pt>
                <c:pt idx="2118">
                  <c:v>2119</c:v>
                </c:pt>
                <c:pt idx="2119">
                  <c:v>2120</c:v>
                </c:pt>
                <c:pt idx="2120">
                  <c:v>2121</c:v>
                </c:pt>
                <c:pt idx="2121">
                  <c:v>2122</c:v>
                </c:pt>
                <c:pt idx="2122">
                  <c:v>2123</c:v>
                </c:pt>
                <c:pt idx="2123">
                  <c:v>2124</c:v>
                </c:pt>
                <c:pt idx="2124">
                  <c:v>2125</c:v>
                </c:pt>
                <c:pt idx="2125">
                  <c:v>2126</c:v>
                </c:pt>
                <c:pt idx="2126">
                  <c:v>2127</c:v>
                </c:pt>
                <c:pt idx="2127">
                  <c:v>2128</c:v>
                </c:pt>
                <c:pt idx="2128">
                  <c:v>2129</c:v>
                </c:pt>
                <c:pt idx="2129">
                  <c:v>2130</c:v>
                </c:pt>
                <c:pt idx="2130">
                  <c:v>2131</c:v>
                </c:pt>
                <c:pt idx="2131">
                  <c:v>2132</c:v>
                </c:pt>
                <c:pt idx="2132">
                  <c:v>2133</c:v>
                </c:pt>
                <c:pt idx="2133">
                  <c:v>2134</c:v>
                </c:pt>
                <c:pt idx="2134">
                  <c:v>2135</c:v>
                </c:pt>
                <c:pt idx="2135">
                  <c:v>2136</c:v>
                </c:pt>
                <c:pt idx="2136">
                  <c:v>2137</c:v>
                </c:pt>
                <c:pt idx="2137">
                  <c:v>2138</c:v>
                </c:pt>
                <c:pt idx="2138">
                  <c:v>2139</c:v>
                </c:pt>
                <c:pt idx="2139">
                  <c:v>2140</c:v>
                </c:pt>
                <c:pt idx="2140">
                  <c:v>2141</c:v>
                </c:pt>
                <c:pt idx="2141">
                  <c:v>2142</c:v>
                </c:pt>
                <c:pt idx="2142">
                  <c:v>2143</c:v>
                </c:pt>
                <c:pt idx="2143">
                  <c:v>2144</c:v>
                </c:pt>
                <c:pt idx="2144">
                  <c:v>2145</c:v>
                </c:pt>
                <c:pt idx="2145">
                  <c:v>2146</c:v>
                </c:pt>
                <c:pt idx="2146">
                  <c:v>2147</c:v>
                </c:pt>
                <c:pt idx="2147">
                  <c:v>2148</c:v>
                </c:pt>
                <c:pt idx="2148">
                  <c:v>2149</c:v>
                </c:pt>
                <c:pt idx="2149">
                  <c:v>2150</c:v>
                </c:pt>
                <c:pt idx="2150">
                  <c:v>2151</c:v>
                </c:pt>
                <c:pt idx="2151">
                  <c:v>2152</c:v>
                </c:pt>
                <c:pt idx="2152">
                  <c:v>2153</c:v>
                </c:pt>
                <c:pt idx="2153">
                  <c:v>2154</c:v>
                </c:pt>
                <c:pt idx="2154">
                  <c:v>2155</c:v>
                </c:pt>
                <c:pt idx="2155">
                  <c:v>2156</c:v>
                </c:pt>
                <c:pt idx="2156">
                  <c:v>2157</c:v>
                </c:pt>
                <c:pt idx="2157">
                  <c:v>2158</c:v>
                </c:pt>
                <c:pt idx="2158">
                  <c:v>2159</c:v>
                </c:pt>
                <c:pt idx="2159">
                  <c:v>2160</c:v>
                </c:pt>
                <c:pt idx="2160">
                  <c:v>2161</c:v>
                </c:pt>
                <c:pt idx="2161">
                  <c:v>2162</c:v>
                </c:pt>
                <c:pt idx="2162">
                  <c:v>2163</c:v>
                </c:pt>
                <c:pt idx="2163">
                  <c:v>2164</c:v>
                </c:pt>
                <c:pt idx="2164">
                  <c:v>2165</c:v>
                </c:pt>
                <c:pt idx="2165">
                  <c:v>2166</c:v>
                </c:pt>
                <c:pt idx="2166">
                  <c:v>2167</c:v>
                </c:pt>
                <c:pt idx="2167">
                  <c:v>2168</c:v>
                </c:pt>
                <c:pt idx="2168">
                  <c:v>2169</c:v>
                </c:pt>
                <c:pt idx="2169">
                  <c:v>2170</c:v>
                </c:pt>
                <c:pt idx="2170">
                  <c:v>2171</c:v>
                </c:pt>
                <c:pt idx="2171">
                  <c:v>2172</c:v>
                </c:pt>
                <c:pt idx="2172">
                  <c:v>2173</c:v>
                </c:pt>
                <c:pt idx="2173">
                  <c:v>2174</c:v>
                </c:pt>
                <c:pt idx="2174">
                  <c:v>2175</c:v>
                </c:pt>
                <c:pt idx="2175">
                  <c:v>2176</c:v>
                </c:pt>
                <c:pt idx="2176">
                  <c:v>2177</c:v>
                </c:pt>
                <c:pt idx="2177">
                  <c:v>2178</c:v>
                </c:pt>
                <c:pt idx="2178">
                  <c:v>2179</c:v>
                </c:pt>
                <c:pt idx="2179">
                  <c:v>2180</c:v>
                </c:pt>
                <c:pt idx="2180">
                  <c:v>2181</c:v>
                </c:pt>
                <c:pt idx="2181">
                  <c:v>2182</c:v>
                </c:pt>
                <c:pt idx="2182">
                  <c:v>2183</c:v>
                </c:pt>
                <c:pt idx="2183">
                  <c:v>2184</c:v>
                </c:pt>
                <c:pt idx="2184">
                  <c:v>2185</c:v>
                </c:pt>
                <c:pt idx="2185">
                  <c:v>2186</c:v>
                </c:pt>
                <c:pt idx="2186">
                  <c:v>2187</c:v>
                </c:pt>
                <c:pt idx="2187">
                  <c:v>2188</c:v>
                </c:pt>
                <c:pt idx="2188">
                  <c:v>2189</c:v>
                </c:pt>
                <c:pt idx="2189">
                  <c:v>2190</c:v>
                </c:pt>
                <c:pt idx="2190">
                  <c:v>2191</c:v>
                </c:pt>
                <c:pt idx="2191">
                  <c:v>2192</c:v>
                </c:pt>
                <c:pt idx="2192">
                  <c:v>2193</c:v>
                </c:pt>
                <c:pt idx="2193">
                  <c:v>2194</c:v>
                </c:pt>
                <c:pt idx="2194">
                  <c:v>2195</c:v>
                </c:pt>
                <c:pt idx="2195">
                  <c:v>2196</c:v>
                </c:pt>
                <c:pt idx="2196">
                  <c:v>2197</c:v>
                </c:pt>
                <c:pt idx="2197">
                  <c:v>2198</c:v>
                </c:pt>
                <c:pt idx="2198">
                  <c:v>2199</c:v>
                </c:pt>
                <c:pt idx="2199">
                  <c:v>2200</c:v>
                </c:pt>
                <c:pt idx="2200">
                  <c:v>2201</c:v>
                </c:pt>
                <c:pt idx="2201">
                  <c:v>2202</c:v>
                </c:pt>
                <c:pt idx="2202">
                  <c:v>2203</c:v>
                </c:pt>
                <c:pt idx="2203">
                  <c:v>2204</c:v>
                </c:pt>
                <c:pt idx="2204">
                  <c:v>2205</c:v>
                </c:pt>
                <c:pt idx="2205">
                  <c:v>2206</c:v>
                </c:pt>
                <c:pt idx="2206">
                  <c:v>2207</c:v>
                </c:pt>
                <c:pt idx="2207">
                  <c:v>2208</c:v>
                </c:pt>
                <c:pt idx="2208">
                  <c:v>2209</c:v>
                </c:pt>
                <c:pt idx="2209">
                  <c:v>2210</c:v>
                </c:pt>
                <c:pt idx="2210">
                  <c:v>2211</c:v>
                </c:pt>
                <c:pt idx="2211">
                  <c:v>2212</c:v>
                </c:pt>
                <c:pt idx="2212">
                  <c:v>2213</c:v>
                </c:pt>
                <c:pt idx="2213">
                  <c:v>2214</c:v>
                </c:pt>
                <c:pt idx="2214">
                  <c:v>2215</c:v>
                </c:pt>
                <c:pt idx="2215">
                  <c:v>2216</c:v>
                </c:pt>
                <c:pt idx="2216">
                  <c:v>2217</c:v>
                </c:pt>
                <c:pt idx="2217">
                  <c:v>2218</c:v>
                </c:pt>
                <c:pt idx="2218">
                  <c:v>2219</c:v>
                </c:pt>
                <c:pt idx="2219">
                  <c:v>2220</c:v>
                </c:pt>
                <c:pt idx="2220">
                  <c:v>2221</c:v>
                </c:pt>
                <c:pt idx="2221">
                  <c:v>2222</c:v>
                </c:pt>
                <c:pt idx="2222">
                  <c:v>2223</c:v>
                </c:pt>
                <c:pt idx="2223">
                  <c:v>2224</c:v>
                </c:pt>
                <c:pt idx="2224">
                  <c:v>2225</c:v>
                </c:pt>
                <c:pt idx="2225">
                  <c:v>2226</c:v>
                </c:pt>
                <c:pt idx="2226">
                  <c:v>2227</c:v>
                </c:pt>
                <c:pt idx="2227">
                  <c:v>2228</c:v>
                </c:pt>
                <c:pt idx="2228">
                  <c:v>2229</c:v>
                </c:pt>
                <c:pt idx="2229">
                  <c:v>2230</c:v>
                </c:pt>
                <c:pt idx="2230">
                  <c:v>2231</c:v>
                </c:pt>
                <c:pt idx="2231">
                  <c:v>2232</c:v>
                </c:pt>
                <c:pt idx="2232">
                  <c:v>2233</c:v>
                </c:pt>
                <c:pt idx="2233">
                  <c:v>2234</c:v>
                </c:pt>
                <c:pt idx="2234">
                  <c:v>2235</c:v>
                </c:pt>
                <c:pt idx="2235">
                  <c:v>2236</c:v>
                </c:pt>
                <c:pt idx="2236">
                  <c:v>2237</c:v>
                </c:pt>
                <c:pt idx="2237">
                  <c:v>2238</c:v>
                </c:pt>
                <c:pt idx="2238">
                  <c:v>2239</c:v>
                </c:pt>
                <c:pt idx="2239">
                  <c:v>2240</c:v>
                </c:pt>
                <c:pt idx="2240">
                  <c:v>2241</c:v>
                </c:pt>
                <c:pt idx="2241">
                  <c:v>2242</c:v>
                </c:pt>
                <c:pt idx="2242">
                  <c:v>2243</c:v>
                </c:pt>
                <c:pt idx="2243">
                  <c:v>2244</c:v>
                </c:pt>
                <c:pt idx="2244">
                  <c:v>2245</c:v>
                </c:pt>
                <c:pt idx="2245">
                  <c:v>2246</c:v>
                </c:pt>
                <c:pt idx="2246">
                  <c:v>2247</c:v>
                </c:pt>
                <c:pt idx="2247">
                  <c:v>2248</c:v>
                </c:pt>
                <c:pt idx="2248">
                  <c:v>2249</c:v>
                </c:pt>
                <c:pt idx="2249">
                  <c:v>2250</c:v>
                </c:pt>
                <c:pt idx="2250">
                  <c:v>2251</c:v>
                </c:pt>
                <c:pt idx="2251">
                  <c:v>2252</c:v>
                </c:pt>
                <c:pt idx="2252">
                  <c:v>2253</c:v>
                </c:pt>
                <c:pt idx="2253">
                  <c:v>2254</c:v>
                </c:pt>
                <c:pt idx="2254">
                  <c:v>2255</c:v>
                </c:pt>
                <c:pt idx="2255">
                  <c:v>2256</c:v>
                </c:pt>
                <c:pt idx="2256">
                  <c:v>2257</c:v>
                </c:pt>
                <c:pt idx="2257">
                  <c:v>2258</c:v>
                </c:pt>
                <c:pt idx="2258">
                  <c:v>2259</c:v>
                </c:pt>
                <c:pt idx="2259">
                  <c:v>2260</c:v>
                </c:pt>
                <c:pt idx="2260">
                  <c:v>2261</c:v>
                </c:pt>
                <c:pt idx="2261">
                  <c:v>2262</c:v>
                </c:pt>
                <c:pt idx="2262">
                  <c:v>2263</c:v>
                </c:pt>
                <c:pt idx="2263">
                  <c:v>2264</c:v>
                </c:pt>
                <c:pt idx="2264">
                  <c:v>2265</c:v>
                </c:pt>
                <c:pt idx="2265">
                  <c:v>2266</c:v>
                </c:pt>
                <c:pt idx="2266">
                  <c:v>2267</c:v>
                </c:pt>
                <c:pt idx="2267">
                  <c:v>2268</c:v>
                </c:pt>
                <c:pt idx="2268">
                  <c:v>2269</c:v>
                </c:pt>
                <c:pt idx="2269">
                  <c:v>2270</c:v>
                </c:pt>
                <c:pt idx="2270">
                  <c:v>2271</c:v>
                </c:pt>
                <c:pt idx="2271">
                  <c:v>2272</c:v>
                </c:pt>
                <c:pt idx="2272">
                  <c:v>2273</c:v>
                </c:pt>
                <c:pt idx="2273">
                  <c:v>2274</c:v>
                </c:pt>
                <c:pt idx="2274">
                  <c:v>2275</c:v>
                </c:pt>
                <c:pt idx="2275">
                  <c:v>2276</c:v>
                </c:pt>
                <c:pt idx="2276">
                  <c:v>2277</c:v>
                </c:pt>
                <c:pt idx="2277">
                  <c:v>2278</c:v>
                </c:pt>
                <c:pt idx="2278">
                  <c:v>2279</c:v>
                </c:pt>
                <c:pt idx="2279">
                  <c:v>2280</c:v>
                </c:pt>
                <c:pt idx="2280">
                  <c:v>2281</c:v>
                </c:pt>
                <c:pt idx="2281">
                  <c:v>2282</c:v>
                </c:pt>
                <c:pt idx="2282">
                  <c:v>2283</c:v>
                </c:pt>
                <c:pt idx="2283">
                  <c:v>2284</c:v>
                </c:pt>
                <c:pt idx="2284">
                  <c:v>2285</c:v>
                </c:pt>
                <c:pt idx="2285">
                  <c:v>2286</c:v>
                </c:pt>
                <c:pt idx="2286">
                  <c:v>2287</c:v>
                </c:pt>
                <c:pt idx="2287">
                  <c:v>2288</c:v>
                </c:pt>
                <c:pt idx="2288">
                  <c:v>2289</c:v>
                </c:pt>
                <c:pt idx="2289">
                  <c:v>2290</c:v>
                </c:pt>
                <c:pt idx="2290">
                  <c:v>2291</c:v>
                </c:pt>
                <c:pt idx="2291">
                  <c:v>2292</c:v>
                </c:pt>
                <c:pt idx="2292">
                  <c:v>2293</c:v>
                </c:pt>
                <c:pt idx="2293">
                  <c:v>2294</c:v>
                </c:pt>
                <c:pt idx="2294">
                  <c:v>2295</c:v>
                </c:pt>
                <c:pt idx="2295">
                  <c:v>2296</c:v>
                </c:pt>
                <c:pt idx="2296">
                  <c:v>2297</c:v>
                </c:pt>
                <c:pt idx="2297">
                  <c:v>2298</c:v>
                </c:pt>
                <c:pt idx="2298">
                  <c:v>2299</c:v>
                </c:pt>
                <c:pt idx="2299">
                  <c:v>2300</c:v>
                </c:pt>
                <c:pt idx="2300">
                  <c:v>2301</c:v>
                </c:pt>
                <c:pt idx="2301">
                  <c:v>2302</c:v>
                </c:pt>
                <c:pt idx="2302">
                  <c:v>2303</c:v>
                </c:pt>
                <c:pt idx="2303">
                  <c:v>2304</c:v>
                </c:pt>
                <c:pt idx="2304">
                  <c:v>2305</c:v>
                </c:pt>
                <c:pt idx="2305">
                  <c:v>2306</c:v>
                </c:pt>
                <c:pt idx="2306">
                  <c:v>2307</c:v>
                </c:pt>
                <c:pt idx="2307">
                  <c:v>2308</c:v>
                </c:pt>
                <c:pt idx="2308">
                  <c:v>2309</c:v>
                </c:pt>
                <c:pt idx="2309">
                  <c:v>2310</c:v>
                </c:pt>
                <c:pt idx="2310">
                  <c:v>2311</c:v>
                </c:pt>
                <c:pt idx="2311">
                  <c:v>2312</c:v>
                </c:pt>
                <c:pt idx="2312">
                  <c:v>2313</c:v>
                </c:pt>
                <c:pt idx="2313">
                  <c:v>2314</c:v>
                </c:pt>
                <c:pt idx="2314">
                  <c:v>2315</c:v>
                </c:pt>
                <c:pt idx="2315">
                  <c:v>2316</c:v>
                </c:pt>
                <c:pt idx="2316">
                  <c:v>2317</c:v>
                </c:pt>
                <c:pt idx="2317">
                  <c:v>2318</c:v>
                </c:pt>
                <c:pt idx="2318">
                  <c:v>2319</c:v>
                </c:pt>
                <c:pt idx="2319">
                  <c:v>2320</c:v>
                </c:pt>
                <c:pt idx="2320">
                  <c:v>2321</c:v>
                </c:pt>
                <c:pt idx="2321">
                  <c:v>2322</c:v>
                </c:pt>
                <c:pt idx="2322">
                  <c:v>2323</c:v>
                </c:pt>
                <c:pt idx="2323">
                  <c:v>2324</c:v>
                </c:pt>
                <c:pt idx="2324">
                  <c:v>2325</c:v>
                </c:pt>
                <c:pt idx="2325">
                  <c:v>2326</c:v>
                </c:pt>
                <c:pt idx="2326">
                  <c:v>2327</c:v>
                </c:pt>
                <c:pt idx="2327">
                  <c:v>2328</c:v>
                </c:pt>
                <c:pt idx="2328">
                  <c:v>2329</c:v>
                </c:pt>
                <c:pt idx="2329">
                  <c:v>2330</c:v>
                </c:pt>
                <c:pt idx="2330">
                  <c:v>2331</c:v>
                </c:pt>
                <c:pt idx="2331">
                  <c:v>2332</c:v>
                </c:pt>
                <c:pt idx="2332">
                  <c:v>2333</c:v>
                </c:pt>
                <c:pt idx="2333">
                  <c:v>2334</c:v>
                </c:pt>
                <c:pt idx="2334">
                  <c:v>2335</c:v>
                </c:pt>
                <c:pt idx="2335">
                  <c:v>2336</c:v>
                </c:pt>
                <c:pt idx="2336">
                  <c:v>2337</c:v>
                </c:pt>
                <c:pt idx="2337">
                  <c:v>2338</c:v>
                </c:pt>
                <c:pt idx="2338">
                  <c:v>2339</c:v>
                </c:pt>
                <c:pt idx="2339">
                  <c:v>2340</c:v>
                </c:pt>
                <c:pt idx="2340">
                  <c:v>2341</c:v>
                </c:pt>
                <c:pt idx="2341">
                  <c:v>2342</c:v>
                </c:pt>
                <c:pt idx="2342">
                  <c:v>2343</c:v>
                </c:pt>
                <c:pt idx="2343">
                  <c:v>2344</c:v>
                </c:pt>
                <c:pt idx="2344">
                  <c:v>2345</c:v>
                </c:pt>
                <c:pt idx="2345">
                  <c:v>2346</c:v>
                </c:pt>
                <c:pt idx="2346">
                  <c:v>2347</c:v>
                </c:pt>
                <c:pt idx="2347">
                  <c:v>2348</c:v>
                </c:pt>
                <c:pt idx="2348">
                  <c:v>2349</c:v>
                </c:pt>
                <c:pt idx="2349">
                  <c:v>2350</c:v>
                </c:pt>
                <c:pt idx="2350">
                  <c:v>2351</c:v>
                </c:pt>
                <c:pt idx="2351">
                  <c:v>2352</c:v>
                </c:pt>
                <c:pt idx="2352">
                  <c:v>2353</c:v>
                </c:pt>
                <c:pt idx="2353">
                  <c:v>2354</c:v>
                </c:pt>
                <c:pt idx="2354">
                  <c:v>2355</c:v>
                </c:pt>
                <c:pt idx="2355">
                  <c:v>2356</c:v>
                </c:pt>
                <c:pt idx="2356">
                  <c:v>2357</c:v>
                </c:pt>
                <c:pt idx="2357">
                  <c:v>2358</c:v>
                </c:pt>
                <c:pt idx="2358">
                  <c:v>2359</c:v>
                </c:pt>
                <c:pt idx="2359">
                  <c:v>2360</c:v>
                </c:pt>
                <c:pt idx="2360">
                  <c:v>2361</c:v>
                </c:pt>
                <c:pt idx="2361">
                  <c:v>2362</c:v>
                </c:pt>
                <c:pt idx="2362">
                  <c:v>2363</c:v>
                </c:pt>
                <c:pt idx="2363">
                  <c:v>2364</c:v>
                </c:pt>
                <c:pt idx="2364">
                  <c:v>2365</c:v>
                </c:pt>
                <c:pt idx="2365">
                  <c:v>2366</c:v>
                </c:pt>
                <c:pt idx="2366">
                  <c:v>2367</c:v>
                </c:pt>
                <c:pt idx="2367">
                  <c:v>2368</c:v>
                </c:pt>
                <c:pt idx="2368">
                  <c:v>2369</c:v>
                </c:pt>
                <c:pt idx="2369">
                  <c:v>2370</c:v>
                </c:pt>
                <c:pt idx="2370">
                  <c:v>2371</c:v>
                </c:pt>
                <c:pt idx="2371">
                  <c:v>2372</c:v>
                </c:pt>
                <c:pt idx="2372">
                  <c:v>2373</c:v>
                </c:pt>
                <c:pt idx="2373">
                  <c:v>2374</c:v>
                </c:pt>
                <c:pt idx="2374">
                  <c:v>2375</c:v>
                </c:pt>
                <c:pt idx="2375">
                  <c:v>2376</c:v>
                </c:pt>
                <c:pt idx="2376">
                  <c:v>2377</c:v>
                </c:pt>
                <c:pt idx="2377">
                  <c:v>2378</c:v>
                </c:pt>
                <c:pt idx="2378">
                  <c:v>2379</c:v>
                </c:pt>
                <c:pt idx="2379">
                  <c:v>2380</c:v>
                </c:pt>
                <c:pt idx="2380">
                  <c:v>2381</c:v>
                </c:pt>
                <c:pt idx="2381">
                  <c:v>2382</c:v>
                </c:pt>
                <c:pt idx="2382">
                  <c:v>2383</c:v>
                </c:pt>
                <c:pt idx="2383">
                  <c:v>2384</c:v>
                </c:pt>
                <c:pt idx="2384">
                  <c:v>2385</c:v>
                </c:pt>
                <c:pt idx="2385">
                  <c:v>2386</c:v>
                </c:pt>
                <c:pt idx="2386">
                  <c:v>2387</c:v>
                </c:pt>
                <c:pt idx="2387">
                  <c:v>2388</c:v>
                </c:pt>
                <c:pt idx="2388">
                  <c:v>2389</c:v>
                </c:pt>
                <c:pt idx="2389">
                  <c:v>2390</c:v>
                </c:pt>
                <c:pt idx="2390">
                  <c:v>2391</c:v>
                </c:pt>
                <c:pt idx="2391">
                  <c:v>2392</c:v>
                </c:pt>
                <c:pt idx="2392">
                  <c:v>2393</c:v>
                </c:pt>
                <c:pt idx="2393">
                  <c:v>2394</c:v>
                </c:pt>
                <c:pt idx="2394">
                  <c:v>2395</c:v>
                </c:pt>
                <c:pt idx="2395">
                  <c:v>2396</c:v>
                </c:pt>
                <c:pt idx="2396">
                  <c:v>2397</c:v>
                </c:pt>
                <c:pt idx="2397">
                  <c:v>2398</c:v>
                </c:pt>
                <c:pt idx="2398">
                  <c:v>2399</c:v>
                </c:pt>
                <c:pt idx="2399">
                  <c:v>2400</c:v>
                </c:pt>
                <c:pt idx="2400">
                  <c:v>2401</c:v>
                </c:pt>
                <c:pt idx="2401">
                  <c:v>2402</c:v>
                </c:pt>
                <c:pt idx="2402">
                  <c:v>2403</c:v>
                </c:pt>
                <c:pt idx="2403">
                  <c:v>2404</c:v>
                </c:pt>
                <c:pt idx="2404">
                  <c:v>2405</c:v>
                </c:pt>
                <c:pt idx="2405">
                  <c:v>2406</c:v>
                </c:pt>
                <c:pt idx="2406">
                  <c:v>2407</c:v>
                </c:pt>
                <c:pt idx="2407">
                  <c:v>2408</c:v>
                </c:pt>
                <c:pt idx="2408">
                  <c:v>2409</c:v>
                </c:pt>
                <c:pt idx="2409">
                  <c:v>2410</c:v>
                </c:pt>
                <c:pt idx="2410">
                  <c:v>2411</c:v>
                </c:pt>
                <c:pt idx="2411">
                  <c:v>2412</c:v>
                </c:pt>
                <c:pt idx="2412">
                  <c:v>2413</c:v>
                </c:pt>
                <c:pt idx="2413">
                  <c:v>2414</c:v>
                </c:pt>
                <c:pt idx="2414">
                  <c:v>2415</c:v>
                </c:pt>
                <c:pt idx="2415">
                  <c:v>2416</c:v>
                </c:pt>
                <c:pt idx="2416">
                  <c:v>2417</c:v>
                </c:pt>
                <c:pt idx="2417">
                  <c:v>2418</c:v>
                </c:pt>
                <c:pt idx="2418">
                  <c:v>2419</c:v>
                </c:pt>
                <c:pt idx="2419">
                  <c:v>2420</c:v>
                </c:pt>
                <c:pt idx="2420">
                  <c:v>2421</c:v>
                </c:pt>
                <c:pt idx="2421">
                  <c:v>2422</c:v>
                </c:pt>
                <c:pt idx="2422">
                  <c:v>2423</c:v>
                </c:pt>
                <c:pt idx="2423">
                  <c:v>2424</c:v>
                </c:pt>
                <c:pt idx="2424">
                  <c:v>2425</c:v>
                </c:pt>
                <c:pt idx="2425">
                  <c:v>2426</c:v>
                </c:pt>
                <c:pt idx="2426">
                  <c:v>2427</c:v>
                </c:pt>
                <c:pt idx="2427">
                  <c:v>2428</c:v>
                </c:pt>
                <c:pt idx="2428">
                  <c:v>2429</c:v>
                </c:pt>
                <c:pt idx="2429">
                  <c:v>2430</c:v>
                </c:pt>
                <c:pt idx="2430">
                  <c:v>2431</c:v>
                </c:pt>
                <c:pt idx="2431">
                  <c:v>2432</c:v>
                </c:pt>
                <c:pt idx="2432">
                  <c:v>2433</c:v>
                </c:pt>
                <c:pt idx="2433">
                  <c:v>2434</c:v>
                </c:pt>
                <c:pt idx="2434">
                  <c:v>2435</c:v>
                </c:pt>
                <c:pt idx="2435">
                  <c:v>2436</c:v>
                </c:pt>
                <c:pt idx="2436">
                  <c:v>2437</c:v>
                </c:pt>
                <c:pt idx="2437">
                  <c:v>2438</c:v>
                </c:pt>
                <c:pt idx="2438">
                  <c:v>2439</c:v>
                </c:pt>
                <c:pt idx="2439">
                  <c:v>2440</c:v>
                </c:pt>
                <c:pt idx="2440">
                  <c:v>2441</c:v>
                </c:pt>
                <c:pt idx="2441">
                  <c:v>2442</c:v>
                </c:pt>
                <c:pt idx="2442">
                  <c:v>2443</c:v>
                </c:pt>
                <c:pt idx="2443">
                  <c:v>2444</c:v>
                </c:pt>
                <c:pt idx="2444">
                  <c:v>2445</c:v>
                </c:pt>
                <c:pt idx="2445">
                  <c:v>2446</c:v>
                </c:pt>
                <c:pt idx="2446">
                  <c:v>2447</c:v>
                </c:pt>
                <c:pt idx="2447">
                  <c:v>2448</c:v>
                </c:pt>
                <c:pt idx="2448">
                  <c:v>2449</c:v>
                </c:pt>
                <c:pt idx="2449">
                  <c:v>2450</c:v>
                </c:pt>
                <c:pt idx="2450">
                  <c:v>2451</c:v>
                </c:pt>
                <c:pt idx="2451">
                  <c:v>2452</c:v>
                </c:pt>
                <c:pt idx="2452">
                  <c:v>2453</c:v>
                </c:pt>
                <c:pt idx="2453">
                  <c:v>2454</c:v>
                </c:pt>
                <c:pt idx="2454">
                  <c:v>2455</c:v>
                </c:pt>
                <c:pt idx="2455">
                  <c:v>2456</c:v>
                </c:pt>
                <c:pt idx="2456">
                  <c:v>2457</c:v>
                </c:pt>
                <c:pt idx="2457">
                  <c:v>2458</c:v>
                </c:pt>
                <c:pt idx="2458">
                  <c:v>2459</c:v>
                </c:pt>
                <c:pt idx="2459">
                  <c:v>2460</c:v>
                </c:pt>
                <c:pt idx="2460">
                  <c:v>2461</c:v>
                </c:pt>
                <c:pt idx="2461">
                  <c:v>2462</c:v>
                </c:pt>
                <c:pt idx="2462">
                  <c:v>2463</c:v>
                </c:pt>
                <c:pt idx="2463">
                  <c:v>2464</c:v>
                </c:pt>
                <c:pt idx="2464">
                  <c:v>2465</c:v>
                </c:pt>
                <c:pt idx="2465">
                  <c:v>2466</c:v>
                </c:pt>
                <c:pt idx="2466">
                  <c:v>2467</c:v>
                </c:pt>
                <c:pt idx="2467">
                  <c:v>2468</c:v>
                </c:pt>
                <c:pt idx="2468">
                  <c:v>2469</c:v>
                </c:pt>
                <c:pt idx="2469">
                  <c:v>2470</c:v>
                </c:pt>
                <c:pt idx="2470">
                  <c:v>2471</c:v>
                </c:pt>
                <c:pt idx="2471">
                  <c:v>2472</c:v>
                </c:pt>
                <c:pt idx="2472">
                  <c:v>2473</c:v>
                </c:pt>
                <c:pt idx="2473">
                  <c:v>2474</c:v>
                </c:pt>
                <c:pt idx="2474">
                  <c:v>2475</c:v>
                </c:pt>
                <c:pt idx="2475">
                  <c:v>2476</c:v>
                </c:pt>
                <c:pt idx="2476">
                  <c:v>2477</c:v>
                </c:pt>
                <c:pt idx="2477">
                  <c:v>2478</c:v>
                </c:pt>
                <c:pt idx="2478">
                  <c:v>2479</c:v>
                </c:pt>
                <c:pt idx="2479">
                  <c:v>2480</c:v>
                </c:pt>
                <c:pt idx="2480">
                  <c:v>2481</c:v>
                </c:pt>
                <c:pt idx="2481">
                  <c:v>2482</c:v>
                </c:pt>
                <c:pt idx="2482">
                  <c:v>2483</c:v>
                </c:pt>
                <c:pt idx="2483">
                  <c:v>2484</c:v>
                </c:pt>
                <c:pt idx="2484">
                  <c:v>2485</c:v>
                </c:pt>
                <c:pt idx="2485">
                  <c:v>2486</c:v>
                </c:pt>
                <c:pt idx="2486">
                  <c:v>2487</c:v>
                </c:pt>
                <c:pt idx="2487">
                  <c:v>2488</c:v>
                </c:pt>
                <c:pt idx="2488">
                  <c:v>2489</c:v>
                </c:pt>
                <c:pt idx="2489">
                  <c:v>2490</c:v>
                </c:pt>
                <c:pt idx="2490">
                  <c:v>2491</c:v>
                </c:pt>
                <c:pt idx="2491">
                  <c:v>2492</c:v>
                </c:pt>
                <c:pt idx="2492">
                  <c:v>2493</c:v>
                </c:pt>
                <c:pt idx="2493">
                  <c:v>2494</c:v>
                </c:pt>
                <c:pt idx="2494">
                  <c:v>2495</c:v>
                </c:pt>
                <c:pt idx="2495">
                  <c:v>2496</c:v>
                </c:pt>
                <c:pt idx="2496">
                  <c:v>2497</c:v>
                </c:pt>
                <c:pt idx="2497">
                  <c:v>2498</c:v>
                </c:pt>
                <c:pt idx="2498">
                  <c:v>2499</c:v>
                </c:pt>
                <c:pt idx="2499">
                  <c:v>2500</c:v>
                </c:pt>
                <c:pt idx="2500">
                  <c:v>2501</c:v>
                </c:pt>
                <c:pt idx="2501">
                  <c:v>2502</c:v>
                </c:pt>
                <c:pt idx="2502">
                  <c:v>2503</c:v>
                </c:pt>
                <c:pt idx="2503">
                  <c:v>2504</c:v>
                </c:pt>
                <c:pt idx="2504">
                  <c:v>2505</c:v>
                </c:pt>
                <c:pt idx="2505">
                  <c:v>2506</c:v>
                </c:pt>
                <c:pt idx="2506">
                  <c:v>2507</c:v>
                </c:pt>
                <c:pt idx="2507">
                  <c:v>2508</c:v>
                </c:pt>
                <c:pt idx="2508">
                  <c:v>2509</c:v>
                </c:pt>
                <c:pt idx="2509">
                  <c:v>2510</c:v>
                </c:pt>
                <c:pt idx="2510">
                  <c:v>2511</c:v>
                </c:pt>
                <c:pt idx="2511">
                  <c:v>2512</c:v>
                </c:pt>
                <c:pt idx="2512">
                  <c:v>2513</c:v>
                </c:pt>
                <c:pt idx="2513">
                  <c:v>2514</c:v>
                </c:pt>
                <c:pt idx="2514">
                  <c:v>2515</c:v>
                </c:pt>
                <c:pt idx="2515">
                  <c:v>2516</c:v>
                </c:pt>
                <c:pt idx="2516">
                  <c:v>2517</c:v>
                </c:pt>
                <c:pt idx="2517">
                  <c:v>2518</c:v>
                </c:pt>
                <c:pt idx="2518">
                  <c:v>2519</c:v>
                </c:pt>
                <c:pt idx="2519">
                  <c:v>2520</c:v>
                </c:pt>
                <c:pt idx="2520">
                  <c:v>2521</c:v>
                </c:pt>
                <c:pt idx="2521">
                  <c:v>2522</c:v>
                </c:pt>
                <c:pt idx="2522">
                  <c:v>2523</c:v>
                </c:pt>
                <c:pt idx="2523">
                  <c:v>2524</c:v>
                </c:pt>
                <c:pt idx="2524">
                  <c:v>2525</c:v>
                </c:pt>
                <c:pt idx="2525">
                  <c:v>2526</c:v>
                </c:pt>
                <c:pt idx="2526">
                  <c:v>2527</c:v>
                </c:pt>
                <c:pt idx="2527">
                  <c:v>2528</c:v>
                </c:pt>
                <c:pt idx="2528">
                  <c:v>2529</c:v>
                </c:pt>
                <c:pt idx="2529">
                  <c:v>2530</c:v>
                </c:pt>
                <c:pt idx="2530">
                  <c:v>2531</c:v>
                </c:pt>
                <c:pt idx="2531">
                  <c:v>2532</c:v>
                </c:pt>
                <c:pt idx="2532">
                  <c:v>2533</c:v>
                </c:pt>
                <c:pt idx="2533">
                  <c:v>2534</c:v>
                </c:pt>
                <c:pt idx="2534">
                  <c:v>2535</c:v>
                </c:pt>
                <c:pt idx="2535">
                  <c:v>2536</c:v>
                </c:pt>
                <c:pt idx="2536">
                  <c:v>2537</c:v>
                </c:pt>
                <c:pt idx="2537">
                  <c:v>2538</c:v>
                </c:pt>
                <c:pt idx="2538">
                  <c:v>2539</c:v>
                </c:pt>
                <c:pt idx="2539">
                  <c:v>2540</c:v>
                </c:pt>
                <c:pt idx="2540">
                  <c:v>2541</c:v>
                </c:pt>
                <c:pt idx="2541">
                  <c:v>2542</c:v>
                </c:pt>
                <c:pt idx="2542">
                  <c:v>2543</c:v>
                </c:pt>
                <c:pt idx="2543">
                  <c:v>2544</c:v>
                </c:pt>
                <c:pt idx="2544">
                  <c:v>2545</c:v>
                </c:pt>
                <c:pt idx="2545">
                  <c:v>2546</c:v>
                </c:pt>
                <c:pt idx="2546">
                  <c:v>2547</c:v>
                </c:pt>
                <c:pt idx="2547">
                  <c:v>2548</c:v>
                </c:pt>
                <c:pt idx="2548">
                  <c:v>2549</c:v>
                </c:pt>
                <c:pt idx="2549">
                  <c:v>2550</c:v>
                </c:pt>
                <c:pt idx="2550">
                  <c:v>2551</c:v>
                </c:pt>
                <c:pt idx="2551">
                  <c:v>2552</c:v>
                </c:pt>
                <c:pt idx="2552">
                  <c:v>2553</c:v>
                </c:pt>
                <c:pt idx="2553">
                  <c:v>2554</c:v>
                </c:pt>
                <c:pt idx="2554">
                  <c:v>2555</c:v>
                </c:pt>
                <c:pt idx="2555">
                  <c:v>2556</c:v>
                </c:pt>
                <c:pt idx="2556">
                  <c:v>2557</c:v>
                </c:pt>
                <c:pt idx="2557">
                  <c:v>2558</c:v>
                </c:pt>
                <c:pt idx="2558">
                  <c:v>2559</c:v>
                </c:pt>
                <c:pt idx="2559">
                  <c:v>2560</c:v>
                </c:pt>
                <c:pt idx="2560">
                  <c:v>2561</c:v>
                </c:pt>
                <c:pt idx="2561">
                  <c:v>2562</c:v>
                </c:pt>
                <c:pt idx="2562">
                  <c:v>2563</c:v>
                </c:pt>
                <c:pt idx="2563">
                  <c:v>2564</c:v>
                </c:pt>
                <c:pt idx="2564">
                  <c:v>2565</c:v>
                </c:pt>
                <c:pt idx="2565">
                  <c:v>2566</c:v>
                </c:pt>
                <c:pt idx="2566">
                  <c:v>2567</c:v>
                </c:pt>
                <c:pt idx="2567">
                  <c:v>2568</c:v>
                </c:pt>
                <c:pt idx="2568">
                  <c:v>2569</c:v>
                </c:pt>
                <c:pt idx="2569">
                  <c:v>2570</c:v>
                </c:pt>
                <c:pt idx="2570">
                  <c:v>2571</c:v>
                </c:pt>
                <c:pt idx="2571">
                  <c:v>2572</c:v>
                </c:pt>
                <c:pt idx="2572">
                  <c:v>2573</c:v>
                </c:pt>
                <c:pt idx="2573">
                  <c:v>2574</c:v>
                </c:pt>
                <c:pt idx="2574">
                  <c:v>2575</c:v>
                </c:pt>
                <c:pt idx="2575">
                  <c:v>2576</c:v>
                </c:pt>
                <c:pt idx="2576">
                  <c:v>2577</c:v>
                </c:pt>
                <c:pt idx="2577">
                  <c:v>2578</c:v>
                </c:pt>
                <c:pt idx="2578">
                  <c:v>2579</c:v>
                </c:pt>
                <c:pt idx="2579">
                  <c:v>2580</c:v>
                </c:pt>
                <c:pt idx="2580">
                  <c:v>2581</c:v>
                </c:pt>
                <c:pt idx="2581">
                  <c:v>2582</c:v>
                </c:pt>
                <c:pt idx="2582">
                  <c:v>2583</c:v>
                </c:pt>
                <c:pt idx="2583">
                  <c:v>2584</c:v>
                </c:pt>
                <c:pt idx="2584">
                  <c:v>2585</c:v>
                </c:pt>
                <c:pt idx="2585">
                  <c:v>2586</c:v>
                </c:pt>
                <c:pt idx="2586">
                  <c:v>2587</c:v>
                </c:pt>
                <c:pt idx="2587">
                  <c:v>2588</c:v>
                </c:pt>
                <c:pt idx="2588">
                  <c:v>2589</c:v>
                </c:pt>
                <c:pt idx="2589">
                  <c:v>2590</c:v>
                </c:pt>
                <c:pt idx="2590">
                  <c:v>2591</c:v>
                </c:pt>
                <c:pt idx="2591">
                  <c:v>2592</c:v>
                </c:pt>
                <c:pt idx="2592">
                  <c:v>2593</c:v>
                </c:pt>
                <c:pt idx="2593">
                  <c:v>2594</c:v>
                </c:pt>
                <c:pt idx="2594">
                  <c:v>2595</c:v>
                </c:pt>
                <c:pt idx="2595">
                  <c:v>2596</c:v>
                </c:pt>
                <c:pt idx="2596">
                  <c:v>2597</c:v>
                </c:pt>
                <c:pt idx="2597">
                  <c:v>2598</c:v>
                </c:pt>
                <c:pt idx="2598">
                  <c:v>2599</c:v>
                </c:pt>
                <c:pt idx="2599">
                  <c:v>2600</c:v>
                </c:pt>
                <c:pt idx="2600">
                  <c:v>2601</c:v>
                </c:pt>
                <c:pt idx="2601">
                  <c:v>2602</c:v>
                </c:pt>
                <c:pt idx="2602">
                  <c:v>2603</c:v>
                </c:pt>
                <c:pt idx="2603">
                  <c:v>2604</c:v>
                </c:pt>
                <c:pt idx="2604">
                  <c:v>2605</c:v>
                </c:pt>
                <c:pt idx="2605">
                  <c:v>2606</c:v>
                </c:pt>
                <c:pt idx="2606">
                  <c:v>2607</c:v>
                </c:pt>
                <c:pt idx="2607">
                  <c:v>2608</c:v>
                </c:pt>
                <c:pt idx="2608">
                  <c:v>2609</c:v>
                </c:pt>
                <c:pt idx="2609">
                  <c:v>2610</c:v>
                </c:pt>
                <c:pt idx="2610">
                  <c:v>2611</c:v>
                </c:pt>
                <c:pt idx="2611">
                  <c:v>2612</c:v>
                </c:pt>
                <c:pt idx="2612">
                  <c:v>2613</c:v>
                </c:pt>
                <c:pt idx="2613">
                  <c:v>2614</c:v>
                </c:pt>
                <c:pt idx="2614">
                  <c:v>2615</c:v>
                </c:pt>
                <c:pt idx="2615">
                  <c:v>2616</c:v>
                </c:pt>
                <c:pt idx="2616">
                  <c:v>2617</c:v>
                </c:pt>
                <c:pt idx="2617">
                  <c:v>2618</c:v>
                </c:pt>
                <c:pt idx="2618">
                  <c:v>2619</c:v>
                </c:pt>
                <c:pt idx="2619">
                  <c:v>2620</c:v>
                </c:pt>
                <c:pt idx="2620">
                  <c:v>2621</c:v>
                </c:pt>
                <c:pt idx="2621">
                  <c:v>2622</c:v>
                </c:pt>
                <c:pt idx="2622">
                  <c:v>2623</c:v>
                </c:pt>
                <c:pt idx="2623">
                  <c:v>2624</c:v>
                </c:pt>
                <c:pt idx="2624">
                  <c:v>2625</c:v>
                </c:pt>
                <c:pt idx="2625">
                  <c:v>2626</c:v>
                </c:pt>
                <c:pt idx="2626">
                  <c:v>2627</c:v>
                </c:pt>
                <c:pt idx="2627">
                  <c:v>2628</c:v>
                </c:pt>
                <c:pt idx="2628">
                  <c:v>2629</c:v>
                </c:pt>
                <c:pt idx="2629">
                  <c:v>2630</c:v>
                </c:pt>
                <c:pt idx="2630">
                  <c:v>2631</c:v>
                </c:pt>
                <c:pt idx="2631">
                  <c:v>2632</c:v>
                </c:pt>
                <c:pt idx="2632">
                  <c:v>2633</c:v>
                </c:pt>
                <c:pt idx="2633">
                  <c:v>2634</c:v>
                </c:pt>
                <c:pt idx="2634">
                  <c:v>2635</c:v>
                </c:pt>
                <c:pt idx="2635">
                  <c:v>2636</c:v>
                </c:pt>
                <c:pt idx="2636">
                  <c:v>2637</c:v>
                </c:pt>
                <c:pt idx="2637">
                  <c:v>2638</c:v>
                </c:pt>
                <c:pt idx="2638">
                  <c:v>2639</c:v>
                </c:pt>
                <c:pt idx="2639">
                  <c:v>2640</c:v>
                </c:pt>
                <c:pt idx="2640">
                  <c:v>2641</c:v>
                </c:pt>
                <c:pt idx="2641">
                  <c:v>2642</c:v>
                </c:pt>
                <c:pt idx="2642">
                  <c:v>2643</c:v>
                </c:pt>
                <c:pt idx="2643">
                  <c:v>2644</c:v>
                </c:pt>
                <c:pt idx="2644">
                  <c:v>2645</c:v>
                </c:pt>
                <c:pt idx="2645">
                  <c:v>2646</c:v>
                </c:pt>
                <c:pt idx="2646">
                  <c:v>2647</c:v>
                </c:pt>
                <c:pt idx="2647">
                  <c:v>2648</c:v>
                </c:pt>
                <c:pt idx="2648">
                  <c:v>2649</c:v>
                </c:pt>
                <c:pt idx="2649">
                  <c:v>2650</c:v>
                </c:pt>
                <c:pt idx="2650">
                  <c:v>2651</c:v>
                </c:pt>
                <c:pt idx="2651">
                  <c:v>2652</c:v>
                </c:pt>
                <c:pt idx="2652">
                  <c:v>2653</c:v>
                </c:pt>
                <c:pt idx="2653">
                  <c:v>2654</c:v>
                </c:pt>
                <c:pt idx="2654">
                  <c:v>2655</c:v>
                </c:pt>
                <c:pt idx="2655">
                  <c:v>2656</c:v>
                </c:pt>
                <c:pt idx="2656">
                  <c:v>2657</c:v>
                </c:pt>
                <c:pt idx="2657">
                  <c:v>2658</c:v>
                </c:pt>
                <c:pt idx="2658">
                  <c:v>2659</c:v>
                </c:pt>
                <c:pt idx="2659">
                  <c:v>2660</c:v>
                </c:pt>
                <c:pt idx="2660">
                  <c:v>2661</c:v>
                </c:pt>
                <c:pt idx="2661">
                  <c:v>2662</c:v>
                </c:pt>
                <c:pt idx="2662">
                  <c:v>2663</c:v>
                </c:pt>
                <c:pt idx="2663">
                  <c:v>2664</c:v>
                </c:pt>
                <c:pt idx="2664">
                  <c:v>2665</c:v>
                </c:pt>
                <c:pt idx="2665">
                  <c:v>2666</c:v>
                </c:pt>
                <c:pt idx="2666">
                  <c:v>2667</c:v>
                </c:pt>
                <c:pt idx="2667">
                  <c:v>2668</c:v>
                </c:pt>
                <c:pt idx="2668">
                  <c:v>2669</c:v>
                </c:pt>
                <c:pt idx="2669">
                  <c:v>2670</c:v>
                </c:pt>
                <c:pt idx="2670">
                  <c:v>2671</c:v>
                </c:pt>
                <c:pt idx="2671">
                  <c:v>2672</c:v>
                </c:pt>
                <c:pt idx="2672">
                  <c:v>2673</c:v>
                </c:pt>
                <c:pt idx="2673">
                  <c:v>2674</c:v>
                </c:pt>
                <c:pt idx="2674">
                  <c:v>2675</c:v>
                </c:pt>
                <c:pt idx="2675">
                  <c:v>2676</c:v>
                </c:pt>
                <c:pt idx="2676">
                  <c:v>2677</c:v>
                </c:pt>
                <c:pt idx="2677">
                  <c:v>2678</c:v>
                </c:pt>
                <c:pt idx="2678">
                  <c:v>2679</c:v>
                </c:pt>
                <c:pt idx="2679">
                  <c:v>2680</c:v>
                </c:pt>
                <c:pt idx="2680">
                  <c:v>2681</c:v>
                </c:pt>
                <c:pt idx="2681">
                  <c:v>2682</c:v>
                </c:pt>
                <c:pt idx="2682">
                  <c:v>2683</c:v>
                </c:pt>
                <c:pt idx="2683">
                  <c:v>2684</c:v>
                </c:pt>
                <c:pt idx="2684">
                  <c:v>2685</c:v>
                </c:pt>
                <c:pt idx="2685">
                  <c:v>2686</c:v>
                </c:pt>
                <c:pt idx="2686">
                  <c:v>2687</c:v>
                </c:pt>
                <c:pt idx="2687">
                  <c:v>2688</c:v>
                </c:pt>
                <c:pt idx="2688">
                  <c:v>2689</c:v>
                </c:pt>
                <c:pt idx="2689">
                  <c:v>2690</c:v>
                </c:pt>
                <c:pt idx="2690">
                  <c:v>2691</c:v>
                </c:pt>
                <c:pt idx="2691">
                  <c:v>2692</c:v>
                </c:pt>
                <c:pt idx="2692">
                  <c:v>2693</c:v>
                </c:pt>
                <c:pt idx="2693">
                  <c:v>2694</c:v>
                </c:pt>
                <c:pt idx="2694">
                  <c:v>2695</c:v>
                </c:pt>
                <c:pt idx="2695">
                  <c:v>2696</c:v>
                </c:pt>
                <c:pt idx="2696">
                  <c:v>2697</c:v>
                </c:pt>
                <c:pt idx="2697">
                  <c:v>2698</c:v>
                </c:pt>
                <c:pt idx="2698">
                  <c:v>2699</c:v>
                </c:pt>
                <c:pt idx="2699">
                  <c:v>2700</c:v>
                </c:pt>
                <c:pt idx="2700">
                  <c:v>2701</c:v>
                </c:pt>
                <c:pt idx="2701">
                  <c:v>2702</c:v>
                </c:pt>
                <c:pt idx="2702">
                  <c:v>2703</c:v>
                </c:pt>
                <c:pt idx="2703">
                  <c:v>2704</c:v>
                </c:pt>
                <c:pt idx="2704">
                  <c:v>2705</c:v>
                </c:pt>
                <c:pt idx="2705">
                  <c:v>2706</c:v>
                </c:pt>
                <c:pt idx="2706">
                  <c:v>2707</c:v>
                </c:pt>
                <c:pt idx="2707">
                  <c:v>2708</c:v>
                </c:pt>
                <c:pt idx="2708">
                  <c:v>2709</c:v>
                </c:pt>
                <c:pt idx="2709">
                  <c:v>2710</c:v>
                </c:pt>
                <c:pt idx="2710">
                  <c:v>2711</c:v>
                </c:pt>
                <c:pt idx="2711">
                  <c:v>2712</c:v>
                </c:pt>
                <c:pt idx="2712">
                  <c:v>2713</c:v>
                </c:pt>
                <c:pt idx="2713">
                  <c:v>2714</c:v>
                </c:pt>
                <c:pt idx="2714">
                  <c:v>2715</c:v>
                </c:pt>
                <c:pt idx="2715">
                  <c:v>2716</c:v>
                </c:pt>
                <c:pt idx="2716">
                  <c:v>2717</c:v>
                </c:pt>
                <c:pt idx="2717">
                  <c:v>2718</c:v>
                </c:pt>
                <c:pt idx="2718">
                  <c:v>2719</c:v>
                </c:pt>
                <c:pt idx="2719">
                  <c:v>2720</c:v>
                </c:pt>
                <c:pt idx="2720">
                  <c:v>2721</c:v>
                </c:pt>
                <c:pt idx="2721">
                  <c:v>2722</c:v>
                </c:pt>
                <c:pt idx="2722">
                  <c:v>2723</c:v>
                </c:pt>
                <c:pt idx="2723">
                  <c:v>2724</c:v>
                </c:pt>
                <c:pt idx="2724">
                  <c:v>2725</c:v>
                </c:pt>
                <c:pt idx="2725">
                  <c:v>2726</c:v>
                </c:pt>
                <c:pt idx="2726">
                  <c:v>2727</c:v>
                </c:pt>
                <c:pt idx="2727">
                  <c:v>2728</c:v>
                </c:pt>
                <c:pt idx="2728">
                  <c:v>2729</c:v>
                </c:pt>
                <c:pt idx="2729">
                  <c:v>2730</c:v>
                </c:pt>
                <c:pt idx="2730">
                  <c:v>2731</c:v>
                </c:pt>
                <c:pt idx="2731">
                  <c:v>2732</c:v>
                </c:pt>
                <c:pt idx="2732">
                  <c:v>2733</c:v>
                </c:pt>
                <c:pt idx="2733">
                  <c:v>2734</c:v>
                </c:pt>
                <c:pt idx="2734">
                  <c:v>2735</c:v>
                </c:pt>
                <c:pt idx="2735">
                  <c:v>2736</c:v>
                </c:pt>
                <c:pt idx="2736">
                  <c:v>2737</c:v>
                </c:pt>
                <c:pt idx="2737">
                  <c:v>2738</c:v>
                </c:pt>
                <c:pt idx="2738">
                  <c:v>2739</c:v>
                </c:pt>
                <c:pt idx="2739">
                  <c:v>2740</c:v>
                </c:pt>
                <c:pt idx="2740">
                  <c:v>2741</c:v>
                </c:pt>
                <c:pt idx="2741">
                  <c:v>2742</c:v>
                </c:pt>
                <c:pt idx="2742">
                  <c:v>2743</c:v>
                </c:pt>
                <c:pt idx="2743">
                  <c:v>2744</c:v>
                </c:pt>
                <c:pt idx="2744">
                  <c:v>2745</c:v>
                </c:pt>
                <c:pt idx="2745">
                  <c:v>2746</c:v>
                </c:pt>
                <c:pt idx="2746">
                  <c:v>2747</c:v>
                </c:pt>
                <c:pt idx="2747">
                  <c:v>2748</c:v>
                </c:pt>
                <c:pt idx="2748">
                  <c:v>2749</c:v>
                </c:pt>
                <c:pt idx="2749">
                  <c:v>2750</c:v>
                </c:pt>
                <c:pt idx="2750">
                  <c:v>2751</c:v>
                </c:pt>
                <c:pt idx="2751">
                  <c:v>2752</c:v>
                </c:pt>
                <c:pt idx="2752">
                  <c:v>2753</c:v>
                </c:pt>
                <c:pt idx="2753">
                  <c:v>2754</c:v>
                </c:pt>
                <c:pt idx="2754">
                  <c:v>2755</c:v>
                </c:pt>
                <c:pt idx="2755">
                  <c:v>2756</c:v>
                </c:pt>
                <c:pt idx="2756">
                  <c:v>2757</c:v>
                </c:pt>
                <c:pt idx="2757">
                  <c:v>2758</c:v>
                </c:pt>
                <c:pt idx="2758">
                  <c:v>2759</c:v>
                </c:pt>
                <c:pt idx="2759">
                  <c:v>2760</c:v>
                </c:pt>
                <c:pt idx="2760">
                  <c:v>2761</c:v>
                </c:pt>
                <c:pt idx="2761">
                  <c:v>2762</c:v>
                </c:pt>
                <c:pt idx="2762">
                  <c:v>2763</c:v>
                </c:pt>
                <c:pt idx="2763">
                  <c:v>2764</c:v>
                </c:pt>
                <c:pt idx="2764">
                  <c:v>2765</c:v>
                </c:pt>
                <c:pt idx="2765">
                  <c:v>2766</c:v>
                </c:pt>
                <c:pt idx="2766">
                  <c:v>2767</c:v>
                </c:pt>
                <c:pt idx="2767">
                  <c:v>2768</c:v>
                </c:pt>
                <c:pt idx="2768">
                  <c:v>2769</c:v>
                </c:pt>
                <c:pt idx="2769">
                  <c:v>2770</c:v>
                </c:pt>
                <c:pt idx="2770">
                  <c:v>2771</c:v>
                </c:pt>
                <c:pt idx="2771">
                  <c:v>2772</c:v>
                </c:pt>
                <c:pt idx="2772">
                  <c:v>2773</c:v>
                </c:pt>
                <c:pt idx="2773">
                  <c:v>2774</c:v>
                </c:pt>
                <c:pt idx="2774">
                  <c:v>2775</c:v>
                </c:pt>
                <c:pt idx="2775">
                  <c:v>2776</c:v>
                </c:pt>
                <c:pt idx="2776">
                  <c:v>2777</c:v>
                </c:pt>
                <c:pt idx="2777">
                  <c:v>2778</c:v>
                </c:pt>
                <c:pt idx="2778">
                  <c:v>2779</c:v>
                </c:pt>
                <c:pt idx="2779">
                  <c:v>2780</c:v>
                </c:pt>
                <c:pt idx="2780">
                  <c:v>2781</c:v>
                </c:pt>
                <c:pt idx="2781">
                  <c:v>2782</c:v>
                </c:pt>
                <c:pt idx="2782">
                  <c:v>2783</c:v>
                </c:pt>
                <c:pt idx="2783">
                  <c:v>2784</c:v>
                </c:pt>
                <c:pt idx="2784">
                  <c:v>2785</c:v>
                </c:pt>
                <c:pt idx="2785">
                  <c:v>2786</c:v>
                </c:pt>
                <c:pt idx="2786">
                  <c:v>2787</c:v>
                </c:pt>
                <c:pt idx="2787">
                  <c:v>2788</c:v>
                </c:pt>
                <c:pt idx="2788">
                  <c:v>2789</c:v>
                </c:pt>
                <c:pt idx="2789">
                  <c:v>2790</c:v>
                </c:pt>
                <c:pt idx="2790">
                  <c:v>2791</c:v>
                </c:pt>
                <c:pt idx="2791">
                  <c:v>2792</c:v>
                </c:pt>
                <c:pt idx="2792">
                  <c:v>2793</c:v>
                </c:pt>
                <c:pt idx="2793">
                  <c:v>2794</c:v>
                </c:pt>
                <c:pt idx="2794">
                  <c:v>2795</c:v>
                </c:pt>
                <c:pt idx="2795">
                  <c:v>2796</c:v>
                </c:pt>
                <c:pt idx="2796">
                  <c:v>2797</c:v>
                </c:pt>
                <c:pt idx="2797">
                  <c:v>2798</c:v>
                </c:pt>
                <c:pt idx="2798">
                  <c:v>2799</c:v>
                </c:pt>
                <c:pt idx="2799">
                  <c:v>2800</c:v>
                </c:pt>
                <c:pt idx="2800">
                  <c:v>2801</c:v>
                </c:pt>
                <c:pt idx="2801">
                  <c:v>2802</c:v>
                </c:pt>
                <c:pt idx="2802">
                  <c:v>2803</c:v>
                </c:pt>
                <c:pt idx="2803">
                  <c:v>2804</c:v>
                </c:pt>
                <c:pt idx="2804">
                  <c:v>2805</c:v>
                </c:pt>
                <c:pt idx="2805">
                  <c:v>2806</c:v>
                </c:pt>
                <c:pt idx="2806">
                  <c:v>2807</c:v>
                </c:pt>
                <c:pt idx="2807">
                  <c:v>2808</c:v>
                </c:pt>
                <c:pt idx="2808">
                  <c:v>2809</c:v>
                </c:pt>
                <c:pt idx="2809">
                  <c:v>2810</c:v>
                </c:pt>
                <c:pt idx="2810">
                  <c:v>2811</c:v>
                </c:pt>
                <c:pt idx="2811">
                  <c:v>2812</c:v>
                </c:pt>
                <c:pt idx="2812">
                  <c:v>2813</c:v>
                </c:pt>
                <c:pt idx="2813">
                  <c:v>2814</c:v>
                </c:pt>
                <c:pt idx="2814">
                  <c:v>2815</c:v>
                </c:pt>
                <c:pt idx="2815">
                  <c:v>2816</c:v>
                </c:pt>
                <c:pt idx="2816">
                  <c:v>2817</c:v>
                </c:pt>
                <c:pt idx="2817">
                  <c:v>2818</c:v>
                </c:pt>
                <c:pt idx="2818">
                  <c:v>2819</c:v>
                </c:pt>
                <c:pt idx="2819">
                  <c:v>2820</c:v>
                </c:pt>
                <c:pt idx="2820">
                  <c:v>2821</c:v>
                </c:pt>
                <c:pt idx="2821">
                  <c:v>2822</c:v>
                </c:pt>
                <c:pt idx="2822">
                  <c:v>2823</c:v>
                </c:pt>
                <c:pt idx="2823">
                  <c:v>2824</c:v>
                </c:pt>
                <c:pt idx="2824">
                  <c:v>2825</c:v>
                </c:pt>
                <c:pt idx="2825">
                  <c:v>2826</c:v>
                </c:pt>
                <c:pt idx="2826">
                  <c:v>2827</c:v>
                </c:pt>
                <c:pt idx="2827">
                  <c:v>2828</c:v>
                </c:pt>
                <c:pt idx="2828">
                  <c:v>2829</c:v>
                </c:pt>
                <c:pt idx="2829">
                  <c:v>2830</c:v>
                </c:pt>
                <c:pt idx="2830">
                  <c:v>2831</c:v>
                </c:pt>
                <c:pt idx="2831">
                  <c:v>2832</c:v>
                </c:pt>
                <c:pt idx="2832">
                  <c:v>2833</c:v>
                </c:pt>
                <c:pt idx="2833">
                  <c:v>2834</c:v>
                </c:pt>
                <c:pt idx="2834">
                  <c:v>2835</c:v>
                </c:pt>
                <c:pt idx="2835">
                  <c:v>2836</c:v>
                </c:pt>
                <c:pt idx="2836">
                  <c:v>2837</c:v>
                </c:pt>
                <c:pt idx="2837">
                  <c:v>2838</c:v>
                </c:pt>
                <c:pt idx="2838">
                  <c:v>2839</c:v>
                </c:pt>
                <c:pt idx="2839">
                  <c:v>2840</c:v>
                </c:pt>
                <c:pt idx="2840">
                  <c:v>2841</c:v>
                </c:pt>
                <c:pt idx="2841">
                  <c:v>2842</c:v>
                </c:pt>
                <c:pt idx="2842">
                  <c:v>2843</c:v>
                </c:pt>
                <c:pt idx="2843">
                  <c:v>2844</c:v>
                </c:pt>
                <c:pt idx="2844">
                  <c:v>2845</c:v>
                </c:pt>
                <c:pt idx="2845">
                  <c:v>2846</c:v>
                </c:pt>
                <c:pt idx="2846">
                  <c:v>2847</c:v>
                </c:pt>
                <c:pt idx="2847">
                  <c:v>2848</c:v>
                </c:pt>
                <c:pt idx="2848">
                  <c:v>2849</c:v>
                </c:pt>
                <c:pt idx="2849">
                  <c:v>2850</c:v>
                </c:pt>
                <c:pt idx="2850">
                  <c:v>2851</c:v>
                </c:pt>
                <c:pt idx="2851">
                  <c:v>2852</c:v>
                </c:pt>
                <c:pt idx="2852">
                  <c:v>2853</c:v>
                </c:pt>
                <c:pt idx="2853">
                  <c:v>2854</c:v>
                </c:pt>
                <c:pt idx="2854">
                  <c:v>2855</c:v>
                </c:pt>
                <c:pt idx="2855">
                  <c:v>2856</c:v>
                </c:pt>
                <c:pt idx="2856">
                  <c:v>2857</c:v>
                </c:pt>
                <c:pt idx="2857">
                  <c:v>2858</c:v>
                </c:pt>
                <c:pt idx="2858">
                  <c:v>2859</c:v>
                </c:pt>
                <c:pt idx="2859">
                  <c:v>2860</c:v>
                </c:pt>
                <c:pt idx="2860">
                  <c:v>2861</c:v>
                </c:pt>
                <c:pt idx="2861">
                  <c:v>2862</c:v>
                </c:pt>
                <c:pt idx="2862">
                  <c:v>2863</c:v>
                </c:pt>
                <c:pt idx="2863">
                  <c:v>2864</c:v>
                </c:pt>
                <c:pt idx="2864">
                  <c:v>2865</c:v>
                </c:pt>
                <c:pt idx="2865">
                  <c:v>2866</c:v>
                </c:pt>
                <c:pt idx="2866">
                  <c:v>2867</c:v>
                </c:pt>
                <c:pt idx="2867">
                  <c:v>2868</c:v>
                </c:pt>
                <c:pt idx="2868">
                  <c:v>2869</c:v>
                </c:pt>
                <c:pt idx="2869">
                  <c:v>2870</c:v>
                </c:pt>
                <c:pt idx="2870">
                  <c:v>2871</c:v>
                </c:pt>
                <c:pt idx="2871">
                  <c:v>2872</c:v>
                </c:pt>
                <c:pt idx="2872">
                  <c:v>2873</c:v>
                </c:pt>
                <c:pt idx="2873">
                  <c:v>2874</c:v>
                </c:pt>
                <c:pt idx="2874">
                  <c:v>2875</c:v>
                </c:pt>
                <c:pt idx="2875">
                  <c:v>2876</c:v>
                </c:pt>
                <c:pt idx="2876">
                  <c:v>2877</c:v>
                </c:pt>
                <c:pt idx="2877">
                  <c:v>2878</c:v>
                </c:pt>
                <c:pt idx="2878">
                  <c:v>2879</c:v>
                </c:pt>
                <c:pt idx="2879">
                  <c:v>2880</c:v>
                </c:pt>
                <c:pt idx="2880">
                  <c:v>2881</c:v>
                </c:pt>
                <c:pt idx="2881">
                  <c:v>2882</c:v>
                </c:pt>
                <c:pt idx="2882">
                  <c:v>2883</c:v>
                </c:pt>
                <c:pt idx="2883">
                  <c:v>2884</c:v>
                </c:pt>
                <c:pt idx="2884">
                  <c:v>2885</c:v>
                </c:pt>
                <c:pt idx="2885">
                  <c:v>2886</c:v>
                </c:pt>
                <c:pt idx="2886">
                  <c:v>2887</c:v>
                </c:pt>
                <c:pt idx="2887">
                  <c:v>2888</c:v>
                </c:pt>
                <c:pt idx="2888">
                  <c:v>2889</c:v>
                </c:pt>
                <c:pt idx="2889">
                  <c:v>2890</c:v>
                </c:pt>
                <c:pt idx="2890">
                  <c:v>2891</c:v>
                </c:pt>
                <c:pt idx="2891">
                  <c:v>2892</c:v>
                </c:pt>
                <c:pt idx="2892">
                  <c:v>2893</c:v>
                </c:pt>
                <c:pt idx="2893">
                  <c:v>2894</c:v>
                </c:pt>
                <c:pt idx="2894">
                  <c:v>2895</c:v>
                </c:pt>
                <c:pt idx="2895">
                  <c:v>2896</c:v>
                </c:pt>
                <c:pt idx="2896">
                  <c:v>2897</c:v>
                </c:pt>
                <c:pt idx="2897">
                  <c:v>2898</c:v>
                </c:pt>
                <c:pt idx="2898">
                  <c:v>2899</c:v>
                </c:pt>
                <c:pt idx="2899">
                  <c:v>2900</c:v>
                </c:pt>
                <c:pt idx="2900">
                  <c:v>2901</c:v>
                </c:pt>
                <c:pt idx="2901">
                  <c:v>2902</c:v>
                </c:pt>
                <c:pt idx="2902">
                  <c:v>2903</c:v>
                </c:pt>
                <c:pt idx="2903">
                  <c:v>2904</c:v>
                </c:pt>
                <c:pt idx="2904">
                  <c:v>2905</c:v>
                </c:pt>
                <c:pt idx="2905">
                  <c:v>2906</c:v>
                </c:pt>
                <c:pt idx="2906">
                  <c:v>2907</c:v>
                </c:pt>
                <c:pt idx="2907">
                  <c:v>2908</c:v>
                </c:pt>
                <c:pt idx="2908">
                  <c:v>2909</c:v>
                </c:pt>
                <c:pt idx="2909">
                  <c:v>2910</c:v>
                </c:pt>
                <c:pt idx="2910">
                  <c:v>2911</c:v>
                </c:pt>
                <c:pt idx="2911">
                  <c:v>2912</c:v>
                </c:pt>
                <c:pt idx="2912">
                  <c:v>2913</c:v>
                </c:pt>
                <c:pt idx="2913">
                  <c:v>2914</c:v>
                </c:pt>
                <c:pt idx="2914">
                  <c:v>2915</c:v>
                </c:pt>
                <c:pt idx="2915">
                  <c:v>2916</c:v>
                </c:pt>
                <c:pt idx="2916">
                  <c:v>2917</c:v>
                </c:pt>
                <c:pt idx="2917">
                  <c:v>2918</c:v>
                </c:pt>
                <c:pt idx="2918">
                  <c:v>2919</c:v>
                </c:pt>
                <c:pt idx="2919">
                  <c:v>2920</c:v>
                </c:pt>
                <c:pt idx="2920">
                  <c:v>2921</c:v>
                </c:pt>
                <c:pt idx="2921">
                  <c:v>2922</c:v>
                </c:pt>
                <c:pt idx="2922">
                  <c:v>2923</c:v>
                </c:pt>
                <c:pt idx="2923">
                  <c:v>2924</c:v>
                </c:pt>
                <c:pt idx="2924">
                  <c:v>2925</c:v>
                </c:pt>
                <c:pt idx="2925">
                  <c:v>2926</c:v>
                </c:pt>
                <c:pt idx="2926">
                  <c:v>2927</c:v>
                </c:pt>
                <c:pt idx="2927">
                  <c:v>2928</c:v>
                </c:pt>
                <c:pt idx="2928">
                  <c:v>2929</c:v>
                </c:pt>
                <c:pt idx="2929">
                  <c:v>2930</c:v>
                </c:pt>
                <c:pt idx="2930">
                  <c:v>2931</c:v>
                </c:pt>
                <c:pt idx="2931">
                  <c:v>2932</c:v>
                </c:pt>
                <c:pt idx="2932">
                  <c:v>2933</c:v>
                </c:pt>
                <c:pt idx="2933">
                  <c:v>2934</c:v>
                </c:pt>
                <c:pt idx="2934">
                  <c:v>2935</c:v>
                </c:pt>
                <c:pt idx="2935">
                  <c:v>2936</c:v>
                </c:pt>
                <c:pt idx="2936">
                  <c:v>2937</c:v>
                </c:pt>
                <c:pt idx="2937">
                  <c:v>2938</c:v>
                </c:pt>
                <c:pt idx="2938">
                  <c:v>2939</c:v>
                </c:pt>
                <c:pt idx="2939">
                  <c:v>2940</c:v>
                </c:pt>
                <c:pt idx="2940">
                  <c:v>2941</c:v>
                </c:pt>
                <c:pt idx="2941">
                  <c:v>2942</c:v>
                </c:pt>
                <c:pt idx="2942">
                  <c:v>2943</c:v>
                </c:pt>
                <c:pt idx="2943">
                  <c:v>2944</c:v>
                </c:pt>
                <c:pt idx="2944">
                  <c:v>2945</c:v>
                </c:pt>
                <c:pt idx="2945">
                  <c:v>2946</c:v>
                </c:pt>
                <c:pt idx="2946">
                  <c:v>2947</c:v>
                </c:pt>
                <c:pt idx="2947">
                  <c:v>2948</c:v>
                </c:pt>
                <c:pt idx="2948">
                  <c:v>2949</c:v>
                </c:pt>
                <c:pt idx="2949">
                  <c:v>2950</c:v>
                </c:pt>
                <c:pt idx="2950">
                  <c:v>2951</c:v>
                </c:pt>
                <c:pt idx="2951">
                  <c:v>2952</c:v>
                </c:pt>
                <c:pt idx="2952">
                  <c:v>2953</c:v>
                </c:pt>
                <c:pt idx="2953">
                  <c:v>2954</c:v>
                </c:pt>
                <c:pt idx="2954">
                  <c:v>2955</c:v>
                </c:pt>
                <c:pt idx="2955">
                  <c:v>2956</c:v>
                </c:pt>
                <c:pt idx="2956">
                  <c:v>2957</c:v>
                </c:pt>
                <c:pt idx="2957">
                  <c:v>2958</c:v>
                </c:pt>
                <c:pt idx="2958">
                  <c:v>2959</c:v>
                </c:pt>
                <c:pt idx="2959">
                  <c:v>2960</c:v>
                </c:pt>
                <c:pt idx="2960">
                  <c:v>2961</c:v>
                </c:pt>
                <c:pt idx="2961">
                  <c:v>2962</c:v>
                </c:pt>
                <c:pt idx="2962">
                  <c:v>2963</c:v>
                </c:pt>
                <c:pt idx="2963">
                  <c:v>2964</c:v>
                </c:pt>
                <c:pt idx="2964">
                  <c:v>2965</c:v>
                </c:pt>
                <c:pt idx="2965">
                  <c:v>2966</c:v>
                </c:pt>
                <c:pt idx="2966">
                  <c:v>2967</c:v>
                </c:pt>
                <c:pt idx="2967">
                  <c:v>2968</c:v>
                </c:pt>
                <c:pt idx="2968">
                  <c:v>2969</c:v>
                </c:pt>
                <c:pt idx="2969">
                  <c:v>2970</c:v>
                </c:pt>
                <c:pt idx="2970">
                  <c:v>2971</c:v>
                </c:pt>
                <c:pt idx="2971">
                  <c:v>2972</c:v>
                </c:pt>
                <c:pt idx="2972">
                  <c:v>2973</c:v>
                </c:pt>
                <c:pt idx="2973">
                  <c:v>2974</c:v>
                </c:pt>
                <c:pt idx="2974">
                  <c:v>2975</c:v>
                </c:pt>
                <c:pt idx="2975">
                  <c:v>2976</c:v>
                </c:pt>
                <c:pt idx="2976">
                  <c:v>2977</c:v>
                </c:pt>
                <c:pt idx="2977">
                  <c:v>2978</c:v>
                </c:pt>
                <c:pt idx="2978">
                  <c:v>2979</c:v>
                </c:pt>
                <c:pt idx="2979">
                  <c:v>2980</c:v>
                </c:pt>
                <c:pt idx="2980">
                  <c:v>2981</c:v>
                </c:pt>
                <c:pt idx="2981">
                  <c:v>2982</c:v>
                </c:pt>
                <c:pt idx="2982">
                  <c:v>2983</c:v>
                </c:pt>
                <c:pt idx="2983">
                  <c:v>2984</c:v>
                </c:pt>
                <c:pt idx="2984">
                  <c:v>2985</c:v>
                </c:pt>
                <c:pt idx="2985">
                  <c:v>2986</c:v>
                </c:pt>
                <c:pt idx="2986">
                  <c:v>2987</c:v>
                </c:pt>
                <c:pt idx="2987">
                  <c:v>2988</c:v>
                </c:pt>
                <c:pt idx="2988">
                  <c:v>2989</c:v>
                </c:pt>
                <c:pt idx="2989">
                  <c:v>2990</c:v>
                </c:pt>
                <c:pt idx="2990">
                  <c:v>2991</c:v>
                </c:pt>
                <c:pt idx="2991">
                  <c:v>2992</c:v>
                </c:pt>
                <c:pt idx="2992">
                  <c:v>2993</c:v>
                </c:pt>
                <c:pt idx="2993">
                  <c:v>2994</c:v>
                </c:pt>
                <c:pt idx="2994">
                  <c:v>2995</c:v>
                </c:pt>
                <c:pt idx="2995">
                  <c:v>2996</c:v>
                </c:pt>
                <c:pt idx="2996">
                  <c:v>2997</c:v>
                </c:pt>
                <c:pt idx="2997">
                  <c:v>2998</c:v>
                </c:pt>
                <c:pt idx="2998">
                  <c:v>2999</c:v>
                </c:pt>
                <c:pt idx="2999">
                  <c:v>3000</c:v>
                </c:pt>
                <c:pt idx="3000">
                  <c:v>3001</c:v>
                </c:pt>
                <c:pt idx="3001">
                  <c:v>3002</c:v>
                </c:pt>
                <c:pt idx="3002">
                  <c:v>3003</c:v>
                </c:pt>
                <c:pt idx="3003">
                  <c:v>3004</c:v>
                </c:pt>
                <c:pt idx="3004">
                  <c:v>3005</c:v>
                </c:pt>
                <c:pt idx="3005">
                  <c:v>3006</c:v>
                </c:pt>
                <c:pt idx="3006">
                  <c:v>3007</c:v>
                </c:pt>
                <c:pt idx="3007">
                  <c:v>3008</c:v>
                </c:pt>
                <c:pt idx="3008">
                  <c:v>3009</c:v>
                </c:pt>
                <c:pt idx="3009">
                  <c:v>3010</c:v>
                </c:pt>
                <c:pt idx="3010">
                  <c:v>3011</c:v>
                </c:pt>
                <c:pt idx="3011">
                  <c:v>3012</c:v>
                </c:pt>
                <c:pt idx="3012">
                  <c:v>3013</c:v>
                </c:pt>
                <c:pt idx="3013">
                  <c:v>3014</c:v>
                </c:pt>
                <c:pt idx="3014">
                  <c:v>3015</c:v>
                </c:pt>
                <c:pt idx="3015">
                  <c:v>3016</c:v>
                </c:pt>
                <c:pt idx="3016">
                  <c:v>3017</c:v>
                </c:pt>
                <c:pt idx="3017">
                  <c:v>3018</c:v>
                </c:pt>
                <c:pt idx="3018">
                  <c:v>3019</c:v>
                </c:pt>
                <c:pt idx="3019">
                  <c:v>3020</c:v>
                </c:pt>
                <c:pt idx="3020">
                  <c:v>3021</c:v>
                </c:pt>
                <c:pt idx="3021">
                  <c:v>3022</c:v>
                </c:pt>
                <c:pt idx="3022">
                  <c:v>3023</c:v>
                </c:pt>
                <c:pt idx="3023">
                  <c:v>3024</c:v>
                </c:pt>
                <c:pt idx="3024">
                  <c:v>3025</c:v>
                </c:pt>
                <c:pt idx="3025">
                  <c:v>3026</c:v>
                </c:pt>
                <c:pt idx="3026">
                  <c:v>3027</c:v>
                </c:pt>
                <c:pt idx="3027">
                  <c:v>3028</c:v>
                </c:pt>
                <c:pt idx="3028">
                  <c:v>3029</c:v>
                </c:pt>
                <c:pt idx="3029">
                  <c:v>3030</c:v>
                </c:pt>
                <c:pt idx="3030">
                  <c:v>3031</c:v>
                </c:pt>
                <c:pt idx="3031">
                  <c:v>3032</c:v>
                </c:pt>
                <c:pt idx="3032">
                  <c:v>3033</c:v>
                </c:pt>
                <c:pt idx="3033">
                  <c:v>3034</c:v>
                </c:pt>
                <c:pt idx="3034">
                  <c:v>3035</c:v>
                </c:pt>
                <c:pt idx="3035">
                  <c:v>3036</c:v>
                </c:pt>
                <c:pt idx="3036">
                  <c:v>3037</c:v>
                </c:pt>
                <c:pt idx="3037">
                  <c:v>3038</c:v>
                </c:pt>
                <c:pt idx="3038">
                  <c:v>3039</c:v>
                </c:pt>
                <c:pt idx="3039">
                  <c:v>3040</c:v>
                </c:pt>
                <c:pt idx="3040">
                  <c:v>3041</c:v>
                </c:pt>
                <c:pt idx="3041">
                  <c:v>3042</c:v>
                </c:pt>
                <c:pt idx="3042">
                  <c:v>3043</c:v>
                </c:pt>
                <c:pt idx="3043">
                  <c:v>3044</c:v>
                </c:pt>
                <c:pt idx="3044">
                  <c:v>3045</c:v>
                </c:pt>
                <c:pt idx="3045">
                  <c:v>3046</c:v>
                </c:pt>
                <c:pt idx="3046">
                  <c:v>3047</c:v>
                </c:pt>
                <c:pt idx="3047">
                  <c:v>3048</c:v>
                </c:pt>
                <c:pt idx="3048">
                  <c:v>3049</c:v>
                </c:pt>
                <c:pt idx="3049">
                  <c:v>3050</c:v>
                </c:pt>
                <c:pt idx="3050">
                  <c:v>3051</c:v>
                </c:pt>
                <c:pt idx="3051">
                  <c:v>3052</c:v>
                </c:pt>
                <c:pt idx="3052">
                  <c:v>3053</c:v>
                </c:pt>
                <c:pt idx="3053">
                  <c:v>3054</c:v>
                </c:pt>
                <c:pt idx="3054">
                  <c:v>3055</c:v>
                </c:pt>
                <c:pt idx="3055">
                  <c:v>3056</c:v>
                </c:pt>
                <c:pt idx="3056">
                  <c:v>3057</c:v>
                </c:pt>
                <c:pt idx="3057">
                  <c:v>3058</c:v>
                </c:pt>
                <c:pt idx="3058">
                  <c:v>3059</c:v>
                </c:pt>
                <c:pt idx="3059">
                  <c:v>3060</c:v>
                </c:pt>
                <c:pt idx="3060">
                  <c:v>3061</c:v>
                </c:pt>
                <c:pt idx="3061">
                  <c:v>3062</c:v>
                </c:pt>
                <c:pt idx="3062">
                  <c:v>3063</c:v>
                </c:pt>
                <c:pt idx="3063">
                  <c:v>3064</c:v>
                </c:pt>
                <c:pt idx="3064">
                  <c:v>3065</c:v>
                </c:pt>
                <c:pt idx="3065">
                  <c:v>3066</c:v>
                </c:pt>
                <c:pt idx="3066">
                  <c:v>3067</c:v>
                </c:pt>
                <c:pt idx="3067">
                  <c:v>3068</c:v>
                </c:pt>
                <c:pt idx="3068">
                  <c:v>3069</c:v>
                </c:pt>
                <c:pt idx="3069">
                  <c:v>3070</c:v>
                </c:pt>
                <c:pt idx="3070">
                  <c:v>3071</c:v>
                </c:pt>
                <c:pt idx="3071">
                  <c:v>3072</c:v>
                </c:pt>
                <c:pt idx="3072">
                  <c:v>3073</c:v>
                </c:pt>
                <c:pt idx="3073">
                  <c:v>3074</c:v>
                </c:pt>
                <c:pt idx="3074">
                  <c:v>3075</c:v>
                </c:pt>
                <c:pt idx="3075">
                  <c:v>3076</c:v>
                </c:pt>
                <c:pt idx="3076">
                  <c:v>3077</c:v>
                </c:pt>
                <c:pt idx="3077">
                  <c:v>3078</c:v>
                </c:pt>
                <c:pt idx="3078">
                  <c:v>3079</c:v>
                </c:pt>
                <c:pt idx="3079">
                  <c:v>3080</c:v>
                </c:pt>
                <c:pt idx="3080">
                  <c:v>3081</c:v>
                </c:pt>
                <c:pt idx="3081">
                  <c:v>3082</c:v>
                </c:pt>
                <c:pt idx="3082">
                  <c:v>3083</c:v>
                </c:pt>
                <c:pt idx="3083">
                  <c:v>3084</c:v>
                </c:pt>
                <c:pt idx="3084">
                  <c:v>3085</c:v>
                </c:pt>
                <c:pt idx="3085">
                  <c:v>3086</c:v>
                </c:pt>
                <c:pt idx="3086">
                  <c:v>3087</c:v>
                </c:pt>
                <c:pt idx="3087">
                  <c:v>3088</c:v>
                </c:pt>
                <c:pt idx="3088">
                  <c:v>3089</c:v>
                </c:pt>
                <c:pt idx="3089">
                  <c:v>3090</c:v>
                </c:pt>
                <c:pt idx="3090">
                  <c:v>3091</c:v>
                </c:pt>
                <c:pt idx="3091">
                  <c:v>3092</c:v>
                </c:pt>
                <c:pt idx="3092">
                  <c:v>3093</c:v>
                </c:pt>
                <c:pt idx="3093">
                  <c:v>3094</c:v>
                </c:pt>
                <c:pt idx="3094">
                  <c:v>3095</c:v>
                </c:pt>
                <c:pt idx="3095">
                  <c:v>3096</c:v>
                </c:pt>
                <c:pt idx="3096">
                  <c:v>3097</c:v>
                </c:pt>
                <c:pt idx="3097">
                  <c:v>3098</c:v>
                </c:pt>
                <c:pt idx="3098">
                  <c:v>3099</c:v>
                </c:pt>
                <c:pt idx="3099">
                  <c:v>3100</c:v>
                </c:pt>
                <c:pt idx="3100">
                  <c:v>3101</c:v>
                </c:pt>
                <c:pt idx="3101">
                  <c:v>3102</c:v>
                </c:pt>
                <c:pt idx="3102">
                  <c:v>3103</c:v>
                </c:pt>
                <c:pt idx="3103">
                  <c:v>3104</c:v>
                </c:pt>
                <c:pt idx="3104">
                  <c:v>3105</c:v>
                </c:pt>
                <c:pt idx="3105">
                  <c:v>3106</c:v>
                </c:pt>
                <c:pt idx="3106">
                  <c:v>3107</c:v>
                </c:pt>
                <c:pt idx="3107">
                  <c:v>3108</c:v>
                </c:pt>
                <c:pt idx="3108">
                  <c:v>3109</c:v>
                </c:pt>
                <c:pt idx="3109">
                  <c:v>3110</c:v>
                </c:pt>
                <c:pt idx="3110">
                  <c:v>3111</c:v>
                </c:pt>
                <c:pt idx="3111">
                  <c:v>3112</c:v>
                </c:pt>
                <c:pt idx="3112">
                  <c:v>3113</c:v>
                </c:pt>
                <c:pt idx="3113">
                  <c:v>3114</c:v>
                </c:pt>
                <c:pt idx="3114">
                  <c:v>3115</c:v>
                </c:pt>
                <c:pt idx="3115">
                  <c:v>3116</c:v>
                </c:pt>
                <c:pt idx="3116">
                  <c:v>3117</c:v>
                </c:pt>
                <c:pt idx="3117">
                  <c:v>3118</c:v>
                </c:pt>
                <c:pt idx="3118">
                  <c:v>3119</c:v>
                </c:pt>
                <c:pt idx="3119">
                  <c:v>3120</c:v>
                </c:pt>
                <c:pt idx="3120">
                  <c:v>3121</c:v>
                </c:pt>
                <c:pt idx="3121">
                  <c:v>3122</c:v>
                </c:pt>
                <c:pt idx="3122">
                  <c:v>3123</c:v>
                </c:pt>
                <c:pt idx="3123">
                  <c:v>3124</c:v>
                </c:pt>
                <c:pt idx="3124">
                  <c:v>3125</c:v>
                </c:pt>
                <c:pt idx="3125">
                  <c:v>3126</c:v>
                </c:pt>
                <c:pt idx="3126">
                  <c:v>3127</c:v>
                </c:pt>
                <c:pt idx="3127">
                  <c:v>3128</c:v>
                </c:pt>
                <c:pt idx="3128">
                  <c:v>3129</c:v>
                </c:pt>
                <c:pt idx="3129">
                  <c:v>3130</c:v>
                </c:pt>
                <c:pt idx="3130">
                  <c:v>3131</c:v>
                </c:pt>
                <c:pt idx="3131">
                  <c:v>3132</c:v>
                </c:pt>
                <c:pt idx="3132">
                  <c:v>3133</c:v>
                </c:pt>
                <c:pt idx="3133">
                  <c:v>3134</c:v>
                </c:pt>
                <c:pt idx="3134">
                  <c:v>3135</c:v>
                </c:pt>
                <c:pt idx="3135">
                  <c:v>3136</c:v>
                </c:pt>
                <c:pt idx="3136">
                  <c:v>3137</c:v>
                </c:pt>
                <c:pt idx="3137">
                  <c:v>3138</c:v>
                </c:pt>
                <c:pt idx="3138">
                  <c:v>3139</c:v>
                </c:pt>
                <c:pt idx="3139">
                  <c:v>3140</c:v>
                </c:pt>
                <c:pt idx="3140">
                  <c:v>3141</c:v>
                </c:pt>
                <c:pt idx="3141">
                  <c:v>3142</c:v>
                </c:pt>
                <c:pt idx="3142">
                  <c:v>3143</c:v>
                </c:pt>
                <c:pt idx="3143">
                  <c:v>3144</c:v>
                </c:pt>
                <c:pt idx="3144">
                  <c:v>3145</c:v>
                </c:pt>
                <c:pt idx="3145">
                  <c:v>3146</c:v>
                </c:pt>
                <c:pt idx="3146">
                  <c:v>3147</c:v>
                </c:pt>
                <c:pt idx="3147">
                  <c:v>3148</c:v>
                </c:pt>
                <c:pt idx="3148">
                  <c:v>3149</c:v>
                </c:pt>
                <c:pt idx="3149">
                  <c:v>3150</c:v>
                </c:pt>
                <c:pt idx="3150">
                  <c:v>3151</c:v>
                </c:pt>
                <c:pt idx="3151">
                  <c:v>3152</c:v>
                </c:pt>
                <c:pt idx="3152">
                  <c:v>3153</c:v>
                </c:pt>
                <c:pt idx="3153">
                  <c:v>3154</c:v>
                </c:pt>
                <c:pt idx="3154">
                  <c:v>3155</c:v>
                </c:pt>
                <c:pt idx="3155">
                  <c:v>3156</c:v>
                </c:pt>
                <c:pt idx="3156">
                  <c:v>3157</c:v>
                </c:pt>
                <c:pt idx="3157">
                  <c:v>3158</c:v>
                </c:pt>
                <c:pt idx="3158">
                  <c:v>3159</c:v>
                </c:pt>
                <c:pt idx="3159">
                  <c:v>3160</c:v>
                </c:pt>
                <c:pt idx="3160">
                  <c:v>3161</c:v>
                </c:pt>
                <c:pt idx="3161">
                  <c:v>3162</c:v>
                </c:pt>
                <c:pt idx="3162">
                  <c:v>3163</c:v>
                </c:pt>
                <c:pt idx="3163">
                  <c:v>3164</c:v>
                </c:pt>
                <c:pt idx="3164">
                  <c:v>3165</c:v>
                </c:pt>
                <c:pt idx="3165">
                  <c:v>3166</c:v>
                </c:pt>
                <c:pt idx="3166">
                  <c:v>3167</c:v>
                </c:pt>
                <c:pt idx="3167">
                  <c:v>3168</c:v>
                </c:pt>
                <c:pt idx="3168">
                  <c:v>3169</c:v>
                </c:pt>
                <c:pt idx="3169">
                  <c:v>3170</c:v>
                </c:pt>
                <c:pt idx="3170">
                  <c:v>3171</c:v>
                </c:pt>
                <c:pt idx="3171">
                  <c:v>3172</c:v>
                </c:pt>
                <c:pt idx="3172">
                  <c:v>3173</c:v>
                </c:pt>
                <c:pt idx="3173">
                  <c:v>3174</c:v>
                </c:pt>
                <c:pt idx="3174">
                  <c:v>3175</c:v>
                </c:pt>
                <c:pt idx="3175">
                  <c:v>3176</c:v>
                </c:pt>
                <c:pt idx="3176">
                  <c:v>3177</c:v>
                </c:pt>
                <c:pt idx="3177">
                  <c:v>3178</c:v>
                </c:pt>
                <c:pt idx="3178">
                  <c:v>3179</c:v>
                </c:pt>
                <c:pt idx="3179">
                  <c:v>3180</c:v>
                </c:pt>
                <c:pt idx="3180">
                  <c:v>3181</c:v>
                </c:pt>
                <c:pt idx="3181">
                  <c:v>3182</c:v>
                </c:pt>
                <c:pt idx="3182">
                  <c:v>3183</c:v>
                </c:pt>
                <c:pt idx="3183">
                  <c:v>3184</c:v>
                </c:pt>
                <c:pt idx="3184">
                  <c:v>3185</c:v>
                </c:pt>
                <c:pt idx="3185">
                  <c:v>3186</c:v>
                </c:pt>
                <c:pt idx="3186">
                  <c:v>3187</c:v>
                </c:pt>
                <c:pt idx="3187">
                  <c:v>3188</c:v>
                </c:pt>
                <c:pt idx="3188">
                  <c:v>3189</c:v>
                </c:pt>
                <c:pt idx="3189">
                  <c:v>3190</c:v>
                </c:pt>
                <c:pt idx="3190">
                  <c:v>3191</c:v>
                </c:pt>
                <c:pt idx="3191">
                  <c:v>3192</c:v>
                </c:pt>
                <c:pt idx="3192">
                  <c:v>3193</c:v>
                </c:pt>
                <c:pt idx="3193">
                  <c:v>3194</c:v>
                </c:pt>
                <c:pt idx="3194">
                  <c:v>3195</c:v>
                </c:pt>
                <c:pt idx="3195">
                  <c:v>3196</c:v>
                </c:pt>
                <c:pt idx="3196">
                  <c:v>3197</c:v>
                </c:pt>
                <c:pt idx="3197">
                  <c:v>3198</c:v>
                </c:pt>
                <c:pt idx="3198">
                  <c:v>3199</c:v>
                </c:pt>
                <c:pt idx="3199">
                  <c:v>3200</c:v>
                </c:pt>
                <c:pt idx="3200">
                  <c:v>3201</c:v>
                </c:pt>
                <c:pt idx="3201">
                  <c:v>3202</c:v>
                </c:pt>
                <c:pt idx="3202">
                  <c:v>3203</c:v>
                </c:pt>
                <c:pt idx="3203">
                  <c:v>3204</c:v>
                </c:pt>
                <c:pt idx="3204">
                  <c:v>3205</c:v>
                </c:pt>
                <c:pt idx="3205">
                  <c:v>3206</c:v>
                </c:pt>
                <c:pt idx="3206">
                  <c:v>3207</c:v>
                </c:pt>
                <c:pt idx="3207">
                  <c:v>3208</c:v>
                </c:pt>
                <c:pt idx="3208">
                  <c:v>3209</c:v>
                </c:pt>
                <c:pt idx="3209">
                  <c:v>3210</c:v>
                </c:pt>
                <c:pt idx="3210">
                  <c:v>3211</c:v>
                </c:pt>
                <c:pt idx="3211">
                  <c:v>3212</c:v>
                </c:pt>
                <c:pt idx="3212">
                  <c:v>3213</c:v>
                </c:pt>
                <c:pt idx="3213">
                  <c:v>3214</c:v>
                </c:pt>
                <c:pt idx="3214">
                  <c:v>3215</c:v>
                </c:pt>
                <c:pt idx="3215">
                  <c:v>3216</c:v>
                </c:pt>
                <c:pt idx="3216">
                  <c:v>3217</c:v>
                </c:pt>
                <c:pt idx="3217">
                  <c:v>3218</c:v>
                </c:pt>
                <c:pt idx="3218">
                  <c:v>3219</c:v>
                </c:pt>
                <c:pt idx="3219">
                  <c:v>3220</c:v>
                </c:pt>
                <c:pt idx="3220">
                  <c:v>3221</c:v>
                </c:pt>
                <c:pt idx="3221">
                  <c:v>3222</c:v>
                </c:pt>
                <c:pt idx="3222">
                  <c:v>3223</c:v>
                </c:pt>
                <c:pt idx="3223">
                  <c:v>3224</c:v>
                </c:pt>
                <c:pt idx="3224">
                  <c:v>3225</c:v>
                </c:pt>
                <c:pt idx="3225">
                  <c:v>3226</c:v>
                </c:pt>
                <c:pt idx="3226">
                  <c:v>3227</c:v>
                </c:pt>
                <c:pt idx="3227">
                  <c:v>3228</c:v>
                </c:pt>
                <c:pt idx="3228">
                  <c:v>3229</c:v>
                </c:pt>
                <c:pt idx="3229">
                  <c:v>3230</c:v>
                </c:pt>
                <c:pt idx="3230">
                  <c:v>3231</c:v>
                </c:pt>
                <c:pt idx="3231">
                  <c:v>3232</c:v>
                </c:pt>
                <c:pt idx="3232">
                  <c:v>3233</c:v>
                </c:pt>
                <c:pt idx="3233">
                  <c:v>3234</c:v>
                </c:pt>
                <c:pt idx="3234">
                  <c:v>3235</c:v>
                </c:pt>
                <c:pt idx="3235">
                  <c:v>3236</c:v>
                </c:pt>
                <c:pt idx="3236">
                  <c:v>3237</c:v>
                </c:pt>
                <c:pt idx="3237">
                  <c:v>3238</c:v>
                </c:pt>
                <c:pt idx="3238">
                  <c:v>3239</c:v>
                </c:pt>
                <c:pt idx="3239">
                  <c:v>3240</c:v>
                </c:pt>
                <c:pt idx="3240">
                  <c:v>3241</c:v>
                </c:pt>
                <c:pt idx="3241">
                  <c:v>3242</c:v>
                </c:pt>
                <c:pt idx="3242">
                  <c:v>3243</c:v>
                </c:pt>
                <c:pt idx="3243">
                  <c:v>3244</c:v>
                </c:pt>
                <c:pt idx="3244">
                  <c:v>3245</c:v>
                </c:pt>
                <c:pt idx="3245">
                  <c:v>3246</c:v>
                </c:pt>
                <c:pt idx="3246">
                  <c:v>3247</c:v>
                </c:pt>
                <c:pt idx="3247">
                  <c:v>3248</c:v>
                </c:pt>
                <c:pt idx="3248">
                  <c:v>3249</c:v>
                </c:pt>
                <c:pt idx="3249">
                  <c:v>3250</c:v>
                </c:pt>
                <c:pt idx="3250">
                  <c:v>3251</c:v>
                </c:pt>
                <c:pt idx="3251">
                  <c:v>3252</c:v>
                </c:pt>
                <c:pt idx="3252">
                  <c:v>3253</c:v>
                </c:pt>
                <c:pt idx="3253">
                  <c:v>3254</c:v>
                </c:pt>
                <c:pt idx="3254">
                  <c:v>3255</c:v>
                </c:pt>
                <c:pt idx="3255">
                  <c:v>3256</c:v>
                </c:pt>
                <c:pt idx="3256">
                  <c:v>3257</c:v>
                </c:pt>
                <c:pt idx="3257">
                  <c:v>3258</c:v>
                </c:pt>
                <c:pt idx="3258">
                  <c:v>3259</c:v>
                </c:pt>
                <c:pt idx="3259">
                  <c:v>3260</c:v>
                </c:pt>
                <c:pt idx="3260">
                  <c:v>3261</c:v>
                </c:pt>
                <c:pt idx="3261">
                  <c:v>3262</c:v>
                </c:pt>
                <c:pt idx="3262">
                  <c:v>3263</c:v>
                </c:pt>
                <c:pt idx="3263">
                  <c:v>3264</c:v>
                </c:pt>
                <c:pt idx="3264">
                  <c:v>3265</c:v>
                </c:pt>
                <c:pt idx="3265">
                  <c:v>3266</c:v>
                </c:pt>
                <c:pt idx="3266">
                  <c:v>3267</c:v>
                </c:pt>
                <c:pt idx="3267">
                  <c:v>3268</c:v>
                </c:pt>
                <c:pt idx="3268">
                  <c:v>3269</c:v>
                </c:pt>
                <c:pt idx="3269">
                  <c:v>3270</c:v>
                </c:pt>
                <c:pt idx="3270">
                  <c:v>3271</c:v>
                </c:pt>
                <c:pt idx="3271">
                  <c:v>3272</c:v>
                </c:pt>
                <c:pt idx="3272">
                  <c:v>3273</c:v>
                </c:pt>
                <c:pt idx="3273">
                  <c:v>3274</c:v>
                </c:pt>
                <c:pt idx="3274">
                  <c:v>3275</c:v>
                </c:pt>
                <c:pt idx="3275">
                  <c:v>3276</c:v>
                </c:pt>
                <c:pt idx="3276">
                  <c:v>3277</c:v>
                </c:pt>
                <c:pt idx="3277">
                  <c:v>3278</c:v>
                </c:pt>
                <c:pt idx="3278">
                  <c:v>3279</c:v>
                </c:pt>
                <c:pt idx="3279">
                  <c:v>3280</c:v>
                </c:pt>
                <c:pt idx="3280">
                  <c:v>3281</c:v>
                </c:pt>
                <c:pt idx="3281">
                  <c:v>3282</c:v>
                </c:pt>
                <c:pt idx="3282">
                  <c:v>3283</c:v>
                </c:pt>
                <c:pt idx="3283">
                  <c:v>3284</c:v>
                </c:pt>
                <c:pt idx="3284">
                  <c:v>3285</c:v>
                </c:pt>
                <c:pt idx="3285">
                  <c:v>3286</c:v>
                </c:pt>
                <c:pt idx="3286">
                  <c:v>3287</c:v>
                </c:pt>
                <c:pt idx="3287">
                  <c:v>3288</c:v>
                </c:pt>
                <c:pt idx="3288">
                  <c:v>3289</c:v>
                </c:pt>
                <c:pt idx="3289">
                  <c:v>3290</c:v>
                </c:pt>
                <c:pt idx="3290">
                  <c:v>3291</c:v>
                </c:pt>
                <c:pt idx="3291">
                  <c:v>3292</c:v>
                </c:pt>
                <c:pt idx="3292">
                  <c:v>3293</c:v>
                </c:pt>
                <c:pt idx="3293">
                  <c:v>3294</c:v>
                </c:pt>
                <c:pt idx="3294">
                  <c:v>3295</c:v>
                </c:pt>
                <c:pt idx="3295">
                  <c:v>3296</c:v>
                </c:pt>
                <c:pt idx="3296">
                  <c:v>3297</c:v>
                </c:pt>
                <c:pt idx="3297">
                  <c:v>3298</c:v>
                </c:pt>
                <c:pt idx="3298">
                  <c:v>3299</c:v>
                </c:pt>
                <c:pt idx="3299">
                  <c:v>3300</c:v>
                </c:pt>
                <c:pt idx="3300">
                  <c:v>3301</c:v>
                </c:pt>
                <c:pt idx="3301">
                  <c:v>3302</c:v>
                </c:pt>
                <c:pt idx="3302">
                  <c:v>3303</c:v>
                </c:pt>
                <c:pt idx="3303">
                  <c:v>3304</c:v>
                </c:pt>
                <c:pt idx="3304">
                  <c:v>3305</c:v>
                </c:pt>
                <c:pt idx="3305">
                  <c:v>3306</c:v>
                </c:pt>
                <c:pt idx="3306">
                  <c:v>3307</c:v>
                </c:pt>
                <c:pt idx="3307">
                  <c:v>3308</c:v>
                </c:pt>
                <c:pt idx="3308">
                  <c:v>3309</c:v>
                </c:pt>
                <c:pt idx="3309">
                  <c:v>3310</c:v>
                </c:pt>
                <c:pt idx="3310">
                  <c:v>3311</c:v>
                </c:pt>
                <c:pt idx="3311">
                  <c:v>3312</c:v>
                </c:pt>
                <c:pt idx="3312">
                  <c:v>3313</c:v>
                </c:pt>
                <c:pt idx="3313">
                  <c:v>3314</c:v>
                </c:pt>
                <c:pt idx="3314">
                  <c:v>3315</c:v>
                </c:pt>
                <c:pt idx="3315">
                  <c:v>3316</c:v>
                </c:pt>
                <c:pt idx="3316">
                  <c:v>3317</c:v>
                </c:pt>
                <c:pt idx="3317">
                  <c:v>3318</c:v>
                </c:pt>
                <c:pt idx="3318">
                  <c:v>3319</c:v>
                </c:pt>
                <c:pt idx="3319">
                  <c:v>3320</c:v>
                </c:pt>
                <c:pt idx="3320">
                  <c:v>3321</c:v>
                </c:pt>
                <c:pt idx="3321">
                  <c:v>3322</c:v>
                </c:pt>
                <c:pt idx="3322">
                  <c:v>3323</c:v>
                </c:pt>
                <c:pt idx="3323">
                  <c:v>3324</c:v>
                </c:pt>
                <c:pt idx="3324">
                  <c:v>3325</c:v>
                </c:pt>
                <c:pt idx="3325">
                  <c:v>3326</c:v>
                </c:pt>
                <c:pt idx="3326">
                  <c:v>3327</c:v>
                </c:pt>
                <c:pt idx="3327">
                  <c:v>3328</c:v>
                </c:pt>
                <c:pt idx="3328">
                  <c:v>3329</c:v>
                </c:pt>
                <c:pt idx="3329">
                  <c:v>3330</c:v>
                </c:pt>
                <c:pt idx="3330">
                  <c:v>3331</c:v>
                </c:pt>
                <c:pt idx="3331">
                  <c:v>3332</c:v>
                </c:pt>
                <c:pt idx="3332">
                  <c:v>3333</c:v>
                </c:pt>
                <c:pt idx="3333">
                  <c:v>3334</c:v>
                </c:pt>
                <c:pt idx="3334">
                  <c:v>3335</c:v>
                </c:pt>
                <c:pt idx="3335">
                  <c:v>3336</c:v>
                </c:pt>
                <c:pt idx="3336">
                  <c:v>3337</c:v>
                </c:pt>
                <c:pt idx="3337">
                  <c:v>3338</c:v>
                </c:pt>
                <c:pt idx="3338">
                  <c:v>3339</c:v>
                </c:pt>
                <c:pt idx="3339">
                  <c:v>3340</c:v>
                </c:pt>
                <c:pt idx="3340">
                  <c:v>3341</c:v>
                </c:pt>
                <c:pt idx="3341">
                  <c:v>3342</c:v>
                </c:pt>
                <c:pt idx="3342">
                  <c:v>3343</c:v>
                </c:pt>
                <c:pt idx="3343">
                  <c:v>3344</c:v>
                </c:pt>
                <c:pt idx="3344">
                  <c:v>3345</c:v>
                </c:pt>
                <c:pt idx="3345">
                  <c:v>3346</c:v>
                </c:pt>
                <c:pt idx="3346">
                  <c:v>3347</c:v>
                </c:pt>
                <c:pt idx="3347">
                  <c:v>3348</c:v>
                </c:pt>
                <c:pt idx="3348">
                  <c:v>3349</c:v>
                </c:pt>
                <c:pt idx="3349">
                  <c:v>3350</c:v>
                </c:pt>
                <c:pt idx="3350">
                  <c:v>3351</c:v>
                </c:pt>
                <c:pt idx="3351">
                  <c:v>3352</c:v>
                </c:pt>
                <c:pt idx="3352">
                  <c:v>3353</c:v>
                </c:pt>
                <c:pt idx="3353">
                  <c:v>3354</c:v>
                </c:pt>
                <c:pt idx="3354">
                  <c:v>3355</c:v>
                </c:pt>
                <c:pt idx="3355">
                  <c:v>3356</c:v>
                </c:pt>
                <c:pt idx="3356">
                  <c:v>3357</c:v>
                </c:pt>
                <c:pt idx="3357">
                  <c:v>3358</c:v>
                </c:pt>
                <c:pt idx="3358">
                  <c:v>3359</c:v>
                </c:pt>
                <c:pt idx="3359">
                  <c:v>3360</c:v>
                </c:pt>
                <c:pt idx="3360">
                  <c:v>3361</c:v>
                </c:pt>
                <c:pt idx="3361">
                  <c:v>3362</c:v>
                </c:pt>
                <c:pt idx="3362">
                  <c:v>3363</c:v>
                </c:pt>
                <c:pt idx="3363">
                  <c:v>3364</c:v>
                </c:pt>
                <c:pt idx="3364">
                  <c:v>3365</c:v>
                </c:pt>
                <c:pt idx="3365">
                  <c:v>3366</c:v>
                </c:pt>
                <c:pt idx="3366">
                  <c:v>3367</c:v>
                </c:pt>
                <c:pt idx="3367">
                  <c:v>3368</c:v>
                </c:pt>
                <c:pt idx="3368">
                  <c:v>3369</c:v>
                </c:pt>
                <c:pt idx="3369">
                  <c:v>3370</c:v>
                </c:pt>
                <c:pt idx="3370">
                  <c:v>3371</c:v>
                </c:pt>
                <c:pt idx="3371">
                  <c:v>3372</c:v>
                </c:pt>
                <c:pt idx="3372">
                  <c:v>3373</c:v>
                </c:pt>
                <c:pt idx="3373">
                  <c:v>3374</c:v>
                </c:pt>
                <c:pt idx="3374">
                  <c:v>3375</c:v>
                </c:pt>
                <c:pt idx="3375">
                  <c:v>3376</c:v>
                </c:pt>
                <c:pt idx="3376">
                  <c:v>3377</c:v>
                </c:pt>
                <c:pt idx="3377">
                  <c:v>3378</c:v>
                </c:pt>
                <c:pt idx="3378">
                  <c:v>3379</c:v>
                </c:pt>
                <c:pt idx="3379">
                  <c:v>3380</c:v>
                </c:pt>
                <c:pt idx="3380">
                  <c:v>3381</c:v>
                </c:pt>
                <c:pt idx="3381">
                  <c:v>3382</c:v>
                </c:pt>
                <c:pt idx="3382">
                  <c:v>3383</c:v>
                </c:pt>
                <c:pt idx="3383">
                  <c:v>3384</c:v>
                </c:pt>
                <c:pt idx="3384">
                  <c:v>3385</c:v>
                </c:pt>
                <c:pt idx="3385">
                  <c:v>3386</c:v>
                </c:pt>
                <c:pt idx="3386">
                  <c:v>3387</c:v>
                </c:pt>
                <c:pt idx="3387">
                  <c:v>3388</c:v>
                </c:pt>
                <c:pt idx="3388">
                  <c:v>3389</c:v>
                </c:pt>
                <c:pt idx="3389">
                  <c:v>3390</c:v>
                </c:pt>
                <c:pt idx="3390">
                  <c:v>3391</c:v>
                </c:pt>
                <c:pt idx="3391">
                  <c:v>3392</c:v>
                </c:pt>
                <c:pt idx="3392">
                  <c:v>3393</c:v>
                </c:pt>
                <c:pt idx="3393">
                  <c:v>3394</c:v>
                </c:pt>
                <c:pt idx="3394">
                  <c:v>3395</c:v>
                </c:pt>
                <c:pt idx="3395">
                  <c:v>3396</c:v>
                </c:pt>
                <c:pt idx="3396">
                  <c:v>3397</c:v>
                </c:pt>
                <c:pt idx="3397">
                  <c:v>3398</c:v>
                </c:pt>
                <c:pt idx="3398">
                  <c:v>3399</c:v>
                </c:pt>
                <c:pt idx="3399">
                  <c:v>3400</c:v>
                </c:pt>
                <c:pt idx="3400">
                  <c:v>3401</c:v>
                </c:pt>
                <c:pt idx="3401">
                  <c:v>3402</c:v>
                </c:pt>
                <c:pt idx="3402">
                  <c:v>3403</c:v>
                </c:pt>
                <c:pt idx="3403">
                  <c:v>3404</c:v>
                </c:pt>
                <c:pt idx="3404">
                  <c:v>3405</c:v>
                </c:pt>
                <c:pt idx="3405">
                  <c:v>3406</c:v>
                </c:pt>
                <c:pt idx="3406">
                  <c:v>3407</c:v>
                </c:pt>
                <c:pt idx="3407">
                  <c:v>3408</c:v>
                </c:pt>
                <c:pt idx="3408">
                  <c:v>3409</c:v>
                </c:pt>
                <c:pt idx="3409">
                  <c:v>3410</c:v>
                </c:pt>
                <c:pt idx="3410">
                  <c:v>3411</c:v>
                </c:pt>
                <c:pt idx="3411">
                  <c:v>3412</c:v>
                </c:pt>
                <c:pt idx="3412">
                  <c:v>3413</c:v>
                </c:pt>
                <c:pt idx="3413">
                  <c:v>3414</c:v>
                </c:pt>
                <c:pt idx="3414">
                  <c:v>3415</c:v>
                </c:pt>
                <c:pt idx="3415">
                  <c:v>3416</c:v>
                </c:pt>
                <c:pt idx="3416">
                  <c:v>3417</c:v>
                </c:pt>
                <c:pt idx="3417">
                  <c:v>3418</c:v>
                </c:pt>
                <c:pt idx="3418">
                  <c:v>3419</c:v>
                </c:pt>
                <c:pt idx="3419">
                  <c:v>3420</c:v>
                </c:pt>
                <c:pt idx="3420">
                  <c:v>3421</c:v>
                </c:pt>
                <c:pt idx="3421">
                  <c:v>3422</c:v>
                </c:pt>
                <c:pt idx="3422">
                  <c:v>3423</c:v>
                </c:pt>
                <c:pt idx="3423">
                  <c:v>3424</c:v>
                </c:pt>
                <c:pt idx="3424">
                  <c:v>3425</c:v>
                </c:pt>
                <c:pt idx="3425">
                  <c:v>3426</c:v>
                </c:pt>
                <c:pt idx="3426">
                  <c:v>3427</c:v>
                </c:pt>
                <c:pt idx="3427">
                  <c:v>3428</c:v>
                </c:pt>
                <c:pt idx="3428">
                  <c:v>3429</c:v>
                </c:pt>
                <c:pt idx="3429">
                  <c:v>3430</c:v>
                </c:pt>
                <c:pt idx="3430">
                  <c:v>3431</c:v>
                </c:pt>
                <c:pt idx="3431">
                  <c:v>3432</c:v>
                </c:pt>
                <c:pt idx="3432">
                  <c:v>3433</c:v>
                </c:pt>
                <c:pt idx="3433">
                  <c:v>3434</c:v>
                </c:pt>
                <c:pt idx="3434">
                  <c:v>3435</c:v>
                </c:pt>
                <c:pt idx="3435">
                  <c:v>3436</c:v>
                </c:pt>
                <c:pt idx="3436">
                  <c:v>3437</c:v>
                </c:pt>
                <c:pt idx="3437">
                  <c:v>3438</c:v>
                </c:pt>
                <c:pt idx="3438">
                  <c:v>3439</c:v>
                </c:pt>
                <c:pt idx="3439">
                  <c:v>3440</c:v>
                </c:pt>
                <c:pt idx="3440">
                  <c:v>3441</c:v>
                </c:pt>
                <c:pt idx="3441">
                  <c:v>3442</c:v>
                </c:pt>
                <c:pt idx="3442">
                  <c:v>3443</c:v>
                </c:pt>
                <c:pt idx="3443">
                  <c:v>3444</c:v>
                </c:pt>
                <c:pt idx="3444">
                  <c:v>3445</c:v>
                </c:pt>
                <c:pt idx="3445">
                  <c:v>3446</c:v>
                </c:pt>
                <c:pt idx="3446">
                  <c:v>3447</c:v>
                </c:pt>
                <c:pt idx="3447">
                  <c:v>3448</c:v>
                </c:pt>
                <c:pt idx="3448">
                  <c:v>3449</c:v>
                </c:pt>
                <c:pt idx="3449">
                  <c:v>3450</c:v>
                </c:pt>
                <c:pt idx="3450">
                  <c:v>3451</c:v>
                </c:pt>
                <c:pt idx="3451">
                  <c:v>3452</c:v>
                </c:pt>
                <c:pt idx="3452">
                  <c:v>3453</c:v>
                </c:pt>
                <c:pt idx="3453">
                  <c:v>3454</c:v>
                </c:pt>
                <c:pt idx="3454">
                  <c:v>3455</c:v>
                </c:pt>
                <c:pt idx="3455">
                  <c:v>3456</c:v>
                </c:pt>
                <c:pt idx="3456">
                  <c:v>3457</c:v>
                </c:pt>
                <c:pt idx="3457">
                  <c:v>3458</c:v>
                </c:pt>
                <c:pt idx="3458">
                  <c:v>3459</c:v>
                </c:pt>
                <c:pt idx="3459">
                  <c:v>3460</c:v>
                </c:pt>
                <c:pt idx="3460">
                  <c:v>3461</c:v>
                </c:pt>
                <c:pt idx="3461">
                  <c:v>3462</c:v>
                </c:pt>
                <c:pt idx="3462">
                  <c:v>3463</c:v>
                </c:pt>
                <c:pt idx="3463">
                  <c:v>3464</c:v>
                </c:pt>
                <c:pt idx="3464">
                  <c:v>3465</c:v>
                </c:pt>
                <c:pt idx="3465">
                  <c:v>3466</c:v>
                </c:pt>
                <c:pt idx="3466">
                  <c:v>3467</c:v>
                </c:pt>
                <c:pt idx="3467">
                  <c:v>3468</c:v>
                </c:pt>
                <c:pt idx="3468">
                  <c:v>3469</c:v>
                </c:pt>
                <c:pt idx="3469">
                  <c:v>3470</c:v>
                </c:pt>
                <c:pt idx="3470">
                  <c:v>3471</c:v>
                </c:pt>
                <c:pt idx="3471">
                  <c:v>3472</c:v>
                </c:pt>
                <c:pt idx="3472">
                  <c:v>3473</c:v>
                </c:pt>
                <c:pt idx="3473">
                  <c:v>3474</c:v>
                </c:pt>
                <c:pt idx="3474">
                  <c:v>3475</c:v>
                </c:pt>
                <c:pt idx="3475">
                  <c:v>3476</c:v>
                </c:pt>
                <c:pt idx="3476">
                  <c:v>3477</c:v>
                </c:pt>
                <c:pt idx="3477">
                  <c:v>3478</c:v>
                </c:pt>
                <c:pt idx="3478">
                  <c:v>3479</c:v>
                </c:pt>
                <c:pt idx="3479">
                  <c:v>3480</c:v>
                </c:pt>
                <c:pt idx="3480">
                  <c:v>3481</c:v>
                </c:pt>
                <c:pt idx="3481">
                  <c:v>3482</c:v>
                </c:pt>
                <c:pt idx="3482">
                  <c:v>3483</c:v>
                </c:pt>
                <c:pt idx="3483">
                  <c:v>3484</c:v>
                </c:pt>
                <c:pt idx="3484">
                  <c:v>3485</c:v>
                </c:pt>
                <c:pt idx="3485">
                  <c:v>3486</c:v>
                </c:pt>
                <c:pt idx="3486">
                  <c:v>3487</c:v>
                </c:pt>
                <c:pt idx="3487">
                  <c:v>3488</c:v>
                </c:pt>
                <c:pt idx="3488">
                  <c:v>3489</c:v>
                </c:pt>
                <c:pt idx="3489">
                  <c:v>3490</c:v>
                </c:pt>
                <c:pt idx="3490">
                  <c:v>3491</c:v>
                </c:pt>
                <c:pt idx="3491">
                  <c:v>3492</c:v>
                </c:pt>
                <c:pt idx="3492">
                  <c:v>3493</c:v>
                </c:pt>
                <c:pt idx="3493">
                  <c:v>3494</c:v>
                </c:pt>
                <c:pt idx="3494">
                  <c:v>3495</c:v>
                </c:pt>
                <c:pt idx="3495">
                  <c:v>3496</c:v>
                </c:pt>
                <c:pt idx="3496">
                  <c:v>3497</c:v>
                </c:pt>
                <c:pt idx="3497">
                  <c:v>3498</c:v>
                </c:pt>
                <c:pt idx="3498">
                  <c:v>3499</c:v>
                </c:pt>
                <c:pt idx="3499">
                  <c:v>3500</c:v>
                </c:pt>
                <c:pt idx="3500">
                  <c:v>3501</c:v>
                </c:pt>
                <c:pt idx="3501">
                  <c:v>3502</c:v>
                </c:pt>
                <c:pt idx="3502">
                  <c:v>3503</c:v>
                </c:pt>
                <c:pt idx="3503">
                  <c:v>3504</c:v>
                </c:pt>
                <c:pt idx="3504">
                  <c:v>3505</c:v>
                </c:pt>
                <c:pt idx="3505">
                  <c:v>3506</c:v>
                </c:pt>
                <c:pt idx="3506">
                  <c:v>3507</c:v>
                </c:pt>
                <c:pt idx="3507">
                  <c:v>3508</c:v>
                </c:pt>
                <c:pt idx="3508">
                  <c:v>3509</c:v>
                </c:pt>
                <c:pt idx="3509">
                  <c:v>3510</c:v>
                </c:pt>
                <c:pt idx="3510">
                  <c:v>3511</c:v>
                </c:pt>
                <c:pt idx="3511">
                  <c:v>3512</c:v>
                </c:pt>
                <c:pt idx="3512">
                  <c:v>3513</c:v>
                </c:pt>
                <c:pt idx="3513">
                  <c:v>3514</c:v>
                </c:pt>
                <c:pt idx="3514">
                  <c:v>3515</c:v>
                </c:pt>
                <c:pt idx="3515">
                  <c:v>3516</c:v>
                </c:pt>
                <c:pt idx="3516">
                  <c:v>3517</c:v>
                </c:pt>
                <c:pt idx="3517">
                  <c:v>3518</c:v>
                </c:pt>
                <c:pt idx="3518">
                  <c:v>3519</c:v>
                </c:pt>
                <c:pt idx="3519">
                  <c:v>3520</c:v>
                </c:pt>
                <c:pt idx="3520">
                  <c:v>3521</c:v>
                </c:pt>
                <c:pt idx="3521">
                  <c:v>3522</c:v>
                </c:pt>
                <c:pt idx="3522">
                  <c:v>3523</c:v>
                </c:pt>
                <c:pt idx="3523">
                  <c:v>3524</c:v>
                </c:pt>
                <c:pt idx="3524">
                  <c:v>3525</c:v>
                </c:pt>
                <c:pt idx="3525">
                  <c:v>3526</c:v>
                </c:pt>
                <c:pt idx="3526">
                  <c:v>3527</c:v>
                </c:pt>
                <c:pt idx="3527">
                  <c:v>3528</c:v>
                </c:pt>
                <c:pt idx="3528">
                  <c:v>3529</c:v>
                </c:pt>
                <c:pt idx="3529">
                  <c:v>3530</c:v>
                </c:pt>
                <c:pt idx="3530">
                  <c:v>3531</c:v>
                </c:pt>
                <c:pt idx="3531">
                  <c:v>3532</c:v>
                </c:pt>
                <c:pt idx="3532">
                  <c:v>3533</c:v>
                </c:pt>
                <c:pt idx="3533">
                  <c:v>3534</c:v>
                </c:pt>
                <c:pt idx="3534">
                  <c:v>3535</c:v>
                </c:pt>
                <c:pt idx="3535">
                  <c:v>3536</c:v>
                </c:pt>
                <c:pt idx="3536">
                  <c:v>3537</c:v>
                </c:pt>
                <c:pt idx="3537">
                  <c:v>3538</c:v>
                </c:pt>
                <c:pt idx="3538">
                  <c:v>3539</c:v>
                </c:pt>
                <c:pt idx="3539">
                  <c:v>3540</c:v>
                </c:pt>
                <c:pt idx="3540">
                  <c:v>3541</c:v>
                </c:pt>
                <c:pt idx="3541">
                  <c:v>3542</c:v>
                </c:pt>
                <c:pt idx="3542">
                  <c:v>3543</c:v>
                </c:pt>
                <c:pt idx="3543">
                  <c:v>3544</c:v>
                </c:pt>
                <c:pt idx="3544">
                  <c:v>3545</c:v>
                </c:pt>
                <c:pt idx="3545">
                  <c:v>3546</c:v>
                </c:pt>
                <c:pt idx="3546">
                  <c:v>3547</c:v>
                </c:pt>
                <c:pt idx="3547">
                  <c:v>3548</c:v>
                </c:pt>
                <c:pt idx="3548">
                  <c:v>3549</c:v>
                </c:pt>
                <c:pt idx="3549">
                  <c:v>3550</c:v>
                </c:pt>
                <c:pt idx="3550">
                  <c:v>3551</c:v>
                </c:pt>
                <c:pt idx="3551">
                  <c:v>3552</c:v>
                </c:pt>
                <c:pt idx="3552">
                  <c:v>3553</c:v>
                </c:pt>
                <c:pt idx="3553">
                  <c:v>3554</c:v>
                </c:pt>
                <c:pt idx="3554">
                  <c:v>3555</c:v>
                </c:pt>
                <c:pt idx="3555">
                  <c:v>3556</c:v>
                </c:pt>
                <c:pt idx="3556">
                  <c:v>3557</c:v>
                </c:pt>
                <c:pt idx="3557">
                  <c:v>3558</c:v>
                </c:pt>
                <c:pt idx="3558">
                  <c:v>3559</c:v>
                </c:pt>
                <c:pt idx="3559">
                  <c:v>3560</c:v>
                </c:pt>
                <c:pt idx="3560">
                  <c:v>3561</c:v>
                </c:pt>
                <c:pt idx="3561">
                  <c:v>3562</c:v>
                </c:pt>
                <c:pt idx="3562">
                  <c:v>3563</c:v>
                </c:pt>
                <c:pt idx="3563">
                  <c:v>3564</c:v>
                </c:pt>
                <c:pt idx="3564">
                  <c:v>3565</c:v>
                </c:pt>
                <c:pt idx="3565">
                  <c:v>3566</c:v>
                </c:pt>
                <c:pt idx="3566">
                  <c:v>3567</c:v>
                </c:pt>
                <c:pt idx="3567">
                  <c:v>3568</c:v>
                </c:pt>
                <c:pt idx="3568">
                  <c:v>3569</c:v>
                </c:pt>
                <c:pt idx="3569">
                  <c:v>3570</c:v>
                </c:pt>
                <c:pt idx="3570">
                  <c:v>3571</c:v>
                </c:pt>
                <c:pt idx="3571">
                  <c:v>3572</c:v>
                </c:pt>
                <c:pt idx="3572">
                  <c:v>3573</c:v>
                </c:pt>
                <c:pt idx="3573">
                  <c:v>3574</c:v>
                </c:pt>
                <c:pt idx="3574">
                  <c:v>3575</c:v>
                </c:pt>
                <c:pt idx="3575">
                  <c:v>3576</c:v>
                </c:pt>
                <c:pt idx="3576">
                  <c:v>3577</c:v>
                </c:pt>
                <c:pt idx="3577">
                  <c:v>3578</c:v>
                </c:pt>
                <c:pt idx="3578">
                  <c:v>3579</c:v>
                </c:pt>
                <c:pt idx="3579">
                  <c:v>3580</c:v>
                </c:pt>
                <c:pt idx="3580">
                  <c:v>3581</c:v>
                </c:pt>
                <c:pt idx="3581">
                  <c:v>3582</c:v>
                </c:pt>
                <c:pt idx="3582">
                  <c:v>3583</c:v>
                </c:pt>
                <c:pt idx="3583">
                  <c:v>3584</c:v>
                </c:pt>
                <c:pt idx="3584">
                  <c:v>3585</c:v>
                </c:pt>
                <c:pt idx="3585">
                  <c:v>3586</c:v>
                </c:pt>
                <c:pt idx="3586">
                  <c:v>3587</c:v>
                </c:pt>
                <c:pt idx="3587">
                  <c:v>3588</c:v>
                </c:pt>
                <c:pt idx="3588">
                  <c:v>3589</c:v>
                </c:pt>
                <c:pt idx="3589">
                  <c:v>3590</c:v>
                </c:pt>
                <c:pt idx="3590">
                  <c:v>3591</c:v>
                </c:pt>
                <c:pt idx="3591">
                  <c:v>3592</c:v>
                </c:pt>
                <c:pt idx="3592">
                  <c:v>3593</c:v>
                </c:pt>
                <c:pt idx="3593">
                  <c:v>3594</c:v>
                </c:pt>
                <c:pt idx="3594">
                  <c:v>3595</c:v>
                </c:pt>
                <c:pt idx="3595">
                  <c:v>3596</c:v>
                </c:pt>
                <c:pt idx="3596">
                  <c:v>3597</c:v>
                </c:pt>
                <c:pt idx="3597">
                  <c:v>3598</c:v>
                </c:pt>
                <c:pt idx="3598">
                  <c:v>3599</c:v>
                </c:pt>
                <c:pt idx="3599">
                  <c:v>3600</c:v>
                </c:pt>
                <c:pt idx="3600">
                  <c:v>3601</c:v>
                </c:pt>
                <c:pt idx="3601">
                  <c:v>3602</c:v>
                </c:pt>
                <c:pt idx="3602">
                  <c:v>3603</c:v>
                </c:pt>
                <c:pt idx="3603">
                  <c:v>3604</c:v>
                </c:pt>
                <c:pt idx="3604">
                  <c:v>3605</c:v>
                </c:pt>
                <c:pt idx="3605">
                  <c:v>3606</c:v>
                </c:pt>
                <c:pt idx="3606">
                  <c:v>3607</c:v>
                </c:pt>
                <c:pt idx="3607">
                  <c:v>3608</c:v>
                </c:pt>
                <c:pt idx="3608">
                  <c:v>3609</c:v>
                </c:pt>
                <c:pt idx="3609">
                  <c:v>3610</c:v>
                </c:pt>
                <c:pt idx="3610">
                  <c:v>3611</c:v>
                </c:pt>
                <c:pt idx="3611">
                  <c:v>3612</c:v>
                </c:pt>
                <c:pt idx="3612">
                  <c:v>3613</c:v>
                </c:pt>
                <c:pt idx="3613">
                  <c:v>3614</c:v>
                </c:pt>
                <c:pt idx="3614">
                  <c:v>3615</c:v>
                </c:pt>
                <c:pt idx="3615">
                  <c:v>3616</c:v>
                </c:pt>
                <c:pt idx="3616">
                  <c:v>3617</c:v>
                </c:pt>
                <c:pt idx="3617">
                  <c:v>3618</c:v>
                </c:pt>
                <c:pt idx="3618">
                  <c:v>3619</c:v>
                </c:pt>
                <c:pt idx="3619">
                  <c:v>3620</c:v>
                </c:pt>
                <c:pt idx="3620">
                  <c:v>3621</c:v>
                </c:pt>
                <c:pt idx="3621">
                  <c:v>3622</c:v>
                </c:pt>
                <c:pt idx="3622">
                  <c:v>3623</c:v>
                </c:pt>
                <c:pt idx="3623">
                  <c:v>3624</c:v>
                </c:pt>
                <c:pt idx="3624">
                  <c:v>3625</c:v>
                </c:pt>
                <c:pt idx="3625">
                  <c:v>3626</c:v>
                </c:pt>
                <c:pt idx="3626">
                  <c:v>3627</c:v>
                </c:pt>
                <c:pt idx="3627">
                  <c:v>3628</c:v>
                </c:pt>
                <c:pt idx="3628">
                  <c:v>3629</c:v>
                </c:pt>
                <c:pt idx="3629">
                  <c:v>3630</c:v>
                </c:pt>
                <c:pt idx="3630">
                  <c:v>3631</c:v>
                </c:pt>
                <c:pt idx="3631">
                  <c:v>3632</c:v>
                </c:pt>
                <c:pt idx="3632">
                  <c:v>3633</c:v>
                </c:pt>
                <c:pt idx="3633">
                  <c:v>3634</c:v>
                </c:pt>
                <c:pt idx="3634">
                  <c:v>3635</c:v>
                </c:pt>
                <c:pt idx="3635">
                  <c:v>3636</c:v>
                </c:pt>
                <c:pt idx="3636">
                  <c:v>3637</c:v>
                </c:pt>
                <c:pt idx="3637">
                  <c:v>3638</c:v>
                </c:pt>
                <c:pt idx="3638">
                  <c:v>3639</c:v>
                </c:pt>
                <c:pt idx="3639">
                  <c:v>3640</c:v>
                </c:pt>
                <c:pt idx="3640">
                  <c:v>3641</c:v>
                </c:pt>
                <c:pt idx="3641">
                  <c:v>3642</c:v>
                </c:pt>
                <c:pt idx="3642">
                  <c:v>3643</c:v>
                </c:pt>
                <c:pt idx="3643">
                  <c:v>3644</c:v>
                </c:pt>
                <c:pt idx="3644">
                  <c:v>3645</c:v>
                </c:pt>
                <c:pt idx="3645">
                  <c:v>3646</c:v>
                </c:pt>
                <c:pt idx="3646">
                  <c:v>3647</c:v>
                </c:pt>
                <c:pt idx="3647">
                  <c:v>3648</c:v>
                </c:pt>
                <c:pt idx="3648">
                  <c:v>3649</c:v>
                </c:pt>
                <c:pt idx="3649">
                  <c:v>3650</c:v>
                </c:pt>
                <c:pt idx="3650">
                  <c:v>3651</c:v>
                </c:pt>
                <c:pt idx="3651">
                  <c:v>3652</c:v>
                </c:pt>
                <c:pt idx="3652">
                  <c:v>3653</c:v>
                </c:pt>
                <c:pt idx="3653">
                  <c:v>3654</c:v>
                </c:pt>
                <c:pt idx="3654">
                  <c:v>3655</c:v>
                </c:pt>
                <c:pt idx="3655">
                  <c:v>3656</c:v>
                </c:pt>
                <c:pt idx="3656">
                  <c:v>3657</c:v>
                </c:pt>
                <c:pt idx="3657">
                  <c:v>3658</c:v>
                </c:pt>
                <c:pt idx="3658">
                  <c:v>3659</c:v>
                </c:pt>
                <c:pt idx="3659">
                  <c:v>3660</c:v>
                </c:pt>
                <c:pt idx="3660">
                  <c:v>3661</c:v>
                </c:pt>
                <c:pt idx="3661">
                  <c:v>3662</c:v>
                </c:pt>
                <c:pt idx="3662">
                  <c:v>3663</c:v>
                </c:pt>
                <c:pt idx="3663">
                  <c:v>3664</c:v>
                </c:pt>
                <c:pt idx="3664">
                  <c:v>3665</c:v>
                </c:pt>
                <c:pt idx="3665">
                  <c:v>3666</c:v>
                </c:pt>
                <c:pt idx="3666">
                  <c:v>3667</c:v>
                </c:pt>
                <c:pt idx="3667">
                  <c:v>3668</c:v>
                </c:pt>
                <c:pt idx="3668">
                  <c:v>3669</c:v>
                </c:pt>
                <c:pt idx="3669">
                  <c:v>3670</c:v>
                </c:pt>
                <c:pt idx="3670">
                  <c:v>3671</c:v>
                </c:pt>
                <c:pt idx="3671">
                  <c:v>3672</c:v>
                </c:pt>
                <c:pt idx="3672">
                  <c:v>3673</c:v>
                </c:pt>
                <c:pt idx="3673">
                  <c:v>3674</c:v>
                </c:pt>
                <c:pt idx="3674">
                  <c:v>3675</c:v>
                </c:pt>
                <c:pt idx="3675">
                  <c:v>3676</c:v>
                </c:pt>
                <c:pt idx="3676">
                  <c:v>3677</c:v>
                </c:pt>
                <c:pt idx="3677">
                  <c:v>3678</c:v>
                </c:pt>
                <c:pt idx="3678">
                  <c:v>3679</c:v>
                </c:pt>
                <c:pt idx="3679">
                  <c:v>3680</c:v>
                </c:pt>
                <c:pt idx="3680">
                  <c:v>3681</c:v>
                </c:pt>
                <c:pt idx="3681">
                  <c:v>3682</c:v>
                </c:pt>
                <c:pt idx="3682">
                  <c:v>3683</c:v>
                </c:pt>
                <c:pt idx="3683">
                  <c:v>3684</c:v>
                </c:pt>
                <c:pt idx="3684">
                  <c:v>3685</c:v>
                </c:pt>
                <c:pt idx="3685">
                  <c:v>3686</c:v>
                </c:pt>
                <c:pt idx="3686">
                  <c:v>3687</c:v>
                </c:pt>
                <c:pt idx="3687">
                  <c:v>3688</c:v>
                </c:pt>
                <c:pt idx="3688">
                  <c:v>3689</c:v>
                </c:pt>
                <c:pt idx="3689">
                  <c:v>3690</c:v>
                </c:pt>
                <c:pt idx="3690">
                  <c:v>3691</c:v>
                </c:pt>
                <c:pt idx="3691">
                  <c:v>3692</c:v>
                </c:pt>
                <c:pt idx="3692">
                  <c:v>3693</c:v>
                </c:pt>
                <c:pt idx="3693">
                  <c:v>3694</c:v>
                </c:pt>
                <c:pt idx="3694">
                  <c:v>3695</c:v>
                </c:pt>
                <c:pt idx="3695">
                  <c:v>3696</c:v>
                </c:pt>
                <c:pt idx="3696">
                  <c:v>3697</c:v>
                </c:pt>
                <c:pt idx="3697">
                  <c:v>3698</c:v>
                </c:pt>
                <c:pt idx="3698">
                  <c:v>3699</c:v>
                </c:pt>
                <c:pt idx="3699">
                  <c:v>3700</c:v>
                </c:pt>
                <c:pt idx="3700">
                  <c:v>3701</c:v>
                </c:pt>
                <c:pt idx="3701">
                  <c:v>3702</c:v>
                </c:pt>
                <c:pt idx="3702">
                  <c:v>3703</c:v>
                </c:pt>
                <c:pt idx="3703">
                  <c:v>3704</c:v>
                </c:pt>
                <c:pt idx="3704">
                  <c:v>3705</c:v>
                </c:pt>
                <c:pt idx="3705">
                  <c:v>3706</c:v>
                </c:pt>
                <c:pt idx="3706">
                  <c:v>3707</c:v>
                </c:pt>
                <c:pt idx="3707">
                  <c:v>3708</c:v>
                </c:pt>
                <c:pt idx="3708">
                  <c:v>3709</c:v>
                </c:pt>
                <c:pt idx="3709">
                  <c:v>3710</c:v>
                </c:pt>
                <c:pt idx="3710">
                  <c:v>3711</c:v>
                </c:pt>
                <c:pt idx="3711">
                  <c:v>3712</c:v>
                </c:pt>
                <c:pt idx="3712">
                  <c:v>3713</c:v>
                </c:pt>
                <c:pt idx="3713">
                  <c:v>3714</c:v>
                </c:pt>
                <c:pt idx="3714">
                  <c:v>3715</c:v>
                </c:pt>
                <c:pt idx="3715">
                  <c:v>3716</c:v>
                </c:pt>
                <c:pt idx="3716">
                  <c:v>3717</c:v>
                </c:pt>
                <c:pt idx="3717">
                  <c:v>3718</c:v>
                </c:pt>
                <c:pt idx="3718">
                  <c:v>3719</c:v>
                </c:pt>
                <c:pt idx="3719">
                  <c:v>3720</c:v>
                </c:pt>
                <c:pt idx="3720">
                  <c:v>3721</c:v>
                </c:pt>
                <c:pt idx="3721">
                  <c:v>3722</c:v>
                </c:pt>
                <c:pt idx="3722">
                  <c:v>3723</c:v>
                </c:pt>
                <c:pt idx="3723">
                  <c:v>3724</c:v>
                </c:pt>
                <c:pt idx="3724">
                  <c:v>3725</c:v>
                </c:pt>
                <c:pt idx="3725">
                  <c:v>3726</c:v>
                </c:pt>
                <c:pt idx="3726">
                  <c:v>3727</c:v>
                </c:pt>
                <c:pt idx="3727">
                  <c:v>3728</c:v>
                </c:pt>
                <c:pt idx="3728">
                  <c:v>3729</c:v>
                </c:pt>
                <c:pt idx="3729">
                  <c:v>3730</c:v>
                </c:pt>
                <c:pt idx="3730">
                  <c:v>3731</c:v>
                </c:pt>
                <c:pt idx="3731">
                  <c:v>3732</c:v>
                </c:pt>
                <c:pt idx="3732">
                  <c:v>3733</c:v>
                </c:pt>
                <c:pt idx="3733">
                  <c:v>3734</c:v>
                </c:pt>
                <c:pt idx="3734">
                  <c:v>3735</c:v>
                </c:pt>
                <c:pt idx="3735">
                  <c:v>3736</c:v>
                </c:pt>
                <c:pt idx="3736">
                  <c:v>3737</c:v>
                </c:pt>
                <c:pt idx="3737">
                  <c:v>3738</c:v>
                </c:pt>
                <c:pt idx="3738">
                  <c:v>3739</c:v>
                </c:pt>
                <c:pt idx="3739">
                  <c:v>3740</c:v>
                </c:pt>
                <c:pt idx="3740">
                  <c:v>3741</c:v>
                </c:pt>
                <c:pt idx="3741">
                  <c:v>3742</c:v>
                </c:pt>
                <c:pt idx="3742">
                  <c:v>3743</c:v>
                </c:pt>
                <c:pt idx="3743">
                  <c:v>3744</c:v>
                </c:pt>
                <c:pt idx="3744">
                  <c:v>3745</c:v>
                </c:pt>
                <c:pt idx="3745">
                  <c:v>3746</c:v>
                </c:pt>
                <c:pt idx="3746">
                  <c:v>3747</c:v>
                </c:pt>
                <c:pt idx="3747">
                  <c:v>3748</c:v>
                </c:pt>
                <c:pt idx="3748">
                  <c:v>3749</c:v>
                </c:pt>
                <c:pt idx="3749">
                  <c:v>3750</c:v>
                </c:pt>
                <c:pt idx="3750">
                  <c:v>3751</c:v>
                </c:pt>
                <c:pt idx="3751">
                  <c:v>3752</c:v>
                </c:pt>
                <c:pt idx="3752">
                  <c:v>3753</c:v>
                </c:pt>
                <c:pt idx="3753">
                  <c:v>3754</c:v>
                </c:pt>
                <c:pt idx="3754">
                  <c:v>3755</c:v>
                </c:pt>
                <c:pt idx="3755">
                  <c:v>3756</c:v>
                </c:pt>
                <c:pt idx="3756">
                  <c:v>3757</c:v>
                </c:pt>
                <c:pt idx="3757">
                  <c:v>3758</c:v>
                </c:pt>
                <c:pt idx="3758">
                  <c:v>3759</c:v>
                </c:pt>
                <c:pt idx="3759">
                  <c:v>3760</c:v>
                </c:pt>
                <c:pt idx="3760">
                  <c:v>3761</c:v>
                </c:pt>
                <c:pt idx="3761">
                  <c:v>3762</c:v>
                </c:pt>
                <c:pt idx="3762">
                  <c:v>3763</c:v>
                </c:pt>
                <c:pt idx="3763">
                  <c:v>3764</c:v>
                </c:pt>
                <c:pt idx="3764">
                  <c:v>3765</c:v>
                </c:pt>
                <c:pt idx="3765">
                  <c:v>3766</c:v>
                </c:pt>
                <c:pt idx="3766">
                  <c:v>3767</c:v>
                </c:pt>
                <c:pt idx="3767">
                  <c:v>3768</c:v>
                </c:pt>
                <c:pt idx="3768">
                  <c:v>3769</c:v>
                </c:pt>
                <c:pt idx="3769">
                  <c:v>3770</c:v>
                </c:pt>
                <c:pt idx="3770">
                  <c:v>3771</c:v>
                </c:pt>
                <c:pt idx="3771">
                  <c:v>3772</c:v>
                </c:pt>
                <c:pt idx="3772">
                  <c:v>3773</c:v>
                </c:pt>
                <c:pt idx="3773">
                  <c:v>3774</c:v>
                </c:pt>
                <c:pt idx="3774">
                  <c:v>3775</c:v>
                </c:pt>
                <c:pt idx="3775">
                  <c:v>3776</c:v>
                </c:pt>
                <c:pt idx="3776">
                  <c:v>3777</c:v>
                </c:pt>
                <c:pt idx="3777">
                  <c:v>3778</c:v>
                </c:pt>
                <c:pt idx="3778">
                  <c:v>3779</c:v>
                </c:pt>
                <c:pt idx="3779">
                  <c:v>3780</c:v>
                </c:pt>
                <c:pt idx="3780">
                  <c:v>3781</c:v>
                </c:pt>
                <c:pt idx="3781">
                  <c:v>3782</c:v>
                </c:pt>
                <c:pt idx="3782">
                  <c:v>3783</c:v>
                </c:pt>
                <c:pt idx="3783">
                  <c:v>3784</c:v>
                </c:pt>
                <c:pt idx="3784">
                  <c:v>3785</c:v>
                </c:pt>
                <c:pt idx="3785">
                  <c:v>3786</c:v>
                </c:pt>
                <c:pt idx="3786">
                  <c:v>3787</c:v>
                </c:pt>
                <c:pt idx="3787">
                  <c:v>3788</c:v>
                </c:pt>
                <c:pt idx="3788">
                  <c:v>3789</c:v>
                </c:pt>
                <c:pt idx="3789">
                  <c:v>3790</c:v>
                </c:pt>
                <c:pt idx="3790">
                  <c:v>3791</c:v>
                </c:pt>
                <c:pt idx="3791">
                  <c:v>3792</c:v>
                </c:pt>
                <c:pt idx="3792">
                  <c:v>3793</c:v>
                </c:pt>
                <c:pt idx="3793">
                  <c:v>3794</c:v>
                </c:pt>
                <c:pt idx="3794">
                  <c:v>3795</c:v>
                </c:pt>
                <c:pt idx="3795">
                  <c:v>3796</c:v>
                </c:pt>
                <c:pt idx="3796">
                  <c:v>3797</c:v>
                </c:pt>
                <c:pt idx="3797">
                  <c:v>3798</c:v>
                </c:pt>
                <c:pt idx="3798">
                  <c:v>3799</c:v>
                </c:pt>
                <c:pt idx="3799">
                  <c:v>3800</c:v>
                </c:pt>
                <c:pt idx="3800">
                  <c:v>3801</c:v>
                </c:pt>
                <c:pt idx="3801">
                  <c:v>3802</c:v>
                </c:pt>
                <c:pt idx="3802">
                  <c:v>3803</c:v>
                </c:pt>
                <c:pt idx="3803">
                  <c:v>3804</c:v>
                </c:pt>
                <c:pt idx="3804">
                  <c:v>3805</c:v>
                </c:pt>
                <c:pt idx="3805">
                  <c:v>3806</c:v>
                </c:pt>
                <c:pt idx="3806">
                  <c:v>3807</c:v>
                </c:pt>
                <c:pt idx="3807">
                  <c:v>3808</c:v>
                </c:pt>
                <c:pt idx="3808">
                  <c:v>3809</c:v>
                </c:pt>
                <c:pt idx="3809">
                  <c:v>3810</c:v>
                </c:pt>
                <c:pt idx="3810">
                  <c:v>3811</c:v>
                </c:pt>
                <c:pt idx="3811">
                  <c:v>3812</c:v>
                </c:pt>
                <c:pt idx="3812">
                  <c:v>3813</c:v>
                </c:pt>
                <c:pt idx="3813">
                  <c:v>3814</c:v>
                </c:pt>
                <c:pt idx="3814">
                  <c:v>3815</c:v>
                </c:pt>
                <c:pt idx="3815">
                  <c:v>3816</c:v>
                </c:pt>
                <c:pt idx="3816">
                  <c:v>3817</c:v>
                </c:pt>
                <c:pt idx="3817">
                  <c:v>3818</c:v>
                </c:pt>
                <c:pt idx="3818">
                  <c:v>3819</c:v>
                </c:pt>
                <c:pt idx="3819">
                  <c:v>3820</c:v>
                </c:pt>
                <c:pt idx="3820">
                  <c:v>3821</c:v>
                </c:pt>
                <c:pt idx="3821">
                  <c:v>3822</c:v>
                </c:pt>
                <c:pt idx="3822">
                  <c:v>3823</c:v>
                </c:pt>
                <c:pt idx="3823">
                  <c:v>3824</c:v>
                </c:pt>
                <c:pt idx="3824">
                  <c:v>3825</c:v>
                </c:pt>
                <c:pt idx="3825">
                  <c:v>3826</c:v>
                </c:pt>
                <c:pt idx="3826">
                  <c:v>3827</c:v>
                </c:pt>
                <c:pt idx="3827">
                  <c:v>3828</c:v>
                </c:pt>
                <c:pt idx="3828">
                  <c:v>3829</c:v>
                </c:pt>
                <c:pt idx="3829">
                  <c:v>3830</c:v>
                </c:pt>
                <c:pt idx="3830">
                  <c:v>3831</c:v>
                </c:pt>
                <c:pt idx="3831">
                  <c:v>3832</c:v>
                </c:pt>
                <c:pt idx="3832">
                  <c:v>3833</c:v>
                </c:pt>
                <c:pt idx="3833">
                  <c:v>3834</c:v>
                </c:pt>
                <c:pt idx="3834">
                  <c:v>3835</c:v>
                </c:pt>
                <c:pt idx="3835">
                  <c:v>3836</c:v>
                </c:pt>
                <c:pt idx="3836">
                  <c:v>3837</c:v>
                </c:pt>
                <c:pt idx="3837">
                  <c:v>3838</c:v>
                </c:pt>
                <c:pt idx="3838">
                  <c:v>3839</c:v>
                </c:pt>
                <c:pt idx="3839">
                  <c:v>3840</c:v>
                </c:pt>
                <c:pt idx="3840">
                  <c:v>3841</c:v>
                </c:pt>
                <c:pt idx="3841">
                  <c:v>3842</c:v>
                </c:pt>
                <c:pt idx="3842">
                  <c:v>3843</c:v>
                </c:pt>
                <c:pt idx="3843">
                  <c:v>3844</c:v>
                </c:pt>
                <c:pt idx="3844">
                  <c:v>3845</c:v>
                </c:pt>
                <c:pt idx="3845">
                  <c:v>3846</c:v>
                </c:pt>
                <c:pt idx="3846">
                  <c:v>3847</c:v>
                </c:pt>
                <c:pt idx="3847">
                  <c:v>3848</c:v>
                </c:pt>
                <c:pt idx="3848">
                  <c:v>3849</c:v>
                </c:pt>
                <c:pt idx="3849">
                  <c:v>3850</c:v>
                </c:pt>
                <c:pt idx="3850">
                  <c:v>3851</c:v>
                </c:pt>
                <c:pt idx="3851">
                  <c:v>3852</c:v>
                </c:pt>
                <c:pt idx="3852">
                  <c:v>3853</c:v>
                </c:pt>
                <c:pt idx="3853">
                  <c:v>3854</c:v>
                </c:pt>
                <c:pt idx="3854">
                  <c:v>3855</c:v>
                </c:pt>
                <c:pt idx="3855">
                  <c:v>3856</c:v>
                </c:pt>
                <c:pt idx="3856">
                  <c:v>3857</c:v>
                </c:pt>
                <c:pt idx="3857">
                  <c:v>3858</c:v>
                </c:pt>
                <c:pt idx="3858">
                  <c:v>3859</c:v>
                </c:pt>
                <c:pt idx="3859">
                  <c:v>3860</c:v>
                </c:pt>
                <c:pt idx="3860">
                  <c:v>3861</c:v>
                </c:pt>
                <c:pt idx="3861">
                  <c:v>3862</c:v>
                </c:pt>
                <c:pt idx="3862">
                  <c:v>3863</c:v>
                </c:pt>
                <c:pt idx="3863">
                  <c:v>3864</c:v>
                </c:pt>
                <c:pt idx="3864">
                  <c:v>3865</c:v>
                </c:pt>
                <c:pt idx="3865">
                  <c:v>3866</c:v>
                </c:pt>
                <c:pt idx="3866">
                  <c:v>3867</c:v>
                </c:pt>
                <c:pt idx="3867">
                  <c:v>3868</c:v>
                </c:pt>
                <c:pt idx="3868">
                  <c:v>3869</c:v>
                </c:pt>
                <c:pt idx="3869">
                  <c:v>3870</c:v>
                </c:pt>
                <c:pt idx="3870">
                  <c:v>3871</c:v>
                </c:pt>
                <c:pt idx="3871">
                  <c:v>3872</c:v>
                </c:pt>
                <c:pt idx="3872">
                  <c:v>3873</c:v>
                </c:pt>
                <c:pt idx="3873">
                  <c:v>3874</c:v>
                </c:pt>
                <c:pt idx="3874">
                  <c:v>3875</c:v>
                </c:pt>
                <c:pt idx="3875">
                  <c:v>3876</c:v>
                </c:pt>
                <c:pt idx="3876">
                  <c:v>3877</c:v>
                </c:pt>
                <c:pt idx="3877">
                  <c:v>3878</c:v>
                </c:pt>
                <c:pt idx="3878">
                  <c:v>3879</c:v>
                </c:pt>
                <c:pt idx="3879">
                  <c:v>3880</c:v>
                </c:pt>
                <c:pt idx="3880">
                  <c:v>3881</c:v>
                </c:pt>
                <c:pt idx="3881">
                  <c:v>3882</c:v>
                </c:pt>
                <c:pt idx="3882">
                  <c:v>3883</c:v>
                </c:pt>
                <c:pt idx="3883">
                  <c:v>3884</c:v>
                </c:pt>
                <c:pt idx="3884">
                  <c:v>3885</c:v>
                </c:pt>
                <c:pt idx="3885">
                  <c:v>3886</c:v>
                </c:pt>
                <c:pt idx="3886">
                  <c:v>3887</c:v>
                </c:pt>
                <c:pt idx="3887">
                  <c:v>3888</c:v>
                </c:pt>
                <c:pt idx="3888">
                  <c:v>3889</c:v>
                </c:pt>
                <c:pt idx="3889">
                  <c:v>3890</c:v>
                </c:pt>
                <c:pt idx="3890">
                  <c:v>3891</c:v>
                </c:pt>
                <c:pt idx="3891">
                  <c:v>3892</c:v>
                </c:pt>
                <c:pt idx="3892">
                  <c:v>3893</c:v>
                </c:pt>
                <c:pt idx="3893">
                  <c:v>3894</c:v>
                </c:pt>
                <c:pt idx="3894">
                  <c:v>3895</c:v>
                </c:pt>
                <c:pt idx="3895">
                  <c:v>3896</c:v>
                </c:pt>
                <c:pt idx="3896">
                  <c:v>3897</c:v>
                </c:pt>
                <c:pt idx="3897">
                  <c:v>3898</c:v>
                </c:pt>
                <c:pt idx="3898">
                  <c:v>3899</c:v>
                </c:pt>
                <c:pt idx="3899">
                  <c:v>3900</c:v>
                </c:pt>
                <c:pt idx="3900">
                  <c:v>3901</c:v>
                </c:pt>
                <c:pt idx="3901">
                  <c:v>3902</c:v>
                </c:pt>
                <c:pt idx="3902">
                  <c:v>3903</c:v>
                </c:pt>
                <c:pt idx="3903">
                  <c:v>3904</c:v>
                </c:pt>
                <c:pt idx="3904">
                  <c:v>3905</c:v>
                </c:pt>
                <c:pt idx="3905">
                  <c:v>3906</c:v>
                </c:pt>
                <c:pt idx="3906">
                  <c:v>3907</c:v>
                </c:pt>
                <c:pt idx="3907">
                  <c:v>3908</c:v>
                </c:pt>
                <c:pt idx="3908">
                  <c:v>3909</c:v>
                </c:pt>
                <c:pt idx="3909">
                  <c:v>3910</c:v>
                </c:pt>
                <c:pt idx="3910">
                  <c:v>3911</c:v>
                </c:pt>
                <c:pt idx="3911">
                  <c:v>3912</c:v>
                </c:pt>
                <c:pt idx="3912">
                  <c:v>3913</c:v>
                </c:pt>
                <c:pt idx="3913">
                  <c:v>3914</c:v>
                </c:pt>
                <c:pt idx="3914">
                  <c:v>3915</c:v>
                </c:pt>
                <c:pt idx="3915">
                  <c:v>3916</c:v>
                </c:pt>
                <c:pt idx="3916">
                  <c:v>3917</c:v>
                </c:pt>
                <c:pt idx="3917">
                  <c:v>3918</c:v>
                </c:pt>
                <c:pt idx="3918">
                  <c:v>3919</c:v>
                </c:pt>
                <c:pt idx="3919">
                  <c:v>3920</c:v>
                </c:pt>
                <c:pt idx="3920">
                  <c:v>3921</c:v>
                </c:pt>
                <c:pt idx="3921">
                  <c:v>3922</c:v>
                </c:pt>
                <c:pt idx="3922">
                  <c:v>3923</c:v>
                </c:pt>
                <c:pt idx="3923">
                  <c:v>3924</c:v>
                </c:pt>
                <c:pt idx="3924">
                  <c:v>3925</c:v>
                </c:pt>
                <c:pt idx="3925">
                  <c:v>3926</c:v>
                </c:pt>
                <c:pt idx="3926">
                  <c:v>3927</c:v>
                </c:pt>
                <c:pt idx="3927">
                  <c:v>3928</c:v>
                </c:pt>
                <c:pt idx="3928">
                  <c:v>3929</c:v>
                </c:pt>
                <c:pt idx="3929">
                  <c:v>3930</c:v>
                </c:pt>
                <c:pt idx="3930">
                  <c:v>3931</c:v>
                </c:pt>
                <c:pt idx="3931">
                  <c:v>3932</c:v>
                </c:pt>
                <c:pt idx="3932">
                  <c:v>3933</c:v>
                </c:pt>
                <c:pt idx="3933">
                  <c:v>3934</c:v>
                </c:pt>
                <c:pt idx="3934">
                  <c:v>3935</c:v>
                </c:pt>
                <c:pt idx="3935">
                  <c:v>3936</c:v>
                </c:pt>
                <c:pt idx="3936">
                  <c:v>3937</c:v>
                </c:pt>
                <c:pt idx="3937">
                  <c:v>3938</c:v>
                </c:pt>
                <c:pt idx="3938">
                  <c:v>3939</c:v>
                </c:pt>
                <c:pt idx="3939">
                  <c:v>3940</c:v>
                </c:pt>
                <c:pt idx="3940">
                  <c:v>3941</c:v>
                </c:pt>
                <c:pt idx="3941">
                  <c:v>3942</c:v>
                </c:pt>
                <c:pt idx="3942">
                  <c:v>3943</c:v>
                </c:pt>
                <c:pt idx="3943">
                  <c:v>3944</c:v>
                </c:pt>
                <c:pt idx="3944">
                  <c:v>3945</c:v>
                </c:pt>
                <c:pt idx="3945">
                  <c:v>3946</c:v>
                </c:pt>
                <c:pt idx="3946">
                  <c:v>3947</c:v>
                </c:pt>
                <c:pt idx="3947">
                  <c:v>3948</c:v>
                </c:pt>
                <c:pt idx="3948">
                  <c:v>3949</c:v>
                </c:pt>
                <c:pt idx="3949">
                  <c:v>3950</c:v>
                </c:pt>
                <c:pt idx="3950">
                  <c:v>3951</c:v>
                </c:pt>
                <c:pt idx="3951">
                  <c:v>3952</c:v>
                </c:pt>
                <c:pt idx="3952">
                  <c:v>3953</c:v>
                </c:pt>
                <c:pt idx="3953">
                  <c:v>3954</c:v>
                </c:pt>
                <c:pt idx="3954">
                  <c:v>3955</c:v>
                </c:pt>
                <c:pt idx="3955">
                  <c:v>3956</c:v>
                </c:pt>
                <c:pt idx="3956">
                  <c:v>3957</c:v>
                </c:pt>
                <c:pt idx="3957">
                  <c:v>3958</c:v>
                </c:pt>
                <c:pt idx="3958">
                  <c:v>3959</c:v>
                </c:pt>
                <c:pt idx="3959">
                  <c:v>3960</c:v>
                </c:pt>
                <c:pt idx="3960">
                  <c:v>3961</c:v>
                </c:pt>
                <c:pt idx="3961">
                  <c:v>3962</c:v>
                </c:pt>
                <c:pt idx="3962">
                  <c:v>3963</c:v>
                </c:pt>
                <c:pt idx="3963">
                  <c:v>3964</c:v>
                </c:pt>
                <c:pt idx="3964">
                  <c:v>3965</c:v>
                </c:pt>
                <c:pt idx="3965">
                  <c:v>3966</c:v>
                </c:pt>
                <c:pt idx="3966">
                  <c:v>3967</c:v>
                </c:pt>
                <c:pt idx="3967">
                  <c:v>3968</c:v>
                </c:pt>
                <c:pt idx="3968">
                  <c:v>3969</c:v>
                </c:pt>
                <c:pt idx="3969">
                  <c:v>3970</c:v>
                </c:pt>
                <c:pt idx="3970">
                  <c:v>3971</c:v>
                </c:pt>
                <c:pt idx="3971">
                  <c:v>3972</c:v>
                </c:pt>
                <c:pt idx="3972">
                  <c:v>3973</c:v>
                </c:pt>
                <c:pt idx="3973">
                  <c:v>3974</c:v>
                </c:pt>
                <c:pt idx="3974">
                  <c:v>3975</c:v>
                </c:pt>
                <c:pt idx="3975">
                  <c:v>3976</c:v>
                </c:pt>
                <c:pt idx="3976">
                  <c:v>3977</c:v>
                </c:pt>
                <c:pt idx="3977">
                  <c:v>3978</c:v>
                </c:pt>
                <c:pt idx="3978">
                  <c:v>3979</c:v>
                </c:pt>
                <c:pt idx="3979">
                  <c:v>3980</c:v>
                </c:pt>
                <c:pt idx="3980">
                  <c:v>3981</c:v>
                </c:pt>
                <c:pt idx="3981">
                  <c:v>3982</c:v>
                </c:pt>
                <c:pt idx="3982">
                  <c:v>3983</c:v>
                </c:pt>
                <c:pt idx="3983">
                  <c:v>3984</c:v>
                </c:pt>
                <c:pt idx="3984">
                  <c:v>3985</c:v>
                </c:pt>
                <c:pt idx="3985">
                  <c:v>3986</c:v>
                </c:pt>
                <c:pt idx="3986">
                  <c:v>3987</c:v>
                </c:pt>
                <c:pt idx="3987">
                  <c:v>3988</c:v>
                </c:pt>
                <c:pt idx="3988">
                  <c:v>3989</c:v>
                </c:pt>
                <c:pt idx="3989">
                  <c:v>3990</c:v>
                </c:pt>
                <c:pt idx="3990">
                  <c:v>3991</c:v>
                </c:pt>
                <c:pt idx="3991">
                  <c:v>3992</c:v>
                </c:pt>
                <c:pt idx="3992">
                  <c:v>3993</c:v>
                </c:pt>
                <c:pt idx="3993">
                  <c:v>3994</c:v>
                </c:pt>
                <c:pt idx="3994">
                  <c:v>3995</c:v>
                </c:pt>
                <c:pt idx="3995">
                  <c:v>3996</c:v>
                </c:pt>
                <c:pt idx="3996">
                  <c:v>3997</c:v>
                </c:pt>
                <c:pt idx="3997">
                  <c:v>3998</c:v>
                </c:pt>
                <c:pt idx="3998">
                  <c:v>3999</c:v>
                </c:pt>
                <c:pt idx="3999">
                  <c:v>4000</c:v>
                </c:pt>
                <c:pt idx="4000">
                  <c:v>4001</c:v>
                </c:pt>
                <c:pt idx="4001">
                  <c:v>4002</c:v>
                </c:pt>
                <c:pt idx="4002">
                  <c:v>4003</c:v>
                </c:pt>
                <c:pt idx="4003">
                  <c:v>4004</c:v>
                </c:pt>
                <c:pt idx="4004">
                  <c:v>4005</c:v>
                </c:pt>
                <c:pt idx="4005">
                  <c:v>4006</c:v>
                </c:pt>
                <c:pt idx="4006">
                  <c:v>4007</c:v>
                </c:pt>
                <c:pt idx="4007">
                  <c:v>4008</c:v>
                </c:pt>
                <c:pt idx="4008">
                  <c:v>4009</c:v>
                </c:pt>
                <c:pt idx="4009">
                  <c:v>4010</c:v>
                </c:pt>
                <c:pt idx="4010">
                  <c:v>4011</c:v>
                </c:pt>
                <c:pt idx="4011">
                  <c:v>4012</c:v>
                </c:pt>
                <c:pt idx="4012">
                  <c:v>4013</c:v>
                </c:pt>
                <c:pt idx="4013">
                  <c:v>4014</c:v>
                </c:pt>
                <c:pt idx="4014">
                  <c:v>4015</c:v>
                </c:pt>
                <c:pt idx="4015">
                  <c:v>4016</c:v>
                </c:pt>
                <c:pt idx="4016">
                  <c:v>4017</c:v>
                </c:pt>
                <c:pt idx="4017">
                  <c:v>4018</c:v>
                </c:pt>
                <c:pt idx="4018">
                  <c:v>4019</c:v>
                </c:pt>
                <c:pt idx="4019">
                  <c:v>4020</c:v>
                </c:pt>
                <c:pt idx="4020">
                  <c:v>4021</c:v>
                </c:pt>
                <c:pt idx="4021">
                  <c:v>4022</c:v>
                </c:pt>
                <c:pt idx="4022">
                  <c:v>4023</c:v>
                </c:pt>
                <c:pt idx="4023">
                  <c:v>4024</c:v>
                </c:pt>
                <c:pt idx="4024">
                  <c:v>4025</c:v>
                </c:pt>
                <c:pt idx="4025">
                  <c:v>4026</c:v>
                </c:pt>
                <c:pt idx="4026">
                  <c:v>4027</c:v>
                </c:pt>
                <c:pt idx="4027">
                  <c:v>4028</c:v>
                </c:pt>
                <c:pt idx="4028">
                  <c:v>4029</c:v>
                </c:pt>
                <c:pt idx="4029">
                  <c:v>4030</c:v>
                </c:pt>
                <c:pt idx="4030">
                  <c:v>4031</c:v>
                </c:pt>
                <c:pt idx="4031">
                  <c:v>4032</c:v>
                </c:pt>
                <c:pt idx="4032">
                  <c:v>4033</c:v>
                </c:pt>
                <c:pt idx="4033">
                  <c:v>4034</c:v>
                </c:pt>
                <c:pt idx="4034">
                  <c:v>4035</c:v>
                </c:pt>
                <c:pt idx="4035">
                  <c:v>4036</c:v>
                </c:pt>
                <c:pt idx="4036">
                  <c:v>4037</c:v>
                </c:pt>
                <c:pt idx="4037">
                  <c:v>4038</c:v>
                </c:pt>
                <c:pt idx="4038">
                  <c:v>4039</c:v>
                </c:pt>
                <c:pt idx="4039">
                  <c:v>4040</c:v>
                </c:pt>
                <c:pt idx="4040">
                  <c:v>4041</c:v>
                </c:pt>
                <c:pt idx="4041">
                  <c:v>4042</c:v>
                </c:pt>
                <c:pt idx="4042">
                  <c:v>4043</c:v>
                </c:pt>
                <c:pt idx="4043">
                  <c:v>4044</c:v>
                </c:pt>
                <c:pt idx="4044">
                  <c:v>4045</c:v>
                </c:pt>
                <c:pt idx="4045">
                  <c:v>4046</c:v>
                </c:pt>
                <c:pt idx="4046">
                  <c:v>4047</c:v>
                </c:pt>
                <c:pt idx="4047">
                  <c:v>4048</c:v>
                </c:pt>
                <c:pt idx="4048">
                  <c:v>4049</c:v>
                </c:pt>
                <c:pt idx="4049">
                  <c:v>4050</c:v>
                </c:pt>
                <c:pt idx="4050">
                  <c:v>4051</c:v>
                </c:pt>
                <c:pt idx="4051">
                  <c:v>4052</c:v>
                </c:pt>
                <c:pt idx="4052">
                  <c:v>4053</c:v>
                </c:pt>
                <c:pt idx="4053">
                  <c:v>4054</c:v>
                </c:pt>
                <c:pt idx="4054">
                  <c:v>4055</c:v>
                </c:pt>
                <c:pt idx="4055">
                  <c:v>4056</c:v>
                </c:pt>
                <c:pt idx="4056">
                  <c:v>4057</c:v>
                </c:pt>
                <c:pt idx="4057">
                  <c:v>4058</c:v>
                </c:pt>
                <c:pt idx="4058">
                  <c:v>4059</c:v>
                </c:pt>
                <c:pt idx="4059">
                  <c:v>4060</c:v>
                </c:pt>
                <c:pt idx="4060">
                  <c:v>4061</c:v>
                </c:pt>
                <c:pt idx="4061">
                  <c:v>4062</c:v>
                </c:pt>
                <c:pt idx="4062">
                  <c:v>4063</c:v>
                </c:pt>
                <c:pt idx="4063">
                  <c:v>4064</c:v>
                </c:pt>
                <c:pt idx="4064">
                  <c:v>4065</c:v>
                </c:pt>
                <c:pt idx="4065">
                  <c:v>4066</c:v>
                </c:pt>
                <c:pt idx="4066">
                  <c:v>4067</c:v>
                </c:pt>
                <c:pt idx="4067">
                  <c:v>4068</c:v>
                </c:pt>
                <c:pt idx="4068">
                  <c:v>4069</c:v>
                </c:pt>
                <c:pt idx="4069">
                  <c:v>4070</c:v>
                </c:pt>
                <c:pt idx="4070">
                  <c:v>4071</c:v>
                </c:pt>
                <c:pt idx="4071">
                  <c:v>4072</c:v>
                </c:pt>
                <c:pt idx="4072">
                  <c:v>4073</c:v>
                </c:pt>
                <c:pt idx="4073">
                  <c:v>4074</c:v>
                </c:pt>
                <c:pt idx="4074">
                  <c:v>4075</c:v>
                </c:pt>
                <c:pt idx="4075">
                  <c:v>4076</c:v>
                </c:pt>
                <c:pt idx="4076">
                  <c:v>4077</c:v>
                </c:pt>
                <c:pt idx="4077">
                  <c:v>4078</c:v>
                </c:pt>
                <c:pt idx="4078">
                  <c:v>4079</c:v>
                </c:pt>
                <c:pt idx="4079">
                  <c:v>4080</c:v>
                </c:pt>
                <c:pt idx="4080">
                  <c:v>4081</c:v>
                </c:pt>
                <c:pt idx="4081">
                  <c:v>4082</c:v>
                </c:pt>
                <c:pt idx="4082">
                  <c:v>4083</c:v>
                </c:pt>
                <c:pt idx="4083">
                  <c:v>4084</c:v>
                </c:pt>
                <c:pt idx="4084">
                  <c:v>4085</c:v>
                </c:pt>
                <c:pt idx="4085">
                  <c:v>4086</c:v>
                </c:pt>
                <c:pt idx="4086">
                  <c:v>4087</c:v>
                </c:pt>
                <c:pt idx="4087">
                  <c:v>4088</c:v>
                </c:pt>
                <c:pt idx="4088">
                  <c:v>4089</c:v>
                </c:pt>
                <c:pt idx="4089">
                  <c:v>4090</c:v>
                </c:pt>
                <c:pt idx="4090">
                  <c:v>4091</c:v>
                </c:pt>
                <c:pt idx="4091">
                  <c:v>4092</c:v>
                </c:pt>
                <c:pt idx="4092">
                  <c:v>4093</c:v>
                </c:pt>
                <c:pt idx="4093">
                  <c:v>4094</c:v>
                </c:pt>
                <c:pt idx="4094">
                  <c:v>4095</c:v>
                </c:pt>
                <c:pt idx="4095">
                  <c:v>4096</c:v>
                </c:pt>
                <c:pt idx="4096">
                  <c:v>4097</c:v>
                </c:pt>
                <c:pt idx="4097">
                  <c:v>4098</c:v>
                </c:pt>
                <c:pt idx="4098">
                  <c:v>4099</c:v>
                </c:pt>
                <c:pt idx="4099">
                  <c:v>4100</c:v>
                </c:pt>
                <c:pt idx="4100">
                  <c:v>4101</c:v>
                </c:pt>
                <c:pt idx="4101">
                  <c:v>4102</c:v>
                </c:pt>
                <c:pt idx="4102">
                  <c:v>4103</c:v>
                </c:pt>
                <c:pt idx="4103">
                  <c:v>4104</c:v>
                </c:pt>
                <c:pt idx="4104">
                  <c:v>4105</c:v>
                </c:pt>
                <c:pt idx="4105">
                  <c:v>4106</c:v>
                </c:pt>
                <c:pt idx="4106">
                  <c:v>4107</c:v>
                </c:pt>
                <c:pt idx="4107">
                  <c:v>4108</c:v>
                </c:pt>
                <c:pt idx="4108">
                  <c:v>4109</c:v>
                </c:pt>
                <c:pt idx="4109">
                  <c:v>4110</c:v>
                </c:pt>
                <c:pt idx="4110">
                  <c:v>4111</c:v>
                </c:pt>
                <c:pt idx="4111">
                  <c:v>4112</c:v>
                </c:pt>
                <c:pt idx="4112">
                  <c:v>4113</c:v>
                </c:pt>
                <c:pt idx="4113">
                  <c:v>4114</c:v>
                </c:pt>
                <c:pt idx="4114">
                  <c:v>4115</c:v>
                </c:pt>
                <c:pt idx="4115">
                  <c:v>4116</c:v>
                </c:pt>
                <c:pt idx="4116">
                  <c:v>4117</c:v>
                </c:pt>
                <c:pt idx="4117">
                  <c:v>4118</c:v>
                </c:pt>
                <c:pt idx="4118">
                  <c:v>4119</c:v>
                </c:pt>
                <c:pt idx="4119">
                  <c:v>4120</c:v>
                </c:pt>
                <c:pt idx="4120">
                  <c:v>4121</c:v>
                </c:pt>
                <c:pt idx="4121">
                  <c:v>4122</c:v>
                </c:pt>
                <c:pt idx="4122">
                  <c:v>4123</c:v>
                </c:pt>
                <c:pt idx="4123">
                  <c:v>4124</c:v>
                </c:pt>
                <c:pt idx="4124">
                  <c:v>4125</c:v>
                </c:pt>
                <c:pt idx="4125">
                  <c:v>4126</c:v>
                </c:pt>
                <c:pt idx="4126">
                  <c:v>4127</c:v>
                </c:pt>
                <c:pt idx="4127">
                  <c:v>4128</c:v>
                </c:pt>
                <c:pt idx="4128">
                  <c:v>4129</c:v>
                </c:pt>
                <c:pt idx="4129">
                  <c:v>4130</c:v>
                </c:pt>
                <c:pt idx="4130">
                  <c:v>4131</c:v>
                </c:pt>
                <c:pt idx="4131">
                  <c:v>4132</c:v>
                </c:pt>
                <c:pt idx="4132">
                  <c:v>4133</c:v>
                </c:pt>
                <c:pt idx="4133">
                  <c:v>4134</c:v>
                </c:pt>
                <c:pt idx="4134">
                  <c:v>4135</c:v>
                </c:pt>
                <c:pt idx="4135">
                  <c:v>4136</c:v>
                </c:pt>
                <c:pt idx="4136">
                  <c:v>4137</c:v>
                </c:pt>
                <c:pt idx="4137">
                  <c:v>4138</c:v>
                </c:pt>
                <c:pt idx="4138">
                  <c:v>4139</c:v>
                </c:pt>
                <c:pt idx="4139">
                  <c:v>4140</c:v>
                </c:pt>
                <c:pt idx="4140">
                  <c:v>4141</c:v>
                </c:pt>
                <c:pt idx="4141">
                  <c:v>4142</c:v>
                </c:pt>
                <c:pt idx="4142">
                  <c:v>4143</c:v>
                </c:pt>
                <c:pt idx="4143">
                  <c:v>4144</c:v>
                </c:pt>
                <c:pt idx="4144">
                  <c:v>4145</c:v>
                </c:pt>
                <c:pt idx="4145">
                  <c:v>4146</c:v>
                </c:pt>
                <c:pt idx="4146">
                  <c:v>4147</c:v>
                </c:pt>
                <c:pt idx="4147">
                  <c:v>4148</c:v>
                </c:pt>
                <c:pt idx="4148">
                  <c:v>4149</c:v>
                </c:pt>
                <c:pt idx="4149">
                  <c:v>4150</c:v>
                </c:pt>
                <c:pt idx="4150">
                  <c:v>4151</c:v>
                </c:pt>
                <c:pt idx="4151">
                  <c:v>4152</c:v>
                </c:pt>
                <c:pt idx="4152">
                  <c:v>4153</c:v>
                </c:pt>
                <c:pt idx="4153">
                  <c:v>4154</c:v>
                </c:pt>
                <c:pt idx="4154">
                  <c:v>4155</c:v>
                </c:pt>
                <c:pt idx="4155">
                  <c:v>4156</c:v>
                </c:pt>
                <c:pt idx="4156">
                  <c:v>4157</c:v>
                </c:pt>
                <c:pt idx="4157">
                  <c:v>4158</c:v>
                </c:pt>
                <c:pt idx="4158">
                  <c:v>4159</c:v>
                </c:pt>
                <c:pt idx="4159">
                  <c:v>4160</c:v>
                </c:pt>
                <c:pt idx="4160">
                  <c:v>4161</c:v>
                </c:pt>
                <c:pt idx="4161">
                  <c:v>4162</c:v>
                </c:pt>
                <c:pt idx="4162">
                  <c:v>4163</c:v>
                </c:pt>
                <c:pt idx="4163">
                  <c:v>4164</c:v>
                </c:pt>
                <c:pt idx="4164">
                  <c:v>4165</c:v>
                </c:pt>
                <c:pt idx="4165">
                  <c:v>4166</c:v>
                </c:pt>
                <c:pt idx="4166">
                  <c:v>4167</c:v>
                </c:pt>
                <c:pt idx="4167">
                  <c:v>4168</c:v>
                </c:pt>
                <c:pt idx="4168">
                  <c:v>4169</c:v>
                </c:pt>
                <c:pt idx="4169">
                  <c:v>4170</c:v>
                </c:pt>
                <c:pt idx="4170">
                  <c:v>4171</c:v>
                </c:pt>
                <c:pt idx="4171">
                  <c:v>4172</c:v>
                </c:pt>
                <c:pt idx="4172">
                  <c:v>4173</c:v>
                </c:pt>
                <c:pt idx="4173">
                  <c:v>4174</c:v>
                </c:pt>
                <c:pt idx="4174">
                  <c:v>4175</c:v>
                </c:pt>
                <c:pt idx="4175">
                  <c:v>4176</c:v>
                </c:pt>
                <c:pt idx="4176">
                  <c:v>4177</c:v>
                </c:pt>
                <c:pt idx="4177">
                  <c:v>4178</c:v>
                </c:pt>
                <c:pt idx="4178">
                  <c:v>4179</c:v>
                </c:pt>
                <c:pt idx="4179">
                  <c:v>4180</c:v>
                </c:pt>
                <c:pt idx="4180">
                  <c:v>4181</c:v>
                </c:pt>
                <c:pt idx="4181">
                  <c:v>4182</c:v>
                </c:pt>
                <c:pt idx="4182">
                  <c:v>4183</c:v>
                </c:pt>
                <c:pt idx="4183">
                  <c:v>4184</c:v>
                </c:pt>
                <c:pt idx="4184">
                  <c:v>4185</c:v>
                </c:pt>
                <c:pt idx="4185">
                  <c:v>4186</c:v>
                </c:pt>
                <c:pt idx="4186">
                  <c:v>4187</c:v>
                </c:pt>
                <c:pt idx="4187">
                  <c:v>4188</c:v>
                </c:pt>
                <c:pt idx="4188">
                  <c:v>4189</c:v>
                </c:pt>
                <c:pt idx="4189">
                  <c:v>4190</c:v>
                </c:pt>
                <c:pt idx="4190">
                  <c:v>4191</c:v>
                </c:pt>
                <c:pt idx="4191">
                  <c:v>4192</c:v>
                </c:pt>
                <c:pt idx="4192">
                  <c:v>4193</c:v>
                </c:pt>
                <c:pt idx="4193">
                  <c:v>4194</c:v>
                </c:pt>
                <c:pt idx="4194">
                  <c:v>4195</c:v>
                </c:pt>
                <c:pt idx="4195">
                  <c:v>4196</c:v>
                </c:pt>
                <c:pt idx="4196">
                  <c:v>4197</c:v>
                </c:pt>
                <c:pt idx="4197">
                  <c:v>4198</c:v>
                </c:pt>
                <c:pt idx="4198">
                  <c:v>4199</c:v>
                </c:pt>
                <c:pt idx="4199">
                  <c:v>4200</c:v>
                </c:pt>
                <c:pt idx="4200">
                  <c:v>4201</c:v>
                </c:pt>
                <c:pt idx="4201">
                  <c:v>4202</c:v>
                </c:pt>
                <c:pt idx="4202">
                  <c:v>4203</c:v>
                </c:pt>
                <c:pt idx="4203">
                  <c:v>4204</c:v>
                </c:pt>
                <c:pt idx="4204">
                  <c:v>4205</c:v>
                </c:pt>
                <c:pt idx="4205">
                  <c:v>4206</c:v>
                </c:pt>
                <c:pt idx="4206">
                  <c:v>4207</c:v>
                </c:pt>
                <c:pt idx="4207">
                  <c:v>4208</c:v>
                </c:pt>
                <c:pt idx="4208">
                  <c:v>4209</c:v>
                </c:pt>
                <c:pt idx="4209">
                  <c:v>4210</c:v>
                </c:pt>
                <c:pt idx="4210">
                  <c:v>4211</c:v>
                </c:pt>
                <c:pt idx="4211">
                  <c:v>4212</c:v>
                </c:pt>
                <c:pt idx="4212">
                  <c:v>4213</c:v>
                </c:pt>
                <c:pt idx="4213">
                  <c:v>4214</c:v>
                </c:pt>
                <c:pt idx="4214">
                  <c:v>4215</c:v>
                </c:pt>
                <c:pt idx="4215">
                  <c:v>4216</c:v>
                </c:pt>
                <c:pt idx="4216">
                  <c:v>4217</c:v>
                </c:pt>
                <c:pt idx="4217">
                  <c:v>4218</c:v>
                </c:pt>
                <c:pt idx="4218">
                  <c:v>4219</c:v>
                </c:pt>
                <c:pt idx="4219">
                  <c:v>4220</c:v>
                </c:pt>
                <c:pt idx="4220">
                  <c:v>4221</c:v>
                </c:pt>
                <c:pt idx="4221">
                  <c:v>4222</c:v>
                </c:pt>
                <c:pt idx="4222">
                  <c:v>4223</c:v>
                </c:pt>
                <c:pt idx="4223">
                  <c:v>4224</c:v>
                </c:pt>
                <c:pt idx="4224">
                  <c:v>4225</c:v>
                </c:pt>
                <c:pt idx="4225">
                  <c:v>4226</c:v>
                </c:pt>
                <c:pt idx="4226">
                  <c:v>4227</c:v>
                </c:pt>
                <c:pt idx="4227">
                  <c:v>4228</c:v>
                </c:pt>
                <c:pt idx="4228">
                  <c:v>4229</c:v>
                </c:pt>
                <c:pt idx="4229">
                  <c:v>4230</c:v>
                </c:pt>
                <c:pt idx="4230">
                  <c:v>4231</c:v>
                </c:pt>
                <c:pt idx="4231">
                  <c:v>4232</c:v>
                </c:pt>
                <c:pt idx="4232">
                  <c:v>4233</c:v>
                </c:pt>
                <c:pt idx="4233">
                  <c:v>4234</c:v>
                </c:pt>
                <c:pt idx="4234">
                  <c:v>4235</c:v>
                </c:pt>
                <c:pt idx="4235">
                  <c:v>4236</c:v>
                </c:pt>
                <c:pt idx="4236">
                  <c:v>4237</c:v>
                </c:pt>
                <c:pt idx="4237">
                  <c:v>4238</c:v>
                </c:pt>
                <c:pt idx="4238">
                  <c:v>4239</c:v>
                </c:pt>
                <c:pt idx="4239">
                  <c:v>4240</c:v>
                </c:pt>
                <c:pt idx="4240">
                  <c:v>4241</c:v>
                </c:pt>
                <c:pt idx="4241">
                  <c:v>4242</c:v>
                </c:pt>
                <c:pt idx="4242">
                  <c:v>4243</c:v>
                </c:pt>
                <c:pt idx="4243">
                  <c:v>4244</c:v>
                </c:pt>
                <c:pt idx="4244">
                  <c:v>4245</c:v>
                </c:pt>
                <c:pt idx="4245">
                  <c:v>4246</c:v>
                </c:pt>
                <c:pt idx="4246">
                  <c:v>4247</c:v>
                </c:pt>
                <c:pt idx="4247">
                  <c:v>4248</c:v>
                </c:pt>
                <c:pt idx="4248">
                  <c:v>4249</c:v>
                </c:pt>
                <c:pt idx="4249">
                  <c:v>4250</c:v>
                </c:pt>
                <c:pt idx="4250">
                  <c:v>4251</c:v>
                </c:pt>
                <c:pt idx="4251">
                  <c:v>4252</c:v>
                </c:pt>
                <c:pt idx="4252">
                  <c:v>4253</c:v>
                </c:pt>
                <c:pt idx="4253">
                  <c:v>4254</c:v>
                </c:pt>
                <c:pt idx="4254">
                  <c:v>4255</c:v>
                </c:pt>
                <c:pt idx="4255">
                  <c:v>4256</c:v>
                </c:pt>
                <c:pt idx="4256">
                  <c:v>4257</c:v>
                </c:pt>
                <c:pt idx="4257">
                  <c:v>4258</c:v>
                </c:pt>
                <c:pt idx="4258">
                  <c:v>4259</c:v>
                </c:pt>
                <c:pt idx="4259">
                  <c:v>4260</c:v>
                </c:pt>
                <c:pt idx="4260">
                  <c:v>4261</c:v>
                </c:pt>
                <c:pt idx="4261">
                  <c:v>4262</c:v>
                </c:pt>
                <c:pt idx="4262">
                  <c:v>4263</c:v>
                </c:pt>
                <c:pt idx="4263">
                  <c:v>4264</c:v>
                </c:pt>
                <c:pt idx="4264">
                  <c:v>4265</c:v>
                </c:pt>
                <c:pt idx="4265">
                  <c:v>4266</c:v>
                </c:pt>
                <c:pt idx="4266">
                  <c:v>4267</c:v>
                </c:pt>
                <c:pt idx="4267">
                  <c:v>4268</c:v>
                </c:pt>
                <c:pt idx="4268">
                  <c:v>4269</c:v>
                </c:pt>
                <c:pt idx="4269">
                  <c:v>4270</c:v>
                </c:pt>
                <c:pt idx="4270">
                  <c:v>4271</c:v>
                </c:pt>
                <c:pt idx="4271">
                  <c:v>4272</c:v>
                </c:pt>
                <c:pt idx="4272">
                  <c:v>4273</c:v>
                </c:pt>
                <c:pt idx="4273">
                  <c:v>4274</c:v>
                </c:pt>
                <c:pt idx="4274">
                  <c:v>4275</c:v>
                </c:pt>
                <c:pt idx="4275">
                  <c:v>4276</c:v>
                </c:pt>
                <c:pt idx="4276">
                  <c:v>4277</c:v>
                </c:pt>
                <c:pt idx="4277">
                  <c:v>4278</c:v>
                </c:pt>
                <c:pt idx="4278">
                  <c:v>4279</c:v>
                </c:pt>
                <c:pt idx="4279">
                  <c:v>4280</c:v>
                </c:pt>
                <c:pt idx="4280">
                  <c:v>4281</c:v>
                </c:pt>
                <c:pt idx="4281">
                  <c:v>4282</c:v>
                </c:pt>
                <c:pt idx="4282">
                  <c:v>4283</c:v>
                </c:pt>
                <c:pt idx="4283">
                  <c:v>4284</c:v>
                </c:pt>
                <c:pt idx="4284">
                  <c:v>4285</c:v>
                </c:pt>
                <c:pt idx="4285">
                  <c:v>4286</c:v>
                </c:pt>
                <c:pt idx="4286">
                  <c:v>4287</c:v>
                </c:pt>
                <c:pt idx="4287">
                  <c:v>4288</c:v>
                </c:pt>
                <c:pt idx="4288">
                  <c:v>4289</c:v>
                </c:pt>
                <c:pt idx="4289">
                  <c:v>4290</c:v>
                </c:pt>
                <c:pt idx="4290">
                  <c:v>4291</c:v>
                </c:pt>
                <c:pt idx="4291">
                  <c:v>4292</c:v>
                </c:pt>
                <c:pt idx="4292">
                  <c:v>4293</c:v>
                </c:pt>
                <c:pt idx="4293">
                  <c:v>4294</c:v>
                </c:pt>
                <c:pt idx="4294">
                  <c:v>4295</c:v>
                </c:pt>
                <c:pt idx="4295">
                  <c:v>4296</c:v>
                </c:pt>
                <c:pt idx="4296">
                  <c:v>4297</c:v>
                </c:pt>
                <c:pt idx="4297">
                  <c:v>4298</c:v>
                </c:pt>
                <c:pt idx="4298">
                  <c:v>4299</c:v>
                </c:pt>
                <c:pt idx="4299">
                  <c:v>4300</c:v>
                </c:pt>
                <c:pt idx="4300">
                  <c:v>4301</c:v>
                </c:pt>
                <c:pt idx="4301">
                  <c:v>4302</c:v>
                </c:pt>
                <c:pt idx="4302">
                  <c:v>4303</c:v>
                </c:pt>
                <c:pt idx="4303">
                  <c:v>4304</c:v>
                </c:pt>
                <c:pt idx="4304">
                  <c:v>4305</c:v>
                </c:pt>
                <c:pt idx="4305">
                  <c:v>4306</c:v>
                </c:pt>
                <c:pt idx="4306">
                  <c:v>4307</c:v>
                </c:pt>
                <c:pt idx="4307">
                  <c:v>4308</c:v>
                </c:pt>
                <c:pt idx="4308">
                  <c:v>4309</c:v>
                </c:pt>
                <c:pt idx="4309">
                  <c:v>4310</c:v>
                </c:pt>
                <c:pt idx="4310">
                  <c:v>4311</c:v>
                </c:pt>
                <c:pt idx="4311">
                  <c:v>4312</c:v>
                </c:pt>
                <c:pt idx="4312">
                  <c:v>4313</c:v>
                </c:pt>
                <c:pt idx="4313">
                  <c:v>4314</c:v>
                </c:pt>
                <c:pt idx="4314">
                  <c:v>4315</c:v>
                </c:pt>
                <c:pt idx="4315">
                  <c:v>4316</c:v>
                </c:pt>
                <c:pt idx="4316">
                  <c:v>4317</c:v>
                </c:pt>
                <c:pt idx="4317">
                  <c:v>4318</c:v>
                </c:pt>
                <c:pt idx="4318">
                  <c:v>4319</c:v>
                </c:pt>
                <c:pt idx="4319">
                  <c:v>4320</c:v>
                </c:pt>
                <c:pt idx="4320">
                  <c:v>4321</c:v>
                </c:pt>
                <c:pt idx="4321">
                  <c:v>4322</c:v>
                </c:pt>
                <c:pt idx="4322">
                  <c:v>4323</c:v>
                </c:pt>
                <c:pt idx="4323">
                  <c:v>4324</c:v>
                </c:pt>
                <c:pt idx="4324">
                  <c:v>4325</c:v>
                </c:pt>
                <c:pt idx="4325">
                  <c:v>4326</c:v>
                </c:pt>
                <c:pt idx="4326">
                  <c:v>4327</c:v>
                </c:pt>
                <c:pt idx="4327">
                  <c:v>4328</c:v>
                </c:pt>
                <c:pt idx="4328">
                  <c:v>4329</c:v>
                </c:pt>
                <c:pt idx="4329">
                  <c:v>4330</c:v>
                </c:pt>
                <c:pt idx="4330">
                  <c:v>4331</c:v>
                </c:pt>
                <c:pt idx="4331">
                  <c:v>4332</c:v>
                </c:pt>
                <c:pt idx="4332">
                  <c:v>4333</c:v>
                </c:pt>
                <c:pt idx="4333">
                  <c:v>4334</c:v>
                </c:pt>
                <c:pt idx="4334">
                  <c:v>4335</c:v>
                </c:pt>
                <c:pt idx="4335">
                  <c:v>4336</c:v>
                </c:pt>
                <c:pt idx="4336">
                  <c:v>4337</c:v>
                </c:pt>
                <c:pt idx="4337">
                  <c:v>4338</c:v>
                </c:pt>
                <c:pt idx="4338">
                  <c:v>4339</c:v>
                </c:pt>
                <c:pt idx="4339">
                  <c:v>4340</c:v>
                </c:pt>
                <c:pt idx="4340">
                  <c:v>4341</c:v>
                </c:pt>
                <c:pt idx="4341">
                  <c:v>4342</c:v>
                </c:pt>
                <c:pt idx="4342">
                  <c:v>4343</c:v>
                </c:pt>
                <c:pt idx="4343">
                  <c:v>4344</c:v>
                </c:pt>
                <c:pt idx="4344">
                  <c:v>4345</c:v>
                </c:pt>
                <c:pt idx="4345">
                  <c:v>4346</c:v>
                </c:pt>
                <c:pt idx="4346">
                  <c:v>4347</c:v>
                </c:pt>
                <c:pt idx="4347">
                  <c:v>4348</c:v>
                </c:pt>
                <c:pt idx="4348">
                  <c:v>4349</c:v>
                </c:pt>
                <c:pt idx="4349">
                  <c:v>4350</c:v>
                </c:pt>
                <c:pt idx="4350">
                  <c:v>4351</c:v>
                </c:pt>
                <c:pt idx="4351">
                  <c:v>4352</c:v>
                </c:pt>
                <c:pt idx="4352">
                  <c:v>4353</c:v>
                </c:pt>
                <c:pt idx="4353">
                  <c:v>4354</c:v>
                </c:pt>
                <c:pt idx="4354">
                  <c:v>4355</c:v>
                </c:pt>
                <c:pt idx="4355">
                  <c:v>4356</c:v>
                </c:pt>
                <c:pt idx="4356">
                  <c:v>4357</c:v>
                </c:pt>
                <c:pt idx="4357">
                  <c:v>4358</c:v>
                </c:pt>
                <c:pt idx="4358">
                  <c:v>4359</c:v>
                </c:pt>
                <c:pt idx="4359">
                  <c:v>4360</c:v>
                </c:pt>
                <c:pt idx="4360">
                  <c:v>4361</c:v>
                </c:pt>
                <c:pt idx="4361">
                  <c:v>4362</c:v>
                </c:pt>
                <c:pt idx="4362">
                  <c:v>4363</c:v>
                </c:pt>
                <c:pt idx="4363">
                  <c:v>4364</c:v>
                </c:pt>
                <c:pt idx="4364">
                  <c:v>4365</c:v>
                </c:pt>
                <c:pt idx="4365">
                  <c:v>4366</c:v>
                </c:pt>
                <c:pt idx="4366">
                  <c:v>4367</c:v>
                </c:pt>
                <c:pt idx="4367">
                  <c:v>4368</c:v>
                </c:pt>
                <c:pt idx="4368">
                  <c:v>4369</c:v>
                </c:pt>
                <c:pt idx="4369">
                  <c:v>4370</c:v>
                </c:pt>
                <c:pt idx="4370">
                  <c:v>4371</c:v>
                </c:pt>
                <c:pt idx="4371">
                  <c:v>4372</c:v>
                </c:pt>
                <c:pt idx="4372">
                  <c:v>4373</c:v>
                </c:pt>
                <c:pt idx="4373">
                  <c:v>4374</c:v>
                </c:pt>
                <c:pt idx="4374">
                  <c:v>4375</c:v>
                </c:pt>
                <c:pt idx="4375">
                  <c:v>4376</c:v>
                </c:pt>
                <c:pt idx="4376">
                  <c:v>4377</c:v>
                </c:pt>
                <c:pt idx="4377">
                  <c:v>4378</c:v>
                </c:pt>
                <c:pt idx="4378">
                  <c:v>4379</c:v>
                </c:pt>
                <c:pt idx="4379">
                  <c:v>4380</c:v>
                </c:pt>
                <c:pt idx="4380">
                  <c:v>4381</c:v>
                </c:pt>
                <c:pt idx="4381">
                  <c:v>4382</c:v>
                </c:pt>
                <c:pt idx="4382">
                  <c:v>4383</c:v>
                </c:pt>
                <c:pt idx="4383">
                  <c:v>4384</c:v>
                </c:pt>
                <c:pt idx="4384">
                  <c:v>4385</c:v>
                </c:pt>
                <c:pt idx="4385">
                  <c:v>4386</c:v>
                </c:pt>
                <c:pt idx="4386">
                  <c:v>4387</c:v>
                </c:pt>
                <c:pt idx="4387">
                  <c:v>4388</c:v>
                </c:pt>
                <c:pt idx="4388">
                  <c:v>4389</c:v>
                </c:pt>
                <c:pt idx="4389">
                  <c:v>4390</c:v>
                </c:pt>
                <c:pt idx="4390">
                  <c:v>4391</c:v>
                </c:pt>
                <c:pt idx="4391">
                  <c:v>4392</c:v>
                </c:pt>
                <c:pt idx="4392">
                  <c:v>4393</c:v>
                </c:pt>
                <c:pt idx="4393">
                  <c:v>4394</c:v>
                </c:pt>
                <c:pt idx="4394">
                  <c:v>4395</c:v>
                </c:pt>
                <c:pt idx="4395">
                  <c:v>4396</c:v>
                </c:pt>
                <c:pt idx="4396">
                  <c:v>4397</c:v>
                </c:pt>
                <c:pt idx="4397">
                  <c:v>4398</c:v>
                </c:pt>
                <c:pt idx="4398">
                  <c:v>4399</c:v>
                </c:pt>
                <c:pt idx="4399">
                  <c:v>4400</c:v>
                </c:pt>
                <c:pt idx="4400">
                  <c:v>4401</c:v>
                </c:pt>
                <c:pt idx="4401">
                  <c:v>4402</c:v>
                </c:pt>
                <c:pt idx="4402">
                  <c:v>4403</c:v>
                </c:pt>
                <c:pt idx="4403">
                  <c:v>4404</c:v>
                </c:pt>
                <c:pt idx="4404">
                  <c:v>4405</c:v>
                </c:pt>
                <c:pt idx="4405">
                  <c:v>4406</c:v>
                </c:pt>
                <c:pt idx="4406">
                  <c:v>4407</c:v>
                </c:pt>
                <c:pt idx="4407">
                  <c:v>4408</c:v>
                </c:pt>
                <c:pt idx="4408">
                  <c:v>4409</c:v>
                </c:pt>
                <c:pt idx="4409">
                  <c:v>4410</c:v>
                </c:pt>
                <c:pt idx="4410">
                  <c:v>4411</c:v>
                </c:pt>
                <c:pt idx="4411">
                  <c:v>4412</c:v>
                </c:pt>
                <c:pt idx="4412">
                  <c:v>4413</c:v>
                </c:pt>
                <c:pt idx="4413">
                  <c:v>4414</c:v>
                </c:pt>
                <c:pt idx="4414">
                  <c:v>4415</c:v>
                </c:pt>
                <c:pt idx="4415">
                  <c:v>4416</c:v>
                </c:pt>
                <c:pt idx="4416">
                  <c:v>4417</c:v>
                </c:pt>
                <c:pt idx="4417">
                  <c:v>4418</c:v>
                </c:pt>
                <c:pt idx="4418">
                  <c:v>4419</c:v>
                </c:pt>
                <c:pt idx="4419">
                  <c:v>4420</c:v>
                </c:pt>
                <c:pt idx="4420">
                  <c:v>4421</c:v>
                </c:pt>
                <c:pt idx="4421">
                  <c:v>4422</c:v>
                </c:pt>
                <c:pt idx="4422">
                  <c:v>4423</c:v>
                </c:pt>
                <c:pt idx="4423">
                  <c:v>4424</c:v>
                </c:pt>
                <c:pt idx="4424">
                  <c:v>4425</c:v>
                </c:pt>
                <c:pt idx="4425">
                  <c:v>4426</c:v>
                </c:pt>
                <c:pt idx="4426">
                  <c:v>4427</c:v>
                </c:pt>
                <c:pt idx="4427">
                  <c:v>4428</c:v>
                </c:pt>
                <c:pt idx="4428">
                  <c:v>4429</c:v>
                </c:pt>
                <c:pt idx="4429">
                  <c:v>4430</c:v>
                </c:pt>
                <c:pt idx="4430">
                  <c:v>4431</c:v>
                </c:pt>
                <c:pt idx="4431">
                  <c:v>4432</c:v>
                </c:pt>
                <c:pt idx="4432">
                  <c:v>4433</c:v>
                </c:pt>
                <c:pt idx="4433">
                  <c:v>4434</c:v>
                </c:pt>
                <c:pt idx="4434">
                  <c:v>4435</c:v>
                </c:pt>
                <c:pt idx="4435">
                  <c:v>4436</c:v>
                </c:pt>
                <c:pt idx="4436">
                  <c:v>4437</c:v>
                </c:pt>
                <c:pt idx="4437">
                  <c:v>4438</c:v>
                </c:pt>
                <c:pt idx="4438">
                  <c:v>4439</c:v>
                </c:pt>
                <c:pt idx="4439">
                  <c:v>4440</c:v>
                </c:pt>
                <c:pt idx="4440">
                  <c:v>4441</c:v>
                </c:pt>
                <c:pt idx="4441">
                  <c:v>4442</c:v>
                </c:pt>
                <c:pt idx="4442">
                  <c:v>4443</c:v>
                </c:pt>
                <c:pt idx="4443">
                  <c:v>4444</c:v>
                </c:pt>
                <c:pt idx="4444">
                  <c:v>4445</c:v>
                </c:pt>
                <c:pt idx="4445">
                  <c:v>4446</c:v>
                </c:pt>
                <c:pt idx="4446">
                  <c:v>4447</c:v>
                </c:pt>
                <c:pt idx="4447">
                  <c:v>4448</c:v>
                </c:pt>
                <c:pt idx="4448">
                  <c:v>4449</c:v>
                </c:pt>
                <c:pt idx="4449">
                  <c:v>4450</c:v>
                </c:pt>
                <c:pt idx="4450">
                  <c:v>4451</c:v>
                </c:pt>
                <c:pt idx="4451">
                  <c:v>4452</c:v>
                </c:pt>
                <c:pt idx="4452">
                  <c:v>4453</c:v>
                </c:pt>
                <c:pt idx="4453">
                  <c:v>4454</c:v>
                </c:pt>
                <c:pt idx="4454">
                  <c:v>4455</c:v>
                </c:pt>
                <c:pt idx="4455">
                  <c:v>4456</c:v>
                </c:pt>
                <c:pt idx="4456">
                  <c:v>4457</c:v>
                </c:pt>
                <c:pt idx="4457">
                  <c:v>4458</c:v>
                </c:pt>
                <c:pt idx="4458">
                  <c:v>4459</c:v>
                </c:pt>
                <c:pt idx="4459">
                  <c:v>4460</c:v>
                </c:pt>
                <c:pt idx="4460">
                  <c:v>4461</c:v>
                </c:pt>
                <c:pt idx="4461">
                  <c:v>4462</c:v>
                </c:pt>
                <c:pt idx="4462">
                  <c:v>4463</c:v>
                </c:pt>
                <c:pt idx="4463">
                  <c:v>4464</c:v>
                </c:pt>
                <c:pt idx="4464">
                  <c:v>4465</c:v>
                </c:pt>
                <c:pt idx="4465">
                  <c:v>4466</c:v>
                </c:pt>
                <c:pt idx="4466">
                  <c:v>4467</c:v>
                </c:pt>
                <c:pt idx="4467">
                  <c:v>4468</c:v>
                </c:pt>
                <c:pt idx="4468">
                  <c:v>4469</c:v>
                </c:pt>
                <c:pt idx="4469">
                  <c:v>4470</c:v>
                </c:pt>
                <c:pt idx="4470">
                  <c:v>4471</c:v>
                </c:pt>
                <c:pt idx="4471">
                  <c:v>4472</c:v>
                </c:pt>
                <c:pt idx="4472">
                  <c:v>4473</c:v>
                </c:pt>
                <c:pt idx="4473">
                  <c:v>4474</c:v>
                </c:pt>
                <c:pt idx="4474">
                  <c:v>4475</c:v>
                </c:pt>
                <c:pt idx="4475">
                  <c:v>4476</c:v>
                </c:pt>
                <c:pt idx="4476">
                  <c:v>4477</c:v>
                </c:pt>
                <c:pt idx="4477">
                  <c:v>4478</c:v>
                </c:pt>
                <c:pt idx="4478">
                  <c:v>4479</c:v>
                </c:pt>
                <c:pt idx="4479">
                  <c:v>4480</c:v>
                </c:pt>
                <c:pt idx="4480">
                  <c:v>4481</c:v>
                </c:pt>
                <c:pt idx="4481">
                  <c:v>4482</c:v>
                </c:pt>
                <c:pt idx="4482">
                  <c:v>4483</c:v>
                </c:pt>
                <c:pt idx="4483">
                  <c:v>4484</c:v>
                </c:pt>
                <c:pt idx="4484">
                  <c:v>4485</c:v>
                </c:pt>
                <c:pt idx="4485">
                  <c:v>4486</c:v>
                </c:pt>
                <c:pt idx="4486">
                  <c:v>4487</c:v>
                </c:pt>
                <c:pt idx="4487">
                  <c:v>4488</c:v>
                </c:pt>
                <c:pt idx="4488">
                  <c:v>4489</c:v>
                </c:pt>
                <c:pt idx="4489">
                  <c:v>4490</c:v>
                </c:pt>
                <c:pt idx="4490">
                  <c:v>4491</c:v>
                </c:pt>
                <c:pt idx="4491">
                  <c:v>4492</c:v>
                </c:pt>
                <c:pt idx="4492">
                  <c:v>4493</c:v>
                </c:pt>
                <c:pt idx="4493">
                  <c:v>4494</c:v>
                </c:pt>
                <c:pt idx="4494">
                  <c:v>4495</c:v>
                </c:pt>
                <c:pt idx="4495">
                  <c:v>4496</c:v>
                </c:pt>
                <c:pt idx="4496">
                  <c:v>4497</c:v>
                </c:pt>
                <c:pt idx="4497">
                  <c:v>4498</c:v>
                </c:pt>
                <c:pt idx="4498">
                  <c:v>4499</c:v>
                </c:pt>
                <c:pt idx="4499">
                  <c:v>4500</c:v>
                </c:pt>
                <c:pt idx="4500">
                  <c:v>4501</c:v>
                </c:pt>
                <c:pt idx="4501">
                  <c:v>4502</c:v>
                </c:pt>
                <c:pt idx="4502">
                  <c:v>4503</c:v>
                </c:pt>
                <c:pt idx="4503">
                  <c:v>4504</c:v>
                </c:pt>
                <c:pt idx="4504">
                  <c:v>4505</c:v>
                </c:pt>
                <c:pt idx="4505">
                  <c:v>4506</c:v>
                </c:pt>
                <c:pt idx="4506">
                  <c:v>4507</c:v>
                </c:pt>
                <c:pt idx="4507">
                  <c:v>4508</c:v>
                </c:pt>
                <c:pt idx="4508">
                  <c:v>4509</c:v>
                </c:pt>
                <c:pt idx="4509">
                  <c:v>4510</c:v>
                </c:pt>
                <c:pt idx="4510">
                  <c:v>4511</c:v>
                </c:pt>
                <c:pt idx="4511">
                  <c:v>4512</c:v>
                </c:pt>
                <c:pt idx="4512">
                  <c:v>4513</c:v>
                </c:pt>
                <c:pt idx="4513">
                  <c:v>4514</c:v>
                </c:pt>
                <c:pt idx="4514">
                  <c:v>4515</c:v>
                </c:pt>
                <c:pt idx="4515">
                  <c:v>4516</c:v>
                </c:pt>
                <c:pt idx="4516">
                  <c:v>4517</c:v>
                </c:pt>
                <c:pt idx="4517">
                  <c:v>4518</c:v>
                </c:pt>
                <c:pt idx="4518">
                  <c:v>4519</c:v>
                </c:pt>
                <c:pt idx="4519">
                  <c:v>4520</c:v>
                </c:pt>
                <c:pt idx="4520">
                  <c:v>4521</c:v>
                </c:pt>
                <c:pt idx="4521">
                  <c:v>4522</c:v>
                </c:pt>
                <c:pt idx="4522">
                  <c:v>4523</c:v>
                </c:pt>
                <c:pt idx="4523">
                  <c:v>4524</c:v>
                </c:pt>
                <c:pt idx="4524">
                  <c:v>4525</c:v>
                </c:pt>
                <c:pt idx="4525">
                  <c:v>4526</c:v>
                </c:pt>
                <c:pt idx="4526">
                  <c:v>4527</c:v>
                </c:pt>
                <c:pt idx="4527">
                  <c:v>4528</c:v>
                </c:pt>
                <c:pt idx="4528">
                  <c:v>4529</c:v>
                </c:pt>
                <c:pt idx="4529">
                  <c:v>4530</c:v>
                </c:pt>
                <c:pt idx="4530">
                  <c:v>4531</c:v>
                </c:pt>
                <c:pt idx="4531">
                  <c:v>4532</c:v>
                </c:pt>
                <c:pt idx="4532">
                  <c:v>4533</c:v>
                </c:pt>
                <c:pt idx="4533">
                  <c:v>4534</c:v>
                </c:pt>
                <c:pt idx="4534">
                  <c:v>4535</c:v>
                </c:pt>
                <c:pt idx="4535">
                  <c:v>4536</c:v>
                </c:pt>
                <c:pt idx="4536">
                  <c:v>4537</c:v>
                </c:pt>
                <c:pt idx="4537">
                  <c:v>4538</c:v>
                </c:pt>
                <c:pt idx="4538">
                  <c:v>4539</c:v>
                </c:pt>
                <c:pt idx="4539">
                  <c:v>4540</c:v>
                </c:pt>
                <c:pt idx="4540">
                  <c:v>4541</c:v>
                </c:pt>
                <c:pt idx="4541">
                  <c:v>4542</c:v>
                </c:pt>
                <c:pt idx="4542">
                  <c:v>4543</c:v>
                </c:pt>
                <c:pt idx="4543">
                  <c:v>4544</c:v>
                </c:pt>
                <c:pt idx="4544">
                  <c:v>4545</c:v>
                </c:pt>
                <c:pt idx="4545">
                  <c:v>4546</c:v>
                </c:pt>
                <c:pt idx="4546">
                  <c:v>4547</c:v>
                </c:pt>
                <c:pt idx="4547">
                  <c:v>4548</c:v>
                </c:pt>
                <c:pt idx="4548">
                  <c:v>4549</c:v>
                </c:pt>
                <c:pt idx="4549">
                  <c:v>4550</c:v>
                </c:pt>
                <c:pt idx="4550">
                  <c:v>4551</c:v>
                </c:pt>
                <c:pt idx="4551">
                  <c:v>4552</c:v>
                </c:pt>
                <c:pt idx="4552">
                  <c:v>4553</c:v>
                </c:pt>
                <c:pt idx="4553">
                  <c:v>4554</c:v>
                </c:pt>
                <c:pt idx="4554">
                  <c:v>4555</c:v>
                </c:pt>
                <c:pt idx="4555">
                  <c:v>4556</c:v>
                </c:pt>
                <c:pt idx="4556">
                  <c:v>4557</c:v>
                </c:pt>
                <c:pt idx="4557">
                  <c:v>4558</c:v>
                </c:pt>
                <c:pt idx="4558">
                  <c:v>4559</c:v>
                </c:pt>
                <c:pt idx="4559">
                  <c:v>4560</c:v>
                </c:pt>
                <c:pt idx="4560">
                  <c:v>4561</c:v>
                </c:pt>
                <c:pt idx="4561">
                  <c:v>4562</c:v>
                </c:pt>
                <c:pt idx="4562">
                  <c:v>4563</c:v>
                </c:pt>
                <c:pt idx="4563">
                  <c:v>4564</c:v>
                </c:pt>
                <c:pt idx="4564">
                  <c:v>4565</c:v>
                </c:pt>
                <c:pt idx="4565">
                  <c:v>4566</c:v>
                </c:pt>
                <c:pt idx="4566">
                  <c:v>4567</c:v>
                </c:pt>
                <c:pt idx="4567">
                  <c:v>4568</c:v>
                </c:pt>
                <c:pt idx="4568">
                  <c:v>4569</c:v>
                </c:pt>
                <c:pt idx="4569">
                  <c:v>4570</c:v>
                </c:pt>
                <c:pt idx="4570">
                  <c:v>4571</c:v>
                </c:pt>
                <c:pt idx="4571">
                  <c:v>4572</c:v>
                </c:pt>
                <c:pt idx="4572">
                  <c:v>4573</c:v>
                </c:pt>
                <c:pt idx="4573">
                  <c:v>4574</c:v>
                </c:pt>
                <c:pt idx="4574">
                  <c:v>4575</c:v>
                </c:pt>
                <c:pt idx="4575">
                  <c:v>4576</c:v>
                </c:pt>
                <c:pt idx="4576">
                  <c:v>4577</c:v>
                </c:pt>
                <c:pt idx="4577">
                  <c:v>4578</c:v>
                </c:pt>
                <c:pt idx="4578">
                  <c:v>4579</c:v>
                </c:pt>
                <c:pt idx="4579">
                  <c:v>4580</c:v>
                </c:pt>
                <c:pt idx="4580">
                  <c:v>4581</c:v>
                </c:pt>
                <c:pt idx="4581">
                  <c:v>4582</c:v>
                </c:pt>
                <c:pt idx="4582">
                  <c:v>4583</c:v>
                </c:pt>
                <c:pt idx="4583">
                  <c:v>4584</c:v>
                </c:pt>
                <c:pt idx="4584">
                  <c:v>4585</c:v>
                </c:pt>
                <c:pt idx="4585">
                  <c:v>4586</c:v>
                </c:pt>
                <c:pt idx="4586">
                  <c:v>4587</c:v>
                </c:pt>
                <c:pt idx="4587">
                  <c:v>4588</c:v>
                </c:pt>
                <c:pt idx="4588">
                  <c:v>4589</c:v>
                </c:pt>
                <c:pt idx="4589">
                  <c:v>4590</c:v>
                </c:pt>
                <c:pt idx="4590">
                  <c:v>4591</c:v>
                </c:pt>
                <c:pt idx="4591">
                  <c:v>4592</c:v>
                </c:pt>
                <c:pt idx="4592">
                  <c:v>4593</c:v>
                </c:pt>
                <c:pt idx="4593">
                  <c:v>4594</c:v>
                </c:pt>
                <c:pt idx="4594">
                  <c:v>4595</c:v>
                </c:pt>
                <c:pt idx="4595">
                  <c:v>4596</c:v>
                </c:pt>
                <c:pt idx="4596">
                  <c:v>4597</c:v>
                </c:pt>
                <c:pt idx="4597">
                  <c:v>4598</c:v>
                </c:pt>
                <c:pt idx="4598">
                  <c:v>4599</c:v>
                </c:pt>
                <c:pt idx="4599">
                  <c:v>4600</c:v>
                </c:pt>
                <c:pt idx="4600">
                  <c:v>4601</c:v>
                </c:pt>
                <c:pt idx="4601">
                  <c:v>4602</c:v>
                </c:pt>
                <c:pt idx="4602">
                  <c:v>4603</c:v>
                </c:pt>
                <c:pt idx="4603">
                  <c:v>4604</c:v>
                </c:pt>
                <c:pt idx="4604">
                  <c:v>4605</c:v>
                </c:pt>
                <c:pt idx="4605">
                  <c:v>4606</c:v>
                </c:pt>
                <c:pt idx="4606">
                  <c:v>4607</c:v>
                </c:pt>
                <c:pt idx="4607">
                  <c:v>4608</c:v>
                </c:pt>
                <c:pt idx="4608">
                  <c:v>4609</c:v>
                </c:pt>
                <c:pt idx="4609">
                  <c:v>4610</c:v>
                </c:pt>
                <c:pt idx="4610">
                  <c:v>4611</c:v>
                </c:pt>
                <c:pt idx="4611">
                  <c:v>4612</c:v>
                </c:pt>
                <c:pt idx="4612">
                  <c:v>4613</c:v>
                </c:pt>
                <c:pt idx="4613">
                  <c:v>4614</c:v>
                </c:pt>
                <c:pt idx="4614">
                  <c:v>4615</c:v>
                </c:pt>
                <c:pt idx="4615">
                  <c:v>4616</c:v>
                </c:pt>
                <c:pt idx="4616">
                  <c:v>4617</c:v>
                </c:pt>
                <c:pt idx="4617">
                  <c:v>4618</c:v>
                </c:pt>
                <c:pt idx="4618">
                  <c:v>4619</c:v>
                </c:pt>
                <c:pt idx="4619">
                  <c:v>4620</c:v>
                </c:pt>
                <c:pt idx="4620">
                  <c:v>4621</c:v>
                </c:pt>
                <c:pt idx="4621">
                  <c:v>4622</c:v>
                </c:pt>
                <c:pt idx="4622">
                  <c:v>4623</c:v>
                </c:pt>
                <c:pt idx="4623">
                  <c:v>4624</c:v>
                </c:pt>
                <c:pt idx="4624">
                  <c:v>4625</c:v>
                </c:pt>
                <c:pt idx="4625">
                  <c:v>4626</c:v>
                </c:pt>
                <c:pt idx="4626">
                  <c:v>4627</c:v>
                </c:pt>
                <c:pt idx="4627">
                  <c:v>4628</c:v>
                </c:pt>
                <c:pt idx="4628">
                  <c:v>4629</c:v>
                </c:pt>
                <c:pt idx="4629">
                  <c:v>4630</c:v>
                </c:pt>
                <c:pt idx="4630">
                  <c:v>4631</c:v>
                </c:pt>
                <c:pt idx="4631">
                  <c:v>4632</c:v>
                </c:pt>
                <c:pt idx="4632">
                  <c:v>4633</c:v>
                </c:pt>
                <c:pt idx="4633">
                  <c:v>4634</c:v>
                </c:pt>
                <c:pt idx="4634">
                  <c:v>4635</c:v>
                </c:pt>
                <c:pt idx="4635">
                  <c:v>4636</c:v>
                </c:pt>
                <c:pt idx="4636">
                  <c:v>4637</c:v>
                </c:pt>
                <c:pt idx="4637">
                  <c:v>4638</c:v>
                </c:pt>
                <c:pt idx="4638">
                  <c:v>4639</c:v>
                </c:pt>
                <c:pt idx="4639">
                  <c:v>4640</c:v>
                </c:pt>
                <c:pt idx="4640">
                  <c:v>4641</c:v>
                </c:pt>
                <c:pt idx="4641">
                  <c:v>4642</c:v>
                </c:pt>
                <c:pt idx="4642">
                  <c:v>4643</c:v>
                </c:pt>
                <c:pt idx="4643">
                  <c:v>4644</c:v>
                </c:pt>
                <c:pt idx="4644">
                  <c:v>4645</c:v>
                </c:pt>
                <c:pt idx="4645">
                  <c:v>4646</c:v>
                </c:pt>
                <c:pt idx="4646">
                  <c:v>4647</c:v>
                </c:pt>
                <c:pt idx="4647">
                  <c:v>4648</c:v>
                </c:pt>
                <c:pt idx="4648">
                  <c:v>4649</c:v>
                </c:pt>
                <c:pt idx="4649">
                  <c:v>4650</c:v>
                </c:pt>
                <c:pt idx="4650">
                  <c:v>4651</c:v>
                </c:pt>
                <c:pt idx="4651">
                  <c:v>4652</c:v>
                </c:pt>
                <c:pt idx="4652">
                  <c:v>4653</c:v>
                </c:pt>
                <c:pt idx="4653">
                  <c:v>4654</c:v>
                </c:pt>
                <c:pt idx="4654">
                  <c:v>4655</c:v>
                </c:pt>
                <c:pt idx="4655">
                  <c:v>4656</c:v>
                </c:pt>
                <c:pt idx="4656">
                  <c:v>4657</c:v>
                </c:pt>
                <c:pt idx="4657">
                  <c:v>4658</c:v>
                </c:pt>
                <c:pt idx="4658">
                  <c:v>4659</c:v>
                </c:pt>
                <c:pt idx="4659">
                  <c:v>4660</c:v>
                </c:pt>
                <c:pt idx="4660">
                  <c:v>4661</c:v>
                </c:pt>
                <c:pt idx="4661">
                  <c:v>4662</c:v>
                </c:pt>
                <c:pt idx="4662">
                  <c:v>4663</c:v>
                </c:pt>
                <c:pt idx="4663">
                  <c:v>4664</c:v>
                </c:pt>
                <c:pt idx="4664">
                  <c:v>4665</c:v>
                </c:pt>
                <c:pt idx="4665">
                  <c:v>4666</c:v>
                </c:pt>
                <c:pt idx="4666">
                  <c:v>4667</c:v>
                </c:pt>
                <c:pt idx="4667">
                  <c:v>4668</c:v>
                </c:pt>
                <c:pt idx="4668">
                  <c:v>4669</c:v>
                </c:pt>
                <c:pt idx="4669">
                  <c:v>4670</c:v>
                </c:pt>
                <c:pt idx="4670">
                  <c:v>4671</c:v>
                </c:pt>
                <c:pt idx="4671">
                  <c:v>4672</c:v>
                </c:pt>
                <c:pt idx="4672">
                  <c:v>4673</c:v>
                </c:pt>
                <c:pt idx="4673">
                  <c:v>4674</c:v>
                </c:pt>
                <c:pt idx="4674">
                  <c:v>4675</c:v>
                </c:pt>
                <c:pt idx="4675">
                  <c:v>4676</c:v>
                </c:pt>
                <c:pt idx="4676">
                  <c:v>4677</c:v>
                </c:pt>
                <c:pt idx="4677">
                  <c:v>4678</c:v>
                </c:pt>
                <c:pt idx="4678">
                  <c:v>4679</c:v>
                </c:pt>
                <c:pt idx="4679">
                  <c:v>4680</c:v>
                </c:pt>
                <c:pt idx="4680">
                  <c:v>4681</c:v>
                </c:pt>
                <c:pt idx="4681">
                  <c:v>4682</c:v>
                </c:pt>
                <c:pt idx="4682">
                  <c:v>4683</c:v>
                </c:pt>
                <c:pt idx="4683">
                  <c:v>4684</c:v>
                </c:pt>
                <c:pt idx="4684">
                  <c:v>4685</c:v>
                </c:pt>
                <c:pt idx="4685">
                  <c:v>4686</c:v>
                </c:pt>
                <c:pt idx="4686">
                  <c:v>4687</c:v>
                </c:pt>
                <c:pt idx="4687">
                  <c:v>4688</c:v>
                </c:pt>
                <c:pt idx="4688">
                  <c:v>4689</c:v>
                </c:pt>
                <c:pt idx="4689">
                  <c:v>4690</c:v>
                </c:pt>
                <c:pt idx="4690">
                  <c:v>4691</c:v>
                </c:pt>
                <c:pt idx="4691">
                  <c:v>4692</c:v>
                </c:pt>
                <c:pt idx="4692">
                  <c:v>4693</c:v>
                </c:pt>
                <c:pt idx="4693">
                  <c:v>4694</c:v>
                </c:pt>
                <c:pt idx="4694">
                  <c:v>4695</c:v>
                </c:pt>
                <c:pt idx="4695">
                  <c:v>4696</c:v>
                </c:pt>
                <c:pt idx="4696">
                  <c:v>4697</c:v>
                </c:pt>
                <c:pt idx="4697">
                  <c:v>4698</c:v>
                </c:pt>
                <c:pt idx="4698">
                  <c:v>4699</c:v>
                </c:pt>
                <c:pt idx="4699">
                  <c:v>4700</c:v>
                </c:pt>
                <c:pt idx="4700">
                  <c:v>4701</c:v>
                </c:pt>
                <c:pt idx="4701">
                  <c:v>4702</c:v>
                </c:pt>
                <c:pt idx="4702">
                  <c:v>4703</c:v>
                </c:pt>
                <c:pt idx="4703">
                  <c:v>4704</c:v>
                </c:pt>
                <c:pt idx="4704">
                  <c:v>4705</c:v>
                </c:pt>
                <c:pt idx="4705">
                  <c:v>4706</c:v>
                </c:pt>
                <c:pt idx="4706">
                  <c:v>4707</c:v>
                </c:pt>
                <c:pt idx="4707">
                  <c:v>4708</c:v>
                </c:pt>
                <c:pt idx="4708">
                  <c:v>4709</c:v>
                </c:pt>
                <c:pt idx="4709">
                  <c:v>4710</c:v>
                </c:pt>
                <c:pt idx="4710">
                  <c:v>4711</c:v>
                </c:pt>
                <c:pt idx="4711">
                  <c:v>4712</c:v>
                </c:pt>
                <c:pt idx="4712">
                  <c:v>4713</c:v>
                </c:pt>
                <c:pt idx="4713">
                  <c:v>4714</c:v>
                </c:pt>
                <c:pt idx="4714">
                  <c:v>4715</c:v>
                </c:pt>
                <c:pt idx="4715">
                  <c:v>4716</c:v>
                </c:pt>
                <c:pt idx="4716">
                  <c:v>4717</c:v>
                </c:pt>
                <c:pt idx="4717">
                  <c:v>4718</c:v>
                </c:pt>
                <c:pt idx="4718">
                  <c:v>4719</c:v>
                </c:pt>
                <c:pt idx="4719">
                  <c:v>4720</c:v>
                </c:pt>
                <c:pt idx="4720">
                  <c:v>4721</c:v>
                </c:pt>
                <c:pt idx="4721">
                  <c:v>4722</c:v>
                </c:pt>
                <c:pt idx="4722">
                  <c:v>4723</c:v>
                </c:pt>
                <c:pt idx="4723">
                  <c:v>4724</c:v>
                </c:pt>
                <c:pt idx="4724">
                  <c:v>4725</c:v>
                </c:pt>
                <c:pt idx="4725">
                  <c:v>4726</c:v>
                </c:pt>
                <c:pt idx="4726">
                  <c:v>4727</c:v>
                </c:pt>
                <c:pt idx="4727">
                  <c:v>4728</c:v>
                </c:pt>
                <c:pt idx="4728">
                  <c:v>4729</c:v>
                </c:pt>
                <c:pt idx="4729">
                  <c:v>4730</c:v>
                </c:pt>
                <c:pt idx="4730">
                  <c:v>4731</c:v>
                </c:pt>
                <c:pt idx="4731">
                  <c:v>4732</c:v>
                </c:pt>
                <c:pt idx="4732">
                  <c:v>4733</c:v>
                </c:pt>
                <c:pt idx="4733">
                  <c:v>4734</c:v>
                </c:pt>
                <c:pt idx="4734">
                  <c:v>4735</c:v>
                </c:pt>
                <c:pt idx="4735">
                  <c:v>4736</c:v>
                </c:pt>
                <c:pt idx="4736">
                  <c:v>4737</c:v>
                </c:pt>
                <c:pt idx="4737">
                  <c:v>4738</c:v>
                </c:pt>
                <c:pt idx="4738">
                  <c:v>4739</c:v>
                </c:pt>
                <c:pt idx="4739">
                  <c:v>4740</c:v>
                </c:pt>
                <c:pt idx="4740">
                  <c:v>4741</c:v>
                </c:pt>
                <c:pt idx="4741">
                  <c:v>4742</c:v>
                </c:pt>
                <c:pt idx="4742">
                  <c:v>4743</c:v>
                </c:pt>
                <c:pt idx="4743">
                  <c:v>4744</c:v>
                </c:pt>
                <c:pt idx="4744">
                  <c:v>4745</c:v>
                </c:pt>
                <c:pt idx="4745">
                  <c:v>4746</c:v>
                </c:pt>
                <c:pt idx="4746">
                  <c:v>4747</c:v>
                </c:pt>
                <c:pt idx="4747">
                  <c:v>4748</c:v>
                </c:pt>
                <c:pt idx="4748">
                  <c:v>4749</c:v>
                </c:pt>
                <c:pt idx="4749">
                  <c:v>4750</c:v>
                </c:pt>
                <c:pt idx="4750">
                  <c:v>4751</c:v>
                </c:pt>
                <c:pt idx="4751">
                  <c:v>4752</c:v>
                </c:pt>
                <c:pt idx="4752">
                  <c:v>4753</c:v>
                </c:pt>
                <c:pt idx="4753">
                  <c:v>4754</c:v>
                </c:pt>
                <c:pt idx="4754">
                  <c:v>4755</c:v>
                </c:pt>
                <c:pt idx="4755">
                  <c:v>4756</c:v>
                </c:pt>
                <c:pt idx="4756">
                  <c:v>4757</c:v>
                </c:pt>
                <c:pt idx="4757">
                  <c:v>4758</c:v>
                </c:pt>
                <c:pt idx="4758">
                  <c:v>4759</c:v>
                </c:pt>
                <c:pt idx="4759">
                  <c:v>4760</c:v>
                </c:pt>
                <c:pt idx="4760">
                  <c:v>4761</c:v>
                </c:pt>
                <c:pt idx="4761">
                  <c:v>4762</c:v>
                </c:pt>
                <c:pt idx="4762">
                  <c:v>4763</c:v>
                </c:pt>
                <c:pt idx="4763">
                  <c:v>4764</c:v>
                </c:pt>
                <c:pt idx="4764">
                  <c:v>4765</c:v>
                </c:pt>
                <c:pt idx="4765">
                  <c:v>4766</c:v>
                </c:pt>
                <c:pt idx="4766">
                  <c:v>4767</c:v>
                </c:pt>
                <c:pt idx="4767">
                  <c:v>4768</c:v>
                </c:pt>
                <c:pt idx="4768">
                  <c:v>4769</c:v>
                </c:pt>
                <c:pt idx="4769">
                  <c:v>4770</c:v>
                </c:pt>
                <c:pt idx="4770">
                  <c:v>4771</c:v>
                </c:pt>
                <c:pt idx="4771">
                  <c:v>4772</c:v>
                </c:pt>
                <c:pt idx="4772">
                  <c:v>4773</c:v>
                </c:pt>
                <c:pt idx="4773">
                  <c:v>4774</c:v>
                </c:pt>
                <c:pt idx="4774">
                  <c:v>4775</c:v>
                </c:pt>
                <c:pt idx="4775">
                  <c:v>4776</c:v>
                </c:pt>
                <c:pt idx="4776">
                  <c:v>4777</c:v>
                </c:pt>
                <c:pt idx="4777">
                  <c:v>4778</c:v>
                </c:pt>
                <c:pt idx="4778">
                  <c:v>4779</c:v>
                </c:pt>
                <c:pt idx="4779">
                  <c:v>4780</c:v>
                </c:pt>
                <c:pt idx="4780">
                  <c:v>4781</c:v>
                </c:pt>
                <c:pt idx="4781">
                  <c:v>4782</c:v>
                </c:pt>
                <c:pt idx="4782">
                  <c:v>4783</c:v>
                </c:pt>
                <c:pt idx="4783">
                  <c:v>4784</c:v>
                </c:pt>
                <c:pt idx="4784">
                  <c:v>4785</c:v>
                </c:pt>
                <c:pt idx="4785">
                  <c:v>4786</c:v>
                </c:pt>
                <c:pt idx="4786">
                  <c:v>4787</c:v>
                </c:pt>
                <c:pt idx="4787">
                  <c:v>4788</c:v>
                </c:pt>
                <c:pt idx="4788">
                  <c:v>4789</c:v>
                </c:pt>
                <c:pt idx="4789">
                  <c:v>4790</c:v>
                </c:pt>
                <c:pt idx="4790">
                  <c:v>4791</c:v>
                </c:pt>
                <c:pt idx="4791">
                  <c:v>4792</c:v>
                </c:pt>
                <c:pt idx="4792">
                  <c:v>4793</c:v>
                </c:pt>
                <c:pt idx="4793">
                  <c:v>4794</c:v>
                </c:pt>
                <c:pt idx="4794">
                  <c:v>4795</c:v>
                </c:pt>
                <c:pt idx="4795">
                  <c:v>4796</c:v>
                </c:pt>
                <c:pt idx="4796">
                  <c:v>4797</c:v>
                </c:pt>
                <c:pt idx="4797">
                  <c:v>4798</c:v>
                </c:pt>
                <c:pt idx="4798">
                  <c:v>4799</c:v>
                </c:pt>
                <c:pt idx="4799">
                  <c:v>4800</c:v>
                </c:pt>
                <c:pt idx="4800">
                  <c:v>4801</c:v>
                </c:pt>
                <c:pt idx="4801">
                  <c:v>4802</c:v>
                </c:pt>
                <c:pt idx="4802">
                  <c:v>4803</c:v>
                </c:pt>
                <c:pt idx="4803">
                  <c:v>4804</c:v>
                </c:pt>
                <c:pt idx="4804">
                  <c:v>4805</c:v>
                </c:pt>
                <c:pt idx="4805">
                  <c:v>4806</c:v>
                </c:pt>
                <c:pt idx="4806">
                  <c:v>4807</c:v>
                </c:pt>
                <c:pt idx="4807">
                  <c:v>4808</c:v>
                </c:pt>
                <c:pt idx="4808">
                  <c:v>4809</c:v>
                </c:pt>
                <c:pt idx="4809">
                  <c:v>4810</c:v>
                </c:pt>
                <c:pt idx="4810">
                  <c:v>4811</c:v>
                </c:pt>
                <c:pt idx="4811">
                  <c:v>4812</c:v>
                </c:pt>
                <c:pt idx="4812">
                  <c:v>4813</c:v>
                </c:pt>
                <c:pt idx="4813">
                  <c:v>4814</c:v>
                </c:pt>
                <c:pt idx="4814">
                  <c:v>4815</c:v>
                </c:pt>
                <c:pt idx="4815">
                  <c:v>4816</c:v>
                </c:pt>
                <c:pt idx="4816">
                  <c:v>4817</c:v>
                </c:pt>
                <c:pt idx="4817">
                  <c:v>4818</c:v>
                </c:pt>
                <c:pt idx="4818">
                  <c:v>4819</c:v>
                </c:pt>
                <c:pt idx="4819">
                  <c:v>4820</c:v>
                </c:pt>
                <c:pt idx="4820">
                  <c:v>4821</c:v>
                </c:pt>
                <c:pt idx="4821">
                  <c:v>4822</c:v>
                </c:pt>
                <c:pt idx="4822">
                  <c:v>4823</c:v>
                </c:pt>
                <c:pt idx="4823">
                  <c:v>4824</c:v>
                </c:pt>
                <c:pt idx="4824">
                  <c:v>4825</c:v>
                </c:pt>
                <c:pt idx="4825">
                  <c:v>4826</c:v>
                </c:pt>
                <c:pt idx="4826">
                  <c:v>4827</c:v>
                </c:pt>
                <c:pt idx="4827">
                  <c:v>4828</c:v>
                </c:pt>
                <c:pt idx="4828">
                  <c:v>4829</c:v>
                </c:pt>
                <c:pt idx="4829">
                  <c:v>4830</c:v>
                </c:pt>
                <c:pt idx="4830">
                  <c:v>4831</c:v>
                </c:pt>
                <c:pt idx="4831">
                  <c:v>4832</c:v>
                </c:pt>
                <c:pt idx="4832">
                  <c:v>4833</c:v>
                </c:pt>
                <c:pt idx="4833">
                  <c:v>4834</c:v>
                </c:pt>
                <c:pt idx="4834">
                  <c:v>4835</c:v>
                </c:pt>
                <c:pt idx="4835">
                  <c:v>4836</c:v>
                </c:pt>
                <c:pt idx="4836">
                  <c:v>4837</c:v>
                </c:pt>
                <c:pt idx="4837">
                  <c:v>4838</c:v>
                </c:pt>
                <c:pt idx="4838">
                  <c:v>4839</c:v>
                </c:pt>
                <c:pt idx="4839">
                  <c:v>4840</c:v>
                </c:pt>
                <c:pt idx="4840">
                  <c:v>4841</c:v>
                </c:pt>
                <c:pt idx="4841">
                  <c:v>4842</c:v>
                </c:pt>
                <c:pt idx="4842">
                  <c:v>4843</c:v>
                </c:pt>
                <c:pt idx="4843">
                  <c:v>4844</c:v>
                </c:pt>
                <c:pt idx="4844">
                  <c:v>4845</c:v>
                </c:pt>
                <c:pt idx="4845">
                  <c:v>4846</c:v>
                </c:pt>
                <c:pt idx="4846">
                  <c:v>4847</c:v>
                </c:pt>
                <c:pt idx="4847">
                  <c:v>4848</c:v>
                </c:pt>
                <c:pt idx="4848">
                  <c:v>4849</c:v>
                </c:pt>
                <c:pt idx="4849">
                  <c:v>4850</c:v>
                </c:pt>
                <c:pt idx="4850">
                  <c:v>4851</c:v>
                </c:pt>
                <c:pt idx="4851">
                  <c:v>4852</c:v>
                </c:pt>
                <c:pt idx="4852">
                  <c:v>4853</c:v>
                </c:pt>
                <c:pt idx="4853">
                  <c:v>4854</c:v>
                </c:pt>
                <c:pt idx="4854">
                  <c:v>4855</c:v>
                </c:pt>
                <c:pt idx="4855">
                  <c:v>4856</c:v>
                </c:pt>
                <c:pt idx="4856">
                  <c:v>4857</c:v>
                </c:pt>
                <c:pt idx="4857">
                  <c:v>4858</c:v>
                </c:pt>
                <c:pt idx="4858">
                  <c:v>4859</c:v>
                </c:pt>
                <c:pt idx="4859">
                  <c:v>4860</c:v>
                </c:pt>
                <c:pt idx="4860">
                  <c:v>4861</c:v>
                </c:pt>
                <c:pt idx="4861">
                  <c:v>4862</c:v>
                </c:pt>
                <c:pt idx="4862">
                  <c:v>4863</c:v>
                </c:pt>
                <c:pt idx="4863">
                  <c:v>4864</c:v>
                </c:pt>
                <c:pt idx="4864">
                  <c:v>4865</c:v>
                </c:pt>
                <c:pt idx="4865">
                  <c:v>4866</c:v>
                </c:pt>
                <c:pt idx="4866">
                  <c:v>4867</c:v>
                </c:pt>
                <c:pt idx="4867">
                  <c:v>4868</c:v>
                </c:pt>
                <c:pt idx="4868">
                  <c:v>4869</c:v>
                </c:pt>
                <c:pt idx="4869">
                  <c:v>4870</c:v>
                </c:pt>
                <c:pt idx="4870">
                  <c:v>4871</c:v>
                </c:pt>
                <c:pt idx="4871">
                  <c:v>4872</c:v>
                </c:pt>
                <c:pt idx="4872">
                  <c:v>4873</c:v>
                </c:pt>
                <c:pt idx="4873">
                  <c:v>4874</c:v>
                </c:pt>
                <c:pt idx="4874">
                  <c:v>4875</c:v>
                </c:pt>
                <c:pt idx="4875">
                  <c:v>4876</c:v>
                </c:pt>
                <c:pt idx="4876">
                  <c:v>4877</c:v>
                </c:pt>
                <c:pt idx="4877">
                  <c:v>4878</c:v>
                </c:pt>
                <c:pt idx="4878">
                  <c:v>4879</c:v>
                </c:pt>
                <c:pt idx="4879">
                  <c:v>4880</c:v>
                </c:pt>
                <c:pt idx="4880">
                  <c:v>4881</c:v>
                </c:pt>
                <c:pt idx="4881">
                  <c:v>4882</c:v>
                </c:pt>
                <c:pt idx="4882">
                  <c:v>4883</c:v>
                </c:pt>
                <c:pt idx="4883">
                  <c:v>4884</c:v>
                </c:pt>
                <c:pt idx="4884">
                  <c:v>4885</c:v>
                </c:pt>
                <c:pt idx="4885">
                  <c:v>4886</c:v>
                </c:pt>
                <c:pt idx="4886">
                  <c:v>4887</c:v>
                </c:pt>
                <c:pt idx="4887">
                  <c:v>4888</c:v>
                </c:pt>
                <c:pt idx="4888">
                  <c:v>4889</c:v>
                </c:pt>
                <c:pt idx="4889">
                  <c:v>4890</c:v>
                </c:pt>
                <c:pt idx="4890">
                  <c:v>4891</c:v>
                </c:pt>
                <c:pt idx="4891">
                  <c:v>4892</c:v>
                </c:pt>
                <c:pt idx="4892">
                  <c:v>4893</c:v>
                </c:pt>
                <c:pt idx="4893">
                  <c:v>4894</c:v>
                </c:pt>
                <c:pt idx="4894">
                  <c:v>4895</c:v>
                </c:pt>
                <c:pt idx="4895">
                  <c:v>4896</c:v>
                </c:pt>
                <c:pt idx="4896">
                  <c:v>4897</c:v>
                </c:pt>
                <c:pt idx="4897">
                  <c:v>4898</c:v>
                </c:pt>
                <c:pt idx="4898">
                  <c:v>4899</c:v>
                </c:pt>
                <c:pt idx="4899">
                  <c:v>4900</c:v>
                </c:pt>
                <c:pt idx="4900">
                  <c:v>4901</c:v>
                </c:pt>
                <c:pt idx="4901">
                  <c:v>4902</c:v>
                </c:pt>
                <c:pt idx="4902">
                  <c:v>4903</c:v>
                </c:pt>
                <c:pt idx="4903">
                  <c:v>4904</c:v>
                </c:pt>
                <c:pt idx="4904">
                  <c:v>4905</c:v>
                </c:pt>
                <c:pt idx="4905">
                  <c:v>4906</c:v>
                </c:pt>
                <c:pt idx="4906">
                  <c:v>4907</c:v>
                </c:pt>
                <c:pt idx="4907">
                  <c:v>4908</c:v>
                </c:pt>
                <c:pt idx="4908">
                  <c:v>4909</c:v>
                </c:pt>
                <c:pt idx="4909">
                  <c:v>4910</c:v>
                </c:pt>
                <c:pt idx="4910">
                  <c:v>4911</c:v>
                </c:pt>
                <c:pt idx="4911">
                  <c:v>4912</c:v>
                </c:pt>
                <c:pt idx="4912">
                  <c:v>4913</c:v>
                </c:pt>
                <c:pt idx="4913">
                  <c:v>4914</c:v>
                </c:pt>
                <c:pt idx="4914">
                  <c:v>4915</c:v>
                </c:pt>
                <c:pt idx="4915">
                  <c:v>4916</c:v>
                </c:pt>
                <c:pt idx="4916">
                  <c:v>4917</c:v>
                </c:pt>
                <c:pt idx="4917">
                  <c:v>4918</c:v>
                </c:pt>
                <c:pt idx="4918">
                  <c:v>4919</c:v>
                </c:pt>
                <c:pt idx="4919">
                  <c:v>4920</c:v>
                </c:pt>
                <c:pt idx="4920">
                  <c:v>4921</c:v>
                </c:pt>
                <c:pt idx="4921">
                  <c:v>4922</c:v>
                </c:pt>
                <c:pt idx="4922">
                  <c:v>4923</c:v>
                </c:pt>
                <c:pt idx="4923">
                  <c:v>4924</c:v>
                </c:pt>
                <c:pt idx="4924">
                  <c:v>4925</c:v>
                </c:pt>
                <c:pt idx="4925">
                  <c:v>4926</c:v>
                </c:pt>
                <c:pt idx="4926">
                  <c:v>4927</c:v>
                </c:pt>
                <c:pt idx="4927">
                  <c:v>4928</c:v>
                </c:pt>
                <c:pt idx="4928">
                  <c:v>4929</c:v>
                </c:pt>
                <c:pt idx="4929">
                  <c:v>4930</c:v>
                </c:pt>
                <c:pt idx="4930">
                  <c:v>4931</c:v>
                </c:pt>
                <c:pt idx="4931">
                  <c:v>4932</c:v>
                </c:pt>
                <c:pt idx="4932">
                  <c:v>4933</c:v>
                </c:pt>
                <c:pt idx="4933">
                  <c:v>4934</c:v>
                </c:pt>
                <c:pt idx="4934">
                  <c:v>4935</c:v>
                </c:pt>
                <c:pt idx="4935">
                  <c:v>4936</c:v>
                </c:pt>
                <c:pt idx="4936">
                  <c:v>4937</c:v>
                </c:pt>
                <c:pt idx="4937">
                  <c:v>4938</c:v>
                </c:pt>
                <c:pt idx="4938">
                  <c:v>4939</c:v>
                </c:pt>
                <c:pt idx="4939">
                  <c:v>4940</c:v>
                </c:pt>
                <c:pt idx="4940">
                  <c:v>4941</c:v>
                </c:pt>
                <c:pt idx="4941">
                  <c:v>4942</c:v>
                </c:pt>
                <c:pt idx="4942">
                  <c:v>4943</c:v>
                </c:pt>
                <c:pt idx="4943">
                  <c:v>4944</c:v>
                </c:pt>
                <c:pt idx="4944">
                  <c:v>4945</c:v>
                </c:pt>
                <c:pt idx="4945">
                  <c:v>4946</c:v>
                </c:pt>
                <c:pt idx="4946">
                  <c:v>4947</c:v>
                </c:pt>
                <c:pt idx="4947">
                  <c:v>4948</c:v>
                </c:pt>
                <c:pt idx="4948">
                  <c:v>4949</c:v>
                </c:pt>
                <c:pt idx="4949">
                  <c:v>4950</c:v>
                </c:pt>
                <c:pt idx="4950">
                  <c:v>4951</c:v>
                </c:pt>
                <c:pt idx="4951">
                  <c:v>4952</c:v>
                </c:pt>
                <c:pt idx="4952">
                  <c:v>4953</c:v>
                </c:pt>
                <c:pt idx="4953">
                  <c:v>4954</c:v>
                </c:pt>
                <c:pt idx="4954">
                  <c:v>4955</c:v>
                </c:pt>
                <c:pt idx="4955">
                  <c:v>4956</c:v>
                </c:pt>
                <c:pt idx="4956">
                  <c:v>4957</c:v>
                </c:pt>
                <c:pt idx="4957">
                  <c:v>4958</c:v>
                </c:pt>
                <c:pt idx="4958">
                  <c:v>4959</c:v>
                </c:pt>
                <c:pt idx="4959">
                  <c:v>4960</c:v>
                </c:pt>
                <c:pt idx="4960">
                  <c:v>4961</c:v>
                </c:pt>
                <c:pt idx="4961">
                  <c:v>4962</c:v>
                </c:pt>
                <c:pt idx="4962">
                  <c:v>4963</c:v>
                </c:pt>
                <c:pt idx="4963">
                  <c:v>4964</c:v>
                </c:pt>
                <c:pt idx="4964">
                  <c:v>4965</c:v>
                </c:pt>
                <c:pt idx="4965">
                  <c:v>4966</c:v>
                </c:pt>
                <c:pt idx="4966">
                  <c:v>4967</c:v>
                </c:pt>
                <c:pt idx="4967">
                  <c:v>4968</c:v>
                </c:pt>
                <c:pt idx="4968">
                  <c:v>4969</c:v>
                </c:pt>
                <c:pt idx="4969">
                  <c:v>4970</c:v>
                </c:pt>
                <c:pt idx="4970">
                  <c:v>4971</c:v>
                </c:pt>
                <c:pt idx="4971">
                  <c:v>4972</c:v>
                </c:pt>
                <c:pt idx="4972">
                  <c:v>4973</c:v>
                </c:pt>
                <c:pt idx="4973">
                  <c:v>4974</c:v>
                </c:pt>
                <c:pt idx="4974">
                  <c:v>4975</c:v>
                </c:pt>
                <c:pt idx="4975">
                  <c:v>4976</c:v>
                </c:pt>
                <c:pt idx="4976">
                  <c:v>4977</c:v>
                </c:pt>
                <c:pt idx="4977">
                  <c:v>4978</c:v>
                </c:pt>
                <c:pt idx="4978">
                  <c:v>4979</c:v>
                </c:pt>
                <c:pt idx="4979">
                  <c:v>4980</c:v>
                </c:pt>
                <c:pt idx="4980">
                  <c:v>4981</c:v>
                </c:pt>
                <c:pt idx="4981">
                  <c:v>4982</c:v>
                </c:pt>
                <c:pt idx="4982">
                  <c:v>4983</c:v>
                </c:pt>
                <c:pt idx="4983">
                  <c:v>4984</c:v>
                </c:pt>
                <c:pt idx="4984">
                  <c:v>4985</c:v>
                </c:pt>
                <c:pt idx="4985">
                  <c:v>4986</c:v>
                </c:pt>
                <c:pt idx="4986">
                  <c:v>4987</c:v>
                </c:pt>
                <c:pt idx="4987">
                  <c:v>4988</c:v>
                </c:pt>
                <c:pt idx="4988">
                  <c:v>4989</c:v>
                </c:pt>
                <c:pt idx="4989">
                  <c:v>4990</c:v>
                </c:pt>
                <c:pt idx="4990">
                  <c:v>4991</c:v>
                </c:pt>
                <c:pt idx="4991">
                  <c:v>4992</c:v>
                </c:pt>
                <c:pt idx="4992">
                  <c:v>4993</c:v>
                </c:pt>
                <c:pt idx="4993">
                  <c:v>4994</c:v>
                </c:pt>
                <c:pt idx="4994">
                  <c:v>4995</c:v>
                </c:pt>
                <c:pt idx="4995">
                  <c:v>4996</c:v>
                </c:pt>
                <c:pt idx="4996">
                  <c:v>4997</c:v>
                </c:pt>
                <c:pt idx="4997">
                  <c:v>4998</c:v>
                </c:pt>
                <c:pt idx="4998">
                  <c:v>4999</c:v>
                </c:pt>
                <c:pt idx="4999">
                  <c:v>5000</c:v>
                </c:pt>
                <c:pt idx="5000">
                  <c:v>5001</c:v>
                </c:pt>
                <c:pt idx="5001">
                  <c:v>5002</c:v>
                </c:pt>
                <c:pt idx="5002">
                  <c:v>5003</c:v>
                </c:pt>
                <c:pt idx="5003">
                  <c:v>5004</c:v>
                </c:pt>
                <c:pt idx="5004">
                  <c:v>5005</c:v>
                </c:pt>
                <c:pt idx="5005">
                  <c:v>5006</c:v>
                </c:pt>
                <c:pt idx="5006">
                  <c:v>5007</c:v>
                </c:pt>
                <c:pt idx="5007">
                  <c:v>5008</c:v>
                </c:pt>
                <c:pt idx="5008">
                  <c:v>5009</c:v>
                </c:pt>
                <c:pt idx="5009">
                  <c:v>5010</c:v>
                </c:pt>
                <c:pt idx="5010">
                  <c:v>5011</c:v>
                </c:pt>
                <c:pt idx="5011">
                  <c:v>5012</c:v>
                </c:pt>
                <c:pt idx="5012">
                  <c:v>5013</c:v>
                </c:pt>
                <c:pt idx="5013">
                  <c:v>5014</c:v>
                </c:pt>
                <c:pt idx="5014">
                  <c:v>5015</c:v>
                </c:pt>
                <c:pt idx="5015">
                  <c:v>5016</c:v>
                </c:pt>
                <c:pt idx="5016">
                  <c:v>5017</c:v>
                </c:pt>
                <c:pt idx="5017">
                  <c:v>5018</c:v>
                </c:pt>
                <c:pt idx="5018">
                  <c:v>5019</c:v>
                </c:pt>
                <c:pt idx="5019">
                  <c:v>5020</c:v>
                </c:pt>
                <c:pt idx="5020">
                  <c:v>5021</c:v>
                </c:pt>
                <c:pt idx="5021">
                  <c:v>5022</c:v>
                </c:pt>
                <c:pt idx="5022">
                  <c:v>5023</c:v>
                </c:pt>
                <c:pt idx="5023">
                  <c:v>5024</c:v>
                </c:pt>
                <c:pt idx="5024">
                  <c:v>5025</c:v>
                </c:pt>
                <c:pt idx="5025">
                  <c:v>5026</c:v>
                </c:pt>
                <c:pt idx="5026">
                  <c:v>5027</c:v>
                </c:pt>
                <c:pt idx="5027">
                  <c:v>5028</c:v>
                </c:pt>
                <c:pt idx="5028">
                  <c:v>5029</c:v>
                </c:pt>
                <c:pt idx="5029">
                  <c:v>5030</c:v>
                </c:pt>
                <c:pt idx="5030">
                  <c:v>5031</c:v>
                </c:pt>
                <c:pt idx="5031">
                  <c:v>5032</c:v>
                </c:pt>
                <c:pt idx="5032">
                  <c:v>5033</c:v>
                </c:pt>
                <c:pt idx="5033">
                  <c:v>5034</c:v>
                </c:pt>
                <c:pt idx="5034">
                  <c:v>5035</c:v>
                </c:pt>
                <c:pt idx="5035">
                  <c:v>5036</c:v>
                </c:pt>
                <c:pt idx="5036">
                  <c:v>5037</c:v>
                </c:pt>
                <c:pt idx="5037">
                  <c:v>5038</c:v>
                </c:pt>
                <c:pt idx="5038">
                  <c:v>5039</c:v>
                </c:pt>
                <c:pt idx="5039">
                  <c:v>5040</c:v>
                </c:pt>
                <c:pt idx="5040">
                  <c:v>5041</c:v>
                </c:pt>
                <c:pt idx="5041">
                  <c:v>5042</c:v>
                </c:pt>
                <c:pt idx="5042">
                  <c:v>5043</c:v>
                </c:pt>
                <c:pt idx="5043">
                  <c:v>5044</c:v>
                </c:pt>
                <c:pt idx="5044">
                  <c:v>5045</c:v>
                </c:pt>
                <c:pt idx="5045">
                  <c:v>5046</c:v>
                </c:pt>
                <c:pt idx="5046">
                  <c:v>5047</c:v>
                </c:pt>
                <c:pt idx="5047">
                  <c:v>5048</c:v>
                </c:pt>
                <c:pt idx="5048">
                  <c:v>5049</c:v>
                </c:pt>
                <c:pt idx="5049">
                  <c:v>5050</c:v>
                </c:pt>
                <c:pt idx="5050">
                  <c:v>5051</c:v>
                </c:pt>
                <c:pt idx="5051">
                  <c:v>5052</c:v>
                </c:pt>
                <c:pt idx="5052">
                  <c:v>5053</c:v>
                </c:pt>
                <c:pt idx="5053">
                  <c:v>5054</c:v>
                </c:pt>
                <c:pt idx="5054">
                  <c:v>5055</c:v>
                </c:pt>
                <c:pt idx="5055">
                  <c:v>5056</c:v>
                </c:pt>
                <c:pt idx="5056">
                  <c:v>5057</c:v>
                </c:pt>
                <c:pt idx="5057">
                  <c:v>5058</c:v>
                </c:pt>
                <c:pt idx="5058">
                  <c:v>5059</c:v>
                </c:pt>
                <c:pt idx="5059">
                  <c:v>5060</c:v>
                </c:pt>
                <c:pt idx="5060">
                  <c:v>5061</c:v>
                </c:pt>
                <c:pt idx="5061">
                  <c:v>5062</c:v>
                </c:pt>
                <c:pt idx="5062">
                  <c:v>5063</c:v>
                </c:pt>
                <c:pt idx="5063">
                  <c:v>5064</c:v>
                </c:pt>
                <c:pt idx="5064">
                  <c:v>5065</c:v>
                </c:pt>
                <c:pt idx="5065">
                  <c:v>5066</c:v>
                </c:pt>
                <c:pt idx="5066">
                  <c:v>5067</c:v>
                </c:pt>
                <c:pt idx="5067">
                  <c:v>5068</c:v>
                </c:pt>
                <c:pt idx="5068">
                  <c:v>5069</c:v>
                </c:pt>
                <c:pt idx="5069">
                  <c:v>5070</c:v>
                </c:pt>
                <c:pt idx="5070">
                  <c:v>5071</c:v>
                </c:pt>
                <c:pt idx="5071">
                  <c:v>5072</c:v>
                </c:pt>
                <c:pt idx="5072">
                  <c:v>5073</c:v>
                </c:pt>
                <c:pt idx="5073">
                  <c:v>5074</c:v>
                </c:pt>
                <c:pt idx="5074">
                  <c:v>5075</c:v>
                </c:pt>
                <c:pt idx="5075">
                  <c:v>5076</c:v>
                </c:pt>
                <c:pt idx="5076">
                  <c:v>5077</c:v>
                </c:pt>
                <c:pt idx="5077">
                  <c:v>5078</c:v>
                </c:pt>
                <c:pt idx="5078">
                  <c:v>5079</c:v>
                </c:pt>
                <c:pt idx="5079">
                  <c:v>5080</c:v>
                </c:pt>
                <c:pt idx="5080">
                  <c:v>5081</c:v>
                </c:pt>
                <c:pt idx="5081">
                  <c:v>5082</c:v>
                </c:pt>
                <c:pt idx="5082">
                  <c:v>5083</c:v>
                </c:pt>
                <c:pt idx="5083">
                  <c:v>5084</c:v>
                </c:pt>
                <c:pt idx="5084">
                  <c:v>5085</c:v>
                </c:pt>
                <c:pt idx="5085">
                  <c:v>5086</c:v>
                </c:pt>
                <c:pt idx="5086">
                  <c:v>5087</c:v>
                </c:pt>
                <c:pt idx="5087">
                  <c:v>5088</c:v>
                </c:pt>
                <c:pt idx="5088">
                  <c:v>5089</c:v>
                </c:pt>
                <c:pt idx="5089">
                  <c:v>5090</c:v>
                </c:pt>
                <c:pt idx="5090">
                  <c:v>5091</c:v>
                </c:pt>
                <c:pt idx="5091">
                  <c:v>5092</c:v>
                </c:pt>
                <c:pt idx="5092">
                  <c:v>5093</c:v>
                </c:pt>
                <c:pt idx="5093">
                  <c:v>5094</c:v>
                </c:pt>
                <c:pt idx="5094">
                  <c:v>5095</c:v>
                </c:pt>
                <c:pt idx="5095">
                  <c:v>5096</c:v>
                </c:pt>
                <c:pt idx="5096">
                  <c:v>5097</c:v>
                </c:pt>
                <c:pt idx="5097">
                  <c:v>5098</c:v>
                </c:pt>
                <c:pt idx="5098">
                  <c:v>5099</c:v>
                </c:pt>
                <c:pt idx="5099">
                  <c:v>5100</c:v>
                </c:pt>
                <c:pt idx="5100">
                  <c:v>5101</c:v>
                </c:pt>
                <c:pt idx="5101">
                  <c:v>5102</c:v>
                </c:pt>
                <c:pt idx="5102">
                  <c:v>5103</c:v>
                </c:pt>
                <c:pt idx="5103">
                  <c:v>5104</c:v>
                </c:pt>
                <c:pt idx="5104">
                  <c:v>5105</c:v>
                </c:pt>
                <c:pt idx="5105">
                  <c:v>5106</c:v>
                </c:pt>
                <c:pt idx="5106">
                  <c:v>5107</c:v>
                </c:pt>
                <c:pt idx="5107">
                  <c:v>5108</c:v>
                </c:pt>
                <c:pt idx="5108">
                  <c:v>5109</c:v>
                </c:pt>
                <c:pt idx="5109">
                  <c:v>5110</c:v>
                </c:pt>
                <c:pt idx="5110">
                  <c:v>5111</c:v>
                </c:pt>
                <c:pt idx="5111">
                  <c:v>5112</c:v>
                </c:pt>
                <c:pt idx="5112">
                  <c:v>5113</c:v>
                </c:pt>
                <c:pt idx="5113">
                  <c:v>5114</c:v>
                </c:pt>
                <c:pt idx="5114">
                  <c:v>5115</c:v>
                </c:pt>
                <c:pt idx="5115">
                  <c:v>5116</c:v>
                </c:pt>
                <c:pt idx="5116">
                  <c:v>5117</c:v>
                </c:pt>
                <c:pt idx="5117">
                  <c:v>5118</c:v>
                </c:pt>
                <c:pt idx="5118">
                  <c:v>5119</c:v>
                </c:pt>
                <c:pt idx="5119">
                  <c:v>5120</c:v>
                </c:pt>
                <c:pt idx="5120">
                  <c:v>5121</c:v>
                </c:pt>
                <c:pt idx="5121">
                  <c:v>5122</c:v>
                </c:pt>
                <c:pt idx="5122">
                  <c:v>5123</c:v>
                </c:pt>
                <c:pt idx="5123">
                  <c:v>5124</c:v>
                </c:pt>
                <c:pt idx="5124">
                  <c:v>5125</c:v>
                </c:pt>
                <c:pt idx="5125">
                  <c:v>5126</c:v>
                </c:pt>
                <c:pt idx="5126">
                  <c:v>5127</c:v>
                </c:pt>
                <c:pt idx="5127">
                  <c:v>5128</c:v>
                </c:pt>
                <c:pt idx="5128">
                  <c:v>5129</c:v>
                </c:pt>
                <c:pt idx="5129">
                  <c:v>5130</c:v>
                </c:pt>
                <c:pt idx="5130">
                  <c:v>5131</c:v>
                </c:pt>
                <c:pt idx="5131">
                  <c:v>5132</c:v>
                </c:pt>
                <c:pt idx="5132">
                  <c:v>5133</c:v>
                </c:pt>
                <c:pt idx="5133">
                  <c:v>5134</c:v>
                </c:pt>
                <c:pt idx="5134">
                  <c:v>5135</c:v>
                </c:pt>
                <c:pt idx="5135">
                  <c:v>5136</c:v>
                </c:pt>
                <c:pt idx="5136">
                  <c:v>5137</c:v>
                </c:pt>
                <c:pt idx="5137">
                  <c:v>5138</c:v>
                </c:pt>
                <c:pt idx="5138">
                  <c:v>5139</c:v>
                </c:pt>
                <c:pt idx="5139">
                  <c:v>5140</c:v>
                </c:pt>
                <c:pt idx="5140">
                  <c:v>5141</c:v>
                </c:pt>
                <c:pt idx="5141">
                  <c:v>5142</c:v>
                </c:pt>
                <c:pt idx="5142">
                  <c:v>5143</c:v>
                </c:pt>
                <c:pt idx="5143">
                  <c:v>5144</c:v>
                </c:pt>
                <c:pt idx="5144">
                  <c:v>5145</c:v>
                </c:pt>
                <c:pt idx="5145">
                  <c:v>5146</c:v>
                </c:pt>
                <c:pt idx="5146">
                  <c:v>5147</c:v>
                </c:pt>
                <c:pt idx="5147">
                  <c:v>5148</c:v>
                </c:pt>
                <c:pt idx="5148">
                  <c:v>5149</c:v>
                </c:pt>
                <c:pt idx="5149">
                  <c:v>5150</c:v>
                </c:pt>
                <c:pt idx="5150">
                  <c:v>5151</c:v>
                </c:pt>
                <c:pt idx="5151">
                  <c:v>5152</c:v>
                </c:pt>
                <c:pt idx="5152">
                  <c:v>5153</c:v>
                </c:pt>
                <c:pt idx="5153">
                  <c:v>5154</c:v>
                </c:pt>
                <c:pt idx="5154">
                  <c:v>5155</c:v>
                </c:pt>
                <c:pt idx="5155">
                  <c:v>5156</c:v>
                </c:pt>
                <c:pt idx="5156">
                  <c:v>5157</c:v>
                </c:pt>
                <c:pt idx="5157">
                  <c:v>5158</c:v>
                </c:pt>
                <c:pt idx="5158">
                  <c:v>5159</c:v>
                </c:pt>
                <c:pt idx="5159">
                  <c:v>5160</c:v>
                </c:pt>
                <c:pt idx="5160">
                  <c:v>5161</c:v>
                </c:pt>
                <c:pt idx="5161">
                  <c:v>5162</c:v>
                </c:pt>
                <c:pt idx="5162">
                  <c:v>5163</c:v>
                </c:pt>
                <c:pt idx="5163">
                  <c:v>5164</c:v>
                </c:pt>
                <c:pt idx="5164">
                  <c:v>5165</c:v>
                </c:pt>
                <c:pt idx="5165">
                  <c:v>5166</c:v>
                </c:pt>
                <c:pt idx="5166">
                  <c:v>5167</c:v>
                </c:pt>
                <c:pt idx="5167">
                  <c:v>5168</c:v>
                </c:pt>
                <c:pt idx="5168">
                  <c:v>5169</c:v>
                </c:pt>
                <c:pt idx="5169">
                  <c:v>5170</c:v>
                </c:pt>
                <c:pt idx="5170">
                  <c:v>5171</c:v>
                </c:pt>
                <c:pt idx="5171">
                  <c:v>5172</c:v>
                </c:pt>
                <c:pt idx="5172">
                  <c:v>5173</c:v>
                </c:pt>
                <c:pt idx="5173">
                  <c:v>5174</c:v>
                </c:pt>
                <c:pt idx="5174">
                  <c:v>5175</c:v>
                </c:pt>
                <c:pt idx="5175">
                  <c:v>5176</c:v>
                </c:pt>
                <c:pt idx="5176">
                  <c:v>5177</c:v>
                </c:pt>
                <c:pt idx="5177">
                  <c:v>5178</c:v>
                </c:pt>
                <c:pt idx="5178">
                  <c:v>5179</c:v>
                </c:pt>
                <c:pt idx="5179">
                  <c:v>5180</c:v>
                </c:pt>
                <c:pt idx="5180">
                  <c:v>5181</c:v>
                </c:pt>
                <c:pt idx="5181">
                  <c:v>5182</c:v>
                </c:pt>
                <c:pt idx="5182">
                  <c:v>5183</c:v>
                </c:pt>
                <c:pt idx="5183">
                  <c:v>5184</c:v>
                </c:pt>
                <c:pt idx="5184">
                  <c:v>5185</c:v>
                </c:pt>
                <c:pt idx="5185">
                  <c:v>5186</c:v>
                </c:pt>
                <c:pt idx="5186">
                  <c:v>5187</c:v>
                </c:pt>
                <c:pt idx="5187">
                  <c:v>5188</c:v>
                </c:pt>
                <c:pt idx="5188">
                  <c:v>5189</c:v>
                </c:pt>
                <c:pt idx="5189">
                  <c:v>5190</c:v>
                </c:pt>
                <c:pt idx="5190">
                  <c:v>5191</c:v>
                </c:pt>
                <c:pt idx="5191">
                  <c:v>5192</c:v>
                </c:pt>
                <c:pt idx="5192">
                  <c:v>5193</c:v>
                </c:pt>
                <c:pt idx="5193">
                  <c:v>5194</c:v>
                </c:pt>
                <c:pt idx="5194">
                  <c:v>5195</c:v>
                </c:pt>
                <c:pt idx="5195">
                  <c:v>5196</c:v>
                </c:pt>
                <c:pt idx="5196">
                  <c:v>5197</c:v>
                </c:pt>
                <c:pt idx="5197">
                  <c:v>5198</c:v>
                </c:pt>
                <c:pt idx="5198">
                  <c:v>5199</c:v>
                </c:pt>
                <c:pt idx="5199">
                  <c:v>5200</c:v>
                </c:pt>
                <c:pt idx="5200">
                  <c:v>5201</c:v>
                </c:pt>
                <c:pt idx="5201">
                  <c:v>5202</c:v>
                </c:pt>
                <c:pt idx="5202">
                  <c:v>5203</c:v>
                </c:pt>
                <c:pt idx="5203">
                  <c:v>5204</c:v>
                </c:pt>
                <c:pt idx="5204">
                  <c:v>5205</c:v>
                </c:pt>
                <c:pt idx="5205">
                  <c:v>5206</c:v>
                </c:pt>
                <c:pt idx="5206">
                  <c:v>5207</c:v>
                </c:pt>
                <c:pt idx="5207">
                  <c:v>5208</c:v>
                </c:pt>
                <c:pt idx="5208">
                  <c:v>5209</c:v>
                </c:pt>
                <c:pt idx="5209">
                  <c:v>5210</c:v>
                </c:pt>
                <c:pt idx="5210">
                  <c:v>5211</c:v>
                </c:pt>
                <c:pt idx="5211">
                  <c:v>5212</c:v>
                </c:pt>
                <c:pt idx="5212">
                  <c:v>5213</c:v>
                </c:pt>
                <c:pt idx="5213">
                  <c:v>5214</c:v>
                </c:pt>
                <c:pt idx="5214">
                  <c:v>5215</c:v>
                </c:pt>
                <c:pt idx="5215">
                  <c:v>5216</c:v>
                </c:pt>
                <c:pt idx="5216">
                  <c:v>5217</c:v>
                </c:pt>
                <c:pt idx="5217">
                  <c:v>5218</c:v>
                </c:pt>
                <c:pt idx="5218">
                  <c:v>5219</c:v>
                </c:pt>
                <c:pt idx="5219">
                  <c:v>5220</c:v>
                </c:pt>
                <c:pt idx="5220">
                  <c:v>5221</c:v>
                </c:pt>
                <c:pt idx="5221">
                  <c:v>5222</c:v>
                </c:pt>
                <c:pt idx="5222">
                  <c:v>5223</c:v>
                </c:pt>
                <c:pt idx="5223">
                  <c:v>5224</c:v>
                </c:pt>
                <c:pt idx="5224">
                  <c:v>5225</c:v>
                </c:pt>
                <c:pt idx="5225">
                  <c:v>5226</c:v>
                </c:pt>
                <c:pt idx="5226">
                  <c:v>5227</c:v>
                </c:pt>
                <c:pt idx="5227">
                  <c:v>5228</c:v>
                </c:pt>
                <c:pt idx="5228">
                  <c:v>5229</c:v>
                </c:pt>
                <c:pt idx="5229">
                  <c:v>5230</c:v>
                </c:pt>
                <c:pt idx="5230">
                  <c:v>5231</c:v>
                </c:pt>
                <c:pt idx="5231">
                  <c:v>5232</c:v>
                </c:pt>
                <c:pt idx="5232">
                  <c:v>5233</c:v>
                </c:pt>
                <c:pt idx="5233">
                  <c:v>5234</c:v>
                </c:pt>
                <c:pt idx="5234">
                  <c:v>5235</c:v>
                </c:pt>
                <c:pt idx="5235">
                  <c:v>5236</c:v>
                </c:pt>
                <c:pt idx="5236">
                  <c:v>5237</c:v>
                </c:pt>
                <c:pt idx="5237">
                  <c:v>5238</c:v>
                </c:pt>
                <c:pt idx="5238">
                  <c:v>5239</c:v>
                </c:pt>
                <c:pt idx="5239">
                  <c:v>5240</c:v>
                </c:pt>
                <c:pt idx="5240">
                  <c:v>5241</c:v>
                </c:pt>
                <c:pt idx="5241">
                  <c:v>5242</c:v>
                </c:pt>
                <c:pt idx="5242">
                  <c:v>5243</c:v>
                </c:pt>
                <c:pt idx="5243">
                  <c:v>5244</c:v>
                </c:pt>
                <c:pt idx="5244">
                  <c:v>5245</c:v>
                </c:pt>
                <c:pt idx="5245">
                  <c:v>5246</c:v>
                </c:pt>
                <c:pt idx="5246">
                  <c:v>5247</c:v>
                </c:pt>
                <c:pt idx="5247">
                  <c:v>5248</c:v>
                </c:pt>
                <c:pt idx="5248">
                  <c:v>5249</c:v>
                </c:pt>
                <c:pt idx="5249">
                  <c:v>5250</c:v>
                </c:pt>
                <c:pt idx="5250">
                  <c:v>5251</c:v>
                </c:pt>
                <c:pt idx="5251">
                  <c:v>5252</c:v>
                </c:pt>
                <c:pt idx="5252">
                  <c:v>5253</c:v>
                </c:pt>
                <c:pt idx="5253">
                  <c:v>5254</c:v>
                </c:pt>
                <c:pt idx="5254">
                  <c:v>5255</c:v>
                </c:pt>
                <c:pt idx="5255">
                  <c:v>5256</c:v>
                </c:pt>
                <c:pt idx="5256">
                  <c:v>5257</c:v>
                </c:pt>
                <c:pt idx="5257">
                  <c:v>5258</c:v>
                </c:pt>
                <c:pt idx="5258">
                  <c:v>5259</c:v>
                </c:pt>
                <c:pt idx="5259">
                  <c:v>5260</c:v>
                </c:pt>
                <c:pt idx="5260">
                  <c:v>5261</c:v>
                </c:pt>
                <c:pt idx="5261">
                  <c:v>5262</c:v>
                </c:pt>
                <c:pt idx="5262">
                  <c:v>5263</c:v>
                </c:pt>
                <c:pt idx="5263">
                  <c:v>5264</c:v>
                </c:pt>
                <c:pt idx="5264">
                  <c:v>5265</c:v>
                </c:pt>
                <c:pt idx="5265">
                  <c:v>5266</c:v>
                </c:pt>
                <c:pt idx="5266">
                  <c:v>5267</c:v>
                </c:pt>
                <c:pt idx="5267">
                  <c:v>5268</c:v>
                </c:pt>
                <c:pt idx="5268">
                  <c:v>5269</c:v>
                </c:pt>
                <c:pt idx="5269">
                  <c:v>5270</c:v>
                </c:pt>
                <c:pt idx="5270">
                  <c:v>5271</c:v>
                </c:pt>
                <c:pt idx="5271">
                  <c:v>5272</c:v>
                </c:pt>
                <c:pt idx="5272">
                  <c:v>5273</c:v>
                </c:pt>
                <c:pt idx="5273">
                  <c:v>5274</c:v>
                </c:pt>
                <c:pt idx="5274">
                  <c:v>5275</c:v>
                </c:pt>
                <c:pt idx="5275">
                  <c:v>5276</c:v>
                </c:pt>
                <c:pt idx="5276">
                  <c:v>5277</c:v>
                </c:pt>
                <c:pt idx="5277">
                  <c:v>5278</c:v>
                </c:pt>
                <c:pt idx="5278">
                  <c:v>5279</c:v>
                </c:pt>
                <c:pt idx="5279">
                  <c:v>5280</c:v>
                </c:pt>
                <c:pt idx="5280">
                  <c:v>5281</c:v>
                </c:pt>
                <c:pt idx="5281">
                  <c:v>5282</c:v>
                </c:pt>
                <c:pt idx="5282">
                  <c:v>5283</c:v>
                </c:pt>
                <c:pt idx="5283">
                  <c:v>5284</c:v>
                </c:pt>
                <c:pt idx="5284">
                  <c:v>5285</c:v>
                </c:pt>
                <c:pt idx="5285">
                  <c:v>5286</c:v>
                </c:pt>
                <c:pt idx="5286">
                  <c:v>5287</c:v>
                </c:pt>
                <c:pt idx="5287">
                  <c:v>5288</c:v>
                </c:pt>
                <c:pt idx="5288">
                  <c:v>5289</c:v>
                </c:pt>
                <c:pt idx="5289">
                  <c:v>5290</c:v>
                </c:pt>
                <c:pt idx="5290">
                  <c:v>5291</c:v>
                </c:pt>
                <c:pt idx="5291">
                  <c:v>5292</c:v>
                </c:pt>
                <c:pt idx="5292">
                  <c:v>5293</c:v>
                </c:pt>
                <c:pt idx="5293">
                  <c:v>5294</c:v>
                </c:pt>
                <c:pt idx="5294">
                  <c:v>5295</c:v>
                </c:pt>
                <c:pt idx="5295">
                  <c:v>5296</c:v>
                </c:pt>
                <c:pt idx="5296">
                  <c:v>5297</c:v>
                </c:pt>
                <c:pt idx="5297">
                  <c:v>5298</c:v>
                </c:pt>
                <c:pt idx="5298">
                  <c:v>5299</c:v>
                </c:pt>
                <c:pt idx="5299">
                  <c:v>5300</c:v>
                </c:pt>
                <c:pt idx="5300">
                  <c:v>5301</c:v>
                </c:pt>
                <c:pt idx="5301">
                  <c:v>5302</c:v>
                </c:pt>
                <c:pt idx="5302">
                  <c:v>5303</c:v>
                </c:pt>
                <c:pt idx="5303">
                  <c:v>5304</c:v>
                </c:pt>
                <c:pt idx="5304">
                  <c:v>5305</c:v>
                </c:pt>
                <c:pt idx="5305">
                  <c:v>5306</c:v>
                </c:pt>
                <c:pt idx="5306">
                  <c:v>5307</c:v>
                </c:pt>
                <c:pt idx="5307">
                  <c:v>5308</c:v>
                </c:pt>
                <c:pt idx="5308">
                  <c:v>5309</c:v>
                </c:pt>
                <c:pt idx="5309">
                  <c:v>5310</c:v>
                </c:pt>
                <c:pt idx="5310">
                  <c:v>5311</c:v>
                </c:pt>
                <c:pt idx="5311">
                  <c:v>5312</c:v>
                </c:pt>
                <c:pt idx="5312">
                  <c:v>5313</c:v>
                </c:pt>
                <c:pt idx="5313">
                  <c:v>5314</c:v>
                </c:pt>
                <c:pt idx="5314">
                  <c:v>5315</c:v>
                </c:pt>
                <c:pt idx="5315">
                  <c:v>5316</c:v>
                </c:pt>
                <c:pt idx="5316">
                  <c:v>5317</c:v>
                </c:pt>
                <c:pt idx="5317">
                  <c:v>5318</c:v>
                </c:pt>
                <c:pt idx="5318">
                  <c:v>5319</c:v>
                </c:pt>
                <c:pt idx="5319">
                  <c:v>5320</c:v>
                </c:pt>
                <c:pt idx="5320">
                  <c:v>5321</c:v>
                </c:pt>
                <c:pt idx="5321">
                  <c:v>5322</c:v>
                </c:pt>
                <c:pt idx="5322">
                  <c:v>5323</c:v>
                </c:pt>
                <c:pt idx="5323">
                  <c:v>5324</c:v>
                </c:pt>
                <c:pt idx="5324">
                  <c:v>5325</c:v>
                </c:pt>
                <c:pt idx="5325">
                  <c:v>5326</c:v>
                </c:pt>
                <c:pt idx="5326">
                  <c:v>5327</c:v>
                </c:pt>
                <c:pt idx="5327">
                  <c:v>5328</c:v>
                </c:pt>
                <c:pt idx="5328">
                  <c:v>5329</c:v>
                </c:pt>
                <c:pt idx="5329">
                  <c:v>5330</c:v>
                </c:pt>
                <c:pt idx="5330">
                  <c:v>5331</c:v>
                </c:pt>
                <c:pt idx="5331">
                  <c:v>5332</c:v>
                </c:pt>
                <c:pt idx="5332">
                  <c:v>5333</c:v>
                </c:pt>
                <c:pt idx="5333">
                  <c:v>5334</c:v>
                </c:pt>
                <c:pt idx="5334">
                  <c:v>5335</c:v>
                </c:pt>
                <c:pt idx="5335">
                  <c:v>5336</c:v>
                </c:pt>
                <c:pt idx="5336">
                  <c:v>5337</c:v>
                </c:pt>
                <c:pt idx="5337">
                  <c:v>5338</c:v>
                </c:pt>
                <c:pt idx="5338">
                  <c:v>5339</c:v>
                </c:pt>
                <c:pt idx="5339">
                  <c:v>5340</c:v>
                </c:pt>
                <c:pt idx="5340">
                  <c:v>5341</c:v>
                </c:pt>
                <c:pt idx="5341">
                  <c:v>5342</c:v>
                </c:pt>
                <c:pt idx="5342">
                  <c:v>5343</c:v>
                </c:pt>
                <c:pt idx="5343">
                  <c:v>5344</c:v>
                </c:pt>
                <c:pt idx="5344">
                  <c:v>5345</c:v>
                </c:pt>
                <c:pt idx="5345">
                  <c:v>5346</c:v>
                </c:pt>
                <c:pt idx="5346">
                  <c:v>5347</c:v>
                </c:pt>
                <c:pt idx="5347">
                  <c:v>5348</c:v>
                </c:pt>
                <c:pt idx="5348">
                  <c:v>5349</c:v>
                </c:pt>
                <c:pt idx="5349">
                  <c:v>5350</c:v>
                </c:pt>
                <c:pt idx="5350">
                  <c:v>5351</c:v>
                </c:pt>
                <c:pt idx="5351">
                  <c:v>5352</c:v>
                </c:pt>
                <c:pt idx="5352">
                  <c:v>5353</c:v>
                </c:pt>
                <c:pt idx="5353">
                  <c:v>5354</c:v>
                </c:pt>
                <c:pt idx="5354">
                  <c:v>5355</c:v>
                </c:pt>
                <c:pt idx="5355">
                  <c:v>5356</c:v>
                </c:pt>
                <c:pt idx="5356">
                  <c:v>5357</c:v>
                </c:pt>
                <c:pt idx="5357">
                  <c:v>5358</c:v>
                </c:pt>
                <c:pt idx="5358">
                  <c:v>5359</c:v>
                </c:pt>
                <c:pt idx="5359">
                  <c:v>5360</c:v>
                </c:pt>
                <c:pt idx="5360">
                  <c:v>5361</c:v>
                </c:pt>
                <c:pt idx="5361">
                  <c:v>5362</c:v>
                </c:pt>
                <c:pt idx="5362">
                  <c:v>5363</c:v>
                </c:pt>
                <c:pt idx="5363">
                  <c:v>5364</c:v>
                </c:pt>
                <c:pt idx="5364">
                  <c:v>5365</c:v>
                </c:pt>
                <c:pt idx="5365">
                  <c:v>5366</c:v>
                </c:pt>
                <c:pt idx="5366">
                  <c:v>5367</c:v>
                </c:pt>
                <c:pt idx="5367">
                  <c:v>5368</c:v>
                </c:pt>
                <c:pt idx="5368">
                  <c:v>5369</c:v>
                </c:pt>
                <c:pt idx="5369">
                  <c:v>5370</c:v>
                </c:pt>
                <c:pt idx="5370">
                  <c:v>5371</c:v>
                </c:pt>
                <c:pt idx="5371">
                  <c:v>5372</c:v>
                </c:pt>
                <c:pt idx="5372">
                  <c:v>5373</c:v>
                </c:pt>
                <c:pt idx="5373">
                  <c:v>5374</c:v>
                </c:pt>
                <c:pt idx="5374">
                  <c:v>5375</c:v>
                </c:pt>
                <c:pt idx="5375">
                  <c:v>5376</c:v>
                </c:pt>
                <c:pt idx="5376">
                  <c:v>5377</c:v>
                </c:pt>
                <c:pt idx="5377">
                  <c:v>5378</c:v>
                </c:pt>
                <c:pt idx="5378">
                  <c:v>5379</c:v>
                </c:pt>
                <c:pt idx="5379">
                  <c:v>5380</c:v>
                </c:pt>
                <c:pt idx="5380">
                  <c:v>5381</c:v>
                </c:pt>
                <c:pt idx="5381">
                  <c:v>5382</c:v>
                </c:pt>
                <c:pt idx="5382">
                  <c:v>5383</c:v>
                </c:pt>
                <c:pt idx="5383">
                  <c:v>5384</c:v>
                </c:pt>
                <c:pt idx="5384">
                  <c:v>5385</c:v>
                </c:pt>
                <c:pt idx="5385">
                  <c:v>5386</c:v>
                </c:pt>
                <c:pt idx="5386">
                  <c:v>5387</c:v>
                </c:pt>
                <c:pt idx="5387">
                  <c:v>5388</c:v>
                </c:pt>
                <c:pt idx="5388">
                  <c:v>5389</c:v>
                </c:pt>
                <c:pt idx="5389">
                  <c:v>5390</c:v>
                </c:pt>
                <c:pt idx="5390">
                  <c:v>5391</c:v>
                </c:pt>
                <c:pt idx="5391">
                  <c:v>5392</c:v>
                </c:pt>
                <c:pt idx="5392">
                  <c:v>5393</c:v>
                </c:pt>
                <c:pt idx="5393">
                  <c:v>5394</c:v>
                </c:pt>
                <c:pt idx="5394">
                  <c:v>5395</c:v>
                </c:pt>
                <c:pt idx="5395">
                  <c:v>5396</c:v>
                </c:pt>
                <c:pt idx="5396">
                  <c:v>5397</c:v>
                </c:pt>
                <c:pt idx="5397">
                  <c:v>5398</c:v>
                </c:pt>
                <c:pt idx="5398">
                  <c:v>5399</c:v>
                </c:pt>
                <c:pt idx="5399">
                  <c:v>5400</c:v>
                </c:pt>
                <c:pt idx="5400">
                  <c:v>5401</c:v>
                </c:pt>
                <c:pt idx="5401">
                  <c:v>5402</c:v>
                </c:pt>
                <c:pt idx="5402">
                  <c:v>5403</c:v>
                </c:pt>
                <c:pt idx="5403">
                  <c:v>5404</c:v>
                </c:pt>
                <c:pt idx="5404">
                  <c:v>5405</c:v>
                </c:pt>
                <c:pt idx="5405">
                  <c:v>5406</c:v>
                </c:pt>
                <c:pt idx="5406">
                  <c:v>5407</c:v>
                </c:pt>
                <c:pt idx="5407">
                  <c:v>5408</c:v>
                </c:pt>
                <c:pt idx="5408">
                  <c:v>5409</c:v>
                </c:pt>
                <c:pt idx="5409">
                  <c:v>5410</c:v>
                </c:pt>
                <c:pt idx="5410">
                  <c:v>5411</c:v>
                </c:pt>
                <c:pt idx="5411">
                  <c:v>5412</c:v>
                </c:pt>
                <c:pt idx="5412">
                  <c:v>5413</c:v>
                </c:pt>
                <c:pt idx="5413">
                  <c:v>5414</c:v>
                </c:pt>
                <c:pt idx="5414">
                  <c:v>5415</c:v>
                </c:pt>
                <c:pt idx="5415">
                  <c:v>5416</c:v>
                </c:pt>
                <c:pt idx="5416">
                  <c:v>5417</c:v>
                </c:pt>
                <c:pt idx="5417">
                  <c:v>5418</c:v>
                </c:pt>
                <c:pt idx="5418">
                  <c:v>5419</c:v>
                </c:pt>
                <c:pt idx="5419">
                  <c:v>5420</c:v>
                </c:pt>
                <c:pt idx="5420">
                  <c:v>5421</c:v>
                </c:pt>
                <c:pt idx="5421">
                  <c:v>5422</c:v>
                </c:pt>
                <c:pt idx="5422">
                  <c:v>5423</c:v>
                </c:pt>
                <c:pt idx="5423">
                  <c:v>5424</c:v>
                </c:pt>
                <c:pt idx="5424">
                  <c:v>5425</c:v>
                </c:pt>
                <c:pt idx="5425">
                  <c:v>5426</c:v>
                </c:pt>
                <c:pt idx="5426">
                  <c:v>5427</c:v>
                </c:pt>
                <c:pt idx="5427">
                  <c:v>5428</c:v>
                </c:pt>
                <c:pt idx="5428">
                  <c:v>5429</c:v>
                </c:pt>
                <c:pt idx="5429">
                  <c:v>5430</c:v>
                </c:pt>
                <c:pt idx="5430">
                  <c:v>5431</c:v>
                </c:pt>
                <c:pt idx="5431">
                  <c:v>5432</c:v>
                </c:pt>
                <c:pt idx="5432">
                  <c:v>5433</c:v>
                </c:pt>
                <c:pt idx="5433">
                  <c:v>5434</c:v>
                </c:pt>
                <c:pt idx="5434">
                  <c:v>5435</c:v>
                </c:pt>
                <c:pt idx="5435">
                  <c:v>5436</c:v>
                </c:pt>
                <c:pt idx="5436">
                  <c:v>5437</c:v>
                </c:pt>
                <c:pt idx="5437">
                  <c:v>5438</c:v>
                </c:pt>
                <c:pt idx="5438">
                  <c:v>5439</c:v>
                </c:pt>
                <c:pt idx="5439">
                  <c:v>5440</c:v>
                </c:pt>
                <c:pt idx="5440">
                  <c:v>5441</c:v>
                </c:pt>
                <c:pt idx="5441">
                  <c:v>5442</c:v>
                </c:pt>
                <c:pt idx="5442">
                  <c:v>5443</c:v>
                </c:pt>
                <c:pt idx="5443">
                  <c:v>5444</c:v>
                </c:pt>
                <c:pt idx="5444">
                  <c:v>5445</c:v>
                </c:pt>
                <c:pt idx="5445">
                  <c:v>5446</c:v>
                </c:pt>
                <c:pt idx="5446">
                  <c:v>5447</c:v>
                </c:pt>
                <c:pt idx="5447">
                  <c:v>5448</c:v>
                </c:pt>
                <c:pt idx="5448">
                  <c:v>5449</c:v>
                </c:pt>
                <c:pt idx="5449">
                  <c:v>5450</c:v>
                </c:pt>
                <c:pt idx="5450">
                  <c:v>5451</c:v>
                </c:pt>
                <c:pt idx="5451">
                  <c:v>5452</c:v>
                </c:pt>
                <c:pt idx="5452">
                  <c:v>5453</c:v>
                </c:pt>
                <c:pt idx="5453">
                  <c:v>5454</c:v>
                </c:pt>
                <c:pt idx="5454">
                  <c:v>5455</c:v>
                </c:pt>
                <c:pt idx="5455">
                  <c:v>5456</c:v>
                </c:pt>
                <c:pt idx="5456">
                  <c:v>5457</c:v>
                </c:pt>
                <c:pt idx="5457">
                  <c:v>5458</c:v>
                </c:pt>
                <c:pt idx="5458">
                  <c:v>5459</c:v>
                </c:pt>
                <c:pt idx="5459">
                  <c:v>5460</c:v>
                </c:pt>
                <c:pt idx="5460">
                  <c:v>5461</c:v>
                </c:pt>
                <c:pt idx="5461">
                  <c:v>5462</c:v>
                </c:pt>
                <c:pt idx="5462">
                  <c:v>5463</c:v>
                </c:pt>
                <c:pt idx="5463">
                  <c:v>5464</c:v>
                </c:pt>
                <c:pt idx="5464">
                  <c:v>5465</c:v>
                </c:pt>
                <c:pt idx="5465">
                  <c:v>5466</c:v>
                </c:pt>
                <c:pt idx="5466">
                  <c:v>5467</c:v>
                </c:pt>
                <c:pt idx="5467">
                  <c:v>5468</c:v>
                </c:pt>
                <c:pt idx="5468">
                  <c:v>5469</c:v>
                </c:pt>
                <c:pt idx="5469">
                  <c:v>5470</c:v>
                </c:pt>
                <c:pt idx="5470">
                  <c:v>5471</c:v>
                </c:pt>
                <c:pt idx="5471">
                  <c:v>5472</c:v>
                </c:pt>
                <c:pt idx="5472">
                  <c:v>5473</c:v>
                </c:pt>
                <c:pt idx="5473">
                  <c:v>5474</c:v>
                </c:pt>
                <c:pt idx="5474">
                  <c:v>5475</c:v>
                </c:pt>
                <c:pt idx="5475">
                  <c:v>5476</c:v>
                </c:pt>
                <c:pt idx="5476">
                  <c:v>5477</c:v>
                </c:pt>
                <c:pt idx="5477">
                  <c:v>5478</c:v>
                </c:pt>
                <c:pt idx="5478">
                  <c:v>5479</c:v>
                </c:pt>
                <c:pt idx="5479">
                  <c:v>5480</c:v>
                </c:pt>
                <c:pt idx="5480">
                  <c:v>5481</c:v>
                </c:pt>
                <c:pt idx="5481">
                  <c:v>5482</c:v>
                </c:pt>
                <c:pt idx="5482">
                  <c:v>5483</c:v>
                </c:pt>
                <c:pt idx="5483">
                  <c:v>5484</c:v>
                </c:pt>
                <c:pt idx="5484">
                  <c:v>5485</c:v>
                </c:pt>
                <c:pt idx="5485">
                  <c:v>5486</c:v>
                </c:pt>
                <c:pt idx="5486">
                  <c:v>5487</c:v>
                </c:pt>
                <c:pt idx="5487">
                  <c:v>5488</c:v>
                </c:pt>
                <c:pt idx="5488">
                  <c:v>5489</c:v>
                </c:pt>
                <c:pt idx="5489">
                  <c:v>5490</c:v>
                </c:pt>
                <c:pt idx="5490">
                  <c:v>5491</c:v>
                </c:pt>
                <c:pt idx="5491">
                  <c:v>5492</c:v>
                </c:pt>
                <c:pt idx="5492">
                  <c:v>5493</c:v>
                </c:pt>
                <c:pt idx="5493">
                  <c:v>5494</c:v>
                </c:pt>
                <c:pt idx="5494">
                  <c:v>5495</c:v>
                </c:pt>
                <c:pt idx="5495">
                  <c:v>5496</c:v>
                </c:pt>
                <c:pt idx="5496">
                  <c:v>5497</c:v>
                </c:pt>
                <c:pt idx="5497">
                  <c:v>5498</c:v>
                </c:pt>
                <c:pt idx="5498">
                  <c:v>5499</c:v>
                </c:pt>
                <c:pt idx="5499">
                  <c:v>5500</c:v>
                </c:pt>
                <c:pt idx="5500">
                  <c:v>5501</c:v>
                </c:pt>
                <c:pt idx="5501">
                  <c:v>5502</c:v>
                </c:pt>
                <c:pt idx="5502">
                  <c:v>5503</c:v>
                </c:pt>
                <c:pt idx="5503">
                  <c:v>5504</c:v>
                </c:pt>
                <c:pt idx="5504">
                  <c:v>5505</c:v>
                </c:pt>
                <c:pt idx="5505">
                  <c:v>5506</c:v>
                </c:pt>
                <c:pt idx="5506">
                  <c:v>5507</c:v>
                </c:pt>
                <c:pt idx="5507">
                  <c:v>5508</c:v>
                </c:pt>
                <c:pt idx="5508">
                  <c:v>5509</c:v>
                </c:pt>
                <c:pt idx="5509">
                  <c:v>5510</c:v>
                </c:pt>
                <c:pt idx="5510">
                  <c:v>5511</c:v>
                </c:pt>
                <c:pt idx="5511">
                  <c:v>5512</c:v>
                </c:pt>
                <c:pt idx="5512">
                  <c:v>5513</c:v>
                </c:pt>
                <c:pt idx="5513">
                  <c:v>5514</c:v>
                </c:pt>
                <c:pt idx="5514">
                  <c:v>5515</c:v>
                </c:pt>
                <c:pt idx="5515">
                  <c:v>5516</c:v>
                </c:pt>
                <c:pt idx="5516">
                  <c:v>5517</c:v>
                </c:pt>
                <c:pt idx="5517">
                  <c:v>5518</c:v>
                </c:pt>
                <c:pt idx="5518">
                  <c:v>5519</c:v>
                </c:pt>
                <c:pt idx="5519">
                  <c:v>5520</c:v>
                </c:pt>
                <c:pt idx="5520">
                  <c:v>5521</c:v>
                </c:pt>
                <c:pt idx="5521">
                  <c:v>5522</c:v>
                </c:pt>
                <c:pt idx="5522">
                  <c:v>5523</c:v>
                </c:pt>
                <c:pt idx="5523">
                  <c:v>5524</c:v>
                </c:pt>
                <c:pt idx="5524">
                  <c:v>5525</c:v>
                </c:pt>
                <c:pt idx="5525">
                  <c:v>5526</c:v>
                </c:pt>
                <c:pt idx="5526">
                  <c:v>5527</c:v>
                </c:pt>
                <c:pt idx="5527">
                  <c:v>5528</c:v>
                </c:pt>
                <c:pt idx="5528">
                  <c:v>5529</c:v>
                </c:pt>
                <c:pt idx="5529">
                  <c:v>5530</c:v>
                </c:pt>
                <c:pt idx="5530">
                  <c:v>5531</c:v>
                </c:pt>
                <c:pt idx="5531">
                  <c:v>5532</c:v>
                </c:pt>
                <c:pt idx="5532">
                  <c:v>5533</c:v>
                </c:pt>
                <c:pt idx="5533">
                  <c:v>5534</c:v>
                </c:pt>
                <c:pt idx="5534">
                  <c:v>5535</c:v>
                </c:pt>
                <c:pt idx="5535">
                  <c:v>5536</c:v>
                </c:pt>
                <c:pt idx="5536">
                  <c:v>5537</c:v>
                </c:pt>
                <c:pt idx="5537">
                  <c:v>5538</c:v>
                </c:pt>
                <c:pt idx="5538">
                  <c:v>5539</c:v>
                </c:pt>
                <c:pt idx="5539">
                  <c:v>5540</c:v>
                </c:pt>
                <c:pt idx="5540">
                  <c:v>5541</c:v>
                </c:pt>
                <c:pt idx="5541">
                  <c:v>5542</c:v>
                </c:pt>
                <c:pt idx="5542">
                  <c:v>5543</c:v>
                </c:pt>
                <c:pt idx="5543">
                  <c:v>5544</c:v>
                </c:pt>
                <c:pt idx="5544">
                  <c:v>5545</c:v>
                </c:pt>
                <c:pt idx="5545">
                  <c:v>5546</c:v>
                </c:pt>
                <c:pt idx="5546">
                  <c:v>5547</c:v>
                </c:pt>
                <c:pt idx="5547">
                  <c:v>5548</c:v>
                </c:pt>
                <c:pt idx="5548">
                  <c:v>5549</c:v>
                </c:pt>
                <c:pt idx="5549">
                  <c:v>5550</c:v>
                </c:pt>
                <c:pt idx="5550">
                  <c:v>5551</c:v>
                </c:pt>
                <c:pt idx="5551">
                  <c:v>5552</c:v>
                </c:pt>
                <c:pt idx="5552">
                  <c:v>5553</c:v>
                </c:pt>
                <c:pt idx="5553">
                  <c:v>5554</c:v>
                </c:pt>
                <c:pt idx="5554">
                  <c:v>5555</c:v>
                </c:pt>
                <c:pt idx="5555">
                  <c:v>5556</c:v>
                </c:pt>
                <c:pt idx="5556">
                  <c:v>5557</c:v>
                </c:pt>
                <c:pt idx="5557">
                  <c:v>5558</c:v>
                </c:pt>
                <c:pt idx="5558">
                  <c:v>5559</c:v>
                </c:pt>
                <c:pt idx="5559">
                  <c:v>5560</c:v>
                </c:pt>
                <c:pt idx="5560">
                  <c:v>5561</c:v>
                </c:pt>
                <c:pt idx="5561">
                  <c:v>5562</c:v>
                </c:pt>
                <c:pt idx="5562">
                  <c:v>5563</c:v>
                </c:pt>
                <c:pt idx="5563">
                  <c:v>5564</c:v>
                </c:pt>
                <c:pt idx="5564">
                  <c:v>5565</c:v>
                </c:pt>
                <c:pt idx="5565">
                  <c:v>5566</c:v>
                </c:pt>
                <c:pt idx="5566">
                  <c:v>5567</c:v>
                </c:pt>
                <c:pt idx="5567">
                  <c:v>5568</c:v>
                </c:pt>
                <c:pt idx="5568">
                  <c:v>5569</c:v>
                </c:pt>
                <c:pt idx="5569">
                  <c:v>5570</c:v>
                </c:pt>
                <c:pt idx="5570">
                  <c:v>5571</c:v>
                </c:pt>
                <c:pt idx="5571">
                  <c:v>5572</c:v>
                </c:pt>
                <c:pt idx="5572">
                  <c:v>5573</c:v>
                </c:pt>
                <c:pt idx="5573">
                  <c:v>5574</c:v>
                </c:pt>
                <c:pt idx="5574">
                  <c:v>5575</c:v>
                </c:pt>
                <c:pt idx="5575">
                  <c:v>5576</c:v>
                </c:pt>
                <c:pt idx="5576">
                  <c:v>5577</c:v>
                </c:pt>
                <c:pt idx="5577">
                  <c:v>5578</c:v>
                </c:pt>
                <c:pt idx="5578">
                  <c:v>5579</c:v>
                </c:pt>
                <c:pt idx="5579">
                  <c:v>5580</c:v>
                </c:pt>
                <c:pt idx="5580">
                  <c:v>5581</c:v>
                </c:pt>
                <c:pt idx="5581">
                  <c:v>5582</c:v>
                </c:pt>
                <c:pt idx="5582">
                  <c:v>5583</c:v>
                </c:pt>
                <c:pt idx="5583">
                  <c:v>5584</c:v>
                </c:pt>
                <c:pt idx="5584">
                  <c:v>5585</c:v>
                </c:pt>
                <c:pt idx="5585">
                  <c:v>5586</c:v>
                </c:pt>
                <c:pt idx="5586">
                  <c:v>5587</c:v>
                </c:pt>
                <c:pt idx="5587">
                  <c:v>5588</c:v>
                </c:pt>
                <c:pt idx="5588">
                  <c:v>5589</c:v>
                </c:pt>
                <c:pt idx="5589">
                  <c:v>5590</c:v>
                </c:pt>
                <c:pt idx="5590">
                  <c:v>5591</c:v>
                </c:pt>
                <c:pt idx="5591">
                  <c:v>5592</c:v>
                </c:pt>
                <c:pt idx="5592">
                  <c:v>5593</c:v>
                </c:pt>
                <c:pt idx="5593">
                  <c:v>5594</c:v>
                </c:pt>
                <c:pt idx="5594">
                  <c:v>5595</c:v>
                </c:pt>
                <c:pt idx="5595">
                  <c:v>5596</c:v>
                </c:pt>
                <c:pt idx="5596">
                  <c:v>5597</c:v>
                </c:pt>
                <c:pt idx="5597">
                  <c:v>5598</c:v>
                </c:pt>
                <c:pt idx="5598">
                  <c:v>5599</c:v>
                </c:pt>
                <c:pt idx="5599">
                  <c:v>5600</c:v>
                </c:pt>
                <c:pt idx="5600">
                  <c:v>5601</c:v>
                </c:pt>
                <c:pt idx="5601">
                  <c:v>5602</c:v>
                </c:pt>
                <c:pt idx="5602">
                  <c:v>5603</c:v>
                </c:pt>
                <c:pt idx="5603">
                  <c:v>5604</c:v>
                </c:pt>
                <c:pt idx="5604">
                  <c:v>5605</c:v>
                </c:pt>
                <c:pt idx="5605">
                  <c:v>5606</c:v>
                </c:pt>
                <c:pt idx="5606">
                  <c:v>5607</c:v>
                </c:pt>
                <c:pt idx="5607">
                  <c:v>5608</c:v>
                </c:pt>
                <c:pt idx="5608">
                  <c:v>5609</c:v>
                </c:pt>
                <c:pt idx="5609">
                  <c:v>5610</c:v>
                </c:pt>
                <c:pt idx="5610">
                  <c:v>5611</c:v>
                </c:pt>
                <c:pt idx="5611">
                  <c:v>5612</c:v>
                </c:pt>
                <c:pt idx="5612">
                  <c:v>5613</c:v>
                </c:pt>
                <c:pt idx="5613">
                  <c:v>5614</c:v>
                </c:pt>
                <c:pt idx="5614">
                  <c:v>5615</c:v>
                </c:pt>
                <c:pt idx="5615">
                  <c:v>5616</c:v>
                </c:pt>
                <c:pt idx="5616">
                  <c:v>5617</c:v>
                </c:pt>
                <c:pt idx="5617">
                  <c:v>5618</c:v>
                </c:pt>
                <c:pt idx="5618">
                  <c:v>5619</c:v>
                </c:pt>
                <c:pt idx="5619">
                  <c:v>5620</c:v>
                </c:pt>
                <c:pt idx="5620">
                  <c:v>5621</c:v>
                </c:pt>
                <c:pt idx="5621">
                  <c:v>5622</c:v>
                </c:pt>
                <c:pt idx="5622">
                  <c:v>5623</c:v>
                </c:pt>
                <c:pt idx="5623">
                  <c:v>5624</c:v>
                </c:pt>
                <c:pt idx="5624">
                  <c:v>5625</c:v>
                </c:pt>
                <c:pt idx="5625">
                  <c:v>5626</c:v>
                </c:pt>
                <c:pt idx="5626">
                  <c:v>5627</c:v>
                </c:pt>
                <c:pt idx="5627">
                  <c:v>5628</c:v>
                </c:pt>
                <c:pt idx="5628">
                  <c:v>5629</c:v>
                </c:pt>
                <c:pt idx="5629">
                  <c:v>5630</c:v>
                </c:pt>
                <c:pt idx="5630">
                  <c:v>5631</c:v>
                </c:pt>
                <c:pt idx="5631">
                  <c:v>5632</c:v>
                </c:pt>
                <c:pt idx="5632">
                  <c:v>5633</c:v>
                </c:pt>
                <c:pt idx="5633">
                  <c:v>5634</c:v>
                </c:pt>
                <c:pt idx="5634">
                  <c:v>5635</c:v>
                </c:pt>
                <c:pt idx="5635">
                  <c:v>5636</c:v>
                </c:pt>
                <c:pt idx="5636">
                  <c:v>5637</c:v>
                </c:pt>
                <c:pt idx="5637">
                  <c:v>5638</c:v>
                </c:pt>
                <c:pt idx="5638">
                  <c:v>5639</c:v>
                </c:pt>
                <c:pt idx="5639">
                  <c:v>5640</c:v>
                </c:pt>
                <c:pt idx="5640">
                  <c:v>5641</c:v>
                </c:pt>
                <c:pt idx="5641">
                  <c:v>5642</c:v>
                </c:pt>
                <c:pt idx="5642">
                  <c:v>5643</c:v>
                </c:pt>
                <c:pt idx="5643">
                  <c:v>5644</c:v>
                </c:pt>
                <c:pt idx="5644">
                  <c:v>5645</c:v>
                </c:pt>
                <c:pt idx="5645">
                  <c:v>5646</c:v>
                </c:pt>
                <c:pt idx="5646">
                  <c:v>5647</c:v>
                </c:pt>
                <c:pt idx="5647">
                  <c:v>5648</c:v>
                </c:pt>
                <c:pt idx="5648">
                  <c:v>5649</c:v>
                </c:pt>
                <c:pt idx="5649">
                  <c:v>5650</c:v>
                </c:pt>
                <c:pt idx="5650">
                  <c:v>5651</c:v>
                </c:pt>
                <c:pt idx="5651">
                  <c:v>5652</c:v>
                </c:pt>
                <c:pt idx="5652">
                  <c:v>5653</c:v>
                </c:pt>
                <c:pt idx="5653">
                  <c:v>5654</c:v>
                </c:pt>
                <c:pt idx="5654">
                  <c:v>5655</c:v>
                </c:pt>
                <c:pt idx="5655">
                  <c:v>5656</c:v>
                </c:pt>
                <c:pt idx="5656">
                  <c:v>5657</c:v>
                </c:pt>
                <c:pt idx="5657">
                  <c:v>5658</c:v>
                </c:pt>
                <c:pt idx="5658">
                  <c:v>5659</c:v>
                </c:pt>
                <c:pt idx="5659">
                  <c:v>5660</c:v>
                </c:pt>
                <c:pt idx="5660">
                  <c:v>5661</c:v>
                </c:pt>
                <c:pt idx="5661">
                  <c:v>5662</c:v>
                </c:pt>
                <c:pt idx="5662">
                  <c:v>5663</c:v>
                </c:pt>
                <c:pt idx="5663">
                  <c:v>5664</c:v>
                </c:pt>
                <c:pt idx="5664">
                  <c:v>5665</c:v>
                </c:pt>
                <c:pt idx="5665">
                  <c:v>5666</c:v>
                </c:pt>
                <c:pt idx="5666">
                  <c:v>5667</c:v>
                </c:pt>
                <c:pt idx="5667">
                  <c:v>5668</c:v>
                </c:pt>
                <c:pt idx="5668">
                  <c:v>5669</c:v>
                </c:pt>
                <c:pt idx="5669">
                  <c:v>5670</c:v>
                </c:pt>
                <c:pt idx="5670">
                  <c:v>5671</c:v>
                </c:pt>
                <c:pt idx="5671">
                  <c:v>5672</c:v>
                </c:pt>
                <c:pt idx="5672">
                  <c:v>5673</c:v>
                </c:pt>
                <c:pt idx="5673">
                  <c:v>5674</c:v>
                </c:pt>
                <c:pt idx="5674">
                  <c:v>5675</c:v>
                </c:pt>
                <c:pt idx="5675">
                  <c:v>5676</c:v>
                </c:pt>
                <c:pt idx="5676">
                  <c:v>5677</c:v>
                </c:pt>
                <c:pt idx="5677">
                  <c:v>5678</c:v>
                </c:pt>
                <c:pt idx="5678">
                  <c:v>5679</c:v>
                </c:pt>
                <c:pt idx="5679">
                  <c:v>5680</c:v>
                </c:pt>
                <c:pt idx="5680">
                  <c:v>5681</c:v>
                </c:pt>
                <c:pt idx="5681">
                  <c:v>5682</c:v>
                </c:pt>
                <c:pt idx="5682">
                  <c:v>5683</c:v>
                </c:pt>
                <c:pt idx="5683">
                  <c:v>5684</c:v>
                </c:pt>
                <c:pt idx="5684">
                  <c:v>5685</c:v>
                </c:pt>
                <c:pt idx="5685">
                  <c:v>5686</c:v>
                </c:pt>
                <c:pt idx="5686">
                  <c:v>5687</c:v>
                </c:pt>
                <c:pt idx="5687">
                  <c:v>5688</c:v>
                </c:pt>
                <c:pt idx="5688">
                  <c:v>5689</c:v>
                </c:pt>
                <c:pt idx="5689">
                  <c:v>5690</c:v>
                </c:pt>
                <c:pt idx="5690">
                  <c:v>5691</c:v>
                </c:pt>
                <c:pt idx="5691">
                  <c:v>5692</c:v>
                </c:pt>
                <c:pt idx="5692">
                  <c:v>5693</c:v>
                </c:pt>
                <c:pt idx="5693">
                  <c:v>5694</c:v>
                </c:pt>
                <c:pt idx="5694">
                  <c:v>5695</c:v>
                </c:pt>
                <c:pt idx="5695">
                  <c:v>5696</c:v>
                </c:pt>
                <c:pt idx="5696">
                  <c:v>5697</c:v>
                </c:pt>
                <c:pt idx="5697">
                  <c:v>5698</c:v>
                </c:pt>
                <c:pt idx="5698">
                  <c:v>5699</c:v>
                </c:pt>
                <c:pt idx="5699">
                  <c:v>5700</c:v>
                </c:pt>
                <c:pt idx="5700">
                  <c:v>5701</c:v>
                </c:pt>
                <c:pt idx="5701">
                  <c:v>5702</c:v>
                </c:pt>
                <c:pt idx="5702">
                  <c:v>5703</c:v>
                </c:pt>
                <c:pt idx="5703">
                  <c:v>5704</c:v>
                </c:pt>
                <c:pt idx="5704">
                  <c:v>5705</c:v>
                </c:pt>
                <c:pt idx="5705">
                  <c:v>5706</c:v>
                </c:pt>
                <c:pt idx="5706">
                  <c:v>5707</c:v>
                </c:pt>
                <c:pt idx="5707">
                  <c:v>5708</c:v>
                </c:pt>
                <c:pt idx="5708">
                  <c:v>5709</c:v>
                </c:pt>
                <c:pt idx="5709">
                  <c:v>5710</c:v>
                </c:pt>
                <c:pt idx="5710">
                  <c:v>5711</c:v>
                </c:pt>
                <c:pt idx="5711">
                  <c:v>5712</c:v>
                </c:pt>
                <c:pt idx="5712">
                  <c:v>5713</c:v>
                </c:pt>
                <c:pt idx="5713">
                  <c:v>5714</c:v>
                </c:pt>
                <c:pt idx="5714">
                  <c:v>5715</c:v>
                </c:pt>
                <c:pt idx="5715">
                  <c:v>5716</c:v>
                </c:pt>
                <c:pt idx="5716">
                  <c:v>5717</c:v>
                </c:pt>
                <c:pt idx="5717">
                  <c:v>5718</c:v>
                </c:pt>
                <c:pt idx="5718">
                  <c:v>5719</c:v>
                </c:pt>
                <c:pt idx="5719">
                  <c:v>5720</c:v>
                </c:pt>
                <c:pt idx="5720">
                  <c:v>5721</c:v>
                </c:pt>
                <c:pt idx="5721">
                  <c:v>5722</c:v>
                </c:pt>
                <c:pt idx="5722">
                  <c:v>5723</c:v>
                </c:pt>
                <c:pt idx="5723">
                  <c:v>5724</c:v>
                </c:pt>
                <c:pt idx="5724">
                  <c:v>5725</c:v>
                </c:pt>
                <c:pt idx="5725">
                  <c:v>5726</c:v>
                </c:pt>
                <c:pt idx="5726">
                  <c:v>5727</c:v>
                </c:pt>
                <c:pt idx="5727">
                  <c:v>5728</c:v>
                </c:pt>
                <c:pt idx="5728">
                  <c:v>5729</c:v>
                </c:pt>
                <c:pt idx="5729">
                  <c:v>5730</c:v>
                </c:pt>
                <c:pt idx="5730">
                  <c:v>5731</c:v>
                </c:pt>
                <c:pt idx="5731">
                  <c:v>5732</c:v>
                </c:pt>
                <c:pt idx="5732">
                  <c:v>5733</c:v>
                </c:pt>
                <c:pt idx="5733">
                  <c:v>5734</c:v>
                </c:pt>
                <c:pt idx="5734">
                  <c:v>5735</c:v>
                </c:pt>
                <c:pt idx="5735">
                  <c:v>5736</c:v>
                </c:pt>
                <c:pt idx="5736">
                  <c:v>5737</c:v>
                </c:pt>
                <c:pt idx="5737">
                  <c:v>5738</c:v>
                </c:pt>
                <c:pt idx="5738">
                  <c:v>5739</c:v>
                </c:pt>
                <c:pt idx="5739">
                  <c:v>5740</c:v>
                </c:pt>
                <c:pt idx="5740">
                  <c:v>5741</c:v>
                </c:pt>
                <c:pt idx="5741">
                  <c:v>5742</c:v>
                </c:pt>
                <c:pt idx="5742">
                  <c:v>5743</c:v>
                </c:pt>
                <c:pt idx="5743">
                  <c:v>5744</c:v>
                </c:pt>
                <c:pt idx="5744">
                  <c:v>5745</c:v>
                </c:pt>
                <c:pt idx="5745">
                  <c:v>5746</c:v>
                </c:pt>
                <c:pt idx="5746">
                  <c:v>5747</c:v>
                </c:pt>
                <c:pt idx="5747">
                  <c:v>5748</c:v>
                </c:pt>
                <c:pt idx="5748">
                  <c:v>5749</c:v>
                </c:pt>
                <c:pt idx="5749">
                  <c:v>5750</c:v>
                </c:pt>
                <c:pt idx="5750">
                  <c:v>5751</c:v>
                </c:pt>
                <c:pt idx="5751">
                  <c:v>5752</c:v>
                </c:pt>
                <c:pt idx="5752">
                  <c:v>5753</c:v>
                </c:pt>
                <c:pt idx="5753">
                  <c:v>5754</c:v>
                </c:pt>
                <c:pt idx="5754">
                  <c:v>5755</c:v>
                </c:pt>
                <c:pt idx="5755">
                  <c:v>5756</c:v>
                </c:pt>
                <c:pt idx="5756">
                  <c:v>5757</c:v>
                </c:pt>
                <c:pt idx="5757">
                  <c:v>5758</c:v>
                </c:pt>
                <c:pt idx="5758">
                  <c:v>5759</c:v>
                </c:pt>
                <c:pt idx="5759">
                  <c:v>5760</c:v>
                </c:pt>
                <c:pt idx="5760">
                  <c:v>5761</c:v>
                </c:pt>
                <c:pt idx="5761">
                  <c:v>5762</c:v>
                </c:pt>
                <c:pt idx="5762">
                  <c:v>5763</c:v>
                </c:pt>
                <c:pt idx="5763">
                  <c:v>5764</c:v>
                </c:pt>
                <c:pt idx="5764">
                  <c:v>5765</c:v>
                </c:pt>
                <c:pt idx="5765">
                  <c:v>5766</c:v>
                </c:pt>
                <c:pt idx="5766">
                  <c:v>5767</c:v>
                </c:pt>
                <c:pt idx="5767">
                  <c:v>5768</c:v>
                </c:pt>
                <c:pt idx="5768">
                  <c:v>5769</c:v>
                </c:pt>
                <c:pt idx="5769">
                  <c:v>5770</c:v>
                </c:pt>
                <c:pt idx="5770">
                  <c:v>5771</c:v>
                </c:pt>
                <c:pt idx="5771">
                  <c:v>5772</c:v>
                </c:pt>
                <c:pt idx="5772">
                  <c:v>5773</c:v>
                </c:pt>
                <c:pt idx="5773">
                  <c:v>5774</c:v>
                </c:pt>
                <c:pt idx="5774">
                  <c:v>5775</c:v>
                </c:pt>
                <c:pt idx="5775">
                  <c:v>5776</c:v>
                </c:pt>
                <c:pt idx="5776">
                  <c:v>5777</c:v>
                </c:pt>
                <c:pt idx="5777">
                  <c:v>5778</c:v>
                </c:pt>
                <c:pt idx="5778">
                  <c:v>5779</c:v>
                </c:pt>
                <c:pt idx="5779">
                  <c:v>5780</c:v>
                </c:pt>
                <c:pt idx="5780">
                  <c:v>5781</c:v>
                </c:pt>
                <c:pt idx="5781">
                  <c:v>5782</c:v>
                </c:pt>
                <c:pt idx="5782">
                  <c:v>5783</c:v>
                </c:pt>
                <c:pt idx="5783">
                  <c:v>5784</c:v>
                </c:pt>
                <c:pt idx="5784">
                  <c:v>5785</c:v>
                </c:pt>
                <c:pt idx="5785">
                  <c:v>5786</c:v>
                </c:pt>
                <c:pt idx="5786">
                  <c:v>5787</c:v>
                </c:pt>
                <c:pt idx="5787">
                  <c:v>5788</c:v>
                </c:pt>
                <c:pt idx="5788">
                  <c:v>5789</c:v>
                </c:pt>
                <c:pt idx="5789">
                  <c:v>5790</c:v>
                </c:pt>
                <c:pt idx="5790">
                  <c:v>5791</c:v>
                </c:pt>
                <c:pt idx="5791">
                  <c:v>5792</c:v>
                </c:pt>
                <c:pt idx="5792">
                  <c:v>5793</c:v>
                </c:pt>
                <c:pt idx="5793">
                  <c:v>5794</c:v>
                </c:pt>
                <c:pt idx="5794">
                  <c:v>5795</c:v>
                </c:pt>
                <c:pt idx="5795">
                  <c:v>5796</c:v>
                </c:pt>
                <c:pt idx="5796">
                  <c:v>5797</c:v>
                </c:pt>
                <c:pt idx="5797">
                  <c:v>5798</c:v>
                </c:pt>
                <c:pt idx="5798">
                  <c:v>5799</c:v>
                </c:pt>
                <c:pt idx="5799">
                  <c:v>5800</c:v>
                </c:pt>
                <c:pt idx="5800">
                  <c:v>5801</c:v>
                </c:pt>
                <c:pt idx="5801">
                  <c:v>5802</c:v>
                </c:pt>
                <c:pt idx="5802">
                  <c:v>5803</c:v>
                </c:pt>
                <c:pt idx="5803">
                  <c:v>5804</c:v>
                </c:pt>
                <c:pt idx="5804">
                  <c:v>5805</c:v>
                </c:pt>
                <c:pt idx="5805">
                  <c:v>5806</c:v>
                </c:pt>
                <c:pt idx="5806">
                  <c:v>5807</c:v>
                </c:pt>
                <c:pt idx="5807">
                  <c:v>5808</c:v>
                </c:pt>
                <c:pt idx="5808">
                  <c:v>5809</c:v>
                </c:pt>
                <c:pt idx="5809">
                  <c:v>5810</c:v>
                </c:pt>
                <c:pt idx="5810">
                  <c:v>5811</c:v>
                </c:pt>
                <c:pt idx="5811">
                  <c:v>5812</c:v>
                </c:pt>
                <c:pt idx="5812">
                  <c:v>5813</c:v>
                </c:pt>
                <c:pt idx="5813">
                  <c:v>5814</c:v>
                </c:pt>
                <c:pt idx="5814">
                  <c:v>5815</c:v>
                </c:pt>
                <c:pt idx="5815">
                  <c:v>5816</c:v>
                </c:pt>
                <c:pt idx="5816">
                  <c:v>5817</c:v>
                </c:pt>
                <c:pt idx="5817">
                  <c:v>5818</c:v>
                </c:pt>
                <c:pt idx="5818">
                  <c:v>5819</c:v>
                </c:pt>
                <c:pt idx="5819">
                  <c:v>5820</c:v>
                </c:pt>
                <c:pt idx="5820">
                  <c:v>5821</c:v>
                </c:pt>
                <c:pt idx="5821">
                  <c:v>5822</c:v>
                </c:pt>
                <c:pt idx="5822">
                  <c:v>5823</c:v>
                </c:pt>
                <c:pt idx="5823">
                  <c:v>5824</c:v>
                </c:pt>
                <c:pt idx="5824">
                  <c:v>5825</c:v>
                </c:pt>
                <c:pt idx="5825">
                  <c:v>5826</c:v>
                </c:pt>
                <c:pt idx="5826">
                  <c:v>5827</c:v>
                </c:pt>
                <c:pt idx="5827">
                  <c:v>5828</c:v>
                </c:pt>
                <c:pt idx="5828">
                  <c:v>5829</c:v>
                </c:pt>
                <c:pt idx="5829">
                  <c:v>5830</c:v>
                </c:pt>
                <c:pt idx="5830">
                  <c:v>5831</c:v>
                </c:pt>
                <c:pt idx="5831">
                  <c:v>5832</c:v>
                </c:pt>
                <c:pt idx="5832">
                  <c:v>5833</c:v>
                </c:pt>
                <c:pt idx="5833">
                  <c:v>5834</c:v>
                </c:pt>
                <c:pt idx="5834">
                  <c:v>5835</c:v>
                </c:pt>
                <c:pt idx="5835">
                  <c:v>5836</c:v>
                </c:pt>
                <c:pt idx="5836">
                  <c:v>5837</c:v>
                </c:pt>
                <c:pt idx="5837">
                  <c:v>5838</c:v>
                </c:pt>
                <c:pt idx="5838">
                  <c:v>5839</c:v>
                </c:pt>
                <c:pt idx="5839">
                  <c:v>5840</c:v>
                </c:pt>
                <c:pt idx="5840">
                  <c:v>5841</c:v>
                </c:pt>
                <c:pt idx="5841">
                  <c:v>5842</c:v>
                </c:pt>
                <c:pt idx="5842">
                  <c:v>5843</c:v>
                </c:pt>
                <c:pt idx="5843">
                  <c:v>5844</c:v>
                </c:pt>
                <c:pt idx="5844">
                  <c:v>5845</c:v>
                </c:pt>
                <c:pt idx="5845">
                  <c:v>5846</c:v>
                </c:pt>
                <c:pt idx="5846">
                  <c:v>5847</c:v>
                </c:pt>
                <c:pt idx="5847">
                  <c:v>5848</c:v>
                </c:pt>
                <c:pt idx="5848">
                  <c:v>5849</c:v>
                </c:pt>
                <c:pt idx="5849">
                  <c:v>5850</c:v>
                </c:pt>
                <c:pt idx="5850">
                  <c:v>5851</c:v>
                </c:pt>
                <c:pt idx="5851">
                  <c:v>5852</c:v>
                </c:pt>
                <c:pt idx="5852">
                  <c:v>5853</c:v>
                </c:pt>
                <c:pt idx="5853">
                  <c:v>5854</c:v>
                </c:pt>
                <c:pt idx="5854">
                  <c:v>5855</c:v>
                </c:pt>
                <c:pt idx="5855">
                  <c:v>5856</c:v>
                </c:pt>
                <c:pt idx="5856">
                  <c:v>5857</c:v>
                </c:pt>
                <c:pt idx="5857">
                  <c:v>5858</c:v>
                </c:pt>
                <c:pt idx="5858">
                  <c:v>5859</c:v>
                </c:pt>
                <c:pt idx="5859">
                  <c:v>5860</c:v>
                </c:pt>
                <c:pt idx="5860">
                  <c:v>5861</c:v>
                </c:pt>
                <c:pt idx="5861">
                  <c:v>5862</c:v>
                </c:pt>
                <c:pt idx="5862">
                  <c:v>5863</c:v>
                </c:pt>
                <c:pt idx="5863">
                  <c:v>5864</c:v>
                </c:pt>
                <c:pt idx="5864">
                  <c:v>5865</c:v>
                </c:pt>
                <c:pt idx="5865">
                  <c:v>5866</c:v>
                </c:pt>
                <c:pt idx="5866">
                  <c:v>5867</c:v>
                </c:pt>
                <c:pt idx="5867">
                  <c:v>5868</c:v>
                </c:pt>
                <c:pt idx="5868">
                  <c:v>5869</c:v>
                </c:pt>
                <c:pt idx="5869">
                  <c:v>5870</c:v>
                </c:pt>
                <c:pt idx="5870">
                  <c:v>5871</c:v>
                </c:pt>
                <c:pt idx="5871">
                  <c:v>5872</c:v>
                </c:pt>
                <c:pt idx="5872">
                  <c:v>5873</c:v>
                </c:pt>
                <c:pt idx="5873">
                  <c:v>5874</c:v>
                </c:pt>
                <c:pt idx="5874">
                  <c:v>5875</c:v>
                </c:pt>
                <c:pt idx="5875">
                  <c:v>5876</c:v>
                </c:pt>
                <c:pt idx="5876">
                  <c:v>5877</c:v>
                </c:pt>
                <c:pt idx="5877">
                  <c:v>5878</c:v>
                </c:pt>
                <c:pt idx="5878">
                  <c:v>5879</c:v>
                </c:pt>
                <c:pt idx="5879">
                  <c:v>5880</c:v>
                </c:pt>
                <c:pt idx="5880">
                  <c:v>5881</c:v>
                </c:pt>
                <c:pt idx="5881">
                  <c:v>5882</c:v>
                </c:pt>
                <c:pt idx="5882">
                  <c:v>5883</c:v>
                </c:pt>
                <c:pt idx="5883">
                  <c:v>5884</c:v>
                </c:pt>
                <c:pt idx="5884">
                  <c:v>5885</c:v>
                </c:pt>
                <c:pt idx="5885">
                  <c:v>5886</c:v>
                </c:pt>
                <c:pt idx="5886">
                  <c:v>5887</c:v>
                </c:pt>
                <c:pt idx="5887">
                  <c:v>5888</c:v>
                </c:pt>
                <c:pt idx="5888">
                  <c:v>5889</c:v>
                </c:pt>
                <c:pt idx="5889">
                  <c:v>5890</c:v>
                </c:pt>
                <c:pt idx="5890">
                  <c:v>5891</c:v>
                </c:pt>
                <c:pt idx="5891">
                  <c:v>5892</c:v>
                </c:pt>
                <c:pt idx="5892">
                  <c:v>5893</c:v>
                </c:pt>
                <c:pt idx="5893">
                  <c:v>5894</c:v>
                </c:pt>
                <c:pt idx="5894">
                  <c:v>5895</c:v>
                </c:pt>
                <c:pt idx="5895">
                  <c:v>5896</c:v>
                </c:pt>
                <c:pt idx="5896">
                  <c:v>5897</c:v>
                </c:pt>
                <c:pt idx="5897">
                  <c:v>5898</c:v>
                </c:pt>
                <c:pt idx="5898">
                  <c:v>5899</c:v>
                </c:pt>
                <c:pt idx="5899">
                  <c:v>5900</c:v>
                </c:pt>
                <c:pt idx="5900">
                  <c:v>5901</c:v>
                </c:pt>
                <c:pt idx="5901">
                  <c:v>5902</c:v>
                </c:pt>
                <c:pt idx="5902">
                  <c:v>5903</c:v>
                </c:pt>
                <c:pt idx="5903">
                  <c:v>5904</c:v>
                </c:pt>
                <c:pt idx="5904">
                  <c:v>5905</c:v>
                </c:pt>
                <c:pt idx="5905">
                  <c:v>5906</c:v>
                </c:pt>
                <c:pt idx="5906">
                  <c:v>5907</c:v>
                </c:pt>
                <c:pt idx="5907">
                  <c:v>5908</c:v>
                </c:pt>
                <c:pt idx="5908">
                  <c:v>5909</c:v>
                </c:pt>
                <c:pt idx="5909">
                  <c:v>5910</c:v>
                </c:pt>
                <c:pt idx="5910">
                  <c:v>5911</c:v>
                </c:pt>
                <c:pt idx="5911">
                  <c:v>5912</c:v>
                </c:pt>
                <c:pt idx="5912">
                  <c:v>5913</c:v>
                </c:pt>
                <c:pt idx="5913">
                  <c:v>5914</c:v>
                </c:pt>
                <c:pt idx="5914">
                  <c:v>5915</c:v>
                </c:pt>
                <c:pt idx="5915">
                  <c:v>5916</c:v>
                </c:pt>
                <c:pt idx="5916">
                  <c:v>5917</c:v>
                </c:pt>
                <c:pt idx="5917">
                  <c:v>5918</c:v>
                </c:pt>
                <c:pt idx="5918">
                  <c:v>5919</c:v>
                </c:pt>
                <c:pt idx="5919">
                  <c:v>5920</c:v>
                </c:pt>
                <c:pt idx="5920">
                  <c:v>5921</c:v>
                </c:pt>
                <c:pt idx="5921">
                  <c:v>5922</c:v>
                </c:pt>
                <c:pt idx="5922">
                  <c:v>5923</c:v>
                </c:pt>
                <c:pt idx="5923">
                  <c:v>5924</c:v>
                </c:pt>
                <c:pt idx="5924">
                  <c:v>5925</c:v>
                </c:pt>
                <c:pt idx="5925">
                  <c:v>5926</c:v>
                </c:pt>
                <c:pt idx="5926">
                  <c:v>5927</c:v>
                </c:pt>
                <c:pt idx="5927">
                  <c:v>5928</c:v>
                </c:pt>
                <c:pt idx="5928">
                  <c:v>5929</c:v>
                </c:pt>
                <c:pt idx="5929">
                  <c:v>5930</c:v>
                </c:pt>
                <c:pt idx="5930">
                  <c:v>5931</c:v>
                </c:pt>
                <c:pt idx="5931">
                  <c:v>5932</c:v>
                </c:pt>
                <c:pt idx="5932">
                  <c:v>5933</c:v>
                </c:pt>
                <c:pt idx="5933">
                  <c:v>5934</c:v>
                </c:pt>
                <c:pt idx="5934">
                  <c:v>5935</c:v>
                </c:pt>
                <c:pt idx="5935">
                  <c:v>5936</c:v>
                </c:pt>
                <c:pt idx="5936">
                  <c:v>5937</c:v>
                </c:pt>
                <c:pt idx="5937">
                  <c:v>5938</c:v>
                </c:pt>
                <c:pt idx="5938">
                  <c:v>5939</c:v>
                </c:pt>
                <c:pt idx="5939">
                  <c:v>5940</c:v>
                </c:pt>
                <c:pt idx="5940">
                  <c:v>5941</c:v>
                </c:pt>
                <c:pt idx="5941">
                  <c:v>5942</c:v>
                </c:pt>
                <c:pt idx="5942">
                  <c:v>5943</c:v>
                </c:pt>
                <c:pt idx="5943">
                  <c:v>5944</c:v>
                </c:pt>
                <c:pt idx="5944">
                  <c:v>5945</c:v>
                </c:pt>
                <c:pt idx="5945">
                  <c:v>5946</c:v>
                </c:pt>
                <c:pt idx="5946">
                  <c:v>5947</c:v>
                </c:pt>
                <c:pt idx="5947">
                  <c:v>5948</c:v>
                </c:pt>
                <c:pt idx="5948">
                  <c:v>5949</c:v>
                </c:pt>
                <c:pt idx="5949">
                  <c:v>5950</c:v>
                </c:pt>
                <c:pt idx="5950">
                  <c:v>5951</c:v>
                </c:pt>
                <c:pt idx="5951">
                  <c:v>5952</c:v>
                </c:pt>
                <c:pt idx="5952">
                  <c:v>5953</c:v>
                </c:pt>
                <c:pt idx="5953">
                  <c:v>5954</c:v>
                </c:pt>
                <c:pt idx="5954">
                  <c:v>5955</c:v>
                </c:pt>
                <c:pt idx="5955">
                  <c:v>5956</c:v>
                </c:pt>
                <c:pt idx="5956">
                  <c:v>5957</c:v>
                </c:pt>
                <c:pt idx="5957">
                  <c:v>5958</c:v>
                </c:pt>
                <c:pt idx="5958">
                  <c:v>5959</c:v>
                </c:pt>
                <c:pt idx="5959">
                  <c:v>5960</c:v>
                </c:pt>
                <c:pt idx="5960">
                  <c:v>5961</c:v>
                </c:pt>
                <c:pt idx="5961">
                  <c:v>5962</c:v>
                </c:pt>
                <c:pt idx="5962">
                  <c:v>5963</c:v>
                </c:pt>
                <c:pt idx="5963">
                  <c:v>5964</c:v>
                </c:pt>
                <c:pt idx="5964">
                  <c:v>5965</c:v>
                </c:pt>
                <c:pt idx="5965">
                  <c:v>5966</c:v>
                </c:pt>
                <c:pt idx="5966">
                  <c:v>5967</c:v>
                </c:pt>
                <c:pt idx="5967">
                  <c:v>5968</c:v>
                </c:pt>
                <c:pt idx="5968">
                  <c:v>5969</c:v>
                </c:pt>
                <c:pt idx="5969">
                  <c:v>5970</c:v>
                </c:pt>
                <c:pt idx="5970">
                  <c:v>5971</c:v>
                </c:pt>
                <c:pt idx="5971">
                  <c:v>5972</c:v>
                </c:pt>
                <c:pt idx="5972">
                  <c:v>5973</c:v>
                </c:pt>
                <c:pt idx="5973">
                  <c:v>5974</c:v>
                </c:pt>
                <c:pt idx="5974">
                  <c:v>5975</c:v>
                </c:pt>
                <c:pt idx="5975">
                  <c:v>5976</c:v>
                </c:pt>
                <c:pt idx="5976">
                  <c:v>5977</c:v>
                </c:pt>
                <c:pt idx="5977">
                  <c:v>5978</c:v>
                </c:pt>
                <c:pt idx="5978">
                  <c:v>5979</c:v>
                </c:pt>
                <c:pt idx="5979">
                  <c:v>5980</c:v>
                </c:pt>
                <c:pt idx="5980">
                  <c:v>5981</c:v>
                </c:pt>
                <c:pt idx="5981">
                  <c:v>5982</c:v>
                </c:pt>
                <c:pt idx="5982">
                  <c:v>5983</c:v>
                </c:pt>
                <c:pt idx="5983">
                  <c:v>5984</c:v>
                </c:pt>
                <c:pt idx="5984">
                  <c:v>5985</c:v>
                </c:pt>
                <c:pt idx="5985">
                  <c:v>5986</c:v>
                </c:pt>
                <c:pt idx="5986">
                  <c:v>5987</c:v>
                </c:pt>
                <c:pt idx="5987">
                  <c:v>5988</c:v>
                </c:pt>
                <c:pt idx="5988">
                  <c:v>5989</c:v>
                </c:pt>
                <c:pt idx="5989">
                  <c:v>5990</c:v>
                </c:pt>
                <c:pt idx="5990">
                  <c:v>5991</c:v>
                </c:pt>
                <c:pt idx="5991">
                  <c:v>5992</c:v>
                </c:pt>
                <c:pt idx="5992">
                  <c:v>5993</c:v>
                </c:pt>
                <c:pt idx="5993">
                  <c:v>5994</c:v>
                </c:pt>
                <c:pt idx="5994">
                  <c:v>5995</c:v>
                </c:pt>
                <c:pt idx="5995">
                  <c:v>5996</c:v>
                </c:pt>
                <c:pt idx="5996">
                  <c:v>5997</c:v>
                </c:pt>
                <c:pt idx="5997">
                  <c:v>5998</c:v>
                </c:pt>
                <c:pt idx="5998">
                  <c:v>5999</c:v>
                </c:pt>
                <c:pt idx="5999">
                  <c:v>6000</c:v>
                </c:pt>
                <c:pt idx="6000">
                  <c:v>6001</c:v>
                </c:pt>
                <c:pt idx="6001">
                  <c:v>6002</c:v>
                </c:pt>
                <c:pt idx="6002">
                  <c:v>6003</c:v>
                </c:pt>
                <c:pt idx="6003">
                  <c:v>6004</c:v>
                </c:pt>
                <c:pt idx="6004">
                  <c:v>6005</c:v>
                </c:pt>
                <c:pt idx="6005">
                  <c:v>6006</c:v>
                </c:pt>
                <c:pt idx="6006">
                  <c:v>6007</c:v>
                </c:pt>
                <c:pt idx="6007">
                  <c:v>6008</c:v>
                </c:pt>
                <c:pt idx="6008">
                  <c:v>6009</c:v>
                </c:pt>
                <c:pt idx="6009">
                  <c:v>6010</c:v>
                </c:pt>
                <c:pt idx="6010">
                  <c:v>6011</c:v>
                </c:pt>
                <c:pt idx="6011">
                  <c:v>6012</c:v>
                </c:pt>
                <c:pt idx="6012">
                  <c:v>6013</c:v>
                </c:pt>
                <c:pt idx="6013">
                  <c:v>6014</c:v>
                </c:pt>
                <c:pt idx="6014">
                  <c:v>6015</c:v>
                </c:pt>
                <c:pt idx="6015">
                  <c:v>6016</c:v>
                </c:pt>
                <c:pt idx="6016">
                  <c:v>6017</c:v>
                </c:pt>
                <c:pt idx="6017">
                  <c:v>6018</c:v>
                </c:pt>
                <c:pt idx="6018">
                  <c:v>6019</c:v>
                </c:pt>
                <c:pt idx="6019">
                  <c:v>6020</c:v>
                </c:pt>
                <c:pt idx="6020">
                  <c:v>6021</c:v>
                </c:pt>
                <c:pt idx="6021">
                  <c:v>6022</c:v>
                </c:pt>
                <c:pt idx="6022">
                  <c:v>6023</c:v>
                </c:pt>
                <c:pt idx="6023">
                  <c:v>6024</c:v>
                </c:pt>
                <c:pt idx="6024">
                  <c:v>6025</c:v>
                </c:pt>
                <c:pt idx="6025">
                  <c:v>6026</c:v>
                </c:pt>
                <c:pt idx="6026">
                  <c:v>6027</c:v>
                </c:pt>
                <c:pt idx="6027">
                  <c:v>6028</c:v>
                </c:pt>
                <c:pt idx="6028">
                  <c:v>6029</c:v>
                </c:pt>
                <c:pt idx="6029">
                  <c:v>6030</c:v>
                </c:pt>
                <c:pt idx="6030">
                  <c:v>6031</c:v>
                </c:pt>
                <c:pt idx="6031">
                  <c:v>6032</c:v>
                </c:pt>
                <c:pt idx="6032">
                  <c:v>6033</c:v>
                </c:pt>
                <c:pt idx="6033">
                  <c:v>6034</c:v>
                </c:pt>
                <c:pt idx="6034">
                  <c:v>6035</c:v>
                </c:pt>
                <c:pt idx="6035">
                  <c:v>6036</c:v>
                </c:pt>
                <c:pt idx="6036">
                  <c:v>6037</c:v>
                </c:pt>
                <c:pt idx="6037">
                  <c:v>6038</c:v>
                </c:pt>
                <c:pt idx="6038">
                  <c:v>6039</c:v>
                </c:pt>
                <c:pt idx="6039">
                  <c:v>6040</c:v>
                </c:pt>
                <c:pt idx="6040">
                  <c:v>6041</c:v>
                </c:pt>
                <c:pt idx="6041">
                  <c:v>6042</c:v>
                </c:pt>
                <c:pt idx="6042">
                  <c:v>6043</c:v>
                </c:pt>
                <c:pt idx="6043">
                  <c:v>6044</c:v>
                </c:pt>
                <c:pt idx="6044">
                  <c:v>6045</c:v>
                </c:pt>
                <c:pt idx="6045">
                  <c:v>6046</c:v>
                </c:pt>
                <c:pt idx="6046">
                  <c:v>6047</c:v>
                </c:pt>
                <c:pt idx="6047">
                  <c:v>6048</c:v>
                </c:pt>
                <c:pt idx="6048">
                  <c:v>6049</c:v>
                </c:pt>
                <c:pt idx="6049">
                  <c:v>6050</c:v>
                </c:pt>
                <c:pt idx="6050">
                  <c:v>6051</c:v>
                </c:pt>
                <c:pt idx="6051">
                  <c:v>6052</c:v>
                </c:pt>
                <c:pt idx="6052">
                  <c:v>6053</c:v>
                </c:pt>
                <c:pt idx="6053">
                  <c:v>6054</c:v>
                </c:pt>
                <c:pt idx="6054">
                  <c:v>6055</c:v>
                </c:pt>
                <c:pt idx="6055">
                  <c:v>6056</c:v>
                </c:pt>
                <c:pt idx="6056">
                  <c:v>6057</c:v>
                </c:pt>
                <c:pt idx="6057">
                  <c:v>6058</c:v>
                </c:pt>
                <c:pt idx="6058">
                  <c:v>6059</c:v>
                </c:pt>
                <c:pt idx="6059">
                  <c:v>6060</c:v>
                </c:pt>
                <c:pt idx="6060">
                  <c:v>6061</c:v>
                </c:pt>
                <c:pt idx="6061">
                  <c:v>6062</c:v>
                </c:pt>
                <c:pt idx="6062">
                  <c:v>6063</c:v>
                </c:pt>
                <c:pt idx="6063">
                  <c:v>6064</c:v>
                </c:pt>
                <c:pt idx="6064">
                  <c:v>6065</c:v>
                </c:pt>
                <c:pt idx="6065">
                  <c:v>6066</c:v>
                </c:pt>
                <c:pt idx="6066">
                  <c:v>6067</c:v>
                </c:pt>
                <c:pt idx="6067">
                  <c:v>6068</c:v>
                </c:pt>
                <c:pt idx="6068">
                  <c:v>6069</c:v>
                </c:pt>
                <c:pt idx="6069">
                  <c:v>6070</c:v>
                </c:pt>
                <c:pt idx="6070">
                  <c:v>6071</c:v>
                </c:pt>
                <c:pt idx="6071">
                  <c:v>6072</c:v>
                </c:pt>
                <c:pt idx="6072">
                  <c:v>6073</c:v>
                </c:pt>
                <c:pt idx="6073">
                  <c:v>6074</c:v>
                </c:pt>
                <c:pt idx="6074">
                  <c:v>6075</c:v>
                </c:pt>
                <c:pt idx="6075">
                  <c:v>6076</c:v>
                </c:pt>
                <c:pt idx="6076">
                  <c:v>6077</c:v>
                </c:pt>
                <c:pt idx="6077">
                  <c:v>6078</c:v>
                </c:pt>
                <c:pt idx="6078">
                  <c:v>6079</c:v>
                </c:pt>
                <c:pt idx="6079">
                  <c:v>6080</c:v>
                </c:pt>
                <c:pt idx="6080">
                  <c:v>6081</c:v>
                </c:pt>
                <c:pt idx="6081">
                  <c:v>6082</c:v>
                </c:pt>
                <c:pt idx="6082">
                  <c:v>6083</c:v>
                </c:pt>
                <c:pt idx="6083">
                  <c:v>6084</c:v>
                </c:pt>
                <c:pt idx="6084">
                  <c:v>6085</c:v>
                </c:pt>
                <c:pt idx="6085">
                  <c:v>6086</c:v>
                </c:pt>
                <c:pt idx="6086">
                  <c:v>6087</c:v>
                </c:pt>
                <c:pt idx="6087">
                  <c:v>6088</c:v>
                </c:pt>
                <c:pt idx="6088">
                  <c:v>6089</c:v>
                </c:pt>
                <c:pt idx="6089">
                  <c:v>6090</c:v>
                </c:pt>
                <c:pt idx="6090">
                  <c:v>6091</c:v>
                </c:pt>
                <c:pt idx="6091">
                  <c:v>6092</c:v>
                </c:pt>
                <c:pt idx="6092">
                  <c:v>6093</c:v>
                </c:pt>
                <c:pt idx="6093">
                  <c:v>6094</c:v>
                </c:pt>
                <c:pt idx="6094">
                  <c:v>6095</c:v>
                </c:pt>
                <c:pt idx="6095">
                  <c:v>6096</c:v>
                </c:pt>
                <c:pt idx="6096">
                  <c:v>6097</c:v>
                </c:pt>
                <c:pt idx="6097">
                  <c:v>6098</c:v>
                </c:pt>
                <c:pt idx="6098">
                  <c:v>6099</c:v>
                </c:pt>
                <c:pt idx="6099">
                  <c:v>6100</c:v>
                </c:pt>
                <c:pt idx="6100">
                  <c:v>6101</c:v>
                </c:pt>
                <c:pt idx="6101">
                  <c:v>6102</c:v>
                </c:pt>
                <c:pt idx="6102">
                  <c:v>6103</c:v>
                </c:pt>
                <c:pt idx="6103">
                  <c:v>6104</c:v>
                </c:pt>
                <c:pt idx="6104">
                  <c:v>6105</c:v>
                </c:pt>
                <c:pt idx="6105">
                  <c:v>6106</c:v>
                </c:pt>
                <c:pt idx="6106">
                  <c:v>6107</c:v>
                </c:pt>
                <c:pt idx="6107">
                  <c:v>6108</c:v>
                </c:pt>
                <c:pt idx="6108">
                  <c:v>6109</c:v>
                </c:pt>
                <c:pt idx="6109">
                  <c:v>6110</c:v>
                </c:pt>
                <c:pt idx="6110">
                  <c:v>6111</c:v>
                </c:pt>
                <c:pt idx="6111">
                  <c:v>6112</c:v>
                </c:pt>
                <c:pt idx="6112">
                  <c:v>6113</c:v>
                </c:pt>
                <c:pt idx="6113">
                  <c:v>6114</c:v>
                </c:pt>
                <c:pt idx="6114">
                  <c:v>6115</c:v>
                </c:pt>
                <c:pt idx="6115">
                  <c:v>6116</c:v>
                </c:pt>
                <c:pt idx="6116">
                  <c:v>6117</c:v>
                </c:pt>
                <c:pt idx="6117">
                  <c:v>6118</c:v>
                </c:pt>
                <c:pt idx="6118">
                  <c:v>6119</c:v>
                </c:pt>
                <c:pt idx="6119">
                  <c:v>6120</c:v>
                </c:pt>
                <c:pt idx="6120">
                  <c:v>6121</c:v>
                </c:pt>
                <c:pt idx="6121">
                  <c:v>6122</c:v>
                </c:pt>
                <c:pt idx="6122">
                  <c:v>6123</c:v>
                </c:pt>
                <c:pt idx="6123">
                  <c:v>6124</c:v>
                </c:pt>
                <c:pt idx="6124">
                  <c:v>6125</c:v>
                </c:pt>
                <c:pt idx="6125">
                  <c:v>6126</c:v>
                </c:pt>
                <c:pt idx="6126">
                  <c:v>6127</c:v>
                </c:pt>
                <c:pt idx="6127">
                  <c:v>6128</c:v>
                </c:pt>
                <c:pt idx="6128">
                  <c:v>6129</c:v>
                </c:pt>
                <c:pt idx="6129">
                  <c:v>6130</c:v>
                </c:pt>
                <c:pt idx="6130">
                  <c:v>6131</c:v>
                </c:pt>
                <c:pt idx="6131">
                  <c:v>6132</c:v>
                </c:pt>
                <c:pt idx="6132">
                  <c:v>6133</c:v>
                </c:pt>
                <c:pt idx="6133">
                  <c:v>6134</c:v>
                </c:pt>
                <c:pt idx="6134">
                  <c:v>6135</c:v>
                </c:pt>
                <c:pt idx="6135">
                  <c:v>6136</c:v>
                </c:pt>
                <c:pt idx="6136">
                  <c:v>6137</c:v>
                </c:pt>
                <c:pt idx="6137">
                  <c:v>6138</c:v>
                </c:pt>
                <c:pt idx="6138">
                  <c:v>6139</c:v>
                </c:pt>
                <c:pt idx="6139">
                  <c:v>6140</c:v>
                </c:pt>
                <c:pt idx="6140">
                  <c:v>6141</c:v>
                </c:pt>
                <c:pt idx="6141">
                  <c:v>6142</c:v>
                </c:pt>
                <c:pt idx="6142">
                  <c:v>6143</c:v>
                </c:pt>
                <c:pt idx="6143">
                  <c:v>6144</c:v>
                </c:pt>
                <c:pt idx="6144">
                  <c:v>6145</c:v>
                </c:pt>
                <c:pt idx="6145">
                  <c:v>6146</c:v>
                </c:pt>
                <c:pt idx="6146">
                  <c:v>6147</c:v>
                </c:pt>
                <c:pt idx="6147">
                  <c:v>6148</c:v>
                </c:pt>
                <c:pt idx="6148">
                  <c:v>6149</c:v>
                </c:pt>
                <c:pt idx="6149">
                  <c:v>6150</c:v>
                </c:pt>
                <c:pt idx="6150">
                  <c:v>6151</c:v>
                </c:pt>
                <c:pt idx="6151">
                  <c:v>6152</c:v>
                </c:pt>
                <c:pt idx="6152">
                  <c:v>6153</c:v>
                </c:pt>
                <c:pt idx="6153">
                  <c:v>6154</c:v>
                </c:pt>
                <c:pt idx="6154">
                  <c:v>6155</c:v>
                </c:pt>
                <c:pt idx="6155">
                  <c:v>6156</c:v>
                </c:pt>
                <c:pt idx="6156">
                  <c:v>6157</c:v>
                </c:pt>
                <c:pt idx="6157">
                  <c:v>6158</c:v>
                </c:pt>
                <c:pt idx="6158">
                  <c:v>6159</c:v>
                </c:pt>
                <c:pt idx="6159">
                  <c:v>6160</c:v>
                </c:pt>
                <c:pt idx="6160">
                  <c:v>6161</c:v>
                </c:pt>
                <c:pt idx="6161">
                  <c:v>6162</c:v>
                </c:pt>
                <c:pt idx="6162">
                  <c:v>6163</c:v>
                </c:pt>
                <c:pt idx="6163">
                  <c:v>6164</c:v>
                </c:pt>
                <c:pt idx="6164">
                  <c:v>6165</c:v>
                </c:pt>
                <c:pt idx="6165">
                  <c:v>6166</c:v>
                </c:pt>
                <c:pt idx="6166">
                  <c:v>6167</c:v>
                </c:pt>
                <c:pt idx="6167">
                  <c:v>6168</c:v>
                </c:pt>
                <c:pt idx="6168">
                  <c:v>6169</c:v>
                </c:pt>
                <c:pt idx="6169">
                  <c:v>6170</c:v>
                </c:pt>
                <c:pt idx="6170">
                  <c:v>6171</c:v>
                </c:pt>
                <c:pt idx="6171">
                  <c:v>6172</c:v>
                </c:pt>
                <c:pt idx="6172">
                  <c:v>6173</c:v>
                </c:pt>
                <c:pt idx="6173">
                  <c:v>6174</c:v>
                </c:pt>
                <c:pt idx="6174">
                  <c:v>6175</c:v>
                </c:pt>
                <c:pt idx="6175">
                  <c:v>6176</c:v>
                </c:pt>
                <c:pt idx="6176">
                  <c:v>6177</c:v>
                </c:pt>
                <c:pt idx="6177">
                  <c:v>6178</c:v>
                </c:pt>
                <c:pt idx="6178">
                  <c:v>6179</c:v>
                </c:pt>
                <c:pt idx="6179">
                  <c:v>6180</c:v>
                </c:pt>
                <c:pt idx="6180">
                  <c:v>6181</c:v>
                </c:pt>
                <c:pt idx="6181">
                  <c:v>6182</c:v>
                </c:pt>
                <c:pt idx="6182">
                  <c:v>6183</c:v>
                </c:pt>
                <c:pt idx="6183">
                  <c:v>6184</c:v>
                </c:pt>
                <c:pt idx="6184">
                  <c:v>6185</c:v>
                </c:pt>
                <c:pt idx="6185">
                  <c:v>6186</c:v>
                </c:pt>
                <c:pt idx="6186">
                  <c:v>6187</c:v>
                </c:pt>
                <c:pt idx="6187">
                  <c:v>6188</c:v>
                </c:pt>
                <c:pt idx="6188">
                  <c:v>6189</c:v>
                </c:pt>
                <c:pt idx="6189">
                  <c:v>6190</c:v>
                </c:pt>
                <c:pt idx="6190">
                  <c:v>6191</c:v>
                </c:pt>
                <c:pt idx="6191">
                  <c:v>6192</c:v>
                </c:pt>
                <c:pt idx="6192">
                  <c:v>6193</c:v>
                </c:pt>
                <c:pt idx="6193">
                  <c:v>6194</c:v>
                </c:pt>
                <c:pt idx="6194">
                  <c:v>6195</c:v>
                </c:pt>
                <c:pt idx="6195">
                  <c:v>6196</c:v>
                </c:pt>
                <c:pt idx="6196">
                  <c:v>6197</c:v>
                </c:pt>
                <c:pt idx="6197">
                  <c:v>6198</c:v>
                </c:pt>
                <c:pt idx="6198">
                  <c:v>6199</c:v>
                </c:pt>
                <c:pt idx="6199">
                  <c:v>6200</c:v>
                </c:pt>
                <c:pt idx="6200">
                  <c:v>6201</c:v>
                </c:pt>
                <c:pt idx="6201">
                  <c:v>6202</c:v>
                </c:pt>
                <c:pt idx="6202">
                  <c:v>6203</c:v>
                </c:pt>
                <c:pt idx="6203">
                  <c:v>6204</c:v>
                </c:pt>
                <c:pt idx="6204">
                  <c:v>6205</c:v>
                </c:pt>
                <c:pt idx="6205">
                  <c:v>6206</c:v>
                </c:pt>
                <c:pt idx="6206">
                  <c:v>6207</c:v>
                </c:pt>
                <c:pt idx="6207">
                  <c:v>6208</c:v>
                </c:pt>
                <c:pt idx="6208">
                  <c:v>6209</c:v>
                </c:pt>
                <c:pt idx="6209">
                  <c:v>6210</c:v>
                </c:pt>
                <c:pt idx="6210">
                  <c:v>6211</c:v>
                </c:pt>
                <c:pt idx="6211">
                  <c:v>6212</c:v>
                </c:pt>
                <c:pt idx="6212">
                  <c:v>6213</c:v>
                </c:pt>
                <c:pt idx="6213">
                  <c:v>6214</c:v>
                </c:pt>
                <c:pt idx="6214">
                  <c:v>6215</c:v>
                </c:pt>
                <c:pt idx="6215">
                  <c:v>6216</c:v>
                </c:pt>
                <c:pt idx="6216">
                  <c:v>6217</c:v>
                </c:pt>
                <c:pt idx="6217">
                  <c:v>6218</c:v>
                </c:pt>
                <c:pt idx="6218">
                  <c:v>6219</c:v>
                </c:pt>
                <c:pt idx="6219">
                  <c:v>6220</c:v>
                </c:pt>
                <c:pt idx="6220">
                  <c:v>6221</c:v>
                </c:pt>
                <c:pt idx="6221">
                  <c:v>6222</c:v>
                </c:pt>
                <c:pt idx="6222">
                  <c:v>6223</c:v>
                </c:pt>
                <c:pt idx="6223">
                  <c:v>6224</c:v>
                </c:pt>
                <c:pt idx="6224">
                  <c:v>6225</c:v>
                </c:pt>
                <c:pt idx="6225">
                  <c:v>6226</c:v>
                </c:pt>
                <c:pt idx="6226">
                  <c:v>6227</c:v>
                </c:pt>
                <c:pt idx="6227">
                  <c:v>6228</c:v>
                </c:pt>
                <c:pt idx="6228">
                  <c:v>6229</c:v>
                </c:pt>
                <c:pt idx="6229">
                  <c:v>6230</c:v>
                </c:pt>
                <c:pt idx="6230">
                  <c:v>6231</c:v>
                </c:pt>
                <c:pt idx="6231">
                  <c:v>6232</c:v>
                </c:pt>
                <c:pt idx="6232">
                  <c:v>6233</c:v>
                </c:pt>
                <c:pt idx="6233">
                  <c:v>6234</c:v>
                </c:pt>
                <c:pt idx="6234">
                  <c:v>6235</c:v>
                </c:pt>
                <c:pt idx="6235">
                  <c:v>6236</c:v>
                </c:pt>
                <c:pt idx="6236">
                  <c:v>6237</c:v>
                </c:pt>
                <c:pt idx="6237">
                  <c:v>6238</c:v>
                </c:pt>
                <c:pt idx="6238">
                  <c:v>6239</c:v>
                </c:pt>
                <c:pt idx="6239">
                  <c:v>6240</c:v>
                </c:pt>
                <c:pt idx="6240">
                  <c:v>6241</c:v>
                </c:pt>
                <c:pt idx="6241">
                  <c:v>6242</c:v>
                </c:pt>
                <c:pt idx="6242">
                  <c:v>6243</c:v>
                </c:pt>
                <c:pt idx="6243">
                  <c:v>6244</c:v>
                </c:pt>
                <c:pt idx="6244">
                  <c:v>6245</c:v>
                </c:pt>
                <c:pt idx="6245">
                  <c:v>6246</c:v>
                </c:pt>
                <c:pt idx="6246">
                  <c:v>6247</c:v>
                </c:pt>
                <c:pt idx="6247">
                  <c:v>6248</c:v>
                </c:pt>
                <c:pt idx="6248">
                  <c:v>6249</c:v>
                </c:pt>
                <c:pt idx="6249">
                  <c:v>6250</c:v>
                </c:pt>
                <c:pt idx="6250">
                  <c:v>6251</c:v>
                </c:pt>
                <c:pt idx="6251">
                  <c:v>6252</c:v>
                </c:pt>
                <c:pt idx="6252">
                  <c:v>6253</c:v>
                </c:pt>
                <c:pt idx="6253">
                  <c:v>6254</c:v>
                </c:pt>
                <c:pt idx="6254">
                  <c:v>6255</c:v>
                </c:pt>
                <c:pt idx="6255">
                  <c:v>6256</c:v>
                </c:pt>
                <c:pt idx="6256">
                  <c:v>6257</c:v>
                </c:pt>
                <c:pt idx="6257">
                  <c:v>6258</c:v>
                </c:pt>
                <c:pt idx="6258">
                  <c:v>6259</c:v>
                </c:pt>
                <c:pt idx="6259">
                  <c:v>6260</c:v>
                </c:pt>
                <c:pt idx="6260">
                  <c:v>6261</c:v>
                </c:pt>
                <c:pt idx="6261">
                  <c:v>6262</c:v>
                </c:pt>
                <c:pt idx="6262">
                  <c:v>6263</c:v>
                </c:pt>
                <c:pt idx="6263">
                  <c:v>6264</c:v>
                </c:pt>
                <c:pt idx="6264">
                  <c:v>6265</c:v>
                </c:pt>
                <c:pt idx="6265">
                  <c:v>6266</c:v>
                </c:pt>
                <c:pt idx="6266">
                  <c:v>6267</c:v>
                </c:pt>
                <c:pt idx="6267">
                  <c:v>6268</c:v>
                </c:pt>
                <c:pt idx="6268">
                  <c:v>6269</c:v>
                </c:pt>
                <c:pt idx="6269">
                  <c:v>6270</c:v>
                </c:pt>
                <c:pt idx="6270">
                  <c:v>6271</c:v>
                </c:pt>
                <c:pt idx="6271">
                  <c:v>6272</c:v>
                </c:pt>
                <c:pt idx="6272">
                  <c:v>6273</c:v>
                </c:pt>
                <c:pt idx="6273">
                  <c:v>6274</c:v>
                </c:pt>
                <c:pt idx="6274">
                  <c:v>6275</c:v>
                </c:pt>
                <c:pt idx="6275">
                  <c:v>6276</c:v>
                </c:pt>
                <c:pt idx="6276">
                  <c:v>6277</c:v>
                </c:pt>
                <c:pt idx="6277">
                  <c:v>6278</c:v>
                </c:pt>
                <c:pt idx="6278">
                  <c:v>6279</c:v>
                </c:pt>
                <c:pt idx="6279">
                  <c:v>6280</c:v>
                </c:pt>
                <c:pt idx="6280">
                  <c:v>6281</c:v>
                </c:pt>
                <c:pt idx="6281">
                  <c:v>6282</c:v>
                </c:pt>
                <c:pt idx="6282">
                  <c:v>6283</c:v>
                </c:pt>
                <c:pt idx="6283">
                  <c:v>6284</c:v>
                </c:pt>
                <c:pt idx="6284">
                  <c:v>6285</c:v>
                </c:pt>
                <c:pt idx="6285">
                  <c:v>6286</c:v>
                </c:pt>
                <c:pt idx="6286">
                  <c:v>6287</c:v>
                </c:pt>
                <c:pt idx="6287">
                  <c:v>6288</c:v>
                </c:pt>
                <c:pt idx="6288">
                  <c:v>6289</c:v>
                </c:pt>
                <c:pt idx="6289">
                  <c:v>6290</c:v>
                </c:pt>
                <c:pt idx="6290">
                  <c:v>6291</c:v>
                </c:pt>
                <c:pt idx="6291">
                  <c:v>6292</c:v>
                </c:pt>
                <c:pt idx="6292">
                  <c:v>6293</c:v>
                </c:pt>
                <c:pt idx="6293">
                  <c:v>6294</c:v>
                </c:pt>
                <c:pt idx="6294">
                  <c:v>6295</c:v>
                </c:pt>
                <c:pt idx="6295">
                  <c:v>6296</c:v>
                </c:pt>
                <c:pt idx="6296">
                  <c:v>6297</c:v>
                </c:pt>
                <c:pt idx="6297">
                  <c:v>6298</c:v>
                </c:pt>
                <c:pt idx="6298">
                  <c:v>6299</c:v>
                </c:pt>
                <c:pt idx="6299">
                  <c:v>6300</c:v>
                </c:pt>
                <c:pt idx="6300">
                  <c:v>6301</c:v>
                </c:pt>
                <c:pt idx="6301">
                  <c:v>6302</c:v>
                </c:pt>
                <c:pt idx="6302">
                  <c:v>6303</c:v>
                </c:pt>
                <c:pt idx="6303">
                  <c:v>6304</c:v>
                </c:pt>
                <c:pt idx="6304">
                  <c:v>6305</c:v>
                </c:pt>
                <c:pt idx="6305">
                  <c:v>6306</c:v>
                </c:pt>
                <c:pt idx="6306">
                  <c:v>6307</c:v>
                </c:pt>
                <c:pt idx="6307">
                  <c:v>6308</c:v>
                </c:pt>
                <c:pt idx="6308">
                  <c:v>6309</c:v>
                </c:pt>
                <c:pt idx="6309">
                  <c:v>6310</c:v>
                </c:pt>
                <c:pt idx="6310">
                  <c:v>6311</c:v>
                </c:pt>
                <c:pt idx="6311">
                  <c:v>6312</c:v>
                </c:pt>
                <c:pt idx="6312">
                  <c:v>6313</c:v>
                </c:pt>
                <c:pt idx="6313">
                  <c:v>6314</c:v>
                </c:pt>
                <c:pt idx="6314">
                  <c:v>6315</c:v>
                </c:pt>
                <c:pt idx="6315">
                  <c:v>6316</c:v>
                </c:pt>
                <c:pt idx="6316">
                  <c:v>6317</c:v>
                </c:pt>
                <c:pt idx="6317">
                  <c:v>6318</c:v>
                </c:pt>
                <c:pt idx="6318">
                  <c:v>6319</c:v>
                </c:pt>
                <c:pt idx="6319">
                  <c:v>6320</c:v>
                </c:pt>
                <c:pt idx="6320">
                  <c:v>6321</c:v>
                </c:pt>
                <c:pt idx="6321">
                  <c:v>6322</c:v>
                </c:pt>
                <c:pt idx="6322">
                  <c:v>6323</c:v>
                </c:pt>
                <c:pt idx="6323">
                  <c:v>6324</c:v>
                </c:pt>
                <c:pt idx="6324">
                  <c:v>6325</c:v>
                </c:pt>
                <c:pt idx="6325">
                  <c:v>6326</c:v>
                </c:pt>
                <c:pt idx="6326">
                  <c:v>6327</c:v>
                </c:pt>
                <c:pt idx="6327">
                  <c:v>6328</c:v>
                </c:pt>
                <c:pt idx="6328">
                  <c:v>6329</c:v>
                </c:pt>
                <c:pt idx="6329">
                  <c:v>6330</c:v>
                </c:pt>
                <c:pt idx="6330">
                  <c:v>6331</c:v>
                </c:pt>
                <c:pt idx="6331">
                  <c:v>6332</c:v>
                </c:pt>
                <c:pt idx="6332">
                  <c:v>6333</c:v>
                </c:pt>
                <c:pt idx="6333">
                  <c:v>6334</c:v>
                </c:pt>
                <c:pt idx="6334">
                  <c:v>6335</c:v>
                </c:pt>
                <c:pt idx="6335">
                  <c:v>6336</c:v>
                </c:pt>
                <c:pt idx="6336">
                  <c:v>6337</c:v>
                </c:pt>
                <c:pt idx="6337">
                  <c:v>6338</c:v>
                </c:pt>
                <c:pt idx="6338">
                  <c:v>6339</c:v>
                </c:pt>
                <c:pt idx="6339">
                  <c:v>6340</c:v>
                </c:pt>
                <c:pt idx="6340">
                  <c:v>6341</c:v>
                </c:pt>
                <c:pt idx="6341">
                  <c:v>6342</c:v>
                </c:pt>
                <c:pt idx="6342">
                  <c:v>6343</c:v>
                </c:pt>
                <c:pt idx="6343">
                  <c:v>6344</c:v>
                </c:pt>
                <c:pt idx="6344">
                  <c:v>6345</c:v>
                </c:pt>
                <c:pt idx="6345">
                  <c:v>6346</c:v>
                </c:pt>
                <c:pt idx="6346">
                  <c:v>6347</c:v>
                </c:pt>
                <c:pt idx="6347">
                  <c:v>6348</c:v>
                </c:pt>
                <c:pt idx="6348">
                  <c:v>6349</c:v>
                </c:pt>
                <c:pt idx="6349">
                  <c:v>6350</c:v>
                </c:pt>
                <c:pt idx="6350">
                  <c:v>6351</c:v>
                </c:pt>
                <c:pt idx="6351">
                  <c:v>6352</c:v>
                </c:pt>
                <c:pt idx="6352">
                  <c:v>6353</c:v>
                </c:pt>
                <c:pt idx="6353">
                  <c:v>6354</c:v>
                </c:pt>
                <c:pt idx="6354">
                  <c:v>6355</c:v>
                </c:pt>
                <c:pt idx="6355">
                  <c:v>6356</c:v>
                </c:pt>
                <c:pt idx="6356">
                  <c:v>6357</c:v>
                </c:pt>
                <c:pt idx="6357">
                  <c:v>6358</c:v>
                </c:pt>
                <c:pt idx="6358">
                  <c:v>6359</c:v>
                </c:pt>
                <c:pt idx="6359">
                  <c:v>6360</c:v>
                </c:pt>
                <c:pt idx="6360">
                  <c:v>6361</c:v>
                </c:pt>
                <c:pt idx="6361">
                  <c:v>6362</c:v>
                </c:pt>
                <c:pt idx="6362">
                  <c:v>6363</c:v>
                </c:pt>
                <c:pt idx="6363">
                  <c:v>6364</c:v>
                </c:pt>
                <c:pt idx="6364">
                  <c:v>6365</c:v>
                </c:pt>
                <c:pt idx="6365">
                  <c:v>6366</c:v>
                </c:pt>
                <c:pt idx="6366">
                  <c:v>6367</c:v>
                </c:pt>
                <c:pt idx="6367">
                  <c:v>6368</c:v>
                </c:pt>
                <c:pt idx="6368">
                  <c:v>6369</c:v>
                </c:pt>
                <c:pt idx="6369">
                  <c:v>6370</c:v>
                </c:pt>
                <c:pt idx="6370">
                  <c:v>6371</c:v>
                </c:pt>
                <c:pt idx="6371">
                  <c:v>6372</c:v>
                </c:pt>
                <c:pt idx="6372">
                  <c:v>6373</c:v>
                </c:pt>
                <c:pt idx="6373">
                  <c:v>6374</c:v>
                </c:pt>
                <c:pt idx="6374">
                  <c:v>6375</c:v>
                </c:pt>
                <c:pt idx="6375">
                  <c:v>6376</c:v>
                </c:pt>
                <c:pt idx="6376">
                  <c:v>6377</c:v>
                </c:pt>
                <c:pt idx="6377">
                  <c:v>6378</c:v>
                </c:pt>
                <c:pt idx="6378">
                  <c:v>6379</c:v>
                </c:pt>
                <c:pt idx="6379">
                  <c:v>6380</c:v>
                </c:pt>
                <c:pt idx="6380">
                  <c:v>6381</c:v>
                </c:pt>
                <c:pt idx="6381">
                  <c:v>6382</c:v>
                </c:pt>
                <c:pt idx="6382">
                  <c:v>6383</c:v>
                </c:pt>
                <c:pt idx="6383">
                  <c:v>6384</c:v>
                </c:pt>
                <c:pt idx="6384">
                  <c:v>6385</c:v>
                </c:pt>
                <c:pt idx="6385">
                  <c:v>6386</c:v>
                </c:pt>
                <c:pt idx="6386">
                  <c:v>6387</c:v>
                </c:pt>
                <c:pt idx="6387">
                  <c:v>6388</c:v>
                </c:pt>
                <c:pt idx="6388">
                  <c:v>6389</c:v>
                </c:pt>
                <c:pt idx="6389">
                  <c:v>6390</c:v>
                </c:pt>
                <c:pt idx="6390">
                  <c:v>6391</c:v>
                </c:pt>
                <c:pt idx="6391">
                  <c:v>6392</c:v>
                </c:pt>
                <c:pt idx="6392">
                  <c:v>6393</c:v>
                </c:pt>
                <c:pt idx="6393">
                  <c:v>6394</c:v>
                </c:pt>
                <c:pt idx="6394">
                  <c:v>6395</c:v>
                </c:pt>
                <c:pt idx="6395">
                  <c:v>6396</c:v>
                </c:pt>
                <c:pt idx="6396">
                  <c:v>6397</c:v>
                </c:pt>
                <c:pt idx="6397">
                  <c:v>6398</c:v>
                </c:pt>
                <c:pt idx="6398">
                  <c:v>6399</c:v>
                </c:pt>
                <c:pt idx="6399">
                  <c:v>6400</c:v>
                </c:pt>
                <c:pt idx="6400">
                  <c:v>6401</c:v>
                </c:pt>
                <c:pt idx="6401">
                  <c:v>6402</c:v>
                </c:pt>
                <c:pt idx="6402">
                  <c:v>6403</c:v>
                </c:pt>
                <c:pt idx="6403">
                  <c:v>6404</c:v>
                </c:pt>
                <c:pt idx="6404">
                  <c:v>6405</c:v>
                </c:pt>
                <c:pt idx="6405">
                  <c:v>6406</c:v>
                </c:pt>
                <c:pt idx="6406">
                  <c:v>6407</c:v>
                </c:pt>
                <c:pt idx="6407">
                  <c:v>6408</c:v>
                </c:pt>
                <c:pt idx="6408">
                  <c:v>6409</c:v>
                </c:pt>
                <c:pt idx="6409">
                  <c:v>6410</c:v>
                </c:pt>
                <c:pt idx="6410">
                  <c:v>6411</c:v>
                </c:pt>
                <c:pt idx="6411">
                  <c:v>6412</c:v>
                </c:pt>
                <c:pt idx="6412">
                  <c:v>6413</c:v>
                </c:pt>
                <c:pt idx="6413">
                  <c:v>6414</c:v>
                </c:pt>
                <c:pt idx="6414">
                  <c:v>6415</c:v>
                </c:pt>
                <c:pt idx="6415">
                  <c:v>6416</c:v>
                </c:pt>
                <c:pt idx="6416">
                  <c:v>6417</c:v>
                </c:pt>
                <c:pt idx="6417">
                  <c:v>6418</c:v>
                </c:pt>
                <c:pt idx="6418">
                  <c:v>6419</c:v>
                </c:pt>
                <c:pt idx="6419">
                  <c:v>6420</c:v>
                </c:pt>
                <c:pt idx="6420">
                  <c:v>6421</c:v>
                </c:pt>
                <c:pt idx="6421">
                  <c:v>6422</c:v>
                </c:pt>
                <c:pt idx="6422">
                  <c:v>6423</c:v>
                </c:pt>
                <c:pt idx="6423">
                  <c:v>6424</c:v>
                </c:pt>
                <c:pt idx="6424">
                  <c:v>6425</c:v>
                </c:pt>
                <c:pt idx="6425">
                  <c:v>6426</c:v>
                </c:pt>
                <c:pt idx="6426">
                  <c:v>6427</c:v>
                </c:pt>
                <c:pt idx="6427">
                  <c:v>6428</c:v>
                </c:pt>
                <c:pt idx="6428">
                  <c:v>6429</c:v>
                </c:pt>
                <c:pt idx="6429">
                  <c:v>6430</c:v>
                </c:pt>
                <c:pt idx="6430">
                  <c:v>6431</c:v>
                </c:pt>
                <c:pt idx="6431">
                  <c:v>6432</c:v>
                </c:pt>
                <c:pt idx="6432">
                  <c:v>6433</c:v>
                </c:pt>
                <c:pt idx="6433">
                  <c:v>6434</c:v>
                </c:pt>
                <c:pt idx="6434">
                  <c:v>6435</c:v>
                </c:pt>
                <c:pt idx="6435">
                  <c:v>6436</c:v>
                </c:pt>
                <c:pt idx="6436">
                  <c:v>6437</c:v>
                </c:pt>
                <c:pt idx="6437">
                  <c:v>6438</c:v>
                </c:pt>
                <c:pt idx="6438">
                  <c:v>6439</c:v>
                </c:pt>
                <c:pt idx="6439">
                  <c:v>6440</c:v>
                </c:pt>
                <c:pt idx="6440">
                  <c:v>6441</c:v>
                </c:pt>
                <c:pt idx="6441">
                  <c:v>6442</c:v>
                </c:pt>
                <c:pt idx="6442">
                  <c:v>6443</c:v>
                </c:pt>
                <c:pt idx="6443">
                  <c:v>6444</c:v>
                </c:pt>
                <c:pt idx="6444">
                  <c:v>6445</c:v>
                </c:pt>
                <c:pt idx="6445">
                  <c:v>6446</c:v>
                </c:pt>
                <c:pt idx="6446">
                  <c:v>6447</c:v>
                </c:pt>
                <c:pt idx="6447">
                  <c:v>6448</c:v>
                </c:pt>
                <c:pt idx="6448">
                  <c:v>6449</c:v>
                </c:pt>
                <c:pt idx="6449">
                  <c:v>6450</c:v>
                </c:pt>
                <c:pt idx="6450">
                  <c:v>6451</c:v>
                </c:pt>
                <c:pt idx="6451">
                  <c:v>6452</c:v>
                </c:pt>
                <c:pt idx="6452">
                  <c:v>6453</c:v>
                </c:pt>
                <c:pt idx="6453">
                  <c:v>6454</c:v>
                </c:pt>
                <c:pt idx="6454">
                  <c:v>6455</c:v>
                </c:pt>
                <c:pt idx="6455">
                  <c:v>6456</c:v>
                </c:pt>
                <c:pt idx="6456">
                  <c:v>6457</c:v>
                </c:pt>
                <c:pt idx="6457">
                  <c:v>6458</c:v>
                </c:pt>
                <c:pt idx="6458">
                  <c:v>6459</c:v>
                </c:pt>
                <c:pt idx="6459">
                  <c:v>6460</c:v>
                </c:pt>
                <c:pt idx="6460">
                  <c:v>6461</c:v>
                </c:pt>
                <c:pt idx="6461">
                  <c:v>6462</c:v>
                </c:pt>
                <c:pt idx="6462">
                  <c:v>6463</c:v>
                </c:pt>
                <c:pt idx="6463">
                  <c:v>6464</c:v>
                </c:pt>
                <c:pt idx="6464">
                  <c:v>6465</c:v>
                </c:pt>
                <c:pt idx="6465">
                  <c:v>6466</c:v>
                </c:pt>
                <c:pt idx="6466">
                  <c:v>6467</c:v>
                </c:pt>
                <c:pt idx="6467">
                  <c:v>6468</c:v>
                </c:pt>
                <c:pt idx="6468">
                  <c:v>6469</c:v>
                </c:pt>
                <c:pt idx="6469">
                  <c:v>6470</c:v>
                </c:pt>
                <c:pt idx="6470">
                  <c:v>6471</c:v>
                </c:pt>
                <c:pt idx="6471">
                  <c:v>6472</c:v>
                </c:pt>
                <c:pt idx="6472">
                  <c:v>6473</c:v>
                </c:pt>
                <c:pt idx="6473">
                  <c:v>6474</c:v>
                </c:pt>
                <c:pt idx="6474">
                  <c:v>6475</c:v>
                </c:pt>
                <c:pt idx="6475">
                  <c:v>6476</c:v>
                </c:pt>
                <c:pt idx="6476">
                  <c:v>6477</c:v>
                </c:pt>
                <c:pt idx="6477">
                  <c:v>6478</c:v>
                </c:pt>
                <c:pt idx="6478">
                  <c:v>6479</c:v>
                </c:pt>
                <c:pt idx="6479">
                  <c:v>6480</c:v>
                </c:pt>
                <c:pt idx="6480">
                  <c:v>6481</c:v>
                </c:pt>
                <c:pt idx="6481">
                  <c:v>6482</c:v>
                </c:pt>
                <c:pt idx="6482">
                  <c:v>6483</c:v>
                </c:pt>
                <c:pt idx="6483">
                  <c:v>6484</c:v>
                </c:pt>
                <c:pt idx="6484">
                  <c:v>6485</c:v>
                </c:pt>
                <c:pt idx="6485">
                  <c:v>6486</c:v>
                </c:pt>
                <c:pt idx="6486">
                  <c:v>6487</c:v>
                </c:pt>
                <c:pt idx="6487">
                  <c:v>6488</c:v>
                </c:pt>
                <c:pt idx="6488">
                  <c:v>6489</c:v>
                </c:pt>
                <c:pt idx="6489">
                  <c:v>6490</c:v>
                </c:pt>
                <c:pt idx="6490">
                  <c:v>6491</c:v>
                </c:pt>
                <c:pt idx="6491">
                  <c:v>6492</c:v>
                </c:pt>
                <c:pt idx="6492">
                  <c:v>6493</c:v>
                </c:pt>
                <c:pt idx="6493">
                  <c:v>6494</c:v>
                </c:pt>
                <c:pt idx="6494">
                  <c:v>6495</c:v>
                </c:pt>
                <c:pt idx="6495">
                  <c:v>6496</c:v>
                </c:pt>
                <c:pt idx="6496">
                  <c:v>6497</c:v>
                </c:pt>
                <c:pt idx="6497">
                  <c:v>6498</c:v>
                </c:pt>
                <c:pt idx="6498">
                  <c:v>6499</c:v>
                </c:pt>
                <c:pt idx="6499">
                  <c:v>6500</c:v>
                </c:pt>
                <c:pt idx="6500">
                  <c:v>6501</c:v>
                </c:pt>
                <c:pt idx="6501">
                  <c:v>6502</c:v>
                </c:pt>
                <c:pt idx="6502">
                  <c:v>6503</c:v>
                </c:pt>
                <c:pt idx="6503">
                  <c:v>6504</c:v>
                </c:pt>
                <c:pt idx="6504">
                  <c:v>6505</c:v>
                </c:pt>
                <c:pt idx="6505">
                  <c:v>6506</c:v>
                </c:pt>
                <c:pt idx="6506">
                  <c:v>6507</c:v>
                </c:pt>
                <c:pt idx="6507">
                  <c:v>6508</c:v>
                </c:pt>
                <c:pt idx="6508">
                  <c:v>6509</c:v>
                </c:pt>
                <c:pt idx="6509">
                  <c:v>6510</c:v>
                </c:pt>
                <c:pt idx="6510">
                  <c:v>6511</c:v>
                </c:pt>
                <c:pt idx="6511">
                  <c:v>6512</c:v>
                </c:pt>
                <c:pt idx="6512">
                  <c:v>6513</c:v>
                </c:pt>
                <c:pt idx="6513">
                  <c:v>6514</c:v>
                </c:pt>
                <c:pt idx="6514">
                  <c:v>6515</c:v>
                </c:pt>
                <c:pt idx="6515">
                  <c:v>6516</c:v>
                </c:pt>
                <c:pt idx="6516">
                  <c:v>6517</c:v>
                </c:pt>
                <c:pt idx="6517">
                  <c:v>6518</c:v>
                </c:pt>
                <c:pt idx="6518">
                  <c:v>6519</c:v>
                </c:pt>
                <c:pt idx="6519">
                  <c:v>6520</c:v>
                </c:pt>
                <c:pt idx="6520">
                  <c:v>6521</c:v>
                </c:pt>
                <c:pt idx="6521">
                  <c:v>6522</c:v>
                </c:pt>
                <c:pt idx="6522">
                  <c:v>6523</c:v>
                </c:pt>
                <c:pt idx="6523">
                  <c:v>6524</c:v>
                </c:pt>
                <c:pt idx="6524">
                  <c:v>6525</c:v>
                </c:pt>
                <c:pt idx="6525">
                  <c:v>6526</c:v>
                </c:pt>
                <c:pt idx="6526">
                  <c:v>6527</c:v>
                </c:pt>
                <c:pt idx="6527">
                  <c:v>6528</c:v>
                </c:pt>
                <c:pt idx="6528">
                  <c:v>6529</c:v>
                </c:pt>
                <c:pt idx="6529">
                  <c:v>6530</c:v>
                </c:pt>
                <c:pt idx="6530">
                  <c:v>6531</c:v>
                </c:pt>
                <c:pt idx="6531">
                  <c:v>6532</c:v>
                </c:pt>
                <c:pt idx="6532">
                  <c:v>6533</c:v>
                </c:pt>
                <c:pt idx="6533">
                  <c:v>6534</c:v>
                </c:pt>
                <c:pt idx="6534">
                  <c:v>6535</c:v>
                </c:pt>
                <c:pt idx="6535">
                  <c:v>6536</c:v>
                </c:pt>
                <c:pt idx="6536">
                  <c:v>6537</c:v>
                </c:pt>
                <c:pt idx="6537">
                  <c:v>6538</c:v>
                </c:pt>
                <c:pt idx="6538">
                  <c:v>6539</c:v>
                </c:pt>
                <c:pt idx="6539">
                  <c:v>6540</c:v>
                </c:pt>
                <c:pt idx="6540">
                  <c:v>6541</c:v>
                </c:pt>
                <c:pt idx="6541">
                  <c:v>6542</c:v>
                </c:pt>
                <c:pt idx="6542">
                  <c:v>6543</c:v>
                </c:pt>
                <c:pt idx="6543">
                  <c:v>6544</c:v>
                </c:pt>
                <c:pt idx="6544">
                  <c:v>6545</c:v>
                </c:pt>
                <c:pt idx="6545">
                  <c:v>6546</c:v>
                </c:pt>
                <c:pt idx="6546">
                  <c:v>6547</c:v>
                </c:pt>
                <c:pt idx="6547">
                  <c:v>6548</c:v>
                </c:pt>
                <c:pt idx="6548">
                  <c:v>6549</c:v>
                </c:pt>
                <c:pt idx="6549">
                  <c:v>6550</c:v>
                </c:pt>
                <c:pt idx="6550">
                  <c:v>6551</c:v>
                </c:pt>
                <c:pt idx="6551">
                  <c:v>6552</c:v>
                </c:pt>
                <c:pt idx="6552">
                  <c:v>6553</c:v>
                </c:pt>
                <c:pt idx="6553">
                  <c:v>6554</c:v>
                </c:pt>
                <c:pt idx="6554">
                  <c:v>6555</c:v>
                </c:pt>
                <c:pt idx="6555">
                  <c:v>6556</c:v>
                </c:pt>
                <c:pt idx="6556">
                  <c:v>6557</c:v>
                </c:pt>
                <c:pt idx="6557">
                  <c:v>6558</c:v>
                </c:pt>
                <c:pt idx="6558">
                  <c:v>6559</c:v>
                </c:pt>
                <c:pt idx="6559">
                  <c:v>6560</c:v>
                </c:pt>
                <c:pt idx="6560">
                  <c:v>6561</c:v>
                </c:pt>
                <c:pt idx="6561">
                  <c:v>6562</c:v>
                </c:pt>
                <c:pt idx="6562">
                  <c:v>6563</c:v>
                </c:pt>
                <c:pt idx="6563">
                  <c:v>6564</c:v>
                </c:pt>
                <c:pt idx="6564">
                  <c:v>6565</c:v>
                </c:pt>
                <c:pt idx="6565">
                  <c:v>6566</c:v>
                </c:pt>
                <c:pt idx="6566">
                  <c:v>6567</c:v>
                </c:pt>
                <c:pt idx="6567">
                  <c:v>6568</c:v>
                </c:pt>
                <c:pt idx="6568">
                  <c:v>6569</c:v>
                </c:pt>
                <c:pt idx="6569">
                  <c:v>6570</c:v>
                </c:pt>
                <c:pt idx="6570">
                  <c:v>6571</c:v>
                </c:pt>
                <c:pt idx="6571">
                  <c:v>6572</c:v>
                </c:pt>
                <c:pt idx="6572">
                  <c:v>6573</c:v>
                </c:pt>
                <c:pt idx="6573">
                  <c:v>6574</c:v>
                </c:pt>
                <c:pt idx="6574">
                  <c:v>6575</c:v>
                </c:pt>
                <c:pt idx="6575">
                  <c:v>6576</c:v>
                </c:pt>
                <c:pt idx="6576">
                  <c:v>6577</c:v>
                </c:pt>
                <c:pt idx="6577">
                  <c:v>6578</c:v>
                </c:pt>
                <c:pt idx="6578">
                  <c:v>6579</c:v>
                </c:pt>
                <c:pt idx="6579">
                  <c:v>6580</c:v>
                </c:pt>
                <c:pt idx="6580">
                  <c:v>6581</c:v>
                </c:pt>
                <c:pt idx="6581">
                  <c:v>6582</c:v>
                </c:pt>
                <c:pt idx="6582">
                  <c:v>6583</c:v>
                </c:pt>
                <c:pt idx="6583">
                  <c:v>6584</c:v>
                </c:pt>
                <c:pt idx="6584">
                  <c:v>6585</c:v>
                </c:pt>
                <c:pt idx="6585">
                  <c:v>6586</c:v>
                </c:pt>
                <c:pt idx="6586">
                  <c:v>6587</c:v>
                </c:pt>
                <c:pt idx="6587">
                  <c:v>6588</c:v>
                </c:pt>
                <c:pt idx="6588">
                  <c:v>6589</c:v>
                </c:pt>
                <c:pt idx="6589">
                  <c:v>6590</c:v>
                </c:pt>
                <c:pt idx="6590">
                  <c:v>6591</c:v>
                </c:pt>
                <c:pt idx="6591">
                  <c:v>6592</c:v>
                </c:pt>
                <c:pt idx="6592">
                  <c:v>6593</c:v>
                </c:pt>
                <c:pt idx="6593">
                  <c:v>6594</c:v>
                </c:pt>
                <c:pt idx="6594">
                  <c:v>6595</c:v>
                </c:pt>
                <c:pt idx="6595">
                  <c:v>6596</c:v>
                </c:pt>
                <c:pt idx="6596">
                  <c:v>6597</c:v>
                </c:pt>
                <c:pt idx="6597">
                  <c:v>6598</c:v>
                </c:pt>
                <c:pt idx="6598">
                  <c:v>6599</c:v>
                </c:pt>
                <c:pt idx="6599">
                  <c:v>6600</c:v>
                </c:pt>
                <c:pt idx="6600">
                  <c:v>6601</c:v>
                </c:pt>
                <c:pt idx="6601">
                  <c:v>6602</c:v>
                </c:pt>
                <c:pt idx="6602">
                  <c:v>6603</c:v>
                </c:pt>
                <c:pt idx="6603">
                  <c:v>6604</c:v>
                </c:pt>
                <c:pt idx="6604">
                  <c:v>6605</c:v>
                </c:pt>
                <c:pt idx="6605">
                  <c:v>6606</c:v>
                </c:pt>
                <c:pt idx="6606">
                  <c:v>6607</c:v>
                </c:pt>
                <c:pt idx="6607">
                  <c:v>6608</c:v>
                </c:pt>
                <c:pt idx="6608">
                  <c:v>6609</c:v>
                </c:pt>
                <c:pt idx="6609">
                  <c:v>6610</c:v>
                </c:pt>
                <c:pt idx="6610">
                  <c:v>6611</c:v>
                </c:pt>
                <c:pt idx="6611">
                  <c:v>6612</c:v>
                </c:pt>
                <c:pt idx="6612">
                  <c:v>6613</c:v>
                </c:pt>
                <c:pt idx="6613">
                  <c:v>6614</c:v>
                </c:pt>
                <c:pt idx="6614">
                  <c:v>6615</c:v>
                </c:pt>
                <c:pt idx="6615">
                  <c:v>6616</c:v>
                </c:pt>
                <c:pt idx="6616">
                  <c:v>6617</c:v>
                </c:pt>
                <c:pt idx="6617">
                  <c:v>6618</c:v>
                </c:pt>
                <c:pt idx="6618">
                  <c:v>6619</c:v>
                </c:pt>
                <c:pt idx="6619">
                  <c:v>6620</c:v>
                </c:pt>
                <c:pt idx="6620">
                  <c:v>6621</c:v>
                </c:pt>
                <c:pt idx="6621">
                  <c:v>6622</c:v>
                </c:pt>
                <c:pt idx="6622">
                  <c:v>6623</c:v>
                </c:pt>
                <c:pt idx="6623">
                  <c:v>6624</c:v>
                </c:pt>
                <c:pt idx="6624">
                  <c:v>6625</c:v>
                </c:pt>
                <c:pt idx="6625">
                  <c:v>6626</c:v>
                </c:pt>
                <c:pt idx="6626">
                  <c:v>6627</c:v>
                </c:pt>
                <c:pt idx="6627">
                  <c:v>6628</c:v>
                </c:pt>
                <c:pt idx="6628">
                  <c:v>6629</c:v>
                </c:pt>
                <c:pt idx="6629">
                  <c:v>6630</c:v>
                </c:pt>
                <c:pt idx="6630">
                  <c:v>6631</c:v>
                </c:pt>
                <c:pt idx="6631">
                  <c:v>6632</c:v>
                </c:pt>
                <c:pt idx="6632">
                  <c:v>6633</c:v>
                </c:pt>
                <c:pt idx="6633">
                  <c:v>6634</c:v>
                </c:pt>
                <c:pt idx="6634">
                  <c:v>6635</c:v>
                </c:pt>
                <c:pt idx="6635">
                  <c:v>6636</c:v>
                </c:pt>
                <c:pt idx="6636">
                  <c:v>6637</c:v>
                </c:pt>
                <c:pt idx="6637">
                  <c:v>6638</c:v>
                </c:pt>
                <c:pt idx="6638">
                  <c:v>6639</c:v>
                </c:pt>
                <c:pt idx="6639">
                  <c:v>6640</c:v>
                </c:pt>
                <c:pt idx="6640">
                  <c:v>6641</c:v>
                </c:pt>
                <c:pt idx="6641">
                  <c:v>6642</c:v>
                </c:pt>
                <c:pt idx="6642">
                  <c:v>6643</c:v>
                </c:pt>
                <c:pt idx="6643">
                  <c:v>6644</c:v>
                </c:pt>
                <c:pt idx="6644">
                  <c:v>6645</c:v>
                </c:pt>
                <c:pt idx="6645">
                  <c:v>6646</c:v>
                </c:pt>
                <c:pt idx="6646">
                  <c:v>6647</c:v>
                </c:pt>
                <c:pt idx="6647">
                  <c:v>6648</c:v>
                </c:pt>
                <c:pt idx="6648">
                  <c:v>6649</c:v>
                </c:pt>
                <c:pt idx="6649">
                  <c:v>6650</c:v>
                </c:pt>
                <c:pt idx="6650">
                  <c:v>6651</c:v>
                </c:pt>
                <c:pt idx="6651">
                  <c:v>6652</c:v>
                </c:pt>
                <c:pt idx="6652">
                  <c:v>6653</c:v>
                </c:pt>
                <c:pt idx="6653">
                  <c:v>6654</c:v>
                </c:pt>
                <c:pt idx="6654">
                  <c:v>6655</c:v>
                </c:pt>
                <c:pt idx="6655">
                  <c:v>6656</c:v>
                </c:pt>
                <c:pt idx="6656">
                  <c:v>6657</c:v>
                </c:pt>
                <c:pt idx="6657">
                  <c:v>6658</c:v>
                </c:pt>
                <c:pt idx="6658">
                  <c:v>6659</c:v>
                </c:pt>
                <c:pt idx="6659">
                  <c:v>6660</c:v>
                </c:pt>
                <c:pt idx="6660">
                  <c:v>6661</c:v>
                </c:pt>
                <c:pt idx="6661">
                  <c:v>6662</c:v>
                </c:pt>
                <c:pt idx="6662">
                  <c:v>6663</c:v>
                </c:pt>
                <c:pt idx="6663">
                  <c:v>6664</c:v>
                </c:pt>
                <c:pt idx="6664">
                  <c:v>6665</c:v>
                </c:pt>
                <c:pt idx="6665">
                  <c:v>6666</c:v>
                </c:pt>
                <c:pt idx="6666">
                  <c:v>6667</c:v>
                </c:pt>
                <c:pt idx="6667">
                  <c:v>6668</c:v>
                </c:pt>
                <c:pt idx="6668">
                  <c:v>6669</c:v>
                </c:pt>
                <c:pt idx="6669">
                  <c:v>6670</c:v>
                </c:pt>
                <c:pt idx="6670">
                  <c:v>6671</c:v>
                </c:pt>
                <c:pt idx="6671">
                  <c:v>6672</c:v>
                </c:pt>
                <c:pt idx="6672">
                  <c:v>6673</c:v>
                </c:pt>
                <c:pt idx="6673">
                  <c:v>6674</c:v>
                </c:pt>
                <c:pt idx="6674">
                  <c:v>6675</c:v>
                </c:pt>
                <c:pt idx="6675">
                  <c:v>6676</c:v>
                </c:pt>
                <c:pt idx="6676">
                  <c:v>6677</c:v>
                </c:pt>
                <c:pt idx="6677">
                  <c:v>6678</c:v>
                </c:pt>
                <c:pt idx="6678">
                  <c:v>6679</c:v>
                </c:pt>
                <c:pt idx="6679">
                  <c:v>6680</c:v>
                </c:pt>
                <c:pt idx="6680">
                  <c:v>6681</c:v>
                </c:pt>
                <c:pt idx="6681">
                  <c:v>6682</c:v>
                </c:pt>
                <c:pt idx="6682">
                  <c:v>6683</c:v>
                </c:pt>
                <c:pt idx="6683">
                  <c:v>6684</c:v>
                </c:pt>
                <c:pt idx="6684">
                  <c:v>6685</c:v>
                </c:pt>
                <c:pt idx="6685">
                  <c:v>6686</c:v>
                </c:pt>
                <c:pt idx="6686">
                  <c:v>6687</c:v>
                </c:pt>
                <c:pt idx="6687">
                  <c:v>6688</c:v>
                </c:pt>
                <c:pt idx="6688">
                  <c:v>6689</c:v>
                </c:pt>
                <c:pt idx="6689">
                  <c:v>6690</c:v>
                </c:pt>
                <c:pt idx="6690">
                  <c:v>6691</c:v>
                </c:pt>
                <c:pt idx="6691">
                  <c:v>6692</c:v>
                </c:pt>
                <c:pt idx="6692">
                  <c:v>6693</c:v>
                </c:pt>
                <c:pt idx="6693">
                  <c:v>6694</c:v>
                </c:pt>
                <c:pt idx="6694">
                  <c:v>6695</c:v>
                </c:pt>
                <c:pt idx="6695">
                  <c:v>6696</c:v>
                </c:pt>
                <c:pt idx="6696">
                  <c:v>6697</c:v>
                </c:pt>
                <c:pt idx="6697">
                  <c:v>6698</c:v>
                </c:pt>
                <c:pt idx="6698">
                  <c:v>6699</c:v>
                </c:pt>
                <c:pt idx="6699">
                  <c:v>6700</c:v>
                </c:pt>
                <c:pt idx="6700">
                  <c:v>6701</c:v>
                </c:pt>
                <c:pt idx="6701">
                  <c:v>6702</c:v>
                </c:pt>
                <c:pt idx="6702">
                  <c:v>6703</c:v>
                </c:pt>
                <c:pt idx="6703">
                  <c:v>6704</c:v>
                </c:pt>
                <c:pt idx="6704">
                  <c:v>6705</c:v>
                </c:pt>
                <c:pt idx="6705">
                  <c:v>6706</c:v>
                </c:pt>
                <c:pt idx="6706">
                  <c:v>6707</c:v>
                </c:pt>
                <c:pt idx="6707">
                  <c:v>6708</c:v>
                </c:pt>
                <c:pt idx="6708">
                  <c:v>6709</c:v>
                </c:pt>
                <c:pt idx="6709">
                  <c:v>6710</c:v>
                </c:pt>
                <c:pt idx="6710">
                  <c:v>6711</c:v>
                </c:pt>
                <c:pt idx="6711">
                  <c:v>6712</c:v>
                </c:pt>
                <c:pt idx="6712">
                  <c:v>6713</c:v>
                </c:pt>
                <c:pt idx="6713">
                  <c:v>6714</c:v>
                </c:pt>
                <c:pt idx="6714">
                  <c:v>6715</c:v>
                </c:pt>
                <c:pt idx="6715">
                  <c:v>6716</c:v>
                </c:pt>
                <c:pt idx="6716">
                  <c:v>6717</c:v>
                </c:pt>
                <c:pt idx="6717">
                  <c:v>6718</c:v>
                </c:pt>
                <c:pt idx="6718">
                  <c:v>6719</c:v>
                </c:pt>
                <c:pt idx="6719">
                  <c:v>6720</c:v>
                </c:pt>
                <c:pt idx="6720">
                  <c:v>6721</c:v>
                </c:pt>
                <c:pt idx="6721">
                  <c:v>6722</c:v>
                </c:pt>
                <c:pt idx="6722">
                  <c:v>6723</c:v>
                </c:pt>
                <c:pt idx="6723">
                  <c:v>6724</c:v>
                </c:pt>
                <c:pt idx="6724">
                  <c:v>6725</c:v>
                </c:pt>
                <c:pt idx="6725">
                  <c:v>6726</c:v>
                </c:pt>
                <c:pt idx="6726">
                  <c:v>6727</c:v>
                </c:pt>
                <c:pt idx="6727">
                  <c:v>6728</c:v>
                </c:pt>
                <c:pt idx="6728">
                  <c:v>6729</c:v>
                </c:pt>
                <c:pt idx="6729">
                  <c:v>6730</c:v>
                </c:pt>
                <c:pt idx="6730">
                  <c:v>6731</c:v>
                </c:pt>
                <c:pt idx="6731">
                  <c:v>6732</c:v>
                </c:pt>
                <c:pt idx="6732">
                  <c:v>6733</c:v>
                </c:pt>
                <c:pt idx="6733">
                  <c:v>6734</c:v>
                </c:pt>
                <c:pt idx="6734">
                  <c:v>6735</c:v>
                </c:pt>
                <c:pt idx="6735">
                  <c:v>6736</c:v>
                </c:pt>
                <c:pt idx="6736">
                  <c:v>6737</c:v>
                </c:pt>
                <c:pt idx="6737">
                  <c:v>6738</c:v>
                </c:pt>
                <c:pt idx="6738">
                  <c:v>6739</c:v>
                </c:pt>
                <c:pt idx="6739">
                  <c:v>6740</c:v>
                </c:pt>
                <c:pt idx="6740">
                  <c:v>6741</c:v>
                </c:pt>
                <c:pt idx="6741">
                  <c:v>6742</c:v>
                </c:pt>
                <c:pt idx="6742">
                  <c:v>6743</c:v>
                </c:pt>
                <c:pt idx="6743">
                  <c:v>6744</c:v>
                </c:pt>
                <c:pt idx="6744">
                  <c:v>6745</c:v>
                </c:pt>
                <c:pt idx="6745">
                  <c:v>6746</c:v>
                </c:pt>
                <c:pt idx="6746">
                  <c:v>6747</c:v>
                </c:pt>
                <c:pt idx="6747">
                  <c:v>6748</c:v>
                </c:pt>
                <c:pt idx="6748">
                  <c:v>6749</c:v>
                </c:pt>
                <c:pt idx="6749">
                  <c:v>6750</c:v>
                </c:pt>
                <c:pt idx="6750">
                  <c:v>6751</c:v>
                </c:pt>
                <c:pt idx="6751">
                  <c:v>6752</c:v>
                </c:pt>
                <c:pt idx="6752">
                  <c:v>6753</c:v>
                </c:pt>
                <c:pt idx="6753">
                  <c:v>6754</c:v>
                </c:pt>
                <c:pt idx="6754">
                  <c:v>6755</c:v>
                </c:pt>
                <c:pt idx="6755">
                  <c:v>6756</c:v>
                </c:pt>
                <c:pt idx="6756">
                  <c:v>6757</c:v>
                </c:pt>
                <c:pt idx="6757">
                  <c:v>6758</c:v>
                </c:pt>
                <c:pt idx="6758">
                  <c:v>6759</c:v>
                </c:pt>
                <c:pt idx="6759">
                  <c:v>6760</c:v>
                </c:pt>
                <c:pt idx="6760">
                  <c:v>6761</c:v>
                </c:pt>
                <c:pt idx="6761">
                  <c:v>6762</c:v>
                </c:pt>
                <c:pt idx="6762">
                  <c:v>6763</c:v>
                </c:pt>
                <c:pt idx="6763">
                  <c:v>6764</c:v>
                </c:pt>
                <c:pt idx="6764">
                  <c:v>6765</c:v>
                </c:pt>
                <c:pt idx="6765">
                  <c:v>6766</c:v>
                </c:pt>
                <c:pt idx="6766">
                  <c:v>6767</c:v>
                </c:pt>
                <c:pt idx="6767">
                  <c:v>6768</c:v>
                </c:pt>
                <c:pt idx="6768">
                  <c:v>6769</c:v>
                </c:pt>
                <c:pt idx="6769">
                  <c:v>6770</c:v>
                </c:pt>
                <c:pt idx="6770">
                  <c:v>6771</c:v>
                </c:pt>
                <c:pt idx="6771">
                  <c:v>6772</c:v>
                </c:pt>
                <c:pt idx="6772">
                  <c:v>6773</c:v>
                </c:pt>
                <c:pt idx="6773">
                  <c:v>6774</c:v>
                </c:pt>
                <c:pt idx="6774">
                  <c:v>6775</c:v>
                </c:pt>
                <c:pt idx="6775">
                  <c:v>6776</c:v>
                </c:pt>
                <c:pt idx="6776">
                  <c:v>6777</c:v>
                </c:pt>
                <c:pt idx="6777">
                  <c:v>6778</c:v>
                </c:pt>
                <c:pt idx="6778">
                  <c:v>6779</c:v>
                </c:pt>
                <c:pt idx="6779">
                  <c:v>6780</c:v>
                </c:pt>
                <c:pt idx="6780">
                  <c:v>6781</c:v>
                </c:pt>
                <c:pt idx="6781">
                  <c:v>6782</c:v>
                </c:pt>
                <c:pt idx="6782">
                  <c:v>6783</c:v>
                </c:pt>
                <c:pt idx="6783">
                  <c:v>6784</c:v>
                </c:pt>
                <c:pt idx="6784">
                  <c:v>6785</c:v>
                </c:pt>
                <c:pt idx="6785">
                  <c:v>6786</c:v>
                </c:pt>
                <c:pt idx="6786">
                  <c:v>6787</c:v>
                </c:pt>
                <c:pt idx="6787">
                  <c:v>6788</c:v>
                </c:pt>
                <c:pt idx="6788">
                  <c:v>6789</c:v>
                </c:pt>
                <c:pt idx="6789">
                  <c:v>6790</c:v>
                </c:pt>
                <c:pt idx="6790">
                  <c:v>6791</c:v>
                </c:pt>
                <c:pt idx="6791">
                  <c:v>6792</c:v>
                </c:pt>
                <c:pt idx="6792">
                  <c:v>6793</c:v>
                </c:pt>
                <c:pt idx="6793">
                  <c:v>6794</c:v>
                </c:pt>
                <c:pt idx="6794">
                  <c:v>6795</c:v>
                </c:pt>
                <c:pt idx="6795">
                  <c:v>6796</c:v>
                </c:pt>
                <c:pt idx="6796">
                  <c:v>6797</c:v>
                </c:pt>
                <c:pt idx="6797">
                  <c:v>6798</c:v>
                </c:pt>
                <c:pt idx="6798">
                  <c:v>6799</c:v>
                </c:pt>
                <c:pt idx="6799">
                  <c:v>6800</c:v>
                </c:pt>
                <c:pt idx="6800">
                  <c:v>6801</c:v>
                </c:pt>
                <c:pt idx="6801">
                  <c:v>6802</c:v>
                </c:pt>
                <c:pt idx="6802">
                  <c:v>6803</c:v>
                </c:pt>
                <c:pt idx="6803">
                  <c:v>6804</c:v>
                </c:pt>
                <c:pt idx="6804">
                  <c:v>6805</c:v>
                </c:pt>
                <c:pt idx="6805">
                  <c:v>6806</c:v>
                </c:pt>
                <c:pt idx="6806">
                  <c:v>6807</c:v>
                </c:pt>
                <c:pt idx="6807">
                  <c:v>6808</c:v>
                </c:pt>
                <c:pt idx="6808">
                  <c:v>6809</c:v>
                </c:pt>
                <c:pt idx="6809">
                  <c:v>6810</c:v>
                </c:pt>
                <c:pt idx="6810">
                  <c:v>6811</c:v>
                </c:pt>
                <c:pt idx="6811">
                  <c:v>6812</c:v>
                </c:pt>
                <c:pt idx="6812">
                  <c:v>6813</c:v>
                </c:pt>
                <c:pt idx="6813">
                  <c:v>6814</c:v>
                </c:pt>
                <c:pt idx="6814">
                  <c:v>6815</c:v>
                </c:pt>
                <c:pt idx="6815">
                  <c:v>6816</c:v>
                </c:pt>
                <c:pt idx="6816">
                  <c:v>6817</c:v>
                </c:pt>
                <c:pt idx="6817">
                  <c:v>6818</c:v>
                </c:pt>
                <c:pt idx="6818">
                  <c:v>6819</c:v>
                </c:pt>
                <c:pt idx="6819">
                  <c:v>6820</c:v>
                </c:pt>
                <c:pt idx="6820">
                  <c:v>6821</c:v>
                </c:pt>
                <c:pt idx="6821">
                  <c:v>6822</c:v>
                </c:pt>
                <c:pt idx="6822">
                  <c:v>6823</c:v>
                </c:pt>
                <c:pt idx="6823">
                  <c:v>6824</c:v>
                </c:pt>
                <c:pt idx="6824">
                  <c:v>6825</c:v>
                </c:pt>
                <c:pt idx="6825">
                  <c:v>6826</c:v>
                </c:pt>
                <c:pt idx="6826">
                  <c:v>6827</c:v>
                </c:pt>
                <c:pt idx="6827">
                  <c:v>6828</c:v>
                </c:pt>
                <c:pt idx="6828">
                  <c:v>6829</c:v>
                </c:pt>
                <c:pt idx="6829">
                  <c:v>6830</c:v>
                </c:pt>
                <c:pt idx="6830">
                  <c:v>6831</c:v>
                </c:pt>
                <c:pt idx="6831">
                  <c:v>6832</c:v>
                </c:pt>
                <c:pt idx="6832">
                  <c:v>6833</c:v>
                </c:pt>
                <c:pt idx="6833">
                  <c:v>6834</c:v>
                </c:pt>
                <c:pt idx="6834">
                  <c:v>6835</c:v>
                </c:pt>
                <c:pt idx="6835">
                  <c:v>6836</c:v>
                </c:pt>
                <c:pt idx="6836">
                  <c:v>6837</c:v>
                </c:pt>
                <c:pt idx="6837">
                  <c:v>6838</c:v>
                </c:pt>
                <c:pt idx="6838">
                  <c:v>6839</c:v>
                </c:pt>
                <c:pt idx="6839">
                  <c:v>6840</c:v>
                </c:pt>
                <c:pt idx="6840">
                  <c:v>6841</c:v>
                </c:pt>
                <c:pt idx="6841">
                  <c:v>6842</c:v>
                </c:pt>
                <c:pt idx="6842">
                  <c:v>6843</c:v>
                </c:pt>
                <c:pt idx="6843">
                  <c:v>6844</c:v>
                </c:pt>
                <c:pt idx="6844">
                  <c:v>6845</c:v>
                </c:pt>
                <c:pt idx="6845">
                  <c:v>6846</c:v>
                </c:pt>
                <c:pt idx="6846">
                  <c:v>6847</c:v>
                </c:pt>
                <c:pt idx="6847">
                  <c:v>6848</c:v>
                </c:pt>
                <c:pt idx="6848">
                  <c:v>6849</c:v>
                </c:pt>
                <c:pt idx="6849">
                  <c:v>6850</c:v>
                </c:pt>
                <c:pt idx="6850">
                  <c:v>6851</c:v>
                </c:pt>
                <c:pt idx="6851">
                  <c:v>6852</c:v>
                </c:pt>
                <c:pt idx="6852">
                  <c:v>6853</c:v>
                </c:pt>
                <c:pt idx="6853">
                  <c:v>6854</c:v>
                </c:pt>
                <c:pt idx="6854">
                  <c:v>6855</c:v>
                </c:pt>
                <c:pt idx="6855">
                  <c:v>6856</c:v>
                </c:pt>
                <c:pt idx="6856">
                  <c:v>6857</c:v>
                </c:pt>
                <c:pt idx="6857">
                  <c:v>6858</c:v>
                </c:pt>
                <c:pt idx="6858">
                  <c:v>6859</c:v>
                </c:pt>
                <c:pt idx="6859">
                  <c:v>6860</c:v>
                </c:pt>
                <c:pt idx="6860">
                  <c:v>6861</c:v>
                </c:pt>
                <c:pt idx="6861">
                  <c:v>6862</c:v>
                </c:pt>
                <c:pt idx="6862">
                  <c:v>6863</c:v>
                </c:pt>
                <c:pt idx="6863">
                  <c:v>6864</c:v>
                </c:pt>
                <c:pt idx="6864">
                  <c:v>6865</c:v>
                </c:pt>
                <c:pt idx="6865">
                  <c:v>6866</c:v>
                </c:pt>
                <c:pt idx="6866">
                  <c:v>6867</c:v>
                </c:pt>
                <c:pt idx="6867">
                  <c:v>6868</c:v>
                </c:pt>
                <c:pt idx="6868">
                  <c:v>6869</c:v>
                </c:pt>
                <c:pt idx="6869">
                  <c:v>6870</c:v>
                </c:pt>
                <c:pt idx="6870">
                  <c:v>6871</c:v>
                </c:pt>
                <c:pt idx="6871">
                  <c:v>6872</c:v>
                </c:pt>
                <c:pt idx="6872">
                  <c:v>6873</c:v>
                </c:pt>
                <c:pt idx="6873">
                  <c:v>6874</c:v>
                </c:pt>
                <c:pt idx="6874">
                  <c:v>6875</c:v>
                </c:pt>
                <c:pt idx="6875">
                  <c:v>6876</c:v>
                </c:pt>
                <c:pt idx="6876">
                  <c:v>6877</c:v>
                </c:pt>
                <c:pt idx="6877">
                  <c:v>6878</c:v>
                </c:pt>
                <c:pt idx="6878">
                  <c:v>6879</c:v>
                </c:pt>
                <c:pt idx="6879">
                  <c:v>6880</c:v>
                </c:pt>
                <c:pt idx="6880">
                  <c:v>6881</c:v>
                </c:pt>
                <c:pt idx="6881">
                  <c:v>6882</c:v>
                </c:pt>
                <c:pt idx="6882">
                  <c:v>6883</c:v>
                </c:pt>
                <c:pt idx="6883">
                  <c:v>6884</c:v>
                </c:pt>
                <c:pt idx="6884">
                  <c:v>6885</c:v>
                </c:pt>
                <c:pt idx="6885">
                  <c:v>6886</c:v>
                </c:pt>
                <c:pt idx="6886">
                  <c:v>6887</c:v>
                </c:pt>
                <c:pt idx="6887">
                  <c:v>6888</c:v>
                </c:pt>
                <c:pt idx="6888">
                  <c:v>6889</c:v>
                </c:pt>
                <c:pt idx="6889">
                  <c:v>6890</c:v>
                </c:pt>
                <c:pt idx="6890">
                  <c:v>6891</c:v>
                </c:pt>
                <c:pt idx="6891">
                  <c:v>6892</c:v>
                </c:pt>
                <c:pt idx="6892">
                  <c:v>6893</c:v>
                </c:pt>
                <c:pt idx="6893">
                  <c:v>6894</c:v>
                </c:pt>
                <c:pt idx="6894">
                  <c:v>6895</c:v>
                </c:pt>
                <c:pt idx="6895">
                  <c:v>6896</c:v>
                </c:pt>
                <c:pt idx="6896">
                  <c:v>6897</c:v>
                </c:pt>
                <c:pt idx="6897">
                  <c:v>6898</c:v>
                </c:pt>
                <c:pt idx="6898">
                  <c:v>6899</c:v>
                </c:pt>
                <c:pt idx="6899">
                  <c:v>6900</c:v>
                </c:pt>
                <c:pt idx="6900">
                  <c:v>6901</c:v>
                </c:pt>
                <c:pt idx="6901">
                  <c:v>6902</c:v>
                </c:pt>
                <c:pt idx="6902">
                  <c:v>6903</c:v>
                </c:pt>
                <c:pt idx="6903">
                  <c:v>6904</c:v>
                </c:pt>
                <c:pt idx="6904">
                  <c:v>6905</c:v>
                </c:pt>
                <c:pt idx="6905">
                  <c:v>6906</c:v>
                </c:pt>
                <c:pt idx="6906">
                  <c:v>6907</c:v>
                </c:pt>
                <c:pt idx="6907">
                  <c:v>6908</c:v>
                </c:pt>
                <c:pt idx="6908">
                  <c:v>6909</c:v>
                </c:pt>
                <c:pt idx="6909">
                  <c:v>6910</c:v>
                </c:pt>
                <c:pt idx="6910">
                  <c:v>6911</c:v>
                </c:pt>
                <c:pt idx="6911">
                  <c:v>6912</c:v>
                </c:pt>
                <c:pt idx="6912">
                  <c:v>6913</c:v>
                </c:pt>
                <c:pt idx="6913">
                  <c:v>6914</c:v>
                </c:pt>
                <c:pt idx="6914">
                  <c:v>6915</c:v>
                </c:pt>
                <c:pt idx="6915">
                  <c:v>6916</c:v>
                </c:pt>
                <c:pt idx="6916">
                  <c:v>6917</c:v>
                </c:pt>
                <c:pt idx="6917">
                  <c:v>6918</c:v>
                </c:pt>
                <c:pt idx="6918">
                  <c:v>6919</c:v>
                </c:pt>
                <c:pt idx="6919">
                  <c:v>6920</c:v>
                </c:pt>
                <c:pt idx="6920">
                  <c:v>6921</c:v>
                </c:pt>
                <c:pt idx="6921">
                  <c:v>6922</c:v>
                </c:pt>
                <c:pt idx="6922">
                  <c:v>6923</c:v>
                </c:pt>
                <c:pt idx="6923">
                  <c:v>6924</c:v>
                </c:pt>
                <c:pt idx="6924">
                  <c:v>6925</c:v>
                </c:pt>
                <c:pt idx="6925">
                  <c:v>6926</c:v>
                </c:pt>
                <c:pt idx="6926">
                  <c:v>6927</c:v>
                </c:pt>
                <c:pt idx="6927">
                  <c:v>6928</c:v>
                </c:pt>
                <c:pt idx="6928">
                  <c:v>6929</c:v>
                </c:pt>
                <c:pt idx="6929">
                  <c:v>6930</c:v>
                </c:pt>
                <c:pt idx="6930">
                  <c:v>6931</c:v>
                </c:pt>
                <c:pt idx="6931">
                  <c:v>6932</c:v>
                </c:pt>
                <c:pt idx="6932">
                  <c:v>6933</c:v>
                </c:pt>
                <c:pt idx="6933">
                  <c:v>6934</c:v>
                </c:pt>
                <c:pt idx="6934">
                  <c:v>6935</c:v>
                </c:pt>
                <c:pt idx="6935">
                  <c:v>6936</c:v>
                </c:pt>
                <c:pt idx="6936">
                  <c:v>6937</c:v>
                </c:pt>
                <c:pt idx="6937">
                  <c:v>6938</c:v>
                </c:pt>
                <c:pt idx="6938">
                  <c:v>6939</c:v>
                </c:pt>
                <c:pt idx="6939">
                  <c:v>6940</c:v>
                </c:pt>
                <c:pt idx="6940">
                  <c:v>6941</c:v>
                </c:pt>
                <c:pt idx="6941">
                  <c:v>6942</c:v>
                </c:pt>
                <c:pt idx="6942">
                  <c:v>6943</c:v>
                </c:pt>
                <c:pt idx="6943">
                  <c:v>6944</c:v>
                </c:pt>
                <c:pt idx="6944">
                  <c:v>6945</c:v>
                </c:pt>
                <c:pt idx="6945">
                  <c:v>6946</c:v>
                </c:pt>
                <c:pt idx="6946">
                  <c:v>6947</c:v>
                </c:pt>
                <c:pt idx="6947">
                  <c:v>6948</c:v>
                </c:pt>
                <c:pt idx="6948">
                  <c:v>6949</c:v>
                </c:pt>
                <c:pt idx="6949">
                  <c:v>6950</c:v>
                </c:pt>
                <c:pt idx="6950">
                  <c:v>6951</c:v>
                </c:pt>
                <c:pt idx="6951">
                  <c:v>6952</c:v>
                </c:pt>
                <c:pt idx="6952">
                  <c:v>6953</c:v>
                </c:pt>
                <c:pt idx="6953">
                  <c:v>6954</c:v>
                </c:pt>
                <c:pt idx="6954">
                  <c:v>6955</c:v>
                </c:pt>
                <c:pt idx="6955">
                  <c:v>6956</c:v>
                </c:pt>
                <c:pt idx="6956">
                  <c:v>6957</c:v>
                </c:pt>
                <c:pt idx="6957">
                  <c:v>6958</c:v>
                </c:pt>
                <c:pt idx="6958">
                  <c:v>6959</c:v>
                </c:pt>
                <c:pt idx="6959">
                  <c:v>6960</c:v>
                </c:pt>
                <c:pt idx="6960">
                  <c:v>6961</c:v>
                </c:pt>
                <c:pt idx="6961">
                  <c:v>6962</c:v>
                </c:pt>
                <c:pt idx="6962">
                  <c:v>6963</c:v>
                </c:pt>
                <c:pt idx="6963">
                  <c:v>6964</c:v>
                </c:pt>
                <c:pt idx="6964">
                  <c:v>6965</c:v>
                </c:pt>
                <c:pt idx="6965">
                  <c:v>6966</c:v>
                </c:pt>
                <c:pt idx="6966">
                  <c:v>6967</c:v>
                </c:pt>
                <c:pt idx="6967">
                  <c:v>6968</c:v>
                </c:pt>
                <c:pt idx="6968">
                  <c:v>6969</c:v>
                </c:pt>
                <c:pt idx="6969">
                  <c:v>6970</c:v>
                </c:pt>
                <c:pt idx="6970">
                  <c:v>6971</c:v>
                </c:pt>
                <c:pt idx="6971">
                  <c:v>6972</c:v>
                </c:pt>
                <c:pt idx="6972">
                  <c:v>6973</c:v>
                </c:pt>
                <c:pt idx="6973">
                  <c:v>6974</c:v>
                </c:pt>
                <c:pt idx="6974">
                  <c:v>6975</c:v>
                </c:pt>
                <c:pt idx="6975">
                  <c:v>6976</c:v>
                </c:pt>
                <c:pt idx="6976">
                  <c:v>6977</c:v>
                </c:pt>
                <c:pt idx="6977">
                  <c:v>6978</c:v>
                </c:pt>
                <c:pt idx="6978">
                  <c:v>6979</c:v>
                </c:pt>
                <c:pt idx="6979">
                  <c:v>6980</c:v>
                </c:pt>
                <c:pt idx="6980">
                  <c:v>6981</c:v>
                </c:pt>
                <c:pt idx="6981">
                  <c:v>6982</c:v>
                </c:pt>
                <c:pt idx="6982">
                  <c:v>6983</c:v>
                </c:pt>
                <c:pt idx="6983">
                  <c:v>6984</c:v>
                </c:pt>
                <c:pt idx="6984">
                  <c:v>6985</c:v>
                </c:pt>
                <c:pt idx="6985">
                  <c:v>6986</c:v>
                </c:pt>
                <c:pt idx="6986">
                  <c:v>6987</c:v>
                </c:pt>
                <c:pt idx="6987">
                  <c:v>6988</c:v>
                </c:pt>
                <c:pt idx="6988">
                  <c:v>6989</c:v>
                </c:pt>
                <c:pt idx="6989">
                  <c:v>6990</c:v>
                </c:pt>
                <c:pt idx="6990">
                  <c:v>6991</c:v>
                </c:pt>
                <c:pt idx="6991">
                  <c:v>6992</c:v>
                </c:pt>
                <c:pt idx="6992">
                  <c:v>6993</c:v>
                </c:pt>
                <c:pt idx="6993">
                  <c:v>6994</c:v>
                </c:pt>
                <c:pt idx="6994">
                  <c:v>6995</c:v>
                </c:pt>
                <c:pt idx="6995">
                  <c:v>6996</c:v>
                </c:pt>
                <c:pt idx="6996">
                  <c:v>6997</c:v>
                </c:pt>
                <c:pt idx="6997">
                  <c:v>6998</c:v>
                </c:pt>
                <c:pt idx="6998">
                  <c:v>6999</c:v>
                </c:pt>
                <c:pt idx="6999">
                  <c:v>7000</c:v>
                </c:pt>
                <c:pt idx="7000">
                  <c:v>7001</c:v>
                </c:pt>
                <c:pt idx="7001">
                  <c:v>7002</c:v>
                </c:pt>
                <c:pt idx="7002">
                  <c:v>7003</c:v>
                </c:pt>
                <c:pt idx="7003">
                  <c:v>7004</c:v>
                </c:pt>
                <c:pt idx="7004">
                  <c:v>7005</c:v>
                </c:pt>
                <c:pt idx="7005">
                  <c:v>7006</c:v>
                </c:pt>
                <c:pt idx="7006">
                  <c:v>7007</c:v>
                </c:pt>
                <c:pt idx="7007">
                  <c:v>7008</c:v>
                </c:pt>
                <c:pt idx="7008">
                  <c:v>7009</c:v>
                </c:pt>
                <c:pt idx="7009">
                  <c:v>7010</c:v>
                </c:pt>
                <c:pt idx="7010">
                  <c:v>7011</c:v>
                </c:pt>
                <c:pt idx="7011">
                  <c:v>7012</c:v>
                </c:pt>
                <c:pt idx="7012">
                  <c:v>7013</c:v>
                </c:pt>
                <c:pt idx="7013">
                  <c:v>7014</c:v>
                </c:pt>
                <c:pt idx="7014">
                  <c:v>7015</c:v>
                </c:pt>
                <c:pt idx="7015">
                  <c:v>7016</c:v>
                </c:pt>
                <c:pt idx="7016">
                  <c:v>7017</c:v>
                </c:pt>
                <c:pt idx="7017">
                  <c:v>7018</c:v>
                </c:pt>
                <c:pt idx="7018">
                  <c:v>7019</c:v>
                </c:pt>
                <c:pt idx="7019">
                  <c:v>7020</c:v>
                </c:pt>
                <c:pt idx="7020">
                  <c:v>7021</c:v>
                </c:pt>
                <c:pt idx="7021">
                  <c:v>7022</c:v>
                </c:pt>
                <c:pt idx="7022">
                  <c:v>7023</c:v>
                </c:pt>
                <c:pt idx="7023">
                  <c:v>7024</c:v>
                </c:pt>
                <c:pt idx="7024">
                  <c:v>7025</c:v>
                </c:pt>
                <c:pt idx="7025">
                  <c:v>7026</c:v>
                </c:pt>
                <c:pt idx="7026">
                  <c:v>7027</c:v>
                </c:pt>
                <c:pt idx="7027">
                  <c:v>7028</c:v>
                </c:pt>
                <c:pt idx="7028">
                  <c:v>7029</c:v>
                </c:pt>
                <c:pt idx="7029">
                  <c:v>7030</c:v>
                </c:pt>
                <c:pt idx="7030">
                  <c:v>7031</c:v>
                </c:pt>
                <c:pt idx="7031">
                  <c:v>7032</c:v>
                </c:pt>
                <c:pt idx="7032">
                  <c:v>7033</c:v>
                </c:pt>
                <c:pt idx="7033">
                  <c:v>7034</c:v>
                </c:pt>
                <c:pt idx="7034">
                  <c:v>7035</c:v>
                </c:pt>
                <c:pt idx="7035">
                  <c:v>7036</c:v>
                </c:pt>
                <c:pt idx="7036">
                  <c:v>7037</c:v>
                </c:pt>
                <c:pt idx="7037">
                  <c:v>7038</c:v>
                </c:pt>
                <c:pt idx="7038">
                  <c:v>7039</c:v>
                </c:pt>
                <c:pt idx="7039">
                  <c:v>7040</c:v>
                </c:pt>
                <c:pt idx="7040">
                  <c:v>7041</c:v>
                </c:pt>
                <c:pt idx="7041">
                  <c:v>7042</c:v>
                </c:pt>
                <c:pt idx="7042">
                  <c:v>7043</c:v>
                </c:pt>
                <c:pt idx="7043">
                  <c:v>7044</c:v>
                </c:pt>
                <c:pt idx="7044">
                  <c:v>7045</c:v>
                </c:pt>
                <c:pt idx="7045">
                  <c:v>7046</c:v>
                </c:pt>
                <c:pt idx="7046">
                  <c:v>7047</c:v>
                </c:pt>
                <c:pt idx="7047">
                  <c:v>7048</c:v>
                </c:pt>
                <c:pt idx="7048">
                  <c:v>7049</c:v>
                </c:pt>
                <c:pt idx="7049">
                  <c:v>7050</c:v>
                </c:pt>
                <c:pt idx="7050">
                  <c:v>7051</c:v>
                </c:pt>
                <c:pt idx="7051">
                  <c:v>7052</c:v>
                </c:pt>
                <c:pt idx="7052">
                  <c:v>7053</c:v>
                </c:pt>
                <c:pt idx="7053">
                  <c:v>7054</c:v>
                </c:pt>
                <c:pt idx="7054">
                  <c:v>7055</c:v>
                </c:pt>
                <c:pt idx="7055">
                  <c:v>7056</c:v>
                </c:pt>
                <c:pt idx="7056">
                  <c:v>7057</c:v>
                </c:pt>
                <c:pt idx="7057">
                  <c:v>7058</c:v>
                </c:pt>
                <c:pt idx="7058">
                  <c:v>7059</c:v>
                </c:pt>
                <c:pt idx="7059">
                  <c:v>7060</c:v>
                </c:pt>
                <c:pt idx="7060">
                  <c:v>7061</c:v>
                </c:pt>
                <c:pt idx="7061">
                  <c:v>7062</c:v>
                </c:pt>
                <c:pt idx="7062">
                  <c:v>7063</c:v>
                </c:pt>
                <c:pt idx="7063">
                  <c:v>7064</c:v>
                </c:pt>
                <c:pt idx="7064">
                  <c:v>7065</c:v>
                </c:pt>
                <c:pt idx="7065">
                  <c:v>7066</c:v>
                </c:pt>
                <c:pt idx="7066">
                  <c:v>7067</c:v>
                </c:pt>
                <c:pt idx="7067">
                  <c:v>7068</c:v>
                </c:pt>
                <c:pt idx="7068">
                  <c:v>7069</c:v>
                </c:pt>
                <c:pt idx="7069">
                  <c:v>7070</c:v>
                </c:pt>
                <c:pt idx="7070">
                  <c:v>7071</c:v>
                </c:pt>
                <c:pt idx="7071">
                  <c:v>7072</c:v>
                </c:pt>
                <c:pt idx="7072">
                  <c:v>7073</c:v>
                </c:pt>
                <c:pt idx="7073">
                  <c:v>7074</c:v>
                </c:pt>
                <c:pt idx="7074">
                  <c:v>7075</c:v>
                </c:pt>
                <c:pt idx="7075">
                  <c:v>7076</c:v>
                </c:pt>
                <c:pt idx="7076">
                  <c:v>7077</c:v>
                </c:pt>
                <c:pt idx="7077">
                  <c:v>7078</c:v>
                </c:pt>
                <c:pt idx="7078">
                  <c:v>7079</c:v>
                </c:pt>
                <c:pt idx="7079">
                  <c:v>7080</c:v>
                </c:pt>
                <c:pt idx="7080">
                  <c:v>7081</c:v>
                </c:pt>
                <c:pt idx="7081">
                  <c:v>7082</c:v>
                </c:pt>
                <c:pt idx="7082">
                  <c:v>7083</c:v>
                </c:pt>
                <c:pt idx="7083">
                  <c:v>7084</c:v>
                </c:pt>
                <c:pt idx="7084">
                  <c:v>7085</c:v>
                </c:pt>
                <c:pt idx="7085">
                  <c:v>7086</c:v>
                </c:pt>
                <c:pt idx="7086">
                  <c:v>7087</c:v>
                </c:pt>
                <c:pt idx="7087">
                  <c:v>7088</c:v>
                </c:pt>
                <c:pt idx="7088">
                  <c:v>7089</c:v>
                </c:pt>
                <c:pt idx="7089">
                  <c:v>7090</c:v>
                </c:pt>
                <c:pt idx="7090">
                  <c:v>7091</c:v>
                </c:pt>
                <c:pt idx="7091">
                  <c:v>7092</c:v>
                </c:pt>
                <c:pt idx="7092">
                  <c:v>7093</c:v>
                </c:pt>
                <c:pt idx="7093">
                  <c:v>7094</c:v>
                </c:pt>
                <c:pt idx="7094">
                  <c:v>7095</c:v>
                </c:pt>
                <c:pt idx="7095">
                  <c:v>7096</c:v>
                </c:pt>
                <c:pt idx="7096">
                  <c:v>7097</c:v>
                </c:pt>
                <c:pt idx="7097">
                  <c:v>7098</c:v>
                </c:pt>
                <c:pt idx="7098">
                  <c:v>7099</c:v>
                </c:pt>
                <c:pt idx="7099">
                  <c:v>7100</c:v>
                </c:pt>
                <c:pt idx="7100">
                  <c:v>7101</c:v>
                </c:pt>
                <c:pt idx="7101">
                  <c:v>7102</c:v>
                </c:pt>
                <c:pt idx="7102">
                  <c:v>7103</c:v>
                </c:pt>
                <c:pt idx="7103">
                  <c:v>7104</c:v>
                </c:pt>
                <c:pt idx="7104">
                  <c:v>7105</c:v>
                </c:pt>
                <c:pt idx="7105">
                  <c:v>7106</c:v>
                </c:pt>
                <c:pt idx="7106">
                  <c:v>7107</c:v>
                </c:pt>
                <c:pt idx="7107">
                  <c:v>7108</c:v>
                </c:pt>
                <c:pt idx="7108">
                  <c:v>7109</c:v>
                </c:pt>
                <c:pt idx="7109">
                  <c:v>7110</c:v>
                </c:pt>
                <c:pt idx="7110">
                  <c:v>7111</c:v>
                </c:pt>
                <c:pt idx="7111">
                  <c:v>7112</c:v>
                </c:pt>
                <c:pt idx="7112">
                  <c:v>7113</c:v>
                </c:pt>
                <c:pt idx="7113">
                  <c:v>7114</c:v>
                </c:pt>
                <c:pt idx="7114">
                  <c:v>7115</c:v>
                </c:pt>
                <c:pt idx="7115">
                  <c:v>7116</c:v>
                </c:pt>
                <c:pt idx="7116">
                  <c:v>7117</c:v>
                </c:pt>
                <c:pt idx="7117">
                  <c:v>7118</c:v>
                </c:pt>
                <c:pt idx="7118">
                  <c:v>7119</c:v>
                </c:pt>
                <c:pt idx="7119">
                  <c:v>7120</c:v>
                </c:pt>
                <c:pt idx="7120">
                  <c:v>7121</c:v>
                </c:pt>
                <c:pt idx="7121">
                  <c:v>7122</c:v>
                </c:pt>
                <c:pt idx="7122">
                  <c:v>7123</c:v>
                </c:pt>
                <c:pt idx="7123">
                  <c:v>7124</c:v>
                </c:pt>
                <c:pt idx="7124">
                  <c:v>7125</c:v>
                </c:pt>
                <c:pt idx="7125">
                  <c:v>7126</c:v>
                </c:pt>
                <c:pt idx="7126">
                  <c:v>7127</c:v>
                </c:pt>
                <c:pt idx="7127">
                  <c:v>7128</c:v>
                </c:pt>
                <c:pt idx="7128">
                  <c:v>7129</c:v>
                </c:pt>
                <c:pt idx="7129">
                  <c:v>7130</c:v>
                </c:pt>
                <c:pt idx="7130">
                  <c:v>7131</c:v>
                </c:pt>
                <c:pt idx="7131">
                  <c:v>7132</c:v>
                </c:pt>
                <c:pt idx="7132">
                  <c:v>7133</c:v>
                </c:pt>
                <c:pt idx="7133">
                  <c:v>7134</c:v>
                </c:pt>
                <c:pt idx="7134">
                  <c:v>7135</c:v>
                </c:pt>
                <c:pt idx="7135">
                  <c:v>7136</c:v>
                </c:pt>
                <c:pt idx="7136">
                  <c:v>7137</c:v>
                </c:pt>
                <c:pt idx="7137">
                  <c:v>7138</c:v>
                </c:pt>
                <c:pt idx="7138">
                  <c:v>7139</c:v>
                </c:pt>
                <c:pt idx="7139">
                  <c:v>7140</c:v>
                </c:pt>
                <c:pt idx="7140">
                  <c:v>7141</c:v>
                </c:pt>
                <c:pt idx="7141">
                  <c:v>7142</c:v>
                </c:pt>
                <c:pt idx="7142">
                  <c:v>7143</c:v>
                </c:pt>
                <c:pt idx="7143">
                  <c:v>7144</c:v>
                </c:pt>
                <c:pt idx="7144">
                  <c:v>7145</c:v>
                </c:pt>
                <c:pt idx="7145">
                  <c:v>7146</c:v>
                </c:pt>
                <c:pt idx="7146">
                  <c:v>7147</c:v>
                </c:pt>
                <c:pt idx="7147">
                  <c:v>7148</c:v>
                </c:pt>
                <c:pt idx="7148">
                  <c:v>7149</c:v>
                </c:pt>
                <c:pt idx="7149">
                  <c:v>7150</c:v>
                </c:pt>
                <c:pt idx="7150">
                  <c:v>7151</c:v>
                </c:pt>
                <c:pt idx="7151">
                  <c:v>7152</c:v>
                </c:pt>
                <c:pt idx="7152">
                  <c:v>7153</c:v>
                </c:pt>
                <c:pt idx="7153">
                  <c:v>7154</c:v>
                </c:pt>
                <c:pt idx="7154">
                  <c:v>7155</c:v>
                </c:pt>
                <c:pt idx="7155">
                  <c:v>7156</c:v>
                </c:pt>
                <c:pt idx="7156">
                  <c:v>7157</c:v>
                </c:pt>
                <c:pt idx="7157">
                  <c:v>7158</c:v>
                </c:pt>
                <c:pt idx="7158">
                  <c:v>7159</c:v>
                </c:pt>
                <c:pt idx="7159">
                  <c:v>7160</c:v>
                </c:pt>
                <c:pt idx="7160">
                  <c:v>7161</c:v>
                </c:pt>
                <c:pt idx="7161">
                  <c:v>7162</c:v>
                </c:pt>
                <c:pt idx="7162">
                  <c:v>7163</c:v>
                </c:pt>
                <c:pt idx="7163">
                  <c:v>7164</c:v>
                </c:pt>
                <c:pt idx="7164">
                  <c:v>7165</c:v>
                </c:pt>
                <c:pt idx="7165">
                  <c:v>7166</c:v>
                </c:pt>
                <c:pt idx="7166">
                  <c:v>7167</c:v>
                </c:pt>
                <c:pt idx="7167">
                  <c:v>7168</c:v>
                </c:pt>
                <c:pt idx="7168">
                  <c:v>7169</c:v>
                </c:pt>
                <c:pt idx="7169">
                  <c:v>7170</c:v>
                </c:pt>
                <c:pt idx="7170">
                  <c:v>7171</c:v>
                </c:pt>
                <c:pt idx="7171">
                  <c:v>7172</c:v>
                </c:pt>
                <c:pt idx="7172">
                  <c:v>7173</c:v>
                </c:pt>
                <c:pt idx="7173">
                  <c:v>7174</c:v>
                </c:pt>
                <c:pt idx="7174">
                  <c:v>7175</c:v>
                </c:pt>
                <c:pt idx="7175">
                  <c:v>7176</c:v>
                </c:pt>
                <c:pt idx="7176">
                  <c:v>7177</c:v>
                </c:pt>
                <c:pt idx="7177">
                  <c:v>7178</c:v>
                </c:pt>
                <c:pt idx="7178">
                  <c:v>7179</c:v>
                </c:pt>
                <c:pt idx="7179">
                  <c:v>7180</c:v>
                </c:pt>
                <c:pt idx="7180">
                  <c:v>7181</c:v>
                </c:pt>
                <c:pt idx="7181">
                  <c:v>7182</c:v>
                </c:pt>
                <c:pt idx="7182">
                  <c:v>7183</c:v>
                </c:pt>
                <c:pt idx="7183">
                  <c:v>7184</c:v>
                </c:pt>
                <c:pt idx="7184">
                  <c:v>7185</c:v>
                </c:pt>
                <c:pt idx="7185">
                  <c:v>7186</c:v>
                </c:pt>
                <c:pt idx="7186">
                  <c:v>7187</c:v>
                </c:pt>
                <c:pt idx="7187">
                  <c:v>7188</c:v>
                </c:pt>
                <c:pt idx="7188">
                  <c:v>7189</c:v>
                </c:pt>
                <c:pt idx="7189">
                  <c:v>7190</c:v>
                </c:pt>
                <c:pt idx="7190">
                  <c:v>7191</c:v>
                </c:pt>
                <c:pt idx="7191">
                  <c:v>7192</c:v>
                </c:pt>
                <c:pt idx="7192">
                  <c:v>7193</c:v>
                </c:pt>
                <c:pt idx="7193">
                  <c:v>7194</c:v>
                </c:pt>
                <c:pt idx="7194">
                  <c:v>7195</c:v>
                </c:pt>
                <c:pt idx="7195">
                  <c:v>7196</c:v>
                </c:pt>
                <c:pt idx="7196">
                  <c:v>7197</c:v>
                </c:pt>
                <c:pt idx="7197">
                  <c:v>7198</c:v>
                </c:pt>
                <c:pt idx="7198">
                  <c:v>7199</c:v>
                </c:pt>
                <c:pt idx="7199">
                  <c:v>7200</c:v>
                </c:pt>
                <c:pt idx="7200">
                  <c:v>7201</c:v>
                </c:pt>
                <c:pt idx="7201">
                  <c:v>7202</c:v>
                </c:pt>
                <c:pt idx="7202">
                  <c:v>7203</c:v>
                </c:pt>
                <c:pt idx="7203">
                  <c:v>7204</c:v>
                </c:pt>
                <c:pt idx="7204">
                  <c:v>7205</c:v>
                </c:pt>
                <c:pt idx="7205">
                  <c:v>7206</c:v>
                </c:pt>
                <c:pt idx="7206">
                  <c:v>7207</c:v>
                </c:pt>
                <c:pt idx="7207">
                  <c:v>7208</c:v>
                </c:pt>
                <c:pt idx="7208">
                  <c:v>7209</c:v>
                </c:pt>
                <c:pt idx="7209">
                  <c:v>7210</c:v>
                </c:pt>
                <c:pt idx="7210">
                  <c:v>7211</c:v>
                </c:pt>
                <c:pt idx="7211">
                  <c:v>7212</c:v>
                </c:pt>
                <c:pt idx="7212">
                  <c:v>7213</c:v>
                </c:pt>
                <c:pt idx="7213">
                  <c:v>7214</c:v>
                </c:pt>
                <c:pt idx="7214">
                  <c:v>7215</c:v>
                </c:pt>
                <c:pt idx="7215">
                  <c:v>7216</c:v>
                </c:pt>
                <c:pt idx="7216">
                  <c:v>7217</c:v>
                </c:pt>
                <c:pt idx="7217">
                  <c:v>7218</c:v>
                </c:pt>
                <c:pt idx="7218">
                  <c:v>7219</c:v>
                </c:pt>
                <c:pt idx="7219">
                  <c:v>7220</c:v>
                </c:pt>
                <c:pt idx="7220">
                  <c:v>7221</c:v>
                </c:pt>
                <c:pt idx="7221">
                  <c:v>7222</c:v>
                </c:pt>
                <c:pt idx="7222">
                  <c:v>7223</c:v>
                </c:pt>
                <c:pt idx="7223">
                  <c:v>7224</c:v>
                </c:pt>
                <c:pt idx="7224">
                  <c:v>7225</c:v>
                </c:pt>
                <c:pt idx="7225">
                  <c:v>7226</c:v>
                </c:pt>
                <c:pt idx="7226">
                  <c:v>7227</c:v>
                </c:pt>
                <c:pt idx="7227">
                  <c:v>7228</c:v>
                </c:pt>
                <c:pt idx="7228">
                  <c:v>7229</c:v>
                </c:pt>
                <c:pt idx="7229">
                  <c:v>7230</c:v>
                </c:pt>
                <c:pt idx="7230">
                  <c:v>7231</c:v>
                </c:pt>
                <c:pt idx="7231">
                  <c:v>7232</c:v>
                </c:pt>
                <c:pt idx="7232">
                  <c:v>7233</c:v>
                </c:pt>
                <c:pt idx="7233">
                  <c:v>7234</c:v>
                </c:pt>
                <c:pt idx="7234">
                  <c:v>7235</c:v>
                </c:pt>
                <c:pt idx="7235">
                  <c:v>7236</c:v>
                </c:pt>
                <c:pt idx="7236">
                  <c:v>7237</c:v>
                </c:pt>
                <c:pt idx="7237">
                  <c:v>7238</c:v>
                </c:pt>
                <c:pt idx="7238">
                  <c:v>7239</c:v>
                </c:pt>
                <c:pt idx="7239">
                  <c:v>7240</c:v>
                </c:pt>
                <c:pt idx="7240">
                  <c:v>7241</c:v>
                </c:pt>
                <c:pt idx="7241">
                  <c:v>7242</c:v>
                </c:pt>
                <c:pt idx="7242">
                  <c:v>7243</c:v>
                </c:pt>
                <c:pt idx="7243">
                  <c:v>7244</c:v>
                </c:pt>
                <c:pt idx="7244">
                  <c:v>7245</c:v>
                </c:pt>
                <c:pt idx="7245">
                  <c:v>7246</c:v>
                </c:pt>
                <c:pt idx="7246">
                  <c:v>7247</c:v>
                </c:pt>
                <c:pt idx="7247">
                  <c:v>7248</c:v>
                </c:pt>
                <c:pt idx="7248">
                  <c:v>7249</c:v>
                </c:pt>
                <c:pt idx="7249">
                  <c:v>7250</c:v>
                </c:pt>
                <c:pt idx="7250">
                  <c:v>7251</c:v>
                </c:pt>
                <c:pt idx="7251">
                  <c:v>7252</c:v>
                </c:pt>
                <c:pt idx="7252">
                  <c:v>7253</c:v>
                </c:pt>
                <c:pt idx="7253">
                  <c:v>7254</c:v>
                </c:pt>
                <c:pt idx="7254">
                  <c:v>7255</c:v>
                </c:pt>
                <c:pt idx="7255">
                  <c:v>7256</c:v>
                </c:pt>
                <c:pt idx="7256">
                  <c:v>7257</c:v>
                </c:pt>
                <c:pt idx="7257">
                  <c:v>7258</c:v>
                </c:pt>
                <c:pt idx="7258">
                  <c:v>7259</c:v>
                </c:pt>
                <c:pt idx="7259">
                  <c:v>7260</c:v>
                </c:pt>
                <c:pt idx="7260">
                  <c:v>7261</c:v>
                </c:pt>
                <c:pt idx="7261">
                  <c:v>7262</c:v>
                </c:pt>
                <c:pt idx="7262">
                  <c:v>7263</c:v>
                </c:pt>
                <c:pt idx="7263">
                  <c:v>7264</c:v>
                </c:pt>
                <c:pt idx="7264">
                  <c:v>7265</c:v>
                </c:pt>
                <c:pt idx="7265">
                  <c:v>7266</c:v>
                </c:pt>
                <c:pt idx="7266">
                  <c:v>7267</c:v>
                </c:pt>
                <c:pt idx="7267">
                  <c:v>7268</c:v>
                </c:pt>
                <c:pt idx="7268">
                  <c:v>7269</c:v>
                </c:pt>
                <c:pt idx="7269">
                  <c:v>7270</c:v>
                </c:pt>
                <c:pt idx="7270">
                  <c:v>7271</c:v>
                </c:pt>
                <c:pt idx="7271">
                  <c:v>7272</c:v>
                </c:pt>
                <c:pt idx="7272">
                  <c:v>7273</c:v>
                </c:pt>
                <c:pt idx="7273">
                  <c:v>7274</c:v>
                </c:pt>
                <c:pt idx="7274">
                  <c:v>7275</c:v>
                </c:pt>
                <c:pt idx="7275">
                  <c:v>7276</c:v>
                </c:pt>
                <c:pt idx="7276">
                  <c:v>7277</c:v>
                </c:pt>
                <c:pt idx="7277">
                  <c:v>7278</c:v>
                </c:pt>
                <c:pt idx="7278">
                  <c:v>7279</c:v>
                </c:pt>
                <c:pt idx="7279">
                  <c:v>7280</c:v>
                </c:pt>
                <c:pt idx="7280">
                  <c:v>7281</c:v>
                </c:pt>
                <c:pt idx="7281">
                  <c:v>7282</c:v>
                </c:pt>
                <c:pt idx="7282">
                  <c:v>7283</c:v>
                </c:pt>
                <c:pt idx="7283">
                  <c:v>7284</c:v>
                </c:pt>
                <c:pt idx="7284">
                  <c:v>7285</c:v>
                </c:pt>
                <c:pt idx="7285">
                  <c:v>7286</c:v>
                </c:pt>
                <c:pt idx="7286">
                  <c:v>7287</c:v>
                </c:pt>
                <c:pt idx="7287">
                  <c:v>7288</c:v>
                </c:pt>
                <c:pt idx="7288">
                  <c:v>7289</c:v>
                </c:pt>
                <c:pt idx="7289">
                  <c:v>7290</c:v>
                </c:pt>
                <c:pt idx="7290">
                  <c:v>7291</c:v>
                </c:pt>
                <c:pt idx="7291">
                  <c:v>7292</c:v>
                </c:pt>
                <c:pt idx="7292">
                  <c:v>7293</c:v>
                </c:pt>
                <c:pt idx="7293">
                  <c:v>7294</c:v>
                </c:pt>
                <c:pt idx="7294">
                  <c:v>7295</c:v>
                </c:pt>
                <c:pt idx="7295">
                  <c:v>7296</c:v>
                </c:pt>
                <c:pt idx="7296">
                  <c:v>7297</c:v>
                </c:pt>
                <c:pt idx="7297">
                  <c:v>7298</c:v>
                </c:pt>
                <c:pt idx="7298">
                  <c:v>7299</c:v>
                </c:pt>
                <c:pt idx="7299">
                  <c:v>7300</c:v>
                </c:pt>
                <c:pt idx="7300">
                  <c:v>7301</c:v>
                </c:pt>
                <c:pt idx="7301">
                  <c:v>7302</c:v>
                </c:pt>
                <c:pt idx="7302">
                  <c:v>7303</c:v>
                </c:pt>
                <c:pt idx="7303">
                  <c:v>7304</c:v>
                </c:pt>
                <c:pt idx="7304">
                  <c:v>7305</c:v>
                </c:pt>
                <c:pt idx="7305">
                  <c:v>7306</c:v>
                </c:pt>
                <c:pt idx="7306">
                  <c:v>7307</c:v>
                </c:pt>
                <c:pt idx="7307">
                  <c:v>7308</c:v>
                </c:pt>
                <c:pt idx="7308">
                  <c:v>7309</c:v>
                </c:pt>
                <c:pt idx="7309">
                  <c:v>7310</c:v>
                </c:pt>
                <c:pt idx="7310">
                  <c:v>7311</c:v>
                </c:pt>
                <c:pt idx="7311">
                  <c:v>7312</c:v>
                </c:pt>
                <c:pt idx="7312">
                  <c:v>7313</c:v>
                </c:pt>
                <c:pt idx="7313">
                  <c:v>7314</c:v>
                </c:pt>
                <c:pt idx="7314">
                  <c:v>7315</c:v>
                </c:pt>
                <c:pt idx="7315">
                  <c:v>7316</c:v>
                </c:pt>
                <c:pt idx="7316">
                  <c:v>7317</c:v>
                </c:pt>
                <c:pt idx="7317">
                  <c:v>7318</c:v>
                </c:pt>
                <c:pt idx="7318">
                  <c:v>7319</c:v>
                </c:pt>
                <c:pt idx="7319">
                  <c:v>7320</c:v>
                </c:pt>
                <c:pt idx="7320">
                  <c:v>7321</c:v>
                </c:pt>
                <c:pt idx="7321">
                  <c:v>7322</c:v>
                </c:pt>
                <c:pt idx="7322">
                  <c:v>7323</c:v>
                </c:pt>
                <c:pt idx="7323">
                  <c:v>7324</c:v>
                </c:pt>
                <c:pt idx="7324">
                  <c:v>7325</c:v>
                </c:pt>
                <c:pt idx="7325">
                  <c:v>7326</c:v>
                </c:pt>
                <c:pt idx="7326">
                  <c:v>7327</c:v>
                </c:pt>
                <c:pt idx="7327">
                  <c:v>7328</c:v>
                </c:pt>
                <c:pt idx="7328">
                  <c:v>7329</c:v>
                </c:pt>
                <c:pt idx="7329">
                  <c:v>7330</c:v>
                </c:pt>
                <c:pt idx="7330">
                  <c:v>7331</c:v>
                </c:pt>
                <c:pt idx="7331">
                  <c:v>7332</c:v>
                </c:pt>
                <c:pt idx="7332">
                  <c:v>7333</c:v>
                </c:pt>
                <c:pt idx="7333">
                  <c:v>7334</c:v>
                </c:pt>
                <c:pt idx="7334">
                  <c:v>7335</c:v>
                </c:pt>
                <c:pt idx="7335">
                  <c:v>7336</c:v>
                </c:pt>
                <c:pt idx="7336">
                  <c:v>7337</c:v>
                </c:pt>
                <c:pt idx="7337">
                  <c:v>7338</c:v>
                </c:pt>
                <c:pt idx="7338">
                  <c:v>7339</c:v>
                </c:pt>
                <c:pt idx="7339">
                  <c:v>7340</c:v>
                </c:pt>
                <c:pt idx="7340">
                  <c:v>7341</c:v>
                </c:pt>
                <c:pt idx="7341">
                  <c:v>7342</c:v>
                </c:pt>
                <c:pt idx="7342">
                  <c:v>7343</c:v>
                </c:pt>
                <c:pt idx="7343">
                  <c:v>7344</c:v>
                </c:pt>
                <c:pt idx="7344">
                  <c:v>7345</c:v>
                </c:pt>
                <c:pt idx="7345">
                  <c:v>7346</c:v>
                </c:pt>
                <c:pt idx="7346">
                  <c:v>7347</c:v>
                </c:pt>
                <c:pt idx="7347">
                  <c:v>7348</c:v>
                </c:pt>
                <c:pt idx="7348">
                  <c:v>7349</c:v>
                </c:pt>
                <c:pt idx="7349">
                  <c:v>7350</c:v>
                </c:pt>
                <c:pt idx="7350">
                  <c:v>7351</c:v>
                </c:pt>
                <c:pt idx="7351">
                  <c:v>7352</c:v>
                </c:pt>
                <c:pt idx="7352">
                  <c:v>7353</c:v>
                </c:pt>
                <c:pt idx="7353">
                  <c:v>7354</c:v>
                </c:pt>
                <c:pt idx="7354">
                  <c:v>7355</c:v>
                </c:pt>
                <c:pt idx="7355">
                  <c:v>7356</c:v>
                </c:pt>
                <c:pt idx="7356">
                  <c:v>7357</c:v>
                </c:pt>
                <c:pt idx="7357">
                  <c:v>7358</c:v>
                </c:pt>
                <c:pt idx="7358">
                  <c:v>7359</c:v>
                </c:pt>
                <c:pt idx="7359">
                  <c:v>7360</c:v>
                </c:pt>
                <c:pt idx="7360">
                  <c:v>7361</c:v>
                </c:pt>
                <c:pt idx="7361">
                  <c:v>7362</c:v>
                </c:pt>
                <c:pt idx="7362">
                  <c:v>7363</c:v>
                </c:pt>
                <c:pt idx="7363">
                  <c:v>7364</c:v>
                </c:pt>
                <c:pt idx="7364">
                  <c:v>7365</c:v>
                </c:pt>
                <c:pt idx="7365">
                  <c:v>7366</c:v>
                </c:pt>
                <c:pt idx="7366">
                  <c:v>7367</c:v>
                </c:pt>
                <c:pt idx="7367">
                  <c:v>7368</c:v>
                </c:pt>
                <c:pt idx="7368">
                  <c:v>7369</c:v>
                </c:pt>
                <c:pt idx="7369">
                  <c:v>7370</c:v>
                </c:pt>
                <c:pt idx="7370">
                  <c:v>7371</c:v>
                </c:pt>
                <c:pt idx="7371">
                  <c:v>7372</c:v>
                </c:pt>
                <c:pt idx="7372">
                  <c:v>7373</c:v>
                </c:pt>
                <c:pt idx="7373">
                  <c:v>7374</c:v>
                </c:pt>
                <c:pt idx="7374">
                  <c:v>7375</c:v>
                </c:pt>
                <c:pt idx="7375">
                  <c:v>7376</c:v>
                </c:pt>
                <c:pt idx="7376">
                  <c:v>7377</c:v>
                </c:pt>
                <c:pt idx="7377">
                  <c:v>7378</c:v>
                </c:pt>
                <c:pt idx="7378">
                  <c:v>7379</c:v>
                </c:pt>
                <c:pt idx="7379">
                  <c:v>7380</c:v>
                </c:pt>
                <c:pt idx="7380">
                  <c:v>7381</c:v>
                </c:pt>
                <c:pt idx="7381">
                  <c:v>7382</c:v>
                </c:pt>
                <c:pt idx="7382">
                  <c:v>7383</c:v>
                </c:pt>
                <c:pt idx="7383">
                  <c:v>7384</c:v>
                </c:pt>
                <c:pt idx="7384">
                  <c:v>7385</c:v>
                </c:pt>
                <c:pt idx="7385">
                  <c:v>7386</c:v>
                </c:pt>
                <c:pt idx="7386">
                  <c:v>7387</c:v>
                </c:pt>
                <c:pt idx="7387">
                  <c:v>7388</c:v>
                </c:pt>
                <c:pt idx="7388">
                  <c:v>7389</c:v>
                </c:pt>
                <c:pt idx="7389">
                  <c:v>7390</c:v>
                </c:pt>
                <c:pt idx="7390">
                  <c:v>7391</c:v>
                </c:pt>
                <c:pt idx="7391">
                  <c:v>7392</c:v>
                </c:pt>
                <c:pt idx="7392">
                  <c:v>7393</c:v>
                </c:pt>
                <c:pt idx="7393">
                  <c:v>7394</c:v>
                </c:pt>
                <c:pt idx="7394">
                  <c:v>7395</c:v>
                </c:pt>
                <c:pt idx="7395">
                  <c:v>7396</c:v>
                </c:pt>
                <c:pt idx="7396">
                  <c:v>7397</c:v>
                </c:pt>
                <c:pt idx="7397">
                  <c:v>7398</c:v>
                </c:pt>
                <c:pt idx="7398">
                  <c:v>7399</c:v>
                </c:pt>
                <c:pt idx="7399">
                  <c:v>7400</c:v>
                </c:pt>
                <c:pt idx="7400">
                  <c:v>7401</c:v>
                </c:pt>
                <c:pt idx="7401">
                  <c:v>7402</c:v>
                </c:pt>
                <c:pt idx="7402">
                  <c:v>7403</c:v>
                </c:pt>
                <c:pt idx="7403">
                  <c:v>7404</c:v>
                </c:pt>
                <c:pt idx="7404">
                  <c:v>7405</c:v>
                </c:pt>
                <c:pt idx="7405">
                  <c:v>7406</c:v>
                </c:pt>
                <c:pt idx="7406">
                  <c:v>7407</c:v>
                </c:pt>
                <c:pt idx="7407">
                  <c:v>7408</c:v>
                </c:pt>
                <c:pt idx="7408">
                  <c:v>7409</c:v>
                </c:pt>
                <c:pt idx="7409">
                  <c:v>7410</c:v>
                </c:pt>
                <c:pt idx="7410">
                  <c:v>7411</c:v>
                </c:pt>
                <c:pt idx="7411">
                  <c:v>7412</c:v>
                </c:pt>
                <c:pt idx="7412">
                  <c:v>7413</c:v>
                </c:pt>
                <c:pt idx="7413">
                  <c:v>7414</c:v>
                </c:pt>
                <c:pt idx="7414">
                  <c:v>7415</c:v>
                </c:pt>
                <c:pt idx="7415">
                  <c:v>7416</c:v>
                </c:pt>
                <c:pt idx="7416">
                  <c:v>7417</c:v>
                </c:pt>
                <c:pt idx="7417">
                  <c:v>7418</c:v>
                </c:pt>
                <c:pt idx="7418">
                  <c:v>7419</c:v>
                </c:pt>
                <c:pt idx="7419">
                  <c:v>7420</c:v>
                </c:pt>
                <c:pt idx="7420">
                  <c:v>7421</c:v>
                </c:pt>
                <c:pt idx="7421">
                  <c:v>7422</c:v>
                </c:pt>
                <c:pt idx="7422">
                  <c:v>7423</c:v>
                </c:pt>
                <c:pt idx="7423">
                  <c:v>7424</c:v>
                </c:pt>
                <c:pt idx="7424">
                  <c:v>7425</c:v>
                </c:pt>
                <c:pt idx="7425">
                  <c:v>7426</c:v>
                </c:pt>
                <c:pt idx="7426">
                  <c:v>7427</c:v>
                </c:pt>
                <c:pt idx="7427">
                  <c:v>7428</c:v>
                </c:pt>
                <c:pt idx="7428">
                  <c:v>7429</c:v>
                </c:pt>
                <c:pt idx="7429">
                  <c:v>7430</c:v>
                </c:pt>
                <c:pt idx="7430">
                  <c:v>7431</c:v>
                </c:pt>
                <c:pt idx="7431">
                  <c:v>7432</c:v>
                </c:pt>
                <c:pt idx="7432">
                  <c:v>7433</c:v>
                </c:pt>
                <c:pt idx="7433">
                  <c:v>7434</c:v>
                </c:pt>
                <c:pt idx="7434">
                  <c:v>7435</c:v>
                </c:pt>
                <c:pt idx="7435">
                  <c:v>7436</c:v>
                </c:pt>
                <c:pt idx="7436">
                  <c:v>7437</c:v>
                </c:pt>
                <c:pt idx="7437">
                  <c:v>7438</c:v>
                </c:pt>
                <c:pt idx="7438">
                  <c:v>7439</c:v>
                </c:pt>
                <c:pt idx="7439">
                  <c:v>7440</c:v>
                </c:pt>
                <c:pt idx="7440">
                  <c:v>7441</c:v>
                </c:pt>
                <c:pt idx="7441">
                  <c:v>7442</c:v>
                </c:pt>
                <c:pt idx="7442">
                  <c:v>7443</c:v>
                </c:pt>
                <c:pt idx="7443">
                  <c:v>7444</c:v>
                </c:pt>
                <c:pt idx="7444">
                  <c:v>7445</c:v>
                </c:pt>
                <c:pt idx="7445">
                  <c:v>7446</c:v>
                </c:pt>
                <c:pt idx="7446">
                  <c:v>7447</c:v>
                </c:pt>
                <c:pt idx="7447">
                  <c:v>7448</c:v>
                </c:pt>
                <c:pt idx="7448">
                  <c:v>7449</c:v>
                </c:pt>
                <c:pt idx="7449">
                  <c:v>7450</c:v>
                </c:pt>
                <c:pt idx="7450">
                  <c:v>7451</c:v>
                </c:pt>
                <c:pt idx="7451">
                  <c:v>7452</c:v>
                </c:pt>
                <c:pt idx="7452">
                  <c:v>7453</c:v>
                </c:pt>
                <c:pt idx="7453">
                  <c:v>7454</c:v>
                </c:pt>
                <c:pt idx="7454">
                  <c:v>7455</c:v>
                </c:pt>
                <c:pt idx="7455">
                  <c:v>7456</c:v>
                </c:pt>
                <c:pt idx="7456">
                  <c:v>7457</c:v>
                </c:pt>
                <c:pt idx="7457">
                  <c:v>7458</c:v>
                </c:pt>
                <c:pt idx="7458">
                  <c:v>7459</c:v>
                </c:pt>
                <c:pt idx="7459">
                  <c:v>7460</c:v>
                </c:pt>
                <c:pt idx="7460">
                  <c:v>7461</c:v>
                </c:pt>
                <c:pt idx="7461">
                  <c:v>7462</c:v>
                </c:pt>
                <c:pt idx="7462">
                  <c:v>7463</c:v>
                </c:pt>
                <c:pt idx="7463">
                  <c:v>7464</c:v>
                </c:pt>
                <c:pt idx="7464">
                  <c:v>7465</c:v>
                </c:pt>
                <c:pt idx="7465">
                  <c:v>7466</c:v>
                </c:pt>
                <c:pt idx="7466">
                  <c:v>7467</c:v>
                </c:pt>
                <c:pt idx="7467">
                  <c:v>7468</c:v>
                </c:pt>
                <c:pt idx="7468">
                  <c:v>7469</c:v>
                </c:pt>
                <c:pt idx="7469">
                  <c:v>7470</c:v>
                </c:pt>
                <c:pt idx="7470">
                  <c:v>7471</c:v>
                </c:pt>
                <c:pt idx="7471">
                  <c:v>7472</c:v>
                </c:pt>
                <c:pt idx="7472">
                  <c:v>7473</c:v>
                </c:pt>
                <c:pt idx="7473">
                  <c:v>7474</c:v>
                </c:pt>
                <c:pt idx="7474">
                  <c:v>7475</c:v>
                </c:pt>
                <c:pt idx="7475">
                  <c:v>7476</c:v>
                </c:pt>
                <c:pt idx="7476">
                  <c:v>7477</c:v>
                </c:pt>
                <c:pt idx="7477">
                  <c:v>7478</c:v>
                </c:pt>
                <c:pt idx="7478">
                  <c:v>7479</c:v>
                </c:pt>
                <c:pt idx="7479">
                  <c:v>7480</c:v>
                </c:pt>
                <c:pt idx="7480">
                  <c:v>7481</c:v>
                </c:pt>
                <c:pt idx="7481">
                  <c:v>7482</c:v>
                </c:pt>
                <c:pt idx="7482">
                  <c:v>7483</c:v>
                </c:pt>
                <c:pt idx="7483">
                  <c:v>7484</c:v>
                </c:pt>
                <c:pt idx="7484">
                  <c:v>7485</c:v>
                </c:pt>
                <c:pt idx="7485">
                  <c:v>7486</c:v>
                </c:pt>
                <c:pt idx="7486">
                  <c:v>7487</c:v>
                </c:pt>
                <c:pt idx="7487">
                  <c:v>7488</c:v>
                </c:pt>
                <c:pt idx="7488">
                  <c:v>7489</c:v>
                </c:pt>
                <c:pt idx="7489">
                  <c:v>7490</c:v>
                </c:pt>
                <c:pt idx="7490">
                  <c:v>7491</c:v>
                </c:pt>
                <c:pt idx="7491">
                  <c:v>7492</c:v>
                </c:pt>
                <c:pt idx="7492">
                  <c:v>7493</c:v>
                </c:pt>
                <c:pt idx="7493">
                  <c:v>7494</c:v>
                </c:pt>
                <c:pt idx="7494">
                  <c:v>7495</c:v>
                </c:pt>
                <c:pt idx="7495">
                  <c:v>7496</c:v>
                </c:pt>
                <c:pt idx="7496">
                  <c:v>7497</c:v>
                </c:pt>
                <c:pt idx="7497">
                  <c:v>7498</c:v>
                </c:pt>
                <c:pt idx="7498">
                  <c:v>7499</c:v>
                </c:pt>
                <c:pt idx="7499">
                  <c:v>7500</c:v>
                </c:pt>
                <c:pt idx="7500">
                  <c:v>7501</c:v>
                </c:pt>
                <c:pt idx="7501">
                  <c:v>7502</c:v>
                </c:pt>
                <c:pt idx="7502">
                  <c:v>7503</c:v>
                </c:pt>
                <c:pt idx="7503">
                  <c:v>7504</c:v>
                </c:pt>
                <c:pt idx="7504">
                  <c:v>7505</c:v>
                </c:pt>
                <c:pt idx="7505">
                  <c:v>7506</c:v>
                </c:pt>
                <c:pt idx="7506">
                  <c:v>7507</c:v>
                </c:pt>
                <c:pt idx="7507">
                  <c:v>7508</c:v>
                </c:pt>
                <c:pt idx="7508">
                  <c:v>7509</c:v>
                </c:pt>
                <c:pt idx="7509">
                  <c:v>7510</c:v>
                </c:pt>
                <c:pt idx="7510">
                  <c:v>7511</c:v>
                </c:pt>
                <c:pt idx="7511">
                  <c:v>7512</c:v>
                </c:pt>
                <c:pt idx="7512">
                  <c:v>7513</c:v>
                </c:pt>
                <c:pt idx="7513">
                  <c:v>7514</c:v>
                </c:pt>
                <c:pt idx="7514">
                  <c:v>7515</c:v>
                </c:pt>
                <c:pt idx="7515">
                  <c:v>7516</c:v>
                </c:pt>
                <c:pt idx="7516">
                  <c:v>7517</c:v>
                </c:pt>
                <c:pt idx="7517">
                  <c:v>7518</c:v>
                </c:pt>
                <c:pt idx="7518">
                  <c:v>7519</c:v>
                </c:pt>
                <c:pt idx="7519">
                  <c:v>7520</c:v>
                </c:pt>
                <c:pt idx="7520">
                  <c:v>7521</c:v>
                </c:pt>
                <c:pt idx="7521">
                  <c:v>7522</c:v>
                </c:pt>
                <c:pt idx="7522">
                  <c:v>7523</c:v>
                </c:pt>
                <c:pt idx="7523">
                  <c:v>7524</c:v>
                </c:pt>
                <c:pt idx="7524">
                  <c:v>7525</c:v>
                </c:pt>
                <c:pt idx="7525">
                  <c:v>7526</c:v>
                </c:pt>
                <c:pt idx="7526">
                  <c:v>7527</c:v>
                </c:pt>
                <c:pt idx="7527">
                  <c:v>7528</c:v>
                </c:pt>
                <c:pt idx="7528">
                  <c:v>7529</c:v>
                </c:pt>
                <c:pt idx="7529">
                  <c:v>7530</c:v>
                </c:pt>
                <c:pt idx="7530">
                  <c:v>7531</c:v>
                </c:pt>
                <c:pt idx="7531">
                  <c:v>7532</c:v>
                </c:pt>
                <c:pt idx="7532">
                  <c:v>7533</c:v>
                </c:pt>
                <c:pt idx="7533">
                  <c:v>7534</c:v>
                </c:pt>
                <c:pt idx="7534">
                  <c:v>7535</c:v>
                </c:pt>
                <c:pt idx="7535">
                  <c:v>7536</c:v>
                </c:pt>
                <c:pt idx="7536">
                  <c:v>7537</c:v>
                </c:pt>
                <c:pt idx="7537">
                  <c:v>7538</c:v>
                </c:pt>
                <c:pt idx="7538">
                  <c:v>7539</c:v>
                </c:pt>
                <c:pt idx="7539">
                  <c:v>7540</c:v>
                </c:pt>
                <c:pt idx="7540">
                  <c:v>7541</c:v>
                </c:pt>
                <c:pt idx="7541">
                  <c:v>7542</c:v>
                </c:pt>
                <c:pt idx="7542">
                  <c:v>7543</c:v>
                </c:pt>
                <c:pt idx="7543">
                  <c:v>7544</c:v>
                </c:pt>
                <c:pt idx="7544">
                  <c:v>7545</c:v>
                </c:pt>
                <c:pt idx="7545">
                  <c:v>7546</c:v>
                </c:pt>
                <c:pt idx="7546">
                  <c:v>7547</c:v>
                </c:pt>
                <c:pt idx="7547">
                  <c:v>7548</c:v>
                </c:pt>
                <c:pt idx="7548">
                  <c:v>7549</c:v>
                </c:pt>
                <c:pt idx="7549">
                  <c:v>7550</c:v>
                </c:pt>
                <c:pt idx="7550">
                  <c:v>7551</c:v>
                </c:pt>
                <c:pt idx="7551">
                  <c:v>7552</c:v>
                </c:pt>
                <c:pt idx="7552">
                  <c:v>7553</c:v>
                </c:pt>
                <c:pt idx="7553">
                  <c:v>7554</c:v>
                </c:pt>
                <c:pt idx="7554">
                  <c:v>7555</c:v>
                </c:pt>
                <c:pt idx="7555">
                  <c:v>7556</c:v>
                </c:pt>
                <c:pt idx="7556">
                  <c:v>7557</c:v>
                </c:pt>
                <c:pt idx="7557">
                  <c:v>7558</c:v>
                </c:pt>
                <c:pt idx="7558">
                  <c:v>7559</c:v>
                </c:pt>
                <c:pt idx="7559">
                  <c:v>7560</c:v>
                </c:pt>
                <c:pt idx="7560">
                  <c:v>7561</c:v>
                </c:pt>
                <c:pt idx="7561">
                  <c:v>7562</c:v>
                </c:pt>
                <c:pt idx="7562">
                  <c:v>7563</c:v>
                </c:pt>
                <c:pt idx="7563">
                  <c:v>7564</c:v>
                </c:pt>
                <c:pt idx="7564">
                  <c:v>7565</c:v>
                </c:pt>
                <c:pt idx="7565">
                  <c:v>7566</c:v>
                </c:pt>
                <c:pt idx="7566">
                  <c:v>7567</c:v>
                </c:pt>
                <c:pt idx="7567">
                  <c:v>7568</c:v>
                </c:pt>
                <c:pt idx="7568">
                  <c:v>7569</c:v>
                </c:pt>
                <c:pt idx="7569">
                  <c:v>7570</c:v>
                </c:pt>
                <c:pt idx="7570">
                  <c:v>7571</c:v>
                </c:pt>
                <c:pt idx="7571">
                  <c:v>7572</c:v>
                </c:pt>
                <c:pt idx="7572">
                  <c:v>7573</c:v>
                </c:pt>
                <c:pt idx="7573">
                  <c:v>7574</c:v>
                </c:pt>
                <c:pt idx="7574">
                  <c:v>7575</c:v>
                </c:pt>
                <c:pt idx="7575">
                  <c:v>7576</c:v>
                </c:pt>
                <c:pt idx="7576">
                  <c:v>7577</c:v>
                </c:pt>
                <c:pt idx="7577">
                  <c:v>7578</c:v>
                </c:pt>
                <c:pt idx="7578">
                  <c:v>7579</c:v>
                </c:pt>
                <c:pt idx="7579">
                  <c:v>7580</c:v>
                </c:pt>
                <c:pt idx="7580">
                  <c:v>7581</c:v>
                </c:pt>
                <c:pt idx="7581">
                  <c:v>7582</c:v>
                </c:pt>
                <c:pt idx="7582">
                  <c:v>7583</c:v>
                </c:pt>
                <c:pt idx="7583">
                  <c:v>7584</c:v>
                </c:pt>
                <c:pt idx="7584">
                  <c:v>7585</c:v>
                </c:pt>
                <c:pt idx="7585">
                  <c:v>7586</c:v>
                </c:pt>
                <c:pt idx="7586">
                  <c:v>7587</c:v>
                </c:pt>
                <c:pt idx="7587">
                  <c:v>7588</c:v>
                </c:pt>
                <c:pt idx="7588">
                  <c:v>7589</c:v>
                </c:pt>
                <c:pt idx="7589">
                  <c:v>7590</c:v>
                </c:pt>
                <c:pt idx="7590">
                  <c:v>7591</c:v>
                </c:pt>
                <c:pt idx="7591">
                  <c:v>7592</c:v>
                </c:pt>
                <c:pt idx="7592">
                  <c:v>7593</c:v>
                </c:pt>
                <c:pt idx="7593">
                  <c:v>7594</c:v>
                </c:pt>
                <c:pt idx="7594">
                  <c:v>7595</c:v>
                </c:pt>
                <c:pt idx="7595">
                  <c:v>7596</c:v>
                </c:pt>
                <c:pt idx="7596">
                  <c:v>7597</c:v>
                </c:pt>
                <c:pt idx="7597">
                  <c:v>7598</c:v>
                </c:pt>
                <c:pt idx="7598">
                  <c:v>7599</c:v>
                </c:pt>
                <c:pt idx="7599">
                  <c:v>7600</c:v>
                </c:pt>
                <c:pt idx="7600">
                  <c:v>7601</c:v>
                </c:pt>
                <c:pt idx="7601">
                  <c:v>7602</c:v>
                </c:pt>
                <c:pt idx="7602">
                  <c:v>7603</c:v>
                </c:pt>
                <c:pt idx="7603">
                  <c:v>7604</c:v>
                </c:pt>
                <c:pt idx="7604">
                  <c:v>7605</c:v>
                </c:pt>
                <c:pt idx="7605">
                  <c:v>7606</c:v>
                </c:pt>
                <c:pt idx="7606">
                  <c:v>7607</c:v>
                </c:pt>
                <c:pt idx="7607">
                  <c:v>7608</c:v>
                </c:pt>
                <c:pt idx="7608">
                  <c:v>7609</c:v>
                </c:pt>
                <c:pt idx="7609">
                  <c:v>7610</c:v>
                </c:pt>
                <c:pt idx="7610">
                  <c:v>7611</c:v>
                </c:pt>
                <c:pt idx="7611">
                  <c:v>7612</c:v>
                </c:pt>
                <c:pt idx="7612">
                  <c:v>7613</c:v>
                </c:pt>
                <c:pt idx="7613">
                  <c:v>7614</c:v>
                </c:pt>
                <c:pt idx="7614">
                  <c:v>7615</c:v>
                </c:pt>
                <c:pt idx="7615">
                  <c:v>7616</c:v>
                </c:pt>
                <c:pt idx="7616">
                  <c:v>7617</c:v>
                </c:pt>
                <c:pt idx="7617">
                  <c:v>7618</c:v>
                </c:pt>
                <c:pt idx="7618">
                  <c:v>7619</c:v>
                </c:pt>
                <c:pt idx="7619">
                  <c:v>7620</c:v>
                </c:pt>
                <c:pt idx="7620">
                  <c:v>7621</c:v>
                </c:pt>
                <c:pt idx="7621">
                  <c:v>7622</c:v>
                </c:pt>
                <c:pt idx="7622">
                  <c:v>7623</c:v>
                </c:pt>
                <c:pt idx="7623">
                  <c:v>7624</c:v>
                </c:pt>
                <c:pt idx="7624">
                  <c:v>7625</c:v>
                </c:pt>
                <c:pt idx="7625">
                  <c:v>7626</c:v>
                </c:pt>
                <c:pt idx="7626">
                  <c:v>7627</c:v>
                </c:pt>
                <c:pt idx="7627">
                  <c:v>7628</c:v>
                </c:pt>
                <c:pt idx="7628">
                  <c:v>7629</c:v>
                </c:pt>
                <c:pt idx="7629">
                  <c:v>7630</c:v>
                </c:pt>
                <c:pt idx="7630">
                  <c:v>7631</c:v>
                </c:pt>
                <c:pt idx="7631">
                  <c:v>7632</c:v>
                </c:pt>
                <c:pt idx="7632">
                  <c:v>7633</c:v>
                </c:pt>
                <c:pt idx="7633">
                  <c:v>7634</c:v>
                </c:pt>
                <c:pt idx="7634">
                  <c:v>7635</c:v>
                </c:pt>
                <c:pt idx="7635">
                  <c:v>7636</c:v>
                </c:pt>
                <c:pt idx="7636">
                  <c:v>7637</c:v>
                </c:pt>
                <c:pt idx="7637">
                  <c:v>7638</c:v>
                </c:pt>
                <c:pt idx="7638">
                  <c:v>7639</c:v>
                </c:pt>
                <c:pt idx="7639">
                  <c:v>7640</c:v>
                </c:pt>
                <c:pt idx="7640">
                  <c:v>7641</c:v>
                </c:pt>
                <c:pt idx="7641">
                  <c:v>7642</c:v>
                </c:pt>
                <c:pt idx="7642">
                  <c:v>7643</c:v>
                </c:pt>
                <c:pt idx="7643">
                  <c:v>7644</c:v>
                </c:pt>
                <c:pt idx="7644">
                  <c:v>7645</c:v>
                </c:pt>
                <c:pt idx="7645">
                  <c:v>7646</c:v>
                </c:pt>
                <c:pt idx="7646">
                  <c:v>7647</c:v>
                </c:pt>
                <c:pt idx="7647">
                  <c:v>7648</c:v>
                </c:pt>
                <c:pt idx="7648">
                  <c:v>7649</c:v>
                </c:pt>
                <c:pt idx="7649">
                  <c:v>7650</c:v>
                </c:pt>
                <c:pt idx="7650">
                  <c:v>7651</c:v>
                </c:pt>
                <c:pt idx="7651">
                  <c:v>7652</c:v>
                </c:pt>
                <c:pt idx="7652">
                  <c:v>7653</c:v>
                </c:pt>
                <c:pt idx="7653">
                  <c:v>7654</c:v>
                </c:pt>
                <c:pt idx="7654">
                  <c:v>7655</c:v>
                </c:pt>
                <c:pt idx="7655">
                  <c:v>7656</c:v>
                </c:pt>
                <c:pt idx="7656">
                  <c:v>7657</c:v>
                </c:pt>
                <c:pt idx="7657">
                  <c:v>7658</c:v>
                </c:pt>
                <c:pt idx="7658">
                  <c:v>7659</c:v>
                </c:pt>
                <c:pt idx="7659">
                  <c:v>7660</c:v>
                </c:pt>
                <c:pt idx="7660">
                  <c:v>7661</c:v>
                </c:pt>
                <c:pt idx="7661">
                  <c:v>7662</c:v>
                </c:pt>
                <c:pt idx="7662">
                  <c:v>7663</c:v>
                </c:pt>
                <c:pt idx="7663">
                  <c:v>7664</c:v>
                </c:pt>
                <c:pt idx="7664">
                  <c:v>7665</c:v>
                </c:pt>
                <c:pt idx="7665">
                  <c:v>7666</c:v>
                </c:pt>
                <c:pt idx="7666">
                  <c:v>7667</c:v>
                </c:pt>
                <c:pt idx="7667">
                  <c:v>7668</c:v>
                </c:pt>
                <c:pt idx="7668">
                  <c:v>7669</c:v>
                </c:pt>
                <c:pt idx="7669">
                  <c:v>7670</c:v>
                </c:pt>
                <c:pt idx="7670">
                  <c:v>7671</c:v>
                </c:pt>
                <c:pt idx="7671">
                  <c:v>7672</c:v>
                </c:pt>
                <c:pt idx="7672">
                  <c:v>7673</c:v>
                </c:pt>
                <c:pt idx="7673">
                  <c:v>7674</c:v>
                </c:pt>
                <c:pt idx="7674">
                  <c:v>7675</c:v>
                </c:pt>
                <c:pt idx="7675">
                  <c:v>7676</c:v>
                </c:pt>
                <c:pt idx="7676">
                  <c:v>7677</c:v>
                </c:pt>
                <c:pt idx="7677">
                  <c:v>7678</c:v>
                </c:pt>
                <c:pt idx="7678">
                  <c:v>7679</c:v>
                </c:pt>
                <c:pt idx="7679">
                  <c:v>7680</c:v>
                </c:pt>
                <c:pt idx="7680">
                  <c:v>7681</c:v>
                </c:pt>
                <c:pt idx="7681">
                  <c:v>7682</c:v>
                </c:pt>
                <c:pt idx="7682">
                  <c:v>7683</c:v>
                </c:pt>
                <c:pt idx="7683">
                  <c:v>7684</c:v>
                </c:pt>
                <c:pt idx="7684">
                  <c:v>7685</c:v>
                </c:pt>
                <c:pt idx="7685">
                  <c:v>7686</c:v>
                </c:pt>
                <c:pt idx="7686">
                  <c:v>7687</c:v>
                </c:pt>
                <c:pt idx="7687">
                  <c:v>7688</c:v>
                </c:pt>
                <c:pt idx="7688">
                  <c:v>7689</c:v>
                </c:pt>
                <c:pt idx="7689">
                  <c:v>7690</c:v>
                </c:pt>
                <c:pt idx="7690">
                  <c:v>7691</c:v>
                </c:pt>
                <c:pt idx="7691">
                  <c:v>7692</c:v>
                </c:pt>
                <c:pt idx="7692">
                  <c:v>7693</c:v>
                </c:pt>
                <c:pt idx="7693">
                  <c:v>7694</c:v>
                </c:pt>
                <c:pt idx="7694">
                  <c:v>7695</c:v>
                </c:pt>
                <c:pt idx="7695">
                  <c:v>7696</c:v>
                </c:pt>
                <c:pt idx="7696">
                  <c:v>7697</c:v>
                </c:pt>
                <c:pt idx="7697">
                  <c:v>7698</c:v>
                </c:pt>
                <c:pt idx="7698">
                  <c:v>7699</c:v>
                </c:pt>
                <c:pt idx="7699">
                  <c:v>7700</c:v>
                </c:pt>
                <c:pt idx="7700">
                  <c:v>7701</c:v>
                </c:pt>
                <c:pt idx="7701">
                  <c:v>7702</c:v>
                </c:pt>
                <c:pt idx="7702">
                  <c:v>7703</c:v>
                </c:pt>
                <c:pt idx="7703">
                  <c:v>7704</c:v>
                </c:pt>
                <c:pt idx="7704">
                  <c:v>7705</c:v>
                </c:pt>
                <c:pt idx="7705">
                  <c:v>7706</c:v>
                </c:pt>
                <c:pt idx="7706">
                  <c:v>7707</c:v>
                </c:pt>
                <c:pt idx="7707">
                  <c:v>7708</c:v>
                </c:pt>
                <c:pt idx="7708">
                  <c:v>7709</c:v>
                </c:pt>
                <c:pt idx="7709">
                  <c:v>7710</c:v>
                </c:pt>
                <c:pt idx="7710">
                  <c:v>7711</c:v>
                </c:pt>
                <c:pt idx="7711">
                  <c:v>7712</c:v>
                </c:pt>
                <c:pt idx="7712">
                  <c:v>7713</c:v>
                </c:pt>
                <c:pt idx="7713">
                  <c:v>7714</c:v>
                </c:pt>
                <c:pt idx="7714">
                  <c:v>7715</c:v>
                </c:pt>
                <c:pt idx="7715">
                  <c:v>7716</c:v>
                </c:pt>
                <c:pt idx="7716">
                  <c:v>7717</c:v>
                </c:pt>
                <c:pt idx="7717">
                  <c:v>7718</c:v>
                </c:pt>
                <c:pt idx="7718">
                  <c:v>7719</c:v>
                </c:pt>
                <c:pt idx="7719">
                  <c:v>7720</c:v>
                </c:pt>
                <c:pt idx="7720">
                  <c:v>7721</c:v>
                </c:pt>
                <c:pt idx="7721">
                  <c:v>7722</c:v>
                </c:pt>
                <c:pt idx="7722">
                  <c:v>7723</c:v>
                </c:pt>
                <c:pt idx="7723">
                  <c:v>7724</c:v>
                </c:pt>
                <c:pt idx="7724">
                  <c:v>7725</c:v>
                </c:pt>
                <c:pt idx="7725">
                  <c:v>7726</c:v>
                </c:pt>
                <c:pt idx="7726">
                  <c:v>7727</c:v>
                </c:pt>
                <c:pt idx="7727">
                  <c:v>7728</c:v>
                </c:pt>
                <c:pt idx="7728">
                  <c:v>7729</c:v>
                </c:pt>
                <c:pt idx="7729">
                  <c:v>7730</c:v>
                </c:pt>
                <c:pt idx="7730">
                  <c:v>7731</c:v>
                </c:pt>
                <c:pt idx="7731">
                  <c:v>7732</c:v>
                </c:pt>
                <c:pt idx="7732">
                  <c:v>7733</c:v>
                </c:pt>
                <c:pt idx="7733">
                  <c:v>7734</c:v>
                </c:pt>
                <c:pt idx="7734">
                  <c:v>7735</c:v>
                </c:pt>
                <c:pt idx="7735">
                  <c:v>7736</c:v>
                </c:pt>
                <c:pt idx="7736">
                  <c:v>7737</c:v>
                </c:pt>
                <c:pt idx="7737">
                  <c:v>7738</c:v>
                </c:pt>
                <c:pt idx="7738">
                  <c:v>7739</c:v>
                </c:pt>
                <c:pt idx="7739">
                  <c:v>7740</c:v>
                </c:pt>
                <c:pt idx="7740">
                  <c:v>7741</c:v>
                </c:pt>
                <c:pt idx="7741">
                  <c:v>7742</c:v>
                </c:pt>
                <c:pt idx="7742">
                  <c:v>7743</c:v>
                </c:pt>
                <c:pt idx="7743">
                  <c:v>7744</c:v>
                </c:pt>
                <c:pt idx="7744">
                  <c:v>7745</c:v>
                </c:pt>
                <c:pt idx="7745">
                  <c:v>7746</c:v>
                </c:pt>
                <c:pt idx="7746">
                  <c:v>7747</c:v>
                </c:pt>
                <c:pt idx="7747">
                  <c:v>7748</c:v>
                </c:pt>
                <c:pt idx="7748">
                  <c:v>7749</c:v>
                </c:pt>
                <c:pt idx="7749">
                  <c:v>7750</c:v>
                </c:pt>
                <c:pt idx="7750">
                  <c:v>7751</c:v>
                </c:pt>
                <c:pt idx="7751">
                  <c:v>7752</c:v>
                </c:pt>
                <c:pt idx="7752">
                  <c:v>7753</c:v>
                </c:pt>
                <c:pt idx="7753">
                  <c:v>7754</c:v>
                </c:pt>
                <c:pt idx="7754">
                  <c:v>7755</c:v>
                </c:pt>
                <c:pt idx="7755">
                  <c:v>7756</c:v>
                </c:pt>
                <c:pt idx="7756">
                  <c:v>7757</c:v>
                </c:pt>
                <c:pt idx="7757">
                  <c:v>7758</c:v>
                </c:pt>
                <c:pt idx="7758">
                  <c:v>7759</c:v>
                </c:pt>
                <c:pt idx="7759">
                  <c:v>7760</c:v>
                </c:pt>
                <c:pt idx="7760">
                  <c:v>7761</c:v>
                </c:pt>
                <c:pt idx="7761">
                  <c:v>7762</c:v>
                </c:pt>
                <c:pt idx="7762">
                  <c:v>7763</c:v>
                </c:pt>
                <c:pt idx="7763">
                  <c:v>7764</c:v>
                </c:pt>
                <c:pt idx="7764">
                  <c:v>7765</c:v>
                </c:pt>
                <c:pt idx="7765">
                  <c:v>7766</c:v>
                </c:pt>
                <c:pt idx="7766">
                  <c:v>7767</c:v>
                </c:pt>
                <c:pt idx="7767">
                  <c:v>7768</c:v>
                </c:pt>
                <c:pt idx="7768">
                  <c:v>7769</c:v>
                </c:pt>
                <c:pt idx="7769">
                  <c:v>7770</c:v>
                </c:pt>
                <c:pt idx="7770">
                  <c:v>7771</c:v>
                </c:pt>
                <c:pt idx="7771">
                  <c:v>7772</c:v>
                </c:pt>
                <c:pt idx="7772">
                  <c:v>7773</c:v>
                </c:pt>
                <c:pt idx="7773">
                  <c:v>7774</c:v>
                </c:pt>
                <c:pt idx="7774">
                  <c:v>7775</c:v>
                </c:pt>
                <c:pt idx="7775">
                  <c:v>7776</c:v>
                </c:pt>
                <c:pt idx="7776">
                  <c:v>7777</c:v>
                </c:pt>
                <c:pt idx="7777">
                  <c:v>7778</c:v>
                </c:pt>
                <c:pt idx="7778">
                  <c:v>7779</c:v>
                </c:pt>
                <c:pt idx="7779">
                  <c:v>7780</c:v>
                </c:pt>
                <c:pt idx="7780">
                  <c:v>7781</c:v>
                </c:pt>
                <c:pt idx="7781">
                  <c:v>7782</c:v>
                </c:pt>
                <c:pt idx="7782">
                  <c:v>7783</c:v>
                </c:pt>
                <c:pt idx="7783">
                  <c:v>7784</c:v>
                </c:pt>
                <c:pt idx="7784">
                  <c:v>7785</c:v>
                </c:pt>
                <c:pt idx="7785">
                  <c:v>7786</c:v>
                </c:pt>
                <c:pt idx="7786">
                  <c:v>7787</c:v>
                </c:pt>
                <c:pt idx="7787">
                  <c:v>7788</c:v>
                </c:pt>
                <c:pt idx="7788">
                  <c:v>7789</c:v>
                </c:pt>
                <c:pt idx="7789">
                  <c:v>7790</c:v>
                </c:pt>
                <c:pt idx="7790">
                  <c:v>7791</c:v>
                </c:pt>
                <c:pt idx="7791">
                  <c:v>7792</c:v>
                </c:pt>
                <c:pt idx="7792">
                  <c:v>7793</c:v>
                </c:pt>
                <c:pt idx="7793">
                  <c:v>7794</c:v>
                </c:pt>
                <c:pt idx="7794">
                  <c:v>7795</c:v>
                </c:pt>
                <c:pt idx="7795">
                  <c:v>7796</c:v>
                </c:pt>
                <c:pt idx="7796">
                  <c:v>7797</c:v>
                </c:pt>
                <c:pt idx="7797">
                  <c:v>7798</c:v>
                </c:pt>
                <c:pt idx="7798">
                  <c:v>7799</c:v>
                </c:pt>
                <c:pt idx="7799">
                  <c:v>7800</c:v>
                </c:pt>
                <c:pt idx="7800">
                  <c:v>7801</c:v>
                </c:pt>
                <c:pt idx="7801">
                  <c:v>7802</c:v>
                </c:pt>
                <c:pt idx="7802">
                  <c:v>7803</c:v>
                </c:pt>
                <c:pt idx="7803">
                  <c:v>7804</c:v>
                </c:pt>
                <c:pt idx="7804">
                  <c:v>7805</c:v>
                </c:pt>
                <c:pt idx="7805">
                  <c:v>7806</c:v>
                </c:pt>
                <c:pt idx="7806">
                  <c:v>7807</c:v>
                </c:pt>
                <c:pt idx="7807">
                  <c:v>7808</c:v>
                </c:pt>
                <c:pt idx="7808">
                  <c:v>7809</c:v>
                </c:pt>
                <c:pt idx="7809">
                  <c:v>7810</c:v>
                </c:pt>
                <c:pt idx="7810">
                  <c:v>7811</c:v>
                </c:pt>
                <c:pt idx="7811">
                  <c:v>7812</c:v>
                </c:pt>
                <c:pt idx="7812">
                  <c:v>7813</c:v>
                </c:pt>
                <c:pt idx="7813">
                  <c:v>7814</c:v>
                </c:pt>
                <c:pt idx="7814">
                  <c:v>7815</c:v>
                </c:pt>
                <c:pt idx="7815">
                  <c:v>7816</c:v>
                </c:pt>
                <c:pt idx="7816">
                  <c:v>7817</c:v>
                </c:pt>
                <c:pt idx="7817">
                  <c:v>7818</c:v>
                </c:pt>
                <c:pt idx="7818">
                  <c:v>7819</c:v>
                </c:pt>
                <c:pt idx="7819">
                  <c:v>7820</c:v>
                </c:pt>
                <c:pt idx="7820">
                  <c:v>7821</c:v>
                </c:pt>
                <c:pt idx="7821">
                  <c:v>7822</c:v>
                </c:pt>
                <c:pt idx="7822">
                  <c:v>7823</c:v>
                </c:pt>
                <c:pt idx="7823">
                  <c:v>7824</c:v>
                </c:pt>
                <c:pt idx="7824">
                  <c:v>7825</c:v>
                </c:pt>
                <c:pt idx="7825">
                  <c:v>7826</c:v>
                </c:pt>
                <c:pt idx="7826">
                  <c:v>7827</c:v>
                </c:pt>
                <c:pt idx="7827">
                  <c:v>7828</c:v>
                </c:pt>
                <c:pt idx="7828">
                  <c:v>7829</c:v>
                </c:pt>
                <c:pt idx="7829">
                  <c:v>7830</c:v>
                </c:pt>
                <c:pt idx="7830">
                  <c:v>7831</c:v>
                </c:pt>
                <c:pt idx="7831">
                  <c:v>7832</c:v>
                </c:pt>
                <c:pt idx="7832">
                  <c:v>7833</c:v>
                </c:pt>
                <c:pt idx="7833">
                  <c:v>7834</c:v>
                </c:pt>
                <c:pt idx="7834">
                  <c:v>7835</c:v>
                </c:pt>
                <c:pt idx="7835">
                  <c:v>7836</c:v>
                </c:pt>
                <c:pt idx="7836">
                  <c:v>7837</c:v>
                </c:pt>
                <c:pt idx="7837">
                  <c:v>7838</c:v>
                </c:pt>
                <c:pt idx="7838">
                  <c:v>7839</c:v>
                </c:pt>
                <c:pt idx="7839">
                  <c:v>7840</c:v>
                </c:pt>
                <c:pt idx="7840">
                  <c:v>7841</c:v>
                </c:pt>
                <c:pt idx="7841">
                  <c:v>7842</c:v>
                </c:pt>
                <c:pt idx="7842">
                  <c:v>7843</c:v>
                </c:pt>
                <c:pt idx="7843">
                  <c:v>7844</c:v>
                </c:pt>
                <c:pt idx="7844">
                  <c:v>7845</c:v>
                </c:pt>
                <c:pt idx="7845">
                  <c:v>7846</c:v>
                </c:pt>
                <c:pt idx="7846">
                  <c:v>7847</c:v>
                </c:pt>
                <c:pt idx="7847">
                  <c:v>7848</c:v>
                </c:pt>
                <c:pt idx="7848">
                  <c:v>7849</c:v>
                </c:pt>
                <c:pt idx="7849">
                  <c:v>7850</c:v>
                </c:pt>
                <c:pt idx="7850">
                  <c:v>7851</c:v>
                </c:pt>
                <c:pt idx="7851">
                  <c:v>7852</c:v>
                </c:pt>
                <c:pt idx="7852">
                  <c:v>7853</c:v>
                </c:pt>
                <c:pt idx="7853">
                  <c:v>7854</c:v>
                </c:pt>
                <c:pt idx="7854">
                  <c:v>7855</c:v>
                </c:pt>
                <c:pt idx="7855">
                  <c:v>7856</c:v>
                </c:pt>
                <c:pt idx="7856">
                  <c:v>7857</c:v>
                </c:pt>
                <c:pt idx="7857">
                  <c:v>7858</c:v>
                </c:pt>
                <c:pt idx="7858">
                  <c:v>7859</c:v>
                </c:pt>
                <c:pt idx="7859">
                  <c:v>7860</c:v>
                </c:pt>
                <c:pt idx="7860">
                  <c:v>7861</c:v>
                </c:pt>
                <c:pt idx="7861">
                  <c:v>7862</c:v>
                </c:pt>
                <c:pt idx="7862">
                  <c:v>7863</c:v>
                </c:pt>
                <c:pt idx="7863">
                  <c:v>7864</c:v>
                </c:pt>
                <c:pt idx="7864">
                  <c:v>7865</c:v>
                </c:pt>
                <c:pt idx="7865">
                  <c:v>7866</c:v>
                </c:pt>
                <c:pt idx="7866">
                  <c:v>7867</c:v>
                </c:pt>
                <c:pt idx="7867">
                  <c:v>7868</c:v>
                </c:pt>
                <c:pt idx="7868">
                  <c:v>7869</c:v>
                </c:pt>
                <c:pt idx="7869">
                  <c:v>7870</c:v>
                </c:pt>
                <c:pt idx="7870">
                  <c:v>7871</c:v>
                </c:pt>
                <c:pt idx="7871">
                  <c:v>7872</c:v>
                </c:pt>
                <c:pt idx="7872">
                  <c:v>7873</c:v>
                </c:pt>
                <c:pt idx="7873">
                  <c:v>7874</c:v>
                </c:pt>
                <c:pt idx="7874">
                  <c:v>7875</c:v>
                </c:pt>
                <c:pt idx="7875">
                  <c:v>7876</c:v>
                </c:pt>
                <c:pt idx="7876">
                  <c:v>7877</c:v>
                </c:pt>
                <c:pt idx="7877">
                  <c:v>7878</c:v>
                </c:pt>
                <c:pt idx="7878">
                  <c:v>7879</c:v>
                </c:pt>
                <c:pt idx="7879">
                  <c:v>7880</c:v>
                </c:pt>
                <c:pt idx="7880">
                  <c:v>7881</c:v>
                </c:pt>
                <c:pt idx="7881">
                  <c:v>7882</c:v>
                </c:pt>
                <c:pt idx="7882">
                  <c:v>7883</c:v>
                </c:pt>
                <c:pt idx="7883">
                  <c:v>7884</c:v>
                </c:pt>
                <c:pt idx="7884">
                  <c:v>7885</c:v>
                </c:pt>
                <c:pt idx="7885">
                  <c:v>7886</c:v>
                </c:pt>
                <c:pt idx="7886">
                  <c:v>7887</c:v>
                </c:pt>
                <c:pt idx="7887">
                  <c:v>7888</c:v>
                </c:pt>
                <c:pt idx="7888">
                  <c:v>7889</c:v>
                </c:pt>
                <c:pt idx="7889">
                  <c:v>7890</c:v>
                </c:pt>
                <c:pt idx="7890">
                  <c:v>7891</c:v>
                </c:pt>
                <c:pt idx="7891">
                  <c:v>7892</c:v>
                </c:pt>
                <c:pt idx="7892">
                  <c:v>7893</c:v>
                </c:pt>
                <c:pt idx="7893">
                  <c:v>7894</c:v>
                </c:pt>
                <c:pt idx="7894">
                  <c:v>7895</c:v>
                </c:pt>
                <c:pt idx="7895">
                  <c:v>7896</c:v>
                </c:pt>
                <c:pt idx="7896">
                  <c:v>7897</c:v>
                </c:pt>
                <c:pt idx="7897">
                  <c:v>7898</c:v>
                </c:pt>
                <c:pt idx="7898">
                  <c:v>7899</c:v>
                </c:pt>
                <c:pt idx="7899">
                  <c:v>7900</c:v>
                </c:pt>
                <c:pt idx="7900">
                  <c:v>7901</c:v>
                </c:pt>
                <c:pt idx="7901">
                  <c:v>7902</c:v>
                </c:pt>
                <c:pt idx="7902">
                  <c:v>7903</c:v>
                </c:pt>
                <c:pt idx="7903">
                  <c:v>7904</c:v>
                </c:pt>
                <c:pt idx="7904">
                  <c:v>7905</c:v>
                </c:pt>
                <c:pt idx="7905">
                  <c:v>7906</c:v>
                </c:pt>
                <c:pt idx="7906">
                  <c:v>7907</c:v>
                </c:pt>
                <c:pt idx="7907">
                  <c:v>7908</c:v>
                </c:pt>
                <c:pt idx="7908">
                  <c:v>7909</c:v>
                </c:pt>
                <c:pt idx="7909">
                  <c:v>7910</c:v>
                </c:pt>
                <c:pt idx="7910">
                  <c:v>7911</c:v>
                </c:pt>
                <c:pt idx="7911">
                  <c:v>7912</c:v>
                </c:pt>
                <c:pt idx="7912">
                  <c:v>7913</c:v>
                </c:pt>
                <c:pt idx="7913">
                  <c:v>7914</c:v>
                </c:pt>
                <c:pt idx="7914">
                  <c:v>7915</c:v>
                </c:pt>
                <c:pt idx="7915">
                  <c:v>7916</c:v>
                </c:pt>
                <c:pt idx="7916">
                  <c:v>7917</c:v>
                </c:pt>
                <c:pt idx="7917">
                  <c:v>7918</c:v>
                </c:pt>
                <c:pt idx="7918">
                  <c:v>7919</c:v>
                </c:pt>
                <c:pt idx="7919">
                  <c:v>7920</c:v>
                </c:pt>
                <c:pt idx="7920">
                  <c:v>7921</c:v>
                </c:pt>
                <c:pt idx="7921">
                  <c:v>7922</c:v>
                </c:pt>
                <c:pt idx="7922">
                  <c:v>7923</c:v>
                </c:pt>
                <c:pt idx="7923">
                  <c:v>7924</c:v>
                </c:pt>
                <c:pt idx="7924">
                  <c:v>7925</c:v>
                </c:pt>
                <c:pt idx="7925">
                  <c:v>7926</c:v>
                </c:pt>
                <c:pt idx="7926">
                  <c:v>7927</c:v>
                </c:pt>
                <c:pt idx="7927">
                  <c:v>7928</c:v>
                </c:pt>
                <c:pt idx="7928">
                  <c:v>7929</c:v>
                </c:pt>
                <c:pt idx="7929">
                  <c:v>7930</c:v>
                </c:pt>
                <c:pt idx="7930">
                  <c:v>7931</c:v>
                </c:pt>
                <c:pt idx="7931">
                  <c:v>7932</c:v>
                </c:pt>
                <c:pt idx="7932">
                  <c:v>7933</c:v>
                </c:pt>
                <c:pt idx="7933">
                  <c:v>7934</c:v>
                </c:pt>
                <c:pt idx="7934">
                  <c:v>7935</c:v>
                </c:pt>
                <c:pt idx="7935">
                  <c:v>7936</c:v>
                </c:pt>
                <c:pt idx="7936">
                  <c:v>7937</c:v>
                </c:pt>
                <c:pt idx="7937">
                  <c:v>7938</c:v>
                </c:pt>
                <c:pt idx="7938">
                  <c:v>7939</c:v>
                </c:pt>
                <c:pt idx="7939">
                  <c:v>7940</c:v>
                </c:pt>
                <c:pt idx="7940">
                  <c:v>7941</c:v>
                </c:pt>
                <c:pt idx="7941">
                  <c:v>7942</c:v>
                </c:pt>
                <c:pt idx="7942">
                  <c:v>7943</c:v>
                </c:pt>
                <c:pt idx="7943">
                  <c:v>7944</c:v>
                </c:pt>
                <c:pt idx="7944">
                  <c:v>7945</c:v>
                </c:pt>
                <c:pt idx="7945">
                  <c:v>7946</c:v>
                </c:pt>
                <c:pt idx="7946">
                  <c:v>7947</c:v>
                </c:pt>
                <c:pt idx="7947">
                  <c:v>7948</c:v>
                </c:pt>
                <c:pt idx="7948">
                  <c:v>7949</c:v>
                </c:pt>
                <c:pt idx="7949">
                  <c:v>7950</c:v>
                </c:pt>
                <c:pt idx="7950">
                  <c:v>7951</c:v>
                </c:pt>
                <c:pt idx="7951">
                  <c:v>7952</c:v>
                </c:pt>
                <c:pt idx="7952">
                  <c:v>7953</c:v>
                </c:pt>
                <c:pt idx="7953">
                  <c:v>7954</c:v>
                </c:pt>
                <c:pt idx="7954">
                  <c:v>7955</c:v>
                </c:pt>
                <c:pt idx="7955">
                  <c:v>7956</c:v>
                </c:pt>
                <c:pt idx="7956">
                  <c:v>7957</c:v>
                </c:pt>
                <c:pt idx="7957">
                  <c:v>7958</c:v>
                </c:pt>
                <c:pt idx="7958">
                  <c:v>7959</c:v>
                </c:pt>
                <c:pt idx="7959">
                  <c:v>7960</c:v>
                </c:pt>
                <c:pt idx="7960">
                  <c:v>7961</c:v>
                </c:pt>
                <c:pt idx="7961">
                  <c:v>7962</c:v>
                </c:pt>
                <c:pt idx="7962">
                  <c:v>7963</c:v>
                </c:pt>
                <c:pt idx="7963">
                  <c:v>7964</c:v>
                </c:pt>
                <c:pt idx="7964">
                  <c:v>7965</c:v>
                </c:pt>
                <c:pt idx="7965">
                  <c:v>7966</c:v>
                </c:pt>
                <c:pt idx="7966">
                  <c:v>7967</c:v>
                </c:pt>
                <c:pt idx="7967">
                  <c:v>7968</c:v>
                </c:pt>
                <c:pt idx="7968">
                  <c:v>7969</c:v>
                </c:pt>
                <c:pt idx="7969">
                  <c:v>7970</c:v>
                </c:pt>
                <c:pt idx="7970">
                  <c:v>7971</c:v>
                </c:pt>
                <c:pt idx="7971">
                  <c:v>7972</c:v>
                </c:pt>
                <c:pt idx="7972">
                  <c:v>7973</c:v>
                </c:pt>
                <c:pt idx="7973">
                  <c:v>7974</c:v>
                </c:pt>
                <c:pt idx="7974">
                  <c:v>7975</c:v>
                </c:pt>
                <c:pt idx="7975">
                  <c:v>7976</c:v>
                </c:pt>
                <c:pt idx="7976">
                  <c:v>7977</c:v>
                </c:pt>
                <c:pt idx="7977">
                  <c:v>7978</c:v>
                </c:pt>
                <c:pt idx="7978">
                  <c:v>7979</c:v>
                </c:pt>
                <c:pt idx="7979">
                  <c:v>7980</c:v>
                </c:pt>
                <c:pt idx="7980">
                  <c:v>7981</c:v>
                </c:pt>
                <c:pt idx="7981">
                  <c:v>7982</c:v>
                </c:pt>
                <c:pt idx="7982">
                  <c:v>7983</c:v>
                </c:pt>
                <c:pt idx="7983">
                  <c:v>7984</c:v>
                </c:pt>
                <c:pt idx="7984">
                  <c:v>7985</c:v>
                </c:pt>
                <c:pt idx="7985">
                  <c:v>7986</c:v>
                </c:pt>
                <c:pt idx="7986">
                  <c:v>7987</c:v>
                </c:pt>
                <c:pt idx="7987">
                  <c:v>7988</c:v>
                </c:pt>
                <c:pt idx="7988">
                  <c:v>7989</c:v>
                </c:pt>
                <c:pt idx="7989">
                  <c:v>7990</c:v>
                </c:pt>
                <c:pt idx="7990">
                  <c:v>7991</c:v>
                </c:pt>
                <c:pt idx="7991">
                  <c:v>7992</c:v>
                </c:pt>
                <c:pt idx="7992">
                  <c:v>7993</c:v>
                </c:pt>
                <c:pt idx="7993">
                  <c:v>7994</c:v>
                </c:pt>
                <c:pt idx="7994">
                  <c:v>7995</c:v>
                </c:pt>
                <c:pt idx="7995">
                  <c:v>7996</c:v>
                </c:pt>
                <c:pt idx="7996">
                  <c:v>7997</c:v>
                </c:pt>
                <c:pt idx="7997">
                  <c:v>7998</c:v>
                </c:pt>
                <c:pt idx="7998">
                  <c:v>7999</c:v>
                </c:pt>
                <c:pt idx="7999">
                  <c:v>8000</c:v>
                </c:pt>
                <c:pt idx="8000">
                  <c:v>8001</c:v>
                </c:pt>
                <c:pt idx="8001">
                  <c:v>8002</c:v>
                </c:pt>
                <c:pt idx="8002">
                  <c:v>8003</c:v>
                </c:pt>
                <c:pt idx="8003">
                  <c:v>8004</c:v>
                </c:pt>
                <c:pt idx="8004">
                  <c:v>8005</c:v>
                </c:pt>
                <c:pt idx="8005">
                  <c:v>8006</c:v>
                </c:pt>
                <c:pt idx="8006">
                  <c:v>8007</c:v>
                </c:pt>
                <c:pt idx="8007">
                  <c:v>8008</c:v>
                </c:pt>
                <c:pt idx="8008">
                  <c:v>8009</c:v>
                </c:pt>
                <c:pt idx="8009">
                  <c:v>8010</c:v>
                </c:pt>
                <c:pt idx="8010">
                  <c:v>8011</c:v>
                </c:pt>
                <c:pt idx="8011">
                  <c:v>8012</c:v>
                </c:pt>
                <c:pt idx="8012">
                  <c:v>8013</c:v>
                </c:pt>
                <c:pt idx="8013">
                  <c:v>8014</c:v>
                </c:pt>
                <c:pt idx="8014">
                  <c:v>8015</c:v>
                </c:pt>
                <c:pt idx="8015">
                  <c:v>8016</c:v>
                </c:pt>
                <c:pt idx="8016">
                  <c:v>8017</c:v>
                </c:pt>
                <c:pt idx="8017">
                  <c:v>8018</c:v>
                </c:pt>
                <c:pt idx="8018">
                  <c:v>8019</c:v>
                </c:pt>
                <c:pt idx="8019">
                  <c:v>8020</c:v>
                </c:pt>
                <c:pt idx="8020">
                  <c:v>8021</c:v>
                </c:pt>
                <c:pt idx="8021">
                  <c:v>8022</c:v>
                </c:pt>
                <c:pt idx="8022">
                  <c:v>8023</c:v>
                </c:pt>
                <c:pt idx="8023">
                  <c:v>8024</c:v>
                </c:pt>
                <c:pt idx="8024">
                  <c:v>8025</c:v>
                </c:pt>
                <c:pt idx="8025">
                  <c:v>8026</c:v>
                </c:pt>
                <c:pt idx="8026">
                  <c:v>8027</c:v>
                </c:pt>
                <c:pt idx="8027">
                  <c:v>8028</c:v>
                </c:pt>
                <c:pt idx="8028">
                  <c:v>8029</c:v>
                </c:pt>
                <c:pt idx="8029">
                  <c:v>8030</c:v>
                </c:pt>
                <c:pt idx="8030">
                  <c:v>8031</c:v>
                </c:pt>
                <c:pt idx="8031">
                  <c:v>8032</c:v>
                </c:pt>
                <c:pt idx="8032">
                  <c:v>8033</c:v>
                </c:pt>
                <c:pt idx="8033">
                  <c:v>8034</c:v>
                </c:pt>
                <c:pt idx="8034">
                  <c:v>8035</c:v>
                </c:pt>
                <c:pt idx="8035">
                  <c:v>8036</c:v>
                </c:pt>
                <c:pt idx="8036">
                  <c:v>8037</c:v>
                </c:pt>
                <c:pt idx="8037">
                  <c:v>8038</c:v>
                </c:pt>
                <c:pt idx="8038">
                  <c:v>8039</c:v>
                </c:pt>
                <c:pt idx="8039">
                  <c:v>8040</c:v>
                </c:pt>
                <c:pt idx="8040">
                  <c:v>8041</c:v>
                </c:pt>
                <c:pt idx="8041">
                  <c:v>8042</c:v>
                </c:pt>
                <c:pt idx="8042">
                  <c:v>8043</c:v>
                </c:pt>
                <c:pt idx="8043">
                  <c:v>8044</c:v>
                </c:pt>
                <c:pt idx="8044">
                  <c:v>8045</c:v>
                </c:pt>
                <c:pt idx="8045">
                  <c:v>8046</c:v>
                </c:pt>
                <c:pt idx="8046">
                  <c:v>8047</c:v>
                </c:pt>
                <c:pt idx="8047">
                  <c:v>8048</c:v>
                </c:pt>
                <c:pt idx="8048">
                  <c:v>8049</c:v>
                </c:pt>
                <c:pt idx="8049">
                  <c:v>8050</c:v>
                </c:pt>
                <c:pt idx="8050">
                  <c:v>8051</c:v>
                </c:pt>
                <c:pt idx="8051">
                  <c:v>8052</c:v>
                </c:pt>
                <c:pt idx="8052">
                  <c:v>8053</c:v>
                </c:pt>
                <c:pt idx="8053">
                  <c:v>8054</c:v>
                </c:pt>
                <c:pt idx="8054">
                  <c:v>8055</c:v>
                </c:pt>
                <c:pt idx="8055">
                  <c:v>8056</c:v>
                </c:pt>
                <c:pt idx="8056">
                  <c:v>8057</c:v>
                </c:pt>
                <c:pt idx="8057">
                  <c:v>8058</c:v>
                </c:pt>
                <c:pt idx="8058">
                  <c:v>8059</c:v>
                </c:pt>
                <c:pt idx="8059">
                  <c:v>8060</c:v>
                </c:pt>
                <c:pt idx="8060">
                  <c:v>8061</c:v>
                </c:pt>
                <c:pt idx="8061">
                  <c:v>8062</c:v>
                </c:pt>
                <c:pt idx="8062">
                  <c:v>8063</c:v>
                </c:pt>
                <c:pt idx="8063">
                  <c:v>8064</c:v>
                </c:pt>
                <c:pt idx="8064">
                  <c:v>8065</c:v>
                </c:pt>
                <c:pt idx="8065">
                  <c:v>8066</c:v>
                </c:pt>
                <c:pt idx="8066">
                  <c:v>8067</c:v>
                </c:pt>
                <c:pt idx="8067">
                  <c:v>8068</c:v>
                </c:pt>
                <c:pt idx="8068">
                  <c:v>8069</c:v>
                </c:pt>
                <c:pt idx="8069">
                  <c:v>8070</c:v>
                </c:pt>
                <c:pt idx="8070">
                  <c:v>8071</c:v>
                </c:pt>
                <c:pt idx="8071">
                  <c:v>8072</c:v>
                </c:pt>
                <c:pt idx="8072">
                  <c:v>8073</c:v>
                </c:pt>
                <c:pt idx="8073">
                  <c:v>8074</c:v>
                </c:pt>
                <c:pt idx="8074">
                  <c:v>8075</c:v>
                </c:pt>
                <c:pt idx="8075">
                  <c:v>8076</c:v>
                </c:pt>
                <c:pt idx="8076">
                  <c:v>8077</c:v>
                </c:pt>
                <c:pt idx="8077">
                  <c:v>8078</c:v>
                </c:pt>
                <c:pt idx="8078">
                  <c:v>8079</c:v>
                </c:pt>
                <c:pt idx="8079">
                  <c:v>8080</c:v>
                </c:pt>
                <c:pt idx="8080">
                  <c:v>8081</c:v>
                </c:pt>
                <c:pt idx="8081">
                  <c:v>8082</c:v>
                </c:pt>
                <c:pt idx="8082">
                  <c:v>8083</c:v>
                </c:pt>
                <c:pt idx="8083">
                  <c:v>8084</c:v>
                </c:pt>
                <c:pt idx="8084">
                  <c:v>8085</c:v>
                </c:pt>
                <c:pt idx="8085">
                  <c:v>8086</c:v>
                </c:pt>
                <c:pt idx="8086">
                  <c:v>8087</c:v>
                </c:pt>
                <c:pt idx="8087">
                  <c:v>8088</c:v>
                </c:pt>
                <c:pt idx="8088">
                  <c:v>8089</c:v>
                </c:pt>
                <c:pt idx="8089">
                  <c:v>8090</c:v>
                </c:pt>
                <c:pt idx="8090">
                  <c:v>8091</c:v>
                </c:pt>
                <c:pt idx="8091">
                  <c:v>8092</c:v>
                </c:pt>
                <c:pt idx="8092">
                  <c:v>8093</c:v>
                </c:pt>
                <c:pt idx="8093">
                  <c:v>8094</c:v>
                </c:pt>
                <c:pt idx="8094">
                  <c:v>8095</c:v>
                </c:pt>
                <c:pt idx="8095">
                  <c:v>8096</c:v>
                </c:pt>
                <c:pt idx="8096">
                  <c:v>8097</c:v>
                </c:pt>
                <c:pt idx="8097">
                  <c:v>8098</c:v>
                </c:pt>
                <c:pt idx="8098">
                  <c:v>8099</c:v>
                </c:pt>
                <c:pt idx="8099">
                  <c:v>8100</c:v>
                </c:pt>
                <c:pt idx="8100">
                  <c:v>8101</c:v>
                </c:pt>
                <c:pt idx="8101">
                  <c:v>8102</c:v>
                </c:pt>
                <c:pt idx="8102">
                  <c:v>8103</c:v>
                </c:pt>
                <c:pt idx="8103">
                  <c:v>8104</c:v>
                </c:pt>
                <c:pt idx="8104">
                  <c:v>8105</c:v>
                </c:pt>
                <c:pt idx="8105">
                  <c:v>8106</c:v>
                </c:pt>
                <c:pt idx="8106">
                  <c:v>8107</c:v>
                </c:pt>
                <c:pt idx="8107">
                  <c:v>8108</c:v>
                </c:pt>
                <c:pt idx="8108">
                  <c:v>8109</c:v>
                </c:pt>
                <c:pt idx="8109">
                  <c:v>8110</c:v>
                </c:pt>
                <c:pt idx="8110">
                  <c:v>8111</c:v>
                </c:pt>
                <c:pt idx="8111">
                  <c:v>8112</c:v>
                </c:pt>
                <c:pt idx="8112">
                  <c:v>8113</c:v>
                </c:pt>
                <c:pt idx="8113">
                  <c:v>8114</c:v>
                </c:pt>
                <c:pt idx="8114">
                  <c:v>8115</c:v>
                </c:pt>
                <c:pt idx="8115">
                  <c:v>8116</c:v>
                </c:pt>
                <c:pt idx="8116">
                  <c:v>8117</c:v>
                </c:pt>
                <c:pt idx="8117">
                  <c:v>8118</c:v>
                </c:pt>
                <c:pt idx="8118">
                  <c:v>8119</c:v>
                </c:pt>
                <c:pt idx="8119">
                  <c:v>8120</c:v>
                </c:pt>
                <c:pt idx="8120">
                  <c:v>8121</c:v>
                </c:pt>
                <c:pt idx="8121">
                  <c:v>8122</c:v>
                </c:pt>
                <c:pt idx="8122">
                  <c:v>8123</c:v>
                </c:pt>
                <c:pt idx="8123">
                  <c:v>8124</c:v>
                </c:pt>
                <c:pt idx="8124">
                  <c:v>8125</c:v>
                </c:pt>
                <c:pt idx="8125">
                  <c:v>8126</c:v>
                </c:pt>
                <c:pt idx="8126">
                  <c:v>8127</c:v>
                </c:pt>
                <c:pt idx="8127">
                  <c:v>8128</c:v>
                </c:pt>
                <c:pt idx="8128">
                  <c:v>8129</c:v>
                </c:pt>
                <c:pt idx="8129">
                  <c:v>8130</c:v>
                </c:pt>
                <c:pt idx="8130">
                  <c:v>8131</c:v>
                </c:pt>
                <c:pt idx="8131">
                  <c:v>8132</c:v>
                </c:pt>
                <c:pt idx="8132">
                  <c:v>8133</c:v>
                </c:pt>
                <c:pt idx="8133">
                  <c:v>8134</c:v>
                </c:pt>
                <c:pt idx="8134">
                  <c:v>8135</c:v>
                </c:pt>
                <c:pt idx="8135">
                  <c:v>8136</c:v>
                </c:pt>
                <c:pt idx="8136">
                  <c:v>8137</c:v>
                </c:pt>
                <c:pt idx="8137">
                  <c:v>8138</c:v>
                </c:pt>
                <c:pt idx="8138">
                  <c:v>8139</c:v>
                </c:pt>
                <c:pt idx="8139">
                  <c:v>8140</c:v>
                </c:pt>
                <c:pt idx="8140">
                  <c:v>8141</c:v>
                </c:pt>
                <c:pt idx="8141">
                  <c:v>8142</c:v>
                </c:pt>
                <c:pt idx="8142">
                  <c:v>8143</c:v>
                </c:pt>
                <c:pt idx="8143">
                  <c:v>8144</c:v>
                </c:pt>
                <c:pt idx="8144">
                  <c:v>8145</c:v>
                </c:pt>
                <c:pt idx="8145">
                  <c:v>8146</c:v>
                </c:pt>
                <c:pt idx="8146">
                  <c:v>8147</c:v>
                </c:pt>
                <c:pt idx="8147">
                  <c:v>8148</c:v>
                </c:pt>
                <c:pt idx="8148">
                  <c:v>8149</c:v>
                </c:pt>
                <c:pt idx="8149">
                  <c:v>8150</c:v>
                </c:pt>
                <c:pt idx="8150">
                  <c:v>8151</c:v>
                </c:pt>
                <c:pt idx="8151">
                  <c:v>8152</c:v>
                </c:pt>
                <c:pt idx="8152">
                  <c:v>8153</c:v>
                </c:pt>
                <c:pt idx="8153">
                  <c:v>8154</c:v>
                </c:pt>
                <c:pt idx="8154">
                  <c:v>8155</c:v>
                </c:pt>
                <c:pt idx="8155">
                  <c:v>8156</c:v>
                </c:pt>
                <c:pt idx="8156">
                  <c:v>8157</c:v>
                </c:pt>
                <c:pt idx="8157">
                  <c:v>8158</c:v>
                </c:pt>
                <c:pt idx="8158">
                  <c:v>8159</c:v>
                </c:pt>
                <c:pt idx="8159">
                  <c:v>8160</c:v>
                </c:pt>
                <c:pt idx="8160">
                  <c:v>8161</c:v>
                </c:pt>
                <c:pt idx="8161">
                  <c:v>8162</c:v>
                </c:pt>
                <c:pt idx="8162">
                  <c:v>8163</c:v>
                </c:pt>
                <c:pt idx="8163">
                  <c:v>8164</c:v>
                </c:pt>
                <c:pt idx="8164">
                  <c:v>8165</c:v>
                </c:pt>
                <c:pt idx="8165">
                  <c:v>8166</c:v>
                </c:pt>
                <c:pt idx="8166">
                  <c:v>8167</c:v>
                </c:pt>
                <c:pt idx="8167">
                  <c:v>8168</c:v>
                </c:pt>
                <c:pt idx="8168">
                  <c:v>8169</c:v>
                </c:pt>
                <c:pt idx="8169">
                  <c:v>8170</c:v>
                </c:pt>
                <c:pt idx="8170">
                  <c:v>8171</c:v>
                </c:pt>
                <c:pt idx="8171">
                  <c:v>8172</c:v>
                </c:pt>
                <c:pt idx="8172">
                  <c:v>8173</c:v>
                </c:pt>
                <c:pt idx="8173">
                  <c:v>8174</c:v>
                </c:pt>
                <c:pt idx="8174">
                  <c:v>8175</c:v>
                </c:pt>
                <c:pt idx="8175">
                  <c:v>8176</c:v>
                </c:pt>
                <c:pt idx="8176">
                  <c:v>8177</c:v>
                </c:pt>
                <c:pt idx="8177">
                  <c:v>8178</c:v>
                </c:pt>
                <c:pt idx="8178">
                  <c:v>8179</c:v>
                </c:pt>
                <c:pt idx="8179">
                  <c:v>8180</c:v>
                </c:pt>
                <c:pt idx="8180">
                  <c:v>8181</c:v>
                </c:pt>
                <c:pt idx="8181">
                  <c:v>8182</c:v>
                </c:pt>
                <c:pt idx="8182">
                  <c:v>8183</c:v>
                </c:pt>
                <c:pt idx="8183">
                  <c:v>8184</c:v>
                </c:pt>
                <c:pt idx="8184">
                  <c:v>8185</c:v>
                </c:pt>
                <c:pt idx="8185">
                  <c:v>8186</c:v>
                </c:pt>
                <c:pt idx="8186">
                  <c:v>8187</c:v>
                </c:pt>
                <c:pt idx="8187">
                  <c:v>8188</c:v>
                </c:pt>
                <c:pt idx="8188">
                  <c:v>8189</c:v>
                </c:pt>
                <c:pt idx="8189">
                  <c:v>8190</c:v>
                </c:pt>
                <c:pt idx="8190">
                  <c:v>8191</c:v>
                </c:pt>
                <c:pt idx="8191">
                  <c:v>8192</c:v>
                </c:pt>
                <c:pt idx="8192">
                  <c:v>8193</c:v>
                </c:pt>
                <c:pt idx="8193">
                  <c:v>8194</c:v>
                </c:pt>
                <c:pt idx="8194">
                  <c:v>8195</c:v>
                </c:pt>
                <c:pt idx="8195">
                  <c:v>8196</c:v>
                </c:pt>
                <c:pt idx="8196">
                  <c:v>8197</c:v>
                </c:pt>
                <c:pt idx="8197">
                  <c:v>8198</c:v>
                </c:pt>
                <c:pt idx="8198">
                  <c:v>8199</c:v>
                </c:pt>
                <c:pt idx="8199">
                  <c:v>8200</c:v>
                </c:pt>
                <c:pt idx="8200">
                  <c:v>8201</c:v>
                </c:pt>
                <c:pt idx="8201">
                  <c:v>8202</c:v>
                </c:pt>
                <c:pt idx="8202">
                  <c:v>8203</c:v>
                </c:pt>
                <c:pt idx="8203">
                  <c:v>8204</c:v>
                </c:pt>
                <c:pt idx="8204">
                  <c:v>8205</c:v>
                </c:pt>
                <c:pt idx="8205">
                  <c:v>8206</c:v>
                </c:pt>
                <c:pt idx="8206">
                  <c:v>8207</c:v>
                </c:pt>
                <c:pt idx="8207">
                  <c:v>8208</c:v>
                </c:pt>
                <c:pt idx="8208">
                  <c:v>8209</c:v>
                </c:pt>
                <c:pt idx="8209">
                  <c:v>8210</c:v>
                </c:pt>
                <c:pt idx="8210">
                  <c:v>8211</c:v>
                </c:pt>
                <c:pt idx="8211">
                  <c:v>8212</c:v>
                </c:pt>
                <c:pt idx="8212">
                  <c:v>8213</c:v>
                </c:pt>
                <c:pt idx="8213">
                  <c:v>8214</c:v>
                </c:pt>
                <c:pt idx="8214">
                  <c:v>8215</c:v>
                </c:pt>
                <c:pt idx="8215">
                  <c:v>8216</c:v>
                </c:pt>
                <c:pt idx="8216">
                  <c:v>8217</c:v>
                </c:pt>
                <c:pt idx="8217">
                  <c:v>8218</c:v>
                </c:pt>
                <c:pt idx="8218">
                  <c:v>8219</c:v>
                </c:pt>
                <c:pt idx="8219">
                  <c:v>8220</c:v>
                </c:pt>
                <c:pt idx="8220">
                  <c:v>8221</c:v>
                </c:pt>
                <c:pt idx="8221">
                  <c:v>8222</c:v>
                </c:pt>
                <c:pt idx="8222">
                  <c:v>8223</c:v>
                </c:pt>
                <c:pt idx="8223">
                  <c:v>8224</c:v>
                </c:pt>
                <c:pt idx="8224">
                  <c:v>8225</c:v>
                </c:pt>
                <c:pt idx="8225">
                  <c:v>8226</c:v>
                </c:pt>
                <c:pt idx="8226">
                  <c:v>8227</c:v>
                </c:pt>
                <c:pt idx="8227">
                  <c:v>8228</c:v>
                </c:pt>
                <c:pt idx="8228">
                  <c:v>8229</c:v>
                </c:pt>
                <c:pt idx="8229">
                  <c:v>8230</c:v>
                </c:pt>
                <c:pt idx="8230">
                  <c:v>8231</c:v>
                </c:pt>
                <c:pt idx="8231">
                  <c:v>8232</c:v>
                </c:pt>
                <c:pt idx="8232">
                  <c:v>8233</c:v>
                </c:pt>
                <c:pt idx="8233">
                  <c:v>8234</c:v>
                </c:pt>
                <c:pt idx="8234">
                  <c:v>8235</c:v>
                </c:pt>
                <c:pt idx="8235">
                  <c:v>8236</c:v>
                </c:pt>
                <c:pt idx="8236">
                  <c:v>8237</c:v>
                </c:pt>
                <c:pt idx="8237">
                  <c:v>8238</c:v>
                </c:pt>
                <c:pt idx="8238">
                  <c:v>8239</c:v>
                </c:pt>
                <c:pt idx="8239">
                  <c:v>8240</c:v>
                </c:pt>
                <c:pt idx="8240">
                  <c:v>8241</c:v>
                </c:pt>
                <c:pt idx="8241">
                  <c:v>8242</c:v>
                </c:pt>
                <c:pt idx="8242">
                  <c:v>8243</c:v>
                </c:pt>
                <c:pt idx="8243">
                  <c:v>8244</c:v>
                </c:pt>
                <c:pt idx="8244">
                  <c:v>8245</c:v>
                </c:pt>
                <c:pt idx="8245">
                  <c:v>8246</c:v>
                </c:pt>
                <c:pt idx="8246">
                  <c:v>8247</c:v>
                </c:pt>
                <c:pt idx="8247">
                  <c:v>8248</c:v>
                </c:pt>
                <c:pt idx="8248">
                  <c:v>8249</c:v>
                </c:pt>
                <c:pt idx="8249">
                  <c:v>8250</c:v>
                </c:pt>
                <c:pt idx="8250">
                  <c:v>8251</c:v>
                </c:pt>
                <c:pt idx="8251">
                  <c:v>8252</c:v>
                </c:pt>
                <c:pt idx="8252">
                  <c:v>8253</c:v>
                </c:pt>
                <c:pt idx="8253">
                  <c:v>8254</c:v>
                </c:pt>
                <c:pt idx="8254">
                  <c:v>8255</c:v>
                </c:pt>
                <c:pt idx="8255">
                  <c:v>8256</c:v>
                </c:pt>
                <c:pt idx="8256">
                  <c:v>8257</c:v>
                </c:pt>
                <c:pt idx="8257">
                  <c:v>8258</c:v>
                </c:pt>
                <c:pt idx="8258">
                  <c:v>8259</c:v>
                </c:pt>
                <c:pt idx="8259">
                  <c:v>8260</c:v>
                </c:pt>
                <c:pt idx="8260">
                  <c:v>8261</c:v>
                </c:pt>
                <c:pt idx="8261">
                  <c:v>8262</c:v>
                </c:pt>
                <c:pt idx="8262">
                  <c:v>8263</c:v>
                </c:pt>
                <c:pt idx="8263">
                  <c:v>8264</c:v>
                </c:pt>
                <c:pt idx="8264">
                  <c:v>8265</c:v>
                </c:pt>
                <c:pt idx="8265">
                  <c:v>8266</c:v>
                </c:pt>
                <c:pt idx="8266">
                  <c:v>8267</c:v>
                </c:pt>
                <c:pt idx="8267">
                  <c:v>8268</c:v>
                </c:pt>
                <c:pt idx="8268">
                  <c:v>8269</c:v>
                </c:pt>
                <c:pt idx="8269">
                  <c:v>8270</c:v>
                </c:pt>
                <c:pt idx="8270">
                  <c:v>8271</c:v>
                </c:pt>
                <c:pt idx="8271">
                  <c:v>8272</c:v>
                </c:pt>
                <c:pt idx="8272">
                  <c:v>8273</c:v>
                </c:pt>
                <c:pt idx="8273">
                  <c:v>8274</c:v>
                </c:pt>
                <c:pt idx="8274">
                  <c:v>8275</c:v>
                </c:pt>
                <c:pt idx="8275">
                  <c:v>8276</c:v>
                </c:pt>
                <c:pt idx="8276">
                  <c:v>8277</c:v>
                </c:pt>
                <c:pt idx="8277">
                  <c:v>8278</c:v>
                </c:pt>
                <c:pt idx="8278">
                  <c:v>8279</c:v>
                </c:pt>
                <c:pt idx="8279">
                  <c:v>8280</c:v>
                </c:pt>
                <c:pt idx="8280">
                  <c:v>8281</c:v>
                </c:pt>
                <c:pt idx="8281">
                  <c:v>8282</c:v>
                </c:pt>
                <c:pt idx="8282">
                  <c:v>8283</c:v>
                </c:pt>
                <c:pt idx="8283">
                  <c:v>8284</c:v>
                </c:pt>
                <c:pt idx="8284">
                  <c:v>8285</c:v>
                </c:pt>
                <c:pt idx="8285">
                  <c:v>8286</c:v>
                </c:pt>
                <c:pt idx="8286">
                  <c:v>8287</c:v>
                </c:pt>
                <c:pt idx="8287">
                  <c:v>8288</c:v>
                </c:pt>
                <c:pt idx="8288">
                  <c:v>8289</c:v>
                </c:pt>
                <c:pt idx="8289">
                  <c:v>8290</c:v>
                </c:pt>
                <c:pt idx="8290">
                  <c:v>8291</c:v>
                </c:pt>
                <c:pt idx="8291">
                  <c:v>8292</c:v>
                </c:pt>
                <c:pt idx="8292">
                  <c:v>8293</c:v>
                </c:pt>
                <c:pt idx="8293">
                  <c:v>8294</c:v>
                </c:pt>
                <c:pt idx="8294">
                  <c:v>8295</c:v>
                </c:pt>
                <c:pt idx="8295">
                  <c:v>8296</c:v>
                </c:pt>
                <c:pt idx="8296">
                  <c:v>8297</c:v>
                </c:pt>
                <c:pt idx="8297">
                  <c:v>8298</c:v>
                </c:pt>
                <c:pt idx="8298">
                  <c:v>8299</c:v>
                </c:pt>
                <c:pt idx="8299">
                  <c:v>8300</c:v>
                </c:pt>
                <c:pt idx="8300">
                  <c:v>8301</c:v>
                </c:pt>
                <c:pt idx="8301">
                  <c:v>8302</c:v>
                </c:pt>
                <c:pt idx="8302">
                  <c:v>8303</c:v>
                </c:pt>
                <c:pt idx="8303">
                  <c:v>8304</c:v>
                </c:pt>
                <c:pt idx="8304">
                  <c:v>8305</c:v>
                </c:pt>
                <c:pt idx="8305">
                  <c:v>8306</c:v>
                </c:pt>
                <c:pt idx="8306">
                  <c:v>8307</c:v>
                </c:pt>
                <c:pt idx="8307">
                  <c:v>8308</c:v>
                </c:pt>
                <c:pt idx="8308">
                  <c:v>8309</c:v>
                </c:pt>
                <c:pt idx="8309">
                  <c:v>8310</c:v>
                </c:pt>
                <c:pt idx="8310">
                  <c:v>8311</c:v>
                </c:pt>
                <c:pt idx="8311">
                  <c:v>8312</c:v>
                </c:pt>
                <c:pt idx="8312">
                  <c:v>8313</c:v>
                </c:pt>
                <c:pt idx="8313">
                  <c:v>8314</c:v>
                </c:pt>
                <c:pt idx="8314">
                  <c:v>8315</c:v>
                </c:pt>
                <c:pt idx="8315">
                  <c:v>8316</c:v>
                </c:pt>
                <c:pt idx="8316">
                  <c:v>8317</c:v>
                </c:pt>
                <c:pt idx="8317">
                  <c:v>8318</c:v>
                </c:pt>
                <c:pt idx="8318">
                  <c:v>8319</c:v>
                </c:pt>
                <c:pt idx="8319">
                  <c:v>8320</c:v>
                </c:pt>
                <c:pt idx="8320">
                  <c:v>8321</c:v>
                </c:pt>
                <c:pt idx="8321">
                  <c:v>8322</c:v>
                </c:pt>
                <c:pt idx="8322">
                  <c:v>8323</c:v>
                </c:pt>
                <c:pt idx="8323">
                  <c:v>8324</c:v>
                </c:pt>
                <c:pt idx="8324">
                  <c:v>8325</c:v>
                </c:pt>
                <c:pt idx="8325">
                  <c:v>8326</c:v>
                </c:pt>
                <c:pt idx="8326">
                  <c:v>8327</c:v>
                </c:pt>
                <c:pt idx="8327">
                  <c:v>8328</c:v>
                </c:pt>
                <c:pt idx="8328">
                  <c:v>8329</c:v>
                </c:pt>
                <c:pt idx="8329">
                  <c:v>8330</c:v>
                </c:pt>
                <c:pt idx="8330">
                  <c:v>8331</c:v>
                </c:pt>
                <c:pt idx="8331">
                  <c:v>8332</c:v>
                </c:pt>
                <c:pt idx="8332">
                  <c:v>8333</c:v>
                </c:pt>
                <c:pt idx="8333">
                  <c:v>8334</c:v>
                </c:pt>
                <c:pt idx="8334">
                  <c:v>8335</c:v>
                </c:pt>
                <c:pt idx="8335">
                  <c:v>8336</c:v>
                </c:pt>
                <c:pt idx="8336">
                  <c:v>8337</c:v>
                </c:pt>
                <c:pt idx="8337">
                  <c:v>8338</c:v>
                </c:pt>
                <c:pt idx="8338">
                  <c:v>8339</c:v>
                </c:pt>
                <c:pt idx="8339">
                  <c:v>8340</c:v>
                </c:pt>
                <c:pt idx="8340">
                  <c:v>8341</c:v>
                </c:pt>
                <c:pt idx="8341">
                  <c:v>8342</c:v>
                </c:pt>
                <c:pt idx="8342">
                  <c:v>8343</c:v>
                </c:pt>
                <c:pt idx="8343">
                  <c:v>8344</c:v>
                </c:pt>
                <c:pt idx="8344">
                  <c:v>8345</c:v>
                </c:pt>
                <c:pt idx="8345">
                  <c:v>8346</c:v>
                </c:pt>
                <c:pt idx="8346">
                  <c:v>8347</c:v>
                </c:pt>
                <c:pt idx="8347">
                  <c:v>8348</c:v>
                </c:pt>
                <c:pt idx="8348">
                  <c:v>8349</c:v>
                </c:pt>
                <c:pt idx="8349">
                  <c:v>8350</c:v>
                </c:pt>
                <c:pt idx="8350">
                  <c:v>8351</c:v>
                </c:pt>
                <c:pt idx="8351">
                  <c:v>8352</c:v>
                </c:pt>
                <c:pt idx="8352">
                  <c:v>8353</c:v>
                </c:pt>
                <c:pt idx="8353">
                  <c:v>8354</c:v>
                </c:pt>
                <c:pt idx="8354">
                  <c:v>8355</c:v>
                </c:pt>
                <c:pt idx="8355">
                  <c:v>8356</c:v>
                </c:pt>
                <c:pt idx="8356">
                  <c:v>8357</c:v>
                </c:pt>
                <c:pt idx="8357">
                  <c:v>8358</c:v>
                </c:pt>
                <c:pt idx="8358">
                  <c:v>8359</c:v>
                </c:pt>
                <c:pt idx="8359">
                  <c:v>8360</c:v>
                </c:pt>
                <c:pt idx="8360">
                  <c:v>8361</c:v>
                </c:pt>
                <c:pt idx="8361">
                  <c:v>8362</c:v>
                </c:pt>
                <c:pt idx="8362">
                  <c:v>8363</c:v>
                </c:pt>
                <c:pt idx="8363">
                  <c:v>8364</c:v>
                </c:pt>
                <c:pt idx="8364">
                  <c:v>8365</c:v>
                </c:pt>
                <c:pt idx="8365">
                  <c:v>8366</c:v>
                </c:pt>
                <c:pt idx="8366">
                  <c:v>8367</c:v>
                </c:pt>
                <c:pt idx="8367">
                  <c:v>8368</c:v>
                </c:pt>
                <c:pt idx="8368">
                  <c:v>8369</c:v>
                </c:pt>
                <c:pt idx="8369">
                  <c:v>8370</c:v>
                </c:pt>
                <c:pt idx="8370">
                  <c:v>8371</c:v>
                </c:pt>
                <c:pt idx="8371">
                  <c:v>8372</c:v>
                </c:pt>
                <c:pt idx="8372">
                  <c:v>8373</c:v>
                </c:pt>
                <c:pt idx="8373">
                  <c:v>8374</c:v>
                </c:pt>
                <c:pt idx="8374">
                  <c:v>8375</c:v>
                </c:pt>
                <c:pt idx="8375">
                  <c:v>8376</c:v>
                </c:pt>
                <c:pt idx="8376">
                  <c:v>8377</c:v>
                </c:pt>
                <c:pt idx="8377">
                  <c:v>8378</c:v>
                </c:pt>
                <c:pt idx="8378">
                  <c:v>8379</c:v>
                </c:pt>
                <c:pt idx="8379">
                  <c:v>8380</c:v>
                </c:pt>
                <c:pt idx="8380">
                  <c:v>8381</c:v>
                </c:pt>
                <c:pt idx="8381">
                  <c:v>8382</c:v>
                </c:pt>
                <c:pt idx="8382">
                  <c:v>8383</c:v>
                </c:pt>
                <c:pt idx="8383">
                  <c:v>8384</c:v>
                </c:pt>
                <c:pt idx="8384">
                  <c:v>8385</c:v>
                </c:pt>
                <c:pt idx="8385">
                  <c:v>8386</c:v>
                </c:pt>
                <c:pt idx="8386">
                  <c:v>8387</c:v>
                </c:pt>
                <c:pt idx="8387">
                  <c:v>8388</c:v>
                </c:pt>
                <c:pt idx="8388">
                  <c:v>8389</c:v>
                </c:pt>
                <c:pt idx="8389">
                  <c:v>8390</c:v>
                </c:pt>
                <c:pt idx="8390">
                  <c:v>8391</c:v>
                </c:pt>
                <c:pt idx="8391">
                  <c:v>8392</c:v>
                </c:pt>
                <c:pt idx="8392">
                  <c:v>8393</c:v>
                </c:pt>
                <c:pt idx="8393">
                  <c:v>8394</c:v>
                </c:pt>
                <c:pt idx="8394">
                  <c:v>8395</c:v>
                </c:pt>
                <c:pt idx="8395">
                  <c:v>8396</c:v>
                </c:pt>
                <c:pt idx="8396">
                  <c:v>8397</c:v>
                </c:pt>
                <c:pt idx="8397">
                  <c:v>8398</c:v>
                </c:pt>
                <c:pt idx="8398">
                  <c:v>8399</c:v>
                </c:pt>
                <c:pt idx="8399">
                  <c:v>8400</c:v>
                </c:pt>
                <c:pt idx="8400">
                  <c:v>8401</c:v>
                </c:pt>
                <c:pt idx="8401">
                  <c:v>8402</c:v>
                </c:pt>
                <c:pt idx="8402">
                  <c:v>8403</c:v>
                </c:pt>
                <c:pt idx="8403">
                  <c:v>8404</c:v>
                </c:pt>
                <c:pt idx="8404">
                  <c:v>8405</c:v>
                </c:pt>
                <c:pt idx="8405">
                  <c:v>8406</c:v>
                </c:pt>
                <c:pt idx="8406">
                  <c:v>8407</c:v>
                </c:pt>
                <c:pt idx="8407">
                  <c:v>8408</c:v>
                </c:pt>
                <c:pt idx="8408">
                  <c:v>8409</c:v>
                </c:pt>
                <c:pt idx="8409">
                  <c:v>8410</c:v>
                </c:pt>
                <c:pt idx="8410">
                  <c:v>8411</c:v>
                </c:pt>
                <c:pt idx="8411">
                  <c:v>8412</c:v>
                </c:pt>
                <c:pt idx="8412">
                  <c:v>8413</c:v>
                </c:pt>
                <c:pt idx="8413">
                  <c:v>8414</c:v>
                </c:pt>
                <c:pt idx="8414">
                  <c:v>8415</c:v>
                </c:pt>
                <c:pt idx="8415">
                  <c:v>8416</c:v>
                </c:pt>
                <c:pt idx="8416">
                  <c:v>8417</c:v>
                </c:pt>
                <c:pt idx="8417">
                  <c:v>8418</c:v>
                </c:pt>
                <c:pt idx="8418">
                  <c:v>8419</c:v>
                </c:pt>
                <c:pt idx="8419">
                  <c:v>8420</c:v>
                </c:pt>
                <c:pt idx="8420">
                  <c:v>8421</c:v>
                </c:pt>
                <c:pt idx="8421">
                  <c:v>8422</c:v>
                </c:pt>
                <c:pt idx="8422">
                  <c:v>8423</c:v>
                </c:pt>
                <c:pt idx="8423">
                  <c:v>8424</c:v>
                </c:pt>
                <c:pt idx="8424">
                  <c:v>8425</c:v>
                </c:pt>
                <c:pt idx="8425">
                  <c:v>8426</c:v>
                </c:pt>
                <c:pt idx="8426">
                  <c:v>8427</c:v>
                </c:pt>
                <c:pt idx="8427">
                  <c:v>8428</c:v>
                </c:pt>
                <c:pt idx="8428">
                  <c:v>8429</c:v>
                </c:pt>
                <c:pt idx="8429">
                  <c:v>8430</c:v>
                </c:pt>
                <c:pt idx="8430">
                  <c:v>8431</c:v>
                </c:pt>
                <c:pt idx="8431">
                  <c:v>8432</c:v>
                </c:pt>
                <c:pt idx="8432">
                  <c:v>8433</c:v>
                </c:pt>
                <c:pt idx="8433">
                  <c:v>8434</c:v>
                </c:pt>
                <c:pt idx="8434">
                  <c:v>8435</c:v>
                </c:pt>
                <c:pt idx="8435">
                  <c:v>8436</c:v>
                </c:pt>
                <c:pt idx="8436">
                  <c:v>8437</c:v>
                </c:pt>
                <c:pt idx="8437">
                  <c:v>8438</c:v>
                </c:pt>
                <c:pt idx="8438">
                  <c:v>8439</c:v>
                </c:pt>
                <c:pt idx="8439">
                  <c:v>8440</c:v>
                </c:pt>
                <c:pt idx="8440">
                  <c:v>8441</c:v>
                </c:pt>
                <c:pt idx="8441">
                  <c:v>8442</c:v>
                </c:pt>
                <c:pt idx="8442">
                  <c:v>8443</c:v>
                </c:pt>
                <c:pt idx="8443">
                  <c:v>8444</c:v>
                </c:pt>
                <c:pt idx="8444">
                  <c:v>8445</c:v>
                </c:pt>
                <c:pt idx="8445">
                  <c:v>8446</c:v>
                </c:pt>
                <c:pt idx="8446">
                  <c:v>8447</c:v>
                </c:pt>
                <c:pt idx="8447">
                  <c:v>8448</c:v>
                </c:pt>
                <c:pt idx="8448">
                  <c:v>8449</c:v>
                </c:pt>
                <c:pt idx="8449">
                  <c:v>8450</c:v>
                </c:pt>
                <c:pt idx="8450">
                  <c:v>8451</c:v>
                </c:pt>
                <c:pt idx="8451">
                  <c:v>8452</c:v>
                </c:pt>
                <c:pt idx="8452">
                  <c:v>8453</c:v>
                </c:pt>
                <c:pt idx="8453">
                  <c:v>8454</c:v>
                </c:pt>
                <c:pt idx="8454">
                  <c:v>8455</c:v>
                </c:pt>
                <c:pt idx="8455">
                  <c:v>8456</c:v>
                </c:pt>
                <c:pt idx="8456">
                  <c:v>8457</c:v>
                </c:pt>
                <c:pt idx="8457">
                  <c:v>8458</c:v>
                </c:pt>
                <c:pt idx="8458">
                  <c:v>8459</c:v>
                </c:pt>
                <c:pt idx="8459">
                  <c:v>8460</c:v>
                </c:pt>
                <c:pt idx="8460">
                  <c:v>8461</c:v>
                </c:pt>
                <c:pt idx="8461">
                  <c:v>8462</c:v>
                </c:pt>
                <c:pt idx="8462">
                  <c:v>8463</c:v>
                </c:pt>
                <c:pt idx="8463">
                  <c:v>8464</c:v>
                </c:pt>
                <c:pt idx="8464">
                  <c:v>8465</c:v>
                </c:pt>
                <c:pt idx="8465">
                  <c:v>8466</c:v>
                </c:pt>
                <c:pt idx="8466">
                  <c:v>8467</c:v>
                </c:pt>
                <c:pt idx="8467">
                  <c:v>8468</c:v>
                </c:pt>
                <c:pt idx="8468">
                  <c:v>8469</c:v>
                </c:pt>
                <c:pt idx="8469">
                  <c:v>8470</c:v>
                </c:pt>
                <c:pt idx="8470">
                  <c:v>8471</c:v>
                </c:pt>
                <c:pt idx="8471">
                  <c:v>8472</c:v>
                </c:pt>
                <c:pt idx="8472">
                  <c:v>8473</c:v>
                </c:pt>
                <c:pt idx="8473">
                  <c:v>8474</c:v>
                </c:pt>
                <c:pt idx="8474">
                  <c:v>8475</c:v>
                </c:pt>
                <c:pt idx="8475">
                  <c:v>8476</c:v>
                </c:pt>
                <c:pt idx="8476">
                  <c:v>8477</c:v>
                </c:pt>
                <c:pt idx="8477">
                  <c:v>8478</c:v>
                </c:pt>
                <c:pt idx="8478">
                  <c:v>8479</c:v>
                </c:pt>
                <c:pt idx="8479">
                  <c:v>8480</c:v>
                </c:pt>
                <c:pt idx="8480">
                  <c:v>8481</c:v>
                </c:pt>
                <c:pt idx="8481">
                  <c:v>8482</c:v>
                </c:pt>
                <c:pt idx="8482">
                  <c:v>8483</c:v>
                </c:pt>
                <c:pt idx="8483">
                  <c:v>8484</c:v>
                </c:pt>
                <c:pt idx="8484">
                  <c:v>8485</c:v>
                </c:pt>
                <c:pt idx="8485">
                  <c:v>8486</c:v>
                </c:pt>
                <c:pt idx="8486">
                  <c:v>8487</c:v>
                </c:pt>
                <c:pt idx="8487">
                  <c:v>8488</c:v>
                </c:pt>
                <c:pt idx="8488">
                  <c:v>8489</c:v>
                </c:pt>
                <c:pt idx="8489">
                  <c:v>8490</c:v>
                </c:pt>
                <c:pt idx="8490">
                  <c:v>8491</c:v>
                </c:pt>
                <c:pt idx="8491">
                  <c:v>8492</c:v>
                </c:pt>
                <c:pt idx="8492">
                  <c:v>8493</c:v>
                </c:pt>
                <c:pt idx="8493">
                  <c:v>8494</c:v>
                </c:pt>
                <c:pt idx="8494">
                  <c:v>8495</c:v>
                </c:pt>
                <c:pt idx="8495">
                  <c:v>8496</c:v>
                </c:pt>
                <c:pt idx="8496">
                  <c:v>8497</c:v>
                </c:pt>
                <c:pt idx="8497">
                  <c:v>8498</c:v>
                </c:pt>
                <c:pt idx="8498">
                  <c:v>8499</c:v>
                </c:pt>
                <c:pt idx="8499">
                  <c:v>8500</c:v>
                </c:pt>
                <c:pt idx="8500">
                  <c:v>8501</c:v>
                </c:pt>
                <c:pt idx="8501">
                  <c:v>8502</c:v>
                </c:pt>
                <c:pt idx="8502">
                  <c:v>8503</c:v>
                </c:pt>
                <c:pt idx="8503">
                  <c:v>8504</c:v>
                </c:pt>
                <c:pt idx="8504">
                  <c:v>8505</c:v>
                </c:pt>
                <c:pt idx="8505">
                  <c:v>8506</c:v>
                </c:pt>
                <c:pt idx="8506">
                  <c:v>8507</c:v>
                </c:pt>
                <c:pt idx="8507">
                  <c:v>8508</c:v>
                </c:pt>
                <c:pt idx="8508">
                  <c:v>8509</c:v>
                </c:pt>
                <c:pt idx="8509">
                  <c:v>8510</c:v>
                </c:pt>
                <c:pt idx="8510">
                  <c:v>8511</c:v>
                </c:pt>
                <c:pt idx="8511">
                  <c:v>8512</c:v>
                </c:pt>
                <c:pt idx="8512">
                  <c:v>8513</c:v>
                </c:pt>
                <c:pt idx="8513">
                  <c:v>8514</c:v>
                </c:pt>
                <c:pt idx="8514">
                  <c:v>8515</c:v>
                </c:pt>
                <c:pt idx="8515">
                  <c:v>8516</c:v>
                </c:pt>
                <c:pt idx="8516">
                  <c:v>8517</c:v>
                </c:pt>
                <c:pt idx="8517">
                  <c:v>8518</c:v>
                </c:pt>
                <c:pt idx="8518">
                  <c:v>8519</c:v>
                </c:pt>
                <c:pt idx="8519">
                  <c:v>8520</c:v>
                </c:pt>
                <c:pt idx="8520">
                  <c:v>8521</c:v>
                </c:pt>
                <c:pt idx="8521">
                  <c:v>8522</c:v>
                </c:pt>
                <c:pt idx="8522">
                  <c:v>8523</c:v>
                </c:pt>
                <c:pt idx="8523">
                  <c:v>8524</c:v>
                </c:pt>
                <c:pt idx="8524">
                  <c:v>8525</c:v>
                </c:pt>
                <c:pt idx="8525">
                  <c:v>8526</c:v>
                </c:pt>
                <c:pt idx="8526">
                  <c:v>8527</c:v>
                </c:pt>
                <c:pt idx="8527">
                  <c:v>8528</c:v>
                </c:pt>
                <c:pt idx="8528">
                  <c:v>8529</c:v>
                </c:pt>
                <c:pt idx="8529">
                  <c:v>8530</c:v>
                </c:pt>
                <c:pt idx="8530">
                  <c:v>8531</c:v>
                </c:pt>
                <c:pt idx="8531">
                  <c:v>8532</c:v>
                </c:pt>
                <c:pt idx="8532">
                  <c:v>8533</c:v>
                </c:pt>
                <c:pt idx="8533">
                  <c:v>8534</c:v>
                </c:pt>
                <c:pt idx="8534">
                  <c:v>8535</c:v>
                </c:pt>
                <c:pt idx="8535">
                  <c:v>8536</c:v>
                </c:pt>
                <c:pt idx="8536">
                  <c:v>8537</c:v>
                </c:pt>
                <c:pt idx="8537">
                  <c:v>8538</c:v>
                </c:pt>
                <c:pt idx="8538">
                  <c:v>8539</c:v>
                </c:pt>
                <c:pt idx="8539">
                  <c:v>8540</c:v>
                </c:pt>
                <c:pt idx="8540">
                  <c:v>8541</c:v>
                </c:pt>
                <c:pt idx="8541">
                  <c:v>8542</c:v>
                </c:pt>
                <c:pt idx="8542">
                  <c:v>8543</c:v>
                </c:pt>
                <c:pt idx="8543">
                  <c:v>8544</c:v>
                </c:pt>
                <c:pt idx="8544">
                  <c:v>8545</c:v>
                </c:pt>
                <c:pt idx="8545">
                  <c:v>8546</c:v>
                </c:pt>
                <c:pt idx="8546">
                  <c:v>8547</c:v>
                </c:pt>
                <c:pt idx="8547">
                  <c:v>8548</c:v>
                </c:pt>
                <c:pt idx="8548">
                  <c:v>8549</c:v>
                </c:pt>
                <c:pt idx="8549">
                  <c:v>8550</c:v>
                </c:pt>
                <c:pt idx="8550">
                  <c:v>8551</c:v>
                </c:pt>
                <c:pt idx="8551">
                  <c:v>8552</c:v>
                </c:pt>
                <c:pt idx="8552">
                  <c:v>8553</c:v>
                </c:pt>
                <c:pt idx="8553">
                  <c:v>8554</c:v>
                </c:pt>
                <c:pt idx="8554">
                  <c:v>8555</c:v>
                </c:pt>
                <c:pt idx="8555">
                  <c:v>8556</c:v>
                </c:pt>
                <c:pt idx="8556">
                  <c:v>8557</c:v>
                </c:pt>
                <c:pt idx="8557">
                  <c:v>8558</c:v>
                </c:pt>
                <c:pt idx="8558">
                  <c:v>8559</c:v>
                </c:pt>
                <c:pt idx="8559">
                  <c:v>8560</c:v>
                </c:pt>
                <c:pt idx="8560">
                  <c:v>8561</c:v>
                </c:pt>
                <c:pt idx="8561">
                  <c:v>8562</c:v>
                </c:pt>
                <c:pt idx="8562">
                  <c:v>8563</c:v>
                </c:pt>
                <c:pt idx="8563">
                  <c:v>8564</c:v>
                </c:pt>
                <c:pt idx="8564">
                  <c:v>8565</c:v>
                </c:pt>
                <c:pt idx="8565">
                  <c:v>8566</c:v>
                </c:pt>
                <c:pt idx="8566">
                  <c:v>8567</c:v>
                </c:pt>
                <c:pt idx="8567">
                  <c:v>8568</c:v>
                </c:pt>
                <c:pt idx="8568">
                  <c:v>8569</c:v>
                </c:pt>
                <c:pt idx="8569">
                  <c:v>8570</c:v>
                </c:pt>
                <c:pt idx="8570">
                  <c:v>8571</c:v>
                </c:pt>
                <c:pt idx="8571">
                  <c:v>8572</c:v>
                </c:pt>
                <c:pt idx="8572">
                  <c:v>8573</c:v>
                </c:pt>
                <c:pt idx="8573">
                  <c:v>8574</c:v>
                </c:pt>
                <c:pt idx="8574">
                  <c:v>8575</c:v>
                </c:pt>
                <c:pt idx="8575">
                  <c:v>8576</c:v>
                </c:pt>
                <c:pt idx="8576">
                  <c:v>8577</c:v>
                </c:pt>
                <c:pt idx="8577">
                  <c:v>8578</c:v>
                </c:pt>
                <c:pt idx="8578">
                  <c:v>8579</c:v>
                </c:pt>
                <c:pt idx="8579">
                  <c:v>8580</c:v>
                </c:pt>
                <c:pt idx="8580">
                  <c:v>8581</c:v>
                </c:pt>
                <c:pt idx="8581">
                  <c:v>8582</c:v>
                </c:pt>
                <c:pt idx="8582">
                  <c:v>8583</c:v>
                </c:pt>
                <c:pt idx="8583">
                  <c:v>8584</c:v>
                </c:pt>
                <c:pt idx="8584">
                  <c:v>8585</c:v>
                </c:pt>
                <c:pt idx="8585">
                  <c:v>8586</c:v>
                </c:pt>
                <c:pt idx="8586">
                  <c:v>8587</c:v>
                </c:pt>
                <c:pt idx="8587">
                  <c:v>8588</c:v>
                </c:pt>
                <c:pt idx="8588">
                  <c:v>8589</c:v>
                </c:pt>
                <c:pt idx="8589">
                  <c:v>8590</c:v>
                </c:pt>
                <c:pt idx="8590">
                  <c:v>8591</c:v>
                </c:pt>
                <c:pt idx="8591">
                  <c:v>8592</c:v>
                </c:pt>
                <c:pt idx="8592">
                  <c:v>8593</c:v>
                </c:pt>
                <c:pt idx="8593">
                  <c:v>8594</c:v>
                </c:pt>
                <c:pt idx="8594">
                  <c:v>8595</c:v>
                </c:pt>
                <c:pt idx="8595">
                  <c:v>8596</c:v>
                </c:pt>
                <c:pt idx="8596">
                  <c:v>8597</c:v>
                </c:pt>
                <c:pt idx="8597">
                  <c:v>8598</c:v>
                </c:pt>
                <c:pt idx="8598">
                  <c:v>8599</c:v>
                </c:pt>
                <c:pt idx="8599">
                  <c:v>8600</c:v>
                </c:pt>
                <c:pt idx="8600">
                  <c:v>8601</c:v>
                </c:pt>
                <c:pt idx="8601">
                  <c:v>8602</c:v>
                </c:pt>
                <c:pt idx="8602">
                  <c:v>8603</c:v>
                </c:pt>
                <c:pt idx="8603">
                  <c:v>8604</c:v>
                </c:pt>
                <c:pt idx="8604">
                  <c:v>8605</c:v>
                </c:pt>
                <c:pt idx="8605">
                  <c:v>8606</c:v>
                </c:pt>
                <c:pt idx="8606">
                  <c:v>8607</c:v>
                </c:pt>
                <c:pt idx="8607">
                  <c:v>8608</c:v>
                </c:pt>
                <c:pt idx="8608">
                  <c:v>8609</c:v>
                </c:pt>
                <c:pt idx="8609">
                  <c:v>8610</c:v>
                </c:pt>
                <c:pt idx="8610">
                  <c:v>8611</c:v>
                </c:pt>
                <c:pt idx="8611">
                  <c:v>8612</c:v>
                </c:pt>
                <c:pt idx="8612">
                  <c:v>8613</c:v>
                </c:pt>
                <c:pt idx="8613">
                  <c:v>8614</c:v>
                </c:pt>
                <c:pt idx="8614">
                  <c:v>8615</c:v>
                </c:pt>
                <c:pt idx="8615">
                  <c:v>8616</c:v>
                </c:pt>
                <c:pt idx="8616">
                  <c:v>8617</c:v>
                </c:pt>
                <c:pt idx="8617">
                  <c:v>8618</c:v>
                </c:pt>
                <c:pt idx="8618">
                  <c:v>8619</c:v>
                </c:pt>
                <c:pt idx="8619">
                  <c:v>8620</c:v>
                </c:pt>
                <c:pt idx="8620">
                  <c:v>8621</c:v>
                </c:pt>
                <c:pt idx="8621">
                  <c:v>8622</c:v>
                </c:pt>
                <c:pt idx="8622">
                  <c:v>8623</c:v>
                </c:pt>
                <c:pt idx="8623">
                  <c:v>8624</c:v>
                </c:pt>
                <c:pt idx="8624">
                  <c:v>8625</c:v>
                </c:pt>
                <c:pt idx="8625">
                  <c:v>8626</c:v>
                </c:pt>
                <c:pt idx="8626">
                  <c:v>8627</c:v>
                </c:pt>
                <c:pt idx="8627">
                  <c:v>8628</c:v>
                </c:pt>
                <c:pt idx="8628">
                  <c:v>8629</c:v>
                </c:pt>
                <c:pt idx="8629">
                  <c:v>8630</c:v>
                </c:pt>
                <c:pt idx="8630">
                  <c:v>8631</c:v>
                </c:pt>
                <c:pt idx="8631">
                  <c:v>8632</c:v>
                </c:pt>
                <c:pt idx="8632">
                  <c:v>8633</c:v>
                </c:pt>
                <c:pt idx="8633">
                  <c:v>8634</c:v>
                </c:pt>
                <c:pt idx="8634">
                  <c:v>8635</c:v>
                </c:pt>
                <c:pt idx="8635">
                  <c:v>8636</c:v>
                </c:pt>
                <c:pt idx="8636">
                  <c:v>8637</c:v>
                </c:pt>
                <c:pt idx="8637">
                  <c:v>8638</c:v>
                </c:pt>
                <c:pt idx="8638">
                  <c:v>8639</c:v>
                </c:pt>
                <c:pt idx="8639">
                  <c:v>8640</c:v>
                </c:pt>
                <c:pt idx="8640">
                  <c:v>8641</c:v>
                </c:pt>
                <c:pt idx="8641">
                  <c:v>8642</c:v>
                </c:pt>
                <c:pt idx="8642">
                  <c:v>8643</c:v>
                </c:pt>
                <c:pt idx="8643">
                  <c:v>8644</c:v>
                </c:pt>
                <c:pt idx="8644">
                  <c:v>8645</c:v>
                </c:pt>
                <c:pt idx="8645">
                  <c:v>8646</c:v>
                </c:pt>
                <c:pt idx="8646">
                  <c:v>8647</c:v>
                </c:pt>
                <c:pt idx="8647">
                  <c:v>8648</c:v>
                </c:pt>
                <c:pt idx="8648">
                  <c:v>8649</c:v>
                </c:pt>
                <c:pt idx="8649">
                  <c:v>8650</c:v>
                </c:pt>
                <c:pt idx="8650">
                  <c:v>8651</c:v>
                </c:pt>
                <c:pt idx="8651">
                  <c:v>8652</c:v>
                </c:pt>
                <c:pt idx="8652">
                  <c:v>8653</c:v>
                </c:pt>
                <c:pt idx="8653">
                  <c:v>8654</c:v>
                </c:pt>
                <c:pt idx="8654">
                  <c:v>8655</c:v>
                </c:pt>
                <c:pt idx="8655">
                  <c:v>8656</c:v>
                </c:pt>
                <c:pt idx="8656">
                  <c:v>8657</c:v>
                </c:pt>
                <c:pt idx="8657">
                  <c:v>8658</c:v>
                </c:pt>
                <c:pt idx="8658">
                  <c:v>8659</c:v>
                </c:pt>
                <c:pt idx="8659">
                  <c:v>8660</c:v>
                </c:pt>
                <c:pt idx="8660">
                  <c:v>8661</c:v>
                </c:pt>
                <c:pt idx="8661">
                  <c:v>8662</c:v>
                </c:pt>
                <c:pt idx="8662">
                  <c:v>8663</c:v>
                </c:pt>
                <c:pt idx="8663">
                  <c:v>8664</c:v>
                </c:pt>
                <c:pt idx="8664">
                  <c:v>8665</c:v>
                </c:pt>
                <c:pt idx="8665">
                  <c:v>8666</c:v>
                </c:pt>
                <c:pt idx="8666">
                  <c:v>8667</c:v>
                </c:pt>
                <c:pt idx="8667">
                  <c:v>8668</c:v>
                </c:pt>
                <c:pt idx="8668">
                  <c:v>8669</c:v>
                </c:pt>
                <c:pt idx="8669">
                  <c:v>8670</c:v>
                </c:pt>
                <c:pt idx="8670">
                  <c:v>8671</c:v>
                </c:pt>
                <c:pt idx="8671">
                  <c:v>8672</c:v>
                </c:pt>
                <c:pt idx="8672">
                  <c:v>8673</c:v>
                </c:pt>
                <c:pt idx="8673">
                  <c:v>8674</c:v>
                </c:pt>
                <c:pt idx="8674">
                  <c:v>8675</c:v>
                </c:pt>
                <c:pt idx="8675">
                  <c:v>8676</c:v>
                </c:pt>
                <c:pt idx="8676">
                  <c:v>8677</c:v>
                </c:pt>
                <c:pt idx="8677">
                  <c:v>8678</c:v>
                </c:pt>
                <c:pt idx="8678">
                  <c:v>8679</c:v>
                </c:pt>
                <c:pt idx="8679">
                  <c:v>8680</c:v>
                </c:pt>
                <c:pt idx="8680">
                  <c:v>8681</c:v>
                </c:pt>
                <c:pt idx="8681">
                  <c:v>8682</c:v>
                </c:pt>
                <c:pt idx="8682">
                  <c:v>8683</c:v>
                </c:pt>
                <c:pt idx="8683">
                  <c:v>8684</c:v>
                </c:pt>
                <c:pt idx="8684">
                  <c:v>8685</c:v>
                </c:pt>
                <c:pt idx="8685">
                  <c:v>8686</c:v>
                </c:pt>
                <c:pt idx="8686">
                  <c:v>8687</c:v>
                </c:pt>
                <c:pt idx="8687">
                  <c:v>8688</c:v>
                </c:pt>
                <c:pt idx="8688">
                  <c:v>8689</c:v>
                </c:pt>
                <c:pt idx="8689">
                  <c:v>8690</c:v>
                </c:pt>
                <c:pt idx="8690">
                  <c:v>8691</c:v>
                </c:pt>
                <c:pt idx="8691">
                  <c:v>8692</c:v>
                </c:pt>
                <c:pt idx="8692">
                  <c:v>8693</c:v>
                </c:pt>
                <c:pt idx="8693">
                  <c:v>8694</c:v>
                </c:pt>
                <c:pt idx="8694">
                  <c:v>8695</c:v>
                </c:pt>
                <c:pt idx="8695">
                  <c:v>8696</c:v>
                </c:pt>
                <c:pt idx="8696">
                  <c:v>8697</c:v>
                </c:pt>
                <c:pt idx="8697">
                  <c:v>8698</c:v>
                </c:pt>
                <c:pt idx="8698">
                  <c:v>8699</c:v>
                </c:pt>
                <c:pt idx="8699">
                  <c:v>8700</c:v>
                </c:pt>
                <c:pt idx="8700">
                  <c:v>8701</c:v>
                </c:pt>
                <c:pt idx="8701">
                  <c:v>8702</c:v>
                </c:pt>
                <c:pt idx="8702">
                  <c:v>8703</c:v>
                </c:pt>
                <c:pt idx="8703">
                  <c:v>8704</c:v>
                </c:pt>
                <c:pt idx="8704">
                  <c:v>8705</c:v>
                </c:pt>
                <c:pt idx="8705">
                  <c:v>8706</c:v>
                </c:pt>
                <c:pt idx="8706">
                  <c:v>8707</c:v>
                </c:pt>
                <c:pt idx="8707">
                  <c:v>8708</c:v>
                </c:pt>
                <c:pt idx="8708">
                  <c:v>8709</c:v>
                </c:pt>
                <c:pt idx="8709">
                  <c:v>8710</c:v>
                </c:pt>
                <c:pt idx="8710">
                  <c:v>8711</c:v>
                </c:pt>
                <c:pt idx="8711">
                  <c:v>8712</c:v>
                </c:pt>
                <c:pt idx="8712">
                  <c:v>8713</c:v>
                </c:pt>
                <c:pt idx="8713">
                  <c:v>8714</c:v>
                </c:pt>
                <c:pt idx="8714">
                  <c:v>8715</c:v>
                </c:pt>
                <c:pt idx="8715">
                  <c:v>8716</c:v>
                </c:pt>
                <c:pt idx="8716">
                  <c:v>8717</c:v>
                </c:pt>
                <c:pt idx="8717">
                  <c:v>8718</c:v>
                </c:pt>
                <c:pt idx="8718">
                  <c:v>8719</c:v>
                </c:pt>
                <c:pt idx="8719">
                  <c:v>8720</c:v>
                </c:pt>
                <c:pt idx="8720">
                  <c:v>8721</c:v>
                </c:pt>
                <c:pt idx="8721">
                  <c:v>8722</c:v>
                </c:pt>
                <c:pt idx="8722">
                  <c:v>8723</c:v>
                </c:pt>
                <c:pt idx="8723">
                  <c:v>8724</c:v>
                </c:pt>
                <c:pt idx="8724">
                  <c:v>8725</c:v>
                </c:pt>
                <c:pt idx="8725">
                  <c:v>8726</c:v>
                </c:pt>
                <c:pt idx="8726">
                  <c:v>8727</c:v>
                </c:pt>
                <c:pt idx="8727">
                  <c:v>8728</c:v>
                </c:pt>
                <c:pt idx="8728">
                  <c:v>8729</c:v>
                </c:pt>
                <c:pt idx="8729">
                  <c:v>8730</c:v>
                </c:pt>
                <c:pt idx="8730">
                  <c:v>8731</c:v>
                </c:pt>
                <c:pt idx="8731">
                  <c:v>8732</c:v>
                </c:pt>
                <c:pt idx="8732">
                  <c:v>8733</c:v>
                </c:pt>
                <c:pt idx="8733">
                  <c:v>8734</c:v>
                </c:pt>
                <c:pt idx="8734">
                  <c:v>8735</c:v>
                </c:pt>
                <c:pt idx="8735">
                  <c:v>8736</c:v>
                </c:pt>
                <c:pt idx="8736">
                  <c:v>8737</c:v>
                </c:pt>
                <c:pt idx="8737">
                  <c:v>8738</c:v>
                </c:pt>
                <c:pt idx="8738">
                  <c:v>8739</c:v>
                </c:pt>
                <c:pt idx="8739">
                  <c:v>8740</c:v>
                </c:pt>
                <c:pt idx="8740">
                  <c:v>8741</c:v>
                </c:pt>
                <c:pt idx="8741">
                  <c:v>8742</c:v>
                </c:pt>
                <c:pt idx="8742">
                  <c:v>8743</c:v>
                </c:pt>
                <c:pt idx="8743">
                  <c:v>8744</c:v>
                </c:pt>
                <c:pt idx="8744">
                  <c:v>8745</c:v>
                </c:pt>
                <c:pt idx="8745">
                  <c:v>8746</c:v>
                </c:pt>
                <c:pt idx="8746">
                  <c:v>8747</c:v>
                </c:pt>
                <c:pt idx="8747">
                  <c:v>8748</c:v>
                </c:pt>
                <c:pt idx="8748">
                  <c:v>8749</c:v>
                </c:pt>
                <c:pt idx="8749">
                  <c:v>8750</c:v>
                </c:pt>
                <c:pt idx="8750">
                  <c:v>8751</c:v>
                </c:pt>
                <c:pt idx="8751">
                  <c:v>8752</c:v>
                </c:pt>
                <c:pt idx="8752">
                  <c:v>8753</c:v>
                </c:pt>
                <c:pt idx="8753">
                  <c:v>8754</c:v>
                </c:pt>
                <c:pt idx="8754">
                  <c:v>8755</c:v>
                </c:pt>
                <c:pt idx="8755">
                  <c:v>8756</c:v>
                </c:pt>
                <c:pt idx="8756">
                  <c:v>8757</c:v>
                </c:pt>
                <c:pt idx="8757">
                  <c:v>8758</c:v>
                </c:pt>
                <c:pt idx="8758">
                  <c:v>8759</c:v>
                </c:pt>
                <c:pt idx="8759">
                  <c:v>8760</c:v>
                </c:pt>
              </c:numCache>
            </c:numRef>
          </c:xVal>
          <c:yVal>
            <c:numRef>
              <c:f>'Auswertung c'!$B$2:$B$8761</c:f>
              <c:numCache>
                <c:formatCode>General</c:formatCode>
                <c:ptCount val="8760"/>
                <c:pt idx="0">
                  <c:v>99.77</c:v>
                </c:pt>
                <c:pt idx="1">
                  <c:v>98.05</c:v>
                </c:pt>
                <c:pt idx="2">
                  <c:v>84.94</c:v>
                </c:pt>
                <c:pt idx="3">
                  <c:v>83.91</c:v>
                </c:pt>
                <c:pt idx="4">
                  <c:v>81.37</c:v>
                </c:pt>
                <c:pt idx="5">
                  <c:v>78.88</c:v>
                </c:pt>
                <c:pt idx="6">
                  <c:v>75.87</c:v>
                </c:pt>
                <c:pt idx="7">
                  <c:v>75.61</c:v>
                </c:pt>
                <c:pt idx="8">
                  <c:v>74.930000000000007</c:v>
                </c:pt>
                <c:pt idx="9">
                  <c:v>72.7</c:v>
                </c:pt>
                <c:pt idx="10">
                  <c:v>72.17</c:v>
                </c:pt>
                <c:pt idx="11">
                  <c:v>72</c:v>
                </c:pt>
                <c:pt idx="12">
                  <c:v>71.92</c:v>
                </c:pt>
                <c:pt idx="13">
                  <c:v>70.819999999999993</c:v>
                </c:pt>
                <c:pt idx="14">
                  <c:v>70.599999999999994</c:v>
                </c:pt>
                <c:pt idx="15">
                  <c:v>70.38</c:v>
                </c:pt>
                <c:pt idx="16">
                  <c:v>69.94</c:v>
                </c:pt>
                <c:pt idx="17">
                  <c:v>69.739999999999995</c:v>
                </c:pt>
                <c:pt idx="18">
                  <c:v>69.680000000000007</c:v>
                </c:pt>
                <c:pt idx="19">
                  <c:v>69.489999999999995</c:v>
                </c:pt>
                <c:pt idx="20">
                  <c:v>69.47</c:v>
                </c:pt>
                <c:pt idx="21">
                  <c:v>69.03</c:v>
                </c:pt>
                <c:pt idx="22">
                  <c:v>69.010000000000005</c:v>
                </c:pt>
                <c:pt idx="23">
                  <c:v>68.5</c:v>
                </c:pt>
                <c:pt idx="24">
                  <c:v>68.34</c:v>
                </c:pt>
                <c:pt idx="25">
                  <c:v>68.19</c:v>
                </c:pt>
                <c:pt idx="26">
                  <c:v>67.739999999999995</c:v>
                </c:pt>
                <c:pt idx="27">
                  <c:v>67.19</c:v>
                </c:pt>
                <c:pt idx="28">
                  <c:v>66.989999999999995</c:v>
                </c:pt>
                <c:pt idx="29">
                  <c:v>66.98</c:v>
                </c:pt>
                <c:pt idx="30">
                  <c:v>66.87</c:v>
                </c:pt>
                <c:pt idx="31">
                  <c:v>66.650000000000006</c:v>
                </c:pt>
                <c:pt idx="32">
                  <c:v>66.45</c:v>
                </c:pt>
                <c:pt idx="33">
                  <c:v>66.39</c:v>
                </c:pt>
                <c:pt idx="34">
                  <c:v>66.319999999999993</c:v>
                </c:pt>
                <c:pt idx="35">
                  <c:v>66.239999999999995</c:v>
                </c:pt>
                <c:pt idx="36">
                  <c:v>66.23</c:v>
                </c:pt>
                <c:pt idx="37">
                  <c:v>66.14</c:v>
                </c:pt>
                <c:pt idx="38">
                  <c:v>65.989999999999995</c:v>
                </c:pt>
                <c:pt idx="39">
                  <c:v>65.989999999999995</c:v>
                </c:pt>
                <c:pt idx="40">
                  <c:v>65.97</c:v>
                </c:pt>
                <c:pt idx="41">
                  <c:v>65.959999999999994</c:v>
                </c:pt>
                <c:pt idx="42">
                  <c:v>65.67</c:v>
                </c:pt>
                <c:pt idx="43">
                  <c:v>65.56</c:v>
                </c:pt>
                <c:pt idx="44">
                  <c:v>65.52</c:v>
                </c:pt>
                <c:pt idx="45">
                  <c:v>65.22</c:v>
                </c:pt>
                <c:pt idx="46">
                  <c:v>65.180000000000007</c:v>
                </c:pt>
                <c:pt idx="47">
                  <c:v>65.12</c:v>
                </c:pt>
                <c:pt idx="48">
                  <c:v>65.05</c:v>
                </c:pt>
                <c:pt idx="49">
                  <c:v>65.05</c:v>
                </c:pt>
                <c:pt idx="50">
                  <c:v>65</c:v>
                </c:pt>
                <c:pt idx="51">
                  <c:v>65</c:v>
                </c:pt>
                <c:pt idx="52">
                  <c:v>64.989999999999995</c:v>
                </c:pt>
                <c:pt idx="53">
                  <c:v>64.959999999999994</c:v>
                </c:pt>
                <c:pt idx="54">
                  <c:v>64.91</c:v>
                </c:pt>
                <c:pt idx="55">
                  <c:v>64.739999999999995</c:v>
                </c:pt>
                <c:pt idx="56">
                  <c:v>64.510000000000005</c:v>
                </c:pt>
                <c:pt idx="57">
                  <c:v>64.099999999999994</c:v>
                </c:pt>
                <c:pt idx="58">
                  <c:v>64.06</c:v>
                </c:pt>
                <c:pt idx="59">
                  <c:v>63.83</c:v>
                </c:pt>
                <c:pt idx="60">
                  <c:v>63.79</c:v>
                </c:pt>
                <c:pt idx="61">
                  <c:v>63.36</c:v>
                </c:pt>
                <c:pt idx="62">
                  <c:v>63.27</c:v>
                </c:pt>
                <c:pt idx="63">
                  <c:v>63.06</c:v>
                </c:pt>
                <c:pt idx="64">
                  <c:v>63.02</c:v>
                </c:pt>
                <c:pt idx="65">
                  <c:v>62.97</c:v>
                </c:pt>
                <c:pt idx="66">
                  <c:v>62.96</c:v>
                </c:pt>
                <c:pt idx="67">
                  <c:v>62.95</c:v>
                </c:pt>
                <c:pt idx="68">
                  <c:v>62.9</c:v>
                </c:pt>
                <c:pt idx="69">
                  <c:v>62.82</c:v>
                </c:pt>
                <c:pt idx="70">
                  <c:v>62.73</c:v>
                </c:pt>
                <c:pt idx="71">
                  <c:v>62.59</c:v>
                </c:pt>
                <c:pt idx="72">
                  <c:v>62.51</c:v>
                </c:pt>
                <c:pt idx="73">
                  <c:v>62.16</c:v>
                </c:pt>
                <c:pt idx="74">
                  <c:v>62.06</c:v>
                </c:pt>
                <c:pt idx="75">
                  <c:v>62.06</c:v>
                </c:pt>
                <c:pt idx="76">
                  <c:v>62.05</c:v>
                </c:pt>
                <c:pt idx="77">
                  <c:v>62.01</c:v>
                </c:pt>
                <c:pt idx="78">
                  <c:v>62</c:v>
                </c:pt>
                <c:pt idx="79">
                  <c:v>62</c:v>
                </c:pt>
                <c:pt idx="80">
                  <c:v>61.99</c:v>
                </c:pt>
                <c:pt idx="81">
                  <c:v>61.96</c:v>
                </c:pt>
                <c:pt idx="82">
                  <c:v>61.95</c:v>
                </c:pt>
                <c:pt idx="83">
                  <c:v>61.95</c:v>
                </c:pt>
                <c:pt idx="84">
                  <c:v>61.89</c:v>
                </c:pt>
                <c:pt idx="85">
                  <c:v>61.8</c:v>
                </c:pt>
                <c:pt idx="86">
                  <c:v>61.76</c:v>
                </c:pt>
                <c:pt idx="87">
                  <c:v>61.67</c:v>
                </c:pt>
                <c:pt idx="88">
                  <c:v>61.41</c:v>
                </c:pt>
                <c:pt idx="89">
                  <c:v>61.21</c:v>
                </c:pt>
                <c:pt idx="90">
                  <c:v>61.14</c:v>
                </c:pt>
                <c:pt idx="91">
                  <c:v>61.1</c:v>
                </c:pt>
                <c:pt idx="92">
                  <c:v>61.04</c:v>
                </c:pt>
                <c:pt idx="93">
                  <c:v>61</c:v>
                </c:pt>
                <c:pt idx="94">
                  <c:v>61</c:v>
                </c:pt>
                <c:pt idx="95">
                  <c:v>61</c:v>
                </c:pt>
                <c:pt idx="96">
                  <c:v>60.98</c:v>
                </c:pt>
                <c:pt idx="97">
                  <c:v>60.96</c:v>
                </c:pt>
                <c:pt idx="98">
                  <c:v>60.83</c:v>
                </c:pt>
                <c:pt idx="99">
                  <c:v>60.81</c:v>
                </c:pt>
                <c:pt idx="100">
                  <c:v>60.63</c:v>
                </c:pt>
                <c:pt idx="101">
                  <c:v>60.43</c:v>
                </c:pt>
                <c:pt idx="102">
                  <c:v>60.42</c:v>
                </c:pt>
                <c:pt idx="103">
                  <c:v>60.28</c:v>
                </c:pt>
                <c:pt idx="104">
                  <c:v>60.26</c:v>
                </c:pt>
                <c:pt idx="105">
                  <c:v>60.17</c:v>
                </c:pt>
                <c:pt idx="106">
                  <c:v>60.15</c:v>
                </c:pt>
                <c:pt idx="107">
                  <c:v>60.14</c:v>
                </c:pt>
                <c:pt idx="108">
                  <c:v>60.08</c:v>
                </c:pt>
                <c:pt idx="109">
                  <c:v>60.08</c:v>
                </c:pt>
                <c:pt idx="110">
                  <c:v>60.07</c:v>
                </c:pt>
                <c:pt idx="111">
                  <c:v>60.05</c:v>
                </c:pt>
                <c:pt idx="112">
                  <c:v>60.04</c:v>
                </c:pt>
                <c:pt idx="113">
                  <c:v>60.04</c:v>
                </c:pt>
                <c:pt idx="114">
                  <c:v>60.03</c:v>
                </c:pt>
                <c:pt idx="115">
                  <c:v>60.01</c:v>
                </c:pt>
                <c:pt idx="116">
                  <c:v>60.01</c:v>
                </c:pt>
                <c:pt idx="117">
                  <c:v>60</c:v>
                </c:pt>
                <c:pt idx="118">
                  <c:v>60</c:v>
                </c:pt>
                <c:pt idx="119">
                  <c:v>60</c:v>
                </c:pt>
                <c:pt idx="120">
                  <c:v>59.98</c:v>
                </c:pt>
                <c:pt idx="121">
                  <c:v>59.94</c:v>
                </c:pt>
                <c:pt idx="122">
                  <c:v>59.91</c:v>
                </c:pt>
                <c:pt idx="123">
                  <c:v>59.91</c:v>
                </c:pt>
                <c:pt idx="124">
                  <c:v>59.9</c:v>
                </c:pt>
                <c:pt idx="125">
                  <c:v>59.87</c:v>
                </c:pt>
                <c:pt idx="126">
                  <c:v>59.84</c:v>
                </c:pt>
                <c:pt idx="127">
                  <c:v>59.61</c:v>
                </c:pt>
                <c:pt idx="128">
                  <c:v>59.59</c:v>
                </c:pt>
                <c:pt idx="129">
                  <c:v>59.45</c:v>
                </c:pt>
                <c:pt idx="130">
                  <c:v>59.41</c:v>
                </c:pt>
                <c:pt idx="131">
                  <c:v>59.39</c:v>
                </c:pt>
                <c:pt idx="132">
                  <c:v>59.37</c:v>
                </c:pt>
                <c:pt idx="133">
                  <c:v>59.29</c:v>
                </c:pt>
                <c:pt idx="134">
                  <c:v>59.2</c:v>
                </c:pt>
                <c:pt idx="135">
                  <c:v>59.19</c:v>
                </c:pt>
                <c:pt idx="136">
                  <c:v>59.15</c:v>
                </c:pt>
                <c:pt idx="137">
                  <c:v>59.13</c:v>
                </c:pt>
                <c:pt idx="138">
                  <c:v>59.06</c:v>
                </c:pt>
                <c:pt idx="139">
                  <c:v>59.01</c:v>
                </c:pt>
                <c:pt idx="140">
                  <c:v>58.97</c:v>
                </c:pt>
                <c:pt idx="141">
                  <c:v>58.95</c:v>
                </c:pt>
                <c:pt idx="142">
                  <c:v>58.94</c:v>
                </c:pt>
                <c:pt idx="143">
                  <c:v>58.94</c:v>
                </c:pt>
                <c:pt idx="144">
                  <c:v>58.88</c:v>
                </c:pt>
                <c:pt idx="145">
                  <c:v>58.85</c:v>
                </c:pt>
                <c:pt idx="146">
                  <c:v>58.84</c:v>
                </c:pt>
                <c:pt idx="147">
                  <c:v>58.8</c:v>
                </c:pt>
                <c:pt idx="148">
                  <c:v>58.79</c:v>
                </c:pt>
                <c:pt idx="149">
                  <c:v>58.64</c:v>
                </c:pt>
                <c:pt idx="150">
                  <c:v>58.62</c:v>
                </c:pt>
                <c:pt idx="151">
                  <c:v>58.59</c:v>
                </c:pt>
                <c:pt idx="152">
                  <c:v>58.55</c:v>
                </c:pt>
                <c:pt idx="153">
                  <c:v>58.55</c:v>
                </c:pt>
                <c:pt idx="154">
                  <c:v>58.48</c:v>
                </c:pt>
                <c:pt idx="155">
                  <c:v>58.39</c:v>
                </c:pt>
                <c:pt idx="156">
                  <c:v>58.25</c:v>
                </c:pt>
                <c:pt idx="157">
                  <c:v>58.24</c:v>
                </c:pt>
                <c:pt idx="158">
                  <c:v>58.13</c:v>
                </c:pt>
                <c:pt idx="159">
                  <c:v>58.05</c:v>
                </c:pt>
                <c:pt idx="160">
                  <c:v>58.05</c:v>
                </c:pt>
                <c:pt idx="161">
                  <c:v>58.04</c:v>
                </c:pt>
                <c:pt idx="162">
                  <c:v>58</c:v>
                </c:pt>
                <c:pt idx="163">
                  <c:v>57.98</c:v>
                </c:pt>
                <c:pt idx="164">
                  <c:v>57.96</c:v>
                </c:pt>
                <c:pt idx="165">
                  <c:v>57.91</c:v>
                </c:pt>
                <c:pt idx="166">
                  <c:v>57.85</c:v>
                </c:pt>
                <c:pt idx="167">
                  <c:v>57.84</c:v>
                </c:pt>
                <c:pt idx="168">
                  <c:v>57.84</c:v>
                </c:pt>
                <c:pt idx="169">
                  <c:v>57.82</c:v>
                </c:pt>
                <c:pt idx="170">
                  <c:v>57.82</c:v>
                </c:pt>
                <c:pt idx="171">
                  <c:v>57.8</c:v>
                </c:pt>
                <c:pt idx="172">
                  <c:v>57.79</c:v>
                </c:pt>
                <c:pt idx="173">
                  <c:v>57.69</c:v>
                </c:pt>
                <c:pt idx="174">
                  <c:v>57.69</c:v>
                </c:pt>
                <c:pt idx="175">
                  <c:v>57.69</c:v>
                </c:pt>
                <c:pt idx="176">
                  <c:v>57.68</c:v>
                </c:pt>
                <c:pt idx="177">
                  <c:v>57.65</c:v>
                </c:pt>
                <c:pt idx="178">
                  <c:v>57.59</c:v>
                </c:pt>
                <c:pt idx="179">
                  <c:v>57.58</c:v>
                </c:pt>
                <c:pt idx="180">
                  <c:v>57.51</c:v>
                </c:pt>
                <c:pt idx="181">
                  <c:v>57.46</c:v>
                </c:pt>
                <c:pt idx="182">
                  <c:v>57.42</c:v>
                </c:pt>
                <c:pt idx="183">
                  <c:v>57.37</c:v>
                </c:pt>
                <c:pt idx="184">
                  <c:v>57.34</c:v>
                </c:pt>
                <c:pt idx="185">
                  <c:v>57.34</c:v>
                </c:pt>
                <c:pt idx="186">
                  <c:v>57.19</c:v>
                </c:pt>
                <c:pt idx="187">
                  <c:v>57.1</c:v>
                </c:pt>
                <c:pt idx="188">
                  <c:v>57.09</c:v>
                </c:pt>
                <c:pt idx="189">
                  <c:v>57.07</c:v>
                </c:pt>
                <c:pt idx="190">
                  <c:v>57.01</c:v>
                </c:pt>
                <c:pt idx="191">
                  <c:v>56.99</c:v>
                </c:pt>
                <c:pt idx="192">
                  <c:v>56.97</c:v>
                </c:pt>
                <c:pt idx="193">
                  <c:v>56.92</c:v>
                </c:pt>
                <c:pt idx="194">
                  <c:v>56.92</c:v>
                </c:pt>
                <c:pt idx="195">
                  <c:v>56.91</c:v>
                </c:pt>
                <c:pt idx="196">
                  <c:v>56.91</c:v>
                </c:pt>
                <c:pt idx="197">
                  <c:v>56.88</c:v>
                </c:pt>
                <c:pt idx="198">
                  <c:v>56.8</c:v>
                </c:pt>
                <c:pt idx="199">
                  <c:v>56.78</c:v>
                </c:pt>
                <c:pt idx="200">
                  <c:v>56.77</c:v>
                </c:pt>
                <c:pt idx="201">
                  <c:v>56.7</c:v>
                </c:pt>
                <c:pt idx="202">
                  <c:v>56.68</c:v>
                </c:pt>
                <c:pt idx="203">
                  <c:v>56.65</c:v>
                </c:pt>
                <c:pt idx="204">
                  <c:v>56.62</c:v>
                </c:pt>
                <c:pt idx="205">
                  <c:v>56.6</c:v>
                </c:pt>
                <c:pt idx="206">
                  <c:v>56.6</c:v>
                </c:pt>
                <c:pt idx="207">
                  <c:v>56.56</c:v>
                </c:pt>
                <c:pt idx="208">
                  <c:v>56.55</c:v>
                </c:pt>
                <c:pt idx="209">
                  <c:v>56.51</c:v>
                </c:pt>
                <c:pt idx="210">
                  <c:v>56.49</c:v>
                </c:pt>
                <c:pt idx="211">
                  <c:v>56.44</c:v>
                </c:pt>
                <c:pt idx="212">
                  <c:v>56.36</c:v>
                </c:pt>
                <c:pt idx="213">
                  <c:v>56.26</c:v>
                </c:pt>
                <c:pt idx="214">
                  <c:v>56.25</c:v>
                </c:pt>
                <c:pt idx="215">
                  <c:v>56.19</c:v>
                </c:pt>
                <c:pt idx="216">
                  <c:v>56.18</c:v>
                </c:pt>
                <c:pt idx="217">
                  <c:v>56.14</c:v>
                </c:pt>
                <c:pt idx="218">
                  <c:v>56.11</c:v>
                </c:pt>
                <c:pt idx="219">
                  <c:v>56.05</c:v>
                </c:pt>
                <c:pt idx="220">
                  <c:v>56.03</c:v>
                </c:pt>
                <c:pt idx="221">
                  <c:v>56.02</c:v>
                </c:pt>
                <c:pt idx="222">
                  <c:v>56</c:v>
                </c:pt>
                <c:pt idx="223">
                  <c:v>56</c:v>
                </c:pt>
                <c:pt idx="224">
                  <c:v>56</c:v>
                </c:pt>
                <c:pt idx="225">
                  <c:v>55.99</c:v>
                </c:pt>
                <c:pt idx="226">
                  <c:v>55.99</c:v>
                </c:pt>
                <c:pt idx="227">
                  <c:v>55.99</c:v>
                </c:pt>
                <c:pt idx="228">
                  <c:v>55.99</c:v>
                </c:pt>
                <c:pt idx="229">
                  <c:v>55.97</c:v>
                </c:pt>
                <c:pt idx="230">
                  <c:v>55.93</c:v>
                </c:pt>
                <c:pt idx="231">
                  <c:v>55.93</c:v>
                </c:pt>
                <c:pt idx="232">
                  <c:v>55.92</c:v>
                </c:pt>
                <c:pt idx="233">
                  <c:v>55.92</c:v>
                </c:pt>
                <c:pt idx="234">
                  <c:v>55.9</c:v>
                </c:pt>
                <c:pt idx="235">
                  <c:v>55.86</c:v>
                </c:pt>
                <c:pt idx="236">
                  <c:v>55.81</c:v>
                </c:pt>
                <c:pt idx="237">
                  <c:v>55.8</c:v>
                </c:pt>
                <c:pt idx="238">
                  <c:v>55.78</c:v>
                </c:pt>
                <c:pt idx="239">
                  <c:v>55.77</c:v>
                </c:pt>
                <c:pt idx="240">
                  <c:v>55.77</c:v>
                </c:pt>
                <c:pt idx="241">
                  <c:v>55.75</c:v>
                </c:pt>
                <c:pt idx="242">
                  <c:v>55.7</c:v>
                </c:pt>
                <c:pt idx="243">
                  <c:v>55.68</c:v>
                </c:pt>
                <c:pt idx="244">
                  <c:v>55.64</c:v>
                </c:pt>
                <c:pt idx="245">
                  <c:v>55.64</c:v>
                </c:pt>
                <c:pt idx="246">
                  <c:v>55.63</c:v>
                </c:pt>
                <c:pt idx="247">
                  <c:v>55.63</c:v>
                </c:pt>
                <c:pt idx="248">
                  <c:v>55.62</c:v>
                </c:pt>
                <c:pt idx="249">
                  <c:v>55.61</c:v>
                </c:pt>
                <c:pt idx="250">
                  <c:v>55.55</c:v>
                </c:pt>
                <c:pt idx="251">
                  <c:v>55.55</c:v>
                </c:pt>
                <c:pt idx="252">
                  <c:v>55.51</c:v>
                </c:pt>
                <c:pt idx="253">
                  <c:v>55.5</c:v>
                </c:pt>
                <c:pt idx="254">
                  <c:v>55.48</c:v>
                </c:pt>
                <c:pt idx="255">
                  <c:v>55.47</c:v>
                </c:pt>
                <c:pt idx="256">
                  <c:v>55.44</c:v>
                </c:pt>
                <c:pt idx="257">
                  <c:v>55.44</c:v>
                </c:pt>
                <c:pt idx="258">
                  <c:v>55.39</c:v>
                </c:pt>
                <c:pt idx="259">
                  <c:v>55.29</c:v>
                </c:pt>
                <c:pt idx="260">
                  <c:v>55.26</c:v>
                </c:pt>
                <c:pt idx="261">
                  <c:v>55.25</c:v>
                </c:pt>
                <c:pt idx="262">
                  <c:v>55.25</c:v>
                </c:pt>
                <c:pt idx="263">
                  <c:v>55.2</c:v>
                </c:pt>
                <c:pt idx="264">
                  <c:v>55.17</c:v>
                </c:pt>
                <c:pt idx="265">
                  <c:v>55.17</c:v>
                </c:pt>
                <c:pt idx="266">
                  <c:v>55.17</c:v>
                </c:pt>
                <c:pt idx="267">
                  <c:v>55.17</c:v>
                </c:pt>
                <c:pt idx="268">
                  <c:v>55.17</c:v>
                </c:pt>
                <c:pt idx="269">
                  <c:v>55.16</c:v>
                </c:pt>
                <c:pt idx="270">
                  <c:v>55.13</c:v>
                </c:pt>
                <c:pt idx="271">
                  <c:v>55.1</c:v>
                </c:pt>
                <c:pt idx="272">
                  <c:v>55.1</c:v>
                </c:pt>
                <c:pt idx="273">
                  <c:v>55.09</c:v>
                </c:pt>
                <c:pt idx="274">
                  <c:v>55.09</c:v>
                </c:pt>
                <c:pt idx="275">
                  <c:v>55.08</c:v>
                </c:pt>
                <c:pt idx="276">
                  <c:v>55.07</c:v>
                </c:pt>
                <c:pt idx="277">
                  <c:v>55.07</c:v>
                </c:pt>
                <c:pt idx="278">
                  <c:v>55.04</c:v>
                </c:pt>
                <c:pt idx="279">
                  <c:v>55.03</c:v>
                </c:pt>
                <c:pt idx="280">
                  <c:v>55.03</c:v>
                </c:pt>
                <c:pt idx="281">
                  <c:v>55.01</c:v>
                </c:pt>
                <c:pt idx="282">
                  <c:v>55</c:v>
                </c:pt>
                <c:pt idx="283">
                  <c:v>55</c:v>
                </c:pt>
                <c:pt idx="284">
                  <c:v>55</c:v>
                </c:pt>
                <c:pt idx="285">
                  <c:v>55</c:v>
                </c:pt>
                <c:pt idx="286">
                  <c:v>55</c:v>
                </c:pt>
                <c:pt idx="287">
                  <c:v>55</c:v>
                </c:pt>
                <c:pt idx="288">
                  <c:v>54.99</c:v>
                </c:pt>
                <c:pt idx="289">
                  <c:v>54.98</c:v>
                </c:pt>
                <c:pt idx="290">
                  <c:v>54.97</c:v>
                </c:pt>
                <c:pt idx="291">
                  <c:v>54.97</c:v>
                </c:pt>
                <c:pt idx="292">
                  <c:v>54.96</c:v>
                </c:pt>
                <c:pt idx="293">
                  <c:v>54.95</c:v>
                </c:pt>
                <c:pt idx="294">
                  <c:v>54.95</c:v>
                </c:pt>
                <c:pt idx="295">
                  <c:v>54.95</c:v>
                </c:pt>
                <c:pt idx="296">
                  <c:v>54.95</c:v>
                </c:pt>
                <c:pt idx="297">
                  <c:v>54.94</c:v>
                </c:pt>
                <c:pt idx="298">
                  <c:v>54.92</c:v>
                </c:pt>
                <c:pt idx="299">
                  <c:v>54.92</c:v>
                </c:pt>
                <c:pt idx="300">
                  <c:v>54.92</c:v>
                </c:pt>
                <c:pt idx="301">
                  <c:v>54.91</c:v>
                </c:pt>
                <c:pt idx="302">
                  <c:v>54.9</c:v>
                </c:pt>
                <c:pt idx="303">
                  <c:v>54.9</c:v>
                </c:pt>
                <c:pt idx="304">
                  <c:v>54.87</c:v>
                </c:pt>
                <c:pt idx="305">
                  <c:v>54.87</c:v>
                </c:pt>
                <c:pt idx="306">
                  <c:v>54.85</c:v>
                </c:pt>
                <c:pt idx="307">
                  <c:v>54.8</c:v>
                </c:pt>
                <c:pt idx="308">
                  <c:v>54.8</c:v>
                </c:pt>
                <c:pt idx="309">
                  <c:v>54.72</c:v>
                </c:pt>
                <c:pt idx="310">
                  <c:v>54.7</c:v>
                </c:pt>
                <c:pt idx="311">
                  <c:v>54.69</c:v>
                </c:pt>
                <c:pt idx="312">
                  <c:v>54.64</c:v>
                </c:pt>
                <c:pt idx="313">
                  <c:v>54.62</c:v>
                </c:pt>
                <c:pt idx="314">
                  <c:v>54.6</c:v>
                </c:pt>
                <c:pt idx="315">
                  <c:v>54.58</c:v>
                </c:pt>
                <c:pt idx="316">
                  <c:v>54.56</c:v>
                </c:pt>
                <c:pt idx="317">
                  <c:v>54.42</c:v>
                </c:pt>
                <c:pt idx="318">
                  <c:v>54.38</c:v>
                </c:pt>
                <c:pt idx="319">
                  <c:v>54.38</c:v>
                </c:pt>
                <c:pt idx="320">
                  <c:v>54.32</c:v>
                </c:pt>
                <c:pt idx="321">
                  <c:v>54.28</c:v>
                </c:pt>
                <c:pt idx="322">
                  <c:v>54.26</c:v>
                </c:pt>
                <c:pt idx="323">
                  <c:v>54.25</c:v>
                </c:pt>
                <c:pt idx="324">
                  <c:v>54.24</c:v>
                </c:pt>
                <c:pt idx="325">
                  <c:v>54.24</c:v>
                </c:pt>
                <c:pt idx="326">
                  <c:v>54.22</c:v>
                </c:pt>
                <c:pt idx="327">
                  <c:v>54.15</c:v>
                </c:pt>
                <c:pt idx="328">
                  <c:v>54.15</c:v>
                </c:pt>
                <c:pt idx="329">
                  <c:v>54.12</c:v>
                </c:pt>
                <c:pt idx="330">
                  <c:v>54.1</c:v>
                </c:pt>
                <c:pt idx="331">
                  <c:v>54.09</c:v>
                </c:pt>
                <c:pt idx="332">
                  <c:v>54.07</c:v>
                </c:pt>
                <c:pt idx="333">
                  <c:v>54.06</c:v>
                </c:pt>
                <c:pt idx="334">
                  <c:v>54.02</c:v>
                </c:pt>
                <c:pt idx="335">
                  <c:v>54.01</c:v>
                </c:pt>
                <c:pt idx="336">
                  <c:v>54.01</c:v>
                </c:pt>
                <c:pt idx="337">
                  <c:v>54.01</c:v>
                </c:pt>
                <c:pt idx="338">
                  <c:v>54</c:v>
                </c:pt>
                <c:pt idx="339">
                  <c:v>54</c:v>
                </c:pt>
                <c:pt idx="340">
                  <c:v>53.99</c:v>
                </c:pt>
                <c:pt idx="341">
                  <c:v>53.99</c:v>
                </c:pt>
                <c:pt idx="342">
                  <c:v>53.98</c:v>
                </c:pt>
                <c:pt idx="343">
                  <c:v>53.94</c:v>
                </c:pt>
                <c:pt idx="344">
                  <c:v>53.94</c:v>
                </c:pt>
                <c:pt idx="345">
                  <c:v>53.93</c:v>
                </c:pt>
                <c:pt idx="346">
                  <c:v>53.93</c:v>
                </c:pt>
                <c:pt idx="347">
                  <c:v>53.91</c:v>
                </c:pt>
                <c:pt idx="348">
                  <c:v>53.91</c:v>
                </c:pt>
                <c:pt idx="349">
                  <c:v>53.89</c:v>
                </c:pt>
                <c:pt idx="350">
                  <c:v>53.88</c:v>
                </c:pt>
                <c:pt idx="351">
                  <c:v>53.87</c:v>
                </c:pt>
                <c:pt idx="352">
                  <c:v>53.85</c:v>
                </c:pt>
                <c:pt idx="353">
                  <c:v>53.84</c:v>
                </c:pt>
                <c:pt idx="354">
                  <c:v>53.84</c:v>
                </c:pt>
                <c:pt idx="355">
                  <c:v>53.81</c:v>
                </c:pt>
                <c:pt idx="356">
                  <c:v>53.81</c:v>
                </c:pt>
                <c:pt idx="357">
                  <c:v>53.79</c:v>
                </c:pt>
                <c:pt idx="358">
                  <c:v>53.79</c:v>
                </c:pt>
                <c:pt idx="359">
                  <c:v>53.78</c:v>
                </c:pt>
                <c:pt idx="360">
                  <c:v>53.74</c:v>
                </c:pt>
                <c:pt idx="361">
                  <c:v>53.73</c:v>
                </c:pt>
                <c:pt idx="362">
                  <c:v>53.64</c:v>
                </c:pt>
                <c:pt idx="363">
                  <c:v>53.61</c:v>
                </c:pt>
                <c:pt idx="364">
                  <c:v>53.59</c:v>
                </c:pt>
                <c:pt idx="365">
                  <c:v>53.58</c:v>
                </c:pt>
                <c:pt idx="366">
                  <c:v>53.56</c:v>
                </c:pt>
                <c:pt idx="367">
                  <c:v>53.54</c:v>
                </c:pt>
                <c:pt idx="368">
                  <c:v>53.53</c:v>
                </c:pt>
                <c:pt idx="369">
                  <c:v>53.53</c:v>
                </c:pt>
                <c:pt idx="370">
                  <c:v>53.46</c:v>
                </c:pt>
                <c:pt idx="371">
                  <c:v>53.45</c:v>
                </c:pt>
                <c:pt idx="372">
                  <c:v>53.45</c:v>
                </c:pt>
                <c:pt idx="373">
                  <c:v>53.43</c:v>
                </c:pt>
                <c:pt idx="374">
                  <c:v>53.42</c:v>
                </c:pt>
                <c:pt idx="375">
                  <c:v>53.39</c:v>
                </c:pt>
                <c:pt idx="376">
                  <c:v>53.39</c:v>
                </c:pt>
                <c:pt idx="377">
                  <c:v>53.37</c:v>
                </c:pt>
                <c:pt idx="378">
                  <c:v>53.37</c:v>
                </c:pt>
                <c:pt idx="379">
                  <c:v>53.35</c:v>
                </c:pt>
                <c:pt idx="380">
                  <c:v>53.33</c:v>
                </c:pt>
                <c:pt idx="381">
                  <c:v>53.33</c:v>
                </c:pt>
                <c:pt idx="382">
                  <c:v>53.32</c:v>
                </c:pt>
                <c:pt idx="383">
                  <c:v>53.22</c:v>
                </c:pt>
                <c:pt idx="384">
                  <c:v>53.19</c:v>
                </c:pt>
                <c:pt idx="385">
                  <c:v>53.14</c:v>
                </c:pt>
                <c:pt idx="386">
                  <c:v>53.13</c:v>
                </c:pt>
                <c:pt idx="387">
                  <c:v>53.1</c:v>
                </c:pt>
                <c:pt idx="388">
                  <c:v>53.02</c:v>
                </c:pt>
                <c:pt idx="389">
                  <c:v>53.01</c:v>
                </c:pt>
                <c:pt idx="390">
                  <c:v>53</c:v>
                </c:pt>
                <c:pt idx="391">
                  <c:v>53</c:v>
                </c:pt>
                <c:pt idx="392">
                  <c:v>52.98</c:v>
                </c:pt>
                <c:pt idx="393">
                  <c:v>52.96</c:v>
                </c:pt>
                <c:pt idx="394">
                  <c:v>52.95</c:v>
                </c:pt>
                <c:pt idx="395">
                  <c:v>52.95</c:v>
                </c:pt>
                <c:pt idx="396">
                  <c:v>52.94</c:v>
                </c:pt>
                <c:pt idx="397">
                  <c:v>52.93</c:v>
                </c:pt>
                <c:pt idx="398">
                  <c:v>52.93</c:v>
                </c:pt>
                <c:pt idx="399">
                  <c:v>52.92</c:v>
                </c:pt>
                <c:pt idx="400">
                  <c:v>52.92</c:v>
                </c:pt>
                <c:pt idx="401">
                  <c:v>52.92</c:v>
                </c:pt>
                <c:pt idx="402">
                  <c:v>52.91</c:v>
                </c:pt>
                <c:pt idx="403">
                  <c:v>52.9</c:v>
                </c:pt>
                <c:pt idx="404">
                  <c:v>52.9</c:v>
                </c:pt>
                <c:pt idx="405">
                  <c:v>52.89</c:v>
                </c:pt>
                <c:pt idx="406">
                  <c:v>52.87</c:v>
                </c:pt>
                <c:pt idx="407">
                  <c:v>52.86</c:v>
                </c:pt>
                <c:pt idx="408">
                  <c:v>52.85</c:v>
                </c:pt>
                <c:pt idx="409">
                  <c:v>52.81</c:v>
                </c:pt>
                <c:pt idx="410">
                  <c:v>52.76</c:v>
                </c:pt>
                <c:pt idx="411">
                  <c:v>52.73</c:v>
                </c:pt>
                <c:pt idx="412">
                  <c:v>52.63</c:v>
                </c:pt>
                <c:pt idx="413">
                  <c:v>52.62</c:v>
                </c:pt>
                <c:pt idx="414">
                  <c:v>52.62</c:v>
                </c:pt>
                <c:pt idx="415">
                  <c:v>52.58</c:v>
                </c:pt>
                <c:pt idx="416">
                  <c:v>52.57</c:v>
                </c:pt>
                <c:pt idx="417">
                  <c:v>52.55</c:v>
                </c:pt>
                <c:pt idx="418">
                  <c:v>52.51</c:v>
                </c:pt>
                <c:pt idx="419">
                  <c:v>52.5</c:v>
                </c:pt>
                <c:pt idx="420">
                  <c:v>52.49</c:v>
                </c:pt>
                <c:pt idx="421">
                  <c:v>52.49</c:v>
                </c:pt>
                <c:pt idx="422">
                  <c:v>52.46</c:v>
                </c:pt>
                <c:pt idx="423">
                  <c:v>52.45</c:v>
                </c:pt>
                <c:pt idx="424">
                  <c:v>52.44</c:v>
                </c:pt>
                <c:pt idx="425">
                  <c:v>52.44</c:v>
                </c:pt>
                <c:pt idx="426">
                  <c:v>52.4</c:v>
                </c:pt>
                <c:pt idx="427">
                  <c:v>52.4</c:v>
                </c:pt>
                <c:pt idx="428">
                  <c:v>52.38</c:v>
                </c:pt>
                <c:pt idx="429">
                  <c:v>52.38</c:v>
                </c:pt>
                <c:pt idx="430">
                  <c:v>52.38</c:v>
                </c:pt>
                <c:pt idx="431">
                  <c:v>52.37</c:v>
                </c:pt>
                <c:pt idx="432">
                  <c:v>52.34</c:v>
                </c:pt>
                <c:pt idx="433">
                  <c:v>52.33</c:v>
                </c:pt>
                <c:pt idx="434">
                  <c:v>52.32</c:v>
                </c:pt>
                <c:pt idx="435">
                  <c:v>52.32</c:v>
                </c:pt>
                <c:pt idx="436">
                  <c:v>52.25</c:v>
                </c:pt>
                <c:pt idx="437">
                  <c:v>52.23</c:v>
                </c:pt>
                <c:pt idx="438">
                  <c:v>52.18</c:v>
                </c:pt>
                <c:pt idx="439">
                  <c:v>52.16</c:v>
                </c:pt>
                <c:pt idx="440">
                  <c:v>52.14</c:v>
                </c:pt>
                <c:pt idx="441">
                  <c:v>52.11</c:v>
                </c:pt>
                <c:pt idx="442">
                  <c:v>52.1</c:v>
                </c:pt>
                <c:pt idx="443">
                  <c:v>52.07</c:v>
                </c:pt>
                <c:pt idx="444">
                  <c:v>52.07</c:v>
                </c:pt>
                <c:pt idx="445">
                  <c:v>52.06</c:v>
                </c:pt>
                <c:pt idx="446">
                  <c:v>52.06</c:v>
                </c:pt>
                <c:pt idx="447">
                  <c:v>52.05</c:v>
                </c:pt>
                <c:pt idx="448">
                  <c:v>52.04</c:v>
                </c:pt>
                <c:pt idx="449">
                  <c:v>52.03</c:v>
                </c:pt>
                <c:pt idx="450">
                  <c:v>52.02</c:v>
                </c:pt>
                <c:pt idx="451">
                  <c:v>52.02</c:v>
                </c:pt>
                <c:pt idx="452">
                  <c:v>52.02</c:v>
                </c:pt>
                <c:pt idx="453">
                  <c:v>52.01</c:v>
                </c:pt>
                <c:pt idx="454">
                  <c:v>52</c:v>
                </c:pt>
                <c:pt idx="455">
                  <c:v>52</c:v>
                </c:pt>
                <c:pt idx="456">
                  <c:v>52</c:v>
                </c:pt>
                <c:pt idx="457">
                  <c:v>52</c:v>
                </c:pt>
                <c:pt idx="458">
                  <c:v>52</c:v>
                </c:pt>
                <c:pt idx="459">
                  <c:v>51.99</c:v>
                </c:pt>
                <c:pt idx="460">
                  <c:v>51.99</c:v>
                </c:pt>
                <c:pt idx="461">
                  <c:v>51.98</c:v>
                </c:pt>
                <c:pt idx="462">
                  <c:v>51.96</c:v>
                </c:pt>
                <c:pt idx="463">
                  <c:v>51.95</c:v>
                </c:pt>
                <c:pt idx="464">
                  <c:v>51.95</c:v>
                </c:pt>
                <c:pt idx="465">
                  <c:v>51.94</c:v>
                </c:pt>
                <c:pt idx="466">
                  <c:v>51.94</c:v>
                </c:pt>
                <c:pt idx="467">
                  <c:v>51.94</c:v>
                </c:pt>
                <c:pt idx="468">
                  <c:v>51.93</c:v>
                </c:pt>
                <c:pt idx="469">
                  <c:v>51.92</c:v>
                </c:pt>
                <c:pt idx="470">
                  <c:v>51.92</c:v>
                </c:pt>
                <c:pt idx="471">
                  <c:v>51.91</c:v>
                </c:pt>
                <c:pt idx="472">
                  <c:v>51.91</c:v>
                </c:pt>
                <c:pt idx="473">
                  <c:v>51.9</c:v>
                </c:pt>
                <c:pt idx="474">
                  <c:v>51.83</c:v>
                </c:pt>
                <c:pt idx="475">
                  <c:v>51.83</c:v>
                </c:pt>
                <c:pt idx="476">
                  <c:v>51.78</c:v>
                </c:pt>
                <c:pt idx="477">
                  <c:v>51.75</c:v>
                </c:pt>
                <c:pt idx="478">
                  <c:v>51.71</c:v>
                </c:pt>
                <c:pt idx="479">
                  <c:v>51.71</c:v>
                </c:pt>
                <c:pt idx="480">
                  <c:v>51.7</c:v>
                </c:pt>
                <c:pt idx="481">
                  <c:v>51.7</c:v>
                </c:pt>
                <c:pt idx="482">
                  <c:v>51.69</c:v>
                </c:pt>
                <c:pt idx="483">
                  <c:v>51.68</c:v>
                </c:pt>
                <c:pt idx="484">
                  <c:v>51.66</c:v>
                </c:pt>
                <c:pt idx="485">
                  <c:v>51.66</c:v>
                </c:pt>
                <c:pt idx="486">
                  <c:v>51.66</c:v>
                </c:pt>
                <c:pt idx="487">
                  <c:v>51.64</c:v>
                </c:pt>
                <c:pt idx="488">
                  <c:v>51.61</c:v>
                </c:pt>
                <c:pt idx="489">
                  <c:v>51.61</c:v>
                </c:pt>
                <c:pt idx="490">
                  <c:v>51.59</c:v>
                </c:pt>
                <c:pt idx="491">
                  <c:v>51.57</c:v>
                </c:pt>
                <c:pt idx="492">
                  <c:v>51.56</c:v>
                </c:pt>
                <c:pt idx="493">
                  <c:v>51.54</c:v>
                </c:pt>
                <c:pt idx="494">
                  <c:v>51.54</c:v>
                </c:pt>
                <c:pt idx="495">
                  <c:v>51.54</c:v>
                </c:pt>
                <c:pt idx="496">
                  <c:v>51.51</c:v>
                </c:pt>
                <c:pt idx="497">
                  <c:v>51.5</c:v>
                </c:pt>
                <c:pt idx="498">
                  <c:v>51.5</c:v>
                </c:pt>
                <c:pt idx="499">
                  <c:v>51.5</c:v>
                </c:pt>
                <c:pt idx="500">
                  <c:v>51.46</c:v>
                </c:pt>
                <c:pt idx="501">
                  <c:v>51.46</c:v>
                </c:pt>
                <c:pt idx="502">
                  <c:v>51.45</c:v>
                </c:pt>
                <c:pt idx="503">
                  <c:v>51.45</c:v>
                </c:pt>
                <c:pt idx="504">
                  <c:v>51.43</c:v>
                </c:pt>
                <c:pt idx="505">
                  <c:v>51.42</c:v>
                </c:pt>
                <c:pt idx="506">
                  <c:v>51.41</c:v>
                </c:pt>
                <c:pt idx="507">
                  <c:v>51.37</c:v>
                </c:pt>
                <c:pt idx="508">
                  <c:v>51.35</c:v>
                </c:pt>
                <c:pt idx="509">
                  <c:v>51.34</c:v>
                </c:pt>
                <c:pt idx="510">
                  <c:v>51.3</c:v>
                </c:pt>
                <c:pt idx="511">
                  <c:v>51.3</c:v>
                </c:pt>
                <c:pt idx="512">
                  <c:v>51.28</c:v>
                </c:pt>
                <c:pt idx="513">
                  <c:v>51.27</c:v>
                </c:pt>
                <c:pt idx="514">
                  <c:v>51.27</c:v>
                </c:pt>
                <c:pt idx="515">
                  <c:v>51.22</c:v>
                </c:pt>
                <c:pt idx="516">
                  <c:v>51.21</c:v>
                </c:pt>
                <c:pt idx="517">
                  <c:v>51.21</c:v>
                </c:pt>
                <c:pt idx="518">
                  <c:v>51.16</c:v>
                </c:pt>
                <c:pt idx="519">
                  <c:v>51.16</c:v>
                </c:pt>
                <c:pt idx="520">
                  <c:v>51.13</c:v>
                </c:pt>
                <c:pt idx="521">
                  <c:v>51.13</c:v>
                </c:pt>
                <c:pt idx="522">
                  <c:v>51.07</c:v>
                </c:pt>
                <c:pt idx="523">
                  <c:v>51.05</c:v>
                </c:pt>
                <c:pt idx="524">
                  <c:v>51.05</c:v>
                </c:pt>
                <c:pt idx="525">
                  <c:v>51.04</c:v>
                </c:pt>
                <c:pt idx="526">
                  <c:v>51.02</c:v>
                </c:pt>
                <c:pt idx="527">
                  <c:v>51</c:v>
                </c:pt>
                <c:pt idx="528">
                  <c:v>51</c:v>
                </c:pt>
                <c:pt idx="529">
                  <c:v>51</c:v>
                </c:pt>
                <c:pt idx="530">
                  <c:v>50.99</c:v>
                </c:pt>
                <c:pt idx="531">
                  <c:v>50.99</c:v>
                </c:pt>
                <c:pt idx="532">
                  <c:v>50.98</c:v>
                </c:pt>
                <c:pt idx="533">
                  <c:v>50.97</c:v>
                </c:pt>
                <c:pt idx="534">
                  <c:v>50.97</c:v>
                </c:pt>
                <c:pt idx="535">
                  <c:v>50.97</c:v>
                </c:pt>
                <c:pt idx="536">
                  <c:v>50.96</c:v>
                </c:pt>
                <c:pt idx="537">
                  <c:v>50.96</c:v>
                </c:pt>
                <c:pt idx="538">
                  <c:v>50.96</c:v>
                </c:pt>
                <c:pt idx="539">
                  <c:v>50.95</c:v>
                </c:pt>
                <c:pt idx="540">
                  <c:v>50.94</c:v>
                </c:pt>
                <c:pt idx="541">
                  <c:v>50.94</c:v>
                </c:pt>
                <c:pt idx="542">
                  <c:v>50.94</c:v>
                </c:pt>
                <c:pt idx="543">
                  <c:v>50.93</c:v>
                </c:pt>
                <c:pt idx="544">
                  <c:v>50.92</c:v>
                </c:pt>
                <c:pt idx="545">
                  <c:v>50.88</c:v>
                </c:pt>
                <c:pt idx="546">
                  <c:v>50.88</c:v>
                </c:pt>
                <c:pt idx="547">
                  <c:v>50.86</c:v>
                </c:pt>
                <c:pt idx="548">
                  <c:v>50.86</c:v>
                </c:pt>
                <c:pt idx="549">
                  <c:v>50.85</c:v>
                </c:pt>
                <c:pt idx="550">
                  <c:v>50.81</c:v>
                </c:pt>
                <c:pt idx="551">
                  <c:v>50.78</c:v>
                </c:pt>
                <c:pt idx="552">
                  <c:v>50.75</c:v>
                </c:pt>
                <c:pt idx="553">
                  <c:v>50.73</c:v>
                </c:pt>
                <c:pt idx="554">
                  <c:v>50.72</c:v>
                </c:pt>
                <c:pt idx="555">
                  <c:v>50.66</c:v>
                </c:pt>
                <c:pt idx="556">
                  <c:v>50.65</c:v>
                </c:pt>
                <c:pt idx="557">
                  <c:v>50.64</c:v>
                </c:pt>
                <c:pt idx="558">
                  <c:v>50.63</c:v>
                </c:pt>
                <c:pt idx="559">
                  <c:v>50.58</c:v>
                </c:pt>
                <c:pt idx="560">
                  <c:v>50.58</c:v>
                </c:pt>
                <c:pt idx="561">
                  <c:v>50.57</c:v>
                </c:pt>
                <c:pt idx="562">
                  <c:v>50.56</c:v>
                </c:pt>
                <c:pt idx="563">
                  <c:v>50.55</c:v>
                </c:pt>
                <c:pt idx="564">
                  <c:v>50.53</c:v>
                </c:pt>
                <c:pt idx="565">
                  <c:v>50.52</c:v>
                </c:pt>
                <c:pt idx="566">
                  <c:v>50.52</c:v>
                </c:pt>
                <c:pt idx="567">
                  <c:v>50.51</c:v>
                </c:pt>
                <c:pt idx="568">
                  <c:v>50.48</c:v>
                </c:pt>
                <c:pt idx="569">
                  <c:v>50.45</c:v>
                </c:pt>
                <c:pt idx="570">
                  <c:v>50.44</c:v>
                </c:pt>
                <c:pt idx="571">
                  <c:v>50.44</c:v>
                </c:pt>
                <c:pt idx="572">
                  <c:v>50.41</c:v>
                </c:pt>
                <c:pt idx="573">
                  <c:v>50.4</c:v>
                </c:pt>
                <c:pt idx="574">
                  <c:v>50.4</c:v>
                </c:pt>
                <c:pt idx="575">
                  <c:v>50.39</c:v>
                </c:pt>
                <c:pt idx="576">
                  <c:v>50.38</c:v>
                </c:pt>
                <c:pt idx="577">
                  <c:v>50.34</c:v>
                </c:pt>
                <c:pt idx="578">
                  <c:v>50.34</c:v>
                </c:pt>
                <c:pt idx="579">
                  <c:v>50.33</c:v>
                </c:pt>
                <c:pt idx="580">
                  <c:v>50.32</c:v>
                </c:pt>
                <c:pt idx="581">
                  <c:v>50.24</c:v>
                </c:pt>
                <c:pt idx="582">
                  <c:v>50.22</c:v>
                </c:pt>
                <c:pt idx="583">
                  <c:v>50.19</c:v>
                </c:pt>
                <c:pt idx="584">
                  <c:v>50.17</c:v>
                </c:pt>
                <c:pt idx="585">
                  <c:v>50.15</c:v>
                </c:pt>
                <c:pt idx="586">
                  <c:v>50.12</c:v>
                </c:pt>
                <c:pt idx="587">
                  <c:v>50.12</c:v>
                </c:pt>
                <c:pt idx="588">
                  <c:v>50.1</c:v>
                </c:pt>
                <c:pt idx="589">
                  <c:v>50.1</c:v>
                </c:pt>
                <c:pt idx="590">
                  <c:v>50.07</c:v>
                </c:pt>
                <c:pt idx="591">
                  <c:v>50.07</c:v>
                </c:pt>
                <c:pt idx="592">
                  <c:v>50.05</c:v>
                </c:pt>
                <c:pt idx="593">
                  <c:v>50.04</c:v>
                </c:pt>
                <c:pt idx="594">
                  <c:v>50.04</c:v>
                </c:pt>
                <c:pt idx="595">
                  <c:v>50.04</c:v>
                </c:pt>
                <c:pt idx="596">
                  <c:v>50.03</c:v>
                </c:pt>
                <c:pt idx="597">
                  <c:v>50.03</c:v>
                </c:pt>
                <c:pt idx="598">
                  <c:v>50.03</c:v>
                </c:pt>
                <c:pt idx="599">
                  <c:v>50.03</c:v>
                </c:pt>
                <c:pt idx="600">
                  <c:v>50.01</c:v>
                </c:pt>
                <c:pt idx="601">
                  <c:v>50.01</c:v>
                </c:pt>
                <c:pt idx="602">
                  <c:v>50</c:v>
                </c:pt>
                <c:pt idx="603">
                  <c:v>50</c:v>
                </c:pt>
                <c:pt idx="604">
                  <c:v>50</c:v>
                </c:pt>
                <c:pt idx="605">
                  <c:v>50</c:v>
                </c:pt>
                <c:pt idx="606">
                  <c:v>50</c:v>
                </c:pt>
                <c:pt idx="607">
                  <c:v>50</c:v>
                </c:pt>
                <c:pt idx="608">
                  <c:v>50</c:v>
                </c:pt>
                <c:pt idx="609">
                  <c:v>50</c:v>
                </c:pt>
                <c:pt idx="610">
                  <c:v>50</c:v>
                </c:pt>
                <c:pt idx="611">
                  <c:v>50</c:v>
                </c:pt>
                <c:pt idx="612">
                  <c:v>50</c:v>
                </c:pt>
                <c:pt idx="613">
                  <c:v>49.99</c:v>
                </c:pt>
                <c:pt idx="614">
                  <c:v>49.99</c:v>
                </c:pt>
                <c:pt idx="615">
                  <c:v>49.99</c:v>
                </c:pt>
                <c:pt idx="616">
                  <c:v>49.99</c:v>
                </c:pt>
                <c:pt idx="617">
                  <c:v>49.98</c:v>
                </c:pt>
                <c:pt idx="618">
                  <c:v>49.98</c:v>
                </c:pt>
                <c:pt idx="619">
                  <c:v>49.98</c:v>
                </c:pt>
                <c:pt idx="620">
                  <c:v>49.98</c:v>
                </c:pt>
                <c:pt idx="621">
                  <c:v>49.98</c:v>
                </c:pt>
                <c:pt idx="622">
                  <c:v>49.98</c:v>
                </c:pt>
                <c:pt idx="623">
                  <c:v>49.97</c:v>
                </c:pt>
                <c:pt idx="624">
                  <c:v>49.97</c:v>
                </c:pt>
                <c:pt idx="625">
                  <c:v>49.97</c:v>
                </c:pt>
                <c:pt idx="626">
                  <c:v>49.97</c:v>
                </c:pt>
                <c:pt idx="627">
                  <c:v>49.97</c:v>
                </c:pt>
                <c:pt idx="628">
                  <c:v>49.96</c:v>
                </c:pt>
                <c:pt idx="629">
                  <c:v>49.96</c:v>
                </c:pt>
                <c:pt idx="630">
                  <c:v>49.96</c:v>
                </c:pt>
                <c:pt idx="631">
                  <c:v>49.96</c:v>
                </c:pt>
                <c:pt idx="632">
                  <c:v>49.96</c:v>
                </c:pt>
                <c:pt idx="633">
                  <c:v>49.95</c:v>
                </c:pt>
                <c:pt idx="634">
                  <c:v>49.95</c:v>
                </c:pt>
                <c:pt idx="635">
                  <c:v>49.94</c:v>
                </c:pt>
                <c:pt idx="636">
                  <c:v>49.94</c:v>
                </c:pt>
                <c:pt idx="637">
                  <c:v>49.94</c:v>
                </c:pt>
                <c:pt idx="638">
                  <c:v>49.94</c:v>
                </c:pt>
                <c:pt idx="639">
                  <c:v>49.94</c:v>
                </c:pt>
                <c:pt idx="640">
                  <c:v>49.94</c:v>
                </c:pt>
                <c:pt idx="641">
                  <c:v>49.94</c:v>
                </c:pt>
                <c:pt idx="642">
                  <c:v>49.94</c:v>
                </c:pt>
                <c:pt idx="643">
                  <c:v>49.94</c:v>
                </c:pt>
                <c:pt idx="644">
                  <c:v>49.93</c:v>
                </c:pt>
                <c:pt idx="645">
                  <c:v>49.93</c:v>
                </c:pt>
                <c:pt idx="646">
                  <c:v>49.93</c:v>
                </c:pt>
                <c:pt idx="647">
                  <c:v>49.92</c:v>
                </c:pt>
                <c:pt idx="648">
                  <c:v>49.91</c:v>
                </c:pt>
                <c:pt idx="649">
                  <c:v>49.91</c:v>
                </c:pt>
                <c:pt idx="650">
                  <c:v>49.9</c:v>
                </c:pt>
                <c:pt idx="651">
                  <c:v>49.9</c:v>
                </c:pt>
                <c:pt idx="652">
                  <c:v>49.9</c:v>
                </c:pt>
                <c:pt idx="653">
                  <c:v>49.89</c:v>
                </c:pt>
                <c:pt idx="654">
                  <c:v>49.89</c:v>
                </c:pt>
                <c:pt idx="655">
                  <c:v>49.88</c:v>
                </c:pt>
                <c:pt idx="656">
                  <c:v>49.88</c:v>
                </c:pt>
                <c:pt idx="657">
                  <c:v>49.88</c:v>
                </c:pt>
                <c:pt idx="658">
                  <c:v>49.85</c:v>
                </c:pt>
                <c:pt idx="659">
                  <c:v>49.84</c:v>
                </c:pt>
                <c:pt idx="660">
                  <c:v>49.84</c:v>
                </c:pt>
                <c:pt idx="661">
                  <c:v>49.82</c:v>
                </c:pt>
                <c:pt idx="662">
                  <c:v>49.8</c:v>
                </c:pt>
                <c:pt idx="663">
                  <c:v>49.76</c:v>
                </c:pt>
                <c:pt idx="664">
                  <c:v>49.7</c:v>
                </c:pt>
                <c:pt idx="665">
                  <c:v>49.63</c:v>
                </c:pt>
                <c:pt idx="666">
                  <c:v>49.62</c:v>
                </c:pt>
                <c:pt idx="667">
                  <c:v>49.61</c:v>
                </c:pt>
                <c:pt idx="668">
                  <c:v>49.61</c:v>
                </c:pt>
                <c:pt idx="669">
                  <c:v>49.61</c:v>
                </c:pt>
                <c:pt idx="670">
                  <c:v>49.6</c:v>
                </c:pt>
                <c:pt idx="671">
                  <c:v>49.6</c:v>
                </c:pt>
                <c:pt idx="672">
                  <c:v>49.6</c:v>
                </c:pt>
                <c:pt idx="673">
                  <c:v>49.59</c:v>
                </c:pt>
                <c:pt idx="674">
                  <c:v>49.59</c:v>
                </c:pt>
                <c:pt idx="675">
                  <c:v>49.58</c:v>
                </c:pt>
                <c:pt idx="676">
                  <c:v>49.58</c:v>
                </c:pt>
                <c:pt idx="677">
                  <c:v>49.56</c:v>
                </c:pt>
                <c:pt idx="678">
                  <c:v>49.56</c:v>
                </c:pt>
                <c:pt idx="679">
                  <c:v>49.54</c:v>
                </c:pt>
                <c:pt idx="680">
                  <c:v>49.54</c:v>
                </c:pt>
                <c:pt idx="681">
                  <c:v>49.54</c:v>
                </c:pt>
                <c:pt idx="682">
                  <c:v>49.54</c:v>
                </c:pt>
                <c:pt idx="683">
                  <c:v>49.51</c:v>
                </c:pt>
                <c:pt idx="684">
                  <c:v>49.49</c:v>
                </c:pt>
                <c:pt idx="685">
                  <c:v>49.48</c:v>
                </c:pt>
                <c:pt idx="686">
                  <c:v>49.46</c:v>
                </c:pt>
                <c:pt idx="687">
                  <c:v>49.41</c:v>
                </c:pt>
                <c:pt idx="688">
                  <c:v>49.4</c:v>
                </c:pt>
                <c:pt idx="689">
                  <c:v>49.38</c:v>
                </c:pt>
                <c:pt idx="690">
                  <c:v>49.38</c:v>
                </c:pt>
                <c:pt idx="691">
                  <c:v>49.36</c:v>
                </c:pt>
                <c:pt idx="692">
                  <c:v>49.36</c:v>
                </c:pt>
                <c:pt idx="693">
                  <c:v>49.36</c:v>
                </c:pt>
                <c:pt idx="694">
                  <c:v>49.25</c:v>
                </c:pt>
                <c:pt idx="695">
                  <c:v>49.23</c:v>
                </c:pt>
                <c:pt idx="696">
                  <c:v>49.22</c:v>
                </c:pt>
                <c:pt idx="697">
                  <c:v>49.19</c:v>
                </c:pt>
                <c:pt idx="698">
                  <c:v>49.18</c:v>
                </c:pt>
                <c:pt idx="699">
                  <c:v>49.15</c:v>
                </c:pt>
                <c:pt idx="700">
                  <c:v>49.15</c:v>
                </c:pt>
                <c:pt idx="701">
                  <c:v>49.15</c:v>
                </c:pt>
                <c:pt idx="702">
                  <c:v>49.12</c:v>
                </c:pt>
                <c:pt idx="703">
                  <c:v>49.11</c:v>
                </c:pt>
                <c:pt idx="704">
                  <c:v>49.1</c:v>
                </c:pt>
                <c:pt idx="705">
                  <c:v>49.1</c:v>
                </c:pt>
                <c:pt idx="706">
                  <c:v>49.1</c:v>
                </c:pt>
                <c:pt idx="707">
                  <c:v>49.09</c:v>
                </c:pt>
                <c:pt idx="708">
                  <c:v>49.08</c:v>
                </c:pt>
                <c:pt idx="709">
                  <c:v>49.08</c:v>
                </c:pt>
                <c:pt idx="710">
                  <c:v>49.07</c:v>
                </c:pt>
                <c:pt idx="711">
                  <c:v>49.06</c:v>
                </c:pt>
                <c:pt idx="712">
                  <c:v>49.05</c:v>
                </c:pt>
                <c:pt idx="713">
                  <c:v>49.05</c:v>
                </c:pt>
                <c:pt idx="714">
                  <c:v>49.03</c:v>
                </c:pt>
                <c:pt idx="715">
                  <c:v>49.02</c:v>
                </c:pt>
                <c:pt idx="716">
                  <c:v>49</c:v>
                </c:pt>
                <c:pt idx="717">
                  <c:v>49</c:v>
                </c:pt>
                <c:pt idx="718">
                  <c:v>49</c:v>
                </c:pt>
                <c:pt idx="719">
                  <c:v>48.99</c:v>
                </c:pt>
                <c:pt idx="720">
                  <c:v>48.99</c:v>
                </c:pt>
                <c:pt idx="721">
                  <c:v>48.99</c:v>
                </c:pt>
                <c:pt idx="722">
                  <c:v>48.97</c:v>
                </c:pt>
                <c:pt idx="723">
                  <c:v>48.96</c:v>
                </c:pt>
                <c:pt idx="724">
                  <c:v>48.94</c:v>
                </c:pt>
                <c:pt idx="725">
                  <c:v>48.93</c:v>
                </c:pt>
                <c:pt idx="726">
                  <c:v>48.93</c:v>
                </c:pt>
                <c:pt idx="727">
                  <c:v>48.92</c:v>
                </c:pt>
                <c:pt idx="728">
                  <c:v>48.92</c:v>
                </c:pt>
                <c:pt idx="729">
                  <c:v>48.91</c:v>
                </c:pt>
                <c:pt idx="730">
                  <c:v>48.9</c:v>
                </c:pt>
                <c:pt idx="731">
                  <c:v>48.88</c:v>
                </c:pt>
                <c:pt idx="732">
                  <c:v>48.84</c:v>
                </c:pt>
                <c:pt idx="733">
                  <c:v>48.84</c:v>
                </c:pt>
                <c:pt idx="734">
                  <c:v>48.82</c:v>
                </c:pt>
                <c:pt idx="735">
                  <c:v>48.82</c:v>
                </c:pt>
                <c:pt idx="736">
                  <c:v>48.81</c:v>
                </c:pt>
                <c:pt idx="737">
                  <c:v>48.81</c:v>
                </c:pt>
                <c:pt idx="738">
                  <c:v>48.81</c:v>
                </c:pt>
                <c:pt idx="739">
                  <c:v>48.8</c:v>
                </c:pt>
                <c:pt idx="740">
                  <c:v>48.78</c:v>
                </c:pt>
                <c:pt idx="741">
                  <c:v>48.77</c:v>
                </c:pt>
                <c:pt idx="742">
                  <c:v>48.76</c:v>
                </c:pt>
                <c:pt idx="743">
                  <c:v>48.76</c:v>
                </c:pt>
                <c:pt idx="744">
                  <c:v>48.73</c:v>
                </c:pt>
                <c:pt idx="745">
                  <c:v>48.65</c:v>
                </c:pt>
                <c:pt idx="746">
                  <c:v>48.65</c:v>
                </c:pt>
                <c:pt idx="747">
                  <c:v>48.64</c:v>
                </c:pt>
                <c:pt idx="748">
                  <c:v>48.59</c:v>
                </c:pt>
                <c:pt idx="749">
                  <c:v>48.57</c:v>
                </c:pt>
                <c:pt idx="750">
                  <c:v>48.56</c:v>
                </c:pt>
                <c:pt idx="751">
                  <c:v>48.54</c:v>
                </c:pt>
                <c:pt idx="752">
                  <c:v>48.53</c:v>
                </c:pt>
                <c:pt idx="753">
                  <c:v>48.53</c:v>
                </c:pt>
                <c:pt idx="754">
                  <c:v>48.51</c:v>
                </c:pt>
                <c:pt idx="755">
                  <c:v>48.51</c:v>
                </c:pt>
                <c:pt idx="756">
                  <c:v>48.49</c:v>
                </c:pt>
                <c:pt idx="757">
                  <c:v>48.46</c:v>
                </c:pt>
                <c:pt idx="758">
                  <c:v>48.44</c:v>
                </c:pt>
                <c:pt idx="759">
                  <c:v>48.42</c:v>
                </c:pt>
                <c:pt idx="760">
                  <c:v>48.4</c:v>
                </c:pt>
                <c:pt idx="761">
                  <c:v>48.4</c:v>
                </c:pt>
                <c:pt idx="762">
                  <c:v>48.34</c:v>
                </c:pt>
                <c:pt idx="763">
                  <c:v>48.3</c:v>
                </c:pt>
                <c:pt idx="764">
                  <c:v>48.3</c:v>
                </c:pt>
                <c:pt idx="765">
                  <c:v>48.28</c:v>
                </c:pt>
                <c:pt idx="766">
                  <c:v>48.28</c:v>
                </c:pt>
                <c:pt idx="767">
                  <c:v>48.26</c:v>
                </c:pt>
                <c:pt idx="768">
                  <c:v>48.26</c:v>
                </c:pt>
                <c:pt idx="769">
                  <c:v>48.24</c:v>
                </c:pt>
                <c:pt idx="770">
                  <c:v>48.22</c:v>
                </c:pt>
                <c:pt idx="771">
                  <c:v>48.19</c:v>
                </c:pt>
                <c:pt idx="772">
                  <c:v>48.19</c:v>
                </c:pt>
                <c:pt idx="773">
                  <c:v>48.19</c:v>
                </c:pt>
                <c:pt idx="774">
                  <c:v>48.19</c:v>
                </c:pt>
                <c:pt idx="775">
                  <c:v>48.19</c:v>
                </c:pt>
                <c:pt idx="776">
                  <c:v>48.18</c:v>
                </c:pt>
                <c:pt idx="777">
                  <c:v>48.17</c:v>
                </c:pt>
                <c:pt idx="778">
                  <c:v>48.15</c:v>
                </c:pt>
                <c:pt idx="779">
                  <c:v>48.13</c:v>
                </c:pt>
                <c:pt idx="780">
                  <c:v>48.13</c:v>
                </c:pt>
                <c:pt idx="781">
                  <c:v>48.13</c:v>
                </c:pt>
                <c:pt idx="782">
                  <c:v>48.1</c:v>
                </c:pt>
                <c:pt idx="783">
                  <c:v>48.08</c:v>
                </c:pt>
                <c:pt idx="784">
                  <c:v>48.08</c:v>
                </c:pt>
                <c:pt idx="785">
                  <c:v>48.08</c:v>
                </c:pt>
                <c:pt idx="786">
                  <c:v>48.07</c:v>
                </c:pt>
                <c:pt idx="787">
                  <c:v>48.07</c:v>
                </c:pt>
                <c:pt idx="788">
                  <c:v>48.07</c:v>
                </c:pt>
                <c:pt idx="789">
                  <c:v>48.05</c:v>
                </c:pt>
                <c:pt idx="790">
                  <c:v>48.05</c:v>
                </c:pt>
                <c:pt idx="791">
                  <c:v>48.02</c:v>
                </c:pt>
                <c:pt idx="792">
                  <c:v>48.02</c:v>
                </c:pt>
                <c:pt idx="793">
                  <c:v>48.02</c:v>
                </c:pt>
                <c:pt idx="794">
                  <c:v>48.01</c:v>
                </c:pt>
                <c:pt idx="795">
                  <c:v>48.01</c:v>
                </c:pt>
                <c:pt idx="796">
                  <c:v>48</c:v>
                </c:pt>
                <c:pt idx="797">
                  <c:v>48</c:v>
                </c:pt>
                <c:pt idx="798">
                  <c:v>48</c:v>
                </c:pt>
                <c:pt idx="799">
                  <c:v>48</c:v>
                </c:pt>
                <c:pt idx="800">
                  <c:v>47.99</c:v>
                </c:pt>
                <c:pt idx="801">
                  <c:v>47.99</c:v>
                </c:pt>
                <c:pt idx="802">
                  <c:v>47.99</c:v>
                </c:pt>
                <c:pt idx="803">
                  <c:v>47.99</c:v>
                </c:pt>
                <c:pt idx="804">
                  <c:v>47.99</c:v>
                </c:pt>
                <c:pt idx="805">
                  <c:v>47.98</c:v>
                </c:pt>
                <c:pt idx="806">
                  <c:v>47.98</c:v>
                </c:pt>
                <c:pt idx="807">
                  <c:v>47.98</c:v>
                </c:pt>
                <c:pt idx="808">
                  <c:v>47.97</c:v>
                </c:pt>
                <c:pt idx="809">
                  <c:v>47.97</c:v>
                </c:pt>
                <c:pt idx="810">
                  <c:v>47.97</c:v>
                </c:pt>
                <c:pt idx="811">
                  <c:v>47.97</c:v>
                </c:pt>
                <c:pt idx="812">
                  <c:v>47.97</c:v>
                </c:pt>
                <c:pt idx="813">
                  <c:v>47.96</c:v>
                </c:pt>
                <c:pt idx="814">
                  <c:v>47.96</c:v>
                </c:pt>
                <c:pt idx="815">
                  <c:v>47.96</c:v>
                </c:pt>
                <c:pt idx="816">
                  <c:v>47.95</c:v>
                </c:pt>
                <c:pt idx="817">
                  <c:v>47.95</c:v>
                </c:pt>
                <c:pt idx="818">
                  <c:v>47.95</c:v>
                </c:pt>
                <c:pt idx="819">
                  <c:v>47.95</c:v>
                </c:pt>
                <c:pt idx="820">
                  <c:v>47.94</c:v>
                </c:pt>
                <c:pt idx="821">
                  <c:v>47.94</c:v>
                </c:pt>
                <c:pt idx="822">
                  <c:v>47.94</c:v>
                </c:pt>
                <c:pt idx="823">
                  <c:v>47.94</c:v>
                </c:pt>
                <c:pt idx="824">
                  <c:v>47.93</c:v>
                </c:pt>
                <c:pt idx="825">
                  <c:v>47.93</c:v>
                </c:pt>
                <c:pt idx="826">
                  <c:v>47.93</c:v>
                </c:pt>
                <c:pt idx="827">
                  <c:v>47.93</c:v>
                </c:pt>
                <c:pt idx="828">
                  <c:v>47.93</c:v>
                </c:pt>
                <c:pt idx="829">
                  <c:v>47.92</c:v>
                </c:pt>
                <c:pt idx="830">
                  <c:v>47.92</c:v>
                </c:pt>
                <c:pt idx="831">
                  <c:v>47.92</c:v>
                </c:pt>
                <c:pt idx="832">
                  <c:v>47.92</c:v>
                </c:pt>
                <c:pt idx="833">
                  <c:v>47.92</c:v>
                </c:pt>
                <c:pt idx="834">
                  <c:v>47.92</c:v>
                </c:pt>
                <c:pt idx="835">
                  <c:v>47.91</c:v>
                </c:pt>
                <c:pt idx="836">
                  <c:v>47.91</c:v>
                </c:pt>
                <c:pt idx="837">
                  <c:v>47.91</c:v>
                </c:pt>
                <c:pt idx="838">
                  <c:v>47.91</c:v>
                </c:pt>
                <c:pt idx="839">
                  <c:v>47.91</c:v>
                </c:pt>
                <c:pt idx="840">
                  <c:v>47.91</c:v>
                </c:pt>
                <c:pt idx="841">
                  <c:v>47.87</c:v>
                </c:pt>
                <c:pt idx="842">
                  <c:v>47.85</c:v>
                </c:pt>
                <c:pt idx="843">
                  <c:v>47.83</c:v>
                </c:pt>
                <c:pt idx="844">
                  <c:v>47.8</c:v>
                </c:pt>
                <c:pt idx="845">
                  <c:v>47.78</c:v>
                </c:pt>
                <c:pt idx="846">
                  <c:v>47.77</c:v>
                </c:pt>
                <c:pt idx="847">
                  <c:v>47.77</c:v>
                </c:pt>
                <c:pt idx="848">
                  <c:v>47.74</c:v>
                </c:pt>
                <c:pt idx="849">
                  <c:v>47.72</c:v>
                </c:pt>
                <c:pt idx="850">
                  <c:v>47.72</c:v>
                </c:pt>
                <c:pt idx="851">
                  <c:v>47.7</c:v>
                </c:pt>
                <c:pt idx="852">
                  <c:v>47.7</c:v>
                </c:pt>
                <c:pt idx="853">
                  <c:v>47.68</c:v>
                </c:pt>
                <c:pt idx="854">
                  <c:v>47.68</c:v>
                </c:pt>
                <c:pt idx="855">
                  <c:v>47.67</c:v>
                </c:pt>
                <c:pt idx="856">
                  <c:v>47.66</c:v>
                </c:pt>
                <c:pt idx="857">
                  <c:v>47.66</c:v>
                </c:pt>
                <c:pt idx="858">
                  <c:v>47.65</c:v>
                </c:pt>
                <c:pt idx="859">
                  <c:v>47.65</c:v>
                </c:pt>
                <c:pt idx="860">
                  <c:v>47.62</c:v>
                </c:pt>
                <c:pt idx="861">
                  <c:v>47.62</c:v>
                </c:pt>
                <c:pt idx="862">
                  <c:v>47.58</c:v>
                </c:pt>
                <c:pt idx="863">
                  <c:v>47.57</c:v>
                </c:pt>
                <c:pt idx="864">
                  <c:v>47.56</c:v>
                </c:pt>
                <c:pt idx="865">
                  <c:v>47.56</c:v>
                </c:pt>
                <c:pt idx="866">
                  <c:v>47.52</c:v>
                </c:pt>
                <c:pt idx="867">
                  <c:v>47.52</c:v>
                </c:pt>
                <c:pt idx="868">
                  <c:v>47.51</c:v>
                </c:pt>
                <c:pt idx="869">
                  <c:v>47.51</c:v>
                </c:pt>
                <c:pt idx="870">
                  <c:v>47.48</c:v>
                </c:pt>
                <c:pt idx="871">
                  <c:v>47.47</c:v>
                </c:pt>
                <c:pt idx="872">
                  <c:v>47.45</c:v>
                </c:pt>
                <c:pt idx="873">
                  <c:v>47.44</c:v>
                </c:pt>
                <c:pt idx="874">
                  <c:v>47.44</c:v>
                </c:pt>
                <c:pt idx="875">
                  <c:v>47.44</c:v>
                </c:pt>
                <c:pt idx="876">
                  <c:v>47.44</c:v>
                </c:pt>
                <c:pt idx="877">
                  <c:v>47.44</c:v>
                </c:pt>
                <c:pt idx="878">
                  <c:v>47.44</c:v>
                </c:pt>
                <c:pt idx="879">
                  <c:v>47.43</c:v>
                </c:pt>
                <c:pt idx="880">
                  <c:v>47.43</c:v>
                </c:pt>
                <c:pt idx="881">
                  <c:v>47.43</c:v>
                </c:pt>
                <c:pt idx="882">
                  <c:v>47.42</c:v>
                </c:pt>
                <c:pt idx="883">
                  <c:v>47.42</c:v>
                </c:pt>
                <c:pt idx="884">
                  <c:v>47.42</c:v>
                </c:pt>
                <c:pt idx="885">
                  <c:v>47.38</c:v>
                </c:pt>
                <c:pt idx="886">
                  <c:v>47.36</c:v>
                </c:pt>
                <c:pt idx="887">
                  <c:v>47.32</c:v>
                </c:pt>
                <c:pt idx="888">
                  <c:v>47.31</c:v>
                </c:pt>
                <c:pt idx="889">
                  <c:v>47.28</c:v>
                </c:pt>
                <c:pt idx="890">
                  <c:v>47.27</c:v>
                </c:pt>
                <c:pt idx="891">
                  <c:v>47.24</c:v>
                </c:pt>
                <c:pt idx="892">
                  <c:v>47.23</c:v>
                </c:pt>
                <c:pt idx="893">
                  <c:v>47.21</c:v>
                </c:pt>
                <c:pt idx="894">
                  <c:v>47.21</c:v>
                </c:pt>
                <c:pt idx="895">
                  <c:v>47.2</c:v>
                </c:pt>
                <c:pt idx="896">
                  <c:v>47.19</c:v>
                </c:pt>
                <c:pt idx="897">
                  <c:v>47.19</c:v>
                </c:pt>
                <c:pt idx="898">
                  <c:v>47.17</c:v>
                </c:pt>
                <c:pt idx="899">
                  <c:v>47.16</c:v>
                </c:pt>
                <c:pt idx="900">
                  <c:v>47.14</c:v>
                </c:pt>
                <c:pt idx="901">
                  <c:v>47.11</c:v>
                </c:pt>
                <c:pt idx="902">
                  <c:v>47.11</c:v>
                </c:pt>
                <c:pt idx="903">
                  <c:v>47.11</c:v>
                </c:pt>
                <c:pt idx="904">
                  <c:v>47.1</c:v>
                </c:pt>
                <c:pt idx="905">
                  <c:v>47.1</c:v>
                </c:pt>
                <c:pt idx="906">
                  <c:v>47.09</c:v>
                </c:pt>
                <c:pt idx="907">
                  <c:v>47.08</c:v>
                </c:pt>
                <c:pt idx="908">
                  <c:v>47.08</c:v>
                </c:pt>
                <c:pt idx="909">
                  <c:v>47.07</c:v>
                </c:pt>
                <c:pt idx="910">
                  <c:v>47.07</c:v>
                </c:pt>
                <c:pt idx="911">
                  <c:v>47.06</c:v>
                </c:pt>
                <c:pt idx="912">
                  <c:v>47.06</c:v>
                </c:pt>
                <c:pt idx="913">
                  <c:v>47.06</c:v>
                </c:pt>
                <c:pt idx="914">
                  <c:v>47.05</c:v>
                </c:pt>
                <c:pt idx="915">
                  <c:v>47.05</c:v>
                </c:pt>
                <c:pt idx="916">
                  <c:v>47.03</c:v>
                </c:pt>
                <c:pt idx="917">
                  <c:v>47.03</c:v>
                </c:pt>
                <c:pt idx="918">
                  <c:v>47.02</c:v>
                </c:pt>
                <c:pt idx="919">
                  <c:v>47.01</c:v>
                </c:pt>
                <c:pt idx="920">
                  <c:v>47.01</c:v>
                </c:pt>
                <c:pt idx="921">
                  <c:v>47.01</c:v>
                </c:pt>
                <c:pt idx="922">
                  <c:v>47</c:v>
                </c:pt>
                <c:pt idx="923">
                  <c:v>47</c:v>
                </c:pt>
                <c:pt idx="924">
                  <c:v>47</c:v>
                </c:pt>
                <c:pt idx="925">
                  <c:v>47</c:v>
                </c:pt>
                <c:pt idx="926">
                  <c:v>47</c:v>
                </c:pt>
                <c:pt idx="927">
                  <c:v>47</c:v>
                </c:pt>
                <c:pt idx="928">
                  <c:v>47</c:v>
                </c:pt>
                <c:pt idx="929">
                  <c:v>47</c:v>
                </c:pt>
                <c:pt idx="930">
                  <c:v>46.99</c:v>
                </c:pt>
                <c:pt idx="931">
                  <c:v>46.99</c:v>
                </c:pt>
                <c:pt idx="932">
                  <c:v>46.99</c:v>
                </c:pt>
                <c:pt idx="933">
                  <c:v>46.99</c:v>
                </c:pt>
                <c:pt idx="934">
                  <c:v>46.99</c:v>
                </c:pt>
                <c:pt idx="935">
                  <c:v>46.99</c:v>
                </c:pt>
                <c:pt idx="936">
                  <c:v>46.99</c:v>
                </c:pt>
                <c:pt idx="937">
                  <c:v>46.99</c:v>
                </c:pt>
                <c:pt idx="938">
                  <c:v>46.98</c:v>
                </c:pt>
                <c:pt idx="939">
                  <c:v>46.98</c:v>
                </c:pt>
                <c:pt idx="940">
                  <c:v>46.98</c:v>
                </c:pt>
                <c:pt idx="941">
                  <c:v>46.98</c:v>
                </c:pt>
                <c:pt idx="942">
                  <c:v>46.96</c:v>
                </c:pt>
                <c:pt idx="943">
                  <c:v>46.96</c:v>
                </c:pt>
                <c:pt idx="944">
                  <c:v>46.96</c:v>
                </c:pt>
                <c:pt idx="945">
                  <c:v>46.96</c:v>
                </c:pt>
                <c:pt idx="946">
                  <c:v>46.96</c:v>
                </c:pt>
                <c:pt idx="947">
                  <c:v>46.95</c:v>
                </c:pt>
                <c:pt idx="948">
                  <c:v>46.95</c:v>
                </c:pt>
                <c:pt idx="949">
                  <c:v>46.95</c:v>
                </c:pt>
                <c:pt idx="950">
                  <c:v>46.95</c:v>
                </c:pt>
                <c:pt idx="951">
                  <c:v>46.95</c:v>
                </c:pt>
                <c:pt idx="952">
                  <c:v>46.95</c:v>
                </c:pt>
                <c:pt idx="953">
                  <c:v>46.95</c:v>
                </c:pt>
                <c:pt idx="954">
                  <c:v>46.95</c:v>
                </c:pt>
                <c:pt idx="955">
                  <c:v>46.95</c:v>
                </c:pt>
                <c:pt idx="956">
                  <c:v>46.95</c:v>
                </c:pt>
                <c:pt idx="957">
                  <c:v>46.94</c:v>
                </c:pt>
                <c:pt idx="958">
                  <c:v>46.94</c:v>
                </c:pt>
                <c:pt idx="959">
                  <c:v>46.94</c:v>
                </c:pt>
                <c:pt idx="960">
                  <c:v>46.94</c:v>
                </c:pt>
                <c:pt idx="961">
                  <c:v>46.94</c:v>
                </c:pt>
                <c:pt idx="962">
                  <c:v>46.94</c:v>
                </c:pt>
                <c:pt idx="963">
                  <c:v>46.93</c:v>
                </c:pt>
                <c:pt idx="964">
                  <c:v>46.93</c:v>
                </c:pt>
                <c:pt idx="965">
                  <c:v>46.93</c:v>
                </c:pt>
                <c:pt idx="966">
                  <c:v>46.92</c:v>
                </c:pt>
                <c:pt idx="967">
                  <c:v>46.92</c:v>
                </c:pt>
                <c:pt idx="968">
                  <c:v>46.92</c:v>
                </c:pt>
                <c:pt idx="969">
                  <c:v>46.92</c:v>
                </c:pt>
                <c:pt idx="970">
                  <c:v>46.91</c:v>
                </c:pt>
                <c:pt idx="971">
                  <c:v>46.91</c:v>
                </c:pt>
                <c:pt idx="972">
                  <c:v>46.9</c:v>
                </c:pt>
                <c:pt idx="973">
                  <c:v>46.9</c:v>
                </c:pt>
                <c:pt idx="974">
                  <c:v>46.9</c:v>
                </c:pt>
                <c:pt idx="975">
                  <c:v>46.9</c:v>
                </c:pt>
                <c:pt idx="976">
                  <c:v>46.9</c:v>
                </c:pt>
                <c:pt idx="977">
                  <c:v>46.89</c:v>
                </c:pt>
                <c:pt idx="978">
                  <c:v>46.87</c:v>
                </c:pt>
                <c:pt idx="979">
                  <c:v>46.87</c:v>
                </c:pt>
                <c:pt idx="980">
                  <c:v>46.87</c:v>
                </c:pt>
                <c:pt idx="981">
                  <c:v>46.86</c:v>
                </c:pt>
                <c:pt idx="982">
                  <c:v>46.81</c:v>
                </c:pt>
                <c:pt idx="983">
                  <c:v>46.81</c:v>
                </c:pt>
                <c:pt idx="984">
                  <c:v>46.8</c:v>
                </c:pt>
                <c:pt idx="985">
                  <c:v>46.8</c:v>
                </c:pt>
                <c:pt idx="986">
                  <c:v>46.79</c:v>
                </c:pt>
                <c:pt idx="987">
                  <c:v>46.78</c:v>
                </c:pt>
                <c:pt idx="988">
                  <c:v>46.77</c:v>
                </c:pt>
                <c:pt idx="989">
                  <c:v>46.74</c:v>
                </c:pt>
                <c:pt idx="990">
                  <c:v>46.73</c:v>
                </c:pt>
                <c:pt idx="991">
                  <c:v>46.73</c:v>
                </c:pt>
                <c:pt idx="992">
                  <c:v>46.72</c:v>
                </c:pt>
                <c:pt idx="993">
                  <c:v>46.72</c:v>
                </c:pt>
                <c:pt idx="994">
                  <c:v>46.7</c:v>
                </c:pt>
                <c:pt idx="995">
                  <c:v>46.7</c:v>
                </c:pt>
                <c:pt idx="996">
                  <c:v>46.69</c:v>
                </c:pt>
                <c:pt idx="997">
                  <c:v>46.69</c:v>
                </c:pt>
                <c:pt idx="998">
                  <c:v>46.68</c:v>
                </c:pt>
                <c:pt idx="999">
                  <c:v>46.67</c:v>
                </c:pt>
                <c:pt idx="1000">
                  <c:v>46.67</c:v>
                </c:pt>
                <c:pt idx="1001">
                  <c:v>46.67</c:v>
                </c:pt>
                <c:pt idx="1002">
                  <c:v>46.66</c:v>
                </c:pt>
                <c:pt idx="1003">
                  <c:v>46.66</c:v>
                </c:pt>
                <c:pt idx="1004">
                  <c:v>46.66</c:v>
                </c:pt>
                <c:pt idx="1005">
                  <c:v>46.64</c:v>
                </c:pt>
                <c:pt idx="1006">
                  <c:v>46.62</c:v>
                </c:pt>
                <c:pt idx="1007">
                  <c:v>46.62</c:v>
                </c:pt>
                <c:pt idx="1008">
                  <c:v>46.61</c:v>
                </c:pt>
                <c:pt idx="1009">
                  <c:v>46.59</c:v>
                </c:pt>
                <c:pt idx="1010">
                  <c:v>46.58</c:v>
                </c:pt>
                <c:pt idx="1011">
                  <c:v>46.55</c:v>
                </c:pt>
                <c:pt idx="1012">
                  <c:v>46.55</c:v>
                </c:pt>
                <c:pt idx="1013">
                  <c:v>46.55</c:v>
                </c:pt>
                <c:pt idx="1014">
                  <c:v>46.54</c:v>
                </c:pt>
                <c:pt idx="1015">
                  <c:v>46.54</c:v>
                </c:pt>
                <c:pt idx="1016">
                  <c:v>46.52</c:v>
                </c:pt>
                <c:pt idx="1017">
                  <c:v>46.5</c:v>
                </c:pt>
                <c:pt idx="1018">
                  <c:v>46.49</c:v>
                </c:pt>
                <c:pt idx="1019">
                  <c:v>46.49</c:v>
                </c:pt>
                <c:pt idx="1020">
                  <c:v>46.49</c:v>
                </c:pt>
                <c:pt idx="1021">
                  <c:v>46.48</c:v>
                </c:pt>
                <c:pt idx="1022">
                  <c:v>46.47</c:v>
                </c:pt>
                <c:pt idx="1023">
                  <c:v>46.47</c:v>
                </c:pt>
                <c:pt idx="1024">
                  <c:v>46.45</c:v>
                </c:pt>
                <c:pt idx="1025">
                  <c:v>46.44</c:v>
                </c:pt>
                <c:pt idx="1026">
                  <c:v>46.44</c:v>
                </c:pt>
                <c:pt idx="1027">
                  <c:v>46.44</c:v>
                </c:pt>
                <c:pt idx="1028">
                  <c:v>46.44</c:v>
                </c:pt>
                <c:pt idx="1029">
                  <c:v>46.43</c:v>
                </c:pt>
                <c:pt idx="1030">
                  <c:v>46.42</c:v>
                </c:pt>
                <c:pt idx="1031">
                  <c:v>46.42</c:v>
                </c:pt>
                <c:pt idx="1032">
                  <c:v>46.41</c:v>
                </c:pt>
                <c:pt idx="1033">
                  <c:v>46.4</c:v>
                </c:pt>
                <c:pt idx="1034">
                  <c:v>46.39</c:v>
                </c:pt>
                <c:pt idx="1035">
                  <c:v>46.37</c:v>
                </c:pt>
                <c:pt idx="1036">
                  <c:v>46.37</c:v>
                </c:pt>
                <c:pt idx="1037">
                  <c:v>46.35</c:v>
                </c:pt>
                <c:pt idx="1038">
                  <c:v>46.35</c:v>
                </c:pt>
                <c:pt idx="1039">
                  <c:v>46.35</c:v>
                </c:pt>
                <c:pt idx="1040">
                  <c:v>46.34</c:v>
                </c:pt>
                <c:pt idx="1041">
                  <c:v>46.31</c:v>
                </c:pt>
                <c:pt idx="1042">
                  <c:v>46.31</c:v>
                </c:pt>
                <c:pt idx="1043">
                  <c:v>46.31</c:v>
                </c:pt>
                <c:pt idx="1044">
                  <c:v>46.3</c:v>
                </c:pt>
                <c:pt idx="1045">
                  <c:v>46.29</c:v>
                </c:pt>
                <c:pt idx="1046">
                  <c:v>46.22</c:v>
                </c:pt>
                <c:pt idx="1047">
                  <c:v>46.2</c:v>
                </c:pt>
                <c:pt idx="1048">
                  <c:v>46.2</c:v>
                </c:pt>
                <c:pt idx="1049">
                  <c:v>46.2</c:v>
                </c:pt>
                <c:pt idx="1050">
                  <c:v>46.18</c:v>
                </c:pt>
                <c:pt idx="1051">
                  <c:v>46.18</c:v>
                </c:pt>
                <c:pt idx="1052">
                  <c:v>46.17</c:v>
                </c:pt>
                <c:pt idx="1053">
                  <c:v>46.12</c:v>
                </c:pt>
                <c:pt idx="1054">
                  <c:v>46.11</c:v>
                </c:pt>
                <c:pt idx="1055">
                  <c:v>46.1</c:v>
                </c:pt>
                <c:pt idx="1056">
                  <c:v>46.09</c:v>
                </c:pt>
                <c:pt idx="1057">
                  <c:v>46.08</c:v>
                </c:pt>
                <c:pt idx="1058">
                  <c:v>46.07</c:v>
                </c:pt>
                <c:pt idx="1059">
                  <c:v>46.07</c:v>
                </c:pt>
                <c:pt idx="1060">
                  <c:v>46.06</c:v>
                </c:pt>
                <c:pt idx="1061">
                  <c:v>46.06</c:v>
                </c:pt>
                <c:pt idx="1062">
                  <c:v>46.05</c:v>
                </c:pt>
                <c:pt idx="1063">
                  <c:v>46.04</c:v>
                </c:pt>
                <c:pt idx="1064">
                  <c:v>46.03</c:v>
                </c:pt>
                <c:pt idx="1065">
                  <c:v>46.01</c:v>
                </c:pt>
                <c:pt idx="1066">
                  <c:v>46.01</c:v>
                </c:pt>
                <c:pt idx="1067">
                  <c:v>46.01</c:v>
                </c:pt>
                <c:pt idx="1068">
                  <c:v>46.01</c:v>
                </c:pt>
                <c:pt idx="1069">
                  <c:v>46</c:v>
                </c:pt>
                <c:pt idx="1070">
                  <c:v>46</c:v>
                </c:pt>
                <c:pt idx="1071">
                  <c:v>46</c:v>
                </c:pt>
                <c:pt idx="1072">
                  <c:v>46</c:v>
                </c:pt>
                <c:pt idx="1073">
                  <c:v>46</c:v>
                </c:pt>
                <c:pt idx="1074">
                  <c:v>46</c:v>
                </c:pt>
                <c:pt idx="1075">
                  <c:v>46</c:v>
                </c:pt>
                <c:pt idx="1076">
                  <c:v>45.99</c:v>
                </c:pt>
                <c:pt idx="1077">
                  <c:v>45.99</c:v>
                </c:pt>
                <c:pt idx="1078">
                  <c:v>45.99</c:v>
                </c:pt>
                <c:pt idx="1079">
                  <c:v>45.99</c:v>
                </c:pt>
                <c:pt idx="1080">
                  <c:v>45.98</c:v>
                </c:pt>
                <c:pt idx="1081">
                  <c:v>45.98</c:v>
                </c:pt>
                <c:pt idx="1082">
                  <c:v>45.98</c:v>
                </c:pt>
                <c:pt idx="1083">
                  <c:v>45.98</c:v>
                </c:pt>
                <c:pt idx="1084">
                  <c:v>45.98</c:v>
                </c:pt>
                <c:pt idx="1085">
                  <c:v>45.97</c:v>
                </c:pt>
                <c:pt idx="1086">
                  <c:v>45.97</c:v>
                </c:pt>
                <c:pt idx="1087">
                  <c:v>45.97</c:v>
                </c:pt>
                <c:pt idx="1088">
                  <c:v>45.97</c:v>
                </c:pt>
                <c:pt idx="1089">
                  <c:v>45.97</c:v>
                </c:pt>
                <c:pt idx="1090">
                  <c:v>45.97</c:v>
                </c:pt>
                <c:pt idx="1091">
                  <c:v>45.97</c:v>
                </c:pt>
                <c:pt idx="1092">
                  <c:v>45.96</c:v>
                </c:pt>
                <c:pt idx="1093">
                  <c:v>45.96</c:v>
                </c:pt>
                <c:pt idx="1094">
                  <c:v>45.96</c:v>
                </c:pt>
                <c:pt idx="1095">
                  <c:v>45.96</c:v>
                </c:pt>
                <c:pt idx="1096">
                  <c:v>45.96</c:v>
                </c:pt>
                <c:pt idx="1097">
                  <c:v>45.96</c:v>
                </c:pt>
                <c:pt idx="1098">
                  <c:v>45.95</c:v>
                </c:pt>
                <c:pt idx="1099">
                  <c:v>45.94</c:v>
                </c:pt>
                <c:pt idx="1100">
                  <c:v>45.94</c:v>
                </c:pt>
                <c:pt idx="1101">
                  <c:v>45.93</c:v>
                </c:pt>
                <c:pt idx="1102">
                  <c:v>45.93</c:v>
                </c:pt>
                <c:pt idx="1103">
                  <c:v>45.92</c:v>
                </c:pt>
                <c:pt idx="1104">
                  <c:v>45.92</c:v>
                </c:pt>
                <c:pt idx="1105">
                  <c:v>45.92</c:v>
                </c:pt>
                <c:pt idx="1106">
                  <c:v>45.92</c:v>
                </c:pt>
                <c:pt idx="1107">
                  <c:v>45.92</c:v>
                </c:pt>
                <c:pt idx="1108">
                  <c:v>45.92</c:v>
                </c:pt>
                <c:pt idx="1109">
                  <c:v>45.9</c:v>
                </c:pt>
                <c:pt idx="1110">
                  <c:v>45.88</c:v>
                </c:pt>
                <c:pt idx="1111">
                  <c:v>45.88</c:v>
                </c:pt>
                <c:pt idx="1112">
                  <c:v>45.87</c:v>
                </c:pt>
                <c:pt idx="1113">
                  <c:v>45.87</c:v>
                </c:pt>
                <c:pt idx="1114">
                  <c:v>45.86</c:v>
                </c:pt>
                <c:pt idx="1115">
                  <c:v>45.84</c:v>
                </c:pt>
                <c:pt idx="1116">
                  <c:v>45.83</c:v>
                </c:pt>
                <c:pt idx="1117">
                  <c:v>45.83</c:v>
                </c:pt>
                <c:pt idx="1118">
                  <c:v>45.83</c:v>
                </c:pt>
                <c:pt idx="1119">
                  <c:v>45.82</c:v>
                </c:pt>
                <c:pt idx="1120">
                  <c:v>45.81</c:v>
                </c:pt>
                <c:pt idx="1121">
                  <c:v>45.78</c:v>
                </c:pt>
                <c:pt idx="1122">
                  <c:v>45.78</c:v>
                </c:pt>
                <c:pt idx="1123">
                  <c:v>45.75</c:v>
                </c:pt>
                <c:pt idx="1124">
                  <c:v>45.74</c:v>
                </c:pt>
                <c:pt idx="1125">
                  <c:v>45.74</c:v>
                </c:pt>
                <c:pt idx="1126">
                  <c:v>45.74</c:v>
                </c:pt>
                <c:pt idx="1127">
                  <c:v>45.71</c:v>
                </c:pt>
                <c:pt idx="1128">
                  <c:v>45.71</c:v>
                </c:pt>
                <c:pt idx="1129">
                  <c:v>45.7</c:v>
                </c:pt>
                <c:pt idx="1130">
                  <c:v>45.7</c:v>
                </c:pt>
                <c:pt idx="1131">
                  <c:v>45.69</c:v>
                </c:pt>
                <c:pt idx="1132">
                  <c:v>45.67</c:v>
                </c:pt>
                <c:pt idx="1133">
                  <c:v>45.66</c:v>
                </c:pt>
                <c:pt idx="1134">
                  <c:v>45.66</c:v>
                </c:pt>
                <c:pt idx="1135">
                  <c:v>45.65</c:v>
                </c:pt>
                <c:pt idx="1136">
                  <c:v>45.64</c:v>
                </c:pt>
                <c:pt idx="1137">
                  <c:v>45.64</c:v>
                </c:pt>
                <c:pt idx="1138">
                  <c:v>45.6</c:v>
                </c:pt>
                <c:pt idx="1139">
                  <c:v>45.58</c:v>
                </c:pt>
                <c:pt idx="1140">
                  <c:v>45.57</c:v>
                </c:pt>
                <c:pt idx="1141">
                  <c:v>45.54</c:v>
                </c:pt>
                <c:pt idx="1142">
                  <c:v>45.53</c:v>
                </c:pt>
                <c:pt idx="1143">
                  <c:v>45.52</c:v>
                </c:pt>
                <c:pt idx="1144">
                  <c:v>45.49</c:v>
                </c:pt>
                <c:pt idx="1145">
                  <c:v>45.47</c:v>
                </c:pt>
                <c:pt idx="1146">
                  <c:v>45.47</c:v>
                </c:pt>
                <c:pt idx="1147">
                  <c:v>45.47</c:v>
                </c:pt>
                <c:pt idx="1148">
                  <c:v>45.46</c:v>
                </c:pt>
                <c:pt idx="1149">
                  <c:v>45.45</c:v>
                </c:pt>
                <c:pt idx="1150">
                  <c:v>45.45</c:v>
                </c:pt>
                <c:pt idx="1151">
                  <c:v>45.45</c:v>
                </c:pt>
                <c:pt idx="1152">
                  <c:v>45.44</c:v>
                </c:pt>
                <c:pt idx="1153">
                  <c:v>45.44</c:v>
                </c:pt>
                <c:pt idx="1154">
                  <c:v>45.44</c:v>
                </c:pt>
                <c:pt idx="1155">
                  <c:v>45.44</c:v>
                </c:pt>
                <c:pt idx="1156">
                  <c:v>45.42</c:v>
                </c:pt>
                <c:pt idx="1157">
                  <c:v>45.42</c:v>
                </c:pt>
                <c:pt idx="1158">
                  <c:v>45.42</c:v>
                </c:pt>
                <c:pt idx="1159">
                  <c:v>45.4</c:v>
                </c:pt>
                <c:pt idx="1160">
                  <c:v>45.4</c:v>
                </c:pt>
                <c:pt idx="1161">
                  <c:v>45.39</c:v>
                </c:pt>
                <c:pt idx="1162">
                  <c:v>45.39</c:v>
                </c:pt>
                <c:pt idx="1163">
                  <c:v>45.38</c:v>
                </c:pt>
                <c:pt idx="1164">
                  <c:v>45.36</c:v>
                </c:pt>
                <c:pt idx="1165">
                  <c:v>45.31</c:v>
                </c:pt>
                <c:pt idx="1166">
                  <c:v>45.31</c:v>
                </c:pt>
                <c:pt idx="1167">
                  <c:v>45.29</c:v>
                </c:pt>
                <c:pt idx="1168">
                  <c:v>45.28</c:v>
                </c:pt>
                <c:pt idx="1169">
                  <c:v>45.28</c:v>
                </c:pt>
                <c:pt idx="1170">
                  <c:v>45.28</c:v>
                </c:pt>
                <c:pt idx="1171">
                  <c:v>45.28</c:v>
                </c:pt>
                <c:pt idx="1172">
                  <c:v>45.28</c:v>
                </c:pt>
                <c:pt idx="1173">
                  <c:v>45.26</c:v>
                </c:pt>
                <c:pt idx="1174">
                  <c:v>45.23</c:v>
                </c:pt>
                <c:pt idx="1175">
                  <c:v>45.23</c:v>
                </c:pt>
                <c:pt idx="1176">
                  <c:v>45.23</c:v>
                </c:pt>
                <c:pt idx="1177">
                  <c:v>45.19</c:v>
                </c:pt>
                <c:pt idx="1178">
                  <c:v>45.18</c:v>
                </c:pt>
                <c:pt idx="1179">
                  <c:v>45.18</c:v>
                </c:pt>
                <c:pt idx="1180">
                  <c:v>45.17</c:v>
                </c:pt>
                <c:pt idx="1181">
                  <c:v>45.17</c:v>
                </c:pt>
                <c:pt idx="1182">
                  <c:v>45.16</c:v>
                </c:pt>
                <c:pt idx="1183">
                  <c:v>45.14</c:v>
                </c:pt>
                <c:pt idx="1184">
                  <c:v>45.12</c:v>
                </c:pt>
                <c:pt idx="1185">
                  <c:v>45.12</c:v>
                </c:pt>
                <c:pt idx="1186">
                  <c:v>45.1</c:v>
                </c:pt>
                <c:pt idx="1187">
                  <c:v>45.1</c:v>
                </c:pt>
                <c:pt idx="1188">
                  <c:v>45.1</c:v>
                </c:pt>
                <c:pt idx="1189">
                  <c:v>45.1</c:v>
                </c:pt>
                <c:pt idx="1190">
                  <c:v>45.09</c:v>
                </c:pt>
                <c:pt idx="1191">
                  <c:v>45.08</c:v>
                </c:pt>
                <c:pt idx="1192">
                  <c:v>45.08</c:v>
                </c:pt>
                <c:pt idx="1193">
                  <c:v>45.07</c:v>
                </c:pt>
                <c:pt idx="1194">
                  <c:v>45.06</c:v>
                </c:pt>
                <c:pt idx="1195">
                  <c:v>45.06</c:v>
                </c:pt>
                <c:pt idx="1196">
                  <c:v>45.05</c:v>
                </c:pt>
                <c:pt idx="1197">
                  <c:v>45.05</c:v>
                </c:pt>
                <c:pt idx="1198">
                  <c:v>45.04</c:v>
                </c:pt>
                <c:pt idx="1199">
                  <c:v>45.04</c:v>
                </c:pt>
                <c:pt idx="1200">
                  <c:v>45.03</c:v>
                </c:pt>
                <c:pt idx="1201">
                  <c:v>45.02</c:v>
                </c:pt>
                <c:pt idx="1202">
                  <c:v>45.02</c:v>
                </c:pt>
                <c:pt idx="1203">
                  <c:v>45.02</c:v>
                </c:pt>
                <c:pt idx="1204">
                  <c:v>45.01</c:v>
                </c:pt>
                <c:pt idx="1205">
                  <c:v>45.01</c:v>
                </c:pt>
                <c:pt idx="1206">
                  <c:v>45</c:v>
                </c:pt>
                <c:pt idx="1207">
                  <c:v>45</c:v>
                </c:pt>
                <c:pt idx="1208">
                  <c:v>45</c:v>
                </c:pt>
                <c:pt idx="1209">
                  <c:v>45</c:v>
                </c:pt>
                <c:pt idx="1210">
                  <c:v>45</c:v>
                </c:pt>
                <c:pt idx="1211">
                  <c:v>45</c:v>
                </c:pt>
                <c:pt idx="1212">
                  <c:v>45</c:v>
                </c:pt>
                <c:pt idx="1213">
                  <c:v>45</c:v>
                </c:pt>
                <c:pt idx="1214">
                  <c:v>45</c:v>
                </c:pt>
                <c:pt idx="1215">
                  <c:v>45</c:v>
                </c:pt>
                <c:pt idx="1216">
                  <c:v>44.99</c:v>
                </c:pt>
                <c:pt idx="1217">
                  <c:v>44.99</c:v>
                </c:pt>
                <c:pt idx="1218">
                  <c:v>44.99</c:v>
                </c:pt>
                <c:pt idx="1219">
                  <c:v>44.99</c:v>
                </c:pt>
                <c:pt idx="1220">
                  <c:v>44.98</c:v>
                </c:pt>
                <c:pt idx="1221">
                  <c:v>44.98</c:v>
                </c:pt>
                <c:pt idx="1222">
                  <c:v>44.98</c:v>
                </c:pt>
                <c:pt idx="1223">
                  <c:v>44.98</c:v>
                </c:pt>
                <c:pt idx="1224">
                  <c:v>44.98</c:v>
                </c:pt>
                <c:pt idx="1225">
                  <c:v>44.98</c:v>
                </c:pt>
                <c:pt idx="1226">
                  <c:v>44.98</c:v>
                </c:pt>
                <c:pt idx="1227">
                  <c:v>44.98</c:v>
                </c:pt>
                <c:pt idx="1228">
                  <c:v>44.97</c:v>
                </c:pt>
                <c:pt idx="1229">
                  <c:v>44.97</c:v>
                </c:pt>
                <c:pt idx="1230">
                  <c:v>44.97</c:v>
                </c:pt>
                <c:pt idx="1231">
                  <c:v>44.97</c:v>
                </c:pt>
                <c:pt idx="1232">
                  <c:v>44.97</c:v>
                </c:pt>
                <c:pt idx="1233">
                  <c:v>44.97</c:v>
                </c:pt>
                <c:pt idx="1234">
                  <c:v>44.97</c:v>
                </c:pt>
                <c:pt idx="1235">
                  <c:v>44.97</c:v>
                </c:pt>
                <c:pt idx="1236">
                  <c:v>44.96</c:v>
                </c:pt>
                <c:pt idx="1237">
                  <c:v>44.96</c:v>
                </c:pt>
                <c:pt idx="1238">
                  <c:v>44.96</c:v>
                </c:pt>
                <c:pt idx="1239">
                  <c:v>44.95</c:v>
                </c:pt>
                <c:pt idx="1240">
                  <c:v>44.95</c:v>
                </c:pt>
                <c:pt idx="1241">
                  <c:v>44.95</c:v>
                </c:pt>
                <c:pt idx="1242">
                  <c:v>44.95</c:v>
                </c:pt>
                <c:pt idx="1243">
                  <c:v>44.95</c:v>
                </c:pt>
                <c:pt idx="1244">
                  <c:v>44.95</c:v>
                </c:pt>
                <c:pt idx="1245">
                  <c:v>44.94</c:v>
                </c:pt>
                <c:pt idx="1246">
                  <c:v>44.94</c:v>
                </c:pt>
                <c:pt idx="1247">
                  <c:v>44.94</c:v>
                </c:pt>
                <c:pt idx="1248">
                  <c:v>44.94</c:v>
                </c:pt>
                <c:pt idx="1249">
                  <c:v>44.94</c:v>
                </c:pt>
                <c:pt idx="1250">
                  <c:v>44.94</c:v>
                </c:pt>
                <c:pt idx="1251">
                  <c:v>44.94</c:v>
                </c:pt>
                <c:pt idx="1252">
                  <c:v>44.94</c:v>
                </c:pt>
                <c:pt idx="1253">
                  <c:v>44.93</c:v>
                </c:pt>
                <c:pt idx="1254">
                  <c:v>44.93</c:v>
                </c:pt>
                <c:pt idx="1255">
                  <c:v>44.93</c:v>
                </c:pt>
                <c:pt idx="1256">
                  <c:v>44.93</c:v>
                </c:pt>
                <c:pt idx="1257">
                  <c:v>44.93</c:v>
                </c:pt>
                <c:pt idx="1258">
                  <c:v>44.93</c:v>
                </c:pt>
                <c:pt idx="1259">
                  <c:v>44.93</c:v>
                </c:pt>
                <c:pt idx="1260">
                  <c:v>44.92</c:v>
                </c:pt>
                <c:pt idx="1261">
                  <c:v>44.92</c:v>
                </c:pt>
                <c:pt idx="1262">
                  <c:v>44.92</c:v>
                </c:pt>
                <c:pt idx="1263">
                  <c:v>44.92</c:v>
                </c:pt>
                <c:pt idx="1264">
                  <c:v>44.92</c:v>
                </c:pt>
                <c:pt idx="1265">
                  <c:v>44.92</c:v>
                </c:pt>
                <c:pt idx="1266">
                  <c:v>44.92</c:v>
                </c:pt>
                <c:pt idx="1267">
                  <c:v>44.92</c:v>
                </c:pt>
                <c:pt idx="1268">
                  <c:v>44.92</c:v>
                </c:pt>
                <c:pt idx="1269">
                  <c:v>44.92</c:v>
                </c:pt>
                <c:pt idx="1270">
                  <c:v>44.92</c:v>
                </c:pt>
                <c:pt idx="1271">
                  <c:v>44.92</c:v>
                </c:pt>
                <c:pt idx="1272">
                  <c:v>44.91</c:v>
                </c:pt>
                <c:pt idx="1273">
                  <c:v>44.91</c:v>
                </c:pt>
                <c:pt idx="1274">
                  <c:v>44.91</c:v>
                </c:pt>
                <c:pt idx="1275">
                  <c:v>44.91</c:v>
                </c:pt>
                <c:pt idx="1276">
                  <c:v>44.91</c:v>
                </c:pt>
                <c:pt idx="1277">
                  <c:v>44.91</c:v>
                </c:pt>
                <c:pt idx="1278">
                  <c:v>44.91</c:v>
                </c:pt>
                <c:pt idx="1279">
                  <c:v>44.91</c:v>
                </c:pt>
                <c:pt idx="1280">
                  <c:v>44.9</c:v>
                </c:pt>
                <c:pt idx="1281">
                  <c:v>44.9</c:v>
                </c:pt>
                <c:pt idx="1282">
                  <c:v>44.9</c:v>
                </c:pt>
                <c:pt idx="1283">
                  <c:v>44.88</c:v>
                </c:pt>
                <c:pt idx="1284">
                  <c:v>44.87</c:v>
                </c:pt>
                <c:pt idx="1285">
                  <c:v>44.85</c:v>
                </c:pt>
                <c:pt idx="1286">
                  <c:v>44.83</c:v>
                </c:pt>
                <c:pt idx="1287">
                  <c:v>44.83</c:v>
                </c:pt>
                <c:pt idx="1288">
                  <c:v>44.82</c:v>
                </c:pt>
                <c:pt idx="1289">
                  <c:v>44.81</c:v>
                </c:pt>
                <c:pt idx="1290">
                  <c:v>44.81</c:v>
                </c:pt>
                <c:pt idx="1291">
                  <c:v>44.8</c:v>
                </c:pt>
                <c:pt idx="1292">
                  <c:v>44.79</c:v>
                </c:pt>
                <c:pt idx="1293">
                  <c:v>44.78</c:v>
                </c:pt>
                <c:pt idx="1294">
                  <c:v>44.77</c:v>
                </c:pt>
                <c:pt idx="1295">
                  <c:v>44.77</c:v>
                </c:pt>
                <c:pt idx="1296">
                  <c:v>44.76</c:v>
                </c:pt>
                <c:pt idx="1297">
                  <c:v>44.76</c:v>
                </c:pt>
                <c:pt idx="1298">
                  <c:v>44.76</c:v>
                </c:pt>
                <c:pt idx="1299">
                  <c:v>44.76</c:v>
                </c:pt>
                <c:pt idx="1300">
                  <c:v>44.74</c:v>
                </c:pt>
                <c:pt idx="1301">
                  <c:v>44.73</c:v>
                </c:pt>
                <c:pt idx="1302">
                  <c:v>44.72</c:v>
                </c:pt>
                <c:pt idx="1303">
                  <c:v>44.71</c:v>
                </c:pt>
                <c:pt idx="1304">
                  <c:v>44.71</c:v>
                </c:pt>
                <c:pt idx="1305">
                  <c:v>44.69</c:v>
                </c:pt>
                <c:pt idx="1306">
                  <c:v>44.68</c:v>
                </c:pt>
                <c:pt idx="1307">
                  <c:v>44.68</c:v>
                </c:pt>
                <c:pt idx="1308">
                  <c:v>44.67</c:v>
                </c:pt>
                <c:pt idx="1309">
                  <c:v>44.66</c:v>
                </c:pt>
                <c:pt idx="1310">
                  <c:v>44.62</c:v>
                </c:pt>
                <c:pt idx="1311">
                  <c:v>44.62</c:v>
                </c:pt>
                <c:pt idx="1312">
                  <c:v>44.62</c:v>
                </c:pt>
                <c:pt idx="1313">
                  <c:v>44.62</c:v>
                </c:pt>
                <c:pt idx="1314">
                  <c:v>44.61</c:v>
                </c:pt>
                <c:pt idx="1315">
                  <c:v>44.61</c:v>
                </c:pt>
                <c:pt idx="1316">
                  <c:v>44.57</c:v>
                </c:pt>
                <c:pt idx="1317">
                  <c:v>44.57</c:v>
                </c:pt>
                <c:pt idx="1318">
                  <c:v>44.55</c:v>
                </c:pt>
                <c:pt idx="1319">
                  <c:v>44.54</c:v>
                </c:pt>
                <c:pt idx="1320">
                  <c:v>44.54</c:v>
                </c:pt>
                <c:pt idx="1321">
                  <c:v>44.54</c:v>
                </c:pt>
                <c:pt idx="1322">
                  <c:v>44.51</c:v>
                </c:pt>
                <c:pt idx="1323">
                  <c:v>44.51</c:v>
                </c:pt>
                <c:pt idx="1324">
                  <c:v>44.5</c:v>
                </c:pt>
                <c:pt idx="1325">
                  <c:v>44.5</c:v>
                </c:pt>
                <c:pt idx="1326">
                  <c:v>44.5</c:v>
                </c:pt>
                <c:pt idx="1327">
                  <c:v>44.49</c:v>
                </c:pt>
                <c:pt idx="1328">
                  <c:v>44.48</c:v>
                </c:pt>
                <c:pt idx="1329">
                  <c:v>44.48</c:v>
                </c:pt>
                <c:pt idx="1330">
                  <c:v>44.45</c:v>
                </c:pt>
                <c:pt idx="1331">
                  <c:v>44.45</c:v>
                </c:pt>
                <c:pt idx="1332">
                  <c:v>44.44</c:v>
                </c:pt>
                <c:pt idx="1333">
                  <c:v>44.44</c:v>
                </c:pt>
                <c:pt idx="1334">
                  <c:v>44.43</c:v>
                </c:pt>
                <c:pt idx="1335">
                  <c:v>44.42</c:v>
                </c:pt>
                <c:pt idx="1336">
                  <c:v>44.41</c:v>
                </c:pt>
                <c:pt idx="1337">
                  <c:v>44.4</c:v>
                </c:pt>
                <c:pt idx="1338">
                  <c:v>44.4</c:v>
                </c:pt>
                <c:pt idx="1339">
                  <c:v>44.4</c:v>
                </c:pt>
                <c:pt idx="1340">
                  <c:v>44.39</c:v>
                </c:pt>
                <c:pt idx="1341">
                  <c:v>44.39</c:v>
                </c:pt>
                <c:pt idx="1342">
                  <c:v>44.39</c:v>
                </c:pt>
                <c:pt idx="1343">
                  <c:v>44.32</c:v>
                </c:pt>
                <c:pt idx="1344">
                  <c:v>44.32</c:v>
                </c:pt>
                <c:pt idx="1345">
                  <c:v>44.32</c:v>
                </c:pt>
                <c:pt idx="1346">
                  <c:v>44.31</c:v>
                </c:pt>
                <c:pt idx="1347">
                  <c:v>44.31</c:v>
                </c:pt>
                <c:pt idx="1348">
                  <c:v>44.31</c:v>
                </c:pt>
                <c:pt idx="1349">
                  <c:v>44.3</c:v>
                </c:pt>
                <c:pt idx="1350">
                  <c:v>44.29</c:v>
                </c:pt>
                <c:pt idx="1351">
                  <c:v>44.28</c:v>
                </c:pt>
                <c:pt idx="1352">
                  <c:v>44.27</c:v>
                </c:pt>
                <c:pt idx="1353">
                  <c:v>44.27</c:v>
                </c:pt>
                <c:pt idx="1354">
                  <c:v>44.25</c:v>
                </c:pt>
                <c:pt idx="1355">
                  <c:v>44.25</c:v>
                </c:pt>
                <c:pt idx="1356">
                  <c:v>44.24</c:v>
                </c:pt>
                <c:pt idx="1357">
                  <c:v>44.23</c:v>
                </c:pt>
                <c:pt idx="1358">
                  <c:v>44.23</c:v>
                </c:pt>
                <c:pt idx="1359">
                  <c:v>44.21</c:v>
                </c:pt>
                <c:pt idx="1360">
                  <c:v>44.2</c:v>
                </c:pt>
                <c:pt idx="1361">
                  <c:v>44.2</c:v>
                </c:pt>
                <c:pt idx="1362">
                  <c:v>44.2</c:v>
                </c:pt>
                <c:pt idx="1363">
                  <c:v>44.2</c:v>
                </c:pt>
                <c:pt idx="1364">
                  <c:v>44.2</c:v>
                </c:pt>
                <c:pt idx="1365">
                  <c:v>44.2</c:v>
                </c:pt>
                <c:pt idx="1366">
                  <c:v>44.19</c:v>
                </c:pt>
                <c:pt idx="1367">
                  <c:v>44.17</c:v>
                </c:pt>
                <c:pt idx="1368">
                  <c:v>44.17</c:v>
                </c:pt>
                <c:pt idx="1369">
                  <c:v>44.16</c:v>
                </c:pt>
                <c:pt idx="1370">
                  <c:v>44.15</c:v>
                </c:pt>
                <c:pt idx="1371">
                  <c:v>44.14</c:v>
                </c:pt>
                <c:pt idx="1372">
                  <c:v>44.14</c:v>
                </c:pt>
                <c:pt idx="1373">
                  <c:v>44.12</c:v>
                </c:pt>
                <c:pt idx="1374">
                  <c:v>44.11</c:v>
                </c:pt>
                <c:pt idx="1375">
                  <c:v>44.1</c:v>
                </c:pt>
                <c:pt idx="1376">
                  <c:v>44.1</c:v>
                </c:pt>
                <c:pt idx="1377">
                  <c:v>44.1</c:v>
                </c:pt>
                <c:pt idx="1378">
                  <c:v>44.09</c:v>
                </c:pt>
                <c:pt idx="1379">
                  <c:v>44.09</c:v>
                </c:pt>
                <c:pt idx="1380">
                  <c:v>44.08</c:v>
                </c:pt>
                <c:pt idx="1381">
                  <c:v>44.07</c:v>
                </c:pt>
                <c:pt idx="1382">
                  <c:v>44.05</c:v>
                </c:pt>
                <c:pt idx="1383">
                  <c:v>44.04</c:v>
                </c:pt>
                <c:pt idx="1384">
                  <c:v>44.04</c:v>
                </c:pt>
                <c:pt idx="1385">
                  <c:v>44.04</c:v>
                </c:pt>
                <c:pt idx="1386">
                  <c:v>44.03</c:v>
                </c:pt>
                <c:pt idx="1387">
                  <c:v>44.03</c:v>
                </c:pt>
                <c:pt idx="1388">
                  <c:v>44.03</c:v>
                </c:pt>
                <c:pt idx="1389">
                  <c:v>44.03</c:v>
                </c:pt>
                <c:pt idx="1390">
                  <c:v>44.02</c:v>
                </c:pt>
                <c:pt idx="1391">
                  <c:v>44.02</c:v>
                </c:pt>
                <c:pt idx="1392">
                  <c:v>44.02</c:v>
                </c:pt>
                <c:pt idx="1393">
                  <c:v>44.01</c:v>
                </c:pt>
                <c:pt idx="1394">
                  <c:v>44.01</c:v>
                </c:pt>
                <c:pt idx="1395">
                  <c:v>44</c:v>
                </c:pt>
                <c:pt idx="1396">
                  <c:v>44</c:v>
                </c:pt>
                <c:pt idx="1397">
                  <c:v>44</c:v>
                </c:pt>
                <c:pt idx="1398">
                  <c:v>44</c:v>
                </c:pt>
                <c:pt idx="1399">
                  <c:v>44</c:v>
                </c:pt>
                <c:pt idx="1400">
                  <c:v>44</c:v>
                </c:pt>
                <c:pt idx="1401">
                  <c:v>43.99</c:v>
                </c:pt>
                <c:pt idx="1402">
                  <c:v>43.99</c:v>
                </c:pt>
                <c:pt idx="1403">
                  <c:v>43.99</c:v>
                </c:pt>
                <c:pt idx="1404">
                  <c:v>43.99</c:v>
                </c:pt>
                <c:pt idx="1405">
                  <c:v>43.99</c:v>
                </c:pt>
                <c:pt idx="1406">
                  <c:v>43.99</c:v>
                </c:pt>
                <c:pt idx="1407">
                  <c:v>43.99</c:v>
                </c:pt>
                <c:pt idx="1408">
                  <c:v>43.98</c:v>
                </c:pt>
                <c:pt idx="1409">
                  <c:v>43.98</c:v>
                </c:pt>
                <c:pt idx="1410">
                  <c:v>43.98</c:v>
                </c:pt>
                <c:pt idx="1411">
                  <c:v>43.98</c:v>
                </c:pt>
                <c:pt idx="1412">
                  <c:v>43.98</c:v>
                </c:pt>
                <c:pt idx="1413">
                  <c:v>43.98</c:v>
                </c:pt>
                <c:pt idx="1414">
                  <c:v>43.98</c:v>
                </c:pt>
                <c:pt idx="1415">
                  <c:v>43.97</c:v>
                </c:pt>
                <c:pt idx="1416">
                  <c:v>43.97</c:v>
                </c:pt>
                <c:pt idx="1417">
                  <c:v>43.97</c:v>
                </c:pt>
                <c:pt idx="1418">
                  <c:v>43.97</c:v>
                </c:pt>
                <c:pt idx="1419">
                  <c:v>43.97</c:v>
                </c:pt>
                <c:pt idx="1420">
                  <c:v>43.97</c:v>
                </c:pt>
                <c:pt idx="1421">
                  <c:v>43.96</c:v>
                </c:pt>
                <c:pt idx="1422">
                  <c:v>43.96</c:v>
                </c:pt>
                <c:pt idx="1423">
                  <c:v>43.96</c:v>
                </c:pt>
                <c:pt idx="1424">
                  <c:v>43.96</c:v>
                </c:pt>
                <c:pt idx="1425">
                  <c:v>43.95</c:v>
                </c:pt>
                <c:pt idx="1426">
                  <c:v>43.95</c:v>
                </c:pt>
                <c:pt idx="1427">
                  <c:v>43.95</c:v>
                </c:pt>
                <c:pt idx="1428">
                  <c:v>43.95</c:v>
                </c:pt>
                <c:pt idx="1429">
                  <c:v>43.94</c:v>
                </c:pt>
                <c:pt idx="1430">
                  <c:v>43.94</c:v>
                </c:pt>
                <c:pt idx="1431">
                  <c:v>43.94</c:v>
                </c:pt>
                <c:pt idx="1432">
                  <c:v>43.94</c:v>
                </c:pt>
                <c:pt idx="1433">
                  <c:v>43.94</c:v>
                </c:pt>
                <c:pt idx="1434">
                  <c:v>43.94</c:v>
                </c:pt>
                <c:pt idx="1435">
                  <c:v>43.94</c:v>
                </c:pt>
                <c:pt idx="1436">
                  <c:v>43.93</c:v>
                </c:pt>
                <c:pt idx="1437">
                  <c:v>43.93</c:v>
                </c:pt>
                <c:pt idx="1438">
                  <c:v>43.93</c:v>
                </c:pt>
                <c:pt idx="1439">
                  <c:v>43.93</c:v>
                </c:pt>
                <c:pt idx="1440">
                  <c:v>43.93</c:v>
                </c:pt>
                <c:pt idx="1441">
                  <c:v>43.93</c:v>
                </c:pt>
                <c:pt idx="1442">
                  <c:v>43.93</c:v>
                </c:pt>
                <c:pt idx="1443">
                  <c:v>43.93</c:v>
                </c:pt>
                <c:pt idx="1444">
                  <c:v>43.93</c:v>
                </c:pt>
                <c:pt idx="1445">
                  <c:v>43.92</c:v>
                </c:pt>
                <c:pt idx="1446">
                  <c:v>43.92</c:v>
                </c:pt>
                <c:pt idx="1447">
                  <c:v>43.92</c:v>
                </c:pt>
                <c:pt idx="1448">
                  <c:v>43.91</c:v>
                </c:pt>
                <c:pt idx="1449">
                  <c:v>43.91</c:v>
                </c:pt>
                <c:pt idx="1450">
                  <c:v>43.91</c:v>
                </c:pt>
                <c:pt idx="1451">
                  <c:v>43.91</c:v>
                </c:pt>
                <c:pt idx="1452">
                  <c:v>43.91</c:v>
                </c:pt>
                <c:pt idx="1453">
                  <c:v>43.9</c:v>
                </c:pt>
                <c:pt idx="1454">
                  <c:v>43.9</c:v>
                </c:pt>
                <c:pt idx="1455">
                  <c:v>43.9</c:v>
                </c:pt>
                <c:pt idx="1456">
                  <c:v>43.9</c:v>
                </c:pt>
                <c:pt idx="1457">
                  <c:v>43.89</c:v>
                </c:pt>
                <c:pt idx="1458">
                  <c:v>43.88</c:v>
                </c:pt>
                <c:pt idx="1459">
                  <c:v>43.85</c:v>
                </c:pt>
                <c:pt idx="1460">
                  <c:v>43.8</c:v>
                </c:pt>
                <c:pt idx="1461">
                  <c:v>43.78</c:v>
                </c:pt>
                <c:pt idx="1462">
                  <c:v>43.78</c:v>
                </c:pt>
                <c:pt idx="1463">
                  <c:v>43.76</c:v>
                </c:pt>
                <c:pt idx="1464">
                  <c:v>43.75</c:v>
                </c:pt>
                <c:pt idx="1465">
                  <c:v>43.75</c:v>
                </c:pt>
                <c:pt idx="1466">
                  <c:v>43.72</c:v>
                </c:pt>
                <c:pt idx="1467">
                  <c:v>43.71</c:v>
                </c:pt>
                <c:pt idx="1468">
                  <c:v>43.71</c:v>
                </c:pt>
                <c:pt idx="1469">
                  <c:v>43.71</c:v>
                </c:pt>
                <c:pt idx="1470">
                  <c:v>43.7</c:v>
                </c:pt>
                <c:pt idx="1471">
                  <c:v>43.69</c:v>
                </c:pt>
                <c:pt idx="1472">
                  <c:v>43.68</c:v>
                </c:pt>
                <c:pt idx="1473">
                  <c:v>43.67</c:v>
                </c:pt>
                <c:pt idx="1474">
                  <c:v>43.63</c:v>
                </c:pt>
                <c:pt idx="1475">
                  <c:v>43.62</c:v>
                </c:pt>
                <c:pt idx="1476">
                  <c:v>43.62</c:v>
                </c:pt>
                <c:pt idx="1477">
                  <c:v>43.61</c:v>
                </c:pt>
                <c:pt idx="1478">
                  <c:v>43.58</c:v>
                </c:pt>
                <c:pt idx="1479">
                  <c:v>43.57</c:v>
                </c:pt>
                <c:pt idx="1480">
                  <c:v>43.57</c:v>
                </c:pt>
                <c:pt idx="1481">
                  <c:v>43.54</c:v>
                </c:pt>
                <c:pt idx="1482">
                  <c:v>43.54</c:v>
                </c:pt>
                <c:pt idx="1483">
                  <c:v>43.53</c:v>
                </c:pt>
                <c:pt idx="1484">
                  <c:v>43.52</c:v>
                </c:pt>
                <c:pt idx="1485">
                  <c:v>43.52</c:v>
                </c:pt>
                <c:pt idx="1486">
                  <c:v>43.51</c:v>
                </c:pt>
                <c:pt idx="1487">
                  <c:v>43.51</c:v>
                </c:pt>
                <c:pt idx="1488">
                  <c:v>43.5</c:v>
                </c:pt>
                <c:pt idx="1489">
                  <c:v>43.5</c:v>
                </c:pt>
                <c:pt idx="1490">
                  <c:v>43.5</c:v>
                </c:pt>
                <c:pt idx="1491">
                  <c:v>43.48</c:v>
                </c:pt>
                <c:pt idx="1492">
                  <c:v>43.47</c:v>
                </c:pt>
                <c:pt idx="1493">
                  <c:v>43.45</c:v>
                </c:pt>
                <c:pt idx="1494">
                  <c:v>43.44</c:v>
                </c:pt>
                <c:pt idx="1495">
                  <c:v>43.42</c:v>
                </c:pt>
                <c:pt idx="1496">
                  <c:v>43.4</c:v>
                </c:pt>
                <c:pt idx="1497">
                  <c:v>43.4</c:v>
                </c:pt>
                <c:pt idx="1498">
                  <c:v>43.38</c:v>
                </c:pt>
                <c:pt idx="1499">
                  <c:v>43.37</c:v>
                </c:pt>
                <c:pt idx="1500">
                  <c:v>43.37</c:v>
                </c:pt>
                <c:pt idx="1501">
                  <c:v>43.36</c:v>
                </c:pt>
                <c:pt idx="1502">
                  <c:v>43.34</c:v>
                </c:pt>
                <c:pt idx="1503">
                  <c:v>43.34</c:v>
                </c:pt>
                <c:pt idx="1504">
                  <c:v>43.32</c:v>
                </c:pt>
                <c:pt idx="1505">
                  <c:v>43.31</c:v>
                </c:pt>
                <c:pt idx="1506">
                  <c:v>43.31</c:v>
                </c:pt>
                <c:pt idx="1507">
                  <c:v>43.29</c:v>
                </c:pt>
                <c:pt idx="1508">
                  <c:v>43.29</c:v>
                </c:pt>
                <c:pt idx="1509">
                  <c:v>43.25</c:v>
                </c:pt>
                <c:pt idx="1510">
                  <c:v>43.24</c:v>
                </c:pt>
                <c:pt idx="1511">
                  <c:v>43.23</c:v>
                </c:pt>
                <c:pt idx="1512">
                  <c:v>43.23</c:v>
                </c:pt>
                <c:pt idx="1513">
                  <c:v>43.23</c:v>
                </c:pt>
                <c:pt idx="1514">
                  <c:v>43.22</c:v>
                </c:pt>
                <c:pt idx="1515">
                  <c:v>43.21</c:v>
                </c:pt>
                <c:pt idx="1516">
                  <c:v>43.21</c:v>
                </c:pt>
                <c:pt idx="1517">
                  <c:v>43.2</c:v>
                </c:pt>
                <c:pt idx="1518">
                  <c:v>43.2</c:v>
                </c:pt>
                <c:pt idx="1519">
                  <c:v>43.18</c:v>
                </c:pt>
                <c:pt idx="1520">
                  <c:v>43.17</c:v>
                </c:pt>
                <c:pt idx="1521">
                  <c:v>43.17</c:v>
                </c:pt>
                <c:pt idx="1522">
                  <c:v>43.16</c:v>
                </c:pt>
                <c:pt idx="1523">
                  <c:v>43.13</c:v>
                </c:pt>
                <c:pt idx="1524">
                  <c:v>43.12</c:v>
                </c:pt>
                <c:pt idx="1525">
                  <c:v>43.12</c:v>
                </c:pt>
                <c:pt idx="1526">
                  <c:v>43.11</c:v>
                </c:pt>
                <c:pt idx="1527">
                  <c:v>43.11</c:v>
                </c:pt>
                <c:pt idx="1528">
                  <c:v>43.1</c:v>
                </c:pt>
                <c:pt idx="1529">
                  <c:v>43.1</c:v>
                </c:pt>
                <c:pt idx="1530">
                  <c:v>43.1</c:v>
                </c:pt>
                <c:pt idx="1531">
                  <c:v>43.09</c:v>
                </c:pt>
                <c:pt idx="1532">
                  <c:v>43.09</c:v>
                </c:pt>
                <c:pt idx="1533">
                  <c:v>43.09</c:v>
                </c:pt>
                <c:pt idx="1534">
                  <c:v>43.09</c:v>
                </c:pt>
                <c:pt idx="1535">
                  <c:v>43.08</c:v>
                </c:pt>
                <c:pt idx="1536">
                  <c:v>43.08</c:v>
                </c:pt>
                <c:pt idx="1537">
                  <c:v>43.07</c:v>
                </c:pt>
                <c:pt idx="1538">
                  <c:v>43.07</c:v>
                </c:pt>
                <c:pt idx="1539">
                  <c:v>43.07</c:v>
                </c:pt>
                <c:pt idx="1540">
                  <c:v>43.06</c:v>
                </c:pt>
                <c:pt idx="1541">
                  <c:v>43.06</c:v>
                </c:pt>
                <c:pt idx="1542">
                  <c:v>43.06</c:v>
                </c:pt>
                <c:pt idx="1543">
                  <c:v>43.06</c:v>
                </c:pt>
                <c:pt idx="1544">
                  <c:v>43.05</c:v>
                </c:pt>
                <c:pt idx="1545">
                  <c:v>43.05</c:v>
                </c:pt>
                <c:pt idx="1546">
                  <c:v>43.05</c:v>
                </c:pt>
                <c:pt idx="1547">
                  <c:v>43.05</c:v>
                </c:pt>
                <c:pt idx="1548">
                  <c:v>43.03</c:v>
                </c:pt>
                <c:pt idx="1549">
                  <c:v>43.03</c:v>
                </c:pt>
                <c:pt idx="1550">
                  <c:v>43.02</c:v>
                </c:pt>
                <c:pt idx="1551">
                  <c:v>43.02</c:v>
                </c:pt>
                <c:pt idx="1552">
                  <c:v>43.02</c:v>
                </c:pt>
                <c:pt idx="1553">
                  <c:v>43.01</c:v>
                </c:pt>
                <c:pt idx="1554">
                  <c:v>43.01</c:v>
                </c:pt>
                <c:pt idx="1555">
                  <c:v>43</c:v>
                </c:pt>
                <c:pt idx="1556">
                  <c:v>43</c:v>
                </c:pt>
                <c:pt idx="1557">
                  <c:v>43</c:v>
                </c:pt>
                <c:pt idx="1558">
                  <c:v>43</c:v>
                </c:pt>
                <c:pt idx="1559">
                  <c:v>42.99</c:v>
                </c:pt>
                <c:pt idx="1560">
                  <c:v>42.99</c:v>
                </c:pt>
                <c:pt idx="1561">
                  <c:v>42.99</c:v>
                </c:pt>
                <c:pt idx="1562">
                  <c:v>42.99</c:v>
                </c:pt>
                <c:pt idx="1563">
                  <c:v>42.99</c:v>
                </c:pt>
                <c:pt idx="1564">
                  <c:v>42.99</c:v>
                </c:pt>
                <c:pt idx="1565">
                  <c:v>42.98</c:v>
                </c:pt>
                <c:pt idx="1566">
                  <c:v>42.98</c:v>
                </c:pt>
                <c:pt idx="1567">
                  <c:v>42.98</c:v>
                </c:pt>
                <c:pt idx="1568">
                  <c:v>42.98</c:v>
                </c:pt>
                <c:pt idx="1569">
                  <c:v>42.98</c:v>
                </c:pt>
                <c:pt idx="1570">
                  <c:v>42.97</c:v>
                </c:pt>
                <c:pt idx="1571">
                  <c:v>42.97</c:v>
                </c:pt>
                <c:pt idx="1572">
                  <c:v>42.97</c:v>
                </c:pt>
                <c:pt idx="1573">
                  <c:v>42.97</c:v>
                </c:pt>
                <c:pt idx="1574">
                  <c:v>42.97</c:v>
                </c:pt>
                <c:pt idx="1575">
                  <c:v>42.97</c:v>
                </c:pt>
                <c:pt idx="1576">
                  <c:v>42.97</c:v>
                </c:pt>
                <c:pt idx="1577">
                  <c:v>42.96</c:v>
                </c:pt>
                <c:pt idx="1578">
                  <c:v>42.96</c:v>
                </c:pt>
                <c:pt idx="1579">
                  <c:v>42.96</c:v>
                </c:pt>
                <c:pt idx="1580">
                  <c:v>42.96</c:v>
                </c:pt>
                <c:pt idx="1581">
                  <c:v>42.96</c:v>
                </c:pt>
                <c:pt idx="1582">
                  <c:v>42.95</c:v>
                </c:pt>
                <c:pt idx="1583">
                  <c:v>42.95</c:v>
                </c:pt>
                <c:pt idx="1584">
                  <c:v>42.95</c:v>
                </c:pt>
                <c:pt idx="1585">
                  <c:v>42.95</c:v>
                </c:pt>
                <c:pt idx="1586">
                  <c:v>42.94</c:v>
                </c:pt>
                <c:pt idx="1587">
                  <c:v>42.94</c:v>
                </c:pt>
                <c:pt idx="1588">
                  <c:v>42.94</c:v>
                </c:pt>
                <c:pt idx="1589">
                  <c:v>42.93</c:v>
                </c:pt>
                <c:pt idx="1590">
                  <c:v>42.93</c:v>
                </c:pt>
                <c:pt idx="1591">
                  <c:v>42.93</c:v>
                </c:pt>
                <c:pt idx="1592">
                  <c:v>42.92</c:v>
                </c:pt>
                <c:pt idx="1593">
                  <c:v>42.92</c:v>
                </c:pt>
                <c:pt idx="1594">
                  <c:v>42.92</c:v>
                </c:pt>
                <c:pt idx="1595">
                  <c:v>42.92</c:v>
                </c:pt>
                <c:pt idx="1596">
                  <c:v>42.92</c:v>
                </c:pt>
                <c:pt idx="1597">
                  <c:v>42.91</c:v>
                </c:pt>
                <c:pt idx="1598">
                  <c:v>42.91</c:v>
                </c:pt>
                <c:pt idx="1599">
                  <c:v>42.91</c:v>
                </c:pt>
                <c:pt idx="1600">
                  <c:v>42.91</c:v>
                </c:pt>
                <c:pt idx="1601">
                  <c:v>42.9</c:v>
                </c:pt>
                <c:pt idx="1602">
                  <c:v>42.89</c:v>
                </c:pt>
                <c:pt idx="1603">
                  <c:v>42.87</c:v>
                </c:pt>
                <c:pt idx="1604">
                  <c:v>42.87</c:v>
                </c:pt>
                <c:pt idx="1605">
                  <c:v>42.87</c:v>
                </c:pt>
                <c:pt idx="1606">
                  <c:v>42.86</c:v>
                </c:pt>
                <c:pt idx="1607">
                  <c:v>42.85</c:v>
                </c:pt>
                <c:pt idx="1608">
                  <c:v>42.85</c:v>
                </c:pt>
                <c:pt idx="1609">
                  <c:v>42.84</c:v>
                </c:pt>
                <c:pt idx="1610">
                  <c:v>42.84</c:v>
                </c:pt>
                <c:pt idx="1611">
                  <c:v>42.83</c:v>
                </c:pt>
                <c:pt idx="1612">
                  <c:v>42.82</c:v>
                </c:pt>
                <c:pt idx="1613">
                  <c:v>42.82</c:v>
                </c:pt>
                <c:pt idx="1614">
                  <c:v>42.81</c:v>
                </c:pt>
                <c:pt idx="1615">
                  <c:v>42.81</c:v>
                </c:pt>
                <c:pt idx="1616">
                  <c:v>42.77</c:v>
                </c:pt>
                <c:pt idx="1617">
                  <c:v>42.77</c:v>
                </c:pt>
                <c:pt idx="1618">
                  <c:v>42.75</c:v>
                </c:pt>
                <c:pt idx="1619">
                  <c:v>42.73</c:v>
                </c:pt>
                <c:pt idx="1620">
                  <c:v>42.73</c:v>
                </c:pt>
                <c:pt idx="1621">
                  <c:v>42.72</c:v>
                </c:pt>
                <c:pt idx="1622">
                  <c:v>42.72</c:v>
                </c:pt>
                <c:pt idx="1623">
                  <c:v>42.71</c:v>
                </c:pt>
                <c:pt idx="1624">
                  <c:v>42.71</c:v>
                </c:pt>
                <c:pt idx="1625">
                  <c:v>42.7</c:v>
                </c:pt>
                <c:pt idx="1626">
                  <c:v>42.67</c:v>
                </c:pt>
                <c:pt idx="1627">
                  <c:v>42.66</c:v>
                </c:pt>
                <c:pt idx="1628">
                  <c:v>42.64</c:v>
                </c:pt>
                <c:pt idx="1629">
                  <c:v>42.64</c:v>
                </c:pt>
                <c:pt idx="1630">
                  <c:v>42.63</c:v>
                </c:pt>
                <c:pt idx="1631">
                  <c:v>42.61</c:v>
                </c:pt>
                <c:pt idx="1632">
                  <c:v>42.61</c:v>
                </c:pt>
                <c:pt idx="1633">
                  <c:v>42.6</c:v>
                </c:pt>
                <c:pt idx="1634">
                  <c:v>42.6</c:v>
                </c:pt>
                <c:pt idx="1635">
                  <c:v>42.59</c:v>
                </c:pt>
                <c:pt idx="1636">
                  <c:v>42.58</c:v>
                </c:pt>
                <c:pt idx="1637">
                  <c:v>42.57</c:v>
                </c:pt>
                <c:pt idx="1638">
                  <c:v>42.56</c:v>
                </c:pt>
                <c:pt idx="1639">
                  <c:v>42.55</c:v>
                </c:pt>
                <c:pt idx="1640">
                  <c:v>42.54</c:v>
                </c:pt>
                <c:pt idx="1641">
                  <c:v>42.54</c:v>
                </c:pt>
                <c:pt idx="1642">
                  <c:v>42.52</c:v>
                </c:pt>
                <c:pt idx="1643">
                  <c:v>42.51</c:v>
                </c:pt>
                <c:pt idx="1644">
                  <c:v>42.5</c:v>
                </c:pt>
                <c:pt idx="1645">
                  <c:v>42.5</c:v>
                </c:pt>
                <c:pt idx="1646">
                  <c:v>42.48</c:v>
                </c:pt>
                <c:pt idx="1647">
                  <c:v>42.48</c:v>
                </c:pt>
                <c:pt idx="1648">
                  <c:v>42.47</c:v>
                </c:pt>
                <c:pt idx="1649">
                  <c:v>42.46</c:v>
                </c:pt>
                <c:pt idx="1650">
                  <c:v>42.46</c:v>
                </c:pt>
                <c:pt idx="1651">
                  <c:v>42.45</c:v>
                </c:pt>
                <c:pt idx="1652">
                  <c:v>42.45</c:v>
                </c:pt>
                <c:pt idx="1653">
                  <c:v>42.44</c:v>
                </c:pt>
                <c:pt idx="1654">
                  <c:v>42.44</c:v>
                </c:pt>
                <c:pt idx="1655">
                  <c:v>42.44</c:v>
                </c:pt>
                <c:pt idx="1656">
                  <c:v>42.44</c:v>
                </c:pt>
                <c:pt idx="1657">
                  <c:v>42.44</c:v>
                </c:pt>
                <c:pt idx="1658">
                  <c:v>42.44</c:v>
                </c:pt>
                <c:pt idx="1659">
                  <c:v>42.44</c:v>
                </c:pt>
                <c:pt idx="1660">
                  <c:v>42.44</c:v>
                </c:pt>
                <c:pt idx="1661">
                  <c:v>42.44</c:v>
                </c:pt>
                <c:pt idx="1662">
                  <c:v>42.43</c:v>
                </c:pt>
                <c:pt idx="1663">
                  <c:v>42.43</c:v>
                </c:pt>
                <c:pt idx="1664">
                  <c:v>42.43</c:v>
                </c:pt>
                <c:pt idx="1665">
                  <c:v>42.43</c:v>
                </c:pt>
                <c:pt idx="1666">
                  <c:v>42.43</c:v>
                </c:pt>
                <c:pt idx="1667">
                  <c:v>42.42</c:v>
                </c:pt>
                <c:pt idx="1668">
                  <c:v>42.42</c:v>
                </c:pt>
                <c:pt idx="1669">
                  <c:v>42.41</c:v>
                </c:pt>
                <c:pt idx="1670">
                  <c:v>42.4</c:v>
                </c:pt>
                <c:pt idx="1671">
                  <c:v>42.4</c:v>
                </c:pt>
                <c:pt idx="1672">
                  <c:v>42.37</c:v>
                </c:pt>
                <c:pt idx="1673">
                  <c:v>42.37</c:v>
                </c:pt>
                <c:pt idx="1674">
                  <c:v>42.32</c:v>
                </c:pt>
                <c:pt idx="1675">
                  <c:v>42.32</c:v>
                </c:pt>
                <c:pt idx="1676">
                  <c:v>42.31</c:v>
                </c:pt>
                <c:pt idx="1677">
                  <c:v>42.3</c:v>
                </c:pt>
                <c:pt idx="1678">
                  <c:v>42.29</c:v>
                </c:pt>
                <c:pt idx="1679">
                  <c:v>42.29</c:v>
                </c:pt>
                <c:pt idx="1680">
                  <c:v>42.28</c:v>
                </c:pt>
                <c:pt idx="1681">
                  <c:v>42.26</c:v>
                </c:pt>
                <c:pt idx="1682">
                  <c:v>42.24</c:v>
                </c:pt>
                <c:pt idx="1683">
                  <c:v>42.23</c:v>
                </c:pt>
                <c:pt idx="1684">
                  <c:v>42.23</c:v>
                </c:pt>
                <c:pt idx="1685">
                  <c:v>42.22</c:v>
                </c:pt>
                <c:pt idx="1686">
                  <c:v>42.2</c:v>
                </c:pt>
                <c:pt idx="1687">
                  <c:v>42.17</c:v>
                </c:pt>
                <c:pt idx="1688">
                  <c:v>42.17</c:v>
                </c:pt>
                <c:pt idx="1689">
                  <c:v>42.17</c:v>
                </c:pt>
                <c:pt idx="1690">
                  <c:v>42.16</c:v>
                </c:pt>
                <c:pt idx="1691">
                  <c:v>42.15</c:v>
                </c:pt>
                <c:pt idx="1692">
                  <c:v>42.15</c:v>
                </c:pt>
                <c:pt idx="1693">
                  <c:v>42.15</c:v>
                </c:pt>
                <c:pt idx="1694">
                  <c:v>42.14</c:v>
                </c:pt>
                <c:pt idx="1695">
                  <c:v>42.12</c:v>
                </c:pt>
                <c:pt idx="1696">
                  <c:v>42.11</c:v>
                </c:pt>
                <c:pt idx="1697">
                  <c:v>42.11</c:v>
                </c:pt>
                <c:pt idx="1698">
                  <c:v>42.1</c:v>
                </c:pt>
                <c:pt idx="1699">
                  <c:v>42.1</c:v>
                </c:pt>
                <c:pt idx="1700">
                  <c:v>42.1</c:v>
                </c:pt>
                <c:pt idx="1701">
                  <c:v>42.1</c:v>
                </c:pt>
                <c:pt idx="1702">
                  <c:v>42.1</c:v>
                </c:pt>
                <c:pt idx="1703">
                  <c:v>42.09</c:v>
                </c:pt>
                <c:pt idx="1704">
                  <c:v>42.09</c:v>
                </c:pt>
                <c:pt idx="1705">
                  <c:v>42.09</c:v>
                </c:pt>
                <c:pt idx="1706">
                  <c:v>42.08</c:v>
                </c:pt>
                <c:pt idx="1707">
                  <c:v>42.08</c:v>
                </c:pt>
                <c:pt idx="1708">
                  <c:v>42.08</c:v>
                </c:pt>
                <c:pt idx="1709">
                  <c:v>42.08</c:v>
                </c:pt>
                <c:pt idx="1710">
                  <c:v>42.07</c:v>
                </c:pt>
                <c:pt idx="1711">
                  <c:v>42.07</c:v>
                </c:pt>
                <c:pt idx="1712">
                  <c:v>42.07</c:v>
                </c:pt>
                <c:pt idx="1713">
                  <c:v>42.06</c:v>
                </c:pt>
                <c:pt idx="1714">
                  <c:v>42.06</c:v>
                </c:pt>
                <c:pt idx="1715">
                  <c:v>42.06</c:v>
                </c:pt>
                <c:pt idx="1716">
                  <c:v>42.06</c:v>
                </c:pt>
                <c:pt idx="1717">
                  <c:v>42.05</c:v>
                </c:pt>
                <c:pt idx="1718">
                  <c:v>42.05</c:v>
                </c:pt>
                <c:pt idx="1719">
                  <c:v>42.05</c:v>
                </c:pt>
                <c:pt idx="1720">
                  <c:v>42.05</c:v>
                </c:pt>
                <c:pt idx="1721">
                  <c:v>42.04</c:v>
                </c:pt>
                <c:pt idx="1722">
                  <c:v>42.04</c:v>
                </c:pt>
                <c:pt idx="1723">
                  <c:v>42.04</c:v>
                </c:pt>
                <c:pt idx="1724">
                  <c:v>42.04</c:v>
                </c:pt>
                <c:pt idx="1725">
                  <c:v>42.04</c:v>
                </c:pt>
                <c:pt idx="1726">
                  <c:v>42.04</c:v>
                </c:pt>
                <c:pt idx="1727">
                  <c:v>42.03</c:v>
                </c:pt>
                <c:pt idx="1728">
                  <c:v>42.03</c:v>
                </c:pt>
                <c:pt idx="1729">
                  <c:v>42.03</c:v>
                </c:pt>
                <c:pt idx="1730">
                  <c:v>42.03</c:v>
                </c:pt>
                <c:pt idx="1731">
                  <c:v>42.02</c:v>
                </c:pt>
                <c:pt idx="1732">
                  <c:v>42.02</c:v>
                </c:pt>
                <c:pt idx="1733">
                  <c:v>42.02</c:v>
                </c:pt>
                <c:pt idx="1734">
                  <c:v>42.02</c:v>
                </c:pt>
                <c:pt idx="1735">
                  <c:v>42.02</c:v>
                </c:pt>
                <c:pt idx="1736">
                  <c:v>42.01</c:v>
                </c:pt>
                <c:pt idx="1737">
                  <c:v>42.01</c:v>
                </c:pt>
                <c:pt idx="1738">
                  <c:v>42.01</c:v>
                </c:pt>
                <c:pt idx="1739">
                  <c:v>42.01</c:v>
                </c:pt>
                <c:pt idx="1740">
                  <c:v>42.01</c:v>
                </c:pt>
                <c:pt idx="1741">
                  <c:v>42</c:v>
                </c:pt>
                <c:pt idx="1742">
                  <c:v>42</c:v>
                </c:pt>
                <c:pt idx="1743">
                  <c:v>42</c:v>
                </c:pt>
                <c:pt idx="1744">
                  <c:v>42</c:v>
                </c:pt>
                <c:pt idx="1745">
                  <c:v>42</c:v>
                </c:pt>
                <c:pt idx="1746">
                  <c:v>42</c:v>
                </c:pt>
                <c:pt idx="1747">
                  <c:v>42</c:v>
                </c:pt>
                <c:pt idx="1748">
                  <c:v>42</c:v>
                </c:pt>
                <c:pt idx="1749">
                  <c:v>42</c:v>
                </c:pt>
                <c:pt idx="1750">
                  <c:v>42</c:v>
                </c:pt>
                <c:pt idx="1751">
                  <c:v>41.99</c:v>
                </c:pt>
                <c:pt idx="1752">
                  <c:v>41.99</c:v>
                </c:pt>
                <c:pt idx="1753">
                  <c:v>41.99</c:v>
                </c:pt>
                <c:pt idx="1754">
                  <c:v>41.98</c:v>
                </c:pt>
                <c:pt idx="1755">
                  <c:v>41.98</c:v>
                </c:pt>
                <c:pt idx="1756">
                  <c:v>41.98</c:v>
                </c:pt>
                <c:pt idx="1757">
                  <c:v>41.98</c:v>
                </c:pt>
                <c:pt idx="1758">
                  <c:v>41.98</c:v>
                </c:pt>
                <c:pt idx="1759">
                  <c:v>41.97</c:v>
                </c:pt>
                <c:pt idx="1760">
                  <c:v>41.97</c:v>
                </c:pt>
                <c:pt idx="1761">
                  <c:v>41.97</c:v>
                </c:pt>
                <c:pt idx="1762">
                  <c:v>41.97</c:v>
                </c:pt>
                <c:pt idx="1763">
                  <c:v>41.97</c:v>
                </c:pt>
                <c:pt idx="1764">
                  <c:v>41.96</c:v>
                </c:pt>
                <c:pt idx="1765">
                  <c:v>41.96</c:v>
                </c:pt>
                <c:pt idx="1766">
                  <c:v>41.96</c:v>
                </c:pt>
                <c:pt idx="1767">
                  <c:v>41.96</c:v>
                </c:pt>
                <c:pt idx="1768">
                  <c:v>41.96</c:v>
                </c:pt>
                <c:pt idx="1769">
                  <c:v>41.95</c:v>
                </c:pt>
                <c:pt idx="1770">
                  <c:v>41.95</c:v>
                </c:pt>
                <c:pt idx="1771">
                  <c:v>41.95</c:v>
                </c:pt>
                <c:pt idx="1772">
                  <c:v>41.94</c:v>
                </c:pt>
                <c:pt idx="1773">
                  <c:v>41.94</c:v>
                </c:pt>
                <c:pt idx="1774">
                  <c:v>41.94</c:v>
                </c:pt>
                <c:pt idx="1775">
                  <c:v>41.94</c:v>
                </c:pt>
                <c:pt idx="1776">
                  <c:v>41.94</c:v>
                </c:pt>
                <c:pt idx="1777">
                  <c:v>41.93</c:v>
                </c:pt>
                <c:pt idx="1778">
                  <c:v>41.93</c:v>
                </c:pt>
                <c:pt idx="1779">
                  <c:v>41.93</c:v>
                </c:pt>
                <c:pt idx="1780">
                  <c:v>41.92</c:v>
                </c:pt>
                <c:pt idx="1781">
                  <c:v>41.92</c:v>
                </c:pt>
                <c:pt idx="1782">
                  <c:v>41.92</c:v>
                </c:pt>
                <c:pt idx="1783">
                  <c:v>41.92</c:v>
                </c:pt>
                <c:pt idx="1784">
                  <c:v>41.92</c:v>
                </c:pt>
                <c:pt idx="1785">
                  <c:v>41.92</c:v>
                </c:pt>
                <c:pt idx="1786">
                  <c:v>41.91</c:v>
                </c:pt>
                <c:pt idx="1787">
                  <c:v>41.91</c:v>
                </c:pt>
                <c:pt idx="1788">
                  <c:v>41.91</c:v>
                </c:pt>
                <c:pt idx="1789">
                  <c:v>41.91</c:v>
                </c:pt>
                <c:pt idx="1790">
                  <c:v>41.91</c:v>
                </c:pt>
                <c:pt idx="1791">
                  <c:v>41.9</c:v>
                </c:pt>
                <c:pt idx="1792">
                  <c:v>41.9</c:v>
                </c:pt>
                <c:pt idx="1793">
                  <c:v>41.9</c:v>
                </c:pt>
                <c:pt idx="1794">
                  <c:v>41.89</c:v>
                </c:pt>
                <c:pt idx="1795">
                  <c:v>41.89</c:v>
                </c:pt>
                <c:pt idx="1796">
                  <c:v>41.87</c:v>
                </c:pt>
                <c:pt idx="1797">
                  <c:v>41.85</c:v>
                </c:pt>
                <c:pt idx="1798">
                  <c:v>41.85</c:v>
                </c:pt>
                <c:pt idx="1799">
                  <c:v>41.84</c:v>
                </c:pt>
                <c:pt idx="1800">
                  <c:v>41.83</c:v>
                </c:pt>
                <c:pt idx="1801">
                  <c:v>41.81</c:v>
                </c:pt>
                <c:pt idx="1802">
                  <c:v>41.81</c:v>
                </c:pt>
                <c:pt idx="1803">
                  <c:v>41.81</c:v>
                </c:pt>
                <c:pt idx="1804">
                  <c:v>41.81</c:v>
                </c:pt>
                <c:pt idx="1805">
                  <c:v>41.81</c:v>
                </c:pt>
                <c:pt idx="1806">
                  <c:v>41.8</c:v>
                </c:pt>
                <c:pt idx="1807">
                  <c:v>41.8</c:v>
                </c:pt>
                <c:pt idx="1808">
                  <c:v>41.79</c:v>
                </c:pt>
                <c:pt idx="1809">
                  <c:v>41.79</c:v>
                </c:pt>
                <c:pt idx="1810">
                  <c:v>41.76</c:v>
                </c:pt>
                <c:pt idx="1811">
                  <c:v>41.74</c:v>
                </c:pt>
                <c:pt idx="1812">
                  <c:v>41.73</c:v>
                </c:pt>
                <c:pt idx="1813">
                  <c:v>41.73</c:v>
                </c:pt>
                <c:pt idx="1814">
                  <c:v>41.72</c:v>
                </c:pt>
                <c:pt idx="1815">
                  <c:v>41.71</c:v>
                </c:pt>
                <c:pt idx="1816">
                  <c:v>41.71</c:v>
                </c:pt>
                <c:pt idx="1817">
                  <c:v>41.7</c:v>
                </c:pt>
                <c:pt idx="1818">
                  <c:v>41.69</c:v>
                </c:pt>
                <c:pt idx="1819">
                  <c:v>41.67</c:v>
                </c:pt>
                <c:pt idx="1820">
                  <c:v>41.66</c:v>
                </c:pt>
                <c:pt idx="1821">
                  <c:v>41.66</c:v>
                </c:pt>
                <c:pt idx="1822">
                  <c:v>41.65</c:v>
                </c:pt>
                <c:pt idx="1823">
                  <c:v>41.64</c:v>
                </c:pt>
                <c:pt idx="1824">
                  <c:v>41.63</c:v>
                </c:pt>
                <c:pt idx="1825">
                  <c:v>41.62</c:v>
                </c:pt>
                <c:pt idx="1826">
                  <c:v>41.62</c:v>
                </c:pt>
                <c:pt idx="1827">
                  <c:v>41.6</c:v>
                </c:pt>
                <c:pt idx="1828">
                  <c:v>41.6</c:v>
                </c:pt>
                <c:pt idx="1829">
                  <c:v>41.59</c:v>
                </c:pt>
                <c:pt idx="1830">
                  <c:v>41.59</c:v>
                </c:pt>
                <c:pt idx="1831">
                  <c:v>41.57</c:v>
                </c:pt>
                <c:pt idx="1832">
                  <c:v>41.57</c:v>
                </c:pt>
                <c:pt idx="1833">
                  <c:v>41.56</c:v>
                </c:pt>
                <c:pt idx="1834">
                  <c:v>41.56</c:v>
                </c:pt>
                <c:pt idx="1835">
                  <c:v>41.55</c:v>
                </c:pt>
                <c:pt idx="1836">
                  <c:v>41.54</c:v>
                </c:pt>
                <c:pt idx="1837">
                  <c:v>41.54</c:v>
                </c:pt>
                <c:pt idx="1838">
                  <c:v>41.53</c:v>
                </c:pt>
                <c:pt idx="1839">
                  <c:v>41.52</c:v>
                </c:pt>
                <c:pt idx="1840">
                  <c:v>41.52</c:v>
                </c:pt>
                <c:pt idx="1841">
                  <c:v>41.51</c:v>
                </c:pt>
                <c:pt idx="1842">
                  <c:v>41.51</c:v>
                </c:pt>
                <c:pt idx="1843">
                  <c:v>41.51</c:v>
                </c:pt>
                <c:pt idx="1844">
                  <c:v>41.5</c:v>
                </c:pt>
                <c:pt idx="1845">
                  <c:v>41.49</c:v>
                </c:pt>
                <c:pt idx="1846">
                  <c:v>41.48</c:v>
                </c:pt>
                <c:pt idx="1847">
                  <c:v>41.47</c:v>
                </c:pt>
                <c:pt idx="1848">
                  <c:v>41.47</c:v>
                </c:pt>
                <c:pt idx="1849">
                  <c:v>41.46</c:v>
                </c:pt>
                <c:pt idx="1850">
                  <c:v>41.45</c:v>
                </c:pt>
                <c:pt idx="1851">
                  <c:v>41.44</c:v>
                </c:pt>
                <c:pt idx="1852">
                  <c:v>41.44</c:v>
                </c:pt>
                <c:pt idx="1853">
                  <c:v>41.44</c:v>
                </c:pt>
                <c:pt idx="1854">
                  <c:v>41.43</c:v>
                </c:pt>
                <c:pt idx="1855">
                  <c:v>41.43</c:v>
                </c:pt>
                <c:pt idx="1856">
                  <c:v>41.41</c:v>
                </c:pt>
                <c:pt idx="1857">
                  <c:v>41.4</c:v>
                </c:pt>
                <c:pt idx="1858">
                  <c:v>41.4</c:v>
                </c:pt>
                <c:pt idx="1859">
                  <c:v>41.4</c:v>
                </c:pt>
                <c:pt idx="1860">
                  <c:v>41.4</c:v>
                </c:pt>
                <c:pt idx="1861">
                  <c:v>41.39</c:v>
                </c:pt>
                <c:pt idx="1862">
                  <c:v>41.39</c:v>
                </c:pt>
                <c:pt idx="1863">
                  <c:v>41.38</c:v>
                </c:pt>
                <c:pt idx="1864">
                  <c:v>41.38</c:v>
                </c:pt>
                <c:pt idx="1865">
                  <c:v>41.37</c:v>
                </c:pt>
                <c:pt idx="1866">
                  <c:v>41.35</c:v>
                </c:pt>
                <c:pt idx="1867">
                  <c:v>41.34</c:v>
                </c:pt>
                <c:pt idx="1868">
                  <c:v>41.33</c:v>
                </c:pt>
                <c:pt idx="1869">
                  <c:v>41.32</c:v>
                </c:pt>
                <c:pt idx="1870">
                  <c:v>41.3</c:v>
                </c:pt>
                <c:pt idx="1871">
                  <c:v>41.3</c:v>
                </c:pt>
                <c:pt idx="1872">
                  <c:v>41.27</c:v>
                </c:pt>
                <c:pt idx="1873">
                  <c:v>41.27</c:v>
                </c:pt>
                <c:pt idx="1874">
                  <c:v>41.27</c:v>
                </c:pt>
                <c:pt idx="1875">
                  <c:v>41.27</c:v>
                </c:pt>
                <c:pt idx="1876">
                  <c:v>41.26</c:v>
                </c:pt>
                <c:pt idx="1877">
                  <c:v>41.26</c:v>
                </c:pt>
                <c:pt idx="1878">
                  <c:v>41.26</c:v>
                </c:pt>
                <c:pt idx="1879">
                  <c:v>41.26</c:v>
                </c:pt>
                <c:pt idx="1880">
                  <c:v>41.25</c:v>
                </c:pt>
                <c:pt idx="1881">
                  <c:v>41.23</c:v>
                </c:pt>
                <c:pt idx="1882">
                  <c:v>41.22</c:v>
                </c:pt>
                <c:pt idx="1883">
                  <c:v>41.2</c:v>
                </c:pt>
                <c:pt idx="1884">
                  <c:v>41.2</c:v>
                </c:pt>
                <c:pt idx="1885">
                  <c:v>41.2</c:v>
                </c:pt>
                <c:pt idx="1886">
                  <c:v>41.2</c:v>
                </c:pt>
                <c:pt idx="1887">
                  <c:v>41.19</c:v>
                </c:pt>
                <c:pt idx="1888">
                  <c:v>41.18</c:v>
                </c:pt>
                <c:pt idx="1889">
                  <c:v>41.18</c:v>
                </c:pt>
                <c:pt idx="1890">
                  <c:v>41.16</c:v>
                </c:pt>
                <c:pt idx="1891">
                  <c:v>41.16</c:v>
                </c:pt>
                <c:pt idx="1892">
                  <c:v>41.13</c:v>
                </c:pt>
                <c:pt idx="1893">
                  <c:v>41.11</c:v>
                </c:pt>
                <c:pt idx="1894">
                  <c:v>41.11</c:v>
                </c:pt>
                <c:pt idx="1895">
                  <c:v>41.1</c:v>
                </c:pt>
                <c:pt idx="1896">
                  <c:v>41.1</c:v>
                </c:pt>
                <c:pt idx="1897">
                  <c:v>41.09</c:v>
                </c:pt>
                <c:pt idx="1898">
                  <c:v>41.09</c:v>
                </c:pt>
                <c:pt idx="1899">
                  <c:v>41.08</c:v>
                </c:pt>
                <c:pt idx="1900">
                  <c:v>41.07</c:v>
                </c:pt>
                <c:pt idx="1901">
                  <c:v>41.04</c:v>
                </c:pt>
                <c:pt idx="1902">
                  <c:v>41.03</c:v>
                </c:pt>
                <c:pt idx="1903">
                  <c:v>41.03</c:v>
                </c:pt>
                <c:pt idx="1904">
                  <c:v>41.03</c:v>
                </c:pt>
                <c:pt idx="1905">
                  <c:v>41.02</c:v>
                </c:pt>
                <c:pt idx="1906">
                  <c:v>41.02</c:v>
                </c:pt>
                <c:pt idx="1907">
                  <c:v>41.02</c:v>
                </c:pt>
                <c:pt idx="1908">
                  <c:v>41.01</c:v>
                </c:pt>
                <c:pt idx="1909">
                  <c:v>41</c:v>
                </c:pt>
                <c:pt idx="1910">
                  <c:v>41</c:v>
                </c:pt>
                <c:pt idx="1911">
                  <c:v>41</c:v>
                </c:pt>
                <c:pt idx="1912">
                  <c:v>40.99</c:v>
                </c:pt>
                <c:pt idx="1913">
                  <c:v>40.99</c:v>
                </c:pt>
                <c:pt idx="1914">
                  <c:v>40.98</c:v>
                </c:pt>
                <c:pt idx="1915">
                  <c:v>40.98</c:v>
                </c:pt>
                <c:pt idx="1916">
                  <c:v>40.98</c:v>
                </c:pt>
                <c:pt idx="1917">
                  <c:v>40.98</c:v>
                </c:pt>
                <c:pt idx="1918">
                  <c:v>40.98</c:v>
                </c:pt>
                <c:pt idx="1919">
                  <c:v>40.98</c:v>
                </c:pt>
                <c:pt idx="1920">
                  <c:v>40.98</c:v>
                </c:pt>
                <c:pt idx="1921">
                  <c:v>40.98</c:v>
                </c:pt>
                <c:pt idx="1922">
                  <c:v>40.97</c:v>
                </c:pt>
                <c:pt idx="1923">
                  <c:v>40.97</c:v>
                </c:pt>
                <c:pt idx="1924">
                  <c:v>40.97</c:v>
                </c:pt>
                <c:pt idx="1925">
                  <c:v>40.97</c:v>
                </c:pt>
                <c:pt idx="1926">
                  <c:v>40.97</c:v>
                </c:pt>
                <c:pt idx="1927">
                  <c:v>40.97</c:v>
                </c:pt>
                <c:pt idx="1928">
                  <c:v>40.96</c:v>
                </c:pt>
                <c:pt idx="1929">
                  <c:v>40.96</c:v>
                </c:pt>
                <c:pt idx="1930">
                  <c:v>40.96</c:v>
                </c:pt>
                <c:pt idx="1931">
                  <c:v>40.96</c:v>
                </c:pt>
                <c:pt idx="1932">
                  <c:v>40.950000000000003</c:v>
                </c:pt>
                <c:pt idx="1933">
                  <c:v>40.950000000000003</c:v>
                </c:pt>
                <c:pt idx="1934">
                  <c:v>40.950000000000003</c:v>
                </c:pt>
                <c:pt idx="1935">
                  <c:v>40.950000000000003</c:v>
                </c:pt>
                <c:pt idx="1936">
                  <c:v>40.94</c:v>
                </c:pt>
                <c:pt idx="1937">
                  <c:v>40.94</c:v>
                </c:pt>
                <c:pt idx="1938">
                  <c:v>40.92</c:v>
                </c:pt>
                <c:pt idx="1939">
                  <c:v>40.92</c:v>
                </c:pt>
                <c:pt idx="1940">
                  <c:v>40.909999999999997</c:v>
                </c:pt>
                <c:pt idx="1941">
                  <c:v>40.909999999999997</c:v>
                </c:pt>
                <c:pt idx="1942">
                  <c:v>40.9</c:v>
                </c:pt>
                <c:pt idx="1943">
                  <c:v>40.9</c:v>
                </c:pt>
                <c:pt idx="1944">
                  <c:v>40.9</c:v>
                </c:pt>
                <c:pt idx="1945">
                  <c:v>40.9</c:v>
                </c:pt>
                <c:pt idx="1946">
                  <c:v>40.9</c:v>
                </c:pt>
                <c:pt idx="1947">
                  <c:v>40.89</c:v>
                </c:pt>
                <c:pt idx="1948">
                  <c:v>40.880000000000003</c:v>
                </c:pt>
                <c:pt idx="1949">
                  <c:v>40.869999999999997</c:v>
                </c:pt>
                <c:pt idx="1950">
                  <c:v>40.869999999999997</c:v>
                </c:pt>
                <c:pt idx="1951">
                  <c:v>40.86</c:v>
                </c:pt>
                <c:pt idx="1952">
                  <c:v>40.86</c:v>
                </c:pt>
                <c:pt idx="1953">
                  <c:v>40.86</c:v>
                </c:pt>
                <c:pt idx="1954">
                  <c:v>40.85</c:v>
                </c:pt>
                <c:pt idx="1955">
                  <c:v>40.840000000000003</c:v>
                </c:pt>
                <c:pt idx="1956">
                  <c:v>40.840000000000003</c:v>
                </c:pt>
                <c:pt idx="1957">
                  <c:v>40.83</c:v>
                </c:pt>
                <c:pt idx="1958">
                  <c:v>40.83</c:v>
                </c:pt>
                <c:pt idx="1959">
                  <c:v>40.83</c:v>
                </c:pt>
                <c:pt idx="1960">
                  <c:v>40.82</c:v>
                </c:pt>
                <c:pt idx="1961">
                  <c:v>40.82</c:v>
                </c:pt>
                <c:pt idx="1962">
                  <c:v>40.81</c:v>
                </c:pt>
                <c:pt idx="1963">
                  <c:v>40.799999999999997</c:v>
                </c:pt>
                <c:pt idx="1964">
                  <c:v>40.799999999999997</c:v>
                </c:pt>
                <c:pt idx="1965">
                  <c:v>40.799999999999997</c:v>
                </c:pt>
                <c:pt idx="1966">
                  <c:v>40.79</c:v>
                </c:pt>
                <c:pt idx="1967">
                  <c:v>40.79</c:v>
                </c:pt>
                <c:pt idx="1968">
                  <c:v>40.79</c:v>
                </c:pt>
                <c:pt idx="1969">
                  <c:v>40.76</c:v>
                </c:pt>
                <c:pt idx="1970">
                  <c:v>40.76</c:v>
                </c:pt>
                <c:pt idx="1971">
                  <c:v>40.75</c:v>
                </c:pt>
                <c:pt idx="1972">
                  <c:v>40.729999999999997</c:v>
                </c:pt>
                <c:pt idx="1973">
                  <c:v>40.729999999999997</c:v>
                </c:pt>
                <c:pt idx="1974">
                  <c:v>40.72</c:v>
                </c:pt>
                <c:pt idx="1975">
                  <c:v>40.72</c:v>
                </c:pt>
                <c:pt idx="1976">
                  <c:v>40.72</c:v>
                </c:pt>
                <c:pt idx="1977">
                  <c:v>40.72</c:v>
                </c:pt>
                <c:pt idx="1978">
                  <c:v>40.71</c:v>
                </c:pt>
                <c:pt idx="1979">
                  <c:v>40.700000000000003</c:v>
                </c:pt>
                <c:pt idx="1980">
                  <c:v>40.700000000000003</c:v>
                </c:pt>
                <c:pt idx="1981">
                  <c:v>40.69</c:v>
                </c:pt>
                <c:pt idx="1982">
                  <c:v>40.69</c:v>
                </c:pt>
                <c:pt idx="1983">
                  <c:v>40.68</c:v>
                </c:pt>
                <c:pt idx="1984">
                  <c:v>40.68</c:v>
                </c:pt>
                <c:pt idx="1985">
                  <c:v>40.67</c:v>
                </c:pt>
                <c:pt idx="1986">
                  <c:v>40.659999999999997</c:v>
                </c:pt>
                <c:pt idx="1987">
                  <c:v>40.64</c:v>
                </c:pt>
                <c:pt idx="1988">
                  <c:v>40.630000000000003</c:v>
                </c:pt>
                <c:pt idx="1989">
                  <c:v>40.619999999999997</c:v>
                </c:pt>
                <c:pt idx="1990">
                  <c:v>40.6</c:v>
                </c:pt>
                <c:pt idx="1991">
                  <c:v>40.6</c:v>
                </c:pt>
                <c:pt idx="1992">
                  <c:v>40.590000000000003</c:v>
                </c:pt>
                <c:pt idx="1993">
                  <c:v>40.590000000000003</c:v>
                </c:pt>
                <c:pt idx="1994">
                  <c:v>40.57</c:v>
                </c:pt>
                <c:pt idx="1995">
                  <c:v>40.56</c:v>
                </c:pt>
                <c:pt idx="1996">
                  <c:v>40.56</c:v>
                </c:pt>
                <c:pt idx="1997">
                  <c:v>40.549999999999997</c:v>
                </c:pt>
                <c:pt idx="1998">
                  <c:v>40.54</c:v>
                </c:pt>
                <c:pt idx="1999">
                  <c:v>40.54</c:v>
                </c:pt>
                <c:pt idx="2000">
                  <c:v>40.520000000000003</c:v>
                </c:pt>
                <c:pt idx="2001">
                  <c:v>40.520000000000003</c:v>
                </c:pt>
                <c:pt idx="2002">
                  <c:v>40.51</c:v>
                </c:pt>
                <c:pt idx="2003">
                  <c:v>40.5</c:v>
                </c:pt>
                <c:pt idx="2004">
                  <c:v>40.5</c:v>
                </c:pt>
                <c:pt idx="2005">
                  <c:v>40.5</c:v>
                </c:pt>
                <c:pt idx="2006">
                  <c:v>40.5</c:v>
                </c:pt>
                <c:pt idx="2007">
                  <c:v>40.5</c:v>
                </c:pt>
                <c:pt idx="2008">
                  <c:v>40.49</c:v>
                </c:pt>
                <c:pt idx="2009">
                  <c:v>40.49</c:v>
                </c:pt>
                <c:pt idx="2010">
                  <c:v>40.479999999999997</c:v>
                </c:pt>
                <c:pt idx="2011">
                  <c:v>40.479999999999997</c:v>
                </c:pt>
                <c:pt idx="2012">
                  <c:v>40.46</c:v>
                </c:pt>
                <c:pt idx="2013">
                  <c:v>40.46</c:v>
                </c:pt>
                <c:pt idx="2014">
                  <c:v>40.46</c:v>
                </c:pt>
                <c:pt idx="2015">
                  <c:v>40.450000000000003</c:v>
                </c:pt>
                <c:pt idx="2016">
                  <c:v>40.44</c:v>
                </c:pt>
                <c:pt idx="2017">
                  <c:v>40.42</c:v>
                </c:pt>
                <c:pt idx="2018">
                  <c:v>40.42</c:v>
                </c:pt>
                <c:pt idx="2019">
                  <c:v>40.409999999999997</c:v>
                </c:pt>
                <c:pt idx="2020">
                  <c:v>40.409999999999997</c:v>
                </c:pt>
                <c:pt idx="2021">
                  <c:v>40.409999999999997</c:v>
                </c:pt>
                <c:pt idx="2022">
                  <c:v>40.4</c:v>
                </c:pt>
                <c:pt idx="2023">
                  <c:v>40.4</c:v>
                </c:pt>
                <c:pt idx="2024">
                  <c:v>40.39</c:v>
                </c:pt>
                <c:pt idx="2025">
                  <c:v>40.39</c:v>
                </c:pt>
                <c:pt idx="2026">
                  <c:v>40.39</c:v>
                </c:pt>
                <c:pt idx="2027">
                  <c:v>40.369999999999997</c:v>
                </c:pt>
                <c:pt idx="2028">
                  <c:v>40.340000000000003</c:v>
                </c:pt>
                <c:pt idx="2029">
                  <c:v>40.340000000000003</c:v>
                </c:pt>
                <c:pt idx="2030">
                  <c:v>40.33</c:v>
                </c:pt>
                <c:pt idx="2031">
                  <c:v>40.33</c:v>
                </c:pt>
                <c:pt idx="2032">
                  <c:v>40.32</c:v>
                </c:pt>
                <c:pt idx="2033">
                  <c:v>40.32</c:v>
                </c:pt>
                <c:pt idx="2034">
                  <c:v>40.299999999999997</c:v>
                </c:pt>
                <c:pt idx="2035">
                  <c:v>40.299999999999997</c:v>
                </c:pt>
                <c:pt idx="2036">
                  <c:v>40.29</c:v>
                </c:pt>
                <c:pt idx="2037">
                  <c:v>40.28</c:v>
                </c:pt>
                <c:pt idx="2038">
                  <c:v>40.28</c:v>
                </c:pt>
                <c:pt idx="2039">
                  <c:v>40.28</c:v>
                </c:pt>
                <c:pt idx="2040">
                  <c:v>40.270000000000003</c:v>
                </c:pt>
                <c:pt idx="2041">
                  <c:v>40.25</c:v>
                </c:pt>
                <c:pt idx="2042">
                  <c:v>40.229999999999997</c:v>
                </c:pt>
                <c:pt idx="2043">
                  <c:v>40.229999999999997</c:v>
                </c:pt>
                <c:pt idx="2044">
                  <c:v>40.22</c:v>
                </c:pt>
                <c:pt idx="2045">
                  <c:v>40.21</c:v>
                </c:pt>
                <c:pt idx="2046">
                  <c:v>40.200000000000003</c:v>
                </c:pt>
                <c:pt idx="2047">
                  <c:v>40.200000000000003</c:v>
                </c:pt>
                <c:pt idx="2048">
                  <c:v>40.18</c:v>
                </c:pt>
                <c:pt idx="2049">
                  <c:v>40.17</c:v>
                </c:pt>
                <c:pt idx="2050">
                  <c:v>40.130000000000003</c:v>
                </c:pt>
                <c:pt idx="2051">
                  <c:v>40.130000000000003</c:v>
                </c:pt>
                <c:pt idx="2052">
                  <c:v>40.11</c:v>
                </c:pt>
                <c:pt idx="2053">
                  <c:v>40.1</c:v>
                </c:pt>
                <c:pt idx="2054">
                  <c:v>40.090000000000003</c:v>
                </c:pt>
                <c:pt idx="2055">
                  <c:v>40.090000000000003</c:v>
                </c:pt>
                <c:pt idx="2056">
                  <c:v>40.090000000000003</c:v>
                </c:pt>
                <c:pt idx="2057">
                  <c:v>40.08</c:v>
                </c:pt>
                <c:pt idx="2058">
                  <c:v>40.08</c:v>
                </c:pt>
                <c:pt idx="2059">
                  <c:v>40.08</c:v>
                </c:pt>
                <c:pt idx="2060">
                  <c:v>40.08</c:v>
                </c:pt>
                <c:pt idx="2061">
                  <c:v>40.07</c:v>
                </c:pt>
                <c:pt idx="2062">
                  <c:v>40.07</c:v>
                </c:pt>
                <c:pt idx="2063">
                  <c:v>40.07</c:v>
                </c:pt>
                <c:pt idx="2064">
                  <c:v>40.07</c:v>
                </c:pt>
                <c:pt idx="2065">
                  <c:v>40.06</c:v>
                </c:pt>
                <c:pt idx="2066">
                  <c:v>40.06</c:v>
                </c:pt>
                <c:pt idx="2067">
                  <c:v>40.06</c:v>
                </c:pt>
                <c:pt idx="2068">
                  <c:v>40.049999999999997</c:v>
                </c:pt>
                <c:pt idx="2069">
                  <c:v>40.049999999999997</c:v>
                </c:pt>
                <c:pt idx="2070">
                  <c:v>40.049999999999997</c:v>
                </c:pt>
                <c:pt idx="2071">
                  <c:v>40.049999999999997</c:v>
                </c:pt>
                <c:pt idx="2072">
                  <c:v>40.049999999999997</c:v>
                </c:pt>
                <c:pt idx="2073">
                  <c:v>40.049999999999997</c:v>
                </c:pt>
                <c:pt idx="2074">
                  <c:v>40.049999999999997</c:v>
                </c:pt>
                <c:pt idx="2075">
                  <c:v>40.049999999999997</c:v>
                </c:pt>
                <c:pt idx="2076">
                  <c:v>40.04</c:v>
                </c:pt>
                <c:pt idx="2077">
                  <c:v>40.04</c:v>
                </c:pt>
                <c:pt idx="2078">
                  <c:v>40.04</c:v>
                </c:pt>
                <c:pt idx="2079">
                  <c:v>40.04</c:v>
                </c:pt>
                <c:pt idx="2080">
                  <c:v>40.04</c:v>
                </c:pt>
                <c:pt idx="2081">
                  <c:v>40.03</c:v>
                </c:pt>
                <c:pt idx="2082">
                  <c:v>40.03</c:v>
                </c:pt>
                <c:pt idx="2083">
                  <c:v>40.03</c:v>
                </c:pt>
                <c:pt idx="2084">
                  <c:v>40.03</c:v>
                </c:pt>
                <c:pt idx="2085">
                  <c:v>40.03</c:v>
                </c:pt>
                <c:pt idx="2086">
                  <c:v>40.020000000000003</c:v>
                </c:pt>
                <c:pt idx="2087">
                  <c:v>40.020000000000003</c:v>
                </c:pt>
                <c:pt idx="2088">
                  <c:v>40.020000000000003</c:v>
                </c:pt>
                <c:pt idx="2089">
                  <c:v>40.020000000000003</c:v>
                </c:pt>
                <c:pt idx="2090">
                  <c:v>40.020000000000003</c:v>
                </c:pt>
                <c:pt idx="2091">
                  <c:v>40.020000000000003</c:v>
                </c:pt>
                <c:pt idx="2092">
                  <c:v>40.020000000000003</c:v>
                </c:pt>
                <c:pt idx="2093">
                  <c:v>40.020000000000003</c:v>
                </c:pt>
                <c:pt idx="2094">
                  <c:v>40.020000000000003</c:v>
                </c:pt>
                <c:pt idx="2095">
                  <c:v>40.020000000000003</c:v>
                </c:pt>
                <c:pt idx="2096">
                  <c:v>40.020000000000003</c:v>
                </c:pt>
                <c:pt idx="2097">
                  <c:v>40.01</c:v>
                </c:pt>
                <c:pt idx="2098">
                  <c:v>40.01</c:v>
                </c:pt>
                <c:pt idx="2099">
                  <c:v>40.01</c:v>
                </c:pt>
                <c:pt idx="2100">
                  <c:v>40.01</c:v>
                </c:pt>
                <c:pt idx="2101">
                  <c:v>40.01</c:v>
                </c:pt>
                <c:pt idx="2102">
                  <c:v>40.01</c:v>
                </c:pt>
                <c:pt idx="2103">
                  <c:v>40.01</c:v>
                </c:pt>
                <c:pt idx="2104">
                  <c:v>40</c:v>
                </c:pt>
                <c:pt idx="2105">
                  <c:v>40</c:v>
                </c:pt>
                <c:pt idx="2106">
                  <c:v>40</c:v>
                </c:pt>
                <c:pt idx="2107">
                  <c:v>40</c:v>
                </c:pt>
                <c:pt idx="2108">
                  <c:v>40</c:v>
                </c:pt>
                <c:pt idx="2109">
                  <c:v>40</c:v>
                </c:pt>
                <c:pt idx="2110">
                  <c:v>40</c:v>
                </c:pt>
                <c:pt idx="2111">
                  <c:v>40</c:v>
                </c:pt>
                <c:pt idx="2112">
                  <c:v>40</c:v>
                </c:pt>
                <c:pt idx="2113">
                  <c:v>40</c:v>
                </c:pt>
                <c:pt idx="2114">
                  <c:v>40</c:v>
                </c:pt>
                <c:pt idx="2115">
                  <c:v>40</c:v>
                </c:pt>
                <c:pt idx="2116">
                  <c:v>40</c:v>
                </c:pt>
                <c:pt idx="2117">
                  <c:v>40</c:v>
                </c:pt>
                <c:pt idx="2118">
                  <c:v>39.99</c:v>
                </c:pt>
                <c:pt idx="2119">
                  <c:v>39.99</c:v>
                </c:pt>
                <c:pt idx="2120">
                  <c:v>39.99</c:v>
                </c:pt>
                <c:pt idx="2121">
                  <c:v>39.99</c:v>
                </c:pt>
                <c:pt idx="2122">
                  <c:v>39.99</c:v>
                </c:pt>
                <c:pt idx="2123">
                  <c:v>39.99</c:v>
                </c:pt>
                <c:pt idx="2124">
                  <c:v>39.979999999999997</c:v>
                </c:pt>
                <c:pt idx="2125">
                  <c:v>39.979999999999997</c:v>
                </c:pt>
                <c:pt idx="2126">
                  <c:v>39.979999999999997</c:v>
                </c:pt>
                <c:pt idx="2127">
                  <c:v>39.979999999999997</c:v>
                </c:pt>
                <c:pt idx="2128">
                  <c:v>39.979999999999997</c:v>
                </c:pt>
                <c:pt idx="2129">
                  <c:v>39.979999999999997</c:v>
                </c:pt>
                <c:pt idx="2130">
                  <c:v>39.979999999999997</c:v>
                </c:pt>
                <c:pt idx="2131">
                  <c:v>39.979999999999997</c:v>
                </c:pt>
                <c:pt idx="2132">
                  <c:v>39.979999999999997</c:v>
                </c:pt>
                <c:pt idx="2133">
                  <c:v>39.97</c:v>
                </c:pt>
                <c:pt idx="2134">
                  <c:v>39.97</c:v>
                </c:pt>
                <c:pt idx="2135">
                  <c:v>39.97</c:v>
                </c:pt>
                <c:pt idx="2136">
                  <c:v>39.97</c:v>
                </c:pt>
                <c:pt idx="2137">
                  <c:v>39.97</c:v>
                </c:pt>
                <c:pt idx="2138">
                  <c:v>39.97</c:v>
                </c:pt>
                <c:pt idx="2139">
                  <c:v>39.97</c:v>
                </c:pt>
                <c:pt idx="2140">
                  <c:v>39.97</c:v>
                </c:pt>
                <c:pt idx="2141">
                  <c:v>39.96</c:v>
                </c:pt>
                <c:pt idx="2142">
                  <c:v>39.96</c:v>
                </c:pt>
                <c:pt idx="2143">
                  <c:v>39.96</c:v>
                </c:pt>
                <c:pt idx="2144">
                  <c:v>39.96</c:v>
                </c:pt>
                <c:pt idx="2145">
                  <c:v>39.96</c:v>
                </c:pt>
                <c:pt idx="2146">
                  <c:v>39.96</c:v>
                </c:pt>
                <c:pt idx="2147">
                  <c:v>39.96</c:v>
                </c:pt>
                <c:pt idx="2148">
                  <c:v>39.950000000000003</c:v>
                </c:pt>
                <c:pt idx="2149">
                  <c:v>39.950000000000003</c:v>
                </c:pt>
                <c:pt idx="2150">
                  <c:v>39.950000000000003</c:v>
                </c:pt>
                <c:pt idx="2151">
                  <c:v>39.950000000000003</c:v>
                </c:pt>
                <c:pt idx="2152">
                  <c:v>39.950000000000003</c:v>
                </c:pt>
                <c:pt idx="2153">
                  <c:v>39.94</c:v>
                </c:pt>
                <c:pt idx="2154">
                  <c:v>39.94</c:v>
                </c:pt>
                <c:pt idx="2155">
                  <c:v>39.94</c:v>
                </c:pt>
                <c:pt idx="2156">
                  <c:v>39.94</c:v>
                </c:pt>
                <c:pt idx="2157">
                  <c:v>39.94</c:v>
                </c:pt>
                <c:pt idx="2158">
                  <c:v>39.94</c:v>
                </c:pt>
                <c:pt idx="2159">
                  <c:v>39.94</c:v>
                </c:pt>
                <c:pt idx="2160">
                  <c:v>39.94</c:v>
                </c:pt>
                <c:pt idx="2161">
                  <c:v>39.94</c:v>
                </c:pt>
                <c:pt idx="2162">
                  <c:v>39.94</c:v>
                </c:pt>
                <c:pt idx="2163">
                  <c:v>39.94</c:v>
                </c:pt>
                <c:pt idx="2164">
                  <c:v>39.93</c:v>
                </c:pt>
                <c:pt idx="2165">
                  <c:v>39.93</c:v>
                </c:pt>
                <c:pt idx="2166">
                  <c:v>39.93</c:v>
                </c:pt>
                <c:pt idx="2167">
                  <c:v>39.93</c:v>
                </c:pt>
                <c:pt idx="2168">
                  <c:v>39.92</c:v>
                </c:pt>
                <c:pt idx="2169">
                  <c:v>39.92</c:v>
                </c:pt>
                <c:pt idx="2170">
                  <c:v>39.92</c:v>
                </c:pt>
                <c:pt idx="2171">
                  <c:v>39.92</c:v>
                </c:pt>
                <c:pt idx="2172">
                  <c:v>39.92</c:v>
                </c:pt>
                <c:pt idx="2173">
                  <c:v>39.92</c:v>
                </c:pt>
                <c:pt idx="2174">
                  <c:v>39.92</c:v>
                </c:pt>
                <c:pt idx="2175">
                  <c:v>39.92</c:v>
                </c:pt>
                <c:pt idx="2176">
                  <c:v>39.92</c:v>
                </c:pt>
                <c:pt idx="2177">
                  <c:v>39.92</c:v>
                </c:pt>
                <c:pt idx="2178">
                  <c:v>39.92</c:v>
                </c:pt>
                <c:pt idx="2179">
                  <c:v>39.92</c:v>
                </c:pt>
                <c:pt idx="2180">
                  <c:v>39.909999999999997</c:v>
                </c:pt>
                <c:pt idx="2181">
                  <c:v>39.909999999999997</c:v>
                </c:pt>
                <c:pt idx="2182">
                  <c:v>39.909999999999997</c:v>
                </c:pt>
                <c:pt idx="2183">
                  <c:v>39.909999999999997</c:v>
                </c:pt>
                <c:pt idx="2184">
                  <c:v>39.909999999999997</c:v>
                </c:pt>
                <c:pt idx="2185">
                  <c:v>39.909999999999997</c:v>
                </c:pt>
                <c:pt idx="2186">
                  <c:v>39.909999999999997</c:v>
                </c:pt>
                <c:pt idx="2187">
                  <c:v>39.909999999999997</c:v>
                </c:pt>
                <c:pt idx="2188">
                  <c:v>39.909999999999997</c:v>
                </c:pt>
                <c:pt idx="2189">
                  <c:v>39.909999999999997</c:v>
                </c:pt>
                <c:pt idx="2190">
                  <c:v>39.9</c:v>
                </c:pt>
                <c:pt idx="2191">
                  <c:v>39.9</c:v>
                </c:pt>
                <c:pt idx="2192">
                  <c:v>39.9</c:v>
                </c:pt>
                <c:pt idx="2193">
                  <c:v>39.9</c:v>
                </c:pt>
                <c:pt idx="2194">
                  <c:v>39.9</c:v>
                </c:pt>
                <c:pt idx="2195">
                  <c:v>39.9</c:v>
                </c:pt>
                <c:pt idx="2196">
                  <c:v>39.9</c:v>
                </c:pt>
                <c:pt idx="2197">
                  <c:v>39.9</c:v>
                </c:pt>
                <c:pt idx="2198">
                  <c:v>39.9</c:v>
                </c:pt>
                <c:pt idx="2199">
                  <c:v>39.89</c:v>
                </c:pt>
                <c:pt idx="2200">
                  <c:v>39.869999999999997</c:v>
                </c:pt>
                <c:pt idx="2201">
                  <c:v>39.86</c:v>
                </c:pt>
                <c:pt idx="2202">
                  <c:v>39.86</c:v>
                </c:pt>
                <c:pt idx="2203">
                  <c:v>39.85</c:v>
                </c:pt>
                <c:pt idx="2204">
                  <c:v>39.83</c:v>
                </c:pt>
                <c:pt idx="2205">
                  <c:v>39.83</c:v>
                </c:pt>
                <c:pt idx="2206">
                  <c:v>39.82</c:v>
                </c:pt>
                <c:pt idx="2207">
                  <c:v>39.82</c:v>
                </c:pt>
                <c:pt idx="2208">
                  <c:v>39.82</c:v>
                </c:pt>
                <c:pt idx="2209">
                  <c:v>39.81</c:v>
                </c:pt>
                <c:pt idx="2210">
                  <c:v>39.799999999999997</c:v>
                </c:pt>
                <c:pt idx="2211">
                  <c:v>39.799999999999997</c:v>
                </c:pt>
                <c:pt idx="2212">
                  <c:v>39.799999999999997</c:v>
                </c:pt>
                <c:pt idx="2213">
                  <c:v>39.79</c:v>
                </c:pt>
                <c:pt idx="2214">
                  <c:v>39.76</c:v>
                </c:pt>
                <c:pt idx="2215">
                  <c:v>39.75</c:v>
                </c:pt>
                <c:pt idx="2216">
                  <c:v>39.729999999999997</c:v>
                </c:pt>
                <c:pt idx="2217">
                  <c:v>39.729999999999997</c:v>
                </c:pt>
                <c:pt idx="2218">
                  <c:v>39.729999999999997</c:v>
                </c:pt>
                <c:pt idx="2219">
                  <c:v>39.729999999999997</c:v>
                </c:pt>
                <c:pt idx="2220">
                  <c:v>39.72</c:v>
                </c:pt>
                <c:pt idx="2221">
                  <c:v>39.72</c:v>
                </c:pt>
                <c:pt idx="2222">
                  <c:v>39.71</c:v>
                </c:pt>
                <c:pt idx="2223">
                  <c:v>39.700000000000003</c:v>
                </c:pt>
                <c:pt idx="2224">
                  <c:v>39.700000000000003</c:v>
                </c:pt>
                <c:pt idx="2225">
                  <c:v>39.68</c:v>
                </c:pt>
                <c:pt idx="2226">
                  <c:v>39.659999999999997</c:v>
                </c:pt>
                <c:pt idx="2227">
                  <c:v>39.65</c:v>
                </c:pt>
                <c:pt idx="2228">
                  <c:v>39.64</c:v>
                </c:pt>
                <c:pt idx="2229">
                  <c:v>39.64</c:v>
                </c:pt>
                <c:pt idx="2230">
                  <c:v>39.6</c:v>
                </c:pt>
                <c:pt idx="2231">
                  <c:v>39.6</c:v>
                </c:pt>
                <c:pt idx="2232">
                  <c:v>39.58</c:v>
                </c:pt>
                <c:pt idx="2233">
                  <c:v>39.57</c:v>
                </c:pt>
                <c:pt idx="2234">
                  <c:v>39.56</c:v>
                </c:pt>
                <c:pt idx="2235">
                  <c:v>39.56</c:v>
                </c:pt>
                <c:pt idx="2236">
                  <c:v>39.549999999999997</c:v>
                </c:pt>
                <c:pt idx="2237">
                  <c:v>39.53</c:v>
                </c:pt>
                <c:pt idx="2238">
                  <c:v>39.51</c:v>
                </c:pt>
                <c:pt idx="2239">
                  <c:v>39.51</c:v>
                </c:pt>
                <c:pt idx="2240">
                  <c:v>39.5</c:v>
                </c:pt>
                <c:pt idx="2241">
                  <c:v>39.49</c:v>
                </c:pt>
                <c:pt idx="2242">
                  <c:v>39.49</c:v>
                </c:pt>
                <c:pt idx="2243">
                  <c:v>39.49</c:v>
                </c:pt>
                <c:pt idx="2244">
                  <c:v>39.479999999999997</c:v>
                </c:pt>
                <c:pt idx="2245">
                  <c:v>39.479999999999997</c:v>
                </c:pt>
                <c:pt idx="2246">
                  <c:v>39.47</c:v>
                </c:pt>
                <c:pt idx="2247">
                  <c:v>39.47</c:v>
                </c:pt>
                <c:pt idx="2248">
                  <c:v>39.46</c:v>
                </c:pt>
                <c:pt idx="2249">
                  <c:v>39.46</c:v>
                </c:pt>
                <c:pt idx="2250">
                  <c:v>39.46</c:v>
                </c:pt>
                <c:pt idx="2251">
                  <c:v>39.450000000000003</c:v>
                </c:pt>
                <c:pt idx="2252">
                  <c:v>39.44</c:v>
                </c:pt>
                <c:pt idx="2253">
                  <c:v>39.44</c:v>
                </c:pt>
                <c:pt idx="2254">
                  <c:v>39.44</c:v>
                </c:pt>
                <c:pt idx="2255">
                  <c:v>39.409999999999997</c:v>
                </c:pt>
                <c:pt idx="2256">
                  <c:v>39.4</c:v>
                </c:pt>
                <c:pt idx="2257">
                  <c:v>39.4</c:v>
                </c:pt>
                <c:pt idx="2258">
                  <c:v>39.39</c:v>
                </c:pt>
                <c:pt idx="2259">
                  <c:v>39.369999999999997</c:v>
                </c:pt>
                <c:pt idx="2260">
                  <c:v>39.369999999999997</c:v>
                </c:pt>
                <c:pt idx="2261">
                  <c:v>39.369999999999997</c:v>
                </c:pt>
                <c:pt idx="2262">
                  <c:v>39.36</c:v>
                </c:pt>
                <c:pt idx="2263">
                  <c:v>39.35</c:v>
                </c:pt>
                <c:pt idx="2264">
                  <c:v>39.340000000000003</c:v>
                </c:pt>
                <c:pt idx="2265">
                  <c:v>39.340000000000003</c:v>
                </c:pt>
                <c:pt idx="2266">
                  <c:v>39.33</c:v>
                </c:pt>
                <c:pt idx="2267">
                  <c:v>39.32</c:v>
                </c:pt>
                <c:pt idx="2268">
                  <c:v>39.32</c:v>
                </c:pt>
                <c:pt idx="2269">
                  <c:v>39.31</c:v>
                </c:pt>
                <c:pt idx="2270">
                  <c:v>39.299999999999997</c:v>
                </c:pt>
                <c:pt idx="2271">
                  <c:v>39.29</c:v>
                </c:pt>
                <c:pt idx="2272">
                  <c:v>39.29</c:v>
                </c:pt>
                <c:pt idx="2273">
                  <c:v>39.28</c:v>
                </c:pt>
                <c:pt idx="2274">
                  <c:v>39.270000000000003</c:v>
                </c:pt>
                <c:pt idx="2275">
                  <c:v>39.270000000000003</c:v>
                </c:pt>
                <c:pt idx="2276">
                  <c:v>39.26</c:v>
                </c:pt>
                <c:pt idx="2277">
                  <c:v>39.26</c:v>
                </c:pt>
                <c:pt idx="2278">
                  <c:v>39.25</c:v>
                </c:pt>
                <c:pt idx="2279">
                  <c:v>39.24</c:v>
                </c:pt>
                <c:pt idx="2280">
                  <c:v>39.22</c:v>
                </c:pt>
                <c:pt idx="2281">
                  <c:v>39.22</c:v>
                </c:pt>
                <c:pt idx="2282">
                  <c:v>39.22</c:v>
                </c:pt>
                <c:pt idx="2283">
                  <c:v>39.21</c:v>
                </c:pt>
                <c:pt idx="2284">
                  <c:v>39.21</c:v>
                </c:pt>
                <c:pt idx="2285">
                  <c:v>39.200000000000003</c:v>
                </c:pt>
                <c:pt idx="2286">
                  <c:v>39.200000000000003</c:v>
                </c:pt>
                <c:pt idx="2287">
                  <c:v>39.200000000000003</c:v>
                </c:pt>
                <c:pt idx="2288">
                  <c:v>39.19</c:v>
                </c:pt>
                <c:pt idx="2289">
                  <c:v>39.18</c:v>
                </c:pt>
                <c:pt idx="2290">
                  <c:v>39.18</c:v>
                </c:pt>
                <c:pt idx="2291">
                  <c:v>39.18</c:v>
                </c:pt>
                <c:pt idx="2292">
                  <c:v>39.18</c:v>
                </c:pt>
                <c:pt idx="2293">
                  <c:v>39.159999999999997</c:v>
                </c:pt>
                <c:pt idx="2294">
                  <c:v>39.14</c:v>
                </c:pt>
                <c:pt idx="2295">
                  <c:v>39.14</c:v>
                </c:pt>
                <c:pt idx="2296">
                  <c:v>39.14</c:v>
                </c:pt>
                <c:pt idx="2297">
                  <c:v>39.14</c:v>
                </c:pt>
                <c:pt idx="2298">
                  <c:v>39.130000000000003</c:v>
                </c:pt>
                <c:pt idx="2299">
                  <c:v>39.130000000000003</c:v>
                </c:pt>
                <c:pt idx="2300">
                  <c:v>39.130000000000003</c:v>
                </c:pt>
                <c:pt idx="2301">
                  <c:v>39.11</c:v>
                </c:pt>
                <c:pt idx="2302">
                  <c:v>39.11</c:v>
                </c:pt>
                <c:pt idx="2303">
                  <c:v>39.11</c:v>
                </c:pt>
                <c:pt idx="2304">
                  <c:v>39.1</c:v>
                </c:pt>
                <c:pt idx="2305">
                  <c:v>39.090000000000003</c:v>
                </c:pt>
                <c:pt idx="2306">
                  <c:v>39.090000000000003</c:v>
                </c:pt>
                <c:pt idx="2307">
                  <c:v>39.07</c:v>
                </c:pt>
                <c:pt idx="2308">
                  <c:v>39.07</c:v>
                </c:pt>
                <c:pt idx="2309">
                  <c:v>39.06</c:v>
                </c:pt>
                <c:pt idx="2310">
                  <c:v>39.06</c:v>
                </c:pt>
                <c:pt idx="2311">
                  <c:v>39.04</c:v>
                </c:pt>
                <c:pt idx="2312">
                  <c:v>39.04</c:v>
                </c:pt>
                <c:pt idx="2313">
                  <c:v>39.03</c:v>
                </c:pt>
                <c:pt idx="2314">
                  <c:v>39.03</c:v>
                </c:pt>
                <c:pt idx="2315">
                  <c:v>39.03</c:v>
                </c:pt>
                <c:pt idx="2316">
                  <c:v>39.03</c:v>
                </c:pt>
                <c:pt idx="2317">
                  <c:v>39.03</c:v>
                </c:pt>
                <c:pt idx="2318">
                  <c:v>39.03</c:v>
                </c:pt>
                <c:pt idx="2319">
                  <c:v>39.01</c:v>
                </c:pt>
                <c:pt idx="2320">
                  <c:v>39</c:v>
                </c:pt>
                <c:pt idx="2321">
                  <c:v>39</c:v>
                </c:pt>
                <c:pt idx="2322">
                  <c:v>39</c:v>
                </c:pt>
                <c:pt idx="2323">
                  <c:v>39</c:v>
                </c:pt>
                <c:pt idx="2324">
                  <c:v>39</c:v>
                </c:pt>
                <c:pt idx="2325">
                  <c:v>38.99</c:v>
                </c:pt>
                <c:pt idx="2326">
                  <c:v>38.99</c:v>
                </c:pt>
                <c:pt idx="2327">
                  <c:v>38.99</c:v>
                </c:pt>
                <c:pt idx="2328">
                  <c:v>38.99</c:v>
                </c:pt>
                <c:pt idx="2329">
                  <c:v>38.99</c:v>
                </c:pt>
                <c:pt idx="2330">
                  <c:v>38.99</c:v>
                </c:pt>
                <c:pt idx="2331">
                  <c:v>38.99</c:v>
                </c:pt>
                <c:pt idx="2332">
                  <c:v>38.979999999999997</c:v>
                </c:pt>
                <c:pt idx="2333">
                  <c:v>38.979999999999997</c:v>
                </c:pt>
                <c:pt idx="2334">
                  <c:v>38.979999999999997</c:v>
                </c:pt>
                <c:pt idx="2335">
                  <c:v>38.979999999999997</c:v>
                </c:pt>
                <c:pt idx="2336">
                  <c:v>38.97</c:v>
                </c:pt>
                <c:pt idx="2337">
                  <c:v>38.97</c:v>
                </c:pt>
                <c:pt idx="2338">
                  <c:v>38.97</c:v>
                </c:pt>
                <c:pt idx="2339">
                  <c:v>38.97</c:v>
                </c:pt>
                <c:pt idx="2340">
                  <c:v>38.96</c:v>
                </c:pt>
                <c:pt idx="2341">
                  <c:v>38.96</c:v>
                </c:pt>
                <c:pt idx="2342">
                  <c:v>38.96</c:v>
                </c:pt>
                <c:pt idx="2343">
                  <c:v>38.96</c:v>
                </c:pt>
                <c:pt idx="2344">
                  <c:v>38.96</c:v>
                </c:pt>
                <c:pt idx="2345">
                  <c:v>38.96</c:v>
                </c:pt>
                <c:pt idx="2346">
                  <c:v>38.96</c:v>
                </c:pt>
                <c:pt idx="2347">
                  <c:v>38.950000000000003</c:v>
                </c:pt>
                <c:pt idx="2348">
                  <c:v>38.950000000000003</c:v>
                </c:pt>
                <c:pt idx="2349">
                  <c:v>38.950000000000003</c:v>
                </c:pt>
                <c:pt idx="2350">
                  <c:v>38.950000000000003</c:v>
                </c:pt>
                <c:pt idx="2351">
                  <c:v>38.950000000000003</c:v>
                </c:pt>
                <c:pt idx="2352">
                  <c:v>38.950000000000003</c:v>
                </c:pt>
                <c:pt idx="2353">
                  <c:v>38.950000000000003</c:v>
                </c:pt>
                <c:pt idx="2354">
                  <c:v>38.950000000000003</c:v>
                </c:pt>
                <c:pt idx="2355">
                  <c:v>38.94</c:v>
                </c:pt>
                <c:pt idx="2356">
                  <c:v>38.94</c:v>
                </c:pt>
                <c:pt idx="2357">
                  <c:v>38.94</c:v>
                </c:pt>
                <c:pt idx="2358">
                  <c:v>38.94</c:v>
                </c:pt>
                <c:pt idx="2359">
                  <c:v>38.94</c:v>
                </c:pt>
                <c:pt idx="2360">
                  <c:v>38.94</c:v>
                </c:pt>
                <c:pt idx="2361">
                  <c:v>38.93</c:v>
                </c:pt>
                <c:pt idx="2362">
                  <c:v>38.93</c:v>
                </c:pt>
                <c:pt idx="2363">
                  <c:v>38.93</c:v>
                </c:pt>
                <c:pt idx="2364">
                  <c:v>38.93</c:v>
                </c:pt>
                <c:pt idx="2365">
                  <c:v>38.93</c:v>
                </c:pt>
                <c:pt idx="2366">
                  <c:v>38.93</c:v>
                </c:pt>
                <c:pt idx="2367">
                  <c:v>38.93</c:v>
                </c:pt>
                <c:pt idx="2368">
                  <c:v>38.93</c:v>
                </c:pt>
                <c:pt idx="2369">
                  <c:v>38.92</c:v>
                </c:pt>
                <c:pt idx="2370">
                  <c:v>38.92</c:v>
                </c:pt>
                <c:pt idx="2371">
                  <c:v>38.92</c:v>
                </c:pt>
                <c:pt idx="2372">
                  <c:v>38.92</c:v>
                </c:pt>
                <c:pt idx="2373">
                  <c:v>38.909999999999997</c:v>
                </c:pt>
                <c:pt idx="2374">
                  <c:v>38.909999999999997</c:v>
                </c:pt>
                <c:pt idx="2375">
                  <c:v>38.909999999999997</c:v>
                </c:pt>
                <c:pt idx="2376">
                  <c:v>38.909999999999997</c:v>
                </c:pt>
                <c:pt idx="2377">
                  <c:v>38.909999999999997</c:v>
                </c:pt>
                <c:pt idx="2378">
                  <c:v>38.909999999999997</c:v>
                </c:pt>
                <c:pt idx="2379">
                  <c:v>38.9</c:v>
                </c:pt>
                <c:pt idx="2380">
                  <c:v>38.9</c:v>
                </c:pt>
                <c:pt idx="2381">
                  <c:v>38.9</c:v>
                </c:pt>
                <c:pt idx="2382">
                  <c:v>38.9</c:v>
                </c:pt>
                <c:pt idx="2383">
                  <c:v>38.9</c:v>
                </c:pt>
                <c:pt idx="2384">
                  <c:v>38.89</c:v>
                </c:pt>
                <c:pt idx="2385">
                  <c:v>38.89</c:v>
                </c:pt>
                <c:pt idx="2386">
                  <c:v>38.880000000000003</c:v>
                </c:pt>
                <c:pt idx="2387">
                  <c:v>38.880000000000003</c:v>
                </c:pt>
                <c:pt idx="2388">
                  <c:v>38.85</c:v>
                </c:pt>
                <c:pt idx="2389">
                  <c:v>38.840000000000003</c:v>
                </c:pt>
                <c:pt idx="2390">
                  <c:v>38.840000000000003</c:v>
                </c:pt>
                <c:pt idx="2391">
                  <c:v>38.82</c:v>
                </c:pt>
                <c:pt idx="2392">
                  <c:v>38.82</c:v>
                </c:pt>
                <c:pt idx="2393">
                  <c:v>38.81</c:v>
                </c:pt>
                <c:pt idx="2394">
                  <c:v>38.81</c:v>
                </c:pt>
                <c:pt idx="2395">
                  <c:v>38.799999999999997</c:v>
                </c:pt>
                <c:pt idx="2396">
                  <c:v>38.79</c:v>
                </c:pt>
                <c:pt idx="2397">
                  <c:v>38.76</c:v>
                </c:pt>
                <c:pt idx="2398">
                  <c:v>38.76</c:v>
                </c:pt>
                <c:pt idx="2399">
                  <c:v>38.75</c:v>
                </c:pt>
                <c:pt idx="2400">
                  <c:v>38.74</c:v>
                </c:pt>
                <c:pt idx="2401">
                  <c:v>38.74</c:v>
                </c:pt>
                <c:pt idx="2402">
                  <c:v>38.74</c:v>
                </c:pt>
                <c:pt idx="2403">
                  <c:v>38.729999999999997</c:v>
                </c:pt>
                <c:pt idx="2404">
                  <c:v>38.71</c:v>
                </c:pt>
                <c:pt idx="2405">
                  <c:v>38.700000000000003</c:v>
                </c:pt>
                <c:pt idx="2406">
                  <c:v>38.700000000000003</c:v>
                </c:pt>
                <c:pt idx="2407">
                  <c:v>38.69</c:v>
                </c:pt>
                <c:pt idx="2408">
                  <c:v>38.68</c:v>
                </c:pt>
                <c:pt idx="2409">
                  <c:v>38.68</c:v>
                </c:pt>
                <c:pt idx="2410">
                  <c:v>38.65</c:v>
                </c:pt>
                <c:pt idx="2411">
                  <c:v>38.65</c:v>
                </c:pt>
                <c:pt idx="2412">
                  <c:v>38.64</c:v>
                </c:pt>
                <c:pt idx="2413">
                  <c:v>38.619999999999997</c:v>
                </c:pt>
                <c:pt idx="2414">
                  <c:v>38.619999999999997</c:v>
                </c:pt>
                <c:pt idx="2415">
                  <c:v>38.619999999999997</c:v>
                </c:pt>
                <c:pt idx="2416">
                  <c:v>38.61</c:v>
                </c:pt>
                <c:pt idx="2417">
                  <c:v>38.58</c:v>
                </c:pt>
                <c:pt idx="2418">
                  <c:v>38.57</c:v>
                </c:pt>
                <c:pt idx="2419">
                  <c:v>38.57</c:v>
                </c:pt>
                <c:pt idx="2420">
                  <c:v>38.56</c:v>
                </c:pt>
                <c:pt idx="2421">
                  <c:v>38.56</c:v>
                </c:pt>
                <c:pt idx="2422">
                  <c:v>38.549999999999997</c:v>
                </c:pt>
                <c:pt idx="2423">
                  <c:v>38.549999999999997</c:v>
                </c:pt>
                <c:pt idx="2424">
                  <c:v>38.54</c:v>
                </c:pt>
                <c:pt idx="2425">
                  <c:v>38.520000000000003</c:v>
                </c:pt>
                <c:pt idx="2426">
                  <c:v>38.51</c:v>
                </c:pt>
                <c:pt idx="2427">
                  <c:v>38.5</c:v>
                </c:pt>
                <c:pt idx="2428">
                  <c:v>38.5</c:v>
                </c:pt>
                <c:pt idx="2429">
                  <c:v>38.5</c:v>
                </c:pt>
                <c:pt idx="2430">
                  <c:v>38.49</c:v>
                </c:pt>
                <c:pt idx="2431">
                  <c:v>38.479999999999997</c:v>
                </c:pt>
                <c:pt idx="2432">
                  <c:v>38.479999999999997</c:v>
                </c:pt>
                <c:pt idx="2433">
                  <c:v>38.479999999999997</c:v>
                </c:pt>
                <c:pt idx="2434">
                  <c:v>38.47</c:v>
                </c:pt>
                <c:pt idx="2435">
                  <c:v>38.46</c:v>
                </c:pt>
                <c:pt idx="2436">
                  <c:v>38.46</c:v>
                </c:pt>
                <c:pt idx="2437">
                  <c:v>38.46</c:v>
                </c:pt>
                <c:pt idx="2438">
                  <c:v>38.450000000000003</c:v>
                </c:pt>
                <c:pt idx="2439">
                  <c:v>38.450000000000003</c:v>
                </c:pt>
                <c:pt idx="2440">
                  <c:v>38.450000000000003</c:v>
                </c:pt>
                <c:pt idx="2441">
                  <c:v>38.44</c:v>
                </c:pt>
                <c:pt idx="2442">
                  <c:v>38.44</c:v>
                </c:pt>
                <c:pt idx="2443">
                  <c:v>38.43</c:v>
                </c:pt>
                <c:pt idx="2444">
                  <c:v>38.42</c:v>
                </c:pt>
                <c:pt idx="2445">
                  <c:v>38.42</c:v>
                </c:pt>
                <c:pt idx="2446">
                  <c:v>38.42</c:v>
                </c:pt>
                <c:pt idx="2447">
                  <c:v>38.409999999999997</c:v>
                </c:pt>
                <c:pt idx="2448">
                  <c:v>38.4</c:v>
                </c:pt>
                <c:pt idx="2449">
                  <c:v>38.4</c:v>
                </c:pt>
                <c:pt idx="2450">
                  <c:v>38.39</c:v>
                </c:pt>
                <c:pt idx="2451">
                  <c:v>38.39</c:v>
                </c:pt>
                <c:pt idx="2452">
                  <c:v>38.39</c:v>
                </c:pt>
                <c:pt idx="2453">
                  <c:v>38.380000000000003</c:v>
                </c:pt>
                <c:pt idx="2454">
                  <c:v>38.380000000000003</c:v>
                </c:pt>
                <c:pt idx="2455">
                  <c:v>38.369999999999997</c:v>
                </c:pt>
                <c:pt idx="2456">
                  <c:v>38.35</c:v>
                </c:pt>
                <c:pt idx="2457">
                  <c:v>38.35</c:v>
                </c:pt>
                <c:pt idx="2458">
                  <c:v>38.35</c:v>
                </c:pt>
                <c:pt idx="2459">
                  <c:v>38.340000000000003</c:v>
                </c:pt>
                <c:pt idx="2460">
                  <c:v>38.340000000000003</c:v>
                </c:pt>
                <c:pt idx="2461">
                  <c:v>38.33</c:v>
                </c:pt>
                <c:pt idx="2462">
                  <c:v>38.33</c:v>
                </c:pt>
                <c:pt idx="2463">
                  <c:v>38.32</c:v>
                </c:pt>
                <c:pt idx="2464">
                  <c:v>38.31</c:v>
                </c:pt>
                <c:pt idx="2465">
                  <c:v>38.31</c:v>
                </c:pt>
                <c:pt idx="2466">
                  <c:v>38.28</c:v>
                </c:pt>
                <c:pt idx="2467">
                  <c:v>38.28</c:v>
                </c:pt>
                <c:pt idx="2468">
                  <c:v>38.270000000000003</c:v>
                </c:pt>
                <c:pt idx="2469">
                  <c:v>38.25</c:v>
                </c:pt>
                <c:pt idx="2470">
                  <c:v>38.25</c:v>
                </c:pt>
                <c:pt idx="2471">
                  <c:v>38.24</c:v>
                </c:pt>
                <c:pt idx="2472">
                  <c:v>38.229999999999997</c:v>
                </c:pt>
                <c:pt idx="2473">
                  <c:v>38.22</c:v>
                </c:pt>
                <c:pt idx="2474">
                  <c:v>38.22</c:v>
                </c:pt>
                <c:pt idx="2475">
                  <c:v>38.22</c:v>
                </c:pt>
                <c:pt idx="2476">
                  <c:v>38.22</c:v>
                </c:pt>
                <c:pt idx="2477">
                  <c:v>38.22</c:v>
                </c:pt>
                <c:pt idx="2478">
                  <c:v>38.200000000000003</c:v>
                </c:pt>
                <c:pt idx="2479">
                  <c:v>38.200000000000003</c:v>
                </c:pt>
                <c:pt idx="2480">
                  <c:v>38.19</c:v>
                </c:pt>
                <c:pt idx="2481">
                  <c:v>38.19</c:v>
                </c:pt>
                <c:pt idx="2482">
                  <c:v>38.19</c:v>
                </c:pt>
                <c:pt idx="2483">
                  <c:v>38.18</c:v>
                </c:pt>
                <c:pt idx="2484">
                  <c:v>38.18</c:v>
                </c:pt>
                <c:pt idx="2485">
                  <c:v>38.18</c:v>
                </c:pt>
                <c:pt idx="2486">
                  <c:v>38.17</c:v>
                </c:pt>
                <c:pt idx="2487">
                  <c:v>38.17</c:v>
                </c:pt>
                <c:pt idx="2488">
                  <c:v>38.159999999999997</c:v>
                </c:pt>
                <c:pt idx="2489">
                  <c:v>38.159999999999997</c:v>
                </c:pt>
                <c:pt idx="2490">
                  <c:v>38.15</c:v>
                </c:pt>
                <c:pt idx="2491">
                  <c:v>38.15</c:v>
                </c:pt>
                <c:pt idx="2492">
                  <c:v>38.130000000000003</c:v>
                </c:pt>
                <c:pt idx="2493">
                  <c:v>38.130000000000003</c:v>
                </c:pt>
                <c:pt idx="2494">
                  <c:v>38.119999999999997</c:v>
                </c:pt>
                <c:pt idx="2495">
                  <c:v>38.11</c:v>
                </c:pt>
                <c:pt idx="2496">
                  <c:v>38.1</c:v>
                </c:pt>
                <c:pt idx="2497">
                  <c:v>38.1</c:v>
                </c:pt>
                <c:pt idx="2498">
                  <c:v>38.1</c:v>
                </c:pt>
                <c:pt idx="2499">
                  <c:v>38.090000000000003</c:v>
                </c:pt>
                <c:pt idx="2500">
                  <c:v>38.06</c:v>
                </c:pt>
                <c:pt idx="2501">
                  <c:v>38.06</c:v>
                </c:pt>
                <c:pt idx="2502">
                  <c:v>38.049999999999997</c:v>
                </c:pt>
                <c:pt idx="2503">
                  <c:v>38.049999999999997</c:v>
                </c:pt>
                <c:pt idx="2504">
                  <c:v>38.049999999999997</c:v>
                </c:pt>
                <c:pt idx="2505">
                  <c:v>38.04</c:v>
                </c:pt>
                <c:pt idx="2506">
                  <c:v>38.04</c:v>
                </c:pt>
                <c:pt idx="2507">
                  <c:v>38.04</c:v>
                </c:pt>
                <c:pt idx="2508">
                  <c:v>38.03</c:v>
                </c:pt>
                <c:pt idx="2509">
                  <c:v>38.03</c:v>
                </c:pt>
                <c:pt idx="2510">
                  <c:v>38.03</c:v>
                </c:pt>
                <c:pt idx="2511">
                  <c:v>38.03</c:v>
                </c:pt>
                <c:pt idx="2512">
                  <c:v>38.020000000000003</c:v>
                </c:pt>
                <c:pt idx="2513">
                  <c:v>38.020000000000003</c:v>
                </c:pt>
                <c:pt idx="2514">
                  <c:v>38.020000000000003</c:v>
                </c:pt>
                <c:pt idx="2515">
                  <c:v>38.01</c:v>
                </c:pt>
                <c:pt idx="2516">
                  <c:v>38.01</c:v>
                </c:pt>
                <c:pt idx="2517">
                  <c:v>38</c:v>
                </c:pt>
                <c:pt idx="2518">
                  <c:v>38</c:v>
                </c:pt>
                <c:pt idx="2519">
                  <c:v>38</c:v>
                </c:pt>
                <c:pt idx="2520">
                  <c:v>38</c:v>
                </c:pt>
                <c:pt idx="2521">
                  <c:v>38</c:v>
                </c:pt>
                <c:pt idx="2522">
                  <c:v>38</c:v>
                </c:pt>
                <c:pt idx="2523">
                  <c:v>37.99</c:v>
                </c:pt>
                <c:pt idx="2524">
                  <c:v>37.99</c:v>
                </c:pt>
                <c:pt idx="2525">
                  <c:v>37.99</c:v>
                </c:pt>
                <c:pt idx="2526">
                  <c:v>37.99</c:v>
                </c:pt>
                <c:pt idx="2527">
                  <c:v>37.99</c:v>
                </c:pt>
                <c:pt idx="2528">
                  <c:v>37.99</c:v>
                </c:pt>
                <c:pt idx="2529">
                  <c:v>37.979999999999997</c:v>
                </c:pt>
                <c:pt idx="2530">
                  <c:v>37.979999999999997</c:v>
                </c:pt>
                <c:pt idx="2531">
                  <c:v>37.979999999999997</c:v>
                </c:pt>
                <c:pt idx="2532">
                  <c:v>37.979999999999997</c:v>
                </c:pt>
                <c:pt idx="2533">
                  <c:v>37.979999999999997</c:v>
                </c:pt>
                <c:pt idx="2534">
                  <c:v>37.979999999999997</c:v>
                </c:pt>
                <c:pt idx="2535">
                  <c:v>37.97</c:v>
                </c:pt>
                <c:pt idx="2536">
                  <c:v>37.97</c:v>
                </c:pt>
                <c:pt idx="2537">
                  <c:v>37.97</c:v>
                </c:pt>
                <c:pt idx="2538">
                  <c:v>37.97</c:v>
                </c:pt>
                <c:pt idx="2539">
                  <c:v>37.96</c:v>
                </c:pt>
                <c:pt idx="2540">
                  <c:v>37.96</c:v>
                </c:pt>
                <c:pt idx="2541">
                  <c:v>37.96</c:v>
                </c:pt>
                <c:pt idx="2542">
                  <c:v>37.96</c:v>
                </c:pt>
                <c:pt idx="2543">
                  <c:v>37.96</c:v>
                </c:pt>
                <c:pt idx="2544">
                  <c:v>37.96</c:v>
                </c:pt>
                <c:pt idx="2545">
                  <c:v>37.950000000000003</c:v>
                </c:pt>
                <c:pt idx="2546">
                  <c:v>37.950000000000003</c:v>
                </c:pt>
                <c:pt idx="2547">
                  <c:v>37.950000000000003</c:v>
                </c:pt>
                <c:pt idx="2548">
                  <c:v>37.950000000000003</c:v>
                </c:pt>
                <c:pt idx="2549">
                  <c:v>37.950000000000003</c:v>
                </c:pt>
                <c:pt idx="2550">
                  <c:v>37.94</c:v>
                </c:pt>
                <c:pt idx="2551">
                  <c:v>37.94</c:v>
                </c:pt>
                <c:pt idx="2552">
                  <c:v>37.94</c:v>
                </c:pt>
                <c:pt idx="2553">
                  <c:v>37.94</c:v>
                </c:pt>
                <c:pt idx="2554">
                  <c:v>37.94</c:v>
                </c:pt>
                <c:pt idx="2555">
                  <c:v>37.94</c:v>
                </c:pt>
                <c:pt idx="2556">
                  <c:v>37.93</c:v>
                </c:pt>
                <c:pt idx="2557">
                  <c:v>37.93</c:v>
                </c:pt>
                <c:pt idx="2558">
                  <c:v>37.93</c:v>
                </c:pt>
                <c:pt idx="2559">
                  <c:v>37.93</c:v>
                </c:pt>
                <c:pt idx="2560">
                  <c:v>37.93</c:v>
                </c:pt>
                <c:pt idx="2561">
                  <c:v>37.92</c:v>
                </c:pt>
                <c:pt idx="2562">
                  <c:v>37.92</c:v>
                </c:pt>
                <c:pt idx="2563">
                  <c:v>37.92</c:v>
                </c:pt>
                <c:pt idx="2564">
                  <c:v>37.92</c:v>
                </c:pt>
                <c:pt idx="2565">
                  <c:v>37.92</c:v>
                </c:pt>
                <c:pt idx="2566">
                  <c:v>37.92</c:v>
                </c:pt>
                <c:pt idx="2567">
                  <c:v>37.92</c:v>
                </c:pt>
                <c:pt idx="2568">
                  <c:v>37.92</c:v>
                </c:pt>
                <c:pt idx="2569">
                  <c:v>37.909999999999997</c:v>
                </c:pt>
                <c:pt idx="2570">
                  <c:v>37.909999999999997</c:v>
                </c:pt>
                <c:pt idx="2571">
                  <c:v>37.909999999999997</c:v>
                </c:pt>
                <c:pt idx="2572">
                  <c:v>37.909999999999997</c:v>
                </c:pt>
                <c:pt idx="2573">
                  <c:v>37.909999999999997</c:v>
                </c:pt>
                <c:pt idx="2574">
                  <c:v>37.909999999999997</c:v>
                </c:pt>
                <c:pt idx="2575">
                  <c:v>37.909999999999997</c:v>
                </c:pt>
                <c:pt idx="2576">
                  <c:v>37.9</c:v>
                </c:pt>
                <c:pt idx="2577">
                  <c:v>37.9</c:v>
                </c:pt>
                <c:pt idx="2578">
                  <c:v>37.9</c:v>
                </c:pt>
                <c:pt idx="2579">
                  <c:v>37.9</c:v>
                </c:pt>
                <c:pt idx="2580">
                  <c:v>37.89</c:v>
                </c:pt>
                <c:pt idx="2581">
                  <c:v>37.89</c:v>
                </c:pt>
                <c:pt idx="2582">
                  <c:v>37.880000000000003</c:v>
                </c:pt>
                <c:pt idx="2583">
                  <c:v>37.880000000000003</c:v>
                </c:pt>
                <c:pt idx="2584">
                  <c:v>37.880000000000003</c:v>
                </c:pt>
                <c:pt idx="2585">
                  <c:v>37.880000000000003</c:v>
                </c:pt>
                <c:pt idx="2586">
                  <c:v>37.880000000000003</c:v>
                </c:pt>
                <c:pt idx="2587">
                  <c:v>37.880000000000003</c:v>
                </c:pt>
                <c:pt idx="2588">
                  <c:v>37.869999999999997</c:v>
                </c:pt>
                <c:pt idx="2589">
                  <c:v>37.86</c:v>
                </c:pt>
                <c:pt idx="2590">
                  <c:v>37.86</c:v>
                </c:pt>
                <c:pt idx="2591">
                  <c:v>37.86</c:v>
                </c:pt>
                <c:pt idx="2592">
                  <c:v>37.85</c:v>
                </c:pt>
                <c:pt idx="2593">
                  <c:v>37.85</c:v>
                </c:pt>
                <c:pt idx="2594">
                  <c:v>37.840000000000003</c:v>
                </c:pt>
                <c:pt idx="2595">
                  <c:v>37.83</c:v>
                </c:pt>
                <c:pt idx="2596">
                  <c:v>37.83</c:v>
                </c:pt>
                <c:pt idx="2597">
                  <c:v>37.82</c:v>
                </c:pt>
                <c:pt idx="2598">
                  <c:v>37.81</c:v>
                </c:pt>
                <c:pt idx="2599">
                  <c:v>37.81</c:v>
                </c:pt>
                <c:pt idx="2600">
                  <c:v>37.81</c:v>
                </c:pt>
                <c:pt idx="2601">
                  <c:v>37.81</c:v>
                </c:pt>
                <c:pt idx="2602">
                  <c:v>37.81</c:v>
                </c:pt>
                <c:pt idx="2603">
                  <c:v>37.799999999999997</c:v>
                </c:pt>
                <c:pt idx="2604">
                  <c:v>37.79</c:v>
                </c:pt>
                <c:pt idx="2605">
                  <c:v>37.79</c:v>
                </c:pt>
                <c:pt idx="2606">
                  <c:v>37.79</c:v>
                </c:pt>
                <c:pt idx="2607">
                  <c:v>37.79</c:v>
                </c:pt>
                <c:pt idx="2608">
                  <c:v>37.78</c:v>
                </c:pt>
                <c:pt idx="2609">
                  <c:v>37.770000000000003</c:v>
                </c:pt>
                <c:pt idx="2610">
                  <c:v>37.76</c:v>
                </c:pt>
                <c:pt idx="2611">
                  <c:v>37.75</c:v>
                </c:pt>
                <c:pt idx="2612">
                  <c:v>37.75</c:v>
                </c:pt>
                <c:pt idx="2613">
                  <c:v>37.74</c:v>
                </c:pt>
                <c:pt idx="2614">
                  <c:v>37.729999999999997</c:v>
                </c:pt>
                <c:pt idx="2615">
                  <c:v>37.729999999999997</c:v>
                </c:pt>
                <c:pt idx="2616">
                  <c:v>37.72</c:v>
                </c:pt>
                <c:pt idx="2617">
                  <c:v>37.71</c:v>
                </c:pt>
                <c:pt idx="2618">
                  <c:v>37.71</c:v>
                </c:pt>
                <c:pt idx="2619">
                  <c:v>37.700000000000003</c:v>
                </c:pt>
                <c:pt idx="2620">
                  <c:v>37.700000000000003</c:v>
                </c:pt>
                <c:pt idx="2621">
                  <c:v>37.69</c:v>
                </c:pt>
                <c:pt idx="2622">
                  <c:v>37.68</c:v>
                </c:pt>
                <c:pt idx="2623">
                  <c:v>37.67</c:v>
                </c:pt>
                <c:pt idx="2624">
                  <c:v>37.659999999999997</c:v>
                </c:pt>
                <c:pt idx="2625">
                  <c:v>37.65</c:v>
                </c:pt>
                <c:pt idx="2626">
                  <c:v>37.64</c:v>
                </c:pt>
                <c:pt idx="2627">
                  <c:v>37.64</c:v>
                </c:pt>
                <c:pt idx="2628">
                  <c:v>37.64</c:v>
                </c:pt>
                <c:pt idx="2629">
                  <c:v>37.64</c:v>
                </c:pt>
                <c:pt idx="2630">
                  <c:v>37.630000000000003</c:v>
                </c:pt>
                <c:pt idx="2631">
                  <c:v>37.630000000000003</c:v>
                </c:pt>
                <c:pt idx="2632">
                  <c:v>37.619999999999997</c:v>
                </c:pt>
                <c:pt idx="2633">
                  <c:v>37.61</c:v>
                </c:pt>
                <c:pt idx="2634">
                  <c:v>37.61</c:v>
                </c:pt>
                <c:pt idx="2635">
                  <c:v>37.6</c:v>
                </c:pt>
                <c:pt idx="2636">
                  <c:v>37.6</c:v>
                </c:pt>
                <c:pt idx="2637">
                  <c:v>37.590000000000003</c:v>
                </c:pt>
                <c:pt idx="2638">
                  <c:v>37.590000000000003</c:v>
                </c:pt>
                <c:pt idx="2639">
                  <c:v>37.58</c:v>
                </c:pt>
                <c:pt idx="2640">
                  <c:v>37.57</c:v>
                </c:pt>
                <c:pt idx="2641">
                  <c:v>37.549999999999997</c:v>
                </c:pt>
                <c:pt idx="2642">
                  <c:v>37.54</c:v>
                </c:pt>
                <c:pt idx="2643">
                  <c:v>37.53</c:v>
                </c:pt>
                <c:pt idx="2644">
                  <c:v>37.520000000000003</c:v>
                </c:pt>
                <c:pt idx="2645">
                  <c:v>37.520000000000003</c:v>
                </c:pt>
                <c:pt idx="2646">
                  <c:v>37.49</c:v>
                </c:pt>
                <c:pt idx="2647">
                  <c:v>37.49</c:v>
                </c:pt>
                <c:pt idx="2648">
                  <c:v>37.479999999999997</c:v>
                </c:pt>
                <c:pt idx="2649">
                  <c:v>37.479999999999997</c:v>
                </c:pt>
                <c:pt idx="2650">
                  <c:v>37.47</c:v>
                </c:pt>
                <c:pt idx="2651">
                  <c:v>37.47</c:v>
                </c:pt>
                <c:pt idx="2652">
                  <c:v>37.47</c:v>
                </c:pt>
                <c:pt idx="2653">
                  <c:v>37.47</c:v>
                </c:pt>
                <c:pt idx="2654">
                  <c:v>37.47</c:v>
                </c:pt>
                <c:pt idx="2655">
                  <c:v>37.46</c:v>
                </c:pt>
                <c:pt idx="2656">
                  <c:v>37.450000000000003</c:v>
                </c:pt>
                <c:pt idx="2657">
                  <c:v>37.450000000000003</c:v>
                </c:pt>
                <c:pt idx="2658">
                  <c:v>37.44</c:v>
                </c:pt>
                <c:pt idx="2659">
                  <c:v>37.44</c:v>
                </c:pt>
                <c:pt idx="2660">
                  <c:v>37.44</c:v>
                </c:pt>
                <c:pt idx="2661">
                  <c:v>37.44</c:v>
                </c:pt>
                <c:pt idx="2662">
                  <c:v>37.44</c:v>
                </c:pt>
                <c:pt idx="2663">
                  <c:v>37.42</c:v>
                </c:pt>
                <c:pt idx="2664">
                  <c:v>37.42</c:v>
                </c:pt>
                <c:pt idx="2665">
                  <c:v>37.42</c:v>
                </c:pt>
                <c:pt idx="2666">
                  <c:v>37.409999999999997</c:v>
                </c:pt>
                <c:pt idx="2667">
                  <c:v>37.4</c:v>
                </c:pt>
                <c:pt idx="2668">
                  <c:v>37.4</c:v>
                </c:pt>
                <c:pt idx="2669">
                  <c:v>37.39</c:v>
                </c:pt>
                <c:pt idx="2670">
                  <c:v>37.39</c:v>
                </c:pt>
                <c:pt idx="2671">
                  <c:v>37.380000000000003</c:v>
                </c:pt>
                <c:pt idx="2672">
                  <c:v>37.369999999999997</c:v>
                </c:pt>
                <c:pt idx="2673">
                  <c:v>37.35</c:v>
                </c:pt>
                <c:pt idx="2674">
                  <c:v>37.35</c:v>
                </c:pt>
                <c:pt idx="2675">
                  <c:v>37.340000000000003</c:v>
                </c:pt>
                <c:pt idx="2676">
                  <c:v>37.340000000000003</c:v>
                </c:pt>
                <c:pt idx="2677">
                  <c:v>37.33</c:v>
                </c:pt>
                <c:pt idx="2678">
                  <c:v>37.32</c:v>
                </c:pt>
                <c:pt idx="2679">
                  <c:v>37.32</c:v>
                </c:pt>
                <c:pt idx="2680">
                  <c:v>37.32</c:v>
                </c:pt>
                <c:pt idx="2681">
                  <c:v>37.299999999999997</c:v>
                </c:pt>
                <c:pt idx="2682">
                  <c:v>37.29</c:v>
                </c:pt>
                <c:pt idx="2683">
                  <c:v>37.28</c:v>
                </c:pt>
                <c:pt idx="2684">
                  <c:v>37.28</c:v>
                </c:pt>
                <c:pt idx="2685">
                  <c:v>37.270000000000003</c:v>
                </c:pt>
                <c:pt idx="2686">
                  <c:v>37.270000000000003</c:v>
                </c:pt>
                <c:pt idx="2687">
                  <c:v>37.26</c:v>
                </c:pt>
                <c:pt idx="2688">
                  <c:v>37.26</c:v>
                </c:pt>
                <c:pt idx="2689">
                  <c:v>37.26</c:v>
                </c:pt>
                <c:pt idx="2690">
                  <c:v>37.25</c:v>
                </c:pt>
                <c:pt idx="2691">
                  <c:v>37.229999999999997</c:v>
                </c:pt>
                <c:pt idx="2692">
                  <c:v>37.229999999999997</c:v>
                </c:pt>
                <c:pt idx="2693">
                  <c:v>37.22</c:v>
                </c:pt>
                <c:pt idx="2694">
                  <c:v>37.22</c:v>
                </c:pt>
                <c:pt idx="2695">
                  <c:v>37.22</c:v>
                </c:pt>
                <c:pt idx="2696">
                  <c:v>37.21</c:v>
                </c:pt>
                <c:pt idx="2697">
                  <c:v>37.200000000000003</c:v>
                </c:pt>
                <c:pt idx="2698">
                  <c:v>37.200000000000003</c:v>
                </c:pt>
                <c:pt idx="2699">
                  <c:v>37.19</c:v>
                </c:pt>
                <c:pt idx="2700">
                  <c:v>37.17</c:v>
                </c:pt>
                <c:pt idx="2701">
                  <c:v>37.17</c:v>
                </c:pt>
                <c:pt idx="2702">
                  <c:v>37.17</c:v>
                </c:pt>
                <c:pt idx="2703">
                  <c:v>37.159999999999997</c:v>
                </c:pt>
                <c:pt idx="2704">
                  <c:v>37.159999999999997</c:v>
                </c:pt>
                <c:pt idx="2705">
                  <c:v>37.130000000000003</c:v>
                </c:pt>
                <c:pt idx="2706">
                  <c:v>37.119999999999997</c:v>
                </c:pt>
                <c:pt idx="2707">
                  <c:v>37.11</c:v>
                </c:pt>
                <c:pt idx="2708">
                  <c:v>37.11</c:v>
                </c:pt>
                <c:pt idx="2709">
                  <c:v>37.1</c:v>
                </c:pt>
                <c:pt idx="2710">
                  <c:v>37.090000000000003</c:v>
                </c:pt>
                <c:pt idx="2711">
                  <c:v>37.090000000000003</c:v>
                </c:pt>
                <c:pt idx="2712">
                  <c:v>37.090000000000003</c:v>
                </c:pt>
                <c:pt idx="2713">
                  <c:v>37.08</c:v>
                </c:pt>
                <c:pt idx="2714">
                  <c:v>37.08</c:v>
                </c:pt>
                <c:pt idx="2715">
                  <c:v>37.08</c:v>
                </c:pt>
                <c:pt idx="2716">
                  <c:v>37.06</c:v>
                </c:pt>
                <c:pt idx="2717">
                  <c:v>37.06</c:v>
                </c:pt>
                <c:pt idx="2718">
                  <c:v>37.06</c:v>
                </c:pt>
                <c:pt idx="2719">
                  <c:v>37.06</c:v>
                </c:pt>
                <c:pt idx="2720">
                  <c:v>37.06</c:v>
                </c:pt>
                <c:pt idx="2721">
                  <c:v>37.049999999999997</c:v>
                </c:pt>
                <c:pt idx="2722">
                  <c:v>37.04</c:v>
                </c:pt>
                <c:pt idx="2723">
                  <c:v>37.03</c:v>
                </c:pt>
                <c:pt idx="2724">
                  <c:v>37.020000000000003</c:v>
                </c:pt>
                <c:pt idx="2725">
                  <c:v>37.020000000000003</c:v>
                </c:pt>
                <c:pt idx="2726">
                  <c:v>37.020000000000003</c:v>
                </c:pt>
                <c:pt idx="2727">
                  <c:v>37.01</c:v>
                </c:pt>
                <c:pt idx="2728">
                  <c:v>37.01</c:v>
                </c:pt>
                <c:pt idx="2729">
                  <c:v>37</c:v>
                </c:pt>
                <c:pt idx="2730">
                  <c:v>37</c:v>
                </c:pt>
                <c:pt idx="2731">
                  <c:v>37</c:v>
                </c:pt>
                <c:pt idx="2732">
                  <c:v>36.99</c:v>
                </c:pt>
                <c:pt idx="2733">
                  <c:v>36.99</c:v>
                </c:pt>
                <c:pt idx="2734">
                  <c:v>36.99</c:v>
                </c:pt>
                <c:pt idx="2735">
                  <c:v>36.99</c:v>
                </c:pt>
                <c:pt idx="2736">
                  <c:v>36.99</c:v>
                </c:pt>
                <c:pt idx="2737">
                  <c:v>36.99</c:v>
                </c:pt>
                <c:pt idx="2738">
                  <c:v>36.979999999999997</c:v>
                </c:pt>
                <c:pt idx="2739">
                  <c:v>36.979999999999997</c:v>
                </c:pt>
                <c:pt idx="2740">
                  <c:v>36.979999999999997</c:v>
                </c:pt>
                <c:pt idx="2741">
                  <c:v>36.979999999999997</c:v>
                </c:pt>
                <c:pt idx="2742">
                  <c:v>36.979999999999997</c:v>
                </c:pt>
                <c:pt idx="2743">
                  <c:v>36.979999999999997</c:v>
                </c:pt>
                <c:pt idx="2744">
                  <c:v>36.979999999999997</c:v>
                </c:pt>
                <c:pt idx="2745">
                  <c:v>36.979999999999997</c:v>
                </c:pt>
                <c:pt idx="2746">
                  <c:v>36.97</c:v>
                </c:pt>
                <c:pt idx="2747">
                  <c:v>36.97</c:v>
                </c:pt>
                <c:pt idx="2748">
                  <c:v>36.97</c:v>
                </c:pt>
                <c:pt idx="2749">
                  <c:v>36.97</c:v>
                </c:pt>
                <c:pt idx="2750">
                  <c:v>36.97</c:v>
                </c:pt>
                <c:pt idx="2751">
                  <c:v>36.97</c:v>
                </c:pt>
                <c:pt idx="2752">
                  <c:v>36.97</c:v>
                </c:pt>
                <c:pt idx="2753">
                  <c:v>36.96</c:v>
                </c:pt>
                <c:pt idx="2754">
                  <c:v>36.96</c:v>
                </c:pt>
                <c:pt idx="2755">
                  <c:v>36.96</c:v>
                </c:pt>
                <c:pt idx="2756">
                  <c:v>36.950000000000003</c:v>
                </c:pt>
                <c:pt idx="2757">
                  <c:v>36.950000000000003</c:v>
                </c:pt>
                <c:pt idx="2758">
                  <c:v>36.94</c:v>
                </c:pt>
                <c:pt idx="2759">
                  <c:v>36.94</c:v>
                </c:pt>
                <c:pt idx="2760">
                  <c:v>36.94</c:v>
                </c:pt>
                <c:pt idx="2761">
                  <c:v>36.94</c:v>
                </c:pt>
                <c:pt idx="2762">
                  <c:v>36.94</c:v>
                </c:pt>
                <c:pt idx="2763">
                  <c:v>36.94</c:v>
                </c:pt>
                <c:pt idx="2764">
                  <c:v>36.93</c:v>
                </c:pt>
                <c:pt idx="2765">
                  <c:v>36.93</c:v>
                </c:pt>
                <c:pt idx="2766">
                  <c:v>36.93</c:v>
                </c:pt>
                <c:pt idx="2767">
                  <c:v>36.93</c:v>
                </c:pt>
                <c:pt idx="2768">
                  <c:v>36.93</c:v>
                </c:pt>
                <c:pt idx="2769">
                  <c:v>36.93</c:v>
                </c:pt>
                <c:pt idx="2770">
                  <c:v>36.93</c:v>
                </c:pt>
                <c:pt idx="2771">
                  <c:v>36.93</c:v>
                </c:pt>
                <c:pt idx="2772">
                  <c:v>36.92</c:v>
                </c:pt>
                <c:pt idx="2773">
                  <c:v>36.92</c:v>
                </c:pt>
                <c:pt idx="2774">
                  <c:v>36.92</c:v>
                </c:pt>
                <c:pt idx="2775">
                  <c:v>36.92</c:v>
                </c:pt>
                <c:pt idx="2776">
                  <c:v>36.92</c:v>
                </c:pt>
                <c:pt idx="2777">
                  <c:v>36.92</c:v>
                </c:pt>
                <c:pt idx="2778">
                  <c:v>36.92</c:v>
                </c:pt>
                <c:pt idx="2779">
                  <c:v>36.92</c:v>
                </c:pt>
                <c:pt idx="2780">
                  <c:v>36.92</c:v>
                </c:pt>
                <c:pt idx="2781">
                  <c:v>36.92</c:v>
                </c:pt>
                <c:pt idx="2782">
                  <c:v>36.92</c:v>
                </c:pt>
                <c:pt idx="2783">
                  <c:v>36.92</c:v>
                </c:pt>
                <c:pt idx="2784">
                  <c:v>36.909999999999997</c:v>
                </c:pt>
                <c:pt idx="2785">
                  <c:v>36.909999999999997</c:v>
                </c:pt>
                <c:pt idx="2786">
                  <c:v>36.909999999999997</c:v>
                </c:pt>
                <c:pt idx="2787">
                  <c:v>36.9</c:v>
                </c:pt>
                <c:pt idx="2788">
                  <c:v>36.9</c:v>
                </c:pt>
                <c:pt idx="2789">
                  <c:v>36.9</c:v>
                </c:pt>
                <c:pt idx="2790">
                  <c:v>36.9</c:v>
                </c:pt>
                <c:pt idx="2791">
                  <c:v>36.89</c:v>
                </c:pt>
                <c:pt idx="2792">
                  <c:v>36.89</c:v>
                </c:pt>
                <c:pt idx="2793">
                  <c:v>36.89</c:v>
                </c:pt>
                <c:pt idx="2794">
                  <c:v>36.86</c:v>
                </c:pt>
                <c:pt idx="2795">
                  <c:v>36.86</c:v>
                </c:pt>
                <c:pt idx="2796">
                  <c:v>36.86</c:v>
                </c:pt>
                <c:pt idx="2797">
                  <c:v>36.85</c:v>
                </c:pt>
                <c:pt idx="2798">
                  <c:v>36.85</c:v>
                </c:pt>
                <c:pt idx="2799">
                  <c:v>36.840000000000003</c:v>
                </c:pt>
                <c:pt idx="2800">
                  <c:v>36.82</c:v>
                </c:pt>
                <c:pt idx="2801">
                  <c:v>36.82</c:v>
                </c:pt>
                <c:pt idx="2802">
                  <c:v>36.81</c:v>
                </c:pt>
                <c:pt idx="2803">
                  <c:v>36.81</c:v>
                </c:pt>
                <c:pt idx="2804">
                  <c:v>36.799999999999997</c:v>
                </c:pt>
                <c:pt idx="2805">
                  <c:v>36.799999999999997</c:v>
                </c:pt>
                <c:pt idx="2806">
                  <c:v>36.799999999999997</c:v>
                </c:pt>
                <c:pt idx="2807">
                  <c:v>36.799999999999997</c:v>
                </c:pt>
                <c:pt idx="2808">
                  <c:v>36.79</c:v>
                </c:pt>
                <c:pt idx="2809">
                  <c:v>36.78</c:v>
                </c:pt>
                <c:pt idx="2810">
                  <c:v>36.78</c:v>
                </c:pt>
                <c:pt idx="2811">
                  <c:v>36.76</c:v>
                </c:pt>
                <c:pt idx="2812">
                  <c:v>36.76</c:v>
                </c:pt>
                <c:pt idx="2813">
                  <c:v>36.76</c:v>
                </c:pt>
                <c:pt idx="2814">
                  <c:v>36.729999999999997</c:v>
                </c:pt>
                <c:pt idx="2815">
                  <c:v>36.729999999999997</c:v>
                </c:pt>
                <c:pt idx="2816">
                  <c:v>36.729999999999997</c:v>
                </c:pt>
                <c:pt idx="2817">
                  <c:v>36.729999999999997</c:v>
                </c:pt>
                <c:pt idx="2818">
                  <c:v>36.72</c:v>
                </c:pt>
                <c:pt idx="2819">
                  <c:v>36.72</c:v>
                </c:pt>
                <c:pt idx="2820">
                  <c:v>36.72</c:v>
                </c:pt>
                <c:pt idx="2821">
                  <c:v>36.71</c:v>
                </c:pt>
                <c:pt idx="2822">
                  <c:v>36.69</c:v>
                </c:pt>
                <c:pt idx="2823">
                  <c:v>36.69</c:v>
                </c:pt>
                <c:pt idx="2824">
                  <c:v>36.69</c:v>
                </c:pt>
                <c:pt idx="2825">
                  <c:v>36.67</c:v>
                </c:pt>
                <c:pt idx="2826">
                  <c:v>36.67</c:v>
                </c:pt>
                <c:pt idx="2827">
                  <c:v>36.67</c:v>
                </c:pt>
                <c:pt idx="2828">
                  <c:v>36.67</c:v>
                </c:pt>
                <c:pt idx="2829">
                  <c:v>36.659999999999997</c:v>
                </c:pt>
                <c:pt idx="2830">
                  <c:v>36.65</c:v>
                </c:pt>
                <c:pt idx="2831">
                  <c:v>36.64</c:v>
                </c:pt>
                <c:pt idx="2832">
                  <c:v>36.64</c:v>
                </c:pt>
                <c:pt idx="2833">
                  <c:v>36.64</c:v>
                </c:pt>
                <c:pt idx="2834">
                  <c:v>36.630000000000003</c:v>
                </c:pt>
                <c:pt idx="2835">
                  <c:v>36.630000000000003</c:v>
                </c:pt>
                <c:pt idx="2836">
                  <c:v>36.619999999999997</c:v>
                </c:pt>
                <c:pt idx="2837">
                  <c:v>36.619999999999997</c:v>
                </c:pt>
                <c:pt idx="2838">
                  <c:v>36.619999999999997</c:v>
                </c:pt>
                <c:pt idx="2839">
                  <c:v>36.61</c:v>
                </c:pt>
                <c:pt idx="2840">
                  <c:v>36.6</c:v>
                </c:pt>
                <c:pt idx="2841">
                  <c:v>36.6</c:v>
                </c:pt>
                <c:pt idx="2842">
                  <c:v>36.6</c:v>
                </c:pt>
                <c:pt idx="2843">
                  <c:v>36.6</c:v>
                </c:pt>
                <c:pt idx="2844">
                  <c:v>36.6</c:v>
                </c:pt>
                <c:pt idx="2845">
                  <c:v>36.590000000000003</c:v>
                </c:pt>
                <c:pt idx="2846">
                  <c:v>36.590000000000003</c:v>
                </c:pt>
                <c:pt idx="2847">
                  <c:v>36.58</c:v>
                </c:pt>
                <c:pt idx="2848">
                  <c:v>36.57</c:v>
                </c:pt>
                <c:pt idx="2849">
                  <c:v>36.57</c:v>
                </c:pt>
                <c:pt idx="2850">
                  <c:v>36.549999999999997</c:v>
                </c:pt>
                <c:pt idx="2851">
                  <c:v>36.549999999999997</c:v>
                </c:pt>
                <c:pt idx="2852">
                  <c:v>36.549999999999997</c:v>
                </c:pt>
                <c:pt idx="2853">
                  <c:v>36.54</c:v>
                </c:pt>
                <c:pt idx="2854">
                  <c:v>36.53</c:v>
                </c:pt>
                <c:pt idx="2855">
                  <c:v>36.520000000000003</c:v>
                </c:pt>
                <c:pt idx="2856">
                  <c:v>36.51</c:v>
                </c:pt>
                <c:pt idx="2857">
                  <c:v>36.5</c:v>
                </c:pt>
                <c:pt idx="2858">
                  <c:v>36.49</c:v>
                </c:pt>
                <c:pt idx="2859">
                  <c:v>36.47</c:v>
                </c:pt>
                <c:pt idx="2860">
                  <c:v>36.47</c:v>
                </c:pt>
                <c:pt idx="2861">
                  <c:v>36.46</c:v>
                </c:pt>
                <c:pt idx="2862">
                  <c:v>36.46</c:v>
                </c:pt>
                <c:pt idx="2863">
                  <c:v>36.46</c:v>
                </c:pt>
                <c:pt idx="2864">
                  <c:v>36.44</c:v>
                </c:pt>
                <c:pt idx="2865">
                  <c:v>36.44</c:v>
                </c:pt>
                <c:pt idx="2866">
                  <c:v>36.43</c:v>
                </c:pt>
                <c:pt idx="2867">
                  <c:v>36.42</c:v>
                </c:pt>
                <c:pt idx="2868">
                  <c:v>36.42</c:v>
                </c:pt>
                <c:pt idx="2869">
                  <c:v>36.409999999999997</c:v>
                </c:pt>
                <c:pt idx="2870">
                  <c:v>36.409999999999997</c:v>
                </c:pt>
                <c:pt idx="2871">
                  <c:v>36.409999999999997</c:v>
                </c:pt>
                <c:pt idx="2872">
                  <c:v>36.4</c:v>
                </c:pt>
                <c:pt idx="2873">
                  <c:v>36.4</c:v>
                </c:pt>
                <c:pt idx="2874">
                  <c:v>36.39</c:v>
                </c:pt>
                <c:pt idx="2875">
                  <c:v>36.39</c:v>
                </c:pt>
                <c:pt idx="2876">
                  <c:v>36.36</c:v>
                </c:pt>
                <c:pt idx="2877">
                  <c:v>36.35</c:v>
                </c:pt>
                <c:pt idx="2878">
                  <c:v>36.35</c:v>
                </c:pt>
                <c:pt idx="2879">
                  <c:v>36.340000000000003</c:v>
                </c:pt>
                <c:pt idx="2880">
                  <c:v>36.340000000000003</c:v>
                </c:pt>
                <c:pt idx="2881">
                  <c:v>36.340000000000003</c:v>
                </c:pt>
                <c:pt idx="2882">
                  <c:v>36.33</c:v>
                </c:pt>
                <c:pt idx="2883">
                  <c:v>36.33</c:v>
                </c:pt>
                <c:pt idx="2884">
                  <c:v>36.33</c:v>
                </c:pt>
                <c:pt idx="2885">
                  <c:v>36.31</c:v>
                </c:pt>
                <c:pt idx="2886">
                  <c:v>36.299999999999997</c:v>
                </c:pt>
                <c:pt idx="2887">
                  <c:v>36.29</c:v>
                </c:pt>
                <c:pt idx="2888">
                  <c:v>36.29</c:v>
                </c:pt>
                <c:pt idx="2889">
                  <c:v>36.29</c:v>
                </c:pt>
                <c:pt idx="2890">
                  <c:v>36.28</c:v>
                </c:pt>
                <c:pt idx="2891">
                  <c:v>36.26</c:v>
                </c:pt>
                <c:pt idx="2892">
                  <c:v>36.25</c:v>
                </c:pt>
                <c:pt idx="2893">
                  <c:v>36.25</c:v>
                </c:pt>
                <c:pt idx="2894">
                  <c:v>36.24</c:v>
                </c:pt>
                <c:pt idx="2895">
                  <c:v>36.229999999999997</c:v>
                </c:pt>
                <c:pt idx="2896">
                  <c:v>36.22</c:v>
                </c:pt>
                <c:pt idx="2897">
                  <c:v>36.21</c:v>
                </c:pt>
                <c:pt idx="2898">
                  <c:v>36.21</c:v>
                </c:pt>
                <c:pt idx="2899">
                  <c:v>36.21</c:v>
                </c:pt>
                <c:pt idx="2900">
                  <c:v>36.200000000000003</c:v>
                </c:pt>
                <c:pt idx="2901">
                  <c:v>36.200000000000003</c:v>
                </c:pt>
                <c:pt idx="2902">
                  <c:v>36.200000000000003</c:v>
                </c:pt>
                <c:pt idx="2903">
                  <c:v>36.200000000000003</c:v>
                </c:pt>
                <c:pt idx="2904">
                  <c:v>36.17</c:v>
                </c:pt>
                <c:pt idx="2905">
                  <c:v>36.17</c:v>
                </c:pt>
                <c:pt idx="2906">
                  <c:v>36.15</c:v>
                </c:pt>
                <c:pt idx="2907">
                  <c:v>36.14</c:v>
                </c:pt>
                <c:pt idx="2908">
                  <c:v>36.14</c:v>
                </c:pt>
                <c:pt idx="2909">
                  <c:v>36.14</c:v>
                </c:pt>
                <c:pt idx="2910">
                  <c:v>36.130000000000003</c:v>
                </c:pt>
                <c:pt idx="2911">
                  <c:v>36.130000000000003</c:v>
                </c:pt>
                <c:pt idx="2912">
                  <c:v>36.130000000000003</c:v>
                </c:pt>
                <c:pt idx="2913">
                  <c:v>36.130000000000003</c:v>
                </c:pt>
                <c:pt idx="2914">
                  <c:v>36.119999999999997</c:v>
                </c:pt>
                <c:pt idx="2915">
                  <c:v>36.119999999999997</c:v>
                </c:pt>
                <c:pt idx="2916">
                  <c:v>36.1</c:v>
                </c:pt>
                <c:pt idx="2917">
                  <c:v>36.1</c:v>
                </c:pt>
                <c:pt idx="2918">
                  <c:v>36.090000000000003</c:v>
                </c:pt>
                <c:pt idx="2919">
                  <c:v>36.090000000000003</c:v>
                </c:pt>
                <c:pt idx="2920">
                  <c:v>36.090000000000003</c:v>
                </c:pt>
                <c:pt idx="2921">
                  <c:v>36.090000000000003</c:v>
                </c:pt>
                <c:pt idx="2922">
                  <c:v>36.090000000000003</c:v>
                </c:pt>
                <c:pt idx="2923">
                  <c:v>36.090000000000003</c:v>
                </c:pt>
                <c:pt idx="2924">
                  <c:v>36.08</c:v>
                </c:pt>
                <c:pt idx="2925">
                  <c:v>36.08</c:v>
                </c:pt>
                <c:pt idx="2926">
                  <c:v>36.08</c:v>
                </c:pt>
                <c:pt idx="2927">
                  <c:v>36.08</c:v>
                </c:pt>
                <c:pt idx="2928">
                  <c:v>36.07</c:v>
                </c:pt>
                <c:pt idx="2929">
                  <c:v>36.07</c:v>
                </c:pt>
                <c:pt idx="2930">
                  <c:v>36.07</c:v>
                </c:pt>
                <c:pt idx="2931">
                  <c:v>36.07</c:v>
                </c:pt>
                <c:pt idx="2932">
                  <c:v>36.07</c:v>
                </c:pt>
                <c:pt idx="2933">
                  <c:v>36.06</c:v>
                </c:pt>
                <c:pt idx="2934">
                  <c:v>36.049999999999997</c:v>
                </c:pt>
                <c:pt idx="2935">
                  <c:v>36.049999999999997</c:v>
                </c:pt>
                <c:pt idx="2936">
                  <c:v>36.04</c:v>
                </c:pt>
                <c:pt idx="2937">
                  <c:v>36.04</c:v>
                </c:pt>
                <c:pt idx="2938">
                  <c:v>36.03</c:v>
                </c:pt>
                <c:pt idx="2939">
                  <c:v>36.03</c:v>
                </c:pt>
                <c:pt idx="2940">
                  <c:v>36.03</c:v>
                </c:pt>
                <c:pt idx="2941">
                  <c:v>36.03</c:v>
                </c:pt>
                <c:pt idx="2942">
                  <c:v>36.03</c:v>
                </c:pt>
                <c:pt idx="2943">
                  <c:v>36.020000000000003</c:v>
                </c:pt>
                <c:pt idx="2944">
                  <c:v>36.020000000000003</c:v>
                </c:pt>
                <c:pt idx="2945">
                  <c:v>36.020000000000003</c:v>
                </c:pt>
                <c:pt idx="2946">
                  <c:v>36.020000000000003</c:v>
                </c:pt>
                <c:pt idx="2947">
                  <c:v>36.01</c:v>
                </c:pt>
                <c:pt idx="2948">
                  <c:v>36</c:v>
                </c:pt>
                <c:pt idx="2949">
                  <c:v>36</c:v>
                </c:pt>
                <c:pt idx="2950">
                  <c:v>36</c:v>
                </c:pt>
                <c:pt idx="2951">
                  <c:v>36</c:v>
                </c:pt>
                <c:pt idx="2952">
                  <c:v>36</c:v>
                </c:pt>
                <c:pt idx="2953">
                  <c:v>36</c:v>
                </c:pt>
                <c:pt idx="2954">
                  <c:v>35.99</c:v>
                </c:pt>
                <c:pt idx="2955">
                  <c:v>35.99</c:v>
                </c:pt>
                <c:pt idx="2956">
                  <c:v>35.979999999999997</c:v>
                </c:pt>
                <c:pt idx="2957">
                  <c:v>35.979999999999997</c:v>
                </c:pt>
                <c:pt idx="2958">
                  <c:v>35.979999999999997</c:v>
                </c:pt>
                <c:pt idx="2959">
                  <c:v>35.97</c:v>
                </c:pt>
                <c:pt idx="2960">
                  <c:v>35.97</c:v>
                </c:pt>
                <c:pt idx="2961">
                  <c:v>35.96</c:v>
                </c:pt>
                <c:pt idx="2962">
                  <c:v>35.96</c:v>
                </c:pt>
                <c:pt idx="2963">
                  <c:v>35.96</c:v>
                </c:pt>
                <c:pt idx="2964">
                  <c:v>35.96</c:v>
                </c:pt>
                <c:pt idx="2965">
                  <c:v>35.950000000000003</c:v>
                </c:pt>
                <c:pt idx="2966">
                  <c:v>35.950000000000003</c:v>
                </c:pt>
                <c:pt idx="2967">
                  <c:v>35.950000000000003</c:v>
                </c:pt>
                <c:pt idx="2968">
                  <c:v>35.94</c:v>
                </c:pt>
                <c:pt idx="2969">
                  <c:v>35.94</c:v>
                </c:pt>
                <c:pt idx="2970">
                  <c:v>35.94</c:v>
                </c:pt>
                <c:pt idx="2971">
                  <c:v>35.94</c:v>
                </c:pt>
                <c:pt idx="2972">
                  <c:v>35.94</c:v>
                </c:pt>
                <c:pt idx="2973">
                  <c:v>35.94</c:v>
                </c:pt>
                <c:pt idx="2974">
                  <c:v>35.93</c:v>
                </c:pt>
                <c:pt idx="2975">
                  <c:v>35.93</c:v>
                </c:pt>
                <c:pt idx="2976">
                  <c:v>35.93</c:v>
                </c:pt>
                <c:pt idx="2977">
                  <c:v>35.93</c:v>
                </c:pt>
                <c:pt idx="2978">
                  <c:v>35.93</c:v>
                </c:pt>
                <c:pt idx="2979">
                  <c:v>35.93</c:v>
                </c:pt>
                <c:pt idx="2980">
                  <c:v>35.92</c:v>
                </c:pt>
                <c:pt idx="2981">
                  <c:v>35.92</c:v>
                </c:pt>
                <c:pt idx="2982">
                  <c:v>35.92</c:v>
                </c:pt>
                <c:pt idx="2983">
                  <c:v>35.92</c:v>
                </c:pt>
                <c:pt idx="2984">
                  <c:v>35.92</c:v>
                </c:pt>
                <c:pt idx="2985">
                  <c:v>35.92</c:v>
                </c:pt>
                <c:pt idx="2986">
                  <c:v>35.92</c:v>
                </c:pt>
                <c:pt idx="2987">
                  <c:v>35.92</c:v>
                </c:pt>
                <c:pt idx="2988">
                  <c:v>35.92</c:v>
                </c:pt>
                <c:pt idx="2989">
                  <c:v>35.909999999999997</c:v>
                </c:pt>
                <c:pt idx="2990">
                  <c:v>35.909999999999997</c:v>
                </c:pt>
                <c:pt idx="2991">
                  <c:v>35.9</c:v>
                </c:pt>
                <c:pt idx="2992">
                  <c:v>35.9</c:v>
                </c:pt>
                <c:pt idx="2993">
                  <c:v>35.9</c:v>
                </c:pt>
                <c:pt idx="2994">
                  <c:v>35.9</c:v>
                </c:pt>
                <c:pt idx="2995">
                  <c:v>35.9</c:v>
                </c:pt>
                <c:pt idx="2996">
                  <c:v>35.89</c:v>
                </c:pt>
                <c:pt idx="2997">
                  <c:v>35.869999999999997</c:v>
                </c:pt>
                <c:pt idx="2998">
                  <c:v>35.869999999999997</c:v>
                </c:pt>
                <c:pt idx="2999">
                  <c:v>35.85</c:v>
                </c:pt>
                <c:pt idx="3000">
                  <c:v>35.85</c:v>
                </c:pt>
                <c:pt idx="3001">
                  <c:v>35.840000000000003</c:v>
                </c:pt>
                <c:pt idx="3002">
                  <c:v>35.840000000000003</c:v>
                </c:pt>
                <c:pt idx="3003">
                  <c:v>35.83</c:v>
                </c:pt>
                <c:pt idx="3004">
                  <c:v>35.83</c:v>
                </c:pt>
                <c:pt idx="3005">
                  <c:v>35.82</c:v>
                </c:pt>
                <c:pt idx="3006">
                  <c:v>35.82</c:v>
                </c:pt>
                <c:pt idx="3007">
                  <c:v>35.81</c:v>
                </c:pt>
                <c:pt idx="3008">
                  <c:v>35.79</c:v>
                </c:pt>
                <c:pt idx="3009">
                  <c:v>35.79</c:v>
                </c:pt>
                <c:pt idx="3010">
                  <c:v>35.79</c:v>
                </c:pt>
                <c:pt idx="3011">
                  <c:v>35.79</c:v>
                </c:pt>
                <c:pt idx="3012">
                  <c:v>35.78</c:v>
                </c:pt>
                <c:pt idx="3013">
                  <c:v>35.78</c:v>
                </c:pt>
                <c:pt idx="3014">
                  <c:v>35.770000000000003</c:v>
                </c:pt>
                <c:pt idx="3015">
                  <c:v>35.76</c:v>
                </c:pt>
                <c:pt idx="3016">
                  <c:v>35.75</c:v>
                </c:pt>
                <c:pt idx="3017">
                  <c:v>35.75</c:v>
                </c:pt>
                <c:pt idx="3018">
                  <c:v>35.74</c:v>
                </c:pt>
                <c:pt idx="3019">
                  <c:v>35.74</c:v>
                </c:pt>
                <c:pt idx="3020">
                  <c:v>35.729999999999997</c:v>
                </c:pt>
                <c:pt idx="3021">
                  <c:v>35.72</c:v>
                </c:pt>
                <c:pt idx="3022">
                  <c:v>35.72</c:v>
                </c:pt>
                <c:pt idx="3023">
                  <c:v>35.72</c:v>
                </c:pt>
                <c:pt idx="3024">
                  <c:v>35.72</c:v>
                </c:pt>
                <c:pt idx="3025">
                  <c:v>35.72</c:v>
                </c:pt>
                <c:pt idx="3026">
                  <c:v>35.71</c:v>
                </c:pt>
                <c:pt idx="3027">
                  <c:v>35.71</c:v>
                </c:pt>
                <c:pt idx="3028">
                  <c:v>35.71</c:v>
                </c:pt>
                <c:pt idx="3029">
                  <c:v>35.71</c:v>
                </c:pt>
                <c:pt idx="3030">
                  <c:v>35.700000000000003</c:v>
                </c:pt>
                <c:pt idx="3031">
                  <c:v>35.700000000000003</c:v>
                </c:pt>
                <c:pt idx="3032">
                  <c:v>35.68</c:v>
                </c:pt>
                <c:pt idx="3033">
                  <c:v>35.68</c:v>
                </c:pt>
                <c:pt idx="3034">
                  <c:v>35.68</c:v>
                </c:pt>
                <c:pt idx="3035">
                  <c:v>35.68</c:v>
                </c:pt>
                <c:pt idx="3036">
                  <c:v>35.659999999999997</c:v>
                </c:pt>
                <c:pt idx="3037">
                  <c:v>35.65</c:v>
                </c:pt>
                <c:pt idx="3038">
                  <c:v>35.64</c:v>
                </c:pt>
                <c:pt idx="3039">
                  <c:v>35.64</c:v>
                </c:pt>
                <c:pt idx="3040">
                  <c:v>35.64</c:v>
                </c:pt>
                <c:pt idx="3041">
                  <c:v>35.64</c:v>
                </c:pt>
                <c:pt idx="3042">
                  <c:v>35.630000000000003</c:v>
                </c:pt>
                <c:pt idx="3043">
                  <c:v>35.61</c:v>
                </c:pt>
                <c:pt idx="3044">
                  <c:v>35.6</c:v>
                </c:pt>
                <c:pt idx="3045">
                  <c:v>35.590000000000003</c:v>
                </c:pt>
                <c:pt idx="3046">
                  <c:v>35.590000000000003</c:v>
                </c:pt>
                <c:pt idx="3047">
                  <c:v>35.590000000000003</c:v>
                </c:pt>
                <c:pt idx="3048">
                  <c:v>35.57</c:v>
                </c:pt>
                <c:pt idx="3049">
                  <c:v>35.56</c:v>
                </c:pt>
                <c:pt idx="3050">
                  <c:v>35.549999999999997</c:v>
                </c:pt>
                <c:pt idx="3051">
                  <c:v>35.549999999999997</c:v>
                </c:pt>
                <c:pt idx="3052">
                  <c:v>35.54</c:v>
                </c:pt>
                <c:pt idx="3053">
                  <c:v>35.53</c:v>
                </c:pt>
                <c:pt idx="3054">
                  <c:v>35.520000000000003</c:v>
                </c:pt>
                <c:pt idx="3055">
                  <c:v>35.51</c:v>
                </c:pt>
                <c:pt idx="3056">
                  <c:v>35.5</c:v>
                </c:pt>
                <c:pt idx="3057">
                  <c:v>35.5</c:v>
                </c:pt>
                <c:pt idx="3058">
                  <c:v>35.5</c:v>
                </c:pt>
                <c:pt idx="3059">
                  <c:v>35.479999999999997</c:v>
                </c:pt>
                <c:pt idx="3060">
                  <c:v>35.47</c:v>
                </c:pt>
                <c:pt idx="3061">
                  <c:v>35.46</c:v>
                </c:pt>
                <c:pt idx="3062">
                  <c:v>35.46</c:v>
                </c:pt>
                <c:pt idx="3063">
                  <c:v>35.44</c:v>
                </c:pt>
                <c:pt idx="3064">
                  <c:v>35.44</c:v>
                </c:pt>
                <c:pt idx="3065">
                  <c:v>35.44</c:v>
                </c:pt>
                <c:pt idx="3066">
                  <c:v>35.44</c:v>
                </c:pt>
                <c:pt idx="3067">
                  <c:v>35.4</c:v>
                </c:pt>
                <c:pt idx="3068">
                  <c:v>35.39</c:v>
                </c:pt>
                <c:pt idx="3069">
                  <c:v>35.380000000000003</c:v>
                </c:pt>
                <c:pt idx="3070">
                  <c:v>35.380000000000003</c:v>
                </c:pt>
                <c:pt idx="3071">
                  <c:v>35.340000000000003</c:v>
                </c:pt>
                <c:pt idx="3072">
                  <c:v>35.340000000000003</c:v>
                </c:pt>
                <c:pt idx="3073">
                  <c:v>35.340000000000003</c:v>
                </c:pt>
                <c:pt idx="3074">
                  <c:v>35.33</c:v>
                </c:pt>
                <c:pt idx="3075">
                  <c:v>35.32</c:v>
                </c:pt>
                <c:pt idx="3076">
                  <c:v>35.32</c:v>
                </c:pt>
                <c:pt idx="3077">
                  <c:v>35.32</c:v>
                </c:pt>
                <c:pt idx="3078">
                  <c:v>35.32</c:v>
                </c:pt>
                <c:pt idx="3079">
                  <c:v>35.31</c:v>
                </c:pt>
                <c:pt idx="3080">
                  <c:v>35.31</c:v>
                </c:pt>
                <c:pt idx="3081">
                  <c:v>35.299999999999997</c:v>
                </c:pt>
                <c:pt idx="3082">
                  <c:v>35.29</c:v>
                </c:pt>
                <c:pt idx="3083">
                  <c:v>35.29</c:v>
                </c:pt>
                <c:pt idx="3084">
                  <c:v>35.270000000000003</c:v>
                </c:pt>
                <c:pt idx="3085">
                  <c:v>35.270000000000003</c:v>
                </c:pt>
                <c:pt idx="3086">
                  <c:v>35.26</c:v>
                </c:pt>
                <c:pt idx="3087">
                  <c:v>35.25</c:v>
                </c:pt>
                <c:pt idx="3088">
                  <c:v>35.25</c:v>
                </c:pt>
                <c:pt idx="3089">
                  <c:v>35.229999999999997</c:v>
                </c:pt>
                <c:pt idx="3090">
                  <c:v>35.229999999999997</c:v>
                </c:pt>
                <c:pt idx="3091">
                  <c:v>35.229999999999997</c:v>
                </c:pt>
                <c:pt idx="3092">
                  <c:v>35.22</c:v>
                </c:pt>
                <c:pt idx="3093">
                  <c:v>35.22</c:v>
                </c:pt>
                <c:pt idx="3094">
                  <c:v>35.22</c:v>
                </c:pt>
                <c:pt idx="3095">
                  <c:v>35.22</c:v>
                </c:pt>
                <c:pt idx="3096">
                  <c:v>35.21</c:v>
                </c:pt>
                <c:pt idx="3097">
                  <c:v>35.200000000000003</c:v>
                </c:pt>
                <c:pt idx="3098">
                  <c:v>35.200000000000003</c:v>
                </c:pt>
                <c:pt idx="3099">
                  <c:v>35.200000000000003</c:v>
                </c:pt>
                <c:pt idx="3100">
                  <c:v>35.200000000000003</c:v>
                </c:pt>
                <c:pt idx="3101">
                  <c:v>35.18</c:v>
                </c:pt>
                <c:pt idx="3102">
                  <c:v>35.18</c:v>
                </c:pt>
                <c:pt idx="3103">
                  <c:v>35.17</c:v>
                </c:pt>
                <c:pt idx="3104">
                  <c:v>35.159999999999997</c:v>
                </c:pt>
                <c:pt idx="3105">
                  <c:v>35.15</c:v>
                </c:pt>
                <c:pt idx="3106">
                  <c:v>35.15</c:v>
                </c:pt>
                <c:pt idx="3107">
                  <c:v>35.14</c:v>
                </c:pt>
                <c:pt idx="3108">
                  <c:v>35.14</c:v>
                </c:pt>
                <c:pt idx="3109">
                  <c:v>35.14</c:v>
                </c:pt>
                <c:pt idx="3110">
                  <c:v>35.130000000000003</c:v>
                </c:pt>
                <c:pt idx="3111">
                  <c:v>35.130000000000003</c:v>
                </c:pt>
                <c:pt idx="3112">
                  <c:v>35.130000000000003</c:v>
                </c:pt>
                <c:pt idx="3113">
                  <c:v>35.119999999999997</c:v>
                </c:pt>
                <c:pt idx="3114">
                  <c:v>35.119999999999997</c:v>
                </c:pt>
                <c:pt idx="3115">
                  <c:v>35.11</c:v>
                </c:pt>
                <c:pt idx="3116">
                  <c:v>35.1</c:v>
                </c:pt>
                <c:pt idx="3117">
                  <c:v>35.1</c:v>
                </c:pt>
                <c:pt idx="3118">
                  <c:v>35.090000000000003</c:v>
                </c:pt>
                <c:pt idx="3119">
                  <c:v>35.090000000000003</c:v>
                </c:pt>
                <c:pt idx="3120">
                  <c:v>35.090000000000003</c:v>
                </c:pt>
                <c:pt idx="3121">
                  <c:v>35.08</c:v>
                </c:pt>
                <c:pt idx="3122">
                  <c:v>35.08</c:v>
                </c:pt>
                <c:pt idx="3123">
                  <c:v>35.08</c:v>
                </c:pt>
                <c:pt idx="3124">
                  <c:v>35.07</c:v>
                </c:pt>
                <c:pt idx="3125">
                  <c:v>35.07</c:v>
                </c:pt>
                <c:pt idx="3126">
                  <c:v>35.07</c:v>
                </c:pt>
                <c:pt idx="3127">
                  <c:v>35.07</c:v>
                </c:pt>
                <c:pt idx="3128">
                  <c:v>35.07</c:v>
                </c:pt>
                <c:pt idx="3129">
                  <c:v>35.07</c:v>
                </c:pt>
                <c:pt idx="3130">
                  <c:v>35.06</c:v>
                </c:pt>
                <c:pt idx="3131">
                  <c:v>35.06</c:v>
                </c:pt>
                <c:pt idx="3132">
                  <c:v>35.06</c:v>
                </c:pt>
                <c:pt idx="3133">
                  <c:v>35.06</c:v>
                </c:pt>
                <c:pt idx="3134">
                  <c:v>35.06</c:v>
                </c:pt>
                <c:pt idx="3135">
                  <c:v>35.06</c:v>
                </c:pt>
                <c:pt idx="3136">
                  <c:v>35.049999999999997</c:v>
                </c:pt>
                <c:pt idx="3137">
                  <c:v>35.049999999999997</c:v>
                </c:pt>
                <c:pt idx="3138">
                  <c:v>35.049999999999997</c:v>
                </c:pt>
                <c:pt idx="3139">
                  <c:v>35.049999999999997</c:v>
                </c:pt>
                <c:pt idx="3140">
                  <c:v>35.04</c:v>
                </c:pt>
                <c:pt idx="3141">
                  <c:v>35.04</c:v>
                </c:pt>
                <c:pt idx="3142">
                  <c:v>35.04</c:v>
                </c:pt>
                <c:pt idx="3143">
                  <c:v>35.04</c:v>
                </c:pt>
                <c:pt idx="3144">
                  <c:v>35.04</c:v>
                </c:pt>
                <c:pt idx="3145">
                  <c:v>35.04</c:v>
                </c:pt>
                <c:pt idx="3146">
                  <c:v>35.04</c:v>
                </c:pt>
                <c:pt idx="3147">
                  <c:v>35.04</c:v>
                </c:pt>
                <c:pt idx="3148">
                  <c:v>35.04</c:v>
                </c:pt>
                <c:pt idx="3149">
                  <c:v>35.03</c:v>
                </c:pt>
                <c:pt idx="3150">
                  <c:v>35.020000000000003</c:v>
                </c:pt>
                <c:pt idx="3151">
                  <c:v>35.01</c:v>
                </c:pt>
                <c:pt idx="3152">
                  <c:v>35.01</c:v>
                </c:pt>
                <c:pt idx="3153">
                  <c:v>35.01</c:v>
                </c:pt>
                <c:pt idx="3154">
                  <c:v>35.01</c:v>
                </c:pt>
                <c:pt idx="3155">
                  <c:v>35.01</c:v>
                </c:pt>
                <c:pt idx="3156">
                  <c:v>35</c:v>
                </c:pt>
                <c:pt idx="3157">
                  <c:v>35</c:v>
                </c:pt>
                <c:pt idx="3158">
                  <c:v>35</c:v>
                </c:pt>
                <c:pt idx="3159">
                  <c:v>35</c:v>
                </c:pt>
                <c:pt idx="3160">
                  <c:v>35</c:v>
                </c:pt>
                <c:pt idx="3161">
                  <c:v>35</c:v>
                </c:pt>
                <c:pt idx="3162">
                  <c:v>35</c:v>
                </c:pt>
                <c:pt idx="3163">
                  <c:v>34.99</c:v>
                </c:pt>
                <c:pt idx="3164">
                  <c:v>34.99</c:v>
                </c:pt>
                <c:pt idx="3165">
                  <c:v>34.99</c:v>
                </c:pt>
                <c:pt idx="3166">
                  <c:v>34.99</c:v>
                </c:pt>
                <c:pt idx="3167">
                  <c:v>34.99</c:v>
                </c:pt>
                <c:pt idx="3168">
                  <c:v>34.99</c:v>
                </c:pt>
                <c:pt idx="3169">
                  <c:v>34.99</c:v>
                </c:pt>
                <c:pt idx="3170">
                  <c:v>34.979999999999997</c:v>
                </c:pt>
                <c:pt idx="3171">
                  <c:v>34.979999999999997</c:v>
                </c:pt>
                <c:pt idx="3172">
                  <c:v>34.979999999999997</c:v>
                </c:pt>
                <c:pt idx="3173">
                  <c:v>34.979999999999997</c:v>
                </c:pt>
                <c:pt idx="3174">
                  <c:v>34.979999999999997</c:v>
                </c:pt>
                <c:pt idx="3175">
                  <c:v>34.979999999999997</c:v>
                </c:pt>
                <c:pt idx="3176">
                  <c:v>34.979999999999997</c:v>
                </c:pt>
                <c:pt idx="3177">
                  <c:v>34.979999999999997</c:v>
                </c:pt>
                <c:pt idx="3178">
                  <c:v>34.97</c:v>
                </c:pt>
                <c:pt idx="3179">
                  <c:v>34.97</c:v>
                </c:pt>
                <c:pt idx="3180">
                  <c:v>34.97</c:v>
                </c:pt>
                <c:pt idx="3181">
                  <c:v>34.97</c:v>
                </c:pt>
                <c:pt idx="3182">
                  <c:v>34.97</c:v>
                </c:pt>
                <c:pt idx="3183">
                  <c:v>34.97</c:v>
                </c:pt>
                <c:pt idx="3184">
                  <c:v>34.97</c:v>
                </c:pt>
                <c:pt idx="3185">
                  <c:v>34.97</c:v>
                </c:pt>
                <c:pt idx="3186">
                  <c:v>34.96</c:v>
                </c:pt>
                <c:pt idx="3187">
                  <c:v>34.96</c:v>
                </c:pt>
                <c:pt idx="3188">
                  <c:v>34.96</c:v>
                </c:pt>
                <c:pt idx="3189">
                  <c:v>34.96</c:v>
                </c:pt>
                <c:pt idx="3190">
                  <c:v>34.96</c:v>
                </c:pt>
                <c:pt idx="3191">
                  <c:v>34.96</c:v>
                </c:pt>
                <c:pt idx="3192">
                  <c:v>34.96</c:v>
                </c:pt>
                <c:pt idx="3193">
                  <c:v>34.96</c:v>
                </c:pt>
                <c:pt idx="3194">
                  <c:v>34.96</c:v>
                </c:pt>
                <c:pt idx="3195">
                  <c:v>34.96</c:v>
                </c:pt>
                <c:pt idx="3196">
                  <c:v>34.950000000000003</c:v>
                </c:pt>
                <c:pt idx="3197">
                  <c:v>34.950000000000003</c:v>
                </c:pt>
                <c:pt idx="3198">
                  <c:v>34.950000000000003</c:v>
                </c:pt>
                <c:pt idx="3199">
                  <c:v>34.950000000000003</c:v>
                </c:pt>
                <c:pt idx="3200">
                  <c:v>34.950000000000003</c:v>
                </c:pt>
                <c:pt idx="3201">
                  <c:v>34.950000000000003</c:v>
                </c:pt>
                <c:pt idx="3202">
                  <c:v>34.950000000000003</c:v>
                </c:pt>
                <c:pt idx="3203">
                  <c:v>34.94</c:v>
                </c:pt>
                <c:pt idx="3204">
                  <c:v>34.94</c:v>
                </c:pt>
                <c:pt idx="3205">
                  <c:v>34.94</c:v>
                </c:pt>
                <c:pt idx="3206">
                  <c:v>34.94</c:v>
                </c:pt>
                <c:pt idx="3207">
                  <c:v>34.94</c:v>
                </c:pt>
                <c:pt idx="3208">
                  <c:v>34.94</c:v>
                </c:pt>
                <c:pt idx="3209">
                  <c:v>34.93</c:v>
                </c:pt>
                <c:pt idx="3210">
                  <c:v>34.93</c:v>
                </c:pt>
                <c:pt idx="3211">
                  <c:v>34.93</c:v>
                </c:pt>
                <c:pt idx="3212">
                  <c:v>34.93</c:v>
                </c:pt>
                <c:pt idx="3213">
                  <c:v>34.92</c:v>
                </c:pt>
                <c:pt idx="3214">
                  <c:v>34.92</c:v>
                </c:pt>
                <c:pt idx="3215">
                  <c:v>34.92</c:v>
                </c:pt>
                <c:pt idx="3216">
                  <c:v>34.92</c:v>
                </c:pt>
                <c:pt idx="3217">
                  <c:v>34.92</c:v>
                </c:pt>
                <c:pt idx="3218">
                  <c:v>34.92</c:v>
                </c:pt>
                <c:pt idx="3219">
                  <c:v>34.92</c:v>
                </c:pt>
                <c:pt idx="3220">
                  <c:v>34.909999999999997</c:v>
                </c:pt>
                <c:pt idx="3221">
                  <c:v>34.909999999999997</c:v>
                </c:pt>
                <c:pt idx="3222">
                  <c:v>34.909999999999997</c:v>
                </c:pt>
                <c:pt idx="3223">
                  <c:v>34.9</c:v>
                </c:pt>
                <c:pt idx="3224">
                  <c:v>34.9</c:v>
                </c:pt>
                <c:pt idx="3225">
                  <c:v>34.9</c:v>
                </c:pt>
                <c:pt idx="3226">
                  <c:v>34.89</c:v>
                </c:pt>
                <c:pt idx="3227">
                  <c:v>34.880000000000003</c:v>
                </c:pt>
                <c:pt idx="3228">
                  <c:v>34.869999999999997</c:v>
                </c:pt>
                <c:pt idx="3229">
                  <c:v>34.869999999999997</c:v>
                </c:pt>
                <c:pt idx="3230">
                  <c:v>34.86</c:v>
                </c:pt>
                <c:pt idx="3231">
                  <c:v>34.86</c:v>
                </c:pt>
                <c:pt idx="3232">
                  <c:v>34.85</c:v>
                </c:pt>
                <c:pt idx="3233">
                  <c:v>34.840000000000003</c:v>
                </c:pt>
                <c:pt idx="3234">
                  <c:v>34.83</c:v>
                </c:pt>
                <c:pt idx="3235">
                  <c:v>34.81</c:v>
                </c:pt>
                <c:pt idx="3236">
                  <c:v>34.799999999999997</c:v>
                </c:pt>
                <c:pt idx="3237">
                  <c:v>34.799999999999997</c:v>
                </c:pt>
                <c:pt idx="3238">
                  <c:v>34.799999999999997</c:v>
                </c:pt>
                <c:pt idx="3239">
                  <c:v>34.79</c:v>
                </c:pt>
                <c:pt idx="3240">
                  <c:v>34.79</c:v>
                </c:pt>
                <c:pt idx="3241">
                  <c:v>34.79</c:v>
                </c:pt>
                <c:pt idx="3242">
                  <c:v>34.78</c:v>
                </c:pt>
                <c:pt idx="3243">
                  <c:v>34.770000000000003</c:v>
                </c:pt>
                <c:pt idx="3244">
                  <c:v>34.770000000000003</c:v>
                </c:pt>
                <c:pt idx="3245">
                  <c:v>34.76</c:v>
                </c:pt>
                <c:pt idx="3246">
                  <c:v>34.76</c:v>
                </c:pt>
                <c:pt idx="3247">
                  <c:v>34.76</c:v>
                </c:pt>
                <c:pt idx="3248">
                  <c:v>34.76</c:v>
                </c:pt>
                <c:pt idx="3249">
                  <c:v>34.75</c:v>
                </c:pt>
                <c:pt idx="3250">
                  <c:v>34.75</c:v>
                </c:pt>
                <c:pt idx="3251">
                  <c:v>34.75</c:v>
                </c:pt>
                <c:pt idx="3252">
                  <c:v>34.74</c:v>
                </c:pt>
                <c:pt idx="3253">
                  <c:v>34.74</c:v>
                </c:pt>
                <c:pt idx="3254">
                  <c:v>34.74</c:v>
                </c:pt>
                <c:pt idx="3255">
                  <c:v>34.729999999999997</c:v>
                </c:pt>
                <c:pt idx="3256">
                  <c:v>34.729999999999997</c:v>
                </c:pt>
                <c:pt idx="3257">
                  <c:v>34.72</c:v>
                </c:pt>
                <c:pt idx="3258">
                  <c:v>34.71</c:v>
                </c:pt>
                <c:pt idx="3259">
                  <c:v>34.68</c:v>
                </c:pt>
                <c:pt idx="3260">
                  <c:v>34.68</c:v>
                </c:pt>
                <c:pt idx="3261">
                  <c:v>34.67</c:v>
                </c:pt>
                <c:pt idx="3262">
                  <c:v>34.659999999999997</c:v>
                </c:pt>
                <c:pt idx="3263">
                  <c:v>34.659999999999997</c:v>
                </c:pt>
                <c:pt idx="3264">
                  <c:v>34.659999999999997</c:v>
                </c:pt>
                <c:pt idx="3265">
                  <c:v>34.659999999999997</c:v>
                </c:pt>
                <c:pt idx="3266">
                  <c:v>34.64</c:v>
                </c:pt>
                <c:pt idx="3267">
                  <c:v>34.630000000000003</c:v>
                </c:pt>
                <c:pt idx="3268">
                  <c:v>34.630000000000003</c:v>
                </c:pt>
                <c:pt idx="3269">
                  <c:v>34.630000000000003</c:v>
                </c:pt>
                <c:pt idx="3270">
                  <c:v>34.630000000000003</c:v>
                </c:pt>
                <c:pt idx="3271">
                  <c:v>34.619999999999997</c:v>
                </c:pt>
                <c:pt idx="3272">
                  <c:v>34.590000000000003</c:v>
                </c:pt>
                <c:pt idx="3273">
                  <c:v>34.590000000000003</c:v>
                </c:pt>
                <c:pt idx="3274">
                  <c:v>34.58</c:v>
                </c:pt>
                <c:pt idx="3275">
                  <c:v>34.58</c:v>
                </c:pt>
                <c:pt idx="3276">
                  <c:v>34.56</c:v>
                </c:pt>
                <c:pt idx="3277">
                  <c:v>34.56</c:v>
                </c:pt>
                <c:pt idx="3278">
                  <c:v>34.56</c:v>
                </c:pt>
                <c:pt idx="3279">
                  <c:v>34.549999999999997</c:v>
                </c:pt>
                <c:pt idx="3280">
                  <c:v>34.54</c:v>
                </c:pt>
                <c:pt idx="3281">
                  <c:v>34.54</c:v>
                </c:pt>
                <c:pt idx="3282">
                  <c:v>34.53</c:v>
                </c:pt>
                <c:pt idx="3283">
                  <c:v>34.520000000000003</c:v>
                </c:pt>
                <c:pt idx="3284">
                  <c:v>34.520000000000003</c:v>
                </c:pt>
                <c:pt idx="3285">
                  <c:v>34.520000000000003</c:v>
                </c:pt>
                <c:pt idx="3286">
                  <c:v>34.51</c:v>
                </c:pt>
                <c:pt idx="3287">
                  <c:v>34.51</c:v>
                </c:pt>
                <c:pt idx="3288">
                  <c:v>34.51</c:v>
                </c:pt>
                <c:pt idx="3289">
                  <c:v>34.5</c:v>
                </c:pt>
                <c:pt idx="3290">
                  <c:v>34.5</c:v>
                </c:pt>
                <c:pt idx="3291">
                  <c:v>34.49</c:v>
                </c:pt>
                <c:pt idx="3292">
                  <c:v>34.49</c:v>
                </c:pt>
                <c:pt idx="3293">
                  <c:v>34.479999999999997</c:v>
                </c:pt>
                <c:pt idx="3294">
                  <c:v>34.47</c:v>
                </c:pt>
                <c:pt idx="3295">
                  <c:v>34.47</c:v>
                </c:pt>
                <c:pt idx="3296">
                  <c:v>34.47</c:v>
                </c:pt>
                <c:pt idx="3297">
                  <c:v>34.46</c:v>
                </c:pt>
                <c:pt idx="3298">
                  <c:v>34.46</c:v>
                </c:pt>
                <c:pt idx="3299">
                  <c:v>34.450000000000003</c:v>
                </c:pt>
                <c:pt idx="3300">
                  <c:v>34.450000000000003</c:v>
                </c:pt>
                <c:pt idx="3301">
                  <c:v>34.44</c:v>
                </c:pt>
                <c:pt idx="3302">
                  <c:v>34.43</c:v>
                </c:pt>
                <c:pt idx="3303">
                  <c:v>34.43</c:v>
                </c:pt>
                <c:pt idx="3304">
                  <c:v>34.42</c:v>
                </c:pt>
                <c:pt idx="3305">
                  <c:v>34.42</c:v>
                </c:pt>
                <c:pt idx="3306">
                  <c:v>34.409999999999997</c:v>
                </c:pt>
                <c:pt idx="3307">
                  <c:v>34.409999999999997</c:v>
                </c:pt>
                <c:pt idx="3308">
                  <c:v>34.409999999999997</c:v>
                </c:pt>
                <c:pt idx="3309">
                  <c:v>34.409999999999997</c:v>
                </c:pt>
                <c:pt idx="3310">
                  <c:v>34.4</c:v>
                </c:pt>
                <c:pt idx="3311">
                  <c:v>34.380000000000003</c:v>
                </c:pt>
                <c:pt idx="3312">
                  <c:v>34.380000000000003</c:v>
                </c:pt>
                <c:pt idx="3313">
                  <c:v>34.380000000000003</c:v>
                </c:pt>
                <c:pt idx="3314">
                  <c:v>34.369999999999997</c:v>
                </c:pt>
                <c:pt idx="3315">
                  <c:v>34.369999999999997</c:v>
                </c:pt>
                <c:pt idx="3316">
                  <c:v>34.36</c:v>
                </c:pt>
                <c:pt idx="3317">
                  <c:v>34.36</c:v>
                </c:pt>
                <c:pt idx="3318">
                  <c:v>34.36</c:v>
                </c:pt>
                <c:pt idx="3319">
                  <c:v>34.35</c:v>
                </c:pt>
                <c:pt idx="3320">
                  <c:v>34.33</c:v>
                </c:pt>
                <c:pt idx="3321">
                  <c:v>34.33</c:v>
                </c:pt>
                <c:pt idx="3322">
                  <c:v>34.32</c:v>
                </c:pt>
                <c:pt idx="3323">
                  <c:v>34.32</c:v>
                </c:pt>
                <c:pt idx="3324">
                  <c:v>34.31</c:v>
                </c:pt>
                <c:pt idx="3325">
                  <c:v>34.31</c:v>
                </c:pt>
                <c:pt idx="3326">
                  <c:v>34.299999999999997</c:v>
                </c:pt>
                <c:pt idx="3327">
                  <c:v>34.29</c:v>
                </c:pt>
                <c:pt idx="3328">
                  <c:v>34.270000000000003</c:v>
                </c:pt>
                <c:pt idx="3329">
                  <c:v>34.270000000000003</c:v>
                </c:pt>
                <c:pt idx="3330">
                  <c:v>34.270000000000003</c:v>
                </c:pt>
                <c:pt idx="3331">
                  <c:v>34.26</c:v>
                </c:pt>
                <c:pt idx="3332">
                  <c:v>34.26</c:v>
                </c:pt>
                <c:pt idx="3333">
                  <c:v>34.25</c:v>
                </c:pt>
                <c:pt idx="3334">
                  <c:v>34.25</c:v>
                </c:pt>
                <c:pt idx="3335">
                  <c:v>34.25</c:v>
                </c:pt>
                <c:pt idx="3336">
                  <c:v>34.24</c:v>
                </c:pt>
                <c:pt idx="3337">
                  <c:v>34.24</c:v>
                </c:pt>
                <c:pt idx="3338">
                  <c:v>34.24</c:v>
                </c:pt>
                <c:pt idx="3339">
                  <c:v>34.22</c:v>
                </c:pt>
                <c:pt idx="3340">
                  <c:v>34.22</c:v>
                </c:pt>
                <c:pt idx="3341">
                  <c:v>34.22</c:v>
                </c:pt>
                <c:pt idx="3342">
                  <c:v>34.21</c:v>
                </c:pt>
                <c:pt idx="3343">
                  <c:v>34.21</c:v>
                </c:pt>
                <c:pt idx="3344">
                  <c:v>34.200000000000003</c:v>
                </c:pt>
                <c:pt idx="3345">
                  <c:v>34.200000000000003</c:v>
                </c:pt>
                <c:pt idx="3346">
                  <c:v>34.200000000000003</c:v>
                </c:pt>
                <c:pt idx="3347">
                  <c:v>34.200000000000003</c:v>
                </c:pt>
                <c:pt idx="3348">
                  <c:v>34.200000000000003</c:v>
                </c:pt>
                <c:pt idx="3349">
                  <c:v>34.200000000000003</c:v>
                </c:pt>
                <c:pt idx="3350">
                  <c:v>34.19</c:v>
                </c:pt>
                <c:pt idx="3351">
                  <c:v>34.19</c:v>
                </c:pt>
                <c:pt idx="3352">
                  <c:v>34.18</c:v>
                </c:pt>
                <c:pt idx="3353">
                  <c:v>34.17</c:v>
                </c:pt>
                <c:pt idx="3354">
                  <c:v>34.17</c:v>
                </c:pt>
                <c:pt idx="3355">
                  <c:v>34.15</c:v>
                </c:pt>
                <c:pt idx="3356">
                  <c:v>34.15</c:v>
                </c:pt>
                <c:pt idx="3357">
                  <c:v>34.15</c:v>
                </c:pt>
                <c:pt idx="3358">
                  <c:v>34.15</c:v>
                </c:pt>
                <c:pt idx="3359">
                  <c:v>34.15</c:v>
                </c:pt>
                <c:pt idx="3360">
                  <c:v>34.15</c:v>
                </c:pt>
                <c:pt idx="3361">
                  <c:v>34.14</c:v>
                </c:pt>
                <c:pt idx="3362">
                  <c:v>34.130000000000003</c:v>
                </c:pt>
                <c:pt idx="3363">
                  <c:v>34.130000000000003</c:v>
                </c:pt>
                <c:pt idx="3364">
                  <c:v>34.130000000000003</c:v>
                </c:pt>
                <c:pt idx="3365">
                  <c:v>34.130000000000003</c:v>
                </c:pt>
                <c:pt idx="3366">
                  <c:v>34.119999999999997</c:v>
                </c:pt>
                <c:pt idx="3367">
                  <c:v>34.11</c:v>
                </c:pt>
                <c:pt idx="3368">
                  <c:v>34.11</c:v>
                </c:pt>
                <c:pt idx="3369">
                  <c:v>34.1</c:v>
                </c:pt>
                <c:pt idx="3370">
                  <c:v>34.1</c:v>
                </c:pt>
                <c:pt idx="3371">
                  <c:v>34.090000000000003</c:v>
                </c:pt>
                <c:pt idx="3372">
                  <c:v>34.090000000000003</c:v>
                </c:pt>
                <c:pt idx="3373">
                  <c:v>34.08</c:v>
                </c:pt>
                <c:pt idx="3374">
                  <c:v>34.07</c:v>
                </c:pt>
                <c:pt idx="3375">
                  <c:v>34.07</c:v>
                </c:pt>
                <c:pt idx="3376">
                  <c:v>34.06</c:v>
                </c:pt>
                <c:pt idx="3377">
                  <c:v>34.06</c:v>
                </c:pt>
                <c:pt idx="3378">
                  <c:v>34.049999999999997</c:v>
                </c:pt>
                <c:pt idx="3379">
                  <c:v>34.049999999999997</c:v>
                </c:pt>
                <c:pt idx="3380">
                  <c:v>34.049999999999997</c:v>
                </c:pt>
                <c:pt idx="3381">
                  <c:v>34.049999999999997</c:v>
                </c:pt>
                <c:pt idx="3382">
                  <c:v>34.049999999999997</c:v>
                </c:pt>
                <c:pt idx="3383">
                  <c:v>34.049999999999997</c:v>
                </c:pt>
                <c:pt idx="3384">
                  <c:v>34.04</c:v>
                </c:pt>
                <c:pt idx="3385">
                  <c:v>34.04</c:v>
                </c:pt>
                <c:pt idx="3386">
                  <c:v>34.04</c:v>
                </c:pt>
                <c:pt idx="3387">
                  <c:v>34.03</c:v>
                </c:pt>
                <c:pt idx="3388">
                  <c:v>34.03</c:v>
                </c:pt>
                <c:pt idx="3389">
                  <c:v>34.03</c:v>
                </c:pt>
                <c:pt idx="3390">
                  <c:v>34.03</c:v>
                </c:pt>
                <c:pt idx="3391">
                  <c:v>34.03</c:v>
                </c:pt>
                <c:pt idx="3392">
                  <c:v>34.020000000000003</c:v>
                </c:pt>
                <c:pt idx="3393">
                  <c:v>34.020000000000003</c:v>
                </c:pt>
                <c:pt idx="3394">
                  <c:v>34.020000000000003</c:v>
                </c:pt>
                <c:pt idx="3395">
                  <c:v>34.01</c:v>
                </c:pt>
                <c:pt idx="3396">
                  <c:v>34.01</c:v>
                </c:pt>
                <c:pt idx="3397">
                  <c:v>34.01</c:v>
                </c:pt>
                <c:pt idx="3398">
                  <c:v>34</c:v>
                </c:pt>
                <c:pt idx="3399">
                  <c:v>34</c:v>
                </c:pt>
                <c:pt idx="3400">
                  <c:v>34</c:v>
                </c:pt>
                <c:pt idx="3401">
                  <c:v>34</c:v>
                </c:pt>
                <c:pt idx="3402">
                  <c:v>34</c:v>
                </c:pt>
                <c:pt idx="3403">
                  <c:v>34</c:v>
                </c:pt>
                <c:pt idx="3404">
                  <c:v>34</c:v>
                </c:pt>
                <c:pt idx="3405">
                  <c:v>33.99</c:v>
                </c:pt>
                <c:pt idx="3406">
                  <c:v>33.99</c:v>
                </c:pt>
                <c:pt idx="3407">
                  <c:v>33.99</c:v>
                </c:pt>
                <c:pt idx="3408">
                  <c:v>33.99</c:v>
                </c:pt>
                <c:pt idx="3409">
                  <c:v>33.99</c:v>
                </c:pt>
                <c:pt idx="3410">
                  <c:v>33.99</c:v>
                </c:pt>
                <c:pt idx="3411">
                  <c:v>33.99</c:v>
                </c:pt>
                <c:pt idx="3412">
                  <c:v>33.99</c:v>
                </c:pt>
                <c:pt idx="3413">
                  <c:v>33.99</c:v>
                </c:pt>
                <c:pt idx="3414">
                  <c:v>33.979999999999997</c:v>
                </c:pt>
                <c:pt idx="3415">
                  <c:v>33.97</c:v>
                </c:pt>
                <c:pt idx="3416">
                  <c:v>33.97</c:v>
                </c:pt>
                <c:pt idx="3417">
                  <c:v>33.97</c:v>
                </c:pt>
                <c:pt idx="3418">
                  <c:v>33.97</c:v>
                </c:pt>
                <c:pt idx="3419">
                  <c:v>33.97</c:v>
                </c:pt>
                <c:pt idx="3420">
                  <c:v>33.97</c:v>
                </c:pt>
                <c:pt idx="3421">
                  <c:v>33.96</c:v>
                </c:pt>
                <c:pt idx="3422">
                  <c:v>33.96</c:v>
                </c:pt>
                <c:pt idx="3423">
                  <c:v>33.96</c:v>
                </c:pt>
                <c:pt idx="3424">
                  <c:v>33.96</c:v>
                </c:pt>
                <c:pt idx="3425">
                  <c:v>33.950000000000003</c:v>
                </c:pt>
                <c:pt idx="3426">
                  <c:v>33.950000000000003</c:v>
                </c:pt>
                <c:pt idx="3427">
                  <c:v>33.950000000000003</c:v>
                </c:pt>
                <c:pt idx="3428">
                  <c:v>33.950000000000003</c:v>
                </c:pt>
                <c:pt idx="3429">
                  <c:v>33.950000000000003</c:v>
                </c:pt>
                <c:pt idx="3430">
                  <c:v>33.94</c:v>
                </c:pt>
                <c:pt idx="3431">
                  <c:v>33.94</c:v>
                </c:pt>
                <c:pt idx="3432">
                  <c:v>33.94</c:v>
                </c:pt>
                <c:pt idx="3433">
                  <c:v>33.94</c:v>
                </c:pt>
                <c:pt idx="3434">
                  <c:v>33.93</c:v>
                </c:pt>
                <c:pt idx="3435">
                  <c:v>33.93</c:v>
                </c:pt>
                <c:pt idx="3436">
                  <c:v>33.93</c:v>
                </c:pt>
                <c:pt idx="3437">
                  <c:v>33.93</c:v>
                </c:pt>
                <c:pt idx="3438">
                  <c:v>33.93</c:v>
                </c:pt>
                <c:pt idx="3439">
                  <c:v>33.92</c:v>
                </c:pt>
                <c:pt idx="3440">
                  <c:v>33.92</c:v>
                </c:pt>
                <c:pt idx="3441">
                  <c:v>33.92</c:v>
                </c:pt>
                <c:pt idx="3442">
                  <c:v>33.92</c:v>
                </c:pt>
                <c:pt idx="3443">
                  <c:v>33.92</c:v>
                </c:pt>
                <c:pt idx="3444">
                  <c:v>33.92</c:v>
                </c:pt>
                <c:pt idx="3445">
                  <c:v>33.92</c:v>
                </c:pt>
                <c:pt idx="3446">
                  <c:v>33.92</c:v>
                </c:pt>
                <c:pt idx="3447">
                  <c:v>33.909999999999997</c:v>
                </c:pt>
                <c:pt idx="3448">
                  <c:v>33.909999999999997</c:v>
                </c:pt>
                <c:pt idx="3449">
                  <c:v>33.909999999999997</c:v>
                </c:pt>
                <c:pt idx="3450">
                  <c:v>33.909999999999997</c:v>
                </c:pt>
                <c:pt idx="3451">
                  <c:v>33.909999999999997</c:v>
                </c:pt>
                <c:pt idx="3452">
                  <c:v>33.9</c:v>
                </c:pt>
                <c:pt idx="3453">
                  <c:v>33.89</c:v>
                </c:pt>
                <c:pt idx="3454">
                  <c:v>33.869999999999997</c:v>
                </c:pt>
                <c:pt idx="3455">
                  <c:v>33.86</c:v>
                </c:pt>
                <c:pt idx="3456">
                  <c:v>33.86</c:v>
                </c:pt>
                <c:pt idx="3457">
                  <c:v>33.85</c:v>
                </c:pt>
                <c:pt idx="3458">
                  <c:v>33.85</c:v>
                </c:pt>
                <c:pt idx="3459">
                  <c:v>33.840000000000003</c:v>
                </c:pt>
                <c:pt idx="3460">
                  <c:v>33.840000000000003</c:v>
                </c:pt>
                <c:pt idx="3461">
                  <c:v>33.82</c:v>
                </c:pt>
                <c:pt idx="3462">
                  <c:v>33.82</c:v>
                </c:pt>
                <c:pt idx="3463">
                  <c:v>33.82</c:v>
                </c:pt>
                <c:pt idx="3464">
                  <c:v>33.82</c:v>
                </c:pt>
                <c:pt idx="3465">
                  <c:v>33.82</c:v>
                </c:pt>
                <c:pt idx="3466">
                  <c:v>33.82</c:v>
                </c:pt>
                <c:pt idx="3467">
                  <c:v>33.81</c:v>
                </c:pt>
                <c:pt idx="3468">
                  <c:v>33.79</c:v>
                </c:pt>
                <c:pt idx="3469">
                  <c:v>33.79</c:v>
                </c:pt>
                <c:pt idx="3470">
                  <c:v>33.79</c:v>
                </c:pt>
                <c:pt idx="3471">
                  <c:v>33.78</c:v>
                </c:pt>
                <c:pt idx="3472">
                  <c:v>33.78</c:v>
                </c:pt>
                <c:pt idx="3473">
                  <c:v>33.770000000000003</c:v>
                </c:pt>
                <c:pt idx="3474">
                  <c:v>33.770000000000003</c:v>
                </c:pt>
                <c:pt idx="3475">
                  <c:v>33.76</c:v>
                </c:pt>
                <c:pt idx="3476">
                  <c:v>33.75</c:v>
                </c:pt>
                <c:pt idx="3477">
                  <c:v>33.75</c:v>
                </c:pt>
                <c:pt idx="3478">
                  <c:v>33.75</c:v>
                </c:pt>
                <c:pt idx="3479">
                  <c:v>33.74</c:v>
                </c:pt>
                <c:pt idx="3480">
                  <c:v>33.74</c:v>
                </c:pt>
                <c:pt idx="3481">
                  <c:v>33.729999999999997</c:v>
                </c:pt>
                <c:pt idx="3482">
                  <c:v>33.72</c:v>
                </c:pt>
                <c:pt idx="3483">
                  <c:v>33.72</c:v>
                </c:pt>
                <c:pt idx="3484">
                  <c:v>33.71</c:v>
                </c:pt>
                <c:pt idx="3485">
                  <c:v>33.700000000000003</c:v>
                </c:pt>
                <c:pt idx="3486">
                  <c:v>33.700000000000003</c:v>
                </c:pt>
                <c:pt idx="3487">
                  <c:v>33.68</c:v>
                </c:pt>
                <c:pt idx="3488">
                  <c:v>33.67</c:v>
                </c:pt>
                <c:pt idx="3489">
                  <c:v>33.65</c:v>
                </c:pt>
                <c:pt idx="3490">
                  <c:v>33.64</c:v>
                </c:pt>
                <c:pt idx="3491">
                  <c:v>33.64</c:v>
                </c:pt>
                <c:pt idx="3492">
                  <c:v>33.630000000000003</c:v>
                </c:pt>
                <c:pt idx="3493">
                  <c:v>33.619999999999997</c:v>
                </c:pt>
                <c:pt idx="3494">
                  <c:v>33.619999999999997</c:v>
                </c:pt>
                <c:pt idx="3495">
                  <c:v>33.619999999999997</c:v>
                </c:pt>
                <c:pt idx="3496">
                  <c:v>33.619999999999997</c:v>
                </c:pt>
                <c:pt idx="3497">
                  <c:v>33.61</c:v>
                </c:pt>
                <c:pt idx="3498">
                  <c:v>33.590000000000003</c:v>
                </c:pt>
                <c:pt idx="3499">
                  <c:v>33.58</c:v>
                </c:pt>
                <c:pt idx="3500">
                  <c:v>33.57</c:v>
                </c:pt>
                <c:pt idx="3501">
                  <c:v>33.56</c:v>
                </c:pt>
                <c:pt idx="3502">
                  <c:v>33.56</c:v>
                </c:pt>
                <c:pt idx="3503">
                  <c:v>33.549999999999997</c:v>
                </c:pt>
                <c:pt idx="3504">
                  <c:v>33.549999999999997</c:v>
                </c:pt>
                <c:pt idx="3505">
                  <c:v>33.54</c:v>
                </c:pt>
                <c:pt idx="3506">
                  <c:v>33.53</c:v>
                </c:pt>
                <c:pt idx="3507">
                  <c:v>33.53</c:v>
                </c:pt>
                <c:pt idx="3508">
                  <c:v>33.520000000000003</c:v>
                </c:pt>
                <c:pt idx="3509">
                  <c:v>33.51</c:v>
                </c:pt>
                <c:pt idx="3510">
                  <c:v>33.5</c:v>
                </c:pt>
                <c:pt idx="3511">
                  <c:v>33.49</c:v>
                </c:pt>
                <c:pt idx="3512">
                  <c:v>33.47</c:v>
                </c:pt>
                <c:pt idx="3513">
                  <c:v>33.47</c:v>
                </c:pt>
                <c:pt idx="3514">
                  <c:v>33.46</c:v>
                </c:pt>
                <c:pt idx="3515">
                  <c:v>33.46</c:v>
                </c:pt>
                <c:pt idx="3516">
                  <c:v>33.46</c:v>
                </c:pt>
                <c:pt idx="3517">
                  <c:v>33.450000000000003</c:v>
                </c:pt>
                <c:pt idx="3518">
                  <c:v>33.450000000000003</c:v>
                </c:pt>
                <c:pt idx="3519">
                  <c:v>33.44</c:v>
                </c:pt>
                <c:pt idx="3520">
                  <c:v>33.44</c:v>
                </c:pt>
                <c:pt idx="3521">
                  <c:v>33.44</c:v>
                </c:pt>
                <c:pt idx="3522">
                  <c:v>33.43</c:v>
                </c:pt>
                <c:pt idx="3523">
                  <c:v>33.42</c:v>
                </c:pt>
                <c:pt idx="3524">
                  <c:v>33.42</c:v>
                </c:pt>
                <c:pt idx="3525">
                  <c:v>33.42</c:v>
                </c:pt>
                <c:pt idx="3526">
                  <c:v>33.42</c:v>
                </c:pt>
                <c:pt idx="3527">
                  <c:v>33.42</c:v>
                </c:pt>
                <c:pt idx="3528">
                  <c:v>33.409999999999997</c:v>
                </c:pt>
                <c:pt idx="3529">
                  <c:v>33.409999999999997</c:v>
                </c:pt>
                <c:pt idx="3530">
                  <c:v>33.409999999999997</c:v>
                </c:pt>
                <c:pt idx="3531">
                  <c:v>33.4</c:v>
                </c:pt>
                <c:pt idx="3532">
                  <c:v>33.4</c:v>
                </c:pt>
                <c:pt idx="3533">
                  <c:v>33.4</c:v>
                </c:pt>
                <c:pt idx="3534">
                  <c:v>33.39</c:v>
                </c:pt>
                <c:pt idx="3535">
                  <c:v>33.380000000000003</c:v>
                </c:pt>
                <c:pt idx="3536">
                  <c:v>33.36</c:v>
                </c:pt>
                <c:pt idx="3537">
                  <c:v>33.36</c:v>
                </c:pt>
                <c:pt idx="3538">
                  <c:v>33.36</c:v>
                </c:pt>
                <c:pt idx="3539">
                  <c:v>33.36</c:v>
                </c:pt>
                <c:pt idx="3540">
                  <c:v>33.33</c:v>
                </c:pt>
                <c:pt idx="3541">
                  <c:v>33.31</c:v>
                </c:pt>
                <c:pt idx="3542">
                  <c:v>33.31</c:v>
                </c:pt>
                <c:pt idx="3543">
                  <c:v>33.299999999999997</c:v>
                </c:pt>
                <c:pt idx="3544">
                  <c:v>33.299999999999997</c:v>
                </c:pt>
                <c:pt idx="3545">
                  <c:v>33.29</c:v>
                </c:pt>
                <c:pt idx="3546">
                  <c:v>33.29</c:v>
                </c:pt>
                <c:pt idx="3547">
                  <c:v>33.28</c:v>
                </c:pt>
                <c:pt idx="3548">
                  <c:v>33.28</c:v>
                </c:pt>
                <c:pt idx="3549">
                  <c:v>33.28</c:v>
                </c:pt>
                <c:pt idx="3550">
                  <c:v>33.28</c:v>
                </c:pt>
                <c:pt idx="3551">
                  <c:v>33.270000000000003</c:v>
                </c:pt>
                <c:pt idx="3552">
                  <c:v>33.270000000000003</c:v>
                </c:pt>
                <c:pt idx="3553">
                  <c:v>33.270000000000003</c:v>
                </c:pt>
                <c:pt idx="3554">
                  <c:v>33.270000000000003</c:v>
                </c:pt>
                <c:pt idx="3555">
                  <c:v>33.26</c:v>
                </c:pt>
                <c:pt idx="3556">
                  <c:v>33.24</c:v>
                </c:pt>
                <c:pt idx="3557">
                  <c:v>33.229999999999997</c:v>
                </c:pt>
                <c:pt idx="3558">
                  <c:v>33.229999999999997</c:v>
                </c:pt>
                <c:pt idx="3559">
                  <c:v>33.229999999999997</c:v>
                </c:pt>
                <c:pt idx="3560">
                  <c:v>33.229999999999997</c:v>
                </c:pt>
                <c:pt idx="3561">
                  <c:v>33.229999999999997</c:v>
                </c:pt>
                <c:pt idx="3562">
                  <c:v>33.22</c:v>
                </c:pt>
                <c:pt idx="3563">
                  <c:v>33.22</c:v>
                </c:pt>
                <c:pt idx="3564">
                  <c:v>33.21</c:v>
                </c:pt>
                <c:pt idx="3565">
                  <c:v>33.21</c:v>
                </c:pt>
                <c:pt idx="3566">
                  <c:v>33.21</c:v>
                </c:pt>
                <c:pt idx="3567">
                  <c:v>33.21</c:v>
                </c:pt>
                <c:pt idx="3568">
                  <c:v>33.200000000000003</c:v>
                </c:pt>
                <c:pt idx="3569">
                  <c:v>33.200000000000003</c:v>
                </c:pt>
                <c:pt idx="3570">
                  <c:v>33.18</c:v>
                </c:pt>
                <c:pt idx="3571">
                  <c:v>33.17</c:v>
                </c:pt>
                <c:pt idx="3572">
                  <c:v>33.159999999999997</c:v>
                </c:pt>
                <c:pt idx="3573">
                  <c:v>33.159999999999997</c:v>
                </c:pt>
                <c:pt idx="3574">
                  <c:v>33.159999999999997</c:v>
                </c:pt>
                <c:pt idx="3575">
                  <c:v>33.15</c:v>
                </c:pt>
                <c:pt idx="3576">
                  <c:v>33.15</c:v>
                </c:pt>
                <c:pt idx="3577">
                  <c:v>33.15</c:v>
                </c:pt>
                <c:pt idx="3578">
                  <c:v>33.14</c:v>
                </c:pt>
                <c:pt idx="3579">
                  <c:v>33.119999999999997</c:v>
                </c:pt>
                <c:pt idx="3580">
                  <c:v>33.119999999999997</c:v>
                </c:pt>
                <c:pt idx="3581">
                  <c:v>33.119999999999997</c:v>
                </c:pt>
                <c:pt idx="3582">
                  <c:v>33.119999999999997</c:v>
                </c:pt>
                <c:pt idx="3583">
                  <c:v>33.11</c:v>
                </c:pt>
                <c:pt idx="3584">
                  <c:v>33.1</c:v>
                </c:pt>
                <c:pt idx="3585">
                  <c:v>33.1</c:v>
                </c:pt>
                <c:pt idx="3586">
                  <c:v>33.1</c:v>
                </c:pt>
                <c:pt idx="3587">
                  <c:v>33.1</c:v>
                </c:pt>
                <c:pt idx="3588">
                  <c:v>33.1</c:v>
                </c:pt>
                <c:pt idx="3589">
                  <c:v>33.1</c:v>
                </c:pt>
                <c:pt idx="3590">
                  <c:v>33.1</c:v>
                </c:pt>
                <c:pt idx="3591">
                  <c:v>33.090000000000003</c:v>
                </c:pt>
                <c:pt idx="3592">
                  <c:v>33.08</c:v>
                </c:pt>
                <c:pt idx="3593">
                  <c:v>33.08</c:v>
                </c:pt>
                <c:pt idx="3594">
                  <c:v>33.08</c:v>
                </c:pt>
                <c:pt idx="3595">
                  <c:v>33.07</c:v>
                </c:pt>
                <c:pt idx="3596">
                  <c:v>33.049999999999997</c:v>
                </c:pt>
                <c:pt idx="3597">
                  <c:v>33.049999999999997</c:v>
                </c:pt>
                <c:pt idx="3598">
                  <c:v>33.04</c:v>
                </c:pt>
                <c:pt idx="3599">
                  <c:v>33.04</c:v>
                </c:pt>
                <c:pt idx="3600">
                  <c:v>33.04</c:v>
                </c:pt>
                <c:pt idx="3601">
                  <c:v>33.03</c:v>
                </c:pt>
                <c:pt idx="3602">
                  <c:v>33.03</c:v>
                </c:pt>
                <c:pt idx="3603">
                  <c:v>33.03</c:v>
                </c:pt>
                <c:pt idx="3604">
                  <c:v>33.020000000000003</c:v>
                </c:pt>
                <c:pt idx="3605">
                  <c:v>33.020000000000003</c:v>
                </c:pt>
                <c:pt idx="3606">
                  <c:v>33.020000000000003</c:v>
                </c:pt>
                <c:pt idx="3607">
                  <c:v>33.020000000000003</c:v>
                </c:pt>
                <c:pt idx="3608">
                  <c:v>33.01</c:v>
                </c:pt>
                <c:pt idx="3609">
                  <c:v>33.01</c:v>
                </c:pt>
                <c:pt idx="3610">
                  <c:v>33.01</c:v>
                </c:pt>
                <c:pt idx="3611">
                  <c:v>33.01</c:v>
                </c:pt>
                <c:pt idx="3612">
                  <c:v>33</c:v>
                </c:pt>
                <c:pt idx="3613">
                  <c:v>33</c:v>
                </c:pt>
                <c:pt idx="3614">
                  <c:v>33</c:v>
                </c:pt>
                <c:pt idx="3615">
                  <c:v>33</c:v>
                </c:pt>
                <c:pt idx="3616">
                  <c:v>32.99</c:v>
                </c:pt>
                <c:pt idx="3617">
                  <c:v>32.99</c:v>
                </c:pt>
                <c:pt idx="3618">
                  <c:v>32.99</c:v>
                </c:pt>
                <c:pt idx="3619">
                  <c:v>32.99</c:v>
                </c:pt>
                <c:pt idx="3620">
                  <c:v>32.99</c:v>
                </c:pt>
                <c:pt idx="3621">
                  <c:v>32.979999999999997</c:v>
                </c:pt>
                <c:pt idx="3622">
                  <c:v>32.979999999999997</c:v>
                </c:pt>
                <c:pt idx="3623">
                  <c:v>32.979999999999997</c:v>
                </c:pt>
                <c:pt idx="3624">
                  <c:v>32.979999999999997</c:v>
                </c:pt>
                <c:pt idx="3625">
                  <c:v>32.97</c:v>
                </c:pt>
                <c:pt idx="3626">
                  <c:v>32.97</c:v>
                </c:pt>
                <c:pt idx="3627">
                  <c:v>32.96</c:v>
                </c:pt>
                <c:pt idx="3628">
                  <c:v>32.96</c:v>
                </c:pt>
                <c:pt idx="3629">
                  <c:v>32.96</c:v>
                </c:pt>
                <c:pt idx="3630">
                  <c:v>32.96</c:v>
                </c:pt>
                <c:pt idx="3631">
                  <c:v>32.96</c:v>
                </c:pt>
                <c:pt idx="3632">
                  <c:v>32.96</c:v>
                </c:pt>
                <c:pt idx="3633">
                  <c:v>32.96</c:v>
                </c:pt>
                <c:pt idx="3634">
                  <c:v>32.950000000000003</c:v>
                </c:pt>
                <c:pt idx="3635">
                  <c:v>32.950000000000003</c:v>
                </c:pt>
                <c:pt idx="3636">
                  <c:v>32.950000000000003</c:v>
                </c:pt>
                <c:pt idx="3637">
                  <c:v>32.94</c:v>
                </c:pt>
                <c:pt idx="3638">
                  <c:v>32.94</c:v>
                </c:pt>
                <c:pt idx="3639">
                  <c:v>32.94</c:v>
                </c:pt>
                <c:pt idx="3640">
                  <c:v>32.94</c:v>
                </c:pt>
                <c:pt idx="3641">
                  <c:v>32.94</c:v>
                </c:pt>
                <c:pt idx="3642">
                  <c:v>32.94</c:v>
                </c:pt>
                <c:pt idx="3643">
                  <c:v>32.94</c:v>
                </c:pt>
                <c:pt idx="3644">
                  <c:v>32.93</c:v>
                </c:pt>
                <c:pt idx="3645">
                  <c:v>32.93</c:v>
                </c:pt>
                <c:pt idx="3646">
                  <c:v>32.93</c:v>
                </c:pt>
                <c:pt idx="3647">
                  <c:v>32.93</c:v>
                </c:pt>
                <c:pt idx="3648">
                  <c:v>32.92</c:v>
                </c:pt>
                <c:pt idx="3649">
                  <c:v>32.92</c:v>
                </c:pt>
                <c:pt idx="3650">
                  <c:v>32.92</c:v>
                </c:pt>
                <c:pt idx="3651">
                  <c:v>32.92</c:v>
                </c:pt>
                <c:pt idx="3652">
                  <c:v>32.92</c:v>
                </c:pt>
                <c:pt idx="3653">
                  <c:v>32.92</c:v>
                </c:pt>
                <c:pt idx="3654">
                  <c:v>32.909999999999997</c:v>
                </c:pt>
                <c:pt idx="3655">
                  <c:v>32.909999999999997</c:v>
                </c:pt>
                <c:pt idx="3656">
                  <c:v>32.909999999999997</c:v>
                </c:pt>
                <c:pt idx="3657">
                  <c:v>32.909999999999997</c:v>
                </c:pt>
                <c:pt idx="3658">
                  <c:v>32.909999999999997</c:v>
                </c:pt>
                <c:pt idx="3659">
                  <c:v>32.909999999999997</c:v>
                </c:pt>
                <c:pt idx="3660">
                  <c:v>32.9</c:v>
                </c:pt>
                <c:pt idx="3661">
                  <c:v>32.9</c:v>
                </c:pt>
                <c:pt idx="3662">
                  <c:v>32.89</c:v>
                </c:pt>
                <c:pt idx="3663">
                  <c:v>32.89</c:v>
                </c:pt>
                <c:pt idx="3664">
                  <c:v>32.880000000000003</c:v>
                </c:pt>
                <c:pt idx="3665">
                  <c:v>32.880000000000003</c:v>
                </c:pt>
                <c:pt idx="3666">
                  <c:v>32.869999999999997</c:v>
                </c:pt>
                <c:pt idx="3667">
                  <c:v>32.869999999999997</c:v>
                </c:pt>
                <c:pt idx="3668">
                  <c:v>32.86</c:v>
                </c:pt>
                <c:pt idx="3669">
                  <c:v>32.85</c:v>
                </c:pt>
                <c:pt idx="3670">
                  <c:v>32.840000000000003</c:v>
                </c:pt>
                <c:pt idx="3671">
                  <c:v>32.840000000000003</c:v>
                </c:pt>
                <c:pt idx="3672">
                  <c:v>32.840000000000003</c:v>
                </c:pt>
                <c:pt idx="3673">
                  <c:v>32.83</c:v>
                </c:pt>
                <c:pt idx="3674">
                  <c:v>32.83</c:v>
                </c:pt>
                <c:pt idx="3675">
                  <c:v>32.83</c:v>
                </c:pt>
                <c:pt idx="3676">
                  <c:v>32.83</c:v>
                </c:pt>
                <c:pt idx="3677">
                  <c:v>32.83</c:v>
                </c:pt>
                <c:pt idx="3678">
                  <c:v>32.83</c:v>
                </c:pt>
                <c:pt idx="3679">
                  <c:v>32.83</c:v>
                </c:pt>
                <c:pt idx="3680">
                  <c:v>32.81</c:v>
                </c:pt>
                <c:pt idx="3681">
                  <c:v>32.81</c:v>
                </c:pt>
                <c:pt idx="3682">
                  <c:v>32.799999999999997</c:v>
                </c:pt>
                <c:pt idx="3683">
                  <c:v>32.799999999999997</c:v>
                </c:pt>
                <c:pt idx="3684">
                  <c:v>32.799999999999997</c:v>
                </c:pt>
                <c:pt idx="3685">
                  <c:v>32.79</c:v>
                </c:pt>
                <c:pt idx="3686">
                  <c:v>32.78</c:v>
                </c:pt>
                <c:pt idx="3687">
                  <c:v>32.770000000000003</c:v>
                </c:pt>
                <c:pt idx="3688">
                  <c:v>32.770000000000003</c:v>
                </c:pt>
                <c:pt idx="3689">
                  <c:v>32.76</c:v>
                </c:pt>
                <c:pt idx="3690">
                  <c:v>32.76</c:v>
                </c:pt>
                <c:pt idx="3691">
                  <c:v>32.76</c:v>
                </c:pt>
                <c:pt idx="3692">
                  <c:v>32.76</c:v>
                </c:pt>
                <c:pt idx="3693">
                  <c:v>32.75</c:v>
                </c:pt>
                <c:pt idx="3694">
                  <c:v>32.75</c:v>
                </c:pt>
                <c:pt idx="3695">
                  <c:v>32.75</c:v>
                </c:pt>
                <c:pt idx="3696">
                  <c:v>32.75</c:v>
                </c:pt>
                <c:pt idx="3697">
                  <c:v>32.75</c:v>
                </c:pt>
                <c:pt idx="3698">
                  <c:v>32.729999999999997</c:v>
                </c:pt>
                <c:pt idx="3699">
                  <c:v>32.729999999999997</c:v>
                </c:pt>
                <c:pt idx="3700">
                  <c:v>32.72</c:v>
                </c:pt>
                <c:pt idx="3701">
                  <c:v>32.71</c:v>
                </c:pt>
                <c:pt idx="3702">
                  <c:v>32.700000000000003</c:v>
                </c:pt>
                <c:pt idx="3703">
                  <c:v>32.69</c:v>
                </c:pt>
                <c:pt idx="3704">
                  <c:v>32.68</c:v>
                </c:pt>
                <c:pt idx="3705">
                  <c:v>32.68</c:v>
                </c:pt>
                <c:pt idx="3706">
                  <c:v>32.67</c:v>
                </c:pt>
                <c:pt idx="3707">
                  <c:v>32.67</c:v>
                </c:pt>
                <c:pt idx="3708">
                  <c:v>32.67</c:v>
                </c:pt>
                <c:pt idx="3709">
                  <c:v>32.659999999999997</c:v>
                </c:pt>
                <c:pt idx="3710">
                  <c:v>32.659999999999997</c:v>
                </c:pt>
                <c:pt idx="3711">
                  <c:v>32.65</c:v>
                </c:pt>
                <c:pt idx="3712">
                  <c:v>32.65</c:v>
                </c:pt>
                <c:pt idx="3713">
                  <c:v>32.65</c:v>
                </c:pt>
                <c:pt idx="3714">
                  <c:v>32.64</c:v>
                </c:pt>
                <c:pt idx="3715">
                  <c:v>32.64</c:v>
                </c:pt>
                <c:pt idx="3716">
                  <c:v>32.630000000000003</c:v>
                </c:pt>
                <c:pt idx="3717">
                  <c:v>32.630000000000003</c:v>
                </c:pt>
                <c:pt idx="3718">
                  <c:v>32.630000000000003</c:v>
                </c:pt>
                <c:pt idx="3719">
                  <c:v>32.619999999999997</c:v>
                </c:pt>
                <c:pt idx="3720">
                  <c:v>32.619999999999997</c:v>
                </c:pt>
                <c:pt idx="3721">
                  <c:v>32.61</c:v>
                </c:pt>
                <c:pt idx="3722">
                  <c:v>32.61</c:v>
                </c:pt>
                <c:pt idx="3723">
                  <c:v>32.6</c:v>
                </c:pt>
                <c:pt idx="3724">
                  <c:v>32.590000000000003</c:v>
                </c:pt>
                <c:pt idx="3725">
                  <c:v>32.590000000000003</c:v>
                </c:pt>
                <c:pt idx="3726">
                  <c:v>32.58</c:v>
                </c:pt>
                <c:pt idx="3727">
                  <c:v>32.58</c:v>
                </c:pt>
                <c:pt idx="3728">
                  <c:v>32.57</c:v>
                </c:pt>
                <c:pt idx="3729">
                  <c:v>32.57</c:v>
                </c:pt>
                <c:pt idx="3730">
                  <c:v>32.56</c:v>
                </c:pt>
                <c:pt idx="3731">
                  <c:v>32.56</c:v>
                </c:pt>
                <c:pt idx="3732">
                  <c:v>32.56</c:v>
                </c:pt>
                <c:pt idx="3733">
                  <c:v>32.549999999999997</c:v>
                </c:pt>
                <c:pt idx="3734">
                  <c:v>32.549999999999997</c:v>
                </c:pt>
                <c:pt idx="3735">
                  <c:v>32.54</c:v>
                </c:pt>
                <c:pt idx="3736">
                  <c:v>32.54</c:v>
                </c:pt>
                <c:pt idx="3737">
                  <c:v>32.54</c:v>
                </c:pt>
                <c:pt idx="3738">
                  <c:v>32.53</c:v>
                </c:pt>
                <c:pt idx="3739">
                  <c:v>32.53</c:v>
                </c:pt>
                <c:pt idx="3740">
                  <c:v>32.53</c:v>
                </c:pt>
                <c:pt idx="3741">
                  <c:v>32.520000000000003</c:v>
                </c:pt>
                <c:pt idx="3742">
                  <c:v>32.520000000000003</c:v>
                </c:pt>
                <c:pt idx="3743">
                  <c:v>32.520000000000003</c:v>
                </c:pt>
                <c:pt idx="3744">
                  <c:v>32.520000000000003</c:v>
                </c:pt>
                <c:pt idx="3745">
                  <c:v>32.520000000000003</c:v>
                </c:pt>
                <c:pt idx="3746">
                  <c:v>32.5</c:v>
                </c:pt>
                <c:pt idx="3747">
                  <c:v>32.5</c:v>
                </c:pt>
                <c:pt idx="3748">
                  <c:v>32.5</c:v>
                </c:pt>
                <c:pt idx="3749">
                  <c:v>32.49</c:v>
                </c:pt>
                <c:pt idx="3750">
                  <c:v>32.49</c:v>
                </c:pt>
                <c:pt idx="3751">
                  <c:v>32.479999999999997</c:v>
                </c:pt>
                <c:pt idx="3752">
                  <c:v>32.47</c:v>
                </c:pt>
                <c:pt idx="3753">
                  <c:v>32.47</c:v>
                </c:pt>
                <c:pt idx="3754">
                  <c:v>32.47</c:v>
                </c:pt>
                <c:pt idx="3755">
                  <c:v>32.46</c:v>
                </c:pt>
                <c:pt idx="3756">
                  <c:v>32.450000000000003</c:v>
                </c:pt>
                <c:pt idx="3757">
                  <c:v>32.450000000000003</c:v>
                </c:pt>
                <c:pt idx="3758">
                  <c:v>32.450000000000003</c:v>
                </c:pt>
                <c:pt idx="3759">
                  <c:v>32.44</c:v>
                </c:pt>
                <c:pt idx="3760">
                  <c:v>32.44</c:v>
                </c:pt>
                <c:pt idx="3761">
                  <c:v>32.44</c:v>
                </c:pt>
                <c:pt idx="3762">
                  <c:v>32.43</c:v>
                </c:pt>
                <c:pt idx="3763">
                  <c:v>32.43</c:v>
                </c:pt>
                <c:pt idx="3764">
                  <c:v>32.43</c:v>
                </c:pt>
                <c:pt idx="3765">
                  <c:v>32.43</c:v>
                </c:pt>
                <c:pt idx="3766">
                  <c:v>32.42</c:v>
                </c:pt>
                <c:pt idx="3767">
                  <c:v>32.409999999999997</c:v>
                </c:pt>
                <c:pt idx="3768">
                  <c:v>32.409999999999997</c:v>
                </c:pt>
                <c:pt idx="3769">
                  <c:v>32.409999999999997</c:v>
                </c:pt>
                <c:pt idx="3770">
                  <c:v>32.4</c:v>
                </c:pt>
                <c:pt idx="3771">
                  <c:v>32.39</c:v>
                </c:pt>
                <c:pt idx="3772">
                  <c:v>32.39</c:v>
                </c:pt>
                <c:pt idx="3773">
                  <c:v>32.39</c:v>
                </c:pt>
                <c:pt idx="3774">
                  <c:v>32.39</c:v>
                </c:pt>
                <c:pt idx="3775">
                  <c:v>32.380000000000003</c:v>
                </c:pt>
                <c:pt idx="3776">
                  <c:v>32.369999999999997</c:v>
                </c:pt>
                <c:pt idx="3777">
                  <c:v>32.369999999999997</c:v>
                </c:pt>
                <c:pt idx="3778">
                  <c:v>32.369999999999997</c:v>
                </c:pt>
                <c:pt idx="3779">
                  <c:v>32.369999999999997</c:v>
                </c:pt>
                <c:pt idx="3780">
                  <c:v>32.36</c:v>
                </c:pt>
                <c:pt idx="3781">
                  <c:v>32.36</c:v>
                </c:pt>
                <c:pt idx="3782">
                  <c:v>32.36</c:v>
                </c:pt>
                <c:pt idx="3783">
                  <c:v>32.35</c:v>
                </c:pt>
                <c:pt idx="3784">
                  <c:v>32.340000000000003</c:v>
                </c:pt>
                <c:pt idx="3785">
                  <c:v>32.340000000000003</c:v>
                </c:pt>
                <c:pt idx="3786">
                  <c:v>32.340000000000003</c:v>
                </c:pt>
                <c:pt idx="3787">
                  <c:v>32.340000000000003</c:v>
                </c:pt>
                <c:pt idx="3788">
                  <c:v>32.340000000000003</c:v>
                </c:pt>
                <c:pt idx="3789">
                  <c:v>32.33</c:v>
                </c:pt>
                <c:pt idx="3790">
                  <c:v>32.33</c:v>
                </c:pt>
                <c:pt idx="3791">
                  <c:v>32.32</c:v>
                </c:pt>
                <c:pt idx="3792">
                  <c:v>32.32</c:v>
                </c:pt>
                <c:pt idx="3793">
                  <c:v>32.31</c:v>
                </c:pt>
                <c:pt idx="3794">
                  <c:v>32.31</c:v>
                </c:pt>
                <c:pt idx="3795">
                  <c:v>32.299999999999997</c:v>
                </c:pt>
                <c:pt idx="3796">
                  <c:v>32.299999999999997</c:v>
                </c:pt>
                <c:pt idx="3797">
                  <c:v>32.299999999999997</c:v>
                </c:pt>
                <c:pt idx="3798">
                  <c:v>32.299999999999997</c:v>
                </c:pt>
                <c:pt idx="3799">
                  <c:v>32.299999999999997</c:v>
                </c:pt>
                <c:pt idx="3800">
                  <c:v>32.29</c:v>
                </c:pt>
                <c:pt idx="3801">
                  <c:v>32.29</c:v>
                </c:pt>
                <c:pt idx="3802">
                  <c:v>32.28</c:v>
                </c:pt>
                <c:pt idx="3803">
                  <c:v>32.28</c:v>
                </c:pt>
                <c:pt idx="3804">
                  <c:v>32.28</c:v>
                </c:pt>
                <c:pt idx="3805">
                  <c:v>32.28</c:v>
                </c:pt>
                <c:pt idx="3806">
                  <c:v>32.270000000000003</c:v>
                </c:pt>
                <c:pt idx="3807">
                  <c:v>32.270000000000003</c:v>
                </c:pt>
                <c:pt idx="3808">
                  <c:v>32.26</c:v>
                </c:pt>
                <c:pt idx="3809">
                  <c:v>32.25</c:v>
                </c:pt>
                <c:pt idx="3810">
                  <c:v>32.25</c:v>
                </c:pt>
                <c:pt idx="3811">
                  <c:v>32.24</c:v>
                </c:pt>
                <c:pt idx="3812">
                  <c:v>32.24</c:v>
                </c:pt>
                <c:pt idx="3813">
                  <c:v>32.24</c:v>
                </c:pt>
                <c:pt idx="3814">
                  <c:v>32.24</c:v>
                </c:pt>
                <c:pt idx="3815">
                  <c:v>32.24</c:v>
                </c:pt>
                <c:pt idx="3816">
                  <c:v>32.24</c:v>
                </c:pt>
                <c:pt idx="3817">
                  <c:v>32.229999999999997</c:v>
                </c:pt>
                <c:pt idx="3818">
                  <c:v>32.229999999999997</c:v>
                </c:pt>
                <c:pt idx="3819">
                  <c:v>32.229999999999997</c:v>
                </c:pt>
                <c:pt idx="3820">
                  <c:v>32.229999999999997</c:v>
                </c:pt>
                <c:pt idx="3821">
                  <c:v>32.22</c:v>
                </c:pt>
                <c:pt idx="3822">
                  <c:v>32.22</c:v>
                </c:pt>
                <c:pt idx="3823">
                  <c:v>32.22</c:v>
                </c:pt>
                <c:pt idx="3824">
                  <c:v>32.22</c:v>
                </c:pt>
                <c:pt idx="3825">
                  <c:v>32.22</c:v>
                </c:pt>
                <c:pt idx="3826">
                  <c:v>32.21</c:v>
                </c:pt>
                <c:pt idx="3827">
                  <c:v>32.21</c:v>
                </c:pt>
                <c:pt idx="3828">
                  <c:v>32.21</c:v>
                </c:pt>
                <c:pt idx="3829">
                  <c:v>32.21</c:v>
                </c:pt>
                <c:pt idx="3830">
                  <c:v>32.200000000000003</c:v>
                </c:pt>
                <c:pt idx="3831">
                  <c:v>32.19</c:v>
                </c:pt>
                <c:pt idx="3832">
                  <c:v>32.19</c:v>
                </c:pt>
                <c:pt idx="3833">
                  <c:v>32.19</c:v>
                </c:pt>
                <c:pt idx="3834">
                  <c:v>32.18</c:v>
                </c:pt>
                <c:pt idx="3835">
                  <c:v>32.18</c:v>
                </c:pt>
                <c:pt idx="3836">
                  <c:v>32.18</c:v>
                </c:pt>
                <c:pt idx="3837">
                  <c:v>32.18</c:v>
                </c:pt>
                <c:pt idx="3838">
                  <c:v>32.18</c:v>
                </c:pt>
                <c:pt idx="3839">
                  <c:v>32.18</c:v>
                </c:pt>
                <c:pt idx="3840">
                  <c:v>32.18</c:v>
                </c:pt>
                <c:pt idx="3841">
                  <c:v>32.18</c:v>
                </c:pt>
                <c:pt idx="3842">
                  <c:v>32.17</c:v>
                </c:pt>
                <c:pt idx="3843">
                  <c:v>32.17</c:v>
                </c:pt>
                <c:pt idx="3844">
                  <c:v>32.17</c:v>
                </c:pt>
                <c:pt idx="3845">
                  <c:v>32.159999999999997</c:v>
                </c:pt>
                <c:pt idx="3846">
                  <c:v>32.15</c:v>
                </c:pt>
                <c:pt idx="3847">
                  <c:v>32.15</c:v>
                </c:pt>
                <c:pt idx="3848">
                  <c:v>32.14</c:v>
                </c:pt>
                <c:pt idx="3849">
                  <c:v>32.14</c:v>
                </c:pt>
                <c:pt idx="3850">
                  <c:v>32.14</c:v>
                </c:pt>
                <c:pt idx="3851">
                  <c:v>32.130000000000003</c:v>
                </c:pt>
                <c:pt idx="3852">
                  <c:v>32.130000000000003</c:v>
                </c:pt>
                <c:pt idx="3853">
                  <c:v>32.130000000000003</c:v>
                </c:pt>
                <c:pt idx="3854">
                  <c:v>32.119999999999997</c:v>
                </c:pt>
                <c:pt idx="3855">
                  <c:v>32.119999999999997</c:v>
                </c:pt>
                <c:pt idx="3856">
                  <c:v>32.11</c:v>
                </c:pt>
                <c:pt idx="3857">
                  <c:v>32.090000000000003</c:v>
                </c:pt>
                <c:pt idx="3858">
                  <c:v>32.090000000000003</c:v>
                </c:pt>
                <c:pt idx="3859">
                  <c:v>32.090000000000003</c:v>
                </c:pt>
                <c:pt idx="3860">
                  <c:v>32.090000000000003</c:v>
                </c:pt>
                <c:pt idx="3861">
                  <c:v>32.08</c:v>
                </c:pt>
                <c:pt idx="3862">
                  <c:v>32.08</c:v>
                </c:pt>
                <c:pt idx="3863">
                  <c:v>32.08</c:v>
                </c:pt>
                <c:pt idx="3864">
                  <c:v>32.08</c:v>
                </c:pt>
                <c:pt idx="3865">
                  <c:v>32.08</c:v>
                </c:pt>
                <c:pt idx="3866">
                  <c:v>32.08</c:v>
                </c:pt>
                <c:pt idx="3867">
                  <c:v>32.07</c:v>
                </c:pt>
                <c:pt idx="3868">
                  <c:v>32.07</c:v>
                </c:pt>
                <c:pt idx="3869">
                  <c:v>32.07</c:v>
                </c:pt>
                <c:pt idx="3870">
                  <c:v>32.07</c:v>
                </c:pt>
                <c:pt idx="3871">
                  <c:v>32.07</c:v>
                </c:pt>
                <c:pt idx="3872">
                  <c:v>32.07</c:v>
                </c:pt>
                <c:pt idx="3873">
                  <c:v>32.07</c:v>
                </c:pt>
                <c:pt idx="3874">
                  <c:v>32.07</c:v>
                </c:pt>
                <c:pt idx="3875">
                  <c:v>32.06</c:v>
                </c:pt>
                <c:pt idx="3876">
                  <c:v>32.06</c:v>
                </c:pt>
                <c:pt idx="3877">
                  <c:v>32.06</c:v>
                </c:pt>
                <c:pt idx="3878">
                  <c:v>32.06</c:v>
                </c:pt>
                <c:pt idx="3879">
                  <c:v>32.049999999999997</c:v>
                </c:pt>
                <c:pt idx="3880">
                  <c:v>32.049999999999997</c:v>
                </c:pt>
                <c:pt idx="3881">
                  <c:v>32.049999999999997</c:v>
                </c:pt>
                <c:pt idx="3882">
                  <c:v>32.049999999999997</c:v>
                </c:pt>
                <c:pt idx="3883">
                  <c:v>32.049999999999997</c:v>
                </c:pt>
                <c:pt idx="3884">
                  <c:v>32.04</c:v>
                </c:pt>
                <c:pt idx="3885">
                  <c:v>32.03</c:v>
                </c:pt>
                <c:pt idx="3886">
                  <c:v>32.03</c:v>
                </c:pt>
                <c:pt idx="3887">
                  <c:v>32.03</c:v>
                </c:pt>
                <c:pt idx="3888">
                  <c:v>32.03</c:v>
                </c:pt>
                <c:pt idx="3889">
                  <c:v>32.020000000000003</c:v>
                </c:pt>
                <c:pt idx="3890">
                  <c:v>32.020000000000003</c:v>
                </c:pt>
                <c:pt idx="3891">
                  <c:v>32.020000000000003</c:v>
                </c:pt>
                <c:pt idx="3892">
                  <c:v>32.020000000000003</c:v>
                </c:pt>
                <c:pt idx="3893">
                  <c:v>32.020000000000003</c:v>
                </c:pt>
                <c:pt idx="3894">
                  <c:v>32.020000000000003</c:v>
                </c:pt>
                <c:pt idx="3895">
                  <c:v>32.01</c:v>
                </c:pt>
                <c:pt idx="3896">
                  <c:v>32.01</c:v>
                </c:pt>
                <c:pt idx="3897">
                  <c:v>32.01</c:v>
                </c:pt>
                <c:pt idx="3898">
                  <c:v>32.01</c:v>
                </c:pt>
                <c:pt idx="3899">
                  <c:v>32.01</c:v>
                </c:pt>
                <c:pt idx="3900">
                  <c:v>32.01</c:v>
                </c:pt>
                <c:pt idx="3901">
                  <c:v>32.01</c:v>
                </c:pt>
                <c:pt idx="3902">
                  <c:v>32</c:v>
                </c:pt>
                <c:pt idx="3903">
                  <c:v>32</c:v>
                </c:pt>
                <c:pt idx="3904">
                  <c:v>32</c:v>
                </c:pt>
                <c:pt idx="3905">
                  <c:v>32</c:v>
                </c:pt>
                <c:pt idx="3906">
                  <c:v>32</c:v>
                </c:pt>
                <c:pt idx="3907">
                  <c:v>32</c:v>
                </c:pt>
                <c:pt idx="3908">
                  <c:v>31.99</c:v>
                </c:pt>
                <c:pt idx="3909">
                  <c:v>31.99</c:v>
                </c:pt>
                <c:pt idx="3910">
                  <c:v>31.99</c:v>
                </c:pt>
                <c:pt idx="3911">
                  <c:v>31.99</c:v>
                </c:pt>
                <c:pt idx="3912">
                  <c:v>31.99</c:v>
                </c:pt>
                <c:pt idx="3913">
                  <c:v>31.99</c:v>
                </c:pt>
                <c:pt idx="3914">
                  <c:v>31.98</c:v>
                </c:pt>
                <c:pt idx="3915">
                  <c:v>31.98</c:v>
                </c:pt>
                <c:pt idx="3916">
                  <c:v>31.98</c:v>
                </c:pt>
                <c:pt idx="3917">
                  <c:v>31.97</c:v>
                </c:pt>
                <c:pt idx="3918">
                  <c:v>31.97</c:v>
                </c:pt>
                <c:pt idx="3919">
                  <c:v>31.97</c:v>
                </c:pt>
                <c:pt idx="3920">
                  <c:v>31.97</c:v>
                </c:pt>
                <c:pt idx="3921">
                  <c:v>31.97</c:v>
                </c:pt>
                <c:pt idx="3922">
                  <c:v>31.97</c:v>
                </c:pt>
                <c:pt idx="3923">
                  <c:v>31.97</c:v>
                </c:pt>
                <c:pt idx="3924">
                  <c:v>31.97</c:v>
                </c:pt>
                <c:pt idx="3925">
                  <c:v>31.96</c:v>
                </c:pt>
                <c:pt idx="3926">
                  <c:v>31.96</c:v>
                </c:pt>
                <c:pt idx="3927">
                  <c:v>31.96</c:v>
                </c:pt>
                <c:pt idx="3928">
                  <c:v>31.96</c:v>
                </c:pt>
                <c:pt idx="3929">
                  <c:v>31.96</c:v>
                </c:pt>
                <c:pt idx="3930">
                  <c:v>31.96</c:v>
                </c:pt>
                <c:pt idx="3931">
                  <c:v>31.96</c:v>
                </c:pt>
                <c:pt idx="3932">
                  <c:v>31.95</c:v>
                </c:pt>
                <c:pt idx="3933">
                  <c:v>31.95</c:v>
                </c:pt>
                <c:pt idx="3934">
                  <c:v>31.95</c:v>
                </c:pt>
                <c:pt idx="3935">
                  <c:v>31.95</c:v>
                </c:pt>
                <c:pt idx="3936">
                  <c:v>31.95</c:v>
                </c:pt>
                <c:pt idx="3937">
                  <c:v>31.95</c:v>
                </c:pt>
                <c:pt idx="3938">
                  <c:v>31.95</c:v>
                </c:pt>
                <c:pt idx="3939">
                  <c:v>31.95</c:v>
                </c:pt>
                <c:pt idx="3940">
                  <c:v>31.95</c:v>
                </c:pt>
                <c:pt idx="3941">
                  <c:v>31.95</c:v>
                </c:pt>
                <c:pt idx="3942">
                  <c:v>31.95</c:v>
                </c:pt>
                <c:pt idx="3943">
                  <c:v>31.95</c:v>
                </c:pt>
                <c:pt idx="3944">
                  <c:v>31.94</c:v>
                </c:pt>
                <c:pt idx="3945">
                  <c:v>31.93</c:v>
                </c:pt>
                <c:pt idx="3946">
                  <c:v>31.93</c:v>
                </c:pt>
                <c:pt idx="3947">
                  <c:v>31.93</c:v>
                </c:pt>
                <c:pt idx="3948">
                  <c:v>31.93</c:v>
                </c:pt>
                <c:pt idx="3949">
                  <c:v>31.93</c:v>
                </c:pt>
                <c:pt idx="3950">
                  <c:v>31.93</c:v>
                </c:pt>
                <c:pt idx="3951">
                  <c:v>31.93</c:v>
                </c:pt>
                <c:pt idx="3952">
                  <c:v>31.93</c:v>
                </c:pt>
                <c:pt idx="3953">
                  <c:v>31.92</c:v>
                </c:pt>
                <c:pt idx="3954">
                  <c:v>31.92</c:v>
                </c:pt>
                <c:pt idx="3955">
                  <c:v>31.92</c:v>
                </c:pt>
                <c:pt idx="3956">
                  <c:v>31.92</c:v>
                </c:pt>
                <c:pt idx="3957">
                  <c:v>31.92</c:v>
                </c:pt>
                <c:pt idx="3958">
                  <c:v>31.91</c:v>
                </c:pt>
                <c:pt idx="3959">
                  <c:v>31.91</c:v>
                </c:pt>
                <c:pt idx="3960">
                  <c:v>31.91</c:v>
                </c:pt>
                <c:pt idx="3961">
                  <c:v>31.91</c:v>
                </c:pt>
                <c:pt idx="3962">
                  <c:v>31.91</c:v>
                </c:pt>
                <c:pt idx="3963">
                  <c:v>31.9</c:v>
                </c:pt>
                <c:pt idx="3964">
                  <c:v>31.9</c:v>
                </c:pt>
                <c:pt idx="3965">
                  <c:v>31.89</c:v>
                </c:pt>
                <c:pt idx="3966">
                  <c:v>31.88</c:v>
                </c:pt>
                <c:pt idx="3967">
                  <c:v>31.88</c:v>
                </c:pt>
                <c:pt idx="3968">
                  <c:v>31.88</c:v>
                </c:pt>
                <c:pt idx="3969">
                  <c:v>31.88</c:v>
                </c:pt>
                <c:pt idx="3970">
                  <c:v>31.88</c:v>
                </c:pt>
                <c:pt idx="3971">
                  <c:v>31.88</c:v>
                </c:pt>
                <c:pt idx="3972">
                  <c:v>31.88</c:v>
                </c:pt>
                <c:pt idx="3973">
                  <c:v>31.86</c:v>
                </c:pt>
                <c:pt idx="3974">
                  <c:v>31.85</c:v>
                </c:pt>
                <c:pt idx="3975">
                  <c:v>31.84</c:v>
                </c:pt>
                <c:pt idx="3976">
                  <c:v>31.84</c:v>
                </c:pt>
                <c:pt idx="3977">
                  <c:v>31.83</c:v>
                </c:pt>
                <c:pt idx="3978">
                  <c:v>31.83</c:v>
                </c:pt>
                <c:pt idx="3979">
                  <c:v>31.83</c:v>
                </c:pt>
                <c:pt idx="3980">
                  <c:v>31.82</c:v>
                </c:pt>
                <c:pt idx="3981">
                  <c:v>31.82</c:v>
                </c:pt>
                <c:pt idx="3982">
                  <c:v>31.82</c:v>
                </c:pt>
                <c:pt idx="3983">
                  <c:v>31.82</c:v>
                </c:pt>
                <c:pt idx="3984">
                  <c:v>31.81</c:v>
                </c:pt>
                <c:pt idx="3985">
                  <c:v>31.8</c:v>
                </c:pt>
                <c:pt idx="3986">
                  <c:v>31.79</c:v>
                </c:pt>
                <c:pt idx="3987">
                  <c:v>31.77</c:v>
                </c:pt>
                <c:pt idx="3988">
                  <c:v>31.77</c:v>
                </c:pt>
                <c:pt idx="3989">
                  <c:v>31.77</c:v>
                </c:pt>
                <c:pt idx="3990">
                  <c:v>31.76</c:v>
                </c:pt>
                <c:pt idx="3991">
                  <c:v>31.75</c:v>
                </c:pt>
                <c:pt idx="3992">
                  <c:v>31.75</c:v>
                </c:pt>
                <c:pt idx="3993">
                  <c:v>31.75</c:v>
                </c:pt>
                <c:pt idx="3994">
                  <c:v>31.74</c:v>
                </c:pt>
                <c:pt idx="3995">
                  <c:v>31.73</c:v>
                </c:pt>
                <c:pt idx="3996">
                  <c:v>31.73</c:v>
                </c:pt>
                <c:pt idx="3997">
                  <c:v>31.72</c:v>
                </c:pt>
                <c:pt idx="3998">
                  <c:v>31.72</c:v>
                </c:pt>
                <c:pt idx="3999">
                  <c:v>31.72</c:v>
                </c:pt>
                <c:pt idx="4000">
                  <c:v>31.72</c:v>
                </c:pt>
                <c:pt idx="4001">
                  <c:v>31.72</c:v>
                </c:pt>
                <c:pt idx="4002">
                  <c:v>31.7</c:v>
                </c:pt>
                <c:pt idx="4003">
                  <c:v>31.7</c:v>
                </c:pt>
                <c:pt idx="4004">
                  <c:v>31.7</c:v>
                </c:pt>
                <c:pt idx="4005">
                  <c:v>31.69</c:v>
                </c:pt>
                <c:pt idx="4006">
                  <c:v>31.69</c:v>
                </c:pt>
                <c:pt idx="4007">
                  <c:v>31.69</c:v>
                </c:pt>
                <c:pt idx="4008">
                  <c:v>31.68</c:v>
                </c:pt>
                <c:pt idx="4009">
                  <c:v>31.68</c:v>
                </c:pt>
                <c:pt idx="4010">
                  <c:v>31.68</c:v>
                </c:pt>
                <c:pt idx="4011">
                  <c:v>31.67</c:v>
                </c:pt>
                <c:pt idx="4012">
                  <c:v>31.67</c:v>
                </c:pt>
                <c:pt idx="4013">
                  <c:v>31.67</c:v>
                </c:pt>
                <c:pt idx="4014">
                  <c:v>31.65</c:v>
                </c:pt>
                <c:pt idx="4015">
                  <c:v>31.65</c:v>
                </c:pt>
                <c:pt idx="4016">
                  <c:v>31.64</c:v>
                </c:pt>
                <c:pt idx="4017">
                  <c:v>31.64</c:v>
                </c:pt>
                <c:pt idx="4018">
                  <c:v>31.64</c:v>
                </c:pt>
                <c:pt idx="4019">
                  <c:v>31.63</c:v>
                </c:pt>
                <c:pt idx="4020">
                  <c:v>31.63</c:v>
                </c:pt>
                <c:pt idx="4021">
                  <c:v>31.62</c:v>
                </c:pt>
                <c:pt idx="4022">
                  <c:v>31.62</c:v>
                </c:pt>
                <c:pt idx="4023">
                  <c:v>31.62</c:v>
                </c:pt>
                <c:pt idx="4024">
                  <c:v>31.62</c:v>
                </c:pt>
                <c:pt idx="4025">
                  <c:v>31.61</c:v>
                </c:pt>
                <c:pt idx="4026">
                  <c:v>31.61</c:v>
                </c:pt>
                <c:pt idx="4027">
                  <c:v>31.61</c:v>
                </c:pt>
                <c:pt idx="4028">
                  <c:v>31.6</c:v>
                </c:pt>
                <c:pt idx="4029">
                  <c:v>31.6</c:v>
                </c:pt>
                <c:pt idx="4030">
                  <c:v>31.59</c:v>
                </c:pt>
                <c:pt idx="4031">
                  <c:v>31.59</c:v>
                </c:pt>
                <c:pt idx="4032">
                  <c:v>31.59</c:v>
                </c:pt>
                <c:pt idx="4033">
                  <c:v>31.58</c:v>
                </c:pt>
                <c:pt idx="4034">
                  <c:v>31.57</c:v>
                </c:pt>
                <c:pt idx="4035">
                  <c:v>31.57</c:v>
                </c:pt>
                <c:pt idx="4036">
                  <c:v>31.56</c:v>
                </c:pt>
                <c:pt idx="4037">
                  <c:v>31.56</c:v>
                </c:pt>
                <c:pt idx="4038">
                  <c:v>31.56</c:v>
                </c:pt>
                <c:pt idx="4039">
                  <c:v>31.55</c:v>
                </c:pt>
                <c:pt idx="4040">
                  <c:v>31.54</c:v>
                </c:pt>
                <c:pt idx="4041">
                  <c:v>31.54</c:v>
                </c:pt>
                <c:pt idx="4042">
                  <c:v>31.53</c:v>
                </c:pt>
                <c:pt idx="4043">
                  <c:v>31.52</c:v>
                </c:pt>
                <c:pt idx="4044">
                  <c:v>31.52</c:v>
                </c:pt>
                <c:pt idx="4045">
                  <c:v>31.51</c:v>
                </c:pt>
                <c:pt idx="4046">
                  <c:v>31.51</c:v>
                </c:pt>
                <c:pt idx="4047">
                  <c:v>31.5</c:v>
                </c:pt>
                <c:pt idx="4048">
                  <c:v>31.49</c:v>
                </c:pt>
                <c:pt idx="4049">
                  <c:v>31.49</c:v>
                </c:pt>
                <c:pt idx="4050">
                  <c:v>31.49</c:v>
                </c:pt>
                <c:pt idx="4051">
                  <c:v>31.48</c:v>
                </c:pt>
                <c:pt idx="4052">
                  <c:v>31.48</c:v>
                </c:pt>
                <c:pt idx="4053">
                  <c:v>31.48</c:v>
                </c:pt>
                <c:pt idx="4054">
                  <c:v>31.48</c:v>
                </c:pt>
                <c:pt idx="4055">
                  <c:v>31.48</c:v>
                </c:pt>
                <c:pt idx="4056">
                  <c:v>31.47</c:v>
                </c:pt>
                <c:pt idx="4057">
                  <c:v>31.47</c:v>
                </c:pt>
                <c:pt idx="4058">
                  <c:v>31.47</c:v>
                </c:pt>
                <c:pt idx="4059">
                  <c:v>31.46</c:v>
                </c:pt>
                <c:pt idx="4060">
                  <c:v>31.45</c:v>
                </c:pt>
                <c:pt idx="4061">
                  <c:v>31.45</c:v>
                </c:pt>
                <c:pt idx="4062">
                  <c:v>31.44</c:v>
                </c:pt>
                <c:pt idx="4063">
                  <c:v>31.44</c:v>
                </c:pt>
                <c:pt idx="4064">
                  <c:v>31.44</c:v>
                </c:pt>
                <c:pt idx="4065">
                  <c:v>31.43</c:v>
                </c:pt>
                <c:pt idx="4066">
                  <c:v>31.43</c:v>
                </c:pt>
                <c:pt idx="4067">
                  <c:v>31.43</c:v>
                </c:pt>
                <c:pt idx="4068">
                  <c:v>31.42</c:v>
                </c:pt>
                <c:pt idx="4069">
                  <c:v>31.42</c:v>
                </c:pt>
                <c:pt idx="4070">
                  <c:v>31.42</c:v>
                </c:pt>
                <c:pt idx="4071">
                  <c:v>31.42</c:v>
                </c:pt>
                <c:pt idx="4072">
                  <c:v>31.41</c:v>
                </c:pt>
                <c:pt idx="4073">
                  <c:v>31.41</c:v>
                </c:pt>
                <c:pt idx="4074">
                  <c:v>31.4</c:v>
                </c:pt>
                <c:pt idx="4075">
                  <c:v>31.4</c:v>
                </c:pt>
                <c:pt idx="4076">
                  <c:v>31.4</c:v>
                </c:pt>
                <c:pt idx="4077">
                  <c:v>31.39</c:v>
                </c:pt>
                <c:pt idx="4078">
                  <c:v>31.39</c:v>
                </c:pt>
                <c:pt idx="4079">
                  <c:v>31.39</c:v>
                </c:pt>
                <c:pt idx="4080">
                  <c:v>31.38</c:v>
                </c:pt>
                <c:pt idx="4081">
                  <c:v>31.38</c:v>
                </c:pt>
                <c:pt idx="4082">
                  <c:v>31.38</c:v>
                </c:pt>
                <c:pt idx="4083">
                  <c:v>31.37</c:v>
                </c:pt>
                <c:pt idx="4084">
                  <c:v>31.37</c:v>
                </c:pt>
                <c:pt idx="4085">
                  <c:v>31.37</c:v>
                </c:pt>
                <c:pt idx="4086">
                  <c:v>31.36</c:v>
                </c:pt>
                <c:pt idx="4087">
                  <c:v>31.35</c:v>
                </c:pt>
                <c:pt idx="4088">
                  <c:v>31.35</c:v>
                </c:pt>
                <c:pt idx="4089">
                  <c:v>31.34</c:v>
                </c:pt>
                <c:pt idx="4090">
                  <c:v>31.34</c:v>
                </c:pt>
                <c:pt idx="4091">
                  <c:v>31.34</c:v>
                </c:pt>
                <c:pt idx="4092">
                  <c:v>31.34</c:v>
                </c:pt>
                <c:pt idx="4093">
                  <c:v>31.34</c:v>
                </c:pt>
                <c:pt idx="4094">
                  <c:v>31.34</c:v>
                </c:pt>
                <c:pt idx="4095">
                  <c:v>31.33</c:v>
                </c:pt>
                <c:pt idx="4096">
                  <c:v>31.32</c:v>
                </c:pt>
                <c:pt idx="4097">
                  <c:v>31.32</c:v>
                </c:pt>
                <c:pt idx="4098">
                  <c:v>31.32</c:v>
                </c:pt>
                <c:pt idx="4099">
                  <c:v>31.32</c:v>
                </c:pt>
                <c:pt idx="4100">
                  <c:v>31.31</c:v>
                </c:pt>
                <c:pt idx="4101">
                  <c:v>31.31</c:v>
                </c:pt>
                <c:pt idx="4102">
                  <c:v>31.3</c:v>
                </c:pt>
                <c:pt idx="4103">
                  <c:v>31.29</c:v>
                </c:pt>
                <c:pt idx="4104">
                  <c:v>31.29</c:v>
                </c:pt>
                <c:pt idx="4105">
                  <c:v>31.29</c:v>
                </c:pt>
                <c:pt idx="4106">
                  <c:v>31.29</c:v>
                </c:pt>
                <c:pt idx="4107">
                  <c:v>31.29</c:v>
                </c:pt>
                <c:pt idx="4108">
                  <c:v>31.28</c:v>
                </c:pt>
                <c:pt idx="4109">
                  <c:v>31.27</c:v>
                </c:pt>
                <c:pt idx="4110">
                  <c:v>31.27</c:v>
                </c:pt>
                <c:pt idx="4111">
                  <c:v>31.27</c:v>
                </c:pt>
                <c:pt idx="4112">
                  <c:v>31.26</c:v>
                </c:pt>
                <c:pt idx="4113">
                  <c:v>31.26</c:v>
                </c:pt>
                <c:pt idx="4114">
                  <c:v>31.24</c:v>
                </c:pt>
                <c:pt idx="4115">
                  <c:v>31.24</c:v>
                </c:pt>
                <c:pt idx="4116">
                  <c:v>31.24</c:v>
                </c:pt>
                <c:pt idx="4117">
                  <c:v>31.24</c:v>
                </c:pt>
                <c:pt idx="4118">
                  <c:v>31.24</c:v>
                </c:pt>
                <c:pt idx="4119">
                  <c:v>31.23</c:v>
                </c:pt>
                <c:pt idx="4120">
                  <c:v>31.23</c:v>
                </c:pt>
                <c:pt idx="4121">
                  <c:v>31.23</c:v>
                </c:pt>
                <c:pt idx="4122">
                  <c:v>31.22</c:v>
                </c:pt>
                <c:pt idx="4123">
                  <c:v>31.22</c:v>
                </c:pt>
                <c:pt idx="4124">
                  <c:v>31.21</c:v>
                </c:pt>
                <c:pt idx="4125">
                  <c:v>31.21</c:v>
                </c:pt>
                <c:pt idx="4126">
                  <c:v>31.21</c:v>
                </c:pt>
                <c:pt idx="4127">
                  <c:v>31.21</c:v>
                </c:pt>
                <c:pt idx="4128">
                  <c:v>31.2</c:v>
                </c:pt>
                <c:pt idx="4129">
                  <c:v>31.2</c:v>
                </c:pt>
                <c:pt idx="4130">
                  <c:v>31.2</c:v>
                </c:pt>
                <c:pt idx="4131">
                  <c:v>31.18</c:v>
                </c:pt>
                <c:pt idx="4132">
                  <c:v>31.17</c:v>
                </c:pt>
                <c:pt idx="4133">
                  <c:v>31.17</c:v>
                </c:pt>
                <c:pt idx="4134">
                  <c:v>31.17</c:v>
                </c:pt>
                <c:pt idx="4135">
                  <c:v>31.17</c:v>
                </c:pt>
                <c:pt idx="4136">
                  <c:v>31.17</c:v>
                </c:pt>
                <c:pt idx="4137">
                  <c:v>31.17</c:v>
                </c:pt>
                <c:pt idx="4138">
                  <c:v>31.16</c:v>
                </c:pt>
                <c:pt idx="4139">
                  <c:v>31.16</c:v>
                </c:pt>
                <c:pt idx="4140">
                  <c:v>31.15</c:v>
                </c:pt>
                <c:pt idx="4141">
                  <c:v>31.14</c:v>
                </c:pt>
                <c:pt idx="4142">
                  <c:v>31.14</c:v>
                </c:pt>
                <c:pt idx="4143">
                  <c:v>31.14</c:v>
                </c:pt>
                <c:pt idx="4144">
                  <c:v>31.13</c:v>
                </c:pt>
                <c:pt idx="4145">
                  <c:v>31.12</c:v>
                </c:pt>
                <c:pt idx="4146">
                  <c:v>31.12</c:v>
                </c:pt>
                <c:pt idx="4147">
                  <c:v>31.12</c:v>
                </c:pt>
                <c:pt idx="4148">
                  <c:v>31.12</c:v>
                </c:pt>
                <c:pt idx="4149">
                  <c:v>31.11</c:v>
                </c:pt>
                <c:pt idx="4150">
                  <c:v>31.11</c:v>
                </c:pt>
                <c:pt idx="4151">
                  <c:v>31.1</c:v>
                </c:pt>
                <c:pt idx="4152">
                  <c:v>31.1</c:v>
                </c:pt>
                <c:pt idx="4153">
                  <c:v>31.1</c:v>
                </c:pt>
                <c:pt idx="4154">
                  <c:v>31.1</c:v>
                </c:pt>
                <c:pt idx="4155">
                  <c:v>31.1</c:v>
                </c:pt>
                <c:pt idx="4156">
                  <c:v>31.09</c:v>
                </c:pt>
                <c:pt idx="4157">
                  <c:v>31.09</c:v>
                </c:pt>
                <c:pt idx="4158">
                  <c:v>31.09</c:v>
                </c:pt>
                <c:pt idx="4159">
                  <c:v>31.09</c:v>
                </c:pt>
                <c:pt idx="4160">
                  <c:v>31.09</c:v>
                </c:pt>
                <c:pt idx="4161">
                  <c:v>31.09</c:v>
                </c:pt>
                <c:pt idx="4162">
                  <c:v>31.09</c:v>
                </c:pt>
                <c:pt idx="4163">
                  <c:v>31.09</c:v>
                </c:pt>
                <c:pt idx="4164">
                  <c:v>31.08</c:v>
                </c:pt>
                <c:pt idx="4165">
                  <c:v>31.08</c:v>
                </c:pt>
                <c:pt idx="4166">
                  <c:v>31.08</c:v>
                </c:pt>
                <c:pt idx="4167">
                  <c:v>31.08</c:v>
                </c:pt>
                <c:pt idx="4168">
                  <c:v>31.08</c:v>
                </c:pt>
                <c:pt idx="4169">
                  <c:v>31.08</c:v>
                </c:pt>
                <c:pt idx="4170">
                  <c:v>31.08</c:v>
                </c:pt>
                <c:pt idx="4171">
                  <c:v>31.08</c:v>
                </c:pt>
                <c:pt idx="4172">
                  <c:v>31.08</c:v>
                </c:pt>
                <c:pt idx="4173">
                  <c:v>31.08</c:v>
                </c:pt>
                <c:pt idx="4174">
                  <c:v>31.08</c:v>
                </c:pt>
                <c:pt idx="4175">
                  <c:v>31.08</c:v>
                </c:pt>
                <c:pt idx="4176">
                  <c:v>31.08</c:v>
                </c:pt>
                <c:pt idx="4177">
                  <c:v>31.08</c:v>
                </c:pt>
                <c:pt idx="4178">
                  <c:v>31.07</c:v>
                </c:pt>
                <c:pt idx="4179">
                  <c:v>31.07</c:v>
                </c:pt>
                <c:pt idx="4180">
                  <c:v>31.07</c:v>
                </c:pt>
                <c:pt idx="4181">
                  <c:v>31.07</c:v>
                </c:pt>
                <c:pt idx="4182">
                  <c:v>31.07</c:v>
                </c:pt>
                <c:pt idx="4183">
                  <c:v>31.06</c:v>
                </c:pt>
                <c:pt idx="4184">
                  <c:v>31.06</c:v>
                </c:pt>
                <c:pt idx="4185">
                  <c:v>31.06</c:v>
                </c:pt>
                <c:pt idx="4186">
                  <c:v>31.06</c:v>
                </c:pt>
                <c:pt idx="4187">
                  <c:v>31.05</c:v>
                </c:pt>
                <c:pt idx="4188">
                  <c:v>31.05</c:v>
                </c:pt>
                <c:pt idx="4189">
                  <c:v>31.05</c:v>
                </c:pt>
                <c:pt idx="4190">
                  <c:v>31.05</c:v>
                </c:pt>
                <c:pt idx="4191">
                  <c:v>31.04</c:v>
                </c:pt>
                <c:pt idx="4192">
                  <c:v>31.04</c:v>
                </c:pt>
                <c:pt idx="4193">
                  <c:v>31.04</c:v>
                </c:pt>
                <c:pt idx="4194">
                  <c:v>31.04</c:v>
                </c:pt>
                <c:pt idx="4195">
                  <c:v>31.04</c:v>
                </c:pt>
                <c:pt idx="4196">
                  <c:v>31.04</c:v>
                </c:pt>
                <c:pt idx="4197">
                  <c:v>31.04</c:v>
                </c:pt>
                <c:pt idx="4198">
                  <c:v>31.04</c:v>
                </c:pt>
                <c:pt idx="4199">
                  <c:v>31.04</c:v>
                </c:pt>
                <c:pt idx="4200">
                  <c:v>31.04</c:v>
                </c:pt>
                <c:pt idx="4201">
                  <c:v>31.04</c:v>
                </c:pt>
                <c:pt idx="4202">
                  <c:v>31.04</c:v>
                </c:pt>
                <c:pt idx="4203">
                  <c:v>31.03</c:v>
                </c:pt>
                <c:pt idx="4204">
                  <c:v>31.03</c:v>
                </c:pt>
                <c:pt idx="4205">
                  <c:v>31.03</c:v>
                </c:pt>
                <c:pt idx="4206">
                  <c:v>31.03</c:v>
                </c:pt>
                <c:pt idx="4207">
                  <c:v>31.03</c:v>
                </c:pt>
                <c:pt idx="4208">
                  <c:v>31.02</c:v>
                </c:pt>
                <c:pt idx="4209">
                  <c:v>31.02</c:v>
                </c:pt>
                <c:pt idx="4210">
                  <c:v>31.02</c:v>
                </c:pt>
                <c:pt idx="4211">
                  <c:v>31.02</c:v>
                </c:pt>
                <c:pt idx="4212">
                  <c:v>31.02</c:v>
                </c:pt>
                <c:pt idx="4213">
                  <c:v>31.02</c:v>
                </c:pt>
                <c:pt idx="4214">
                  <c:v>31.02</c:v>
                </c:pt>
                <c:pt idx="4215">
                  <c:v>31.01</c:v>
                </c:pt>
                <c:pt idx="4216">
                  <c:v>31.01</c:v>
                </c:pt>
                <c:pt idx="4217">
                  <c:v>31.01</c:v>
                </c:pt>
                <c:pt idx="4218">
                  <c:v>31.01</c:v>
                </c:pt>
                <c:pt idx="4219">
                  <c:v>31.01</c:v>
                </c:pt>
                <c:pt idx="4220">
                  <c:v>31.01</c:v>
                </c:pt>
                <c:pt idx="4221">
                  <c:v>31.01</c:v>
                </c:pt>
                <c:pt idx="4222">
                  <c:v>31.01</c:v>
                </c:pt>
                <c:pt idx="4223">
                  <c:v>31</c:v>
                </c:pt>
                <c:pt idx="4224">
                  <c:v>31</c:v>
                </c:pt>
                <c:pt idx="4225">
                  <c:v>31</c:v>
                </c:pt>
                <c:pt idx="4226">
                  <c:v>31</c:v>
                </c:pt>
                <c:pt idx="4227">
                  <c:v>31</c:v>
                </c:pt>
                <c:pt idx="4228">
                  <c:v>31</c:v>
                </c:pt>
                <c:pt idx="4229">
                  <c:v>31</c:v>
                </c:pt>
                <c:pt idx="4230">
                  <c:v>31</c:v>
                </c:pt>
                <c:pt idx="4231">
                  <c:v>31</c:v>
                </c:pt>
                <c:pt idx="4232">
                  <c:v>31</c:v>
                </c:pt>
                <c:pt idx="4233">
                  <c:v>31</c:v>
                </c:pt>
                <c:pt idx="4234">
                  <c:v>31</c:v>
                </c:pt>
                <c:pt idx="4235">
                  <c:v>31</c:v>
                </c:pt>
                <c:pt idx="4236">
                  <c:v>31</c:v>
                </c:pt>
                <c:pt idx="4237">
                  <c:v>30.99</c:v>
                </c:pt>
                <c:pt idx="4238">
                  <c:v>30.99</c:v>
                </c:pt>
                <c:pt idx="4239">
                  <c:v>30.99</c:v>
                </c:pt>
                <c:pt idx="4240">
                  <c:v>30.99</c:v>
                </c:pt>
                <c:pt idx="4241">
                  <c:v>30.99</c:v>
                </c:pt>
                <c:pt idx="4242">
                  <c:v>30.98</c:v>
                </c:pt>
                <c:pt idx="4243">
                  <c:v>30.98</c:v>
                </c:pt>
                <c:pt idx="4244">
                  <c:v>30.98</c:v>
                </c:pt>
                <c:pt idx="4245">
                  <c:v>30.98</c:v>
                </c:pt>
                <c:pt idx="4246">
                  <c:v>30.98</c:v>
                </c:pt>
                <c:pt idx="4247">
                  <c:v>30.98</c:v>
                </c:pt>
                <c:pt idx="4248">
                  <c:v>30.97</c:v>
                </c:pt>
                <c:pt idx="4249">
                  <c:v>30.97</c:v>
                </c:pt>
                <c:pt idx="4250">
                  <c:v>30.97</c:v>
                </c:pt>
                <c:pt idx="4251">
                  <c:v>30.97</c:v>
                </c:pt>
                <c:pt idx="4252">
                  <c:v>30.97</c:v>
                </c:pt>
                <c:pt idx="4253">
                  <c:v>30.96</c:v>
                </c:pt>
                <c:pt idx="4254">
                  <c:v>30.96</c:v>
                </c:pt>
                <c:pt idx="4255">
                  <c:v>30.96</c:v>
                </c:pt>
                <c:pt idx="4256">
                  <c:v>30.96</c:v>
                </c:pt>
                <c:pt idx="4257">
                  <c:v>30.96</c:v>
                </c:pt>
                <c:pt idx="4258">
                  <c:v>30.96</c:v>
                </c:pt>
                <c:pt idx="4259">
                  <c:v>30.96</c:v>
                </c:pt>
                <c:pt idx="4260">
                  <c:v>30.95</c:v>
                </c:pt>
                <c:pt idx="4261">
                  <c:v>30.95</c:v>
                </c:pt>
                <c:pt idx="4262">
                  <c:v>30.95</c:v>
                </c:pt>
                <c:pt idx="4263">
                  <c:v>30.94</c:v>
                </c:pt>
                <c:pt idx="4264">
                  <c:v>30.94</c:v>
                </c:pt>
                <c:pt idx="4265">
                  <c:v>30.94</c:v>
                </c:pt>
                <c:pt idx="4266">
                  <c:v>30.94</c:v>
                </c:pt>
                <c:pt idx="4267">
                  <c:v>30.94</c:v>
                </c:pt>
                <c:pt idx="4268">
                  <c:v>30.94</c:v>
                </c:pt>
                <c:pt idx="4269">
                  <c:v>30.94</c:v>
                </c:pt>
                <c:pt idx="4270">
                  <c:v>30.94</c:v>
                </c:pt>
                <c:pt idx="4271">
                  <c:v>30.93</c:v>
                </c:pt>
                <c:pt idx="4272">
                  <c:v>30.93</c:v>
                </c:pt>
                <c:pt idx="4273">
                  <c:v>30.93</c:v>
                </c:pt>
                <c:pt idx="4274">
                  <c:v>30.92</c:v>
                </c:pt>
                <c:pt idx="4275">
                  <c:v>30.92</c:v>
                </c:pt>
                <c:pt idx="4276">
                  <c:v>30.91</c:v>
                </c:pt>
                <c:pt idx="4277">
                  <c:v>30.91</c:v>
                </c:pt>
                <c:pt idx="4278">
                  <c:v>30.91</c:v>
                </c:pt>
                <c:pt idx="4279">
                  <c:v>30.91</c:v>
                </c:pt>
                <c:pt idx="4280">
                  <c:v>30.91</c:v>
                </c:pt>
                <c:pt idx="4281">
                  <c:v>30.9</c:v>
                </c:pt>
                <c:pt idx="4282">
                  <c:v>30.9</c:v>
                </c:pt>
                <c:pt idx="4283">
                  <c:v>30.9</c:v>
                </c:pt>
                <c:pt idx="4284">
                  <c:v>30.9</c:v>
                </c:pt>
                <c:pt idx="4285">
                  <c:v>30.9</c:v>
                </c:pt>
                <c:pt idx="4286">
                  <c:v>30.9</c:v>
                </c:pt>
                <c:pt idx="4287">
                  <c:v>30.9</c:v>
                </c:pt>
                <c:pt idx="4288">
                  <c:v>30.9</c:v>
                </c:pt>
                <c:pt idx="4289">
                  <c:v>30.89</c:v>
                </c:pt>
                <c:pt idx="4290">
                  <c:v>30.89</c:v>
                </c:pt>
                <c:pt idx="4291">
                  <c:v>30.88</c:v>
                </c:pt>
                <c:pt idx="4292">
                  <c:v>30.87</c:v>
                </c:pt>
                <c:pt idx="4293">
                  <c:v>30.87</c:v>
                </c:pt>
                <c:pt idx="4294">
                  <c:v>30.87</c:v>
                </c:pt>
                <c:pt idx="4295">
                  <c:v>30.87</c:v>
                </c:pt>
                <c:pt idx="4296">
                  <c:v>30.86</c:v>
                </c:pt>
                <c:pt idx="4297">
                  <c:v>30.86</c:v>
                </c:pt>
                <c:pt idx="4298">
                  <c:v>30.86</c:v>
                </c:pt>
                <c:pt idx="4299">
                  <c:v>30.86</c:v>
                </c:pt>
                <c:pt idx="4300">
                  <c:v>30.86</c:v>
                </c:pt>
                <c:pt idx="4301">
                  <c:v>30.86</c:v>
                </c:pt>
                <c:pt idx="4302">
                  <c:v>30.85</c:v>
                </c:pt>
                <c:pt idx="4303">
                  <c:v>30.85</c:v>
                </c:pt>
                <c:pt idx="4304">
                  <c:v>30.83</c:v>
                </c:pt>
                <c:pt idx="4305">
                  <c:v>30.82</c:v>
                </c:pt>
                <c:pt idx="4306">
                  <c:v>30.82</c:v>
                </c:pt>
                <c:pt idx="4307">
                  <c:v>30.82</c:v>
                </c:pt>
                <c:pt idx="4308">
                  <c:v>30.82</c:v>
                </c:pt>
                <c:pt idx="4309">
                  <c:v>30.81</c:v>
                </c:pt>
                <c:pt idx="4310">
                  <c:v>30.81</c:v>
                </c:pt>
                <c:pt idx="4311">
                  <c:v>30.8</c:v>
                </c:pt>
                <c:pt idx="4312">
                  <c:v>30.8</c:v>
                </c:pt>
                <c:pt idx="4313">
                  <c:v>30.79</c:v>
                </c:pt>
                <c:pt idx="4314">
                  <c:v>30.79</c:v>
                </c:pt>
                <c:pt idx="4315">
                  <c:v>30.78</c:v>
                </c:pt>
                <c:pt idx="4316">
                  <c:v>30.78</c:v>
                </c:pt>
                <c:pt idx="4317">
                  <c:v>30.77</c:v>
                </c:pt>
                <c:pt idx="4318">
                  <c:v>30.77</c:v>
                </c:pt>
                <c:pt idx="4319">
                  <c:v>30.76</c:v>
                </c:pt>
                <c:pt idx="4320">
                  <c:v>30.75</c:v>
                </c:pt>
                <c:pt idx="4321">
                  <c:v>30.75</c:v>
                </c:pt>
                <c:pt idx="4322">
                  <c:v>30.75</c:v>
                </c:pt>
                <c:pt idx="4323">
                  <c:v>30.74</c:v>
                </c:pt>
                <c:pt idx="4324">
                  <c:v>30.74</c:v>
                </c:pt>
                <c:pt idx="4325">
                  <c:v>30.73</c:v>
                </c:pt>
                <c:pt idx="4326">
                  <c:v>30.73</c:v>
                </c:pt>
                <c:pt idx="4327">
                  <c:v>30.72</c:v>
                </c:pt>
                <c:pt idx="4328">
                  <c:v>30.71</c:v>
                </c:pt>
                <c:pt idx="4329">
                  <c:v>30.71</c:v>
                </c:pt>
                <c:pt idx="4330">
                  <c:v>30.71</c:v>
                </c:pt>
                <c:pt idx="4331">
                  <c:v>30.7</c:v>
                </c:pt>
                <c:pt idx="4332">
                  <c:v>30.7</c:v>
                </c:pt>
                <c:pt idx="4333">
                  <c:v>30.69</c:v>
                </c:pt>
                <c:pt idx="4334">
                  <c:v>30.69</c:v>
                </c:pt>
                <c:pt idx="4335">
                  <c:v>30.69</c:v>
                </c:pt>
                <c:pt idx="4336">
                  <c:v>30.68</c:v>
                </c:pt>
                <c:pt idx="4337">
                  <c:v>30.68</c:v>
                </c:pt>
                <c:pt idx="4338">
                  <c:v>30.68</c:v>
                </c:pt>
                <c:pt idx="4339">
                  <c:v>30.67</c:v>
                </c:pt>
                <c:pt idx="4340">
                  <c:v>30.67</c:v>
                </c:pt>
                <c:pt idx="4341">
                  <c:v>30.66</c:v>
                </c:pt>
                <c:pt idx="4342">
                  <c:v>30.66</c:v>
                </c:pt>
                <c:pt idx="4343">
                  <c:v>30.66</c:v>
                </c:pt>
                <c:pt idx="4344">
                  <c:v>30.65</c:v>
                </c:pt>
                <c:pt idx="4345">
                  <c:v>30.65</c:v>
                </c:pt>
                <c:pt idx="4346">
                  <c:v>30.65</c:v>
                </c:pt>
                <c:pt idx="4347">
                  <c:v>30.65</c:v>
                </c:pt>
                <c:pt idx="4348">
                  <c:v>30.63</c:v>
                </c:pt>
                <c:pt idx="4349">
                  <c:v>30.63</c:v>
                </c:pt>
                <c:pt idx="4350">
                  <c:v>30.63</c:v>
                </c:pt>
                <c:pt idx="4351">
                  <c:v>30.62</c:v>
                </c:pt>
                <c:pt idx="4352">
                  <c:v>30.62</c:v>
                </c:pt>
                <c:pt idx="4353">
                  <c:v>30.62</c:v>
                </c:pt>
                <c:pt idx="4354">
                  <c:v>30.62</c:v>
                </c:pt>
                <c:pt idx="4355">
                  <c:v>30.62</c:v>
                </c:pt>
                <c:pt idx="4356">
                  <c:v>30.61</c:v>
                </c:pt>
                <c:pt idx="4357">
                  <c:v>30.61</c:v>
                </c:pt>
                <c:pt idx="4358">
                  <c:v>30.61</c:v>
                </c:pt>
                <c:pt idx="4359">
                  <c:v>30.61</c:v>
                </c:pt>
                <c:pt idx="4360">
                  <c:v>30.6</c:v>
                </c:pt>
                <c:pt idx="4361">
                  <c:v>30.59</c:v>
                </c:pt>
                <c:pt idx="4362">
                  <c:v>30.59</c:v>
                </c:pt>
                <c:pt idx="4363">
                  <c:v>30.59</c:v>
                </c:pt>
                <c:pt idx="4364">
                  <c:v>30.59</c:v>
                </c:pt>
                <c:pt idx="4365">
                  <c:v>30.58</c:v>
                </c:pt>
                <c:pt idx="4366">
                  <c:v>30.58</c:v>
                </c:pt>
                <c:pt idx="4367">
                  <c:v>30.57</c:v>
                </c:pt>
                <c:pt idx="4368">
                  <c:v>30.57</c:v>
                </c:pt>
                <c:pt idx="4369">
                  <c:v>30.57</c:v>
                </c:pt>
                <c:pt idx="4370">
                  <c:v>30.57</c:v>
                </c:pt>
                <c:pt idx="4371">
                  <c:v>30.57</c:v>
                </c:pt>
                <c:pt idx="4372">
                  <c:v>30.56</c:v>
                </c:pt>
                <c:pt idx="4373">
                  <c:v>30.56</c:v>
                </c:pt>
                <c:pt idx="4374">
                  <c:v>30.55</c:v>
                </c:pt>
                <c:pt idx="4375">
                  <c:v>30.55</c:v>
                </c:pt>
                <c:pt idx="4376">
                  <c:v>30.55</c:v>
                </c:pt>
                <c:pt idx="4377">
                  <c:v>30.55</c:v>
                </c:pt>
                <c:pt idx="4378">
                  <c:v>30.54</c:v>
                </c:pt>
                <c:pt idx="4379">
                  <c:v>30.54</c:v>
                </c:pt>
                <c:pt idx="4380">
                  <c:v>30.54</c:v>
                </c:pt>
                <c:pt idx="4381">
                  <c:v>30.54</c:v>
                </c:pt>
                <c:pt idx="4382">
                  <c:v>30.53</c:v>
                </c:pt>
                <c:pt idx="4383">
                  <c:v>30.53</c:v>
                </c:pt>
                <c:pt idx="4384">
                  <c:v>30.52</c:v>
                </c:pt>
                <c:pt idx="4385">
                  <c:v>30.52</c:v>
                </c:pt>
                <c:pt idx="4386">
                  <c:v>30.52</c:v>
                </c:pt>
                <c:pt idx="4387">
                  <c:v>30.52</c:v>
                </c:pt>
                <c:pt idx="4388">
                  <c:v>30.52</c:v>
                </c:pt>
                <c:pt idx="4389">
                  <c:v>30.5</c:v>
                </c:pt>
                <c:pt idx="4390">
                  <c:v>30.5</c:v>
                </c:pt>
                <c:pt idx="4391">
                  <c:v>30.49</c:v>
                </c:pt>
                <c:pt idx="4392">
                  <c:v>30.49</c:v>
                </c:pt>
                <c:pt idx="4393">
                  <c:v>30.49</c:v>
                </c:pt>
                <c:pt idx="4394">
                  <c:v>30.48</c:v>
                </c:pt>
                <c:pt idx="4395">
                  <c:v>30.48</c:v>
                </c:pt>
                <c:pt idx="4396">
                  <c:v>30.48</c:v>
                </c:pt>
                <c:pt idx="4397">
                  <c:v>30.48</c:v>
                </c:pt>
                <c:pt idx="4398">
                  <c:v>30.48</c:v>
                </c:pt>
                <c:pt idx="4399">
                  <c:v>30.47</c:v>
                </c:pt>
                <c:pt idx="4400">
                  <c:v>30.47</c:v>
                </c:pt>
                <c:pt idx="4401">
                  <c:v>30.47</c:v>
                </c:pt>
                <c:pt idx="4402">
                  <c:v>30.47</c:v>
                </c:pt>
                <c:pt idx="4403">
                  <c:v>30.46</c:v>
                </c:pt>
                <c:pt idx="4404">
                  <c:v>30.46</c:v>
                </c:pt>
                <c:pt idx="4405">
                  <c:v>30.45</c:v>
                </c:pt>
                <c:pt idx="4406">
                  <c:v>30.44</c:v>
                </c:pt>
                <c:pt idx="4407">
                  <c:v>30.44</c:v>
                </c:pt>
                <c:pt idx="4408">
                  <c:v>30.44</c:v>
                </c:pt>
                <c:pt idx="4409">
                  <c:v>30.44</c:v>
                </c:pt>
                <c:pt idx="4410">
                  <c:v>30.43</c:v>
                </c:pt>
                <c:pt idx="4411">
                  <c:v>30.43</c:v>
                </c:pt>
                <c:pt idx="4412">
                  <c:v>30.43</c:v>
                </c:pt>
                <c:pt idx="4413">
                  <c:v>30.43</c:v>
                </c:pt>
                <c:pt idx="4414">
                  <c:v>30.42</c:v>
                </c:pt>
                <c:pt idx="4415">
                  <c:v>30.41</c:v>
                </c:pt>
                <c:pt idx="4416">
                  <c:v>30.41</c:v>
                </c:pt>
                <c:pt idx="4417">
                  <c:v>30.41</c:v>
                </c:pt>
                <c:pt idx="4418">
                  <c:v>30.41</c:v>
                </c:pt>
                <c:pt idx="4419">
                  <c:v>30.4</c:v>
                </c:pt>
                <c:pt idx="4420">
                  <c:v>30.4</c:v>
                </c:pt>
                <c:pt idx="4421">
                  <c:v>30.4</c:v>
                </c:pt>
                <c:pt idx="4422">
                  <c:v>30.4</c:v>
                </c:pt>
                <c:pt idx="4423">
                  <c:v>30.39</c:v>
                </c:pt>
                <c:pt idx="4424">
                  <c:v>30.39</c:v>
                </c:pt>
                <c:pt idx="4425">
                  <c:v>30.38</c:v>
                </c:pt>
                <c:pt idx="4426">
                  <c:v>30.38</c:v>
                </c:pt>
                <c:pt idx="4427">
                  <c:v>30.38</c:v>
                </c:pt>
                <c:pt idx="4428">
                  <c:v>30.38</c:v>
                </c:pt>
                <c:pt idx="4429">
                  <c:v>30.38</c:v>
                </c:pt>
                <c:pt idx="4430">
                  <c:v>30.37</c:v>
                </c:pt>
                <c:pt idx="4431">
                  <c:v>30.35</c:v>
                </c:pt>
                <c:pt idx="4432">
                  <c:v>30.35</c:v>
                </c:pt>
                <c:pt idx="4433">
                  <c:v>30.35</c:v>
                </c:pt>
                <c:pt idx="4434">
                  <c:v>30.35</c:v>
                </c:pt>
                <c:pt idx="4435">
                  <c:v>30.35</c:v>
                </c:pt>
                <c:pt idx="4436">
                  <c:v>30.34</c:v>
                </c:pt>
                <c:pt idx="4437">
                  <c:v>30.33</c:v>
                </c:pt>
                <c:pt idx="4438">
                  <c:v>30.32</c:v>
                </c:pt>
                <c:pt idx="4439">
                  <c:v>30.32</c:v>
                </c:pt>
                <c:pt idx="4440">
                  <c:v>30.32</c:v>
                </c:pt>
                <c:pt idx="4441">
                  <c:v>30.32</c:v>
                </c:pt>
                <c:pt idx="4442">
                  <c:v>30.32</c:v>
                </c:pt>
                <c:pt idx="4443">
                  <c:v>30.3</c:v>
                </c:pt>
                <c:pt idx="4444">
                  <c:v>30.29</c:v>
                </c:pt>
                <c:pt idx="4445">
                  <c:v>30.29</c:v>
                </c:pt>
                <c:pt idx="4446">
                  <c:v>30.29</c:v>
                </c:pt>
                <c:pt idx="4447">
                  <c:v>30.29</c:v>
                </c:pt>
                <c:pt idx="4448">
                  <c:v>30.29</c:v>
                </c:pt>
                <c:pt idx="4449">
                  <c:v>30.29</c:v>
                </c:pt>
                <c:pt idx="4450">
                  <c:v>30.29</c:v>
                </c:pt>
                <c:pt idx="4451">
                  <c:v>30.28</c:v>
                </c:pt>
                <c:pt idx="4452">
                  <c:v>30.28</c:v>
                </c:pt>
                <c:pt idx="4453">
                  <c:v>30.28</c:v>
                </c:pt>
                <c:pt idx="4454">
                  <c:v>30.28</c:v>
                </c:pt>
                <c:pt idx="4455">
                  <c:v>30.27</c:v>
                </c:pt>
                <c:pt idx="4456">
                  <c:v>30.27</c:v>
                </c:pt>
                <c:pt idx="4457">
                  <c:v>30.27</c:v>
                </c:pt>
                <c:pt idx="4458">
                  <c:v>30.27</c:v>
                </c:pt>
                <c:pt idx="4459">
                  <c:v>30.26</c:v>
                </c:pt>
                <c:pt idx="4460">
                  <c:v>30.26</c:v>
                </c:pt>
                <c:pt idx="4461">
                  <c:v>30.26</c:v>
                </c:pt>
                <c:pt idx="4462">
                  <c:v>30.26</c:v>
                </c:pt>
                <c:pt idx="4463">
                  <c:v>30.25</c:v>
                </c:pt>
                <c:pt idx="4464">
                  <c:v>30.25</c:v>
                </c:pt>
                <c:pt idx="4465">
                  <c:v>30.25</c:v>
                </c:pt>
                <c:pt idx="4466">
                  <c:v>30.24</c:v>
                </c:pt>
                <c:pt idx="4467">
                  <c:v>30.24</c:v>
                </c:pt>
                <c:pt idx="4468">
                  <c:v>30.24</c:v>
                </c:pt>
                <c:pt idx="4469">
                  <c:v>30.23</c:v>
                </c:pt>
                <c:pt idx="4470">
                  <c:v>30.23</c:v>
                </c:pt>
                <c:pt idx="4471">
                  <c:v>30.23</c:v>
                </c:pt>
                <c:pt idx="4472">
                  <c:v>30.23</c:v>
                </c:pt>
                <c:pt idx="4473">
                  <c:v>30.23</c:v>
                </c:pt>
                <c:pt idx="4474">
                  <c:v>30.21</c:v>
                </c:pt>
                <c:pt idx="4475">
                  <c:v>30.21</c:v>
                </c:pt>
                <c:pt idx="4476">
                  <c:v>30.21</c:v>
                </c:pt>
                <c:pt idx="4477">
                  <c:v>30.21</c:v>
                </c:pt>
                <c:pt idx="4478">
                  <c:v>30.2</c:v>
                </c:pt>
                <c:pt idx="4479">
                  <c:v>30.2</c:v>
                </c:pt>
                <c:pt idx="4480">
                  <c:v>30.17</c:v>
                </c:pt>
                <c:pt idx="4481">
                  <c:v>30.17</c:v>
                </c:pt>
                <c:pt idx="4482">
                  <c:v>30.16</c:v>
                </c:pt>
                <c:pt idx="4483">
                  <c:v>30.16</c:v>
                </c:pt>
                <c:pt idx="4484">
                  <c:v>30.16</c:v>
                </c:pt>
                <c:pt idx="4485">
                  <c:v>30.15</c:v>
                </c:pt>
                <c:pt idx="4486">
                  <c:v>30.14</c:v>
                </c:pt>
                <c:pt idx="4487">
                  <c:v>30.14</c:v>
                </c:pt>
                <c:pt idx="4488">
                  <c:v>30.14</c:v>
                </c:pt>
                <c:pt idx="4489">
                  <c:v>30.13</c:v>
                </c:pt>
                <c:pt idx="4490">
                  <c:v>30.13</c:v>
                </c:pt>
                <c:pt idx="4491">
                  <c:v>30.12</c:v>
                </c:pt>
                <c:pt idx="4492">
                  <c:v>30.11</c:v>
                </c:pt>
                <c:pt idx="4493">
                  <c:v>30.11</c:v>
                </c:pt>
                <c:pt idx="4494">
                  <c:v>30.1</c:v>
                </c:pt>
                <c:pt idx="4495">
                  <c:v>30.1</c:v>
                </c:pt>
                <c:pt idx="4496">
                  <c:v>30.1</c:v>
                </c:pt>
                <c:pt idx="4497">
                  <c:v>30.1</c:v>
                </c:pt>
                <c:pt idx="4498">
                  <c:v>30.1</c:v>
                </c:pt>
                <c:pt idx="4499">
                  <c:v>30.09</c:v>
                </c:pt>
                <c:pt idx="4500">
                  <c:v>30.09</c:v>
                </c:pt>
                <c:pt idx="4501">
                  <c:v>30.09</c:v>
                </c:pt>
                <c:pt idx="4502">
                  <c:v>30.09</c:v>
                </c:pt>
                <c:pt idx="4503">
                  <c:v>30.09</c:v>
                </c:pt>
                <c:pt idx="4504">
                  <c:v>30.09</c:v>
                </c:pt>
                <c:pt idx="4505">
                  <c:v>30.09</c:v>
                </c:pt>
                <c:pt idx="4506">
                  <c:v>30.09</c:v>
                </c:pt>
                <c:pt idx="4507">
                  <c:v>30.09</c:v>
                </c:pt>
                <c:pt idx="4508">
                  <c:v>30.09</c:v>
                </c:pt>
                <c:pt idx="4509">
                  <c:v>30.09</c:v>
                </c:pt>
                <c:pt idx="4510">
                  <c:v>30.09</c:v>
                </c:pt>
                <c:pt idx="4511">
                  <c:v>30.09</c:v>
                </c:pt>
                <c:pt idx="4512">
                  <c:v>30.09</c:v>
                </c:pt>
                <c:pt idx="4513">
                  <c:v>30.08</c:v>
                </c:pt>
                <c:pt idx="4514">
                  <c:v>30.08</c:v>
                </c:pt>
                <c:pt idx="4515">
                  <c:v>30.08</c:v>
                </c:pt>
                <c:pt idx="4516">
                  <c:v>30.08</c:v>
                </c:pt>
                <c:pt idx="4517">
                  <c:v>30.08</c:v>
                </c:pt>
                <c:pt idx="4518">
                  <c:v>30.08</c:v>
                </c:pt>
                <c:pt idx="4519">
                  <c:v>30.08</c:v>
                </c:pt>
                <c:pt idx="4520">
                  <c:v>30.08</c:v>
                </c:pt>
                <c:pt idx="4521">
                  <c:v>30.08</c:v>
                </c:pt>
                <c:pt idx="4522">
                  <c:v>30.08</c:v>
                </c:pt>
                <c:pt idx="4523">
                  <c:v>30.08</c:v>
                </c:pt>
                <c:pt idx="4524">
                  <c:v>30.07</c:v>
                </c:pt>
                <c:pt idx="4525">
                  <c:v>30.07</c:v>
                </c:pt>
                <c:pt idx="4526">
                  <c:v>30.07</c:v>
                </c:pt>
                <c:pt idx="4527">
                  <c:v>30.07</c:v>
                </c:pt>
                <c:pt idx="4528">
                  <c:v>30.07</c:v>
                </c:pt>
                <c:pt idx="4529">
                  <c:v>30.07</c:v>
                </c:pt>
                <c:pt idx="4530">
                  <c:v>30.07</c:v>
                </c:pt>
                <c:pt idx="4531">
                  <c:v>30.07</c:v>
                </c:pt>
                <c:pt idx="4532">
                  <c:v>30.07</c:v>
                </c:pt>
                <c:pt idx="4533">
                  <c:v>30.07</c:v>
                </c:pt>
                <c:pt idx="4534">
                  <c:v>30.07</c:v>
                </c:pt>
                <c:pt idx="4535">
                  <c:v>30.07</c:v>
                </c:pt>
                <c:pt idx="4536">
                  <c:v>30.07</c:v>
                </c:pt>
                <c:pt idx="4537">
                  <c:v>30.07</c:v>
                </c:pt>
                <c:pt idx="4538">
                  <c:v>30.06</c:v>
                </c:pt>
                <c:pt idx="4539">
                  <c:v>30.06</c:v>
                </c:pt>
                <c:pt idx="4540">
                  <c:v>30.06</c:v>
                </c:pt>
                <c:pt idx="4541">
                  <c:v>30.06</c:v>
                </c:pt>
                <c:pt idx="4542">
                  <c:v>30.06</c:v>
                </c:pt>
                <c:pt idx="4543">
                  <c:v>30.06</c:v>
                </c:pt>
                <c:pt idx="4544">
                  <c:v>30.06</c:v>
                </c:pt>
                <c:pt idx="4545">
                  <c:v>30.06</c:v>
                </c:pt>
                <c:pt idx="4546">
                  <c:v>30.06</c:v>
                </c:pt>
                <c:pt idx="4547">
                  <c:v>30.05</c:v>
                </c:pt>
                <c:pt idx="4548">
                  <c:v>30.05</c:v>
                </c:pt>
                <c:pt idx="4549">
                  <c:v>30.05</c:v>
                </c:pt>
                <c:pt idx="4550">
                  <c:v>30.05</c:v>
                </c:pt>
                <c:pt idx="4551">
                  <c:v>30.05</c:v>
                </c:pt>
                <c:pt idx="4552">
                  <c:v>30.05</c:v>
                </c:pt>
                <c:pt idx="4553">
                  <c:v>30.05</c:v>
                </c:pt>
                <c:pt idx="4554">
                  <c:v>30.05</c:v>
                </c:pt>
                <c:pt idx="4555">
                  <c:v>30.04</c:v>
                </c:pt>
                <c:pt idx="4556">
                  <c:v>30.04</c:v>
                </c:pt>
                <c:pt idx="4557">
                  <c:v>30.04</c:v>
                </c:pt>
                <c:pt idx="4558">
                  <c:v>30.04</c:v>
                </c:pt>
                <c:pt idx="4559">
                  <c:v>30.04</c:v>
                </c:pt>
                <c:pt idx="4560">
                  <c:v>30.04</c:v>
                </c:pt>
                <c:pt idx="4561">
                  <c:v>30.04</c:v>
                </c:pt>
                <c:pt idx="4562">
                  <c:v>30.04</c:v>
                </c:pt>
                <c:pt idx="4563">
                  <c:v>30.03</c:v>
                </c:pt>
                <c:pt idx="4564">
                  <c:v>30.03</c:v>
                </c:pt>
                <c:pt idx="4565">
                  <c:v>30.03</c:v>
                </c:pt>
                <c:pt idx="4566">
                  <c:v>30.03</c:v>
                </c:pt>
                <c:pt idx="4567">
                  <c:v>30.03</c:v>
                </c:pt>
                <c:pt idx="4568">
                  <c:v>30.03</c:v>
                </c:pt>
                <c:pt idx="4569">
                  <c:v>30.03</c:v>
                </c:pt>
                <c:pt idx="4570">
                  <c:v>30.03</c:v>
                </c:pt>
                <c:pt idx="4571">
                  <c:v>30.03</c:v>
                </c:pt>
                <c:pt idx="4572">
                  <c:v>30.03</c:v>
                </c:pt>
                <c:pt idx="4573">
                  <c:v>30.03</c:v>
                </c:pt>
                <c:pt idx="4574">
                  <c:v>30.03</c:v>
                </c:pt>
                <c:pt idx="4575">
                  <c:v>30.03</c:v>
                </c:pt>
                <c:pt idx="4576">
                  <c:v>30.03</c:v>
                </c:pt>
                <c:pt idx="4577">
                  <c:v>30.03</c:v>
                </c:pt>
                <c:pt idx="4578">
                  <c:v>30.03</c:v>
                </c:pt>
                <c:pt idx="4579">
                  <c:v>30.03</c:v>
                </c:pt>
                <c:pt idx="4580">
                  <c:v>30.02</c:v>
                </c:pt>
                <c:pt idx="4581">
                  <c:v>30.02</c:v>
                </c:pt>
                <c:pt idx="4582">
                  <c:v>30.02</c:v>
                </c:pt>
                <c:pt idx="4583">
                  <c:v>30.02</c:v>
                </c:pt>
                <c:pt idx="4584">
                  <c:v>30.02</c:v>
                </c:pt>
                <c:pt idx="4585">
                  <c:v>30.02</c:v>
                </c:pt>
                <c:pt idx="4586">
                  <c:v>30.02</c:v>
                </c:pt>
                <c:pt idx="4587">
                  <c:v>30.02</c:v>
                </c:pt>
                <c:pt idx="4588">
                  <c:v>30.02</c:v>
                </c:pt>
                <c:pt idx="4589">
                  <c:v>30.02</c:v>
                </c:pt>
                <c:pt idx="4590">
                  <c:v>30.01</c:v>
                </c:pt>
                <c:pt idx="4591">
                  <c:v>30.01</c:v>
                </c:pt>
                <c:pt idx="4592">
                  <c:v>30.01</c:v>
                </c:pt>
                <c:pt idx="4593">
                  <c:v>30.01</c:v>
                </c:pt>
                <c:pt idx="4594">
                  <c:v>30.01</c:v>
                </c:pt>
                <c:pt idx="4595">
                  <c:v>30.01</c:v>
                </c:pt>
                <c:pt idx="4596">
                  <c:v>30.01</c:v>
                </c:pt>
                <c:pt idx="4597">
                  <c:v>30.01</c:v>
                </c:pt>
                <c:pt idx="4598">
                  <c:v>30.01</c:v>
                </c:pt>
                <c:pt idx="4599">
                  <c:v>30.01</c:v>
                </c:pt>
                <c:pt idx="4600">
                  <c:v>30.01</c:v>
                </c:pt>
                <c:pt idx="4601">
                  <c:v>30.01</c:v>
                </c:pt>
                <c:pt idx="4602">
                  <c:v>30.01</c:v>
                </c:pt>
                <c:pt idx="4603">
                  <c:v>30.01</c:v>
                </c:pt>
                <c:pt idx="4604">
                  <c:v>30.01</c:v>
                </c:pt>
                <c:pt idx="4605">
                  <c:v>30.01</c:v>
                </c:pt>
                <c:pt idx="4606">
                  <c:v>30</c:v>
                </c:pt>
                <c:pt idx="4607">
                  <c:v>30</c:v>
                </c:pt>
                <c:pt idx="4608">
                  <c:v>30</c:v>
                </c:pt>
                <c:pt idx="4609">
                  <c:v>30</c:v>
                </c:pt>
                <c:pt idx="4610">
                  <c:v>30</c:v>
                </c:pt>
                <c:pt idx="4611">
                  <c:v>30</c:v>
                </c:pt>
                <c:pt idx="4612">
                  <c:v>30</c:v>
                </c:pt>
                <c:pt idx="4613">
                  <c:v>30</c:v>
                </c:pt>
                <c:pt idx="4614">
                  <c:v>30</c:v>
                </c:pt>
                <c:pt idx="4615">
                  <c:v>29.99</c:v>
                </c:pt>
                <c:pt idx="4616">
                  <c:v>29.99</c:v>
                </c:pt>
                <c:pt idx="4617">
                  <c:v>29.99</c:v>
                </c:pt>
                <c:pt idx="4618">
                  <c:v>29.99</c:v>
                </c:pt>
                <c:pt idx="4619">
                  <c:v>29.99</c:v>
                </c:pt>
                <c:pt idx="4620">
                  <c:v>29.99</c:v>
                </c:pt>
                <c:pt idx="4621">
                  <c:v>29.99</c:v>
                </c:pt>
                <c:pt idx="4622">
                  <c:v>29.99</c:v>
                </c:pt>
                <c:pt idx="4623">
                  <c:v>29.99</c:v>
                </c:pt>
                <c:pt idx="4624">
                  <c:v>29.99</c:v>
                </c:pt>
                <c:pt idx="4625">
                  <c:v>29.98</c:v>
                </c:pt>
                <c:pt idx="4626">
                  <c:v>29.98</c:v>
                </c:pt>
                <c:pt idx="4627">
                  <c:v>29.98</c:v>
                </c:pt>
                <c:pt idx="4628">
                  <c:v>29.98</c:v>
                </c:pt>
                <c:pt idx="4629">
                  <c:v>29.98</c:v>
                </c:pt>
                <c:pt idx="4630">
                  <c:v>29.98</c:v>
                </c:pt>
                <c:pt idx="4631">
                  <c:v>29.98</c:v>
                </c:pt>
                <c:pt idx="4632">
                  <c:v>29.98</c:v>
                </c:pt>
                <c:pt idx="4633">
                  <c:v>29.98</c:v>
                </c:pt>
                <c:pt idx="4634">
                  <c:v>29.97</c:v>
                </c:pt>
                <c:pt idx="4635">
                  <c:v>29.97</c:v>
                </c:pt>
                <c:pt idx="4636">
                  <c:v>29.97</c:v>
                </c:pt>
                <c:pt idx="4637">
                  <c:v>29.97</c:v>
                </c:pt>
                <c:pt idx="4638">
                  <c:v>29.97</c:v>
                </c:pt>
                <c:pt idx="4639">
                  <c:v>29.97</c:v>
                </c:pt>
                <c:pt idx="4640">
                  <c:v>29.97</c:v>
                </c:pt>
                <c:pt idx="4641">
                  <c:v>29.97</c:v>
                </c:pt>
                <c:pt idx="4642">
                  <c:v>29.97</c:v>
                </c:pt>
                <c:pt idx="4643">
                  <c:v>29.96</c:v>
                </c:pt>
                <c:pt idx="4644">
                  <c:v>29.96</c:v>
                </c:pt>
                <c:pt idx="4645">
                  <c:v>29.96</c:v>
                </c:pt>
                <c:pt idx="4646">
                  <c:v>29.96</c:v>
                </c:pt>
                <c:pt idx="4647">
                  <c:v>29.96</c:v>
                </c:pt>
                <c:pt idx="4648">
                  <c:v>29.95</c:v>
                </c:pt>
                <c:pt idx="4649">
                  <c:v>29.95</c:v>
                </c:pt>
                <c:pt idx="4650">
                  <c:v>29.95</c:v>
                </c:pt>
                <c:pt idx="4651">
                  <c:v>29.95</c:v>
                </c:pt>
                <c:pt idx="4652">
                  <c:v>29.95</c:v>
                </c:pt>
                <c:pt idx="4653">
                  <c:v>29.95</c:v>
                </c:pt>
                <c:pt idx="4654">
                  <c:v>29.95</c:v>
                </c:pt>
                <c:pt idx="4655">
                  <c:v>29.95</c:v>
                </c:pt>
                <c:pt idx="4656">
                  <c:v>29.95</c:v>
                </c:pt>
                <c:pt idx="4657">
                  <c:v>29.95</c:v>
                </c:pt>
                <c:pt idx="4658">
                  <c:v>29.95</c:v>
                </c:pt>
                <c:pt idx="4659">
                  <c:v>29.95</c:v>
                </c:pt>
                <c:pt idx="4660">
                  <c:v>29.95</c:v>
                </c:pt>
                <c:pt idx="4661">
                  <c:v>29.95</c:v>
                </c:pt>
                <c:pt idx="4662">
                  <c:v>29.95</c:v>
                </c:pt>
                <c:pt idx="4663">
                  <c:v>29.94</c:v>
                </c:pt>
                <c:pt idx="4664">
                  <c:v>29.94</c:v>
                </c:pt>
                <c:pt idx="4665">
                  <c:v>29.94</c:v>
                </c:pt>
                <c:pt idx="4666">
                  <c:v>29.94</c:v>
                </c:pt>
                <c:pt idx="4667">
                  <c:v>29.94</c:v>
                </c:pt>
                <c:pt idx="4668">
                  <c:v>29.94</c:v>
                </c:pt>
                <c:pt idx="4669">
                  <c:v>29.94</c:v>
                </c:pt>
                <c:pt idx="4670">
                  <c:v>29.94</c:v>
                </c:pt>
                <c:pt idx="4671">
                  <c:v>29.93</c:v>
                </c:pt>
                <c:pt idx="4672">
                  <c:v>29.93</c:v>
                </c:pt>
                <c:pt idx="4673">
                  <c:v>29.93</c:v>
                </c:pt>
                <c:pt idx="4674">
                  <c:v>29.93</c:v>
                </c:pt>
                <c:pt idx="4675">
                  <c:v>29.93</c:v>
                </c:pt>
                <c:pt idx="4676">
                  <c:v>29.93</c:v>
                </c:pt>
                <c:pt idx="4677">
                  <c:v>29.93</c:v>
                </c:pt>
                <c:pt idx="4678">
                  <c:v>29.93</c:v>
                </c:pt>
                <c:pt idx="4679">
                  <c:v>29.92</c:v>
                </c:pt>
                <c:pt idx="4680">
                  <c:v>29.92</c:v>
                </c:pt>
                <c:pt idx="4681">
                  <c:v>29.92</c:v>
                </c:pt>
                <c:pt idx="4682">
                  <c:v>29.92</c:v>
                </c:pt>
                <c:pt idx="4683">
                  <c:v>29.92</c:v>
                </c:pt>
                <c:pt idx="4684">
                  <c:v>29.92</c:v>
                </c:pt>
                <c:pt idx="4685">
                  <c:v>29.92</c:v>
                </c:pt>
                <c:pt idx="4686">
                  <c:v>29.91</c:v>
                </c:pt>
                <c:pt idx="4687">
                  <c:v>29.91</c:v>
                </c:pt>
                <c:pt idx="4688">
                  <c:v>29.91</c:v>
                </c:pt>
                <c:pt idx="4689">
                  <c:v>29.91</c:v>
                </c:pt>
                <c:pt idx="4690">
                  <c:v>29.91</c:v>
                </c:pt>
                <c:pt idx="4691">
                  <c:v>29.91</c:v>
                </c:pt>
                <c:pt idx="4692">
                  <c:v>29.91</c:v>
                </c:pt>
                <c:pt idx="4693">
                  <c:v>29.91</c:v>
                </c:pt>
                <c:pt idx="4694">
                  <c:v>29.91</c:v>
                </c:pt>
                <c:pt idx="4695">
                  <c:v>29.91</c:v>
                </c:pt>
                <c:pt idx="4696">
                  <c:v>29.91</c:v>
                </c:pt>
                <c:pt idx="4697">
                  <c:v>29.9</c:v>
                </c:pt>
                <c:pt idx="4698">
                  <c:v>29.9</c:v>
                </c:pt>
                <c:pt idx="4699">
                  <c:v>29.9</c:v>
                </c:pt>
                <c:pt idx="4700">
                  <c:v>29.9</c:v>
                </c:pt>
                <c:pt idx="4701">
                  <c:v>29.9</c:v>
                </c:pt>
                <c:pt idx="4702">
                  <c:v>29.9</c:v>
                </c:pt>
                <c:pt idx="4703">
                  <c:v>29.9</c:v>
                </c:pt>
                <c:pt idx="4704">
                  <c:v>29.89</c:v>
                </c:pt>
                <c:pt idx="4705">
                  <c:v>29.89</c:v>
                </c:pt>
                <c:pt idx="4706">
                  <c:v>29.88</c:v>
                </c:pt>
                <c:pt idx="4707">
                  <c:v>29.88</c:v>
                </c:pt>
                <c:pt idx="4708">
                  <c:v>29.88</c:v>
                </c:pt>
                <c:pt idx="4709">
                  <c:v>29.88</c:v>
                </c:pt>
                <c:pt idx="4710">
                  <c:v>29.88</c:v>
                </c:pt>
                <c:pt idx="4711">
                  <c:v>29.86</c:v>
                </c:pt>
                <c:pt idx="4712">
                  <c:v>29.85</c:v>
                </c:pt>
                <c:pt idx="4713">
                  <c:v>29.85</c:v>
                </c:pt>
                <c:pt idx="4714">
                  <c:v>29.84</c:v>
                </c:pt>
                <c:pt idx="4715">
                  <c:v>29.84</c:v>
                </c:pt>
                <c:pt idx="4716">
                  <c:v>29.84</c:v>
                </c:pt>
                <c:pt idx="4717">
                  <c:v>29.83</c:v>
                </c:pt>
                <c:pt idx="4718">
                  <c:v>29.83</c:v>
                </c:pt>
                <c:pt idx="4719">
                  <c:v>29.83</c:v>
                </c:pt>
                <c:pt idx="4720">
                  <c:v>29.83</c:v>
                </c:pt>
                <c:pt idx="4721">
                  <c:v>29.81</c:v>
                </c:pt>
                <c:pt idx="4722">
                  <c:v>29.81</c:v>
                </c:pt>
                <c:pt idx="4723">
                  <c:v>29.81</c:v>
                </c:pt>
                <c:pt idx="4724">
                  <c:v>29.8</c:v>
                </c:pt>
                <c:pt idx="4725">
                  <c:v>29.79</c:v>
                </c:pt>
                <c:pt idx="4726">
                  <c:v>29.79</c:v>
                </c:pt>
                <c:pt idx="4727">
                  <c:v>29.79</c:v>
                </c:pt>
                <c:pt idx="4728">
                  <c:v>29.78</c:v>
                </c:pt>
                <c:pt idx="4729">
                  <c:v>29.78</c:v>
                </c:pt>
                <c:pt idx="4730">
                  <c:v>29.77</c:v>
                </c:pt>
                <c:pt idx="4731">
                  <c:v>29.76</c:v>
                </c:pt>
                <c:pt idx="4732">
                  <c:v>29.76</c:v>
                </c:pt>
                <c:pt idx="4733">
                  <c:v>29.76</c:v>
                </c:pt>
                <c:pt idx="4734">
                  <c:v>29.75</c:v>
                </c:pt>
                <c:pt idx="4735">
                  <c:v>29.75</c:v>
                </c:pt>
                <c:pt idx="4736">
                  <c:v>29.75</c:v>
                </c:pt>
                <c:pt idx="4737">
                  <c:v>29.74</c:v>
                </c:pt>
                <c:pt idx="4738">
                  <c:v>29.74</c:v>
                </c:pt>
                <c:pt idx="4739">
                  <c:v>29.73</c:v>
                </c:pt>
                <c:pt idx="4740">
                  <c:v>29.73</c:v>
                </c:pt>
                <c:pt idx="4741">
                  <c:v>29.73</c:v>
                </c:pt>
                <c:pt idx="4742">
                  <c:v>29.73</c:v>
                </c:pt>
                <c:pt idx="4743">
                  <c:v>29.72</c:v>
                </c:pt>
                <c:pt idx="4744">
                  <c:v>29.72</c:v>
                </c:pt>
                <c:pt idx="4745">
                  <c:v>29.72</c:v>
                </c:pt>
                <c:pt idx="4746">
                  <c:v>29.72</c:v>
                </c:pt>
                <c:pt idx="4747">
                  <c:v>29.72</c:v>
                </c:pt>
                <c:pt idx="4748">
                  <c:v>29.71</c:v>
                </c:pt>
                <c:pt idx="4749">
                  <c:v>29.71</c:v>
                </c:pt>
                <c:pt idx="4750">
                  <c:v>29.7</c:v>
                </c:pt>
                <c:pt idx="4751">
                  <c:v>29.7</c:v>
                </c:pt>
                <c:pt idx="4752">
                  <c:v>29.7</c:v>
                </c:pt>
                <c:pt idx="4753">
                  <c:v>29.7</c:v>
                </c:pt>
                <c:pt idx="4754">
                  <c:v>29.7</c:v>
                </c:pt>
                <c:pt idx="4755">
                  <c:v>29.69</c:v>
                </c:pt>
                <c:pt idx="4756">
                  <c:v>29.69</c:v>
                </c:pt>
                <c:pt idx="4757">
                  <c:v>29.68</c:v>
                </c:pt>
                <c:pt idx="4758">
                  <c:v>29.68</c:v>
                </c:pt>
                <c:pt idx="4759">
                  <c:v>29.68</c:v>
                </c:pt>
                <c:pt idx="4760">
                  <c:v>29.67</c:v>
                </c:pt>
                <c:pt idx="4761">
                  <c:v>29.67</c:v>
                </c:pt>
                <c:pt idx="4762">
                  <c:v>29.67</c:v>
                </c:pt>
                <c:pt idx="4763">
                  <c:v>29.67</c:v>
                </c:pt>
                <c:pt idx="4764">
                  <c:v>29.66</c:v>
                </c:pt>
                <c:pt idx="4765">
                  <c:v>29.66</c:v>
                </c:pt>
                <c:pt idx="4766">
                  <c:v>29.65</c:v>
                </c:pt>
                <c:pt idx="4767">
                  <c:v>29.65</c:v>
                </c:pt>
                <c:pt idx="4768">
                  <c:v>29.65</c:v>
                </c:pt>
                <c:pt idx="4769">
                  <c:v>29.64</c:v>
                </c:pt>
                <c:pt idx="4770">
                  <c:v>29.64</c:v>
                </c:pt>
                <c:pt idx="4771">
                  <c:v>29.64</c:v>
                </c:pt>
                <c:pt idx="4772">
                  <c:v>29.64</c:v>
                </c:pt>
                <c:pt idx="4773">
                  <c:v>29.63</c:v>
                </c:pt>
                <c:pt idx="4774">
                  <c:v>29.63</c:v>
                </c:pt>
                <c:pt idx="4775">
                  <c:v>29.63</c:v>
                </c:pt>
                <c:pt idx="4776">
                  <c:v>29.63</c:v>
                </c:pt>
                <c:pt idx="4777">
                  <c:v>29.62</c:v>
                </c:pt>
                <c:pt idx="4778">
                  <c:v>29.62</c:v>
                </c:pt>
                <c:pt idx="4779">
                  <c:v>29.62</c:v>
                </c:pt>
                <c:pt idx="4780">
                  <c:v>29.62</c:v>
                </c:pt>
                <c:pt idx="4781">
                  <c:v>29.62</c:v>
                </c:pt>
                <c:pt idx="4782">
                  <c:v>29.62</c:v>
                </c:pt>
                <c:pt idx="4783">
                  <c:v>29.61</c:v>
                </c:pt>
                <c:pt idx="4784">
                  <c:v>29.61</c:v>
                </c:pt>
                <c:pt idx="4785">
                  <c:v>29.6</c:v>
                </c:pt>
                <c:pt idx="4786">
                  <c:v>29.6</c:v>
                </c:pt>
                <c:pt idx="4787">
                  <c:v>29.6</c:v>
                </c:pt>
                <c:pt idx="4788">
                  <c:v>29.59</c:v>
                </c:pt>
                <c:pt idx="4789">
                  <c:v>29.59</c:v>
                </c:pt>
                <c:pt idx="4790">
                  <c:v>29.59</c:v>
                </c:pt>
                <c:pt idx="4791">
                  <c:v>29.59</c:v>
                </c:pt>
                <c:pt idx="4792">
                  <c:v>29.59</c:v>
                </c:pt>
                <c:pt idx="4793">
                  <c:v>29.59</c:v>
                </c:pt>
                <c:pt idx="4794">
                  <c:v>29.58</c:v>
                </c:pt>
                <c:pt idx="4795">
                  <c:v>29.58</c:v>
                </c:pt>
                <c:pt idx="4796">
                  <c:v>29.58</c:v>
                </c:pt>
                <c:pt idx="4797">
                  <c:v>29.57</c:v>
                </c:pt>
                <c:pt idx="4798">
                  <c:v>29.57</c:v>
                </c:pt>
                <c:pt idx="4799">
                  <c:v>29.57</c:v>
                </c:pt>
                <c:pt idx="4800">
                  <c:v>29.57</c:v>
                </c:pt>
                <c:pt idx="4801">
                  <c:v>29.57</c:v>
                </c:pt>
                <c:pt idx="4802">
                  <c:v>29.56</c:v>
                </c:pt>
                <c:pt idx="4803">
                  <c:v>29.55</c:v>
                </c:pt>
                <c:pt idx="4804">
                  <c:v>29.55</c:v>
                </c:pt>
                <c:pt idx="4805">
                  <c:v>29.55</c:v>
                </c:pt>
                <c:pt idx="4806">
                  <c:v>29.55</c:v>
                </c:pt>
                <c:pt idx="4807">
                  <c:v>29.54</c:v>
                </c:pt>
                <c:pt idx="4808">
                  <c:v>29.54</c:v>
                </c:pt>
                <c:pt idx="4809">
                  <c:v>29.54</c:v>
                </c:pt>
                <c:pt idx="4810">
                  <c:v>29.54</c:v>
                </c:pt>
                <c:pt idx="4811">
                  <c:v>29.54</c:v>
                </c:pt>
                <c:pt idx="4812">
                  <c:v>29.54</c:v>
                </c:pt>
                <c:pt idx="4813">
                  <c:v>29.53</c:v>
                </c:pt>
                <c:pt idx="4814">
                  <c:v>29.53</c:v>
                </c:pt>
                <c:pt idx="4815">
                  <c:v>29.53</c:v>
                </c:pt>
                <c:pt idx="4816">
                  <c:v>29.53</c:v>
                </c:pt>
                <c:pt idx="4817">
                  <c:v>29.53</c:v>
                </c:pt>
                <c:pt idx="4818">
                  <c:v>29.52</c:v>
                </c:pt>
                <c:pt idx="4819">
                  <c:v>29.52</c:v>
                </c:pt>
                <c:pt idx="4820">
                  <c:v>29.52</c:v>
                </c:pt>
                <c:pt idx="4821">
                  <c:v>29.51</c:v>
                </c:pt>
                <c:pt idx="4822">
                  <c:v>29.51</c:v>
                </c:pt>
                <c:pt idx="4823">
                  <c:v>29.51</c:v>
                </c:pt>
                <c:pt idx="4824">
                  <c:v>29.51</c:v>
                </c:pt>
                <c:pt idx="4825">
                  <c:v>29.5</c:v>
                </c:pt>
                <c:pt idx="4826">
                  <c:v>29.5</c:v>
                </c:pt>
                <c:pt idx="4827">
                  <c:v>29.5</c:v>
                </c:pt>
                <c:pt idx="4828">
                  <c:v>29.5</c:v>
                </c:pt>
                <c:pt idx="4829">
                  <c:v>29.49</c:v>
                </c:pt>
                <c:pt idx="4830">
                  <c:v>29.49</c:v>
                </c:pt>
                <c:pt idx="4831">
                  <c:v>29.49</c:v>
                </c:pt>
                <c:pt idx="4832">
                  <c:v>29.49</c:v>
                </c:pt>
                <c:pt idx="4833">
                  <c:v>29.49</c:v>
                </c:pt>
                <c:pt idx="4834">
                  <c:v>29.49</c:v>
                </c:pt>
                <c:pt idx="4835">
                  <c:v>29.49</c:v>
                </c:pt>
                <c:pt idx="4836">
                  <c:v>29.48</c:v>
                </c:pt>
                <c:pt idx="4837">
                  <c:v>29.48</c:v>
                </c:pt>
                <c:pt idx="4838">
                  <c:v>29.48</c:v>
                </c:pt>
                <c:pt idx="4839">
                  <c:v>29.48</c:v>
                </c:pt>
                <c:pt idx="4840">
                  <c:v>29.47</c:v>
                </c:pt>
                <c:pt idx="4841">
                  <c:v>29.47</c:v>
                </c:pt>
                <c:pt idx="4842">
                  <c:v>29.47</c:v>
                </c:pt>
                <c:pt idx="4843">
                  <c:v>29.47</c:v>
                </c:pt>
                <c:pt idx="4844">
                  <c:v>29.46</c:v>
                </c:pt>
                <c:pt idx="4845">
                  <c:v>29.46</c:v>
                </c:pt>
                <c:pt idx="4846">
                  <c:v>29.46</c:v>
                </c:pt>
                <c:pt idx="4847">
                  <c:v>29.46</c:v>
                </c:pt>
                <c:pt idx="4848">
                  <c:v>29.46</c:v>
                </c:pt>
                <c:pt idx="4849">
                  <c:v>29.46</c:v>
                </c:pt>
                <c:pt idx="4850">
                  <c:v>29.45</c:v>
                </c:pt>
                <c:pt idx="4851">
                  <c:v>29.45</c:v>
                </c:pt>
                <c:pt idx="4852">
                  <c:v>29.45</c:v>
                </c:pt>
                <c:pt idx="4853">
                  <c:v>29.45</c:v>
                </c:pt>
                <c:pt idx="4854">
                  <c:v>29.45</c:v>
                </c:pt>
                <c:pt idx="4855">
                  <c:v>29.44</c:v>
                </c:pt>
                <c:pt idx="4856">
                  <c:v>29.44</c:v>
                </c:pt>
                <c:pt idx="4857">
                  <c:v>29.44</c:v>
                </c:pt>
                <c:pt idx="4858">
                  <c:v>29.44</c:v>
                </c:pt>
                <c:pt idx="4859">
                  <c:v>29.44</c:v>
                </c:pt>
                <c:pt idx="4860">
                  <c:v>29.44</c:v>
                </c:pt>
                <c:pt idx="4861">
                  <c:v>29.44</c:v>
                </c:pt>
                <c:pt idx="4862">
                  <c:v>29.44</c:v>
                </c:pt>
                <c:pt idx="4863">
                  <c:v>29.43</c:v>
                </c:pt>
                <c:pt idx="4864">
                  <c:v>29.43</c:v>
                </c:pt>
                <c:pt idx="4865">
                  <c:v>29.43</c:v>
                </c:pt>
                <c:pt idx="4866">
                  <c:v>29.43</c:v>
                </c:pt>
                <c:pt idx="4867">
                  <c:v>29.43</c:v>
                </c:pt>
                <c:pt idx="4868">
                  <c:v>29.43</c:v>
                </c:pt>
                <c:pt idx="4869">
                  <c:v>29.43</c:v>
                </c:pt>
                <c:pt idx="4870">
                  <c:v>29.42</c:v>
                </c:pt>
                <c:pt idx="4871">
                  <c:v>29.42</c:v>
                </c:pt>
                <c:pt idx="4872">
                  <c:v>29.42</c:v>
                </c:pt>
                <c:pt idx="4873">
                  <c:v>29.41</c:v>
                </c:pt>
                <c:pt idx="4874">
                  <c:v>29.41</c:v>
                </c:pt>
                <c:pt idx="4875">
                  <c:v>29.41</c:v>
                </c:pt>
                <c:pt idx="4876">
                  <c:v>29.4</c:v>
                </c:pt>
                <c:pt idx="4877">
                  <c:v>29.4</c:v>
                </c:pt>
                <c:pt idx="4878">
                  <c:v>29.4</c:v>
                </c:pt>
                <c:pt idx="4879">
                  <c:v>29.39</c:v>
                </c:pt>
                <c:pt idx="4880">
                  <c:v>29.39</c:v>
                </c:pt>
                <c:pt idx="4881">
                  <c:v>29.38</c:v>
                </c:pt>
                <c:pt idx="4882">
                  <c:v>29.38</c:v>
                </c:pt>
                <c:pt idx="4883">
                  <c:v>29.38</c:v>
                </c:pt>
                <c:pt idx="4884">
                  <c:v>29.38</c:v>
                </c:pt>
                <c:pt idx="4885">
                  <c:v>29.38</c:v>
                </c:pt>
                <c:pt idx="4886">
                  <c:v>29.38</c:v>
                </c:pt>
                <c:pt idx="4887">
                  <c:v>29.37</c:v>
                </c:pt>
                <c:pt idx="4888">
                  <c:v>29.37</c:v>
                </c:pt>
                <c:pt idx="4889">
                  <c:v>29.37</c:v>
                </c:pt>
                <c:pt idx="4890">
                  <c:v>29.37</c:v>
                </c:pt>
                <c:pt idx="4891">
                  <c:v>29.36</c:v>
                </c:pt>
                <c:pt idx="4892">
                  <c:v>29.36</c:v>
                </c:pt>
                <c:pt idx="4893">
                  <c:v>29.36</c:v>
                </c:pt>
                <c:pt idx="4894">
                  <c:v>29.35</c:v>
                </c:pt>
                <c:pt idx="4895">
                  <c:v>29.35</c:v>
                </c:pt>
                <c:pt idx="4896">
                  <c:v>29.34</c:v>
                </c:pt>
                <c:pt idx="4897">
                  <c:v>29.34</c:v>
                </c:pt>
                <c:pt idx="4898">
                  <c:v>29.34</c:v>
                </c:pt>
                <c:pt idx="4899">
                  <c:v>29.34</c:v>
                </c:pt>
                <c:pt idx="4900">
                  <c:v>29.33</c:v>
                </c:pt>
                <c:pt idx="4901">
                  <c:v>29.33</c:v>
                </c:pt>
                <c:pt idx="4902">
                  <c:v>29.33</c:v>
                </c:pt>
                <c:pt idx="4903">
                  <c:v>29.33</c:v>
                </c:pt>
                <c:pt idx="4904">
                  <c:v>29.33</c:v>
                </c:pt>
                <c:pt idx="4905">
                  <c:v>29.33</c:v>
                </c:pt>
                <c:pt idx="4906">
                  <c:v>29.32</c:v>
                </c:pt>
                <c:pt idx="4907">
                  <c:v>29.32</c:v>
                </c:pt>
                <c:pt idx="4908">
                  <c:v>29.31</c:v>
                </c:pt>
                <c:pt idx="4909">
                  <c:v>29.31</c:v>
                </c:pt>
                <c:pt idx="4910">
                  <c:v>29.3</c:v>
                </c:pt>
                <c:pt idx="4911">
                  <c:v>29.3</c:v>
                </c:pt>
                <c:pt idx="4912">
                  <c:v>29.3</c:v>
                </c:pt>
                <c:pt idx="4913">
                  <c:v>29.29</c:v>
                </c:pt>
                <c:pt idx="4914">
                  <c:v>29.29</c:v>
                </c:pt>
                <c:pt idx="4915">
                  <c:v>29.28</c:v>
                </c:pt>
                <c:pt idx="4916">
                  <c:v>29.28</c:v>
                </c:pt>
                <c:pt idx="4917">
                  <c:v>29.28</c:v>
                </c:pt>
                <c:pt idx="4918">
                  <c:v>29.28</c:v>
                </c:pt>
                <c:pt idx="4919">
                  <c:v>29.28</c:v>
                </c:pt>
                <c:pt idx="4920">
                  <c:v>29.28</c:v>
                </c:pt>
                <c:pt idx="4921">
                  <c:v>29.27</c:v>
                </c:pt>
                <c:pt idx="4922">
                  <c:v>29.27</c:v>
                </c:pt>
                <c:pt idx="4923">
                  <c:v>29.27</c:v>
                </c:pt>
                <c:pt idx="4924">
                  <c:v>29.27</c:v>
                </c:pt>
                <c:pt idx="4925">
                  <c:v>29.26</c:v>
                </c:pt>
                <c:pt idx="4926">
                  <c:v>29.25</c:v>
                </c:pt>
                <c:pt idx="4927">
                  <c:v>29.25</c:v>
                </c:pt>
                <c:pt idx="4928">
                  <c:v>29.25</c:v>
                </c:pt>
                <c:pt idx="4929">
                  <c:v>29.24</c:v>
                </c:pt>
                <c:pt idx="4930">
                  <c:v>29.24</c:v>
                </c:pt>
                <c:pt idx="4931">
                  <c:v>29.23</c:v>
                </c:pt>
                <c:pt idx="4932">
                  <c:v>29.23</c:v>
                </c:pt>
                <c:pt idx="4933">
                  <c:v>29.23</c:v>
                </c:pt>
                <c:pt idx="4934">
                  <c:v>29.22</c:v>
                </c:pt>
                <c:pt idx="4935">
                  <c:v>29.22</c:v>
                </c:pt>
                <c:pt idx="4936">
                  <c:v>29.22</c:v>
                </c:pt>
                <c:pt idx="4937">
                  <c:v>29.21</c:v>
                </c:pt>
                <c:pt idx="4938">
                  <c:v>29.2</c:v>
                </c:pt>
                <c:pt idx="4939">
                  <c:v>29.19</c:v>
                </c:pt>
                <c:pt idx="4940">
                  <c:v>29.19</c:v>
                </c:pt>
                <c:pt idx="4941">
                  <c:v>29.18</c:v>
                </c:pt>
                <c:pt idx="4942">
                  <c:v>29.18</c:v>
                </c:pt>
                <c:pt idx="4943">
                  <c:v>29.18</c:v>
                </c:pt>
                <c:pt idx="4944">
                  <c:v>29.18</c:v>
                </c:pt>
                <c:pt idx="4945">
                  <c:v>29.18</c:v>
                </c:pt>
                <c:pt idx="4946">
                  <c:v>29.18</c:v>
                </c:pt>
                <c:pt idx="4947">
                  <c:v>29.18</c:v>
                </c:pt>
                <c:pt idx="4948">
                  <c:v>29.18</c:v>
                </c:pt>
                <c:pt idx="4949">
                  <c:v>29.18</c:v>
                </c:pt>
                <c:pt idx="4950">
                  <c:v>29.17</c:v>
                </c:pt>
                <c:pt idx="4951">
                  <c:v>29.17</c:v>
                </c:pt>
                <c:pt idx="4952">
                  <c:v>29.17</c:v>
                </c:pt>
                <c:pt idx="4953">
                  <c:v>29.17</c:v>
                </c:pt>
                <c:pt idx="4954">
                  <c:v>29.16</c:v>
                </c:pt>
                <c:pt idx="4955">
                  <c:v>29.15</c:v>
                </c:pt>
                <c:pt idx="4956">
                  <c:v>29.15</c:v>
                </c:pt>
                <c:pt idx="4957">
                  <c:v>29.15</c:v>
                </c:pt>
                <c:pt idx="4958">
                  <c:v>29.15</c:v>
                </c:pt>
                <c:pt idx="4959">
                  <c:v>29.15</c:v>
                </c:pt>
                <c:pt idx="4960">
                  <c:v>29.15</c:v>
                </c:pt>
                <c:pt idx="4961">
                  <c:v>29.14</c:v>
                </c:pt>
                <c:pt idx="4962">
                  <c:v>29.14</c:v>
                </c:pt>
                <c:pt idx="4963">
                  <c:v>29.14</c:v>
                </c:pt>
                <c:pt idx="4964">
                  <c:v>29.14</c:v>
                </c:pt>
                <c:pt idx="4965">
                  <c:v>29.14</c:v>
                </c:pt>
                <c:pt idx="4966">
                  <c:v>29.14</c:v>
                </c:pt>
                <c:pt idx="4967">
                  <c:v>29.14</c:v>
                </c:pt>
                <c:pt idx="4968">
                  <c:v>29.13</c:v>
                </c:pt>
                <c:pt idx="4969">
                  <c:v>29.13</c:v>
                </c:pt>
                <c:pt idx="4970">
                  <c:v>29.13</c:v>
                </c:pt>
                <c:pt idx="4971">
                  <c:v>29.13</c:v>
                </c:pt>
                <c:pt idx="4972">
                  <c:v>29.13</c:v>
                </c:pt>
                <c:pt idx="4973">
                  <c:v>29.13</c:v>
                </c:pt>
                <c:pt idx="4974">
                  <c:v>29.12</c:v>
                </c:pt>
                <c:pt idx="4975">
                  <c:v>29.12</c:v>
                </c:pt>
                <c:pt idx="4976">
                  <c:v>29.11</c:v>
                </c:pt>
                <c:pt idx="4977">
                  <c:v>29.11</c:v>
                </c:pt>
                <c:pt idx="4978">
                  <c:v>29.11</c:v>
                </c:pt>
                <c:pt idx="4979">
                  <c:v>29.1</c:v>
                </c:pt>
                <c:pt idx="4980">
                  <c:v>29.1</c:v>
                </c:pt>
                <c:pt idx="4981">
                  <c:v>29.1</c:v>
                </c:pt>
                <c:pt idx="4982">
                  <c:v>29.1</c:v>
                </c:pt>
                <c:pt idx="4983">
                  <c:v>29.09</c:v>
                </c:pt>
                <c:pt idx="4984">
                  <c:v>29.09</c:v>
                </c:pt>
                <c:pt idx="4985">
                  <c:v>29.09</c:v>
                </c:pt>
                <c:pt idx="4986">
                  <c:v>29.09</c:v>
                </c:pt>
                <c:pt idx="4987">
                  <c:v>29.09</c:v>
                </c:pt>
                <c:pt idx="4988">
                  <c:v>29.09</c:v>
                </c:pt>
                <c:pt idx="4989">
                  <c:v>29.09</c:v>
                </c:pt>
                <c:pt idx="4990">
                  <c:v>29.09</c:v>
                </c:pt>
                <c:pt idx="4991">
                  <c:v>29.09</c:v>
                </c:pt>
                <c:pt idx="4992">
                  <c:v>29.08</c:v>
                </c:pt>
                <c:pt idx="4993">
                  <c:v>29.08</c:v>
                </c:pt>
                <c:pt idx="4994">
                  <c:v>29.08</c:v>
                </c:pt>
                <c:pt idx="4995">
                  <c:v>29.08</c:v>
                </c:pt>
                <c:pt idx="4996">
                  <c:v>29.08</c:v>
                </c:pt>
                <c:pt idx="4997">
                  <c:v>29.08</c:v>
                </c:pt>
                <c:pt idx="4998">
                  <c:v>29.08</c:v>
                </c:pt>
                <c:pt idx="4999">
                  <c:v>29.08</c:v>
                </c:pt>
                <c:pt idx="5000">
                  <c:v>29.07</c:v>
                </c:pt>
                <c:pt idx="5001">
                  <c:v>29.07</c:v>
                </c:pt>
                <c:pt idx="5002">
                  <c:v>29.07</c:v>
                </c:pt>
                <c:pt idx="5003">
                  <c:v>29.06</c:v>
                </c:pt>
                <c:pt idx="5004">
                  <c:v>29.06</c:v>
                </c:pt>
                <c:pt idx="5005">
                  <c:v>29.06</c:v>
                </c:pt>
                <c:pt idx="5006">
                  <c:v>29.06</c:v>
                </c:pt>
                <c:pt idx="5007">
                  <c:v>29.06</c:v>
                </c:pt>
                <c:pt idx="5008">
                  <c:v>29.06</c:v>
                </c:pt>
                <c:pt idx="5009">
                  <c:v>29.06</c:v>
                </c:pt>
                <c:pt idx="5010">
                  <c:v>29.06</c:v>
                </c:pt>
                <c:pt idx="5011">
                  <c:v>29.06</c:v>
                </c:pt>
                <c:pt idx="5012">
                  <c:v>29.05</c:v>
                </c:pt>
                <c:pt idx="5013">
                  <c:v>29.05</c:v>
                </c:pt>
                <c:pt idx="5014">
                  <c:v>29.05</c:v>
                </c:pt>
                <c:pt idx="5015">
                  <c:v>29.05</c:v>
                </c:pt>
                <c:pt idx="5016">
                  <c:v>29.05</c:v>
                </c:pt>
                <c:pt idx="5017">
                  <c:v>29.04</c:v>
                </c:pt>
                <c:pt idx="5018">
                  <c:v>29.04</c:v>
                </c:pt>
                <c:pt idx="5019">
                  <c:v>29.04</c:v>
                </c:pt>
                <c:pt idx="5020">
                  <c:v>29.04</c:v>
                </c:pt>
                <c:pt idx="5021">
                  <c:v>29.04</c:v>
                </c:pt>
                <c:pt idx="5022">
                  <c:v>29.03</c:v>
                </c:pt>
                <c:pt idx="5023">
                  <c:v>29.03</c:v>
                </c:pt>
                <c:pt idx="5024">
                  <c:v>29.03</c:v>
                </c:pt>
                <c:pt idx="5025">
                  <c:v>29.03</c:v>
                </c:pt>
                <c:pt idx="5026">
                  <c:v>29.03</c:v>
                </c:pt>
                <c:pt idx="5027">
                  <c:v>29.03</c:v>
                </c:pt>
                <c:pt idx="5028">
                  <c:v>29.03</c:v>
                </c:pt>
                <c:pt idx="5029">
                  <c:v>29.03</c:v>
                </c:pt>
                <c:pt idx="5030">
                  <c:v>29.03</c:v>
                </c:pt>
                <c:pt idx="5031">
                  <c:v>29.03</c:v>
                </c:pt>
                <c:pt idx="5032">
                  <c:v>29.02</c:v>
                </c:pt>
                <c:pt idx="5033">
                  <c:v>29.02</c:v>
                </c:pt>
                <c:pt idx="5034">
                  <c:v>29.02</c:v>
                </c:pt>
                <c:pt idx="5035">
                  <c:v>29.02</c:v>
                </c:pt>
                <c:pt idx="5036">
                  <c:v>29.02</c:v>
                </c:pt>
                <c:pt idx="5037">
                  <c:v>29.02</c:v>
                </c:pt>
                <c:pt idx="5038">
                  <c:v>29.02</c:v>
                </c:pt>
                <c:pt idx="5039">
                  <c:v>29.02</c:v>
                </c:pt>
                <c:pt idx="5040">
                  <c:v>29.01</c:v>
                </c:pt>
                <c:pt idx="5041">
                  <c:v>29.01</c:v>
                </c:pt>
                <c:pt idx="5042">
                  <c:v>29.01</c:v>
                </c:pt>
                <c:pt idx="5043">
                  <c:v>29.01</c:v>
                </c:pt>
                <c:pt idx="5044">
                  <c:v>29.01</c:v>
                </c:pt>
                <c:pt idx="5045">
                  <c:v>29.01</c:v>
                </c:pt>
                <c:pt idx="5046">
                  <c:v>29.01</c:v>
                </c:pt>
                <c:pt idx="5047">
                  <c:v>29.01</c:v>
                </c:pt>
                <c:pt idx="5048">
                  <c:v>29.01</c:v>
                </c:pt>
                <c:pt idx="5049">
                  <c:v>29</c:v>
                </c:pt>
                <c:pt idx="5050">
                  <c:v>29</c:v>
                </c:pt>
                <c:pt idx="5051">
                  <c:v>29</c:v>
                </c:pt>
                <c:pt idx="5052">
                  <c:v>29</c:v>
                </c:pt>
                <c:pt idx="5053">
                  <c:v>29</c:v>
                </c:pt>
                <c:pt idx="5054">
                  <c:v>29</c:v>
                </c:pt>
                <c:pt idx="5055">
                  <c:v>29</c:v>
                </c:pt>
                <c:pt idx="5056">
                  <c:v>28.99</c:v>
                </c:pt>
                <c:pt idx="5057">
                  <c:v>28.99</c:v>
                </c:pt>
                <c:pt idx="5058">
                  <c:v>28.99</c:v>
                </c:pt>
                <c:pt idx="5059">
                  <c:v>28.99</c:v>
                </c:pt>
                <c:pt idx="5060">
                  <c:v>28.99</c:v>
                </c:pt>
                <c:pt idx="5061">
                  <c:v>28.99</c:v>
                </c:pt>
                <c:pt idx="5062">
                  <c:v>28.98</c:v>
                </c:pt>
                <c:pt idx="5063">
                  <c:v>28.97</c:v>
                </c:pt>
                <c:pt idx="5064">
                  <c:v>28.96</c:v>
                </c:pt>
                <c:pt idx="5065">
                  <c:v>28.96</c:v>
                </c:pt>
                <c:pt idx="5066">
                  <c:v>28.95</c:v>
                </c:pt>
                <c:pt idx="5067">
                  <c:v>28.95</c:v>
                </c:pt>
                <c:pt idx="5068">
                  <c:v>28.95</c:v>
                </c:pt>
                <c:pt idx="5069">
                  <c:v>28.94</c:v>
                </c:pt>
                <c:pt idx="5070">
                  <c:v>28.94</c:v>
                </c:pt>
                <c:pt idx="5071">
                  <c:v>28.94</c:v>
                </c:pt>
                <c:pt idx="5072">
                  <c:v>28.94</c:v>
                </c:pt>
                <c:pt idx="5073">
                  <c:v>28.94</c:v>
                </c:pt>
                <c:pt idx="5074">
                  <c:v>28.94</c:v>
                </c:pt>
                <c:pt idx="5075">
                  <c:v>28.93</c:v>
                </c:pt>
                <c:pt idx="5076">
                  <c:v>28.93</c:v>
                </c:pt>
                <c:pt idx="5077">
                  <c:v>28.92</c:v>
                </c:pt>
                <c:pt idx="5078">
                  <c:v>28.92</c:v>
                </c:pt>
                <c:pt idx="5079">
                  <c:v>28.92</c:v>
                </c:pt>
                <c:pt idx="5080">
                  <c:v>28.92</c:v>
                </c:pt>
                <c:pt idx="5081">
                  <c:v>28.91</c:v>
                </c:pt>
                <c:pt idx="5082">
                  <c:v>28.91</c:v>
                </c:pt>
                <c:pt idx="5083">
                  <c:v>28.91</c:v>
                </c:pt>
                <c:pt idx="5084">
                  <c:v>28.91</c:v>
                </c:pt>
                <c:pt idx="5085">
                  <c:v>28.91</c:v>
                </c:pt>
                <c:pt idx="5086">
                  <c:v>28.91</c:v>
                </c:pt>
                <c:pt idx="5087">
                  <c:v>28.91</c:v>
                </c:pt>
                <c:pt idx="5088">
                  <c:v>28.91</c:v>
                </c:pt>
                <c:pt idx="5089">
                  <c:v>28.9</c:v>
                </c:pt>
                <c:pt idx="5090">
                  <c:v>28.9</c:v>
                </c:pt>
                <c:pt idx="5091">
                  <c:v>28.89</c:v>
                </c:pt>
                <c:pt idx="5092">
                  <c:v>28.89</c:v>
                </c:pt>
                <c:pt idx="5093">
                  <c:v>28.89</c:v>
                </c:pt>
                <c:pt idx="5094">
                  <c:v>28.88</c:v>
                </c:pt>
                <c:pt idx="5095">
                  <c:v>28.88</c:v>
                </c:pt>
                <c:pt idx="5096">
                  <c:v>28.88</c:v>
                </c:pt>
                <c:pt idx="5097">
                  <c:v>28.88</c:v>
                </c:pt>
                <c:pt idx="5098">
                  <c:v>28.87</c:v>
                </c:pt>
                <c:pt idx="5099">
                  <c:v>28.87</c:v>
                </c:pt>
                <c:pt idx="5100">
                  <c:v>28.87</c:v>
                </c:pt>
                <c:pt idx="5101">
                  <c:v>28.87</c:v>
                </c:pt>
                <c:pt idx="5102">
                  <c:v>28.86</c:v>
                </c:pt>
                <c:pt idx="5103">
                  <c:v>28.86</c:v>
                </c:pt>
                <c:pt idx="5104">
                  <c:v>28.85</c:v>
                </c:pt>
                <c:pt idx="5105">
                  <c:v>28.84</c:v>
                </c:pt>
                <c:pt idx="5106">
                  <c:v>28.84</c:v>
                </c:pt>
                <c:pt idx="5107">
                  <c:v>28.83</c:v>
                </c:pt>
                <c:pt idx="5108">
                  <c:v>28.81</c:v>
                </c:pt>
                <c:pt idx="5109">
                  <c:v>28.81</c:v>
                </c:pt>
                <c:pt idx="5110">
                  <c:v>28.81</c:v>
                </c:pt>
                <c:pt idx="5111">
                  <c:v>28.81</c:v>
                </c:pt>
                <c:pt idx="5112">
                  <c:v>28.81</c:v>
                </c:pt>
                <c:pt idx="5113">
                  <c:v>28.8</c:v>
                </c:pt>
                <c:pt idx="5114">
                  <c:v>28.8</c:v>
                </c:pt>
                <c:pt idx="5115">
                  <c:v>28.8</c:v>
                </c:pt>
                <c:pt idx="5116">
                  <c:v>28.79</c:v>
                </c:pt>
                <c:pt idx="5117">
                  <c:v>28.79</c:v>
                </c:pt>
                <c:pt idx="5118">
                  <c:v>28.79</c:v>
                </c:pt>
                <c:pt idx="5119">
                  <c:v>28.79</c:v>
                </c:pt>
                <c:pt idx="5120">
                  <c:v>28.79</c:v>
                </c:pt>
                <c:pt idx="5121">
                  <c:v>28.78</c:v>
                </c:pt>
                <c:pt idx="5122">
                  <c:v>28.78</c:v>
                </c:pt>
                <c:pt idx="5123">
                  <c:v>28.78</c:v>
                </c:pt>
                <c:pt idx="5124">
                  <c:v>28.78</c:v>
                </c:pt>
                <c:pt idx="5125">
                  <c:v>28.78</c:v>
                </c:pt>
                <c:pt idx="5126">
                  <c:v>28.78</c:v>
                </c:pt>
                <c:pt idx="5127">
                  <c:v>28.77</c:v>
                </c:pt>
                <c:pt idx="5128">
                  <c:v>28.76</c:v>
                </c:pt>
                <c:pt idx="5129">
                  <c:v>28.76</c:v>
                </c:pt>
                <c:pt idx="5130">
                  <c:v>28.75</c:v>
                </c:pt>
                <c:pt idx="5131">
                  <c:v>28.75</c:v>
                </c:pt>
                <c:pt idx="5132">
                  <c:v>28.74</c:v>
                </c:pt>
                <c:pt idx="5133">
                  <c:v>28.74</c:v>
                </c:pt>
                <c:pt idx="5134">
                  <c:v>28.74</c:v>
                </c:pt>
                <c:pt idx="5135">
                  <c:v>28.74</c:v>
                </c:pt>
                <c:pt idx="5136">
                  <c:v>28.74</c:v>
                </c:pt>
                <c:pt idx="5137">
                  <c:v>28.74</c:v>
                </c:pt>
                <c:pt idx="5138">
                  <c:v>28.74</c:v>
                </c:pt>
                <c:pt idx="5139">
                  <c:v>28.73</c:v>
                </c:pt>
                <c:pt idx="5140">
                  <c:v>28.73</c:v>
                </c:pt>
                <c:pt idx="5141">
                  <c:v>28.73</c:v>
                </c:pt>
                <c:pt idx="5142">
                  <c:v>28.73</c:v>
                </c:pt>
                <c:pt idx="5143">
                  <c:v>28.73</c:v>
                </c:pt>
                <c:pt idx="5144">
                  <c:v>28.72</c:v>
                </c:pt>
                <c:pt idx="5145">
                  <c:v>28.72</c:v>
                </c:pt>
                <c:pt idx="5146">
                  <c:v>28.72</c:v>
                </c:pt>
                <c:pt idx="5147">
                  <c:v>28.72</c:v>
                </c:pt>
                <c:pt idx="5148">
                  <c:v>28.72</c:v>
                </c:pt>
                <c:pt idx="5149">
                  <c:v>28.72</c:v>
                </c:pt>
                <c:pt idx="5150">
                  <c:v>28.71</c:v>
                </c:pt>
                <c:pt idx="5151">
                  <c:v>28.71</c:v>
                </c:pt>
                <c:pt idx="5152">
                  <c:v>28.71</c:v>
                </c:pt>
                <c:pt idx="5153">
                  <c:v>28.7</c:v>
                </c:pt>
                <c:pt idx="5154">
                  <c:v>28.7</c:v>
                </c:pt>
                <c:pt idx="5155">
                  <c:v>28.7</c:v>
                </c:pt>
                <c:pt idx="5156">
                  <c:v>28.7</c:v>
                </c:pt>
                <c:pt idx="5157">
                  <c:v>28.69</c:v>
                </c:pt>
                <c:pt idx="5158">
                  <c:v>28.69</c:v>
                </c:pt>
                <c:pt idx="5159">
                  <c:v>28.69</c:v>
                </c:pt>
                <c:pt idx="5160">
                  <c:v>28.69</c:v>
                </c:pt>
                <c:pt idx="5161">
                  <c:v>28.68</c:v>
                </c:pt>
                <c:pt idx="5162">
                  <c:v>28.68</c:v>
                </c:pt>
                <c:pt idx="5163">
                  <c:v>28.68</c:v>
                </c:pt>
                <c:pt idx="5164">
                  <c:v>28.68</c:v>
                </c:pt>
                <c:pt idx="5165">
                  <c:v>28.68</c:v>
                </c:pt>
                <c:pt idx="5166">
                  <c:v>28.68</c:v>
                </c:pt>
                <c:pt idx="5167">
                  <c:v>28.67</c:v>
                </c:pt>
                <c:pt idx="5168">
                  <c:v>28.66</c:v>
                </c:pt>
                <c:pt idx="5169">
                  <c:v>28.66</c:v>
                </c:pt>
                <c:pt idx="5170">
                  <c:v>28.66</c:v>
                </c:pt>
                <c:pt idx="5171">
                  <c:v>28.66</c:v>
                </c:pt>
                <c:pt idx="5172">
                  <c:v>28.66</c:v>
                </c:pt>
                <c:pt idx="5173">
                  <c:v>28.65</c:v>
                </c:pt>
                <c:pt idx="5174">
                  <c:v>28.65</c:v>
                </c:pt>
                <c:pt idx="5175">
                  <c:v>28.65</c:v>
                </c:pt>
                <c:pt idx="5176">
                  <c:v>28.65</c:v>
                </c:pt>
                <c:pt idx="5177">
                  <c:v>28.65</c:v>
                </c:pt>
                <c:pt idx="5178">
                  <c:v>28.64</c:v>
                </c:pt>
                <c:pt idx="5179">
                  <c:v>28.64</c:v>
                </c:pt>
                <c:pt idx="5180">
                  <c:v>28.64</c:v>
                </c:pt>
                <c:pt idx="5181">
                  <c:v>28.64</c:v>
                </c:pt>
                <c:pt idx="5182">
                  <c:v>28.63</c:v>
                </c:pt>
                <c:pt idx="5183">
                  <c:v>28.63</c:v>
                </c:pt>
                <c:pt idx="5184">
                  <c:v>28.63</c:v>
                </c:pt>
                <c:pt idx="5185">
                  <c:v>28.63</c:v>
                </c:pt>
                <c:pt idx="5186">
                  <c:v>28.62</c:v>
                </c:pt>
                <c:pt idx="5187">
                  <c:v>28.62</c:v>
                </c:pt>
                <c:pt idx="5188">
                  <c:v>28.62</c:v>
                </c:pt>
                <c:pt idx="5189">
                  <c:v>28.62</c:v>
                </c:pt>
                <c:pt idx="5190">
                  <c:v>28.6</c:v>
                </c:pt>
                <c:pt idx="5191">
                  <c:v>28.6</c:v>
                </c:pt>
                <c:pt idx="5192">
                  <c:v>28.6</c:v>
                </c:pt>
                <c:pt idx="5193">
                  <c:v>28.6</c:v>
                </c:pt>
                <c:pt idx="5194">
                  <c:v>28.59</c:v>
                </c:pt>
                <c:pt idx="5195">
                  <c:v>28.59</c:v>
                </c:pt>
                <c:pt idx="5196">
                  <c:v>28.59</c:v>
                </c:pt>
                <c:pt idx="5197">
                  <c:v>28.59</c:v>
                </c:pt>
                <c:pt idx="5198">
                  <c:v>28.58</c:v>
                </c:pt>
                <c:pt idx="5199">
                  <c:v>28.58</c:v>
                </c:pt>
                <c:pt idx="5200">
                  <c:v>28.57</c:v>
                </c:pt>
                <c:pt idx="5201">
                  <c:v>28.56</c:v>
                </c:pt>
                <c:pt idx="5202">
                  <c:v>28.56</c:v>
                </c:pt>
                <c:pt idx="5203">
                  <c:v>28.56</c:v>
                </c:pt>
                <c:pt idx="5204">
                  <c:v>28.56</c:v>
                </c:pt>
                <c:pt idx="5205">
                  <c:v>28.56</c:v>
                </c:pt>
                <c:pt idx="5206">
                  <c:v>28.55</c:v>
                </c:pt>
                <c:pt idx="5207">
                  <c:v>28.55</c:v>
                </c:pt>
                <c:pt idx="5208">
                  <c:v>28.55</c:v>
                </c:pt>
                <c:pt idx="5209">
                  <c:v>28.54</c:v>
                </c:pt>
                <c:pt idx="5210">
                  <c:v>28.54</c:v>
                </c:pt>
                <c:pt idx="5211">
                  <c:v>28.53</c:v>
                </c:pt>
                <c:pt idx="5212">
                  <c:v>28.53</c:v>
                </c:pt>
                <c:pt idx="5213">
                  <c:v>28.53</c:v>
                </c:pt>
                <c:pt idx="5214">
                  <c:v>28.53</c:v>
                </c:pt>
                <c:pt idx="5215">
                  <c:v>28.52</c:v>
                </c:pt>
                <c:pt idx="5216">
                  <c:v>28.51</c:v>
                </c:pt>
                <c:pt idx="5217">
                  <c:v>28.51</c:v>
                </c:pt>
                <c:pt idx="5218">
                  <c:v>28.51</c:v>
                </c:pt>
                <c:pt idx="5219">
                  <c:v>28.51</c:v>
                </c:pt>
                <c:pt idx="5220">
                  <c:v>28.51</c:v>
                </c:pt>
                <c:pt idx="5221">
                  <c:v>28.51</c:v>
                </c:pt>
                <c:pt idx="5222">
                  <c:v>28.5</c:v>
                </c:pt>
                <c:pt idx="5223">
                  <c:v>28.5</c:v>
                </c:pt>
                <c:pt idx="5224">
                  <c:v>28.5</c:v>
                </c:pt>
                <c:pt idx="5225">
                  <c:v>28.5</c:v>
                </c:pt>
                <c:pt idx="5226">
                  <c:v>28.5</c:v>
                </c:pt>
                <c:pt idx="5227">
                  <c:v>28.5</c:v>
                </c:pt>
                <c:pt idx="5228">
                  <c:v>28.5</c:v>
                </c:pt>
                <c:pt idx="5229">
                  <c:v>28.49</c:v>
                </c:pt>
                <c:pt idx="5230">
                  <c:v>28.49</c:v>
                </c:pt>
                <c:pt idx="5231">
                  <c:v>28.49</c:v>
                </c:pt>
                <c:pt idx="5232">
                  <c:v>28.49</c:v>
                </c:pt>
                <c:pt idx="5233">
                  <c:v>28.49</c:v>
                </c:pt>
                <c:pt idx="5234">
                  <c:v>28.49</c:v>
                </c:pt>
                <c:pt idx="5235">
                  <c:v>28.49</c:v>
                </c:pt>
                <c:pt idx="5236">
                  <c:v>28.48</c:v>
                </c:pt>
                <c:pt idx="5237">
                  <c:v>28.48</c:v>
                </c:pt>
                <c:pt idx="5238">
                  <c:v>28.48</c:v>
                </c:pt>
                <c:pt idx="5239">
                  <c:v>28.48</c:v>
                </c:pt>
                <c:pt idx="5240">
                  <c:v>28.48</c:v>
                </c:pt>
                <c:pt idx="5241">
                  <c:v>28.47</c:v>
                </c:pt>
                <c:pt idx="5242">
                  <c:v>28.47</c:v>
                </c:pt>
                <c:pt idx="5243">
                  <c:v>28.47</c:v>
                </c:pt>
                <c:pt idx="5244">
                  <c:v>28.47</c:v>
                </c:pt>
                <c:pt idx="5245">
                  <c:v>28.47</c:v>
                </c:pt>
                <c:pt idx="5246">
                  <c:v>28.47</c:v>
                </c:pt>
                <c:pt idx="5247">
                  <c:v>28.47</c:v>
                </c:pt>
                <c:pt idx="5248">
                  <c:v>28.47</c:v>
                </c:pt>
                <c:pt idx="5249">
                  <c:v>28.46</c:v>
                </c:pt>
                <c:pt idx="5250">
                  <c:v>28.46</c:v>
                </c:pt>
                <c:pt idx="5251">
                  <c:v>28.46</c:v>
                </c:pt>
                <c:pt idx="5252">
                  <c:v>28.46</c:v>
                </c:pt>
                <c:pt idx="5253">
                  <c:v>28.46</c:v>
                </c:pt>
                <c:pt idx="5254">
                  <c:v>28.46</c:v>
                </c:pt>
                <c:pt idx="5255">
                  <c:v>28.46</c:v>
                </c:pt>
                <c:pt idx="5256">
                  <c:v>28.45</c:v>
                </c:pt>
                <c:pt idx="5257">
                  <c:v>28.45</c:v>
                </c:pt>
                <c:pt idx="5258">
                  <c:v>28.45</c:v>
                </c:pt>
                <c:pt idx="5259">
                  <c:v>28.44</c:v>
                </c:pt>
                <c:pt idx="5260">
                  <c:v>28.43</c:v>
                </c:pt>
                <c:pt idx="5261">
                  <c:v>28.43</c:v>
                </c:pt>
                <c:pt idx="5262">
                  <c:v>28.42</c:v>
                </c:pt>
                <c:pt idx="5263">
                  <c:v>28.42</c:v>
                </c:pt>
                <c:pt idx="5264">
                  <c:v>28.42</c:v>
                </c:pt>
                <c:pt idx="5265">
                  <c:v>28.42</c:v>
                </c:pt>
                <c:pt idx="5266">
                  <c:v>28.42</c:v>
                </c:pt>
                <c:pt idx="5267">
                  <c:v>28.42</c:v>
                </c:pt>
                <c:pt idx="5268">
                  <c:v>28.42</c:v>
                </c:pt>
                <c:pt idx="5269">
                  <c:v>28.41</c:v>
                </c:pt>
                <c:pt idx="5270">
                  <c:v>28.41</c:v>
                </c:pt>
                <c:pt idx="5271">
                  <c:v>28.41</c:v>
                </c:pt>
                <c:pt idx="5272">
                  <c:v>28.41</c:v>
                </c:pt>
                <c:pt idx="5273">
                  <c:v>28.41</c:v>
                </c:pt>
                <c:pt idx="5274">
                  <c:v>28.4</c:v>
                </c:pt>
                <c:pt idx="5275">
                  <c:v>28.39</c:v>
                </c:pt>
                <c:pt idx="5276">
                  <c:v>28.39</c:v>
                </c:pt>
                <c:pt idx="5277">
                  <c:v>28.39</c:v>
                </c:pt>
                <c:pt idx="5278">
                  <c:v>28.39</c:v>
                </c:pt>
                <c:pt idx="5279">
                  <c:v>28.38</c:v>
                </c:pt>
                <c:pt idx="5280">
                  <c:v>28.37</c:v>
                </c:pt>
                <c:pt idx="5281">
                  <c:v>28.37</c:v>
                </c:pt>
                <c:pt idx="5282">
                  <c:v>28.36</c:v>
                </c:pt>
                <c:pt idx="5283">
                  <c:v>28.36</c:v>
                </c:pt>
                <c:pt idx="5284">
                  <c:v>28.36</c:v>
                </c:pt>
                <c:pt idx="5285">
                  <c:v>28.36</c:v>
                </c:pt>
                <c:pt idx="5286">
                  <c:v>28.36</c:v>
                </c:pt>
                <c:pt idx="5287">
                  <c:v>28.36</c:v>
                </c:pt>
                <c:pt idx="5288">
                  <c:v>28.36</c:v>
                </c:pt>
                <c:pt idx="5289">
                  <c:v>28.35</c:v>
                </c:pt>
                <c:pt idx="5290">
                  <c:v>28.34</c:v>
                </c:pt>
                <c:pt idx="5291">
                  <c:v>28.33</c:v>
                </c:pt>
                <c:pt idx="5292">
                  <c:v>28.33</c:v>
                </c:pt>
                <c:pt idx="5293">
                  <c:v>28.33</c:v>
                </c:pt>
                <c:pt idx="5294">
                  <c:v>28.32</c:v>
                </c:pt>
                <c:pt idx="5295">
                  <c:v>28.32</c:v>
                </c:pt>
                <c:pt idx="5296">
                  <c:v>28.31</c:v>
                </c:pt>
                <c:pt idx="5297">
                  <c:v>28.31</c:v>
                </c:pt>
                <c:pt idx="5298">
                  <c:v>28.31</c:v>
                </c:pt>
                <c:pt idx="5299">
                  <c:v>28.31</c:v>
                </c:pt>
                <c:pt idx="5300">
                  <c:v>28.3</c:v>
                </c:pt>
                <c:pt idx="5301">
                  <c:v>28.3</c:v>
                </c:pt>
                <c:pt idx="5302">
                  <c:v>28.3</c:v>
                </c:pt>
                <c:pt idx="5303">
                  <c:v>28.3</c:v>
                </c:pt>
                <c:pt idx="5304">
                  <c:v>28.29</c:v>
                </c:pt>
                <c:pt idx="5305">
                  <c:v>28.28</c:v>
                </c:pt>
                <c:pt idx="5306">
                  <c:v>28.28</c:v>
                </c:pt>
                <c:pt idx="5307">
                  <c:v>28.28</c:v>
                </c:pt>
                <c:pt idx="5308">
                  <c:v>28.28</c:v>
                </c:pt>
                <c:pt idx="5309">
                  <c:v>28.28</c:v>
                </c:pt>
                <c:pt idx="5310">
                  <c:v>28.27</c:v>
                </c:pt>
                <c:pt idx="5311">
                  <c:v>28.27</c:v>
                </c:pt>
                <c:pt idx="5312">
                  <c:v>28.27</c:v>
                </c:pt>
                <c:pt idx="5313">
                  <c:v>28.27</c:v>
                </c:pt>
                <c:pt idx="5314">
                  <c:v>28.27</c:v>
                </c:pt>
                <c:pt idx="5315">
                  <c:v>28.26</c:v>
                </c:pt>
                <c:pt idx="5316">
                  <c:v>28.26</c:v>
                </c:pt>
                <c:pt idx="5317">
                  <c:v>28.26</c:v>
                </c:pt>
                <c:pt idx="5318">
                  <c:v>28.26</c:v>
                </c:pt>
                <c:pt idx="5319">
                  <c:v>28.26</c:v>
                </c:pt>
                <c:pt idx="5320">
                  <c:v>28.25</c:v>
                </c:pt>
                <c:pt idx="5321">
                  <c:v>28.25</c:v>
                </c:pt>
                <c:pt idx="5322">
                  <c:v>28.25</c:v>
                </c:pt>
                <c:pt idx="5323">
                  <c:v>28.25</c:v>
                </c:pt>
                <c:pt idx="5324">
                  <c:v>28.25</c:v>
                </c:pt>
                <c:pt idx="5325">
                  <c:v>28.25</c:v>
                </c:pt>
                <c:pt idx="5326">
                  <c:v>28.24</c:v>
                </c:pt>
                <c:pt idx="5327">
                  <c:v>28.24</c:v>
                </c:pt>
                <c:pt idx="5328">
                  <c:v>28.24</c:v>
                </c:pt>
                <c:pt idx="5329">
                  <c:v>28.23</c:v>
                </c:pt>
                <c:pt idx="5330">
                  <c:v>28.23</c:v>
                </c:pt>
                <c:pt idx="5331">
                  <c:v>28.23</c:v>
                </c:pt>
                <c:pt idx="5332">
                  <c:v>28.23</c:v>
                </c:pt>
                <c:pt idx="5333">
                  <c:v>28.23</c:v>
                </c:pt>
                <c:pt idx="5334">
                  <c:v>28.23</c:v>
                </c:pt>
                <c:pt idx="5335">
                  <c:v>28.22</c:v>
                </c:pt>
                <c:pt idx="5336">
                  <c:v>28.22</c:v>
                </c:pt>
                <c:pt idx="5337">
                  <c:v>28.22</c:v>
                </c:pt>
                <c:pt idx="5338">
                  <c:v>28.22</c:v>
                </c:pt>
                <c:pt idx="5339">
                  <c:v>28.21</c:v>
                </c:pt>
                <c:pt idx="5340">
                  <c:v>28.21</c:v>
                </c:pt>
                <c:pt idx="5341">
                  <c:v>28.21</c:v>
                </c:pt>
                <c:pt idx="5342">
                  <c:v>28.21</c:v>
                </c:pt>
                <c:pt idx="5343">
                  <c:v>28.21</c:v>
                </c:pt>
                <c:pt idx="5344">
                  <c:v>28.21</c:v>
                </c:pt>
                <c:pt idx="5345">
                  <c:v>28.21</c:v>
                </c:pt>
                <c:pt idx="5346">
                  <c:v>28.21</c:v>
                </c:pt>
                <c:pt idx="5347">
                  <c:v>28.2</c:v>
                </c:pt>
                <c:pt idx="5348">
                  <c:v>28.2</c:v>
                </c:pt>
                <c:pt idx="5349">
                  <c:v>28.2</c:v>
                </c:pt>
                <c:pt idx="5350">
                  <c:v>28.2</c:v>
                </c:pt>
                <c:pt idx="5351">
                  <c:v>28.19</c:v>
                </c:pt>
                <c:pt idx="5352">
                  <c:v>28.19</c:v>
                </c:pt>
                <c:pt idx="5353">
                  <c:v>28.19</c:v>
                </c:pt>
                <c:pt idx="5354">
                  <c:v>28.19</c:v>
                </c:pt>
                <c:pt idx="5355">
                  <c:v>28.19</c:v>
                </c:pt>
                <c:pt idx="5356">
                  <c:v>28.19</c:v>
                </c:pt>
                <c:pt idx="5357">
                  <c:v>28.18</c:v>
                </c:pt>
                <c:pt idx="5358">
                  <c:v>28.18</c:v>
                </c:pt>
                <c:pt idx="5359">
                  <c:v>28.18</c:v>
                </c:pt>
                <c:pt idx="5360">
                  <c:v>28.17</c:v>
                </c:pt>
                <c:pt idx="5361">
                  <c:v>28.17</c:v>
                </c:pt>
                <c:pt idx="5362">
                  <c:v>28.17</c:v>
                </c:pt>
                <c:pt idx="5363">
                  <c:v>28.17</c:v>
                </c:pt>
                <c:pt idx="5364">
                  <c:v>28.16</c:v>
                </c:pt>
                <c:pt idx="5365">
                  <c:v>28.16</c:v>
                </c:pt>
                <c:pt idx="5366">
                  <c:v>28.15</c:v>
                </c:pt>
                <c:pt idx="5367">
                  <c:v>28.15</c:v>
                </c:pt>
                <c:pt idx="5368">
                  <c:v>28.15</c:v>
                </c:pt>
                <c:pt idx="5369">
                  <c:v>28.15</c:v>
                </c:pt>
                <c:pt idx="5370">
                  <c:v>28.15</c:v>
                </c:pt>
                <c:pt idx="5371">
                  <c:v>28.15</c:v>
                </c:pt>
                <c:pt idx="5372">
                  <c:v>28.14</c:v>
                </c:pt>
                <c:pt idx="5373">
                  <c:v>28.14</c:v>
                </c:pt>
                <c:pt idx="5374">
                  <c:v>28.13</c:v>
                </c:pt>
                <c:pt idx="5375">
                  <c:v>28.13</c:v>
                </c:pt>
                <c:pt idx="5376">
                  <c:v>28.13</c:v>
                </c:pt>
                <c:pt idx="5377">
                  <c:v>28.13</c:v>
                </c:pt>
                <c:pt idx="5378">
                  <c:v>28.12</c:v>
                </c:pt>
                <c:pt idx="5379">
                  <c:v>28.12</c:v>
                </c:pt>
                <c:pt idx="5380">
                  <c:v>28.12</c:v>
                </c:pt>
                <c:pt idx="5381">
                  <c:v>28.12</c:v>
                </c:pt>
                <c:pt idx="5382">
                  <c:v>28.12</c:v>
                </c:pt>
                <c:pt idx="5383">
                  <c:v>28.12</c:v>
                </c:pt>
                <c:pt idx="5384">
                  <c:v>28.12</c:v>
                </c:pt>
                <c:pt idx="5385">
                  <c:v>28.11</c:v>
                </c:pt>
                <c:pt idx="5386">
                  <c:v>28.11</c:v>
                </c:pt>
                <c:pt idx="5387">
                  <c:v>28.09</c:v>
                </c:pt>
                <c:pt idx="5388">
                  <c:v>28.09</c:v>
                </c:pt>
                <c:pt idx="5389">
                  <c:v>28.09</c:v>
                </c:pt>
                <c:pt idx="5390">
                  <c:v>28.09</c:v>
                </c:pt>
                <c:pt idx="5391">
                  <c:v>28.09</c:v>
                </c:pt>
                <c:pt idx="5392">
                  <c:v>28.08</c:v>
                </c:pt>
                <c:pt idx="5393">
                  <c:v>28.08</c:v>
                </c:pt>
                <c:pt idx="5394">
                  <c:v>28.08</c:v>
                </c:pt>
                <c:pt idx="5395">
                  <c:v>28.08</c:v>
                </c:pt>
                <c:pt idx="5396">
                  <c:v>28.08</c:v>
                </c:pt>
                <c:pt idx="5397">
                  <c:v>28.08</c:v>
                </c:pt>
                <c:pt idx="5398">
                  <c:v>28.08</c:v>
                </c:pt>
                <c:pt idx="5399">
                  <c:v>28.08</c:v>
                </c:pt>
                <c:pt idx="5400">
                  <c:v>28.08</c:v>
                </c:pt>
                <c:pt idx="5401">
                  <c:v>28.08</c:v>
                </c:pt>
                <c:pt idx="5402">
                  <c:v>28.08</c:v>
                </c:pt>
                <c:pt idx="5403">
                  <c:v>28.08</c:v>
                </c:pt>
                <c:pt idx="5404">
                  <c:v>28.08</c:v>
                </c:pt>
                <c:pt idx="5405">
                  <c:v>28.08</c:v>
                </c:pt>
                <c:pt idx="5406">
                  <c:v>28.07</c:v>
                </c:pt>
                <c:pt idx="5407">
                  <c:v>28.07</c:v>
                </c:pt>
                <c:pt idx="5408">
                  <c:v>28.07</c:v>
                </c:pt>
                <c:pt idx="5409">
                  <c:v>28.07</c:v>
                </c:pt>
                <c:pt idx="5410">
                  <c:v>28.07</c:v>
                </c:pt>
                <c:pt idx="5411">
                  <c:v>28.07</c:v>
                </c:pt>
                <c:pt idx="5412">
                  <c:v>28.07</c:v>
                </c:pt>
                <c:pt idx="5413">
                  <c:v>28.07</c:v>
                </c:pt>
                <c:pt idx="5414">
                  <c:v>28.07</c:v>
                </c:pt>
                <c:pt idx="5415">
                  <c:v>28.07</c:v>
                </c:pt>
                <c:pt idx="5416">
                  <c:v>28.06</c:v>
                </c:pt>
                <c:pt idx="5417">
                  <c:v>28.06</c:v>
                </c:pt>
                <c:pt idx="5418">
                  <c:v>28.06</c:v>
                </c:pt>
                <c:pt idx="5419">
                  <c:v>28.06</c:v>
                </c:pt>
                <c:pt idx="5420">
                  <c:v>28.06</c:v>
                </c:pt>
                <c:pt idx="5421">
                  <c:v>28.06</c:v>
                </c:pt>
                <c:pt idx="5422">
                  <c:v>28.06</c:v>
                </c:pt>
                <c:pt idx="5423">
                  <c:v>28.06</c:v>
                </c:pt>
                <c:pt idx="5424">
                  <c:v>28.06</c:v>
                </c:pt>
                <c:pt idx="5425">
                  <c:v>28.05</c:v>
                </c:pt>
                <c:pt idx="5426">
                  <c:v>28.05</c:v>
                </c:pt>
                <c:pt idx="5427">
                  <c:v>28.05</c:v>
                </c:pt>
                <c:pt idx="5428">
                  <c:v>28.05</c:v>
                </c:pt>
                <c:pt idx="5429">
                  <c:v>28.05</c:v>
                </c:pt>
                <c:pt idx="5430">
                  <c:v>28.05</c:v>
                </c:pt>
                <c:pt idx="5431">
                  <c:v>28.04</c:v>
                </c:pt>
                <c:pt idx="5432">
                  <c:v>28.04</c:v>
                </c:pt>
                <c:pt idx="5433">
                  <c:v>28.03</c:v>
                </c:pt>
                <c:pt idx="5434">
                  <c:v>28.03</c:v>
                </c:pt>
                <c:pt idx="5435">
                  <c:v>28.03</c:v>
                </c:pt>
                <c:pt idx="5436">
                  <c:v>28.03</c:v>
                </c:pt>
                <c:pt idx="5437">
                  <c:v>28.03</c:v>
                </c:pt>
                <c:pt idx="5438">
                  <c:v>28.03</c:v>
                </c:pt>
                <c:pt idx="5439">
                  <c:v>28.03</c:v>
                </c:pt>
                <c:pt idx="5440">
                  <c:v>28.03</c:v>
                </c:pt>
                <c:pt idx="5441">
                  <c:v>28.02</c:v>
                </c:pt>
                <c:pt idx="5442">
                  <c:v>28.02</c:v>
                </c:pt>
                <c:pt idx="5443">
                  <c:v>28.02</c:v>
                </c:pt>
                <c:pt idx="5444">
                  <c:v>28.02</c:v>
                </c:pt>
                <c:pt idx="5445">
                  <c:v>28.01</c:v>
                </c:pt>
                <c:pt idx="5446">
                  <c:v>28.01</c:v>
                </c:pt>
                <c:pt idx="5447">
                  <c:v>28.01</c:v>
                </c:pt>
                <c:pt idx="5448">
                  <c:v>28.01</c:v>
                </c:pt>
                <c:pt idx="5449">
                  <c:v>28.01</c:v>
                </c:pt>
                <c:pt idx="5450">
                  <c:v>28.01</c:v>
                </c:pt>
                <c:pt idx="5451">
                  <c:v>28.01</c:v>
                </c:pt>
                <c:pt idx="5452">
                  <c:v>28</c:v>
                </c:pt>
                <c:pt idx="5453">
                  <c:v>28</c:v>
                </c:pt>
                <c:pt idx="5454">
                  <c:v>28</c:v>
                </c:pt>
                <c:pt idx="5455">
                  <c:v>28</c:v>
                </c:pt>
                <c:pt idx="5456">
                  <c:v>27.99</c:v>
                </c:pt>
                <c:pt idx="5457">
                  <c:v>27.99</c:v>
                </c:pt>
                <c:pt idx="5458">
                  <c:v>27.99</c:v>
                </c:pt>
                <c:pt idx="5459">
                  <c:v>27.99</c:v>
                </c:pt>
                <c:pt idx="5460">
                  <c:v>27.99</c:v>
                </c:pt>
                <c:pt idx="5461">
                  <c:v>27.98</c:v>
                </c:pt>
                <c:pt idx="5462">
                  <c:v>27.98</c:v>
                </c:pt>
                <c:pt idx="5463">
                  <c:v>27.98</c:v>
                </c:pt>
                <c:pt idx="5464">
                  <c:v>27.98</c:v>
                </c:pt>
                <c:pt idx="5465">
                  <c:v>27.98</c:v>
                </c:pt>
                <c:pt idx="5466">
                  <c:v>27.98</c:v>
                </c:pt>
                <c:pt idx="5467">
                  <c:v>27.97</c:v>
                </c:pt>
                <c:pt idx="5468">
                  <c:v>27.97</c:v>
                </c:pt>
                <c:pt idx="5469">
                  <c:v>27.97</c:v>
                </c:pt>
                <c:pt idx="5470">
                  <c:v>27.97</c:v>
                </c:pt>
                <c:pt idx="5471">
                  <c:v>27.97</c:v>
                </c:pt>
                <c:pt idx="5472">
                  <c:v>27.96</c:v>
                </c:pt>
                <c:pt idx="5473">
                  <c:v>27.96</c:v>
                </c:pt>
                <c:pt idx="5474">
                  <c:v>27.96</c:v>
                </c:pt>
                <c:pt idx="5475">
                  <c:v>27.95</c:v>
                </c:pt>
                <c:pt idx="5476">
                  <c:v>27.95</c:v>
                </c:pt>
                <c:pt idx="5477">
                  <c:v>27.95</c:v>
                </c:pt>
                <c:pt idx="5478">
                  <c:v>27.95</c:v>
                </c:pt>
                <c:pt idx="5479">
                  <c:v>27.95</c:v>
                </c:pt>
                <c:pt idx="5480">
                  <c:v>27.95</c:v>
                </c:pt>
                <c:pt idx="5481">
                  <c:v>27.95</c:v>
                </c:pt>
                <c:pt idx="5482">
                  <c:v>27.95</c:v>
                </c:pt>
                <c:pt idx="5483">
                  <c:v>27.94</c:v>
                </c:pt>
                <c:pt idx="5484">
                  <c:v>27.94</c:v>
                </c:pt>
                <c:pt idx="5485">
                  <c:v>27.94</c:v>
                </c:pt>
                <c:pt idx="5486">
                  <c:v>27.94</c:v>
                </c:pt>
                <c:pt idx="5487">
                  <c:v>27.94</c:v>
                </c:pt>
                <c:pt idx="5488">
                  <c:v>27.94</c:v>
                </c:pt>
                <c:pt idx="5489">
                  <c:v>27.93</c:v>
                </c:pt>
                <c:pt idx="5490">
                  <c:v>27.93</c:v>
                </c:pt>
                <c:pt idx="5491">
                  <c:v>27.93</c:v>
                </c:pt>
                <c:pt idx="5492">
                  <c:v>27.92</c:v>
                </c:pt>
                <c:pt idx="5493">
                  <c:v>27.92</c:v>
                </c:pt>
                <c:pt idx="5494">
                  <c:v>27.92</c:v>
                </c:pt>
                <c:pt idx="5495">
                  <c:v>27.92</c:v>
                </c:pt>
                <c:pt idx="5496">
                  <c:v>27.92</c:v>
                </c:pt>
                <c:pt idx="5497">
                  <c:v>27.92</c:v>
                </c:pt>
                <c:pt idx="5498">
                  <c:v>27.92</c:v>
                </c:pt>
                <c:pt idx="5499">
                  <c:v>27.92</c:v>
                </c:pt>
                <c:pt idx="5500">
                  <c:v>27.92</c:v>
                </c:pt>
                <c:pt idx="5501">
                  <c:v>27.92</c:v>
                </c:pt>
                <c:pt idx="5502">
                  <c:v>27.92</c:v>
                </c:pt>
                <c:pt idx="5503">
                  <c:v>27.92</c:v>
                </c:pt>
                <c:pt idx="5504">
                  <c:v>27.91</c:v>
                </c:pt>
                <c:pt idx="5505">
                  <c:v>27.91</c:v>
                </c:pt>
                <c:pt idx="5506">
                  <c:v>27.91</c:v>
                </c:pt>
                <c:pt idx="5507">
                  <c:v>27.91</c:v>
                </c:pt>
                <c:pt idx="5508">
                  <c:v>27.9</c:v>
                </c:pt>
                <c:pt idx="5509">
                  <c:v>27.9</c:v>
                </c:pt>
                <c:pt idx="5510">
                  <c:v>27.89</c:v>
                </c:pt>
                <c:pt idx="5511">
                  <c:v>27.87</c:v>
                </c:pt>
                <c:pt idx="5512">
                  <c:v>27.87</c:v>
                </c:pt>
                <c:pt idx="5513">
                  <c:v>27.87</c:v>
                </c:pt>
                <c:pt idx="5514">
                  <c:v>27.86</c:v>
                </c:pt>
                <c:pt idx="5515">
                  <c:v>27.86</c:v>
                </c:pt>
                <c:pt idx="5516">
                  <c:v>27.86</c:v>
                </c:pt>
                <c:pt idx="5517">
                  <c:v>27.85</c:v>
                </c:pt>
                <c:pt idx="5518">
                  <c:v>27.85</c:v>
                </c:pt>
                <c:pt idx="5519">
                  <c:v>27.85</c:v>
                </c:pt>
                <c:pt idx="5520">
                  <c:v>27.84</c:v>
                </c:pt>
                <c:pt idx="5521">
                  <c:v>27.84</c:v>
                </c:pt>
                <c:pt idx="5522">
                  <c:v>27.84</c:v>
                </c:pt>
                <c:pt idx="5523">
                  <c:v>27.84</c:v>
                </c:pt>
                <c:pt idx="5524">
                  <c:v>27.82</c:v>
                </c:pt>
                <c:pt idx="5525">
                  <c:v>27.81</c:v>
                </c:pt>
                <c:pt idx="5526">
                  <c:v>27.81</c:v>
                </c:pt>
                <c:pt idx="5527">
                  <c:v>27.81</c:v>
                </c:pt>
                <c:pt idx="5528">
                  <c:v>27.8</c:v>
                </c:pt>
                <c:pt idx="5529">
                  <c:v>27.8</c:v>
                </c:pt>
                <c:pt idx="5530">
                  <c:v>27.8</c:v>
                </c:pt>
                <c:pt idx="5531">
                  <c:v>27.8</c:v>
                </c:pt>
                <c:pt idx="5532">
                  <c:v>27.8</c:v>
                </c:pt>
                <c:pt idx="5533">
                  <c:v>27.8</c:v>
                </c:pt>
                <c:pt idx="5534">
                  <c:v>27.8</c:v>
                </c:pt>
                <c:pt idx="5535">
                  <c:v>27.8</c:v>
                </c:pt>
                <c:pt idx="5536">
                  <c:v>27.79</c:v>
                </c:pt>
                <c:pt idx="5537">
                  <c:v>27.79</c:v>
                </c:pt>
                <c:pt idx="5538">
                  <c:v>27.77</c:v>
                </c:pt>
                <c:pt idx="5539">
                  <c:v>27.77</c:v>
                </c:pt>
                <c:pt idx="5540">
                  <c:v>27.76</c:v>
                </c:pt>
                <c:pt idx="5541">
                  <c:v>27.76</c:v>
                </c:pt>
                <c:pt idx="5542">
                  <c:v>27.75</c:v>
                </c:pt>
                <c:pt idx="5543">
                  <c:v>27.75</c:v>
                </c:pt>
                <c:pt idx="5544">
                  <c:v>27.75</c:v>
                </c:pt>
                <c:pt idx="5545">
                  <c:v>27.75</c:v>
                </c:pt>
                <c:pt idx="5546">
                  <c:v>27.75</c:v>
                </c:pt>
                <c:pt idx="5547">
                  <c:v>27.75</c:v>
                </c:pt>
                <c:pt idx="5548">
                  <c:v>27.74</c:v>
                </c:pt>
                <c:pt idx="5549">
                  <c:v>27.74</c:v>
                </c:pt>
                <c:pt idx="5550">
                  <c:v>27.74</c:v>
                </c:pt>
                <c:pt idx="5551">
                  <c:v>27.73</c:v>
                </c:pt>
                <c:pt idx="5552">
                  <c:v>27.73</c:v>
                </c:pt>
                <c:pt idx="5553">
                  <c:v>27.73</c:v>
                </c:pt>
                <c:pt idx="5554">
                  <c:v>27.72</c:v>
                </c:pt>
                <c:pt idx="5555">
                  <c:v>27.72</c:v>
                </c:pt>
                <c:pt idx="5556">
                  <c:v>27.72</c:v>
                </c:pt>
                <c:pt idx="5557">
                  <c:v>27.72</c:v>
                </c:pt>
                <c:pt idx="5558">
                  <c:v>27.71</c:v>
                </c:pt>
                <c:pt idx="5559">
                  <c:v>27.71</c:v>
                </c:pt>
                <c:pt idx="5560">
                  <c:v>27.71</c:v>
                </c:pt>
                <c:pt idx="5561">
                  <c:v>27.71</c:v>
                </c:pt>
                <c:pt idx="5562">
                  <c:v>27.71</c:v>
                </c:pt>
                <c:pt idx="5563">
                  <c:v>27.7</c:v>
                </c:pt>
                <c:pt idx="5564">
                  <c:v>27.7</c:v>
                </c:pt>
                <c:pt idx="5565">
                  <c:v>27.7</c:v>
                </c:pt>
                <c:pt idx="5566">
                  <c:v>27.69</c:v>
                </c:pt>
                <c:pt idx="5567">
                  <c:v>27.69</c:v>
                </c:pt>
                <c:pt idx="5568">
                  <c:v>27.69</c:v>
                </c:pt>
                <c:pt idx="5569">
                  <c:v>27.68</c:v>
                </c:pt>
                <c:pt idx="5570">
                  <c:v>27.68</c:v>
                </c:pt>
                <c:pt idx="5571">
                  <c:v>27.68</c:v>
                </c:pt>
                <c:pt idx="5572">
                  <c:v>27.68</c:v>
                </c:pt>
                <c:pt idx="5573">
                  <c:v>27.68</c:v>
                </c:pt>
                <c:pt idx="5574">
                  <c:v>27.67</c:v>
                </c:pt>
                <c:pt idx="5575">
                  <c:v>27.67</c:v>
                </c:pt>
                <c:pt idx="5576">
                  <c:v>27.67</c:v>
                </c:pt>
                <c:pt idx="5577">
                  <c:v>27.67</c:v>
                </c:pt>
                <c:pt idx="5578">
                  <c:v>27.67</c:v>
                </c:pt>
                <c:pt idx="5579">
                  <c:v>27.66</c:v>
                </c:pt>
                <c:pt idx="5580">
                  <c:v>27.66</c:v>
                </c:pt>
                <c:pt idx="5581">
                  <c:v>27.66</c:v>
                </c:pt>
                <c:pt idx="5582">
                  <c:v>27.66</c:v>
                </c:pt>
                <c:pt idx="5583">
                  <c:v>27.64</c:v>
                </c:pt>
                <c:pt idx="5584">
                  <c:v>27.64</c:v>
                </c:pt>
                <c:pt idx="5585">
                  <c:v>27.64</c:v>
                </c:pt>
                <c:pt idx="5586">
                  <c:v>27.64</c:v>
                </c:pt>
                <c:pt idx="5587">
                  <c:v>27.63</c:v>
                </c:pt>
                <c:pt idx="5588">
                  <c:v>27.63</c:v>
                </c:pt>
                <c:pt idx="5589">
                  <c:v>27.63</c:v>
                </c:pt>
                <c:pt idx="5590">
                  <c:v>27.61</c:v>
                </c:pt>
                <c:pt idx="5591">
                  <c:v>27.6</c:v>
                </c:pt>
                <c:pt idx="5592">
                  <c:v>27.6</c:v>
                </c:pt>
                <c:pt idx="5593">
                  <c:v>27.6</c:v>
                </c:pt>
                <c:pt idx="5594">
                  <c:v>27.6</c:v>
                </c:pt>
                <c:pt idx="5595">
                  <c:v>27.6</c:v>
                </c:pt>
                <c:pt idx="5596">
                  <c:v>27.6</c:v>
                </c:pt>
                <c:pt idx="5597">
                  <c:v>27.59</c:v>
                </c:pt>
                <c:pt idx="5598">
                  <c:v>27.59</c:v>
                </c:pt>
                <c:pt idx="5599">
                  <c:v>27.58</c:v>
                </c:pt>
                <c:pt idx="5600">
                  <c:v>27.58</c:v>
                </c:pt>
                <c:pt idx="5601">
                  <c:v>27.58</c:v>
                </c:pt>
                <c:pt idx="5602">
                  <c:v>27.58</c:v>
                </c:pt>
                <c:pt idx="5603">
                  <c:v>27.58</c:v>
                </c:pt>
                <c:pt idx="5604">
                  <c:v>27.58</c:v>
                </c:pt>
                <c:pt idx="5605">
                  <c:v>27.58</c:v>
                </c:pt>
                <c:pt idx="5606">
                  <c:v>27.57</c:v>
                </c:pt>
                <c:pt idx="5607">
                  <c:v>27.57</c:v>
                </c:pt>
                <c:pt idx="5608">
                  <c:v>27.56</c:v>
                </c:pt>
                <c:pt idx="5609">
                  <c:v>27.56</c:v>
                </c:pt>
                <c:pt idx="5610">
                  <c:v>27.55</c:v>
                </c:pt>
                <c:pt idx="5611">
                  <c:v>27.55</c:v>
                </c:pt>
                <c:pt idx="5612">
                  <c:v>27.54</c:v>
                </c:pt>
                <c:pt idx="5613">
                  <c:v>27.54</c:v>
                </c:pt>
                <c:pt idx="5614">
                  <c:v>27.53</c:v>
                </c:pt>
                <c:pt idx="5615">
                  <c:v>27.52</c:v>
                </c:pt>
                <c:pt idx="5616">
                  <c:v>27.52</c:v>
                </c:pt>
                <c:pt idx="5617">
                  <c:v>27.52</c:v>
                </c:pt>
                <c:pt idx="5618">
                  <c:v>27.51</c:v>
                </c:pt>
                <c:pt idx="5619">
                  <c:v>27.51</c:v>
                </c:pt>
                <c:pt idx="5620">
                  <c:v>27.51</c:v>
                </c:pt>
                <c:pt idx="5621">
                  <c:v>27.51</c:v>
                </c:pt>
                <c:pt idx="5622">
                  <c:v>27.51</c:v>
                </c:pt>
                <c:pt idx="5623">
                  <c:v>27.5</c:v>
                </c:pt>
                <c:pt idx="5624">
                  <c:v>27.49</c:v>
                </c:pt>
                <c:pt idx="5625">
                  <c:v>27.49</c:v>
                </c:pt>
                <c:pt idx="5626">
                  <c:v>27.48</c:v>
                </c:pt>
                <c:pt idx="5627">
                  <c:v>27.48</c:v>
                </c:pt>
                <c:pt idx="5628">
                  <c:v>27.48</c:v>
                </c:pt>
                <c:pt idx="5629">
                  <c:v>27.47</c:v>
                </c:pt>
                <c:pt idx="5630">
                  <c:v>27.47</c:v>
                </c:pt>
                <c:pt idx="5631">
                  <c:v>27.47</c:v>
                </c:pt>
                <c:pt idx="5632">
                  <c:v>27.47</c:v>
                </c:pt>
                <c:pt idx="5633">
                  <c:v>27.47</c:v>
                </c:pt>
                <c:pt idx="5634">
                  <c:v>27.46</c:v>
                </c:pt>
                <c:pt idx="5635">
                  <c:v>27.46</c:v>
                </c:pt>
                <c:pt idx="5636">
                  <c:v>27.46</c:v>
                </c:pt>
                <c:pt idx="5637">
                  <c:v>27.45</c:v>
                </c:pt>
                <c:pt idx="5638">
                  <c:v>27.45</c:v>
                </c:pt>
                <c:pt idx="5639">
                  <c:v>27.45</c:v>
                </c:pt>
                <c:pt idx="5640">
                  <c:v>27.44</c:v>
                </c:pt>
                <c:pt idx="5641">
                  <c:v>27.44</c:v>
                </c:pt>
                <c:pt idx="5642">
                  <c:v>27.44</c:v>
                </c:pt>
                <c:pt idx="5643">
                  <c:v>27.43</c:v>
                </c:pt>
                <c:pt idx="5644">
                  <c:v>27.43</c:v>
                </c:pt>
                <c:pt idx="5645">
                  <c:v>27.43</c:v>
                </c:pt>
                <c:pt idx="5646">
                  <c:v>27.42</c:v>
                </c:pt>
                <c:pt idx="5647">
                  <c:v>27.42</c:v>
                </c:pt>
                <c:pt idx="5648">
                  <c:v>27.42</c:v>
                </c:pt>
                <c:pt idx="5649">
                  <c:v>27.42</c:v>
                </c:pt>
                <c:pt idx="5650">
                  <c:v>27.42</c:v>
                </c:pt>
                <c:pt idx="5651">
                  <c:v>27.41</c:v>
                </c:pt>
                <c:pt idx="5652">
                  <c:v>27.4</c:v>
                </c:pt>
                <c:pt idx="5653">
                  <c:v>27.4</c:v>
                </c:pt>
                <c:pt idx="5654">
                  <c:v>27.4</c:v>
                </c:pt>
                <c:pt idx="5655">
                  <c:v>27.4</c:v>
                </c:pt>
                <c:pt idx="5656">
                  <c:v>27.4</c:v>
                </c:pt>
                <c:pt idx="5657">
                  <c:v>27.4</c:v>
                </c:pt>
                <c:pt idx="5658">
                  <c:v>27.39</c:v>
                </c:pt>
                <c:pt idx="5659">
                  <c:v>27.39</c:v>
                </c:pt>
                <c:pt idx="5660">
                  <c:v>27.38</c:v>
                </c:pt>
                <c:pt idx="5661">
                  <c:v>27.38</c:v>
                </c:pt>
                <c:pt idx="5662">
                  <c:v>27.38</c:v>
                </c:pt>
                <c:pt idx="5663">
                  <c:v>27.38</c:v>
                </c:pt>
                <c:pt idx="5664">
                  <c:v>27.37</c:v>
                </c:pt>
                <c:pt idx="5665">
                  <c:v>27.37</c:v>
                </c:pt>
                <c:pt idx="5666">
                  <c:v>27.36</c:v>
                </c:pt>
                <c:pt idx="5667">
                  <c:v>27.35</c:v>
                </c:pt>
                <c:pt idx="5668">
                  <c:v>27.34</c:v>
                </c:pt>
                <c:pt idx="5669">
                  <c:v>27.34</c:v>
                </c:pt>
                <c:pt idx="5670">
                  <c:v>27.34</c:v>
                </c:pt>
                <c:pt idx="5671">
                  <c:v>27.33</c:v>
                </c:pt>
                <c:pt idx="5672">
                  <c:v>27.33</c:v>
                </c:pt>
                <c:pt idx="5673">
                  <c:v>27.33</c:v>
                </c:pt>
                <c:pt idx="5674">
                  <c:v>27.33</c:v>
                </c:pt>
                <c:pt idx="5675">
                  <c:v>27.33</c:v>
                </c:pt>
                <c:pt idx="5676">
                  <c:v>27.33</c:v>
                </c:pt>
                <c:pt idx="5677">
                  <c:v>27.33</c:v>
                </c:pt>
                <c:pt idx="5678">
                  <c:v>27.33</c:v>
                </c:pt>
                <c:pt idx="5679">
                  <c:v>27.32</c:v>
                </c:pt>
                <c:pt idx="5680">
                  <c:v>27.32</c:v>
                </c:pt>
                <c:pt idx="5681">
                  <c:v>27.32</c:v>
                </c:pt>
                <c:pt idx="5682">
                  <c:v>27.32</c:v>
                </c:pt>
                <c:pt idx="5683">
                  <c:v>27.31</c:v>
                </c:pt>
                <c:pt idx="5684">
                  <c:v>27.31</c:v>
                </c:pt>
                <c:pt idx="5685">
                  <c:v>27.31</c:v>
                </c:pt>
                <c:pt idx="5686">
                  <c:v>27.31</c:v>
                </c:pt>
                <c:pt idx="5687">
                  <c:v>27.3</c:v>
                </c:pt>
                <c:pt idx="5688">
                  <c:v>27.3</c:v>
                </c:pt>
                <c:pt idx="5689">
                  <c:v>27.3</c:v>
                </c:pt>
                <c:pt idx="5690">
                  <c:v>27.3</c:v>
                </c:pt>
                <c:pt idx="5691">
                  <c:v>27.3</c:v>
                </c:pt>
                <c:pt idx="5692">
                  <c:v>27.3</c:v>
                </c:pt>
                <c:pt idx="5693">
                  <c:v>27.29</c:v>
                </c:pt>
                <c:pt idx="5694">
                  <c:v>27.29</c:v>
                </c:pt>
                <c:pt idx="5695">
                  <c:v>27.29</c:v>
                </c:pt>
                <c:pt idx="5696">
                  <c:v>27.29</c:v>
                </c:pt>
                <c:pt idx="5697">
                  <c:v>27.28</c:v>
                </c:pt>
                <c:pt idx="5698">
                  <c:v>27.28</c:v>
                </c:pt>
                <c:pt idx="5699">
                  <c:v>27.26</c:v>
                </c:pt>
                <c:pt idx="5700">
                  <c:v>27.26</c:v>
                </c:pt>
                <c:pt idx="5701">
                  <c:v>27.24</c:v>
                </c:pt>
                <c:pt idx="5702">
                  <c:v>27.23</c:v>
                </c:pt>
                <c:pt idx="5703">
                  <c:v>27.23</c:v>
                </c:pt>
                <c:pt idx="5704">
                  <c:v>27.22</c:v>
                </c:pt>
                <c:pt idx="5705">
                  <c:v>27.21</c:v>
                </c:pt>
                <c:pt idx="5706">
                  <c:v>27.2</c:v>
                </c:pt>
                <c:pt idx="5707">
                  <c:v>27.2</c:v>
                </c:pt>
                <c:pt idx="5708">
                  <c:v>27.2</c:v>
                </c:pt>
                <c:pt idx="5709">
                  <c:v>27.2</c:v>
                </c:pt>
                <c:pt idx="5710">
                  <c:v>27.2</c:v>
                </c:pt>
                <c:pt idx="5711">
                  <c:v>27.2</c:v>
                </c:pt>
                <c:pt idx="5712">
                  <c:v>27.19</c:v>
                </c:pt>
                <c:pt idx="5713">
                  <c:v>27.19</c:v>
                </c:pt>
                <c:pt idx="5714">
                  <c:v>27.19</c:v>
                </c:pt>
                <c:pt idx="5715">
                  <c:v>27.19</c:v>
                </c:pt>
                <c:pt idx="5716">
                  <c:v>27.19</c:v>
                </c:pt>
                <c:pt idx="5717">
                  <c:v>27.19</c:v>
                </c:pt>
                <c:pt idx="5718">
                  <c:v>27.19</c:v>
                </c:pt>
                <c:pt idx="5719">
                  <c:v>27.18</c:v>
                </c:pt>
                <c:pt idx="5720">
                  <c:v>27.18</c:v>
                </c:pt>
                <c:pt idx="5721">
                  <c:v>27.18</c:v>
                </c:pt>
                <c:pt idx="5722">
                  <c:v>27.18</c:v>
                </c:pt>
                <c:pt idx="5723">
                  <c:v>27.18</c:v>
                </c:pt>
                <c:pt idx="5724">
                  <c:v>27.17</c:v>
                </c:pt>
                <c:pt idx="5725">
                  <c:v>27.17</c:v>
                </c:pt>
                <c:pt idx="5726">
                  <c:v>27.17</c:v>
                </c:pt>
                <c:pt idx="5727">
                  <c:v>27.16</c:v>
                </c:pt>
                <c:pt idx="5728">
                  <c:v>27.15</c:v>
                </c:pt>
                <c:pt idx="5729">
                  <c:v>27.15</c:v>
                </c:pt>
                <c:pt idx="5730">
                  <c:v>27.15</c:v>
                </c:pt>
                <c:pt idx="5731">
                  <c:v>27.15</c:v>
                </c:pt>
                <c:pt idx="5732">
                  <c:v>27.14</c:v>
                </c:pt>
                <c:pt idx="5733">
                  <c:v>27.14</c:v>
                </c:pt>
                <c:pt idx="5734">
                  <c:v>27.13</c:v>
                </c:pt>
                <c:pt idx="5735">
                  <c:v>27.12</c:v>
                </c:pt>
                <c:pt idx="5736">
                  <c:v>27.12</c:v>
                </c:pt>
                <c:pt idx="5737">
                  <c:v>27.12</c:v>
                </c:pt>
                <c:pt idx="5738">
                  <c:v>27.11</c:v>
                </c:pt>
                <c:pt idx="5739">
                  <c:v>27.11</c:v>
                </c:pt>
                <c:pt idx="5740">
                  <c:v>27.11</c:v>
                </c:pt>
                <c:pt idx="5741">
                  <c:v>27.1</c:v>
                </c:pt>
                <c:pt idx="5742">
                  <c:v>27.1</c:v>
                </c:pt>
                <c:pt idx="5743">
                  <c:v>27.1</c:v>
                </c:pt>
                <c:pt idx="5744">
                  <c:v>27.1</c:v>
                </c:pt>
                <c:pt idx="5745">
                  <c:v>27.1</c:v>
                </c:pt>
                <c:pt idx="5746">
                  <c:v>27.1</c:v>
                </c:pt>
                <c:pt idx="5747">
                  <c:v>27.1</c:v>
                </c:pt>
                <c:pt idx="5748">
                  <c:v>27.09</c:v>
                </c:pt>
                <c:pt idx="5749">
                  <c:v>27.09</c:v>
                </c:pt>
                <c:pt idx="5750">
                  <c:v>27.09</c:v>
                </c:pt>
                <c:pt idx="5751">
                  <c:v>27.09</c:v>
                </c:pt>
                <c:pt idx="5752">
                  <c:v>27.09</c:v>
                </c:pt>
                <c:pt idx="5753">
                  <c:v>27.08</c:v>
                </c:pt>
                <c:pt idx="5754">
                  <c:v>27.08</c:v>
                </c:pt>
                <c:pt idx="5755">
                  <c:v>27.08</c:v>
                </c:pt>
                <c:pt idx="5756">
                  <c:v>27.08</c:v>
                </c:pt>
                <c:pt idx="5757">
                  <c:v>27.07</c:v>
                </c:pt>
                <c:pt idx="5758">
                  <c:v>27.07</c:v>
                </c:pt>
                <c:pt idx="5759">
                  <c:v>27.07</c:v>
                </c:pt>
                <c:pt idx="5760">
                  <c:v>27.07</c:v>
                </c:pt>
                <c:pt idx="5761">
                  <c:v>27.07</c:v>
                </c:pt>
                <c:pt idx="5762">
                  <c:v>27.07</c:v>
                </c:pt>
                <c:pt idx="5763">
                  <c:v>27.07</c:v>
                </c:pt>
                <c:pt idx="5764">
                  <c:v>27.07</c:v>
                </c:pt>
                <c:pt idx="5765">
                  <c:v>27.07</c:v>
                </c:pt>
                <c:pt idx="5766">
                  <c:v>27.07</c:v>
                </c:pt>
                <c:pt idx="5767">
                  <c:v>27.07</c:v>
                </c:pt>
                <c:pt idx="5768">
                  <c:v>27.06</c:v>
                </c:pt>
                <c:pt idx="5769">
                  <c:v>27.06</c:v>
                </c:pt>
                <c:pt idx="5770">
                  <c:v>27.06</c:v>
                </c:pt>
                <c:pt idx="5771">
                  <c:v>27.06</c:v>
                </c:pt>
                <c:pt idx="5772">
                  <c:v>27.05</c:v>
                </c:pt>
                <c:pt idx="5773">
                  <c:v>27.05</c:v>
                </c:pt>
                <c:pt idx="5774">
                  <c:v>27.05</c:v>
                </c:pt>
                <c:pt idx="5775">
                  <c:v>27.05</c:v>
                </c:pt>
                <c:pt idx="5776">
                  <c:v>27.05</c:v>
                </c:pt>
                <c:pt idx="5777">
                  <c:v>27.05</c:v>
                </c:pt>
                <c:pt idx="5778">
                  <c:v>27.05</c:v>
                </c:pt>
                <c:pt idx="5779">
                  <c:v>27.05</c:v>
                </c:pt>
                <c:pt idx="5780">
                  <c:v>27.05</c:v>
                </c:pt>
                <c:pt idx="5781">
                  <c:v>27.05</c:v>
                </c:pt>
                <c:pt idx="5782">
                  <c:v>27.04</c:v>
                </c:pt>
                <c:pt idx="5783">
                  <c:v>27.04</c:v>
                </c:pt>
                <c:pt idx="5784">
                  <c:v>27.04</c:v>
                </c:pt>
                <c:pt idx="5785">
                  <c:v>27.04</c:v>
                </c:pt>
                <c:pt idx="5786">
                  <c:v>27.04</c:v>
                </c:pt>
                <c:pt idx="5787">
                  <c:v>27.04</c:v>
                </c:pt>
                <c:pt idx="5788">
                  <c:v>27.04</c:v>
                </c:pt>
                <c:pt idx="5789">
                  <c:v>27.04</c:v>
                </c:pt>
                <c:pt idx="5790">
                  <c:v>27.04</c:v>
                </c:pt>
                <c:pt idx="5791">
                  <c:v>27.04</c:v>
                </c:pt>
                <c:pt idx="5792">
                  <c:v>27.04</c:v>
                </c:pt>
                <c:pt idx="5793">
                  <c:v>27.03</c:v>
                </c:pt>
                <c:pt idx="5794">
                  <c:v>27.03</c:v>
                </c:pt>
                <c:pt idx="5795">
                  <c:v>27.03</c:v>
                </c:pt>
                <c:pt idx="5796">
                  <c:v>27.03</c:v>
                </c:pt>
                <c:pt idx="5797">
                  <c:v>27.03</c:v>
                </c:pt>
                <c:pt idx="5798">
                  <c:v>27.03</c:v>
                </c:pt>
                <c:pt idx="5799">
                  <c:v>27.03</c:v>
                </c:pt>
                <c:pt idx="5800">
                  <c:v>27.03</c:v>
                </c:pt>
                <c:pt idx="5801">
                  <c:v>27.03</c:v>
                </c:pt>
                <c:pt idx="5802">
                  <c:v>27.03</c:v>
                </c:pt>
                <c:pt idx="5803">
                  <c:v>27.02</c:v>
                </c:pt>
                <c:pt idx="5804">
                  <c:v>27.02</c:v>
                </c:pt>
                <c:pt idx="5805">
                  <c:v>27.02</c:v>
                </c:pt>
                <c:pt idx="5806">
                  <c:v>27.02</c:v>
                </c:pt>
                <c:pt idx="5807">
                  <c:v>27.02</c:v>
                </c:pt>
                <c:pt idx="5808">
                  <c:v>27.02</c:v>
                </c:pt>
                <c:pt idx="5809">
                  <c:v>27.02</c:v>
                </c:pt>
                <c:pt idx="5810">
                  <c:v>27.02</c:v>
                </c:pt>
                <c:pt idx="5811">
                  <c:v>27.02</c:v>
                </c:pt>
                <c:pt idx="5812">
                  <c:v>27.02</c:v>
                </c:pt>
                <c:pt idx="5813">
                  <c:v>27.02</c:v>
                </c:pt>
                <c:pt idx="5814">
                  <c:v>27.01</c:v>
                </c:pt>
                <c:pt idx="5815">
                  <c:v>27.01</c:v>
                </c:pt>
                <c:pt idx="5816">
                  <c:v>27.01</c:v>
                </c:pt>
                <c:pt idx="5817">
                  <c:v>27.01</c:v>
                </c:pt>
                <c:pt idx="5818">
                  <c:v>27.01</c:v>
                </c:pt>
                <c:pt idx="5819">
                  <c:v>27.01</c:v>
                </c:pt>
                <c:pt idx="5820">
                  <c:v>27.01</c:v>
                </c:pt>
                <c:pt idx="5821">
                  <c:v>27.01</c:v>
                </c:pt>
                <c:pt idx="5822">
                  <c:v>27</c:v>
                </c:pt>
                <c:pt idx="5823">
                  <c:v>27</c:v>
                </c:pt>
                <c:pt idx="5824">
                  <c:v>27</c:v>
                </c:pt>
                <c:pt idx="5825">
                  <c:v>27</c:v>
                </c:pt>
                <c:pt idx="5826">
                  <c:v>26.99</c:v>
                </c:pt>
                <c:pt idx="5827">
                  <c:v>26.99</c:v>
                </c:pt>
                <c:pt idx="5828">
                  <c:v>26.99</c:v>
                </c:pt>
                <c:pt idx="5829">
                  <c:v>26.99</c:v>
                </c:pt>
                <c:pt idx="5830">
                  <c:v>26.99</c:v>
                </c:pt>
                <c:pt idx="5831">
                  <c:v>26.98</c:v>
                </c:pt>
                <c:pt idx="5832">
                  <c:v>26.98</c:v>
                </c:pt>
                <c:pt idx="5833">
                  <c:v>26.98</c:v>
                </c:pt>
                <c:pt idx="5834">
                  <c:v>26.98</c:v>
                </c:pt>
                <c:pt idx="5835">
                  <c:v>26.97</c:v>
                </c:pt>
                <c:pt idx="5836">
                  <c:v>26.97</c:v>
                </c:pt>
                <c:pt idx="5837">
                  <c:v>26.97</c:v>
                </c:pt>
                <c:pt idx="5838">
                  <c:v>26.97</c:v>
                </c:pt>
                <c:pt idx="5839">
                  <c:v>26.97</c:v>
                </c:pt>
                <c:pt idx="5840">
                  <c:v>26.97</c:v>
                </c:pt>
                <c:pt idx="5841">
                  <c:v>26.97</c:v>
                </c:pt>
                <c:pt idx="5842">
                  <c:v>26.97</c:v>
                </c:pt>
                <c:pt idx="5843">
                  <c:v>26.96</c:v>
                </c:pt>
                <c:pt idx="5844">
                  <c:v>26.95</c:v>
                </c:pt>
                <c:pt idx="5845">
                  <c:v>26.95</c:v>
                </c:pt>
                <c:pt idx="5846">
                  <c:v>26.95</c:v>
                </c:pt>
                <c:pt idx="5847">
                  <c:v>26.94</c:v>
                </c:pt>
                <c:pt idx="5848">
                  <c:v>26.94</c:v>
                </c:pt>
                <c:pt idx="5849">
                  <c:v>26.94</c:v>
                </c:pt>
                <c:pt idx="5850">
                  <c:v>26.94</c:v>
                </c:pt>
                <c:pt idx="5851">
                  <c:v>26.94</c:v>
                </c:pt>
                <c:pt idx="5852">
                  <c:v>26.94</c:v>
                </c:pt>
                <c:pt idx="5853">
                  <c:v>26.94</c:v>
                </c:pt>
                <c:pt idx="5854">
                  <c:v>26.94</c:v>
                </c:pt>
                <c:pt idx="5855">
                  <c:v>26.93</c:v>
                </c:pt>
                <c:pt idx="5856">
                  <c:v>26.93</c:v>
                </c:pt>
                <c:pt idx="5857">
                  <c:v>26.93</c:v>
                </c:pt>
                <c:pt idx="5858">
                  <c:v>26.93</c:v>
                </c:pt>
                <c:pt idx="5859">
                  <c:v>26.93</c:v>
                </c:pt>
                <c:pt idx="5860">
                  <c:v>26.93</c:v>
                </c:pt>
                <c:pt idx="5861">
                  <c:v>26.92</c:v>
                </c:pt>
                <c:pt idx="5862">
                  <c:v>26.92</c:v>
                </c:pt>
                <c:pt idx="5863">
                  <c:v>26.92</c:v>
                </c:pt>
                <c:pt idx="5864">
                  <c:v>26.91</c:v>
                </c:pt>
                <c:pt idx="5865">
                  <c:v>26.9</c:v>
                </c:pt>
                <c:pt idx="5866">
                  <c:v>26.9</c:v>
                </c:pt>
                <c:pt idx="5867">
                  <c:v>26.9</c:v>
                </c:pt>
                <c:pt idx="5868">
                  <c:v>26.9</c:v>
                </c:pt>
                <c:pt idx="5869">
                  <c:v>26.9</c:v>
                </c:pt>
                <c:pt idx="5870">
                  <c:v>26.9</c:v>
                </c:pt>
                <c:pt idx="5871">
                  <c:v>26.89</c:v>
                </c:pt>
                <c:pt idx="5872">
                  <c:v>26.89</c:v>
                </c:pt>
                <c:pt idx="5873">
                  <c:v>26.89</c:v>
                </c:pt>
                <c:pt idx="5874">
                  <c:v>26.88</c:v>
                </c:pt>
                <c:pt idx="5875">
                  <c:v>26.87</c:v>
                </c:pt>
                <c:pt idx="5876">
                  <c:v>26.87</c:v>
                </c:pt>
                <c:pt idx="5877">
                  <c:v>26.87</c:v>
                </c:pt>
                <c:pt idx="5878">
                  <c:v>26.87</c:v>
                </c:pt>
                <c:pt idx="5879">
                  <c:v>26.87</c:v>
                </c:pt>
                <c:pt idx="5880">
                  <c:v>26.86</c:v>
                </c:pt>
                <c:pt idx="5881">
                  <c:v>26.86</c:v>
                </c:pt>
                <c:pt idx="5882">
                  <c:v>26.86</c:v>
                </c:pt>
                <c:pt idx="5883">
                  <c:v>26.85</c:v>
                </c:pt>
                <c:pt idx="5884">
                  <c:v>26.84</c:v>
                </c:pt>
                <c:pt idx="5885">
                  <c:v>26.83</c:v>
                </c:pt>
                <c:pt idx="5886">
                  <c:v>26.83</c:v>
                </c:pt>
                <c:pt idx="5887">
                  <c:v>26.82</c:v>
                </c:pt>
                <c:pt idx="5888">
                  <c:v>26.82</c:v>
                </c:pt>
                <c:pt idx="5889">
                  <c:v>26.81</c:v>
                </c:pt>
                <c:pt idx="5890">
                  <c:v>26.8</c:v>
                </c:pt>
                <c:pt idx="5891">
                  <c:v>26.8</c:v>
                </c:pt>
                <c:pt idx="5892">
                  <c:v>26.79</c:v>
                </c:pt>
                <c:pt idx="5893">
                  <c:v>26.79</c:v>
                </c:pt>
                <c:pt idx="5894">
                  <c:v>26.79</c:v>
                </c:pt>
                <c:pt idx="5895">
                  <c:v>26.78</c:v>
                </c:pt>
                <c:pt idx="5896">
                  <c:v>26.77</c:v>
                </c:pt>
                <c:pt idx="5897">
                  <c:v>26.76</c:v>
                </c:pt>
                <c:pt idx="5898">
                  <c:v>26.76</c:v>
                </c:pt>
                <c:pt idx="5899">
                  <c:v>26.76</c:v>
                </c:pt>
                <c:pt idx="5900">
                  <c:v>26.75</c:v>
                </c:pt>
                <c:pt idx="5901">
                  <c:v>26.75</c:v>
                </c:pt>
                <c:pt idx="5902">
                  <c:v>26.75</c:v>
                </c:pt>
                <c:pt idx="5903">
                  <c:v>26.74</c:v>
                </c:pt>
                <c:pt idx="5904">
                  <c:v>26.74</c:v>
                </c:pt>
                <c:pt idx="5905">
                  <c:v>26.73</c:v>
                </c:pt>
                <c:pt idx="5906">
                  <c:v>26.73</c:v>
                </c:pt>
                <c:pt idx="5907">
                  <c:v>26.73</c:v>
                </c:pt>
                <c:pt idx="5908">
                  <c:v>26.72</c:v>
                </c:pt>
                <c:pt idx="5909">
                  <c:v>26.72</c:v>
                </c:pt>
                <c:pt idx="5910">
                  <c:v>26.72</c:v>
                </c:pt>
                <c:pt idx="5911">
                  <c:v>26.72</c:v>
                </c:pt>
                <c:pt idx="5912">
                  <c:v>26.71</c:v>
                </c:pt>
                <c:pt idx="5913">
                  <c:v>26.71</c:v>
                </c:pt>
                <c:pt idx="5914">
                  <c:v>26.71</c:v>
                </c:pt>
                <c:pt idx="5915">
                  <c:v>26.7</c:v>
                </c:pt>
                <c:pt idx="5916">
                  <c:v>26.69</c:v>
                </c:pt>
                <c:pt idx="5917">
                  <c:v>26.69</c:v>
                </c:pt>
                <c:pt idx="5918">
                  <c:v>26.69</c:v>
                </c:pt>
                <c:pt idx="5919">
                  <c:v>26.69</c:v>
                </c:pt>
                <c:pt idx="5920">
                  <c:v>26.69</c:v>
                </c:pt>
                <c:pt idx="5921">
                  <c:v>26.69</c:v>
                </c:pt>
                <c:pt idx="5922">
                  <c:v>26.68</c:v>
                </c:pt>
                <c:pt idx="5923">
                  <c:v>26.68</c:v>
                </c:pt>
                <c:pt idx="5924">
                  <c:v>26.68</c:v>
                </c:pt>
                <c:pt idx="5925">
                  <c:v>26.68</c:v>
                </c:pt>
                <c:pt idx="5926">
                  <c:v>26.68</c:v>
                </c:pt>
                <c:pt idx="5927">
                  <c:v>26.67</c:v>
                </c:pt>
                <c:pt idx="5928">
                  <c:v>26.66</c:v>
                </c:pt>
                <c:pt idx="5929">
                  <c:v>26.66</c:v>
                </c:pt>
                <c:pt idx="5930">
                  <c:v>26.66</c:v>
                </c:pt>
                <c:pt idx="5931">
                  <c:v>26.66</c:v>
                </c:pt>
                <c:pt idx="5932">
                  <c:v>26.66</c:v>
                </c:pt>
                <c:pt idx="5933">
                  <c:v>26.65</c:v>
                </c:pt>
                <c:pt idx="5934">
                  <c:v>26.65</c:v>
                </c:pt>
                <c:pt idx="5935">
                  <c:v>26.64</c:v>
                </c:pt>
                <c:pt idx="5936">
                  <c:v>26.64</c:v>
                </c:pt>
                <c:pt idx="5937">
                  <c:v>26.63</c:v>
                </c:pt>
                <c:pt idx="5938">
                  <c:v>26.62</c:v>
                </c:pt>
                <c:pt idx="5939">
                  <c:v>26.61</c:v>
                </c:pt>
                <c:pt idx="5940">
                  <c:v>26.61</c:v>
                </c:pt>
                <c:pt idx="5941">
                  <c:v>26.6</c:v>
                </c:pt>
                <c:pt idx="5942">
                  <c:v>26.6</c:v>
                </c:pt>
                <c:pt idx="5943">
                  <c:v>26.6</c:v>
                </c:pt>
                <c:pt idx="5944">
                  <c:v>26.59</c:v>
                </c:pt>
                <c:pt idx="5945">
                  <c:v>26.59</c:v>
                </c:pt>
                <c:pt idx="5946">
                  <c:v>26.59</c:v>
                </c:pt>
                <c:pt idx="5947">
                  <c:v>26.59</c:v>
                </c:pt>
                <c:pt idx="5948">
                  <c:v>26.58</c:v>
                </c:pt>
                <c:pt idx="5949">
                  <c:v>26.58</c:v>
                </c:pt>
                <c:pt idx="5950">
                  <c:v>26.57</c:v>
                </c:pt>
                <c:pt idx="5951">
                  <c:v>26.57</c:v>
                </c:pt>
                <c:pt idx="5952">
                  <c:v>26.56</c:v>
                </c:pt>
                <c:pt idx="5953">
                  <c:v>26.56</c:v>
                </c:pt>
                <c:pt idx="5954">
                  <c:v>26.56</c:v>
                </c:pt>
                <c:pt idx="5955">
                  <c:v>26.55</c:v>
                </c:pt>
                <c:pt idx="5956">
                  <c:v>26.55</c:v>
                </c:pt>
                <c:pt idx="5957">
                  <c:v>26.54</c:v>
                </c:pt>
                <c:pt idx="5958">
                  <c:v>26.54</c:v>
                </c:pt>
                <c:pt idx="5959">
                  <c:v>26.54</c:v>
                </c:pt>
                <c:pt idx="5960">
                  <c:v>26.53</c:v>
                </c:pt>
                <c:pt idx="5961">
                  <c:v>26.53</c:v>
                </c:pt>
                <c:pt idx="5962">
                  <c:v>26.53</c:v>
                </c:pt>
                <c:pt idx="5963">
                  <c:v>26.53</c:v>
                </c:pt>
                <c:pt idx="5964">
                  <c:v>26.51</c:v>
                </c:pt>
                <c:pt idx="5965">
                  <c:v>26.5</c:v>
                </c:pt>
                <c:pt idx="5966">
                  <c:v>26.5</c:v>
                </c:pt>
                <c:pt idx="5967">
                  <c:v>26.5</c:v>
                </c:pt>
                <c:pt idx="5968">
                  <c:v>26.5</c:v>
                </c:pt>
                <c:pt idx="5969">
                  <c:v>26.5</c:v>
                </c:pt>
                <c:pt idx="5970">
                  <c:v>26.5</c:v>
                </c:pt>
                <c:pt idx="5971">
                  <c:v>26.49</c:v>
                </c:pt>
                <c:pt idx="5972">
                  <c:v>26.49</c:v>
                </c:pt>
                <c:pt idx="5973">
                  <c:v>26.48</c:v>
                </c:pt>
                <c:pt idx="5974">
                  <c:v>26.48</c:v>
                </c:pt>
                <c:pt idx="5975">
                  <c:v>26.48</c:v>
                </c:pt>
                <c:pt idx="5976">
                  <c:v>26.48</c:v>
                </c:pt>
                <c:pt idx="5977">
                  <c:v>26.47</c:v>
                </c:pt>
                <c:pt idx="5978">
                  <c:v>26.47</c:v>
                </c:pt>
                <c:pt idx="5979">
                  <c:v>26.47</c:v>
                </c:pt>
                <c:pt idx="5980">
                  <c:v>26.46</c:v>
                </c:pt>
                <c:pt idx="5981">
                  <c:v>26.46</c:v>
                </c:pt>
                <c:pt idx="5982">
                  <c:v>26.46</c:v>
                </c:pt>
                <c:pt idx="5983">
                  <c:v>26.45</c:v>
                </c:pt>
                <c:pt idx="5984">
                  <c:v>26.45</c:v>
                </c:pt>
                <c:pt idx="5985">
                  <c:v>26.45</c:v>
                </c:pt>
                <c:pt idx="5986">
                  <c:v>26.45</c:v>
                </c:pt>
                <c:pt idx="5987">
                  <c:v>26.44</c:v>
                </c:pt>
                <c:pt idx="5988">
                  <c:v>26.43</c:v>
                </c:pt>
                <c:pt idx="5989">
                  <c:v>26.43</c:v>
                </c:pt>
                <c:pt idx="5990">
                  <c:v>26.43</c:v>
                </c:pt>
                <c:pt idx="5991">
                  <c:v>26.42</c:v>
                </c:pt>
                <c:pt idx="5992">
                  <c:v>26.42</c:v>
                </c:pt>
                <c:pt idx="5993">
                  <c:v>26.42</c:v>
                </c:pt>
                <c:pt idx="5994">
                  <c:v>26.42</c:v>
                </c:pt>
                <c:pt idx="5995">
                  <c:v>26.42</c:v>
                </c:pt>
                <c:pt idx="5996">
                  <c:v>26.41</c:v>
                </c:pt>
                <c:pt idx="5997">
                  <c:v>26.41</c:v>
                </c:pt>
                <c:pt idx="5998">
                  <c:v>26.41</c:v>
                </c:pt>
                <c:pt idx="5999">
                  <c:v>26.4</c:v>
                </c:pt>
                <c:pt idx="6000">
                  <c:v>26.4</c:v>
                </c:pt>
                <c:pt idx="6001">
                  <c:v>26.4</c:v>
                </c:pt>
                <c:pt idx="6002">
                  <c:v>26.4</c:v>
                </c:pt>
                <c:pt idx="6003">
                  <c:v>26.4</c:v>
                </c:pt>
                <c:pt idx="6004">
                  <c:v>26.4</c:v>
                </c:pt>
                <c:pt idx="6005">
                  <c:v>26.4</c:v>
                </c:pt>
                <c:pt idx="6006">
                  <c:v>26.39</c:v>
                </c:pt>
                <c:pt idx="6007">
                  <c:v>26.39</c:v>
                </c:pt>
                <c:pt idx="6008">
                  <c:v>26.39</c:v>
                </c:pt>
                <c:pt idx="6009">
                  <c:v>26.39</c:v>
                </c:pt>
                <c:pt idx="6010">
                  <c:v>26.38</c:v>
                </c:pt>
                <c:pt idx="6011">
                  <c:v>26.38</c:v>
                </c:pt>
                <c:pt idx="6012">
                  <c:v>26.38</c:v>
                </c:pt>
                <c:pt idx="6013">
                  <c:v>26.37</c:v>
                </c:pt>
                <c:pt idx="6014">
                  <c:v>26.36</c:v>
                </c:pt>
                <c:pt idx="6015">
                  <c:v>26.36</c:v>
                </c:pt>
                <c:pt idx="6016">
                  <c:v>26.35</c:v>
                </c:pt>
                <c:pt idx="6017">
                  <c:v>26.35</c:v>
                </c:pt>
                <c:pt idx="6018">
                  <c:v>26.34</c:v>
                </c:pt>
                <c:pt idx="6019">
                  <c:v>26.34</c:v>
                </c:pt>
                <c:pt idx="6020">
                  <c:v>26.34</c:v>
                </c:pt>
                <c:pt idx="6021">
                  <c:v>26.34</c:v>
                </c:pt>
                <c:pt idx="6022">
                  <c:v>26.33</c:v>
                </c:pt>
                <c:pt idx="6023">
                  <c:v>26.32</c:v>
                </c:pt>
                <c:pt idx="6024">
                  <c:v>26.32</c:v>
                </c:pt>
                <c:pt idx="6025">
                  <c:v>26.32</c:v>
                </c:pt>
                <c:pt idx="6026">
                  <c:v>26.31</c:v>
                </c:pt>
                <c:pt idx="6027">
                  <c:v>26.31</c:v>
                </c:pt>
                <c:pt idx="6028">
                  <c:v>26.3</c:v>
                </c:pt>
                <c:pt idx="6029">
                  <c:v>26.29</c:v>
                </c:pt>
                <c:pt idx="6030">
                  <c:v>26.29</c:v>
                </c:pt>
                <c:pt idx="6031">
                  <c:v>26.28</c:v>
                </c:pt>
                <c:pt idx="6032">
                  <c:v>26.27</c:v>
                </c:pt>
                <c:pt idx="6033">
                  <c:v>26.26</c:v>
                </c:pt>
                <c:pt idx="6034">
                  <c:v>26.26</c:v>
                </c:pt>
                <c:pt idx="6035">
                  <c:v>26.26</c:v>
                </c:pt>
                <c:pt idx="6036">
                  <c:v>26.26</c:v>
                </c:pt>
                <c:pt idx="6037">
                  <c:v>26.26</c:v>
                </c:pt>
                <c:pt idx="6038">
                  <c:v>26.26</c:v>
                </c:pt>
                <c:pt idx="6039">
                  <c:v>26.25</c:v>
                </c:pt>
                <c:pt idx="6040">
                  <c:v>26.25</c:v>
                </c:pt>
                <c:pt idx="6041">
                  <c:v>26.24</c:v>
                </c:pt>
                <c:pt idx="6042">
                  <c:v>26.24</c:v>
                </c:pt>
                <c:pt idx="6043">
                  <c:v>26.23</c:v>
                </c:pt>
                <c:pt idx="6044">
                  <c:v>26.23</c:v>
                </c:pt>
                <c:pt idx="6045">
                  <c:v>26.23</c:v>
                </c:pt>
                <c:pt idx="6046">
                  <c:v>26.22</c:v>
                </c:pt>
                <c:pt idx="6047">
                  <c:v>26.22</c:v>
                </c:pt>
                <c:pt idx="6048">
                  <c:v>26.21</c:v>
                </c:pt>
                <c:pt idx="6049">
                  <c:v>26.21</c:v>
                </c:pt>
                <c:pt idx="6050">
                  <c:v>26.21</c:v>
                </c:pt>
                <c:pt idx="6051">
                  <c:v>26.21</c:v>
                </c:pt>
                <c:pt idx="6052">
                  <c:v>26.21</c:v>
                </c:pt>
                <c:pt idx="6053">
                  <c:v>26.21</c:v>
                </c:pt>
                <c:pt idx="6054">
                  <c:v>26.21</c:v>
                </c:pt>
                <c:pt idx="6055">
                  <c:v>26.2</c:v>
                </c:pt>
                <c:pt idx="6056">
                  <c:v>26.2</c:v>
                </c:pt>
                <c:pt idx="6057">
                  <c:v>26.2</c:v>
                </c:pt>
                <c:pt idx="6058">
                  <c:v>26.19</c:v>
                </c:pt>
                <c:pt idx="6059">
                  <c:v>26.19</c:v>
                </c:pt>
                <c:pt idx="6060">
                  <c:v>26.18</c:v>
                </c:pt>
                <c:pt idx="6061">
                  <c:v>26.18</c:v>
                </c:pt>
                <c:pt idx="6062">
                  <c:v>26.18</c:v>
                </c:pt>
                <c:pt idx="6063">
                  <c:v>26.17</c:v>
                </c:pt>
                <c:pt idx="6064">
                  <c:v>26.17</c:v>
                </c:pt>
                <c:pt idx="6065">
                  <c:v>26.17</c:v>
                </c:pt>
                <c:pt idx="6066">
                  <c:v>26.17</c:v>
                </c:pt>
                <c:pt idx="6067">
                  <c:v>26.17</c:v>
                </c:pt>
                <c:pt idx="6068">
                  <c:v>26.16</c:v>
                </c:pt>
                <c:pt idx="6069">
                  <c:v>26.16</c:v>
                </c:pt>
                <c:pt idx="6070">
                  <c:v>26.14</c:v>
                </c:pt>
                <c:pt idx="6071">
                  <c:v>26.14</c:v>
                </c:pt>
                <c:pt idx="6072">
                  <c:v>26.14</c:v>
                </c:pt>
                <c:pt idx="6073">
                  <c:v>26.14</c:v>
                </c:pt>
                <c:pt idx="6074">
                  <c:v>26.13</c:v>
                </c:pt>
                <c:pt idx="6075">
                  <c:v>26.13</c:v>
                </c:pt>
                <c:pt idx="6076">
                  <c:v>26.13</c:v>
                </c:pt>
                <c:pt idx="6077">
                  <c:v>26.12</c:v>
                </c:pt>
                <c:pt idx="6078">
                  <c:v>26.11</c:v>
                </c:pt>
                <c:pt idx="6079">
                  <c:v>26.11</c:v>
                </c:pt>
                <c:pt idx="6080">
                  <c:v>26.1</c:v>
                </c:pt>
                <c:pt idx="6081">
                  <c:v>26.1</c:v>
                </c:pt>
                <c:pt idx="6082">
                  <c:v>26.1</c:v>
                </c:pt>
                <c:pt idx="6083">
                  <c:v>26.1</c:v>
                </c:pt>
                <c:pt idx="6084">
                  <c:v>26.1</c:v>
                </c:pt>
                <c:pt idx="6085">
                  <c:v>26.1</c:v>
                </c:pt>
                <c:pt idx="6086">
                  <c:v>26.1</c:v>
                </c:pt>
                <c:pt idx="6087">
                  <c:v>26.09</c:v>
                </c:pt>
                <c:pt idx="6088">
                  <c:v>26.09</c:v>
                </c:pt>
                <c:pt idx="6089">
                  <c:v>26.08</c:v>
                </c:pt>
                <c:pt idx="6090">
                  <c:v>26.08</c:v>
                </c:pt>
                <c:pt idx="6091">
                  <c:v>26.08</c:v>
                </c:pt>
                <c:pt idx="6092">
                  <c:v>26.08</c:v>
                </c:pt>
                <c:pt idx="6093">
                  <c:v>26.08</c:v>
                </c:pt>
                <c:pt idx="6094">
                  <c:v>26.08</c:v>
                </c:pt>
                <c:pt idx="6095">
                  <c:v>26.08</c:v>
                </c:pt>
                <c:pt idx="6096">
                  <c:v>26.08</c:v>
                </c:pt>
                <c:pt idx="6097">
                  <c:v>26.08</c:v>
                </c:pt>
                <c:pt idx="6098">
                  <c:v>26.08</c:v>
                </c:pt>
                <c:pt idx="6099">
                  <c:v>26.07</c:v>
                </c:pt>
                <c:pt idx="6100">
                  <c:v>26.07</c:v>
                </c:pt>
                <c:pt idx="6101">
                  <c:v>26.07</c:v>
                </c:pt>
                <c:pt idx="6102">
                  <c:v>26.07</c:v>
                </c:pt>
                <c:pt idx="6103">
                  <c:v>26.07</c:v>
                </c:pt>
                <c:pt idx="6104">
                  <c:v>26.07</c:v>
                </c:pt>
                <c:pt idx="6105">
                  <c:v>26.06</c:v>
                </c:pt>
                <c:pt idx="6106">
                  <c:v>26.06</c:v>
                </c:pt>
                <c:pt idx="6107">
                  <c:v>26.06</c:v>
                </c:pt>
                <c:pt idx="6108">
                  <c:v>26.06</c:v>
                </c:pt>
                <c:pt idx="6109">
                  <c:v>26.06</c:v>
                </c:pt>
                <c:pt idx="6110">
                  <c:v>26.06</c:v>
                </c:pt>
                <c:pt idx="6111">
                  <c:v>26.05</c:v>
                </c:pt>
                <c:pt idx="6112">
                  <c:v>26.05</c:v>
                </c:pt>
                <c:pt idx="6113">
                  <c:v>26.05</c:v>
                </c:pt>
                <c:pt idx="6114">
                  <c:v>26.05</c:v>
                </c:pt>
                <c:pt idx="6115">
                  <c:v>26.04</c:v>
                </c:pt>
                <c:pt idx="6116">
                  <c:v>26.04</c:v>
                </c:pt>
                <c:pt idx="6117">
                  <c:v>26.04</c:v>
                </c:pt>
                <c:pt idx="6118">
                  <c:v>26.04</c:v>
                </c:pt>
                <c:pt idx="6119">
                  <c:v>26.03</c:v>
                </c:pt>
                <c:pt idx="6120">
                  <c:v>26.03</c:v>
                </c:pt>
                <c:pt idx="6121">
                  <c:v>26.03</c:v>
                </c:pt>
                <c:pt idx="6122">
                  <c:v>26.03</c:v>
                </c:pt>
                <c:pt idx="6123">
                  <c:v>26.03</c:v>
                </c:pt>
                <c:pt idx="6124">
                  <c:v>26.02</c:v>
                </c:pt>
                <c:pt idx="6125">
                  <c:v>26.02</c:v>
                </c:pt>
                <c:pt idx="6126">
                  <c:v>26.02</c:v>
                </c:pt>
                <c:pt idx="6127">
                  <c:v>26.02</c:v>
                </c:pt>
                <c:pt idx="6128">
                  <c:v>26.02</c:v>
                </c:pt>
                <c:pt idx="6129">
                  <c:v>26.02</c:v>
                </c:pt>
                <c:pt idx="6130">
                  <c:v>26.02</c:v>
                </c:pt>
                <c:pt idx="6131">
                  <c:v>26.02</c:v>
                </c:pt>
                <c:pt idx="6132">
                  <c:v>26.02</c:v>
                </c:pt>
                <c:pt idx="6133">
                  <c:v>26.02</c:v>
                </c:pt>
                <c:pt idx="6134">
                  <c:v>26.02</c:v>
                </c:pt>
                <c:pt idx="6135">
                  <c:v>26.02</c:v>
                </c:pt>
                <c:pt idx="6136">
                  <c:v>26.01</c:v>
                </c:pt>
                <c:pt idx="6137">
                  <c:v>26.01</c:v>
                </c:pt>
                <c:pt idx="6138">
                  <c:v>26.01</c:v>
                </c:pt>
                <c:pt idx="6139">
                  <c:v>26.01</c:v>
                </c:pt>
                <c:pt idx="6140">
                  <c:v>26.01</c:v>
                </c:pt>
                <c:pt idx="6141">
                  <c:v>26.01</c:v>
                </c:pt>
                <c:pt idx="6142">
                  <c:v>26.01</c:v>
                </c:pt>
                <c:pt idx="6143">
                  <c:v>26.01</c:v>
                </c:pt>
                <c:pt idx="6144">
                  <c:v>26.01</c:v>
                </c:pt>
                <c:pt idx="6145">
                  <c:v>26.01</c:v>
                </c:pt>
                <c:pt idx="6146">
                  <c:v>26.01</c:v>
                </c:pt>
                <c:pt idx="6147">
                  <c:v>26.01</c:v>
                </c:pt>
                <c:pt idx="6148">
                  <c:v>26</c:v>
                </c:pt>
                <c:pt idx="6149">
                  <c:v>26</c:v>
                </c:pt>
                <c:pt idx="6150">
                  <c:v>26</c:v>
                </c:pt>
                <c:pt idx="6151">
                  <c:v>26</c:v>
                </c:pt>
                <c:pt idx="6152">
                  <c:v>26</c:v>
                </c:pt>
                <c:pt idx="6153">
                  <c:v>26</c:v>
                </c:pt>
                <c:pt idx="6154">
                  <c:v>25.99</c:v>
                </c:pt>
                <c:pt idx="6155">
                  <c:v>25.99</c:v>
                </c:pt>
                <c:pt idx="6156">
                  <c:v>25.99</c:v>
                </c:pt>
                <c:pt idx="6157">
                  <c:v>25.99</c:v>
                </c:pt>
                <c:pt idx="6158">
                  <c:v>25.99</c:v>
                </c:pt>
                <c:pt idx="6159">
                  <c:v>25.99</c:v>
                </c:pt>
                <c:pt idx="6160">
                  <c:v>25.98</c:v>
                </c:pt>
                <c:pt idx="6161">
                  <c:v>25.98</c:v>
                </c:pt>
                <c:pt idx="6162">
                  <c:v>25.98</c:v>
                </c:pt>
                <c:pt idx="6163">
                  <c:v>25.98</c:v>
                </c:pt>
                <c:pt idx="6164">
                  <c:v>25.98</c:v>
                </c:pt>
                <c:pt idx="6165">
                  <c:v>25.98</c:v>
                </c:pt>
                <c:pt idx="6166">
                  <c:v>25.97</c:v>
                </c:pt>
                <c:pt idx="6167">
                  <c:v>25.97</c:v>
                </c:pt>
                <c:pt idx="6168">
                  <c:v>25.97</c:v>
                </c:pt>
                <c:pt idx="6169">
                  <c:v>25.97</c:v>
                </c:pt>
                <c:pt idx="6170">
                  <c:v>25.97</c:v>
                </c:pt>
                <c:pt idx="6171">
                  <c:v>25.96</c:v>
                </c:pt>
                <c:pt idx="6172">
                  <c:v>25.96</c:v>
                </c:pt>
                <c:pt idx="6173">
                  <c:v>25.96</c:v>
                </c:pt>
                <c:pt idx="6174">
                  <c:v>25.95</c:v>
                </c:pt>
                <c:pt idx="6175">
                  <c:v>25.95</c:v>
                </c:pt>
                <c:pt idx="6176">
                  <c:v>25.95</c:v>
                </c:pt>
                <c:pt idx="6177">
                  <c:v>25.95</c:v>
                </c:pt>
                <c:pt idx="6178">
                  <c:v>25.94</c:v>
                </c:pt>
                <c:pt idx="6179">
                  <c:v>25.94</c:v>
                </c:pt>
                <c:pt idx="6180">
                  <c:v>25.94</c:v>
                </c:pt>
                <c:pt idx="6181">
                  <c:v>25.94</c:v>
                </c:pt>
                <c:pt idx="6182">
                  <c:v>25.94</c:v>
                </c:pt>
                <c:pt idx="6183">
                  <c:v>25.94</c:v>
                </c:pt>
                <c:pt idx="6184">
                  <c:v>25.93</c:v>
                </c:pt>
                <c:pt idx="6185">
                  <c:v>25.93</c:v>
                </c:pt>
                <c:pt idx="6186">
                  <c:v>25.93</c:v>
                </c:pt>
                <c:pt idx="6187">
                  <c:v>25.93</c:v>
                </c:pt>
                <c:pt idx="6188">
                  <c:v>25.93</c:v>
                </c:pt>
                <c:pt idx="6189">
                  <c:v>25.93</c:v>
                </c:pt>
                <c:pt idx="6190">
                  <c:v>25.93</c:v>
                </c:pt>
                <c:pt idx="6191">
                  <c:v>25.92</c:v>
                </c:pt>
                <c:pt idx="6192">
                  <c:v>25.92</c:v>
                </c:pt>
                <c:pt idx="6193">
                  <c:v>25.92</c:v>
                </c:pt>
                <c:pt idx="6194">
                  <c:v>25.92</c:v>
                </c:pt>
                <c:pt idx="6195">
                  <c:v>25.92</c:v>
                </c:pt>
                <c:pt idx="6196">
                  <c:v>25.91</c:v>
                </c:pt>
                <c:pt idx="6197">
                  <c:v>25.91</c:v>
                </c:pt>
                <c:pt idx="6198">
                  <c:v>25.91</c:v>
                </c:pt>
                <c:pt idx="6199">
                  <c:v>25.91</c:v>
                </c:pt>
                <c:pt idx="6200">
                  <c:v>25.91</c:v>
                </c:pt>
                <c:pt idx="6201">
                  <c:v>25.91</c:v>
                </c:pt>
                <c:pt idx="6202">
                  <c:v>25.91</c:v>
                </c:pt>
                <c:pt idx="6203">
                  <c:v>25.91</c:v>
                </c:pt>
                <c:pt idx="6204">
                  <c:v>25.91</c:v>
                </c:pt>
                <c:pt idx="6205">
                  <c:v>25.9</c:v>
                </c:pt>
                <c:pt idx="6206">
                  <c:v>25.9</c:v>
                </c:pt>
                <c:pt idx="6207">
                  <c:v>25.89</c:v>
                </c:pt>
                <c:pt idx="6208">
                  <c:v>25.89</c:v>
                </c:pt>
                <c:pt idx="6209">
                  <c:v>25.89</c:v>
                </c:pt>
                <c:pt idx="6210">
                  <c:v>25.89</c:v>
                </c:pt>
                <c:pt idx="6211">
                  <c:v>25.88</c:v>
                </c:pt>
                <c:pt idx="6212">
                  <c:v>25.88</c:v>
                </c:pt>
                <c:pt idx="6213">
                  <c:v>25.87</c:v>
                </c:pt>
                <c:pt idx="6214">
                  <c:v>25.86</c:v>
                </c:pt>
                <c:pt idx="6215">
                  <c:v>25.86</c:v>
                </c:pt>
                <c:pt idx="6216">
                  <c:v>25.85</c:v>
                </c:pt>
                <c:pt idx="6217">
                  <c:v>25.85</c:v>
                </c:pt>
                <c:pt idx="6218">
                  <c:v>25.84</c:v>
                </c:pt>
                <c:pt idx="6219">
                  <c:v>25.84</c:v>
                </c:pt>
                <c:pt idx="6220">
                  <c:v>25.84</c:v>
                </c:pt>
                <c:pt idx="6221">
                  <c:v>25.84</c:v>
                </c:pt>
                <c:pt idx="6222">
                  <c:v>25.83</c:v>
                </c:pt>
                <c:pt idx="6223">
                  <c:v>25.83</c:v>
                </c:pt>
                <c:pt idx="6224">
                  <c:v>25.82</c:v>
                </c:pt>
                <c:pt idx="6225">
                  <c:v>25.81</c:v>
                </c:pt>
                <c:pt idx="6226">
                  <c:v>25.81</c:v>
                </c:pt>
                <c:pt idx="6227">
                  <c:v>25.81</c:v>
                </c:pt>
                <c:pt idx="6228">
                  <c:v>25.8</c:v>
                </c:pt>
                <c:pt idx="6229">
                  <c:v>25.79</c:v>
                </c:pt>
                <c:pt idx="6230">
                  <c:v>25.78</c:v>
                </c:pt>
                <c:pt idx="6231">
                  <c:v>25.77</c:v>
                </c:pt>
                <c:pt idx="6232">
                  <c:v>25.77</c:v>
                </c:pt>
                <c:pt idx="6233">
                  <c:v>25.77</c:v>
                </c:pt>
                <c:pt idx="6234">
                  <c:v>25.76</c:v>
                </c:pt>
                <c:pt idx="6235">
                  <c:v>25.76</c:v>
                </c:pt>
                <c:pt idx="6236">
                  <c:v>25.75</c:v>
                </c:pt>
                <c:pt idx="6237">
                  <c:v>25.75</c:v>
                </c:pt>
                <c:pt idx="6238">
                  <c:v>25.75</c:v>
                </c:pt>
                <c:pt idx="6239">
                  <c:v>25.75</c:v>
                </c:pt>
                <c:pt idx="6240">
                  <c:v>25.74</c:v>
                </c:pt>
                <c:pt idx="6241">
                  <c:v>25.74</c:v>
                </c:pt>
                <c:pt idx="6242">
                  <c:v>25.74</c:v>
                </c:pt>
                <c:pt idx="6243">
                  <c:v>25.73</c:v>
                </c:pt>
                <c:pt idx="6244">
                  <c:v>25.73</c:v>
                </c:pt>
                <c:pt idx="6245">
                  <c:v>25.73</c:v>
                </c:pt>
                <c:pt idx="6246">
                  <c:v>25.71</c:v>
                </c:pt>
                <c:pt idx="6247">
                  <c:v>25.7</c:v>
                </c:pt>
                <c:pt idx="6248">
                  <c:v>25.7</c:v>
                </c:pt>
                <c:pt idx="6249">
                  <c:v>25.69</c:v>
                </c:pt>
                <c:pt idx="6250">
                  <c:v>25.69</c:v>
                </c:pt>
                <c:pt idx="6251">
                  <c:v>25.69</c:v>
                </c:pt>
                <c:pt idx="6252">
                  <c:v>25.69</c:v>
                </c:pt>
                <c:pt idx="6253">
                  <c:v>25.68</c:v>
                </c:pt>
                <c:pt idx="6254">
                  <c:v>25.68</c:v>
                </c:pt>
                <c:pt idx="6255">
                  <c:v>25.67</c:v>
                </c:pt>
                <c:pt idx="6256">
                  <c:v>25.67</c:v>
                </c:pt>
                <c:pt idx="6257">
                  <c:v>25.67</c:v>
                </c:pt>
                <c:pt idx="6258">
                  <c:v>25.66</c:v>
                </c:pt>
                <c:pt idx="6259">
                  <c:v>25.65</c:v>
                </c:pt>
                <c:pt idx="6260">
                  <c:v>25.65</c:v>
                </c:pt>
                <c:pt idx="6261">
                  <c:v>25.65</c:v>
                </c:pt>
                <c:pt idx="6262">
                  <c:v>25.65</c:v>
                </c:pt>
                <c:pt idx="6263">
                  <c:v>25.64</c:v>
                </c:pt>
                <c:pt idx="6264">
                  <c:v>25.64</c:v>
                </c:pt>
                <c:pt idx="6265">
                  <c:v>25.63</c:v>
                </c:pt>
                <c:pt idx="6266">
                  <c:v>25.63</c:v>
                </c:pt>
                <c:pt idx="6267">
                  <c:v>25.63</c:v>
                </c:pt>
                <c:pt idx="6268">
                  <c:v>25.62</c:v>
                </c:pt>
                <c:pt idx="6269">
                  <c:v>25.62</c:v>
                </c:pt>
                <c:pt idx="6270">
                  <c:v>25.62</c:v>
                </c:pt>
                <c:pt idx="6271">
                  <c:v>25.61</c:v>
                </c:pt>
                <c:pt idx="6272">
                  <c:v>25.6</c:v>
                </c:pt>
                <c:pt idx="6273">
                  <c:v>25.59</c:v>
                </c:pt>
                <c:pt idx="6274">
                  <c:v>25.58</c:v>
                </c:pt>
                <c:pt idx="6275">
                  <c:v>25.58</c:v>
                </c:pt>
                <c:pt idx="6276">
                  <c:v>25.58</c:v>
                </c:pt>
                <c:pt idx="6277">
                  <c:v>25.57</c:v>
                </c:pt>
                <c:pt idx="6278">
                  <c:v>25.57</c:v>
                </c:pt>
                <c:pt idx="6279">
                  <c:v>25.57</c:v>
                </c:pt>
                <c:pt idx="6280">
                  <c:v>25.57</c:v>
                </c:pt>
                <c:pt idx="6281">
                  <c:v>25.57</c:v>
                </c:pt>
                <c:pt idx="6282">
                  <c:v>25.56</c:v>
                </c:pt>
                <c:pt idx="6283">
                  <c:v>25.56</c:v>
                </c:pt>
                <c:pt idx="6284">
                  <c:v>25.56</c:v>
                </c:pt>
                <c:pt idx="6285">
                  <c:v>25.56</c:v>
                </c:pt>
                <c:pt idx="6286">
                  <c:v>25.56</c:v>
                </c:pt>
                <c:pt idx="6287">
                  <c:v>25.55</c:v>
                </c:pt>
                <c:pt idx="6288">
                  <c:v>25.55</c:v>
                </c:pt>
                <c:pt idx="6289">
                  <c:v>25.55</c:v>
                </c:pt>
                <c:pt idx="6290">
                  <c:v>25.55</c:v>
                </c:pt>
                <c:pt idx="6291">
                  <c:v>25.54</c:v>
                </c:pt>
                <c:pt idx="6292">
                  <c:v>25.54</c:v>
                </c:pt>
                <c:pt idx="6293">
                  <c:v>25.54</c:v>
                </c:pt>
                <c:pt idx="6294">
                  <c:v>25.54</c:v>
                </c:pt>
                <c:pt idx="6295">
                  <c:v>25.54</c:v>
                </c:pt>
                <c:pt idx="6296">
                  <c:v>25.53</c:v>
                </c:pt>
                <c:pt idx="6297">
                  <c:v>25.53</c:v>
                </c:pt>
                <c:pt idx="6298">
                  <c:v>25.52</c:v>
                </c:pt>
                <c:pt idx="6299">
                  <c:v>25.52</c:v>
                </c:pt>
                <c:pt idx="6300">
                  <c:v>25.52</c:v>
                </c:pt>
                <c:pt idx="6301">
                  <c:v>25.51</c:v>
                </c:pt>
                <c:pt idx="6302">
                  <c:v>25.51</c:v>
                </c:pt>
                <c:pt idx="6303">
                  <c:v>25.51</c:v>
                </c:pt>
                <c:pt idx="6304">
                  <c:v>25.51</c:v>
                </c:pt>
                <c:pt idx="6305">
                  <c:v>25.5</c:v>
                </c:pt>
                <c:pt idx="6306">
                  <c:v>25.5</c:v>
                </c:pt>
                <c:pt idx="6307">
                  <c:v>25.5</c:v>
                </c:pt>
                <c:pt idx="6308">
                  <c:v>25.5</c:v>
                </c:pt>
                <c:pt idx="6309">
                  <c:v>25.5</c:v>
                </c:pt>
                <c:pt idx="6310">
                  <c:v>25.49</c:v>
                </c:pt>
                <c:pt idx="6311">
                  <c:v>25.49</c:v>
                </c:pt>
                <c:pt idx="6312">
                  <c:v>25.49</c:v>
                </c:pt>
                <c:pt idx="6313">
                  <c:v>25.49</c:v>
                </c:pt>
                <c:pt idx="6314">
                  <c:v>25.49</c:v>
                </c:pt>
                <c:pt idx="6315">
                  <c:v>25.48</c:v>
                </c:pt>
                <c:pt idx="6316">
                  <c:v>25.48</c:v>
                </c:pt>
                <c:pt idx="6317">
                  <c:v>25.48</c:v>
                </c:pt>
                <c:pt idx="6318">
                  <c:v>25.47</c:v>
                </c:pt>
                <c:pt idx="6319">
                  <c:v>25.47</c:v>
                </c:pt>
                <c:pt idx="6320">
                  <c:v>25.47</c:v>
                </c:pt>
                <c:pt idx="6321">
                  <c:v>25.46</c:v>
                </c:pt>
                <c:pt idx="6322">
                  <c:v>25.46</c:v>
                </c:pt>
                <c:pt idx="6323">
                  <c:v>25.46</c:v>
                </c:pt>
                <c:pt idx="6324">
                  <c:v>25.45</c:v>
                </c:pt>
                <c:pt idx="6325">
                  <c:v>25.45</c:v>
                </c:pt>
                <c:pt idx="6326">
                  <c:v>25.44</c:v>
                </c:pt>
                <c:pt idx="6327">
                  <c:v>25.44</c:v>
                </c:pt>
                <c:pt idx="6328">
                  <c:v>25.44</c:v>
                </c:pt>
                <c:pt idx="6329">
                  <c:v>25.44</c:v>
                </c:pt>
                <c:pt idx="6330">
                  <c:v>25.43</c:v>
                </c:pt>
                <c:pt idx="6331">
                  <c:v>25.43</c:v>
                </c:pt>
                <c:pt idx="6332">
                  <c:v>25.43</c:v>
                </c:pt>
                <c:pt idx="6333">
                  <c:v>25.43</c:v>
                </c:pt>
                <c:pt idx="6334">
                  <c:v>25.42</c:v>
                </c:pt>
                <c:pt idx="6335">
                  <c:v>25.42</c:v>
                </c:pt>
                <c:pt idx="6336">
                  <c:v>25.42</c:v>
                </c:pt>
                <c:pt idx="6337">
                  <c:v>25.42</c:v>
                </c:pt>
                <c:pt idx="6338">
                  <c:v>25.42</c:v>
                </c:pt>
                <c:pt idx="6339">
                  <c:v>25.41</c:v>
                </c:pt>
                <c:pt idx="6340">
                  <c:v>25.41</c:v>
                </c:pt>
                <c:pt idx="6341">
                  <c:v>25.41</c:v>
                </c:pt>
                <c:pt idx="6342">
                  <c:v>25.41</c:v>
                </c:pt>
                <c:pt idx="6343">
                  <c:v>25.41</c:v>
                </c:pt>
                <c:pt idx="6344">
                  <c:v>25.41</c:v>
                </c:pt>
                <c:pt idx="6345">
                  <c:v>25.41</c:v>
                </c:pt>
                <c:pt idx="6346">
                  <c:v>25.4</c:v>
                </c:pt>
                <c:pt idx="6347">
                  <c:v>25.4</c:v>
                </c:pt>
                <c:pt idx="6348">
                  <c:v>25.4</c:v>
                </c:pt>
                <c:pt idx="6349">
                  <c:v>25.4</c:v>
                </c:pt>
                <c:pt idx="6350">
                  <c:v>25.4</c:v>
                </c:pt>
                <c:pt idx="6351">
                  <c:v>25.4</c:v>
                </c:pt>
                <c:pt idx="6352">
                  <c:v>25.39</c:v>
                </c:pt>
                <c:pt idx="6353">
                  <c:v>25.38</c:v>
                </c:pt>
                <c:pt idx="6354">
                  <c:v>25.38</c:v>
                </c:pt>
                <c:pt idx="6355">
                  <c:v>25.37</c:v>
                </c:pt>
                <c:pt idx="6356">
                  <c:v>25.37</c:v>
                </c:pt>
                <c:pt idx="6357">
                  <c:v>25.37</c:v>
                </c:pt>
                <c:pt idx="6358">
                  <c:v>25.37</c:v>
                </c:pt>
                <c:pt idx="6359">
                  <c:v>25.36</c:v>
                </c:pt>
                <c:pt idx="6360">
                  <c:v>25.36</c:v>
                </c:pt>
                <c:pt idx="6361">
                  <c:v>25.36</c:v>
                </c:pt>
                <c:pt idx="6362">
                  <c:v>25.35</c:v>
                </c:pt>
                <c:pt idx="6363">
                  <c:v>25.35</c:v>
                </c:pt>
                <c:pt idx="6364">
                  <c:v>25.35</c:v>
                </c:pt>
                <c:pt idx="6365">
                  <c:v>25.34</c:v>
                </c:pt>
                <c:pt idx="6366">
                  <c:v>25.34</c:v>
                </c:pt>
                <c:pt idx="6367">
                  <c:v>25.33</c:v>
                </c:pt>
                <c:pt idx="6368">
                  <c:v>25.33</c:v>
                </c:pt>
                <c:pt idx="6369">
                  <c:v>25.32</c:v>
                </c:pt>
                <c:pt idx="6370">
                  <c:v>25.32</c:v>
                </c:pt>
                <c:pt idx="6371">
                  <c:v>25.32</c:v>
                </c:pt>
                <c:pt idx="6372">
                  <c:v>25.32</c:v>
                </c:pt>
                <c:pt idx="6373">
                  <c:v>25.32</c:v>
                </c:pt>
                <c:pt idx="6374">
                  <c:v>25.31</c:v>
                </c:pt>
                <c:pt idx="6375">
                  <c:v>25.31</c:v>
                </c:pt>
                <c:pt idx="6376">
                  <c:v>25.31</c:v>
                </c:pt>
                <c:pt idx="6377">
                  <c:v>25.31</c:v>
                </c:pt>
                <c:pt idx="6378">
                  <c:v>25.3</c:v>
                </c:pt>
                <c:pt idx="6379">
                  <c:v>25.29</c:v>
                </c:pt>
                <c:pt idx="6380">
                  <c:v>25.29</c:v>
                </c:pt>
                <c:pt idx="6381">
                  <c:v>25.29</c:v>
                </c:pt>
                <c:pt idx="6382">
                  <c:v>25.29</c:v>
                </c:pt>
                <c:pt idx="6383">
                  <c:v>25.29</c:v>
                </c:pt>
                <c:pt idx="6384">
                  <c:v>25.28</c:v>
                </c:pt>
                <c:pt idx="6385">
                  <c:v>25.28</c:v>
                </c:pt>
                <c:pt idx="6386">
                  <c:v>25.28</c:v>
                </c:pt>
                <c:pt idx="6387">
                  <c:v>25.28</c:v>
                </c:pt>
                <c:pt idx="6388">
                  <c:v>25.28</c:v>
                </c:pt>
                <c:pt idx="6389">
                  <c:v>25.27</c:v>
                </c:pt>
                <c:pt idx="6390">
                  <c:v>25.27</c:v>
                </c:pt>
                <c:pt idx="6391">
                  <c:v>25.27</c:v>
                </c:pt>
                <c:pt idx="6392">
                  <c:v>25.26</c:v>
                </c:pt>
                <c:pt idx="6393">
                  <c:v>25.26</c:v>
                </c:pt>
                <c:pt idx="6394">
                  <c:v>25.26</c:v>
                </c:pt>
                <c:pt idx="6395">
                  <c:v>25.25</c:v>
                </c:pt>
                <c:pt idx="6396">
                  <c:v>25.25</c:v>
                </c:pt>
                <c:pt idx="6397">
                  <c:v>25.25</c:v>
                </c:pt>
                <c:pt idx="6398">
                  <c:v>25.25</c:v>
                </c:pt>
                <c:pt idx="6399">
                  <c:v>25.24</c:v>
                </c:pt>
                <c:pt idx="6400">
                  <c:v>25.24</c:v>
                </c:pt>
                <c:pt idx="6401">
                  <c:v>25.24</c:v>
                </c:pt>
                <c:pt idx="6402">
                  <c:v>25.24</c:v>
                </c:pt>
                <c:pt idx="6403">
                  <c:v>25.24</c:v>
                </c:pt>
                <c:pt idx="6404">
                  <c:v>25.24</c:v>
                </c:pt>
                <c:pt idx="6405">
                  <c:v>25.24</c:v>
                </c:pt>
                <c:pt idx="6406">
                  <c:v>25.24</c:v>
                </c:pt>
                <c:pt idx="6407">
                  <c:v>25.23</c:v>
                </c:pt>
                <c:pt idx="6408">
                  <c:v>25.23</c:v>
                </c:pt>
                <c:pt idx="6409">
                  <c:v>25.22</c:v>
                </c:pt>
                <c:pt idx="6410">
                  <c:v>25.22</c:v>
                </c:pt>
                <c:pt idx="6411">
                  <c:v>25.22</c:v>
                </c:pt>
                <c:pt idx="6412">
                  <c:v>25.22</c:v>
                </c:pt>
                <c:pt idx="6413">
                  <c:v>25.21</c:v>
                </c:pt>
                <c:pt idx="6414">
                  <c:v>25.21</c:v>
                </c:pt>
                <c:pt idx="6415">
                  <c:v>25.21</c:v>
                </c:pt>
                <c:pt idx="6416">
                  <c:v>25.21</c:v>
                </c:pt>
                <c:pt idx="6417">
                  <c:v>25.21</c:v>
                </c:pt>
                <c:pt idx="6418">
                  <c:v>25.2</c:v>
                </c:pt>
                <c:pt idx="6419">
                  <c:v>25.2</c:v>
                </c:pt>
                <c:pt idx="6420">
                  <c:v>25.2</c:v>
                </c:pt>
                <c:pt idx="6421">
                  <c:v>25.19</c:v>
                </c:pt>
                <c:pt idx="6422">
                  <c:v>25.19</c:v>
                </c:pt>
                <c:pt idx="6423">
                  <c:v>25.19</c:v>
                </c:pt>
                <c:pt idx="6424">
                  <c:v>25.19</c:v>
                </c:pt>
                <c:pt idx="6425">
                  <c:v>25.19</c:v>
                </c:pt>
                <c:pt idx="6426">
                  <c:v>25.18</c:v>
                </c:pt>
                <c:pt idx="6427">
                  <c:v>25.18</c:v>
                </c:pt>
                <c:pt idx="6428">
                  <c:v>25.17</c:v>
                </c:pt>
                <c:pt idx="6429">
                  <c:v>25.16</c:v>
                </c:pt>
                <c:pt idx="6430">
                  <c:v>25.16</c:v>
                </c:pt>
                <c:pt idx="6431">
                  <c:v>25.16</c:v>
                </c:pt>
                <c:pt idx="6432">
                  <c:v>25.15</c:v>
                </c:pt>
                <c:pt idx="6433">
                  <c:v>25.14</c:v>
                </c:pt>
                <c:pt idx="6434">
                  <c:v>25.14</c:v>
                </c:pt>
                <c:pt idx="6435">
                  <c:v>25.14</c:v>
                </c:pt>
                <c:pt idx="6436">
                  <c:v>25.13</c:v>
                </c:pt>
                <c:pt idx="6437">
                  <c:v>25.13</c:v>
                </c:pt>
                <c:pt idx="6438">
                  <c:v>25.13</c:v>
                </c:pt>
                <c:pt idx="6439">
                  <c:v>25.13</c:v>
                </c:pt>
                <c:pt idx="6440">
                  <c:v>25.13</c:v>
                </c:pt>
                <c:pt idx="6441">
                  <c:v>25.13</c:v>
                </c:pt>
                <c:pt idx="6442">
                  <c:v>25.13</c:v>
                </c:pt>
                <c:pt idx="6443">
                  <c:v>25.13</c:v>
                </c:pt>
                <c:pt idx="6444">
                  <c:v>25.12</c:v>
                </c:pt>
                <c:pt idx="6445">
                  <c:v>25.12</c:v>
                </c:pt>
                <c:pt idx="6446">
                  <c:v>25.12</c:v>
                </c:pt>
                <c:pt idx="6447">
                  <c:v>25.11</c:v>
                </c:pt>
                <c:pt idx="6448">
                  <c:v>25.11</c:v>
                </c:pt>
                <c:pt idx="6449">
                  <c:v>25.11</c:v>
                </c:pt>
                <c:pt idx="6450">
                  <c:v>25.1</c:v>
                </c:pt>
                <c:pt idx="6451">
                  <c:v>25.1</c:v>
                </c:pt>
                <c:pt idx="6452">
                  <c:v>25.1</c:v>
                </c:pt>
                <c:pt idx="6453">
                  <c:v>25.1</c:v>
                </c:pt>
                <c:pt idx="6454">
                  <c:v>25.09</c:v>
                </c:pt>
                <c:pt idx="6455">
                  <c:v>25.09</c:v>
                </c:pt>
                <c:pt idx="6456">
                  <c:v>25.09</c:v>
                </c:pt>
                <c:pt idx="6457">
                  <c:v>25.09</c:v>
                </c:pt>
                <c:pt idx="6458">
                  <c:v>25.09</c:v>
                </c:pt>
                <c:pt idx="6459">
                  <c:v>25.09</c:v>
                </c:pt>
                <c:pt idx="6460">
                  <c:v>25.09</c:v>
                </c:pt>
                <c:pt idx="6461">
                  <c:v>25.09</c:v>
                </c:pt>
                <c:pt idx="6462">
                  <c:v>25.08</c:v>
                </c:pt>
                <c:pt idx="6463">
                  <c:v>25.08</c:v>
                </c:pt>
                <c:pt idx="6464">
                  <c:v>25.08</c:v>
                </c:pt>
                <c:pt idx="6465">
                  <c:v>25.08</c:v>
                </c:pt>
                <c:pt idx="6466">
                  <c:v>25.08</c:v>
                </c:pt>
                <c:pt idx="6467">
                  <c:v>25.08</c:v>
                </c:pt>
                <c:pt idx="6468">
                  <c:v>25.08</c:v>
                </c:pt>
                <c:pt idx="6469">
                  <c:v>25.08</c:v>
                </c:pt>
                <c:pt idx="6470">
                  <c:v>25.08</c:v>
                </c:pt>
                <c:pt idx="6471">
                  <c:v>25.08</c:v>
                </c:pt>
                <c:pt idx="6472">
                  <c:v>25.08</c:v>
                </c:pt>
                <c:pt idx="6473">
                  <c:v>25.08</c:v>
                </c:pt>
                <c:pt idx="6474">
                  <c:v>25.08</c:v>
                </c:pt>
                <c:pt idx="6475">
                  <c:v>25.07</c:v>
                </c:pt>
                <c:pt idx="6476">
                  <c:v>25.07</c:v>
                </c:pt>
                <c:pt idx="6477">
                  <c:v>25.07</c:v>
                </c:pt>
                <c:pt idx="6478">
                  <c:v>25.07</c:v>
                </c:pt>
                <c:pt idx="6479">
                  <c:v>25.07</c:v>
                </c:pt>
                <c:pt idx="6480">
                  <c:v>25.07</c:v>
                </c:pt>
                <c:pt idx="6481">
                  <c:v>25.07</c:v>
                </c:pt>
                <c:pt idx="6482">
                  <c:v>25.07</c:v>
                </c:pt>
                <c:pt idx="6483">
                  <c:v>25.07</c:v>
                </c:pt>
                <c:pt idx="6484">
                  <c:v>25.07</c:v>
                </c:pt>
                <c:pt idx="6485">
                  <c:v>25.07</c:v>
                </c:pt>
                <c:pt idx="6486">
                  <c:v>25.06</c:v>
                </c:pt>
                <c:pt idx="6487">
                  <c:v>25.06</c:v>
                </c:pt>
                <c:pt idx="6488">
                  <c:v>25.06</c:v>
                </c:pt>
                <c:pt idx="6489">
                  <c:v>25.06</c:v>
                </c:pt>
                <c:pt idx="6490">
                  <c:v>25.06</c:v>
                </c:pt>
                <c:pt idx="6491">
                  <c:v>25.06</c:v>
                </c:pt>
                <c:pt idx="6492">
                  <c:v>25.06</c:v>
                </c:pt>
                <c:pt idx="6493">
                  <c:v>25.05</c:v>
                </c:pt>
                <c:pt idx="6494">
                  <c:v>25.05</c:v>
                </c:pt>
                <c:pt idx="6495">
                  <c:v>25.05</c:v>
                </c:pt>
                <c:pt idx="6496">
                  <c:v>25.05</c:v>
                </c:pt>
                <c:pt idx="6497">
                  <c:v>25.05</c:v>
                </c:pt>
                <c:pt idx="6498">
                  <c:v>25.05</c:v>
                </c:pt>
                <c:pt idx="6499">
                  <c:v>25.05</c:v>
                </c:pt>
                <c:pt idx="6500">
                  <c:v>25.05</c:v>
                </c:pt>
                <c:pt idx="6501">
                  <c:v>25.05</c:v>
                </c:pt>
                <c:pt idx="6502">
                  <c:v>25.05</c:v>
                </c:pt>
                <c:pt idx="6503">
                  <c:v>25.04</c:v>
                </c:pt>
                <c:pt idx="6504">
                  <c:v>25.04</c:v>
                </c:pt>
                <c:pt idx="6505">
                  <c:v>25.04</c:v>
                </c:pt>
                <c:pt idx="6506">
                  <c:v>25.04</c:v>
                </c:pt>
                <c:pt idx="6507">
                  <c:v>25.04</c:v>
                </c:pt>
                <c:pt idx="6508">
                  <c:v>25.04</c:v>
                </c:pt>
                <c:pt idx="6509">
                  <c:v>25.03</c:v>
                </c:pt>
                <c:pt idx="6510">
                  <c:v>25.03</c:v>
                </c:pt>
                <c:pt idx="6511">
                  <c:v>25.03</c:v>
                </c:pt>
                <c:pt idx="6512">
                  <c:v>25.03</c:v>
                </c:pt>
                <c:pt idx="6513">
                  <c:v>25.02</c:v>
                </c:pt>
                <c:pt idx="6514">
                  <c:v>25.02</c:v>
                </c:pt>
                <c:pt idx="6515">
                  <c:v>25.02</c:v>
                </c:pt>
                <c:pt idx="6516">
                  <c:v>25.02</c:v>
                </c:pt>
                <c:pt idx="6517">
                  <c:v>25.02</c:v>
                </c:pt>
                <c:pt idx="6518">
                  <c:v>25.02</c:v>
                </c:pt>
                <c:pt idx="6519">
                  <c:v>25.02</c:v>
                </c:pt>
                <c:pt idx="6520">
                  <c:v>25.02</c:v>
                </c:pt>
                <c:pt idx="6521">
                  <c:v>25.01</c:v>
                </c:pt>
                <c:pt idx="6522">
                  <c:v>25.01</c:v>
                </c:pt>
                <c:pt idx="6523">
                  <c:v>25.01</c:v>
                </c:pt>
                <c:pt idx="6524">
                  <c:v>25.01</c:v>
                </c:pt>
                <c:pt idx="6525">
                  <c:v>25.01</c:v>
                </c:pt>
                <c:pt idx="6526">
                  <c:v>25.01</c:v>
                </c:pt>
                <c:pt idx="6527">
                  <c:v>25.01</c:v>
                </c:pt>
                <c:pt idx="6528">
                  <c:v>25</c:v>
                </c:pt>
                <c:pt idx="6529">
                  <c:v>25</c:v>
                </c:pt>
                <c:pt idx="6530">
                  <c:v>25</c:v>
                </c:pt>
                <c:pt idx="6531">
                  <c:v>25</c:v>
                </c:pt>
                <c:pt idx="6532">
                  <c:v>24.99</c:v>
                </c:pt>
                <c:pt idx="6533">
                  <c:v>24.99</c:v>
                </c:pt>
                <c:pt idx="6534">
                  <c:v>24.99</c:v>
                </c:pt>
                <c:pt idx="6535">
                  <c:v>24.99</c:v>
                </c:pt>
                <c:pt idx="6536">
                  <c:v>24.99</c:v>
                </c:pt>
                <c:pt idx="6537">
                  <c:v>24.99</c:v>
                </c:pt>
                <c:pt idx="6538">
                  <c:v>24.99</c:v>
                </c:pt>
                <c:pt idx="6539">
                  <c:v>24.99</c:v>
                </c:pt>
                <c:pt idx="6540">
                  <c:v>24.98</c:v>
                </c:pt>
                <c:pt idx="6541">
                  <c:v>24.98</c:v>
                </c:pt>
                <c:pt idx="6542">
                  <c:v>24.98</c:v>
                </c:pt>
                <c:pt idx="6543">
                  <c:v>24.98</c:v>
                </c:pt>
                <c:pt idx="6544">
                  <c:v>24.98</c:v>
                </c:pt>
                <c:pt idx="6545">
                  <c:v>24.97</c:v>
                </c:pt>
                <c:pt idx="6546">
                  <c:v>24.97</c:v>
                </c:pt>
                <c:pt idx="6547">
                  <c:v>24.97</c:v>
                </c:pt>
                <c:pt idx="6548">
                  <c:v>24.97</c:v>
                </c:pt>
                <c:pt idx="6549">
                  <c:v>24.97</c:v>
                </c:pt>
                <c:pt idx="6550">
                  <c:v>24.96</c:v>
                </c:pt>
                <c:pt idx="6551">
                  <c:v>24.96</c:v>
                </c:pt>
                <c:pt idx="6552">
                  <c:v>24.95</c:v>
                </c:pt>
                <c:pt idx="6553">
                  <c:v>24.95</c:v>
                </c:pt>
                <c:pt idx="6554">
                  <c:v>24.95</c:v>
                </c:pt>
                <c:pt idx="6555">
                  <c:v>24.95</c:v>
                </c:pt>
                <c:pt idx="6556">
                  <c:v>24.95</c:v>
                </c:pt>
                <c:pt idx="6557">
                  <c:v>24.95</c:v>
                </c:pt>
                <c:pt idx="6558">
                  <c:v>24.94</c:v>
                </c:pt>
                <c:pt idx="6559">
                  <c:v>24.94</c:v>
                </c:pt>
                <c:pt idx="6560">
                  <c:v>24.94</c:v>
                </c:pt>
                <c:pt idx="6561">
                  <c:v>24.94</c:v>
                </c:pt>
                <c:pt idx="6562">
                  <c:v>24.94</c:v>
                </c:pt>
                <c:pt idx="6563">
                  <c:v>24.93</c:v>
                </c:pt>
                <c:pt idx="6564">
                  <c:v>24.93</c:v>
                </c:pt>
                <c:pt idx="6565">
                  <c:v>24.93</c:v>
                </c:pt>
                <c:pt idx="6566">
                  <c:v>24.92</c:v>
                </c:pt>
                <c:pt idx="6567">
                  <c:v>24.92</c:v>
                </c:pt>
                <c:pt idx="6568">
                  <c:v>24.92</c:v>
                </c:pt>
                <c:pt idx="6569">
                  <c:v>24.92</c:v>
                </c:pt>
                <c:pt idx="6570">
                  <c:v>24.92</c:v>
                </c:pt>
                <c:pt idx="6571">
                  <c:v>24.92</c:v>
                </c:pt>
                <c:pt idx="6572">
                  <c:v>24.92</c:v>
                </c:pt>
                <c:pt idx="6573">
                  <c:v>24.92</c:v>
                </c:pt>
                <c:pt idx="6574">
                  <c:v>24.91</c:v>
                </c:pt>
                <c:pt idx="6575">
                  <c:v>24.91</c:v>
                </c:pt>
                <c:pt idx="6576">
                  <c:v>24.91</c:v>
                </c:pt>
                <c:pt idx="6577">
                  <c:v>24.9</c:v>
                </c:pt>
                <c:pt idx="6578">
                  <c:v>24.9</c:v>
                </c:pt>
                <c:pt idx="6579">
                  <c:v>24.9</c:v>
                </c:pt>
                <c:pt idx="6580">
                  <c:v>24.9</c:v>
                </c:pt>
                <c:pt idx="6581">
                  <c:v>24.89</c:v>
                </c:pt>
                <c:pt idx="6582">
                  <c:v>24.88</c:v>
                </c:pt>
                <c:pt idx="6583">
                  <c:v>24.88</c:v>
                </c:pt>
                <c:pt idx="6584">
                  <c:v>24.88</c:v>
                </c:pt>
                <c:pt idx="6585">
                  <c:v>24.88</c:v>
                </c:pt>
                <c:pt idx="6586">
                  <c:v>24.88</c:v>
                </c:pt>
                <c:pt idx="6587">
                  <c:v>24.87</c:v>
                </c:pt>
                <c:pt idx="6588">
                  <c:v>24.87</c:v>
                </c:pt>
                <c:pt idx="6589">
                  <c:v>24.87</c:v>
                </c:pt>
                <c:pt idx="6590">
                  <c:v>24.87</c:v>
                </c:pt>
                <c:pt idx="6591">
                  <c:v>24.87</c:v>
                </c:pt>
                <c:pt idx="6592">
                  <c:v>24.87</c:v>
                </c:pt>
                <c:pt idx="6593">
                  <c:v>24.86</c:v>
                </c:pt>
                <c:pt idx="6594">
                  <c:v>24.85</c:v>
                </c:pt>
                <c:pt idx="6595">
                  <c:v>24.85</c:v>
                </c:pt>
                <c:pt idx="6596">
                  <c:v>24.85</c:v>
                </c:pt>
                <c:pt idx="6597">
                  <c:v>24.85</c:v>
                </c:pt>
                <c:pt idx="6598">
                  <c:v>24.85</c:v>
                </c:pt>
                <c:pt idx="6599">
                  <c:v>24.85</c:v>
                </c:pt>
                <c:pt idx="6600">
                  <c:v>24.84</c:v>
                </c:pt>
                <c:pt idx="6601">
                  <c:v>24.84</c:v>
                </c:pt>
                <c:pt idx="6602">
                  <c:v>24.84</c:v>
                </c:pt>
                <c:pt idx="6603">
                  <c:v>24.84</c:v>
                </c:pt>
                <c:pt idx="6604">
                  <c:v>24.83</c:v>
                </c:pt>
                <c:pt idx="6605">
                  <c:v>24.83</c:v>
                </c:pt>
                <c:pt idx="6606">
                  <c:v>24.83</c:v>
                </c:pt>
                <c:pt idx="6607">
                  <c:v>24.83</c:v>
                </c:pt>
                <c:pt idx="6608">
                  <c:v>24.81</c:v>
                </c:pt>
                <c:pt idx="6609">
                  <c:v>24.81</c:v>
                </c:pt>
                <c:pt idx="6610">
                  <c:v>24.8</c:v>
                </c:pt>
                <c:pt idx="6611">
                  <c:v>24.8</c:v>
                </c:pt>
                <c:pt idx="6612">
                  <c:v>24.79</c:v>
                </c:pt>
                <c:pt idx="6613">
                  <c:v>24.79</c:v>
                </c:pt>
                <c:pt idx="6614">
                  <c:v>24.79</c:v>
                </c:pt>
                <c:pt idx="6615">
                  <c:v>24.78</c:v>
                </c:pt>
                <c:pt idx="6616">
                  <c:v>24.77</c:v>
                </c:pt>
                <c:pt idx="6617">
                  <c:v>24.77</c:v>
                </c:pt>
                <c:pt idx="6618">
                  <c:v>24.77</c:v>
                </c:pt>
                <c:pt idx="6619">
                  <c:v>24.77</c:v>
                </c:pt>
                <c:pt idx="6620">
                  <c:v>24.77</c:v>
                </c:pt>
                <c:pt idx="6621">
                  <c:v>24.76</c:v>
                </c:pt>
                <c:pt idx="6622">
                  <c:v>24.75</c:v>
                </c:pt>
                <c:pt idx="6623">
                  <c:v>24.75</c:v>
                </c:pt>
                <c:pt idx="6624">
                  <c:v>24.74</c:v>
                </c:pt>
                <c:pt idx="6625">
                  <c:v>24.74</c:v>
                </c:pt>
                <c:pt idx="6626">
                  <c:v>24.74</c:v>
                </c:pt>
                <c:pt idx="6627">
                  <c:v>24.74</c:v>
                </c:pt>
                <c:pt idx="6628">
                  <c:v>24.73</c:v>
                </c:pt>
                <c:pt idx="6629">
                  <c:v>24.72</c:v>
                </c:pt>
                <c:pt idx="6630">
                  <c:v>24.72</c:v>
                </c:pt>
                <c:pt idx="6631">
                  <c:v>24.72</c:v>
                </c:pt>
                <c:pt idx="6632">
                  <c:v>24.72</c:v>
                </c:pt>
                <c:pt idx="6633">
                  <c:v>24.71</c:v>
                </c:pt>
                <c:pt idx="6634">
                  <c:v>24.71</c:v>
                </c:pt>
                <c:pt idx="6635">
                  <c:v>24.71</c:v>
                </c:pt>
                <c:pt idx="6636">
                  <c:v>24.7</c:v>
                </c:pt>
                <c:pt idx="6637">
                  <c:v>24.7</c:v>
                </c:pt>
                <c:pt idx="6638">
                  <c:v>24.7</c:v>
                </c:pt>
                <c:pt idx="6639">
                  <c:v>24.69</c:v>
                </c:pt>
                <c:pt idx="6640">
                  <c:v>24.69</c:v>
                </c:pt>
                <c:pt idx="6641">
                  <c:v>24.69</c:v>
                </c:pt>
                <c:pt idx="6642">
                  <c:v>24.68</c:v>
                </c:pt>
                <c:pt idx="6643">
                  <c:v>24.67</c:v>
                </c:pt>
                <c:pt idx="6644">
                  <c:v>24.67</c:v>
                </c:pt>
                <c:pt idx="6645">
                  <c:v>24.67</c:v>
                </c:pt>
                <c:pt idx="6646">
                  <c:v>24.67</c:v>
                </c:pt>
                <c:pt idx="6647">
                  <c:v>24.67</c:v>
                </c:pt>
                <c:pt idx="6648">
                  <c:v>24.66</c:v>
                </c:pt>
                <c:pt idx="6649">
                  <c:v>24.65</c:v>
                </c:pt>
                <c:pt idx="6650">
                  <c:v>24.65</c:v>
                </c:pt>
                <c:pt idx="6651">
                  <c:v>24.65</c:v>
                </c:pt>
                <c:pt idx="6652">
                  <c:v>24.65</c:v>
                </c:pt>
                <c:pt idx="6653">
                  <c:v>24.65</c:v>
                </c:pt>
                <c:pt idx="6654">
                  <c:v>24.64</c:v>
                </c:pt>
                <c:pt idx="6655">
                  <c:v>24.64</c:v>
                </c:pt>
                <c:pt idx="6656">
                  <c:v>24.64</c:v>
                </c:pt>
                <c:pt idx="6657">
                  <c:v>24.64</c:v>
                </c:pt>
                <c:pt idx="6658">
                  <c:v>24.64</c:v>
                </c:pt>
                <c:pt idx="6659">
                  <c:v>24.63</c:v>
                </c:pt>
                <c:pt idx="6660">
                  <c:v>24.62</c:v>
                </c:pt>
                <c:pt idx="6661">
                  <c:v>24.62</c:v>
                </c:pt>
                <c:pt idx="6662">
                  <c:v>24.62</c:v>
                </c:pt>
                <c:pt idx="6663">
                  <c:v>24.61</c:v>
                </c:pt>
                <c:pt idx="6664">
                  <c:v>24.6</c:v>
                </c:pt>
                <c:pt idx="6665">
                  <c:v>24.6</c:v>
                </c:pt>
                <c:pt idx="6666">
                  <c:v>24.59</c:v>
                </c:pt>
                <c:pt idx="6667">
                  <c:v>24.59</c:v>
                </c:pt>
                <c:pt idx="6668">
                  <c:v>24.59</c:v>
                </c:pt>
                <c:pt idx="6669">
                  <c:v>24.59</c:v>
                </c:pt>
                <c:pt idx="6670">
                  <c:v>24.57</c:v>
                </c:pt>
                <c:pt idx="6671">
                  <c:v>24.57</c:v>
                </c:pt>
                <c:pt idx="6672">
                  <c:v>24.57</c:v>
                </c:pt>
                <c:pt idx="6673">
                  <c:v>24.57</c:v>
                </c:pt>
                <c:pt idx="6674">
                  <c:v>24.56</c:v>
                </c:pt>
                <c:pt idx="6675">
                  <c:v>24.55</c:v>
                </c:pt>
                <c:pt idx="6676">
                  <c:v>24.55</c:v>
                </c:pt>
                <c:pt idx="6677">
                  <c:v>24.55</c:v>
                </c:pt>
                <c:pt idx="6678">
                  <c:v>24.55</c:v>
                </c:pt>
                <c:pt idx="6679">
                  <c:v>24.54</c:v>
                </c:pt>
                <c:pt idx="6680">
                  <c:v>24.54</c:v>
                </c:pt>
                <c:pt idx="6681">
                  <c:v>24.53</c:v>
                </c:pt>
                <c:pt idx="6682">
                  <c:v>24.53</c:v>
                </c:pt>
                <c:pt idx="6683">
                  <c:v>24.52</c:v>
                </c:pt>
                <c:pt idx="6684">
                  <c:v>24.51</c:v>
                </c:pt>
                <c:pt idx="6685">
                  <c:v>24.51</c:v>
                </c:pt>
                <c:pt idx="6686">
                  <c:v>24.51</c:v>
                </c:pt>
                <c:pt idx="6687">
                  <c:v>24.51</c:v>
                </c:pt>
                <c:pt idx="6688">
                  <c:v>24.5</c:v>
                </c:pt>
                <c:pt idx="6689">
                  <c:v>24.5</c:v>
                </c:pt>
                <c:pt idx="6690">
                  <c:v>24.5</c:v>
                </c:pt>
                <c:pt idx="6691">
                  <c:v>24.5</c:v>
                </c:pt>
                <c:pt idx="6692">
                  <c:v>24.5</c:v>
                </c:pt>
                <c:pt idx="6693">
                  <c:v>24.49</c:v>
                </c:pt>
                <c:pt idx="6694">
                  <c:v>24.49</c:v>
                </c:pt>
                <c:pt idx="6695">
                  <c:v>24.49</c:v>
                </c:pt>
                <c:pt idx="6696">
                  <c:v>24.49</c:v>
                </c:pt>
                <c:pt idx="6697">
                  <c:v>24.48</c:v>
                </c:pt>
                <c:pt idx="6698">
                  <c:v>24.48</c:v>
                </c:pt>
                <c:pt idx="6699">
                  <c:v>24.48</c:v>
                </c:pt>
                <c:pt idx="6700">
                  <c:v>24.48</c:v>
                </c:pt>
                <c:pt idx="6701">
                  <c:v>24.47</c:v>
                </c:pt>
                <c:pt idx="6702">
                  <c:v>24.47</c:v>
                </c:pt>
                <c:pt idx="6703">
                  <c:v>24.46</c:v>
                </c:pt>
                <c:pt idx="6704">
                  <c:v>24.45</c:v>
                </c:pt>
                <c:pt idx="6705">
                  <c:v>24.45</c:v>
                </c:pt>
                <c:pt idx="6706">
                  <c:v>24.45</c:v>
                </c:pt>
                <c:pt idx="6707">
                  <c:v>24.44</c:v>
                </c:pt>
                <c:pt idx="6708">
                  <c:v>24.44</c:v>
                </c:pt>
                <c:pt idx="6709">
                  <c:v>24.44</c:v>
                </c:pt>
                <c:pt idx="6710">
                  <c:v>24.43</c:v>
                </c:pt>
                <c:pt idx="6711">
                  <c:v>24.43</c:v>
                </c:pt>
                <c:pt idx="6712">
                  <c:v>24.43</c:v>
                </c:pt>
                <c:pt idx="6713">
                  <c:v>24.43</c:v>
                </c:pt>
                <c:pt idx="6714">
                  <c:v>24.42</c:v>
                </c:pt>
                <c:pt idx="6715">
                  <c:v>24.42</c:v>
                </c:pt>
                <c:pt idx="6716">
                  <c:v>24.41</c:v>
                </c:pt>
                <c:pt idx="6717">
                  <c:v>24.39</c:v>
                </c:pt>
                <c:pt idx="6718">
                  <c:v>24.39</c:v>
                </c:pt>
                <c:pt idx="6719">
                  <c:v>24.39</c:v>
                </c:pt>
                <c:pt idx="6720">
                  <c:v>24.37</c:v>
                </c:pt>
                <c:pt idx="6721">
                  <c:v>24.37</c:v>
                </c:pt>
                <c:pt idx="6722">
                  <c:v>24.36</c:v>
                </c:pt>
                <c:pt idx="6723">
                  <c:v>24.36</c:v>
                </c:pt>
                <c:pt idx="6724">
                  <c:v>24.35</c:v>
                </c:pt>
                <c:pt idx="6725">
                  <c:v>24.35</c:v>
                </c:pt>
                <c:pt idx="6726">
                  <c:v>24.35</c:v>
                </c:pt>
                <c:pt idx="6727">
                  <c:v>24.34</c:v>
                </c:pt>
                <c:pt idx="6728">
                  <c:v>24.34</c:v>
                </c:pt>
                <c:pt idx="6729">
                  <c:v>24.34</c:v>
                </c:pt>
                <c:pt idx="6730">
                  <c:v>24.34</c:v>
                </c:pt>
                <c:pt idx="6731">
                  <c:v>24.33</c:v>
                </c:pt>
                <c:pt idx="6732">
                  <c:v>24.33</c:v>
                </c:pt>
                <c:pt idx="6733">
                  <c:v>24.33</c:v>
                </c:pt>
                <c:pt idx="6734">
                  <c:v>24.33</c:v>
                </c:pt>
                <c:pt idx="6735">
                  <c:v>24.33</c:v>
                </c:pt>
                <c:pt idx="6736">
                  <c:v>24.33</c:v>
                </c:pt>
                <c:pt idx="6737">
                  <c:v>24.33</c:v>
                </c:pt>
                <c:pt idx="6738">
                  <c:v>24.33</c:v>
                </c:pt>
                <c:pt idx="6739">
                  <c:v>24.32</c:v>
                </c:pt>
                <c:pt idx="6740">
                  <c:v>24.32</c:v>
                </c:pt>
                <c:pt idx="6741">
                  <c:v>24.32</c:v>
                </c:pt>
                <c:pt idx="6742">
                  <c:v>24.31</c:v>
                </c:pt>
                <c:pt idx="6743">
                  <c:v>24.3</c:v>
                </c:pt>
                <c:pt idx="6744">
                  <c:v>24.29</c:v>
                </c:pt>
                <c:pt idx="6745">
                  <c:v>24.29</c:v>
                </c:pt>
                <c:pt idx="6746">
                  <c:v>24.28</c:v>
                </c:pt>
                <c:pt idx="6747">
                  <c:v>24.28</c:v>
                </c:pt>
                <c:pt idx="6748">
                  <c:v>24.27</c:v>
                </c:pt>
                <c:pt idx="6749">
                  <c:v>24.27</c:v>
                </c:pt>
                <c:pt idx="6750">
                  <c:v>24.27</c:v>
                </c:pt>
                <c:pt idx="6751">
                  <c:v>24.26</c:v>
                </c:pt>
                <c:pt idx="6752">
                  <c:v>24.26</c:v>
                </c:pt>
                <c:pt idx="6753">
                  <c:v>24.26</c:v>
                </c:pt>
                <c:pt idx="6754">
                  <c:v>24.25</c:v>
                </c:pt>
                <c:pt idx="6755">
                  <c:v>24.24</c:v>
                </c:pt>
                <c:pt idx="6756">
                  <c:v>24.24</c:v>
                </c:pt>
                <c:pt idx="6757">
                  <c:v>24.24</c:v>
                </c:pt>
                <c:pt idx="6758">
                  <c:v>24.24</c:v>
                </c:pt>
                <c:pt idx="6759">
                  <c:v>24.23</c:v>
                </c:pt>
                <c:pt idx="6760">
                  <c:v>24.23</c:v>
                </c:pt>
                <c:pt idx="6761">
                  <c:v>24.23</c:v>
                </c:pt>
                <c:pt idx="6762">
                  <c:v>24.23</c:v>
                </c:pt>
                <c:pt idx="6763">
                  <c:v>24.22</c:v>
                </c:pt>
                <c:pt idx="6764">
                  <c:v>24.22</c:v>
                </c:pt>
                <c:pt idx="6765">
                  <c:v>24.2</c:v>
                </c:pt>
                <c:pt idx="6766">
                  <c:v>24.2</c:v>
                </c:pt>
                <c:pt idx="6767">
                  <c:v>24.2</c:v>
                </c:pt>
                <c:pt idx="6768">
                  <c:v>24.19</c:v>
                </c:pt>
                <c:pt idx="6769">
                  <c:v>24.18</c:v>
                </c:pt>
                <c:pt idx="6770">
                  <c:v>24.17</c:v>
                </c:pt>
                <c:pt idx="6771">
                  <c:v>24.15</c:v>
                </c:pt>
                <c:pt idx="6772">
                  <c:v>24.15</c:v>
                </c:pt>
                <c:pt idx="6773">
                  <c:v>24.14</c:v>
                </c:pt>
                <c:pt idx="6774">
                  <c:v>24.14</c:v>
                </c:pt>
                <c:pt idx="6775">
                  <c:v>24.14</c:v>
                </c:pt>
                <c:pt idx="6776">
                  <c:v>24.14</c:v>
                </c:pt>
                <c:pt idx="6777">
                  <c:v>24.11</c:v>
                </c:pt>
                <c:pt idx="6778">
                  <c:v>24.11</c:v>
                </c:pt>
                <c:pt idx="6779">
                  <c:v>24.1</c:v>
                </c:pt>
                <c:pt idx="6780">
                  <c:v>24.09</c:v>
                </c:pt>
                <c:pt idx="6781">
                  <c:v>24.09</c:v>
                </c:pt>
                <c:pt idx="6782">
                  <c:v>24.09</c:v>
                </c:pt>
                <c:pt idx="6783">
                  <c:v>24.09</c:v>
                </c:pt>
                <c:pt idx="6784">
                  <c:v>24.09</c:v>
                </c:pt>
                <c:pt idx="6785">
                  <c:v>24.09</c:v>
                </c:pt>
                <c:pt idx="6786">
                  <c:v>24.09</c:v>
                </c:pt>
                <c:pt idx="6787">
                  <c:v>24.09</c:v>
                </c:pt>
                <c:pt idx="6788">
                  <c:v>24.09</c:v>
                </c:pt>
                <c:pt idx="6789">
                  <c:v>24.08</c:v>
                </c:pt>
                <c:pt idx="6790">
                  <c:v>24.08</c:v>
                </c:pt>
                <c:pt idx="6791">
                  <c:v>24.08</c:v>
                </c:pt>
                <c:pt idx="6792">
                  <c:v>24.08</c:v>
                </c:pt>
                <c:pt idx="6793">
                  <c:v>24.08</c:v>
                </c:pt>
                <c:pt idx="6794">
                  <c:v>24.08</c:v>
                </c:pt>
                <c:pt idx="6795">
                  <c:v>24.08</c:v>
                </c:pt>
                <c:pt idx="6796">
                  <c:v>24.08</c:v>
                </c:pt>
                <c:pt idx="6797">
                  <c:v>24.07</c:v>
                </c:pt>
                <c:pt idx="6798">
                  <c:v>24.07</c:v>
                </c:pt>
                <c:pt idx="6799">
                  <c:v>24.07</c:v>
                </c:pt>
                <c:pt idx="6800">
                  <c:v>24.07</c:v>
                </c:pt>
                <c:pt idx="6801">
                  <c:v>24.07</c:v>
                </c:pt>
                <c:pt idx="6802">
                  <c:v>24.06</c:v>
                </c:pt>
                <c:pt idx="6803">
                  <c:v>24.06</c:v>
                </c:pt>
                <c:pt idx="6804">
                  <c:v>24.06</c:v>
                </c:pt>
                <c:pt idx="6805">
                  <c:v>24.06</c:v>
                </c:pt>
                <c:pt idx="6806">
                  <c:v>24.06</c:v>
                </c:pt>
                <c:pt idx="6807">
                  <c:v>24.06</c:v>
                </c:pt>
                <c:pt idx="6808">
                  <c:v>24.06</c:v>
                </c:pt>
                <c:pt idx="6809">
                  <c:v>24.06</c:v>
                </c:pt>
                <c:pt idx="6810">
                  <c:v>24.05</c:v>
                </c:pt>
                <c:pt idx="6811">
                  <c:v>24.05</c:v>
                </c:pt>
                <c:pt idx="6812">
                  <c:v>24.05</c:v>
                </c:pt>
                <c:pt idx="6813">
                  <c:v>24.05</c:v>
                </c:pt>
                <c:pt idx="6814">
                  <c:v>24.05</c:v>
                </c:pt>
                <c:pt idx="6815">
                  <c:v>24.05</c:v>
                </c:pt>
                <c:pt idx="6816">
                  <c:v>24.04</c:v>
                </c:pt>
                <c:pt idx="6817">
                  <c:v>24.04</c:v>
                </c:pt>
                <c:pt idx="6818">
                  <c:v>24.04</c:v>
                </c:pt>
                <c:pt idx="6819">
                  <c:v>24.04</c:v>
                </c:pt>
                <c:pt idx="6820">
                  <c:v>24.03</c:v>
                </c:pt>
                <c:pt idx="6821">
                  <c:v>24.03</c:v>
                </c:pt>
                <c:pt idx="6822">
                  <c:v>24.03</c:v>
                </c:pt>
                <c:pt idx="6823">
                  <c:v>24.03</c:v>
                </c:pt>
                <c:pt idx="6824">
                  <c:v>24.03</c:v>
                </c:pt>
                <c:pt idx="6825">
                  <c:v>24.03</c:v>
                </c:pt>
                <c:pt idx="6826">
                  <c:v>24.03</c:v>
                </c:pt>
                <c:pt idx="6827">
                  <c:v>24.03</c:v>
                </c:pt>
                <c:pt idx="6828">
                  <c:v>24.03</c:v>
                </c:pt>
                <c:pt idx="6829">
                  <c:v>24.02</c:v>
                </c:pt>
                <c:pt idx="6830">
                  <c:v>24.02</c:v>
                </c:pt>
                <c:pt idx="6831">
                  <c:v>24.02</c:v>
                </c:pt>
                <c:pt idx="6832">
                  <c:v>24.02</c:v>
                </c:pt>
                <c:pt idx="6833">
                  <c:v>24.02</c:v>
                </c:pt>
                <c:pt idx="6834">
                  <c:v>24.02</c:v>
                </c:pt>
                <c:pt idx="6835">
                  <c:v>24.02</c:v>
                </c:pt>
                <c:pt idx="6836">
                  <c:v>24.02</c:v>
                </c:pt>
                <c:pt idx="6837">
                  <c:v>24.02</c:v>
                </c:pt>
                <c:pt idx="6838">
                  <c:v>24.02</c:v>
                </c:pt>
                <c:pt idx="6839">
                  <c:v>24.01</c:v>
                </c:pt>
                <c:pt idx="6840">
                  <c:v>24.01</c:v>
                </c:pt>
                <c:pt idx="6841">
                  <c:v>24.01</c:v>
                </c:pt>
                <c:pt idx="6842">
                  <c:v>24.01</c:v>
                </c:pt>
                <c:pt idx="6843">
                  <c:v>24.01</c:v>
                </c:pt>
                <c:pt idx="6844">
                  <c:v>24</c:v>
                </c:pt>
                <c:pt idx="6845">
                  <c:v>24</c:v>
                </c:pt>
                <c:pt idx="6846">
                  <c:v>24</c:v>
                </c:pt>
                <c:pt idx="6847">
                  <c:v>24</c:v>
                </c:pt>
                <c:pt idx="6848">
                  <c:v>24</c:v>
                </c:pt>
                <c:pt idx="6849">
                  <c:v>24</c:v>
                </c:pt>
                <c:pt idx="6850">
                  <c:v>24</c:v>
                </c:pt>
                <c:pt idx="6851">
                  <c:v>24</c:v>
                </c:pt>
                <c:pt idx="6852">
                  <c:v>23.99</c:v>
                </c:pt>
                <c:pt idx="6853">
                  <c:v>23.99</c:v>
                </c:pt>
                <c:pt idx="6854">
                  <c:v>23.99</c:v>
                </c:pt>
                <c:pt idx="6855">
                  <c:v>23.99</c:v>
                </c:pt>
                <c:pt idx="6856">
                  <c:v>23.98</c:v>
                </c:pt>
                <c:pt idx="6857">
                  <c:v>23.98</c:v>
                </c:pt>
                <c:pt idx="6858">
                  <c:v>23.98</c:v>
                </c:pt>
                <c:pt idx="6859">
                  <c:v>23.97</c:v>
                </c:pt>
                <c:pt idx="6860">
                  <c:v>23.97</c:v>
                </c:pt>
                <c:pt idx="6861">
                  <c:v>23.97</c:v>
                </c:pt>
                <c:pt idx="6862">
                  <c:v>23.97</c:v>
                </c:pt>
                <c:pt idx="6863">
                  <c:v>23.95</c:v>
                </c:pt>
                <c:pt idx="6864">
                  <c:v>23.95</c:v>
                </c:pt>
                <c:pt idx="6865">
                  <c:v>23.95</c:v>
                </c:pt>
                <c:pt idx="6866">
                  <c:v>23.94</c:v>
                </c:pt>
                <c:pt idx="6867">
                  <c:v>23.94</c:v>
                </c:pt>
                <c:pt idx="6868">
                  <c:v>23.94</c:v>
                </c:pt>
                <c:pt idx="6869">
                  <c:v>23.94</c:v>
                </c:pt>
                <c:pt idx="6870">
                  <c:v>23.94</c:v>
                </c:pt>
                <c:pt idx="6871">
                  <c:v>23.94</c:v>
                </c:pt>
                <c:pt idx="6872">
                  <c:v>23.94</c:v>
                </c:pt>
                <c:pt idx="6873">
                  <c:v>23.93</c:v>
                </c:pt>
                <c:pt idx="6874">
                  <c:v>23.93</c:v>
                </c:pt>
                <c:pt idx="6875">
                  <c:v>23.93</c:v>
                </c:pt>
                <c:pt idx="6876">
                  <c:v>23.93</c:v>
                </c:pt>
                <c:pt idx="6877">
                  <c:v>23.93</c:v>
                </c:pt>
                <c:pt idx="6878">
                  <c:v>23.93</c:v>
                </c:pt>
                <c:pt idx="6879">
                  <c:v>23.92</c:v>
                </c:pt>
                <c:pt idx="6880">
                  <c:v>23.91</c:v>
                </c:pt>
                <c:pt idx="6881">
                  <c:v>23.91</c:v>
                </c:pt>
                <c:pt idx="6882">
                  <c:v>23.91</c:v>
                </c:pt>
                <c:pt idx="6883">
                  <c:v>23.9</c:v>
                </c:pt>
                <c:pt idx="6884">
                  <c:v>23.9</c:v>
                </c:pt>
                <c:pt idx="6885">
                  <c:v>23.9</c:v>
                </c:pt>
                <c:pt idx="6886">
                  <c:v>23.9</c:v>
                </c:pt>
                <c:pt idx="6887">
                  <c:v>23.9</c:v>
                </c:pt>
                <c:pt idx="6888">
                  <c:v>23.9</c:v>
                </c:pt>
                <c:pt idx="6889">
                  <c:v>23.89</c:v>
                </c:pt>
                <c:pt idx="6890">
                  <c:v>23.88</c:v>
                </c:pt>
                <c:pt idx="6891">
                  <c:v>23.88</c:v>
                </c:pt>
                <c:pt idx="6892">
                  <c:v>23.87</c:v>
                </c:pt>
                <c:pt idx="6893">
                  <c:v>23.87</c:v>
                </c:pt>
                <c:pt idx="6894">
                  <c:v>23.87</c:v>
                </c:pt>
                <c:pt idx="6895">
                  <c:v>23.87</c:v>
                </c:pt>
                <c:pt idx="6896">
                  <c:v>23.87</c:v>
                </c:pt>
                <c:pt idx="6897">
                  <c:v>23.86</c:v>
                </c:pt>
                <c:pt idx="6898">
                  <c:v>23.86</c:v>
                </c:pt>
                <c:pt idx="6899">
                  <c:v>23.84</c:v>
                </c:pt>
                <c:pt idx="6900">
                  <c:v>23.82</c:v>
                </c:pt>
                <c:pt idx="6901">
                  <c:v>23.8</c:v>
                </c:pt>
                <c:pt idx="6902">
                  <c:v>23.79</c:v>
                </c:pt>
                <c:pt idx="6903">
                  <c:v>23.79</c:v>
                </c:pt>
                <c:pt idx="6904">
                  <c:v>23.78</c:v>
                </c:pt>
                <c:pt idx="6905">
                  <c:v>23.78</c:v>
                </c:pt>
                <c:pt idx="6906">
                  <c:v>23.78</c:v>
                </c:pt>
                <c:pt idx="6907">
                  <c:v>23.78</c:v>
                </c:pt>
                <c:pt idx="6908">
                  <c:v>23.77</c:v>
                </c:pt>
                <c:pt idx="6909">
                  <c:v>23.77</c:v>
                </c:pt>
                <c:pt idx="6910">
                  <c:v>23.77</c:v>
                </c:pt>
                <c:pt idx="6911">
                  <c:v>23.77</c:v>
                </c:pt>
                <c:pt idx="6912">
                  <c:v>23.76</c:v>
                </c:pt>
                <c:pt idx="6913">
                  <c:v>23.76</c:v>
                </c:pt>
                <c:pt idx="6914">
                  <c:v>23.76</c:v>
                </c:pt>
                <c:pt idx="6915">
                  <c:v>23.76</c:v>
                </c:pt>
                <c:pt idx="6916">
                  <c:v>23.76</c:v>
                </c:pt>
                <c:pt idx="6917">
                  <c:v>23.75</c:v>
                </c:pt>
                <c:pt idx="6918">
                  <c:v>23.75</c:v>
                </c:pt>
                <c:pt idx="6919">
                  <c:v>23.74</c:v>
                </c:pt>
                <c:pt idx="6920">
                  <c:v>23.74</c:v>
                </c:pt>
                <c:pt idx="6921">
                  <c:v>23.74</c:v>
                </c:pt>
                <c:pt idx="6922">
                  <c:v>23.74</c:v>
                </c:pt>
                <c:pt idx="6923">
                  <c:v>23.74</c:v>
                </c:pt>
                <c:pt idx="6924">
                  <c:v>23.73</c:v>
                </c:pt>
                <c:pt idx="6925">
                  <c:v>23.73</c:v>
                </c:pt>
                <c:pt idx="6926">
                  <c:v>23.73</c:v>
                </c:pt>
                <c:pt idx="6927">
                  <c:v>23.73</c:v>
                </c:pt>
                <c:pt idx="6928">
                  <c:v>23.73</c:v>
                </c:pt>
                <c:pt idx="6929">
                  <c:v>23.72</c:v>
                </c:pt>
                <c:pt idx="6930">
                  <c:v>23.72</c:v>
                </c:pt>
                <c:pt idx="6931">
                  <c:v>23.71</c:v>
                </c:pt>
                <c:pt idx="6932">
                  <c:v>23.71</c:v>
                </c:pt>
                <c:pt idx="6933">
                  <c:v>23.71</c:v>
                </c:pt>
                <c:pt idx="6934">
                  <c:v>23.71</c:v>
                </c:pt>
                <c:pt idx="6935">
                  <c:v>23.7</c:v>
                </c:pt>
                <c:pt idx="6936">
                  <c:v>23.7</c:v>
                </c:pt>
                <c:pt idx="6937">
                  <c:v>23.69</c:v>
                </c:pt>
                <c:pt idx="6938">
                  <c:v>23.69</c:v>
                </c:pt>
                <c:pt idx="6939">
                  <c:v>23.69</c:v>
                </c:pt>
                <c:pt idx="6940">
                  <c:v>23.68</c:v>
                </c:pt>
                <c:pt idx="6941">
                  <c:v>23.66</c:v>
                </c:pt>
                <c:pt idx="6942">
                  <c:v>23.66</c:v>
                </c:pt>
                <c:pt idx="6943">
                  <c:v>23.65</c:v>
                </c:pt>
                <c:pt idx="6944">
                  <c:v>23.65</c:v>
                </c:pt>
                <c:pt idx="6945">
                  <c:v>23.65</c:v>
                </c:pt>
                <c:pt idx="6946">
                  <c:v>23.65</c:v>
                </c:pt>
                <c:pt idx="6947">
                  <c:v>23.63</c:v>
                </c:pt>
                <c:pt idx="6948">
                  <c:v>23.63</c:v>
                </c:pt>
                <c:pt idx="6949">
                  <c:v>23.62</c:v>
                </c:pt>
                <c:pt idx="6950">
                  <c:v>23.61</c:v>
                </c:pt>
                <c:pt idx="6951">
                  <c:v>23.59</c:v>
                </c:pt>
                <c:pt idx="6952">
                  <c:v>23.59</c:v>
                </c:pt>
                <c:pt idx="6953">
                  <c:v>23.58</c:v>
                </c:pt>
                <c:pt idx="6954">
                  <c:v>23.58</c:v>
                </c:pt>
                <c:pt idx="6955">
                  <c:v>23.57</c:v>
                </c:pt>
                <c:pt idx="6956">
                  <c:v>23.56</c:v>
                </c:pt>
                <c:pt idx="6957">
                  <c:v>23.55</c:v>
                </c:pt>
                <c:pt idx="6958">
                  <c:v>23.55</c:v>
                </c:pt>
                <c:pt idx="6959">
                  <c:v>23.55</c:v>
                </c:pt>
                <c:pt idx="6960">
                  <c:v>23.55</c:v>
                </c:pt>
                <c:pt idx="6961">
                  <c:v>23.55</c:v>
                </c:pt>
                <c:pt idx="6962">
                  <c:v>23.54</c:v>
                </c:pt>
                <c:pt idx="6963">
                  <c:v>23.53</c:v>
                </c:pt>
                <c:pt idx="6964">
                  <c:v>23.52</c:v>
                </c:pt>
                <c:pt idx="6965">
                  <c:v>23.52</c:v>
                </c:pt>
                <c:pt idx="6966">
                  <c:v>23.51</c:v>
                </c:pt>
                <c:pt idx="6967">
                  <c:v>23.5</c:v>
                </c:pt>
                <c:pt idx="6968">
                  <c:v>23.5</c:v>
                </c:pt>
                <c:pt idx="6969">
                  <c:v>23.5</c:v>
                </c:pt>
                <c:pt idx="6970">
                  <c:v>23.49</c:v>
                </c:pt>
                <c:pt idx="6971">
                  <c:v>23.49</c:v>
                </c:pt>
                <c:pt idx="6972">
                  <c:v>23.49</c:v>
                </c:pt>
                <c:pt idx="6973">
                  <c:v>23.49</c:v>
                </c:pt>
                <c:pt idx="6974">
                  <c:v>23.49</c:v>
                </c:pt>
                <c:pt idx="6975">
                  <c:v>23.48</c:v>
                </c:pt>
                <c:pt idx="6976">
                  <c:v>23.48</c:v>
                </c:pt>
                <c:pt idx="6977">
                  <c:v>23.48</c:v>
                </c:pt>
                <c:pt idx="6978">
                  <c:v>23.48</c:v>
                </c:pt>
                <c:pt idx="6979">
                  <c:v>23.47</c:v>
                </c:pt>
                <c:pt idx="6980">
                  <c:v>23.47</c:v>
                </c:pt>
                <c:pt idx="6981">
                  <c:v>23.46</c:v>
                </c:pt>
                <c:pt idx="6982">
                  <c:v>23.46</c:v>
                </c:pt>
                <c:pt idx="6983">
                  <c:v>23.45</c:v>
                </c:pt>
                <c:pt idx="6984">
                  <c:v>23.45</c:v>
                </c:pt>
                <c:pt idx="6985">
                  <c:v>23.45</c:v>
                </c:pt>
                <c:pt idx="6986">
                  <c:v>23.44</c:v>
                </c:pt>
                <c:pt idx="6987">
                  <c:v>23.44</c:v>
                </c:pt>
                <c:pt idx="6988">
                  <c:v>23.43</c:v>
                </c:pt>
                <c:pt idx="6989">
                  <c:v>23.43</c:v>
                </c:pt>
                <c:pt idx="6990">
                  <c:v>23.42</c:v>
                </c:pt>
                <c:pt idx="6991">
                  <c:v>23.42</c:v>
                </c:pt>
                <c:pt idx="6992">
                  <c:v>23.42</c:v>
                </c:pt>
                <c:pt idx="6993">
                  <c:v>23.41</c:v>
                </c:pt>
                <c:pt idx="6994">
                  <c:v>23.4</c:v>
                </c:pt>
                <c:pt idx="6995">
                  <c:v>23.38</c:v>
                </c:pt>
                <c:pt idx="6996">
                  <c:v>23.35</c:v>
                </c:pt>
                <c:pt idx="6997">
                  <c:v>23.35</c:v>
                </c:pt>
                <c:pt idx="6998">
                  <c:v>23.35</c:v>
                </c:pt>
                <c:pt idx="6999">
                  <c:v>23.33</c:v>
                </c:pt>
                <c:pt idx="7000">
                  <c:v>23.33</c:v>
                </c:pt>
                <c:pt idx="7001">
                  <c:v>23.33</c:v>
                </c:pt>
                <c:pt idx="7002">
                  <c:v>23.32</c:v>
                </c:pt>
                <c:pt idx="7003">
                  <c:v>23.31</c:v>
                </c:pt>
                <c:pt idx="7004">
                  <c:v>23.31</c:v>
                </c:pt>
                <c:pt idx="7005">
                  <c:v>23.3</c:v>
                </c:pt>
                <c:pt idx="7006">
                  <c:v>23.3</c:v>
                </c:pt>
                <c:pt idx="7007">
                  <c:v>23.3</c:v>
                </c:pt>
                <c:pt idx="7008">
                  <c:v>23.29</c:v>
                </c:pt>
                <c:pt idx="7009">
                  <c:v>23.29</c:v>
                </c:pt>
                <c:pt idx="7010">
                  <c:v>23.29</c:v>
                </c:pt>
                <c:pt idx="7011">
                  <c:v>23.29</c:v>
                </c:pt>
                <c:pt idx="7012">
                  <c:v>23.26</c:v>
                </c:pt>
                <c:pt idx="7013">
                  <c:v>23.26</c:v>
                </c:pt>
                <c:pt idx="7014">
                  <c:v>23.26</c:v>
                </c:pt>
                <c:pt idx="7015">
                  <c:v>23.26</c:v>
                </c:pt>
                <c:pt idx="7016">
                  <c:v>23.26</c:v>
                </c:pt>
                <c:pt idx="7017">
                  <c:v>23.25</c:v>
                </c:pt>
                <c:pt idx="7018">
                  <c:v>23.24</c:v>
                </c:pt>
                <c:pt idx="7019">
                  <c:v>23.23</c:v>
                </c:pt>
                <c:pt idx="7020">
                  <c:v>23.23</c:v>
                </c:pt>
                <c:pt idx="7021">
                  <c:v>23.23</c:v>
                </c:pt>
                <c:pt idx="7022">
                  <c:v>23.22</c:v>
                </c:pt>
                <c:pt idx="7023">
                  <c:v>23.22</c:v>
                </c:pt>
                <c:pt idx="7024">
                  <c:v>23.21</c:v>
                </c:pt>
                <c:pt idx="7025">
                  <c:v>23.21</c:v>
                </c:pt>
                <c:pt idx="7026">
                  <c:v>23.21</c:v>
                </c:pt>
                <c:pt idx="7027">
                  <c:v>23.2</c:v>
                </c:pt>
                <c:pt idx="7028">
                  <c:v>23.19</c:v>
                </c:pt>
                <c:pt idx="7029">
                  <c:v>23.19</c:v>
                </c:pt>
                <c:pt idx="7030">
                  <c:v>23.19</c:v>
                </c:pt>
                <c:pt idx="7031">
                  <c:v>23.19</c:v>
                </c:pt>
                <c:pt idx="7032">
                  <c:v>23.17</c:v>
                </c:pt>
                <c:pt idx="7033">
                  <c:v>23.15</c:v>
                </c:pt>
                <c:pt idx="7034">
                  <c:v>23.14</c:v>
                </c:pt>
                <c:pt idx="7035">
                  <c:v>23.12</c:v>
                </c:pt>
                <c:pt idx="7036">
                  <c:v>23.12</c:v>
                </c:pt>
                <c:pt idx="7037">
                  <c:v>23.11</c:v>
                </c:pt>
                <c:pt idx="7038">
                  <c:v>23.11</c:v>
                </c:pt>
                <c:pt idx="7039">
                  <c:v>23.1</c:v>
                </c:pt>
                <c:pt idx="7040">
                  <c:v>23.1</c:v>
                </c:pt>
                <c:pt idx="7041">
                  <c:v>23.09</c:v>
                </c:pt>
                <c:pt idx="7042">
                  <c:v>23.09</c:v>
                </c:pt>
                <c:pt idx="7043">
                  <c:v>23.09</c:v>
                </c:pt>
                <c:pt idx="7044">
                  <c:v>23.09</c:v>
                </c:pt>
                <c:pt idx="7045">
                  <c:v>23.09</c:v>
                </c:pt>
                <c:pt idx="7046">
                  <c:v>23.08</c:v>
                </c:pt>
                <c:pt idx="7047">
                  <c:v>23.08</c:v>
                </c:pt>
                <c:pt idx="7048">
                  <c:v>23.08</c:v>
                </c:pt>
                <c:pt idx="7049">
                  <c:v>23.08</c:v>
                </c:pt>
                <c:pt idx="7050">
                  <c:v>23.08</c:v>
                </c:pt>
                <c:pt idx="7051">
                  <c:v>23.08</c:v>
                </c:pt>
                <c:pt idx="7052">
                  <c:v>23.08</c:v>
                </c:pt>
                <c:pt idx="7053">
                  <c:v>23.07</c:v>
                </c:pt>
                <c:pt idx="7054">
                  <c:v>23.07</c:v>
                </c:pt>
                <c:pt idx="7055">
                  <c:v>23.07</c:v>
                </c:pt>
                <c:pt idx="7056">
                  <c:v>23.07</c:v>
                </c:pt>
                <c:pt idx="7057">
                  <c:v>23.06</c:v>
                </c:pt>
                <c:pt idx="7058">
                  <c:v>23.06</c:v>
                </c:pt>
                <c:pt idx="7059">
                  <c:v>23.06</c:v>
                </c:pt>
                <c:pt idx="7060">
                  <c:v>23.06</c:v>
                </c:pt>
                <c:pt idx="7061">
                  <c:v>23.05</c:v>
                </c:pt>
                <c:pt idx="7062">
                  <c:v>23.05</c:v>
                </c:pt>
                <c:pt idx="7063">
                  <c:v>23.05</c:v>
                </c:pt>
                <c:pt idx="7064">
                  <c:v>23.05</c:v>
                </c:pt>
                <c:pt idx="7065">
                  <c:v>23.05</c:v>
                </c:pt>
                <c:pt idx="7066">
                  <c:v>23.05</c:v>
                </c:pt>
                <c:pt idx="7067">
                  <c:v>23.04</c:v>
                </c:pt>
                <c:pt idx="7068">
                  <c:v>23.04</c:v>
                </c:pt>
                <c:pt idx="7069">
                  <c:v>23.04</c:v>
                </c:pt>
                <c:pt idx="7070">
                  <c:v>23.04</c:v>
                </c:pt>
                <c:pt idx="7071">
                  <c:v>23.04</c:v>
                </c:pt>
                <c:pt idx="7072">
                  <c:v>23.04</c:v>
                </c:pt>
                <c:pt idx="7073">
                  <c:v>23.04</c:v>
                </c:pt>
                <c:pt idx="7074">
                  <c:v>23.04</c:v>
                </c:pt>
                <c:pt idx="7075">
                  <c:v>23.03</c:v>
                </c:pt>
                <c:pt idx="7076">
                  <c:v>23.03</c:v>
                </c:pt>
                <c:pt idx="7077">
                  <c:v>23.02</c:v>
                </c:pt>
                <c:pt idx="7078">
                  <c:v>23.02</c:v>
                </c:pt>
                <c:pt idx="7079">
                  <c:v>23.02</c:v>
                </c:pt>
                <c:pt idx="7080">
                  <c:v>23.02</c:v>
                </c:pt>
                <c:pt idx="7081">
                  <c:v>23.01</c:v>
                </c:pt>
                <c:pt idx="7082">
                  <c:v>23.01</c:v>
                </c:pt>
                <c:pt idx="7083">
                  <c:v>23.01</c:v>
                </c:pt>
                <c:pt idx="7084">
                  <c:v>23.01</c:v>
                </c:pt>
                <c:pt idx="7085">
                  <c:v>23</c:v>
                </c:pt>
                <c:pt idx="7086">
                  <c:v>22.99</c:v>
                </c:pt>
                <c:pt idx="7087">
                  <c:v>22.98</c:v>
                </c:pt>
                <c:pt idx="7088">
                  <c:v>22.98</c:v>
                </c:pt>
                <c:pt idx="7089">
                  <c:v>22.97</c:v>
                </c:pt>
                <c:pt idx="7090">
                  <c:v>22.96</c:v>
                </c:pt>
                <c:pt idx="7091">
                  <c:v>22.95</c:v>
                </c:pt>
                <c:pt idx="7092">
                  <c:v>22.95</c:v>
                </c:pt>
                <c:pt idx="7093">
                  <c:v>22.95</c:v>
                </c:pt>
                <c:pt idx="7094">
                  <c:v>22.95</c:v>
                </c:pt>
                <c:pt idx="7095">
                  <c:v>22.95</c:v>
                </c:pt>
                <c:pt idx="7096">
                  <c:v>22.95</c:v>
                </c:pt>
                <c:pt idx="7097">
                  <c:v>22.94</c:v>
                </c:pt>
                <c:pt idx="7098">
                  <c:v>22.93</c:v>
                </c:pt>
                <c:pt idx="7099">
                  <c:v>22.93</c:v>
                </c:pt>
                <c:pt idx="7100">
                  <c:v>22.93</c:v>
                </c:pt>
                <c:pt idx="7101">
                  <c:v>22.93</c:v>
                </c:pt>
                <c:pt idx="7102">
                  <c:v>22.93</c:v>
                </c:pt>
                <c:pt idx="7103">
                  <c:v>22.92</c:v>
                </c:pt>
                <c:pt idx="7104">
                  <c:v>22.92</c:v>
                </c:pt>
                <c:pt idx="7105">
                  <c:v>22.92</c:v>
                </c:pt>
                <c:pt idx="7106">
                  <c:v>22.91</c:v>
                </c:pt>
                <c:pt idx="7107">
                  <c:v>22.89</c:v>
                </c:pt>
                <c:pt idx="7108">
                  <c:v>22.89</c:v>
                </c:pt>
                <c:pt idx="7109">
                  <c:v>22.89</c:v>
                </c:pt>
                <c:pt idx="7110">
                  <c:v>22.89</c:v>
                </c:pt>
                <c:pt idx="7111">
                  <c:v>22.88</c:v>
                </c:pt>
                <c:pt idx="7112">
                  <c:v>22.87</c:v>
                </c:pt>
                <c:pt idx="7113">
                  <c:v>22.87</c:v>
                </c:pt>
                <c:pt idx="7114">
                  <c:v>22.87</c:v>
                </c:pt>
                <c:pt idx="7115">
                  <c:v>22.86</c:v>
                </c:pt>
                <c:pt idx="7116">
                  <c:v>22.85</c:v>
                </c:pt>
                <c:pt idx="7117">
                  <c:v>22.84</c:v>
                </c:pt>
                <c:pt idx="7118">
                  <c:v>22.83</c:v>
                </c:pt>
                <c:pt idx="7119">
                  <c:v>22.83</c:v>
                </c:pt>
                <c:pt idx="7120">
                  <c:v>22.82</c:v>
                </c:pt>
                <c:pt idx="7121">
                  <c:v>22.81</c:v>
                </c:pt>
                <c:pt idx="7122">
                  <c:v>22.81</c:v>
                </c:pt>
                <c:pt idx="7123">
                  <c:v>22.78</c:v>
                </c:pt>
                <c:pt idx="7124">
                  <c:v>22.78</c:v>
                </c:pt>
                <c:pt idx="7125">
                  <c:v>22.75</c:v>
                </c:pt>
                <c:pt idx="7126">
                  <c:v>22.74</c:v>
                </c:pt>
                <c:pt idx="7127">
                  <c:v>22.74</c:v>
                </c:pt>
                <c:pt idx="7128">
                  <c:v>22.73</c:v>
                </c:pt>
                <c:pt idx="7129">
                  <c:v>22.73</c:v>
                </c:pt>
                <c:pt idx="7130">
                  <c:v>22.73</c:v>
                </c:pt>
                <c:pt idx="7131">
                  <c:v>22.72</c:v>
                </c:pt>
                <c:pt idx="7132">
                  <c:v>22.72</c:v>
                </c:pt>
                <c:pt idx="7133">
                  <c:v>22.71</c:v>
                </c:pt>
                <c:pt idx="7134">
                  <c:v>22.71</c:v>
                </c:pt>
                <c:pt idx="7135">
                  <c:v>22.7</c:v>
                </c:pt>
                <c:pt idx="7136">
                  <c:v>22.7</c:v>
                </c:pt>
                <c:pt idx="7137">
                  <c:v>22.69</c:v>
                </c:pt>
                <c:pt idx="7138">
                  <c:v>22.68</c:v>
                </c:pt>
                <c:pt idx="7139">
                  <c:v>22.68</c:v>
                </c:pt>
                <c:pt idx="7140">
                  <c:v>22.66</c:v>
                </c:pt>
                <c:pt idx="7141">
                  <c:v>22.66</c:v>
                </c:pt>
                <c:pt idx="7142">
                  <c:v>22.65</c:v>
                </c:pt>
                <c:pt idx="7143">
                  <c:v>22.65</c:v>
                </c:pt>
                <c:pt idx="7144">
                  <c:v>22.64</c:v>
                </c:pt>
                <c:pt idx="7145">
                  <c:v>22.64</c:v>
                </c:pt>
                <c:pt idx="7146">
                  <c:v>22.63</c:v>
                </c:pt>
                <c:pt idx="7147">
                  <c:v>22.63</c:v>
                </c:pt>
                <c:pt idx="7148">
                  <c:v>22.62</c:v>
                </c:pt>
                <c:pt idx="7149">
                  <c:v>22.61</c:v>
                </c:pt>
                <c:pt idx="7150">
                  <c:v>22.61</c:v>
                </c:pt>
                <c:pt idx="7151">
                  <c:v>22.61</c:v>
                </c:pt>
                <c:pt idx="7152">
                  <c:v>22.61</c:v>
                </c:pt>
                <c:pt idx="7153">
                  <c:v>22.61</c:v>
                </c:pt>
                <c:pt idx="7154">
                  <c:v>22.6</c:v>
                </c:pt>
                <c:pt idx="7155">
                  <c:v>22.6</c:v>
                </c:pt>
                <c:pt idx="7156">
                  <c:v>22.59</c:v>
                </c:pt>
                <c:pt idx="7157">
                  <c:v>22.59</c:v>
                </c:pt>
                <c:pt idx="7158">
                  <c:v>22.59</c:v>
                </c:pt>
                <c:pt idx="7159">
                  <c:v>22.58</c:v>
                </c:pt>
                <c:pt idx="7160">
                  <c:v>22.58</c:v>
                </c:pt>
                <c:pt idx="7161">
                  <c:v>22.56</c:v>
                </c:pt>
                <c:pt idx="7162">
                  <c:v>22.52</c:v>
                </c:pt>
                <c:pt idx="7163">
                  <c:v>22.52</c:v>
                </c:pt>
                <c:pt idx="7164">
                  <c:v>22.51</c:v>
                </c:pt>
                <c:pt idx="7165">
                  <c:v>22.5</c:v>
                </c:pt>
                <c:pt idx="7166">
                  <c:v>22.5</c:v>
                </c:pt>
                <c:pt idx="7167">
                  <c:v>22.5</c:v>
                </c:pt>
                <c:pt idx="7168">
                  <c:v>22.49</c:v>
                </c:pt>
                <c:pt idx="7169">
                  <c:v>22.47</c:v>
                </c:pt>
                <c:pt idx="7170">
                  <c:v>22.47</c:v>
                </c:pt>
                <c:pt idx="7171">
                  <c:v>22.44</c:v>
                </c:pt>
                <c:pt idx="7172">
                  <c:v>22.44</c:v>
                </c:pt>
                <c:pt idx="7173">
                  <c:v>22.43</c:v>
                </c:pt>
                <c:pt idx="7174">
                  <c:v>22.43</c:v>
                </c:pt>
                <c:pt idx="7175">
                  <c:v>22.42</c:v>
                </c:pt>
                <c:pt idx="7176">
                  <c:v>22.42</c:v>
                </c:pt>
                <c:pt idx="7177">
                  <c:v>22.41</c:v>
                </c:pt>
                <c:pt idx="7178">
                  <c:v>22.4</c:v>
                </c:pt>
                <c:pt idx="7179">
                  <c:v>22.4</c:v>
                </c:pt>
                <c:pt idx="7180">
                  <c:v>22.39</c:v>
                </c:pt>
                <c:pt idx="7181">
                  <c:v>22.39</c:v>
                </c:pt>
                <c:pt idx="7182">
                  <c:v>22.38</c:v>
                </c:pt>
                <c:pt idx="7183">
                  <c:v>22.38</c:v>
                </c:pt>
                <c:pt idx="7184">
                  <c:v>22.36</c:v>
                </c:pt>
                <c:pt idx="7185">
                  <c:v>22.35</c:v>
                </c:pt>
                <c:pt idx="7186">
                  <c:v>22.35</c:v>
                </c:pt>
                <c:pt idx="7187">
                  <c:v>22.34</c:v>
                </c:pt>
                <c:pt idx="7188">
                  <c:v>22.34</c:v>
                </c:pt>
                <c:pt idx="7189">
                  <c:v>22.34</c:v>
                </c:pt>
                <c:pt idx="7190">
                  <c:v>22.34</c:v>
                </c:pt>
                <c:pt idx="7191">
                  <c:v>22.33</c:v>
                </c:pt>
                <c:pt idx="7192">
                  <c:v>22.33</c:v>
                </c:pt>
                <c:pt idx="7193">
                  <c:v>22.32</c:v>
                </c:pt>
                <c:pt idx="7194">
                  <c:v>22.31</c:v>
                </c:pt>
                <c:pt idx="7195">
                  <c:v>22.31</c:v>
                </c:pt>
                <c:pt idx="7196">
                  <c:v>22.31</c:v>
                </c:pt>
                <c:pt idx="7197">
                  <c:v>22.3</c:v>
                </c:pt>
                <c:pt idx="7198">
                  <c:v>22.29</c:v>
                </c:pt>
                <c:pt idx="7199">
                  <c:v>22.28</c:v>
                </c:pt>
                <c:pt idx="7200">
                  <c:v>22.27</c:v>
                </c:pt>
                <c:pt idx="7201">
                  <c:v>22.26</c:v>
                </c:pt>
                <c:pt idx="7202">
                  <c:v>22.25</c:v>
                </c:pt>
                <c:pt idx="7203">
                  <c:v>22.25</c:v>
                </c:pt>
                <c:pt idx="7204">
                  <c:v>22.25</c:v>
                </c:pt>
                <c:pt idx="7205">
                  <c:v>22.24</c:v>
                </c:pt>
                <c:pt idx="7206">
                  <c:v>22.24</c:v>
                </c:pt>
                <c:pt idx="7207">
                  <c:v>22.24</c:v>
                </c:pt>
                <c:pt idx="7208">
                  <c:v>22.24</c:v>
                </c:pt>
                <c:pt idx="7209">
                  <c:v>22.24</c:v>
                </c:pt>
                <c:pt idx="7210">
                  <c:v>22.22</c:v>
                </c:pt>
                <c:pt idx="7211">
                  <c:v>22.21</c:v>
                </c:pt>
                <c:pt idx="7212">
                  <c:v>22.2</c:v>
                </c:pt>
                <c:pt idx="7213">
                  <c:v>22.2</c:v>
                </c:pt>
                <c:pt idx="7214">
                  <c:v>22.2</c:v>
                </c:pt>
                <c:pt idx="7215">
                  <c:v>22.18</c:v>
                </c:pt>
                <c:pt idx="7216">
                  <c:v>22.18</c:v>
                </c:pt>
                <c:pt idx="7217">
                  <c:v>22.18</c:v>
                </c:pt>
                <c:pt idx="7218">
                  <c:v>22.17</c:v>
                </c:pt>
                <c:pt idx="7219">
                  <c:v>22.14</c:v>
                </c:pt>
                <c:pt idx="7220">
                  <c:v>22.13</c:v>
                </c:pt>
                <c:pt idx="7221">
                  <c:v>22.13</c:v>
                </c:pt>
                <c:pt idx="7222">
                  <c:v>22.13</c:v>
                </c:pt>
                <c:pt idx="7223">
                  <c:v>22.12</c:v>
                </c:pt>
                <c:pt idx="7224">
                  <c:v>22.11</c:v>
                </c:pt>
                <c:pt idx="7225">
                  <c:v>22.11</c:v>
                </c:pt>
                <c:pt idx="7226">
                  <c:v>22.11</c:v>
                </c:pt>
                <c:pt idx="7227">
                  <c:v>22.11</c:v>
                </c:pt>
                <c:pt idx="7228">
                  <c:v>22.1</c:v>
                </c:pt>
                <c:pt idx="7229">
                  <c:v>22.1</c:v>
                </c:pt>
                <c:pt idx="7230">
                  <c:v>22.1</c:v>
                </c:pt>
                <c:pt idx="7231">
                  <c:v>22.09</c:v>
                </c:pt>
                <c:pt idx="7232">
                  <c:v>22.09</c:v>
                </c:pt>
                <c:pt idx="7233">
                  <c:v>22.09</c:v>
                </c:pt>
                <c:pt idx="7234">
                  <c:v>22.09</c:v>
                </c:pt>
                <c:pt idx="7235">
                  <c:v>22.09</c:v>
                </c:pt>
                <c:pt idx="7236">
                  <c:v>22.08</c:v>
                </c:pt>
                <c:pt idx="7237">
                  <c:v>22.08</c:v>
                </c:pt>
                <c:pt idx="7238">
                  <c:v>22.08</c:v>
                </c:pt>
                <c:pt idx="7239">
                  <c:v>22.07</c:v>
                </c:pt>
                <c:pt idx="7240">
                  <c:v>22.07</c:v>
                </c:pt>
                <c:pt idx="7241">
                  <c:v>22.07</c:v>
                </c:pt>
                <c:pt idx="7242">
                  <c:v>22.07</c:v>
                </c:pt>
                <c:pt idx="7243">
                  <c:v>22.06</c:v>
                </c:pt>
                <c:pt idx="7244">
                  <c:v>22.06</c:v>
                </c:pt>
                <c:pt idx="7245">
                  <c:v>22.06</c:v>
                </c:pt>
                <c:pt idx="7246">
                  <c:v>22.06</c:v>
                </c:pt>
                <c:pt idx="7247">
                  <c:v>22.06</c:v>
                </c:pt>
                <c:pt idx="7248">
                  <c:v>22.05</c:v>
                </c:pt>
                <c:pt idx="7249">
                  <c:v>22.05</c:v>
                </c:pt>
                <c:pt idx="7250">
                  <c:v>22.05</c:v>
                </c:pt>
                <c:pt idx="7251">
                  <c:v>22.05</c:v>
                </c:pt>
                <c:pt idx="7252">
                  <c:v>22.05</c:v>
                </c:pt>
                <c:pt idx="7253">
                  <c:v>22.04</c:v>
                </c:pt>
                <c:pt idx="7254">
                  <c:v>22.04</c:v>
                </c:pt>
                <c:pt idx="7255">
                  <c:v>22.04</c:v>
                </c:pt>
                <c:pt idx="7256">
                  <c:v>22.04</c:v>
                </c:pt>
                <c:pt idx="7257">
                  <c:v>22.03</c:v>
                </c:pt>
                <c:pt idx="7258">
                  <c:v>22.03</c:v>
                </c:pt>
                <c:pt idx="7259">
                  <c:v>22.02</c:v>
                </c:pt>
                <c:pt idx="7260">
                  <c:v>22.02</c:v>
                </c:pt>
                <c:pt idx="7261">
                  <c:v>22.01</c:v>
                </c:pt>
                <c:pt idx="7262">
                  <c:v>22.01</c:v>
                </c:pt>
                <c:pt idx="7263">
                  <c:v>22.01</c:v>
                </c:pt>
                <c:pt idx="7264">
                  <c:v>22.01</c:v>
                </c:pt>
                <c:pt idx="7265">
                  <c:v>22.01</c:v>
                </c:pt>
                <c:pt idx="7266">
                  <c:v>22</c:v>
                </c:pt>
                <c:pt idx="7267">
                  <c:v>21.99</c:v>
                </c:pt>
                <c:pt idx="7268">
                  <c:v>21.99</c:v>
                </c:pt>
                <c:pt idx="7269">
                  <c:v>21.99</c:v>
                </c:pt>
                <c:pt idx="7270">
                  <c:v>21.98</c:v>
                </c:pt>
                <c:pt idx="7271">
                  <c:v>21.98</c:v>
                </c:pt>
                <c:pt idx="7272">
                  <c:v>21.98</c:v>
                </c:pt>
                <c:pt idx="7273">
                  <c:v>21.98</c:v>
                </c:pt>
                <c:pt idx="7274">
                  <c:v>21.97</c:v>
                </c:pt>
                <c:pt idx="7275">
                  <c:v>21.97</c:v>
                </c:pt>
                <c:pt idx="7276">
                  <c:v>21.95</c:v>
                </c:pt>
                <c:pt idx="7277">
                  <c:v>21.94</c:v>
                </c:pt>
                <c:pt idx="7278">
                  <c:v>21.94</c:v>
                </c:pt>
                <c:pt idx="7279">
                  <c:v>21.94</c:v>
                </c:pt>
                <c:pt idx="7280">
                  <c:v>21.94</c:v>
                </c:pt>
                <c:pt idx="7281">
                  <c:v>21.94</c:v>
                </c:pt>
                <c:pt idx="7282">
                  <c:v>21.92</c:v>
                </c:pt>
                <c:pt idx="7283">
                  <c:v>21.92</c:v>
                </c:pt>
                <c:pt idx="7284">
                  <c:v>21.91</c:v>
                </c:pt>
                <c:pt idx="7285">
                  <c:v>21.9</c:v>
                </c:pt>
                <c:pt idx="7286">
                  <c:v>21.9</c:v>
                </c:pt>
                <c:pt idx="7287">
                  <c:v>21.9</c:v>
                </c:pt>
                <c:pt idx="7288">
                  <c:v>21.88</c:v>
                </c:pt>
                <c:pt idx="7289">
                  <c:v>21.87</c:v>
                </c:pt>
                <c:pt idx="7290">
                  <c:v>21.87</c:v>
                </c:pt>
                <c:pt idx="7291">
                  <c:v>21.86</c:v>
                </c:pt>
                <c:pt idx="7292">
                  <c:v>21.85</c:v>
                </c:pt>
                <c:pt idx="7293">
                  <c:v>21.85</c:v>
                </c:pt>
                <c:pt idx="7294">
                  <c:v>21.84</c:v>
                </c:pt>
                <c:pt idx="7295">
                  <c:v>21.82</c:v>
                </c:pt>
                <c:pt idx="7296">
                  <c:v>21.79</c:v>
                </c:pt>
                <c:pt idx="7297">
                  <c:v>21.75</c:v>
                </c:pt>
                <c:pt idx="7298">
                  <c:v>21.74</c:v>
                </c:pt>
                <c:pt idx="7299">
                  <c:v>21.74</c:v>
                </c:pt>
                <c:pt idx="7300">
                  <c:v>21.74</c:v>
                </c:pt>
                <c:pt idx="7301">
                  <c:v>21.72</c:v>
                </c:pt>
                <c:pt idx="7302">
                  <c:v>21.72</c:v>
                </c:pt>
                <c:pt idx="7303">
                  <c:v>21.7</c:v>
                </c:pt>
                <c:pt idx="7304">
                  <c:v>21.69</c:v>
                </c:pt>
                <c:pt idx="7305">
                  <c:v>21.69</c:v>
                </c:pt>
                <c:pt idx="7306">
                  <c:v>21.68</c:v>
                </c:pt>
                <c:pt idx="7307">
                  <c:v>21.67</c:v>
                </c:pt>
                <c:pt idx="7308">
                  <c:v>21.65</c:v>
                </c:pt>
                <c:pt idx="7309">
                  <c:v>21.64</c:v>
                </c:pt>
                <c:pt idx="7310">
                  <c:v>21.64</c:v>
                </c:pt>
                <c:pt idx="7311">
                  <c:v>21.64</c:v>
                </c:pt>
                <c:pt idx="7312">
                  <c:v>21.64</c:v>
                </c:pt>
                <c:pt idx="7313">
                  <c:v>21.63</c:v>
                </c:pt>
                <c:pt idx="7314">
                  <c:v>21.63</c:v>
                </c:pt>
                <c:pt idx="7315">
                  <c:v>21.62</c:v>
                </c:pt>
                <c:pt idx="7316">
                  <c:v>21.62</c:v>
                </c:pt>
                <c:pt idx="7317">
                  <c:v>21.59</c:v>
                </c:pt>
                <c:pt idx="7318">
                  <c:v>21.57</c:v>
                </c:pt>
                <c:pt idx="7319">
                  <c:v>21.55</c:v>
                </c:pt>
                <c:pt idx="7320">
                  <c:v>21.53</c:v>
                </c:pt>
                <c:pt idx="7321">
                  <c:v>21.52</c:v>
                </c:pt>
                <c:pt idx="7322">
                  <c:v>21.51</c:v>
                </c:pt>
                <c:pt idx="7323">
                  <c:v>21.51</c:v>
                </c:pt>
                <c:pt idx="7324">
                  <c:v>21.49</c:v>
                </c:pt>
                <c:pt idx="7325">
                  <c:v>21.48</c:v>
                </c:pt>
                <c:pt idx="7326">
                  <c:v>21.46</c:v>
                </c:pt>
                <c:pt idx="7327">
                  <c:v>21.45</c:v>
                </c:pt>
                <c:pt idx="7328">
                  <c:v>21.43</c:v>
                </c:pt>
                <c:pt idx="7329">
                  <c:v>21.42</c:v>
                </c:pt>
                <c:pt idx="7330">
                  <c:v>21.42</c:v>
                </c:pt>
                <c:pt idx="7331">
                  <c:v>21.42</c:v>
                </c:pt>
                <c:pt idx="7332">
                  <c:v>21.42</c:v>
                </c:pt>
                <c:pt idx="7333">
                  <c:v>21.4</c:v>
                </c:pt>
                <c:pt idx="7334">
                  <c:v>21.39</c:v>
                </c:pt>
                <c:pt idx="7335">
                  <c:v>21.37</c:v>
                </c:pt>
                <c:pt idx="7336">
                  <c:v>21.31</c:v>
                </c:pt>
                <c:pt idx="7337">
                  <c:v>21.3</c:v>
                </c:pt>
                <c:pt idx="7338">
                  <c:v>21.3</c:v>
                </c:pt>
                <c:pt idx="7339">
                  <c:v>21.29</c:v>
                </c:pt>
                <c:pt idx="7340">
                  <c:v>21.29</c:v>
                </c:pt>
                <c:pt idx="7341">
                  <c:v>21.26</c:v>
                </c:pt>
                <c:pt idx="7342">
                  <c:v>21.26</c:v>
                </c:pt>
                <c:pt idx="7343">
                  <c:v>21.25</c:v>
                </c:pt>
                <c:pt idx="7344">
                  <c:v>21.25</c:v>
                </c:pt>
                <c:pt idx="7345">
                  <c:v>21.24</c:v>
                </c:pt>
                <c:pt idx="7346">
                  <c:v>21.22</c:v>
                </c:pt>
                <c:pt idx="7347">
                  <c:v>21.19</c:v>
                </c:pt>
                <c:pt idx="7348">
                  <c:v>21.18</c:v>
                </c:pt>
                <c:pt idx="7349">
                  <c:v>21.14</c:v>
                </c:pt>
                <c:pt idx="7350">
                  <c:v>21.12</c:v>
                </c:pt>
                <c:pt idx="7351">
                  <c:v>21.12</c:v>
                </c:pt>
                <c:pt idx="7352">
                  <c:v>21.11</c:v>
                </c:pt>
                <c:pt idx="7353">
                  <c:v>21.11</c:v>
                </c:pt>
                <c:pt idx="7354">
                  <c:v>21.1</c:v>
                </c:pt>
                <c:pt idx="7355">
                  <c:v>21.09</c:v>
                </c:pt>
                <c:pt idx="7356">
                  <c:v>21.09</c:v>
                </c:pt>
                <c:pt idx="7357">
                  <c:v>21.08</c:v>
                </c:pt>
                <c:pt idx="7358">
                  <c:v>21.08</c:v>
                </c:pt>
                <c:pt idx="7359">
                  <c:v>21.07</c:v>
                </c:pt>
                <c:pt idx="7360">
                  <c:v>21.06</c:v>
                </c:pt>
                <c:pt idx="7361">
                  <c:v>21.06</c:v>
                </c:pt>
                <c:pt idx="7362">
                  <c:v>21.06</c:v>
                </c:pt>
                <c:pt idx="7363">
                  <c:v>21.05</c:v>
                </c:pt>
                <c:pt idx="7364">
                  <c:v>21.05</c:v>
                </c:pt>
                <c:pt idx="7365">
                  <c:v>21.04</c:v>
                </c:pt>
                <c:pt idx="7366">
                  <c:v>21.03</c:v>
                </c:pt>
                <c:pt idx="7367">
                  <c:v>21.03</c:v>
                </c:pt>
                <c:pt idx="7368">
                  <c:v>21.02</c:v>
                </c:pt>
                <c:pt idx="7369">
                  <c:v>21.02</c:v>
                </c:pt>
                <c:pt idx="7370">
                  <c:v>21</c:v>
                </c:pt>
                <c:pt idx="7371">
                  <c:v>21</c:v>
                </c:pt>
                <c:pt idx="7372">
                  <c:v>20.99</c:v>
                </c:pt>
                <c:pt idx="7373">
                  <c:v>20.98</c:v>
                </c:pt>
                <c:pt idx="7374">
                  <c:v>20.98</c:v>
                </c:pt>
                <c:pt idx="7375">
                  <c:v>20.96</c:v>
                </c:pt>
                <c:pt idx="7376">
                  <c:v>20.95</c:v>
                </c:pt>
                <c:pt idx="7377">
                  <c:v>20.94</c:v>
                </c:pt>
                <c:pt idx="7378">
                  <c:v>20.92</c:v>
                </c:pt>
                <c:pt idx="7379">
                  <c:v>20.92</c:v>
                </c:pt>
                <c:pt idx="7380">
                  <c:v>20.92</c:v>
                </c:pt>
                <c:pt idx="7381">
                  <c:v>20.91</c:v>
                </c:pt>
                <c:pt idx="7382">
                  <c:v>20.87</c:v>
                </c:pt>
                <c:pt idx="7383">
                  <c:v>20.85</c:v>
                </c:pt>
                <c:pt idx="7384">
                  <c:v>20.85</c:v>
                </c:pt>
                <c:pt idx="7385">
                  <c:v>20.82</c:v>
                </c:pt>
                <c:pt idx="7386">
                  <c:v>20.81</c:v>
                </c:pt>
                <c:pt idx="7387">
                  <c:v>20.8</c:v>
                </c:pt>
                <c:pt idx="7388">
                  <c:v>20.79</c:v>
                </c:pt>
                <c:pt idx="7389">
                  <c:v>20.79</c:v>
                </c:pt>
                <c:pt idx="7390">
                  <c:v>20.79</c:v>
                </c:pt>
                <c:pt idx="7391">
                  <c:v>20.78</c:v>
                </c:pt>
                <c:pt idx="7392">
                  <c:v>20.77</c:v>
                </c:pt>
                <c:pt idx="7393">
                  <c:v>20.76</c:v>
                </c:pt>
                <c:pt idx="7394">
                  <c:v>20.76</c:v>
                </c:pt>
                <c:pt idx="7395">
                  <c:v>20.72</c:v>
                </c:pt>
                <c:pt idx="7396">
                  <c:v>20.66</c:v>
                </c:pt>
                <c:pt idx="7397">
                  <c:v>20.66</c:v>
                </c:pt>
                <c:pt idx="7398">
                  <c:v>20.66</c:v>
                </c:pt>
                <c:pt idx="7399">
                  <c:v>20.63</c:v>
                </c:pt>
                <c:pt idx="7400">
                  <c:v>20.62</c:v>
                </c:pt>
                <c:pt idx="7401">
                  <c:v>20.58</c:v>
                </c:pt>
                <c:pt idx="7402">
                  <c:v>20.55</c:v>
                </c:pt>
                <c:pt idx="7403">
                  <c:v>20.53</c:v>
                </c:pt>
                <c:pt idx="7404">
                  <c:v>20.52</c:v>
                </c:pt>
                <c:pt idx="7405">
                  <c:v>20.51</c:v>
                </c:pt>
                <c:pt idx="7406">
                  <c:v>20.5</c:v>
                </c:pt>
                <c:pt idx="7407">
                  <c:v>20.48</c:v>
                </c:pt>
                <c:pt idx="7408">
                  <c:v>20.48</c:v>
                </c:pt>
                <c:pt idx="7409">
                  <c:v>20.48</c:v>
                </c:pt>
                <c:pt idx="7410">
                  <c:v>20.45</c:v>
                </c:pt>
                <c:pt idx="7411">
                  <c:v>20.45</c:v>
                </c:pt>
                <c:pt idx="7412">
                  <c:v>20.45</c:v>
                </c:pt>
                <c:pt idx="7413">
                  <c:v>20.440000000000001</c:v>
                </c:pt>
                <c:pt idx="7414">
                  <c:v>20.440000000000001</c:v>
                </c:pt>
                <c:pt idx="7415">
                  <c:v>20.43</c:v>
                </c:pt>
                <c:pt idx="7416">
                  <c:v>20.420000000000002</c:v>
                </c:pt>
                <c:pt idx="7417">
                  <c:v>20.399999999999999</c:v>
                </c:pt>
                <c:pt idx="7418">
                  <c:v>20.39</c:v>
                </c:pt>
                <c:pt idx="7419">
                  <c:v>20.38</c:v>
                </c:pt>
                <c:pt idx="7420">
                  <c:v>20.38</c:v>
                </c:pt>
                <c:pt idx="7421">
                  <c:v>20.37</c:v>
                </c:pt>
                <c:pt idx="7422">
                  <c:v>20.37</c:v>
                </c:pt>
                <c:pt idx="7423">
                  <c:v>20.36</c:v>
                </c:pt>
                <c:pt idx="7424">
                  <c:v>20.36</c:v>
                </c:pt>
                <c:pt idx="7425">
                  <c:v>20.36</c:v>
                </c:pt>
                <c:pt idx="7426">
                  <c:v>20.350000000000001</c:v>
                </c:pt>
                <c:pt idx="7427">
                  <c:v>20.329999999999998</c:v>
                </c:pt>
                <c:pt idx="7428">
                  <c:v>20.3</c:v>
                </c:pt>
                <c:pt idx="7429">
                  <c:v>20.3</c:v>
                </c:pt>
                <c:pt idx="7430">
                  <c:v>20.3</c:v>
                </c:pt>
                <c:pt idx="7431">
                  <c:v>20.28</c:v>
                </c:pt>
                <c:pt idx="7432">
                  <c:v>20.239999999999998</c:v>
                </c:pt>
                <c:pt idx="7433">
                  <c:v>20.239999999999998</c:v>
                </c:pt>
                <c:pt idx="7434">
                  <c:v>20.22</c:v>
                </c:pt>
                <c:pt idx="7435">
                  <c:v>20.22</c:v>
                </c:pt>
                <c:pt idx="7436">
                  <c:v>20.21</c:v>
                </c:pt>
                <c:pt idx="7437">
                  <c:v>20.2</c:v>
                </c:pt>
                <c:pt idx="7438">
                  <c:v>20.2</c:v>
                </c:pt>
                <c:pt idx="7439">
                  <c:v>20.2</c:v>
                </c:pt>
                <c:pt idx="7440">
                  <c:v>20.18</c:v>
                </c:pt>
                <c:pt idx="7441">
                  <c:v>20.18</c:v>
                </c:pt>
                <c:pt idx="7442">
                  <c:v>20.170000000000002</c:v>
                </c:pt>
                <c:pt idx="7443">
                  <c:v>20.16</c:v>
                </c:pt>
                <c:pt idx="7444">
                  <c:v>20.14</c:v>
                </c:pt>
                <c:pt idx="7445">
                  <c:v>20.13</c:v>
                </c:pt>
                <c:pt idx="7446">
                  <c:v>20.13</c:v>
                </c:pt>
                <c:pt idx="7447">
                  <c:v>20.12</c:v>
                </c:pt>
                <c:pt idx="7448">
                  <c:v>20.09</c:v>
                </c:pt>
                <c:pt idx="7449">
                  <c:v>20.09</c:v>
                </c:pt>
                <c:pt idx="7450">
                  <c:v>20.09</c:v>
                </c:pt>
                <c:pt idx="7451">
                  <c:v>20.09</c:v>
                </c:pt>
                <c:pt idx="7452">
                  <c:v>20.09</c:v>
                </c:pt>
                <c:pt idx="7453">
                  <c:v>20.079999999999998</c:v>
                </c:pt>
                <c:pt idx="7454">
                  <c:v>20.079999999999998</c:v>
                </c:pt>
                <c:pt idx="7455">
                  <c:v>20.079999999999998</c:v>
                </c:pt>
                <c:pt idx="7456">
                  <c:v>20.079999999999998</c:v>
                </c:pt>
                <c:pt idx="7457">
                  <c:v>20.07</c:v>
                </c:pt>
                <c:pt idx="7458">
                  <c:v>20.07</c:v>
                </c:pt>
                <c:pt idx="7459">
                  <c:v>20.059999999999999</c:v>
                </c:pt>
                <c:pt idx="7460">
                  <c:v>20.05</c:v>
                </c:pt>
                <c:pt idx="7461">
                  <c:v>20.05</c:v>
                </c:pt>
                <c:pt idx="7462">
                  <c:v>20.05</c:v>
                </c:pt>
                <c:pt idx="7463">
                  <c:v>20.04</c:v>
                </c:pt>
                <c:pt idx="7464">
                  <c:v>20.04</c:v>
                </c:pt>
                <c:pt idx="7465">
                  <c:v>20.04</c:v>
                </c:pt>
                <c:pt idx="7466">
                  <c:v>20.03</c:v>
                </c:pt>
                <c:pt idx="7467">
                  <c:v>20.03</c:v>
                </c:pt>
                <c:pt idx="7468">
                  <c:v>20.02</c:v>
                </c:pt>
                <c:pt idx="7469">
                  <c:v>20.02</c:v>
                </c:pt>
                <c:pt idx="7470">
                  <c:v>20.02</c:v>
                </c:pt>
                <c:pt idx="7471">
                  <c:v>20.010000000000002</c:v>
                </c:pt>
                <c:pt idx="7472">
                  <c:v>20.010000000000002</c:v>
                </c:pt>
                <c:pt idx="7473">
                  <c:v>20</c:v>
                </c:pt>
                <c:pt idx="7474">
                  <c:v>20</c:v>
                </c:pt>
                <c:pt idx="7475">
                  <c:v>20</c:v>
                </c:pt>
                <c:pt idx="7476">
                  <c:v>19.989999999999998</c:v>
                </c:pt>
                <c:pt idx="7477">
                  <c:v>19.989999999999998</c:v>
                </c:pt>
                <c:pt idx="7478">
                  <c:v>19.98</c:v>
                </c:pt>
                <c:pt idx="7479">
                  <c:v>19.98</c:v>
                </c:pt>
                <c:pt idx="7480">
                  <c:v>19.98</c:v>
                </c:pt>
                <c:pt idx="7481">
                  <c:v>19.98</c:v>
                </c:pt>
                <c:pt idx="7482">
                  <c:v>19.97</c:v>
                </c:pt>
                <c:pt idx="7483">
                  <c:v>19.96</c:v>
                </c:pt>
                <c:pt idx="7484">
                  <c:v>19.95</c:v>
                </c:pt>
                <c:pt idx="7485">
                  <c:v>19.940000000000001</c:v>
                </c:pt>
                <c:pt idx="7486">
                  <c:v>19.940000000000001</c:v>
                </c:pt>
                <c:pt idx="7487">
                  <c:v>19.920000000000002</c:v>
                </c:pt>
                <c:pt idx="7488">
                  <c:v>19.920000000000002</c:v>
                </c:pt>
                <c:pt idx="7489">
                  <c:v>19.920000000000002</c:v>
                </c:pt>
                <c:pt idx="7490">
                  <c:v>19.91</c:v>
                </c:pt>
                <c:pt idx="7491">
                  <c:v>19.899999999999999</c:v>
                </c:pt>
                <c:pt idx="7492">
                  <c:v>19.899999999999999</c:v>
                </c:pt>
                <c:pt idx="7493">
                  <c:v>19.88</c:v>
                </c:pt>
                <c:pt idx="7494">
                  <c:v>19.86</c:v>
                </c:pt>
                <c:pt idx="7495">
                  <c:v>19.84</c:v>
                </c:pt>
                <c:pt idx="7496">
                  <c:v>19.829999999999998</c:v>
                </c:pt>
                <c:pt idx="7497">
                  <c:v>19.82</c:v>
                </c:pt>
                <c:pt idx="7498">
                  <c:v>19.8</c:v>
                </c:pt>
                <c:pt idx="7499">
                  <c:v>19.79</c:v>
                </c:pt>
                <c:pt idx="7500">
                  <c:v>19.78</c:v>
                </c:pt>
                <c:pt idx="7501">
                  <c:v>19.760000000000002</c:v>
                </c:pt>
                <c:pt idx="7502">
                  <c:v>19.73</c:v>
                </c:pt>
                <c:pt idx="7503">
                  <c:v>19.72</c:v>
                </c:pt>
                <c:pt idx="7504">
                  <c:v>19.71</c:v>
                </c:pt>
                <c:pt idx="7505">
                  <c:v>19.71</c:v>
                </c:pt>
                <c:pt idx="7506">
                  <c:v>19.649999999999999</c:v>
                </c:pt>
                <c:pt idx="7507">
                  <c:v>19.64</c:v>
                </c:pt>
                <c:pt idx="7508">
                  <c:v>19.63</c:v>
                </c:pt>
                <c:pt idx="7509">
                  <c:v>19.62</c:v>
                </c:pt>
                <c:pt idx="7510">
                  <c:v>19.600000000000001</c:v>
                </c:pt>
                <c:pt idx="7511">
                  <c:v>19.600000000000001</c:v>
                </c:pt>
                <c:pt idx="7512">
                  <c:v>19.59</c:v>
                </c:pt>
                <c:pt idx="7513">
                  <c:v>19.579999999999998</c:v>
                </c:pt>
                <c:pt idx="7514">
                  <c:v>19.55</c:v>
                </c:pt>
                <c:pt idx="7515">
                  <c:v>19.54</c:v>
                </c:pt>
                <c:pt idx="7516">
                  <c:v>19.52</c:v>
                </c:pt>
                <c:pt idx="7517">
                  <c:v>19.510000000000002</c:v>
                </c:pt>
                <c:pt idx="7518">
                  <c:v>19.48</c:v>
                </c:pt>
                <c:pt idx="7519">
                  <c:v>19.48</c:v>
                </c:pt>
                <c:pt idx="7520">
                  <c:v>19.47</c:v>
                </c:pt>
                <c:pt idx="7521">
                  <c:v>19.46</c:v>
                </c:pt>
                <c:pt idx="7522">
                  <c:v>19.46</c:v>
                </c:pt>
                <c:pt idx="7523">
                  <c:v>19.45</c:v>
                </c:pt>
                <c:pt idx="7524">
                  <c:v>19.420000000000002</c:v>
                </c:pt>
                <c:pt idx="7525">
                  <c:v>19.420000000000002</c:v>
                </c:pt>
                <c:pt idx="7526">
                  <c:v>19.420000000000002</c:v>
                </c:pt>
                <c:pt idx="7527">
                  <c:v>19.420000000000002</c:v>
                </c:pt>
                <c:pt idx="7528">
                  <c:v>19.420000000000002</c:v>
                </c:pt>
                <c:pt idx="7529">
                  <c:v>19.399999999999999</c:v>
                </c:pt>
                <c:pt idx="7530">
                  <c:v>19.38</c:v>
                </c:pt>
                <c:pt idx="7531">
                  <c:v>19.37</c:v>
                </c:pt>
                <c:pt idx="7532">
                  <c:v>19.37</c:v>
                </c:pt>
                <c:pt idx="7533">
                  <c:v>19.37</c:v>
                </c:pt>
                <c:pt idx="7534">
                  <c:v>19.350000000000001</c:v>
                </c:pt>
                <c:pt idx="7535">
                  <c:v>19.309999999999999</c:v>
                </c:pt>
                <c:pt idx="7536">
                  <c:v>19.309999999999999</c:v>
                </c:pt>
                <c:pt idx="7537">
                  <c:v>19.3</c:v>
                </c:pt>
                <c:pt idx="7538">
                  <c:v>19.27</c:v>
                </c:pt>
                <c:pt idx="7539">
                  <c:v>19.260000000000002</c:v>
                </c:pt>
                <c:pt idx="7540">
                  <c:v>19.23</c:v>
                </c:pt>
                <c:pt idx="7541">
                  <c:v>19.21</c:v>
                </c:pt>
                <c:pt idx="7542">
                  <c:v>19.170000000000002</c:v>
                </c:pt>
                <c:pt idx="7543">
                  <c:v>19.170000000000002</c:v>
                </c:pt>
                <c:pt idx="7544">
                  <c:v>19.16</c:v>
                </c:pt>
                <c:pt idx="7545">
                  <c:v>19.13</c:v>
                </c:pt>
                <c:pt idx="7546">
                  <c:v>19.12</c:v>
                </c:pt>
                <c:pt idx="7547">
                  <c:v>19.11</c:v>
                </c:pt>
                <c:pt idx="7548">
                  <c:v>19.11</c:v>
                </c:pt>
                <c:pt idx="7549">
                  <c:v>19.100000000000001</c:v>
                </c:pt>
                <c:pt idx="7550">
                  <c:v>19.09</c:v>
                </c:pt>
                <c:pt idx="7551">
                  <c:v>19.079999999999998</c:v>
                </c:pt>
                <c:pt idx="7552">
                  <c:v>19.079999999999998</c:v>
                </c:pt>
                <c:pt idx="7553">
                  <c:v>19.079999999999998</c:v>
                </c:pt>
                <c:pt idx="7554">
                  <c:v>19.079999999999998</c:v>
                </c:pt>
                <c:pt idx="7555">
                  <c:v>19.079999999999998</c:v>
                </c:pt>
                <c:pt idx="7556">
                  <c:v>19.079999999999998</c:v>
                </c:pt>
                <c:pt idx="7557">
                  <c:v>19.07</c:v>
                </c:pt>
                <c:pt idx="7558">
                  <c:v>19.059999999999999</c:v>
                </c:pt>
                <c:pt idx="7559">
                  <c:v>19.05</c:v>
                </c:pt>
                <c:pt idx="7560">
                  <c:v>19.05</c:v>
                </c:pt>
                <c:pt idx="7561">
                  <c:v>19.05</c:v>
                </c:pt>
                <c:pt idx="7562">
                  <c:v>19.05</c:v>
                </c:pt>
                <c:pt idx="7563">
                  <c:v>19.04</c:v>
                </c:pt>
                <c:pt idx="7564">
                  <c:v>19.04</c:v>
                </c:pt>
                <c:pt idx="7565">
                  <c:v>19.03</c:v>
                </c:pt>
                <c:pt idx="7566">
                  <c:v>19.03</c:v>
                </c:pt>
                <c:pt idx="7567">
                  <c:v>19.03</c:v>
                </c:pt>
                <c:pt idx="7568">
                  <c:v>19.03</c:v>
                </c:pt>
                <c:pt idx="7569">
                  <c:v>19.03</c:v>
                </c:pt>
                <c:pt idx="7570">
                  <c:v>19.02</c:v>
                </c:pt>
                <c:pt idx="7571">
                  <c:v>19.02</c:v>
                </c:pt>
                <c:pt idx="7572">
                  <c:v>19.02</c:v>
                </c:pt>
                <c:pt idx="7573">
                  <c:v>19.02</c:v>
                </c:pt>
                <c:pt idx="7574">
                  <c:v>19.010000000000002</c:v>
                </c:pt>
                <c:pt idx="7575">
                  <c:v>19.010000000000002</c:v>
                </c:pt>
                <c:pt idx="7576">
                  <c:v>19.010000000000002</c:v>
                </c:pt>
                <c:pt idx="7577">
                  <c:v>19.010000000000002</c:v>
                </c:pt>
                <c:pt idx="7578">
                  <c:v>19</c:v>
                </c:pt>
                <c:pt idx="7579">
                  <c:v>18.98</c:v>
                </c:pt>
                <c:pt idx="7580">
                  <c:v>18.98</c:v>
                </c:pt>
                <c:pt idx="7581">
                  <c:v>18.97</c:v>
                </c:pt>
                <c:pt idx="7582">
                  <c:v>18.96</c:v>
                </c:pt>
                <c:pt idx="7583">
                  <c:v>18.96</c:v>
                </c:pt>
                <c:pt idx="7584">
                  <c:v>18.96</c:v>
                </c:pt>
                <c:pt idx="7585">
                  <c:v>18.96</c:v>
                </c:pt>
                <c:pt idx="7586">
                  <c:v>18.940000000000001</c:v>
                </c:pt>
                <c:pt idx="7587">
                  <c:v>18.940000000000001</c:v>
                </c:pt>
                <c:pt idx="7588">
                  <c:v>18.940000000000001</c:v>
                </c:pt>
                <c:pt idx="7589">
                  <c:v>18.940000000000001</c:v>
                </c:pt>
                <c:pt idx="7590">
                  <c:v>18.920000000000002</c:v>
                </c:pt>
                <c:pt idx="7591">
                  <c:v>18.91</c:v>
                </c:pt>
                <c:pt idx="7592">
                  <c:v>18.91</c:v>
                </c:pt>
                <c:pt idx="7593">
                  <c:v>18.89</c:v>
                </c:pt>
                <c:pt idx="7594">
                  <c:v>18.88</c:v>
                </c:pt>
                <c:pt idx="7595">
                  <c:v>18.87</c:v>
                </c:pt>
                <c:pt idx="7596">
                  <c:v>18.87</c:v>
                </c:pt>
                <c:pt idx="7597">
                  <c:v>18.87</c:v>
                </c:pt>
                <c:pt idx="7598">
                  <c:v>18.87</c:v>
                </c:pt>
                <c:pt idx="7599">
                  <c:v>18.86</c:v>
                </c:pt>
                <c:pt idx="7600">
                  <c:v>18.829999999999998</c:v>
                </c:pt>
                <c:pt idx="7601">
                  <c:v>18.82</c:v>
                </c:pt>
                <c:pt idx="7602">
                  <c:v>18.809999999999999</c:v>
                </c:pt>
                <c:pt idx="7603">
                  <c:v>18.8</c:v>
                </c:pt>
                <c:pt idx="7604">
                  <c:v>18.760000000000002</c:v>
                </c:pt>
                <c:pt idx="7605">
                  <c:v>18.75</c:v>
                </c:pt>
                <c:pt idx="7606">
                  <c:v>18.73</c:v>
                </c:pt>
                <c:pt idx="7607">
                  <c:v>18.72</c:v>
                </c:pt>
                <c:pt idx="7608">
                  <c:v>18.68</c:v>
                </c:pt>
                <c:pt idx="7609">
                  <c:v>18.670000000000002</c:v>
                </c:pt>
                <c:pt idx="7610">
                  <c:v>18.649999999999999</c:v>
                </c:pt>
                <c:pt idx="7611">
                  <c:v>18.63</c:v>
                </c:pt>
                <c:pt idx="7612">
                  <c:v>18.62</c:v>
                </c:pt>
                <c:pt idx="7613">
                  <c:v>18.62</c:v>
                </c:pt>
                <c:pt idx="7614">
                  <c:v>18.61</c:v>
                </c:pt>
                <c:pt idx="7615">
                  <c:v>18.600000000000001</c:v>
                </c:pt>
                <c:pt idx="7616">
                  <c:v>18.59</c:v>
                </c:pt>
                <c:pt idx="7617">
                  <c:v>18.59</c:v>
                </c:pt>
                <c:pt idx="7618">
                  <c:v>18.59</c:v>
                </c:pt>
                <c:pt idx="7619">
                  <c:v>18.579999999999998</c:v>
                </c:pt>
                <c:pt idx="7620">
                  <c:v>18.579999999999998</c:v>
                </c:pt>
                <c:pt idx="7621">
                  <c:v>18.57</c:v>
                </c:pt>
                <c:pt idx="7622">
                  <c:v>18.559999999999999</c:v>
                </c:pt>
                <c:pt idx="7623">
                  <c:v>18.559999999999999</c:v>
                </c:pt>
                <c:pt idx="7624">
                  <c:v>18.55</c:v>
                </c:pt>
                <c:pt idx="7625">
                  <c:v>18.52</c:v>
                </c:pt>
                <c:pt idx="7626">
                  <c:v>18.5</c:v>
                </c:pt>
                <c:pt idx="7627">
                  <c:v>18.5</c:v>
                </c:pt>
                <c:pt idx="7628">
                  <c:v>18.48</c:v>
                </c:pt>
                <c:pt idx="7629">
                  <c:v>18.47</c:v>
                </c:pt>
                <c:pt idx="7630">
                  <c:v>18.45</c:v>
                </c:pt>
                <c:pt idx="7631">
                  <c:v>18.45</c:v>
                </c:pt>
                <c:pt idx="7632">
                  <c:v>18.420000000000002</c:v>
                </c:pt>
                <c:pt idx="7633">
                  <c:v>18.41</c:v>
                </c:pt>
                <c:pt idx="7634">
                  <c:v>18.39</c:v>
                </c:pt>
                <c:pt idx="7635">
                  <c:v>18.36</c:v>
                </c:pt>
                <c:pt idx="7636">
                  <c:v>18.36</c:v>
                </c:pt>
                <c:pt idx="7637">
                  <c:v>18.350000000000001</c:v>
                </c:pt>
                <c:pt idx="7638">
                  <c:v>18.329999999999998</c:v>
                </c:pt>
                <c:pt idx="7639">
                  <c:v>18.309999999999999</c:v>
                </c:pt>
                <c:pt idx="7640">
                  <c:v>18.29</c:v>
                </c:pt>
                <c:pt idx="7641">
                  <c:v>18.29</c:v>
                </c:pt>
                <c:pt idx="7642">
                  <c:v>18.28</c:v>
                </c:pt>
                <c:pt idx="7643">
                  <c:v>18.260000000000002</c:v>
                </c:pt>
                <c:pt idx="7644">
                  <c:v>18.239999999999998</c:v>
                </c:pt>
                <c:pt idx="7645">
                  <c:v>18.23</c:v>
                </c:pt>
                <c:pt idx="7646">
                  <c:v>18.2</c:v>
                </c:pt>
                <c:pt idx="7647">
                  <c:v>18.2</c:v>
                </c:pt>
                <c:pt idx="7648">
                  <c:v>18.18</c:v>
                </c:pt>
                <c:pt idx="7649">
                  <c:v>18.149999999999999</c:v>
                </c:pt>
                <c:pt idx="7650">
                  <c:v>18.149999999999999</c:v>
                </c:pt>
                <c:pt idx="7651">
                  <c:v>18.149999999999999</c:v>
                </c:pt>
                <c:pt idx="7652">
                  <c:v>18.14</c:v>
                </c:pt>
                <c:pt idx="7653">
                  <c:v>18.13</c:v>
                </c:pt>
                <c:pt idx="7654">
                  <c:v>18.13</c:v>
                </c:pt>
                <c:pt idx="7655">
                  <c:v>18.100000000000001</c:v>
                </c:pt>
                <c:pt idx="7656">
                  <c:v>18.100000000000001</c:v>
                </c:pt>
                <c:pt idx="7657">
                  <c:v>18.09</c:v>
                </c:pt>
                <c:pt idx="7658">
                  <c:v>18.07</c:v>
                </c:pt>
                <c:pt idx="7659">
                  <c:v>18.059999999999999</c:v>
                </c:pt>
                <c:pt idx="7660">
                  <c:v>18.059999999999999</c:v>
                </c:pt>
                <c:pt idx="7661">
                  <c:v>18.05</c:v>
                </c:pt>
                <c:pt idx="7662">
                  <c:v>18.05</c:v>
                </c:pt>
                <c:pt idx="7663">
                  <c:v>18.05</c:v>
                </c:pt>
                <c:pt idx="7664">
                  <c:v>18.04</c:v>
                </c:pt>
                <c:pt idx="7665">
                  <c:v>18.04</c:v>
                </c:pt>
                <c:pt idx="7666">
                  <c:v>18.04</c:v>
                </c:pt>
                <c:pt idx="7667">
                  <c:v>18.02</c:v>
                </c:pt>
                <c:pt idx="7668">
                  <c:v>18.02</c:v>
                </c:pt>
                <c:pt idx="7669">
                  <c:v>18.02</c:v>
                </c:pt>
                <c:pt idx="7670">
                  <c:v>18.010000000000002</c:v>
                </c:pt>
                <c:pt idx="7671">
                  <c:v>18.010000000000002</c:v>
                </c:pt>
                <c:pt idx="7672">
                  <c:v>18.010000000000002</c:v>
                </c:pt>
                <c:pt idx="7673">
                  <c:v>18.010000000000002</c:v>
                </c:pt>
                <c:pt idx="7674">
                  <c:v>18.010000000000002</c:v>
                </c:pt>
                <c:pt idx="7675">
                  <c:v>18.010000000000002</c:v>
                </c:pt>
                <c:pt idx="7676">
                  <c:v>18</c:v>
                </c:pt>
                <c:pt idx="7677">
                  <c:v>18</c:v>
                </c:pt>
                <c:pt idx="7678">
                  <c:v>18</c:v>
                </c:pt>
                <c:pt idx="7679">
                  <c:v>18</c:v>
                </c:pt>
                <c:pt idx="7680">
                  <c:v>17.989999999999998</c:v>
                </c:pt>
                <c:pt idx="7681">
                  <c:v>17.989999999999998</c:v>
                </c:pt>
                <c:pt idx="7682">
                  <c:v>17.97</c:v>
                </c:pt>
                <c:pt idx="7683">
                  <c:v>17.96</c:v>
                </c:pt>
                <c:pt idx="7684">
                  <c:v>17.96</c:v>
                </c:pt>
                <c:pt idx="7685">
                  <c:v>17.96</c:v>
                </c:pt>
                <c:pt idx="7686">
                  <c:v>17.940000000000001</c:v>
                </c:pt>
                <c:pt idx="7687">
                  <c:v>17.940000000000001</c:v>
                </c:pt>
                <c:pt idx="7688">
                  <c:v>17.940000000000001</c:v>
                </c:pt>
                <c:pt idx="7689">
                  <c:v>17.940000000000001</c:v>
                </c:pt>
                <c:pt idx="7690">
                  <c:v>17.940000000000001</c:v>
                </c:pt>
                <c:pt idx="7691">
                  <c:v>17.93</c:v>
                </c:pt>
                <c:pt idx="7692">
                  <c:v>17.93</c:v>
                </c:pt>
                <c:pt idx="7693">
                  <c:v>17.920000000000002</c:v>
                </c:pt>
                <c:pt idx="7694">
                  <c:v>17.920000000000002</c:v>
                </c:pt>
                <c:pt idx="7695">
                  <c:v>17.920000000000002</c:v>
                </c:pt>
                <c:pt idx="7696">
                  <c:v>17.91</c:v>
                </c:pt>
                <c:pt idx="7697">
                  <c:v>17.91</c:v>
                </c:pt>
                <c:pt idx="7698">
                  <c:v>17.899999999999999</c:v>
                </c:pt>
                <c:pt idx="7699">
                  <c:v>17.88</c:v>
                </c:pt>
                <c:pt idx="7700">
                  <c:v>17.87</c:v>
                </c:pt>
                <c:pt idx="7701">
                  <c:v>17.87</c:v>
                </c:pt>
                <c:pt idx="7702">
                  <c:v>17.86</c:v>
                </c:pt>
                <c:pt idx="7703">
                  <c:v>17.86</c:v>
                </c:pt>
                <c:pt idx="7704">
                  <c:v>17.850000000000001</c:v>
                </c:pt>
                <c:pt idx="7705">
                  <c:v>17.829999999999998</c:v>
                </c:pt>
                <c:pt idx="7706">
                  <c:v>17.8</c:v>
                </c:pt>
                <c:pt idx="7707">
                  <c:v>17.79</c:v>
                </c:pt>
                <c:pt idx="7708">
                  <c:v>17.78</c:v>
                </c:pt>
                <c:pt idx="7709">
                  <c:v>17.75</c:v>
                </c:pt>
                <c:pt idx="7710">
                  <c:v>17.73</c:v>
                </c:pt>
                <c:pt idx="7711">
                  <c:v>17.73</c:v>
                </c:pt>
                <c:pt idx="7712">
                  <c:v>17.72</c:v>
                </c:pt>
                <c:pt idx="7713">
                  <c:v>17.71</c:v>
                </c:pt>
                <c:pt idx="7714">
                  <c:v>17.7</c:v>
                </c:pt>
                <c:pt idx="7715">
                  <c:v>17.68</c:v>
                </c:pt>
                <c:pt idx="7716">
                  <c:v>17.649999999999999</c:v>
                </c:pt>
                <c:pt idx="7717">
                  <c:v>17.649999999999999</c:v>
                </c:pt>
                <c:pt idx="7718">
                  <c:v>17.64</c:v>
                </c:pt>
                <c:pt idx="7719">
                  <c:v>17.64</c:v>
                </c:pt>
                <c:pt idx="7720">
                  <c:v>17.61</c:v>
                </c:pt>
                <c:pt idx="7721">
                  <c:v>17.61</c:v>
                </c:pt>
                <c:pt idx="7722">
                  <c:v>17.600000000000001</c:v>
                </c:pt>
                <c:pt idx="7723">
                  <c:v>17.59</c:v>
                </c:pt>
                <c:pt idx="7724">
                  <c:v>17.59</c:v>
                </c:pt>
                <c:pt idx="7725">
                  <c:v>17.55</c:v>
                </c:pt>
                <c:pt idx="7726">
                  <c:v>17.55</c:v>
                </c:pt>
                <c:pt idx="7727">
                  <c:v>17.55</c:v>
                </c:pt>
                <c:pt idx="7728">
                  <c:v>17.55</c:v>
                </c:pt>
                <c:pt idx="7729">
                  <c:v>17.54</c:v>
                </c:pt>
                <c:pt idx="7730">
                  <c:v>17.54</c:v>
                </c:pt>
                <c:pt idx="7731">
                  <c:v>17.53</c:v>
                </c:pt>
                <c:pt idx="7732">
                  <c:v>17.489999999999998</c:v>
                </c:pt>
                <c:pt idx="7733">
                  <c:v>17.48</c:v>
                </c:pt>
                <c:pt idx="7734">
                  <c:v>17.48</c:v>
                </c:pt>
                <c:pt idx="7735">
                  <c:v>17.46</c:v>
                </c:pt>
                <c:pt idx="7736">
                  <c:v>17.43</c:v>
                </c:pt>
                <c:pt idx="7737">
                  <c:v>17.420000000000002</c:v>
                </c:pt>
                <c:pt idx="7738">
                  <c:v>17.41</c:v>
                </c:pt>
                <c:pt idx="7739">
                  <c:v>17.399999999999999</c:v>
                </c:pt>
                <c:pt idx="7740">
                  <c:v>17.399999999999999</c:v>
                </c:pt>
                <c:pt idx="7741">
                  <c:v>17.38</c:v>
                </c:pt>
                <c:pt idx="7742">
                  <c:v>17.38</c:v>
                </c:pt>
                <c:pt idx="7743">
                  <c:v>17.38</c:v>
                </c:pt>
                <c:pt idx="7744">
                  <c:v>17.37</c:v>
                </c:pt>
                <c:pt idx="7745">
                  <c:v>17.37</c:v>
                </c:pt>
                <c:pt idx="7746">
                  <c:v>17.350000000000001</c:v>
                </c:pt>
                <c:pt idx="7747">
                  <c:v>17.34</c:v>
                </c:pt>
                <c:pt idx="7748">
                  <c:v>17.34</c:v>
                </c:pt>
                <c:pt idx="7749">
                  <c:v>17.329999999999998</c:v>
                </c:pt>
                <c:pt idx="7750">
                  <c:v>17.329999999999998</c:v>
                </c:pt>
                <c:pt idx="7751">
                  <c:v>17.32</c:v>
                </c:pt>
                <c:pt idx="7752">
                  <c:v>17.309999999999999</c:v>
                </c:pt>
                <c:pt idx="7753">
                  <c:v>17.29</c:v>
                </c:pt>
                <c:pt idx="7754">
                  <c:v>17.28</c:v>
                </c:pt>
                <c:pt idx="7755">
                  <c:v>17.27</c:v>
                </c:pt>
                <c:pt idx="7756">
                  <c:v>17.239999999999998</c:v>
                </c:pt>
                <c:pt idx="7757">
                  <c:v>17.23</c:v>
                </c:pt>
                <c:pt idx="7758">
                  <c:v>17.23</c:v>
                </c:pt>
                <c:pt idx="7759">
                  <c:v>17.23</c:v>
                </c:pt>
                <c:pt idx="7760">
                  <c:v>17.22</c:v>
                </c:pt>
                <c:pt idx="7761">
                  <c:v>17.21</c:v>
                </c:pt>
                <c:pt idx="7762">
                  <c:v>17.2</c:v>
                </c:pt>
                <c:pt idx="7763">
                  <c:v>17.2</c:v>
                </c:pt>
                <c:pt idx="7764">
                  <c:v>17.190000000000001</c:v>
                </c:pt>
                <c:pt idx="7765">
                  <c:v>17.16</c:v>
                </c:pt>
                <c:pt idx="7766">
                  <c:v>17.14</c:v>
                </c:pt>
                <c:pt idx="7767">
                  <c:v>17.13</c:v>
                </c:pt>
                <c:pt idx="7768">
                  <c:v>17.11</c:v>
                </c:pt>
                <c:pt idx="7769">
                  <c:v>17.11</c:v>
                </c:pt>
                <c:pt idx="7770">
                  <c:v>17.100000000000001</c:v>
                </c:pt>
                <c:pt idx="7771">
                  <c:v>17.100000000000001</c:v>
                </c:pt>
                <c:pt idx="7772">
                  <c:v>17.100000000000001</c:v>
                </c:pt>
                <c:pt idx="7773">
                  <c:v>17.100000000000001</c:v>
                </c:pt>
                <c:pt idx="7774">
                  <c:v>17.100000000000001</c:v>
                </c:pt>
                <c:pt idx="7775">
                  <c:v>17.09</c:v>
                </c:pt>
                <c:pt idx="7776">
                  <c:v>17.09</c:v>
                </c:pt>
                <c:pt idx="7777">
                  <c:v>17.09</c:v>
                </c:pt>
                <c:pt idx="7778">
                  <c:v>17.09</c:v>
                </c:pt>
                <c:pt idx="7779">
                  <c:v>17.079999999999998</c:v>
                </c:pt>
                <c:pt idx="7780">
                  <c:v>17.07</c:v>
                </c:pt>
                <c:pt idx="7781">
                  <c:v>17.07</c:v>
                </c:pt>
                <c:pt idx="7782">
                  <c:v>17.059999999999999</c:v>
                </c:pt>
                <c:pt idx="7783">
                  <c:v>17.059999999999999</c:v>
                </c:pt>
                <c:pt idx="7784">
                  <c:v>17.059999999999999</c:v>
                </c:pt>
                <c:pt idx="7785">
                  <c:v>17.05</c:v>
                </c:pt>
                <c:pt idx="7786">
                  <c:v>17.05</c:v>
                </c:pt>
                <c:pt idx="7787">
                  <c:v>17.04</c:v>
                </c:pt>
                <c:pt idx="7788">
                  <c:v>17.04</c:v>
                </c:pt>
                <c:pt idx="7789">
                  <c:v>17.03</c:v>
                </c:pt>
                <c:pt idx="7790">
                  <c:v>17.03</c:v>
                </c:pt>
                <c:pt idx="7791">
                  <c:v>17.03</c:v>
                </c:pt>
                <c:pt idx="7792">
                  <c:v>17.02</c:v>
                </c:pt>
                <c:pt idx="7793">
                  <c:v>17.010000000000002</c:v>
                </c:pt>
                <c:pt idx="7794">
                  <c:v>17.010000000000002</c:v>
                </c:pt>
                <c:pt idx="7795">
                  <c:v>17</c:v>
                </c:pt>
                <c:pt idx="7796">
                  <c:v>16.989999999999998</c:v>
                </c:pt>
                <c:pt idx="7797">
                  <c:v>16.989999999999998</c:v>
                </c:pt>
                <c:pt idx="7798">
                  <c:v>16.98</c:v>
                </c:pt>
                <c:pt idx="7799">
                  <c:v>16.97</c:v>
                </c:pt>
                <c:pt idx="7800">
                  <c:v>16.96</c:v>
                </c:pt>
                <c:pt idx="7801">
                  <c:v>16.96</c:v>
                </c:pt>
                <c:pt idx="7802">
                  <c:v>16.95</c:v>
                </c:pt>
                <c:pt idx="7803">
                  <c:v>16.95</c:v>
                </c:pt>
                <c:pt idx="7804">
                  <c:v>16.95</c:v>
                </c:pt>
                <c:pt idx="7805">
                  <c:v>16.940000000000001</c:v>
                </c:pt>
                <c:pt idx="7806">
                  <c:v>16.940000000000001</c:v>
                </c:pt>
                <c:pt idx="7807">
                  <c:v>16.899999999999999</c:v>
                </c:pt>
                <c:pt idx="7808">
                  <c:v>16.899999999999999</c:v>
                </c:pt>
                <c:pt idx="7809">
                  <c:v>16.89</c:v>
                </c:pt>
                <c:pt idx="7810">
                  <c:v>16.89</c:v>
                </c:pt>
                <c:pt idx="7811">
                  <c:v>16.88</c:v>
                </c:pt>
                <c:pt idx="7812">
                  <c:v>16.88</c:v>
                </c:pt>
                <c:pt idx="7813">
                  <c:v>16.87</c:v>
                </c:pt>
                <c:pt idx="7814">
                  <c:v>16.86</c:v>
                </c:pt>
                <c:pt idx="7815">
                  <c:v>16.86</c:v>
                </c:pt>
                <c:pt idx="7816">
                  <c:v>16.84</c:v>
                </c:pt>
                <c:pt idx="7817">
                  <c:v>16.829999999999998</c:v>
                </c:pt>
                <c:pt idx="7818">
                  <c:v>16.829999999999998</c:v>
                </c:pt>
                <c:pt idx="7819">
                  <c:v>16.829999999999998</c:v>
                </c:pt>
                <c:pt idx="7820">
                  <c:v>16.809999999999999</c:v>
                </c:pt>
                <c:pt idx="7821">
                  <c:v>16.809999999999999</c:v>
                </c:pt>
                <c:pt idx="7822">
                  <c:v>16.809999999999999</c:v>
                </c:pt>
                <c:pt idx="7823">
                  <c:v>16.8</c:v>
                </c:pt>
                <c:pt idx="7824">
                  <c:v>16.79</c:v>
                </c:pt>
                <c:pt idx="7825">
                  <c:v>16.78</c:v>
                </c:pt>
                <c:pt idx="7826">
                  <c:v>16.77</c:v>
                </c:pt>
                <c:pt idx="7827">
                  <c:v>16.75</c:v>
                </c:pt>
                <c:pt idx="7828">
                  <c:v>16.75</c:v>
                </c:pt>
                <c:pt idx="7829">
                  <c:v>16.739999999999998</c:v>
                </c:pt>
                <c:pt idx="7830">
                  <c:v>16.73</c:v>
                </c:pt>
                <c:pt idx="7831">
                  <c:v>16.73</c:v>
                </c:pt>
                <c:pt idx="7832">
                  <c:v>16.73</c:v>
                </c:pt>
                <c:pt idx="7833">
                  <c:v>16.72</c:v>
                </c:pt>
                <c:pt idx="7834">
                  <c:v>16.71</c:v>
                </c:pt>
                <c:pt idx="7835">
                  <c:v>16.7</c:v>
                </c:pt>
                <c:pt idx="7836">
                  <c:v>16.68</c:v>
                </c:pt>
                <c:pt idx="7837">
                  <c:v>16.670000000000002</c:v>
                </c:pt>
                <c:pt idx="7838">
                  <c:v>16.66</c:v>
                </c:pt>
                <c:pt idx="7839">
                  <c:v>16.64</c:v>
                </c:pt>
                <c:pt idx="7840">
                  <c:v>16.64</c:v>
                </c:pt>
                <c:pt idx="7841">
                  <c:v>16.63</c:v>
                </c:pt>
                <c:pt idx="7842">
                  <c:v>16.61</c:v>
                </c:pt>
                <c:pt idx="7843">
                  <c:v>16.600000000000001</c:v>
                </c:pt>
                <c:pt idx="7844">
                  <c:v>16.57</c:v>
                </c:pt>
                <c:pt idx="7845">
                  <c:v>16.57</c:v>
                </c:pt>
                <c:pt idx="7846">
                  <c:v>16.57</c:v>
                </c:pt>
                <c:pt idx="7847">
                  <c:v>16.57</c:v>
                </c:pt>
                <c:pt idx="7848">
                  <c:v>16.559999999999999</c:v>
                </c:pt>
                <c:pt idx="7849">
                  <c:v>16.53</c:v>
                </c:pt>
                <c:pt idx="7850">
                  <c:v>16.53</c:v>
                </c:pt>
                <c:pt idx="7851">
                  <c:v>16.52</c:v>
                </c:pt>
                <c:pt idx="7852">
                  <c:v>16.52</c:v>
                </c:pt>
                <c:pt idx="7853">
                  <c:v>16.510000000000002</c:v>
                </c:pt>
                <c:pt idx="7854">
                  <c:v>16.5</c:v>
                </c:pt>
                <c:pt idx="7855">
                  <c:v>16.47</c:v>
                </c:pt>
                <c:pt idx="7856">
                  <c:v>16.47</c:v>
                </c:pt>
                <c:pt idx="7857">
                  <c:v>16.47</c:v>
                </c:pt>
                <c:pt idx="7858">
                  <c:v>16.440000000000001</c:v>
                </c:pt>
                <c:pt idx="7859">
                  <c:v>16.43</c:v>
                </c:pt>
                <c:pt idx="7860">
                  <c:v>16.420000000000002</c:v>
                </c:pt>
                <c:pt idx="7861">
                  <c:v>16.420000000000002</c:v>
                </c:pt>
                <c:pt idx="7862">
                  <c:v>16.41</c:v>
                </c:pt>
                <c:pt idx="7863">
                  <c:v>16.39</c:v>
                </c:pt>
                <c:pt idx="7864">
                  <c:v>16.39</c:v>
                </c:pt>
                <c:pt idx="7865">
                  <c:v>16.38</c:v>
                </c:pt>
                <c:pt idx="7866">
                  <c:v>16.38</c:v>
                </c:pt>
                <c:pt idx="7867">
                  <c:v>16.37</c:v>
                </c:pt>
                <c:pt idx="7868">
                  <c:v>16.36</c:v>
                </c:pt>
                <c:pt idx="7869">
                  <c:v>16.36</c:v>
                </c:pt>
                <c:pt idx="7870">
                  <c:v>16.350000000000001</c:v>
                </c:pt>
                <c:pt idx="7871">
                  <c:v>16.34</c:v>
                </c:pt>
                <c:pt idx="7872">
                  <c:v>16.34</c:v>
                </c:pt>
                <c:pt idx="7873">
                  <c:v>16.309999999999999</c:v>
                </c:pt>
                <c:pt idx="7874">
                  <c:v>16.309999999999999</c:v>
                </c:pt>
                <c:pt idx="7875">
                  <c:v>16.3</c:v>
                </c:pt>
                <c:pt idx="7876">
                  <c:v>16.3</c:v>
                </c:pt>
                <c:pt idx="7877">
                  <c:v>16.3</c:v>
                </c:pt>
                <c:pt idx="7878">
                  <c:v>16.29</c:v>
                </c:pt>
                <c:pt idx="7879">
                  <c:v>16.29</c:v>
                </c:pt>
                <c:pt idx="7880">
                  <c:v>16.28</c:v>
                </c:pt>
                <c:pt idx="7881">
                  <c:v>16.28</c:v>
                </c:pt>
                <c:pt idx="7882">
                  <c:v>16.27</c:v>
                </c:pt>
                <c:pt idx="7883">
                  <c:v>16.260000000000002</c:v>
                </c:pt>
                <c:pt idx="7884">
                  <c:v>16.260000000000002</c:v>
                </c:pt>
                <c:pt idx="7885">
                  <c:v>16.260000000000002</c:v>
                </c:pt>
                <c:pt idx="7886">
                  <c:v>16.25</c:v>
                </c:pt>
                <c:pt idx="7887">
                  <c:v>16.25</c:v>
                </c:pt>
                <c:pt idx="7888">
                  <c:v>16.239999999999998</c:v>
                </c:pt>
                <c:pt idx="7889">
                  <c:v>16.239999999999998</c:v>
                </c:pt>
                <c:pt idx="7890">
                  <c:v>16.23</c:v>
                </c:pt>
                <c:pt idx="7891">
                  <c:v>16.22</c:v>
                </c:pt>
                <c:pt idx="7892">
                  <c:v>16.22</c:v>
                </c:pt>
                <c:pt idx="7893">
                  <c:v>16.2</c:v>
                </c:pt>
                <c:pt idx="7894">
                  <c:v>16.190000000000001</c:v>
                </c:pt>
                <c:pt idx="7895">
                  <c:v>16.190000000000001</c:v>
                </c:pt>
                <c:pt idx="7896">
                  <c:v>16.18</c:v>
                </c:pt>
                <c:pt idx="7897">
                  <c:v>16.18</c:v>
                </c:pt>
                <c:pt idx="7898">
                  <c:v>16.18</c:v>
                </c:pt>
                <c:pt idx="7899">
                  <c:v>16.18</c:v>
                </c:pt>
                <c:pt idx="7900">
                  <c:v>16.170000000000002</c:v>
                </c:pt>
                <c:pt idx="7901">
                  <c:v>16.170000000000002</c:v>
                </c:pt>
                <c:pt idx="7902">
                  <c:v>16.170000000000002</c:v>
                </c:pt>
                <c:pt idx="7903">
                  <c:v>16.170000000000002</c:v>
                </c:pt>
                <c:pt idx="7904">
                  <c:v>16.170000000000002</c:v>
                </c:pt>
                <c:pt idx="7905">
                  <c:v>16.16</c:v>
                </c:pt>
                <c:pt idx="7906">
                  <c:v>16.149999999999999</c:v>
                </c:pt>
                <c:pt idx="7907">
                  <c:v>16.149999999999999</c:v>
                </c:pt>
                <c:pt idx="7908">
                  <c:v>16.149999999999999</c:v>
                </c:pt>
                <c:pt idx="7909">
                  <c:v>16.149999999999999</c:v>
                </c:pt>
                <c:pt idx="7910">
                  <c:v>16.14</c:v>
                </c:pt>
                <c:pt idx="7911">
                  <c:v>16.14</c:v>
                </c:pt>
                <c:pt idx="7912">
                  <c:v>16.13</c:v>
                </c:pt>
                <c:pt idx="7913">
                  <c:v>16.13</c:v>
                </c:pt>
                <c:pt idx="7914">
                  <c:v>16.13</c:v>
                </c:pt>
                <c:pt idx="7915">
                  <c:v>16.12</c:v>
                </c:pt>
                <c:pt idx="7916">
                  <c:v>16.12</c:v>
                </c:pt>
                <c:pt idx="7917">
                  <c:v>16.12</c:v>
                </c:pt>
                <c:pt idx="7918">
                  <c:v>16.11</c:v>
                </c:pt>
                <c:pt idx="7919">
                  <c:v>16.100000000000001</c:v>
                </c:pt>
                <c:pt idx="7920">
                  <c:v>16.100000000000001</c:v>
                </c:pt>
                <c:pt idx="7921">
                  <c:v>16.100000000000001</c:v>
                </c:pt>
                <c:pt idx="7922">
                  <c:v>16.09</c:v>
                </c:pt>
                <c:pt idx="7923">
                  <c:v>16.09</c:v>
                </c:pt>
                <c:pt idx="7924">
                  <c:v>16.09</c:v>
                </c:pt>
                <c:pt idx="7925">
                  <c:v>16.09</c:v>
                </c:pt>
                <c:pt idx="7926">
                  <c:v>16.079999999999998</c:v>
                </c:pt>
                <c:pt idx="7927">
                  <c:v>16.079999999999998</c:v>
                </c:pt>
                <c:pt idx="7928">
                  <c:v>16.079999999999998</c:v>
                </c:pt>
                <c:pt idx="7929">
                  <c:v>16.079999999999998</c:v>
                </c:pt>
                <c:pt idx="7930">
                  <c:v>16.079999999999998</c:v>
                </c:pt>
                <c:pt idx="7931">
                  <c:v>16.07</c:v>
                </c:pt>
                <c:pt idx="7932">
                  <c:v>16.07</c:v>
                </c:pt>
                <c:pt idx="7933">
                  <c:v>16.07</c:v>
                </c:pt>
                <c:pt idx="7934">
                  <c:v>16.07</c:v>
                </c:pt>
                <c:pt idx="7935">
                  <c:v>16.059999999999999</c:v>
                </c:pt>
                <c:pt idx="7936">
                  <c:v>16.059999999999999</c:v>
                </c:pt>
                <c:pt idx="7937">
                  <c:v>16.059999999999999</c:v>
                </c:pt>
                <c:pt idx="7938">
                  <c:v>16.05</c:v>
                </c:pt>
                <c:pt idx="7939">
                  <c:v>16.04</c:v>
                </c:pt>
                <c:pt idx="7940">
                  <c:v>16.04</c:v>
                </c:pt>
                <c:pt idx="7941">
                  <c:v>16.04</c:v>
                </c:pt>
                <c:pt idx="7942">
                  <c:v>16.04</c:v>
                </c:pt>
                <c:pt idx="7943">
                  <c:v>16.03</c:v>
                </c:pt>
                <c:pt idx="7944">
                  <c:v>16.03</c:v>
                </c:pt>
                <c:pt idx="7945">
                  <c:v>16.02</c:v>
                </c:pt>
                <c:pt idx="7946">
                  <c:v>16.02</c:v>
                </c:pt>
                <c:pt idx="7947">
                  <c:v>16.02</c:v>
                </c:pt>
                <c:pt idx="7948">
                  <c:v>16.02</c:v>
                </c:pt>
                <c:pt idx="7949">
                  <c:v>16.010000000000002</c:v>
                </c:pt>
                <c:pt idx="7950">
                  <c:v>16.010000000000002</c:v>
                </c:pt>
                <c:pt idx="7951">
                  <c:v>16.010000000000002</c:v>
                </c:pt>
                <c:pt idx="7952">
                  <c:v>16.010000000000002</c:v>
                </c:pt>
                <c:pt idx="7953">
                  <c:v>16.010000000000002</c:v>
                </c:pt>
                <c:pt idx="7954">
                  <c:v>16.010000000000002</c:v>
                </c:pt>
                <c:pt idx="7955">
                  <c:v>16</c:v>
                </c:pt>
                <c:pt idx="7956">
                  <c:v>16</c:v>
                </c:pt>
                <c:pt idx="7957">
                  <c:v>16</c:v>
                </c:pt>
                <c:pt idx="7958">
                  <c:v>16</c:v>
                </c:pt>
                <c:pt idx="7959">
                  <c:v>16</c:v>
                </c:pt>
                <c:pt idx="7960">
                  <c:v>15.97</c:v>
                </c:pt>
                <c:pt idx="7961">
                  <c:v>15.97</c:v>
                </c:pt>
                <c:pt idx="7962">
                  <c:v>15.97</c:v>
                </c:pt>
                <c:pt idx="7963">
                  <c:v>15.96</c:v>
                </c:pt>
                <c:pt idx="7964">
                  <c:v>15.96</c:v>
                </c:pt>
                <c:pt idx="7965">
                  <c:v>15.96</c:v>
                </c:pt>
                <c:pt idx="7966">
                  <c:v>15.96</c:v>
                </c:pt>
                <c:pt idx="7967">
                  <c:v>15.96</c:v>
                </c:pt>
                <c:pt idx="7968">
                  <c:v>15.96</c:v>
                </c:pt>
                <c:pt idx="7969">
                  <c:v>15.95</c:v>
                </c:pt>
                <c:pt idx="7970">
                  <c:v>15.95</c:v>
                </c:pt>
                <c:pt idx="7971">
                  <c:v>15.95</c:v>
                </c:pt>
                <c:pt idx="7972">
                  <c:v>15.94</c:v>
                </c:pt>
                <c:pt idx="7973">
                  <c:v>15.94</c:v>
                </c:pt>
                <c:pt idx="7974">
                  <c:v>15.93</c:v>
                </c:pt>
                <c:pt idx="7975">
                  <c:v>15.92</c:v>
                </c:pt>
                <c:pt idx="7976">
                  <c:v>15.92</c:v>
                </c:pt>
                <c:pt idx="7977">
                  <c:v>15.91</c:v>
                </c:pt>
                <c:pt idx="7978">
                  <c:v>15.91</c:v>
                </c:pt>
                <c:pt idx="7979">
                  <c:v>15.91</c:v>
                </c:pt>
                <c:pt idx="7980">
                  <c:v>15.9</c:v>
                </c:pt>
                <c:pt idx="7981">
                  <c:v>15.9</c:v>
                </c:pt>
                <c:pt idx="7982">
                  <c:v>15.88</c:v>
                </c:pt>
                <c:pt idx="7983">
                  <c:v>15.88</c:v>
                </c:pt>
                <c:pt idx="7984">
                  <c:v>15.88</c:v>
                </c:pt>
                <c:pt idx="7985">
                  <c:v>15.87</c:v>
                </c:pt>
                <c:pt idx="7986">
                  <c:v>15.87</c:v>
                </c:pt>
                <c:pt idx="7987">
                  <c:v>15.87</c:v>
                </c:pt>
                <c:pt idx="7988">
                  <c:v>15.85</c:v>
                </c:pt>
                <c:pt idx="7989">
                  <c:v>15.84</c:v>
                </c:pt>
                <c:pt idx="7990">
                  <c:v>15.84</c:v>
                </c:pt>
                <c:pt idx="7991">
                  <c:v>15.84</c:v>
                </c:pt>
                <c:pt idx="7992">
                  <c:v>15.84</c:v>
                </c:pt>
                <c:pt idx="7993">
                  <c:v>15.83</c:v>
                </c:pt>
                <c:pt idx="7994">
                  <c:v>15.82</c:v>
                </c:pt>
                <c:pt idx="7995">
                  <c:v>15.82</c:v>
                </c:pt>
                <c:pt idx="7996">
                  <c:v>15.77</c:v>
                </c:pt>
                <c:pt idx="7997">
                  <c:v>15.77</c:v>
                </c:pt>
                <c:pt idx="7998">
                  <c:v>15.77</c:v>
                </c:pt>
                <c:pt idx="7999">
                  <c:v>15.77</c:v>
                </c:pt>
                <c:pt idx="8000">
                  <c:v>15.76</c:v>
                </c:pt>
                <c:pt idx="8001">
                  <c:v>15.76</c:v>
                </c:pt>
                <c:pt idx="8002">
                  <c:v>15.75</c:v>
                </c:pt>
                <c:pt idx="8003">
                  <c:v>15.74</c:v>
                </c:pt>
                <c:pt idx="8004">
                  <c:v>15.74</c:v>
                </c:pt>
                <c:pt idx="8005">
                  <c:v>15.73</c:v>
                </c:pt>
                <c:pt idx="8006">
                  <c:v>15.72</c:v>
                </c:pt>
                <c:pt idx="8007">
                  <c:v>15.72</c:v>
                </c:pt>
                <c:pt idx="8008">
                  <c:v>15.72</c:v>
                </c:pt>
                <c:pt idx="8009">
                  <c:v>15.68</c:v>
                </c:pt>
                <c:pt idx="8010">
                  <c:v>15.67</c:v>
                </c:pt>
                <c:pt idx="8011">
                  <c:v>15.66</c:v>
                </c:pt>
                <c:pt idx="8012">
                  <c:v>15.66</c:v>
                </c:pt>
                <c:pt idx="8013">
                  <c:v>15.65</c:v>
                </c:pt>
                <c:pt idx="8014">
                  <c:v>15.65</c:v>
                </c:pt>
                <c:pt idx="8015">
                  <c:v>15.64</c:v>
                </c:pt>
                <c:pt idx="8016">
                  <c:v>15.62</c:v>
                </c:pt>
                <c:pt idx="8017">
                  <c:v>15.59</c:v>
                </c:pt>
                <c:pt idx="8018">
                  <c:v>15.58</c:v>
                </c:pt>
                <c:pt idx="8019">
                  <c:v>15.58</c:v>
                </c:pt>
                <c:pt idx="8020">
                  <c:v>15.58</c:v>
                </c:pt>
                <c:pt idx="8021">
                  <c:v>15.58</c:v>
                </c:pt>
                <c:pt idx="8022">
                  <c:v>15.57</c:v>
                </c:pt>
                <c:pt idx="8023">
                  <c:v>15.57</c:v>
                </c:pt>
                <c:pt idx="8024">
                  <c:v>15.57</c:v>
                </c:pt>
                <c:pt idx="8025">
                  <c:v>15.56</c:v>
                </c:pt>
                <c:pt idx="8026">
                  <c:v>15.55</c:v>
                </c:pt>
                <c:pt idx="8027">
                  <c:v>15.55</c:v>
                </c:pt>
                <c:pt idx="8028">
                  <c:v>15.55</c:v>
                </c:pt>
                <c:pt idx="8029">
                  <c:v>15.53</c:v>
                </c:pt>
                <c:pt idx="8030">
                  <c:v>15.53</c:v>
                </c:pt>
                <c:pt idx="8031">
                  <c:v>15.53</c:v>
                </c:pt>
                <c:pt idx="8032">
                  <c:v>15.52</c:v>
                </c:pt>
                <c:pt idx="8033">
                  <c:v>15.51</c:v>
                </c:pt>
                <c:pt idx="8034">
                  <c:v>15.5</c:v>
                </c:pt>
                <c:pt idx="8035">
                  <c:v>15.5</c:v>
                </c:pt>
                <c:pt idx="8036">
                  <c:v>15.47</c:v>
                </c:pt>
                <c:pt idx="8037">
                  <c:v>15.47</c:v>
                </c:pt>
                <c:pt idx="8038">
                  <c:v>15.46</c:v>
                </c:pt>
                <c:pt idx="8039">
                  <c:v>15.44</c:v>
                </c:pt>
                <c:pt idx="8040">
                  <c:v>15.44</c:v>
                </c:pt>
                <c:pt idx="8041">
                  <c:v>15.43</c:v>
                </c:pt>
                <c:pt idx="8042">
                  <c:v>15.42</c:v>
                </c:pt>
                <c:pt idx="8043">
                  <c:v>15.42</c:v>
                </c:pt>
                <c:pt idx="8044">
                  <c:v>15.41</c:v>
                </c:pt>
                <c:pt idx="8045">
                  <c:v>15.39</c:v>
                </c:pt>
                <c:pt idx="8046">
                  <c:v>15.38</c:v>
                </c:pt>
                <c:pt idx="8047">
                  <c:v>15.38</c:v>
                </c:pt>
                <c:pt idx="8048">
                  <c:v>15.37</c:v>
                </c:pt>
                <c:pt idx="8049">
                  <c:v>15.35</c:v>
                </c:pt>
                <c:pt idx="8050">
                  <c:v>15.35</c:v>
                </c:pt>
                <c:pt idx="8051">
                  <c:v>15.35</c:v>
                </c:pt>
                <c:pt idx="8052">
                  <c:v>15.35</c:v>
                </c:pt>
                <c:pt idx="8053">
                  <c:v>15.34</c:v>
                </c:pt>
                <c:pt idx="8054">
                  <c:v>15.33</c:v>
                </c:pt>
                <c:pt idx="8055">
                  <c:v>15.33</c:v>
                </c:pt>
                <c:pt idx="8056">
                  <c:v>15.32</c:v>
                </c:pt>
                <c:pt idx="8057">
                  <c:v>15.31</c:v>
                </c:pt>
                <c:pt idx="8058">
                  <c:v>15.3</c:v>
                </c:pt>
                <c:pt idx="8059">
                  <c:v>15.3</c:v>
                </c:pt>
                <c:pt idx="8060">
                  <c:v>15.28</c:v>
                </c:pt>
                <c:pt idx="8061">
                  <c:v>15.28</c:v>
                </c:pt>
                <c:pt idx="8062">
                  <c:v>15.27</c:v>
                </c:pt>
                <c:pt idx="8063">
                  <c:v>15.27</c:v>
                </c:pt>
                <c:pt idx="8064">
                  <c:v>15.27</c:v>
                </c:pt>
                <c:pt idx="8065">
                  <c:v>15.26</c:v>
                </c:pt>
                <c:pt idx="8066">
                  <c:v>15.23</c:v>
                </c:pt>
                <c:pt idx="8067">
                  <c:v>15.23</c:v>
                </c:pt>
                <c:pt idx="8068">
                  <c:v>15.23</c:v>
                </c:pt>
                <c:pt idx="8069">
                  <c:v>15.19</c:v>
                </c:pt>
                <c:pt idx="8070">
                  <c:v>15.18</c:v>
                </c:pt>
                <c:pt idx="8071">
                  <c:v>15.17</c:v>
                </c:pt>
                <c:pt idx="8072">
                  <c:v>15.17</c:v>
                </c:pt>
                <c:pt idx="8073">
                  <c:v>15.16</c:v>
                </c:pt>
                <c:pt idx="8074">
                  <c:v>15.16</c:v>
                </c:pt>
                <c:pt idx="8075">
                  <c:v>15.15</c:v>
                </c:pt>
                <c:pt idx="8076">
                  <c:v>15.15</c:v>
                </c:pt>
                <c:pt idx="8077">
                  <c:v>15.13</c:v>
                </c:pt>
                <c:pt idx="8078">
                  <c:v>15.11</c:v>
                </c:pt>
                <c:pt idx="8079">
                  <c:v>15.11</c:v>
                </c:pt>
                <c:pt idx="8080">
                  <c:v>15.11</c:v>
                </c:pt>
                <c:pt idx="8081">
                  <c:v>15.1</c:v>
                </c:pt>
                <c:pt idx="8082">
                  <c:v>15.1</c:v>
                </c:pt>
                <c:pt idx="8083">
                  <c:v>15.09</c:v>
                </c:pt>
                <c:pt idx="8084">
                  <c:v>15.09</c:v>
                </c:pt>
                <c:pt idx="8085">
                  <c:v>15.08</c:v>
                </c:pt>
                <c:pt idx="8086">
                  <c:v>15.08</c:v>
                </c:pt>
                <c:pt idx="8087">
                  <c:v>15.08</c:v>
                </c:pt>
                <c:pt idx="8088">
                  <c:v>15.08</c:v>
                </c:pt>
                <c:pt idx="8089">
                  <c:v>15.06</c:v>
                </c:pt>
                <c:pt idx="8090">
                  <c:v>15.06</c:v>
                </c:pt>
                <c:pt idx="8091">
                  <c:v>15.06</c:v>
                </c:pt>
                <c:pt idx="8092">
                  <c:v>15.05</c:v>
                </c:pt>
                <c:pt idx="8093">
                  <c:v>15.05</c:v>
                </c:pt>
                <c:pt idx="8094">
                  <c:v>15.05</c:v>
                </c:pt>
                <c:pt idx="8095">
                  <c:v>15.04</c:v>
                </c:pt>
                <c:pt idx="8096">
                  <c:v>15.04</c:v>
                </c:pt>
                <c:pt idx="8097">
                  <c:v>15.04</c:v>
                </c:pt>
                <c:pt idx="8098">
                  <c:v>15.02</c:v>
                </c:pt>
                <c:pt idx="8099">
                  <c:v>15.02</c:v>
                </c:pt>
                <c:pt idx="8100">
                  <c:v>15.01</c:v>
                </c:pt>
                <c:pt idx="8101">
                  <c:v>15.01</c:v>
                </c:pt>
                <c:pt idx="8102">
                  <c:v>15.01</c:v>
                </c:pt>
                <c:pt idx="8103">
                  <c:v>15</c:v>
                </c:pt>
                <c:pt idx="8104">
                  <c:v>15</c:v>
                </c:pt>
                <c:pt idx="8105">
                  <c:v>15</c:v>
                </c:pt>
                <c:pt idx="8106">
                  <c:v>15</c:v>
                </c:pt>
                <c:pt idx="8107">
                  <c:v>14.98</c:v>
                </c:pt>
                <c:pt idx="8108">
                  <c:v>14.97</c:v>
                </c:pt>
                <c:pt idx="8109">
                  <c:v>14.97</c:v>
                </c:pt>
                <c:pt idx="8110">
                  <c:v>14.96</c:v>
                </c:pt>
                <c:pt idx="8111">
                  <c:v>14.96</c:v>
                </c:pt>
                <c:pt idx="8112">
                  <c:v>14.95</c:v>
                </c:pt>
                <c:pt idx="8113">
                  <c:v>14.95</c:v>
                </c:pt>
                <c:pt idx="8114">
                  <c:v>14.95</c:v>
                </c:pt>
                <c:pt idx="8115">
                  <c:v>14.95</c:v>
                </c:pt>
                <c:pt idx="8116">
                  <c:v>14.95</c:v>
                </c:pt>
                <c:pt idx="8117">
                  <c:v>14.94</c:v>
                </c:pt>
                <c:pt idx="8118">
                  <c:v>14.94</c:v>
                </c:pt>
                <c:pt idx="8119">
                  <c:v>14.94</c:v>
                </c:pt>
                <c:pt idx="8120">
                  <c:v>14.93</c:v>
                </c:pt>
                <c:pt idx="8121">
                  <c:v>14.93</c:v>
                </c:pt>
                <c:pt idx="8122">
                  <c:v>14.93</c:v>
                </c:pt>
                <c:pt idx="8123">
                  <c:v>14.93</c:v>
                </c:pt>
                <c:pt idx="8124">
                  <c:v>14.92</c:v>
                </c:pt>
                <c:pt idx="8125">
                  <c:v>14.92</c:v>
                </c:pt>
                <c:pt idx="8126">
                  <c:v>14.92</c:v>
                </c:pt>
                <c:pt idx="8127">
                  <c:v>14.92</c:v>
                </c:pt>
                <c:pt idx="8128">
                  <c:v>14.91</c:v>
                </c:pt>
                <c:pt idx="8129">
                  <c:v>14.9</c:v>
                </c:pt>
                <c:pt idx="8130">
                  <c:v>14.9</c:v>
                </c:pt>
                <c:pt idx="8131">
                  <c:v>14.89</c:v>
                </c:pt>
                <c:pt idx="8132">
                  <c:v>14.89</c:v>
                </c:pt>
                <c:pt idx="8133">
                  <c:v>14.88</c:v>
                </c:pt>
                <c:pt idx="8134">
                  <c:v>14.87</c:v>
                </c:pt>
                <c:pt idx="8135">
                  <c:v>14.87</c:v>
                </c:pt>
                <c:pt idx="8136">
                  <c:v>14.86</c:v>
                </c:pt>
                <c:pt idx="8137">
                  <c:v>14.85</c:v>
                </c:pt>
                <c:pt idx="8138">
                  <c:v>14.83</c:v>
                </c:pt>
                <c:pt idx="8139">
                  <c:v>14.82</c:v>
                </c:pt>
                <c:pt idx="8140">
                  <c:v>14.82</c:v>
                </c:pt>
                <c:pt idx="8141">
                  <c:v>14.78</c:v>
                </c:pt>
                <c:pt idx="8142">
                  <c:v>14.73</c:v>
                </c:pt>
                <c:pt idx="8143">
                  <c:v>14.72</c:v>
                </c:pt>
                <c:pt idx="8144">
                  <c:v>14.7</c:v>
                </c:pt>
                <c:pt idx="8145">
                  <c:v>14.7</c:v>
                </c:pt>
                <c:pt idx="8146">
                  <c:v>14.68</c:v>
                </c:pt>
                <c:pt idx="8147">
                  <c:v>14.68</c:v>
                </c:pt>
                <c:pt idx="8148">
                  <c:v>14.68</c:v>
                </c:pt>
                <c:pt idx="8149">
                  <c:v>14.66</c:v>
                </c:pt>
                <c:pt idx="8150">
                  <c:v>14.66</c:v>
                </c:pt>
                <c:pt idx="8151">
                  <c:v>14.64</c:v>
                </c:pt>
                <c:pt idx="8152">
                  <c:v>14.63</c:v>
                </c:pt>
                <c:pt idx="8153">
                  <c:v>14.6</c:v>
                </c:pt>
                <c:pt idx="8154">
                  <c:v>14.59</c:v>
                </c:pt>
                <c:pt idx="8155">
                  <c:v>14.58</c:v>
                </c:pt>
                <c:pt idx="8156">
                  <c:v>14.57</c:v>
                </c:pt>
                <c:pt idx="8157">
                  <c:v>14.57</c:v>
                </c:pt>
                <c:pt idx="8158">
                  <c:v>14.56</c:v>
                </c:pt>
                <c:pt idx="8159">
                  <c:v>14.56</c:v>
                </c:pt>
                <c:pt idx="8160">
                  <c:v>14.56</c:v>
                </c:pt>
                <c:pt idx="8161">
                  <c:v>14.55</c:v>
                </c:pt>
                <c:pt idx="8162">
                  <c:v>14.53</c:v>
                </c:pt>
                <c:pt idx="8163">
                  <c:v>14.53</c:v>
                </c:pt>
                <c:pt idx="8164">
                  <c:v>14.53</c:v>
                </c:pt>
                <c:pt idx="8165">
                  <c:v>14.52</c:v>
                </c:pt>
                <c:pt idx="8166">
                  <c:v>14.52</c:v>
                </c:pt>
                <c:pt idx="8167">
                  <c:v>14.51</c:v>
                </c:pt>
                <c:pt idx="8168">
                  <c:v>14.51</c:v>
                </c:pt>
                <c:pt idx="8169">
                  <c:v>14.5</c:v>
                </c:pt>
                <c:pt idx="8170">
                  <c:v>14.5</c:v>
                </c:pt>
                <c:pt idx="8171">
                  <c:v>14.5</c:v>
                </c:pt>
                <c:pt idx="8172">
                  <c:v>14.49</c:v>
                </c:pt>
                <c:pt idx="8173">
                  <c:v>14.49</c:v>
                </c:pt>
                <c:pt idx="8174">
                  <c:v>14.46</c:v>
                </c:pt>
                <c:pt idx="8175">
                  <c:v>14.44</c:v>
                </c:pt>
                <c:pt idx="8176">
                  <c:v>14.44</c:v>
                </c:pt>
                <c:pt idx="8177">
                  <c:v>14.42</c:v>
                </c:pt>
                <c:pt idx="8178">
                  <c:v>14.41</c:v>
                </c:pt>
                <c:pt idx="8179">
                  <c:v>14.36</c:v>
                </c:pt>
                <c:pt idx="8180">
                  <c:v>14.36</c:v>
                </c:pt>
                <c:pt idx="8181">
                  <c:v>14.35</c:v>
                </c:pt>
                <c:pt idx="8182">
                  <c:v>14.31</c:v>
                </c:pt>
                <c:pt idx="8183">
                  <c:v>14.31</c:v>
                </c:pt>
                <c:pt idx="8184">
                  <c:v>14.3</c:v>
                </c:pt>
                <c:pt idx="8185">
                  <c:v>14.3</c:v>
                </c:pt>
                <c:pt idx="8186">
                  <c:v>14.3</c:v>
                </c:pt>
                <c:pt idx="8187">
                  <c:v>14.3</c:v>
                </c:pt>
                <c:pt idx="8188">
                  <c:v>14.29</c:v>
                </c:pt>
                <c:pt idx="8189">
                  <c:v>14.29</c:v>
                </c:pt>
                <c:pt idx="8190">
                  <c:v>14.27</c:v>
                </c:pt>
                <c:pt idx="8191">
                  <c:v>14.27</c:v>
                </c:pt>
                <c:pt idx="8192">
                  <c:v>14.27</c:v>
                </c:pt>
                <c:pt idx="8193">
                  <c:v>14.26</c:v>
                </c:pt>
                <c:pt idx="8194">
                  <c:v>14.26</c:v>
                </c:pt>
                <c:pt idx="8195">
                  <c:v>14.25</c:v>
                </c:pt>
                <c:pt idx="8196">
                  <c:v>14.25</c:v>
                </c:pt>
                <c:pt idx="8197">
                  <c:v>14.25</c:v>
                </c:pt>
                <c:pt idx="8198">
                  <c:v>14.23</c:v>
                </c:pt>
                <c:pt idx="8199">
                  <c:v>14.23</c:v>
                </c:pt>
                <c:pt idx="8200">
                  <c:v>14.22</c:v>
                </c:pt>
                <c:pt idx="8201">
                  <c:v>14.21</c:v>
                </c:pt>
                <c:pt idx="8202">
                  <c:v>14.16</c:v>
                </c:pt>
                <c:pt idx="8203">
                  <c:v>14.15</c:v>
                </c:pt>
                <c:pt idx="8204">
                  <c:v>14.12</c:v>
                </c:pt>
                <c:pt idx="8205">
                  <c:v>14.11</c:v>
                </c:pt>
                <c:pt idx="8206">
                  <c:v>14.09</c:v>
                </c:pt>
                <c:pt idx="8207">
                  <c:v>14.09</c:v>
                </c:pt>
                <c:pt idx="8208">
                  <c:v>14.08</c:v>
                </c:pt>
                <c:pt idx="8209">
                  <c:v>14.05</c:v>
                </c:pt>
                <c:pt idx="8210">
                  <c:v>14.04</c:v>
                </c:pt>
                <c:pt idx="8211">
                  <c:v>14.04</c:v>
                </c:pt>
                <c:pt idx="8212">
                  <c:v>14.03</c:v>
                </c:pt>
                <c:pt idx="8213">
                  <c:v>14</c:v>
                </c:pt>
                <c:pt idx="8214">
                  <c:v>14</c:v>
                </c:pt>
                <c:pt idx="8215">
                  <c:v>13.95</c:v>
                </c:pt>
                <c:pt idx="8216">
                  <c:v>13.93</c:v>
                </c:pt>
                <c:pt idx="8217">
                  <c:v>13.93</c:v>
                </c:pt>
                <c:pt idx="8218">
                  <c:v>13.92</c:v>
                </c:pt>
                <c:pt idx="8219">
                  <c:v>13.91</c:v>
                </c:pt>
                <c:pt idx="8220">
                  <c:v>13.91</c:v>
                </c:pt>
                <c:pt idx="8221">
                  <c:v>13.91</c:v>
                </c:pt>
                <c:pt idx="8222">
                  <c:v>13.9</c:v>
                </c:pt>
                <c:pt idx="8223">
                  <c:v>13.89</c:v>
                </c:pt>
                <c:pt idx="8224">
                  <c:v>13.89</c:v>
                </c:pt>
                <c:pt idx="8225">
                  <c:v>13.88</c:v>
                </c:pt>
                <c:pt idx="8226">
                  <c:v>13.87</c:v>
                </c:pt>
                <c:pt idx="8227">
                  <c:v>13.86</c:v>
                </c:pt>
                <c:pt idx="8228">
                  <c:v>13.85</c:v>
                </c:pt>
                <c:pt idx="8229">
                  <c:v>13.8</c:v>
                </c:pt>
                <c:pt idx="8230">
                  <c:v>13.79</c:v>
                </c:pt>
                <c:pt idx="8231">
                  <c:v>13.79</c:v>
                </c:pt>
                <c:pt idx="8232">
                  <c:v>13.79</c:v>
                </c:pt>
                <c:pt idx="8233">
                  <c:v>13.77</c:v>
                </c:pt>
                <c:pt idx="8234">
                  <c:v>13.76</c:v>
                </c:pt>
                <c:pt idx="8235">
                  <c:v>13.73</c:v>
                </c:pt>
                <c:pt idx="8236">
                  <c:v>13.71</c:v>
                </c:pt>
                <c:pt idx="8237">
                  <c:v>13.7</c:v>
                </c:pt>
                <c:pt idx="8238">
                  <c:v>13.68</c:v>
                </c:pt>
                <c:pt idx="8239">
                  <c:v>13.63</c:v>
                </c:pt>
                <c:pt idx="8240">
                  <c:v>13.58</c:v>
                </c:pt>
                <c:pt idx="8241">
                  <c:v>13.58</c:v>
                </c:pt>
                <c:pt idx="8242">
                  <c:v>13.55</c:v>
                </c:pt>
                <c:pt idx="8243">
                  <c:v>13.55</c:v>
                </c:pt>
                <c:pt idx="8244">
                  <c:v>13.51</c:v>
                </c:pt>
                <c:pt idx="8245">
                  <c:v>13.5</c:v>
                </c:pt>
                <c:pt idx="8246">
                  <c:v>13.48</c:v>
                </c:pt>
                <c:pt idx="8247">
                  <c:v>13.47</c:v>
                </c:pt>
                <c:pt idx="8248">
                  <c:v>13.47</c:v>
                </c:pt>
                <c:pt idx="8249">
                  <c:v>13.44</c:v>
                </c:pt>
                <c:pt idx="8250">
                  <c:v>13.42</c:v>
                </c:pt>
                <c:pt idx="8251">
                  <c:v>13.41</c:v>
                </c:pt>
                <c:pt idx="8252">
                  <c:v>13.39</c:v>
                </c:pt>
                <c:pt idx="8253">
                  <c:v>13.38</c:v>
                </c:pt>
                <c:pt idx="8254">
                  <c:v>13.37</c:v>
                </c:pt>
                <c:pt idx="8255">
                  <c:v>13.37</c:v>
                </c:pt>
                <c:pt idx="8256">
                  <c:v>13.34</c:v>
                </c:pt>
                <c:pt idx="8257">
                  <c:v>13.33</c:v>
                </c:pt>
                <c:pt idx="8258">
                  <c:v>13.3</c:v>
                </c:pt>
                <c:pt idx="8259">
                  <c:v>13.29</c:v>
                </c:pt>
                <c:pt idx="8260">
                  <c:v>13.25</c:v>
                </c:pt>
                <c:pt idx="8261">
                  <c:v>13.24</c:v>
                </c:pt>
                <c:pt idx="8262">
                  <c:v>13.19</c:v>
                </c:pt>
                <c:pt idx="8263">
                  <c:v>13.19</c:v>
                </c:pt>
                <c:pt idx="8264">
                  <c:v>13.17</c:v>
                </c:pt>
                <c:pt idx="8265">
                  <c:v>13.15</c:v>
                </c:pt>
                <c:pt idx="8266">
                  <c:v>13.13</c:v>
                </c:pt>
                <c:pt idx="8267">
                  <c:v>13.13</c:v>
                </c:pt>
                <c:pt idx="8268">
                  <c:v>13.11</c:v>
                </c:pt>
                <c:pt idx="8269">
                  <c:v>13.1</c:v>
                </c:pt>
                <c:pt idx="8270">
                  <c:v>13.08</c:v>
                </c:pt>
                <c:pt idx="8271">
                  <c:v>13.07</c:v>
                </c:pt>
                <c:pt idx="8272">
                  <c:v>13.05</c:v>
                </c:pt>
                <c:pt idx="8273">
                  <c:v>13.02</c:v>
                </c:pt>
                <c:pt idx="8274">
                  <c:v>13.01</c:v>
                </c:pt>
                <c:pt idx="8275">
                  <c:v>13.01</c:v>
                </c:pt>
                <c:pt idx="8276">
                  <c:v>13</c:v>
                </c:pt>
                <c:pt idx="8277">
                  <c:v>13</c:v>
                </c:pt>
                <c:pt idx="8278">
                  <c:v>12.99</c:v>
                </c:pt>
                <c:pt idx="8279">
                  <c:v>12.98</c:v>
                </c:pt>
                <c:pt idx="8280">
                  <c:v>12.95</c:v>
                </c:pt>
                <c:pt idx="8281">
                  <c:v>12.94</c:v>
                </c:pt>
                <c:pt idx="8282">
                  <c:v>12.93</c:v>
                </c:pt>
                <c:pt idx="8283">
                  <c:v>12.93</c:v>
                </c:pt>
                <c:pt idx="8284">
                  <c:v>12.92</c:v>
                </c:pt>
                <c:pt idx="8285">
                  <c:v>12.91</c:v>
                </c:pt>
                <c:pt idx="8286">
                  <c:v>12.9</c:v>
                </c:pt>
                <c:pt idx="8287">
                  <c:v>12.89</c:v>
                </c:pt>
                <c:pt idx="8288">
                  <c:v>12.89</c:v>
                </c:pt>
                <c:pt idx="8289">
                  <c:v>12.88</c:v>
                </c:pt>
                <c:pt idx="8290">
                  <c:v>12.86</c:v>
                </c:pt>
                <c:pt idx="8291">
                  <c:v>12.86</c:v>
                </c:pt>
                <c:pt idx="8292">
                  <c:v>12.85</c:v>
                </c:pt>
                <c:pt idx="8293">
                  <c:v>12.85</c:v>
                </c:pt>
                <c:pt idx="8294">
                  <c:v>12.84</c:v>
                </c:pt>
                <c:pt idx="8295">
                  <c:v>12.84</c:v>
                </c:pt>
                <c:pt idx="8296">
                  <c:v>12.83</c:v>
                </c:pt>
                <c:pt idx="8297">
                  <c:v>12.82</c:v>
                </c:pt>
                <c:pt idx="8298">
                  <c:v>12.81</c:v>
                </c:pt>
                <c:pt idx="8299">
                  <c:v>12.78</c:v>
                </c:pt>
                <c:pt idx="8300">
                  <c:v>12.76</c:v>
                </c:pt>
                <c:pt idx="8301">
                  <c:v>12.71</c:v>
                </c:pt>
                <c:pt idx="8302">
                  <c:v>12.7</c:v>
                </c:pt>
                <c:pt idx="8303">
                  <c:v>12.66</c:v>
                </c:pt>
                <c:pt idx="8304">
                  <c:v>12.65</c:v>
                </c:pt>
                <c:pt idx="8305">
                  <c:v>12.64</c:v>
                </c:pt>
                <c:pt idx="8306">
                  <c:v>12.6</c:v>
                </c:pt>
                <c:pt idx="8307">
                  <c:v>12.59</c:v>
                </c:pt>
                <c:pt idx="8308">
                  <c:v>12.58</c:v>
                </c:pt>
                <c:pt idx="8309">
                  <c:v>12.57</c:v>
                </c:pt>
                <c:pt idx="8310">
                  <c:v>12.57</c:v>
                </c:pt>
                <c:pt idx="8311">
                  <c:v>12.56</c:v>
                </c:pt>
                <c:pt idx="8312">
                  <c:v>12.51</c:v>
                </c:pt>
                <c:pt idx="8313">
                  <c:v>12.51</c:v>
                </c:pt>
                <c:pt idx="8314">
                  <c:v>12.48</c:v>
                </c:pt>
                <c:pt idx="8315">
                  <c:v>12.45</c:v>
                </c:pt>
                <c:pt idx="8316">
                  <c:v>12.44</c:v>
                </c:pt>
                <c:pt idx="8317">
                  <c:v>12.44</c:v>
                </c:pt>
                <c:pt idx="8318">
                  <c:v>12.43</c:v>
                </c:pt>
                <c:pt idx="8319">
                  <c:v>12.4</c:v>
                </c:pt>
                <c:pt idx="8320">
                  <c:v>12.39</c:v>
                </c:pt>
                <c:pt idx="8321">
                  <c:v>12.36</c:v>
                </c:pt>
                <c:pt idx="8322">
                  <c:v>12.35</c:v>
                </c:pt>
                <c:pt idx="8323">
                  <c:v>12.3</c:v>
                </c:pt>
                <c:pt idx="8324">
                  <c:v>12.28</c:v>
                </c:pt>
                <c:pt idx="8325">
                  <c:v>12.25</c:v>
                </c:pt>
                <c:pt idx="8326">
                  <c:v>12.24</c:v>
                </c:pt>
                <c:pt idx="8327">
                  <c:v>12.22</c:v>
                </c:pt>
                <c:pt idx="8328">
                  <c:v>12.22</c:v>
                </c:pt>
                <c:pt idx="8329">
                  <c:v>12.21</c:v>
                </c:pt>
                <c:pt idx="8330">
                  <c:v>12.21</c:v>
                </c:pt>
                <c:pt idx="8331">
                  <c:v>12.2</c:v>
                </c:pt>
                <c:pt idx="8332">
                  <c:v>12.17</c:v>
                </c:pt>
                <c:pt idx="8333">
                  <c:v>12.16</c:v>
                </c:pt>
                <c:pt idx="8334">
                  <c:v>12.14</c:v>
                </c:pt>
                <c:pt idx="8335">
                  <c:v>12.14</c:v>
                </c:pt>
                <c:pt idx="8336">
                  <c:v>12.11</c:v>
                </c:pt>
                <c:pt idx="8337">
                  <c:v>12.09</c:v>
                </c:pt>
                <c:pt idx="8338">
                  <c:v>12.07</c:v>
                </c:pt>
                <c:pt idx="8339">
                  <c:v>12.06</c:v>
                </c:pt>
                <c:pt idx="8340">
                  <c:v>12.06</c:v>
                </c:pt>
                <c:pt idx="8341">
                  <c:v>12.03</c:v>
                </c:pt>
                <c:pt idx="8342">
                  <c:v>12.02</c:v>
                </c:pt>
                <c:pt idx="8343">
                  <c:v>12.02</c:v>
                </c:pt>
                <c:pt idx="8344">
                  <c:v>12.01</c:v>
                </c:pt>
                <c:pt idx="8345">
                  <c:v>12.01</c:v>
                </c:pt>
                <c:pt idx="8346">
                  <c:v>12.01</c:v>
                </c:pt>
                <c:pt idx="8347">
                  <c:v>12</c:v>
                </c:pt>
                <c:pt idx="8348">
                  <c:v>12</c:v>
                </c:pt>
                <c:pt idx="8349">
                  <c:v>11.99</c:v>
                </c:pt>
                <c:pt idx="8350">
                  <c:v>11.98</c:v>
                </c:pt>
                <c:pt idx="8351">
                  <c:v>11.97</c:v>
                </c:pt>
                <c:pt idx="8352">
                  <c:v>11.95</c:v>
                </c:pt>
                <c:pt idx="8353">
                  <c:v>11.95</c:v>
                </c:pt>
                <c:pt idx="8354">
                  <c:v>11.94</c:v>
                </c:pt>
                <c:pt idx="8355">
                  <c:v>11.93</c:v>
                </c:pt>
                <c:pt idx="8356">
                  <c:v>11.9</c:v>
                </c:pt>
                <c:pt idx="8357">
                  <c:v>11.87</c:v>
                </c:pt>
                <c:pt idx="8358">
                  <c:v>11.85</c:v>
                </c:pt>
                <c:pt idx="8359">
                  <c:v>11.85</c:v>
                </c:pt>
                <c:pt idx="8360">
                  <c:v>11.84</c:v>
                </c:pt>
                <c:pt idx="8361">
                  <c:v>11.83</c:v>
                </c:pt>
                <c:pt idx="8362">
                  <c:v>11.81</c:v>
                </c:pt>
                <c:pt idx="8363">
                  <c:v>11.79</c:v>
                </c:pt>
                <c:pt idx="8364">
                  <c:v>11.76</c:v>
                </c:pt>
                <c:pt idx="8365">
                  <c:v>11.76</c:v>
                </c:pt>
                <c:pt idx="8366">
                  <c:v>11.72</c:v>
                </c:pt>
                <c:pt idx="8367">
                  <c:v>11.71</c:v>
                </c:pt>
                <c:pt idx="8368">
                  <c:v>11.69</c:v>
                </c:pt>
                <c:pt idx="8369">
                  <c:v>11.67</c:v>
                </c:pt>
                <c:pt idx="8370">
                  <c:v>11.64</c:v>
                </c:pt>
                <c:pt idx="8371">
                  <c:v>11.6</c:v>
                </c:pt>
                <c:pt idx="8372">
                  <c:v>11.6</c:v>
                </c:pt>
                <c:pt idx="8373">
                  <c:v>11.6</c:v>
                </c:pt>
                <c:pt idx="8374">
                  <c:v>11.56</c:v>
                </c:pt>
                <c:pt idx="8375">
                  <c:v>11.55</c:v>
                </c:pt>
                <c:pt idx="8376">
                  <c:v>11.54</c:v>
                </c:pt>
                <c:pt idx="8377">
                  <c:v>11.52</c:v>
                </c:pt>
                <c:pt idx="8378">
                  <c:v>11.51</c:v>
                </c:pt>
                <c:pt idx="8379">
                  <c:v>11.5</c:v>
                </c:pt>
                <c:pt idx="8380">
                  <c:v>11.5</c:v>
                </c:pt>
                <c:pt idx="8381">
                  <c:v>11.48</c:v>
                </c:pt>
                <c:pt idx="8382">
                  <c:v>11.45</c:v>
                </c:pt>
                <c:pt idx="8383">
                  <c:v>11.44</c:v>
                </c:pt>
                <c:pt idx="8384">
                  <c:v>11.42</c:v>
                </c:pt>
                <c:pt idx="8385">
                  <c:v>11.41</c:v>
                </c:pt>
                <c:pt idx="8386">
                  <c:v>11.37</c:v>
                </c:pt>
                <c:pt idx="8387">
                  <c:v>11.36</c:v>
                </c:pt>
                <c:pt idx="8388">
                  <c:v>11.36</c:v>
                </c:pt>
                <c:pt idx="8389">
                  <c:v>11.35</c:v>
                </c:pt>
                <c:pt idx="8390">
                  <c:v>11.34</c:v>
                </c:pt>
                <c:pt idx="8391">
                  <c:v>11.32</c:v>
                </c:pt>
                <c:pt idx="8392">
                  <c:v>11.3</c:v>
                </c:pt>
                <c:pt idx="8393">
                  <c:v>11.26</c:v>
                </c:pt>
                <c:pt idx="8394">
                  <c:v>11.23</c:v>
                </c:pt>
                <c:pt idx="8395">
                  <c:v>11.21</c:v>
                </c:pt>
                <c:pt idx="8396">
                  <c:v>11.21</c:v>
                </c:pt>
                <c:pt idx="8397">
                  <c:v>11.18</c:v>
                </c:pt>
                <c:pt idx="8398">
                  <c:v>11.17</c:v>
                </c:pt>
                <c:pt idx="8399">
                  <c:v>11.16</c:v>
                </c:pt>
                <c:pt idx="8400">
                  <c:v>11.16</c:v>
                </c:pt>
                <c:pt idx="8401">
                  <c:v>11.15</c:v>
                </c:pt>
                <c:pt idx="8402">
                  <c:v>11.15</c:v>
                </c:pt>
                <c:pt idx="8403">
                  <c:v>11.14</c:v>
                </c:pt>
                <c:pt idx="8404">
                  <c:v>11.12</c:v>
                </c:pt>
                <c:pt idx="8405">
                  <c:v>11.03</c:v>
                </c:pt>
                <c:pt idx="8406">
                  <c:v>11.01</c:v>
                </c:pt>
                <c:pt idx="8407">
                  <c:v>10.92</c:v>
                </c:pt>
                <c:pt idx="8408">
                  <c:v>10.81</c:v>
                </c:pt>
                <c:pt idx="8409">
                  <c:v>10.79</c:v>
                </c:pt>
                <c:pt idx="8410">
                  <c:v>10.78</c:v>
                </c:pt>
                <c:pt idx="8411">
                  <c:v>10.76</c:v>
                </c:pt>
                <c:pt idx="8412">
                  <c:v>10.74</c:v>
                </c:pt>
                <c:pt idx="8413">
                  <c:v>10.74</c:v>
                </c:pt>
                <c:pt idx="8414">
                  <c:v>10.71</c:v>
                </c:pt>
                <c:pt idx="8415">
                  <c:v>10.71</c:v>
                </c:pt>
                <c:pt idx="8416">
                  <c:v>10.69</c:v>
                </c:pt>
                <c:pt idx="8417">
                  <c:v>10.69</c:v>
                </c:pt>
                <c:pt idx="8418">
                  <c:v>10.66</c:v>
                </c:pt>
                <c:pt idx="8419">
                  <c:v>10.65</c:v>
                </c:pt>
                <c:pt idx="8420">
                  <c:v>10.64</c:v>
                </c:pt>
                <c:pt idx="8421">
                  <c:v>10.63</c:v>
                </c:pt>
                <c:pt idx="8422">
                  <c:v>10.62</c:v>
                </c:pt>
                <c:pt idx="8423">
                  <c:v>10.6</c:v>
                </c:pt>
                <c:pt idx="8424">
                  <c:v>10.6</c:v>
                </c:pt>
                <c:pt idx="8425">
                  <c:v>10.58</c:v>
                </c:pt>
                <c:pt idx="8426">
                  <c:v>10.57</c:v>
                </c:pt>
                <c:pt idx="8427">
                  <c:v>10.57</c:v>
                </c:pt>
                <c:pt idx="8428">
                  <c:v>10.57</c:v>
                </c:pt>
                <c:pt idx="8429">
                  <c:v>10.56</c:v>
                </c:pt>
                <c:pt idx="8430">
                  <c:v>10.55</c:v>
                </c:pt>
                <c:pt idx="8431">
                  <c:v>10.55</c:v>
                </c:pt>
                <c:pt idx="8432">
                  <c:v>10.54</c:v>
                </c:pt>
                <c:pt idx="8433">
                  <c:v>10.54</c:v>
                </c:pt>
                <c:pt idx="8434">
                  <c:v>10.52</c:v>
                </c:pt>
                <c:pt idx="8435">
                  <c:v>10.52</c:v>
                </c:pt>
                <c:pt idx="8436">
                  <c:v>10.5</c:v>
                </c:pt>
                <c:pt idx="8437">
                  <c:v>10.46</c:v>
                </c:pt>
                <c:pt idx="8438">
                  <c:v>10.42</c:v>
                </c:pt>
                <c:pt idx="8439">
                  <c:v>10.42</c:v>
                </c:pt>
                <c:pt idx="8440">
                  <c:v>10.4</c:v>
                </c:pt>
                <c:pt idx="8441">
                  <c:v>10.4</c:v>
                </c:pt>
                <c:pt idx="8442">
                  <c:v>10.4</c:v>
                </c:pt>
                <c:pt idx="8443">
                  <c:v>10.39</c:v>
                </c:pt>
                <c:pt idx="8444">
                  <c:v>10.39</c:v>
                </c:pt>
                <c:pt idx="8445">
                  <c:v>10.37</c:v>
                </c:pt>
                <c:pt idx="8446">
                  <c:v>10.33</c:v>
                </c:pt>
                <c:pt idx="8447">
                  <c:v>10.33</c:v>
                </c:pt>
                <c:pt idx="8448">
                  <c:v>10.32</c:v>
                </c:pt>
                <c:pt idx="8449">
                  <c:v>10.24</c:v>
                </c:pt>
                <c:pt idx="8450">
                  <c:v>10.24</c:v>
                </c:pt>
                <c:pt idx="8451">
                  <c:v>10.220000000000001</c:v>
                </c:pt>
                <c:pt idx="8452">
                  <c:v>10.220000000000001</c:v>
                </c:pt>
                <c:pt idx="8453">
                  <c:v>10.18</c:v>
                </c:pt>
                <c:pt idx="8454">
                  <c:v>10.18</c:v>
                </c:pt>
                <c:pt idx="8455">
                  <c:v>10.16</c:v>
                </c:pt>
                <c:pt idx="8456">
                  <c:v>10.14</c:v>
                </c:pt>
                <c:pt idx="8457">
                  <c:v>10.130000000000001</c:v>
                </c:pt>
                <c:pt idx="8458">
                  <c:v>10.11</c:v>
                </c:pt>
                <c:pt idx="8459">
                  <c:v>10.1</c:v>
                </c:pt>
                <c:pt idx="8460">
                  <c:v>10.1</c:v>
                </c:pt>
                <c:pt idx="8461">
                  <c:v>10.08</c:v>
                </c:pt>
                <c:pt idx="8462">
                  <c:v>10.07</c:v>
                </c:pt>
                <c:pt idx="8463">
                  <c:v>10.06</c:v>
                </c:pt>
                <c:pt idx="8464">
                  <c:v>10.06</c:v>
                </c:pt>
                <c:pt idx="8465">
                  <c:v>10.06</c:v>
                </c:pt>
                <c:pt idx="8466">
                  <c:v>10.050000000000001</c:v>
                </c:pt>
                <c:pt idx="8467">
                  <c:v>10.039999999999999</c:v>
                </c:pt>
                <c:pt idx="8468">
                  <c:v>10.039999999999999</c:v>
                </c:pt>
                <c:pt idx="8469">
                  <c:v>10.029999999999999</c:v>
                </c:pt>
                <c:pt idx="8470">
                  <c:v>10.029999999999999</c:v>
                </c:pt>
                <c:pt idx="8471">
                  <c:v>9.98</c:v>
                </c:pt>
                <c:pt idx="8472">
                  <c:v>9.9600000000000009</c:v>
                </c:pt>
                <c:pt idx="8473">
                  <c:v>9.91</c:v>
                </c:pt>
                <c:pt idx="8474">
                  <c:v>9.9</c:v>
                </c:pt>
                <c:pt idx="8475">
                  <c:v>9.9</c:v>
                </c:pt>
                <c:pt idx="8476">
                  <c:v>9.89</c:v>
                </c:pt>
                <c:pt idx="8477">
                  <c:v>9.8800000000000008</c:v>
                </c:pt>
                <c:pt idx="8478">
                  <c:v>9.85</c:v>
                </c:pt>
                <c:pt idx="8479">
                  <c:v>9.84</c:v>
                </c:pt>
                <c:pt idx="8480">
                  <c:v>9.81</c:v>
                </c:pt>
                <c:pt idx="8481">
                  <c:v>9.8000000000000007</c:v>
                </c:pt>
                <c:pt idx="8482">
                  <c:v>9.7899999999999991</c:v>
                </c:pt>
                <c:pt idx="8483">
                  <c:v>9.7799999999999994</c:v>
                </c:pt>
                <c:pt idx="8484">
                  <c:v>9.77</c:v>
                </c:pt>
                <c:pt idx="8485">
                  <c:v>9.73</c:v>
                </c:pt>
                <c:pt idx="8486">
                  <c:v>9.7200000000000006</c:v>
                </c:pt>
                <c:pt idx="8487">
                  <c:v>9.6999999999999993</c:v>
                </c:pt>
                <c:pt idx="8488">
                  <c:v>9.66</c:v>
                </c:pt>
                <c:pt idx="8489">
                  <c:v>9.6300000000000008</c:v>
                </c:pt>
                <c:pt idx="8490">
                  <c:v>9.6199999999999992</c:v>
                </c:pt>
                <c:pt idx="8491">
                  <c:v>9.6</c:v>
                </c:pt>
                <c:pt idx="8492">
                  <c:v>9.59</c:v>
                </c:pt>
                <c:pt idx="8493">
                  <c:v>9.56</c:v>
                </c:pt>
                <c:pt idx="8494">
                  <c:v>9.52</c:v>
                </c:pt>
                <c:pt idx="8495">
                  <c:v>9.5</c:v>
                </c:pt>
                <c:pt idx="8496">
                  <c:v>9.48</c:v>
                </c:pt>
                <c:pt idx="8497">
                  <c:v>9.3699999999999992</c:v>
                </c:pt>
                <c:pt idx="8498">
                  <c:v>9.3699999999999992</c:v>
                </c:pt>
                <c:pt idx="8499">
                  <c:v>9.3699999999999992</c:v>
                </c:pt>
                <c:pt idx="8500">
                  <c:v>9.34</c:v>
                </c:pt>
                <c:pt idx="8501">
                  <c:v>9.32</c:v>
                </c:pt>
                <c:pt idx="8502">
                  <c:v>9.31</c:v>
                </c:pt>
                <c:pt idx="8503">
                  <c:v>9.3000000000000007</c:v>
                </c:pt>
                <c:pt idx="8504">
                  <c:v>9.2899999999999991</c:v>
                </c:pt>
                <c:pt idx="8505">
                  <c:v>9.2799999999999994</c:v>
                </c:pt>
                <c:pt idx="8506">
                  <c:v>9.27</c:v>
                </c:pt>
                <c:pt idx="8507">
                  <c:v>9.27</c:v>
                </c:pt>
                <c:pt idx="8508">
                  <c:v>9.25</c:v>
                </c:pt>
                <c:pt idx="8509">
                  <c:v>9.2100000000000009</c:v>
                </c:pt>
                <c:pt idx="8510">
                  <c:v>9.1999999999999993</c:v>
                </c:pt>
                <c:pt idx="8511">
                  <c:v>9.1</c:v>
                </c:pt>
                <c:pt idx="8512">
                  <c:v>9.08</c:v>
                </c:pt>
                <c:pt idx="8513">
                  <c:v>8.98</c:v>
                </c:pt>
                <c:pt idx="8514">
                  <c:v>8.94</c:v>
                </c:pt>
                <c:pt idx="8515">
                  <c:v>8.93</c:v>
                </c:pt>
                <c:pt idx="8516">
                  <c:v>8.8800000000000008</c:v>
                </c:pt>
                <c:pt idx="8517">
                  <c:v>8.7100000000000009</c:v>
                </c:pt>
                <c:pt idx="8518">
                  <c:v>8.6999999999999993</c:v>
                </c:pt>
                <c:pt idx="8519">
                  <c:v>8.65</c:v>
                </c:pt>
                <c:pt idx="8520">
                  <c:v>8.57</c:v>
                </c:pt>
                <c:pt idx="8521">
                  <c:v>8.5</c:v>
                </c:pt>
                <c:pt idx="8522">
                  <c:v>8.49</c:v>
                </c:pt>
                <c:pt idx="8523">
                  <c:v>8.4</c:v>
                </c:pt>
                <c:pt idx="8524">
                  <c:v>8.35</c:v>
                </c:pt>
                <c:pt idx="8525">
                  <c:v>8.25</c:v>
                </c:pt>
                <c:pt idx="8526">
                  <c:v>8.1</c:v>
                </c:pt>
                <c:pt idx="8527">
                  <c:v>8.08</c:v>
                </c:pt>
                <c:pt idx="8528">
                  <c:v>7.99</c:v>
                </c:pt>
                <c:pt idx="8529">
                  <c:v>7.93</c:v>
                </c:pt>
                <c:pt idx="8530">
                  <c:v>7.92</c:v>
                </c:pt>
                <c:pt idx="8531">
                  <c:v>7.84</c:v>
                </c:pt>
                <c:pt idx="8532">
                  <c:v>7.8</c:v>
                </c:pt>
                <c:pt idx="8533">
                  <c:v>7.75</c:v>
                </c:pt>
                <c:pt idx="8534">
                  <c:v>7.73</c:v>
                </c:pt>
                <c:pt idx="8535">
                  <c:v>7.68</c:v>
                </c:pt>
                <c:pt idx="8536">
                  <c:v>7.34</c:v>
                </c:pt>
                <c:pt idx="8537">
                  <c:v>7.29</c:v>
                </c:pt>
                <c:pt idx="8538">
                  <c:v>7.19</c:v>
                </c:pt>
                <c:pt idx="8539">
                  <c:v>6.98</c:v>
                </c:pt>
                <c:pt idx="8540">
                  <c:v>6.87</c:v>
                </c:pt>
                <c:pt idx="8541">
                  <c:v>6.68</c:v>
                </c:pt>
                <c:pt idx="8542">
                  <c:v>6.53</c:v>
                </c:pt>
                <c:pt idx="8543">
                  <c:v>6.29</c:v>
                </c:pt>
                <c:pt idx="8544">
                  <c:v>6.24</c:v>
                </c:pt>
                <c:pt idx="8545">
                  <c:v>6.18</c:v>
                </c:pt>
                <c:pt idx="8546">
                  <c:v>6.1</c:v>
                </c:pt>
                <c:pt idx="8547">
                  <c:v>5.99</c:v>
                </c:pt>
                <c:pt idx="8548">
                  <c:v>5.84</c:v>
                </c:pt>
                <c:pt idx="8549">
                  <c:v>5.76</c:v>
                </c:pt>
                <c:pt idx="8550">
                  <c:v>5.61</c:v>
                </c:pt>
                <c:pt idx="8551">
                  <c:v>5.57</c:v>
                </c:pt>
                <c:pt idx="8552">
                  <c:v>5.28</c:v>
                </c:pt>
                <c:pt idx="8553">
                  <c:v>5.24</c:v>
                </c:pt>
                <c:pt idx="8554">
                  <c:v>5.19</c:v>
                </c:pt>
                <c:pt idx="8555">
                  <c:v>5.15</c:v>
                </c:pt>
                <c:pt idx="8556">
                  <c:v>5.08</c:v>
                </c:pt>
                <c:pt idx="8557">
                  <c:v>5.08</c:v>
                </c:pt>
                <c:pt idx="8558">
                  <c:v>5.0599999999999996</c:v>
                </c:pt>
                <c:pt idx="8559">
                  <c:v>4.8899999999999997</c:v>
                </c:pt>
                <c:pt idx="8560">
                  <c:v>4.8899999999999997</c:v>
                </c:pt>
                <c:pt idx="8561">
                  <c:v>4.8600000000000003</c:v>
                </c:pt>
                <c:pt idx="8562">
                  <c:v>4.49</c:v>
                </c:pt>
                <c:pt idx="8563">
                  <c:v>4.47</c:v>
                </c:pt>
                <c:pt idx="8564">
                  <c:v>4.46</c:v>
                </c:pt>
                <c:pt idx="8565">
                  <c:v>4.4400000000000004</c:v>
                </c:pt>
                <c:pt idx="8566">
                  <c:v>4.37</c:v>
                </c:pt>
                <c:pt idx="8567">
                  <c:v>4.2</c:v>
                </c:pt>
                <c:pt idx="8568">
                  <c:v>4.17</c:v>
                </c:pt>
                <c:pt idx="8569">
                  <c:v>4.08</c:v>
                </c:pt>
                <c:pt idx="8570">
                  <c:v>4.04</c:v>
                </c:pt>
                <c:pt idx="8571">
                  <c:v>4.01</c:v>
                </c:pt>
                <c:pt idx="8572">
                  <c:v>3.98</c:v>
                </c:pt>
                <c:pt idx="8573">
                  <c:v>3.91</c:v>
                </c:pt>
                <c:pt idx="8574">
                  <c:v>3.74</c:v>
                </c:pt>
                <c:pt idx="8575">
                  <c:v>3.68</c:v>
                </c:pt>
                <c:pt idx="8576">
                  <c:v>3.53</c:v>
                </c:pt>
                <c:pt idx="8577">
                  <c:v>3.46</c:v>
                </c:pt>
                <c:pt idx="8578">
                  <c:v>3.27</c:v>
                </c:pt>
                <c:pt idx="8579">
                  <c:v>3.2</c:v>
                </c:pt>
                <c:pt idx="8580">
                  <c:v>3.17</c:v>
                </c:pt>
                <c:pt idx="8581">
                  <c:v>3.04</c:v>
                </c:pt>
                <c:pt idx="8582">
                  <c:v>2.87</c:v>
                </c:pt>
                <c:pt idx="8583">
                  <c:v>2.83</c:v>
                </c:pt>
                <c:pt idx="8584">
                  <c:v>2.52</c:v>
                </c:pt>
                <c:pt idx="8585">
                  <c:v>2.1800000000000002</c:v>
                </c:pt>
                <c:pt idx="8586">
                  <c:v>2.12</c:v>
                </c:pt>
                <c:pt idx="8587">
                  <c:v>2.0699999999999998</c:v>
                </c:pt>
                <c:pt idx="8588">
                  <c:v>1.93</c:v>
                </c:pt>
                <c:pt idx="8589">
                  <c:v>1.78</c:v>
                </c:pt>
                <c:pt idx="8590">
                  <c:v>1.66</c:v>
                </c:pt>
                <c:pt idx="8591">
                  <c:v>1.64</c:v>
                </c:pt>
                <c:pt idx="8592">
                  <c:v>1.53</c:v>
                </c:pt>
                <c:pt idx="8593">
                  <c:v>1.19</c:v>
                </c:pt>
                <c:pt idx="8594">
                  <c:v>1.1499999999999999</c:v>
                </c:pt>
                <c:pt idx="8595">
                  <c:v>0.9</c:v>
                </c:pt>
                <c:pt idx="8596">
                  <c:v>0.83</c:v>
                </c:pt>
                <c:pt idx="8597">
                  <c:v>0.61</c:v>
                </c:pt>
                <c:pt idx="8598">
                  <c:v>0.44</c:v>
                </c:pt>
                <c:pt idx="8599">
                  <c:v>0.26</c:v>
                </c:pt>
                <c:pt idx="8600">
                  <c:v>0.11</c:v>
                </c:pt>
                <c:pt idx="8601">
                  <c:v>0.11</c:v>
                </c:pt>
                <c:pt idx="8602">
                  <c:v>0.1</c:v>
                </c:pt>
                <c:pt idx="8603">
                  <c:v>0.1</c:v>
                </c:pt>
                <c:pt idx="8604">
                  <c:v>0.09</c:v>
                </c:pt>
                <c:pt idx="8605">
                  <c:v>0.09</c:v>
                </c:pt>
                <c:pt idx="8606">
                  <c:v>0.09</c:v>
                </c:pt>
                <c:pt idx="8607">
                  <c:v>0.08</c:v>
                </c:pt>
                <c:pt idx="8608">
                  <c:v>0.08</c:v>
                </c:pt>
                <c:pt idx="8609">
                  <c:v>7.0000000000000007E-2</c:v>
                </c:pt>
                <c:pt idx="8610">
                  <c:v>7.0000000000000007E-2</c:v>
                </c:pt>
                <c:pt idx="8611">
                  <c:v>7.0000000000000007E-2</c:v>
                </c:pt>
                <c:pt idx="8612">
                  <c:v>0.06</c:v>
                </c:pt>
                <c:pt idx="8613">
                  <c:v>0.06</c:v>
                </c:pt>
                <c:pt idx="8614">
                  <c:v>0.05</c:v>
                </c:pt>
                <c:pt idx="8615">
                  <c:v>0.05</c:v>
                </c:pt>
                <c:pt idx="8616">
                  <c:v>0.05</c:v>
                </c:pt>
                <c:pt idx="8617">
                  <c:v>0.05</c:v>
                </c:pt>
                <c:pt idx="8618">
                  <c:v>0.04</c:v>
                </c:pt>
                <c:pt idx="8619">
                  <c:v>0.04</c:v>
                </c:pt>
                <c:pt idx="8620">
                  <c:v>0.04</c:v>
                </c:pt>
                <c:pt idx="8621">
                  <c:v>0.03</c:v>
                </c:pt>
                <c:pt idx="8622">
                  <c:v>0.03</c:v>
                </c:pt>
                <c:pt idx="8623">
                  <c:v>0.03</c:v>
                </c:pt>
                <c:pt idx="8624">
                  <c:v>0.03</c:v>
                </c:pt>
                <c:pt idx="8625">
                  <c:v>0.02</c:v>
                </c:pt>
                <c:pt idx="8626">
                  <c:v>0.02</c:v>
                </c:pt>
                <c:pt idx="8627">
                  <c:v>0.01</c:v>
                </c:pt>
                <c:pt idx="8628">
                  <c:v>0.01</c:v>
                </c:pt>
                <c:pt idx="8629">
                  <c:v>0.01</c:v>
                </c:pt>
                <c:pt idx="8630">
                  <c:v>0.01</c:v>
                </c:pt>
                <c:pt idx="8631">
                  <c:v>0</c:v>
                </c:pt>
                <c:pt idx="8632">
                  <c:v>0</c:v>
                </c:pt>
                <c:pt idx="8633">
                  <c:v>0</c:v>
                </c:pt>
                <c:pt idx="8634">
                  <c:v>-0.01</c:v>
                </c:pt>
                <c:pt idx="8635">
                  <c:v>-0.01</c:v>
                </c:pt>
                <c:pt idx="8636">
                  <c:v>-0.01</c:v>
                </c:pt>
                <c:pt idx="8637">
                  <c:v>-0.04</c:v>
                </c:pt>
                <c:pt idx="8638">
                  <c:v>-0.04</c:v>
                </c:pt>
                <c:pt idx="8639">
                  <c:v>-0.04</c:v>
                </c:pt>
                <c:pt idx="8640">
                  <c:v>-0.04</c:v>
                </c:pt>
                <c:pt idx="8641">
                  <c:v>-0.05</c:v>
                </c:pt>
                <c:pt idx="8642">
                  <c:v>-0.05</c:v>
                </c:pt>
                <c:pt idx="8643">
                  <c:v>-7.0000000000000007E-2</c:v>
                </c:pt>
                <c:pt idx="8644">
                  <c:v>-7.0000000000000007E-2</c:v>
                </c:pt>
                <c:pt idx="8645">
                  <c:v>-7.0000000000000007E-2</c:v>
                </c:pt>
                <c:pt idx="8646">
                  <c:v>-0.08</c:v>
                </c:pt>
                <c:pt idx="8647">
                  <c:v>-0.08</c:v>
                </c:pt>
                <c:pt idx="8648">
                  <c:v>-0.08</c:v>
                </c:pt>
                <c:pt idx="8649">
                  <c:v>-0.08</c:v>
                </c:pt>
                <c:pt idx="8650">
                  <c:v>-0.09</c:v>
                </c:pt>
                <c:pt idx="8651">
                  <c:v>-0.09</c:v>
                </c:pt>
                <c:pt idx="8652">
                  <c:v>-0.09</c:v>
                </c:pt>
                <c:pt idx="8653">
                  <c:v>-0.09</c:v>
                </c:pt>
                <c:pt idx="8654">
                  <c:v>-0.09</c:v>
                </c:pt>
                <c:pt idx="8655">
                  <c:v>-0.09</c:v>
                </c:pt>
                <c:pt idx="8656">
                  <c:v>-0.09</c:v>
                </c:pt>
                <c:pt idx="8657">
                  <c:v>-0.1</c:v>
                </c:pt>
                <c:pt idx="8658">
                  <c:v>-0.13</c:v>
                </c:pt>
                <c:pt idx="8659">
                  <c:v>-0.33</c:v>
                </c:pt>
                <c:pt idx="8660">
                  <c:v>-0.74</c:v>
                </c:pt>
                <c:pt idx="8661">
                  <c:v>-0.77</c:v>
                </c:pt>
                <c:pt idx="8662">
                  <c:v>-0.81</c:v>
                </c:pt>
                <c:pt idx="8663">
                  <c:v>-0.9</c:v>
                </c:pt>
                <c:pt idx="8664">
                  <c:v>-0.9</c:v>
                </c:pt>
                <c:pt idx="8665">
                  <c:v>-0.9</c:v>
                </c:pt>
                <c:pt idx="8666">
                  <c:v>-0.92</c:v>
                </c:pt>
                <c:pt idx="8667">
                  <c:v>-0.94</c:v>
                </c:pt>
                <c:pt idx="8668">
                  <c:v>-0.96</c:v>
                </c:pt>
                <c:pt idx="8669">
                  <c:v>-0.96</c:v>
                </c:pt>
                <c:pt idx="8670">
                  <c:v>-0.97</c:v>
                </c:pt>
                <c:pt idx="8671">
                  <c:v>-0.99</c:v>
                </c:pt>
                <c:pt idx="8672">
                  <c:v>-1.07</c:v>
                </c:pt>
                <c:pt idx="8673">
                  <c:v>-1.1200000000000001</c:v>
                </c:pt>
                <c:pt idx="8674">
                  <c:v>-1.75</c:v>
                </c:pt>
                <c:pt idx="8675">
                  <c:v>-1.8</c:v>
                </c:pt>
                <c:pt idx="8676">
                  <c:v>-1.84</c:v>
                </c:pt>
                <c:pt idx="8677">
                  <c:v>-1.87</c:v>
                </c:pt>
                <c:pt idx="8678">
                  <c:v>-1.91</c:v>
                </c:pt>
                <c:pt idx="8679">
                  <c:v>-2</c:v>
                </c:pt>
                <c:pt idx="8680">
                  <c:v>-2</c:v>
                </c:pt>
                <c:pt idx="8681">
                  <c:v>-2.02</c:v>
                </c:pt>
                <c:pt idx="8682">
                  <c:v>-2.06</c:v>
                </c:pt>
                <c:pt idx="8683">
                  <c:v>-2.19</c:v>
                </c:pt>
                <c:pt idx="8684">
                  <c:v>-2.33</c:v>
                </c:pt>
                <c:pt idx="8685">
                  <c:v>-2.4</c:v>
                </c:pt>
                <c:pt idx="8686">
                  <c:v>-2.4900000000000002</c:v>
                </c:pt>
                <c:pt idx="8687">
                  <c:v>-2.92</c:v>
                </c:pt>
                <c:pt idx="8688">
                  <c:v>-3.18</c:v>
                </c:pt>
                <c:pt idx="8689">
                  <c:v>-4.1100000000000003</c:v>
                </c:pt>
                <c:pt idx="8690">
                  <c:v>-4.12</c:v>
                </c:pt>
                <c:pt idx="8691">
                  <c:v>-4.2300000000000004</c:v>
                </c:pt>
                <c:pt idx="8692">
                  <c:v>-4.78</c:v>
                </c:pt>
                <c:pt idx="8693">
                  <c:v>-4.8499999999999996</c:v>
                </c:pt>
                <c:pt idx="8694">
                  <c:v>-4.92</c:v>
                </c:pt>
                <c:pt idx="8695">
                  <c:v>-4.96</c:v>
                </c:pt>
                <c:pt idx="8696">
                  <c:v>-5</c:v>
                </c:pt>
                <c:pt idx="8697">
                  <c:v>-5.03</c:v>
                </c:pt>
                <c:pt idx="8698">
                  <c:v>-5.0599999999999996</c:v>
                </c:pt>
                <c:pt idx="8699">
                  <c:v>-5.08</c:v>
                </c:pt>
                <c:pt idx="8700">
                  <c:v>-5.13</c:v>
                </c:pt>
                <c:pt idx="8701">
                  <c:v>-5.31</c:v>
                </c:pt>
                <c:pt idx="8702">
                  <c:v>-5.39</c:v>
                </c:pt>
                <c:pt idx="8703">
                  <c:v>-5.4</c:v>
                </c:pt>
                <c:pt idx="8704">
                  <c:v>-5.81</c:v>
                </c:pt>
                <c:pt idx="8705">
                  <c:v>-6.27</c:v>
                </c:pt>
                <c:pt idx="8706">
                  <c:v>-6.55</c:v>
                </c:pt>
                <c:pt idx="8707">
                  <c:v>-6.86</c:v>
                </c:pt>
                <c:pt idx="8708">
                  <c:v>-6.86</c:v>
                </c:pt>
                <c:pt idx="8709">
                  <c:v>-7.32</c:v>
                </c:pt>
                <c:pt idx="8710">
                  <c:v>-7.45</c:v>
                </c:pt>
                <c:pt idx="8711">
                  <c:v>-7.5</c:v>
                </c:pt>
                <c:pt idx="8712">
                  <c:v>-7.72</c:v>
                </c:pt>
                <c:pt idx="8713">
                  <c:v>-8.1</c:v>
                </c:pt>
                <c:pt idx="8714">
                  <c:v>-8.51</c:v>
                </c:pt>
                <c:pt idx="8715">
                  <c:v>-8.67</c:v>
                </c:pt>
                <c:pt idx="8716">
                  <c:v>-8.73</c:v>
                </c:pt>
                <c:pt idx="8717">
                  <c:v>-9.11</c:v>
                </c:pt>
                <c:pt idx="8718">
                  <c:v>-9.9499999999999993</c:v>
                </c:pt>
                <c:pt idx="8719">
                  <c:v>-10.050000000000001</c:v>
                </c:pt>
                <c:pt idx="8720">
                  <c:v>-10.07</c:v>
                </c:pt>
                <c:pt idx="8721">
                  <c:v>-10.1</c:v>
                </c:pt>
                <c:pt idx="8722">
                  <c:v>-10.31</c:v>
                </c:pt>
                <c:pt idx="8723">
                  <c:v>-11.05</c:v>
                </c:pt>
                <c:pt idx="8724">
                  <c:v>-11.11</c:v>
                </c:pt>
                <c:pt idx="8725">
                  <c:v>-11.41</c:v>
                </c:pt>
                <c:pt idx="8726">
                  <c:v>-12.11</c:v>
                </c:pt>
                <c:pt idx="8727">
                  <c:v>-12.2</c:v>
                </c:pt>
                <c:pt idx="8728">
                  <c:v>-12.27</c:v>
                </c:pt>
                <c:pt idx="8729">
                  <c:v>-13.38</c:v>
                </c:pt>
                <c:pt idx="8730">
                  <c:v>-13.42</c:v>
                </c:pt>
                <c:pt idx="8731">
                  <c:v>-13.48</c:v>
                </c:pt>
                <c:pt idx="8732">
                  <c:v>-13.87</c:v>
                </c:pt>
                <c:pt idx="8733">
                  <c:v>-14.16</c:v>
                </c:pt>
                <c:pt idx="8734">
                  <c:v>-14.34</c:v>
                </c:pt>
                <c:pt idx="8735">
                  <c:v>-14.47</c:v>
                </c:pt>
                <c:pt idx="8736">
                  <c:v>-14.93</c:v>
                </c:pt>
                <c:pt idx="8737">
                  <c:v>-15.33</c:v>
                </c:pt>
                <c:pt idx="8738">
                  <c:v>-16.059999999999999</c:v>
                </c:pt>
                <c:pt idx="8739">
                  <c:v>-16.78</c:v>
                </c:pt>
                <c:pt idx="8740">
                  <c:v>-16.940000000000001</c:v>
                </c:pt>
                <c:pt idx="8741">
                  <c:v>-19.11</c:v>
                </c:pt>
                <c:pt idx="8742">
                  <c:v>-19.2</c:v>
                </c:pt>
                <c:pt idx="8743">
                  <c:v>-19.37</c:v>
                </c:pt>
                <c:pt idx="8744">
                  <c:v>-19.63</c:v>
                </c:pt>
                <c:pt idx="8745">
                  <c:v>-19.920000000000002</c:v>
                </c:pt>
                <c:pt idx="8746">
                  <c:v>-19.95</c:v>
                </c:pt>
                <c:pt idx="8747">
                  <c:v>-19.98</c:v>
                </c:pt>
                <c:pt idx="8748">
                  <c:v>-19.989999999999998</c:v>
                </c:pt>
                <c:pt idx="8749">
                  <c:v>-20.07</c:v>
                </c:pt>
                <c:pt idx="8750">
                  <c:v>-23.06</c:v>
                </c:pt>
                <c:pt idx="8751">
                  <c:v>-24.41</c:v>
                </c:pt>
                <c:pt idx="8752">
                  <c:v>-25.02</c:v>
                </c:pt>
                <c:pt idx="8753">
                  <c:v>-29.93</c:v>
                </c:pt>
                <c:pt idx="8754">
                  <c:v>-31.41</c:v>
                </c:pt>
                <c:pt idx="8755">
                  <c:v>-41.74</c:v>
                </c:pt>
                <c:pt idx="8756">
                  <c:v>-46.97</c:v>
                </c:pt>
                <c:pt idx="8757">
                  <c:v>-65.02</c:v>
                </c:pt>
                <c:pt idx="8758">
                  <c:v>-65.06</c:v>
                </c:pt>
                <c:pt idx="8759">
                  <c:v>-79.94</c:v>
                </c:pt>
              </c:numCache>
            </c:numRef>
          </c:yVal>
          <c:smooth val="1"/>
          <c:extLst>
            <c:ext xmlns:c16="http://schemas.microsoft.com/office/drawing/2014/chart" uri="{C3380CC4-5D6E-409C-BE32-E72D297353CC}">
              <c16:uniqueId val="{00000000-B2E9-4EBC-8F3E-57582D68EF49}"/>
            </c:ext>
          </c:extLst>
        </c:ser>
        <c:dLbls>
          <c:showLegendKey val="0"/>
          <c:showVal val="0"/>
          <c:showCatName val="0"/>
          <c:showSerName val="0"/>
          <c:showPercent val="0"/>
          <c:showBubbleSize val="0"/>
        </c:dLbls>
        <c:axId val="123812224"/>
        <c:axId val="123812784"/>
      </c:scatterChart>
      <c:valAx>
        <c:axId val="123812224"/>
        <c:scaling>
          <c:orientation val="minMax"/>
          <c:max val="8760"/>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de-DE" sz="1600"/>
                  <a:t>Hours</a:t>
                </a:r>
              </a:p>
            </c:rich>
          </c:tx>
          <c:layout>
            <c:manualLayout>
              <c:xMode val="edge"/>
              <c:yMode val="edge"/>
              <c:x val="0.89398628920006817"/>
              <c:y val="0.9241597796143250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bg2">
                <a:lumMod val="50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crossAx val="123812784"/>
        <c:crosses val="autoZero"/>
        <c:crossBetween val="midCat"/>
      </c:valAx>
      <c:valAx>
        <c:axId val="12381278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de-DE" sz="1600" baseline="0"/>
                  <a:t>Load [MW]</a:t>
                </a:r>
                <a:endParaRPr lang="de-DE" sz="1600"/>
              </a:p>
            </c:rich>
          </c:tx>
          <c:layout>
            <c:manualLayout>
              <c:xMode val="edge"/>
              <c:yMode val="edge"/>
              <c:x val="5.4391767732451295E-2"/>
              <c:y val="0.1066115702479339"/>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solidFill>
            <a:sysClr val="window" lastClr="FFFFFF"/>
          </a:solidFill>
          <a:ln>
            <a:solidFill>
              <a:schemeClr val="bg2">
                <a:lumMod val="50000"/>
              </a:schemeClr>
            </a:solidFill>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de-DE"/>
          </a:p>
        </c:txPr>
        <c:crossAx val="123812224"/>
        <c:crosses val="autoZero"/>
        <c:crossBetween val="midCat"/>
      </c:valAx>
      <c:spPr>
        <a:noFill/>
        <a:ln>
          <a:noFill/>
        </a:ln>
        <a:effectLst/>
      </c:spPr>
    </c:plotArea>
    <c:plotVisOnly val="1"/>
    <c:dispBlanksAs val="gap"/>
    <c:showDLblsOverMax val="0"/>
  </c:chart>
  <c:spPr>
    <a:noFill/>
    <a:ln w="9525" cap="flat" cmpd="sng" algn="ctr">
      <a:noFill/>
      <a:round/>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19050" cap="rnd">
              <a:noFill/>
              <a:round/>
            </a:ln>
            <a:effectLst/>
          </c:spPr>
          <c:marker>
            <c:symbol val="circle"/>
            <c:size val="5"/>
            <c:spPr>
              <a:noFill/>
              <a:ln w="9525">
                <a:noFill/>
              </a:ln>
              <a:effectLst/>
            </c:spPr>
          </c:marker>
          <c:xVal>
            <c:strRef>
              <c:f>Tabelle1!$A$2:$B$2</c:f>
              <c:strCache>
                <c:ptCount val="2"/>
                <c:pt idx="0">
                  <c:v>Load [MW]</c:v>
                </c:pt>
                <c:pt idx="1">
                  <c:v>Hours of the year</c:v>
                </c:pt>
              </c:strCache>
            </c:strRef>
          </c:xVal>
          <c:yVal>
            <c:numRef>
              <c:f>Tabelle1!$A$3:$B$3</c:f>
              <c:numCache>
                <c:formatCode>General</c:formatCode>
                <c:ptCount val="2"/>
                <c:pt idx="0">
                  <c:v>0</c:v>
                </c:pt>
                <c:pt idx="1">
                  <c:v>0</c:v>
                </c:pt>
              </c:numCache>
            </c:numRef>
          </c:yVal>
          <c:smooth val="0"/>
          <c:extLst>
            <c:ext xmlns:c16="http://schemas.microsoft.com/office/drawing/2014/chart" uri="{C3380CC4-5D6E-409C-BE32-E72D297353CC}">
              <c16:uniqueId val="{00000000-5825-4765-8A5A-ADFAF4F229E2}"/>
            </c:ext>
          </c:extLst>
        </c:ser>
        <c:dLbls>
          <c:showLegendKey val="0"/>
          <c:showVal val="0"/>
          <c:showCatName val="0"/>
          <c:showSerName val="0"/>
          <c:showPercent val="0"/>
          <c:showBubbleSize val="0"/>
        </c:dLbls>
        <c:axId val="576064096"/>
        <c:axId val="576067704"/>
      </c:scatterChart>
      <c:valAx>
        <c:axId val="576064096"/>
        <c:scaling>
          <c:orientation val="minMax"/>
          <c:max val="8760"/>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de-DE"/>
                  <a:t>Hours of the year</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crossAx val="576067704"/>
        <c:crosses val="autoZero"/>
        <c:crossBetween val="midCat"/>
        <c:majorUnit val="2000"/>
        <c:minorUnit val="500"/>
      </c:valAx>
      <c:valAx>
        <c:axId val="576067704"/>
        <c:scaling>
          <c:orientation val="minMax"/>
          <c:max val="2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de-DE"/>
                  <a:t>Load [MW]</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crossAx val="576064096"/>
        <c:crosses val="autoZero"/>
        <c:crossBetween val="midCat"/>
        <c:majorUnit val="2000"/>
        <c:minorUnit val="1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600"/>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19050" cap="rnd">
              <a:noFill/>
              <a:round/>
            </a:ln>
            <a:effectLst/>
          </c:spPr>
          <c:marker>
            <c:symbol val="circle"/>
            <c:size val="5"/>
            <c:spPr>
              <a:noFill/>
              <a:ln w="9525">
                <a:noFill/>
              </a:ln>
              <a:effectLst/>
            </c:spPr>
          </c:marker>
          <c:xVal>
            <c:strRef>
              <c:f>Tabelle1!$A$2:$B$2</c:f>
              <c:strCache>
                <c:ptCount val="2"/>
                <c:pt idx="0">
                  <c:v>Load [MW]</c:v>
                </c:pt>
                <c:pt idx="1">
                  <c:v>Hours of the year</c:v>
                </c:pt>
              </c:strCache>
            </c:strRef>
          </c:xVal>
          <c:yVal>
            <c:numRef>
              <c:f>Tabelle1!$A$3:$B$3</c:f>
              <c:numCache>
                <c:formatCode>General</c:formatCode>
                <c:ptCount val="2"/>
                <c:pt idx="0">
                  <c:v>0</c:v>
                </c:pt>
                <c:pt idx="1">
                  <c:v>0</c:v>
                </c:pt>
              </c:numCache>
            </c:numRef>
          </c:yVal>
          <c:smooth val="0"/>
          <c:extLst>
            <c:ext xmlns:c16="http://schemas.microsoft.com/office/drawing/2014/chart" uri="{C3380CC4-5D6E-409C-BE32-E72D297353CC}">
              <c16:uniqueId val="{00000000-658C-4621-A43A-04916F22917C}"/>
            </c:ext>
          </c:extLst>
        </c:ser>
        <c:dLbls>
          <c:showLegendKey val="0"/>
          <c:showVal val="0"/>
          <c:showCatName val="0"/>
          <c:showSerName val="0"/>
          <c:showPercent val="0"/>
          <c:showBubbleSize val="0"/>
        </c:dLbls>
        <c:axId val="576064096"/>
        <c:axId val="576067704"/>
      </c:scatterChart>
      <c:valAx>
        <c:axId val="576064096"/>
        <c:scaling>
          <c:orientation val="minMax"/>
          <c:max val="2000"/>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de-DE" dirty="0" err="1"/>
                  <a:t>Cumulative</a:t>
                </a:r>
                <a:r>
                  <a:rPr lang="de-DE" baseline="0" dirty="0"/>
                  <a:t> </a:t>
                </a:r>
                <a:r>
                  <a:rPr lang="de-DE" baseline="0" dirty="0" err="1"/>
                  <a:t>Capacity</a:t>
                </a:r>
                <a:r>
                  <a:rPr lang="de-DE" baseline="0" dirty="0"/>
                  <a:t> [MW]</a:t>
                </a:r>
                <a:endParaRPr lang="de-DE" dirty="0"/>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crossAx val="576067704"/>
        <c:crosses val="autoZero"/>
        <c:crossBetween val="midCat"/>
        <c:majorUnit val="500"/>
        <c:minorUnit val="100"/>
      </c:valAx>
      <c:valAx>
        <c:axId val="576067704"/>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de-DE" dirty="0"/>
                  <a:t>Price</a:t>
                </a:r>
                <a:r>
                  <a:rPr lang="de-DE" baseline="0" dirty="0"/>
                  <a:t> &amp; STMGC </a:t>
                </a:r>
                <a:r>
                  <a:rPr lang="de-DE" dirty="0"/>
                  <a:t>[€/</a:t>
                </a:r>
                <a:r>
                  <a:rPr lang="de-DE" dirty="0" err="1"/>
                  <a:t>Mwh</a:t>
                </a:r>
                <a:r>
                  <a:rPr lang="de-DE" baseline="-25000" dirty="0" err="1"/>
                  <a:t>el</a:t>
                </a:r>
                <a:r>
                  <a:rPr lang="de-DE" baseline="0" dirty="0"/>
                  <a:t>]</a:t>
                </a:r>
                <a:endParaRPr lang="de-DE" dirty="0"/>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crossAx val="576064096"/>
        <c:crosses val="autoZero"/>
        <c:crossBetween val="midCat"/>
        <c:majorUnit val="10"/>
        <c:min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600"/>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6BC7AAF-163F-418E-9445-E26579AB44D0}"/>
              </a:ext>
            </a:extLst>
          </p:cNvPr>
          <p:cNvSpPr>
            <a:spLocks noGrp="1" noChangeArrowheads="1"/>
          </p:cNvSpPr>
          <p:nvPr>
            <p:ph type="hdr" sz="quarter"/>
          </p:nvPr>
        </p:nvSpPr>
        <p:spPr bwMode="auto">
          <a:xfrm>
            <a:off x="0" y="0"/>
            <a:ext cx="2945660"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1" tIns="46055" rIns="92111" bIns="46055" numCol="1" anchor="t" anchorCtr="0" compatLnSpc="1">
            <a:prstTxWarp prst="textNoShape">
              <a:avLst/>
            </a:prstTxWarp>
          </a:bodyPr>
          <a:lstStyle>
            <a:lvl1pPr algn="l">
              <a:defRPr/>
            </a:lvl1pPr>
          </a:lstStyle>
          <a:p>
            <a:endParaRPr lang="de-DE" altLang="de-DE"/>
          </a:p>
        </p:txBody>
      </p:sp>
      <p:sp>
        <p:nvSpPr>
          <p:cNvPr id="9219" name="Rectangle 3">
            <a:extLst>
              <a:ext uri="{FF2B5EF4-FFF2-40B4-BE49-F238E27FC236}">
                <a16:creationId xmlns:a16="http://schemas.microsoft.com/office/drawing/2014/main" id="{A0D8AE0F-5C94-467A-8A5B-5BE9A83A7376}"/>
              </a:ext>
            </a:extLst>
          </p:cNvPr>
          <p:cNvSpPr>
            <a:spLocks noGrp="1" noChangeArrowheads="1"/>
          </p:cNvSpPr>
          <p:nvPr>
            <p:ph type="dt" idx="1"/>
          </p:nvPr>
        </p:nvSpPr>
        <p:spPr bwMode="auto">
          <a:xfrm>
            <a:off x="3850442" y="0"/>
            <a:ext cx="2945660"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1" tIns="46055" rIns="92111" bIns="46055" numCol="1" anchor="t" anchorCtr="0" compatLnSpc="1">
            <a:prstTxWarp prst="textNoShape">
              <a:avLst/>
            </a:prstTxWarp>
          </a:bodyPr>
          <a:lstStyle>
            <a:lvl1pPr algn="r">
              <a:defRPr/>
            </a:lvl1pPr>
          </a:lstStyle>
          <a:p>
            <a:endParaRPr lang="de-DE" altLang="de-DE"/>
          </a:p>
        </p:txBody>
      </p:sp>
      <p:sp>
        <p:nvSpPr>
          <p:cNvPr id="9220" name="Rectangle 4">
            <a:extLst>
              <a:ext uri="{FF2B5EF4-FFF2-40B4-BE49-F238E27FC236}">
                <a16:creationId xmlns:a16="http://schemas.microsoft.com/office/drawing/2014/main" id="{6AB5A5BF-A77B-4A21-BF31-3DA9A18DA9A0}"/>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7DB1FE41-CFB6-49FE-8986-F81308D9C0DA}"/>
              </a:ext>
            </a:extLst>
          </p:cNvPr>
          <p:cNvSpPr>
            <a:spLocks noGrp="1" noChangeArrowheads="1"/>
          </p:cNvSpPr>
          <p:nvPr>
            <p:ph type="body" sz="quarter" idx="3"/>
          </p:nvPr>
        </p:nvSpPr>
        <p:spPr bwMode="auto">
          <a:xfrm>
            <a:off x="679768" y="4715908"/>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1" tIns="46055" rIns="92111" bIns="46055"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9222" name="Rectangle 6">
            <a:extLst>
              <a:ext uri="{FF2B5EF4-FFF2-40B4-BE49-F238E27FC236}">
                <a16:creationId xmlns:a16="http://schemas.microsoft.com/office/drawing/2014/main" id="{10FEBE40-6260-483D-88EB-1E1C750A2A0E}"/>
              </a:ext>
            </a:extLst>
          </p:cNvPr>
          <p:cNvSpPr>
            <a:spLocks noGrp="1" noChangeArrowheads="1"/>
          </p:cNvSpPr>
          <p:nvPr>
            <p:ph type="ftr" sz="quarter" idx="4"/>
          </p:nvPr>
        </p:nvSpPr>
        <p:spPr bwMode="auto">
          <a:xfrm>
            <a:off x="0" y="9430091"/>
            <a:ext cx="2945660"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1" tIns="46055" rIns="92111" bIns="46055" numCol="1" anchor="b" anchorCtr="0" compatLnSpc="1">
            <a:prstTxWarp prst="textNoShape">
              <a:avLst/>
            </a:prstTxWarp>
          </a:bodyPr>
          <a:lstStyle>
            <a:lvl1pPr algn="l">
              <a:defRPr/>
            </a:lvl1pPr>
          </a:lstStyle>
          <a:p>
            <a:endParaRPr lang="de-DE" altLang="de-DE"/>
          </a:p>
        </p:txBody>
      </p:sp>
      <p:sp>
        <p:nvSpPr>
          <p:cNvPr id="9223" name="Rectangle 7">
            <a:extLst>
              <a:ext uri="{FF2B5EF4-FFF2-40B4-BE49-F238E27FC236}">
                <a16:creationId xmlns:a16="http://schemas.microsoft.com/office/drawing/2014/main" id="{DE9C9408-8DA3-402B-8705-9D6CBC977D91}"/>
              </a:ext>
            </a:extLst>
          </p:cNvPr>
          <p:cNvSpPr>
            <a:spLocks noGrp="1" noChangeArrowheads="1"/>
          </p:cNvSpPr>
          <p:nvPr>
            <p:ph type="sldNum" sz="quarter" idx="5"/>
          </p:nvPr>
        </p:nvSpPr>
        <p:spPr bwMode="auto">
          <a:xfrm>
            <a:off x="3850442" y="9430091"/>
            <a:ext cx="2945660"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1" tIns="46055" rIns="92111" bIns="46055" numCol="1" anchor="b" anchorCtr="0" compatLnSpc="1">
            <a:prstTxWarp prst="textNoShape">
              <a:avLst/>
            </a:prstTxWarp>
          </a:bodyPr>
          <a:lstStyle>
            <a:lvl1pPr algn="r">
              <a:defRPr/>
            </a:lvl1pPr>
          </a:lstStyle>
          <a:p>
            <a:fld id="{D1C299D7-F822-4CC6-B06D-4088CFDAB1DA}"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n.wikipedia.org/wiki/Marginal_cost"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n.wikipedia.org/wiki/Marginal_cost"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a:t>
            </a:fld>
            <a:endParaRPr lang="de-DE" altLang="de-DE"/>
          </a:p>
        </p:txBody>
      </p:sp>
    </p:spTree>
    <p:extLst>
      <p:ext uri="{BB962C8B-B14F-4D97-AF65-F5344CB8AC3E}">
        <p14:creationId xmlns:p14="http://schemas.microsoft.com/office/powerpoint/2010/main" val="700464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Merit Order </a:t>
            </a:r>
            <a:r>
              <a:rPr lang="de-DE" dirty="0" err="1"/>
              <a:t>Effect</a:t>
            </a:r>
            <a:r>
              <a:rPr lang="de-DE" dirty="0"/>
              <a:t> </a:t>
            </a:r>
            <a:r>
              <a:rPr lang="de-DE" dirty="0" err="1"/>
              <a:t>of</a:t>
            </a:r>
            <a:r>
              <a:rPr lang="de-DE" dirty="0"/>
              <a:t> </a:t>
            </a:r>
            <a:r>
              <a:rPr lang="de-DE" dirty="0" err="1"/>
              <a:t>the</a:t>
            </a:r>
            <a:r>
              <a:rPr lang="de-DE" dirty="0"/>
              <a:t> </a:t>
            </a:r>
            <a:r>
              <a:rPr lang="de-DE" dirty="0" err="1"/>
              <a:t>Renewables</a:t>
            </a:r>
            <a:r>
              <a:rPr lang="de-DE" dirty="0"/>
              <a:t> </a:t>
            </a:r>
            <a:r>
              <a:rPr lang="de-DE" dirty="0" err="1"/>
              <a:t>can</a:t>
            </a:r>
            <a:r>
              <a:rPr lang="de-DE" dirty="0"/>
              <a:t> </a:t>
            </a:r>
            <a:r>
              <a:rPr lang="de-DE" dirty="0" err="1"/>
              <a:t>be</a:t>
            </a:r>
            <a:r>
              <a:rPr lang="de-DE" dirty="0"/>
              <a:t> </a:t>
            </a:r>
            <a:r>
              <a:rPr lang="de-DE" dirty="0" err="1"/>
              <a:t>shown</a:t>
            </a:r>
            <a:r>
              <a:rPr lang="de-DE" dirty="0"/>
              <a:t> </a:t>
            </a:r>
            <a:r>
              <a:rPr lang="de-DE" dirty="0" err="1"/>
              <a:t>by</a:t>
            </a:r>
            <a:r>
              <a:rPr lang="de-DE" dirty="0"/>
              <a:t> </a:t>
            </a:r>
            <a:r>
              <a:rPr lang="de-DE" dirty="0" err="1"/>
              <a:t>changing</a:t>
            </a:r>
            <a:r>
              <a:rPr lang="de-DE" dirty="0"/>
              <a:t> </a:t>
            </a:r>
            <a:r>
              <a:rPr lang="de-DE" dirty="0" err="1"/>
              <a:t>the</a:t>
            </a:r>
            <a:r>
              <a:rPr lang="de-DE" dirty="0"/>
              <a:t> </a:t>
            </a:r>
            <a:r>
              <a:rPr lang="de-DE" dirty="0" err="1"/>
              <a:t>load</a:t>
            </a:r>
            <a:r>
              <a:rPr lang="de-DE" dirty="0"/>
              <a:t> </a:t>
            </a:r>
            <a:r>
              <a:rPr lang="de-DE" dirty="0" err="1"/>
              <a:t>curve</a:t>
            </a:r>
            <a:r>
              <a:rPr lang="de-DE" dirty="0"/>
              <a:t> </a:t>
            </a:r>
            <a:r>
              <a:rPr lang="de-DE" dirty="0" err="1"/>
              <a:t>or</a:t>
            </a:r>
            <a:r>
              <a:rPr lang="de-DE" dirty="0"/>
              <a:t> </a:t>
            </a:r>
            <a:r>
              <a:rPr lang="de-DE" dirty="0" err="1"/>
              <a:t>the</a:t>
            </a:r>
            <a:r>
              <a:rPr lang="de-DE" dirty="0"/>
              <a:t> </a:t>
            </a:r>
            <a:r>
              <a:rPr lang="de-DE" dirty="0" err="1"/>
              <a:t>generation</a:t>
            </a:r>
            <a:r>
              <a:rPr lang="de-DE" dirty="0"/>
              <a:t> </a:t>
            </a:r>
            <a:r>
              <a:rPr lang="de-DE" dirty="0" err="1"/>
              <a:t>curve</a:t>
            </a:r>
            <a:r>
              <a:rPr lang="de-DE" dirty="0"/>
              <a:t>.</a:t>
            </a:r>
          </a:p>
          <a:p>
            <a:r>
              <a:rPr lang="de-DE" dirty="0"/>
              <a:t>In </a:t>
            </a:r>
            <a:r>
              <a:rPr lang="de-DE" dirty="0" err="1"/>
              <a:t>this</a:t>
            </a:r>
            <a:r>
              <a:rPr lang="de-DE" dirty="0"/>
              <a:t> </a:t>
            </a:r>
            <a:r>
              <a:rPr lang="de-DE" dirty="0" err="1"/>
              <a:t>case</a:t>
            </a:r>
            <a:r>
              <a:rPr lang="de-DE" dirty="0"/>
              <a:t>: Load </a:t>
            </a:r>
            <a:r>
              <a:rPr lang="de-DE" dirty="0" err="1"/>
              <a:t>is</a:t>
            </a:r>
            <a:r>
              <a:rPr lang="de-DE" dirty="0"/>
              <a:t> </a:t>
            </a:r>
            <a:r>
              <a:rPr lang="de-DE" dirty="0" err="1"/>
              <a:t>uncanged</a:t>
            </a:r>
            <a:r>
              <a:rPr lang="de-DE" dirty="0"/>
              <a:t>, </a:t>
            </a:r>
            <a:r>
              <a:rPr lang="de-DE" dirty="0" err="1"/>
              <a:t>Renewables</a:t>
            </a:r>
            <a:r>
              <a:rPr lang="de-DE" dirty="0"/>
              <a:t> shift </a:t>
            </a:r>
            <a:r>
              <a:rPr lang="de-DE" dirty="0" err="1"/>
              <a:t>the</a:t>
            </a:r>
            <a:r>
              <a:rPr lang="de-DE" dirty="0"/>
              <a:t> </a:t>
            </a:r>
            <a:r>
              <a:rPr lang="de-DE" dirty="0" err="1"/>
              <a:t>conventional</a:t>
            </a:r>
            <a:r>
              <a:rPr lang="de-DE" dirty="0"/>
              <a:t> </a:t>
            </a:r>
            <a:r>
              <a:rPr lang="de-DE" dirty="0" err="1"/>
              <a:t>merit</a:t>
            </a:r>
            <a:r>
              <a:rPr lang="de-DE" dirty="0"/>
              <a:t> </a:t>
            </a:r>
            <a:r>
              <a:rPr lang="de-DE" dirty="0" err="1"/>
              <a:t>order</a:t>
            </a:r>
            <a:r>
              <a:rPr lang="de-DE" dirty="0"/>
              <a:t> </a:t>
            </a:r>
            <a:r>
              <a:rPr lang="de-DE" dirty="0" err="1"/>
              <a:t>to</a:t>
            </a:r>
            <a:r>
              <a:rPr lang="de-DE" dirty="0"/>
              <a:t> </a:t>
            </a:r>
            <a:r>
              <a:rPr lang="de-DE" dirty="0" err="1"/>
              <a:t>the</a:t>
            </a:r>
            <a:r>
              <a:rPr lang="de-DE" dirty="0"/>
              <a:t> </a:t>
            </a:r>
            <a:r>
              <a:rPr lang="de-DE" dirty="0" err="1"/>
              <a:t>right</a:t>
            </a:r>
            <a:r>
              <a:rPr lang="de-DE" dirty="0"/>
              <a:t>, </a:t>
            </a:r>
            <a:r>
              <a:rPr lang="de-DE" dirty="0" err="1"/>
              <a:t>since</a:t>
            </a:r>
            <a:r>
              <a:rPr lang="de-DE" dirty="0"/>
              <a:t> </a:t>
            </a:r>
            <a:r>
              <a:rPr lang="de-DE" dirty="0" err="1"/>
              <a:t>they</a:t>
            </a:r>
            <a:r>
              <a:rPr lang="de-DE" dirty="0"/>
              <a:t> </a:t>
            </a:r>
            <a:r>
              <a:rPr lang="de-DE" dirty="0" err="1"/>
              <a:t>have</a:t>
            </a:r>
            <a:r>
              <a:rPr lang="de-DE" dirty="0"/>
              <a:t> </a:t>
            </a:r>
            <a:r>
              <a:rPr lang="de-DE" dirty="0" err="1"/>
              <a:t>the</a:t>
            </a:r>
            <a:r>
              <a:rPr lang="de-DE" dirty="0"/>
              <a:t> </a:t>
            </a:r>
            <a:r>
              <a:rPr lang="de-DE" dirty="0" err="1"/>
              <a:t>lowest</a:t>
            </a:r>
            <a:r>
              <a:rPr lang="de-DE" dirty="0"/>
              <a:t> marginal </a:t>
            </a:r>
            <a:r>
              <a:rPr lang="de-DE" dirty="0" err="1"/>
              <a:t>generation</a:t>
            </a:r>
            <a:r>
              <a:rPr lang="de-DE" dirty="0"/>
              <a:t> </a:t>
            </a:r>
            <a:r>
              <a:rPr lang="de-DE" dirty="0" err="1"/>
              <a:t>costs</a:t>
            </a:r>
            <a:r>
              <a:rPr lang="de-DE" dirty="0"/>
              <a:t>.</a:t>
            </a:r>
          </a:p>
          <a:p>
            <a:endParaRPr lang="de-DE" dirty="0"/>
          </a:p>
          <a:p>
            <a:r>
              <a:rPr lang="en-US" dirty="0"/>
              <a:t>The </a:t>
            </a:r>
            <a:r>
              <a:rPr lang="en-US" b="1" dirty="0"/>
              <a:t>merit order effect</a:t>
            </a:r>
            <a:r>
              <a:rPr lang="en-US" dirty="0"/>
              <a:t> of renewable energy sources (RES) describes the impact of feed-in of renewable (must run) electricity on electricity prices. As renewable electricity feed-in such as wind or photovoltaic virtually comes at zero costs, the demand for conventional generation capacity is reduced by the amount of renewable feed-in. As a result the prices for electricity decrease: the merit order effect</a:t>
            </a:r>
            <a:endParaRPr lang="de-DE" dirty="0"/>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10</a:t>
            </a:fld>
            <a:endParaRPr lang="de-DE" altLang="de-DE"/>
          </a:p>
        </p:txBody>
      </p:sp>
    </p:spTree>
    <p:extLst>
      <p:ext uri="{BB962C8B-B14F-4D97-AF65-F5344CB8AC3E}">
        <p14:creationId xmlns:p14="http://schemas.microsoft.com/office/powerpoint/2010/main" val="2353175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Residual Load = Load </a:t>
            </a:r>
            <a:r>
              <a:rPr lang="de-DE" dirty="0" err="1"/>
              <a:t>of</a:t>
            </a:r>
            <a:r>
              <a:rPr lang="de-DE" dirty="0"/>
              <a:t> </a:t>
            </a:r>
            <a:r>
              <a:rPr lang="de-DE" dirty="0" err="1"/>
              <a:t>consumers</a:t>
            </a:r>
            <a:r>
              <a:rPr lang="de-DE" dirty="0"/>
              <a:t>, </a:t>
            </a:r>
            <a:r>
              <a:rPr lang="de-DE" dirty="0" err="1"/>
              <a:t>reduced</a:t>
            </a:r>
            <a:r>
              <a:rPr lang="de-DE" dirty="0"/>
              <a:t> </a:t>
            </a:r>
            <a:r>
              <a:rPr lang="de-DE" dirty="0" err="1"/>
              <a:t>by</a:t>
            </a:r>
            <a:r>
              <a:rPr lang="de-DE" dirty="0"/>
              <a:t> RES, and inflexible must-run </a:t>
            </a:r>
            <a:r>
              <a:rPr lang="de-DE" dirty="0" err="1"/>
              <a:t>capacities</a:t>
            </a:r>
            <a:endParaRPr lang="de-DE" dirty="0"/>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11</a:t>
            </a:fld>
            <a:endParaRPr lang="de-DE" altLang="de-DE"/>
          </a:p>
        </p:txBody>
      </p:sp>
    </p:spTree>
    <p:extLst>
      <p:ext uri="{BB962C8B-B14F-4D97-AF65-F5344CB8AC3E}">
        <p14:creationId xmlns:p14="http://schemas.microsoft.com/office/powerpoint/2010/main" val="1576195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882030"/>
            <a:r>
              <a:rPr lang="en-US" dirty="0"/>
              <a:t>CO2-Price has to be priced into the marginal generation costs. Thereby changing the merit order.</a:t>
            </a:r>
          </a:p>
          <a:p>
            <a:pPr defTabSz="882030"/>
            <a:r>
              <a:rPr lang="en-US" dirty="0"/>
              <a:t>There is a CO2 price at which generation technologies switch position in the merit order.</a:t>
            </a:r>
          </a:p>
          <a:p>
            <a:endParaRPr lang="de-DE" dirty="0"/>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12</a:t>
            </a:fld>
            <a:endParaRPr lang="de-DE" altLang="de-DE"/>
          </a:p>
        </p:txBody>
      </p:sp>
    </p:spTree>
    <p:extLst>
      <p:ext uri="{BB962C8B-B14F-4D97-AF65-F5344CB8AC3E}">
        <p14:creationId xmlns:p14="http://schemas.microsoft.com/office/powerpoint/2010/main" val="35370717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13</a:t>
            </a:fld>
            <a:endParaRPr lang="de-DE" altLang="de-DE"/>
          </a:p>
        </p:txBody>
      </p:sp>
    </p:spTree>
    <p:extLst>
      <p:ext uri="{BB962C8B-B14F-4D97-AF65-F5344CB8AC3E}">
        <p14:creationId xmlns:p14="http://schemas.microsoft.com/office/powerpoint/2010/main" val="2713819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14</a:t>
            </a:fld>
            <a:endParaRPr lang="de-DE" altLang="de-DE"/>
          </a:p>
        </p:txBody>
      </p:sp>
    </p:spTree>
    <p:extLst>
      <p:ext uri="{BB962C8B-B14F-4D97-AF65-F5344CB8AC3E}">
        <p14:creationId xmlns:p14="http://schemas.microsoft.com/office/powerpoint/2010/main" val="3841293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15</a:t>
            </a:fld>
            <a:endParaRPr lang="de-DE" altLang="de-DE"/>
          </a:p>
        </p:txBody>
      </p:sp>
    </p:spTree>
    <p:extLst>
      <p:ext uri="{BB962C8B-B14F-4D97-AF65-F5344CB8AC3E}">
        <p14:creationId xmlns:p14="http://schemas.microsoft.com/office/powerpoint/2010/main" val="3260109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 See </a:t>
            </a:r>
            <a:r>
              <a:rPr lang="de-DE" dirty="0" err="1"/>
              <a:t>slide</a:t>
            </a:r>
            <a:r>
              <a:rPr lang="de-DE" dirty="0"/>
              <a:t> 5</a:t>
            </a:r>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16</a:t>
            </a:fld>
            <a:endParaRPr lang="de-DE" altLang="de-DE"/>
          </a:p>
        </p:txBody>
      </p:sp>
    </p:spTree>
    <p:extLst>
      <p:ext uri="{BB962C8B-B14F-4D97-AF65-F5344CB8AC3E}">
        <p14:creationId xmlns:p14="http://schemas.microsoft.com/office/powerpoint/2010/main" val="3532260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17</a:t>
            </a:fld>
            <a:endParaRPr lang="de-DE" altLang="de-DE"/>
          </a:p>
        </p:txBody>
      </p:sp>
    </p:spTree>
    <p:extLst>
      <p:ext uri="{BB962C8B-B14F-4D97-AF65-F5344CB8AC3E}">
        <p14:creationId xmlns:p14="http://schemas.microsoft.com/office/powerpoint/2010/main" val="1243517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18</a:t>
            </a:fld>
            <a:endParaRPr lang="de-DE" altLang="de-DE"/>
          </a:p>
        </p:txBody>
      </p:sp>
    </p:spTree>
    <p:extLst>
      <p:ext uri="{BB962C8B-B14F-4D97-AF65-F5344CB8AC3E}">
        <p14:creationId xmlns:p14="http://schemas.microsoft.com/office/powerpoint/2010/main" val="28176089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19</a:t>
            </a:fld>
            <a:endParaRPr lang="de-DE" altLang="de-DE"/>
          </a:p>
        </p:txBody>
      </p:sp>
    </p:spTree>
    <p:extLst>
      <p:ext uri="{BB962C8B-B14F-4D97-AF65-F5344CB8AC3E}">
        <p14:creationId xmlns:p14="http://schemas.microsoft.com/office/powerpoint/2010/main" val="1653158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a:t>
            </a:fld>
            <a:endParaRPr lang="de-DE" altLang="de-DE"/>
          </a:p>
        </p:txBody>
      </p:sp>
    </p:spTree>
    <p:extLst>
      <p:ext uri="{BB962C8B-B14F-4D97-AF65-F5344CB8AC3E}">
        <p14:creationId xmlns:p14="http://schemas.microsoft.com/office/powerpoint/2010/main" val="32982412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20</a:t>
            </a:fld>
            <a:endParaRPr lang="de-DE" altLang="de-DE"/>
          </a:p>
        </p:txBody>
      </p:sp>
    </p:spTree>
    <p:extLst>
      <p:ext uri="{BB962C8B-B14F-4D97-AF65-F5344CB8AC3E}">
        <p14:creationId xmlns:p14="http://schemas.microsoft.com/office/powerpoint/2010/main" val="883703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21</a:t>
            </a:fld>
            <a:endParaRPr lang="de-DE" altLang="de-DE"/>
          </a:p>
        </p:txBody>
      </p:sp>
    </p:spTree>
    <p:extLst>
      <p:ext uri="{BB962C8B-B14F-4D97-AF65-F5344CB8AC3E}">
        <p14:creationId xmlns:p14="http://schemas.microsoft.com/office/powerpoint/2010/main" val="34029423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22</a:t>
            </a:fld>
            <a:endParaRPr lang="de-DE" altLang="de-DE"/>
          </a:p>
        </p:txBody>
      </p:sp>
    </p:spTree>
    <p:extLst>
      <p:ext uri="{BB962C8B-B14F-4D97-AF65-F5344CB8AC3E}">
        <p14:creationId xmlns:p14="http://schemas.microsoft.com/office/powerpoint/2010/main" val="39569642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23</a:t>
            </a:fld>
            <a:endParaRPr lang="de-DE" altLang="de-DE"/>
          </a:p>
        </p:txBody>
      </p:sp>
    </p:spTree>
    <p:extLst>
      <p:ext uri="{BB962C8B-B14F-4D97-AF65-F5344CB8AC3E}">
        <p14:creationId xmlns:p14="http://schemas.microsoft.com/office/powerpoint/2010/main" val="9724211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c) See </a:t>
            </a:r>
            <a:r>
              <a:rPr lang="de-DE" dirty="0" err="1"/>
              <a:t>slide</a:t>
            </a:r>
            <a:r>
              <a:rPr lang="de-DE" dirty="0"/>
              <a:t> 11</a:t>
            </a:r>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24</a:t>
            </a:fld>
            <a:endParaRPr lang="de-DE" altLang="de-DE"/>
          </a:p>
        </p:txBody>
      </p:sp>
    </p:spTree>
    <p:extLst>
      <p:ext uri="{BB962C8B-B14F-4D97-AF65-F5344CB8AC3E}">
        <p14:creationId xmlns:p14="http://schemas.microsoft.com/office/powerpoint/2010/main" val="35596306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25</a:t>
            </a:fld>
            <a:endParaRPr lang="de-DE" altLang="de-DE"/>
          </a:p>
        </p:txBody>
      </p:sp>
    </p:spTree>
    <p:extLst>
      <p:ext uri="{BB962C8B-B14F-4D97-AF65-F5344CB8AC3E}">
        <p14:creationId xmlns:p14="http://schemas.microsoft.com/office/powerpoint/2010/main" val="16787713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26</a:t>
            </a:fld>
            <a:endParaRPr lang="de-DE" altLang="de-DE"/>
          </a:p>
        </p:txBody>
      </p:sp>
    </p:spTree>
    <p:extLst>
      <p:ext uri="{BB962C8B-B14F-4D97-AF65-F5344CB8AC3E}">
        <p14:creationId xmlns:p14="http://schemas.microsoft.com/office/powerpoint/2010/main" val="30699408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27</a:t>
            </a:fld>
            <a:endParaRPr lang="de-DE" altLang="de-DE"/>
          </a:p>
        </p:txBody>
      </p:sp>
    </p:spTree>
    <p:extLst>
      <p:ext uri="{BB962C8B-B14F-4D97-AF65-F5344CB8AC3E}">
        <p14:creationId xmlns:p14="http://schemas.microsoft.com/office/powerpoint/2010/main" val="27306445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28</a:t>
            </a:fld>
            <a:endParaRPr lang="de-DE" altLang="de-DE"/>
          </a:p>
        </p:txBody>
      </p:sp>
    </p:spTree>
    <p:extLst>
      <p:ext uri="{BB962C8B-B14F-4D97-AF65-F5344CB8AC3E}">
        <p14:creationId xmlns:p14="http://schemas.microsoft.com/office/powerpoint/2010/main" val="27334429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29</a:t>
            </a:fld>
            <a:endParaRPr lang="de-DE" altLang="de-DE"/>
          </a:p>
        </p:txBody>
      </p:sp>
    </p:spTree>
    <p:extLst>
      <p:ext uri="{BB962C8B-B14F-4D97-AF65-F5344CB8AC3E}">
        <p14:creationId xmlns:p14="http://schemas.microsoft.com/office/powerpoint/2010/main" val="2477754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a:t>
            </a:fld>
            <a:endParaRPr lang="de-DE" altLang="de-DE"/>
          </a:p>
        </p:txBody>
      </p:sp>
    </p:spTree>
    <p:extLst>
      <p:ext uri="{BB962C8B-B14F-4D97-AF65-F5344CB8AC3E}">
        <p14:creationId xmlns:p14="http://schemas.microsoft.com/office/powerpoint/2010/main" val="2526461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4</a:t>
            </a:fld>
            <a:endParaRPr lang="de-DE" altLang="de-DE"/>
          </a:p>
        </p:txBody>
      </p:sp>
    </p:spTree>
    <p:extLst>
      <p:ext uri="{BB962C8B-B14F-4D97-AF65-F5344CB8AC3E}">
        <p14:creationId xmlns:p14="http://schemas.microsoft.com/office/powerpoint/2010/main" val="4155611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5</a:t>
            </a:fld>
            <a:endParaRPr lang="de-DE" altLang="de-DE"/>
          </a:p>
        </p:txBody>
      </p:sp>
    </p:spTree>
    <p:extLst>
      <p:ext uri="{BB962C8B-B14F-4D97-AF65-F5344CB8AC3E}">
        <p14:creationId xmlns:p14="http://schemas.microsoft.com/office/powerpoint/2010/main" val="1185204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6</a:t>
            </a:fld>
            <a:endParaRPr lang="de-DE" altLang="de-DE"/>
          </a:p>
        </p:txBody>
      </p:sp>
    </p:spTree>
    <p:extLst>
      <p:ext uri="{BB962C8B-B14F-4D97-AF65-F5344CB8AC3E}">
        <p14:creationId xmlns:p14="http://schemas.microsoft.com/office/powerpoint/2010/main" val="1604658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7</a:t>
            </a:fld>
            <a:endParaRPr lang="de-DE" altLang="de-DE"/>
          </a:p>
        </p:txBody>
      </p:sp>
    </p:spTree>
    <p:extLst>
      <p:ext uri="{BB962C8B-B14F-4D97-AF65-F5344CB8AC3E}">
        <p14:creationId xmlns:p14="http://schemas.microsoft.com/office/powerpoint/2010/main" val="2827977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The </a:t>
            </a:r>
            <a:r>
              <a:rPr lang="en-US" b="1" dirty="0"/>
              <a:t>merit order</a:t>
            </a:r>
            <a:r>
              <a:rPr lang="en-US" dirty="0"/>
              <a:t> is a way of ranking available sources of energy, especially electrical generation, based on ascending order of price (which may reflect the order of their short-run </a:t>
            </a:r>
            <a:r>
              <a:rPr lang="en-US" dirty="0">
                <a:hlinkClick r:id="rId3" tooltip="Marginal cost"/>
              </a:rPr>
              <a:t>marginal costs</a:t>
            </a:r>
            <a:r>
              <a:rPr lang="en-US" dirty="0"/>
              <a:t> of production) together with amount of energy that will be generated. In a centralized management, the ranking is so that those with the lowest marginal costs are the first ones to be brought online to meet demand, and the plants with the highest marginal costs are the last to be brought on line. Dispatching generation in this way minimizes the cost of production of electricity</a:t>
            </a:r>
            <a:endParaRPr lang="de-DE" dirty="0"/>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8</a:t>
            </a:fld>
            <a:endParaRPr lang="de-DE" altLang="de-DE"/>
          </a:p>
        </p:txBody>
      </p:sp>
    </p:spTree>
    <p:extLst>
      <p:ext uri="{BB962C8B-B14F-4D97-AF65-F5344CB8AC3E}">
        <p14:creationId xmlns:p14="http://schemas.microsoft.com/office/powerpoint/2010/main" val="2971838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The </a:t>
            </a:r>
            <a:r>
              <a:rPr lang="en-US" b="1" dirty="0"/>
              <a:t>merit order</a:t>
            </a:r>
            <a:r>
              <a:rPr lang="en-US" dirty="0"/>
              <a:t> is a way of ranking available sources of energy, especially electrical generation, based on ascending order of price (which may reflect the order of their short-run </a:t>
            </a:r>
            <a:r>
              <a:rPr lang="en-US" dirty="0">
                <a:hlinkClick r:id="rId3" tooltip="Marginal cost"/>
              </a:rPr>
              <a:t>marginal costs</a:t>
            </a:r>
            <a:r>
              <a:rPr lang="en-US" dirty="0"/>
              <a:t> of production) together with amount of energy that will be generated. In a centralized management, the ranking is so that those with the lowest marginal costs are the first ones to be brought online to meet demand, and the plants with the highest marginal costs are the last to be brought on line. Dispatching generation in this way minimizes the cost of production of electricity</a:t>
            </a:r>
            <a:endParaRPr lang="de-DE" dirty="0"/>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9</a:t>
            </a:fld>
            <a:endParaRPr lang="de-DE" altLang="de-DE"/>
          </a:p>
        </p:txBody>
      </p:sp>
    </p:spTree>
    <p:extLst>
      <p:ext uri="{BB962C8B-B14F-4D97-AF65-F5344CB8AC3E}">
        <p14:creationId xmlns:p14="http://schemas.microsoft.com/office/powerpoint/2010/main" val="3730301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CF0EAD0-6539-44B4-9E31-E20FECA2A8A2}"/>
              </a:ext>
            </a:extLst>
          </p:cNvPr>
          <p:cNvSpPr>
            <a:spLocks noGrp="1" noChangeArrowheads="1"/>
          </p:cNvSpPr>
          <p:nvPr>
            <p:ph type="ctrTitle"/>
          </p:nvPr>
        </p:nvSpPr>
        <p:spPr>
          <a:xfrm>
            <a:off x="539750" y="4910138"/>
            <a:ext cx="8061325" cy="381000"/>
          </a:xfrm>
        </p:spPr>
        <p:txBody>
          <a:bodyPr/>
          <a:lstStyle>
            <a:lvl1pPr>
              <a:defRPr/>
            </a:lvl1pPr>
          </a:lstStyle>
          <a:p>
            <a:pPr lvl="0"/>
            <a:r>
              <a:rPr lang="de-DE" altLang="de-DE" noProof="0"/>
              <a:t>Mastertitelformat bearbeiten</a:t>
            </a:r>
          </a:p>
        </p:txBody>
      </p:sp>
      <p:sp>
        <p:nvSpPr>
          <p:cNvPr id="4099" name="Rectangle 3">
            <a:extLst>
              <a:ext uri="{FF2B5EF4-FFF2-40B4-BE49-F238E27FC236}">
                <a16:creationId xmlns:a16="http://schemas.microsoft.com/office/drawing/2014/main" id="{50E96757-83C3-4126-8A27-E044538AD618}"/>
              </a:ext>
            </a:extLst>
          </p:cNvPr>
          <p:cNvSpPr>
            <a:spLocks noGrp="1" noChangeArrowheads="1"/>
          </p:cNvSpPr>
          <p:nvPr>
            <p:ph type="subTitle" idx="1"/>
          </p:nvPr>
        </p:nvSpPr>
        <p:spPr>
          <a:xfrm>
            <a:off x="539750" y="5659438"/>
            <a:ext cx="8061325" cy="279400"/>
          </a:xfrm>
        </p:spPr>
        <p:txBody>
          <a:bodyPr anchor="b">
            <a:spAutoFit/>
          </a:bodyPr>
          <a:lstStyle>
            <a:lvl1pPr marL="0" indent="0">
              <a:defRPr>
                <a:solidFill>
                  <a:schemeClr val="accent1"/>
                </a:solidFill>
              </a:defRPr>
            </a:lvl1pPr>
          </a:lstStyle>
          <a:p>
            <a:pPr lvl="0"/>
            <a:r>
              <a:rPr lang="de-DE" altLang="de-DE" noProof="0"/>
              <a:t>Master-Untertitelformat bearbeiten</a:t>
            </a:r>
          </a:p>
        </p:txBody>
      </p:sp>
      <p:sp>
        <p:nvSpPr>
          <p:cNvPr id="4104" name="Line 8">
            <a:extLst>
              <a:ext uri="{FF2B5EF4-FFF2-40B4-BE49-F238E27FC236}">
                <a16:creationId xmlns:a16="http://schemas.microsoft.com/office/drawing/2014/main" id="{66C8C065-56C3-4E20-8D09-9108886FF506}"/>
              </a:ext>
            </a:extLst>
          </p:cNvPr>
          <p:cNvSpPr>
            <a:spLocks noChangeShapeType="1"/>
          </p:cNvSpPr>
          <p:nvPr/>
        </p:nvSpPr>
        <p:spPr bwMode="auto">
          <a:xfrm>
            <a:off x="539750" y="6135688"/>
            <a:ext cx="8061325"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97E8B1-C228-426C-A6AB-B59FE1027F9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7927657-CE93-4616-9723-536B8870F41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CC63662E-9EDC-4B52-B352-CD708684D077}"/>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5" name="Foliennummernplatzhalter 4">
            <a:extLst>
              <a:ext uri="{FF2B5EF4-FFF2-40B4-BE49-F238E27FC236}">
                <a16:creationId xmlns:a16="http://schemas.microsoft.com/office/drawing/2014/main" id="{C8007FED-88E4-44BF-9744-EBF0B290C4A3}"/>
              </a:ext>
            </a:extLst>
          </p:cNvPr>
          <p:cNvSpPr>
            <a:spLocks noGrp="1"/>
          </p:cNvSpPr>
          <p:nvPr>
            <p:ph type="sldNum" sz="quarter" idx="11"/>
          </p:nvPr>
        </p:nvSpPr>
        <p:spPr/>
        <p:txBody>
          <a:bodyPr/>
          <a:lstStyle>
            <a:lvl1pPr>
              <a:defRPr/>
            </a:lvl1pPr>
          </a:lstStyle>
          <a:p>
            <a:r>
              <a:rPr lang="de-DE" altLang="de-DE"/>
              <a:t>Seite </a:t>
            </a:r>
            <a:fld id="{B72C221F-A732-4968-9A45-E839D693C81E}" type="slidenum">
              <a:rPr lang="de-DE" altLang="de-DE"/>
              <a:pPr/>
              <a:t>‹Nr.›</a:t>
            </a:fld>
            <a:endParaRPr lang="de-DE" altLang="de-DE"/>
          </a:p>
        </p:txBody>
      </p:sp>
    </p:spTree>
    <p:extLst>
      <p:ext uri="{BB962C8B-B14F-4D97-AF65-F5344CB8AC3E}">
        <p14:creationId xmlns:p14="http://schemas.microsoft.com/office/powerpoint/2010/main" val="326395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B8EFA1D-B66F-4E80-A164-FFC4A593C3FF}"/>
              </a:ext>
            </a:extLst>
          </p:cNvPr>
          <p:cNvSpPr>
            <a:spLocks noGrp="1"/>
          </p:cNvSpPr>
          <p:nvPr>
            <p:ph type="title" orient="vert"/>
          </p:nvPr>
        </p:nvSpPr>
        <p:spPr>
          <a:xfrm>
            <a:off x="6586538" y="1357313"/>
            <a:ext cx="2014537" cy="4633912"/>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683EAB1-0812-483B-A4F2-40CF4047D5E5}"/>
              </a:ext>
            </a:extLst>
          </p:cNvPr>
          <p:cNvSpPr>
            <a:spLocks noGrp="1"/>
          </p:cNvSpPr>
          <p:nvPr>
            <p:ph type="body" orient="vert" idx="1"/>
          </p:nvPr>
        </p:nvSpPr>
        <p:spPr>
          <a:xfrm>
            <a:off x="539750" y="1357313"/>
            <a:ext cx="5894388" cy="463391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932C8F2E-0990-40A1-A11E-A0DA5D894FED}"/>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5" name="Foliennummernplatzhalter 4">
            <a:extLst>
              <a:ext uri="{FF2B5EF4-FFF2-40B4-BE49-F238E27FC236}">
                <a16:creationId xmlns:a16="http://schemas.microsoft.com/office/drawing/2014/main" id="{F8598DE2-75B6-4500-B987-B90C39FBF6B3}"/>
              </a:ext>
            </a:extLst>
          </p:cNvPr>
          <p:cNvSpPr>
            <a:spLocks noGrp="1"/>
          </p:cNvSpPr>
          <p:nvPr>
            <p:ph type="sldNum" sz="quarter" idx="11"/>
          </p:nvPr>
        </p:nvSpPr>
        <p:spPr/>
        <p:txBody>
          <a:bodyPr/>
          <a:lstStyle>
            <a:lvl1pPr>
              <a:defRPr/>
            </a:lvl1pPr>
          </a:lstStyle>
          <a:p>
            <a:r>
              <a:rPr lang="de-DE" altLang="de-DE"/>
              <a:t>Seite </a:t>
            </a:r>
            <a:fld id="{CE0A8A18-6148-4A3F-AB2E-0AF97747299C}" type="slidenum">
              <a:rPr lang="de-DE" altLang="de-DE"/>
              <a:pPr/>
              <a:t>‹Nr.›</a:t>
            </a:fld>
            <a:endParaRPr lang="de-DE" altLang="de-DE"/>
          </a:p>
        </p:txBody>
      </p:sp>
    </p:spTree>
    <p:extLst>
      <p:ext uri="{BB962C8B-B14F-4D97-AF65-F5344CB8AC3E}">
        <p14:creationId xmlns:p14="http://schemas.microsoft.com/office/powerpoint/2010/main" val="206350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E27B4C-9A72-4D67-9690-1B5E781E1E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38A079C-AEF5-424C-A606-51CE4EE34CD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981C377E-89E9-442D-ADBB-597FAF16AC0D}"/>
              </a:ext>
            </a:extLst>
          </p:cNvPr>
          <p:cNvSpPr>
            <a:spLocks noGrp="1"/>
          </p:cNvSpPr>
          <p:nvPr>
            <p:ph type="ftr" sz="quarter" idx="10"/>
          </p:nvPr>
        </p:nvSpPr>
        <p:spPr/>
        <p:txBody>
          <a:bodyPr/>
          <a:lstStyle>
            <a:lvl1pPr>
              <a:defRPr/>
            </a:lvl1pPr>
          </a:lstStyle>
          <a:p>
            <a:r>
              <a:rPr lang="de-DE" altLang="de-DE" dirty="0"/>
              <a:t>Energy Economics </a:t>
            </a:r>
            <a:r>
              <a:rPr lang="de-DE" altLang="de-DE" b="0" dirty="0"/>
              <a:t>|</a:t>
            </a:r>
            <a:r>
              <a:rPr lang="de-DE" altLang="de-DE" dirty="0"/>
              <a:t> </a:t>
            </a:r>
            <a:r>
              <a:rPr lang="de-DE" altLang="de-DE" b="0" dirty="0" err="1"/>
              <a:t>Plenary</a:t>
            </a:r>
            <a:r>
              <a:rPr lang="de-DE" altLang="de-DE" b="0" dirty="0"/>
              <a:t> Tutorial</a:t>
            </a:r>
          </a:p>
        </p:txBody>
      </p:sp>
      <p:sp>
        <p:nvSpPr>
          <p:cNvPr id="5" name="Foliennummernplatzhalter 4">
            <a:extLst>
              <a:ext uri="{FF2B5EF4-FFF2-40B4-BE49-F238E27FC236}">
                <a16:creationId xmlns:a16="http://schemas.microsoft.com/office/drawing/2014/main" id="{56470CA4-23D6-43F0-8D39-DD4A6516CB43}"/>
              </a:ext>
            </a:extLst>
          </p:cNvPr>
          <p:cNvSpPr>
            <a:spLocks noGrp="1"/>
          </p:cNvSpPr>
          <p:nvPr>
            <p:ph type="sldNum" sz="quarter" idx="11"/>
          </p:nvPr>
        </p:nvSpPr>
        <p:spPr/>
        <p:txBody>
          <a:bodyPr/>
          <a:lstStyle>
            <a:lvl1pPr>
              <a:defRPr/>
            </a:lvl1pPr>
          </a:lstStyle>
          <a:p>
            <a:r>
              <a:rPr lang="de-DE" altLang="de-DE" dirty="0"/>
              <a:t>Slide </a:t>
            </a:r>
            <a:fld id="{5EAACD38-76DA-45AF-B952-DE84E0A62E99}" type="slidenum">
              <a:rPr lang="de-DE" altLang="de-DE" smtClean="0"/>
              <a:pPr/>
              <a:t>‹Nr.›</a:t>
            </a:fld>
            <a:endParaRPr lang="de-DE" altLang="de-DE" dirty="0"/>
          </a:p>
        </p:txBody>
      </p:sp>
    </p:spTree>
    <p:extLst>
      <p:ext uri="{BB962C8B-B14F-4D97-AF65-F5344CB8AC3E}">
        <p14:creationId xmlns:p14="http://schemas.microsoft.com/office/powerpoint/2010/main" val="136298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C3A17-4756-4E9B-A687-363E97E08A4E}"/>
              </a:ext>
            </a:extLst>
          </p:cNvPr>
          <p:cNvSpPr>
            <a:spLocks noGrp="1"/>
          </p:cNvSpPr>
          <p:nvPr>
            <p:ph type="title"/>
          </p:nvPr>
        </p:nvSpPr>
        <p:spPr>
          <a:xfrm>
            <a:off x="623888" y="1709738"/>
            <a:ext cx="7886700" cy="2852737"/>
          </a:xfrm>
        </p:spPr>
        <p:txBody>
          <a:bodyPr/>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51F16BF-67FA-4A11-AAED-BA5AB311DDF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Fußzeilenplatzhalter 3">
            <a:extLst>
              <a:ext uri="{FF2B5EF4-FFF2-40B4-BE49-F238E27FC236}">
                <a16:creationId xmlns:a16="http://schemas.microsoft.com/office/drawing/2014/main" id="{79BB0E8E-0224-45BB-A67E-A2DD8DE0C5D7}"/>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5" name="Foliennummernplatzhalter 4">
            <a:extLst>
              <a:ext uri="{FF2B5EF4-FFF2-40B4-BE49-F238E27FC236}">
                <a16:creationId xmlns:a16="http://schemas.microsoft.com/office/drawing/2014/main" id="{45F4985B-5972-4A23-AA82-1DC830E3AEDB}"/>
              </a:ext>
            </a:extLst>
          </p:cNvPr>
          <p:cNvSpPr>
            <a:spLocks noGrp="1"/>
          </p:cNvSpPr>
          <p:nvPr>
            <p:ph type="sldNum" sz="quarter" idx="11"/>
          </p:nvPr>
        </p:nvSpPr>
        <p:spPr/>
        <p:txBody>
          <a:bodyPr/>
          <a:lstStyle>
            <a:lvl1pPr>
              <a:defRPr/>
            </a:lvl1pPr>
          </a:lstStyle>
          <a:p>
            <a:r>
              <a:rPr lang="de-DE" altLang="de-DE"/>
              <a:t>Seite </a:t>
            </a:r>
            <a:fld id="{FA6B8DAF-6C7A-4212-A125-52CDB6690398}" type="slidenum">
              <a:rPr lang="de-DE" altLang="de-DE"/>
              <a:pPr/>
              <a:t>‹Nr.›</a:t>
            </a:fld>
            <a:endParaRPr lang="de-DE" altLang="de-DE"/>
          </a:p>
        </p:txBody>
      </p:sp>
    </p:spTree>
    <p:extLst>
      <p:ext uri="{BB962C8B-B14F-4D97-AF65-F5344CB8AC3E}">
        <p14:creationId xmlns:p14="http://schemas.microsoft.com/office/powerpoint/2010/main" val="600521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38C312-3CF4-47F5-88B0-449E1A841E7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E7E3591-1A20-4CA3-BF2C-BCF6BEFFE043}"/>
              </a:ext>
            </a:extLst>
          </p:cNvPr>
          <p:cNvSpPr>
            <a:spLocks noGrp="1"/>
          </p:cNvSpPr>
          <p:nvPr>
            <p:ph sz="half" idx="1"/>
          </p:nvPr>
        </p:nvSpPr>
        <p:spPr>
          <a:xfrm>
            <a:off x="539750" y="1924050"/>
            <a:ext cx="3954463" cy="406717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E143A3E-5F79-435A-9C76-A233BB334ECC}"/>
              </a:ext>
            </a:extLst>
          </p:cNvPr>
          <p:cNvSpPr>
            <a:spLocks noGrp="1"/>
          </p:cNvSpPr>
          <p:nvPr>
            <p:ph sz="half" idx="2"/>
          </p:nvPr>
        </p:nvSpPr>
        <p:spPr>
          <a:xfrm>
            <a:off x="4646613" y="1924050"/>
            <a:ext cx="3954462" cy="406717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a:extLst>
              <a:ext uri="{FF2B5EF4-FFF2-40B4-BE49-F238E27FC236}">
                <a16:creationId xmlns:a16="http://schemas.microsoft.com/office/drawing/2014/main" id="{C4096EA8-DE52-4A54-AB10-10C958079200}"/>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6" name="Foliennummernplatzhalter 5">
            <a:extLst>
              <a:ext uri="{FF2B5EF4-FFF2-40B4-BE49-F238E27FC236}">
                <a16:creationId xmlns:a16="http://schemas.microsoft.com/office/drawing/2014/main" id="{475ED6CB-CB7F-4270-8ED1-F6A4EB79767C}"/>
              </a:ext>
            </a:extLst>
          </p:cNvPr>
          <p:cNvSpPr>
            <a:spLocks noGrp="1"/>
          </p:cNvSpPr>
          <p:nvPr>
            <p:ph type="sldNum" sz="quarter" idx="11"/>
          </p:nvPr>
        </p:nvSpPr>
        <p:spPr/>
        <p:txBody>
          <a:bodyPr/>
          <a:lstStyle>
            <a:lvl1pPr>
              <a:defRPr/>
            </a:lvl1pPr>
          </a:lstStyle>
          <a:p>
            <a:r>
              <a:rPr lang="de-DE" altLang="de-DE"/>
              <a:t>Seite </a:t>
            </a:r>
            <a:fld id="{20A267A6-64DF-4BFF-9811-F744F77B3888}" type="slidenum">
              <a:rPr lang="de-DE" altLang="de-DE"/>
              <a:pPr/>
              <a:t>‹Nr.›</a:t>
            </a:fld>
            <a:endParaRPr lang="de-DE" altLang="de-DE"/>
          </a:p>
        </p:txBody>
      </p:sp>
    </p:spTree>
    <p:extLst>
      <p:ext uri="{BB962C8B-B14F-4D97-AF65-F5344CB8AC3E}">
        <p14:creationId xmlns:p14="http://schemas.microsoft.com/office/powerpoint/2010/main" val="259452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258E82-B955-4D49-8413-A583555C70E3}"/>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077E1B0-4576-49CC-BDA6-4CF046C26CE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2AB578A-4B1B-409F-A118-1448306CA709}"/>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090CE980-8570-47A2-9500-40514E6BAE2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7CC823F-60B1-4069-B744-AF8E8A3B5CCB}"/>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a:extLst>
              <a:ext uri="{FF2B5EF4-FFF2-40B4-BE49-F238E27FC236}">
                <a16:creationId xmlns:a16="http://schemas.microsoft.com/office/drawing/2014/main" id="{5ACE0973-5811-44D5-820A-D8C4E12198DB}"/>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8" name="Foliennummernplatzhalter 7">
            <a:extLst>
              <a:ext uri="{FF2B5EF4-FFF2-40B4-BE49-F238E27FC236}">
                <a16:creationId xmlns:a16="http://schemas.microsoft.com/office/drawing/2014/main" id="{F6C7D5B2-19CD-4A84-B2EE-CE6F419CDD1D}"/>
              </a:ext>
            </a:extLst>
          </p:cNvPr>
          <p:cNvSpPr>
            <a:spLocks noGrp="1"/>
          </p:cNvSpPr>
          <p:nvPr>
            <p:ph type="sldNum" sz="quarter" idx="11"/>
          </p:nvPr>
        </p:nvSpPr>
        <p:spPr/>
        <p:txBody>
          <a:bodyPr/>
          <a:lstStyle>
            <a:lvl1pPr>
              <a:defRPr/>
            </a:lvl1pPr>
          </a:lstStyle>
          <a:p>
            <a:r>
              <a:rPr lang="de-DE" altLang="de-DE"/>
              <a:t>Seite </a:t>
            </a:r>
            <a:fld id="{C3DC5ED2-01C8-4918-BD0E-743BA35CDD8E}" type="slidenum">
              <a:rPr lang="de-DE" altLang="de-DE"/>
              <a:pPr/>
              <a:t>‹Nr.›</a:t>
            </a:fld>
            <a:endParaRPr lang="de-DE" altLang="de-DE"/>
          </a:p>
        </p:txBody>
      </p:sp>
    </p:spTree>
    <p:extLst>
      <p:ext uri="{BB962C8B-B14F-4D97-AF65-F5344CB8AC3E}">
        <p14:creationId xmlns:p14="http://schemas.microsoft.com/office/powerpoint/2010/main" val="203348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C985AB-8B7A-44C5-A018-301DCA1FFB09}"/>
              </a:ext>
            </a:extLst>
          </p:cNvPr>
          <p:cNvSpPr>
            <a:spLocks noGrp="1"/>
          </p:cNvSpPr>
          <p:nvPr>
            <p:ph type="title"/>
          </p:nvPr>
        </p:nvSpPr>
        <p:spPr/>
        <p:txBody>
          <a:bodyPr/>
          <a:lstStyle/>
          <a:p>
            <a:r>
              <a:rPr lang="de-DE"/>
              <a:t>Mastertitelformat bearbeiten</a:t>
            </a:r>
          </a:p>
        </p:txBody>
      </p:sp>
      <p:sp>
        <p:nvSpPr>
          <p:cNvPr id="3" name="Fußzeilenplatzhalter 2">
            <a:extLst>
              <a:ext uri="{FF2B5EF4-FFF2-40B4-BE49-F238E27FC236}">
                <a16:creationId xmlns:a16="http://schemas.microsoft.com/office/drawing/2014/main" id="{C6A8AB6F-C0CC-4659-A21E-A7EB09923719}"/>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4" name="Foliennummernplatzhalter 3">
            <a:extLst>
              <a:ext uri="{FF2B5EF4-FFF2-40B4-BE49-F238E27FC236}">
                <a16:creationId xmlns:a16="http://schemas.microsoft.com/office/drawing/2014/main" id="{69E8E0DF-D887-4D4F-92C3-1484027F1FBA}"/>
              </a:ext>
            </a:extLst>
          </p:cNvPr>
          <p:cNvSpPr>
            <a:spLocks noGrp="1"/>
          </p:cNvSpPr>
          <p:nvPr>
            <p:ph type="sldNum" sz="quarter" idx="11"/>
          </p:nvPr>
        </p:nvSpPr>
        <p:spPr/>
        <p:txBody>
          <a:bodyPr/>
          <a:lstStyle>
            <a:lvl1pPr>
              <a:defRPr/>
            </a:lvl1pPr>
          </a:lstStyle>
          <a:p>
            <a:r>
              <a:rPr lang="de-DE" altLang="de-DE"/>
              <a:t>Seite </a:t>
            </a:r>
            <a:fld id="{E8D7A2A1-6FB4-41A7-9798-B8973D4EE975}" type="slidenum">
              <a:rPr lang="de-DE" altLang="de-DE"/>
              <a:pPr/>
              <a:t>‹Nr.›</a:t>
            </a:fld>
            <a:endParaRPr lang="de-DE" altLang="de-DE"/>
          </a:p>
        </p:txBody>
      </p:sp>
    </p:spTree>
    <p:extLst>
      <p:ext uri="{BB962C8B-B14F-4D97-AF65-F5344CB8AC3E}">
        <p14:creationId xmlns:p14="http://schemas.microsoft.com/office/powerpoint/2010/main" val="972156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119DF6D5-8A68-40B9-BFAD-A4152B5F2968}"/>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3" name="Foliennummernplatzhalter 2">
            <a:extLst>
              <a:ext uri="{FF2B5EF4-FFF2-40B4-BE49-F238E27FC236}">
                <a16:creationId xmlns:a16="http://schemas.microsoft.com/office/drawing/2014/main" id="{C15C15EF-E5F9-49EE-B0C4-9980B56A7946}"/>
              </a:ext>
            </a:extLst>
          </p:cNvPr>
          <p:cNvSpPr>
            <a:spLocks noGrp="1"/>
          </p:cNvSpPr>
          <p:nvPr>
            <p:ph type="sldNum" sz="quarter" idx="11"/>
          </p:nvPr>
        </p:nvSpPr>
        <p:spPr/>
        <p:txBody>
          <a:bodyPr/>
          <a:lstStyle>
            <a:lvl1pPr>
              <a:defRPr/>
            </a:lvl1pPr>
          </a:lstStyle>
          <a:p>
            <a:r>
              <a:rPr lang="de-DE" altLang="de-DE"/>
              <a:t>Seite </a:t>
            </a:r>
            <a:fld id="{491C4A96-F1CD-4A11-8538-7AFA59734598}" type="slidenum">
              <a:rPr lang="de-DE" altLang="de-DE"/>
              <a:pPr/>
              <a:t>‹Nr.›</a:t>
            </a:fld>
            <a:endParaRPr lang="de-DE" altLang="de-DE"/>
          </a:p>
        </p:txBody>
      </p:sp>
    </p:spTree>
    <p:extLst>
      <p:ext uri="{BB962C8B-B14F-4D97-AF65-F5344CB8AC3E}">
        <p14:creationId xmlns:p14="http://schemas.microsoft.com/office/powerpoint/2010/main" val="766877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25568C-6FD9-43B3-A921-4F401BEE60D8}"/>
              </a:ext>
            </a:extLst>
          </p:cNvPr>
          <p:cNvSpPr>
            <a:spLocks noGrp="1"/>
          </p:cNvSpPr>
          <p:nvPr>
            <p:ph type="title"/>
          </p:nvPr>
        </p:nvSpPr>
        <p:spPr>
          <a:xfrm>
            <a:off x="630238" y="457200"/>
            <a:ext cx="2949575" cy="1600200"/>
          </a:xfrm>
        </p:spPr>
        <p:txBody>
          <a:bodyPr/>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3E78D25-7B42-4292-914D-14016D6DE16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3432445-0628-45AD-B2CC-BB3EFB22610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Fußzeilenplatzhalter 4">
            <a:extLst>
              <a:ext uri="{FF2B5EF4-FFF2-40B4-BE49-F238E27FC236}">
                <a16:creationId xmlns:a16="http://schemas.microsoft.com/office/drawing/2014/main" id="{2ED48A2D-3D7D-40F5-9099-70A9BD309F78}"/>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6" name="Foliennummernplatzhalter 5">
            <a:extLst>
              <a:ext uri="{FF2B5EF4-FFF2-40B4-BE49-F238E27FC236}">
                <a16:creationId xmlns:a16="http://schemas.microsoft.com/office/drawing/2014/main" id="{6AE23839-087E-42D1-BB65-199BBA2055EA}"/>
              </a:ext>
            </a:extLst>
          </p:cNvPr>
          <p:cNvSpPr>
            <a:spLocks noGrp="1"/>
          </p:cNvSpPr>
          <p:nvPr>
            <p:ph type="sldNum" sz="quarter" idx="11"/>
          </p:nvPr>
        </p:nvSpPr>
        <p:spPr/>
        <p:txBody>
          <a:bodyPr/>
          <a:lstStyle>
            <a:lvl1pPr>
              <a:defRPr/>
            </a:lvl1pPr>
          </a:lstStyle>
          <a:p>
            <a:r>
              <a:rPr lang="de-DE" altLang="de-DE"/>
              <a:t>Seite </a:t>
            </a:r>
            <a:fld id="{E89FD65E-BAC7-4386-B4F4-B19AEBB8BA2E}" type="slidenum">
              <a:rPr lang="de-DE" altLang="de-DE"/>
              <a:pPr/>
              <a:t>‹Nr.›</a:t>
            </a:fld>
            <a:endParaRPr lang="de-DE" altLang="de-DE"/>
          </a:p>
        </p:txBody>
      </p:sp>
    </p:spTree>
    <p:extLst>
      <p:ext uri="{BB962C8B-B14F-4D97-AF65-F5344CB8AC3E}">
        <p14:creationId xmlns:p14="http://schemas.microsoft.com/office/powerpoint/2010/main" val="1111386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AA39FB-7B1D-4E34-9711-86ABAC732152}"/>
              </a:ext>
            </a:extLst>
          </p:cNvPr>
          <p:cNvSpPr>
            <a:spLocks noGrp="1"/>
          </p:cNvSpPr>
          <p:nvPr>
            <p:ph type="title"/>
          </p:nvPr>
        </p:nvSpPr>
        <p:spPr>
          <a:xfrm>
            <a:off x="630238" y="457200"/>
            <a:ext cx="2949575" cy="1600200"/>
          </a:xfrm>
        </p:spPr>
        <p:txBody>
          <a:bodyPr/>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83015CE-5503-4102-9E9B-AB59D8D2C4F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1231F44E-E661-4C91-A961-82B4104FF7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Fußzeilenplatzhalter 4">
            <a:extLst>
              <a:ext uri="{FF2B5EF4-FFF2-40B4-BE49-F238E27FC236}">
                <a16:creationId xmlns:a16="http://schemas.microsoft.com/office/drawing/2014/main" id="{823132E4-F0DD-404B-B824-1D049AD84CEA}"/>
              </a:ext>
            </a:extLst>
          </p:cNvPr>
          <p:cNvSpPr>
            <a:spLocks noGrp="1"/>
          </p:cNvSpPr>
          <p:nvPr>
            <p:ph type="ftr" sz="quarter" idx="10"/>
          </p:nvPr>
        </p:nvSpPr>
        <p:spPr/>
        <p:txBody>
          <a:bodyPr/>
          <a:lstStyle>
            <a:lvl1pPr>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6" name="Foliennummernplatzhalter 5">
            <a:extLst>
              <a:ext uri="{FF2B5EF4-FFF2-40B4-BE49-F238E27FC236}">
                <a16:creationId xmlns:a16="http://schemas.microsoft.com/office/drawing/2014/main" id="{E65188DD-29F3-4AFA-B7F8-0002A3BF7B55}"/>
              </a:ext>
            </a:extLst>
          </p:cNvPr>
          <p:cNvSpPr>
            <a:spLocks noGrp="1"/>
          </p:cNvSpPr>
          <p:nvPr>
            <p:ph type="sldNum" sz="quarter" idx="11"/>
          </p:nvPr>
        </p:nvSpPr>
        <p:spPr/>
        <p:txBody>
          <a:bodyPr/>
          <a:lstStyle>
            <a:lvl1pPr>
              <a:defRPr/>
            </a:lvl1pPr>
          </a:lstStyle>
          <a:p>
            <a:r>
              <a:rPr lang="de-DE" altLang="de-DE"/>
              <a:t>Seite </a:t>
            </a:r>
            <a:fld id="{EDE86DF9-3120-4E39-9621-8B0FFBC053D6}" type="slidenum">
              <a:rPr lang="de-DE" altLang="de-DE"/>
              <a:pPr/>
              <a:t>‹Nr.›</a:t>
            </a:fld>
            <a:endParaRPr lang="de-DE" altLang="de-DE"/>
          </a:p>
        </p:txBody>
      </p:sp>
    </p:spTree>
    <p:extLst>
      <p:ext uri="{BB962C8B-B14F-4D97-AF65-F5344CB8AC3E}">
        <p14:creationId xmlns:p14="http://schemas.microsoft.com/office/powerpoint/2010/main" val="368102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278F58C-BE82-48C6-99FD-27229A330C5C}"/>
              </a:ext>
            </a:extLst>
          </p:cNvPr>
          <p:cNvSpPr>
            <a:spLocks noGrp="1" noChangeArrowheads="1"/>
          </p:cNvSpPr>
          <p:nvPr>
            <p:ph type="title"/>
          </p:nvPr>
        </p:nvSpPr>
        <p:spPr bwMode="auto">
          <a:xfrm>
            <a:off x="539750" y="1357313"/>
            <a:ext cx="806132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r>
              <a:rPr lang="de-DE" altLang="de-DE"/>
              <a:t>Titel durch Klicken hinzufügen</a:t>
            </a:r>
          </a:p>
        </p:txBody>
      </p:sp>
      <p:sp>
        <p:nvSpPr>
          <p:cNvPr id="1027" name="Rectangle 3">
            <a:extLst>
              <a:ext uri="{FF2B5EF4-FFF2-40B4-BE49-F238E27FC236}">
                <a16:creationId xmlns:a16="http://schemas.microsoft.com/office/drawing/2014/main" id="{BD706DC7-CC00-47F7-86B8-DB947D459C51}"/>
              </a:ext>
            </a:extLst>
          </p:cNvPr>
          <p:cNvSpPr>
            <a:spLocks noGrp="1" noChangeArrowheads="1"/>
          </p:cNvSpPr>
          <p:nvPr>
            <p:ph type="body" idx="1"/>
          </p:nvPr>
        </p:nvSpPr>
        <p:spPr bwMode="auto">
          <a:xfrm>
            <a:off x="539750" y="1924050"/>
            <a:ext cx="8061325"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a:t>Text durck Klicken hinzufügen</a:t>
            </a:r>
          </a:p>
          <a:p>
            <a:pPr lvl="1"/>
            <a:r>
              <a:rPr lang="de-DE" altLang="de-DE"/>
              <a:t>Xxx</a:t>
            </a:r>
          </a:p>
        </p:txBody>
      </p:sp>
      <p:sp>
        <p:nvSpPr>
          <p:cNvPr id="1033" name="Rectangle 9">
            <a:extLst>
              <a:ext uri="{FF2B5EF4-FFF2-40B4-BE49-F238E27FC236}">
                <a16:creationId xmlns:a16="http://schemas.microsoft.com/office/drawing/2014/main" id="{4204C79B-C326-4A2F-86E6-BA94C28F83E8}"/>
              </a:ext>
            </a:extLst>
          </p:cNvPr>
          <p:cNvSpPr>
            <a:spLocks noGrp="1" noChangeArrowheads="1"/>
          </p:cNvSpPr>
          <p:nvPr>
            <p:ph type="ftr" sz="quarter" idx="3"/>
          </p:nvPr>
        </p:nvSpPr>
        <p:spPr bwMode="auto">
          <a:xfrm>
            <a:off x="539750" y="6372225"/>
            <a:ext cx="8061324"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b="1">
                <a:solidFill>
                  <a:schemeClr val="accent1"/>
                </a:solidFill>
              </a:defRPr>
            </a:lvl1pPr>
          </a:lstStyle>
          <a:p>
            <a:r>
              <a:rPr lang="de-DE" altLang="de-DE"/>
              <a:t>Präsentationstitel Blindtext Lorem ipsum dolores </a:t>
            </a:r>
            <a:r>
              <a:rPr lang="de-DE" altLang="de-DE" b="0"/>
              <a:t>|</a:t>
            </a:r>
            <a:r>
              <a:rPr lang="de-DE" altLang="de-DE"/>
              <a:t> </a:t>
            </a:r>
            <a:r>
              <a:rPr lang="de-DE" altLang="de-DE" b="0"/>
              <a:t>M. Mustermann | Anlass der Präsentation</a:t>
            </a:r>
          </a:p>
        </p:txBody>
      </p:sp>
      <p:sp>
        <p:nvSpPr>
          <p:cNvPr id="1034" name="Rectangle 10">
            <a:extLst>
              <a:ext uri="{FF2B5EF4-FFF2-40B4-BE49-F238E27FC236}">
                <a16:creationId xmlns:a16="http://schemas.microsoft.com/office/drawing/2014/main" id="{35A4D7A6-2F6A-4C26-986D-A7B6AA8A4465}"/>
              </a:ext>
            </a:extLst>
          </p:cNvPr>
          <p:cNvSpPr>
            <a:spLocks noGrp="1" noChangeArrowheads="1"/>
          </p:cNvSpPr>
          <p:nvPr>
            <p:ph type="sldNum" sz="quarter" idx="4"/>
          </p:nvPr>
        </p:nvSpPr>
        <p:spPr bwMode="auto">
          <a:xfrm>
            <a:off x="539750" y="6557963"/>
            <a:ext cx="8061324"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chemeClr val="accent1"/>
                </a:solidFill>
              </a:defRPr>
            </a:lvl1pPr>
          </a:lstStyle>
          <a:p>
            <a:r>
              <a:rPr lang="de-DE" altLang="de-DE"/>
              <a:t>Seite </a:t>
            </a:r>
            <a:fld id="{06A36077-1200-4B6C-BB4B-0552E7D4C3D0}"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1" fontAlgn="base" hangingPunct="1">
        <a:lnSpc>
          <a:spcPts val="3000"/>
        </a:lnSpc>
        <a:spcBef>
          <a:spcPct val="0"/>
        </a:spcBef>
        <a:spcAft>
          <a:spcPct val="0"/>
        </a:spcAft>
        <a:defRPr sz="2400" kern="1200">
          <a:solidFill>
            <a:schemeClr val="tx2"/>
          </a:solidFill>
          <a:latin typeface="+mj-lt"/>
          <a:ea typeface="+mj-ea"/>
          <a:cs typeface="+mj-cs"/>
        </a:defRPr>
      </a:lvl1pPr>
      <a:lvl2pPr algn="l" rtl="0" eaLnBrk="1" fontAlgn="base" hangingPunct="1">
        <a:lnSpc>
          <a:spcPts val="3000"/>
        </a:lnSpc>
        <a:spcBef>
          <a:spcPct val="0"/>
        </a:spcBef>
        <a:spcAft>
          <a:spcPct val="0"/>
        </a:spcAft>
        <a:defRPr sz="2400">
          <a:solidFill>
            <a:schemeClr val="tx2"/>
          </a:solidFill>
          <a:latin typeface="Arial" panose="020B0604020202020204" pitchFamily="34" charset="0"/>
        </a:defRPr>
      </a:lvl2pPr>
      <a:lvl3pPr algn="l" rtl="0" eaLnBrk="1" fontAlgn="base" hangingPunct="1">
        <a:lnSpc>
          <a:spcPts val="3000"/>
        </a:lnSpc>
        <a:spcBef>
          <a:spcPct val="0"/>
        </a:spcBef>
        <a:spcAft>
          <a:spcPct val="0"/>
        </a:spcAft>
        <a:defRPr sz="2400">
          <a:solidFill>
            <a:schemeClr val="tx2"/>
          </a:solidFill>
          <a:latin typeface="Arial" panose="020B0604020202020204" pitchFamily="34" charset="0"/>
        </a:defRPr>
      </a:lvl3pPr>
      <a:lvl4pPr algn="l" rtl="0" eaLnBrk="1" fontAlgn="base" hangingPunct="1">
        <a:lnSpc>
          <a:spcPts val="3000"/>
        </a:lnSpc>
        <a:spcBef>
          <a:spcPct val="0"/>
        </a:spcBef>
        <a:spcAft>
          <a:spcPct val="0"/>
        </a:spcAft>
        <a:defRPr sz="2400">
          <a:solidFill>
            <a:schemeClr val="tx2"/>
          </a:solidFill>
          <a:latin typeface="Arial" panose="020B0604020202020204" pitchFamily="34" charset="0"/>
        </a:defRPr>
      </a:lvl4pPr>
      <a:lvl5pPr algn="l" rtl="0" eaLnBrk="1" fontAlgn="base" hangingPunct="1">
        <a:lnSpc>
          <a:spcPts val="3000"/>
        </a:lnSpc>
        <a:spcBef>
          <a:spcPct val="0"/>
        </a:spcBef>
        <a:spcAft>
          <a:spcPct val="0"/>
        </a:spcAft>
        <a:defRPr sz="2400">
          <a:solidFill>
            <a:schemeClr val="tx2"/>
          </a:solidFill>
          <a:latin typeface="Arial" panose="020B0604020202020204" pitchFamily="34" charset="0"/>
        </a:defRPr>
      </a:lvl5pPr>
      <a:lvl6pPr marL="457200" algn="l" rtl="0" eaLnBrk="1" fontAlgn="base" hangingPunct="1">
        <a:lnSpc>
          <a:spcPts val="3000"/>
        </a:lnSpc>
        <a:spcBef>
          <a:spcPct val="0"/>
        </a:spcBef>
        <a:spcAft>
          <a:spcPct val="0"/>
        </a:spcAft>
        <a:defRPr sz="2400">
          <a:solidFill>
            <a:schemeClr val="tx2"/>
          </a:solidFill>
          <a:latin typeface="Arial" panose="020B0604020202020204" pitchFamily="34" charset="0"/>
        </a:defRPr>
      </a:lvl6pPr>
      <a:lvl7pPr marL="914400" algn="l" rtl="0" eaLnBrk="1" fontAlgn="base" hangingPunct="1">
        <a:lnSpc>
          <a:spcPts val="3000"/>
        </a:lnSpc>
        <a:spcBef>
          <a:spcPct val="0"/>
        </a:spcBef>
        <a:spcAft>
          <a:spcPct val="0"/>
        </a:spcAft>
        <a:defRPr sz="2400">
          <a:solidFill>
            <a:schemeClr val="tx2"/>
          </a:solidFill>
          <a:latin typeface="Arial" panose="020B0604020202020204" pitchFamily="34" charset="0"/>
        </a:defRPr>
      </a:lvl7pPr>
      <a:lvl8pPr marL="1371600" algn="l" rtl="0" eaLnBrk="1" fontAlgn="base" hangingPunct="1">
        <a:lnSpc>
          <a:spcPts val="3000"/>
        </a:lnSpc>
        <a:spcBef>
          <a:spcPct val="0"/>
        </a:spcBef>
        <a:spcAft>
          <a:spcPct val="0"/>
        </a:spcAft>
        <a:defRPr sz="2400">
          <a:solidFill>
            <a:schemeClr val="tx2"/>
          </a:solidFill>
          <a:latin typeface="Arial" panose="020B0604020202020204" pitchFamily="34" charset="0"/>
        </a:defRPr>
      </a:lvl8pPr>
      <a:lvl9pPr marL="1828800" algn="l" rtl="0" eaLnBrk="1" fontAlgn="base" hangingPunct="1">
        <a:lnSpc>
          <a:spcPts val="3000"/>
        </a:lnSpc>
        <a:spcBef>
          <a:spcPct val="0"/>
        </a:spcBef>
        <a:spcAft>
          <a:spcPct val="0"/>
        </a:spcAft>
        <a:defRPr sz="2400">
          <a:solidFill>
            <a:schemeClr val="tx2"/>
          </a:solidFill>
          <a:latin typeface="Arial" panose="020B0604020202020204" pitchFamily="34" charset="0"/>
        </a:defRPr>
      </a:lvl9pPr>
    </p:titleStyle>
    <p:bodyStyle>
      <a:lvl1pPr marL="342900" indent="-342900" algn="l" rtl="0" eaLnBrk="1" fontAlgn="base" hangingPunct="1">
        <a:lnSpc>
          <a:spcPts val="2200"/>
        </a:lnSpc>
        <a:spcBef>
          <a:spcPct val="0"/>
        </a:spcBef>
        <a:spcAft>
          <a:spcPct val="0"/>
        </a:spcAft>
        <a:defRPr sz="1400" kern="1200">
          <a:solidFill>
            <a:srgbClr val="000000"/>
          </a:solidFill>
          <a:latin typeface="+mn-lt"/>
          <a:ea typeface="+mn-ea"/>
          <a:cs typeface="+mn-cs"/>
        </a:defRPr>
      </a:lvl1pPr>
      <a:lvl2pPr marL="784225" indent="-244475" algn="l" rtl="0" eaLnBrk="1" fontAlgn="base" hangingPunct="1">
        <a:spcBef>
          <a:spcPct val="20000"/>
        </a:spcBef>
        <a:spcAft>
          <a:spcPct val="0"/>
        </a:spcAft>
        <a:buFont typeface="Arial" panose="020B0604020202020204" pitchFamily="34" charset="0"/>
        <a:buChar char="–"/>
        <a:defRPr sz="1400" kern="1200">
          <a:solidFill>
            <a:srgbClr val="000000"/>
          </a:solidFill>
          <a:latin typeface="+mn-lt"/>
          <a:ea typeface="+mn-ea"/>
          <a:cs typeface="+mn-cs"/>
        </a:defRPr>
      </a:lvl2pPr>
      <a:lvl3pPr marL="1192213" indent="-228600" algn="l" rtl="0" eaLnBrk="1" fontAlgn="base" hangingPunct="1">
        <a:spcBef>
          <a:spcPct val="20000"/>
        </a:spcBef>
        <a:spcAft>
          <a:spcPct val="0"/>
        </a:spcAft>
        <a:buChar char="•"/>
        <a:defRPr sz="1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package" Target="../embeddings/Microsoft_Word_Document.docx"/></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chart" Target="../charts/chart3.xml"/><Relationship Id="rId5" Type="http://schemas.openxmlformats.org/officeDocument/2006/relationships/image" Target="../media/image6.emf"/><Relationship Id="rId4" Type="http://schemas.openxmlformats.org/officeDocument/2006/relationships/package" Target="../embeddings/Microsoft_Word_Document2.docx"/></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Word_Document3.doc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1.emf"/><Relationship Id="rId4" Type="http://schemas.openxmlformats.org/officeDocument/2006/relationships/package" Target="../embeddings/Microsoft_Word_Document4.docx"/></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4973BFD-2F6E-4F1C-B778-A13B2ED54CA9}"/>
              </a:ext>
            </a:extLst>
          </p:cNvPr>
          <p:cNvSpPr>
            <a:spLocks noGrp="1" noChangeArrowheads="1"/>
          </p:cNvSpPr>
          <p:nvPr>
            <p:ph type="ctrTitle"/>
          </p:nvPr>
        </p:nvSpPr>
        <p:spPr>
          <a:xfrm>
            <a:off x="539750" y="4163137"/>
            <a:ext cx="8061325" cy="1128001"/>
          </a:xfrm>
        </p:spPr>
        <p:txBody>
          <a:bodyPr/>
          <a:lstStyle/>
          <a:p>
            <a:r>
              <a:rPr lang="en-GB" altLang="de-DE" dirty="0"/>
              <a:t>Energy Economics -  Plenary Tutorial</a:t>
            </a:r>
            <a:br>
              <a:rPr lang="en-GB" altLang="de-DE" dirty="0"/>
            </a:br>
            <a:r>
              <a:rPr lang="en-GB" altLang="de-DE" dirty="0"/>
              <a:t>1. Microeconomics / Economic Fundamentals</a:t>
            </a:r>
            <a:br>
              <a:rPr lang="en-GB" altLang="de-DE" dirty="0"/>
            </a:br>
            <a:endParaRPr lang="en-GB" altLang="de-DE" dirty="0"/>
          </a:p>
        </p:txBody>
      </p:sp>
      <p:sp>
        <p:nvSpPr>
          <p:cNvPr id="2051" name="Rectangle 3">
            <a:extLst>
              <a:ext uri="{FF2B5EF4-FFF2-40B4-BE49-F238E27FC236}">
                <a16:creationId xmlns:a16="http://schemas.microsoft.com/office/drawing/2014/main" id="{4D5E022D-88A7-40DA-A8A3-9438F7CFF0D0}"/>
              </a:ext>
            </a:extLst>
          </p:cNvPr>
          <p:cNvSpPr>
            <a:spLocks noGrp="1" noChangeArrowheads="1"/>
          </p:cNvSpPr>
          <p:nvPr>
            <p:ph type="subTitle" idx="1"/>
          </p:nvPr>
        </p:nvSpPr>
        <p:spPr>
          <a:xfrm>
            <a:off x="539750" y="5404268"/>
            <a:ext cx="8061325" cy="534570"/>
          </a:xfrm>
        </p:spPr>
        <p:txBody>
          <a:bodyPr/>
          <a:lstStyle/>
          <a:p>
            <a:r>
              <a:rPr lang="de-DE" altLang="de-DE" dirty="0"/>
              <a:t>David Schröder | Department </a:t>
            </a:r>
            <a:r>
              <a:rPr lang="de-DE" altLang="de-DE" dirty="0" err="1"/>
              <a:t>for</a:t>
            </a:r>
            <a:r>
              <a:rPr lang="de-DE" altLang="de-DE" dirty="0"/>
              <a:t> Energy Systems</a:t>
            </a:r>
            <a:br>
              <a:rPr lang="de-DE" altLang="de-DE" dirty="0"/>
            </a:br>
            <a:r>
              <a:rPr lang="de-DE" altLang="de-DE" dirty="0"/>
              <a:t>david.schroeder@tu-berlin.de</a:t>
            </a:r>
          </a:p>
        </p:txBody>
      </p:sp>
      <p:pic>
        <p:nvPicPr>
          <p:cNvPr id="4" name="Picture 9" descr="TU_Logo_lang_RGB_rot_PPT-1">
            <a:extLst>
              <a:ext uri="{FF2B5EF4-FFF2-40B4-BE49-F238E27FC236}">
                <a16:creationId xmlns:a16="http://schemas.microsoft.com/office/drawing/2014/main" id="{C6821D85-A980-4247-B345-DC51504A2C6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0488" y="539750"/>
            <a:ext cx="2160587" cy="1206500"/>
          </a:xfrm>
          <a:prstGeom prst="rect">
            <a:avLst/>
          </a:prstGeom>
          <a:noFill/>
          <a:extLst>
            <a:ext uri="{909E8E84-426E-40DD-AFC4-6F175D3DCCD1}">
              <a14:hiddenFill xmlns:a14="http://schemas.microsoft.com/office/drawing/2010/main">
                <a:solidFill>
                  <a:srgbClr val="FFFFFF"/>
                </a:solidFill>
              </a14:hiddenFill>
            </a:ext>
          </a:extLst>
        </p:spPr>
      </p:pic>
      <p:pic>
        <p:nvPicPr>
          <p:cNvPr id="5" name="Bild 1" descr="untitled4">
            <a:extLst>
              <a:ext uri="{FF2B5EF4-FFF2-40B4-BE49-F238E27FC236}">
                <a16:creationId xmlns:a16="http://schemas.microsoft.com/office/drawing/2014/main" id="{80EB8994-51D0-489C-A0A7-8755F5A22C82}"/>
              </a:ext>
            </a:extLst>
          </p:cNvPr>
          <p:cNvPicPr>
            <a:picLocks noChangeAspect="1"/>
          </p:cNvPicPr>
          <p:nvPr/>
        </p:nvPicPr>
        <p:blipFill>
          <a:blip r:embed="rId4"/>
          <a:srcRect/>
          <a:stretch>
            <a:fillRect/>
          </a:stretch>
        </p:blipFill>
        <p:spPr bwMode="auto">
          <a:xfrm>
            <a:off x="7371988" y="1916832"/>
            <a:ext cx="1254557" cy="972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08E8D-E9BB-457C-AB87-FC19A9174935}"/>
              </a:ext>
            </a:extLst>
          </p:cNvPr>
          <p:cNvSpPr>
            <a:spLocks noGrp="1"/>
          </p:cNvSpPr>
          <p:nvPr>
            <p:ph type="title"/>
          </p:nvPr>
        </p:nvSpPr>
        <p:spPr>
          <a:xfrm>
            <a:off x="539750" y="995033"/>
            <a:ext cx="8061325" cy="743280"/>
          </a:xfrm>
        </p:spPr>
        <p:txBody>
          <a:bodyPr/>
          <a:lstStyle/>
          <a:p>
            <a:r>
              <a:rPr lang="en-US" dirty="0"/>
              <a:t>Merit Order Effect of Renewables</a:t>
            </a:r>
            <a:br>
              <a:rPr lang="de-DE" dirty="0"/>
            </a:br>
            <a:endParaRPr lang="de-DE" dirty="0"/>
          </a:p>
        </p:txBody>
      </p:sp>
      <p:sp>
        <p:nvSpPr>
          <p:cNvPr id="4" name="Fußzeilenplatzhalter 3">
            <a:extLst>
              <a:ext uri="{FF2B5EF4-FFF2-40B4-BE49-F238E27FC236}">
                <a16:creationId xmlns:a16="http://schemas.microsoft.com/office/drawing/2014/main" id="{A997272D-DB32-4867-95B4-08B2A1F9AFB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35B7BD33-CA8B-499F-9050-D40FFBA75CE9}"/>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10</a:t>
            </a:fld>
            <a:endParaRPr lang="de-DE" altLang="de-DE" dirty="0"/>
          </a:p>
        </p:txBody>
      </p:sp>
      <p:sp>
        <p:nvSpPr>
          <p:cNvPr id="16" name="Rectangle 3">
            <a:extLst>
              <a:ext uri="{FF2B5EF4-FFF2-40B4-BE49-F238E27FC236}">
                <a16:creationId xmlns:a16="http://schemas.microsoft.com/office/drawing/2014/main" id="{4C2560C7-B184-4058-ABFC-E22500C513F0}"/>
              </a:ext>
            </a:extLst>
          </p:cNvPr>
          <p:cNvSpPr>
            <a:spLocks noChangeArrowheads="1"/>
          </p:cNvSpPr>
          <p:nvPr/>
        </p:nvSpPr>
        <p:spPr bwMode="auto">
          <a:xfrm>
            <a:off x="7633999" y="2923737"/>
            <a:ext cx="623822" cy="26448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a:solidFill>
                  <a:prstClr val="black"/>
                </a:solidFill>
                <a:latin typeface="Arial" charset="0"/>
              </a:rPr>
              <a:t>Oil</a:t>
            </a:r>
          </a:p>
        </p:txBody>
      </p:sp>
      <p:sp>
        <p:nvSpPr>
          <p:cNvPr id="17" name="Rectangle 4">
            <a:extLst>
              <a:ext uri="{FF2B5EF4-FFF2-40B4-BE49-F238E27FC236}">
                <a16:creationId xmlns:a16="http://schemas.microsoft.com/office/drawing/2014/main" id="{73FA4C31-B93A-4E7C-8A0A-DAD676C97A5F}"/>
              </a:ext>
            </a:extLst>
          </p:cNvPr>
          <p:cNvSpPr>
            <a:spLocks noChangeArrowheads="1"/>
          </p:cNvSpPr>
          <p:nvPr/>
        </p:nvSpPr>
        <p:spPr bwMode="auto">
          <a:xfrm>
            <a:off x="4942101" y="4468060"/>
            <a:ext cx="1330910" cy="1107651"/>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Coal</a:t>
            </a:r>
          </a:p>
        </p:txBody>
      </p:sp>
      <p:sp>
        <p:nvSpPr>
          <p:cNvPr id="18" name="Rectangle 5">
            <a:extLst>
              <a:ext uri="{FF2B5EF4-FFF2-40B4-BE49-F238E27FC236}">
                <a16:creationId xmlns:a16="http://schemas.microsoft.com/office/drawing/2014/main" id="{45F1F747-D75F-41EB-96D8-CB8C7BABBBD5}"/>
              </a:ext>
            </a:extLst>
          </p:cNvPr>
          <p:cNvSpPr>
            <a:spLocks noChangeArrowheads="1"/>
          </p:cNvSpPr>
          <p:nvPr/>
        </p:nvSpPr>
        <p:spPr bwMode="auto">
          <a:xfrm>
            <a:off x="6285890" y="4081511"/>
            <a:ext cx="1335236" cy="14942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a:solidFill>
                  <a:prstClr val="black"/>
                </a:solidFill>
                <a:latin typeface="Arial" charset="0"/>
              </a:rPr>
              <a:t>Gas</a:t>
            </a:r>
          </a:p>
        </p:txBody>
      </p:sp>
      <p:sp>
        <p:nvSpPr>
          <p:cNvPr id="19" name="Rectangle 7">
            <a:extLst>
              <a:ext uri="{FF2B5EF4-FFF2-40B4-BE49-F238E27FC236}">
                <a16:creationId xmlns:a16="http://schemas.microsoft.com/office/drawing/2014/main" id="{C7FDE28E-C3FC-4A0F-AD36-A5C90A2F83FE}"/>
              </a:ext>
            </a:extLst>
          </p:cNvPr>
          <p:cNvSpPr>
            <a:spLocks noChangeArrowheads="1"/>
          </p:cNvSpPr>
          <p:nvPr/>
        </p:nvSpPr>
        <p:spPr bwMode="auto">
          <a:xfrm>
            <a:off x="3773443" y="5034384"/>
            <a:ext cx="1155779" cy="542523"/>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Nuclear</a:t>
            </a:r>
          </a:p>
        </p:txBody>
      </p:sp>
      <p:sp>
        <p:nvSpPr>
          <p:cNvPr id="20" name="Rectangle 11">
            <a:extLst>
              <a:ext uri="{FF2B5EF4-FFF2-40B4-BE49-F238E27FC236}">
                <a16:creationId xmlns:a16="http://schemas.microsoft.com/office/drawing/2014/main" id="{6D90EC69-0490-4F7B-BA6A-C28EC02A1ACC}"/>
              </a:ext>
            </a:extLst>
          </p:cNvPr>
          <p:cNvSpPr>
            <a:spLocks noChangeArrowheads="1"/>
          </p:cNvSpPr>
          <p:nvPr/>
        </p:nvSpPr>
        <p:spPr bwMode="auto">
          <a:xfrm>
            <a:off x="3059832" y="5226864"/>
            <a:ext cx="700732" cy="3549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Hydro</a:t>
            </a:r>
          </a:p>
        </p:txBody>
      </p:sp>
      <p:grpSp>
        <p:nvGrpSpPr>
          <p:cNvPr id="21" name="Group 15">
            <a:extLst>
              <a:ext uri="{FF2B5EF4-FFF2-40B4-BE49-F238E27FC236}">
                <a16:creationId xmlns:a16="http://schemas.microsoft.com/office/drawing/2014/main" id="{B901A667-9E58-4755-8D5C-95F8AAB25F86}"/>
              </a:ext>
            </a:extLst>
          </p:cNvPr>
          <p:cNvGrpSpPr>
            <a:grpSpLocks/>
          </p:cNvGrpSpPr>
          <p:nvPr/>
        </p:nvGrpSpPr>
        <p:grpSpPr bwMode="auto">
          <a:xfrm>
            <a:off x="1145961" y="2561025"/>
            <a:ext cx="7242319" cy="3576131"/>
            <a:chOff x="475" y="2273"/>
            <a:chExt cx="3390" cy="1582"/>
          </a:xfrm>
        </p:grpSpPr>
        <p:sp>
          <p:nvSpPr>
            <p:cNvPr id="22" name="Text Box 18">
              <a:extLst>
                <a:ext uri="{FF2B5EF4-FFF2-40B4-BE49-F238E27FC236}">
                  <a16:creationId xmlns:a16="http://schemas.microsoft.com/office/drawing/2014/main" id="{0DFF9A73-86AF-4A14-9111-BF8F202DCF82}"/>
                </a:ext>
              </a:extLst>
            </p:cNvPr>
            <p:cNvSpPr txBox="1">
              <a:spLocks noChangeArrowheads="1"/>
            </p:cNvSpPr>
            <p:nvPr/>
          </p:nvSpPr>
          <p:spPr bwMode="auto">
            <a:xfrm rot="16200000">
              <a:off x="118" y="2630"/>
              <a:ext cx="888" cy="17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Arial" charset="0"/>
                </a:rPr>
                <a:t>Marginal costs</a:t>
              </a:r>
            </a:p>
          </p:txBody>
        </p:sp>
        <p:sp>
          <p:nvSpPr>
            <p:cNvPr id="23" name="Text Box 19">
              <a:extLst>
                <a:ext uri="{FF2B5EF4-FFF2-40B4-BE49-F238E27FC236}">
                  <a16:creationId xmlns:a16="http://schemas.microsoft.com/office/drawing/2014/main" id="{FB95498F-41FA-4101-8043-E3EBF92D24FB}"/>
                </a:ext>
              </a:extLst>
            </p:cNvPr>
            <p:cNvSpPr txBox="1">
              <a:spLocks noChangeArrowheads="1"/>
            </p:cNvSpPr>
            <p:nvPr/>
          </p:nvSpPr>
          <p:spPr bwMode="auto">
            <a:xfrm>
              <a:off x="2443" y="3692"/>
              <a:ext cx="1032" cy="16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effectLst/>
                  <a:uLnTx/>
                  <a:uFillTx/>
                  <a:latin typeface="Arial" charset="0"/>
                </a:rPr>
                <a:t>Installed Capacity</a:t>
              </a:r>
            </a:p>
          </p:txBody>
        </p:sp>
        <p:sp>
          <p:nvSpPr>
            <p:cNvPr id="24" name="Line 17">
              <a:extLst>
                <a:ext uri="{FF2B5EF4-FFF2-40B4-BE49-F238E27FC236}">
                  <a16:creationId xmlns:a16="http://schemas.microsoft.com/office/drawing/2014/main" id="{B4C5455D-B196-4003-BD10-A317EBB02B24}"/>
                </a:ext>
              </a:extLst>
            </p:cNvPr>
            <p:cNvSpPr>
              <a:spLocks noChangeShapeType="1"/>
            </p:cNvSpPr>
            <p:nvPr/>
          </p:nvSpPr>
          <p:spPr bwMode="auto">
            <a:xfrm flipV="1">
              <a:off x="690" y="3603"/>
              <a:ext cx="3175" cy="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5" name="Line 16">
              <a:extLst>
                <a:ext uri="{FF2B5EF4-FFF2-40B4-BE49-F238E27FC236}">
                  <a16:creationId xmlns:a16="http://schemas.microsoft.com/office/drawing/2014/main" id="{A5C4F864-A5FC-4DEB-AD82-84CB249DBEF9}"/>
                </a:ext>
              </a:extLst>
            </p:cNvPr>
            <p:cNvSpPr>
              <a:spLocks noChangeShapeType="1"/>
            </p:cNvSpPr>
            <p:nvPr/>
          </p:nvSpPr>
          <p:spPr bwMode="auto">
            <a:xfrm flipV="1">
              <a:off x="696" y="2307"/>
              <a:ext cx="0" cy="130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grpSp>
      <p:sp>
        <p:nvSpPr>
          <p:cNvPr id="15" name="Line 16">
            <a:extLst>
              <a:ext uri="{FF2B5EF4-FFF2-40B4-BE49-F238E27FC236}">
                <a16:creationId xmlns:a16="http://schemas.microsoft.com/office/drawing/2014/main" id="{08CA0B03-85E6-4BBD-ABFC-CA9BF72829FB}"/>
              </a:ext>
            </a:extLst>
          </p:cNvPr>
          <p:cNvSpPr>
            <a:spLocks noChangeShapeType="1"/>
          </p:cNvSpPr>
          <p:nvPr/>
        </p:nvSpPr>
        <p:spPr bwMode="auto">
          <a:xfrm>
            <a:off x="3746424" y="2350330"/>
            <a:ext cx="2553768" cy="2216899"/>
          </a:xfrm>
          <a:prstGeom prst="line">
            <a:avLst/>
          </a:prstGeom>
          <a:noFill/>
          <a:ln w="28575">
            <a:solidFill>
              <a:schemeClr val="tx1"/>
            </a:solidFill>
            <a:prstDash val="sysDash"/>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6" name="Text Box 19">
            <a:extLst>
              <a:ext uri="{FF2B5EF4-FFF2-40B4-BE49-F238E27FC236}">
                <a16:creationId xmlns:a16="http://schemas.microsoft.com/office/drawing/2014/main" id="{CE155BD4-5A21-4BB0-8079-A5B5C1D4291E}"/>
              </a:ext>
            </a:extLst>
          </p:cNvPr>
          <p:cNvSpPr txBox="1">
            <a:spLocks noChangeArrowheads="1"/>
          </p:cNvSpPr>
          <p:nvPr/>
        </p:nvSpPr>
        <p:spPr bwMode="auto">
          <a:xfrm>
            <a:off x="3231928" y="1948528"/>
            <a:ext cx="778481" cy="36846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effectLst/>
                <a:uLnTx/>
                <a:uFillTx/>
                <a:latin typeface="Arial" charset="0"/>
              </a:rPr>
              <a:t>Load</a:t>
            </a:r>
          </a:p>
        </p:txBody>
      </p:sp>
      <p:sp>
        <p:nvSpPr>
          <p:cNvPr id="27" name="Rectangle 11">
            <a:extLst>
              <a:ext uri="{FF2B5EF4-FFF2-40B4-BE49-F238E27FC236}">
                <a16:creationId xmlns:a16="http://schemas.microsoft.com/office/drawing/2014/main" id="{FC265FD8-F057-4E07-8417-2789964CC0A6}"/>
              </a:ext>
            </a:extLst>
          </p:cNvPr>
          <p:cNvSpPr>
            <a:spLocks noChangeArrowheads="1"/>
          </p:cNvSpPr>
          <p:nvPr/>
        </p:nvSpPr>
        <p:spPr bwMode="auto">
          <a:xfrm>
            <a:off x="1630393" y="5306347"/>
            <a:ext cx="1416557" cy="262189"/>
          </a:xfrm>
          <a:prstGeom prst="rect">
            <a:avLst/>
          </a:prstGeom>
          <a:solidFill>
            <a:srgbClr val="008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Renewables</a:t>
            </a:r>
          </a:p>
        </p:txBody>
      </p:sp>
    </p:spTree>
    <p:extLst>
      <p:ext uri="{BB962C8B-B14F-4D97-AF65-F5344CB8AC3E}">
        <p14:creationId xmlns:p14="http://schemas.microsoft.com/office/powerpoint/2010/main" val="3405257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08E8D-E9BB-457C-AB87-FC19A9174935}"/>
              </a:ext>
            </a:extLst>
          </p:cNvPr>
          <p:cNvSpPr>
            <a:spLocks noGrp="1"/>
          </p:cNvSpPr>
          <p:nvPr>
            <p:ph type="title"/>
          </p:nvPr>
        </p:nvSpPr>
        <p:spPr>
          <a:xfrm>
            <a:off x="539750" y="995033"/>
            <a:ext cx="8061325" cy="743280"/>
          </a:xfrm>
        </p:spPr>
        <p:txBody>
          <a:bodyPr/>
          <a:lstStyle/>
          <a:p>
            <a:r>
              <a:rPr lang="de-DE" dirty="0"/>
              <a:t>Merit Order</a:t>
            </a:r>
            <a:br>
              <a:rPr lang="de-DE" dirty="0"/>
            </a:br>
            <a:endParaRPr lang="de-DE" dirty="0"/>
          </a:p>
        </p:txBody>
      </p:sp>
      <p:sp>
        <p:nvSpPr>
          <p:cNvPr id="4" name="Fußzeilenplatzhalter 3">
            <a:extLst>
              <a:ext uri="{FF2B5EF4-FFF2-40B4-BE49-F238E27FC236}">
                <a16:creationId xmlns:a16="http://schemas.microsoft.com/office/drawing/2014/main" id="{A997272D-DB32-4867-95B4-08B2A1F9AFB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35B7BD33-CA8B-499F-9050-D40FFBA75CE9}"/>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11</a:t>
            </a:fld>
            <a:endParaRPr lang="de-DE" altLang="de-DE" dirty="0"/>
          </a:p>
        </p:txBody>
      </p:sp>
      <p:sp>
        <p:nvSpPr>
          <p:cNvPr id="16" name="Rectangle 3">
            <a:extLst>
              <a:ext uri="{FF2B5EF4-FFF2-40B4-BE49-F238E27FC236}">
                <a16:creationId xmlns:a16="http://schemas.microsoft.com/office/drawing/2014/main" id="{4C2560C7-B184-4058-ABFC-E22500C513F0}"/>
              </a:ext>
            </a:extLst>
          </p:cNvPr>
          <p:cNvSpPr>
            <a:spLocks noChangeArrowheads="1"/>
          </p:cNvSpPr>
          <p:nvPr/>
        </p:nvSpPr>
        <p:spPr bwMode="auto">
          <a:xfrm>
            <a:off x="6202548" y="2923737"/>
            <a:ext cx="623822" cy="26448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a:solidFill>
                  <a:prstClr val="black"/>
                </a:solidFill>
                <a:latin typeface="Arial" charset="0"/>
              </a:rPr>
              <a:t>Oil</a:t>
            </a:r>
          </a:p>
        </p:txBody>
      </p:sp>
      <p:sp>
        <p:nvSpPr>
          <p:cNvPr id="17" name="Rectangle 4">
            <a:extLst>
              <a:ext uri="{FF2B5EF4-FFF2-40B4-BE49-F238E27FC236}">
                <a16:creationId xmlns:a16="http://schemas.microsoft.com/office/drawing/2014/main" id="{73FA4C31-B93A-4E7C-8A0A-DAD676C97A5F}"/>
              </a:ext>
            </a:extLst>
          </p:cNvPr>
          <p:cNvSpPr>
            <a:spLocks noChangeArrowheads="1"/>
          </p:cNvSpPr>
          <p:nvPr/>
        </p:nvSpPr>
        <p:spPr bwMode="auto">
          <a:xfrm>
            <a:off x="3510650" y="4468060"/>
            <a:ext cx="1330910" cy="1107651"/>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Coal</a:t>
            </a:r>
          </a:p>
        </p:txBody>
      </p:sp>
      <p:sp>
        <p:nvSpPr>
          <p:cNvPr id="18" name="Rectangle 5">
            <a:extLst>
              <a:ext uri="{FF2B5EF4-FFF2-40B4-BE49-F238E27FC236}">
                <a16:creationId xmlns:a16="http://schemas.microsoft.com/office/drawing/2014/main" id="{45F1F747-D75F-41EB-96D8-CB8C7BABBBD5}"/>
              </a:ext>
            </a:extLst>
          </p:cNvPr>
          <p:cNvSpPr>
            <a:spLocks noChangeArrowheads="1"/>
          </p:cNvSpPr>
          <p:nvPr/>
        </p:nvSpPr>
        <p:spPr bwMode="auto">
          <a:xfrm>
            <a:off x="4854439" y="4081511"/>
            <a:ext cx="1335236" cy="14942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a:solidFill>
                  <a:prstClr val="black"/>
                </a:solidFill>
                <a:latin typeface="Arial" charset="0"/>
              </a:rPr>
              <a:t>Gas</a:t>
            </a:r>
          </a:p>
        </p:txBody>
      </p:sp>
      <p:sp>
        <p:nvSpPr>
          <p:cNvPr id="19" name="Rectangle 7">
            <a:extLst>
              <a:ext uri="{FF2B5EF4-FFF2-40B4-BE49-F238E27FC236}">
                <a16:creationId xmlns:a16="http://schemas.microsoft.com/office/drawing/2014/main" id="{C7FDE28E-C3FC-4A0F-AD36-A5C90A2F83FE}"/>
              </a:ext>
            </a:extLst>
          </p:cNvPr>
          <p:cNvSpPr>
            <a:spLocks noChangeArrowheads="1"/>
          </p:cNvSpPr>
          <p:nvPr/>
        </p:nvSpPr>
        <p:spPr bwMode="auto">
          <a:xfrm>
            <a:off x="2341992" y="5034384"/>
            <a:ext cx="1155779" cy="542523"/>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Nuclear</a:t>
            </a:r>
          </a:p>
        </p:txBody>
      </p:sp>
      <p:sp>
        <p:nvSpPr>
          <p:cNvPr id="20" name="Rectangle 11">
            <a:extLst>
              <a:ext uri="{FF2B5EF4-FFF2-40B4-BE49-F238E27FC236}">
                <a16:creationId xmlns:a16="http://schemas.microsoft.com/office/drawing/2014/main" id="{6D90EC69-0490-4F7B-BA6A-C28EC02A1ACC}"/>
              </a:ext>
            </a:extLst>
          </p:cNvPr>
          <p:cNvSpPr>
            <a:spLocks noChangeArrowheads="1"/>
          </p:cNvSpPr>
          <p:nvPr/>
        </p:nvSpPr>
        <p:spPr bwMode="auto">
          <a:xfrm>
            <a:off x="1628381" y="5226864"/>
            <a:ext cx="700732" cy="3549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Hydro</a:t>
            </a:r>
          </a:p>
        </p:txBody>
      </p:sp>
      <p:grpSp>
        <p:nvGrpSpPr>
          <p:cNvPr id="21" name="Group 15">
            <a:extLst>
              <a:ext uri="{FF2B5EF4-FFF2-40B4-BE49-F238E27FC236}">
                <a16:creationId xmlns:a16="http://schemas.microsoft.com/office/drawing/2014/main" id="{B901A667-9E58-4755-8D5C-95F8AAB25F86}"/>
              </a:ext>
            </a:extLst>
          </p:cNvPr>
          <p:cNvGrpSpPr>
            <a:grpSpLocks/>
          </p:cNvGrpSpPr>
          <p:nvPr/>
        </p:nvGrpSpPr>
        <p:grpSpPr bwMode="auto">
          <a:xfrm>
            <a:off x="1145961" y="2561025"/>
            <a:ext cx="6594997" cy="3576131"/>
            <a:chOff x="475" y="2273"/>
            <a:chExt cx="3087" cy="1582"/>
          </a:xfrm>
        </p:grpSpPr>
        <p:sp>
          <p:nvSpPr>
            <p:cNvPr id="22" name="Text Box 18">
              <a:extLst>
                <a:ext uri="{FF2B5EF4-FFF2-40B4-BE49-F238E27FC236}">
                  <a16:creationId xmlns:a16="http://schemas.microsoft.com/office/drawing/2014/main" id="{0DFF9A73-86AF-4A14-9111-BF8F202DCF82}"/>
                </a:ext>
              </a:extLst>
            </p:cNvPr>
            <p:cNvSpPr txBox="1">
              <a:spLocks noChangeArrowheads="1"/>
            </p:cNvSpPr>
            <p:nvPr/>
          </p:nvSpPr>
          <p:spPr bwMode="auto">
            <a:xfrm rot="16200000">
              <a:off x="118" y="2630"/>
              <a:ext cx="888" cy="17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Arial" charset="0"/>
                </a:rPr>
                <a:t>Marginal costs</a:t>
              </a:r>
            </a:p>
          </p:txBody>
        </p:sp>
        <p:sp>
          <p:nvSpPr>
            <p:cNvPr id="23" name="Text Box 19">
              <a:extLst>
                <a:ext uri="{FF2B5EF4-FFF2-40B4-BE49-F238E27FC236}">
                  <a16:creationId xmlns:a16="http://schemas.microsoft.com/office/drawing/2014/main" id="{FB95498F-41FA-4101-8043-E3EBF92D24FB}"/>
                </a:ext>
              </a:extLst>
            </p:cNvPr>
            <p:cNvSpPr txBox="1">
              <a:spLocks noChangeArrowheads="1"/>
            </p:cNvSpPr>
            <p:nvPr/>
          </p:nvSpPr>
          <p:spPr bwMode="auto">
            <a:xfrm>
              <a:off x="2443" y="3692"/>
              <a:ext cx="1032" cy="16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effectLst/>
                  <a:uLnTx/>
                  <a:uFillTx/>
                  <a:latin typeface="Arial" charset="0"/>
                </a:rPr>
                <a:t>Installed Capacity</a:t>
              </a:r>
            </a:p>
          </p:txBody>
        </p:sp>
        <p:sp>
          <p:nvSpPr>
            <p:cNvPr id="24" name="Line 17">
              <a:extLst>
                <a:ext uri="{FF2B5EF4-FFF2-40B4-BE49-F238E27FC236}">
                  <a16:creationId xmlns:a16="http://schemas.microsoft.com/office/drawing/2014/main" id="{B4C5455D-B196-4003-BD10-A317EBB02B24}"/>
                </a:ext>
              </a:extLst>
            </p:cNvPr>
            <p:cNvSpPr>
              <a:spLocks noChangeShapeType="1"/>
            </p:cNvSpPr>
            <p:nvPr/>
          </p:nvSpPr>
          <p:spPr bwMode="auto">
            <a:xfrm>
              <a:off x="690" y="3610"/>
              <a:ext cx="287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5" name="Line 16">
              <a:extLst>
                <a:ext uri="{FF2B5EF4-FFF2-40B4-BE49-F238E27FC236}">
                  <a16:creationId xmlns:a16="http://schemas.microsoft.com/office/drawing/2014/main" id="{A5C4F864-A5FC-4DEB-AD82-84CB249DBEF9}"/>
                </a:ext>
              </a:extLst>
            </p:cNvPr>
            <p:cNvSpPr>
              <a:spLocks noChangeShapeType="1"/>
            </p:cNvSpPr>
            <p:nvPr/>
          </p:nvSpPr>
          <p:spPr bwMode="auto">
            <a:xfrm flipV="1">
              <a:off x="696" y="2307"/>
              <a:ext cx="0" cy="130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grpSp>
      <p:sp>
        <p:nvSpPr>
          <p:cNvPr id="15" name="Line 16">
            <a:extLst>
              <a:ext uri="{FF2B5EF4-FFF2-40B4-BE49-F238E27FC236}">
                <a16:creationId xmlns:a16="http://schemas.microsoft.com/office/drawing/2014/main" id="{08CA0B03-85E6-4BBD-ABFC-CA9BF72829FB}"/>
              </a:ext>
            </a:extLst>
          </p:cNvPr>
          <p:cNvSpPr>
            <a:spLocks noChangeShapeType="1"/>
          </p:cNvSpPr>
          <p:nvPr/>
        </p:nvSpPr>
        <p:spPr bwMode="auto">
          <a:xfrm>
            <a:off x="3746424" y="2350330"/>
            <a:ext cx="2553768" cy="2216899"/>
          </a:xfrm>
          <a:prstGeom prst="line">
            <a:avLst/>
          </a:prstGeom>
          <a:noFill/>
          <a:ln w="28575">
            <a:solidFill>
              <a:schemeClr val="tx1"/>
            </a:solidFill>
            <a:prstDash val="sysDash"/>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6" name="Text Box 19">
            <a:extLst>
              <a:ext uri="{FF2B5EF4-FFF2-40B4-BE49-F238E27FC236}">
                <a16:creationId xmlns:a16="http://schemas.microsoft.com/office/drawing/2014/main" id="{CE155BD4-5A21-4BB0-8079-A5B5C1D4291E}"/>
              </a:ext>
            </a:extLst>
          </p:cNvPr>
          <p:cNvSpPr txBox="1">
            <a:spLocks noChangeArrowheads="1"/>
          </p:cNvSpPr>
          <p:nvPr/>
        </p:nvSpPr>
        <p:spPr bwMode="auto">
          <a:xfrm>
            <a:off x="3231928" y="1948528"/>
            <a:ext cx="778481" cy="36846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effectLst/>
                <a:uLnTx/>
                <a:uFillTx/>
                <a:latin typeface="Arial" charset="0"/>
              </a:rPr>
              <a:t>Load</a:t>
            </a:r>
          </a:p>
        </p:txBody>
      </p:sp>
      <p:sp>
        <p:nvSpPr>
          <p:cNvPr id="27" name="Rectangle 11">
            <a:extLst>
              <a:ext uri="{FF2B5EF4-FFF2-40B4-BE49-F238E27FC236}">
                <a16:creationId xmlns:a16="http://schemas.microsoft.com/office/drawing/2014/main" id="{3E937B90-EAFA-4DCB-ACC8-AB8D2633CCC3}"/>
              </a:ext>
            </a:extLst>
          </p:cNvPr>
          <p:cNvSpPr>
            <a:spLocks noChangeArrowheads="1"/>
          </p:cNvSpPr>
          <p:nvPr/>
        </p:nvSpPr>
        <p:spPr bwMode="auto">
          <a:xfrm>
            <a:off x="3497771" y="3109292"/>
            <a:ext cx="1416557" cy="262189"/>
          </a:xfrm>
          <a:prstGeom prst="rect">
            <a:avLst/>
          </a:prstGeom>
          <a:solidFill>
            <a:srgbClr val="008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Renewables</a:t>
            </a:r>
          </a:p>
        </p:txBody>
      </p:sp>
      <p:sp>
        <p:nvSpPr>
          <p:cNvPr id="28" name="Line 16">
            <a:extLst>
              <a:ext uri="{FF2B5EF4-FFF2-40B4-BE49-F238E27FC236}">
                <a16:creationId xmlns:a16="http://schemas.microsoft.com/office/drawing/2014/main" id="{3F8E3CA0-0B8F-4D38-AE36-03DDBB2B8B79}"/>
              </a:ext>
            </a:extLst>
          </p:cNvPr>
          <p:cNvSpPr>
            <a:spLocks noChangeShapeType="1"/>
          </p:cNvSpPr>
          <p:nvPr/>
        </p:nvSpPr>
        <p:spPr bwMode="auto">
          <a:xfrm>
            <a:off x="2533880" y="2552313"/>
            <a:ext cx="2553768" cy="2216899"/>
          </a:xfrm>
          <a:prstGeom prst="line">
            <a:avLst/>
          </a:prstGeom>
          <a:noFill/>
          <a:ln w="28575">
            <a:solidFill>
              <a:schemeClr val="bg1">
                <a:lumMod val="50000"/>
              </a:schemeClr>
            </a:solidFill>
            <a:prstDash val="sysDash"/>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9" name="Text Box 19">
            <a:extLst>
              <a:ext uri="{FF2B5EF4-FFF2-40B4-BE49-F238E27FC236}">
                <a16:creationId xmlns:a16="http://schemas.microsoft.com/office/drawing/2014/main" id="{C2595259-23A1-4932-ACDC-EA2149272CC5}"/>
              </a:ext>
            </a:extLst>
          </p:cNvPr>
          <p:cNvSpPr txBox="1">
            <a:spLocks noChangeArrowheads="1"/>
          </p:cNvSpPr>
          <p:nvPr/>
        </p:nvSpPr>
        <p:spPr bwMode="auto">
          <a:xfrm>
            <a:off x="1172009" y="1963975"/>
            <a:ext cx="1515093" cy="646331"/>
          </a:xfrm>
          <a:prstGeom prst="rect">
            <a:avLst/>
          </a:prstGeom>
          <a:noFill/>
          <a:ln w="9525">
            <a:no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solidFill>
                  <a:schemeClr val="bg1">
                    <a:lumMod val="50000"/>
                  </a:schemeClr>
                </a:solidFill>
                <a:effectLst/>
                <a:uLnTx/>
                <a:uFillTx/>
                <a:latin typeface="Arial" charset="0"/>
              </a:rPr>
              <a:t>Residual Load</a:t>
            </a:r>
          </a:p>
        </p:txBody>
      </p:sp>
    </p:spTree>
    <p:extLst>
      <p:ext uri="{BB962C8B-B14F-4D97-AF65-F5344CB8AC3E}">
        <p14:creationId xmlns:p14="http://schemas.microsoft.com/office/powerpoint/2010/main" val="665401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08E8D-E9BB-457C-AB87-FC19A9174935}"/>
              </a:ext>
            </a:extLst>
          </p:cNvPr>
          <p:cNvSpPr>
            <a:spLocks noGrp="1"/>
          </p:cNvSpPr>
          <p:nvPr>
            <p:ph type="title"/>
          </p:nvPr>
        </p:nvSpPr>
        <p:spPr>
          <a:xfrm>
            <a:off x="539750" y="995033"/>
            <a:ext cx="8061325" cy="743280"/>
          </a:xfrm>
        </p:spPr>
        <p:txBody>
          <a:bodyPr/>
          <a:lstStyle/>
          <a:p>
            <a:r>
              <a:rPr lang="de-DE" dirty="0"/>
              <a:t>Merit Order - Impact </a:t>
            </a:r>
            <a:r>
              <a:rPr lang="de-DE" dirty="0" err="1"/>
              <a:t>of</a:t>
            </a:r>
            <a:r>
              <a:rPr lang="de-DE" dirty="0"/>
              <a:t> CO</a:t>
            </a:r>
            <a:r>
              <a:rPr lang="de-DE" baseline="-25000" dirty="0"/>
              <a:t>2 </a:t>
            </a:r>
            <a:r>
              <a:rPr lang="de-DE" dirty="0"/>
              <a:t>– Prices</a:t>
            </a:r>
            <a:br>
              <a:rPr lang="de-DE" dirty="0"/>
            </a:br>
            <a:endParaRPr lang="de-DE" dirty="0"/>
          </a:p>
        </p:txBody>
      </p:sp>
      <p:sp>
        <p:nvSpPr>
          <p:cNvPr id="4" name="Fußzeilenplatzhalter 3">
            <a:extLst>
              <a:ext uri="{FF2B5EF4-FFF2-40B4-BE49-F238E27FC236}">
                <a16:creationId xmlns:a16="http://schemas.microsoft.com/office/drawing/2014/main" id="{A997272D-DB32-4867-95B4-08B2A1F9AFB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35B7BD33-CA8B-499F-9050-D40FFBA75CE9}"/>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12</a:t>
            </a:fld>
            <a:endParaRPr lang="de-DE" altLang="de-DE" dirty="0"/>
          </a:p>
        </p:txBody>
      </p:sp>
      <p:sp>
        <p:nvSpPr>
          <p:cNvPr id="16" name="Rectangle 3">
            <a:extLst>
              <a:ext uri="{FF2B5EF4-FFF2-40B4-BE49-F238E27FC236}">
                <a16:creationId xmlns:a16="http://schemas.microsoft.com/office/drawing/2014/main" id="{4C2560C7-B184-4058-ABFC-E22500C513F0}"/>
              </a:ext>
            </a:extLst>
          </p:cNvPr>
          <p:cNvSpPr>
            <a:spLocks noChangeArrowheads="1"/>
          </p:cNvSpPr>
          <p:nvPr/>
        </p:nvSpPr>
        <p:spPr bwMode="auto">
          <a:xfrm>
            <a:off x="6202548" y="2923737"/>
            <a:ext cx="623822" cy="26448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a:solidFill>
                  <a:prstClr val="black"/>
                </a:solidFill>
                <a:latin typeface="Arial" charset="0"/>
              </a:rPr>
              <a:t>Oil</a:t>
            </a:r>
          </a:p>
        </p:txBody>
      </p:sp>
      <p:sp>
        <p:nvSpPr>
          <p:cNvPr id="17" name="Rectangle 4">
            <a:extLst>
              <a:ext uri="{FF2B5EF4-FFF2-40B4-BE49-F238E27FC236}">
                <a16:creationId xmlns:a16="http://schemas.microsoft.com/office/drawing/2014/main" id="{73FA4C31-B93A-4E7C-8A0A-DAD676C97A5F}"/>
              </a:ext>
            </a:extLst>
          </p:cNvPr>
          <p:cNvSpPr>
            <a:spLocks noChangeArrowheads="1"/>
          </p:cNvSpPr>
          <p:nvPr/>
        </p:nvSpPr>
        <p:spPr bwMode="auto">
          <a:xfrm>
            <a:off x="4862459" y="4461391"/>
            <a:ext cx="1330910" cy="1107651"/>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Coal</a:t>
            </a:r>
          </a:p>
        </p:txBody>
      </p:sp>
      <p:sp>
        <p:nvSpPr>
          <p:cNvPr id="18" name="Rectangle 5">
            <a:extLst>
              <a:ext uri="{FF2B5EF4-FFF2-40B4-BE49-F238E27FC236}">
                <a16:creationId xmlns:a16="http://schemas.microsoft.com/office/drawing/2014/main" id="{45F1F747-D75F-41EB-96D8-CB8C7BABBBD5}"/>
              </a:ext>
            </a:extLst>
          </p:cNvPr>
          <p:cNvSpPr>
            <a:spLocks noChangeArrowheads="1"/>
          </p:cNvSpPr>
          <p:nvPr/>
        </p:nvSpPr>
        <p:spPr bwMode="auto">
          <a:xfrm>
            <a:off x="3515377" y="4081349"/>
            <a:ext cx="1335236" cy="14942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a:solidFill>
                  <a:prstClr val="black"/>
                </a:solidFill>
                <a:latin typeface="Arial" charset="0"/>
              </a:rPr>
              <a:t>Gas</a:t>
            </a:r>
          </a:p>
        </p:txBody>
      </p:sp>
      <p:sp>
        <p:nvSpPr>
          <p:cNvPr id="19" name="Rectangle 7">
            <a:extLst>
              <a:ext uri="{FF2B5EF4-FFF2-40B4-BE49-F238E27FC236}">
                <a16:creationId xmlns:a16="http://schemas.microsoft.com/office/drawing/2014/main" id="{C7FDE28E-C3FC-4A0F-AD36-A5C90A2F83FE}"/>
              </a:ext>
            </a:extLst>
          </p:cNvPr>
          <p:cNvSpPr>
            <a:spLocks noChangeArrowheads="1"/>
          </p:cNvSpPr>
          <p:nvPr/>
        </p:nvSpPr>
        <p:spPr bwMode="auto">
          <a:xfrm>
            <a:off x="2341992" y="5034384"/>
            <a:ext cx="1155779" cy="542523"/>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Nuclear</a:t>
            </a:r>
          </a:p>
        </p:txBody>
      </p:sp>
      <p:sp>
        <p:nvSpPr>
          <p:cNvPr id="20" name="Rectangle 11">
            <a:extLst>
              <a:ext uri="{FF2B5EF4-FFF2-40B4-BE49-F238E27FC236}">
                <a16:creationId xmlns:a16="http://schemas.microsoft.com/office/drawing/2014/main" id="{6D90EC69-0490-4F7B-BA6A-C28EC02A1ACC}"/>
              </a:ext>
            </a:extLst>
          </p:cNvPr>
          <p:cNvSpPr>
            <a:spLocks noChangeArrowheads="1"/>
          </p:cNvSpPr>
          <p:nvPr/>
        </p:nvSpPr>
        <p:spPr bwMode="auto">
          <a:xfrm>
            <a:off x="1628381" y="5226864"/>
            <a:ext cx="700732" cy="3549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Hydro</a:t>
            </a:r>
          </a:p>
        </p:txBody>
      </p:sp>
      <p:grpSp>
        <p:nvGrpSpPr>
          <p:cNvPr id="21" name="Group 15">
            <a:extLst>
              <a:ext uri="{FF2B5EF4-FFF2-40B4-BE49-F238E27FC236}">
                <a16:creationId xmlns:a16="http://schemas.microsoft.com/office/drawing/2014/main" id="{B901A667-9E58-4755-8D5C-95F8AAB25F86}"/>
              </a:ext>
            </a:extLst>
          </p:cNvPr>
          <p:cNvGrpSpPr>
            <a:grpSpLocks/>
          </p:cNvGrpSpPr>
          <p:nvPr/>
        </p:nvGrpSpPr>
        <p:grpSpPr bwMode="auto">
          <a:xfrm>
            <a:off x="1145961" y="2561025"/>
            <a:ext cx="6594997" cy="3576131"/>
            <a:chOff x="475" y="2273"/>
            <a:chExt cx="3087" cy="1582"/>
          </a:xfrm>
        </p:grpSpPr>
        <p:sp>
          <p:nvSpPr>
            <p:cNvPr id="22" name="Text Box 18">
              <a:extLst>
                <a:ext uri="{FF2B5EF4-FFF2-40B4-BE49-F238E27FC236}">
                  <a16:creationId xmlns:a16="http://schemas.microsoft.com/office/drawing/2014/main" id="{0DFF9A73-86AF-4A14-9111-BF8F202DCF82}"/>
                </a:ext>
              </a:extLst>
            </p:cNvPr>
            <p:cNvSpPr txBox="1">
              <a:spLocks noChangeArrowheads="1"/>
            </p:cNvSpPr>
            <p:nvPr/>
          </p:nvSpPr>
          <p:spPr bwMode="auto">
            <a:xfrm rot="16200000">
              <a:off x="118" y="2630"/>
              <a:ext cx="888" cy="17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Arial" charset="0"/>
                </a:rPr>
                <a:t>Marginal costs</a:t>
              </a:r>
            </a:p>
          </p:txBody>
        </p:sp>
        <p:sp>
          <p:nvSpPr>
            <p:cNvPr id="23" name="Text Box 19">
              <a:extLst>
                <a:ext uri="{FF2B5EF4-FFF2-40B4-BE49-F238E27FC236}">
                  <a16:creationId xmlns:a16="http://schemas.microsoft.com/office/drawing/2014/main" id="{FB95498F-41FA-4101-8043-E3EBF92D24FB}"/>
                </a:ext>
              </a:extLst>
            </p:cNvPr>
            <p:cNvSpPr txBox="1">
              <a:spLocks noChangeArrowheads="1"/>
            </p:cNvSpPr>
            <p:nvPr/>
          </p:nvSpPr>
          <p:spPr bwMode="auto">
            <a:xfrm>
              <a:off x="2443" y="3692"/>
              <a:ext cx="1032" cy="16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effectLst/>
                  <a:uLnTx/>
                  <a:uFillTx/>
                  <a:latin typeface="Arial" charset="0"/>
                </a:rPr>
                <a:t>Installed Capacity</a:t>
              </a:r>
            </a:p>
          </p:txBody>
        </p:sp>
        <p:sp>
          <p:nvSpPr>
            <p:cNvPr id="24" name="Line 17">
              <a:extLst>
                <a:ext uri="{FF2B5EF4-FFF2-40B4-BE49-F238E27FC236}">
                  <a16:creationId xmlns:a16="http://schemas.microsoft.com/office/drawing/2014/main" id="{B4C5455D-B196-4003-BD10-A317EBB02B24}"/>
                </a:ext>
              </a:extLst>
            </p:cNvPr>
            <p:cNvSpPr>
              <a:spLocks noChangeShapeType="1"/>
            </p:cNvSpPr>
            <p:nvPr/>
          </p:nvSpPr>
          <p:spPr bwMode="auto">
            <a:xfrm>
              <a:off x="690" y="3610"/>
              <a:ext cx="287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5" name="Line 16">
              <a:extLst>
                <a:ext uri="{FF2B5EF4-FFF2-40B4-BE49-F238E27FC236}">
                  <a16:creationId xmlns:a16="http://schemas.microsoft.com/office/drawing/2014/main" id="{A5C4F864-A5FC-4DEB-AD82-84CB249DBEF9}"/>
                </a:ext>
              </a:extLst>
            </p:cNvPr>
            <p:cNvSpPr>
              <a:spLocks noChangeShapeType="1"/>
            </p:cNvSpPr>
            <p:nvPr/>
          </p:nvSpPr>
          <p:spPr bwMode="auto">
            <a:xfrm flipV="1">
              <a:off x="696" y="2307"/>
              <a:ext cx="0" cy="130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grpSp>
      <p:sp>
        <p:nvSpPr>
          <p:cNvPr id="15" name="Line 16">
            <a:extLst>
              <a:ext uri="{FF2B5EF4-FFF2-40B4-BE49-F238E27FC236}">
                <a16:creationId xmlns:a16="http://schemas.microsoft.com/office/drawing/2014/main" id="{08CA0B03-85E6-4BBD-ABFC-CA9BF72829FB}"/>
              </a:ext>
            </a:extLst>
          </p:cNvPr>
          <p:cNvSpPr>
            <a:spLocks noChangeShapeType="1"/>
          </p:cNvSpPr>
          <p:nvPr/>
        </p:nvSpPr>
        <p:spPr bwMode="auto">
          <a:xfrm>
            <a:off x="3746424" y="2350330"/>
            <a:ext cx="2553768" cy="2216899"/>
          </a:xfrm>
          <a:prstGeom prst="line">
            <a:avLst/>
          </a:prstGeom>
          <a:noFill/>
          <a:ln w="28575">
            <a:solidFill>
              <a:schemeClr val="tx1"/>
            </a:solidFill>
            <a:prstDash val="sysDash"/>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6" name="Text Box 19">
            <a:extLst>
              <a:ext uri="{FF2B5EF4-FFF2-40B4-BE49-F238E27FC236}">
                <a16:creationId xmlns:a16="http://schemas.microsoft.com/office/drawing/2014/main" id="{CE155BD4-5A21-4BB0-8079-A5B5C1D4291E}"/>
              </a:ext>
            </a:extLst>
          </p:cNvPr>
          <p:cNvSpPr txBox="1">
            <a:spLocks noChangeArrowheads="1"/>
          </p:cNvSpPr>
          <p:nvPr/>
        </p:nvSpPr>
        <p:spPr bwMode="auto">
          <a:xfrm>
            <a:off x="3231928" y="1948528"/>
            <a:ext cx="778481" cy="36846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effectLst/>
                <a:uLnTx/>
                <a:uFillTx/>
                <a:latin typeface="Arial" charset="0"/>
              </a:rPr>
              <a:t>Load</a:t>
            </a:r>
          </a:p>
        </p:txBody>
      </p:sp>
      <p:sp>
        <p:nvSpPr>
          <p:cNvPr id="27" name="Rectangle 4">
            <a:extLst>
              <a:ext uri="{FF2B5EF4-FFF2-40B4-BE49-F238E27FC236}">
                <a16:creationId xmlns:a16="http://schemas.microsoft.com/office/drawing/2014/main" id="{3401F4F3-ED7F-41D5-8BEF-EFDE68C66454}"/>
              </a:ext>
            </a:extLst>
          </p:cNvPr>
          <p:cNvSpPr>
            <a:spLocks noChangeArrowheads="1"/>
          </p:cNvSpPr>
          <p:nvPr/>
        </p:nvSpPr>
        <p:spPr bwMode="auto">
          <a:xfrm>
            <a:off x="4868217" y="3350323"/>
            <a:ext cx="1322724" cy="1107651"/>
          </a:xfrm>
          <a:prstGeom prst="rect">
            <a:avLst/>
          </a:prstGeom>
          <a:solidFill>
            <a:schemeClr val="bg1">
              <a:lumMod val="50000"/>
              <a:alpha val="29000"/>
            </a:scheme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CO</a:t>
            </a:r>
            <a:r>
              <a:rPr lang="en-US" sz="1600" b="1" baseline="-25000" dirty="0">
                <a:solidFill>
                  <a:prstClr val="black"/>
                </a:solidFill>
                <a:latin typeface="Arial" charset="0"/>
              </a:rPr>
              <a:t>2</a:t>
            </a:r>
            <a:r>
              <a:rPr lang="en-US" sz="1600" b="1" dirty="0">
                <a:solidFill>
                  <a:prstClr val="black"/>
                </a:solidFill>
                <a:latin typeface="Arial" charset="0"/>
              </a:rPr>
              <a:t>-Price</a:t>
            </a:r>
          </a:p>
        </p:txBody>
      </p:sp>
      <p:sp>
        <p:nvSpPr>
          <p:cNvPr id="28" name="Rectangle 4">
            <a:extLst>
              <a:ext uri="{FF2B5EF4-FFF2-40B4-BE49-F238E27FC236}">
                <a16:creationId xmlns:a16="http://schemas.microsoft.com/office/drawing/2014/main" id="{BD76A167-05C4-4FF9-A23F-183C7D1AB1FA}"/>
              </a:ext>
            </a:extLst>
          </p:cNvPr>
          <p:cNvSpPr>
            <a:spLocks noChangeArrowheads="1"/>
          </p:cNvSpPr>
          <p:nvPr/>
        </p:nvSpPr>
        <p:spPr bwMode="auto">
          <a:xfrm>
            <a:off x="3512950" y="3645028"/>
            <a:ext cx="1337661" cy="436320"/>
          </a:xfrm>
          <a:prstGeom prst="rect">
            <a:avLst/>
          </a:prstGeom>
          <a:solidFill>
            <a:schemeClr val="bg1">
              <a:lumMod val="50000"/>
              <a:alpha val="29000"/>
            </a:scheme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CO</a:t>
            </a:r>
            <a:r>
              <a:rPr lang="en-US" sz="1600" b="1" baseline="-25000" dirty="0">
                <a:solidFill>
                  <a:prstClr val="black"/>
                </a:solidFill>
                <a:latin typeface="Arial" charset="0"/>
              </a:rPr>
              <a:t>2</a:t>
            </a:r>
            <a:r>
              <a:rPr lang="en-US" sz="1600" b="1" dirty="0">
                <a:solidFill>
                  <a:prstClr val="black"/>
                </a:solidFill>
                <a:latin typeface="Arial" charset="0"/>
              </a:rPr>
              <a:t>-Price</a:t>
            </a:r>
          </a:p>
        </p:txBody>
      </p:sp>
      <p:sp>
        <p:nvSpPr>
          <p:cNvPr id="29" name="Rectangle 4">
            <a:extLst>
              <a:ext uri="{FF2B5EF4-FFF2-40B4-BE49-F238E27FC236}">
                <a16:creationId xmlns:a16="http://schemas.microsoft.com/office/drawing/2014/main" id="{89340976-4289-4488-8B47-C7208513DCA9}"/>
              </a:ext>
            </a:extLst>
          </p:cNvPr>
          <p:cNvSpPr>
            <a:spLocks noChangeArrowheads="1"/>
          </p:cNvSpPr>
          <p:nvPr/>
        </p:nvSpPr>
        <p:spPr bwMode="auto">
          <a:xfrm>
            <a:off x="6205213" y="2164969"/>
            <a:ext cx="621158" cy="766838"/>
          </a:xfrm>
          <a:prstGeom prst="rect">
            <a:avLst/>
          </a:prstGeom>
          <a:solidFill>
            <a:schemeClr val="bg1">
              <a:lumMod val="50000"/>
              <a:alpha val="29000"/>
            </a:scheme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CO</a:t>
            </a:r>
            <a:r>
              <a:rPr lang="en-US" sz="1600" b="1" baseline="-25000" dirty="0">
                <a:solidFill>
                  <a:prstClr val="black"/>
                </a:solidFill>
                <a:latin typeface="Arial" charset="0"/>
              </a:rPr>
              <a:t>2</a:t>
            </a:r>
            <a:r>
              <a:rPr lang="en-US" sz="1600" b="1" dirty="0">
                <a:solidFill>
                  <a:prstClr val="black"/>
                </a:solidFill>
                <a:latin typeface="Arial" charset="0"/>
              </a:rPr>
              <a:t>-</a:t>
            </a:r>
          </a:p>
          <a:p>
            <a:pPr fontAlgn="auto">
              <a:spcBef>
                <a:spcPts val="0"/>
              </a:spcBef>
              <a:spcAft>
                <a:spcPts val="0"/>
              </a:spcAft>
            </a:pPr>
            <a:r>
              <a:rPr lang="en-US" sz="1600" b="1" dirty="0">
                <a:solidFill>
                  <a:prstClr val="black"/>
                </a:solidFill>
                <a:latin typeface="Arial" charset="0"/>
              </a:rPr>
              <a:t>Price</a:t>
            </a:r>
          </a:p>
        </p:txBody>
      </p:sp>
      <p:sp>
        <p:nvSpPr>
          <p:cNvPr id="30" name="Rectangle 4">
            <a:extLst>
              <a:ext uri="{FF2B5EF4-FFF2-40B4-BE49-F238E27FC236}">
                <a16:creationId xmlns:a16="http://schemas.microsoft.com/office/drawing/2014/main" id="{0CAB91DD-9DD9-4DA4-B2CF-750C14F8EB05}"/>
              </a:ext>
            </a:extLst>
          </p:cNvPr>
          <p:cNvSpPr>
            <a:spLocks noChangeArrowheads="1"/>
          </p:cNvSpPr>
          <p:nvPr/>
        </p:nvSpPr>
        <p:spPr bwMode="auto">
          <a:xfrm>
            <a:off x="1630919" y="3347932"/>
            <a:ext cx="1852820" cy="744008"/>
          </a:xfrm>
          <a:prstGeom prst="rect">
            <a:avLst/>
          </a:prstGeom>
          <a:solidFill>
            <a:srgbClr val="FFFF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Windfall-</a:t>
            </a:r>
          </a:p>
          <a:p>
            <a:pPr fontAlgn="auto">
              <a:spcBef>
                <a:spcPts val="0"/>
              </a:spcBef>
              <a:spcAft>
                <a:spcPts val="0"/>
              </a:spcAft>
            </a:pPr>
            <a:r>
              <a:rPr lang="en-US" sz="1600" b="1" dirty="0">
                <a:solidFill>
                  <a:prstClr val="black"/>
                </a:solidFill>
                <a:latin typeface="Arial" charset="0"/>
              </a:rPr>
              <a:t>Profit</a:t>
            </a:r>
          </a:p>
        </p:txBody>
      </p:sp>
      <p:sp>
        <p:nvSpPr>
          <p:cNvPr id="32" name="Rectangle 4">
            <a:extLst>
              <a:ext uri="{FF2B5EF4-FFF2-40B4-BE49-F238E27FC236}">
                <a16:creationId xmlns:a16="http://schemas.microsoft.com/office/drawing/2014/main" id="{162F93F2-EB77-4BBE-A25B-E74D086C9AAC}"/>
              </a:ext>
            </a:extLst>
          </p:cNvPr>
          <p:cNvSpPr>
            <a:spLocks noChangeArrowheads="1"/>
          </p:cNvSpPr>
          <p:nvPr/>
        </p:nvSpPr>
        <p:spPr bwMode="auto">
          <a:xfrm>
            <a:off x="3512950" y="3351628"/>
            <a:ext cx="1349506" cy="293399"/>
          </a:xfrm>
          <a:prstGeom prst="rect">
            <a:avLst/>
          </a:prstGeom>
          <a:solidFill>
            <a:srgbClr val="FFFF00">
              <a:alpha val="29000"/>
            </a:srgbClr>
          </a:solidFill>
          <a:ln w="9525">
            <a:noFill/>
            <a:miter lim="800000"/>
            <a:headEnd/>
            <a:tailEnd/>
          </a:ln>
          <a:effectLst/>
          <a:extLst/>
        </p:spPr>
        <p:txBody>
          <a:bodyPr wrap="none" anchor="ctr"/>
          <a:lstStyle/>
          <a:p>
            <a:pPr fontAlgn="auto">
              <a:spcBef>
                <a:spcPts val="0"/>
              </a:spcBef>
              <a:spcAft>
                <a:spcPts val="0"/>
              </a:spcAft>
            </a:pPr>
            <a:r>
              <a:rPr lang="en-US" sz="1050" b="1" dirty="0">
                <a:solidFill>
                  <a:prstClr val="black"/>
                </a:solidFill>
                <a:latin typeface="Arial" charset="0"/>
              </a:rPr>
              <a:t>Windfall-Profit</a:t>
            </a:r>
          </a:p>
        </p:txBody>
      </p:sp>
    </p:spTree>
    <p:extLst>
      <p:ext uri="{BB962C8B-B14F-4D97-AF65-F5344CB8AC3E}">
        <p14:creationId xmlns:p14="http://schemas.microsoft.com/office/powerpoint/2010/main" val="1877848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4A3D76-96AF-4D24-A42A-73D20F3184C7}"/>
              </a:ext>
            </a:extLst>
          </p:cNvPr>
          <p:cNvSpPr>
            <a:spLocks noGrp="1"/>
          </p:cNvSpPr>
          <p:nvPr>
            <p:ph type="title"/>
          </p:nvPr>
        </p:nvSpPr>
        <p:spPr>
          <a:xfrm>
            <a:off x="539750" y="1379753"/>
            <a:ext cx="8061325" cy="358560"/>
          </a:xfrm>
        </p:spPr>
        <p:txBody>
          <a:bodyPr/>
          <a:lstStyle/>
          <a:p>
            <a:r>
              <a:rPr lang="de-DE" dirty="0"/>
              <a:t>Task 1) Load Duration </a:t>
            </a:r>
            <a:r>
              <a:rPr lang="de-DE" dirty="0" err="1"/>
              <a:t>Curve</a:t>
            </a:r>
            <a:endParaRPr lang="de-DE" dirty="0"/>
          </a:p>
        </p:txBody>
      </p:sp>
      <p:sp>
        <p:nvSpPr>
          <p:cNvPr id="3" name="Inhaltsplatzhalter 2">
            <a:extLst>
              <a:ext uri="{FF2B5EF4-FFF2-40B4-BE49-F238E27FC236}">
                <a16:creationId xmlns:a16="http://schemas.microsoft.com/office/drawing/2014/main" id="{35948BA4-5C92-43EF-A296-F673A90452B9}"/>
              </a:ext>
            </a:extLst>
          </p:cNvPr>
          <p:cNvSpPr>
            <a:spLocks noGrp="1"/>
          </p:cNvSpPr>
          <p:nvPr>
            <p:ph idx="1"/>
          </p:nvPr>
        </p:nvSpPr>
        <p:spPr/>
        <p:txBody>
          <a:bodyPr/>
          <a:lstStyle/>
          <a:p>
            <a:r>
              <a:rPr lang="en-US" sz="1600" dirty="0"/>
              <a:t>The peak load in a power system is 16 000 MW. Other load values and their durations in a year are given in the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0">
              <a:buFont typeface="+mj-lt"/>
              <a:buAutoNum type="alphaLcParenR"/>
            </a:pPr>
            <a:r>
              <a:rPr lang="en-US" dirty="0"/>
              <a:t>Sketch a </a:t>
            </a:r>
            <a:r>
              <a:rPr lang="en-US" b="1" dirty="0"/>
              <a:t>load duration curve</a:t>
            </a:r>
            <a:r>
              <a:rPr lang="en-US" dirty="0"/>
              <a:t>.</a:t>
            </a:r>
            <a:endParaRPr lang="de-DE" dirty="0"/>
          </a:p>
          <a:p>
            <a:pPr lvl="0">
              <a:buFont typeface="+mj-lt"/>
              <a:buAutoNum type="alphaLcParenR"/>
            </a:pPr>
            <a:r>
              <a:rPr lang="en-US" dirty="0"/>
              <a:t>What are the limitations of electricity market analyses based on a load duration curve?</a:t>
            </a:r>
            <a:endParaRPr lang="de-DE" dirty="0"/>
          </a:p>
          <a:p>
            <a:pPr lvl="0">
              <a:buFont typeface="+mj-lt"/>
              <a:buAutoNum type="alphaLcParenR"/>
            </a:pPr>
            <a:r>
              <a:rPr lang="en-US" dirty="0"/>
              <a:t>What is the so called “</a:t>
            </a:r>
            <a:r>
              <a:rPr lang="en-US" b="1" dirty="0"/>
              <a:t>residual load</a:t>
            </a:r>
            <a:r>
              <a:rPr lang="en-US" dirty="0"/>
              <a:t>” and what does it imply?</a:t>
            </a:r>
            <a:endParaRPr lang="de-DE" dirty="0"/>
          </a:p>
          <a:p>
            <a:endParaRPr lang="de-DE" sz="1600" dirty="0"/>
          </a:p>
        </p:txBody>
      </p:sp>
      <p:sp>
        <p:nvSpPr>
          <p:cNvPr id="4" name="Fußzeilenplatzhalter 3">
            <a:extLst>
              <a:ext uri="{FF2B5EF4-FFF2-40B4-BE49-F238E27FC236}">
                <a16:creationId xmlns:a16="http://schemas.microsoft.com/office/drawing/2014/main" id="{2F6A9B94-4D77-4153-8529-41C90218A071}"/>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0CA8BF24-C536-4D56-A8C4-4B5E312C82B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13</a:t>
            </a:fld>
            <a:endParaRPr lang="de-DE" altLang="de-DE" dirty="0"/>
          </a:p>
        </p:txBody>
      </p:sp>
      <p:graphicFrame>
        <p:nvGraphicFramePr>
          <p:cNvPr id="8" name="Tabelle 7">
            <a:extLst>
              <a:ext uri="{FF2B5EF4-FFF2-40B4-BE49-F238E27FC236}">
                <a16:creationId xmlns:a16="http://schemas.microsoft.com/office/drawing/2014/main" id="{E1F7A614-42F7-4614-A926-22CF1C0F71CF}"/>
              </a:ext>
            </a:extLst>
          </p:cNvPr>
          <p:cNvGraphicFramePr>
            <a:graphicFrameLocks noGrp="1"/>
          </p:cNvGraphicFramePr>
          <p:nvPr>
            <p:extLst>
              <p:ext uri="{D42A27DB-BD31-4B8C-83A1-F6EECF244321}">
                <p14:modId xmlns:p14="http://schemas.microsoft.com/office/powerpoint/2010/main" val="2364734868"/>
              </p:ext>
            </p:extLst>
          </p:nvPr>
        </p:nvGraphicFramePr>
        <p:xfrm>
          <a:off x="3318551" y="2686040"/>
          <a:ext cx="2503721" cy="1463040"/>
        </p:xfrm>
        <a:graphic>
          <a:graphicData uri="http://schemas.openxmlformats.org/drawingml/2006/table">
            <a:tbl>
              <a:tblPr firstRow="1" firstCol="1" bandRow="1"/>
              <a:tblGrid>
                <a:gridCol w="1241422">
                  <a:extLst>
                    <a:ext uri="{9D8B030D-6E8A-4147-A177-3AD203B41FA5}">
                      <a16:colId xmlns:a16="http://schemas.microsoft.com/office/drawing/2014/main" val="3485595903"/>
                    </a:ext>
                  </a:extLst>
                </a:gridCol>
                <a:gridCol w="1262299">
                  <a:extLst>
                    <a:ext uri="{9D8B030D-6E8A-4147-A177-3AD203B41FA5}">
                      <a16:colId xmlns:a16="http://schemas.microsoft.com/office/drawing/2014/main" val="3015966542"/>
                    </a:ext>
                  </a:extLst>
                </a:gridCol>
              </a:tblGrid>
              <a:tr h="0">
                <a:tc>
                  <a:txBody>
                    <a:bodyPr/>
                    <a:lstStyle/>
                    <a:p>
                      <a:pPr algn="ctr">
                        <a:spcAft>
                          <a:spcPts val="0"/>
                        </a:spcAft>
                      </a:pPr>
                      <a:r>
                        <a:rPr lang="en-US" sz="1600" b="1" i="1">
                          <a:effectLst/>
                          <a:latin typeface="+mn-lt"/>
                          <a:ea typeface="Times New Roman" panose="02020603050405020304" pitchFamily="18" charset="0"/>
                        </a:rPr>
                        <a:t>Load [MW]</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i="1">
                          <a:effectLst/>
                          <a:latin typeface="+mn-lt"/>
                          <a:ea typeface="Times New Roman" panose="02020603050405020304" pitchFamily="18" charset="0"/>
                        </a:rPr>
                        <a:t>Duration [h]</a:t>
                      </a:r>
                      <a:endParaRPr lang="de-DE" sz="16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3670229"/>
                  </a:ext>
                </a:extLst>
              </a:tr>
              <a:tr h="0">
                <a:tc>
                  <a:txBody>
                    <a:bodyPr/>
                    <a:lstStyle/>
                    <a:p>
                      <a:pPr algn="r">
                        <a:spcAft>
                          <a:spcPts val="0"/>
                        </a:spcAft>
                      </a:pPr>
                      <a:r>
                        <a:rPr lang="en-US" sz="1600">
                          <a:effectLst/>
                          <a:latin typeface="+mn-lt"/>
                          <a:ea typeface="Times New Roman" panose="02020603050405020304" pitchFamily="18" charset="0"/>
                        </a:rPr>
                        <a:t>≥ 12 000</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en-US" sz="1600">
                          <a:effectLst/>
                          <a:latin typeface="+mn-lt"/>
                          <a:ea typeface="Times New Roman" panose="02020603050405020304" pitchFamily="18" charset="0"/>
                        </a:rPr>
                        <a:t>1 500</a:t>
                      </a:r>
                      <a:endParaRPr lang="de-DE" sz="16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80281640"/>
                  </a:ext>
                </a:extLst>
              </a:tr>
              <a:tr h="0">
                <a:tc>
                  <a:txBody>
                    <a:bodyPr/>
                    <a:lstStyle/>
                    <a:p>
                      <a:pPr algn="r">
                        <a:spcAft>
                          <a:spcPts val="0"/>
                        </a:spcAft>
                      </a:pPr>
                      <a:r>
                        <a:rPr lang="en-US" sz="1600">
                          <a:effectLst/>
                          <a:latin typeface="+mn-lt"/>
                          <a:ea typeface="Times New Roman" panose="02020603050405020304" pitchFamily="18" charset="0"/>
                        </a:rPr>
                        <a:t>≥ 8 000</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r">
                        <a:spcAft>
                          <a:spcPts val="0"/>
                        </a:spcAft>
                      </a:pPr>
                      <a:r>
                        <a:rPr lang="en-US" sz="1600">
                          <a:effectLst/>
                          <a:latin typeface="+mn-lt"/>
                          <a:ea typeface="Times New Roman" panose="02020603050405020304" pitchFamily="18" charset="0"/>
                        </a:rPr>
                        <a:t>4 500</a:t>
                      </a:r>
                      <a:endParaRPr lang="de-DE" sz="16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03432492"/>
                  </a:ext>
                </a:extLst>
              </a:tr>
              <a:tr h="0">
                <a:tc>
                  <a:txBody>
                    <a:bodyPr/>
                    <a:lstStyle/>
                    <a:p>
                      <a:pPr algn="r">
                        <a:spcAft>
                          <a:spcPts val="0"/>
                        </a:spcAft>
                      </a:pPr>
                      <a:r>
                        <a:rPr lang="en-US" sz="1600">
                          <a:effectLst/>
                          <a:latin typeface="+mn-lt"/>
                          <a:ea typeface="Times New Roman" panose="02020603050405020304" pitchFamily="18" charset="0"/>
                        </a:rPr>
                        <a:t>≥ 6 500</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r">
                        <a:spcAft>
                          <a:spcPts val="0"/>
                        </a:spcAft>
                      </a:pPr>
                      <a:r>
                        <a:rPr lang="en-US" sz="1600">
                          <a:effectLst/>
                          <a:latin typeface="+mn-lt"/>
                          <a:ea typeface="Times New Roman" panose="02020603050405020304" pitchFamily="18" charset="0"/>
                        </a:rPr>
                        <a:t>7 000</a:t>
                      </a:r>
                      <a:endParaRPr lang="de-DE" sz="16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93018706"/>
                  </a:ext>
                </a:extLst>
              </a:tr>
              <a:tr h="0">
                <a:tc>
                  <a:txBody>
                    <a:bodyPr/>
                    <a:lstStyle/>
                    <a:p>
                      <a:pPr algn="r">
                        <a:spcAft>
                          <a:spcPts val="0"/>
                        </a:spcAft>
                      </a:pPr>
                      <a:r>
                        <a:rPr lang="en-US" sz="1600">
                          <a:effectLst/>
                          <a:latin typeface="+mn-lt"/>
                          <a:ea typeface="Times New Roman" panose="02020603050405020304" pitchFamily="18" charset="0"/>
                        </a:rPr>
                        <a:t>≥ 4 000</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r">
                        <a:spcAft>
                          <a:spcPts val="0"/>
                        </a:spcAft>
                      </a:pPr>
                      <a:r>
                        <a:rPr lang="en-US" sz="1600" dirty="0">
                          <a:effectLst/>
                          <a:latin typeface="+mn-lt"/>
                          <a:ea typeface="Times New Roman" panose="02020603050405020304" pitchFamily="18" charset="0"/>
                        </a:rPr>
                        <a:t>8 760</a:t>
                      </a:r>
                      <a:endParaRPr lang="de-DE" sz="16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121377"/>
                  </a:ext>
                </a:extLst>
              </a:tr>
            </a:tbl>
          </a:graphicData>
        </a:graphic>
      </p:graphicFrame>
    </p:spTree>
    <p:extLst>
      <p:ext uri="{BB962C8B-B14F-4D97-AF65-F5344CB8AC3E}">
        <p14:creationId xmlns:p14="http://schemas.microsoft.com/office/powerpoint/2010/main" val="489873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4A3D76-96AF-4D24-A42A-73D20F3184C7}"/>
              </a:ext>
            </a:extLst>
          </p:cNvPr>
          <p:cNvSpPr>
            <a:spLocks noGrp="1"/>
          </p:cNvSpPr>
          <p:nvPr>
            <p:ph type="title"/>
          </p:nvPr>
        </p:nvSpPr>
        <p:spPr>
          <a:xfrm>
            <a:off x="539750" y="1379753"/>
            <a:ext cx="8061325" cy="358560"/>
          </a:xfrm>
        </p:spPr>
        <p:txBody>
          <a:bodyPr/>
          <a:lstStyle/>
          <a:p>
            <a:r>
              <a:rPr lang="de-DE" dirty="0"/>
              <a:t>Task 1) Load Duration </a:t>
            </a:r>
            <a:r>
              <a:rPr lang="de-DE" dirty="0" err="1"/>
              <a:t>Curve</a:t>
            </a:r>
            <a:endParaRPr lang="de-DE" dirty="0"/>
          </a:p>
        </p:txBody>
      </p:sp>
      <p:sp>
        <p:nvSpPr>
          <p:cNvPr id="3" name="Inhaltsplatzhalter 2">
            <a:extLst>
              <a:ext uri="{FF2B5EF4-FFF2-40B4-BE49-F238E27FC236}">
                <a16:creationId xmlns:a16="http://schemas.microsoft.com/office/drawing/2014/main" id="{35948BA4-5C92-43EF-A296-F673A90452B9}"/>
              </a:ext>
            </a:extLst>
          </p:cNvPr>
          <p:cNvSpPr>
            <a:spLocks noGrp="1"/>
          </p:cNvSpPr>
          <p:nvPr>
            <p:ph idx="1"/>
          </p:nvPr>
        </p:nvSpPr>
        <p:spPr/>
        <p:txBody>
          <a:bodyPr/>
          <a:lstStyle/>
          <a:p>
            <a:r>
              <a:rPr lang="en-US" sz="1600" dirty="0"/>
              <a:t>The peak load in a power system is 16 000 MW. Other load values and their durations in a year are given in Table 1.</a:t>
            </a:r>
          </a:p>
          <a:p>
            <a:pPr lvl="0">
              <a:buFont typeface="+mj-lt"/>
              <a:buAutoNum type="alphaLcParenR"/>
            </a:pPr>
            <a:r>
              <a:rPr lang="en-US" dirty="0"/>
              <a:t>Sketch a </a:t>
            </a:r>
            <a:r>
              <a:rPr lang="en-US" b="1" dirty="0"/>
              <a:t>load duration curve</a:t>
            </a:r>
            <a:r>
              <a:rPr lang="en-US" dirty="0"/>
              <a:t>.</a:t>
            </a:r>
            <a:endParaRPr lang="de-DE" dirty="0"/>
          </a:p>
          <a:p>
            <a:endParaRPr lang="de-DE" sz="1600" dirty="0"/>
          </a:p>
        </p:txBody>
      </p:sp>
      <p:sp>
        <p:nvSpPr>
          <p:cNvPr id="4" name="Fußzeilenplatzhalter 3">
            <a:extLst>
              <a:ext uri="{FF2B5EF4-FFF2-40B4-BE49-F238E27FC236}">
                <a16:creationId xmlns:a16="http://schemas.microsoft.com/office/drawing/2014/main" id="{2F6A9B94-4D77-4153-8529-41C90218A071}"/>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0CA8BF24-C536-4D56-A8C4-4B5E312C82B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14</a:t>
            </a:fld>
            <a:endParaRPr lang="de-DE" altLang="de-DE" dirty="0"/>
          </a:p>
        </p:txBody>
      </p:sp>
      <p:graphicFrame>
        <p:nvGraphicFramePr>
          <p:cNvPr id="8" name="Tabelle 7">
            <a:extLst>
              <a:ext uri="{FF2B5EF4-FFF2-40B4-BE49-F238E27FC236}">
                <a16:creationId xmlns:a16="http://schemas.microsoft.com/office/drawing/2014/main" id="{E1F7A614-42F7-4614-A926-22CF1C0F71CF}"/>
              </a:ext>
            </a:extLst>
          </p:cNvPr>
          <p:cNvGraphicFramePr>
            <a:graphicFrameLocks noGrp="1"/>
          </p:cNvGraphicFramePr>
          <p:nvPr>
            <p:extLst>
              <p:ext uri="{D42A27DB-BD31-4B8C-83A1-F6EECF244321}">
                <p14:modId xmlns:p14="http://schemas.microsoft.com/office/powerpoint/2010/main" val="2761867260"/>
              </p:ext>
            </p:extLst>
          </p:nvPr>
        </p:nvGraphicFramePr>
        <p:xfrm>
          <a:off x="6101793" y="135255"/>
          <a:ext cx="2503721" cy="1463040"/>
        </p:xfrm>
        <a:graphic>
          <a:graphicData uri="http://schemas.openxmlformats.org/drawingml/2006/table">
            <a:tbl>
              <a:tblPr firstRow="1" firstCol="1" bandRow="1"/>
              <a:tblGrid>
                <a:gridCol w="1241422">
                  <a:extLst>
                    <a:ext uri="{9D8B030D-6E8A-4147-A177-3AD203B41FA5}">
                      <a16:colId xmlns:a16="http://schemas.microsoft.com/office/drawing/2014/main" val="3485595903"/>
                    </a:ext>
                  </a:extLst>
                </a:gridCol>
                <a:gridCol w="1262299">
                  <a:extLst>
                    <a:ext uri="{9D8B030D-6E8A-4147-A177-3AD203B41FA5}">
                      <a16:colId xmlns:a16="http://schemas.microsoft.com/office/drawing/2014/main" val="3015966542"/>
                    </a:ext>
                  </a:extLst>
                </a:gridCol>
              </a:tblGrid>
              <a:tr h="0">
                <a:tc>
                  <a:txBody>
                    <a:bodyPr/>
                    <a:lstStyle/>
                    <a:p>
                      <a:pPr algn="ctr">
                        <a:spcAft>
                          <a:spcPts val="0"/>
                        </a:spcAft>
                      </a:pPr>
                      <a:r>
                        <a:rPr lang="en-US" sz="1600" b="1" i="1">
                          <a:effectLst/>
                          <a:latin typeface="+mn-lt"/>
                          <a:ea typeface="Times New Roman" panose="02020603050405020304" pitchFamily="18" charset="0"/>
                        </a:rPr>
                        <a:t>Load [MW]</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i="1">
                          <a:effectLst/>
                          <a:latin typeface="+mn-lt"/>
                          <a:ea typeface="Times New Roman" panose="02020603050405020304" pitchFamily="18" charset="0"/>
                        </a:rPr>
                        <a:t>Duration [h]</a:t>
                      </a:r>
                      <a:endParaRPr lang="de-DE" sz="16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3670229"/>
                  </a:ext>
                </a:extLst>
              </a:tr>
              <a:tr h="0">
                <a:tc>
                  <a:txBody>
                    <a:bodyPr/>
                    <a:lstStyle/>
                    <a:p>
                      <a:pPr algn="r">
                        <a:spcAft>
                          <a:spcPts val="0"/>
                        </a:spcAft>
                      </a:pPr>
                      <a:r>
                        <a:rPr lang="en-US" sz="1600">
                          <a:effectLst/>
                          <a:latin typeface="+mn-lt"/>
                          <a:ea typeface="Times New Roman" panose="02020603050405020304" pitchFamily="18" charset="0"/>
                        </a:rPr>
                        <a:t>≥ 12 000</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en-US" sz="1600">
                          <a:effectLst/>
                          <a:latin typeface="+mn-lt"/>
                          <a:ea typeface="Times New Roman" panose="02020603050405020304" pitchFamily="18" charset="0"/>
                        </a:rPr>
                        <a:t>1 500</a:t>
                      </a:r>
                      <a:endParaRPr lang="de-DE" sz="16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80281640"/>
                  </a:ext>
                </a:extLst>
              </a:tr>
              <a:tr h="0">
                <a:tc>
                  <a:txBody>
                    <a:bodyPr/>
                    <a:lstStyle/>
                    <a:p>
                      <a:pPr algn="r">
                        <a:spcAft>
                          <a:spcPts val="0"/>
                        </a:spcAft>
                      </a:pPr>
                      <a:r>
                        <a:rPr lang="en-US" sz="1600">
                          <a:effectLst/>
                          <a:latin typeface="+mn-lt"/>
                          <a:ea typeface="Times New Roman" panose="02020603050405020304" pitchFamily="18" charset="0"/>
                        </a:rPr>
                        <a:t>≥ 8 000</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r">
                        <a:spcAft>
                          <a:spcPts val="0"/>
                        </a:spcAft>
                      </a:pPr>
                      <a:r>
                        <a:rPr lang="en-US" sz="1600">
                          <a:effectLst/>
                          <a:latin typeface="+mn-lt"/>
                          <a:ea typeface="Times New Roman" panose="02020603050405020304" pitchFamily="18" charset="0"/>
                        </a:rPr>
                        <a:t>4 500</a:t>
                      </a:r>
                      <a:endParaRPr lang="de-DE" sz="16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03432492"/>
                  </a:ext>
                </a:extLst>
              </a:tr>
              <a:tr h="0">
                <a:tc>
                  <a:txBody>
                    <a:bodyPr/>
                    <a:lstStyle/>
                    <a:p>
                      <a:pPr algn="r">
                        <a:spcAft>
                          <a:spcPts val="0"/>
                        </a:spcAft>
                      </a:pPr>
                      <a:r>
                        <a:rPr lang="en-US" sz="1600">
                          <a:effectLst/>
                          <a:latin typeface="+mn-lt"/>
                          <a:ea typeface="Times New Roman" panose="02020603050405020304" pitchFamily="18" charset="0"/>
                        </a:rPr>
                        <a:t>≥ 6 500</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r">
                        <a:spcAft>
                          <a:spcPts val="0"/>
                        </a:spcAft>
                      </a:pPr>
                      <a:r>
                        <a:rPr lang="en-US" sz="1600">
                          <a:effectLst/>
                          <a:latin typeface="+mn-lt"/>
                          <a:ea typeface="Times New Roman" panose="02020603050405020304" pitchFamily="18" charset="0"/>
                        </a:rPr>
                        <a:t>7 000</a:t>
                      </a:r>
                      <a:endParaRPr lang="de-DE" sz="16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93018706"/>
                  </a:ext>
                </a:extLst>
              </a:tr>
              <a:tr h="0">
                <a:tc>
                  <a:txBody>
                    <a:bodyPr/>
                    <a:lstStyle/>
                    <a:p>
                      <a:pPr algn="r">
                        <a:spcAft>
                          <a:spcPts val="0"/>
                        </a:spcAft>
                      </a:pPr>
                      <a:r>
                        <a:rPr lang="en-US" sz="1600">
                          <a:effectLst/>
                          <a:latin typeface="+mn-lt"/>
                          <a:ea typeface="Times New Roman" panose="02020603050405020304" pitchFamily="18" charset="0"/>
                        </a:rPr>
                        <a:t>≥ 4 000</a:t>
                      </a:r>
                      <a:endParaRPr lang="de-DE" sz="1600">
                        <a:effectLst/>
                        <a:latin typeface="+mn-lt"/>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r">
                        <a:spcAft>
                          <a:spcPts val="0"/>
                        </a:spcAft>
                      </a:pPr>
                      <a:r>
                        <a:rPr lang="en-US" sz="1600" dirty="0">
                          <a:effectLst/>
                          <a:latin typeface="+mn-lt"/>
                          <a:ea typeface="Times New Roman" panose="02020603050405020304" pitchFamily="18" charset="0"/>
                        </a:rPr>
                        <a:t>8 760</a:t>
                      </a:r>
                      <a:endParaRPr lang="de-DE" sz="16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121377"/>
                  </a:ext>
                </a:extLst>
              </a:tr>
            </a:tbl>
          </a:graphicData>
        </a:graphic>
      </p:graphicFrame>
      <p:graphicFrame>
        <p:nvGraphicFramePr>
          <p:cNvPr id="9" name="Diagramm 8">
            <a:extLst>
              <a:ext uri="{FF2B5EF4-FFF2-40B4-BE49-F238E27FC236}">
                <a16:creationId xmlns:a16="http://schemas.microsoft.com/office/drawing/2014/main" id="{BA2E0CF1-A894-4918-AA62-DC92201C05BF}"/>
              </a:ext>
            </a:extLst>
          </p:cNvPr>
          <p:cNvGraphicFramePr>
            <a:graphicFrameLocks/>
          </p:cNvGraphicFramePr>
          <p:nvPr>
            <p:extLst>
              <p:ext uri="{D42A27DB-BD31-4B8C-83A1-F6EECF244321}">
                <p14:modId xmlns:p14="http://schemas.microsoft.com/office/powerpoint/2010/main" val="1411700884"/>
              </p:ext>
            </p:extLst>
          </p:nvPr>
        </p:nvGraphicFramePr>
        <p:xfrm>
          <a:off x="539750" y="2842793"/>
          <a:ext cx="8061324" cy="38675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66735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4A3D76-96AF-4D24-A42A-73D20F3184C7}"/>
              </a:ext>
            </a:extLst>
          </p:cNvPr>
          <p:cNvSpPr>
            <a:spLocks noGrp="1"/>
          </p:cNvSpPr>
          <p:nvPr>
            <p:ph type="title"/>
          </p:nvPr>
        </p:nvSpPr>
        <p:spPr>
          <a:xfrm>
            <a:off x="539750" y="1379753"/>
            <a:ext cx="8061325" cy="358560"/>
          </a:xfrm>
        </p:spPr>
        <p:txBody>
          <a:bodyPr/>
          <a:lstStyle/>
          <a:p>
            <a:r>
              <a:rPr lang="de-DE" dirty="0"/>
              <a:t>Task 1) Load Duration </a:t>
            </a:r>
            <a:r>
              <a:rPr lang="de-DE" dirty="0" err="1"/>
              <a:t>Curve</a:t>
            </a:r>
            <a:endParaRPr lang="de-DE" dirty="0"/>
          </a:p>
        </p:txBody>
      </p:sp>
      <p:sp>
        <p:nvSpPr>
          <p:cNvPr id="3" name="Inhaltsplatzhalter 2">
            <a:extLst>
              <a:ext uri="{FF2B5EF4-FFF2-40B4-BE49-F238E27FC236}">
                <a16:creationId xmlns:a16="http://schemas.microsoft.com/office/drawing/2014/main" id="{35948BA4-5C92-43EF-A296-F673A90452B9}"/>
              </a:ext>
            </a:extLst>
          </p:cNvPr>
          <p:cNvSpPr>
            <a:spLocks noGrp="1"/>
          </p:cNvSpPr>
          <p:nvPr>
            <p:ph idx="1"/>
          </p:nvPr>
        </p:nvSpPr>
        <p:spPr/>
        <p:txBody>
          <a:bodyPr/>
          <a:lstStyle/>
          <a:p>
            <a:r>
              <a:rPr lang="en-US" sz="1600" dirty="0"/>
              <a:t>The peak load in a power system is 16 000 MW. Other load values and their durations in a year are given in Table 1.</a:t>
            </a:r>
          </a:p>
          <a:p>
            <a:pPr lvl="0">
              <a:buFont typeface="+mj-lt"/>
              <a:buAutoNum type="alphaLcParenR" startAt="2"/>
            </a:pPr>
            <a:r>
              <a:rPr lang="en-US" dirty="0"/>
              <a:t>What are the limitations of electricity market analyses based on a load duration curve?</a:t>
            </a:r>
          </a:p>
          <a:p>
            <a:pPr lvl="0">
              <a:buFont typeface="+mj-lt"/>
              <a:buAutoNum type="alphaLcParenR" startAt="2"/>
            </a:pPr>
            <a:endParaRPr lang="en-US" dirty="0"/>
          </a:p>
          <a:p>
            <a:pPr lvl="0">
              <a:buFont typeface="+mj-lt"/>
              <a:buAutoNum type="alphaLcParenR" startAt="2"/>
            </a:pPr>
            <a:endParaRPr lang="en-US" dirty="0"/>
          </a:p>
          <a:p>
            <a:pPr lvl="0">
              <a:buFont typeface="+mj-lt"/>
              <a:buAutoNum type="alphaLcParenR" startAt="2"/>
            </a:pPr>
            <a:endParaRPr lang="en-US" dirty="0"/>
          </a:p>
          <a:p>
            <a:pPr lvl="0">
              <a:buFont typeface="+mj-lt"/>
              <a:buAutoNum type="alphaLcParenR" startAt="2"/>
            </a:pPr>
            <a:endParaRPr lang="en-US" dirty="0"/>
          </a:p>
          <a:p>
            <a:pPr lvl="0">
              <a:buFont typeface="+mj-lt"/>
              <a:buAutoNum type="alphaLcParenR" startAt="2"/>
            </a:pPr>
            <a:endParaRPr lang="en-US" dirty="0"/>
          </a:p>
          <a:p>
            <a:pPr lvl="0">
              <a:buFont typeface="+mj-lt"/>
              <a:buAutoNum type="alphaLcParenR" startAt="2"/>
            </a:pPr>
            <a:r>
              <a:rPr lang="en-US" dirty="0"/>
              <a:t>What is the so called “residual load” and what does it imply?</a:t>
            </a:r>
          </a:p>
          <a:p>
            <a:endParaRPr lang="de-DE" sz="1600" dirty="0"/>
          </a:p>
        </p:txBody>
      </p:sp>
      <p:sp>
        <p:nvSpPr>
          <p:cNvPr id="4" name="Fußzeilenplatzhalter 3">
            <a:extLst>
              <a:ext uri="{FF2B5EF4-FFF2-40B4-BE49-F238E27FC236}">
                <a16:creationId xmlns:a16="http://schemas.microsoft.com/office/drawing/2014/main" id="{2F6A9B94-4D77-4153-8529-41C90218A071}"/>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0CA8BF24-C536-4D56-A8C4-4B5E312C82B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15</a:t>
            </a:fld>
            <a:endParaRPr lang="de-DE" altLang="de-DE" dirty="0"/>
          </a:p>
        </p:txBody>
      </p:sp>
    </p:spTree>
    <p:extLst>
      <p:ext uri="{BB962C8B-B14F-4D97-AF65-F5344CB8AC3E}">
        <p14:creationId xmlns:p14="http://schemas.microsoft.com/office/powerpoint/2010/main" val="2881096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1379753"/>
            <a:ext cx="8061325" cy="358560"/>
          </a:xfrm>
        </p:spPr>
        <p:txBody>
          <a:bodyPr/>
          <a:lstStyle/>
          <a:p>
            <a:r>
              <a:rPr lang="en-US" dirty="0"/>
              <a:t>Task 2)</a:t>
            </a:r>
            <a:r>
              <a:rPr lang="de-DE" dirty="0"/>
              <a:t> Merit Order and 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lvl="0">
              <a:buFont typeface="+mj-lt"/>
              <a:buAutoNum type="alphaLcParenR"/>
            </a:pPr>
            <a:r>
              <a:rPr lang="en-US" dirty="0"/>
              <a:t>Which categories of costs in the power sector are relevant </a:t>
            </a:r>
            <a:r>
              <a:rPr lang="en-US" dirty="0" err="1"/>
              <a:t>i</a:t>
            </a:r>
            <a:r>
              <a:rPr lang="en-US" dirty="0"/>
              <a:t>) for </a:t>
            </a:r>
            <a:r>
              <a:rPr lang="en-US" b="1" dirty="0"/>
              <a:t>operational decisions</a:t>
            </a:r>
            <a:r>
              <a:rPr lang="en-US" dirty="0"/>
              <a:t> ii) for </a:t>
            </a:r>
            <a:r>
              <a:rPr lang="en-US" b="1" dirty="0"/>
              <a:t>decommissioning decisions</a:t>
            </a:r>
            <a:r>
              <a:rPr lang="en-US" dirty="0"/>
              <a:t> and iii) for </a:t>
            </a:r>
            <a:r>
              <a:rPr lang="en-US" b="1" dirty="0"/>
              <a:t>investment decisions</a:t>
            </a:r>
            <a:r>
              <a:rPr lang="en-US" dirty="0"/>
              <a:t>? Explain why!</a:t>
            </a:r>
            <a:endParaRPr lang="de-DE" dirty="0"/>
          </a:p>
          <a:p>
            <a:pPr lvl="0">
              <a:buFont typeface="+mj-lt"/>
              <a:buAutoNum type="alphaLcParenR"/>
            </a:pPr>
            <a:r>
              <a:rPr lang="en-US" dirty="0"/>
              <a:t>Assume the power plants given in table 2 have been constructed already. Sketch the merit order for these power plants. What is the electricity price at a load of 1.7 GW?  </a:t>
            </a:r>
            <a:endParaRPr lang="de-DE" dirty="0"/>
          </a:p>
          <a:p>
            <a:pPr lvl="0">
              <a:buFont typeface="+mj-lt"/>
              <a:buAutoNum type="alphaLcParenR"/>
            </a:pPr>
            <a:r>
              <a:rPr lang="en-US" dirty="0"/>
              <a:t>Now assume that there is a CO</a:t>
            </a:r>
            <a:r>
              <a:rPr lang="en-US" baseline="-25000" dirty="0"/>
              <a:t>2</a:t>
            </a:r>
            <a:r>
              <a:rPr lang="en-US" dirty="0"/>
              <a:t> trading system. Calculate the emissions price (€/t CO</a:t>
            </a:r>
            <a:r>
              <a:rPr lang="en-US" baseline="-25000" dirty="0"/>
              <a:t>2</a:t>
            </a:r>
            <a:r>
              <a:rPr lang="en-US" dirty="0"/>
              <a:t>) at which the coal fired units show the same short-term marginal generation costs as the gas fired ones.</a:t>
            </a:r>
            <a:endParaRPr lang="de-DE" dirty="0"/>
          </a:p>
          <a:p>
            <a:pPr>
              <a:buFont typeface="+mj-lt"/>
              <a:buAutoNum type="alphaLcParenR"/>
            </a:pPr>
            <a:endParaRPr lang="de-DE" dirty="0"/>
          </a:p>
        </p:txBody>
      </p:sp>
      <p:sp>
        <p:nvSpPr>
          <p:cNvPr id="4" name="Fußzeilenplatzhalter 3">
            <a:extLst>
              <a:ext uri="{FF2B5EF4-FFF2-40B4-BE49-F238E27FC236}">
                <a16:creationId xmlns:a16="http://schemas.microsoft.com/office/drawing/2014/main" id="{9907C304-6347-4FDC-ACFB-073AA415D9C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16</a:t>
            </a:fld>
            <a:endParaRPr lang="de-DE" altLang="de-DE" dirty="0"/>
          </a:p>
        </p:txBody>
      </p:sp>
      <p:graphicFrame>
        <p:nvGraphicFramePr>
          <p:cNvPr id="9" name="Objekt 8">
            <a:extLst>
              <a:ext uri="{FF2B5EF4-FFF2-40B4-BE49-F238E27FC236}">
                <a16:creationId xmlns:a16="http://schemas.microsoft.com/office/drawing/2014/main" id="{145164B1-855A-43B2-A4A7-A35652DFB38C}"/>
              </a:ext>
            </a:extLst>
          </p:cNvPr>
          <p:cNvGraphicFramePr>
            <a:graphicFrameLocks noChangeAspect="1"/>
          </p:cNvGraphicFramePr>
          <p:nvPr>
            <p:extLst>
              <p:ext uri="{D42A27DB-BD31-4B8C-83A1-F6EECF244321}">
                <p14:modId xmlns:p14="http://schemas.microsoft.com/office/powerpoint/2010/main" val="3429612747"/>
              </p:ext>
            </p:extLst>
          </p:nvPr>
        </p:nvGraphicFramePr>
        <p:xfrm>
          <a:off x="1697037" y="1924050"/>
          <a:ext cx="5746750" cy="2085975"/>
        </p:xfrm>
        <a:graphic>
          <a:graphicData uri="http://schemas.openxmlformats.org/presentationml/2006/ole">
            <mc:AlternateContent xmlns:mc="http://schemas.openxmlformats.org/markup-compatibility/2006">
              <mc:Choice xmlns:v="urn:schemas-microsoft-com:vml" Requires="v">
                <p:oleObj spid="_x0000_s2059" name="Document" r:id="rId4" imgW="5746651" imgH="2085837" progId="Word.Document.12">
                  <p:embed/>
                </p:oleObj>
              </mc:Choice>
              <mc:Fallback>
                <p:oleObj name="Document" r:id="rId4" imgW="5746651" imgH="2085837" progId="Word.Document.12">
                  <p:embed/>
                  <p:pic>
                    <p:nvPicPr>
                      <p:cNvPr id="0" name=""/>
                      <p:cNvPicPr/>
                      <p:nvPr/>
                    </p:nvPicPr>
                    <p:blipFill>
                      <a:blip r:embed="rId5"/>
                      <a:stretch>
                        <a:fillRect/>
                      </a:stretch>
                    </p:blipFill>
                    <p:spPr>
                      <a:xfrm>
                        <a:off x="1697037" y="1924050"/>
                        <a:ext cx="5746750" cy="2085975"/>
                      </a:xfrm>
                      <a:prstGeom prst="rect">
                        <a:avLst/>
                      </a:prstGeom>
                    </p:spPr>
                  </p:pic>
                </p:oleObj>
              </mc:Fallback>
            </mc:AlternateContent>
          </a:graphicData>
        </a:graphic>
      </p:graphicFrame>
    </p:spTree>
    <p:extLst>
      <p:ext uri="{BB962C8B-B14F-4D97-AF65-F5344CB8AC3E}">
        <p14:creationId xmlns:p14="http://schemas.microsoft.com/office/powerpoint/2010/main" val="3296163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995033"/>
            <a:ext cx="8061325" cy="743280"/>
          </a:xfrm>
        </p:spPr>
        <p:txBody>
          <a:bodyPr/>
          <a:lstStyle/>
          <a:p>
            <a:r>
              <a:rPr lang="en-US" dirty="0"/>
              <a:t>Task 2)</a:t>
            </a:r>
            <a:r>
              <a:rPr lang="de-DE" dirty="0"/>
              <a:t> </a:t>
            </a:r>
            <a:br>
              <a:rPr lang="de-DE" dirty="0"/>
            </a:br>
            <a:r>
              <a:rPr lang="de-DE" dirty="0"/>
              <a:t>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lvl="0">
              <a:buFont typeface="+mj-lt"/>
              <a:buAutoNum type="alphaLcParenR" startAt="2"/>
            </a:pPr>
            <a:r>
              <a:rPr lang="en-US" dirty="0"/>
              <a:t>Assume the power plants given in table 2 have been constructed already. Sketch the merit order for these power plants. What is the electricity price at a load of 1.7 GW?  </a:t>
            </a:r>
            <a:endParaRPr lang="de-DE" dirty="0"/>
          </a:p>
          <a:p>
            <a:pPr>
              <a:buFont typeface="+mj-lt"/>
              <a:buAutoNum type="alphaLcParenR" startAt="2"/>
            </a:pPr>
            <a:endParaRPr lang="de-DE" dirty="0"/>
          </a:p>
        </p:txBody>
      </p:sp>
      <p:sp>
        <p:nvSpPr>
          <p:cNvPr id="4" name="Fußzeilenplatzhalter 3">
            <a:extLst>
              <a:ext uri="{FF2B5EF4-FFF2-40B4-BE49-F238E27FC236}">
                <a16:creationId xmlns:a16="http://schemas.microsoft.com/office/drawing/2014/main" id="{9907C304-6347-4FDC-ACFB-073AA415D9C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17</a:t>
            </a:fld>
            <a:endParaRPr lang="de-DE" altLang="de-DE" dirty="0"/>
          </a:p>
        </p:txBody>
      </p:sp>
      <p:graphicFrame>
        <p:nvGraphicFramePr>
          <p:cNvPr id="9" name="Objekt 8">
            <a:extLst>
              <a:ext uri="{FF2B5EF4-FFF2-40B4-BE49-F238E27FC236}">
                <a16:creationId xmlns:a16="http://schemas.microsoft.com/office/drawing/2014/main" id="{145164B1-855A-43B2-A4A7-A35652DFB38C}"/>
              </a:ext>
            </a:extLst>
          </p:cNvPr>
          <p:cNvGraphicFramePr>
            <a:graphicFrameLocks noChangeAspect="1"/>
          </p:cNvGraphicFramePr>
          <p:nvPr>
            <p:extLst>
              <p:ext uri="{D42A27DB-BD31-4B8C-83A1-F6EECF244321}">
                <p14:modId xmlns:p14="http://schemas.microsoft.com/office/powerpoint/2010/main" val="2198690757"/>
              </p:ext>
            </p:extLst>
          </p:nvPr>
        </p:nvGraphicFramePr>
        <p:xfrm>
          <a:off x="4064000" y="88900"/>
          <a:ext cx="4889500" cy="1778000"/>
        </p:xfrm>
        <a:graphic>
          <a:graphicData uri="http://schemas.openxmlformats.org/presentationml/2006/ole">
            <mc:AlternateContent xmlns:mc="http://schemas.openxmlformats.org/markup-compatibility/2006">
              <mc:Choice xmlns:v="urn:schemas-microsoft-com:vml" Requires="v">
                <p:oleObj spid="_x0000_s5132" name="Document" r:id="rId4" imgW="5745332" imgH="2088926" progId="Word.Document.12">
                  <p:embed/>
                </p:oleObj>
              </mc:Choice>
              <mc:Fallback>
                <p:oleObj name="Document" r:id="rId4" imgW="5745332" imgH="2088926" progId="Word.Document.12">
                  <p:embed/>
                  <p:pic>
                    <p:nvPicPr>
                      <p:cNvPr id="9" name="Objekt 8">
                        <a:extLst>
                          <a:ext uri="{FF2B5EF4-FFF2-40B4-BE49-F238E27FC236}">
                            <a16:creationId xmlns:a16="http://schemas.microsoft.com/office/drawing/2014/main" id="{145164B1-855A-43B2-A4A7-A35652DFB38C}"/>
                          </a:ext>
                        </a:extLst>
                      </p:cNvPr>
                      <p:cNvPicPr/>
                      <p:nvPr/>
                    </p:nvPicPr>
                    <p:blipFill>
                      <a:blip r:embed="rId5"/>
                      <a:stretch>
                        <a:fillRect/>
                      </a:stretch>
                    </p:blipFill>
                    <p:spPr>
                      <a:xfrm>
                        <a:off x="4064000" y="88900"/>
                        <a:ext cx="4889500" cy="1778000"/>
                      </a:xfrm>
                      <a:prstGeom prst="rect">
                        <a:avLst/>
                      </a:prstGeom>
                    </p:spPr>
                  </p:pic>
                </p:oleObj>
              </mc:Fallback>
            </mc:AlternateContent>
          </a:graphicData>
        </a:graphic>
      </p:graphicFrame>
    </p:spTree>
    <p:extLst>
      <p:ext uri="{BB962C8B-B14F-4D97-AF65-F5344CB8AC3E}">
        <p14:creationId xmlns:p14="http://schemas.microsoft.com/office/powerpoint/2010/main" val="3111857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995033"/>
            <a:ext cx="8061325" cy="743280"/>
          </a:xfrm>
        </p:spPr>
        <p:txBody>
          <a:bodyPr/>
          <a:lstStyle/>
          <a:p>
            <a:r>
              <a:rPr lang="en-US" dirty="0"/>
              <a:t>Task 2)</a:t>
            </a:r>
            <a:r>
              <a:rPr lang="de-DE" dirty="0"/>
              <a:t> </a:t>
            </a:r>
            <a:br>
              <a:rPr lang="de-DE" dirty="0"/>
            </a:br>
            <a:r>
              <a:rPr lang="de-DE" dirty="0"/>
              <a:t>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lvl="0">
              <a:buFont typeface="+mj-lt"/>
              <a:buAutoNum type="alphaLcParenR" startAt="2"/>
            </a:pPr>
            <a:r>
              <a:rPr lang="en-US" dirty="0"/>
              <a:t>Assume the power plants given in table 2 have been constructed already. Sketch the merit order for these power plants. What is the electricity price at a load of 1.7 GW?  </a:t>
            </a:r>
            <a:endParaRPr lang="de-DE" dirty="0"/>
          </a:p>
          <a:p>
            <a:pPr>
              <a:buFont typeface="+mj-lt"/>
              <a:buAutoNum type="alphaLcParenR" startAt="2"/>
            </a:pPr>
            <a:endParaRPr lang="de-DE" dirty="0"/>
          </a:p>
        </p:txBody>
      </p:sp>
      <p:sp>
        <p:nvSpPr>
          <p:cNvPr id="4" name="Fußzeilenplatzhalter 3">
            <a:extLst>
              <a:ext uri="{FF2B5EF4-FFF2-40B4-BE49-F238E27FC236}">
                <a16:creationId xmlns:a16="http://schemas.microsoft.com/office/drawing/2014/main" id="{9907C304-6347-4FDC-ACFB-073AA415D9C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18</a:t>
            </a:fld>
            <a:endParaRPr lang="de-DE" altLang="de-DE" dirty="0"/>
          </a:p>
        </p:txBody>
      </p:sp>
      <p:graphicFrame>
        <p:nvGraphicFramePr>
          <p:cNvPr id="9" name="Objekt 8">
            <a:extLst>
              <a:ext uri="{FF2B5EF4-FFF2-40B4-BE49-F238E27FC236}">
                <a16:creationId xmlns:a16="http://schemas.microsoft.com/office/drawing/2014/main" id="{145164B1-855A-43B2-A4A7-A35652DFB38C}"/>
              </a:ext>
            </a:extLst>
          </p:cNvPr>
          <p:cNvGraphicFramePr>
            <a:graphicFrameLocks noChangeAspect="1"/>
          </p:cNvGraphicFramePr>
          <p:nvPr/>
        </p:nvGraphicFramePr>
        <p:xfrm>
          <a:off x="4064000" y="88900"/>
          <a:ext cx="4889500" cy="1778000"/>
        </p:xfrm>
        <a:graphic>
          <a:graphicData uri="http://schemas.openxmlformats.org/presentationml/2006/ole">
            <mc:AlternateContent xmlns:mc="http://schemas.openxmlformats.org/markup-compatibility/2006">
              <mc:Choice xmlns:v="urn:schemas-microsoft-com:vml" Requires="v">
                <p:oleObj spid="_x0000_s6156" name="Document" r:id="rId4" imgW="5745332" imgH="2088926" progId="Word.Document.12">
                  <p:embed/>
                </p:oleObj>
              </mc:Choice>
              <mc:Fallback>
                <p:oleObj name="Document" r:id="rId4" imgW="5745332" imgH="2088926" progId="Word.Document.12">
                  <p:embed/>
                  <p:pic>
                    <p:nvPicPr>
                      <p:cNvPr id="9" name="Objekt 8">
                        <a:extLst>
                          <a:ext uri="{FF2B5EF4-FFF2-40B4-BE49-F238E27FC236}">
                            <a16:creationId xmlns:a16="http://schemas.microsoft.com/office/drawing/2014/main" id="{145164B1-855A-43B2-A4A7-A35652DFB38C}"/>
                          </a:ext>
                        </a:extLst>
                      </p:cNvPr>
                      <p:cNvPicPr/>
                      <p:nvPr/>
                    </p:nvPicPr>
                    <p:blipFill>
                      <a:blip r:embed="rId5"/>
                      <a:stretch>
                        <a:fillRect/>
                      </a:stretch>
                    </p:blipFill>
                    <p:spPr>
                      <a:xfrm>
                        <a:off x="4064000" y="88900"/>
                        <a:ext cx="4889500" cy="1778000"/>
                      </a:xfrm>
                      <a:prstGeom prst="rect">
                        <a:avLst/>
                      </a:prstGeom>
                    </p:spPr>
                  </p:pic>
                </p:oleObj>
              </mc:Fallback>
            </mc:AlternateContent>
          </a:graphicData>
        </a:graphic>
      </p:graphicFrame>
      <p:graphicFrame>
        <p:nvGraphicFramePr>
          <p:cNvPr id="7" name="Diagramm 6">
            <a:extLst>
              <a:ext uri="{FF2B5EF4-FFF2-40B4-BE49-F238E27FC236}">
                <a16:creationId xmlns:a16="http://schemas.microsoft.com/office/drawing/2014/main" id="{C4489A76-12CF-4853-85FD-7E974A61094C}"/>
              </a:ext>
            </a:extLst>
          </p:cNvPr>
          <p:cNvGraphicFramePr>
            <a:graphicFrameLocks/>
          </p:cNvGraphicFramePr>
          <p:nvPr>
            <p:extLst>
              <p:ext uri="{D42A27DB-BD31-4B8C-83A1-F6EECF244321}">
                <p14:modId xmlns:p14="http://schemas.microsoft.com/office/powerpoint/2010/main" val="1850589065"/>
              </p:ext>
            </p:extLst>
          </p:nvPr>
        </p:nvGraphicFramePr>
        <p:xfrm>
          <a:off x="539750" y="2492896"/>
          <a:ext cx="8061324" cy="386757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470543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995033"/>
            <a:ext cx="8061325" cy="743280"/>
          </a:xfrm>
        </p:spPr>
        <p:txBody>
          <a:bodyPr/>
          <a:lstStyle/>
          <a:p>
            <a:r>
              <a:rPr lang="en-US" dirty="0"/>
              <a:t>Task 2)</a:t>
            </a:r>
            <a:r>
              <a:rPr lang="de-DE" dirty="0"/>
              <a:t> </a:t>
            </a:r>
            <a:br>
              <a:rPr lang="de-DE" dirty="0"/>
            </a:br>
            <a:r>
              <a:rPr lang="de-DE" dirty="0"/>
              <a:t>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lvl="0">
              <a:buFont typeface="+mj-lt"/>
              <a:buAutoNum type="alphaLcParenR" startAt="3"/>
            </a:pPr>
            <a:r>
              <a:rPr lang="en-US" dirty="0"/>
              <a:t>Now assume that there is a CO2 trading system. Calculate the emissions price (€/t CO2) at which the coal fired units show the same short-term marginal generation costs as the gas fired ones.</a:t>
            </a:r>
            <a:endParaRPr lang="de-DE" dirty="0"/>
          </a:p>
        </p:txBody>
      </p:sp>
      <p:sp>
        <p:nvSpPr>
          <p:cNvPr id="4" name="Fußzeilenplatzhalter 3">
            <a:extLst>
              <a:ext uri="{FF2B5EF4-FFF2-40B4-BE49-F238E27FC236}">
                <a16:creationId xmlns:a16="http://schemas.microsoft.com/office/drawing/2014/main" id="{9907C304-6347-4FDC-ACFB-073AA415D9C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19</a:t>
            </a:fld>
            <a:endParaRPr lang="de-DE" altLang="de-DE" dirty="0"/>
          </a:p>
        </p:txBody>
      </p:sp>
      <p:graphicFrame>
        <p:nvGraphicFramePr>
          <p:cNvPr id="9" name="Objekt 8">
            <a:extLst>
              <a:ext uri="{FF2B5EF4-FFF2-40B4-BE49-F238E27FC236}">
                <a16:creationId xmlns:a16="http://schemas.microsoft.com/office/drawing/2014/main" id="{145164B1-855A-43B2-A4A7-A35652DFB38C}"/>
              </a:ext>
            </a:extLst>
          </p:cNvPr>
          <p:cNvGraphicFramePr>
            <a:graphicFrameLocks noChangeAspect="1"/>
          </p:cNvGraphicFramePr>
          <p:nvPr/>
        </p:nvGraphicFramePr>
        <p:xfrm>
          <a:off x="4064000" y="88900"/>
          <a:ext cx="4889500" cy="1778000"/>
        </p:xfrm>
        <a:graphic>
          <a:graphicData uri="http://schemas.openxmlformats.org/presentationml/2006/ole">
            <mc:AlternateContent xmlns:mc="http://schemas.openxmlformats.org/markup-compatibility/2006">
              <mc:Choice xmlns:v="urn:schemas-microsoft-com:vml" Requires="v">
                <p:oleObj spid="_x0000_s7180" name="Document" r:id="rId4" imgW="5745332" imgH="2088926" progId="Word.Document.12">
                  <p:embed/>
                </p:oleObj>
              </mc:Choice>
              <mc:Fallback>
                <p:oleObj name="Document" r:id="rId4" imgW="5745332" imgH="2088926" progId="Word.Document.12">
                  <p:embed/>
                  <p:pic>
                    <p:nvPicPr>
                      <p:cNvPr id="9" name="Objekt 8">
                        <a:extLst>
                          <a:ext uri="{FF2B5EF4-FFF2-40B4-BE49-F238E27FC236}">
                            <a16:creationId xmlns:a16="http://schemas.microsoft.com/office/drawing/2014/main" id="{145164B1-855A-43B2-A4A7-A35652DFB38C}"/>
                          </a:ext>
                        </a:extLst>
                      </p:cNvPr>
                      <p:cNvPicPr/>
                      <p:nvPr/>
                    </p:nvPicPr>
                    <p:blipFill>
                      <a:blip r:embed="rId5"/>
                      <a:stretch>
                        <a:fillRect/>
                      </a:stretch>
                    </p:blipFill>
                    <p:spPr>
                      <a:xfrm>
                        <a:off x="4064000" y="88900"/>
                        <a:ext cx="4889500" cy="1778000"/>
                      </a:xfrm>
                      <a:prstGeom prst="rect">
                        <a:avLst/>
                      </a:prstGeom>
                    </p:spPr>
                  </p:pic>
                </p:oleObj>
              </mc:Fallback>
            </mc:AlternateContent>
          </a:graphicData>
        </a:graphic>
      </p:graphicFrame>
    </p:spTree>
    <p:extLst>
      <p:ext uri="{BB962C8B-B14F-4D97-AF65-F5344CB8AC3E}">
        <p14:creationId xmlns:p14="http://schemas.microsoft.com/office/powerpoint/2010/main" val="2820498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687CC9-6396-46C9-82C0-CF20A8B263F9}"/>
              </a:ext>
            </a:extLst>
          </p:cNvPr>
          <p:cNvSpPr>
            <a:spLocks noGrp="1"/>
          </p:cNvSpPr>
          <p:nvPr>
            <p:ph type="title"/>
          </p:nvPr>
        </p:nvSpPr>
        <p:spPr>
          <a:xfrm>
            <a:off x="539750" y="995033"/>
            <a:ext cx="8061325" cy="743280"/>
          </a:xfrm>
        </p:spPr>
        <p:txBody>
          <a:bodyPr/>
          <a:lstStyle/>
          <a:p>
            <a:r>
              <a:rPr lang="en-GB" dirty="0"/>
              <a:t>Organisational topics</a:t>
            </a:r>
            <a:br>
              <a:rPr lang="en-GB" dirty="0"/>
            </a:br>
            <a:endParaRPr lang="de-DE" dirty="0"/>
          </a:p>
        </p:txBody>
      </p:sp>
      <p:sp>
        <p:nvSpPr>
          <p:cNvPr id="3" name="Inhaltsplatzhalter 2">
            <a:extLst>
              <a:ext uri="{FF2B5EF4-FFF2-40B4-BE49-F238E27FC236}">
                <a16:creationId xmlns:a16="http://schemas.microsoft.com/office/drawing/2014/main" id="{6D78D398-A026-4345-AFEF-54DA5DD059AB}"/>
              </a:ext>
            </a:extLst>
          </p:cNvPr>
          <p:cNvSpPr>
            <a:spLocks noGrp="1"/>
          </p:cNvSpPr>
          <p:nvPr>
            <p:ph idx="1"/>
          </p:nvPr>
        </p:nvSpPr>
        <p:spPr/>
        <p:txBody>
          <a:bodyPr/>
          <a:lstStyle/>
          <a:p>
            <a:pPr>
              <a:buFont typeface="Arial" panose="020B0604020202020204" pitchFamily="34" charset="0"/>
              <a:buChar char="•"/>
            </a:pPr>
            <a:r>
              <a:rPr lang="de-DE" sz="1600" dirty="0" err="1"/>
              <a:t>Exam</a:t>
            </a:r>
            <a:r>
              <a:rPr lang="de-DE" sz="1600" dirty="0"/>
              <a:t>: Tuesday, 26.02.2019 11 – 14 </a:t>
            </a:r>
            <a:r>
              <a:rPr lang="de-DE" sz="1600" dirty="0" err="1"/>
              <a:t>hrs</a:t>
            </a:r>
            <a:r>
              <a:rPr lang="de-DE" sz="1600" dirty="0"/>
              <a:t> at H104</a:t>
            </a:r>
          </a:p>
          <a:p>
            <a:pPr lvl="1">
              <a:buFont typeface="Arial" panose="020B0604020202020204" pitchFamily="34" charset="0"/>
              <a:buChar char="•"/>
            </a:pPr>
            <a:r>
              <a:rPr lang="de-DE" sz="1600" dirty="0"/>
              <a:t>Registration </a:t>
            </a:r>
            <a:r>
              <a:rPr lang="de-DE" sz="1600" dirty="0" err="1"/>
              <a:t>until</a:t>
            </a:r>
            <a:r>
              <a:rPr lang="de-DE" sz="1600" dirty="0"/>
              <a:t> 19.02.2019</a:t>
            </a:r>
          </a:p>
          <a:p>
            <a:pPr lvl="1">
              <a:buFont typeface="Arial" panose="020B0604020202020204" pitchFamily="34" charset="0"/>
              <a:buChar char="•"/>
            </a:pPr>
            <a:r>
              <a:rPr lang="de-DE" sz="1600" dirty="0" err="1"/>
              <a:t>Withdrawal</a:t>
            </a:r>
            <a:r>
              <a:rPr lang="de-DE" sz="1600" dirty="0"/>
              <a:t> </a:t>
            </a:r>
            <a:r>
              <a:rPr lang="de-DE" sz="1600" dirty="0" err="1"/>
              <a:t>until</a:t>
            </a:r>
            <a:r>
              <a:rPr lang="de-DE" sz="1600" dirty="0"/>
              <a:t> 25.02.2019</a:t>
            </a:r>
          </a:p>
          <a:p>
            <a:pPr>
              <a:buFont typeface="Arial" panose="020B0604020202020204" pitchFamily="34" charset="0"/>
              <a:buChar char="•"/>
            </a:pPr>
            <a:endParaRPr lang="de-DE" sz="1600" dirty="0"/>
          </a:p>
          <a:p>
            <a:pPr>
              <a:buFont typeface="Arial" panose="020B0604020202020204" pitchFamily="34" charset="0"/>
              <a:buChar char="•"/>
            </a:pPr>
            <a:r>
              <a:rPr lang="de-DE" sz="1600" dirty="0" err="1"/>
              <a:t>Lecture</a:t>
            </a:r>
            <a:r>
              <a:rPr lang="de-DE" sz="1600" dirty="0"/>
              <a:t> on Tuesday, 29.01.2018</a:t>
            </a:r>
          </a:p>
          <a:p>
            <a:pPr lvl="1">
              <a:buFont typeface="Arial" panose="020B0604020202020204" pitchFamily="34" charset="0"/>
              <a:buChar char="•"/>
            </a:pPr>
            <a:endParaRPr lang="de-DE" sz="1600" dirty="0"/>
          </a:p>
          <a:p>
            <a:endParaRPr lang="de-DE" dirty="0"/>
          </a:p>
        </p:txBody>
      </p:sp>
      <p:sp>
        <p:nvSpPr>
          <p:cNvPr id="4" name="Fußzeilenplatzhalter 3">
            <a:extLst>
              <a:ext uri="{FF2B5EF4-FFF2-40B4-BE49-F238E27FC236}">
                <a16:creationId xmlns:a16="http://schemas.microsoft.com/office/drawing/2014/main" id="{DA17EF3F-9B8C-4121-A554-C2A0BD017E32}"/>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BC1CAE6D-0400-44A0-8F67-6D4DE8B595F1}"/>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a:t>
            </a:fld>
            <a:endParaRPr lang="de-DE" altLang="de-DE" dirty="0"/>
          </a:p>
        </p:txBody>
      </p:sp>
    </p:spTree>
    <p:extLst>
      <p:ext uri="{BB962C8B-B14F-4D97-AF65-F5344CB8AC3E}">
        <p14:creationId xmlns:p14="http://schemas.microsoft.com/office/powerpoint/2010/main" val="1084779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6CDA2D-B4A7-4048-8F30-09956F26E076}"/>
              </a:ext>
            </a:extLst>
          </p:cNvPr>
          <p:cNvSpPr>
            <a:spLocks noGrp="1"/>
          </p:cNvSpPr>
          <p:nvPr>
            <p:ph type="title"/>
          </p:nvPr>
        </p:nvSpPr>
        <p:spPr>
          <a:xfrm>
            <a:off x="539750" y="1379753"/>
            <a:ext cx="8061325" cy="358560"/>
          </a:xfrm>
        </p:spPr>
        <p:txBody>
          <a:bodyPr/>
          <a:lstStyle/>
          <a:p>
            <a:r>
              <a:rPr lang="de-DE" dirty="0"/>
              <a:t>Task 3) Merit Order </a:t>
            </a:r>
            <a:r>
              <a:rPr lang="de-DE" dirty="0" err="1"/>
              <a:t>Effect</a:t>
            </a:r>
            <a:r>
              <a:rPr lang="de-DE" dirty="0"/>
              <a:t> </a:t>
            </a:r>
            <a:r>
              <a:rPr lang="de-DE" dirty="0" err="1"/>
              <a:t>of</a:t>
            </a:r>
            <a:r>
              <a:rPr lang="de-DE" dirty="0"/>
              <a:t> </a:t>
            </a:r>
            <a:r>
              <a:rPr lang="de-DE" dirty="0" err="1"/>
              <a:t>Renewables</a:t>
            </a:r>
            <a:endParaRPr lang="de-DE" dirty="0"/>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D6BB3B98-A345-44A5-9566-178F5DDA55A3}"/>
                  </a:ext>
                </a:extLst>
              </p:cNvPr>
              <p:cNvSpPr>
                <a:spLocks noGrp="1"/>
              </p:cNvSpPr>
              <p:nvPr>
                <p:ph idx="1"/>
              </p:nvPr>
            </p:nvSpPr>
            <p:spPr/>
            <p:txBody>
              <a:bodyPr/>
              <a:lstStyle/>
              <a:p>
                <a:r>
                  <a:rPr lang="en-US" sz="1600" dirty="0"/>
                  <a:t>The installed capacity of conventional generation capacity (i.e. capacity that can be dispatched) in a given power system is 80 GW. The corresponding merit order can be approximated by the following supply function: </a:t>
                </a:r>
                <a14:m>
                  <m:oMath xmlns:m="http://schemas.openxmlformats.org/officeDocument/2006/math">
                    <m:r>
                      <a:rPr lang="en-US" sz="1600" i="1"/>
                      <m:t>𝑀𝐶</m:t>
                    </m:r>
                    <m:r>
                      <a:rPr lang="en-US" sz="1600" i="1"/>
                      <m:t>=0.03</m:t>
                    </m:r>
                    <m:sSup>
                      <m:sSupPr>
                        <m:ctrlPr>
                          <a:rPr lang="de-DE" sz="1600" i="1"/>
                        </m:ctrlPr>
                      </m:sSupPr>
                      <m:e>
                        <m:r>
                          <a:rPr lang="en-US" sz="1600" i="1"/>
                          <m:t>∙</m:t>
                        </m:r>
                        <m:r>
                          <a:rPr lang="en-US" sz="1600" i="1"/>
                          <m:t>𝑋</m:t>
                        </m:r>
                      </m:e>
                      <m:sup>
                        <m:r>
                          <a:rPr lang="en-US" sz="1600" i="1"/>
                          <m:t>2</m:t>
                        </m:r>
                      </m:sup>
                    </m:sSup>
                    <m:r>
                      <a:rPr lang="en-US" sz="1600" i="1"/>
                      <m:t>+0.15∙</m:t>
                    </m:r>
                    <m:r>
                      <a:rPr lang="en-US" sz="1600" i="1"/>
                      <m:t>𝑋</m:t>
                    </m:r>
                    <m:r>
                      <a:rPr lang="en-US" sz="1600" i="1"/>
                      <m:t>+5</m:t>
                    </m:r>
                  </m:oMath>
                </a14:m>
                <a:r>
                  <a:rPr lang="en-US" sz="1600" dirty="0"/>
                  <a:t>, where </a:t>
                </a:r>
                <a14:m>
                  <m:oMath xmlns:m="http://schemas.openxmlformats.org/officeDocument/2006/math">
                    <m:r>
                      <a:rPr lang="en-US" sz="1600" i="1"/>
                      <m:t>𝑀𝐶</m:t>
                    </m:r>
                  </m:oMath>
                </a14:m>
                <a:r>
                  <a:rPr lang="en-US" sz="1600" dirty="0"/>
                  <a:t> are the marginal generation costs in €/</a:t>
                </a:r>
                <a:r>
                  <a:rPr lang="en-US" sz="1600" dirty="0" err="1"/>
                  <a:t>MWh</a:t>
                </a:r>
                <a:r>
                  <a:rPr lang="en-US" sz="1600" baseline="-25000" dirty="0" err="1"/>
                  <a:t>el</a:t>
                </a:r>
                <a:r>
                  <a:rPr lang="en-US" sz="1600" dirty="0"/>
                  <a:t> and </a:t>
                </a:r>
                <a14:m>
                  <m:oMath xmlns:m="http://schemas.openxmlformats.org/officeDocument/2006/math">
                    <m:r>
                      <a:rPr lang="en-US" sz="1600" i="1"/>
                      <m:t>𝑋</m:t>
                    </m:r>
                  </m:oMath>
                </a14:m>
                <a:r>
                  <a:rPr lang="en-US" sz="1600" dirty="0"/>
                  <a:t> the cumulated capacity in GW. The demand for peak load power is given by </a:t>
                </a:r>
                <a14:m>
                  <m:oMath xmlns:m="http://schemas.openxmlformats.org/officeDocument/2006/math">
                    <m:r>
                      <a:rPr lang="en-US" sz="1600" i="1"/>
                      <m:t>𝑄</m:t>
                    </m:r>
                    <m:d>
                      <m:dPr>
                        <m:ctrlPr>
                          <a:rPr lang="de-DE" sz="1600" i="1"/>
                        </m:ctrlPr>
                      </m:dPr>
                      <m:e>
                        <m:sSub>
                          <m:sSubPr>
                            <m:ctrlPr>
                              <a:rPr lang="de-DE" sz="1600" i="1"/>
                            </m:ctrlPr>
                          </m:sSubPr>
                          <m:e>
                            <m:r>
                              <a:rPr lang="en-US" sz="1600" i="1"/>
                              <m:t>𝑝</m:t>
                            </m:r>
                          </m:e>
                          <m:sub>
                            <m:r>
                              <a:rPr lang="en-US" sz="1600" i="1"/>
                              <m:t>𝑒𝑙</m:t>
                            </m:r>
                          </m:sub>
                        </m:sSub>
                      </m:e>
                    </m:d>
                    <m:r>
                      <a:rPr lang="en-US" sz="1600" i="1"/>
                      <m:t>=70−</m:t>
                    </m:r>
                    <m:box>
                      <m:boxPr>
                        <m:ctrlPr>
                          <a:rPr lang="de-DE" sz="1600" i="1"/>
                        </m:ctrlPr>
                      </m:boxPr>
                      <m:e>
                        <m:argPr>
                          <m:argSz m:val="-1"/>
                        </m:argPr>
                        <m:f>
                          <m:fPr>
                            <m:ctrlPr>
                              <a:rPr lang="de-DE" sz="1600" i="1"/>
                            </m:ctrlPr>
                          </m:fPr>
                          <m:num>
                            <m:r>
                              <a:rPr lang="en-US" sz="1600" i="1"/>
                              <m:t>1</m:t>
                            </m:r>
                          </m:num>
                          <m:den>
                            <m:r>
                              <a:rPr lang="en-US" sz="1600" i="1"/>
                              <m:t>18</m:t>
                            </m:r>
                          </m:den>
                        </m:f>
                      </m:e>
                    </m:box>
                    <m:r>
                      <a:rPr lang="en-US" sz="1600" i="1"/>
                      <m:t>∙</m:t>
                    </m:r>
                    <m:sSub>
                      <m:sSubPr>
                        <m:ctrlPr>
                          <a:rPr lang="de-DE" sz="1600" i="1"/>
                        </m:ctrlPr>
                      </m:sSubPr>
                      <m:e>
                        <m:r>
                          <a:rPr lang="en-US" sz="1600" i="1"/>
                          <m:t>𝑝</m:t>
                        </m:r>
                      </m:e>
                      <m:sub>
                        <m:r>
                          <a:rPr lang="en-US" sz="1600" i="1"/>
                          <m:t>𝑒𝑙</m:t>
                        </m:r>
                      </m:sub>
                    </m:sSub>
                  </m:oMath>
                </a14:m>
                <a:r>
                  <a:rPr lang="en-US" sz="1600" dirty="0"/>
                  <a:t>, where </a:t>
                </a:r>
                <a14:m>
                  <m:oMath xmlns:m="http://schemas.openxmlformats.org/officeDocument/2006/math">
                    <m:r>
                      <a:rPr lang="en-US" sz="1600" i="1"/>
                      <m:t>𝑄</m:t>
                    </m:r>
                    <m:d>
                      <m:dPr>
                        <m:ctrlPr>
                          <a:rPr lang="de-DE" sz="1600" i="1"/>
                        </m:ctrlPr>
                      </m:dPr>
                      <m:e>
                        <m:sSub>
                          <m:sSubPr>
                            <m:ctrlPr>
                              <a:rPr lang="de-DE" sz="1600" i="1"/>
                            </m:ctrlPr>
                          </m:sSubPr>
                          <m:e>
                            <m:r>
                              <a:rPr lang="en-US" sz="1600" i="1"/>
                              <m:t>𝑝</m:t>
                            </m:r>
                          </m:e>
                          <m:sub>
                            <m:r>
                              <a:rPr lang="en-US" sz="1600" i="1"/>
                              <m:t>𝑒𝑙</m:t>
                            </m:r>
                          </m:sub>
                        </m:sSub>
                      </m:e>
                    </m:d>
                  </m:oMath>
                </a14:m>
                <a:r>
                  <a:rPr lang="en-US" sz="1600" dirty="0"/>
                  <a:t> is the load demand in GW as a function of the electricity price </a:t>
                </a:r>
                <a14:m>
                  <m:oMath xmlns:m="http://schemas.openxmlformats.org/officeDocument/2006/math">
                    <m:sSub>
                      <m:sSubPr>
                        <m:ctrlPr>
                          <a:rPr lang="de-DE" sz="1600" i="1"/>
                        </m:ctrlPr>
                      </m:sSubPr>
                      <m:e>
                        <m:r>
                          <a:rPr lang="en-US" sz="1600" i="1"/>
                          <m:t>𝑝</m:t>
                        </m:r>
                      </m:e>
                      <m:sub>
                        <m:r>
                          <a:rPr lang="en-US" sz="1600" i="1"/>
                          <m:t>𝑒𝑙</m:t>
                        </m:r>
                      </m:sub>
                    </m:sSub>
                  </m:oMath>
                </a14:m>
                <a:r>
                  <a:rPr lang="en-US" sz="1600" dirty="0"/>
                  <a:t>. </a:t>
                </a:r>
              </a:p>
              <a:p>
                <a:pPr lvl="0">
                  <a:buFont typeface="+mj-lt"/>
                  <a:buAutoNum type="alphaLcParenR"/>
                </a:pPr>
                <a:r>
                  <a:rPr lang="en-US" dirty="0"/>
                  <a:t>What is the equilibrium price and load in the given example?</a:t>
                </a:r>
                <a:endParaRPr lang="de-DE" dirty="0"/>
              </a:p>
              <a:p>
                <a:pPr lvl="0">
                  <a:buFont typeface="+mj-lt"/>
                  <a:buAutoNum type="alphaLcParenR"/>
                </a:pPr>
                <a:r>
                  <a:rPr lang="en-US" dirty="0"/>
                  <a:t>Assume there is additional supply of wind power. Furthermore, assume that the feed-in of wind power is 10 GW. What is the impact on electricity prices? </a:t>
                </a:r>
                <a:endParaRPr lang="de-DE" dirty="0"/>
              </a:p>
              <a:p>
                <a:pPr lvl="0">
                  <a:buFont typeface="+mj-lt"/>
                  <a:buAutoNum type="alphaLcParenR"/>
                </a:pPr>
                <a:r>
                  <a:rPr lang="en-US" dirty="0"/>
                  <a:t>What is the so called </a:t>
                </a:r>
                <a:r>
                  <a:rPr lang="en-US" b="1" dirty="0"/>
                  <a:t>merit order effect of renewable energy sources</a:t>
                </a:r>
                <a:r>
                  <a:rPr lang="en-US" dirty="0"/>
                  <a:t>?</a:t>
                </a:r>
                <a:endParaRPr lang="de-DE" dirty="0"/>
              </a:p>
              <a:p>
                <a:pPr lvl="0">
                  <a:buFont typeface="+mj-lt"/>
                  <a:buAutoNum type="alphaLcParenR"/>
                </a:pPr>
                <a:r>
                  <a:rPr lang="en-US" dirty="0"/>
                  <a:t>How does the merit order effect influence the profit of large scale wind power or other intermittent resources?</a:t>
                </a:r>
                <a:endParaRPr lang="de-DE" dirty="0"/>
              </a:p>
              <a:p>
                <a:endParaRPr lang="de-DE" dirty="0"/>
              </a:p>
              <a:p>
                <a:endParaRPr lang="de-DE" dirty="0"/>
              </a:p>
            </p:txBody>
          </p:sp>
        </mc:Choice>
        <mc:Fallback>
          <p:sp>
            <p:nvSpPr>
              <p:cNvPr id="3" name="Inhaltsplatzhalter 2">
                <a:extLst>
                  <a:ext uri="{FF2B5EF4-FFF2-40B4-BE49-F238E27FC236}">
                    <a16:creationId xmlns:a16="http://schemas.microsoft.com/office/drawing/2014/main" id="{D6BB3B98-A345-44A5-9566-178F5DDA55A3}"/>
                  </a:ext>
                </a:extLst>
              </p:cNvPr>
              <p:cNvSpPr>
                <a:spLocks noGrp="1" noRot="1" noChangeAspect="1" noMove="1" noResize="1" noEditPoints="1" noAdjustHandles="1" noChangeArrowheads="1" noChangeShapeType="1" noTextEdit="1"/>
              </p:cNvSpPr>
              <p:nvPr>
                <p:ph idx="1"/>
              </p:nvPr>
            </p:nvSpPr>
            <p:spPr>
              <a:blipFill>
                <a:blip r:embed="rId3"/>
                <a:stretch>
                  <a:fillRect l="-1589" t="-1349" r="-1740"/>
                </a:stretch>
              </a:blipFill>
            </p:spPr>
            <p:txBody>
              <a:bodyPr/>
              <a:lstStyle/>
              <a:p>
                <a:r>
                  <a:rPr lang="de-DE">
                    <a:noFill/>
                  </a:rPr>
                  <a:t> </a:t>
                </a:r>
              </a:p>
            </p:txBody>
          </p:sp>
        </mc:Fallback>
      </mc:AlternateContent>
      <p:sp>
        <p:nvSpPr>
          <p:cNvPr id="4" name="Fußzeilenplatzhalter 3">
            <a:extLst>
              <a:ext uri="{FF2B5EF4-FFF2-40B4-BE49-F238E27FC236}">
                <a16:creationId xmlns:a16="http://schemas.microsoft.com/office/drawing/2014/main" id="{FF8B65E1-B927-429C-BE56-C31FCEA7B95A}"/>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9596C1E3-5434-4637-B08B-B1B68BABC9B0}"/>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20</a:t>
            </a:fld>
            <a:endParaRPr lang="de-DE" altLang="de-DE" dirty="0"/>
          </a:p>
        </p:txBody>
      </p:sp>
    </p:spTree>
    <p:extLst>
      <p:ext uri="{BB962C8B-B14F-4D97-AF65-F5344CB8AC3E}">
        <p14:creationId xmlns:p14="http://schemas.microsoft.com/office/powerpoint/2010/main" val="4026714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6CDA2D-B4A7-4048-8F30-09956F26E076}"/>
              </a:ext>
            </a:extLst>
          </p:cNvPr>
          <p:cNvSpPr>
            <a:spLocks noGrp="1"/>
          </p:cNvSpPr>
          <p:nvPr>
            <p:ph type="title"/>
          </p:nvPr>
        </p:nvSpPr>
        <p:spPr>
          <a:xfrm>
            <a:off x="539750" y="1379753"/>
            <a:ext cx="8061325" cy="358560"/>
          </a:xfrm>
        </p:spPr>
        <p:txBody>
          <a:bodyPr/>
          <a:lstStyle/>
          <a:p>
            <a:r>
              <a:rPr lang="de-DE" dirty="0"/>
              <a:t>Task 3) Merit Order </a:t>
            </a:r>
            <a:r>
              <a:rPr lang="de-DE" dirty="0" err="1"/>
              <a:t>Effect</a:t>
            </a:r>
            <a:r>
              <a:rPr lang="de-DE" dirty="0"/>
              <a:t> </a:t>
            </a:r>
            <a:r>
              <a:rPr lang="de-DE" dirty="0" err="1"/>
              <a:t>of</a:t>
            </a:r>
            <a:r>
              <a:rPr lang="de-DE" dirty="0"/>
              <a:t> </a:t>
            </a:r>
            <a:r>
              <a:rPr lang="de-DE" dirty="0" err="1"/>
              <a:t>Renewables</a:t>
            </a:r>
            <a:endParaRPr lang="de-DE" dirty="0"/>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D6BB3B98-A345-44A5-9566-178F5DDA55A3}"/>
                  </a:ext>
                </a:extLst>
              </p:cNvPr>
              <p:cNvSpPr>
                <a:spLocks noGrp="1"/>
              </p:cNvSpPr>
              <p:nvPr>
                <p:ph idx="1"/>
              </p:nvPr>
            </p:nvSpPr>
            <p:spPr/>
            <p:txBody>
              <a:bodyPr/>
              <a:lstStyle/>
              <a:p>
                <a:r>
                  <a:rPr lang="en-US" sz="1600" dirty="0"/>
                  <a:t>The merit order can be approximated by the following supply function: </a:t>
                </a:r>
                <a:br>
                  <a:rPr lang="de-DE" sz="1600" i="1" dirty="0"/>
                </a:br>
                <a14:m>
                  <m:oMathPara xmlns:m="http://schemas.openxmlformats.org/officeDocument/2006/math">
                    <m:oMathParaPr>
                      <m:jc m:val="centerGroup"/>
                    </m:oMathParaPr>
                    <m:oMath xmlns:m="http://schemas.openxmlformats.org/officeDocument/2006/math">
                      <m:r>
                        <a:rPr lang="en-US" sz="1600" i="1" smtClean="0"/>
                        <m:t>𝑀𝐶</m:t>
                      </m:r>
                      <m:r>
                        <a:rPr lang="en-US" sz="1600" i="1" smtClean="0"/>
                        <m:t>=0.03</m:t>
                      </m:r>
                      <m:sSup>
                        <m:sSupPr>
                          <m:ctrlPr>
                            <a:rPr lang="de-DE" sz="1600" i="1"/>
                          </m:ctrlPr>
                        </m:sSupPr>
                        <m:e>
                          <m:r>
                            <a:rPr lang="en-US" sz="1600" i="1"/>
                            <m:t>∙</m:t>
                          </m:r>
                          <m:r>
                            <a:rPr lang="en-US" sz="1600" i="1"/>
                            <m:t>𝑋</m:t>
                          </m:r>
                        </m:e>
                        <m:sup>
                          <m:r>
                            <a:rPr lang="en-US" sz="1600" i="1"/>
                            <m:t>2</m:t>
                          </m:r>
                        </m:sup>
                      </m:sSup>
                      <m:r>
                        <a:rPr lang="en-US" sz="1600" i="1"/>
                        <m:t>+0.15∙</m:t>
                      </m:r>
                      <m:r>
                        <a:rPr lang="en-US" sz="1600" i="1"/>
                        <m:t>𝑋</m:t>
                      </m:r>
                      <m:r>
                        <a:rPr lang="en-US" sz="1600" i="1"/>
                        <m:t>+5</m:t>
                      </m:r>
                    </m:oMath>
                  </m:oMathPara>
                </a14:m>
                <a:endParaRPr lang="en-US" sz="1600" dirty="0"/>
              </a:p>
              <a:p>
                <a:r>
                  <a:rPr lang="en-US" sz="1600" dirty="0"/>
                  <a:t>The demand for peak load power is given by </a:t>
                </a:r>
              </a:p>
              <a:p>
                <a14:m>
                  <m:oMathPara xmlns:m="http://schemas.openxmlformats.org/officeDocument/2006/math">
                    <m:oMathParaPr>
                      <m:jc m:val="centerGroup"/>
                    </m:oMathParaPr>
                    <m:oMath xmlns:m="http://schemas.openxmlformats.org/officeDocument/2006/math">
                      <m:r>
                        <a:rPr lang="en-US" sz="1600" i="1"/>
                        <m:t>𝑄</m:t>
                      </m:r>
                      <m:d>
                        <m:dPr>
                          <m:ctrlPr>
                            <a:rPr lang="de-DE" sz="1600" i="1"/>
                          </m:ctrlPr>
                        </m:dPr>
                        <m:e>
                          <m:sSub>
                            <m:sSubPr>
                              <m:ctrlPr>
                                <a:rPr lang="de-DE" sz="1600" i="1"/>
                              </m:ctrlPr>
                            </m:sSubPr>
                            <m:e>
                              <m:r>
                                <a:rPr lang="en-US" sz="1600" i="1"/>
                                <m:t>𝑝</m:t>
                              </m:r>
                            </m:e>
                            <m:sub>
                              <m:r>
                                <a:rPr lang="en-US" sz="1600" i="1"/>
                                <m:t>𝑒𝑙</m:t>
                              </m:r>
                            </m:sub>
                          </m:sSub>
                        </m:e>
                      </m:d>
                      <m:r>
                        <a:rPr lang="en-US" sz="1600" i="1"/>
                        <m:t>=70−</m:t>
                      </m:r>
                      <m:box>
                        <m:boxPr>
                          <m:ctrlPr>
                            <a:rPr lang="de-DE" sz="1600" i="1"/>
                          </m:ctrlPr>
                        </m:boxPr>
                        <m:e>
                          <m:argPr>
                            <m:argSz m:val="-1"/>
                          </m:argPr>
                          <m:f>
                            <m:fPr>
                              <m:ctrlPr>
                                <a:rPr lang="de-DE" sz="1600" i="1"/>
                              </m:ctrlPr>
                            </m:fPr>
                            <m:num>
                              <m:r>
                                <a:rPr lang="en-US" sz="1600" i="1"/>
                                <m:t>1</m:t>
                              </m:r>
                            </m:num>
                            <m:den>
                              <m:r>
                                <a:rPr lang="en-US" sz="1600" i="1"/>
                                <m:t>18</m:t>
                              </m:r>
                            </m:den>
                          </m:f>
                        </m:e>
                      </m:box>
                      <m:r>
                        <a:rPr lang="en-US" sz="1600" i="1"/>
                        <m:t>∙</m:t>
                      </m:r>
                      <m:sSub>
                        <m:sSubPr>
                          <m:ctrlPr>
                            <a:rPr lang="de-DE" sz="1600" i="1"/>
                          </m:ctrlPr>
                        </m:sSubPr>
                        <m:e>
                          <m:r>
                            <a:rPr lang="en-US" sz="1600" i="1"/>
                            <m:t>𝑝</m:t>
                          </m:r>
                        </m:e>
                        <m:sub>
                          <m:r>
                            <a:rPr lang="en-US" sz="1600" i="1"/>
                            <m:t>𝑒𝑙</m:t>
                          </m:r>
                        </m:sub>
                      </m:sSub>
                    </m:oMath>
                  </m:oMathPara>
                </a14:m>
                <a:endParaRPr lang="en-US" sz="1600" dirty="0"/>
              </a:p>
              <a:p>
                <a:pPr lvl="0">
                  <a:buFont typeface="+mj-lt"/>
                  <a:buAutoNum type="alphaLcParenR"/>
                </a:pPr>
                <a:r>
                  <a:rPr lang="en-US" dirty="0"/>
                  <a:t>What is the equilibrium price and load in the given example?</a:t>
                </a:r>
                <a:endParaRPr lang="de-DE" dirty="0"/>
              </a:p>
              <a:p>
                <a:endParaRPr lang="de-DE" dirty="0"/>
              </a:p>
              <a:p>
                <a:endParaRPr lang="de-DE" dirty="0"/>
              </a:p>
            </p:txBody>
          </p:sp>
        </mc:Choice>
        <mc:Fallback>
          <p:sp>
            <p:nvSpPr>
              <p:cNvPr id="3" name="Inhaltsplatzhalter 2">
                <a:extLst>
                  <a:ext uri="{FF2B5EF4-FFF2-40B4-BE49-F238E27FC236}">
                    <a16:creationId xmlns:a16="http://schemas.microsoft.com/office/drawing/2014/main" id="{D6BB3B98-A345-44A5-9566-178F5DDA55A3}"/>
                  </a:ext>
                </a:extLst>
              </p:cNvPr>
              <p:cNvSpPr>
                <a:spLocks noGrp="1" noRot="1" noChangeAspect="1" noMove="1" noResize="1" noEditPoints="1" noAdjustHandles="1" noChangeArrowheads="1" noChangeShapeType="1" noTextEdit="1"/>
              </p:cNvSpPr>
              <p:nvPr>
                <p:ph idx="1"/>
              </p:nvPr>
            </p:nvSpPr>
            <p:spPr>
              <a:blipFill>
                <a:blip r:embed="rId3"/>
                <a:stretch>
                  <a:fillRect l="-1589" t="-1349"/>
                </a:stretch>
              </a:blipFill>
            </p:spPr>
            <p:txBody>
              <a:bodyPr/>
              <a:lstStyle/>
              <a:p>
                <a:r>
                  <a:rPr lang="de-DE">
                    <a:noFill/>
                  </a:rPr>
                  <a:t> </a:t>
                </a:r>
              </a:p>
            </p:txBody>
          </p:sp>
        </mc:Fallback>
      </mc:AlternateContent>
      <p:sp>
        <p:nvSpPr>
          <p:cNvPr id="4" name="Fußzeilenplatzhalter 3">
            <a:extLst>
              <a:ext uri="{FF2B5EF4-FFF2-40B4-BE49-F238E27FC236}">
                <a16:creationId xmlns:a16="http://schemas.microsoft.com/office/drawing/2014/main" id="{FF8B65E1-B927-429C-BE56-C31FCEA7B95A}"/>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9596C1E3-5434-4637-B08B-B1B68BABC9B0}"/>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21</a:t>
            </a:fld>
            <a:endParaRPr lang="de-DE" altLang="de-DE" dirty="0"/>
          </a:p>
        </p:txBody>
      </p:sp>
    </p:spTree>
    <p:extLst>
      <p:ext uri="{BB962C8B-B14F-4D97-AF65-F5344CB8AC3E}">
        <p14:creationId xmlns:p14="http://schemas.microsoft.com/office/powerpoint/2010/main" val="410380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6CDA2D-B4A7-4048-8F30-09956F26E076}"/>
              </a:ext>
            </a:extLst>
          </p:cNvPr>
          <p:cNvSpPr>
            <a:spLocks noGrp="1"/>
          </p:cNvSpPr>
          <p:nvPr>
            <p:ph type="title"/>
          </p:nvPr>
        </p:nvSpPr>
        <p:spPr>
          <a:xfrm>
            <a:off x="539750" y="1379753"/>
            <a:ext cx="8061325" cy="358560"/>
          </a:xfrm>
        </p:spPr>
        <p:txBody>
          <a:bodyPr/>
          <a:lstStyle/>
          <a:p>
            <a:r>
              <a:rPr lang="de-DE" dirty="0"/>
              <a:t>Task 3) Merit Order </a:t>
            </a:r>
            <a:r>
              <a:rPr lang="de-DE" dirty="0" err="1"/>
              <a:t>Effect</a:t>
            </a:r>
            <a:r>
              <a:rPr lang="de-DE" dirty="0"/>
              <a:t> </a:t>
            </a:r>
            <a:r>
              <a:rPr lang="de-DE" dirty="0" err="1"/>
              <a:t>of</a:t>
            </a:r>
            <a:r>
              <a:rPr lang="de-DE" dirty="0"/>
              <a:t> </a:t>
            </a:r>
            <a:r>
              <a:rPr lang="de-DE" dirty="0" err="1"/>
              <a:t>Renewables</a:t>
            </a:r>
            <a:endParaRPr lang="de-DE" dirty="0"/>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D6BB3B98-A345-44A5-9566-178F5DDA55A3}"/>
                  </a:ext>
                </a:extLst>
              </p:cNvPr>
              <p:cNvSpPr>
                <a:spLocks noGrp="1"/>
              </p:cNvSpPr>
              <p:nvPr>
                <p:ph idx="1"/>
              </p:nvPr>
            </p:nvSpPr>
            <p:spPr/>
            <p:txBody>
              <a:bodyPr/>
              <a:lstStyle/>
              <a:p>
                <a:r>
                  <a:rPr lang="en-US" sz="1600" dirty="0"/>
                  <a:t>The merit order can be approximated by the following supply function: </a:t>
                </a:r>
                <a:br>
                  <a:rPr lang="de-DE" sz="1600" i="1" dirty="0"/>
                </a:br>
                <a14:m>
                  <m:oMathPara xmlns:m="http://schemas.openxmlformats.org/officeDocument/2006/math">
                    <m:oMathParaPr>
                      <m:jc m:val="centerGroup"/>
                    </m:oMathParaPr>
                    <m:oMath xmlns:m="http://schemas.openxmlformats.org/officeDocument/2006/math">
                      <m:r>
                        <a:rPr lang="en-US" sz="1600" i="1" smtClean="0"/>
                        <m:t>𝑀𝐶</m:t>
                      </m:r>
                      <m:r>
                        <a:rPr lang="en-US" sz="1600" i="1" smtClean="0"/>
                        <m:t>=0.03</m:t>
                      </m:r>
                      <m:sSup>
                        <m:sSupPr>
                          <m:ctrlPr>
                            <a:rPr lang="de-DE" sz="1600" i="1"/>
                          </m:ctrlPr>
                        </m:sSupPr>
                        <m:e>
                          <m:r>
                            <a:rPr lang="en-US" sz="1600" i="1"/>
                            <m:t>∙</m:t>
                          </m:r>
                          <m:r>
                            <a:rPr lang="en-US" sz="1600" i="1"/>
                            <m:t>𝑋</m:t>
                          </m:r>
                        </m:e>
                        <m:sup>
                          <m:r>
                            <a:rPr lang="en-US" sz="1600" i="1"/>
                            <m:t>2</m:t>
                          </m:r>
                        </m:sup>
                      </m:sSup>
                      <m:r>
                        <a:rPr lang="en-US" sz="1600" i="1"/>
                        <m:t>+0.15∙</m:t>
                      </m:r>
                      <m:r>
                        <a:rPr lang="en-US" sz="1600" i="1"/>
                        <m:t>𝑋</m:t>
                      </m:r>
                      <m:r>
                        <a:rPr lang="en-US" sz="1600" i="1"/>
                        <m:t>+5</m:t>
                      </m:r>
                    </m:oMath>
                  </m:oMathPara>
                </a14:m>
                <a:endParaRPr lang="en-US" sz="1600" dirty="0"/>
              </a:p>
              <a:p>
                <a:r>
                  <a:rPr lang="en-US" sz="1600" dirty="0"/>
                  <a:t>The demand for peak load power is given by </a:t>
                </a:r>
              </a:p>
              <a:p>
                <a14:m>
                  <m:oMathPara xmlns:m="http://schemas.openxmlformats.org/officeDocument/2006/math">
                    <m:oMathParaPr>
                      <m:jc m:val="centerGroup"/>
                    </m:oMathParaPr>
                    <m:oMath xmlns:m="http://schemas.openxmlformats.org/officeDocument/2006/math">
                      <m:r>
                        <a:rPr lang="en-US" sz="1600" i="1"/>
                        <m:t>𝑄</m:t>
                      </m:r>
                      <m:d>
                        <m:dPr>
                          <m:ctrlPr>
                            <a:rPr lang="de-DE" sz="1600" i="1"/>
                          </m:ctrlPr>
                        </m:dPr>
                        <m:e>
                          <m:sSub>
                            <m:sSubPr>
                              <m:ctrlPr>
                                <a:rPr lang="de-DE" sz="1600" i="1"/>
                              </m:ctrlPr>
                            </m:sSubPr>
                            <m:e>
                              <m:r>
                                <a:rPr lang="en-US" sz="1600" i="1"/>
                                <m:t>𝑝</m:t>
                              </m:r>
                            </m:e>
                            <m:sub>
                              <m:r>
                                <a:rPr lang="en-US" sz="1600" i="1"/>
                                <m:t>𝑒𝑙</m:t>
                              </m:r>
                            </m:sub>
                          </m:sSub>
                        </m:e>
                      </m:d>
                      <m:r>
                        <a:rPr lang="en-US" sz="1600" i="1"/>
                        <m:t>=70−</m:t>
                      </m:r>
                      <m:box>
                        <m:boxPr>
                          <m:ctrlPr>
                            <a:rPr lang="de-DE" sz="1600" i="1"/>
                          </m:ctrlPr>
                        </m:boxPr>
                        <m:e>
                          <m:argPr>
                            <m:argSz m:val="-1"/>
                          </m:argPr>
                          <m:f>
                            <m:fPr>
                              <m:ctrlPr>
                                <a:rPr lang="de-DE" sz="1600" i="1"/>
                              </m:ctrlPr>
                            </m:fPr>
                            <m:num>
                              <m:r>
                                <a:rPr lang="en-US" sz="1600" i="1"/>
                                <m:t>1</m:t>
                              </m:r>
                            </m:num>
                            <m:den>
                              <m:r>
                                <a:rPr lang="en-US" sz="1600" i="1"/>
                                <m:t>18</m:t>
                              </m:r>
                            </m:den>
                          </m:f>
                        </m:e>
                      </m:box>
                      <m:r>
                        <a:rPr lang="en-US" sz="1600" i="1"/>
                        <m:t>∙</m:t>
                      </m:r>
                      <m:sSub>
                        <m:sSubPr>
                          <m:ctrlPr>
                            <a:rPr lang="de-DE" sz="1600" i="1"/>
                          </m:ctrlPr>
                        </m:sSubPr>
                        <m:e>
                          <m:r>
                            <a:rPr lang="en-US" sz="1600" i="1"/>
                            <m:t>𝑝</m:t>
                          </m:r>
                        </m:e>
                        <m:sub>
                          <m:r>
                            <a:rPr lang="en-US" sz="1600" i="1"/>
                            <m:t>𝑒𝑙</m:t>
                          </m:r>
                        </m:sub>
                      </m:sSub>
                    </m:oMath>
                  </m:oMathPara>
                </a14:m>
                <a:endParaRPr lang="en-US" sz="1600" dirty="0"/>
              </a:p>
              <a:p>
                <a:pPr lvl="0">
                  <a:buFont typeface="+mj-lt"/>
                  <a:buAutoNum type="alphaLcParenR" startAt="2"/>
                </a:pPr>
                <a:r>
                  <a:rPr lang="en-US" dirty="0"/>
                  <a:t>Assume there is additional supply of wind power. Furthermore, assume that the feed-in of wind power is 10 GW. What is the impact on electricity prices? </a:t>
                </a:r>
                <a:endParaRPr lang="de-DE" dirty="0"/>
              </a:p>
              <a:p>
                <a:endParaRPr lang="de-DE" dirty="0"/>
              </a:p>
              <a:p>
                <a:endParaRPr lang="de-DE" dirty="0"/>
              </a:p>
            </p:txBody>
          </p:sp>
        </mc:Choice>
        <mc:Fallback>
          <p:sp>
            <p:nvSpPr>
              <p:cNvPr id="3" name="Inhaltsplatzhalter 2">
                <a:extLst>
                  <a:ext uri="{FF2B5EF4-FFF2-40B4-BE49-F238E27FC236}">
                    <a16:creationId xmlns:a16="http://schemas.microsoft.com/office/drawing/2014/main" id="{D6BB3B98-A345-44A5-9566-178F5DDA55A3}"/>
                  </a:ext>
                </a:extLst>
              </p:cNvPr>
              <p:cNvSpPr>
                <a:spLocks noGrp="1" noRot="1" noChangeAspect="1" noMove="1" noResize="1" noEditPoints="1" noAdjustHandles="1" noChangeArrowheads="1" noChangeShapeType="1" noTextEdit="1"/>
              </p:cNvSpPr>
              <p:nvPr>
                <p:ph idx="1"/>
              </p:nvPr>
            </p:nvSpPr>
            <p:spPr>
              <a:blipFill>
                <a:blip r:embed="rId3"/>
                <a:stretch>
                  <a:fillRect l="-1589" t="-1349"/>
                </a:stretch>
              </a:blipFill>
            </p:spPr>
            <p:txBody>
              <a:bodyPr/>
              <a:lstStyle/>
              <a:p>
                <a:r>
                  <a:rPr lang="de-DE">
                    <a:noFill/>
                  </a:rPr>
                  <a:t> </a:t>
                </a:r>
              </a:p>
            </p:txBody>
          </p:sp>
        </mc:Fallback>
      </mc:AlternateContent>
      <p:sp>
        <p:nvSpPr>
          <p:cNvPr id="4" name="Fußzeilenplatzhalter 3">
            <a:extLst>
              <a:ext uri="{FF2B5EF4-FFF2-40B4-BE49-F238E27FC236}">
                <a16:creationId xmlns:a16="http://schemas.microsoft.com/office/drawing/2014/main" id="{FF8B65E1-B927-429C-BE56-C31FCEA7B95A}"/>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9596C1E3-5434-4637-B08B-B1B68BABC9B0}"/>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22</a:t>
            </a:fld>
            <a:endParaRPr lang="de-DE" altLang="de-DE" dirty="0"/>
          </a:p>
        </p:txBody>
      </p:sp>
    </p:spTree>
    <p:extLst>
      <p:ext uri="{BB962C8B-B14F-4D97-AF65-F5344CB8AC3E}">
        <p14:creationId xmlns:p14="http://schemas.microsoft.com/office/powerpoint/2010/main" val="679744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6CDA2D-B4A7-4048-8F30-09956F26E076}"/>
              </a:ext>
            </a:extLst>
          </p:cNvPr>
          <p:cNvSpPr>
            <a:spLocks noGrp="1"/>
          </p:cNvSpPr>
          <p:nvPr>
            <p:ph type="title"/>
          </p:nvPr>
        </p:nvSpPr>
        <p:spPr>
          <a:xfrm>
            <a:off x="539750" y="1379753"/>
            <a:ext cx="8061325" cy="358560"/>
          </a:xfrm>
        </p:spPr>
        <p:txBody>
          <a:bodyPr/>
          <a:lstStyle/>
          <a:p>
            <a:r>
              <a:rPr lang="de-DE" dirty="0"/>
              <a:t>Task 3) Merit Order </a:t>
            </a:r>
            <a:r>
              <a:rPr lang="de-DE" dirty="0" err="1"/>
              <a:t>Effect</a:t>
            </a:r>
            <a:r>
              <a:rPr lang="de-DE" dirty="0"/>
              <a:t> </a:t>
            </a:r>
            <a:r>
              <a:rPr lang="de-DE" dirty="0" err="1"/>
              <a:t>of</a:t>
            </a:r>
            <a:r>
              <a:rPr lang="de-DE" dirty="0"/>
              <a:t> </a:t>
            </a:r>
            <a:r>
              <a:rPr lang="de-DE" dirty="0" err="1"/>
              <a:t>Renewables</a:t>
            </a:r>
            <a:endParaRPr lang="de-DE" dirty="0"/>
          </a:p>
        </p:txBody>
      </p:sp>
      <p:sp>
        <p:nvSpPr>
          <p:cNvPr id="3" name="Inhaltsplatzhalter 2">
            <a:extLst>
              <a:ext uri="{FF2B5EF4-FFF2-40B4-BE49-F238E27FC236}">
                <a16:creationId xmlns:a16="http://schemas.microsoft.com/office/drawing/2014/main" id="{D6BB3B98-A345-44A5-9566-178F5DDA55A3}"/>
              </a:ext>
            </a:extLst>
          </p:cNvPr>
          <p:cNvSpPr>
            <a:spLocks noGrp="1"/>
          </p:cNvSpPr>
          <p:nvPr>
            <p:ph idx="1"/>
          </p:nvPr>
        </p:nvSpPr>
        <p:spPr/>
        <p:txBody>
          <a:bodyPr/>
          <a:lstStyle/>
          <a:p>
            <a:endParaRPr lang="de-DE" dirty="0"/>
          </a:p>
          <a:p>
            <a:endParaRPr lang="de-DE" dirty="0"/>
          </a:p>
        </p:txBody>
      </p:sp>
      <p:sp>
        <p:nvSpPr>
          <p:cNvPr id="4" name="Fußzeilenplatzhalter 3">
            <a:extLst>
              <a:ext uri="{FF2B5EF4-FFF2-40B4-BE49-F238E27FC236}">
                <a16:creationId xmlns:a16="http://schemas.microsoft.com/office/drawing/2014/main" id="{FF8B65E1-B927-429C-BE56-C31FCEA7B95A}"/>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9596C1E3-5434-4637-B08B-B1B68BABC9B0}"/>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23</a:t>
            </a:fld>
            <a:endParaRPr lang="de-DE" altLang="de-DE" dirty="0"/>
          </a:p>
        </p:txBody>
      </p:sp>
    </p:spTree>
    <p:extLst>
      <p:ext uri="{BB962C8B-B14F-4D97-AF65-F5344CB8AC3E}">
        <p14:creationId xmlns:p14="http://schemas.microsoft.com/office/powerpoint/2010/main" val="2781720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6CDA2D-B4A7-4048-8F30-09956F26E076}"/>
              </a:ext>
            </a:extLst>
          </p:cNvPr>
          <p:cNvSpPr>
            <a:spLocks noGrp="1"/>
          </p:cNvSpPr>
          <p:nvPr>
            <p:ph type="title"/>
          </p:nvPr>
        </p:nvSpPr>
        <p:spPr>
          <a:xfrm>
            <a:off x="539750" y="1379753"/>
            <a:ext cx="8061325" cy="358560"/>
          </a:xfrm>
        </p:spPr>
        <p:txBody>
          <a:bodyPr/>
          <a:lstStyle/>
          <a:p>
            <a:r>
              <a:rPr lang="de-DE" dirty="0"/>
              <a:t>Task 3) Merit Order </a:t>
            </a:r>
            <a:r>
              <a:rPr lang="de-DE" dirty="0" err="1"/>
              <a:t>Effect</a:t>
            </a:r>
            <a:r>
              <a:rPr lang="de-DE" dirty="0"/>
              <a:t> </a:t>
            </a:r>
            <a:r>
              <a:rPr lang="de-DE" dirty="0" err="1"/>
              <a:t>of</a:t>
            </a:r>
            <a:r>
              <a:rPr lang="de-DE" dirty="0"/>
              <a:t> </a:t>
            </a:r>
            <a:r>
              <a:rPr lang="de-DE" dirty="0" err="1"/>
              <a:t>Renewables</a:t>
            </a:r>
            <a:endParaRPr lang="de-DE" dirty="0"/>
          </a:p>
        </p:txBody>
      </p:sp>
      <p:sp>
        <p:nvSpPr>
          <p:cNvPr id="3" name="Inhaltsplatzhalter 2">
            <a:extLst>
              <a:ext uri="{FF2B5EF4-FFF2-40B4-BE49-F238E27FC236}">
                <a16:creationId xmlns:a16="http://schemas.microsoft.com/office/drawing/2014/main" id="{D6BB3B98-A345-44A5-9566-178F5DDA55A3}"/>
              </a:ext>
            </a:extLst>
          </p:cNvPr>
          <p:cNvSpPr>
            <a:spLocks noGrp="1"/>
          </p:cNvSpPr>
          <p:nvPr>
            <p:ph idx="1"/>
          </p:nvPr>
        </p:nvSpPr>
        <p:spPr/>
        <p:txBody>
          <a:bodyPr/>
          <a:lstStyle/>
          <a:p>
            <a:pPr lvl="0">
              <a:buFont typeface="+mj-lt"/>
              <a:buAutoNum type="alphaLcParenR" startAt="3"/>
            </a:pPr>
            <a:r>
              <a:rPr lang="en-US" dirty="0"/>
              <a:t>What is the so called </a:t>
            </a:r>
            <a:r>
              <a:rPr lang="en-US" b="1" dirty="0"/>
              <a:t>merit order effect of renewable energy sources</a:t>
            </a:r>
            <a:r>
              <a:rPr lang="en-US" dirty="0"/>
              <a:t>?</a:t>
            </a:r>
          </a:p>
          <a:p>
            <a:pPr lvl="0">
              <a:buFont typeface="+mj-lt"/>
              <a:buAutoNum type="alphaLcParenR" startAt="3"/>
            </a:pPr>
            <a:endParaRPr lang="en-US" dirty="0"/>
          </a:p>
          <a:p>
            <a:pPr lvl="0">
              <a:buFont typeface="+mj-lt"/>
              <a:buAutoNum type="alphaLcParenR" startAt="3"/>
            </a:pPr>
            <a:endParaRPr lang="de-DE" dirty="0"/>
          </a:p>
          <a:p>
            <a:pPr lvl="0">
              <a:buFont typeface="+mj-lt"/>
              <a:buAutoNum type="alphaLcParenR" startAt="3"/>
            </a:pPr>
            <a:r>
              <a:rPr lang="en-US" dirty="0"/>
              <a:t>How does the merit order effect influence the profit of large scale wind power or other intermittent resources?</a:t>
            </a:r>
            <a:endParaRPr lang="de-DE" dirty="0"/>
          </a:p>
          <a:p>
            <a:endParaRPr lang="de-DE" dirty="0"/>
          </a:p>
          <a:p>
            <a:endParaRPr lang="de-DE" dirty="0"/>
          </a:p>
        </p:txBody>
      </p:sp>
      <p:sp>
        <p:nvSpPr>
          <p:cNvPr id="4" name="Fußzeilenplatzhalter 3">
            <a:extLst>
              <a:ext uri="{FF2B5EF4-FFF2-40B4-BE49-F238E27FC236}">
                <a16:creationId xmlns:a16="http://schemas.microsoft.com/office/drawing/2014/main" id="{FF8B65E1-B927-429C-BE56-C31FCEA7B95A}"/>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9596C1E3-5434-4637-B08B-B1B68BABC9B0}"/>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24</a:t>
            </a:fld>
            <a:endParaRPr lang="de-DE" altLang="de-DE" dirty="0"/>
          </a:p>
        </p:txBody>
      </p:sp>
    </p:spTree>
    <p:extLst>
      <p:ext uri="{BB962C8B-B14F-4D97-AF65-F5344CB8AC3E}">
        <p14:creationId xmlns:p14="http://schemas.microsoft.com/office/powerpoint/2010/main" val="1471618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458127-D058-44FF-BB82-32AAD9913496}"/>
              </a:ext>
            </a:extLst>
          </p:cNvPr>
          <p:cNvSpPr>
            <a:spLocks noGrp="1"/>
          </p:cNvSpPr>
          <p:nvPr>
            <p:ph type="title"/>
          </p:nvPr>
        </p:nvSpPr>
        <p:spPr>
          <a:xfrm>
            <a:off x="539750" y="995033"/>
            <a:ext cx="8061325" cy="743280"/>
          </a:xfrm>
        </p:spPr>
        <p:txBody>
          <a:bodyPr/>
          <a:lstStyle/>
          <a:p>
            <a:r>
              <a:rPr lang="de-DE" dirty="0" err="1"/>
              <a:t>Supplementary</a:t>
            </a:r>
            <a:r>
              <a:rPr lang="de-DE" dirty="0"/>
              <a:t> </a:t>
            </a:r>
            <a:r>
              <a:rPr lang="de-DE" dirty="0" err="1"/>
              <a:t>practise</a:t>
            </a:r>
            <a:r>
              <a:rPr lang="de-DE" dirty="0"/>
              <a:t> material I</a:t>
            </a:r>
            <a:br>
              <a:rPr lang="de-DE" dirty="0"/>
            </a:br>
            <a:r>
              <a:rPr lang="de-DE" dirty="0"/>
              <a:t>Power plants and CO</a:t>
            </a:r>
            <a:r>
              <a:rPr lang="de-DE" baseline="-25000" dirty="0"/>
              <a:t>2 </a:t>
            </a:r>
            <a:r>
              <a:rPr lang="de-DE" dirty="0"/>
              <a:t>- Prices</a:t>
            </a:r>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F46A77DA-B341-44FA-A1CF-436AA7F78E6E}"/>
                  </a:ext>
                </a:extLst>
              </p:cNvPr>
              <p:cNvSpPr>
                <a:spLocks noGrp="1"/>
              </p:cNvSpPr>
              <p:nvPr>
                <p:ph idx="1"/>
              </p:nvPr>
            </p:nvSpPr>
            <p:spPr/>
            <p:txBody>
              <a:bodyPr/>
              <a:lstStyle/>
              <a:p>
                <a:r>
                  <a:rPr lang="en-US" sz="1600" dirty="0"/>
                  <a:t>The installed capacity of conventional generation capacity (i.e. capacity that can be dispatched) in a given power system is 80 GW. The corresponding merit order can be approximated by the following supply function: </a:t>
                </a:r>
                <a14:m>
                  <m:oMath xmlns:m="http://schemas.openxmlformats.org/officeDocument/2006/math">
                    <m:r>
                      <a:rPr lang="en-US" sz="1600" i="1"/>
                      <m:t>𝑀𝐶</m:t>
                    </m:r>
                    <m:r>
                      <a:rPr lang="en-US" sz="1600" i="1"/>
                      <m:t>=0.03</m:t>
                    </m:r>
                    <m:sSup>
                      <m:sSupPr>
                        <m:ctrlPr>
                          <a:rPr lang="de-DE" sz="1600" i="1"/>
                        </m:ctrlPr>
                      </m:sSupPr>
                      <m:e>
                        <m:r>
                          <a:rPr lang="en-US" sz="1600" i="1"/>
                          <m:t>∙</m:t>
                        </m:r>
                        <m:r>
                          <a:rPr lang="en-US" sz="1600" i="1"/>
                          <m:t>𝑋</m:t>
                        </m:r>
                      </m:e>
                      <m:sup>
                        <m:r>
                          <a:rPr lang="en-US" sz="1600" i="1"/>
                          <m:t>2</m:t>
                        </m:r>
                      </m:sup>
                    </m:sSup>
                    <m:r>
                      <a:rPr lang="en-US" sz="1600" i="1"/>
                      <m:t>+0.15∙</m:t>
                    </m:r>
                    <m:r>
                      <a:rPr lang="en-US" sz="1600" i="1"/>
                      <m:t>𝑋</m:t>
                    </m:r>
                    <m:r>
                      <a:rPr lang="en-US" sz="1600" i="1"/>
                      <m:t>+5</m:t>
                    </m:r>
                  </m:oMath>
                </a14:m>
                <a:r>
                  <a:rPr lang="en-US" sz="1600" dirty="0"/>
                  <a:t>, where </a:t>
                </a:r>
                <a14:m>
                  <m:oMath xmlns:m="http://schemas.openxmlformats.org/officeDocument/2006/math">
                    <m:r>
                      <a:rPr lang="en-US" sz="1600" i="1"/>
                      <m:t>𝑀𝐶</m:t>
                    </m:r>
                  </m:oMath>
                </a14:m>
                <a:r>
                  <a:rPr lang="en-US" sz="1600" dirty="0"/>
                  <a:t> are the marginal generation costs in €/</a:t>
                </a:r>
                <a:r>
                  <a:rPr lang="en-US" sz="1600" dirty="0" err="1"/>
                  <a:t>MWh</a:t>
                </a:r>
                <a:r>
                  <a:rPr lang="en-US" sz="1600" baseline="-25000" dirty="0" err="1"/>
                  <a:t>el</a:t>
                </a:r>
                <a:r>
                  <a:rPr lang="en-US" sz="1600" dirty="0"/>
                  <a:t> and </a:t>
                </a:r>
                <a14:m>
                  <m:oMath xmlns:m="http://schemas.openxmlformats.org/officeDocument/2006/math">
                    <m:r>
                      <a:rPr lang="en-US" sz="1600" i="1"/>
                      <m:t>𝑋</m:t>
                    </m:r>
                  </m:oMath>
                </a14:m>
                <a:r>
                  <a:rPr lang="en-US" sz="1600" dirty="0"/>
                  <a:t> the cumulated capacity in GW. The demand for peak load power is given by </a:t>
                </a:r>
                <a14:m>
                  <m:oMath xmlns:m="http://schemas.openxmlformats.org/officeDocument/2006/math">
                    <m:r>
                      <a:rPr lang="en-US" sz="1600" i="1"/>
                      <m:t>𝑄</m:t>
                    </m:r>
                    <m:d>
                      <m:dPr>
                        <m:ctrlPr>
                          <a:rPr lang="de-DE" sz="1600" i="1"/>
                        </m:ctrlPr>
                      </m:dPr>
                      <m:e>
                        <m:sSub>
                          <m:sSubPr>
                            <m:ctrlPr>
                              <a:rPr lang="de-DE" sz="1600" i="1"/>
                            </m:ctrlPr>
                          </m:sSubPr>
                          <m:e>
                            <m:r>
                              <a:rPr lang="en-US" sz="1600" i="1"/>
                              <m:t>𝑝</m:t>
                            </m:r>
                          </m:e>
                          <m:sub>
                            <m:r>
                              <a:rPr lang="en-US" sz="1600" i="1"/>
                              <m:t>𝑒𝑙</m:t>
                            </m:r>
                          </m:sub>
                        </m:sSub>
                      </m:e>
                    </m:d>
                    <m:r>
                      <a:rPr lang="en-US" sz="1600" i="1"/>
                      <m:t>=70−</m:t>
                    </m:r>
                    <m:box>
                      <m:boxPr>
                        <m:ctrlPr>
                          <a:rPr lang="de-DE" sz="1600" i="1"/>
                        </m:ctrlPr>
                      </m:boxPr>
                      <m:e>
                        <m:argPr>
                          <m:argSz m:val="-1"/>
                        </m:argPr>
                        <m:f>
                          <m:fPr>
                            <m:ctrlPr>
                              <a:rPr lang="de-DE" sz="1600" i="1"/>
                            </m:ctrlPr>
                          </m:fPr>
                          <m:num>
                            <m:r>
                              <a:rPr lang="en-US" sz="1600" i="1"/>
                              <m:t>1</m:t>
                            </m:r>
                          </m:num>
                          <m:den>
                            <m:r>
                              <a:rPr lang="en-US" sz="1600" i="1"/>
                              <m:t>18</m:t>
                            </m:r>
                          </m:den>
                        </m:f>
                      </m:e>
                    </m:box>
                    <m:r>
                      <a:rPr lang="en-US" sz="1600" i="1"/>
                      <m:t>∙</m:t>
                    </m:r>
                    <m:sSub>
                      <m:sSubPr>
                        <m:ctrlPr>
                          <a:rPr lang="de-DE" sz="1600" i="1"/>
                        </m:ctrlPr>
                      </m:sSubPr>
                      <m:e>
                        <m:r>
                          <a:rPr lang="en-US" sz="1600" i="1"/>
                          <m:t>𝑝</m:t>
                        </m:r>
                      </m:e>
                      <m:sub>
                        <m:r>
                          <a:rPr lang="en-US" sz="1600" i="1"/>
                          <m:t>𝑒𝑙</m:t>
                        </m:r>
                      </m:sub>
                    </m:sSub>
                  </m:oMath>
                </a14:m>
                <a:r>
                  <a:rPr lang="en-US" sz="1600" dirty="0"/>
                  <a:t>, where </a:t>
                </a:r>
                <a14:m>
                  <m:oMath xmlns:m="http://schemas.openxmlformats.org/officeDocument/2006/math">
                    <m:r>
                      <a:rPr lang="en-US" sz="1600" i="1"/>
                      <m:t>𝑄</m:t>
                    </m:r>
                    <m:d>
                      <m:dPr>
                        <m:ctrlPr>
                          <a:rPr lang="de-DE" sz="1600" i="1"/>
                        </m:ctrlPr>
                      </m:dPr>
                      <m:e>
                        <m:sSub>
                          <m:sSubPr>
                            <m:ctrlPr>
                              <a:rPr lang="de-DE" sz="1600" i="1"/>
                            </m:ctrlPr>
                          </m:sSubPr>
                          <m:e>
                            <m:r>
                              <a:rPr lang="en-US" sz="1600" i="1"/>
                              <m:t>𝑝</m:t>
                            </m:r>
                          </m:e>
                          <m:sub>
                            <m:r>
                              <a:rPr lang="en-US" sz="1600" i="1"/>
                              <m:t>𝑒𝑙</m:t>
                            </m:r>
                          </m:sub>
                        </m:sSub>
                      </m:e>
                    </m:d>
                  </m:oMath>
                </a14:m>
                <a:r>
                  <a:rPr lang="en-US" sz="1600" dirty="0"/>
                  <a:t> is the load demand in GW as a function of the electricity price </a:t>
                </a:r>
                <a14:m>
                  <m:oMath xmlns:m="http://schemas.openxmlformats.org/officeDocument/2006/math">
                    <m:sSub>
                      <m:sSubPr>
                        <m:ctrlPr>
                          <a:rPr lang="de-DE" sz="1600" i="1"/>
                        </m:ctrlPr>
                      </m:sSubPr>
                      <m:e>
                        <m:r>
                          <a:rPr lang="en-US" sz="1600" i="1"/>
                          <m:t>𝑝</m:t>
                        </m:r>
                      </m:e>
                      <m:sub>
                        <m:r>
                          <a:rPr lang="en-US" sz="1600" i="1"/>
                          <m:t>𝑒𝑙</m:t>
                        </m:r>
                      </m:sub>
                    </m:sSub>
                  </m:oMath>
                </a14:m>
                <a:r>
                  <a:rPr lang="en-US" sz="1600" dirty="0"/>
                  <a:t>. </a:t>
                </a:r>
              </a:p>
              <a:p>
                <a:endParaRPr lang="de-DE" sz="1600" dirty="0"/>
              </a:p>
              <a:p>
                <a:pPr lvl="0">
                  <a:buFont typeface="+mj-lt"/>
                  <a:buAutoNum type="alphaLcParenR"/>
                </a:pPr>
                <a:r>
                  <a:rPr lang="en-US" dirty="0"/>
                  <a:t>What is the equilibrium price and load in the given example?</a:t>
                </a:r>
                <a:endParaRPr lang="de-DE" dirty="0"/>
              </a:p>
              <a:p>
                <a:pPr lvl="0">
                  <a:buFont typeface="+mj-lt"/>
                  <a:buAutoNum type="alphaLcParenR"/>
                </a:pPr>
                <a:r>
                  <a:rPr lang="en-US" dirty="0"/>
                  <a:t>Assume there is additional supply of wind power. Furthermore, assume that the feed-in of wind power is 10 GW. What is the impact on electricity prices? </a:t>
                </a:r>
                <a:endParaRPr lang="de-DE" dirty="0"/>
              </a:p>
              <a:p>
                <a:pPr lvl="0">
                  <a:buFont typeface="+mj-lt"/>
                  <a:buAutoNum type="alphaLcParenR"/>
                </a:pPr>
                <a:r>
                  <a:rPr lang="en-US" dirty="0"/>
                  <a:t>What is the so called </a:t>
                </a:r>
                <a:r>
                  <a:rPr lang="en-US" b="1" dirty="0"/>
                  <a:t>merit order effect of renewable energy sources</a:t>
                </a:r>
                <a:r>
                  <a:rPr lang="en-US" dirty="0"/>
                  <a:t>?</a:t>
                </a:r>
                <a:endParaRPr lang="de-DE" dirty="0"/>
              </a:p>
              <a:p>
                <a:pPr lvl="0">
                  <a:buFont typeface="+mj-lt"/>
                  <a:buAutoNum type="alphaLcParenR"/>
                </a:pPr>
                <a:r>
                  <a:rPr lang="en-US" dirty="0"/>
                  <a:t>How does the merit order effect influence the profit of large scale wind power or other intermittent resources?</a:t>
                </a:r>
                <a:endParaRPr lang="de-DE" dirty="0"/>
              </a:p>
              <a:p>
                <a:endParaRPr lang="de-DE" sz="1600" dirty="0"/>
              </a:p>
            </p:txBody>
          </p:sp>
        </mc:Choice>
        <mc:Fallback>
          <p:sp>
            <p:nvSpPr>
              <p:cNvPr id="3" name="Inhaltsplatzhalter 2">
                <a:extLst>
                  <a:ext uri="{FF2B5EF4-FFF2-40B4-BE49-F238E27FC236}">
                    <a16:creationId xmlns:a16="http://schemas.microsoft.com/office/drawing/2014/main" id="{F46A77DA-B341-44FA-A1CF-436AA7F78E6E}"/>
                  </a:ext>
                </a:extLst>
              </p:cNvPr>
              <p:cNvSpPr>
                <a:spLocks noGrp="1" noRot="1" noChangeAspect="1" noMove="1" noResize="1" noEditPoints="1" noAdjustHandles="1" noChangeArrowheads="1" noChangeShapeType="1" noTextEdit="1"/>
              </p:cNvSpPr>
              <p:nvPr>
                <p:ph idx="1"/>
              </p:nvPr>
            </p:nvSpPr>
            <p:spPr>
              <a:blipFill>
                <a:blip r:embed="rId3"/>
                <a:stretch>
                  <a:fillRect l="-1589" t="-1349" r="-1740"/>
                </a:stretch>
              </a:blipFill>
            </p:spPr>
            <p:txBody>
              <a:bodyPr/>
              <a:lstStyle/>
              <a:p>
                <a:r>
                  <a:rPr lang="de-DE">
                    <a:noFill/>
                  </a:rPr>
                  <a:t> </a:t>
                </a:r>
              </a:p>
            </p:txBody>
          </p:sp>
        </mc:Fallback>
      </mc:AlternateContent>
      <p:sp>
        <p:nvSpPr>
          <p:cNvPr id="4" name="Fußzeilenplatzhalter 3">
            <a:extLst>
              <a:ext uri="{FF2B5EF4-FFF2-40B4-BE49-F238E27FC236}">
                <a16:creationId xmlns:a16="http://schemas.microsoft.com/office/drawing/2014/main" id="{89F35930-3073-44D2-8A3C-FEE1C3BA2425}"/>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EDA57180-C520-442A-B466-5B2E11D87D33}"/>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25</a:t>
            </a:fld>
            <a:endParaRPr lang="de-DE" altLang="de-DE" dirty="0"/>
          </a:p>
        </p:txBody>
      </p:sp>
    </p:spTree>
    <p:extLst>
      <p:ext uri="{BB962C8B-B14F-4D97-AF65-F5344CB8AC3E}">
        <p14:creationId xmlns:p14="http://schemas.microsoft.com/office/powerpoint/2010/main" val="740445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458127-D058-44FF-BB82-32AAD9913496}"/>
              </a:ext>
            </a:extLst>
          </p:cNvPr>
          <p:cNvSpPr>
            <a:spLocks noGrp="1"/>
          </p:cNvSpPr>
          <p:nvPr>
            <p:ph type="title"/>
          </p:nvPr>
        </p:nvSpPr>
        <p:spPr>
          <a:xfrm>
            <a:off x="539750" y="995033"/>
            <a:ext cx="8061325" cy="743280"/>
          </a:xfrm>
        </p:spPr>
        <p:txBody>
          <a:bodyPr/>
          <a:lstStyle/>
          <a:p>
            <a:r>
              <a:rPr lang="de-DE" dirty="0" err="1"/>
              <a:t>Supplementary</a:t>
            </a:r>
            <a:r>
              <a:rPr lang="de-DE" dirty="0"/>
              <a:t> </a:t>
            </a:r>
            <a:r>
              <a:rPr lang="de-DE" dirty="0" err="1"/>
              <a:t>practise</a:t>
            </a:r>
            <a:r>
              <a:rPr lang="de-DE" dirty="0"/>
              <a:t> material I</a:t>
            </a:r>
            <a:br>
              <a:rPr lang="de-DE" dirty="0"/>
            </a:br>
            <a:r>
              <a:rPr lang="de-DE" dirty="0"/>
              <a:t>Power plants and CO</a:t>
            </a:r>
            <a:r>
              <a:rPr lang="de-DE" baseline="-25000" dirty="0"/>
              <a:t>2 </a:t>
            </a:r>
            <a:r>
              <a:rPr lang="de-DE" dirty="0"/>
              <a:t>- Prices</a:t>
            </a:r>
          </a:p>
        </p:txBody>
      </p:sp>
      <p:sp>
        <p:nvSpPr>
          <p:cNvPr id="3" name="Inhaltsplatzhalter 2">
            <a:extLst>
              <a:ext uri="{FF2B5EF4-FFF2-40B4-BE49-F238E27FC236}">
                <a16:creationId xmlns:a16="http://schemas.microsoft.com/office/drawing/2014/main" id="{F46A77DA-B341-44FA-A1CF-436AA7F78E6E}"/>
              </a:ext>
            </a:extLst>
          </p:cNvPr>
          <p:cNvSpPr>
            <a:spLocks noGrp="1"/>
          </p:cNvSpPr>
          <p:nvPr>
            <p:ph idx="1"/>
          </p:nvPr>
        </p:nvSpPr>
        <p:spPr/>
        <p:txBody>
          <a:bodyPr/>
          <a:lstStyle/>
          <a:p>
            <a:endParaRPr lang="de-DE" sz="1600" dirty="0"/>
          </a:p>
        </p:txBody>
      </p:sp>
      <p:sp>
        <p:nvSpPr>
          <p:cNvPr id="4" name="Fußzeilenplatzhalter 3">
            <a:extLst>
              <a:ext uri="{FF2B5EF4-FFF2-40B4-BE49-F238E27FC236}">
                <a16:creationId xmlns:a16="http://schemas.microsoft.com/office/drawing/2014/main" id="{89F35930-3073-44D2-8A3C-FEE1C3BA2425}"/>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EDA57180-C520-442A-B466-5B2E11D87D33}"/>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26</a:t>
            </a:fld>
            <a:endParaRPr lang="de-DE" altLang="de-DE" dirty="0"/>
          </a:p>
        </p:txBody>
      </p:sp>
    </p:spTree>
    <p:extLst>
      <p:ext uri="{BB962C8B-B14F-4D97-AF65-F5344CB8AC3E}">
        <p14:creationId xmlns:p14="http://schemas.microsoft.com/office/powerpoint/2010/main" val="2853928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6D8D7D-9F7B-48EF-A4C7-C46A7FEEBAD7}"/>
              </a:ext>
            </a:extLst>
          </p:cNvPr>
          <p:cNvSpPr>
            <a:spLocks noGrp="1"/>
          </p:cNvSpPr>
          <p:nvPr>
            <p:ph type="title"/>
          </p:nvPr>
        </p:nvSpPr>
        <p:spPr>
          <a:xfrm>
            <a:off x="539750" y="995033"/>
            <a:ext cx="8061325" cy="743280"/>
          </a:xfrm>
        </p:spPr>
        <p:txBody>
          <a:bodyPr/>
          <a:lstStyle/>
          <a:p>
            <a:r>
              <a:rPr lang="de-DE" dirty="0" err="1"/>
              <a:t>Supplementary</a:t>
            </a:r>
            <a:r>
              <a:rPr lang="de-DE" dirty="0"/>
              <a:t> </a:t>
            </a:r>
            <a:r>
              <a:rPr lang="de-DE" dirty="0" err="1"/>
              <a:t>practise</a:t>
            </a:r>
            <a:r>
              <a:rPr lang="de-DE" dirty="0"/>
              <a:t> material II</a:t>
            </a:r>
            <a:br>
              <a:rPr lang="de-DE" dirty="0"/>
            </a:br>
            <a:r>
              <a:rPr lang="de-DE" dirty="0"/>
              <a:t>Screening </a:t>
            </a:r>
            <a:r>
              <a:rPr lang="de-DE" dirty="0" err="1"/>
              <a:t>Curve</a:t>
            </a:r>
            <a:endParaRPr lang="de-DE" dirty="0"/>
          </a:p>
        </p:txBody>
      </p:sp>
      <p:sp>
        <p:nvSpPr>
          <p:cNvPr id="3" name="Inhaltsplatzhalter 2">
            <a:extLst>
              <a:ext uri="{FF2B5EF4-FFF2-40B4-BE49-F238E27FC236}">
                <a16:creationId xmlns:a16="http://schemas.microsoft.com/office/drawing/2014/main" id="{DA4FE0B1-A845-4906-843D-46EC8A0064FF}"/>
              </a:ext>
            </a:extLst>
          </p:cNvPr>
          <p:cNvSpPr>
            <a:spLocks noGrp="1"/>
          </p:cNvSpPr>
          <p:nvPr>
            <p:ph idx="1"/>
          </p:nvPr>
        </p:nvSpPr>
        <p:spPr/>
        <p:txBody>
          <a:bodyPr/>
          <a:lstStyle/>
          <a:p>
            <a:r>
              <a:rPr lang="en-US" dirty="0"/>
              <a:t>As a consulting engineer you are asked to determine the optimal, i.e. cost minimal, mix of power plants for a given power system. The different options including their techno-economic properties are given in table 3. The load duration curve can be approximated by the following function: </a:t>
            </a:r>
            <a:br>
              <a:rPr lang="en-US" dirty="0"/>
            </a:br>
            <a:r>
              <a:rPr lang="en-US" dirty="0"/>
              <a:t>LDC(t)=25 000-t, where LDC(t) is the load in MW and t the hours of duration.</a:t>
            </a:r>
            <a:endParaRPr lang="de-DE" dirty="0"/>
          </a:p>
        </p:txBody>
      </p:sp>
      <p:sp>
        <p:nvSpPr>
          <p:cNvPr id="4" name="Fußzeilenplatzhalter 3">
            <a:extLst>
              <a:ext uri="{FF2B5EF4-FFF2-40B4-BE49-F238E27FC236}">
                <a16:creationId xmlns:a16="http://schemas.microsoft.com/office/drawing/2014/main" id="{E2C234B2-0D7A-4690-980B-A55541472E85}"/>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D03ADD9C-6AD7-4726-80B7-8A21486878B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27</a:t>
            </a:fld>
            <a:endParaRPr lang="de-DE" altLang="de-DE" dirty="0"/>
          </a:p>
        </p:txBody>
      </p:sp>
      <p:graphicFrame>
        <p:nvGraphicFramePr>
          <p:cNvPr id="7" name="Objekt 6">
            <a:extLst>
              <a:ext uri="{FF2B5EF4-FFF2-40B4-BE49-F238E27FC236}">
                <a16:creationId xmlns:a16="http://schemas.microsoft.com/office/drawing/2014/main" id="{C5F03430-101A-4B6A-A57C-F5425480FA31}"/>
              </a:ext>
            </a:extLst>
          </p:cNvPr>
          <p:cNvGraphicFramePr>
            <a:graphicFrameLocks noChangeAspect="1"/>
          </p:cNvGraphicFramePr>
          <p:nvPr>
            <p:extLst>
              <p:ext uri="{D42A27DB-BD31-4B8C-83A1-F6EECF244321}">
                <p14:modId xmlns:p14="http://schemas.microsoft.com/office/powerpoint/2010/main" val="1021118683"/>
              </p:ext>
            </p:extLst>
          </p:nvPr>
        </p:nvGraphicFramePr>
        <p:xfrm>
          <a:off x="1475656" y="3152378"/>
          <a:ext cx="5746750" cy="2265363"/>
        </p:xfrm>
        <a:graphic>
          <a:graphicData uri="http://schemas.openxmlformats.org/presentationml/2006/ole">
            <mc:AlternateContent xmlns:mc="http://schemas.openxmlformats.org/markup-compatibility/2006">
              <mc:Choice xmlns:v="urn:schemas-microsoft-com:vml" Requires="v">
                <p:oleObj spid="_x0000_s8198" name="Document" r:id="rId4" imgW="5746651" imgH="2265167" progId="Word.Document.12">
                  <p:embed/>
                </p:oleObj>
              </mc:Choice>
              <mc:Fallback>
                <p:oleObj name="Document" r:id="rId4" imgW="5746651" imgH="2265167" progId="Word.Document.12">
                  <p:embed/>
                  <p:pic>
                    <p:nvPicPr>
                      <p:cNvPr id="0" name=""/>
                      <p:cNvPicPr/>
                      <p:nvPr/>
                    </p:nvPicPr>
                    <p:blipFill>
                      <a:blip r:embed="rId5"/>
                      <a:stretch>
                        <a:fillRect/>
                      </a:stretch>
                    </p:blipFill>
                    <p:spPr>
                      <a:xfrm>
                        <a:off x="1475656" y="3152378"/>
                        <a:ext cx="5746750" cy="2265363"/>
                      </a:xfrm>
                      <a:prstGeom prst="rect">
                        <a:avLst/>
                      </a:prstGeom>
                    </p:spPr>
                  </p:pic>
                </p:oleObj>
              </mc:Fallback>
            </mc:AlternateContent>
          </a:graphicData>
        </a:graphic>
      </p:graphicFrame>
    </p:spTree>
    <p:extLst>
      <p:ext uri="{BB962C8B-B14F-4D97-AF65-F5344CB8AC3E}">
        <p14:creationId xmlns:p14="http://schemas.microsoft.com/office/powerpoint/2010/main" val="1811098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6D8D7D-9F7B-48EF-A4C7-C46A7FEEBAD7}"/>
              </a:ext>
            </a:extLst>
          </p:cNvPr>
          <p:cNvSpPr>
            <a:spLocks noGrp="1"/>
          </p:cNvSpPr>
          <p:nvPr>
            <p:ph type="title"/>
          </p:nvPr>
        </p:nvSpPr>
        <p:spPr>
          <a:xfrm>
            <a:off x="539750" y="995033"/>
            <a:ext cx="8061325" cy="743280"/>
          </a:xfrm>
        </p:spPr>
        <p:txBody>
          <a:bodyPr/>
          <a:lstStyle/>
          <a:p>
            <a:r>
              <a:rPr lang="de-DE" dirty="0" err="1"/>
              <a:t>Supplementary</a:t>
            </a:r>
            <a:r>
              <a:rPr lang="de-DE" dirty="0"/>
              <a:t> </a:t>
            </a:r>
            <a:r>
              <a:rPr lang="de-DE" dirty="0" err="1"/>
              <a:t>practise</a:t>
            </a:r>
            <a:r>
              <a:rPr lang="de-DE" dirty="0"/>
              <a:t> material II</a:t>
            </a:r>
            <a:br>
              <a:rPr lang="de-DE" dirty="0"/>
            </a:br>
            <a:r>
              <a:rPr lang="de-DE" dirty="0"/>
              <a:t>Screening </a:t>
            </a:r>
            <a:r>
              <a:rPr lang="de-DE" dirty="0" err="1"/>
              <a:t>Curve</a:t>
            </a:r>
            <a:endParaRPr lang="de-DE" dirty="0"/>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DA4FE0B1-A845-4906-843D-46EC8A0064FF}"/>
                  </a:ext>
                </a:extLst>
              </p:cNvPr>
              <p:cNvSpPr>
                <a:spLocks noGrp="1"/>
              </p:cNvSpPr>
              <p:nvPr>
                <p:ph idx="1"/>
              </p:nvPr>
            </p:nvSpPr>
            <p:spPr/>
            <p:txBody>
              <a:bodyPr/>
              <a:lstStyle/>
              <a:p>
                <a:r>
                  <a:rPr lang="en-US" dirty="0"/>
                  <a:t>As a consulting engineer you are asked to determine the optimal, i.e. cost minimal, mix of power plants for a given power system. The different options including their techno-economic properties are given in table 3. The load duration curve can be approximated by the following function: </a:t>
                </a:r>
                <a:br>
                  <a:rPr lang="en-US" dirty="0"/>
                </a:br>
                <a:r>
                  <a:rPr lang="en-US" dirty="0"/>
                  <a:t>LDC(t)=25 000-t, where LDC(t) is the load in MW and t the hours of duration.</a:t>
                </a:r>
              </a:p>
              <a:p>
                <a:endParaRPr lang="de-DE" dirty="0"/>
              </a:p>
              <a:p>
                <a:pPr>
                  <a:buFont typeface="+mj-lt"/>
                  <a:buAutoNum type="alphaLcParenR"/>
                </a:pPr>
                <a:r>
                  <a:rPr lang="en-US" dirty="0"/>
                  <a:t>What are the </a:t>
                </a:r>
                <a:r>
                  <a:rPr lang="en-US" b="1" dirty="0"/>
                  <a:t>(short-term) marginal generation costs</a:t>
                </a:r>
                <a:r>
                  <a:rPr lang="en-US" dirty="0"/>
                  <a:t> of the respective units?</a:t>
                </a:r>
                <a:endParaRPr lang="de-DE" sz="1200" dirty="0"/>
              </a:p>
              <a:p>
                <a:pPr>
                  <a:buFont typeface="+mj-lt"/>
                  <a:buAutoNum type="alphaLcParenR"/>
                </a:pPr>
                <a:r>
                  <a:rPr lang="en-US" dirty="0"/>
                  <a:t>What are the annual capital costs?</a:t>
                </a:r>
                <a:endParaRPr lang="de-DE" sz="1200" dirty="0"/>
              </a:p>
              <a:p>
                <a:pPr>
                  <a:buFont typeface="+mj-lt"/>
                  <a:buAutoNum type="alphaLcParenR"/>
                </a:pPr>
                <a:r>
                  <a:rPr lang="en-US" dirty="0"/>
                  <a:t>What are the total annual fixed costs per MW installed?</a:t>
                </a:r>
                <a:endParaRPr lang="de-DE" sz="1200" dirty="0"/>
              </a:p>
              <a:p>
                <a:pPr>
                  <a:buFont typeface="+mj-lt"/>
                  <a:buAutoNum type="alphaLcParenR"/>
                </a:pPr>
                <a:r>
                  <a:rPr lang="en-US" dirty="0"/>
                  <a:t>Make a graph which plots the so called </a:t>
                </a:r>
                <a:r>
                  <a:rPr lang="en-US" b="1" dirty="0"/>
                  <a:t>linear screening curves</a:t>
                </a:r>
                <a:r>
                  <a:rPr lang="en-US" dirty="0"/>
                  <a:t> of the respective technologies.</a:t>
                </a:r>
                <a:endParaRPr lang="de-DE" sz="1200" dirty="0"/>
              </a:p>
              <a:p>
                <a:pPr>
                  <a:buFont typeface="+mj-lt"/>
                  <a:buAutoNum type="alphaLcParenR"/>
                </a:pPr>
                <a:r>
                  <a:rPr lang="en-US" dirty="0"/>
                  <a:t>What is the </a:t>
                </a:r>
                <a:r>
                  <a:rPr lang="en-US" b="1" dirty="0"/>
                  <a:t>peak load</a:t>
                </a:r>
                <a:r>
                  <a:rPr lang="en-US" dirty="0"/>
                  <a:t> in the system?</a:t>
                </a:r>
                <a:endParaRPr lang="de-DE" sz="1200" dirty="0"/>
              </a:p>
              <a:p>
                <a:pPr>
                  <a:buFont typeface="+mj-lt"/>
                  <a:buAutoNum type="alphaLcParenR"/>
                </a:pPr>
                <a:r>
                  <a:rPr lang="en-US" dirty="0"/>
                  <a:t>Calculate the optimal shares of capacity for the respective units.</a:t>
                </a:r>
                <a:endParaRPr lang="de-DE" sz="1200" dirty="0"/>
              </a:p>
              <a:p>
                <a:pPr>
                  <a:buFont typeface="+mj-lt"/>
                  <a:buAutoNum type="alphaLcParenR"/>
                </a:pPr>
                <a:r>
                  <a:rPr lang="en-US" dirty="0"/>
                  <a:t>Due to the feed-in of wind energy, the load duration curve changes as follows:</a:t>
                </a:r>
                <a:endParaRPr lang="de-DE" sz="1200" dirty="0"/>
              </a:p>
              <a:p>
                <a:pPr marL="0" indent="0"/>
                <a14:m>
                  <m:oMathPara xmlns:m="http://schemas.openxmlformats.org/officeDocument/2006/math">
                    <m:oMathParaPr>
                      <m:jc m:val="centerGroup"/>
                    </m:oMathParaPr>
                    <m:oMath xmlns:m="http://schemas.openxmlformats.org/officeDocument/2006/math">
                      <m:r>
                        <a:rPr lang="en-US" i="1"/>
                        <m:t>𝐿𝐷𝐶</m:t>
                      </m:r>
                      <m:d>
                        <m:dPr>
                          <m:ctrlPr>
                            <a:rPr lang="de-DE" i="1"/>
                          </m:ctrlPr>
                        </m:dPr>
                        <m:e>
                          <m:r>
                            <a:rPr lang="en-US" i="1"/>
                            <m:t>𝑡</m:t>
                          </m:r>
                        </m:e>
                      </m:d>
                      <m:r>
                        <a:rPr lang="en-US" i="1"/>
                        <m:t>=22 000−1.5∙</m:t>
                      </m:r>
                      <m:r>
                        <a:rPr lang="en-US" i="1"/>
                        <m:t>𝑡</m:t>
                      </m:r>
                    </m:oMath>
                  </m:oMathPara>
                </a14:m>
                <a:endParaRPr lang="de-DE" sz="1200" dirty="0"/>
              </a:p>
              <a:p>
                <a:pPr marL="939800" lvl="1" indent="-400050">
                  <a:buFont typeface="+mj-lt"/>
                  <a:buAutoNum type="romanLcPeriod"/>
                </a:pPr>
                <a:r>
                  <a:rPr lang="en-US" dirty="0"/>
                  <a:t>What is the </a:t>
                </a:r>
                <a:r>
                  <a:rPr lang="en-US" b="1" dirty="0"/>
                  <a:t>capacity credit</a:t>
                </a:r>
                <a:r>
                  <a:rPr lang="en-US" dirty="0"/>
                  <a:t> of wind energy?</a:t>
                </a:r>
                <a:endParaRPr lang="de-DE" sz="1200" dirty="0"/>
              </a:p>
              <a:p>
                <a:pPr marL="939800" lvl="1" indent="-400050">
                  <a:buFont typeface="+mj-lt"/>
                  <a:buAutoNum type="romanLcPeriod"/>
                </a:pPr>
                <a:r>
                  <a:rPr lang="en-US" dirty="0"/>
                  <a:t>Calculate the new optimal capacity shares.</a:t>
                </a:r>
                <a:endParaRPr lang="de-DE" sz="1200" dirty="0"/>
              </a:p>
              <a:p>
                <a:endParaRPr lang="de-DE" dirty="0"/>
              </a:p>
            </p:txBody>
          </p:sp>
        </mc:Choice>
        <mc:Fallback>
          <p:sp>
            <p:nvSpPr>
              <p:cNvPr id="3" name="Inhaltsplatzhalter 2">
                <a:extLst>
                  <a:ext uri="{FF2B5EF4-FFF2-40B4-BE49-F238E27FC236}">
                    <a16:creationId xmlns:a16="http://schemas.microsoft.com/office/drawing/2014/main" id="{DA4FE0B1-A845-4906-843D-46EC8A0064FF}"/>
                  </a:ext>
                </a:extLst>
              </p:cNvPr>
              <p:cNvSpPr>
                <a:spLocks noGrp="1" noRot="1" noChangeAspect="1" noMove="1" noResize="1" noEditPoints="1" noAdjustHandles="1" noChangeArrowheads="1" noChangeShapeType="1" noTextEdit="1"/>
              </p:cNvSpPr>
              <p:nvPr>
                <p:ph idx="1"/>
              </p:nvPr>
            </p:nvSpPr>
            <p:spPr>
              <a:blipFill>
                <a:blip r:embed="rId3"/>
                <a:stretch>
                  <a:fillRect l="-1362" t="-600" r="-1815" b="-4648"/>
                </a:stretch>
              </a:blipFill>
            </p:spPr>
            <p:txBody>
              <a:bodyPr/>
              <a:lstStyle/>
              <a:p>
                <a:r>
                  <a:rPr lang="de-DE">
                    <a:noFill/>
                  </a:rPr>
                  <a:t> </a:t>
                </a:r>
              </a:p>
            </p:txBody>
          </p:sp>
        </mc:Fallback>
      </mc:AlternateContent>
      <p:sp>
        <p:nvSpPr>
          <p:cNvPr id="4" name="Fußzeilenplatzhalter 3">
            <a:extLst>
              <a:ext uri="{FF2B5EF4-FFF2-40B4-BE49-F238E27FC236}">
                <a16:creationId xmlns:a16="http://schemas.microsoft.com/office/drawing/2014/main" id="{E2C234B2-0D7A-4690-980B-A55541472E85}"/>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D03ADD9C-6AD7-4726-80B7-8A21486878B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28</a:t>
            </a:fld>
            <a:endParaRPr lang="de-DE" altLang="de-DE" dirty="0"/>
          </a:p>
        </p:txBody>
      </p:sp>
    </p:spTree>
    <p:extLst>
      <p:ext uri="{BB962C8B-B14F-4D97-AF65-F5344CB8AC3E}">
        <p14:creationId xmlns:p14="http://schemas.microsoft.com/office/powerpoint/2010/main" val="1792460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6D8D7D-9F7B-48EF-A4C7-C46A7FEEBAD7}"/>
              </a:ext>
            </a:extLst>
          </p:cNvPr>
          <p:cNvSpPr>
            <a:spLocks noGrp="1"/>
          </p:cNvSpPr>
          <p:nvPr>
            <p:ph type="title"/>
          </p:nvPr>
        </p:nvSpPr>
        <p:spPr>
          <a:xfrm>
            <a:off x="539750" y="995033"/>
            <a:ext cx="8061325" cy="743280"/>
          </a:xfrm>
        </p:spPr>
        <p:txBody>
          <a:bodyPr/>
          <a:lstStyle/>
          <a:p>
            <a:r>
              <a:rPr lang="de-DE" dirty="0" err="1"/>
              <a:t>Supplementary</a:t>
            </a:r>
            <a:r>
              <a:rPr lang="de-DE" dirty="0"/>
              <a:t> </a:t>
            </a:r>
            <a:r>
              <a:rPr lang="de-DE" dirty="0" err="1"/>
              <a:t>practise</a:t>
            </a:r>
            <a:r>
              <a:rPr lang="de-DE" dirty="0"/>
              <a:t> material II</a:t>
            </a:r>
            <a:br>
              <a:rPr lang="de-DE" dirty="0"/>
            </a:br>
            <a:r>
              <a:rPr lang="de-DE" dirty="0"/>
              <a:t>Screening </a:t>
            </a:r>
            <a:r>
              <a:rPr lang="de-DE" dirty="0" err="1"/>
              <a:t>Curve</a:t>
            </a:r>
            <a:endParaRPr lang="de-DE" dirty="0"/>
          </a:p>
        </p:txBody>
      </p:sp>
      <p:sp>
        <p:nvSpPr>
          <p:cNvPr id="3" name="Inhaltsplatzhalter 2">
            <a:extLst>
              <a:ext uri="{FF2B5EF4-FFF2-40B4-BE49-F238E27FC236}">
                <a16:creationId xmlns:a16="http://schemas.microsoft.com/office/drawing/2014/main" id="{DA4FE0B1-A845-4906-843D-46EC8A0064FF}"/>
              </a:ext>
            </a:extLst>
          </p:cNvPr>
          <p:cNvSpPr>
            <a:spLocks noGrp="1"/>
          </p:cNvSpPr>
          <p:nvPr>
            <p:ph idx="1"/>
          </p:nvPr>
        </p:nvSpPr>
        <p:spPr>
          <a:xfrm>
            <a:off x="539750" y="1924050"/>
            <a:ext cx="8061325" cy="4067175"/>
          </a:xfrm>
        </p:spPr>
        <p:txBody>
          <a:bodyPr/>
          <a:lstStyle/>
          <a:p>
            <a:endParaRPr lang="de-DE" dirty="0"/>
          </a:p>
        </p:txBody>
      </p:sp>
      <p:sp>
        <p:nvSpPr>
          <p:cNvPr id="4" name="Fußzeilenplatzhalter 3">
            <a:extLst>
              <a:ext uri="{FF2B5EF4-FFF2-40B4-BE49-F238E27FC236}">
                <a16:creationId xmlns:a16="http://schemas.microsoft.com/office/drawing/2014/main" id="{E2C234B2-0D7A-4690-980B-A55541472E85}"/>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D03ADD9C-6AD7-4726-80B7-8A21486878B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29</a:t>
            </a:fld>
            <a:endParaRPr lang="de-DE" altLang="de-DE" dirty="0"/>
          </a:p>
        </p:txBody>
      </p:sp>
    </p:spTree>
    <p:extLst>
      <p:ext uri="{BB962C8B-B14F-4D97-AF65-F5344CB8AC3E}">
        <p14:creationId xmlns:p14="http://schemas.microsoft.com/office/powerpoint/2010/main" val="3240539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88F19D-7E6A-4265-9BD8-83C1A24CA0BB}"/>
              </a:ext>
            </a:extLst>
          </p:cNvPr>
          <p:cNvSpPr>
            <a:spLocks noGrp="1"/>
          </p:cNvSpPr>
          <p:nvPr>
            <p:ph type="title"/>
          </p:nvPr>
        </p:nvSpPr>
        <p:spPr>
          <a:xfrm>
            <a:off x="539750" y="995033"/>
            <a:ext cx="8061325" cy="743280"/>
          </a:xfrm>
        </p:spPr>
        <p:txBody>
          <a:bodyPr/>
          <a:lstStyle/>
          <a:p>
            <a:r>
              <a:rPr lang="en-GB" dirty="0"/>
              <a:t>Questions on the previous tutorials</a:t>
            </a:r>
            <a:br>
              <a:rPr lang="en-GB" dirty="0"/>
            </a:br>
            <a:endParaRPr lang="de-DE" dirty="0"/>
          </a:p>
        </p:txBody>
      </p:sp>
      <p:sp>
        <p:nvSpPr>
          <p:cNvPr id="4" name="Fußzeilenplatzhalter 3">
            <a:extLst>
              <a:ext uri="{FF2B5EF4-FFF2-40B4-BE49-F238E27FC236}">
                <a16:creationId xmlns:a16="http://schemas.microsoft.com/office/drawing/2014/main" id="{E2EFBDDB-DEB9-45D2-B868-9D5164D9EB4A}"/>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92733586-2625-4C66-B514-8BDAF9A9B0F9}"/>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a:t>
            </a:fld>
            <a:endParaRPr lang="de-DE" altLang="de-DE" dirty="0"/>
          </a:p>
        </p:txBody>
      </p:sp>
      <p:pic>
        <p:nvPicPr>
          <p:cNvPr id="6" name="Inhaltsplatzhalter 6" descr="Benutzer">
            <a:extLst>
              <a:ext uri="{FF2B5EF4-FFF2-40B4-BE49-F238E27FC236}">
                <a16:creationId xmlns:a16="http://schemas.microsoft.com/office/drawing/2014/main" id="{BE1BCDA7-174A-4DC0-9821-223820D18F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a:off x="3190478" y="2708920"/>
            <a:ext cx="2763044" cy="2763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feld 6">
            <a:extLst>
              <a:ext uri="{FF2B5EF4-FFF2-40B4-BE49-F238E27FC236}">
                <a16:creationId xmlns:a16="http://schemas.microsoft.com/office/drawing/2014/main" id="{29849F0D-4DC5-44C6-97D4-3D2D16B5B0F8}"/>
              </a:ext>
            </a:extLst>
          </p:cNvPr>
          <p:cNvSpPr txBox="1"/>
          <p:nvPr/>
        </p:nvSpPr>
        <p:spPr>
          <a:xfrm>
            <a:off x="4069298" y="1895027"/>
            <a:ext cx="1005403" cy="1862048"/>
          </a:xfrm>
          <a:prstGeom prst="rect">
            <a:avLst/>
          </a:prstGeom>
          <a:noFill/>
        </p:spPr>
        <p:txBody>
          <a:bodyPr wrap="none" rtlCol="0">
            <a:spAutoFit/>
          </a:bodyPr>
          <a:lstStyle/>
          <a:p>
            <a:r>
              <a:rPr lang="de-DE" sz="11500" dirty="0"/>
              <a:t>?</a:t>
            </a:r>
            <a:endParaRPr lang="de-DE" dirty="0"/>
          </a:p>
        </p:txBody>
      </p:sp>
    </p:spTree>
    <p:extLst>
      <p:ext uri="{BB962C8B-B14F-4D97-AF65-F5344CB8AC3E}">
        <p14:creationId xmlns:p14="http://schemas.microsoft.com/office/powerpoint/2010/main" val="295472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18BC43-378A-4B65-A4DA-5927059B439E}"/>
              </a:ext>
            </a:extLst>
          </p:cNvPr>
          <p:cNvSpPr>
            <a:spLocks noGrp="1"/>
          </p:cNvSpPr>
          <p:nvPr>
            <p:ph type="title"/>
          </p:nvPr>
        </p:nvSpPr>
        <p:spPr>
          <a:xfrm>
            <a:off x="539750" y="995033"/>
            <a:ext cx="8061325" cy="743280"/>
          </a:xfrm>
        </p:spPr>
        <p:txBody>
          <a:bodyPr/>
          <a:lstStyle/>
          <a:p>
            <a:r>
              <a:rPr lang="en-GB" dirty="0"/>
              <a:t>Brief theoretical summary of the topic</a:t>
            </a:r>
            <a:br>
              <a:rPr lang="en-GB" dirty="0"/>
            </a:br>
            <a:endParaRPr lang="de-DE" dirty="0"/>
          </a:p>
        </p:txBody>
      </p:sp>
      <p:sp>
        <p:nvSpPr>
          <p:cNvPr id="3" name="Inhaltsplatzhalter 2">
            <a:extLst>
              <a:ext uri="{FF2B5EF4-FFF2-40B4-BE49-F238E27FC236}">
                <a16:creationId xmlns:a16="http://schemas.microsoft.com/office/drawing/2014/main" id="{0361A528-1214-40A7-BA05-FEDAC09F0F51}"/>
              </a:ext>
            </a:extLst>
          </p:cNvPr>
          <p:cNvSpPr>
            <a:spLocks noGrp="1"/>
          </p:cNvSpPr>
          <p:nvPr>
            <p:ph idx="1"/>
          </p:nvPr>
        </p:nvSpPr>
        <p:spPr/>
        <p:txBody>
          <a:bodyPr/>
          <a:lstStyle/>
          <a:p>
            <a:pPr>
              <a:lnSpc>
                <a:spcPct val="150000"/>
              </a:lnSpc>
              <a:buFont typeface="Arial" panose="020B0604020202020204" pitchFamily="34" charset="0"/>
              <a:buChar char="•"/>
            </a:pPr>
            <a:r>
              <a:rPr lang="en-US" sz="1600" dirty="0"/>
              <a:t>Categories of Costs in Power Production</a:t>
            </a:r>
          </a:p>
          <a:p>
            <a:pPr>
              <a:lnSpc>
                <a:spcPct val="150000"/>
              </a:lnSpc>
              <a:buFont typeface="Arial" panose="020B0604020202020204" pitchFamily="34" charset="0"/>
              <a:buChar char="•"/>
            </a:pPr>
            <a:r>
              <a:rPr lang="en-US" sz="1600" dirty="0"/>
              <a:t>Load Curve and Load Duration Curve</a:t>
            </a:r>
          </a:p>
          <a:p>
            <a:pPr>
              <a:lnSpc>
                <a:spcPct val="150000"/>
              </a:lnSpc>
              <a:buFont typeface="Arial" panose="020B0604020202020204" pitchFamily="34" charset="0"/>
              <a:buChar char="•"/>
            </a:pPr>
            <a:r>
              <a:rPr lang="en-US" sz="1600" dirty="0"/>
              <a:t>Residual Load</a:t>
            </a:r>
          </a:p>
          <a:p>
            <a:pPr>
              <a:lnSpc>
                <a:spcPct val="150000"/>
              </a:lnSpc>
              <a:buFont typeface="Arial" panose="020B0604020202020204" pitchFamily="34" charset="0"/>
              <a:buChar char="•"/>
            </a:pPr>
            <a:r>
              <a:rPr lang="en-US" sz="1600" dirty="0"/>
              <a:t>Merit Order</a:t>
            </a:r>
          </a:p>
          <a:p>
            <a:pPr lvl="1">
              <a:lnSpc>
                <a:spcPct val="150000"/>
              </a:lnSpc>
              <a:buFont typeface="Arial" panose="020B0604020202020204" pitchFamily="34" charset="0"/>
              <a:buChar char="•"/>
            </a:pPr>
            <a:r>
              <a:rPr lang="en-US" sz="1600" dirty="0"/>
              <a:t>Merit Order Effect of Renewables</a:t>
            </a:r>
          </a:p>
          <a:p>
            <a:pPr lvl="1">
              <a:lnSpc>
                <a:spcPct val="150000"/>
              </a:lnSpc>
              <a:buFont typeface="Arial" panose="020B0604020202020204" pitchFamily="34" charset="0"/>
              <a:buChar char="•"/>
            </a:pPr>
            <a:r>
              <a:rPr lang="en-US" sz="1600" dirty="0"/>
              <a:t>Impact of CO</a:t>
            </a:r>
            <a:r>
              <a:rPr lang="en-US" sz="1600" baseline="-25000" dirty="0"/>
              <a:t>2 </a:t>
            </a:r>
            <a:r>
              <a:rPr lang="en-US" sz="1600" dirty="0"/>
              <a:t>– Prices</a:t>
            </a:r>
          </a:p>
          <a:p>
            <a:pPr lvl="1">
              <a:lnSpc>
                <a:spcPct val="150000"/>
              </a:lnSpc>
              <a:buFont typeface="Arial" panose="020B0604020202020204" pitchFamily="34" charset="0"/>
              <a:buChar char="•"/>
            </a:pPr>
            <a:r>
              <a:rPr lang="en-US" sz="1600" dirty="0"/>
              <a:t>Windfall Profit of CO</a:t>
            </a:r>
            <a:r>
              <a:rPr lang="en-US" sz="1600" baseline="-25000" dirty="0"/>
              <a:t>2</a:t>
            </a:r>
            <a:r>
              <a:rPr lang="en-US" sz="1600" dirty="0"/>
              <a:t> - Prices</a:t>
            </a:r>
          </a:p>
        </p:txBody>
      </p:sp>
      <p:sp>
        <p:nvSpPr>
          <p:cNvPr id="4" name="Fußzeilenplatzhalter 3">
            <a:extLst>
              <a:ext uri="{FF2B5EF4-FFF2-40B4-BE49-F238E27FC236}">
                <a16:creationId xmlns:a16="http://schemas.microsoft.com/office/drawing/2014/main" id="{EDC2D813-9C92-4247-B3EA-26FAFB8869E0}"/>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0EA7BA5C-244F-4E33-83E8-2CEBBDFBB8F1}"/>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4</a:t>
            </a:fld>
            <a:endParaRPr lang="de-DE" altLang="de-DE" dirty="0"/>
          </a:p>
        </p:txBody>
      </p:sp>
    </p:spTree>
    <p:extLst>
      <p:ext uri="{BB962C8B-B14F-4D97-AF65-F5344CB8AC3E}">
        <p14:creationId xmlns:p14="http://schemas.microsoft.com/office/powerpoint/2010/main" val="1768871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0A2852-D323-41EF-B9A3-9DE7530E5775}"/>
              </a:ext>
            </a:extLst>
          </p:cNvPr>
          <p:cNvSpPr>
            <a:spLocks noGrp="1"/>
          </p:cNvSpPr>
          <p:nvPr>
            <p:ph type="title"/>
          </p:nvPr>
        </p:nvSpPr>
        <p:spPr>
          <a:xfrm>
            <a:off x="539750" y="995033"/>
            <a:ext cx="8061325" cy="743280"/>
          </a:xfrm>
        </p:spPr>
        <p:txBody>
          <a:bodyPr/>
          <a:lstStyle/>
          <a:p>
            <a:r>
              <a:rPr lang="en-US" dirty="0"/>
              <a:t>Categories of costs in power production and their relevance</a:t>
            </a:r>
            <a:br>
              <a:rPr lang="en-US" dirty="0"/>
            </a:br>
            <a:endParaRPr lang="de-DE" dirty="0"/>
          </a:p>
        </p:txBody>
      </p:sp>
      <p:sp>
        <p:nvSpPr>
          <p:cNvPr id="4" name="Fußzeilenplatzhalter 3">
            <a:extLst>
              <a:ext uri="{FF2B5EF4-FFF2-40B4-BE49-F238E27FC236}">
                <a16:creationId xmlns:a16="http://schemas.microsoft.com/office/drawing/2014/main" id="{91033F4B-5B08-46DB-A37C-9B672DE9E572}"/>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939F5961-4C38-44FE-8DA6-EBB6B9C9BB7F}"/>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5</a:t>
            </a:fld>
            <a:endParaRPr lang="de-DE" altLang="de-DE" dirty="0"/>
          </a:p>
        </p:txBody>
      </p:sp>
      <p:graphicFrame>
        <p:nvGraphicFramePr>
          <p:cNvPr id="6" name="Inhaltsplatzhalter 5">
            <a:extLst>
              <a:ext uri="{FF2B5EF4-FFF2-40B4-BE49-F238E27FC236}">
                <a16:creationId xmlns:a16="http://schemas.microsoft.com/office/drawing/2014/main" id="{FA189986-513F-4CC4-B304-51951F6150E6}"/>
              </a:ext>
            </a:extLst>
          </p:cNvPr>
          <p:cNvGraphicFramePr>
            <a:graphicFrameLocks noGrp="1"/>
          </p:cNvGraphicFramePr>
          <p:nvPr>
            <p:ph idx="1"/>
            <p:extLst>
              <p:ext uri="{D42A27DB-BD31-4B8C-83A1-F6EECF244321}">
                <p14:modId xmlns:p14="http://schemas.microsoft.com/office/powerpoint/2010/main" val="635110830"/>
              </p:ext>
            </p:extLst>
          </p:nvPr>
        </p:nvGraphicFramePr>
        <p:xfrm>
          <a:off x="539750" y="1924050"/>
          <a:ext cx="8384856" cy="4475480"/>
        </p:xfrm>
        <a:graphic>
          <a:graphicData uri="http://schemas.openxmlformats.org/drawingml/2006/table">
            <a:tbl>
              <a:tblPr firstRow="1" bandRow="1">
                <a:tableStyleId>{5C22544A-7EE6-4342-B048-85BDC9FD1C3A}</a:tableStyleId>
              </a:tblPr>
              <a:tblGrid>
                <a:gridCol w="3272040">
                  <a:extLst>
                    <a:ext uri="{9D8B030D-6E8A-4147-A177-3AD203B41FA5}">
                      <a16:colId xmlns:a16="http://schemas.microsoft.com/office/drawing/2014/main" val="20000"/>
                    </a:ext>
                  </a:extLst>
                </a:gridCol>
                <a:gridCol w="1336274">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1760318">
                  <a:extLst>
                    <a:ext uri="{9D8B030D-6E8A-4147-A177-3AD203B41FA5}">
                      <a16:colId xmlns:a16="http://schemas.microsoft.com/office/drawing/2014/main" val="20003"/>
                    </a:ext>
                  </a:extLst>
                </a:gridCol>
              </a:tblGrid>
              <a:tr h="370840">
                <a:tc>
                  <a:txBody>
                    <a:bodyPr/>
                    <a:lstStyle/>
                    <a:p>
                      <a:endParaRPr lang="de-DE" sz="1700" dirty="0"/>
                    </a:p>
                  </a:txBody>
                  <a:tcPr/>
                </a:tc>
                <a:tc gridSpan="3">
                  <a:txBody>
                    <a:bodyPr/>
                    <a:lstStyle/>
                    <a:p>
                      <a:pPr algn="ctr"/>
                      <a:r>
                        <a:rPr lang="de-DE" sz="1700" dirty="0" err="1"/>
                        <a:t>Relevency</a:t>
                      </a:r>
                      <a:r>
                        <a:rPr lang="de-DE" sz="1700" dirty="0"/>
                        <a:t> </a:t>
                      </a:r>
                      <a:r>
                        <a:rPr lang="de-DE" sz="1700" dirty="0" err="1"/>
                        <a:t>for</a:t>
                      </a:r>
                      <a:endParaRPr lang="de-DE" sz="1700" dirty="0"/>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000"/>
                  </a:ext>
                </a:extLst>
              </a:tr>
              <a:tr h="370840">
                <a:tc>
                  <a:txBody>
                    <a:bodyPr/>
                    <a:lstStyle/>
                    <a:p>
                      <a:endParaRPr lang="de-DE" sz="1700" dirty="0"/>
                    </a:p>
                  </a:txBody>
                  <a:tcPr/>
                </a:tc>
                <a:tc>
                  <a:txBody>
                    <a:bodyPr/>
                    <a:lstStyle/>
                    <a:p>
                      <a:pPr algn="ctr"/>
                      <a:r>
                        <a:rPr lang="de-DE" sz="1700" dirty="0"/>
                        <a:t>Operational </a:t>
                      </a:r>
                      <a:r>
                        <a:rPr lang="de-DE" sz="1700" dirty="0" err="1"/>
                        <a:t>Decisions</a:t>
                      </a:r>
                      <a:endParaRPr lang="de-DE" sz="1700" dirty="0"/>
                    </a:p>
                  </a:txBody>
                  <a:tcPr/>
                </a:tc>
                <a:tc>
                  <a:txBody>
                    <a:bodyPr/>
                    <a:lstStyle/>
                    <a:p>
                      <a:pPr algn="ctr"/>
                      <a:r>
                        <a:rPr lang="de-DE" sz="1700" dirty="0" err="1"/>
                        <a:t>Decommissioning</a:t>
                      </a:r>
                      <a:r>
                        <a:rPr lang="de-DE" sz="1700" dirty="0"/>
                        <a:t> </a:t>
                      </a:r>
                      <a:r>
                        <a:rPr lang="de-DE" sz="1700" dirty="0" err="1"/>
                        <a:t>Decisions</a:t>
                      </a:r>
                      <a:endParaRPr lang="de-DE" sz="1700" dirty="0"/>
                    </a:p>
                  </a:txBody>
                  <a:tcPr/>
                </a:tc>
                <a:tc>
                  <a:txBody>
                    <a:bodyPr/>
                    <a:lstStyle/>
                    <a:p>
                      <a:pPr algn="ctr"/>
                      <a:r>
                        <a:rPr lang="de-DE" sz="1700" dirty="0"/>
                        <a:t>Investment</a:t>
                      </a:r>
                      <a:r>
                        <a:rPr lang="de-DE" sz="1700" baseline="0" dirty="0"/>
                        <a:t> </a:t>
                      </a:r>
                      <a:r>
                        <a:rPr lang="de-DE" sz="1700" baseline="0" dirty="0" err="1"/>
                        <a:t>and</a:t>
                      </a:r>
                      <a:r>
                        <a:rPr lang="de-DE" sz="1700" baseline="0" dirty="0"/>
                        <a:t> </a:t>
                      </a:r>
                      <a:r>
                        <a:rPr lang="de-DE" sz="1700" dirty="0"/>
                        <a:t>Expansion </a:t>
                      </a:r>
                      <a:r>
                        <a:rPr lang="de-DE" sz="1700" dirty="0" err="1"/>
                        <a:t>Decisions</a:t>
                      </a:r>
                      <a:endParaRPr lang="de-DE" sz="1700" dirty="0"/>
                    </a:p>
                  </a:txBody>
                  <a:tcPr/>
                </a:tc>
                <a:extLst>
                  <a:ext uri="{0D108BD9-81ED-4DB2-BD59-A6C34878D82A}">
                    <a16:rowId xmlns:a16="http://schemas.microsoft.com/office/drawing/2014/main" val="10001"/>
                  </a:ext>
                </a:extLst>
              </a:tr>
              <a:tr h="370840">
                <a:tc>
                  <a:txBody>
                    <a:bodyPr/>
                    <a:lstStyle/>
                    <a:p>
                      <a:r>
                        <a:rPr lang="de-DE" sz="1700" b="1" dirty="0" err="1"/>
                        <a:t>Costs</a:t>
                      </a:r>
                      <a:r>
                        <a:rPr lang="de-DE" sz="1700" b="1" dirty="0"/>
                        <a:t> </a:t>
                      </a:r>
                      <a:r>
                        <a:rPr lang="de-DE" sz="1700" b="1" dirty="0" err="1"/>
                        <a:t>depending</a:t>
                      </a:r>
                      <a:r>
                        <a:rPr lang="de-DE" sz="1700" b="1" dirty="0"/>
                        <a:t> on </a:t>
                      </a:r>
                      <a:r>
                        <a:rPr lang="de-DE" sz="1700" b="1" dirty="0" err="1"/>
                        <a:t>capacity</a:t>
                      </a:r>
                      <a:endParaRPr lang="de-DE" sz="1700" b="1" dirty="0"/>
                    </a:p>
                  </a:txBody>
                  <a:tcPr/>
                </a:tc>
                <a:tc gridSpan="3">
                  <a:txBody>
                    <a:bodyPr/>
                    <a:lstStyle/>
                    <a:p>
                      <a:pPr algn="ctr"/>
                      <a:r>
                        <a:rPr lang="de-DE" sz="1700" dirty="0"/>
                        <a:t>[€/MW]</a:t>
                      </a:r>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002"/>
                  </a:ext>
                </a:extLst>
              </a:tr>
              <a:tr h="370840">
                <a:tc>
                  <a:txBody>
                    <a:bodyPr/>
                    <a:lstStyle/>
                    <a:p>
                      <a:pPr marL="285750" indent="-285750">
                        <a:buFont typeface="Arial" panose="020B0604020202020204" pitchFamily="34" charset="0"/>
                        <a:buChar char="•"/>
                      </a:pPr>
                      <a:r>
                        <a:rPr lang="de-DE" sz="1700" dirty="0"/>
                        <a:t>Capital </a:t>
                      </a:r>
                      <a:r>
                        <a:rPr lang="de-DE" sz="1700" dirty="0" err="1"/>
                        <a:t>costs</a:t>
                      </a:r>
                      <a:r>
                        <a:rPr lang="de-DE" sz="1700" dirty="0"/>
                        <a:t> (</a:t>
                      </a:r>
                      <a:r>
                        <a:rPr lang="de-DE" sz="1700" dirty="0" err="1"/>
                        <a:t>annuity</a:t>
                      </a:r>
                      <a:r>
                        <a:rPr lang="de-DE" sz="1700" dirty="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700" dirty="0"/>
                        <a:t>Labour </a:t>
                      </a:r>
                      <a:r>
                        <a:rPr lang="de-DE" sz="1700" dirty="0" err="1"/>
                        <a:t>costs</a:t>
                      </a:r>
                      <a:endParaRPr lang="de-DE" sz="17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700" dirty="0"/>
                        <a:t>Fixed O&amp;M </a:t>
                      </a:r>
                      <a:r>
                        <a:rPr lang="de-DE" sz="1700" dirty="0" err="1"/>
                        <a:t>costs</a:t>
                      </a:r>
                      <a:endParaRPr lang="de-DE" sz="1700" dirty="0"/>
                    </a:p>
                  </a:txBody>
                  <a:tcPr/>
                </a:tc>
                <a:tc>
                  <a:txBody>
                    <a:bodyPr/>
                    <a:lstStyle/>
                    <a:p>
                      <a:endParaRPr lang="de-DE" sz="1700" dirty="0"/>
                    </a:p>
                    <a:p>
                      <a:endParaRPr lang="de-DE" sz="1700" dirty="0"/>
                    </a:p>
                    <a:p>
                      <a:endParaRPr lang="de-DE" sz="1700" dirty="0"/>
                    </a:p>
                  </a:txBody>
                  <a:tcPr/>
                </a:tc>
                <a:tc>
                  <a:txBody>
                    <a:bodyPr/>
                    <a:lstStyle/>
                    <a:p>
                      <a:endParaRPr lang="de-DE" sz="1700" dirty="0"/>
                    </a:p>
                    <a:p>
                      <a:endParaRPr lang="de-DE" sz="1700" dirty="0"/>
                    </a:p>
                  </a:txBody>
                  <a:tcPr/>
                </a:tc>
                <a:tc>
                  <a:txBody>
                    <a:bodyPr/>
                    <a:lstStyle/>
                    <a:p>
                      <a:endParaRPr lang="de-DE" sz="1700" dirty="0"/>
                    </a:p>
                  </a:txBody>
                  <a:tcPr/>
                </a:tc>
                <a:extLst>
                  <a:ext uri="{0D108BD9-81ED-4DB2-BD59-A6C34878D82A}">
                    <a16:rowId xmlns:a16="http://schemas.microsoft.com/office/drawing/2014/main" val="10003"/>
                  </a:ext>
                </a:extLst>
              </a:tr>
              <a:tr h="370840">
                <a:tc>
                  <a:txBody>
                    <a:bodyPr/>
                    <a:lstStyle/>
                    <a:p>
                      <a:r>
                        <a:rPr lang="de-DE" sz="1700" b="1" dirty="0" err="1"/>
                        <a:t>Costs</a:t>
                      </a:r>
                      <a:r>
                        <a:rPr lang="de-DE" sz="1700" b="1" dirty="0"/>
                        <a:t> </a:t>
                      </a:r>
                      <a:r>
                        <a:rPr lang="de-DE" sz="1700" b="1" dirty="0" err="1"/>
                        <a:t>depending</a:t>
                      </a:r>
                      <a:r>
                        <a:rPr lang="de-DE" sz="1700" b="1" dirty="0"/>
                        <a:t> on </a:t>
                      </a:r>
                      <a:r>
                        <a:rPr lang="de-DE" sz="1700" b="1" dirty="0" err="1"/>
                        <a:t>operation</a:t>
                      </a:r>
                      <a:endParaRPr lang="de-DE" sz="1700" b="1" dirty="0"/>
                    </a:p>
                  </a:txBody>
                  <a:tcPr/>
                </a:tc>
                <a:tc gridSpan="3">
                  <a:txBody>
                    <a:bodyPr/>
                    <a:lstStyle/>
                    <a:p>
                      <a:pPr algn="ctr"/>
                      <a:r>
                        <a:rPr lang="de-DE" sz="1700" dirty="0"/>
                        <a:t>[€/MWh]</a:t>
                      </a:r>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004"/>
                  </a:ext>
                </a:extLst>
              </a:tr>
              <a:tr h="370840">
                <a:tc>
                  <a:txBody>
                    <a:bodyPr/>
                    <a:lstStyle/>
                    <a:p>
                      <a:pPr marL="285750" indent="-285750">
                        <a:buFont typeface="Arial" panose="020B0604020202020204" pitchFamily="34" charset="0"/>
                        <a:buChar char="•"/>
                      </a:pPr>
                      <a:r>
                        <a:rPr lang="de-DE" sz="1700" dirty="0"/>
                        <a:t>Fuel</a:t>
                      </a:r>
                      <a:r>
                        <a:rPr lang="de-DE" sz="1700" baseline="0" dirty="0"/>
                        <a:t> </a:t>
                      </a:r>
                      <a:r>
                        <a:rPr lang="de-DE" sz="1700" baseline="0" dirty="0" err="1"/>
                        <a:t>costs</a:t>
                      </a:r>
                      <a:endParaRPr lang="de-DE" sz="1700" baseline="0" dirty="0"/>
                    </a:p>
                    <a:p>
                      <a:pPr marL="285750" indent="-285750">
                        <a:buFont typeface="Arial" panose="020B0604020202020204" pitchFamily="34" charset="0"/>
                        <a:buChar char="•"/>
                      </a:pPr>
                      <a:r>
                        <a:rPr lang="de-DE" sz="1700" baseline="0" dirty="0"/>
                        <a:t>CO2 </a:t>
                      </a:r>
                      <a:r>
                        <a:rPr lang="de-DE" sz="1700" baseline="0" dirty="0" err="1"/>
                        <a:t>costs</a:t>
                      </a:r>
                      <a:endParaRPr lang="de-DE" sz="1700" baseline="0" dirty="0"/>
                    </a:p>
                    <a:p>
                      <a:pPr marL="285750" indent="-285750">
                        <a:buFont typeface="Arial" panose="020B0604020202020204" pitchFamily="34" charset="0"/>
                        <a:buChar char="•"/>
                      </a:pPr>
                      <a:r>
                        <a:rPr lang="de-DE" sz="1700" baseline="0" dirty="0"/>
                        <a:t>Other variable </a:t>
                      </a:r>
                      <a:r>
                        <a:rPr lang="de-DE" sz="1700" baseline="0" dirty="0" err="1"/>
                        <a:t>costs</a:t>
                      </a:r>
                      <a:r>
                        <a:rPr lang="de-DE" sz="1700" baseline="0" dirty="0"/>
                        <a:t> (</a:t>
                      </a:r>
                      <a:r>
                        <a:rPr lang="de-DE" sz="1700" baseline="0" dirty="0" err="1"/>
                        <a:t>e.g</a:t>
                      </a:r>
                      <a:r>
                        <a:rPr lang="de-DE" sz="1700" baseline="0" dirty="0"/>
                        <a:t> variable O&amp;M </a:t>
                      </a:r>
                      <a:r>
                        <a:rPr lang="de-DE" sz="1700" baseline="0" dirty="0" err="1"/>
                        <a:t>costs</a:t>
                      </a:r>
                      <a:r>
                        <a:rPr lang="de-DE" sz="1700" baseline="0" dirty="0"/>
                        <a:t>, </a:t>
                      </a:r>
                      <a:r>
                        <a:rPr lang="de-DE" sz="1700" baseline="0" dirty="0" err="1"/>
                        <a:t>ramping</a:t>
                      </a:r>
                      <a:r>
                        <a:rPr lang="de-DE" sz="1700" baseline="0" dirty="0"/>
                        <a:t> </a:t>
                      </a:r>
                      <a:r>
                        <a:rPr lang="de-DE" sz="1700" baseline="0" dirty="0" err="1"/>
                        <a:t>costs</a:t>
                      </a:r>
                      <a:r>
                        <a:rPr lang="de-DE" sz="1700" baseline="0" dirty="0"/>
                        <a:t>, </a:t>
                      </a:r>
                      <a:r>
                        <a:rPr lang="de-DE" sz="1700" baseline="0" dirty="0" err="1"/>
                        <a:t>start-up</a:t>
                      </a:r>
                      <a:r>
                        <a:rPr lang="de-DE" sz="1700" baseline="0" dirty="0"/>
                        <a:t> </a:t>
                      </a:r>
                      <a:r>
                        <a:rPr lang="de-DE" sz="1700" baseline="0" dirty="0" err="1"/>
                        <a:t>costs</a:t>
                      </a:r>
                      <a:r>
                        <a:rPr lang="de-DE" sz="1700" baseline="0" dirty="0"/>
                        <a:t>)</a:t>
                      </a:r>
                      <a:endParaRPr lang="de-DE" sz="1700" dirty="0"/>
                    </a:p>
                  </a:txBody>
                  <a:tcPr/>
                </a:tc>
                <a:tc>
                  <a:txBody>
                    <a:bodyPr/>
                    <a:lstStyle/>
                    <a:p>
                      <a:endParaRPr lang="de-DE" sz="1700" dirty="0"/>
                    </a:p>
                  </a:txBody>
                  <a:tcPr/>
                </a:tc>
                <a:tc>
                  <a:txBody>
                    <a:bodyPr/>
                    <a:lstStyle/>
                    <a:p>
                      <a:endParaRPr lang="de-DE" sz="1700" dirty="0"/>
                    </a:p>
                  </a:txBody>
                  <a:tcPr/>
                </a:tc>
                <a:tc>
                  <a:txBody>
                    <a:bodyPr/>
                    <a:lstStyle/>
                    <a:p>
                      <a:endParaRPr lang="de-DE" sz="17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53138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3281D1-0FAB-4302-B224-F95311BAFC76}"/>
              </a:ext>
            </a:extLst>
          </p:cNvPr>
          <p:cNvSpPr>
            <a:spLocks noGrp="1"/>
          </p:cNvSpPr>
          <p:nvPr>
            <p:ph type="title"/>
          </p:nvPr>
        </p:nvSpPr>
        <p:spPr>
          <a:xfrm>
            <a:off x="539750" y="995033"/>
            <a:ext cx="8061325" cy="743280"/>
          </a:xfrm>
        </p:spPr>
        <p:txBody>
          <a:bodyPr/>
          <a:lstStyle/>
          <a:p>
            <a:r>
              <a:rPr lang="en-US" altLang="de-DE" dirty="0">
                <a:latin typeface="+mn-lt"/>
              </a:rPr>
              <a:t>Load Curve and Load Duration Curve</a:t>
            </a:r>
            <a:br>
              <a:rPr lang="en-US" altLang="de-DE" dirty="0">
                <a:latin typeface="+mn-lt"/>
              </a:rPr>
            </a:br>
            <a:endParaRPr lang="de-DE" dirty="0">
              <a:latin typeface="+mn-lt"/>
            </a:endParaRPr>
          </a:p>
        </p:txBody>
      </p:sp>
      <p:sp>
        <p:nvSpPr>
          <p:cNvPr id="4" name="Fußzeilenplatzhalter 3">
            <a:extLst>
              <a:ext uri="{FF2B5EF4-FFF2-40B4-BE49-F238E27FC236}">
                <a16:creationId xmlns:a16="http://schemas.microsoft.com/office/drawing/2014/main" id="{340D6181-B24C-4BF6-AE03-C8C69AD8D08C}"/>
              </a:ext>
            </a:extLst>
          </p:cNvPr>
          <p:cNvSpPr>
            <a:spLocks noGrp="1"/>
          </p:cNvSpPr>
          <p:nvPr>
            <p:ph type="ftr" sz="quarter" idx="10"/>
          </p:nvPr>
        </p:nvSpPr>
        <p:spPr/>
        <p:txBody>
          <a:bodyPr/>
          <a:lstStyle/>
          <a:p>
            <a:r>
              <a:rPr lang="de-DE" altLang="de-DE">
                <a:latin typeface="+mn-lt"/>
              </a:rPr>
              <a:t>Energy Economics </a:t>
            </a:r>
            <a:r>
              <a:rPr lang="de-DE" altLang="de-DE" b="0">
                <a:latin typeface="+mn-lt"/>
              </a:rPr>
              <a:t>|</a:t>
            </a:r>
            <a:r>
              <a:rPr lang="de-DE" altLang="de-DE">
                <a:latin typeface="+mn-lt"/>
              </a:rPr>
              <a:t> </a:t>
            </a:r>
            <a:r>
              <a:rPr lang="de-DE" altLang="de-DE" b="0">
                <a:latin typeface="+mn-lt"/>
              </a:rPr>
              <a:t>Plenary Tutorial</a:t>
            </a:r>
            <a:endParaRPr lang="de-DE" altLang="de-DE" b="0" dirty="0">
              <a:latin typeface="+mn-lt"/>
            </a:endParaRPr>
          </a:p>
        </p:txBody>
      </p:sp>
      <p:sp>
        <p:nvSpPr>
          <p:cNvPr id="5" name="Foliennummernplatzhalter 4">
            <a:extLst>
              <a:ext uri="{FF2B5EF4-FFF2-40B4-BE49-F238E27FC236}">
                <a16:creationId xmlns:a16="http://schemas.microsoft.com/office/drawing/2014/main" id="{1A8D7FEC-5243-41F7-B965-8C31A1C0D976}"/>
              </a:ext>
            </a:extLst>
          </p:cNvPr>
          <p:cNvSpPr>
            <a:spLocks noGrp="1"/>
          </p:cNvSpPr>
          <p:nvPr>
            <p:ph type="sldNum" sz="quarter" idx="11"/>
          </p:nvPr>
        </p:nvSpPr>
        <p:spPr/>
        <p:txBody>
          <a:bodyPr/>
          <a:lstStyle/>
          <a:p>
            <a:r>
              <a:rPr lang="de-DE" altLang="de-DE">
                <a:latin typeface="+mn-lt"/>
              </a:rPr>
              <a:t>Slide </a:t>
            </a:r>
            <a:fld id="{5EAACD38-76DA-45AF-B952-DE84E0A62E99}" type="slidenum">
              <a:rPr lang="de-DE" altLang="de-DE" smtClean="0">
                <a:latin typeface="+mn-lt"/>
              </a:rPr>
              <a:pPr/>
              <a:t>6</a:t>
            </a:fld>
            <a:endParaRPr lang="de-DE" altLang="de-DE" dirty="0">
              <a:latin typeface="+mn-lt"/>
            </a:endParaRPr>
          </a:p>
        </p:txBody>
      </p:sp>
      <p:grpSp>
        <p:nvGrpSpPr>
          <p:cNvPr id="6" name="Gruppieren 4">
            <a:extLst>
              <a:ext uri="{FF2B5EF4-FFF2-40B4-BE49-F238E27FC236}">
                <a16:creationId xmlns:a16="http://schemas.microsoft.com/office/drawing/2014/main" id="{48D7AF15-1256-4630-A51C-E9C37892D1C0}"/>
              </a:ext>
            </a:extLst>
          </p:cNvPr>
          <p:cNvGrpSpPr>
            <a:grpSpLocks/>
          </p:cNvGrpSpPr>
          <p:nvPr/>
        </p:nvGrpSpPr>
        <p:grpSpPr bwMode="auto">
          <a:xfrm>
            <a:off x="-15001" y="1547812"/>
            <a:ext cx="8418312" cy="4868581"/>
            <a:chOff x="130175" y="1341438"/>
            <a:chExt cx="8909050" cy="5331568"/>
          </a:xfrm>
        </p:grpSpPr>
        <p:grpSp>
          <p:nvGrpSpPr>
            <p:cNvPr id="7" name="Group 55">
              <a:extLst>
                <a:ext uri="{FF2B5EF4-FFF2-40B4-BE49-F238E27FC236}">
                  <a16:creationId xmlns:a16="http://schemas.microsoft.com/office/drawing/2014/main" id="{D035E77C-D993-4906-9135-7962DB344527}"/>
                </a:ext>
              </a:extLst>
            </p:cNvPr>
            <p:cNvGrpSpPr>
              <a:grpSpLocks/>
            </p:cNvGrpSpPr>
            <p:nvPr/>
          </p:nvGrpSpPr>
          <p:grpSpPr bwMode="auto">
            <a:xfrm>
              <a:off x="527050" y="1854200"/>
              <a:ext cx="4681538" cy="4303713"/>
              <a:chOff x="249" y="1077"/>
              <a:chExt cx="2949" cy="2711"/>
            </a:xfrm>
          </p:grpSpPr>
          <p:sp>
            <p:nvSpPr>
              <p:cNvPr id="45" name="Line 10">
                <a:extLst>
                  <a:ext uri="{FF2B5EF4-FFF2-40B4-BE49-F238E27FC236}">
                    <a16:creationId xmlns:a16="http://schemas.microsoft.com/office/drawing/2014/main" id="{5E7910C6-B014-4980-AB1F-12D08194DF77}"/>
                  </a:ext>
                </a:extLst>
              </p:cNvPr>
              <p:cNvSpPr>
                <a:spLocks noChangeShapeType="1"/>
              </p:cNvSpPr>
              <p:nvPr/>
            </p:nvSpPr>
            <p:spPr bwMode="auto">
              <a:xfrm>
                <a:off x="249" y="3789"/>
                <a:ext cx="2948"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46" name="Line 11">
                <a:extLst>
                  <a:ext uri="{FF2B5EF4-FFF2-40B4-BE49-F238E27FC236}">
                    <a16:creationId xmlns:a16="http://schemas.microsoft.com/office/drawing/2014/main" id="{25B18E31-9199-43BD-89B7-32C5847C008A}"/>
                  </a:ext>
                </a:extLst>
              </p:cNvPr>
              <p:cNvSpPr>
                <a:spLocks noChangeShapeType="1"/>
              </p:cNvSpPr>
              <p:nvPr/>
            </p:nvSpPr>
            <p:spPr bwMode="auto">
              <a:xfrm flipH="1" flipV="1">
                <a:off x="975" y="1077"/>
                <a:ext cx="0" cy="2711"/>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grpSp>
        <p:sp>
          <p:nvSpPr>
            <p:cNvPr id="8" name="Freeform 18">
              <a:extLst>
                <a:ext uri="{FF2B5EF4-FFF2-40B4-BE49-F238E27FC236}">
                  <a16:creationId xmlns:a16="http://schemas.microsoft.com/office/drawing/2014/main" id="{49095FDA-C94B-4DCF-A67B-A1A04EC8E678}"/>
                </a:ext>
              </a:extLst>
            </p:cNvPr>
            <p:cNvSpPr>
              <a:spLocks/>
            </p:cNvSpPr>
            <p:nvPr/>
          </p:nvSpPr>
          <p:spPr bwMode="auto">
            <a:xfrm>
              <a:off x="1664808" y="2466226"/>
              <a:ext cx="3096318" cy="2673761"/>
            </a:xfrm>
            <a:custGeom>
              <a:avLst/>
              <a:gdLst>
                <a:gd name="T0" fmla="*/ 0 w 1860"/>
                <a:gd name="T1" fmla="*/ 1232 h 1368"/>
                <a:gd name="T2" fmla="*/ 45 w 1860"/>
                <a:gd name="T3" fmla="*/ 1277 h 1368"/>
                <a:gd name="T4" fmla="*/ 136 w 1860"/>
                <a:gd name="T5" fmla="*/ 1277 h 1368"/>
                <a:gd name="T6" fmla="*/ 181 w 1860"/>
                <a:gd name="T7" fmla="*/ 1368 h 1368"/>
                <a:gd name="T8" fmla="*/ 272 w 1860"/>
                <a:gd name="T9" fmla="*/ 1277 h 1368"/>
                <a:gd name="T10" fmla="*/ 408 w 1860"/>
                <a:gd name="T11" fmla="*/ 914 h 1368"/>
                <a:gd name="T12" fmla="*/ 499 w 1860"/>
                <a:gd name="T13" fmla="*/ 642 h 1368"/>
                <a:gd name="T14" fmla="*/ 635 w 1860"/>
                <a:gd name="T15" fmla="*/ 143 h 1368"/>
                <a:gd name="T16" fmla="*/ 726 w 1860"/>
                <a:gd name="T17" fmla="*/ 7 h 1368"/>
                <a:gd name="T18" fmla="*/ 907 w 1860"/>
                <a:gd name="T19" fmla="*/ 188 h 1368"/>
                <a:gd name="T20" fmla="*/ 1043 w 1860"/>
                <a:gd name="T21" fmla="*/ 642 h 1368"/>
                <a:gd name="T22" fmla="*/ 1270 w 1860"/>
                <a:gd name="T23" fmla="*/ 687 h 1368"/>
                <a:gd name="T24" fmla="*/ 1361 w 1860"/>
                <a:gd name="T25" fmla="*/ 506 h 1368"/>
                <a:gd name="T26" fmla="*/ 1678 w 1860"/>
                <a:gd name="T27" fmla="*/ 1005 h 1368"/>
                <a:gd name="T28" fmla="*/ 1860 w 1860"/>
                <a:gd name="T29" fmla="*/ 1186 h 1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60" h="1368">
                  <a:moveTo>
                    <a:pt x="0" y="1232"/>
                  </a:moveTo>
                  <a:cubicBezTo>
                    <a:pt x="11" y="1251"/>
                    <a:pt x="22" y="1270"/>
                    <a:pt x="45" y="1277"/>
                  </a:cubicBezTo>
                  <a:cubicBezTo>
                    <a:pt x="68" y="1284"/>
                    <a:pt x="113" y="1262"/>
                    <a:pt x="136" y="1277"/>
                  </a:cubicBezTo>
                  <a:cubicBezTo>
                    <a:pt x="159" y="1292"/>
                    <a:pt x="158" y="1368"/>
                    <a:pt x="181" y="1368"/>
                  </a:cubicBezTo>
                  <a:cubicBezTo>
                    <a:pt x="204" y="1368"/>
                    <a:pt x="234" y="1352"/>
                    <a:pt x="272" y="1277"/>
                  </a:cubicBezTo>
                  <a:cubicBezTo>
                    <a:pt x="310" y="1202"/>
                    <a:pt x="370" y="1020"/>
                    <a:pt x="408" y="914"/>
                  </a:cubicBezTo>
                  <a:cubicBezTo>
                    <a:pt x="446" y="808"/>
                    <a:pt x="461" y="770"/>
                    <a:pt x="499" y="642"/>
                  </a:cubicBezTo>
                  <a:cubicBezTo>
                    <a:pt x="537" y="514"/>
                    <a:pt x="597" y="249"/>
                    <a:pt x="635" y="143"/>
                  </a:cubicBezTo>
                  <a:cubicBezTo>
                    <a:pt x="673" y="37"/>
                    <a:pt x="681" y="0"/>
                    <a:pt x="726" y="7"/>
                  </a:cubicBezTo>
                  <a:cubicBezTo>
                    <a:pt x="771" y="14"/>
                    <a:pt x="854" y="82"/>
                    <a:pt x="907" y="188"/>
                  </a:cubicBezTo>
                  <a:cubicBezTo>
                    <a:pt x="960" y="294"/>
                    <a:pt x="983" y="559"/>
                    <a:pt x="1043" y="642"/>
                  </a:cubicBezTo>
                  <a:cubicBezTo>
                    <a:pt x="1103" y="725"/>
                    <a:pt x="1217" y="710"/>
                    <a:pt x="1270" y="687"/>
                  </a:cubicBezTo>
                  <a:cubicBezTo>
                    <a:pt x="1323" y="664"/>
                    <a:pt x="1293" y="453"/>
                    <a:pt x="1361" y="506"/>
                  </a:cubicBezTo>
                  <a:cubicBezTo>
                    <a:pt x="1429" y="559"/>
                    <a:pt x="1595" y="892"/>
                    <a:pt x="1678" y="1005"/>
                  </a:cubicBezTo>
                  <a:cubicBezTo>
                    <a:pt x="1761" y="1118"/>
                    <a:pt x="1810" y="1152"/>
                    <a:pt x="1860" y="1186"/>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9" name="Line 19">
              <a:extLst>
                <a:ext uri="{FF2B5EF4-FFF2-40B4-BE49-F238E27FC236}">
                  <a16:creationId xmlns:a16="http://schemas.microsoft.com/office/drawing/2014/main" id="{6B8F969A-B892-4C80-8EFB-9D717EAA5BA4}"/>
                </a:ext>
              </a:extLst>
            </p:cNvPr>
            <p:cNvSpPr>
              <a:spLocks noChangeShapeType="1"/>
            </p:cNvSpPr>
            <p:nvPr/>
          </p:nvSpPr>
          <p:spPr bwMode="auto">
            <a:xfrm>
              <a:off x="4746005" y="4008245"/>
              <a:ext cx="0" cy="2150484"/>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10" name="Line 21">
              <a:extLst>
                <a:ext uri="{FF2B5EF4-FFF2-40B4-BE49-F238E27FC236}">
                  <a16:creationId xmlns:a16="http://schemas.microsoft.com/office/drawing/2014/main" id="{BEB158AC-3F54-4AE7-BBD1-E135E4BFA044}"/>
                </a:ext>
              </a:extLst>
            </p:cNvPr>
            <p:cNvSpPr>
              <a:spLocks noChangeShapeType="1"/>
            </p:cNvSpPr>
            <p:nvPr/>
          </p:nvSpPr>
          <p:spPr bwMode="auto">
            <a:xfrm flipV="1">
              <a:off x="1333840" y="5148679"/>
              <a:ext cx="7128418" cy="8693"/>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11" name="Line 23">
              <a:extLst>
                <a:ext uri="{FF2B5EF4-FFF2-40B4-BE49-F238E27FC236}">
                  <a16:creationId xmlns:a16="http://schemas.microsoft.com/office/drawing/2014/main" id="{9930C2B5-E671-460D-B441-CCDD511C8176}"/>
                </a:ext>
              </a:extLst>
            </p:cNvPr>
            <p:cNvSpPr>
              <a:spLocks noChangeShapeType="1"/>
            </p:cNvSpPr>
            <p:nvPr/>
          </p:nvSpPr>
          <p:spPr bwMode="auto">
            <a:xfrm flipV="1">
              <a:off x="2519950" y="3714445"/>
              <a:ext cx="865221"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12" name="Line 24">
              <a:extLst>
                <a:ext uri="{FF2B5EF4-FFF2-40B4-BE49-F238E27FC236}">
                  <a16:creationId xmlns:a16="http://schemas.microsoft.com/office/drawing/2014/main" id="{9C14C768-B97F-4545-8F6C-6908C209D199}"/>
                </a:ext>
              </a:extLst>
            </p:cNvPr>
            <p:cNvSpPr>
              <a:spLocks noChangeShapeType="1"/>
            </p:cNvSpPr>
            <p:nvPr/>
          </p:nvSpPr>
          <p:spPr bwMode="auto">
            <a:xfrm>
              <a:off x="2701395" y="2930396"/>
              <a:ext cx="43177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13" name="Text Box 27">
              <a:extLst>
                <a:ext uri="{FF2B5EF4-FFF2-40B4-BE49-F238E27FC236}">
                  <a16:creationId xmlns:a16="http://schemas.microsoft.com/office/drawing/2014/main" id="{8CE115C9-92C3-4738-B5C2-F586A3B8D29A}"/>
                </a:ext>
              </a:extLst>
            </p:cNvPr>
            <p:cNvSpPr txBox="1">
              <a:spLocks noChangeArrowheads="1"/>
            </p:cNvSpPr>
            <p:nvPr/>
          </p:nvSpPr>
          <p:spPr bwMode="auto">
            <a:xfrm>
              <a:off x="2616200" y="2517775"/>
              <a:ext cx="647700" cy="370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1600" b="1">
                  <a:solidFill>
                    <a:srgbClr val="000000"/>
                  </a:solidFill>
                  <a:latin typeface="+mn-lt"/>
                </a:rPr>
                <a:t>1</a:t>
              </a:r>
            </a:p>
          </p:txBody>
        </p:sp>
        <p:sp>
          <p:nvSpPr>
            <p:cNvPr id="14" name="Text Box 29">
              <a:extLst>
                <a:ext uri="{FF2B5EF4-FFF2-40B4-BE49-F238E27FC236}">
                  <a16:creationId xmlns:a16="http://schemas.microsoft.com/office/drawing/2014/main" id="{F5C86758-DCEE-4B31-9BCB-534335F46B08}"/>
                </a:ext>
              </a:extLst>
            </p:cNvPr>
            <p:cNvSpPr txBox="1">
              <a:spLocks noChangeArrowheads="1"/>
            </p:cNvSpPr>
            <p:nvPr/>
          </p:nvSpPr>
          <p:spPr bwMode="auto">
            <a:xfrm>
              <a:off x="2557463" y="3200400"/>
              <a:ext cx="647700" cy="370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1600" b="1">
                  <a:solidFill>
                    <a:srgbClr val="000000"/>
                  </a:solidFill>
                  <a:latin typeface="+mn-lt"/>
                </a:rPr>
                <a:t>2</a:t>
              </a:r>
            </a:p>
          </p:txBody>
        </p:sp>
        <p:sp>
          <p:nvSpPr>
            <p:cNvPr id="15" name="Text Box 31">
              <a:extLst>
                <a:ext uri="{FF2B5EF4-FFF2-40B4-BE49-F238E27FC236}">
                  <a16:creationId xmlns:a16="http://schemas.microsoft.com/office/drawing/2014/main" id="{8AB6D4F3-9C33-4F8E-B46A-72A24DE846F6}"/>
                </a:ext>
              </a:extLst>
            </p:cNvPr>
            <p:cNvSpPr txBox="1">
              <a:spLocks noChangeArrowheads="1"/>
            </p:cNvSpPr>
            <p:nvPr/>
          </p:nvSpPr>
          <p:spPr bwMode="auto">
            <a:xfrm>
              <a:off x="2630488" y="4633913"/>
              <a:ext cx="647700" cy="370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1600" b="1">
                  <a:solidFill>
                    <a:srgbClr val="000000"/>
                  </a:solidFill>
                  <a:latin typeface="+mn-lt"/>
                </a:rPr>
                <a:t>4</a:t>
              </a:r>
            </a:p>
          </p:txBody>
        </p:sp>
        <p:sp>
          <p:nvSpPr>
            <p:cNvPr id="16" name="Text Box 33">
              <a:extLst>
                <a:ext uri="{FF2B5EF4-FFF2-40B4-BE49-F238E27FC236}">
                  <a16:creationId xmlns:a16="http://schemas.microsoft.com/office/drawing/2014/main" id="{4F40B533-9910-4418-9679-266671DD4C7A}"/>
                </a:ext>
              </a:extLst>
            </p:cNvPr>
            <p:cNvSpPr txBox="1">
              <a:spLocks noChangeArrowheads="1"/>
            </p:cNvSpPr>
            <p:nvPr/>
          </p:nvSpPr>
          <p:spPr bwMode="auto">
            <a:xfrm>
              <a:off x="3608388" y="3425825"/>
              <a:ext cx="647700" cy="370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1600" b="1">
                  <a:solidFill>
                    <a:srgbClr val="000000"/>
                  </a:solidFill>
                  <a:latin typeface="+mn-lt"/>
                </a:rPr>
                <a:t>3</a:t>
              </a:r>
            </a:p>
          </p:txBody>
        </p:sp>
        <p:sp>
          <p:nvSpPr>
            <p:cNvPr id="17" name="Line 34">
              <a:extLst>
                <a:ext uri="{FF2B5EF4-FFF2-40B4-BE49-F238E27FC236}">
                  <a16:creationId xmlns:a16="http://schemas.microsoft.com/office/drawing/2014/main" id="{C28DFE4F-C964-4289-9F52-0E8E99A1DFA2}"/>
                </a:ext>
              </a:extLst>
            </p:cNvPr>
            <p:cNvSpPr>
              <a:spLocks noChangeShapeType="1"/>
            </p:cNvSpPr>
            <p:nvPr/>
          </p:nvSpPr>
          <p:spPr bwMode="auto">
            <a:xfrm>
              <a:off x="3853903" y="3702275"/>
              <a:ext cx="2167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18" name="Line 39">
              <a:extLst>
                <a:ext uri="{FF2B5EF4-FFF2-40B4-BE49-F238E27FC236}">
                  <a16:creationId xmlns:a16="http://schemas.microsoft.com/office/drawing/2014/main" id="{4785EA8B-5E01-4B3F-895F-6000926B4075}"/>
                </a:ext>
              </a:extLst>
            </p:cNvPr>
            <p:cNvSpPr>
              <a:spLocks noChangeShapeType="1"/>
            </p:cNvSpPr>
            <p:nvPr/>
          </p:nvSpPr>
          <p:spPr bwMode="auto">
            <a:xfrm>
              <a:off x="1333840" y="5171280"/>
              <a:ext cx="0" cy="923125"/>
            </a:xfrm>
            <a:prstGeom prst="line">
              <a:avLst/>
            </a:prstGeom>
            <a:noFill/>
            <a:ln w="25400">
              <a:solidFill>
                <a:schemeClr val="tx1"/>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grpSp>
          <p:nvGrpSpPr>
            <p:cNvPr id="19" name="Group 57">
              <a:extLst>
                <a:ext uri="{FF2B5EF4-FFF2-40B4-BE49-F238E27FC236}">
                  <a16:creationId xmlns:a16="http://schemas.microsoft.com/office/drawing/2014/main" id="{7AB8B227-B04C-4F01-A3D6-4D361EEA9E2B}"/>
                </a:ext>
              </a:extLst>
            </p:cNvPr>
            <p:cNvGrpSpPr>
              <a:grpSpLocks/>
            </p:cNvGrpSpPr>
            <p:nvPr/>
          </p:nvGrpSpPr>
          <p:grpSpPr bwMode="auto">
            <a:xfrm>
              <a:off x="130175" y="2466976"/>
              <a:ext cx="5524500" cy="3690938"/>
              <a:chOff x="-10" y="1463"/>
              <a:chExt cx="3480" cy="2325"/>
            </a:xfrm>
          </p:grpSpPr>
          <p:sp>
            <p:nvSpPr>
              <p:cNvPr id="42" name="Text Box 43">
                <a:extLst>
                  <a:ext uri="{FF2B5EF4-FFF2-40B4-BE49-F238E27FC236}">
                    <a16:creationId xmlns:a16="http://schemas.microsoft.com/office/drawing/2014/main" id="{AC26BF8E-A069-44AF-9825-164FFACD0D00}"/>
                  </a:ext>
                </a:extLst>
              </p:cNvPr>
              <p:cNvSpPr txBox="1">
                <a:spLocks noChangeArrowheads="1"/>
              </p:cNvSpPr>
              <p:nvPr/>
            </p:nvSpPr>
            <p:spPr bwMode="auto">
              <a:xfrm rot="10800000">
                <a:off x="-10" y="1933"/>
                <a:ext cx="328" cy="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dirty="0" err="1">
                    <a:solidFill>
                      <a:srgbClr val="000000"/>
                    </a:solidFill>
                    <a:latin typeface="+mn-lt"/>
                  </a:rPr>
                  <a:t>P</a:t>
                </a:r>
                <a:r>
                  <a:rPr lang="de-DE" altLang="de-DE" baseline="-25000" dirty="0" err="1">
                    <a:solidFill>
                      <a:srgbClr val="000000"/>
                    </a:solidFill>
                    <a:latin typeface="+mn-lt"/>
                  </a:rPr>
                  <a:t>max</a:t>
                </a:r>
                <a:endParaRPr lang="de-DE" altLang="de-DE" baseline="-25000" dirty="0">
                  <a:solidFill>
                    <a:srgbClr val="000000"/>
                  </a:solidFill>
                  <a:latin typeface="+mn-lt"/>
                </a:endParaRPr>
              </a:p>
            </p:txBody>
          </p:sp>
          <p:sp>
            <p:nvSpPr>
              <p:cNvPr id="43" name="Line 22">
                <a:extLst>
                  <a:ext uri="{FF2B5EF4-FFF2-40B4-BE49-F238E27FC236}">
                    <a16:creationId xmlns:a16="http://schemas.microsoft.com/office/drawing/2014/main" id="{BF2A0DC0-296A-47F7-B1F2-06ABE96308B3}"/>
                  </a:ext>
                </a:extLst>
              </p:cNvPr>
              <p:cNvSpPr>
                <a:spLocks noChangeShapeType="1"/>
              </p:cNvSpPr>
              <p:nvPr/>
            </p:nvSpPr>
            <p:spPr bwMode="auto">
              <a:xfrm>
                <a:off x="204" y="1463"/>
                <a:ext cx="3266" cy="0"/>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44" name="Line 40">
                <a:extLst>
                  <a:ext uri="{FF2B5EF4-FFF2-40B4-BE49-F238E27FC236}">
                    <a16:creationId xmlns:a16="http://schemas.microsoft.com/office/drawing/2014/main" id="{39D83CB2-B0DF-496D-AEAB-9867A0A762E3}"/>
                  </a:ext>
                </a:extLst>
              </p:cNvPr>
              <p:cNvSpPr>
                <a:spLocks noChangeShapeType="1"/>
              </p:cNvSpPr>
              <p:nvPr/>
            </p:nvSpPr>
            <p:spPr bwMode="auto">
              <a:xfrm>
                <a:off x="295" y="1480"/>
                <a:ext cx="0" cy="2308"/>
              </a:xfrm>
              <a:prstGeom prst="line">
                <a:avLst/>
              </a:prstGeom>
              <a:noFill/>
              <a:ln w="25400">
                <a:solidFill>
                  <a:schemeClr val="tx1"/>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grpSp>
        <p:sp>
          <p:nvSpPr>
            <p:cNvPr id="20" name="Text Box 41">
              <a:extLst>
                <a:ext uri="{FF2B5EF4-FFF2-40B4-BE49-F238E27FC236}">
                  <a16:creationId xmlns:a16="http://schemas.microsoft.com/office/drawing/2014/main" id="{EC62159A-CE0E-46F7-8B83-8DB9F0B0EE4F}"/>
                </a:ext>
              </a:extLst>
            </p:cNvPr>
            <p:cNvSpPr txBox="1">
              <a:spLocks noChangeArrowheads="1"/>
            </p:cNvSpPr>
            <p:nvPr/>
          </p:nvSpPr>
          <p:spPr bwMode="auto">
            <a:xfrm rot="10800000">
              <a:off x="899888" y="5081588"/>
              <a:ext cx="521150" cy="116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a:solidFill>
                    <a:srgbClr val="000000"/>
                  </a:solidFill>
                  <a:latin typeface="+mn-lt"/>
                </a:rPr>
                <a:t>P</a:t>
              </a:r>
              <a:r>
                <a:rPr lang="de-DE" altLang="de-DE" baseline="-25000">
                  <a:solidFill>
                    <a:srgbClr val="000000"/>
                  </a:solidFill>
                  <a:latin typeface="+mn-lt"/>
                </a:rPr>
                <a:t>min</a:t>
              </a:r>
            </a:p>
          </p:txBody>
        </p:sp>
        <p:sp>
          <p:nvSpPr>
            <p:cNvPr id="22" name="Rectangle 51" descr="Wide upward diagonal">
              <a:extLst>
                <a:ext uri="{FF2B5EF4-FFF2-40B4-BE49-F238E27FC236}">
                  <a16:creationId xmlns:a16="http://schemas.microsoft.com/office/drawing/2014/main" id="{E52C3266-D84F-49DA-B79D-5EE406297E61}"/>
                </a:ext>
              </a:extLst>
            </p:cNvPr>
            <p:cNvSpPr>
              <a:spLocks noChangeArrowheads="1"/>
            </p:cNvSpPr>
            <p:nvPr/>
          </p:nvSpPr>
          <p:spPr bwMode="auto">
            <a:xfrm>
              <a:off x="1765611" y="5226911"/>
              <a:ext cx="2951834" cy="867494"/>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23" name="Text Box 53">
              <a:extLst>
                <a:ext uri="{FF2B5EF4-FFF2-40B4-BE49-F238E27FC236}">
                  <a16:creationId xmlns:a16="http://schemas.microsoft.com/office/drawing/2014/main" id="{1D6FE785-D4B9-4890-B961-EE831E3F2334}"/>
                </a:ext>
              </a:extLst>
            </p:cNvPr>
            <p:cNvSpPr txBox="1">
              <a:spLocks noChangeArrowheads="1"/>
            </p:cNvSpPr>
            <p:nvPr/>
          </p:nvSpPr>
          <p:spPr bwMode="auto">
            <a:xfrm>
              <a:off x="1046163" y="1412874"/>
              <a:ext cx="1366837" cy="505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2400">
                  <a:solidFill>
                    <a:srgbClr val="000000"/>
                  </a:solidFill>
                  <a:latin typeface="+mn-lt"/>
                </a:rPr>
                <a:t>P[MW]</a:t>
              </a:r>
            </a:p>
          </p:txBody>
        </p:sp>
        <p:sp>
          <p:nvSpPr>
            <p:cNvPr id="24" name="Text Box 56">
              <a:extLst>
                <a:ext uri="{FF2B5EF4-FFF2-40B4-BE49-F238E27FC236}">
                  <a16:creationId xmlns:a16="http://schemas.microsoft.com/office/drawing/2014/main" id="{7CCC86BF-5047-4579-A2DF-17B499656E3A}"/>
                </a:ext>
              </a:extLst>
            </p:cNvPr>
            <p:cNvSpPr txBox="1">
              <a:spLocks noChangeArrowheads="1"/>
            </p:cNvSpPr>
            <p:nvPr/>
          </p:nvSpPr>
          <p:spPr bwMode="auto">
            <a:xfrm>
              <a:off x="2846388" y="6165850"/>
              <a:ext cx="2374900" cy="505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r">
                <a:spcBef>
                  <a:spcPct val="50000"/>
                </a:spcBef>
                <a:buFontTx/>
                <a:buNone/>
              </a:pPr>
              <a:r>
                <a:rPr lang="de-DE" altLang="de-DE" sz="2400" dirty="0">
                  <a:solidFill>
                    <a:srgbClr val="000000"/>
                  </a:solidFill>
                  <a:latin typeface="+mn-lt"/>
                </a:rPr>
                <a:t>Time </a:t>
              </a:r>
              <a:r>
                <a:rPr lang="de-DE" altLang="de-DE" sz="2400" dirty="0" err="1">
                  <a:solidFill>
                    <a:srgbClr val="000000"/>
                  </a:solidFill>
                  <a:latin typeface="+mn-lt"/>
                </a:rPr>
                <a:t>of</a:t>
              </a:r>
              <a:r>
                <a:rPr lang="de-DE" altLang="de-DE" sz="2400" dirty="0">
                  <a:solidFill>
                    <a:srgbClr val="000000"/>
                  </a:solidFill>
                  <a:latin typeface="+mn-lt"/>
                </a:rPr>
                <a:t> </a:t>
              </a:r>
              <a:r>
                <a:rPr lang="de-DE" altLang="de-DE" sz="2400" dirty="0" err="1">
                  <a:solidFill>
                    <a:srgbClr val="000000"/>
                  </a:solidFill>
                  <a:latin typeface="+mn-lt"/>
                </a:rPr>
                <a:t>day</a:t>
              </a:r>
              <a:endParaRPr lang="de-DE" altLang="de-DE" sz="2400" dirty="0">
                <a:solidFill>
                  <a:srgbClr val="000000"/>
                </a:solidFill>
                <a:latin typeface="+mn-lt"/>
              </a:endParaRPr>
            </a:p>
          </p:txBody>
        </p:sp>
        <p:grpSp>
          <p:nvGrpSpPr>
            <p:cNvPr id="25" name="Group 62">
              <a:extLst>
                <a:ext uri="{FF2B5EF4-FFF2-40B4-BE49-F238E27FC236}">
                  <a16:creationId xmlns:a16="http://schemas.microsoft.com/office/drawing/2014/main" id="{6949F238-9F62-4FBD-97E5-BD93E6EA714B}"/>
                </a:ext>
              </a:extLst>
            </p:cNvPr>
            <p:cNvGrpSpPr>
              <a:grpSpLocks/>
            </p:cNvGrpSpPr>
            <p:nvPr/>
          </p:nvGrpSpPr>
          <p:grpSpPr bwMode="auto">
            <a:xfrm>
              <a:off x="4862513" y="1341438"/>
              <a:ext cx="4176712" cy="4835524"/>
              <a:chOff x="2971" y="754"/>
              <a:chExt cx="2631" cy="3046"/>
            </a:xfrm>
          </p:grpSpPr>
          <p:sp>
            <p:nvSpPr>
              <p:cNvPr id="27" name="Line 50">
                <a:extLst>
                  <a:ext uri="{FF2B5EF4-FFF2-40B4-BE49-F238E27FC236}">
                    <a16:creationId xmlns:a16="http://schemas.microsoft.com/office/drawing/2014/main" id="{C32D26D0-8CE4-4380-A176-84EEEA4558E0}"/>
                  </a:ext>
                </a:extLst>
              </p:cNvPr>
              <p:cNvSpPr>
                <a:spLocks noChangeShapeType="1"/>
              </p:cNvSpPr>
              <p:nvPr/>
            </p:nvSpPr>
            <p:spPr bwMode="auto">
              <a:xfrm>
                <a:off x="5239" y="3122"/>
                <a:ext cx="0" cy="67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grpSp>
            <p:nvGrpSpPr>
              <p:cNvPr id="28" name="Group 61">
                <a:extLst>
                  <a:ext uri="{FF2B5EF4-FFF2-40B4-BE49-F238E27FC236}">
                    <a16:creationId xmlns:a16="http://schemas.microsoft.com/office/drawing/2014/main" id="{98EA223E-ACE3-47B5-BB58-DB7DA7029618}"/>
                  </a:ext>
                </a:extLst>
              </p:cNvPr>
              <p:cNvGrpSpPr>
                <a:grpSpLocks/>
              </p:cNvGrpSpPr>
              <p:nvPr/>
            </p:nvGrpSpPr>
            <p:grpSpPr bwMode="auto">
              <a:xfrm>
                <a:off x="2971" y="754"/>
                <a:ext cx="2631" cy="3035"/>
                <a:chOff x="2971" y="754"/>
                <a:chExt cx="2631" cy="3035"/>
              </a:xfrm>
            </p:grpSpPr>
            <p:sp>
              <p:nvSpPr>
                <p:cNvPr id="29" name="Line 25">
                  <a:extLst>
                    <a:ext uri="{FF2B5EF4-FFF2-40B4-BE49-F238E27FC236}">
                      <a16:creationId xmlns:a16="http://schemas.microsoft.com/office/drawing/2014/main" id="{6C004190-AE42-4EA3-88CE-32A6E42D5B4C}"/>
                    </a:ext>
                  </a:extLst>
                </p:cNvPr>
                <p:cNvSpPr>
                  <a:spLocks noChangeShapeType="1"/>
                </p:cNvSpPr>
                <p:nvPr/>
              </p:nvSpPr>
              <p:spPr bwMode="auto">
                <a:xfrm>
                  <a:off x="3424" y="1755"/>
                  <a:ext cx="22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grpSp>
              <p:nvGrpSpPr>
                <p:cNvPr id="30" name="Group 60">
                  <a:extLst>
                    <a:ext uri="{FF2B5EF4-FFF2-40B4-BE49-F238E27FC236}">
                      <a16:creationId xmlns:a16="http://schemas.microsoft.com/office/drawing/2014/main" id="{2E2AF535-2880-410C-99F3-3E82CEA1F33E}"/>
                    </a:ext>
                  </a:extLst>
                </p:cNvPr>
                <p:cNvGrpSpPr>
                  <a:grpSpLocks/>
                </p:cNvGrpSpPr>
                <p:nvPr/>
              </p:nvGrpSpPr>
              <p:grpSpPr bwMode="auto">
                <a:xfrm>
                  <a:off x="2971" y="754"/>
                  <a:ext cx="2631" cy="3035"/>
                  <a:chOff x="2971" y="754"/>
                  <a:chExt cx="2631" cy="3035"/>
                </a:xfrm>
              </p:grpSpPr>
              <p:sp>
                <p:nvSpPr>
                  <p:cNvPr id="31" name="Line 12">
                    <a:extLst>
                      <a:ext uri="{FF2B5EF4-FFF2-40B4-BE49-F238E27FC236}">
                        <a16:creationId xmlns:a16="http://schemas.microsoft.com/office/drawing/2014/main" id="{3110FEA2-4577-4A53-95D2-4291E9DD6929}"/>
                      </a:ext>
                    </a:extLst>
                  </p:cNvPr>
                  <p:cNvSpPr>
                    <a:spLocks noChangeShapeType="1"/>
                  </p:cNvSpPr>
                  <p:nvPr/>
                </p:nvSpPr>
                <p:spPr bwMode="auto">
                  <a:xfrm>
                    <a:off x="3424" y="3789"/>
                    <a:ext cx="2178"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32" name="Text Box 32">
                    <a:extLst>
                      <a:ext uri="{FF2B5EF4-FFF2-40B4-BE49-F238E27FC236}">
                        <a16:creationId xmlns:a16="http://schemas.microsoft.com/office/drawing/2014/main" id="{BF79E0B2-6B09-437C-A47F-D970A689B722}"/>
                      </a:ext>
                    </a:extLst>
                  </p:cNvPr>
                  <p:cNvSpPr txBox="1">
                    <a:spLocks noChangeArrowheads="1"/>
                  </p:cNvSpPr>
                  <p:nvPr/>
                </p:nvSpPr>
                <p:spPr bwMode="auto">
                  <a:xfrm>
                    <a:off x="3515" y="2771"/>
                    <a:ext cx="40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1600" b="1">
                        <a:solidFill>
                          <a:srgbClr val="000000"/>
                        </a:solidFill>
                        <a:latin typeface="+mn-lt"/>
                      </a:rPr>
                      <a:t>4</a:t>
                    </a:r>
                  </a:p>
                </p:txBody>
              </p:sp>
              <p:grpSp>
                <p:nvGrpSpPr>
                  <p:cNvPr id="33" name="Group 59">
                    <a:extLst>
                      <a:ext uri="{FF2B5EF4-FFF2-40B4-BE49-F238E27FC236}">
                        <a16:creationId xmlns:a16="http://schemas.microsoft.com/office/drawing/2014/main" id="{9B0F6B7F-CA75-4D2A-94AD-1A8F8644F6F9}"/>
                      </a:ext>
                    </a:extLst>
                  </p:cNvPr>
                  <p:cNvGrpSpPr>
                    <a:grpSpLocks/>
                  </p:cNvGrpSpPr>
                  <p:nvPr/>
                </p:nvGrpSpPr>
                <p:grpSpPr bwMode="auto">
                  <a:xfrm>
                    <a:off x="2971" y="754"/>
                    <a:ext cx="2268" cy="3034"/>
                    <a:chOff x="2971" y="754"/>
                    <a:chExt cx="2268" cy="3034"/>
                  </a:xfrm>
                </p:grpSpPr>
                <p:sp>
                  <p:nvSpPr>
                    <p:cNvPr id="34" name="Line 13">
                      <a:extLst>
                        <a:ext uri="{FF2B5EF4-FFF2-40B4-BE49-F238E27FC236}">
                          <a16:creationId xmlns:a16="http://schemas.microsoft.com/office/drawing/2014/main" id="{6E1D6F14-3D4B-4BF0-AFD6-D536C076366E}"/>
                        </a:ext>
                      </a:extLst>
                    </p:cNvPr>
                    <p:cNvSpPr>
                      <a:spLocks noChangeShapeType="1"/>
                    </p:cNvSpPr>
                    <p:nvPr/>
                  </p:nvSpPr>
                  <p:spPr bwMode="auto">
                    <a:xfrm flipV="1">
                      <a:off x="3424" y="1077"/>
                      <a:ext cx="0" cy="2711"/>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35" name="Freeform 20">
                      <a:extLst>
                        <a:ext uri="{FF2B5EF4-FFF2-40B4-BE49-F238E27FC236}">
                          <a16:creationId xmlns:a16="http://schemas.microsoft.com/office/drawing/2014/main" id="{4137A381-901F-4F24-89C7-5B5ADC3B0110}"/>
                        </a:ext>
                      </a:extLst>
                    </p:cNvPr>
                    <p:cNvSpPr>
                      <a:spLocks/>
                    </p:cNvSpPr>
                    <p:nvPr/>
                  </p:nvSpPr>
                  <p:spPr bwMode="auto">
                    <a:xfrm>
                      <a:off x="3424" y="1473"/>
                      <a:ext cx="1815" cy="1670"/>
                    </a:xfrm>
                    <a:custGeom>
                      <a:avLst/>
                      <a:gdLst>
                        <a:gd name="T0" fmla="*/ 0 w 1815"/>
                        <a:gd name="T1" fmla="*/ 0 h 1361"/>
                        <a:gd name="T2" fmla="*/ 91 w 1815"/>
                        <a:gd name="T3" fmla="*/ 45 h 1361"/>
                        <a:gd name="T4" fmla="*/ 272 w 1815"/>
                        <a:gd name="T5" fmla="*/ 272 h 1361"/>
                        <a:gd name="T6" fmla="*/ 318 w 1815"/>
                        <a:gd name="T7" fmla="*/ 454 h 1361"/>
                        <a:gd name="T8" fmla="*/ 454 w 1815"/>
                        <a:gd name="T9" fmla="*/ 544 h 1361"/>
                        <a:gd name="T10" fmla="*/ 590 w 1815"/>
                        <a:gd name="T11" fmla="*/ 726 h 1361"/>
                        <a:gd name="T12" fmla="*/ 681 w 1815"/>
                        <a:gd name="T13" fmla="*/ 816 h 1361"/>
                        <a:gd name="T14" fmla="*/ 1134 w 1815"/>
                        <a:gd name="T15" fmla="*/ 1089 h 1361"/>
                        <a:gd name="T16" fmla="*/ 1270 w 1815"/>
                        <a:gd name="T17" fmla="*/ 1134 h 1361"/>
                        <a:gd name="T18" fmla="*/ 1815 w 1815"/>
                        <a:gd name="T19"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15" h="1361">
                          <a:moveTo>
                            <a:pt x="0" y="0"/>
                          </a:moveTo>
                          <a:cubicBezTo>
                            <a:pt x="23" y="0"/>
                            <a:pt x="46" y="0"/>
                            <a:pt x="91" y="45"/>
                          </a:cubicBezTo>
                          <a:cubicBezTo>
                            <a:pt x="136" y="90"/>
                            <a:pt x="234" y="204"/>
                            <a:pt x="272" y="272"/>
                          </a:cubicBezTo>
                          <a:cubicBezTo>
                            <a:pt x="310" y="340"/>
                            <a:pt x="288" y="409"/>
                            <a:pt x="318" y="454"/>
                          </a:cubicBezTo>
                          <a:cubicBezTo>
                            <a:pt x="348" y="499"/>
                            <a:pt x="409" y="499"/>
                            <a:pt x="454" y="544"/>
                          </a:cubicBezTo>
                          <a:cubicBezTo>
                            <a:pt x="499" y="589"/>
                            <a:pt x="552" y="681"/>
                            <a:pt x="590" y="726"/>
                          </a:cubicBezTo>
                          <a:cubicBezTo>
                            <a:pt x="628" y="771"/>
                            <a:pt x="590" y="756"/>
                            <a:pt x="681" y="816"/>
                          </a:cubicBezTo>
                          <a:cubicBezTo>
                            <a:pt x="772" y="876"/>
                            <a:pt x="1036" y="1036"/>
                            <a:pt x="1134" y="1089"/>
                          </a:cubicBezTo>
                          <a:cubicBezTo>
                            <a:pt x="1232" y="1142"/>
                            <a:pt x="1156" y="1089"/>
                            <a:pt x="1270" y="1134"/>
                          </a:cubicBezTo>
                          <a:cubicBezTo>
                            <a:pt x="1384" y="1179"/>
                            <a:pt x="1717" y="1331"/>
                            <a:pt x="1815" y="1361"/>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36" name="Line 26">
                      <a:extLst>
                        <a:ext uri="{FF2B5EF4-FFF2-40B4-BE49-F238E27FC236}">
                          <a16:creationId xmlns:a16="http://schemas.microsoft.com/office/drawing/2014/main" id="{EA1B7D43-DB60-4910-AE44-D1389D23AC37}"/>
                        </a:ext>
                      </a:extLst>
                    </p:cNvPr>
                    <p:cNvSpPr>
                      <a:spLocks noChangeShapeType="1"/>
                    </p:cNvSpPr>
                    <p:nvPr/>
                  </p:nvSpPr>
                  <p:spPr bwMode="auto">
                    <a:xfrm>
                      <a:off x="3424" y="2207"/>
                      <a:ext cx="5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37" name="Text Box 30">
                      <a:extLst>
                        <a:ext uri="{FF2B5EF4-FFF2-40B4-BE49-F238E27FC236}">
                          <a16:creationId xmlns:a16="http://schemas.microsoft.com/office/drawing/2014/main" id="{BD242C00-345B-405C-AF81-B45E68941494}"/>
                        </a:ext>
                      </a:extLst>
                    </p:cNvPr>
                    <p:cNvSpPr txBox="1">
                      <a:spLocks noChangeArrowheads="1"/>
                    </p:cNvSpPr>
                    <p:nvPr/>
                  </p:nvSpPr>
                  <p:spPr bwMode="auto">
                    <a:xfrm>
                      <a:off x="3288" y="1525"/>
                      <a:ext cx="40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1600" b="1">
                          <a:solidFill>
                            <a:srgbClr val="000000"/>
                          </a:solidFill>
                          <a:latin typeface="+mn-lt"/>
                        </a:rPr>
                        <a:t>1</a:t>
                      </a:r>
                    </a:p>
                  </p:txBody>
                </p:sp>
                <p:sp>
                  <p:nvSpPr>
                    <p:cNvPr id="39" name="Text Box 48">
                      <a:extLst>
                        <a:ext uri="{FF2B5EF4-FFF2-40B4-BE49-F238E27FC236}">
                          <a16:creationId xmlns:a16="http://schemas.microsoft.com/office/drawing/2014/main" id="{8260B123-0B76-4A09-95E5-786E71062612}"/>
                        </a:ext>
                      </a:extLst>
                    </p:cNvPr>
                    <p:cNvSpPr txBox="1">
                      <a:spLocks noChangeArrowheads="1"/>
                    </p:cNvSpPr>
                    <p:nvPr/>
                  </p:nvSpPr>
                  <p:spPr bwMode="auto">
                    <a:xfrm>
                      <a:off x="3379" y="1925"/>
                      <a:ext cx="40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1600" b="1">
                          <a:solidFill>
                            <a:srgbClr val="000000"/>
                          </a:solidFill>
                          <a:latin typeface="+mn-lt"/>
                        </a:rPr>
                        <a:t>2+3</a:t>
                      </a:r>
                    </a:p>
                  </p:txBody>
                </p:sp>
                <p:sp>
                  <p:nvSpPr>
                    <p:cNvPr id="40" name="Rectangle 54" descr="Wide upward diagonal">
                      <a:extLst>
                        <a:ext uri="{FF2B5EF4-FFF2-40B4-BE49-F238E27FC236}">
                          <a16:creationId xmlns:a16="http://schemas.microsoft.com/office/drawing/2014/main" id="{341565B3-D089-4869-9A25-652267010150}"/>
                        </a:ext>
                      </a:extLst>
                    </p:cNvPr>
                    <p:cNvSpPr>
                      <a:spLocks noChangeArrowheads="1"/>
                    </p:cNvSpPr>
                    <p:nvPr/>
                  </p:nvSpPr>
                  <p:spPr bwMode="auto">
                    <a:xfrm>
                      <a:off x="3452" y="3185"/>
                      <a:ext cx="1768" cy="546"/>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sz="4800" b="1">
                        <a:solidFill>
                          <a:prstClr val="black"/>
                        </a:solidFill>
                        <a:effectLst>
                          <a:outerShdw blurRad="38100" dist="38100" dir="2700000" algn="tl">
                            <a:srgbClr val="000000">
                              <a:alpha val="43137"/>
                            </a:srgbClr>
                          </a:outerShdw>
                        </a:effectLst>
                        <a:latin typeface="+mn-lt"/>
                      </a:endParaRPr>
                    </a:p>
                  </p:txBody>
                </p:sp>
                <p:sp>
                  <p:nvSpPr>
                    <p:cNvPr id="41" name="Text Box 58">
                      <a:extLst>
                        <a:ext uri="{FF2B5EF4-FFF2-40B4-BE49-F238E27FC236}">
                          <a16:creationId xmlns:a16="http://schemas.microsoft.com/office/drawing/2014/main" id="{C612C439-0071-4466-968E-E3EDC7EC36A3}"/>
                        </a:ext>
                      </a:extLst>
                    </p:cNvPr>
                    <p:cNvSpPr txBox="1">
                      <a:spLocks noChangeArrowheads="1"/>
                    </p:cNvSpPr>
                    <p:nvPr/>
                  </p:nvSpPr>
                  <p:spPr bwMode="auto">
                    <a:xfrm>
                      <a:off x="2971" y="754"/>
                      <a:ext cx="861"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ctr">
                        <a:spcBef>
                          <a:spcPct val="50000"/>
                        </a:spcBef>
                        <a:buFontTx/>
                        <a:buNone/>
                      </a:pPr>
                      <a:r>
                        <a:rPr lang="de-DE" altLang="de-DE" sz="2400">
                          <a:solidFill>
                            <a:srgbClr val="000000"/>
                          </a:solidFill>
                          <a:latin typeface="+mn-lt"/>
                        </a:rPr>
                        <a:t>P[MW]</a:t>
                      </a:r>
                    </a:p>
                  </p:txBody>
                </p:sp>
              </p:grpSp>
            </p:grpSp>
          </p:grpSp>
        </p:grpSp>
        <p:sp>
          <p:nvSpPr>
            <p:cNvPr id="26" name="Text Box 63">
              <a:extLst>
                <a:ext uri="{FF2B5EF4-FFF2-40B4-BE49-F238E27FC236}">
                  <a16:creationId xmlns:a16="http://schemas.microsoft.com/office/drawing/2014/main" id="{751636D3-40AE-4A44-82A8-CFF10FDB2F88}"/>
                </a:ext>
              </a:extLst>
            </p:cNvPr>
            <p:cNvSpPr txBox="1">
              <a:spLocks noChangeArrowheads="1"/>
            </p:cNvSpPr>
            <p:nvPr/>
          </p:nvSpPr>
          <p:spPr bwMode="auto">
            <a:xfrm>
              <a:off x="6157913" y="6167438"/>
              <a:ext cx="2879725" cy="505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lgn="r">
                <a:spcBef>
                  <a:spcPct val="50000"/>
                </a:spcBef>
                <a:buFontTx/>
                <a:buNone/>
              </a:pPr>
              <a:r>
                <a:rPr lang="en-US" altLang="de-DE" sz="2400">
                  <a:solidFill>
                    <a:srgbClr val="000000"/>
                  </a:solidFill>
                  <a:latin typeface="+mn-lt"/>
                </a:rPr>
                <a:t>Cumulative hours</a:t>
              </a:r>
            </a:p>
          </p:txBody>
        </p:sp>
      </p:grpSp>
      <p:sp>
        <p:nvSpPr>
          <p:cNvPr id="48" name="Rechteck 47">
            <a:extLst>
              <a:ext uri="{FF2B5EF4-FFF2-40B4-BE49-F238E27FC236}">
                <a16:creationId xmlns:a16="http://schemas.microsoft.com/office/drawing/2014/main" id="{631B0DE3-71C9-41FC-BB6E-7D938C2E132A}"/>
              </a:ext>
            </a:extLst>
          </p:cNvPr>
          <p:cNvSpPr/>
          <p:nvPr/>
        </p:nvSpPr>
        <p:spPr>
          <a:xfrm>
            <a:off x="1985900" y="2030542"/>
            <a:ext cx="1863011" cy="461665"/>
          </a:xfrm>
          <a:prstGeom prst="rect">
            <a:avLst/>
          </a:prstGeom>
        </p:spPr>
        <p:txBody>
          <a:bodyPr wrap="none">
            <a:spAutoFit/>
          </a:bodyPr>
          <a:lstStyle/>
          <a:p>
            <a:r>
              <a:rPr lang="en-US" altLang="de-DE" sz="2400" dirty="0">
                <a:solidFill>
                  <a:srgbClr val="C50E1F"/>
                </a:solidFill>
                <a:latin typeface="+mn-lt"/>
                <a:ea typeface="+mj-ea"/>
                <a:cs typeface="+mj-cs"/>
              </a:rPr>
              <a:t>Load Curve </a:t>
            </a:r>
            <a:endParaRPr lang="de-DE" dirty="0">
              <a:latin typeface="+mn-lt"/>
            </a:endParaRPr>
          </a:p>
        </p:txBody>
      </p:sp>
      <p:sp>
        <p:nvSpPr>
          <p:cNvPr id="49" name="Rechteck 48">
            <a:extLst>
              <a:ext uri="{FF2B5EF4-FFF2-40B4-BE49-F238E27FC236}">
                <a16:creationId xmlns:a16="http://schemas.microsoft.com/office/drawing/2014/main" id="{5701023B-45BF-4D52-A26C-C0DC92E8B009}"/>
              </a:ext>
            </a:extLst>
          </p:cNvPr>
          <p:cNvSpPr/>
          <p:nvPr/>
        </p:nvSpPr>
        <p:spPr>
          <a:xfrm>
            <a:off x="5491095" y="2034546"/>
            <a:ext cx="3113353" cy="461665"/>
          </a:xfrm>
          <a:prstGeom prst="rect">
            <a:avLst/>
          </a:prstGeom>
        </p:spPr>
        <p:txBody>
          <a:bodyPr wrap="none">
            <a:spAutoFit/>
          </a:bodyPr>
          <a:lstStyle/>
          <a:p>
            <a:r>
              <a:rPr lang="en-US" altLang="de-DE" sz="2400" dirty="0">
                <a:solidFill>
                  <a:srgbClr val="C50E1F"/>
                </a:solidFill>
                <a:latin typeface="+mn-lt"/>
                <a:ea typeface="+mj-ea"/>
                <a:cs typeface="+mj-cs"/>
              </a:rPr>
              <a:t>Load Duration Curve </a:t>
            </a:r>
            <a:endParaRPr lang="de-DE" dirty="0">
              <a:latin typeface="+mn-lt"/>
            </a:endParaRPr>
          </a:p>
        </p:txBody>
      </p:sp>
    </p:spTree>
    <p:extLst>
      <p:ext uri="{BB962C8B-B14F-4D97-AF65-F5344CB8AC3E}">
        <p14:creationId xmlns:p14="http://schemas.microsoft.com/office/powerpoint/2010/main" val="3944261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1757B1-F2E7-447B-8072-2F2FC4438676}"/>
              </a:ext>
            </a:extLst>
          </p:cNvPr>
          <p:cNvSpPr>
            <a:spLocks noGrp="1"/>
          </p:cNvSpPr>
          <p:nvPr>
            <p:ph type="title"/>
          </p:nvPr>
        </p:nvSpPr>
        <p:spPr>
          <a:xfrm>
            <a:off x="539750" y="995033"/>
            <a:ext cx="8061325" cy="743280"/>
          </a:xfrm>
        </p:spPr>
        <p:txBody>
          <a:bodyPr/>
          <a:lstStyle/>
          <a:p>
            <a:r>
              <a:rPr lang="de-DE" dirty="0">
                <a:latin typeface="+mn-lt"/>
              </a:rPr>
              <a:t>Load and Residual Load</a:t>
            </a:r>
            <a:br>
              <a:rPr lang="de-DE" dirty="0">
                <a:latin typeface="+mn-lt"/>
              </a:rPr>
            </a:br>
            <a:endParaRPr lang="de-DE" sz="1800" dirty="0">
              <a:latin typeface="+mn-lt"/>
            </a:endParaRPr>
          </a:p>
        </p:txBody>
      </p:sp>
      <p:sp>
        <p:nvSpPr>
          <p:cNvPr id="3" name="Inhaltsplatzhalter 2">
            <a:extLst>
              <a:ext uri="{FF2B5EF4-FFF2-40B4-BE49-F238E27FC236}">
                <a16:creationId xmlns:a16="http://schemas.microsoft.com/office/drawing/2014/main" id="{4A09A766-B4B4-4091-A860-7E88FC6BADA1}"/>
              </a:ext>
            </a:extLst>
          </p:cNvPr>
          <p:cNvSpPr>
            <a:spLocks noGrp="1"/>
          </p:cNvSpPr>
          <p:nvPr>
            <p:ph idx="1"/>
          </p:nvPr>
        </p:nvSpPr>
        <p:spPr/>
        <p:txBody>
          <a:bodyPr/>
          <a:lstStyle/>
          <a:p>
            <a:endParaRPr lang="de-DE" dirty="0"/>
          </a:p>
        </p:txBody>
      </p:sp>
      <p:sp>
        <p:nvSpPr>
          <p:cNvPr id="4" name="Fußzeilenplatzhalter 3">
            <a:extLst>
              <a:ext uri="{FF2B5EF4-FFF2-40B4-BE49-F238E27FC236}">
                <a16:creationId xmlns:a16="http://schemas.microsoft.com/office/drawing/2014/main" id="{5B9679DD-B936-4BB0-976C-FEE12C03D73B}"/>
              </a:ext>
            </a:extLst>
          </p:cNvPr>
          <p:cNvSpPr>
            <a:spLocks noGrp="1"/>
          </p:cNvSpPr>
          <p:nvPr>
            <p:ph type="ftr" sz="quarter" idx="10"/>
          </p:nvPr>
        </p:nvSpPr>
        <p:spPr/>
        <p:txBody>
          <a:bodyPr/>
          <a:lstStyle/>
          <a:p>
            <a:r>
              <a:rPr lang="de-DE" altLang="de-DE">
                <a:latin typeface="+mn-lt"/>
              </a:rPr>
              <a:t>Energy Economics </a:t>
            </a:r>
            <a:r>
              <a:rPr lang="de-DE" altLang="de-DE" b="0">
                <a:latin typeface="+mn-lt"/>
              </a:rPr>
              <a:t>|</a:t>
            </a:r>
            <a:r>
              <a:rPr lang="de-DE" altLang="de-DE">
                <a:latin typeface="+mn-lt"/>
              </a:rPr>
              <a:t> </a:t>
            </a:r>
            <a:r>
              <a:rPr lang="de-DE" altLang="de-DE" b="0">
                <a:latin typeface="+mn-lt"/>
              </a:rPr>
              <a:t>Plenary Tutorial</a:t>
            </a:r>
            <a:endParaRPr lang="de-DE" altLang="de-DE" b="0" dirty="0">
              <a:latin typeface="+mn-lt"/>
            </a:endParaRPr>
          </a:p>
        </p:txBody>
      </p:sp>
      <p:sp>
        <p:nvSpPr>
          <p:cNvPr id="5" name="Foliennummernplatzhalter 4">
            <a:extLst>
              <a:ext uri="{FF2B5EF4-FFF2-40B4-BE49-F238E27FC236}">
                <a16:creationId xmlns:a16="http://schemas.microsoft.com/office/drawing/2014/main" id="{C0F9C7DD-E86C-4102-BEC6-1A11A1B8777A}"/>
              </a:ext>
            </a:extLst>
          </p:cNvPr>
          <p:cNvSpPr>
            <a:spLocks noGrp="1"/>
          </p:cNvSpPr>
          <p:nvPr>
            <p:ph type="sldNum" sz="quarter" idx="11"/>
          </p:nvPr>
        </p:nvSpPr>
        <p:spPr/>
        <p:txBody>
          <a:bodyPr/>
          <a:lstStyle/>
          <a:p>
            <a:r>
              <a:rPr lang="de-DE" altLang="de-DE">
                <a:latin typeface="+mn-lt"/>
              </a:rPr>
              <a:t>Slide </a:t>
            </a:r>
            <a:fld id="{5EAACD38-76DA-45AF-B952-DE84E0A62E99}" type="slidenum">
              <a:rPr lang="de-DE" altLang="de-DE" smtClean="0">
                <a:latin typeface="+mn-lt"/>
              </a:rPr>
              <a:pPr/>
              <a:t>7</a:t>
            </a:fld>
            <a:endParaRPr lang="de-DE" altLang="de-DE" dirty="0">
              <a:latin typeface="+mn-lt"/>
            </a:endParaRPr>
          </a:p>
        </p:txBody>
      </p:sp>
      <p:graphicFrame>
        <p:nvGraphicFramePr>
          <p:cNvPr id="7" name="Diagramm 6">
            <a:extLst>
              <a:ext uri="{FF2B5EF4-FFF2-40B4-BE49-F238E27FC236}">
                <a16:creationId xmlns:a16="http://schemas.microsoft.com/office/drawing/2014/main" id="{51DF3965-BD81-4B38-A73D-98ED6F8DE0ED}"/>
              </a:ext>
            </a:extLst>
          </p:cNvPr>
          <p:cNvGraphicFramePr>
            <a:graphicFrameLocks/>
          </p:cNvGraphicFramePr>
          <p:nvPr>
            <p:extLst>
              <p:ext uri="{D42A27DB-BD31-4B8C-83A1-F6EECF244321}">
                <p14:modId xmlns:p14="http://schemas.microsoft.com/office/powerpoint/2010/main" val="2208205335"/>
              </p:ext>
            </p:extLst>
          </p:nvPr>
        </p:nvGraphicFramePr>
        <p:xfrm>
          <a:off x="179512" y="1750219"/>
          <a:ext cx="8639175" cy="4610100"/>
        </p:xfrm>
        <a:graphic>
          <a:graphicData uri="http://schemas.openxmlformats.org/drawingml/2006/chart">
            <c:chart xmlns:c="http://schemas.openxmlformats.org/drawingml/2006/chart" xmlns:r="http://schemas.openxmlformats.org/officeDocument/2006/relationships" r:id="rId3"/>
          </a:graphicData>
        </a:graphic>
      </p:graphicFrame>
      <p:sp>
        <p:nvSpPr>
          <p:cNvPr id="8" name="Pfeil nach rechts 22">
            <a:extLst>
              <a:ext uri="{FF2B5EF4-FFF2-40B4-BE49-F238E27FC236}">
                <a16:creationId xmlns:a16="http://schemas.microsoft.com/office/drawing/2014/main" id="{955C1E31-3AD3-41B9-9A6D-15CCBD1C2425}"/>
              </a:ext>
            </a:extLst>
          </p:cNvPr>
          <p:cNvSpPr/>
          <p:nvPr/>
        </p:nvSpPr>
        <p:spPr bwMode="auto">
          <a:xfrm rot="5400000">
            <a:off x="4074947" y="3517609"/>
            <a:ext cx="580039" cy="300544"/>
          </a:xfrm>
          <a:prstGeom prst="rightArrow">
            <a:avLst>
              <a:gd name="adj1" fmla="val 43386"/>
              <a:gd name="adj2" fmla="val 66213"/>
            </a:avLst>
          </a:prstGeom>
          <a:solidFill>
            <a:schemeClr val="bg1">
              <a:lumMod val="5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dirty="0">
              <a:ln>
                <a:noFill/>
              </a:ln>
              <a:solidFill>
                <a:schemeClr val="tx1"/>
              </a:solidFill>
              <a:effectLst/>
              <a:latin typeface="+mn-lt"/>
            </a:endParaRPr>
          </a:p>
        </p:txBody>
      </p:sp>
      <p:sp>
        <p:nvSpPr>
          <p:cNvPr id="9" name="Freihandform 23">
            <a:extLst>
              <a:ext uri="{FF2B5EF4-FFF2-40B4-BE49-F238E27FC236}">
                <a16:creationId xmlns:a16="http://schemas.microsoft.com/office/drawing/2014/main" id="{12935594-9B3F-437D-A72B-059B931A3218}"/>
              </a:ext>
            </a:extLst>
          </p:cNvPr>
          <p:cNvSpPr/>
          <p:nvPr/>
        </p:nvSpPr>
        <p:spPr>
          <a:xfrm>
            <a:off x="1112962" y="2397919"/>
            <a:ext cx="7362825" cy="1743075"/>
          </a:xfrm>
          <a:custGeom>
            <a:avLst/>
            <a:gdLst>
              <a:gd name="connsiteX0" fmla="*/ 0 w 7362825"/>
              <a:gd name="connsiteY0" fmla="*/ 0 h 1743075"/>
              <a:gd name="connsiteX1" fmla="*/ 1638300 w 7362825"/>
              <a:gd name="connsiteY1" fmla="*/ 581025 h 1743075"/>
              <a:gd name="connsiteX2" fmla="*/ 4733925 w 7362825"/>
              <a:gd name="connsiteY2" fmla="*/ 952500 h 1743075"/>
              <a:gd name="connsiteX3" fmla="*/ 6619875 w 7362825"/>
              <a:gd name="connsiteY3" fmla="*/ 1171575 h 1743075"/>
              <a:gd name="connsiteX4" fmla="*/ 7362825 w 7362825"/>
              <a:gd name="connsiteY4" fmla="*/ 1743075 h 1743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2825" h="1743075">
                <a:moveTo>
                  <a:pt x="0" y="0"/>
                </a:moveTo>
                <a:cubicBezTo>
                  <a:pt x="424656" y="211137"/>
                  <a:pt x="849313" y="422275"/>
                  <a:pt x="1638300" y="581025"/>
                </a:cubicBezTo>
                <a:cubicBezTo>
                  <a:pt x="2427287" y="739775"/>
                  <a:pt x="4733925" y="952500"/>
                  <a:pt x="4733925" y="952500"/>
                </a:cubicBezTo>
                <a:cubicBezTo>
                  <a:pt x="5564187" y="1050925"/>
                  <a:pt x="6181725" y="1039813"/>
                  <a:pt x="6619875" y="1171575"/>
                </a:cubicBezTo>
                <a:cubicBezTo>
                  <a:pt x="7058025" y="1303338"/>
                  <a:pt x="7210425" y="1523206"/>
                  <a:pt x="7362825" y="1743075"/>
                </a:cubicBezTo>
              </a:path>
            </a:pathLst>
          </a:cu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de-DE" sz="1100"/>
          </a:p>
        </p:txBody>
      </p:sp>
      <p:sp>
        <p:nvSpPr>
          <p:cNvPr id="10" name="Textfeld 9">
            <a:extLst>
              <a:ext uri="{FF2B5EF4-FFF2-40B4-BE49-F238E27FC236}">
                <a16:creationId xmlns:a16="http://schemas.microsoft.com/office/drawing/2014/main" id="{1B723820-7552-47B5-BD7D-9F1CD66FD414}"/>
              </a:ext>
            </a:extLst>
          </p:cNvPr>
          <p:cNvSpPr txBox="1"/>
          <p:nvPr/>
        </p:nvSpPr>
        <p:spPr>
          <a:xfrm>
            <a:off x="5448689" y="3005688"/>
            <a:ext cx="1440160" cy="338554"/>
          </a:xfrm>
          <a:prstGeom prst="rect">
            <a:avLst/>
          </a:prstGeom>
          <a:noFill/>
        </p:spPr>
        <p:txBody>
          <a:bodyPr wrap="square" rtlCol="0">
            <a:spAutoFit/>
          </a:bodyPr>
          <a:lstStyle/>
          <a:p>
            <a:r>
              <a:rPr lang="de-DE" sz="1600" dirty="0">
                <a:solidFill>
                  <a:srgbClr val="C00000"/>
                </a:solidFill>
                <a:latin typeface="+mn-lt"/>
              </a:rPr>
              <a:t>Load</a:t>
            </a:r>
          </a:p>
        </p:txBody>
      </p:sp>
      <p:sp>
        <p:nvSpPr>
          <p:cNvPr id="11" name="Textfeld 10">
            <a:extLst>
              <a:ext uri="{FF2B5EF4-FFF2-40B4-BE49-F238E27FC236}">
                <a16:creationId xmlns:a16="http://schemas.microsoft.com/office/drawing/2014/main" id="{0209C813-9ADE-45CA-812A-ACF290983E55}"/>
              </a:ext>
            </a:extLst>
          </p:cNvPr>
          <p:cNvSpPr txBox="1"/>
          <p:nvPr/>
        </p:nvSpPr>
        <p:spPr>
          <a:xfrm>
            <a:off x="4454591" y="3457856"/>
            <a:ext cx="4021195" cy="461665"/>
          </a:xfrm>
          <a:prstGeom prst="rect">
            <a:avLst/>
          </a:prstGeom>
          <a:noFill/>
        </p:spPr>
        <p:txBody>
          <a:bodyPr wrap="square" rtlCol="0">
            <a:spAutoFit/>
          </a:bodyPr>
          <a:lstStyle/>
          <a:p>
            <a:pPr algn="l"/>
            <a:r>
              <a:rPr lang="en-US" dirty="0">
                <a:solidFill>
                  <a:schemeClr val="bg2">
                    <a:lumMod val="50000"/>
                  </a:schemeClr>
                </a:solidFill>
                <a:latin typeface="+mn-lt"/>
              </a:rPr>
              <a:t>reduced by must-run</a:t>
            </a:r>
          </a:p>
          <a:p>
            <a:pPr algn="l"/>
            <a:r>
              <a:rPr lang="en-US" dirty="0">
                <a:solidFill>
                  <a:schemeClr val="bg2">
                    <a:lumMod val="50000"/>
                  </a:schemeClr>
                </a:solidFill>
                <a:latin typeface="+mn-lt"/>
              </a:rPr>
              <a:t>(RES, inflexible conventional technologies) </a:t>
            </a:r>
          </a:p>
        </p:txBody>
      </p:sp>
      <p:sp>
        <p:nvSpPr>
          <p:cNvPr id="12" name="Freihandform 26">
            <a:extLst>
              <a:ext uri="{FF2B5EF4-FFF2-40B4-BE49-F238E27FC236}">
                <a16:creationId xmlns:a16="http://schemas.microsoft.com/office/drawing/2014/main" id="{0341D179-DFEC-4E43-ABAA-E17F00A037CB}"/>
              </a:ext>
            </a:extLst>
          </p:cNvPr>
          <p:cNvSpPr/>
          <p:nvPr/>
        </p:nvSpPr>
        <p:spPr>
          <a:xfrm>
            <a:off x="4601833" y="4262248"/>
            <a:ext cx="3881059" cy="1333500"/>
          </a:xfrm>
          <a:custGeom>
            <a:avLst/>
            <a:gdLst>
              <a:gd name="connsiteX0" fmla="*/ 0 w 3894666"/>
              <a:gd name="connsiteY0" fmla="*/ 0 h 1333500"/>
              <a:gd name="connsiteX1" fmla="*/ 3873500 w 3894666"/>
              <a:gd name="connsiteY1" fmla="*/ 21166 h 1333500"/>
              <a:gd name="connsiteX2" fmla="*/ 3894666 w 3894666"/>
              <a:gd name="connsiteY2" fmla="*/ 1333500 h 1333500"/>
              <a:gd name="connsiteX3" fmla="*/ 3587750 w 3894666"/>
              <a:gd name="connsiteY3" fmla="*/ 1016000 h 1333500"/>
              <a:gd name="connsiteX4" fmla="*/ 3259666 w 3894666"/>
              <a:gd name="connsiteY4" fmla="*/ 846666 h 1333500"/>
              <a:gd name="connsiteX5" fmla="*/ 2794000 w 3894666"/>
              <a:gd name="connsiteY5" fmla="*/ 677333 h 1333500"/>
              <a:gd name="connsiteX6" fmla="*/ 2180166 w 3894666"/>
              <a:gd name="connsiteY6" fmla="*/ 508000 h 1333500"/>
              <a:gd name="connsiteX7" fmla="*/ 1566333 w 3894666"/>
              <a:gd name="connsiteY7" fmla="*/ 338666 h 1333500"/>
              <a:gd name="connsiteX8" fmla="*/ 994833 w 3894666"/>
              <a:gd name="connsiteY8" fmla="*/ 211666 h 1333500"/>
              <a:gd name="connsiteX9" fmla="*/ 402166 w 3894666"/>
              <a:gd name="connsiteY9" fmla="*/ 95250 h 1333500"/>
              <a:gd name="connsiteX10" fmla="*/ 0 w 3894666"/>
              <a:gd name="connsiteY10" fmla="*/ 0 h 1333500"/>
              <a:gd name="connsiteX0" fmla="*/ 0 w 3881059"/>
              <a:gd name="connsiteY0" fmla="*/ 0 h 1333500"/>
              <a:gd name="connsiteX1" fmla="*/ 3873500 w 3881059"/>
              <a:gd name="connsiteY1" fmla="*/ 21166 h 1333500"/>
              <a:gd name="connsiteX2" fmla="*/ 3881059 w 3881059"/>
              <a:gd name="connsiteY2" fmla="*/ 1333500 h 1333500"/>
              <a:gd name="connsiteX3" fmla="*/ 3587750 w 3881059"/>
              <a:gd name="connsiteY3" fmla="*/ 1016000 h 1333500"/>
              <a:gd name="connsiteX4" fmla="*/ 3259666 w 3881059"/>
              <a:gd name="connsiteY4" fmla="*/ 846666 h 1333500"/>
              <a:gd name="connsiteX5" fmla="*/ 2794000 w 3881059"/>
              <a:gd name="connsiteY5" fmla="*/ 677333 h 1333500"/>
              <a:gd name="connsiteX6" fmla="*/ 2180166 w 3881059"/>
              <a:gd name="connsiteY6" fmla="*/ 508000 h 1333500"/>
              <a:gd name="connsiteX7" fmla="*/ 1566333 w 3881059"/>
              <a:gd name="connsiteY7" fmla="*/ 338666 h 1333500"/>
              <a:gd name="connsiteX8" fmla="*/ 994833 w 3881059"/>
              <a:gd name="connsiteY8" fmla="*/ 211666 h 1333500"/>
              <a:gd name="connsiteX9" fmla="*/ 402166 w 3881059"/>
              <a:gd name="connsiteY9" fmla="*/ 95250 h 1333500"/>
              <a:gd name="connsiteX10" fmla="*/ 0 w 3881059"/>
              <a:gd name="connsiteY10" fmla="*/ 0 h 1333500"/>
              <a:gd name="connsiteX0" fmla="*/ 0 w 3881130"/>
              <a:gd name="connsiteY0" fmla="*/ 0 h 1333500"/>
              <a:gd name="connsiteX1" fmla="*/ 3880303 w 3881130"/>
              <a:gd name="connsiteY1" fmla="*/ 21166 h 1333500"/>
              <a:gd name="connsiteX2" fmla="*/ 3881059 w 3881130"/>
              <a:gd name="connsiteY2" fmla="*/ 1333500 h 1333500"/>
              <a:gd name="connsiteX3" fmla="*/ 3587750 w 3881130"/>
              <a:gd name="connsiteY3" fmla="*/ 1016000 h 1333500"/>
              <a:gd name="connsiteX4" fmla="*/ 3259666 w 3881130"/>
              <a:gd name="connsiteY4" fmla="*/ 846666 h 1333500"/>
              <a:gd name="connsiteX5" fmla="*/ 2794000 w 3881130"/>
              <a:gd name="connsiteY5" fmla="*/ 677333 h 1333500"/>
              <a:gd name="connsiteX6" fmla="*/ 2180166 w 3881130"/>
              <a:gd name="connsiteY6" fmla="*/ 508000 h 1333500"/>
              <a:gd name="connsiteX7" fmla="*/ 1566333 w 3881130"/>
              <a:gd name="connsiteY7" fmla="*/ 338666 h 1333500"/>
              <a:gd name="connsiteX8" fmla="*/ 994833 w 3881130"/>
              <a:gd name="connsiteY8" fmla="*/ 211666 h 1333500"/>
              <a:gd name="connsiteX9" fmla="*/ 402166 w 3881130"/>
              <a:gd name="connsiteY9" fmla="*/ 95250 h 1333500"/>
              <a:gd name="connsiteX10" fmla="*/ 0 w 3881130"/>
              <a:gd name="connsiteY10" fmla="*/ 0 h 1333500"/>
              <a:gd name="connsiteX0" fmla="*/ 0 w 3881130"/>
              <a:gd name="connsiteY0" fmla="*/ 0 h 1333500"/>
              <a:gd name="connsiteX1" fmla="*/ 3880303 w 3881130"/>
              <a:gd name="connsiteY1" fmla="*/ 21166 h 1333500"/>
              <a:gd name="connsiteX2" fmla="*/ 3881059 w 3881130"/>
              <a:gd name="connsiteY2" fmla="*/ 1333500 h 1333500"/>
              <a:gd name="connsiteX3" fmla="*/ 3587750 w 3881130"/>
              <a:gd name="connsiteY3" fmla="*/ 1016000 h 1333500"/>
              <a:gd name="connsiteX4" fmla="*/ 3259666 w 3881130"/>
              <a:gd name="connsiteY4" fmla="*/ 846666 h 1333500"/>
              <a:gd name="connsiteX5" fmla="*/ 2794000 w 3881130"/>
              <a:gd name="connsiteY5" fmla="*/ 677333 h 1333500"/>
              <a:gd name="connsiteX6" fmla="*/ 2180166 w 3881130"/>
              <a:gd name="connsiteY6" fmla="*/ 508000 h 1333500"/>
              <a:gd name="connsiteX7" fmla="*/ 1566333 w 3881130"/>
              <a:gd name="connsiteY7" fmla="*/ 338666 h 1333500"/>
              <a:gd name="connsiteX8" fmla="*/ 994833 w 3881130"/>
              <a:gd name="connsiteY8" fmla="*/ 211666 h 1333500"/>
              <a:gd name="connsiteX9" fmla="*/ 402166 w 3881130"/>
              <a:gd name="connsiteY9" fmla="*/ 95250 h 1333500"/>
              <a:gd name="connsiteX10" fmla="*/ 0 w 3881130"/>
              <a:gd name="connsiteY10" fmla="*/ 0 h 1333500"/>
              <a:gd name="connsiteX0" fmla="*/ 0 w 3881059"/>
              <a:gd name="connsiteY0" fmla="*/ 0 h 1333500"/>
              <a:gd name="connsiteX1" fmla="*/ 3874693 w 3881059"/>
              <a:gd name="connsiteY1" fmla="*/ 9947 h 1333500"/>
              <a:gd name="connsiteX2" fmla="*/ 3881059 w 3881059"/>
              <a:gd name="connsiteY2" fmla="*/ 1333500 h 1333500"/>
              <a:gd name="connsiteX3" fmla="*/ 3587750 w 3881059"/>
              <a:gd name="connsiteY3" fmla="*/ 1016000 h 1333500"/>
              <a:gd name="connsiteX4" fmla="*/ 3259666 w 3881059"/>
              <a:gd name="connsiteY4" fmla="*/ 846666 h 1333500"/>
              <a:gd name="connsiteX5" fmla="*/ 2794000 w 3881059"/>
              <a:gd name="connsiteY5" fmla="*/ 677333 h 1333500"/>
              <a:gd name="connsiteX6" fmla="*/ 2180166 w 3881059"/>
              <a:gd name="connsiteY6" fmla="*/ 508000 h 1333500"/>
              <a:gd name="connsiteX7" fmla="*/ 1566333 w 3881059"/>
              <a:gd name="connsiteY7" fmla="*/ 338666 h 1333500"/>
              <a:gd name="connsiteX8" fmla="*/ 994833 w 3881059"/>
              <a:gd name="connsiteY8" fmla="*/ 211666 h 1333500"/>
              <a:gd name="connsiteX9" fmla="*/ 402166 w 3881059"/>
              <a:gd name="connsiteY9" fmla="*/ 95250 h 1333500"/>
              <a:gd name="connsiteX10" fmla="*/ 0 w 3881059"/>
              <a:gd name="connsiteY10" fmla="*/ 0 h 133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81059" h="1333500">
                <a:moveTo>
                  <a:pt x="0" y="0"/>
                </a:moveTo>
                <a:lnTo>
                  <a:pt x="3874693" y="9947"/>
                </a:lnTo>
                <a:cubicBezTo>
                  <a:pt x="3877213" y="447392"/>
                  <a:pt x="3878539" y="896055"/>
                  <a:pt x="3881059" y="1333500"/>
                </a:cubicBezTo>
                <a:lnTo>
                  <a:pt x="3587750" y="1016000"/>
                </a:lnTo>
                <a:lnTo>
                  <a:pt x="3259666" y="846666"/>
                </a:lnTo>
                <a:lnTo>
                  <a:pt x="2794000" y="677333"/>
                </a:lnTo>
                <a:lnTo>
                  <a:pt x="2180166" y="508000"/>
                </a:lnTo>
                <a:lnTo>
                  <a:pt x="1566333" y="338666"/>
                </a:lnTo>
                <a:lnTo>
                  <a:pt x="994833" y="211666"/>
                </a:lnTo>
                <a:lnTo>
                  <a:pt x="402166" y="95250"/>
                </a:lnTo>
                <a:lnTo>
                  <a:pt x="0" y="0"/>
                </a:lnTo>
                <a:close/>
              </a:path>
            </a:pathLst>
          </a:custGeom>
          <a:solidFill>
            <a:schemeClr val="accent1">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de-DE" sz="1100"/>
          </a:p>
        </p:txBody>
      </p:sp>
      <p:sp>
        <p:nvSpPr>
          <p:cNvPr id="13" name="Textfeld 12">
            <a:extLst>
              <a:ext uri="{FF2B5EF4-FFF2-40B4-BE49-F238E27FC236}">
                <a16:creationId xmlns:a16="http://schemas.microsoft.com/office/drawing/2014/main" id="{9A91A797-1BCB-412D-A13B-D9D9A00A3540}"/>
              </a:ext>
            </a:extLst>
          </p:cNvPr>
          <p:cNvSpPr txBox="1"/>
          <p:nvPr/>
        </p:nvSpPr>
        <p:spPr>
          <a:xfrm>
            <a:off x="4867925" y="3935178"/>
            <a:ext cx="2236101" cy="338554"/>
          </a:xfrm>
          <a:prstGeom prst="rect">
            <a:avLst/>
          </a:prstGeom>
          <a:noFill/>
        </p:spPr>
        <p:txBody>
          <a:bodyPr wrap="square" rtlCol="0">
            <a:spAutoFit/>
          </a:bodyPr>
          <a:lstStyle/>
          <a:p>
            <a:pPr algn="l"/>
            <a:r>
              <a:rPr lang="en-US" sz="1600" dirty="0">
                <a:solidFill>
                  <a:schemeClr val="bg2">
                    <a:lumMod val="50000"/>
                  </a:schemeClr>
                </a:solidFill>
                <a:latin typeface="+mn-lt"/>
              </a:rPr>
              <a:t>Residual Load </a:t>
            </a:r>
          </a:p>
        </p:txBody>
      </p:sp>
      <p:sp>
        <p:nvSpPr>
          <p:cNvPr id="14" name="Textfeld 13">
            <a:extLst>
              <a:ext uri="{FF2B5EF4-FFF2-40B4-BE49-F238E27FC236}">
                <a16:creationId xmlns:a16="http://schemas.microsoft.com/office/drawing/2014/main" id="{BD8022FA-0A80-40BF-8A3F-D9AEC73B5736}"/>
              </a:ext>
            </a:extLst>
          </p:cNvPr>
          <p:cNvSpPr txBox="1"/>
          <p:nvPr/>
        </p:nvSpPr>
        <p:spPr>
          <a:xfrm>
            <a:off x="7077611" y="4590444"/>
            <a:ext cx="1613514" cy="369332"/>
          </a:xfrm>
          <a:prstGeom prst="rect">
            <a:avLst/>
          </a:prstGeom>
          <a:noFill/>
        </p:spPr>
        <p:txBody>
          <a:bodyPr wrap="square" rtlCol="0">
            <a:spAutoFit/>
          </a:bodyPr>
          <a:lstStyle/>
          <a:p>
            <a:r>
              <a:rPr lang="de-DE" sz="1800" b="1" dirty="0">
                <a:solidFill>
                  <a:schemeClr val="bg1"/>
                </a:solidFill>
                <a:latin typeface="+mn-lt"/>
              </a:rPr>
              <a:t>Surplus</a:t>
            </a:r>
          </a:p>
        </p:txBody>
      </p:sp>
      <p:sp>
        <p:nvSpPr>
          <p:cNvPr id="15" name="Textfeld 14">
            <a:extLst>
              <a:ext uri="{FF2B5EF4-FFF2-40B4-BE49-F238E27FC236}">
                <a16:creationId xmlns:a16="http://schemas.microsoft.com/office/drawing/2014/main" id="{A1DF2DCA-B3C4-4604-A325-C53D7481B52C}"/>
              </a:ext>
            </a:extLst>
          </p:cNvPr>
          <p:cNvSpPr txBox="1"/>
          <p:nvPr/>
        </p:nvSpPr>
        <p:spPr>
          <a:xfrm>
            <a:off x="5448689" y="4820692"/>
            <a:ext cx="3165818" cy="1077218"/>
          </a:xfrm>
          <a:prstGeom prst="rect">
            <a:avLst/>
          </a:prstGeom>
          <a:noFill/>
        </p:spPr>
        <p:txBody>
          <a:bodyPr wrap="square" rtlCol="0">
            <a:spAutoFit/>
          </a:bodyPr>
          <a:lstStyle/>
          <a:p>
            <a:pPr algn="l"/>
            <a:r>
              <a:rPr lang="en-US" sz="1600" dirty="0">
                <a:solidFill>
                  <a:schemeClr val="bg2">
                    <a:lumMod val="50000"/>
                  </a:schemeClr>
                </a:solidFill>
                <a:latin typeface="+mn-lt"/>
              </a:rPr>
              <a:t>applicable for</a:t>
            </a:r>
          </a:p>
          <a:p>
            <a:pPr marL="285750" indent="-285750" algn="l">
              <a:buFont typeface="Arial" panose="020B0604020202020204" pitchFamily="34" charset="0"/>
              <a:buChar char="•"/>
            </a:pPr>
            <a:r>
              <a:rPr lang="en-US" sz="1600" dirty="0">
                <a:solidFill>
                  <a:schemeClr val="bg2">
                    <a:lumMod val="50000"/>
                  </a:schemeClr>
                </a:solidFill>
                <a:latin typeface="+mn-lt"/>
              </a:rPr>
              <a:t>storage charge</a:t>
            </a:r>
          </a:p>
          <a:p>
            <a:pPr marL="285750" indent="-285750" algn="l">
              <a:buFont typeface="Arial" panose="020B0604020202020204" pitchFamily="34" charset="0"/>
              <a:buChar char="•"/>
            </a:pPr>
            <a:r>
              <a:rPr lang="en-US" sz="1600" dirty="0">
                <a:solidFill>
                  <a:schemeClr val="bg2">
                    <a:lumMod val="50000"/>
                  </a:schemeClr>
                </a:solidFill>
                <a:latin typeface="+mn-lt"/>
              </a:rPr>
              <a:t>additional consumption: </a:t>
            </a:r>
            <a:r>
              <a:rPr lang="en-US" sz="1600" dirty="0" err="1">
                <a:solidFill>
                  <a:schemeClr val="bg2">
                    <a:lumMod val="50000"/>
                  </a:schemeClr>
                </a:solidFill>
                <a:latin typeface="+mn-lt"/>
              </a:rPr>
              <a:t>intersectoral</a:t>
            </a:r>
            <a:r>
              <a:rPr lang="en-US" sz="1600" dirty="0">
                <a:solidFill>
                  <a:schemeClr val="bg2">
                    <a:lumMod val="50000"/>
                  </a:schemeClr>
                </a:solidFill>
                <a:latin typeface="+mn-lt"/>
              </a:rPr>
              <a:t> technologies</a:t>
            </a:r>
          </a:p>
        </p:txBody>
      </p:sp>
      <p:sp>
        <p:nvSpPr>
          <p:cNvPr id="16" name="Textfeld 15">
            <a:extLst>
              <a:ext uri="{FF2B5EF4-FFF2-40B4-BE49-F238E27FC236}">
                <a16:creationId xmlns:a16="http://schemas.microsoft.com/office/drawing/2014/main" id="{7367B9CF-AE22-4CB1-81A7-02525D99FABF}"/>
              </a:ext>
            </a:extLst>
          </p:cNvPr>
          <p:cNvSpPr txBox="1"/>
          <p:nvPr/>
        </p:nvSpPr>
        <p:spPr>
          <a:xfrm>
            <a:off x="1437885" y="2963883"/>
            <a:ext cx="3165818" cy="830997"/>
          </a:xfrm>
          <a:prstGeom prst="rect">
            <a:avLst/>
          </a:prstGeom>
          <a:noFill/>
        </p:spPr>
        <p:txBody>
          <a:bodyPr wrap="square" rtlCol="0">
            <a:spAutoFit/>
          </a:bodyPr>
          <a:lstStyle/>
          <a:p>
            <a:pPr algn="l"/>
            <a:r>
              <a:rPr lang="en-US" sz="1600" dirty="0">
                <a:solidFill>
                  <a:schemeClr val="bg2">
                    <a:lumMod val="50000"/>
                  </a:schemeClr>
                </a:solidFill>
                <a:latin typeface="+mn-lt"/>
              </a:rPr>
              <a:t>to be covered by</a:t>
            </a:r>
          </a:p>
          <a:p>
            <a:pPr marL="285750" indent="-285750" algn="l">
              <a:buFont typeface="Arial" panose="020B0604020202020204" pitchFamily="34" charset="0"/>
              <a:buChar char="•"/>
            </a:pPr>
            <a:r>
              <a:rPr lang="en-US" sz="1600" dirty="0">
                <a:solidFill>
                  <a:schemeClr val="bg2">
                    <a:lumMod val="50000"/>
                  </a:schemeClr>
                </a:solidFill>
                <a:latin typeface="+mn-lt"/>
              </a:rPr>
              <a:t>adjustable generation</a:t>
            </a:r>
          </a:p>
          <a:p>
            <a:pPr marL="285750" indent="-285750" algn="l">
              <a:buFont typeface="Arial" panose="020B0604020202020204" pitchFamily="34" charset="0"/>
              <a:buChar char="•"/>
            </a:pPr>
            <a:r>
              <a:rPr lang="en-US" sz="1600" dirty="0">
                <a:solidFill>
                  <a:schemeClr val="bg2">
                    <a:lumMod val="50000"/>
                  </a:schemeClr>
                </a:solidFill>
                <a:latin typeface="+mn-lt"/>
              </a:rPr>
              <a:t>storage discharge</a:t>
            </a:r>
          </a:p>
        </p:txBody>
      </p:sp>
      <p:sp>
        <p:nvSpPr>
          <p:cNvPr id="17" name="Freihandform 31">
            <a:extLst>
              <a:ext uri="{FF2B5EF4-FFF2-40B4-BE49-F238E27FC236}">
                <a16:creationId xmlns:a16="http://schemas.microsoft.com/office/drawing/2014/main" id="{AABBC081-3B57-4ACD-B7CA-A54B83BDA412}"/>
              </a:ext>
            </a:extLst>
          </p:cNvPr>
          <p:cNvSpPr/>
          <p:nvPr/>
        </p:nvSpPr>
        <p:spPr bwMode="auto">
          <a:xfrm>
            <a:off x="1115122" y="2879439"/>
            <a:ext cx="3390437" cy="1387053"/>
          </a:xfrm>
          <a:custGeom>
            <a:avLst/>
            <a:gdLst>
              <a:gd name="connsiteX0" fmla="*/ 0 w 3389971"/>
              <a:gd name="connsiteY0" fmla="*/ 0 h 1382751"/>
              <a:gd name="connsiteX1" fmla="*/ 11151 w 3389971"/>
              <a:gd name="connsiteY1" fmla="*/ 1382751 h 1382751"/>
              <a:gd name="connsiteX2" fmla="*/ 3389971 w 3389971"/>
              <a:gd name="connsiteY2" fmla="*/ 1371600 h 1382751"/>
              <a:gd name="connsiteX3" fmla="*/ 1795346 w 3389971"/>
              <a:gd name="connsiteY3" fmla="*/ 1148576 h 1382751"/>
              <a:gd name="connsiteX4" fmla="*/ 769434 w 3389971"/>
              <a:gd name="connsiteY4" fmla="*/ 970156 h 1382751"/>
              <a:gd name="connsiteX5" fmla="*/ 356839 w 3389971"/>
              <a:gd name="connsiteY5" fmla="*/ 825190 h 1382751"/>
              <a:gd name="connsiteX6" fmla="*/ 178419 w 3389971"/>
              <a:gd name="connsiteY6" fmla="*/ 657922 h 1382751"/>
              <a:gd name="connsiteX7" fmla="*/ 66907 w 3389971"/>
              <a:gd name="connsiteY7" fmla="*/ 479503 h 1382751"/>
              <a:gd name="connsiteX8" fmla="*/ 0 w 3389971"/>
              <a:gd name="connsiteY8" fmla="*/ 0 h 1382751"/>
              <a:gd name="connsiteX0" fmla="*/ 0 w 3389971"/>
              <a:gd name="connsiteY0" fmla="*/ 0 h 1382751"/>
              <a:gd name="connsiteX1" fmla="*/ 11151 w 3389971"/>
              <a:gd name="connsiteY1" fmla="*/ 1382751 h 1382751"/>
              <a:gd name="connsiteX2" fmla="*/ 3389971 w 3389971"/>
              <a:gd name="connsiteY2" fmla="*/ 1371600 h 1382751"/>
              <a:gd name="connsiteX3" fmla="*/ 1795346 w 3389971"/>
              <a:gd name="connsiteY3" fmla="*/ 1148576 h 1382751"/>
              <a:gd name="connsiteX4" fmla="*/ 769434 w 3389971"/>
              <a:gd name="connsiteY4" fmla="*/ 970156 h 1382751"/>
              <a:gd name="connsiteX5" fmla="*/ 366779 w 3389971"/>
              <a:gd name="connsiteY5" fmla="*/ 825190 h 1382751"/>
              <a:gd name="connsiteX6" fmla="*/ 178419 w 3389971"/>
              <a:gd name="connsiteY6" fmla="*/ 657922 h 1382751"/>
              <a:gd name="connsiteX7" fmla="*/ 66907 w 3389971"/>
              <a:gd name="connsiteY7" fmla="*/ 479503 h 1382751"/>
              <a:gd name="connsiteX8" fmla="*/ 0 w 3389971"/>
              <a:gd name="connsiteY8" fmla="*/ 0 h 1382751"/>
              <a:gd name="connsiteX0" fmla="*/ 0 w 3389971"/>
              <a:gd name="connsiteY0" fmla="*/ 0 h 1382751"/>
              <a:gd name="connsiteX1" fmla="*/ 11151 w 3389971"/>
              <a:gd name="connsiteY1" fmla="*/ 1382751 h 1382751"/>
              <a:gd name="connsiteX2" fmla="*/ 3389971 w 3389971"/>
              <a:gd name="connsiteY2" fmla="*/ 1371600 h 1382751"/>
              <a:gd name="connsiteX3" fmla="*/ 1795346 w 3389971"/>
              <a:gd name="connsiteY3" fmla="*/ 1148576 h 1382751"/>
              <a:gd name="connsiteX4" fmla="*/ 769434 w 3389971"/>
              <a:gd name="connsiteY4" fmla="*/ 970156 h 1382751"/>
              <a:gd name="connsiteX5" fmla="*/ 386657 w 3389971"/>
              <a:gd name="connsiteY5" fmla="*/ 825190 h 1382751"/>
              <a:gd name="connsiteX6" fmla="*/ 178419 w 3389971"/>
              <a:gd name="connsiteY6" fmla="*/ 657922 h 1382751"/>
              <a:gd name="connsiteX7" fmla="*/ 66907 w 3389971"/>
              <a:gd name="connsiteY7" fmla="*/ 479503 h 1382751"/>
              <a:gd name="connsiteX8" fmla="*/ 0 w 3389971"/>
              <a:gd name="connsiteY8" fmla="*/ 0 h 1382751"/>
              <a:gd name="connsiteX0" fmla="*/ 0 w 3389971"/>
              <a:gd name="connsiteY0" fmla="*/ 0 h 1382751"/>
              <a:gd name="connsiteX1" fmla="*/ 11151 w 3389971"/>
              <a:gd name="connsiteY1" fmla="*/ 1382751 h 1382751"/>
              <a:gd name="connsiteX2" fmla="*/ 3389971 w 3389971"/>
              <a:gd name="connsiteY2" fmla="*/ 1371600 h 1382751"/>
              <a:gd name="connsiteX3" fmla="*/ 1795346 w 3389971"/>
              <a:gd name="connsiteY3" fmla="*/ 1148576 h 1382751"/>
              <a:gd name="connsiteX4" fmla="*/ 799251 w 3389971"/>
              <a:gd name="connsiteY4" fmla="*/ 970156 h 1382751"/>
              <a:gd name="connsiteX5" fmla="*/ 386657 w 3389971"/>
              <a:gd name="connsiteY5" fmla="*/ 825190 h 1382751"/>
              <a:gd name="connsiteX6" fmla="*/ 178419 w 3389971"/>
              <a:gd name="connsiteY6" fmla="*/ 657922 h 1382751"/>
              <a:gd name="connsiteX7" fmla="*/ 66907 w 3389971"/>
              <a:gd name="connsiteY7" fmla="*/ 479503 h 1382751"/>
              <a:gd name="connsiteX8" fmla="*/ 0 w 3389971"/>
              <a:gd name="connsiteY8" fmla="*/ 0 h 1382751"/>
              <a:gd name="connsiteX0" fmla="*/ 0 w 3389971"/>
              <a:gd name="connsiteY0" fmla="*/ 0 h 1382751"/>
              <a:gd name="connsiteX1" fmla="*/ 11151 w 3389971"/>
              <a:gd name="connsiteY1" fmla="*/ 1382751 h 1382751"/>
              <a:gd name="connsiteX2" fmla="*/ 3389971 w 3389971"/>
              <a:gd name="connsiteY2" fmla="*/ 1371600 h 1382751"/>
              <a:gd name="connsiteX3" fmla="*/ 1795346 w 3389971"/>
              <a:gd name="connsiteY3" fmla="*/ 1148576 h 1382751"/>
              <a:gd name="connsiteX4" fmla="*/ 799251 w 3389971"/>
              <a:gd name="connsiteY4" fmla="*/ 970156 h 1382751"/>
              <a:gd name="connsiteX5" fmla="*/ 386657 w 3389971"/>
              <a:gd name="connsiteY5" fmla="*/ 825190 h 1382751"/>
              <a:gd name="connsiteX6" fmla="*/ 148602 w 3389971"/>
              <a:gd name="connsiteY6" fmla="*/ 667862 h 1382751"/>
              <a:gd name="connsiteX7" fmla="*/ 66907 w 3389971"/>
              <a:gd name="connsiteY7" fmla="*/ 479503 h 1382751"/>
              <a:gd name="connsiteX8" fmla="*/ 0 w 3389971"/>
              <a:gd name="connsiteY8" fmla="*/ 0 h 1382751"/>
              <a:gd name="connsiteX0" fmla="*/ 0 w 3389971"/>
              <a:gd name="connsiteY0" fmla="*/ 0 h 1382751"/>
              <a:gd name="connsiteX1" fmla="*/ 11151 w 3389971"/>
              <a:gd name="connsiteY1" fmla="*/ 1382751 h 1382751"/>
              <a:gd name="connsiteX2" fmla="*/ 3389971 w 3389971"/>
              <a:gd name="connsiteY2" fmla="*/ 1381991 h 1382751"/>
              <a:gd name="connsiteX3" fmla="*/ 1795346 w 3389971"/>
              <a:gd name="connsiteY3" fmla="*/ 1148576 h 1382751"/>
              <a:gd name="connsiteX4" fmla="*/ 799251 w 3389971"/>
              <a:gd name="connsiteY4" fmla="*/ 970156 h 1382751"/>
              <a:gd name="connsiteX5" fmla="*/ 386657 w 3389971"/>
              <a:gd name="connsiteY5" fmla="*/ 825190 h 1382751"/>
              <a:gd name="connsiteX6" fmla="*/ 148602 w 3389971"/>
              <a:gd name="connsiteY6" fmla="*/ 667862 h 1382751"/>
              <a:gd name="connsiteX7" fmla="*/ 66907 w 3389971"/>
              <a:gd name="connsiteY7" fmla="*/ 479503 h 1382751"/>
              <a:gd name="connsiteX8" fmla="*/ 0 w 3389971"/>
              <a:gd name="connsiteY8" fmla="*/ 0 h 1382751"/>
              <a:gd name="connsiteX0" fmla="*/ 0 w 3389971"/>
              <a:gd name="connsiteY0" fmla="*/ 0 h 1382751"/>
              <a:gd name="connsiteX1" fmla="*/ 11151 w 3389971"/>
              <a:gd name="connsiteY1" fmla="*/ 1382751 h 1382751"/>
              <a:gd name="connsiteX2" fmla="*/ 3389971 w 3389971"/>
              <a:gd name="connsiteY2" fmla="*/ 1381991 h 1382751"/>
              <a:gd name="connsiteX3" fmla="*/ 1795346 w 3389971"/>
              <a:gd name="connsiteY3" fmla="*/ 1148576 h 1382751"/>
              <a:gd name="connsiteX4" fmla="*/ 799251 w 3389971"/>
              <a:gd name="connsiteY4" fmla="*/ 970156 h 1382751"/>
              <a:gd name="connsiteX5" fmla="*/ 386657 w 3389971"/>
              <a:gd name="connsiteY5" fmla="*/ 840262 h 1382751"/>
              <a:gd name="connsiteX6" fmla="*/ 148602 w 3389971"/>
              <a:gd name="connsiteY6" fmla="*/ 667862 h 1382751"/>
              <a:gd name="connsiteX7" fmla="*/ 66907 w 3389971"/>
              <a:gd name="connsiteY7" fmla="*/ 479503 h 1382751"/>
              <a:gd name="connsiteX8" fmla="*/ 0 w 3389971"/>
              <a:gd name="connsiteY8" fmla="*/ 0 h 1382751"/>
              <a:gd name="connsiteX0" fmla="*/ 0 w 3389971"/>
              <a:gd name="connsiteY0" fmla="*/ 0 h 1382751"/>
              <a:gd name="connsiteX1" fmla="*/ 11151 w 3389971"/>
              <a:gd name="connsiteY1" fmla="*/ 1382751 h 1382751"/>
              <a:gd name="connsiteX2" fmla="*/ 3389971 w 3389971"/>
              <a:gd name="connsiteY2" fmla="*/ 1381991 h 1382751"/>
              <a:gd name="connsiteX3" fmla="*/ 1795346 w 3389971"/>
              <a:gd name="connsiteY3" fmla="*/ 1148576 h 1382751"/>
              <a:gd name="connsiteX4" fmla="*/ 794227 w 3389971"/>
              <a:gd name="connsiteY4" fmla="*/ 985228 h 1382751"/>
              <a:gd name="connsiteX5" fmla="*/ 386657 w 3389971"/>
              <a:gd name="connsiteY5" fmla="*/ 840262 h 1382751"/>
              <a:gd name="connsiteX6" fmla="*/ 148602 w 3389971"/>
              <a:gd name="connsiteY6" fmla="*/ 667862 h 1382751"/>
              <a:gd name="connsiteX7" fmla="*/ 66907 w 3389971"/>
              <a:gd name="connsiteY7" fmla="*/ 479503 h 1382751"/>
              <a:gd name="connsiteX8" fmla="*/ 0 w 3389971"/>
              <a:gd name="connsiteY8" fmla="*/ 0 h 1382751"/>
              <a:gd name="connsiteX0" fmla="*/ 0 w 3431979"/>
              <a:gd name="connsiteY0" fmla="*/ 0 h 1398734"/>
              <a:gd name="connsiteX1" fmla="*/ 11151 w 3431979"/>
              <a:gd name="connsiteY1" fmla="*/ 1382751 h 1398734"/>
              <a:gd name="connsiteX2" fmla="*/ 3389971 w 3431979"/>
              <a:gd name="connsiteY2" fmla="*/ 1381991 h 1398734"/>
              <a:gd name="connsiteX3" fmla="*/ 1795346 w 3431979"/>
              <a:gd name="connsiteY3" fmla="*/ 1158625 h 1398734"/>
              <a:gd name="connsiteX4" fmla="*/ 794227 w 3431979"/>
              <a:gd name="connsiteY4" fmla="*/ 985228 h 1398734"/>
              <a:gd name="connsiteX5" fmla="*/ 386657 w 3431979"/>
              <a:gd name="connsiteY5" fmla="*/ 840262 h 1398734"/>
              <a:gd name="connsiteX6" fmla="*/ 148602 w 3431979"/>
              <a:gd name="connsiteY6" fmla="*/ 667862 h 1398734"/>
              <a:gd name="connsiteX7" fmla="*/ 66907 w 3431979"/>
              <a:gd name="connsiteY7" fmla="*/ 479503 h 1398734"/>
              <a:gd name="connsiteX8" fmla="*/ 0 w 3431979"/>
              <a:gd name="connsiteY8" fmla="*/ 0 h 1398734"/>
              <a:gd name="connsiteX0" fmla="*/ 0 w 3387981"/>
              <a:gd name="connsiteY0" fmla="*/ 0 h 1402528"/>
              <a:gd name="connsiteX1" fmla="*/ 11151 w 3387981"/>
              <a:gd name="connsiteY1" fmla="*/ 1382751 h 1402528"/>
              <a:gd name="connsiteX2" fmla="*/ 3344753 w 3387981"/>
              <a:gd name="connsiteY2" fmla="*/ 1387015 h 1402528"/>
              <a:gd name="connsiteX3" fmla="*/ 1795346 w 3387981"/>
              <a:gd name="connsiteY3" fmla="*/ 1158625 h 1402528"/>
              <a:gd name="connsiteX4" fmla="*/ 794227 w 3387981"/>
              <a:gd name="connsiteY4" fmla="*/ 985228 h 1402528"/>
              <a:gd name="connsiteX5" fmla="*/ 386657 w 3387981"/>
              <a:gd name="connsiteY5" fmla="*/ 840262 h 1402528"/>
              <a:gd name="connsiteX6" fmla="*/ 148602 w 3387981"/>
              <a:gd name="connsiteY6" fmla="*/ 667862 h 1402528"/>
              <a:gd name="connsiteX7" fmla="*/ 66907 w 3387981"/>
              <a:gd name="connsiteY7" fmla="*/ 479503 h 1402528"/>
              <a:gd name="connsiteX8" fmla="*/ 0 w 3387981"/>
              <a:gd name="connsiteY8" fmla="*/ 0 h 1402528"/>
              <a:gd name="connsiteX0" fmla="*/ 0 w 3390437"/>
              <a:gd name="connsiteY0" fmla="*/ 0 h 1387053"/>
              <a:gd name="connsiteX1" fmla="*/ 11151 w 3390437"/>
              <a:gd name="connsiteY1" fmla="*/ 1382751 h 1387053"/>
              <a:gd name="connsiteX2" fmla="*/ 3344753 w 3390437"/>
              <a:gd name="connsiteY2" fmla="*/ 1387015 h 1387053"/>
              <a:gd name="connsiteX3" fmla="*/ 1795346 w 3390437"/>
              <a:gd name="connsiteY3" fmla="*/ 1158625 h 1387053"/>
              <a:gd name="connsiteX4" fmla="*/ 794227 w 3390437"/>
              <a:gd name="connsiteY4" fmla="*/ 985228 h 1387053"/>
              <a:gd name="connsiteX5" fmla="*/ 386657 w 3390437"/>
              <a:gd name="connsiteY5" fmla="*/ 840262 h 1387053"/>
              <a:gd name="connsiteX6" fmla="*/ 148602 w 3390437"/>
              <a:gd name="connsiteY6" fmla="*/ 667862 h 1387053"/>
              <a:gd name="connsiteX7" fmla="*/ 66907 w 3390437"/>
              <a:gd name="connsiteY7" fmla="*/ 479503 h 1387053"/>
              <a:gd name="connsiteX8" fmla="*/ 0 w 3390437"/>
              <a:gd name="connsiteY8" fmla="*/ 0 h 1387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0437" h="1387053">
                <a:moveTo>
                  <a:pt x="0" y="0"/>
                </a:moveTo>
                <a:lnTo>
                  <a:pt x="11151" y="1382751"/>
                </a:lnTo>
                <a:lnTo>
                  <a:pt x="3344753" y="1387015"/>
                </a:lnTo>
                <a:cubicBezTo>
                  <a:pt x="3652168" y="1389854"/>
                  <a:pt x="2326888" y="1233080"/>
                  <a:pt x="1795346" y="1158625"/>
                </a:cubicBezTo>
                <a:lnTo>
                  <a:pt x="794227" y="985228"/>
                </a:lnTo>
                <a:lnTo>
                  <a:pt x="386657" y="840262"/>
                </a:lnTo>
                <a:lnTo>
                  <a:pt x="148602" y="667862"/>
                </a:lnTo>
                <a:lnTo>
                  <a:pt x="66907" y="479503"/>
                </a:lnTo>
                <a:lnTo>
                  <a:pt x="0" y="0"/>
                </a:lnTo>
                <a:close/>
              </a:path>
            </a:pathLst>
          </a:custGeom>
          <a:solidFill>
            <a:schemeClr val="accent1">
              <a:alpha val="60000"/>
            </a:schemeClr>
          </a:solidFill>
          <a:ln w="9525"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chemeClr val="bg2">
                  <a:lumMod val="40000"/>
                  <a:lumOff val="60000"/>
                </a:schemeClr>
              </a:solidFill>
              <a:effectLst/>
              <a:latin typeface="+mn-lt"/>
            </a:endParaRPr>
          </a:p>
        </p:txBody>
      </p:sp>
      <p:sp>
        <p:nvSpPr>
          <p:cNvPr id="18" name="Freihandform 32">
            <a:extLst>
              <a:ext uri="{FF2B5EF4-FFF2-40B4-BE49-F238E27FC236}">
                <a16:creationId xmlns:a16="http://schemas.microsoft.com/office/drawing/2014/main" id="{698F2937-B2D9-4EDE-9DFC-1F782A7FC9A7}"/>
              </a:ext>
            </a:extLst>
          </p:cNvPr>
          <p:cNvSpPr/>
          <p:nvPr/>
        </p:nvSpPr>
        <p:spPr>
          <a:xfrm>
            <a:off x="1119095" y="2628635"/>
            <a:ext cx="7375742" cy="2981325"/>
          </a:xfrm>
          <a:custGeom>
            <a:avLst/>
            <a:gdLst>
              <a:gd name="connsiteX0" fmla="*/ 18330 w 7390680"/>
              <a:gd name="connsiteY0" fmla="*/ 0 h 2990850"/>
              <a:gd name="connsiteX1" fmla="*/ 18330 w 7390680"/>
              <a:gd name="connsiteY1" fmla="*/ 504825 h 2990850"/>
              <a:gd name="connsiteX2" fmla="*/ 208830 w 7390680"/>
              <a:gd name="connsiteY2" fmla="*/ 933450 h 2990850"/>
              <a:gd name="connsiteX3" fmla="*/ 1027980 w 7390680"/>
              <a:gd name="connsiteY3" fmla="*/ 1381125 h 2990850"/>
              <a:gd name="connsiteX4" fmla="*/ 3828330 w 7390680"/>
              <a:gd name="connsiteY4" fmla="*/ 1724025 h 2990850"/>
              <a:gd name="connsiteX5" fmla="*/ 6485805 w 7390680"/>
              <a:gd name="connsiteY5" fmla="*/ 2390775 h 2990850"/>
              <a:gd name="connsiteX6" fmla="*/ 7390680 w 7390680"/>
              <a:gd name="connsiteY6" fmla="*/ 2990850 h 2990850"/>
              <a:gd name="connsiteX0" fmla="*/ 19003 w 7391353"/>
              <a:gd name="connsiteY0" fmla="*/ 0 h 2990850"/>
              <a:gd name="connsiteX1" fmla="*/ 19003 w 7391353"/>
              <a:gd name="connsiteY1" fmla="*/ 504825 h 2990850"/>
              <a:gd name="connsiteX2" fmla="*/ 219028 w 7391353"/>
              <a:gd name="connsiteY2" fmla="*/ 962025 h 2990850"/>
              <a:gd name="connsiteX3" fmla="*/ 1028653 w 7391353"/>
              <a:gd name="connsiteY3" fmla="*/ 1381125 h 2990850"/>
              <a:gd name="connsiteX4" fmla="*/ 3829003 w 7391353"/>
              <a:gd name="connsiteY4" fmla="*/ 1724025 h 2990850"/>
              <a:gd name="connsiteX5" fmla="*/ 6486478 w 7391353"/>
              <a:gd name="connsiteY5" fmla="*/ 2390775 h 2990850"/>
              <a:gd name="connsiteX6" fmla="*/ 7391353 w 7391353"/>
              <a:gd name="connsiteY6" fmla="*/ 2990850 h 2990850"/>
              <a:gd name="connsiteX0" fmla="*/ 19003 w 7391353"/>
              <a:gd name="connsiteY0" fmla="*/ 0 h 2990850"/>
              <a:gd name="connsiteX1" fmla="*/ 19003 w 7391353"/>
              <a:gd name="connsiteY1" fmla="*/ 504825 h 2990850"/>
              <a:gd name="connsiteX2" fmla="*/ 219028 w 7391353"/>
              <a:gd name="connsiteY2" fmla="*/ 962025 h 2990850"/>
              <a:gd name="connsiteX3" fmla="*/ 1085803 w 7391353"/>
              <a:gd name="connsiteY3" fmla="*/ 1304925 h 2990850"/>
              <a:gd name="connsiteX4" fmla="*/ 3829003 w 7391353"/>
              <a:gd name="connsiteY4" fmla="*/ 1724025 h 2990850"/>
              <a:gd name="connsiteX5" fmla="*/ 6486478 w 7391353"/>
              <a:gd name="connsiteY5" fmla="*/ 2390775 h 2990850"/>
              <a:gd name="connsiteX6" fmla="*/ 7391353 w 7391353"/>
              <a:gd name="connsiteY6" fmla="*/ 2990850 h 2990850"/>
              <a:gd name="connsiteX0" fmla="*/ 19003 w 7391353"/>
              <a:gd name="connsiteY0" fmla="*/ 0 h 2981325"/>
              <a:gd name="connsiteX1" fmla="*/ 19003 w 7391353"/>
              <a:gd name="connsiteY1" fmla="*/ 495300 h 2981325"/>
              <a:gd name="connsiteX2" fmla="*/ 219028 w 7391353"/>
              <a:gd name="connsiteY2" fmla="*/ 952500 h 2981325"/>
              <a:gd name="connsiteX3" fmla="*/ 1085803 w 7391353"/>
              <a:gd name="connsiteY3" fmla="*/ 1295400 h 2981325"/>
              <a:gd name="connsiteX4" fmla="*/ 3829003 w 7391353"/>
              <a:gd name="connsiteY4" fmla="*/ 1714500 h 2981325"/>
              <a:gd name="connsiteX5" fmla="*/ 6486478 w 7391353"/>
              <a:gd name="connsiteY5" fmla="*/ 2381250 h 2981325"/>
              <a:gd name="connsiteX6" fmla="*/ 7391353 w 7391353"/>
              <a:gd name="connsiteY6" fmla="*/ 2981325 h 2981325"/>
              <a:gd name="connsiteX0" fmla="*/ 14136 w 7386486"/>
              <a:gd name="connsiteY0" fmla="*/ 0 h 2981325"/>
              <a:gd name="connsiteX1" fmla="*/ 14136 w 7386486"/>
              <a:gd name="connsiteY1" fmla="*/ 495300 h 2981325"/>
              <a:gd name="connsiteX2" fmla="*/ 214161 w 7386486"/>
              <a:gd name="connsiteY2" fmla="*/ 952500 h 2981325"/>
              <a:gd name="connsiteX3" fmla="*/ 1080936 w 7386486"/>
              <a:gd name="connsiteY3" fmla="*/ 1295400 h 2981325"/>
              <a:gd name="connsiteX4" fmla="*/ 3824136 w 7386486"/>
              <a:gd name="connsiteY4" fmla="*/ 1714500 h 2981325"/>
              <a:gd name="connsiteX5" fmla="*/ 6481611 w 7386486"/>
              <a:gd name="connsiteY5" fmla="*/ 2381250 h 2981325"/>
              <a:gd name="connsiteX6" fmla="*/ 7386486 w 7386486"/>
              <a:gd name="connsiteY6" fmla="*/ 2981325 h 2981325"/>
              <a:gd name="connsiteX0" fmla="*/ 1794 w 7374144"/>
              <a:gd name="connsiteY0" fmla="*/ 0 h 2981325"/>
              <a:gd name="connsiteX1" fmla="*/ 20844 w 7374144"/>
              <a:gd name="connsiteY1" fmla="*/ 603250 h 2981325"/>
              <a:gd name="connsiteX2" fmla="*/ 201819 w 7374144"/>
              <a:gd name="connsiteY2" fmla="*/ 952500 h 2981325"/>
              <a:gd name="connsiteX3" fmla="*/ 1068594 w 7374144"/>
              <a:gd name="connsiteY3" fmla="*/ 1295400 h 2981325"/>
              <a:gd name="connsiteX4" fmla="*/ 3811794 w 7374144"/>
              <a:gd name="connsiteY4" fmla="*/ 1714500 h 2981325"/>
              <a:gd name="connsiteX5" fmla="*/ 6469269 w 7374144"/>
              <a:gd name="connsiteY5" fmla="*/ 2381250 h 2981325"/>
              <a:gd name="connsiteX6" fmla="*/ 7374144 w 7374144"/>
              <a:gd name="connsiteY6" fmla="*/ 2981325 h 2981325"/>
              <a:gd name="connsiteX0" fmla="*/ 3392 w 7375742"/>
              <a:gd name="connsiteY0" fmla="*/ 0 h 2981325"/>
              <a:gd name="connsiteX1" fmla="*/ 22442 w 7375742"/>
              <a:gd name="connsiteY1" fmla="*/ 603250 h 2981325"/>
              <a:gd name="connsiteX2" fmla="*/ 228817 w 7375742"/>
              <a:gd name="connsiteY2" fmla="*/ 996950 h 2981325"/>
              <a:gd name="connsiteX3" fmla="*/ 1070192 w 7375742"/>
              <a:gd name="connsiteY3" fmla="*/ 1295400 h 2981325"/>
              <a:gd name="connsiteX4" fmla="*/ 3813392 w 7375742"/>
              <a:gd name="connsiteY4" fmla="*/ 1714500 h 2981325"/>
              <a:gd name="connsiteX5" fmla="*/ 6470867 w 7375742"/>
              <a:gd name="connsiteY5" fmla="*/ 2381250 h 2981325"/>
              <a:gd name="connsiteX6" fmla="*/ 7375742 w 7375742"/>
              <a:gd name="connsiteY6" fmla="*/ 2981325 h 2981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742" h="2981325">
                <a:moveTo>
                  <a:pt x="3392" y="0"/>
                </a:moveTo>
                <a:cubicBezTo>
                  <a:pt x="6567" y="212725"/>
                  <a:pt x="-15129" y="437092"/>
                  <a:pt x="22442" y="603250"/>
                </a:cubicBezTo>
                <a:cubicBezTo>
                  <a:pt x="60013" y="769408"/>
                  <a:pt x="54192" y="881592"/>
                  <a:pt x="228817" y="996950"/>
                </a:cubicBezTo>
                <a:cubicBezTo>
                  <a:pt x="403442" y="1112308"/>
                  <a:pt x="472763" y="1175808"/>
                  <a:pt x="1070192" y="1295400"/>
                </a:cubicBezTo>
                <a:cubicBezTo>
                  <a:pt x="1667621" y="1414992"/>
                  <a:pt x="2913280" y="1533525"/>
                  <a:pt x="3813392" y="1714500"/>
                </a:cubicBezTo>
                <a:cubicBezTo>
                  <a:pt x="4713505" y="1895475"/>
                  <a:pt x="5877142" y="2170113"/>
                  <a:pt x="6470867" y="2381250"/>
                </a:cubicBezTo>
                <a:cubicBezTo>
                  <a:pt x="7064592" y="2592387"/>
                  <a:pt x="7220167" y="2786856"/>
                  <a:pt x="7375742" y="29813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de-DE" sz="1100"/>
          </a:p>
        </p:txBody>
      </p:sp>
      <p:sp>
        <p:nvSpPr>
          <p:cNvPr id="19" name="Textfeld 18">
            <a:extLst>
              <a:ext uri="{FF2B5EF4-FFF2-40B4-BE49-F238E27FC236}">
                <a16:creationId xmlns:a16="http://schemas.microsoft.com/office/drawing/2014/main" id="{28CA13A3-2B3C-48FC-968F-EC1D5ED0A6F2}"/>
              </a:ext>
            </a:extLst>
          </p:cNvPr>
          <p:cNvSpPr txBox="1"/>
          <p:nvPr/>
        </p:nvSpPr>
        <p:spPr>
          <a:xfrm>
            <a:off x="801282" y="3888949"/>
            <a:ext cx="1613514" cy="369332"/>
          </a:xfrm>
          <a:prstGeom prst="rect">
            <a:avLst/>
          </a:prstGeom>
          <a:noFill/>
        </p:spPr>
        <p:txBody>
          <a:bodyPr wrap="square" rtlCol="0">
            <a:spAutoFit/>
          </a:bodyPr>
          <a:lstStyle/>
          <a:p>
            <a:r>
              <a:rPr lang="de-DE" sz="1800" b="1" dirty="0">
                <a:solidFill>
                  <a:schemeClr val="bg1"/>
                </a:solidFill>
                <a:latin typeface="+mn-lt"/>
              </a:rPr>
              <a:t>Demand</a:t>
            </a:r>
          </a:p>
        </p:txBody>
      </p:sp>
    </p:spTree>
    <p:extLst>
      <p:ext uri="{BB962C8B-B14F-4D97-AF65-F5344CB8AC3E}">
        <p14:creationId xmlns:p14="http://schemas.microsoft.com/office/powerpoint/2010/main" val="56325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par>
                          <p:cTn id="9" fill="hold">
                            <p:stCondLst>
                              <p:cond delay="0"/>
                            </p:stCondLst>
                            <p:childTnLst>
                              <p:par>
                                <p:cTn id="10" presetID="42" presetClass="path" presetSubtype="0" accel="50000" decel="50000" fill="hold" grpId="0" nodeType="afterEffect">
                                  <p:stCondLst>
                                    <p:cond delay="0"/>
                                  </p:stCondLst>
                                  <p:childTnLst>
                                    <p:animMotion origin="layout" path="M -1.11111E-6 4.81481E-6 L -0.0007 0.14259 " pathEditMode="relative" rAng="0" ptsTypes="AA">
                                      <p:cBhvr>
                                        <p:cTn id="11" dur="3000" fill="hold"/>
                                        <p:tgtEl>
                                          <p:spTgt spid="9"/>
                                        </p:tgtEl>
                                        <p:attrNameLst>
                                          <p:attrName>ppt_x</p:attrName>
                                          <p:attrName>ppt_y</p:attrName>
                                        </p:attrNameLst>
                                      </p:cBhvr>
                                      <p:rCtr x="0" y="7014"/>
                                    </p:animMotion>
                                  </p:childTnLst>
                                </p:cTn>
                              </p:par>
                            </p:childTnLst>
                          </p:cTn>
                        </p:par>
                        <p:par>
                          <p:cTn id="12" fill="hold">
                            <p:stCondLst>
                              <p:cond delay="3000"/>
                            </p:stCondLst>
                            <p:childTnLst>
                              <p:par>
                                <p:cTn id="13" presetID="10" presetClass="exit" presetSubtype="0" fill="hold" grpId="1" nodeType="afterEffect">
                                  <p:stCondLst>
                                    <p:cond delay="0"/>
                                  </p:stCondLst>
                                  <p:childTnLst>
                                    <p:animEffect transition="out" filter="fade">
                                      <p:cBhvr>
                                        <p:cTn id="14" dur="500"/>
                                        <p:tgtEl>
                                          <p:spTgt spid="9"/>
                                        </p:tgtEl>
                                      </p:cBhvr>
                                    </p:animEffect>
                                    <p:set>
                                      <p:cBhvr>
                                        <p:cTn id="15" dur="1" fill="hold">
                                          <p:stCondLst>
                                            <p:cond delay="499"/>
                                          </p:stCondLst>
                                        </p:cTn>
                                        <p:tgtEl>
                                          <p:spTgt spid="9"/>
                                        </p:tgtEl>
                                        <p:attrNameLst>
                                          <p:attrName>style.visibility</p:attrName>
                                        </p:attrNameLst>
                                      </p:cBhvr>
                                      <p:to>
                                        <p:strVal val="hidden"/>
                                      </p:to>
                                    </p:set>
                                  </p:childTnLst>
                                </p:cTn>
                              </p:par>
                              <p:par>
                                <p:cTn id="16" presetID="10" presetClass="exit" presetSubtype="0" fill="hold" grpId="0" nodeType="withEffect">
                                  <p:stCondLst>
                                    <p:cond delay="0"/>
                                  </p:stCondLst>
                                  <p:childTnLst>
                                    <p:animEffect transition="out" filter="fade">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0" presetClass="exit" presetSubtype="0" fill="hold" grpId="1" nodeType="withEffect">
                                  <p:stCondLst>
                                    <p:cond delay="0"/>
                                  </p:stCondLst>
                                  <p:childTnLst>
                                    <p:animEffect transition="out" filter="fad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p:bldP spid="11" grpId="0"/>
      <p:bldP spid="11" grpId="1"/>
      <p:bldP spid="12" grpId="0" animBg="1"/>
      <p:bldP spid="13" grpId="0"/>
      <p:bldP spid="14" grpId="0"/>
      <p:bldP spid="15" grpId="0"/>
      <p:bldP spid="16" grpId="0"/>
      <p:bldP spid="17" grpId="0" animBg="1"/>
      <p:bldP spid="18" grpId="0" animBg="1"/>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08E8D-E9BB-457C-AB87-FC19A9174935}"/>
              </a:ext>
            </a:extLst>
          </p:cNvPr>
          <p:cNvSpPr>
            <a:spLocks noGrp="1"/>
          </p:cNvSpPr>
          <p:nvPr>
            <p:ph type="title"/>
          </p:nvPr>
        </p:nvSpPr>
        <p:spPr>
          <a:xfrm>
            <a:off x="539750" y="995033"/>
            <a:ext cx="8061325" cy="743280"/>
          </a:xfrm>
        </p:spPr>
        <p:txBody>
          <a:bodyPr/>
          <a:lstStyle/>
          <a:p>
            <a:r>
              <a:rPr lang="de-DE" dirty="0"/>
              <a:t>Merit Order</a:t>
            </a:r>
            <a:br>
              <a:rPr lang="de-DE" dirty="0"/>
            </a:br>
            <a:endParaRPr lang="de-DE" dirty="0"/>
          </a:p>
        </p:txBody>
      </p:sp>
      <p:sp>
        <p:nvSpPr>
          <p:cNvPr id="4" name="Fußzeilenplatzhalter 3">
            <a:extLst>
              <a:ext uri="{FF2B5EF4-FFF2-40B4-BE49-F238E27FC236}">
                <a16:creationId xmlns:a16="http://schemas.microsoft.com/office/drawing/2014/main" id="{A997272D-DB32-4867-95B4-08B2A1F9AFB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35B7BD33-CA8B-499F-9050-D40FFBA75CE9}"/>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8</a:t>
            </a:fld>
            <a:endParaRPr lang="de-DE" altLang="de-DE" dirty="0"/>
          </a:p>
        </p:txBody>
      </p:sp>
      <p:sp>
        <p:nvSpPr>
          <p:cNvPr id="16" name="Rectangle 3">
            <a:extLst>
              <a:ext uri="{FF2B5EF4-FFF2-40B4-BE49-F238E27FC236}">
                <a16:creationId xmlns:a16="http://schemas.microsoft.com/office/drawing/2014/main" id="{4C2560C7-B184-4058-ABFC-E22500C513F0}"/>
              </a:ext>
            </a:extLst>
          </p:cNvPr>
          <p:cNvSpPr>
            <a:spLocks noChangeArrowheads="1"/>
          </p:cNvSpPr>
          <p:nvPr/>
        </p:nvSpPr>
        <p:spPr bwMode="auto">
          <a:xfrm>
            <a:off x="6202548" y="2923737"/>
            <a:ext cx="623822" cy="26448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400" b="1">
                <a:solidFill>
                  <a:prstClr val="black"/>
                </a:solidFill>
                <a:latin typeface="Arial" charset="0"/>
              </a:rPr>
              <a:t>Oil</a:t>
            </a:r>
          </a:p>
        </p:txBody>
      </p:sp>
      <p:sp>
        <p:nvSpPr>
          <p:cNvPr id="17" name="Rectangle 4">
            <a:extLst>
              <a:ext uri="{FF2B5EF4-FFF2-40B4-BE49-F238E27FC236}">
                <a16:creationId xmlns:a16="http://schemas.microsoft.com/office/drawing/2014/main" id="{73FA4C31-B93A-4E7C-8A0A-DAD676C97A5F}"/>
              </a:ext>
            </a:extLst>
          </p:cNvPr>
          <p:cNvSpPr>
            <a:spLocks noChangeArrowheads="1"/>
          </p:cNvSpPr>
          <p:nvPr/>
        </p:nvSpPr>
        <p:spPr bwMode="auto">
          <a:xfrm>
            <a:off x="3510650" y="4468060"/>
            <a:ext cx="1330910" cy="1107651"/>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400" b="1" dirty="0">
                <a:solidFill>
                  <a:prstClr val="black"/>
                </a:solidFill>
                <a:latin typeface="Arial" charset="0"/>
              </a:rPr>
              <a:t>Coal</a:t>
            </a:r>
          </a:p>
        </p:txBody>
      </p:sp>
      <p:sp>
        <p:nvSpPr>
          <p:cNvPr id="18" name="Rectangle 5">
            <a:extLst>
              <a:ext uri="{FF2B5EF4-FFF2-40B4-BE49-F238E27FC236}">
                <a16:creationId xmlns:a16="http://schemas.microsoft.com/office/drawing/2014/main" id="{45F1F747-D75F-41EB-96D8-CB8C7BABBBD5}"/>
              </a:ext>
            </a:extLst>
          </p:cNvPr>
          <p:cNvSpPr>
            <a:spLocks noChangeArrowheads="1"/>
          </p:cNvSpPr>
          <p:nvPr/>
        </p:nvSpPr>
        <p:spPr bwMode="auto">
          <a:xfrm>
            <a:off x="4854439" y="4081511"/>
            <a:ext cx="1335236" cy="14942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400" b="1">
                <a:solidFill>
                  <a:prstClr val="black"/>
                </a:solidFill>
                <a:latin typeface="Arial" charset="0"/>
              </a:rPr>
              <a:t>Gas</a:t>
            </a:r>
          </a:p>
        </p:txBody>
      </p:sp>
      <p:sp>
        <p:nvSpPr>
          <p:cNvPr id="19" name="Rectangle 7">
            <a:extLst>
              <a:ext uri="{FF2B5EF4-FFF2-40B4-BE49-F238E27FC236}">
                <a16:creationId xmlns:a16="http://schemas.microsoft.com/office/drawing/2014/main" id="{C7FDE28E-C3FC-4A0F-AD36-A5C90A2F83FE}"/>
              </a:ext>
            </a:extLst>
          </p:cNvPr>
          <p:cNvSpPr>
            <a:spLocks noChangeArrowheads="1"/>
          </p:cNvSpPr>
          <p:nvPr/>
        </p:nvSpPr>
        <p:spPr bwMode="auto">
          <a:xfrm>
            <a:off x="2341992" y="5034384"/>
            <a:ext cx="1155779" cy="542523"/>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400" b="1" dirty="0">
                <a:solidFill>
                  <a:prstClr val="black"/>
                </a:solidFill>
                <a:latin typeface="Arial" charset="0"/>
              </a:rPr>
              <a:t>Nuclear</a:t>
            </a:r>
          </a:p>
        </p:txBody>
      </p:sp>
      <p:sp>
        <p:nvSpPr>
          <p:cNvPr id="20" name="Rectangle 11">
            <a:extLst>
              <a:ext uri="{FF2B5EF4-FFF2-40B4-BE49-F238E27FC236}">
                <a16:creationId xmlns:a16="http://schemas.microsoft.com/office/drawing/2014/main" id="{6D90EC69-0490-4F7B-BA6A-C28EC02A1ACC}"/>
              </a:ext>
            </a:extLst>
          </p:cNvPr>
          <p:cNvSpPr>
            <a:spLocks noChangeArrowheads="1"/>
          </p:cNvSpPr>
          <p:nvPr/>
        </p:nvSpPr>
        <p:spPr bwMode="auto">
          <a:xfrm>
            <a:off x="1628381" y="5226864"/>
            <a:ext cx="700732" cy="3549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400" b="1" dirty="0">
                <a:solidFill>
                  <a:prstClr val="black"/>
                </a:solidFill>
                <a:latin typeface="Arial" charset="0"/>
              </a:rPr>
              <a:t>Hydro</a:t>
            </a:r>
          </a:p>
        </p:txBody>
      </p:sp>
      <p:grpSp>
        <p:nvGrpSpPr>
          <p:cNvPr id="21" name="Group 15">
            <a:extLst>
              <a:ext uri="{FF2B5EF4-FFF2-40B4-BE49-F238E27FC236}">
                <a16:creationId xmlns:a16="http://schemas.microsoft.com/office/drawing/2014/main" id="{B901A667-9E58-4755-8D5C-95F8AAB25F86}"/>
              </a:ext>
            </a:extLst>
          </p:cNvPr>
          <p:cNvGrpSpPr>
            <a:grpSpLocks/>
          </p:cNvGrpSpPr>
          <p:nvPr/>
        </p:nvGrpSpPr>
        <p:grpSpPr bwMode="auto">
          <a:xfrm>
            <a:off x="1178007" y="2558765"/>
            <a:ext cx="6562951" cy="3517358"/>
            <a:chOff x="490" y="2272"/>
            <a:chExt cx="3072" cy="1556"/>
          </a:xfrm>
        </p:grpSpPr>
        <p:sp>
          <p:nvSpPr>
            <p:cNvPr id="22" name="Text Box 18">
              <a:extLst>
                <a:ext uri="{FF2B5EF4-FFF2-40B4-BE49-F238E27FC236}">
                  <a16:creationId xmlns:a16="http://schemas.microsoft.com/office/drawing/2014/main" id="{0DFF9A73-86AF-4A14-9111-BF8F202DCF82}"/>
                </a:ext>
              </a:extLst>
            </p:cNvPr>
            <p:cNvSpPr txBox="1">
              <a:spLocks noChangeArrowheads="1"/>
            </p:cNvSpPr>
            <p:nvPr/>
          </p:nvSpPr>
          <p:spPr bwMode="auto">
            <a:xfrm rot="16200000">
              <a:off x="118" y="2644"/>
              <a:ext cx="888" cy="14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rial" charset="0"/>
                </a:rPr>
                <a:t>Marginal costs</a:t>
              </a:r>
            </a:p>
          </p:txBody>
        </p:sp>
        <p:sp>
          <p:nvSpPr>
            <p:cNvPr id="23" name="Text Box 19">
              <a:extLst>
                <a:ext uri="{FF2B5EF4-FFF2-40B4-BE49-F238E27FC236}">
                  <a16:creationId xmlns:a16="http://schemas.microsoft.com/office/drawing/2014/main" id="{FB95498F-41FA-4101-8043-E3EBF92D24FB}"/>
                </a:ext>
              </a:extLst>
            </p:cNvPr>
            <p:cNvSpPr txBox="1">
              <a:spLocks noChangeArrowheads="1"/>
            </p:cNvSpPr>
            <p:nvPr/>
          </p:nvSpPr>
          <p:spPr bwMode="auto">
            <a:xfrm>
              <a:off x="2443" y="3692"/>
              <a:ext cx="1032" cy="136"/>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1" i="0" u="none" strike="noStrike" kern="0" cap="none" spc="0" normalizeH="0" baseline="0" noProof="0" dirty="0">
                  <a:ln>
                    <a:noFill/>
                  </a:ln>
                  <a:effectLst/>
                  <a:uLnTx/>
                  <a:uFillTx/>
                  <a:latin typeface="Arial" charset="0"/>
                </a:rPr>
                <a:t>Installed Capacity</a:t>
              </a:r>
            </a:p>
          </p:txBody>
        </p:sp>
        <p:sp>
          <p:nvSpPr>
            <p:cNvPr id="24" name="Line 17">
              <a:extLst>
                <a:ext uri="{FF2B5EF4-FFF2-40B4-BE49-F238E27FC236}">
                  <a16:creationId xmlns:a16="http://schemas.microsoft.com/office/drawing/2014/main" id="{B4C5455D-B196-4003-BD10-A317EBB02B24}"/>
                </a:ext>
              </a:extLst>
            </p:cNvPr>
            <p:cNvSpPr>
              <a:spLocks noChangeShapeType="1"/>
            </p:cNvSpPr>
            <p:nvPr/>
          </p:nvSpPr>
          <p:spPr bwMode="auto">
            <a:xfrm>
              <a:off x="690" y="3610"/>
              <a:ext cx="287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5" name="Line 16">
              <a:extLst>
                <a:ext uri="{FF2B5EF4-FFF2-40B4-BE49-F238E27FC236}">
                  <a16:creationId xmlns:a16="http://schemas.microsoft.com/office/drawing/2014/main" id="{A5C4F864-A5FC-4DEB-AD82-84CB249DBEF9}"/>
                </a:ext>
              </a:extLst>
            </p:cNvPr>
            <p:cNvSpPr>
              <a:spLocks noChangeShapeType="1"/>
            </p:cNvSpPr>
            <p:nvPr/>
          </p:nvSpPr>
          <p:spPr bwMode="auto">
            <a:xfrm flipV="1">
              <a:off x="696" y="2307"/>
              <a:ext cx="0" cy="130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grpSp>
    </p:spTree>
    <p:extLst>
      <p:ext uri="{BB962C8B-B14F-4D97-AF65-F5344CB8AC3E}">
        <p14:creationId xmlns:p14="http://schemas.microsoft.com/office/powerpoint/2010/main" val="3449768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08E8D-E9BB-457C-AB87-FC19A9174935}"/>
              </a:ext>
            </a:extLst>
          </p:cNvPr>
          <p:cNvSpPr>
            <a:spLocks noGrp="1"/>
          </p:cNvSpPr>
          <p:nvPr>
            <p:ph type="title"/>
          </p:nvPr>
        </p:nvSpPr>
        <p:spPr>
          <a:xfrm>
            <a:off x="539750" y="995033"/>
            <a:ext cx="8061325" cy="743280"/>
          </a:xfrm>
        </p:spPr>
        <p:txBody>
          <a:bodyPr/>
          <a:lstStyle/>
          <a:p>
            <a:r>
              <a:rPr lang="de-DE" dirty="0"/>
              <a:t>Merit Order</a:t>
            </a:r>
            <a:br>
              <a:rPr lang="de-DE" dirty="0"/>
            </a:br>
            <a:endParaRPr lang="de-DE" dirty="0"/>
          </a:p>
        </p:txBody>
      </p:sp>
      <p:sp>
        <p:nvSpPr>
          <p:cNvPr id="4" name="Fußzeilenplatzhalter 3">
            <a:extLst>
              <a:ext uri="{FF2B5EF4-FFF2-40B4-BE49-F238E27FC236}">
                <a16:creationId xmlns:a16="http://schemas.microsoft.com/office/drawing/2014/main" id="{A997272D-DB32-4867-95B4-08B2A1F9AFB4}"/>
              </a:ext>
            </a:extLst>
          </p:cNvPr>
          <p:cNvSpPr>
            <a:spLocks noGrp="1"/>
          </p:cNvSpPr>
          <p:nvPr>
            <p:ph type="ftr" sz="quarter" idx="10"/>
          </p:nvPr>
        </p:nvSpPr>
        <p:spPr/>
        <p:txBody>
          <a:bodyPr/>
          <a:lstStyle/>
          <a:p>
            <a:r>
              <a:rPr lang="de-DE" altLang="de-DE"/>
              <a:t>Energy Economics </a:t>
            </a:r>
            <a:r>
              <a:rPr lang="de-DE" altLang="de-DE" b="0"/>
              <a:t>|</a:t>
            </a:r>
            <a:r>
              <a:rPr lang="de-DE" altLang="de-DE"/>
              <a:t> </a:t>
            </a:r>
            <a:r>
              <a:rPr lang="de-DE" altLang="de-DE" b="0"/>
              <a:t>Plenary Tutorial</a:t>
            </a:r>
            <a:endParaRPr lang="de-DE" altLang="de-DE" b="0" dirty="0"/>
          </a:p>
        </p:txBody>
      </p:sp>
      <p:sp>
        <p:nvSpPr>
          <p:cNvPr id="5" name="Foliennummernplatzhalter 4">
            <a:extLst>
              <a:ext uri="{FF2B5EF4-FFF2-40B4-BE49-F238E27FC236}">
                <a16:creationId xmlns:a16="http://schemas.microsoft.com/office/drawing/2014/main" id="{35B7BD33-CA8B-499F-9050-D40FFBA75CE9}"/>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9</a:t>
            </a:fld>
            <a:endParaRPr lang="de-DE" altLang="de-DE" dirty="0"/>
          </a:p>
        </p:txBody>
      </p:sp>
      <p:sp>
        <p:nvSpPr>
          <p:cNvPr id="16" name="Rectangle 3">
            <a:extLst>
              <a:ext uri="{FF2B5EF4-FFF2-40B4-BE49-F238E27FC236}">
                <a16:creationId xmlns:a16="http://schemas.microsoft.com/office/drawing/2014/main" id="{4C2560C7-B184-4058-ABFC-E22500C513F0}"/>
              </a:ext>
            </a:extLst>
          </p:cNvPr>
          <p:cNvSpPr>
            <a:spLocks noChangeArrowheads="1"/>
          </p:cNvSpPr>
          <p:nvPr/>
        </p:nvSpPr>
        <p:spPr bwMode="auto">
          <a:xfrm>
            <a:off x="6202548" y="2923737"/>
            <a:ext cx="623822" cy="26448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a:solidFill>
                  <a:prstClr val="black"/>
                </a:solidFill>
                <a:latin typeface="Arial" charset="0"/>
              </a:rPr>
              <a:t>Oil</a:t>
            </a:r>
          </a:p>
        </p:txBody>
      </p:sp>
      <p:sp>
        <p:nvSpPr>
          <p:cNvPr id="17" name="Rectangle 4">
            <a:extLst>
              <a:ext uri="{FF2B5EF4-FFF2-40B4-BE49-F238E27FC236}">
                <a16:creationId xmlns:a16="http://schemas.microsoft.com/office/drawing/2014/main" id="{73FA4C31-B93A-4E7C-8A0A-DAD676C97A5F}"/>
              </a:ext>
            </a:extLst>
          </p:cNvPr>
          <p:cNvSpPr>
            <a:spLocks noChangeArrowheads="1"/>
          </p:cNvSpPr>
          <p:nvPr/>
        </p:nvSpPr>
        <p:spPr bwMode="auto">
          <a:xfrm>
            <a:off x="3510650" y="4468060"/>
            <a:ext cx="1330910" cy="1107651"/>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Coal</a:t>
            </a:r>
          </a:p>
        </p:txBody>
      </p:sp>
      <p:sp>
        <p:nvSpPr>
          <p:cNvPr id="18" name="Rectangle 5">
            <a:extLst>
              <a:ext uri="{FF2B5EF4-FFF2-40B4-BE49-F238E27FC236}">
                <a16:creationId xmlns:a16="http://schemas.microsoft.com/office/drawing/2014/main" id="{45F1F747-D75F-41EB-96D8-CB8C7BABBBD5}"/>
              </a:ext>
            </a:extLst>
          </p:cNvPr>
          <p:cNvSpPr>
            <a:spLocks noChangeArrowheads="1"/>
          </p:cNvSpPr>
          <p:nvPr/>
        </p:nvSpPr>
        <p:spPr bwMode="auto">
          <a:xfrm>
            <a:off x="4854439" y="4081511"/>
            <a:ext cx="1335236" cy="14942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a:solidFill>
                  <a:prstClr val="black"/>
                </a:solidFill>
                <a:latin typeface="Arial" charset="0"/>
              </a:rPr>
              <a:t>Gas</a:t>
            </a:r>
          </a:p>
        </p:txBody>
      </p:sp>
      <p:sp>
        <p:nvSpPr>
          <p:cNvPr id="19" name="Rectangle 7">
            <a:extLst>
              <a:ext uri="{FF2B5EF4-FFF2-40B4-BE49-F238E27FC236}">
                <a16:creationId xmlns:a16="http://schemas.microsoft.com/office/drawing/2014/main" id="{C7FDE28E-C3FC-4A0F-AD36-A5C90A2F83FE}"/>
              </a:ext>
            </a:extLst>
          </p:cNvPr>
          <p:cNvSpPr>
            <a:spLocks noChangeArrowheads="1"/>
          </p:cNvSpPr>
          <p:nvPr/>
        </p:nvSpPr>
        <p:spPr bwMode="auto">
          <a:xfrm>
            <a:off x="2341992" y="5034384"/>
            <a:ext cx="1155779" cy="542523"/>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Nuclear</a:t>
            </a:r>
          </a:p>
        </p:txBody>
      </p:sp>
      <p:sp>
        <p:nvSpPr>
          <p:cNvPr id="20" name="Rectangle 11">
            <a:extLst>
              <a:ext uri="{FF2B5EF4-FFF2-40B4-BE49-F238E27FC236}">
                <a16:creationId xmlns:a16="http://schemas.microsoft.com/office/drawing/2014/main" id="{6D90EC69-0490-4F7B-BA6A-C28EC02A1ACC}"/>
              </a:ext>
            </a:extLst>
          </p:cNvPr>
          <p:cNvSpPr>
            <a:spLocks noChangeArrowheads="1"/>
          </p:cNvSpPr>
          <p:nvPr/>
        </p:nvSpPr>
        <p:spPr bwMode="auto">
          <a:xfrm>
            <a:off x="1628381" y="5226864"/>
            <a:ext cx="700732" cy="354900"/>
          </a:xfrm>
          <a:prstGeom prst="rect">
            <a:avLst/>
          </a:prstGeom>
          <a:solidFill>
            <a:srgbClr val="C00000">
              <a:alpha val="29000"/>
            </a:srgbClr>
          </a:solidFill>
          <a:ln w="9525">
            <a:noFill/>
            <a:miter lim="800000"/>
            <a:headEnd/>
            <a:tailEnd/>
          </a:ln>
          <a:effectLst/>
          <a:extLst/>
        </p:spPr>
        <p:txBody>
          <a:bodyPr wrap="none" anchor="ctr"/>
          <a:lstStyle/>
          <a:p>
            <a:pPr fontAlgn="auto">
              <a:spcBef>
                <a:spcPts val="0"/>
              </a:spcBef>
              <a:spcAft>
                <a:spcPts val="0"/>
              </a:spcAft>
            </a:pPr>
            <a:r>
              <a:rPr lang="en-US" sz="1600" b="1" dirty="0">
                <a:solidFill>
                  <a:prstClr val="black"/>
                </a:solidFill>
                <a:latin typeface="Arial" charset="0"/>
              </a:rPr>
              <a:t>Hydro</a:t>
            </a:r>
          </a:p>
        </p:txBody>
      </p:sp>
      <p:grpSp>
        <p:nvGrpSpPr>
          <p:cNvPr id="21" name="Group 15">
            <a:extLst>
              <a:ext uri="{FF2B5EF4-FFF2-40B4-BE49-F238E27FC236}">
                <a16:creationId xmlns:a16="http://schemas.microsoft.com/office/drawing/2014/main" id="{B901A667-9E58-4755-8D5C-95F8AAB25F86}"/>
              </a:ext>
            </a:extLst>
          </p:cNvPr>
          <p:cNvGrpSpPr>
            <a:grpSpLocks/>
          </p:cNvGrpSpPr>
          <p:nvPr/>
        </p:nvGrpSpPr>
        <p:grpSpPr bwMode="auto">
          <a:xfrm>
            <a:off x="1145961" y="2561025"/>
            <a:ext cx="6594997" cy="3576131"/>
            <a:chOff x="475" y="2273"/>
            <a:chExt cx="3087" cy="1582"/>
          </a:xfrm>
        </p:grpSpPr>
        <p:sp>
          <p:nvSpPr>
            <p:cNvPr id="22" name="Text Box 18">
              <a:extLst>
                <a:ext uri="{FF2B5EF4-FFF2-40B4-BE49-F238E27FC236}">
                  <a16:creationId xmlns:a16="http://schemas.microsoft.com/office/drawing/2014/main" id="{0DFF9A73-86AF-4A14-9111-BF8F202DCF82}"/>
                </a:ext>
              </a:extLst>
            </p:cNvPr>
            <p:cNvSpPr txBox="1">
              <a:spLocks noChangeArrowheads="1"/>
            </p:cNvSpPr>
            <p:nvPr/>
          </p:nvSpPr>
          <p:spPr bwMode="auto">
            <a:xfrm rot="16200000">
              <a:off x="118" y="2630"/>
              <a:ext cx="888" cy="17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Arial" charset="0"/>
                </a:rPr>
                <a:t>Marginal costs</a:t>
              </a:r>
            </a:p>
          </p:txBody>
        </p:sp>
        <p:sp>
          <p:nvSpPr>
            <p:cNvPr id="23" name="Text Box 19">
              <a:extLst>
                <a:ext uri="{FF2B5EF4-FFF2-40B4-BE49-F238E27FC236}">
                  <a16:creationId xmlns:a16="http://schemas.microsoft.com/office/drawing/2014/main" id="{FB95498F-41FA-4101-8043-E3EBF92D24FB}"/>
                </a:ext>
              </a:extLst>
            </p:cNvPr>
            <p:cNvSpPr txBox="1">
              <a:spLocks noChangeArrowheads="1"/>
            </p:cNvSpPr>
            <p:nvPr/>
          </p:nvSpPr>
          <p:spPr bwMode="auto">
            <a:xfrm>
              <a:off x="2443" y="3692"/>
              <a:ext cx="1032" cy="163"/>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effectLst/>
                  <a:uLnTx/>
                  <a:uFillTx/>
                  <a:latin typeface="Arial" charset="0"/>
                </a:rPr>
                <a:t>Installed Capacity</a:t>
              </a:r>
            </a:p>
          </p:txBody>
        </p:sp>
        <p:sp>
          <p:nvSpPr>
            <p:cNvPr id="24" name="Line 17">
              <a:extLst>
                <a:ext uri="{FF2B5EF4-FFF2-40B4-BE49-F238E27FC236}">
                  <a16:creationId xmlns:a16="http://schemas.microsoft.com/office/drawing/2014/main" id="{B4C5455D-B196-4003-BD10-A317EBB02B24}"/>
                </a:ext>
              </a:extLst>
            </p:cNvPr>
            <p:cNvSpPr>
              <a:spLocks noChangeShapeType="1"/>
            </p:cNvSpPr>
            <p:nvPr/>
          </p:nvSpPr>
          <p:spPr bwMode="auto">
            <a:xfrm>
              <a:off x="690" y="3610"/>
              <a:ext cx="287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5" name="Line 16">
              <a:extLst>
                <a:ext uri="{FF2B5EF4-FFF2-40B4-BE49-F238E27FC236}">
                  <a16:creationId xmlns:a16="http://schemas.microsoft.com/office/drawing/2014/main" id="{A5C4F864-A5FC-4DEB-AD82-84CB249DBEF9}"/>
                </a:ext>
              </a:extLst>
            </p:cNvPr>
            <p:cNvSpPr>
              <a:spLocks noChangeShapeType="1"/>
            </p:cNvSpPr>
            <p:nvPr/>
          </p:nvSpPr>
          <p:spPr bwMode="auto">
            <a:xfrm flipV="1">
              <a:off x="696" y="2307"/>
              <a:ext cx="0" cy="130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grpSp>
      <p:sp>
        <p:nvSpPr>
          <p:cNvPr id="15" name="Line 16">
            <a:extLst>
              <a:ext uri="{FF2B5EF4-FFF2-40B4-BE49-F238E27FC236}">
                <a16:creationId xmlns:a16="http://schemas.microsoft.com/office/drawing/2014/main" id="{08CA0B03-85E6-4BBD-ABFC-CA9BF72829FB}"/>
              </a:ext>
            </a:extLst>
          </p:cNvPr>
          <p:cNvSpPr>
            <a:spLocks noChangeShapeType="1"/>
          </p:cNvSpPr>
          <p:nvPr/>
        </p:nvSpPr>
        <p:spPr bwMode="auto">
          <a:xfrm>
            <a:off x="3746424" y="2350330"/>
            <a:ext cx="2553768" cy="2216899"/>
          </a:xfrm>
          <a:prstGeom prst="line">
            <a:avLst/>
          </a:prstGeom>
          <a:noFill/>
          <a:ln w="28575">
            <a:solidFill>
              <a:schemeClr val="tx1"/>
            </a:solidFill>
            <a:prstDash val="sysDash"/>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4800" b="1" i="0" u="none" strike="noStrike" kern="0" cap="none" spc="0" normalizeH="0" baseline="0" noProof="0">
              <a:ln>
                <a:noFill/>
              </a:ln>
              <a:solidFill>
                <a:prstClr val="black"/>
              </a:solidFill>
              <a:effectLst>
                <a:outerShdw blurRad="38100" dist="38100" dir="2700000" algn="tl">
                  <a:srgbClr val="000000">
                    <a:alpha val="43137"/>
                  </a:srgbClr>
                </a:outerShdw>
              </a:effectLst>
              <a:uLnTx/>
              <a:uFillTx/>
              <a:latin typeface="Verdana"/>
            </a:endParaRPr>
          </a:p>
        </p:txBody>
      </p:sp>
      <p:sp>
        <p:nvSpPr>
          <p:cNvPr id="26" name="Text Box 19">
            <a:extLst>
              <a:ext uri="{FF2B5EF4-FFF2-40B4-BE49-F238E27FC236}">
                <a16:creationId xmlns:a16="http://schemas.microsoft.com/office/drawing/2014/main" id="{CE155BD4-5A21-4BB0-8079-A5B5C1D4291E}"/>
              </a:ext>
            </a:extLst>
          </p:cNvPr>
          <p:cNvSpPr txBox="1">
            <a:spLocks noChangeArrowheads="1"/>
          </p:cNvSpPr>
          <p:nvPr/>
        </p:nvSpPr>
        <p:spPr bwMode="auto">
          <a:xfrm>
            <a:off x="3231928" y="1948528"/>
            <a:ext cx="778481" cy="36846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4800" b="1">
                <a:solidFill>
                  <a:schemeClr val="tx1"/>
                </a:solidFill>
                <a:latin typeface="Verdana" pitchFamily="34" charset="0"/>
              </a:defRPr>
            </a:lvl1pPr>
            <a:lvl2pPr marL="742950" indent="-285750">
              <a:defRPr sz="4800" b="1">
                <a:solidFill>
                  <a:schemeClr val="tx1"/>
                </a:solidFill>
                <a:latin typeface="Verdana" pitchFamily="34" charset="0"/>
              </a:defRPr>
            </a:lvl2pPr>
            <a:lvl3pPr marL="1143000" indent="-228600">
              <a:defRPr sz="4800" b="1">
                <a:solidFill>
                  <a:schemeClr val="tx1"/>
                </a:solidFill>
                <a:latin typeface="Verdana" pitchFamily="34" charset="0"/>
              </a:defRPr>
            </a:lvl3pPr>
            <a:lvl4pPr marL="1600200" indent="-228600">
              <a:defRPr sz="4800" b="1">
                <a:solidFill>
                  <a:schemeClr val="tx1"/>
                </a:solidFill>
                <a:latin typeface="Verdana" pitchFamily="34" charset="0"/>
              </a:defRPr>
            </a:lvl4pPr>
            <a:lvl5pPr marL="2057400" indent="-228600">
              <a:defRPr sz="4800" b="1">
                <a:solidFill>
                  <a:schemeClr val="tx1"/>
                </a:solidFill>
                <a:latin typeface="Verdana" pitchFamily="34" charset="0"/>
              </a:defRPr>
            </a:lvl5pPr>
            <a:lvl6pPr marL="2514600" indent="-228600" algn="ctr" eaLnBrk="0" fontAlgn="base" hangingPunct="0">
              <a:spcBef>
                <a:spcPct val="0"/>
              </a:spcBef>
              <a:spcAft>
                <a:spcPct val="0"/>
              </a:spcAft>
              <a:defRPr sz="4800" b="1">
                <a:solidFill>
                  <a:schemeClr val="tx1"/>
                </a:solidFill>
                <a:latin typeface="Verdana" pitchFamily="34" charset="0"/>
              </a:defRPr>
            </a:lvl6pPr>
            <a:lvl7pPr marL="2971800" indent="-228600" algn="ctr" eaLnBrk="0" fontAlgn="base" hangingPunct="0">
              <a:spcBef>
                <a:spcPct val="0"/>
              </a:spcBef>
              <a:spcAft>
                <a:spcPct val="0"/>
              </a:spcAft>
              <a:defRPr sz="4800" b="1">
                <a:solidFill>
                  <a:schemeClr val="tx1"/>
                </a:solidFill>
                <a:latin typeface="Verdana" pitchFamily="34" charset="0"/>
              </a:defRPr>
            </a:lvl7pPr>
            <a:lvl8pPr marL="3429000" indent="-228600" algn="ctr" eaLnBrk="0" fontAlgn="base" hangingPunct="0">
              <a:spcBef>
                <a:spcPct val="0"/>
              </a:spcBef>
              <a:spcAft>
                <a:spcPct val="0"/>
              </a:spcAft>
              <a:defRPr sz="4800" b="1">
                <a:solidFill>
                  <a:schemeClr val="tx1"/>
                </a:solidFill>
                <a:latin typeface="Verdana" pitchFamily="34" charset="0"/>
              </a:defRPr>
            </a:lvl8pPr>
            <a:lvl9pPr marL="3886200" indent="-228600" algn="ctr" eaLnBrk="0" fontAlgn="base" hangingPunct="0">
              <a:spcBef>
                <a:spcPct val="0"/>
              </a:spcBef>
              <a:spcAft>
                <a:spcPct val="0"/>
              </a:spcAft>
              <a:defRPr sz="4800" b="1">
                <a:solidFill>
                  <a:schemeClr val="tx1"/>
                </a:solidFill>
                <a:latin typeface="Verdana" pitchFamily="34" charset="0"/>
              </a:defRPr>
            </a:lvl9pP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a:ln>
                  <a:noFill/>
                </a:ln>
                <a:effectLst/>
                <a:uLnTx/>
                <a:uFillTx/>
                <a:latin typeface="Arial" charset="0"/>
              </a:rPr>
              <a:t>Load</a:t>
            </a:r>
          </a:p>
        </p:txBody>
      </p:sp>
    </p:spTree>
    <p:extLst>
      <p:ext uri="{BB962C8B-B14F-4D97-AF65-F5344CB8AC3E}">
        <p14:creationId xmlns:p14="http://schemas.microsoft.com/office/powerpoint/2010/main" val="3885789057"/>
      </p:ext>
    </p:extLst>
  </p:cSld>
  <p:clrMapOvr>
    <a:masterClrMapping/>
  </p:clrMapOvr>
</p:sld>
</file>

<file path=ppt/theme/theme1.xml><?xml version="1.0" encoding="utf-8"?>
<a:theme xmlns:a="http://schemas.openxmlformats.org/drawingml/2006/main" name="Technische Universität Berlin | PowerPoint Master">
  <a:themeElements>
    <a:clrScheme name="Technische Universität Berlin | PowerPoint Master 1">
      <a:dk1>
        <a:srgbClr val="000000"/>
      </a:dk1>
      <a:lt1>
        <a:srgbClr val="FFFFFF"/>
      </a:lt1>
      <a:dk2>
        <a:srgbClr val="C50E1F"/>
      </a:dk2>
      <a:lt2>
        <a:srgbClr val="B2B2B2"/>
      </a:lt2>
      <a:accent1>
        <a:srgbClr val="717171"/>
      </a:accent1>
      <a:accent2>
        <a:srgbClr val="177191"/>
      </a:accent2>
      <a:accent3>
        <a:srgbClr val="FFFFFF"/>
      </a:accent3>
      <a:accent4>
        <a:srgbClr val="000000"/>
      </a:accent4>
      <a:accent5>
        <a:srgbClr val="BBBBBB"/>
      </a:accent5>
      <a:accent6>
        <a:srgbClr val="146683"/>
      </a:accent6>
      <a:hlink>
        <a:srgbClr val="53BDE3"/>
      </a:hlink>
      <a:folHlink>
        <a:srgbClr val="99CC00"/>
      </a:folHlink>
    </a:clrScheme>
    <a:fontScheme name="Technische Universität Berlin | PowerPoint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altLang="de-DE" sz="12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altLang="de-DE" sz="12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echnische Universität Berlin | PowerPoint Master 1">
        <a:dk1>
          <a:srgbClr val="000000"/>
        </a:dk1>
        <a:lt1>
          <a:srgbClr val="FFFFFF"/>
        </a:lt1>
        <a:dk2>
          <a:srgbClr val="C50E1F"/>
        </a:dk2>
        <a:lt2>
          <a:srgbClr val="B2B2B2"/>
        </a:lt2>
        <a:accent1>
          <a:srgbClr val="717171"/>
        </a:accent1>
        <a:accent2>
          <a:srgbClr val="177191"/>
        </a:accent2>
        <a:accent3>
          <a:srgbClr val="FFFFFF"/>
        </a:accent3>
        <a:accent4>
          <a:srgbClr val="000000"/>
        </a:accent4>
        <a:accent5>
          <a:srgbClr val="BBBBBB"/>
        </a:accent5>
        <a:accent6>
          <a:srgbClr val="146683"/>
        </a:accent6>
        <a:hlink>
          <a:srgbClr val="53BDE3"/>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TU_PPT_Master_ohneBild_HDL-zweizeilig</Template>
  <TotalTime>0</TotalTime>
  <Words>1771</Words>
  <Application>Microsoft Office PowerPoint</Application>
  <PresentationFormat>Bildschirmpräsentation (4:3)</PresentationFormat>
  <Paragraphs>328</Paragraphs>
  <Slides>29</Slides>
  <Notes>29</Notes>
  <HiddenSlides>1</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1</vt:i4>
      </vt:variant>
      <vt:variant>
        <vt:lpstr>Folientitel</vt:lpstr>
      </vt:variant>
      <vt:variant>
        <vt:i4>29</vt:i4>
      </vt:variant>
    </vt:vector>
  </HeadingPairs>
  <TitlesOfParts>
    <vt:vector size="33" baseType="lpstr">
      <vt:lpstr>Arial</vt:lpstr>
      <vt:lpstr>Verdana</vt:lpstr>
      <vt:lpstr>Technische Universität Berlin | PowerPoint Master</vt:lpstr>
      <vt:lpstr>Microsoft Word-Dokument</vt:lpstr>
      <vt:lpstr>Energy Economics -  Plenary Tutorial 1. Microeconomics / Economic Fundamentals </vt:lpstr>
      <vt:lpstr>Organisational topics </vt:lpstr>
      <vt:lpstr>Questions on the previous tutorials </vt:lpstr>
      <vt:lpstr>Brief theoretical summary of the topic </vt:lpstr>
      <vt:lpstr>Categories of costs in power production and their relevance </vt:lpstr>
      <vt:lpstr>Load Curve and Load Duration Curve </vt:lpstr>
      <vt:lpstr>Load and Residual Load </vt:lpstr>
      <vt:lpstr>Merit Order </vt:lpstr>
      <vt:lpstr>Merit Order </vt:lpstr>
      <vt:lpstr>Merit Order Effect of Renewables </vt:lpstr>
      <vt:lpstr>Merit Order </vt:lpstr>
      <vt:lpstr>Merit Order - Impact of CO2 – Prices </vt:lpstr>
      <vt:lpstr>Task 1) Load Duration Curve</vt:lpstr>
      <vt:lpstr>Task 1) Load Duration Curve</vt:lpstr>
      <vt:lpstr>Task 1) Load Duration Curve</vt:lpstr>
      <vt:lpstr>Task 2) Merit Order and Dispatch Decisions</vt:lpstr>
      <vt:lpstr>Task 2)  Dispatch Decisions</vt:lpstr>
      <vt:lpstr>Task 2)  Dispatch Decisions</vt:lpstr>
      <vt:lpstr>Task 2)  Dispatch Decisions</vt:lpstr>
      <vt:lpstr>Task 3) Merit Order Effect of Renewables</vt:lpstr>
      <vt:lpstr>Task 3) Merit Order Effect of Renewables</vt:lpstr>
      <vt:lpstr>Task 3) Merit Order Effect of Renewables</vt:lpstr>
      <vt:lpstr>Task 3) Merit Order Effect of Renewables</vt:lpstr>
      <vt:lpstr>Task 3) Merit Order Effect of Renewables</vt:lpstr>
      <vt:lpstr>Supplementary practise material I Power plants and CO2 - Prices</vt:lpstr>
      <vt:lpstr>Supplementary practise material I Power plants and CO2 - Prices</vt:lpstr>
      <vt:lpstr>Supplementary practise material II Screening Curve</vt:lpstr>
      <vt:lpstr>Supplementary practise material II Screening Curve</vt:lpstr>
      <vt:lpstr>Supplementary practise material II Screening Curve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PRÄSENTATION ODER THEMA ZWEIZEILIGE VERSION</dc:title>
  <dc:creator>David Schröder</dc:creator>
  <cp:lastModifiedBy>David Schröder</cp:lastModifiedBy>
  <cp:revision>70</cp:revision>
  <cp:lastPrinted>2019-01-23T13:46:53Z</cp:lastPrinted>
  <dcterms:created xsi:type="dcterms:W3CDTF">2018-07-03T11:48:14Z</dcterms:created>
  <dcterms:modified xsi:type="dcterms:W3CDTF">2019-01-23T14:54:32Z</dcterms:modified>
</cp:coreProperties>
</file>