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ink/ink4.xml" ContentType="application/inkml+xml"/>
  <Override PartName="/ppt/notesSlides/notesSlide2.xml" ContentType="application/vnd.openxmlformats-officedocument.presentationml.notesSlide+xml"/>
  <Override PartName="/ppt/ink/ink5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7.xml" ContentType="application/inkml+xml"/>
  <Override PartName="/ppt/notesSlides/notesSlide11.xml" ContentType="application/vnd.openxmlformats-officedocument.presentationml.notesSlide+xml"/>
  <Override PartName="/ppt/ink/ink8.xml" ContentType="application/inkml+xml"/>
  <Override PartName="/ppt/notesSlides/notesSlide12.xml" ContentType="application/vnd.openxmlformats-officedocument.presentationml.notesSlide+xml"/>
  <Override PartName="/ppt/ink/ink9.xml" ContentType="application/inkml+xml"/>
  <Override PartName="/ppt/notesSlides/notesSlide13.xml" ContentType="application/vnd.openxmlformats-officedocument.presentationml.notesSlide+xml"/>
  <Override PartName="/ppt/ink/ink10.xml" ContentType="application/inkml+xml"/>
  <Override PartName="/ppt/notesSlides/notesSlide14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65" r:id="rId2"/>
    <p:sldId id="366" r:id="rId3"/>
    <p:sldId id="354" r:id="rId4"/>
    <p:sldId id="343" r:id="rId5"/>
    <p:sldId id="345" r:id="rId6"/>
    <p:sldId id="355" r:id="rId7"/>
    <p:sldId id="356" r:id="rId8"/>
    <p:sldId id="264" r:id="rId9"/>
    <p:sldId id="363" r:id="rId10"/>
    <p:sldId id="364" r:id="rId11"/>
    <p:sldId id="292" r:id="rId12"/>
    <p:sldId id="282" r:id="rId13"/>
    <p:sldId id="284" r:id="rId14"/>
    <p:sldId id="286" r:id="rId15"/>
    <p:sldId id="287" r:id="rId16"/>
    <p:sldId id="362" r:id="rId17"/>
    <p:sldId id="358" r:id="rId18"/>
    <p:sldId id="268" r:id="rId19"/>
    <p:sldId id="269" r:id="rId20"/>
    <p:sldId id="367" r:id="rId21"/>
    <p:sldId id="270" r:id="rId22"/>
    <p:sldId id="300" r:id="rId23"/>
    <p:sldId id="272" r:id="rId24"/>
    <p:sldId id="368" r:id="rId25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B3A2C7"/>
    <a:srgbClr val="984807"/>
    <a:srgbClr val="FF6600"/>
    <a:srgbClr val="F79646"/>
    <a:srgbClr val="3E97B6"/>
    <a:srgbClr val="177191"/>
    <a:srgbClr val="BFBFBF"/>
    <a:srgbClr val="00B0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95" autoAdjust="0"/>
    <p:restoredTop sz="94940" autoAdjust="0"/>
  </p:normalViewPr>
  <p:slideViewPr>
    <p:cSldViewPr>
      <p:cViewPr varScale="1">
        <p:scale>
          <a:sx n="78" d="100"/>
          <a:sy n="78" d="100"/>
        </p:scale>
        <p:origin x="168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09:29.89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15126 5634 290 0,'0'0'77'0,"-4"0"4"0,4 0-39 16,-5 0-5-16,5 0-4 0,0 0-2 0,-3 0-4 15,3 0-4-15,0 0-2 0,0 0-2 16,0 0-3-16,-4 0-3 0,4 0-2 16,0 0-2-16,0 0-2 0,0 0-2 15,0 0 1-15,0 0 0 0,7 0 0 16,-1 0 2-16,1 0-1 0,5 0 1 15,1 0-1-15,2-4-1 0,4 4-1 16,7 0-2-16,1 0-1 0,6 0-1 16,1 0 0-16,2 5-1 0,1-5 1 0,1 0-1 15,-4 0 0-15,-1 0 0 0,-1 0 1 16,-2 0-1-16,0 0 0 0,-4 0 0 16,-4-4 1-16,2 4-1 0,-4-2 1 15,-5 2 1-15,1-6-1 0,-4 6 1 16,-2-3 0-16,-2 3 0 0,-2 0 0 15,0 0 0-15,-6 0-1 0,6 0 1 16,-6 0 0-16,0 0 0 0,0 4 1 16,0-4 0-16,0 0 1 0,0 0 0 0,0 0 0 15,0-4-1-15,0 4 0 0,0-3 0 16,-6 3-2-16,6-7 0 0,0 7 0 16,0 0 0-16,0-3 0 0,0 3 0 15,0 0 0-15,0 0 0 0,0 0-1 16,0 0 1-16,0 0 0 0,0 0 0 15,0 0-1-15,0 0 1 0,0 0-1 16,0 0 1-16,0 0-1 0,0 0 0 0,-3 0 0 16,3 0 1-16,-4 0-1 0,4 0 1 15,-6-5-1-15,1 5 0 0,-2-6 0 16,-1 3 0-16,-1-2 0 0,-2-1 0 16,-3-1 0-16,-1-1 0 0,-2 1 0 15,3-3 0-15,-5 1 1 0,3 0-1 16,0 1 0-16,2-1 0 0,1 1 0 15,3 4 1-15,-1-2-2 0,4 1 1 16,1 5 0-16,0-3 0 0,3 3 0 0,3 0 0 16,-4 0 0-16,4 0-1 0,0 0 1 15,0 0-1-15,0 0 0 0,4 4 0 16,0-4 0-16,3 5 1 0,2-5-1 16,4 6 1-16,2-3 1 0,3-3-1 15,2 7 0-15,0-5 0 0,3-2 1 0,3 8-1 16,-2-4 0-16,-2 4 0 0,1-3 0 15,0 1 0-15,-3-1 0 0,0 1 0 16,-1-1 0-16,-5-5 0 0,0 7 0 16,-6-6 0-16,-3 3 0 0,-5 3-1 15,0-1 1-15,0 2 0 0,-7 1-1 16,-3 3 1-16,-6 1 0 0,1 4 0 16,-6-1 1-16,-3 2-1 0,-2-1 1 15,-1 0-1-15,0 0 0 0,1 1 1 0,-1 0-1 16,1 2 1-16,0-4-1 0,3 2 1 15,4-2-1-15,1-4 1 0,5-1-1 16,1-2 0-16,5-4 0 0,3 0-3 16,4-3-3-16,0-2-3 0,0 0-5 15,3 0-11-15,3-2-76 0,1-7-23 16,7-1-83-16,-1-4-179 0</inkml:trace>
  <inkml:trace contextRef="#ctx0" brushRef="#br0" timeOffset="4510.39">16401 5663 379 0,'0'-2'86'0,"6"-5"2"15,-6 1-63-15,6-1-6 0,-6 0 1 16,6 1 0-16,-6-2 0 0,5-2 1 16,-5 2-1-16,-5-1 0 0,3-2-1 15,-4 3-1-15,-1-2-2 0,-4 0-2 0,4 3-2 16,-1-2-1-16,-3 0-1 0,3 4-1 16,0-3-1-16,-3 2-1 0,-2 1-1 15,4 2-1-15,-3-2-1 0,-1 5-2 16,0-5-1-16,-1 5 0 0,1 0-1 15,-2 8-1-15,-2-1 1 0,-2 7 0 16,-2 3 0-16,0 3 0 0,-4 0 0 0,4 2 1 16,3-2-1-16,2 0 1 0,4-3 0 15,3 0-1-15,4-5 0 0,5 0 0 16,0-1 0-16,7-5 0 0,1-6 0 16,6 0 1-16,5-6-1 0,7-4 2 15,1-1-1-15,4-2 0 0,-1 0 0 16,3-2 0-16,3-1-1 0,-3 3 1 15,-4 0-1-15,2 0 0 0,-3-3 0 0,-7 3 0 16,-2 2 0-16,-5 1 0 0,-3 4 1 16,-4-1-1-16,-5 4 0 0,-2 3 0 15,0 0 0-15,-4 0 0 0,-2 0 0 16,-3 3 0-16,0 4-1 0,1-2 2 16,-4 3-1-16,3 3 0 0,-2 0 0 15,3 2 1-15,-3 0-1 0,4 2 0 16,2 1 1-16,2-3-1 0,3 5 0 0,0-3 0 15,0-1 0-15,3-2 0 0,7 0 0 16,-1-2 0-16,5-1 0 0,5-9 0 16,6 0 0-16,-3-5 1 0,8-6 0 15,4-4 0-15,0-3 0 0,6-3-1 16,-1-1 1-16,0-5-1 0,6 1 1 16,-3 0-1-16,-2-5 0 0,0 2 0 0,-3-4 0 15,-4-6 0-15,-5 0 0 0,-6 2 0 16,-3-4 1-16,-2 4-1 0,-4-5 1 15,-4 5-1-15,-2 3 1 0,-1 3-1 16,-6 4 2-16,0 5-1 0,0 8 1 16,-6 2 0-16,-1 5 0 0,0 7 0 15,-1 0 0-15,-3 4-1 0,-3 7 0 16,0 6 1-16,-5 8-1 0,-3 10 1 16,-2 9 0-16,-3 10 1 0,-1 7-1 0,-3 6 0 15,-2 2 0-15,1 3 0 0,3 3 0 16,-3-2-2-16,6 1 1 0,1-4 0 15,3 1-1-15,2-7 1 0,0-3 0 16,0-3 1-16,6-9 0 0,-3-4 0 16,4-11 0-16,5-4 0 0,0-9 0 15,2-6-1-15,6-3-1 0,-5-8 1 16,5-4-1-16,5 0 1 0,2-7-2 0,2-13 0 16,8-5-2-16,3-9-1 0,2-10-2 15,2-13 0-15,2-3-1 0,0-6 0 16,0 0 0-16,-4 4 2 0,-3 1 1 15,0 9 1-15,-5 4 0 0,0 5 0 16,-3 10 2-16,-4 7 0 0,-3 5 2 16,-4 3 2-16,5 5 0 0,-5 8 1 15,0 0-2-15,0 5 1 0,0 0-1 0,5 6 0 16,-3 0-3-16,5 2 1 0,5 2 0 16,-1 1 0-16,4 0 0 0,4 0-1 15,2-1 1-15,4-6 1 0,1 1-1 16,2-5 1-16,3 0 0 0,-2 0 0 15,2-8 1-15,-2 3-1 0,-3-3 1 16,0-1-1-16,-5 3 1 0,-3 1-1 16,-4-1 1-16,-5 2 2 0,0 4 1 15,-6 0 3-15,2-2 3 0,-5 2 1 0,0 0-1 16,-6 0 0-16,0 0-1 0,0 0-3 16,-1 0-3-16,0 2-2 0,0-2-1 15,2 4 0-15,3-4 0 0,-3 0 0 16,5 6-1-16,0-6 0 0,0 0-1 15,0 0 1-15,7-9 0 0,3 5-1 16,0-6 1-16,7-1 1 0,4-2-1 16,5-5 1-16,3-2-1 0,4-1 1 0,4-7-1 15,-3 1-1-15,4-7 0 0,-5-1 0 16,-4 0 1-16,-3 1-1 0,-6 0 0 16,-6 7 0-16,-8 3 0 0,-6 5 0 15,0 5 0-15,-11 6 0 0,-5 6 0 16,-4 2 0-16,-6 7 1 0,-1 10 0 15,-8 10 2-15,-2 14-1 0,-3 6 1 16,0 11 0-16,1 11-1 0,0 10 1 16,-1 0-1-16,7 3-1 0,3-1 0 0,-1 0 1 15,2-2-1-15,1-8 0 0,6-5 1 16,2-6-1-16,2-7 1 0,4-11-1 16,6-4 0-16,2-13-1 0,6-2 1 15,0-12-1-15,6-1 1 0,2-10-1 16,5 0 1-16,4-16-1 0,3-2-1 15,1-14 0-15,5-4-2 0,0-10-2 16,-3-10-1-16,3-6 0 0,-2 1-1 0,-3-3 1 16,-1 2 1-16,-5 5 2 0,-2 7 0 15,-3 3 2-15,-4 9 1 0,-6 2 2 16,-5 9 0-16,-2 4 2 0,-5 3 0 16,4 5 1-16,-3 2 0 0,4 3 1 15,0 3-2-15,5 3-1 0,2 4-1 16,9 0-1-16,4 6 0 0,7-1-1 0,7-1 1 15,11 2-1-15,2-2 2 0,6-4-1 16,1 6 0-16,4-6 0 0,-3 0 1 16,-3-6-1-16,-5 6 0 0,-5-3 1 15,-3 3-1-15,-5-3 0 0,-8 3 0 16,-7 0 1-16,-5 0 2 0,-7 0 1 16,-5 0 1-16,-7 6 0 0,-4 0 1 15,-4-1 1-15,-5 5 0 0,-5 0-2 16,1-2-1-16,2 3-1 0,1 0 0 0,6 1-1 15,0 3-1-15,5-6 0 0,4 5-1 16,4 0-1-16,7 2 1 0,0 1-1 16,11-2 0-16,4 0 0 0,5-3 1 15,8-4 0-15,5-3 1 0,7-5-1 16,4 0 1-16,3-6 0 0,-1 2-1 16,1-2 1-16,-7 1-1 0,-1 1 0 15,-5-3 0-15,-8-2 1 0,-4 0 0 0,-11-4 0 16,-5 1 0-16,-6-4-1 0,-8 0 0 15,-5-1 0-15,-7 0 0 0,-5 2 0 16,-3 2 1-16,-4 2 0 0,-1 2 0 16,0 5 1-16,0 4 1 0,3 0-1 15,5 0-1-15,2 0 0 0,7 7-1 16,4 0 0-16,4 1-1 0,8-4-1 16,0 4 1-16,7-6-1 0,4-2 1 15,7 5 0-15,2-5 1 0,11 0 0 0,1 0-1 16,3 0 1-16,5-5-2 0,0-2 1 15,-1 2-1-15,-3-6 0 0,-4 1 1 16,-1 0 0-16,-5-1 0 0,-3 0 1 16,-5 4 0-16,-1-3 0 0,-3 3 1 15,-5 2-1-15,1-2 0 0,-1 4 0 16,-2 1 0-16,2-3 0 0,-1 5 0 16,1-4-1-16,1 4 1 0,4-5-1 0,1 5 1 15,5 0 0-15,2 0 0 0,5 0 0 16,2 0 0-16,-1 0 0 0,-2 5 0 15,0-5 0-15,-6 0 0 0,-3 4 0 16,-2-4 0-16,-3 5-1 0,-2-2 0 16,-1 3-1-16,-1-2 0 0,-3 4 0 15,-5 0 1-15,-6 3-1 0,-1 1 2 16,-2 2-1-16,-1 2 2 0,-2-3 0 0,1 3-1 16,0 0 1-16,2-4-1 0,2 2 1 15,1-2-1-15,6 0-1 0,0 0 1 16,8-1-1-16,4 0 0 0,7 0 1 15,5-2-1-15,6-4 1 0,11-5 0 16,9 0 0-16,7-5 0 0,5 1 0 16,-2-5-1-16,2 1 0 0,-2 2-1 0,-5-1 0 15,-7-2 0-15,-11-2 0 0,-4-1 0 16,-5-3 1-16,-8 3 1 0,-10-6 0 16,-7 4 1-16,-9 1 0 0,-6 1 1 15,-6 1 0-15,-5 1 0 0,-4 2 1 16,-2 3 0-16,-1 1-1 0,1 4 1 15,-1 0-1-15,1 4 0 0,1-4-1 16,3 9 0-16,3-3 0 0,1 3 0 16,1 1-1-16,5-2 0 0,3 3 0 15,8 2 0-15,4 0 0 0,6-1 0 0,8-1 0 16,6-2 0-16,6-1 0 0,4-1 0 16,1-3-1-16,4-4-1 0,1 4-1 15,-3-4 0-15,-2-6-1 0,-1-1 0 16,-1 2 1-16,-6-1 1 0,-3-1 0 15,-7 4 1-15,-3-1 0 0,-10 4 0 16,0 0 1-16,-9 0-1 0,-2 7 1 0,-5-4 0 16,0 2 0-16,-2 0 1 0,-1 0 1 15,2-1 0-15,4-4 1 0,2 3 0 16,2-3 0-16,3 0-1 0,6 0 0 16,0 0-1-16,9 0 0 0,1-3 0 15,7-3-1-15,3-2 1 0,6-1-1 16,0-6 1-16,9-4 0 0,4-3-1 15,-1-5 1-15,-3-1-1 0,5-3 1 16,0-4-1-16,-1 1 1 0,-7-2-1 16,-5-2 1-16,-4-1-1 0,-6-1 0 0,-4 5 0 15,-8 5 0-15,-5 2 0 0,0 6 0 16,-5 5-1-16,-2 5 1 0,0 6-1 16,-4-1 0-16,1 7 1 0,-3 7-1 15,-6 0 1-15,5 8 0 0,-4 1 0 16,4 8 1-16,-2 6-1 0,1-5 1 0,4 7 0 15,0 2 0-15,-5-3 0 0,-1 4 0 16,1-4 1-16,-1 2-1 0,2 2 0 16,0-2 0-16,1-2-1 0,5 0 1 15,3-3-1-15,2-3 0 0,1-3 1 16,3-5-1-16,-6-2 0 0,6-4 0 16,0-4 0-16,0-2 0 0,6-5 1 15,1 0-1-15,13 0 1 0,0 0 0 16,5-6 0-16,8 1 0 0,7-3 0 0,2 3 0 15,9-6-1-15,-10 2 1 0,5-5-1 16,3 2 0-16,-7-5 0 0,-9 2 0 16,3-2 0-16,-3 0 0 0,-3 4 0 15,-3 4 0-15,-12-1 0 0,3 5 0 16,-5-2 2-16,-9 7 0 0,-4-4 0 16,-10 4 1-16,-8 0 0 0,4 10 0 15,-1-3 0-15,1 4-1 0,-4 2 0 0,4 3 0 16,2-3 0-16,5 0-1 0,1 1 0 15,4-1-1-15,-3-3 1 0,5 2-1 16,6-4 0-16,0 0 0 0,0-4 0 16,9 0 1-16,4-4 0 0,7 0 0 15,1 0 0-15,1-5 0 0,4-2 0 16,-4 0 0-16,-5-4 0 0,-8 0 1 16,-2-1-1-16,-7-4 1 0,-6-1 0 15,0 1 1-15,0 0 1 0,0 0 0 0,-11 1 0 16,-4 2 1-16,-11-1-2 0,-4 5 1 15,-1 0-2-15,-6 6-1 0,1 3-1 16,-1 0 1-16,4 0-1 0,11 7 0 16,3-1 0-16,1 1-1 0,6 3 1 15,4-2-1-15,8 2 0 0,0-2 0 16,13 2 0-16,6-3 1 0,1-2-1 0,8-1 2 16,13 1-1-16,1-3 0 0,-1-2 1 15,0 5-1-15,-3-5 0 0,4 6 1 16,-10-1-1-16,-8-5-1 0,-9 6 1 15,-2-3-1-15,-2 3 0 0,-9-3 1 16,-2 1-1-16,-8 2 1 0,-4-2 0 16,-1 3 0-16,-1 1 1 0,0 0-1 15,0-1 1-15,2 3-1 0,1-2 1 16,3-1-1-16,8 2 0 0,-5-5-1 16,5 3 1-16,5-4 0 0,4 1-1 0,8-4 1 15,8 5 0-15,2-5 0 0,8-8 1 16,17 1-1-16,2-7 0 0,6 2 1 15,0-5 0-15,4-5 0 0,0-6 0 16,-4 0 0-16,-11-7 1 0,-4-4-1 16,0-8 1-16,-10-4-1 0,-7-2 1 15,-2 2-1-15,-6 2 0 0,-3 3 0 0,-9 6-1 16,-3 5 1-16,-5 9 0 0,0 0 0 16,-5 7 0-16,-2 0 0 0,-5 5 1 15,-2 4-1-15,0 8 0 0,-5 2 0 16,-1 12-1-16,0 3 0 0,-5 9 1 15,2 7-1-15,-7 5 0 0,2 7 1 16,3 0-1-16,-2-2 1 0,6 4-1 16,1-2 0-16,7-7 0 0,7 0 0 15,6-5-1-15,2-4 1 0,8-2-1 0,4-4 1 16,1-3-1-16,4-2-1 0,0-5-1 16,2-3 0-16,-1-5 0 0,-2-3 0 15,-2-3 1-15,-3-5 0 0,1-1 1 16,-3-1 2-16,-3-2 0 0,2 0 0 15,-7-1 0-15,-3 2 0 0,6 0 1 16,-6 4-1-16,0-3-1 0,0 5 1 16,-6 0-1-16,6 1 1 0,-2-1-1 0,2 5-1 15,0-4 1-15,0 4-1 0,0-7 0 16,9 4-1-16,3-1 1 0,7-2-1 16,1-1 1-16,8-3 0 0,9-1 1 15,3-3-1-15,5-2 2 0,4 2-1 16,4-10 1-16,0 0 0 0,-2-4-1 15,-2 1 1-15,-9-5 0 0,-3 0 0 16,-9 0-1-16,-5 4 1 0,-7 2-1 0,-2-2 1 16,-9 1-1-16,-3 2-1 0,-2-1 1 15,0 3-1-15,-4 2 1 0,-5 5-1 16,-5 3 0-16,-4 5 0 0,-1 8 1 16,-3-4 0-16,-4 8 0 0,4 1 0 15,-3 2 0-15,1 7 0 0,1 1 1 16,3 6-1-16,0 4 1 0,0 6 1 15,4 3-1-15,5 1 0 0,0 3 1 0,8 3-1 16,3-2 0-16,0-1 0 0,2 1-1 16,4-2 0-16,1-2 0 0,-1-2 0 15,1-4 0-15,0-3 0 0,1-1 0 16,4-5 0-16,1-3 0 0,2-3 0 16,3-4 1-16,2-4 0 0,6-6 0 15,2 0 0-15,1-11 1 0,10-1-1 16,2-3 0-16,-2-4-1 0,3-3 0 0,-3-1-2 15,-4-2 1-15,3 3-1 0,-17 1 0 16,0 0 0-16,-3 0 1 0,-11 1 0 16,-7 1 0-16,-7 2 1 0,-11 0-1 15,-2 5 1-15,0 0-1 0,-9 5 1 16,-4 7 0-16,1 8 0 0,-3 5 1 16,3 6 0-16,-1 2 0 0,1 7 1 15,5 5 0-15,5-2 1 0,3-2 2 0,5-2 1 16,5 1 1-16,7-1 2 0,2-5 2 15,13-3 0-15,4-3 1 0,5-2-2 16,11-5 0-16,3 0-3 0,10-1-1 16,5-5-2-16,1-3-3 0,-3 0-7 15,-1-2-12-15,-11-5-16 0,-1-2-15 16,-10-3-18-16,-8-4-109 0,-9 1-125 16,-9-1-277-16</inkml:trace>
  <inkml:trace contextRef="#ctx0" brushRef="#br0" timeOffset="5826.05">20438 5563 162 0,'-2'-3'41'0,"-5"3"9"0,2 0-24 16,2 3 5-16,-2-3 7 0,0 7 6 0,3-7 3 15,-4 3-2-15,0-3-3 0,4 5-5 16,-4-1-6-16,0-1-5 0,0 4-5 16,-1-1-5-16,-6 5-4 0,5 3-3 15,-6 2-2-15,2 0-1 0,0 4-1 16,-2 2 0-16,6-4 0 0,1-1 0 16,0 4 0-16,7-6 2 0,0-1 2 15,0-4 1-15,13-2 1 0,1-4-1 0,7-4 0 16,4-9-1-16,3 2-2 0,4-9-2 15,-2 4-2-15,1-5-1 0,-4-2-1 16,-3 4 0-16,-4-2 0 0,-5-1 0 16,-4 1 0-16,-8-1 0 0,-3-1 1 15,0 4 0-15,-6 3 1 0,-2 0 0 16,-6 2 0-16,-3 2 0 0,1 5 0 0,-5 3 0 16,-2 7 0-16,2 2-1 0,-2 5-1 15,-2 1 0-15,1 3 0 0,3 0-1 16,2 3-5-16,5-2-7 0,2-2-11 15,9 1-53-15,3-2-44 0,10-4-85 16,6-1-189-16</inkml:trace>
  <inkml:trace contextRef="#ctx0" brushRef="#br0" timeOffset="7329.34">22317 5442 454 0,'-15'-6'94'0,"-2"4"0"15,1 2-83-15,-1 3-6 0,2 8 0 16,2 1 1-16,0 3 4 0,-1 2 5 16,-2 5 3-16,-1 0 2 0,-5 3 2 15,-3 9-1-15,-4 1-1 0,-5 9-3 16,-7 3-5-16,-1 9-4 0,-5 2-2 15,-4 0-2-15,1 5-2 0,-3 2 0 16,6-5 0-16,4-5 0 0,3-2 1 0,7-7 0 16,6-8 0-16,6-5 0 0,6-10 0 15,4-3-1-15,5-6 0 0,6-9-1 16,3-5 0-16,8-5 1 0,4-9-1 16,6-7 0-16,9-4 0 0,6-10 0 15,6-4-1-15,11-6 0 0,6-5 0 16,2-8 0-16,4 0-1 0,0-4-1 0,-1 1 0 15,-2 0-1-15,-7-2 1 0,-7 13-1 16,-8 3 0-16,-6 8 1 0,-8 4 1 16,-7 8 0-16,-6 4 1 0,-8 5 1 15,-5 1 1-15,0 4 1 0,0 2 1 16,-7 1 0-16,0 2 0 0,-1 3 0 16,2 5-1-16,0 0 0 0,0 5-2 15,2 3 0-15,0 2 0 0,4 3 0 16,0 1 0-16,0 4 0 0,7-4 0 15,1 0 1-15,3-3 0 0,4-1 1 0,3 0 0 16,1-5-1-16,3 0 1 0,0-5 0 16,0 0-1-16,1 0-1 0,-4 0 0 15,0-9 1-15,-2 2-1 0,-1-1-1 16,-2-3 1-16,-3-5 0 0,0 0 0 16,0-8-1-16,-2 1 1 0,-2-1-1 15,-1-2 1-15,1 2-1 0,-2 1 1 0,0 1-1 16,-2 3 0-16,3 3 1 0,-4 2-1 15,3 1 0-15,2 1 0 0,0 2 0 16,1 3 0-16,5 1 0 0,2-2 0 16,2 2 0-16,2 2 0 0,2-1-1 15,6 2 1-15,5 3 0 0,1 0 1 16,6 0-1-16,1 3 0 0,0-3 0 16,-1 8 0-16,-5-5 0 0,-2 1 1 15,-6 2-1-15,-5-4-1 0,-6 1 1 0,-2 4 0 16,-2 0 0-16,-9 1 2 0,-2 2 1 15,0 3 1-15,-8 0 1 0,-5 1 0 16,-3 2 0-16,-4-1 0 0,-4 3-2 16,0-4-1-16,-27 22 0 15,27-18-2-15,5-3 0 0,5 1 0 16,7 0-1-16,7-4 1 0,7-2-1 0,7-4 1 16,9 0-1-16,7-6 1 0,10 0-2 15,0 0 1-15,8-9-1 0,1 1-1 16,2 2-1-16,-1-3 1 0,2 0 0 15,-5 5 1-15,-7-1 0 0,-6 1 1 16,-3 4 0-16,-10 0 1 0,-9-3 2 16,-7 3 1-16,-5 4 2 0,-9 4 2 15,0-2 1-15,-6 3 1 0,-5 5 2 16,-4 1-3-16,3-2 0 0,0 3-3 0,2 1 0 16,-1-3-2-16,8-1-2 0,4 2-1 15,8 0 0-15,0-3-4 0,0 0-4 16,14-2-7-16,3-1-7 0,1-2-12 15,3 2-15-15,3-9-95 0,-1 2-101 16,-1-2-242-16</inkml:trace>
  <inkml:trace contextRef="#ctx0" brushRef="#br0" timeOffset="7632.64">23607 5247 542 0,'-2'-8'114'0,"2"1"2"0,0 3-97 16,0 4-9-16,6-2-5 0,-4 2 0 15,4 0 1-15,1 0 2 0,1-5 2 16,-3 5 2-16,2-5 1 0,-2 5-2 16,-2-3 0-16,3-1-3 0,0 4-2 15,0-4-2-15,-6 4-2 0,6-5 1 16,-6 5 2-16,0 0 3 0,0-3 1 15,0 3 0-15,0 0 0 0,-6 3 0 16,4 2-2-16,-2-1-3 0,-3 2-3 0,1-1-4 16,3 2-6-16,-2-2-6 0,0 2-8 15,5 1-13-15,0-3-11 0,0 1-91 16,7 0-96-16,5 0-227 0</inkml:trace>
  <inkml:trace contextRef="#ctx0" brushRef="#br0" timeOffset="8670.24">24122 5472 463 0,'0'0'110'0,"0"-5"3"0,0-1-72 16,-5 2-11-16,5 2-9 0,-2-4-4 15,-3 2-3-15,3 4-5 0,-4-6-2 0,-2 6-1 16,-4 0-1-16,-2 0 1 0,-5 6 0 15,-1-1 2-15,-1 2-1 0,-6 4 1 16,-2 3 0-16,-1 1 0 0,-2 2-1 16,-1-2 1-16,1 6-2 0,5 2 0 15,2-1-2-15,4 0-1 0,9 3 0 16,8 0-1-16,4-3-1 0,8 0 0 16,6-1 0-16,7 0 0 0,12-7 0 15,7-2 0-15,4-2-1 0,4-3 0 0,3-7 0 16,2 0 0-16,0-4-1 0,-6-4 1 15,0-4-1-15,0 1 1 0,5-5 1 16,-6-3 0-16,-5-2-1 0,-2 0 1 16,-6-4 0-16,-7 0 0 0,-6-4 0 15,-12 5 0-15,-2 1 0 0,-6 0 2 16,-2 2 1-16,-5 4 0 0,-5 4 0 16,-3 7 0-16,-5 1 0 0,-4 5-1 15,-2 0 0-15,-1 9-2 0,-1 4 0 0,-2 2 0 16,6 3 0-16,1 4 0 0,8 3 0 15,1-2 0-15,3 0 0 0,8 3 0 16,3-5-1-16,0 0 1 0,8-3 0 16,6-3 0-16,1 1 0 0,10-5 0 15,6-1 0-15,4-3 0 0,5-5 0 16,6-2 0-16,-5 0 0 0,6 0-1 0,-2-3 0 16,1-7 1-16,-4-1 0 0,-1-1-1 15,-4-5 1-15,2 1-1 0,-1 1 1 16,-4-2 0-16,-2 2-1 0,-4 3 1 15,-2 1-1-15,-5 2 1 0,-4-2 0 16,-5 2 1-16,-2-2 0 0,-5 1 0 16,1 1 1-16,-6-1 2 0,4 2 0 15,-4 1 2-15,0 0-1 0,0 0 1 16,0 3 0-16,0 2-1 0,0-3-1 0,-3 5-2 16,3-4-2-16,0 4 0 0,0 0-2 15,-5 0 0-15,5 5 0 0,-3 0-1 16,-1 0 1-16,0 2 1 0,0-2 0 15,-1 2 0-15,2 2 0 0,3-1 1 16,-5 0-1-16,5 2 0 0,0 0 1 16,0 2-1-16,6 1 0 0,-3-1 0 15,3 6 0-15,0-1 0 0,0 2 1 0,0-1-1 16,1 1 0-16,-1 2 0 0,-2 1 0 16,0-4 0-16,0 1 0 0,-4-1-1 15,0-1 0-15,0-3 1 0,-8 2 0 16,0-4 0-16,-4-1 0 0,-3-2 1 0,-5-2 0 15,0 2 1-15,-6-5 0 16,-1-4 1-16,-1 5 1 0,-3-5 1 16,4 0 0-16,0 0 0 0,1-5 0 15,6 5 0-15,0-5-1 0,5 5-2 0,3-8 0 16,0 4-1-16,4 4-2 0,2-3-5 16,6 3-8-16,-6-5-9 0,6 5-10 15,0-4-13-15,6 4-10 0,-2-9-100 16,6 6-103-16,-3-4-245 0</inkml:trace>
  <inkml:trace contextRef="#ctx0" brushRef="#br0" timeOffset="13301.78">15182 7072 960 0,'-63'0'-960'0</inkml:trace>
  <inkml:trace contextRef="#ctx0" brushRef="#br0" timeOffset="14421.09">14201 7228 413 0,'0'-4'87'0,"7"1"1"0,0-5-74 16,5 1-4-16,3-2 0 0,4-3 2 0,6-3 2 15,3 1 3-15,1-3 3 0,4-2 1 16,2-2 0-16,0-2-2 0,3-3-2 15,2-2-3-15,0-2-4 0,0-2-3 16,1 1-4-16,-2 0-1 0,1-1-1 16,-5 4 0-16,-4-1 0 0,-3-2 0 15,-5 4 0-15,-5-4 0 0,-6 4 0 16,-5 1 0-16,-3 1 0 0,-4 4 1 0,-6 4-1 16,1 3 2-16,-6 3-1 0,0 0 1 15,-2 6 0-15,-4 5 0 0,1-4 1 16,-2 4-1-16,0 8 0 0,-3 2 0 15,-1 3 0-15,-2 4 0 0,2 7-1 16,0 4 1-16,-1 3-1 0,2 7 1 16,0-2-1-16,2 7 0 0,2 1 0 15,1-2-1-15,3 1 1 0,2-2-1 0,4-3 0 16,1 1 0-16,6-7-1 0,0-1 1 16,4-7 0-16,2 0 0 0,4-3 0 15,0-5 1-15,5-4 0 0,3-2 1 16,2-10 1-16,5 0-1 0,-1-10 1 15,6 0-1-15,3-1 0 0,6-3-1 16,-4 0-1-16,4 0 0 0,0-2-1 16,0 1 1-16,-4-2-1 0,-2-2 0 15,-5 1 0-15,-4 1 0 0,-4-3 0 0,-3 2 0 16,-4 2 0-16,-4 2 0 0,-1 5 0 16,-5 1-1-16,-3 5 0 0,0 3 0 15,-8 7 0-15,-1 4 1 0,-1 2-1 16,-5 6 1-16,-1 1 0 0,-3 2 1 15,2 0 1-15,-2 0-1 0,5-5 0 16,1 0 0-16,4-2 0 0,6-2 0 16,3-2-1-16,6-1 1 0,4-4-1 0,6-2 0 15,1-4 1-15,6 0 0 0,4-9-1 16,2-1 1-16,0 0-1 0,1-4 0 16,-1 1 1-16,-4-1-1 0,-2 3 1 15,-3 0-1-15,-3-1 1 0,-3 0-1 16,-6 1 1-16,-2-2-1 0,-6 2 0 15,0-7 0-15,-9 1 0 0,-4 1 0 16,-4 2 0-16,-2 3 0 0,-2 4 1 16,-2 0-1-16,-1 7 2 0,2 3-1 0,-1 3 1 15,2 4-1-15,0 1 0 0,2 2 1 16,-3 1-2-16,5 5-1 0,-5-1-3 16,2 2-5-16,6-4-7 0,1 4-9 15,6-2-12-15,7-1-58 0,0-3-35 16,15 3-83-16,4-6-177 0</inkml:trace>
  <inkml:trace contextRef="#ctx0" brushRef="#br0" timeOffset="15371.38">15664 6907 346 0,'0'0'91'0,"0"-4"3"15,-5 4-30-15,5 0-32 0,0 0-2 16,-6 0-3-16,2 10-4 0,0-2-2 16,-6 6-1-16,-1 2-3 0,-1 5-2 15,-2 2-2-15,-5 2-2 0,-2 2-1 16,2-2-3-16,-3-2-1 0,1-2 0 0,2-3-1 15,2-1 0-15,4-5-2 0,2-4 0 16,5 0-1-16,6-4 0 0,3-4 0 16,10 0-2-16,2-5-2 0,7-5-4 15,7-1-3-15,2-5-3 0,5 0-3 16,3-2-2-16,-2 4 0 0,3-2 3 16,-3 2 2-16,-2 3 4 0,-5 3 5 15,-4 3 2-15,-6 5 4 0,-7-4 3 16,-6 4 2-16,-1 5 3 0,-6 2 1 0,-5 2 1 15,1-1-1-15,0 3-1 0,-2 0-2 16,1 0-2-16,3-1-2 0,2-1-1 16,0-1-2-16,2-1 0 0,7-2 0 15,2-1-1-15,7-1 0 0,4-3 0 16,3 0 0-16,7-7 0 0,3 2 0 16,3-5-1-16,1-2 1 0,-2-2-1 15,-1-3 1-15,0 3-1 0,-4-1 1 0,-3-3-1 16,-7 0 1-16,-1-3 0 0,-8 3 1 15,-3 2 2-15,-7-2 2 0,-6 1 1 16,-8 7 0-16,-7 0 1 0,-6 10 0 16,-5 0-2-16,-4 8-1 0,-1 4-2 15,0 4-1-15,1 6 1 0,2 0-1 16,7 2 0-16,6-2 0 0,6-1-1 16,5-5-1-16,7-3 1 0,10-3-1 0,7-4 0 15,7-6 1-15,6 0-1 0,8-9 1 16,1 5-1-16,2-4 0 0,5-2 0 15,-6 0 0-15,-1 0-1 0,-5-1 1 16,-3 2 0-16,-5-4-1 0,-9 4 2 16,-5-1-2-16,-6 3 1 0,-6 7 0 15,-2 0 0-15,-9 0 0 0,-3 10 0 16,-4 1 2-16,-2 5 1 0,-1 5 0 0,-5 7 1 16,-1 4-1-16,-1 6 2 0,-3 7-1 15,-1 5-1-15,-1 9 0 0,0 6-1 16,-1 2 0-16,1 3 0 0,0-1-2 15,5 0 1-15,-2-1-1 0,2-9 0 16,2-2 1-16,5-9-1 0,0-5 0 16,2-6 0-16,0-5 0 0,5-9 1 15,0-6 0-15,1-6 0 0,1-3 2 16,-1-4 1-16,3-4 2 0,-4-12 0 0,3-1 1 16,0-4 1-16,3-7 0 0,1-5 0 15,2-3-1-15,5-2-1 0,11 2-1 16,3-6-1-16,6 1-1 0,10-2-2 15,8-3 0-15,7 3-1 0,5-6-1 16,6 0-1-16,3 2-7 0,6 0-6 16,-4 3-9-16,-1 0-13 0,-2 2-16 0,-6 10-96 15,-10 4-105-15,-7 7-246 0</inkml:trace>
  <inkml:trace contextRef="#ctx0" brushRef="#br0" timeOffset="15608.13">16579 7116 597 0,'0'-10'127'0,"0"-1"0"15,11 0-106-15,-2 4-11 0,8 1-3 16,2-2-3-16,3 1-1 0,5 1 0 15,0 3 1-15,5-1 0 0,0 4-1 16,0 0 0-16,-3 0-7 0,-2 0-13 0,0 0 44 16,-4 6-158-16,-9 1-112 0,-8-3-302 15</inkml:trace>
  <inkml:trace contextRef="#ctx0" brushRef="#br0" timeOffset="17550.49">17219 7084 490 0,'-6'-10'101'0,"6"-1"1"16,0-8-89-16,12 2-8 0,9-8-2 0,5-7 0 16,8-2-2-16,5-4 2 0,7-2 2 15,0-4 2-15,6-6 1 0,-4 6 1 16,-3-2 1-16,-4 2 0 0,0 3 0 15,-3-1-3-15,-2 10 0 0,-6 3-2 16,-4 4 2-16,-5 5-1 0,-5 4 1 16,-1 8-1-16,-8-1 0 0,-5 9 0 15,-2 0 1-15,-7 12 1 0,-1 6 0 16,-4 4 1-16,-6 4 1 0,-3 5 1 0,-6 8 1 16,-1 3-2-16,-4 1-2 0,-1 4-1 15,0 0-1-15,0 3 0 0,3 0-1 16,2-4-2-16,3-4 0 0,5-3 0 15,2-6-1-15,0-3-1 0,5-5 0 16,-1-4 0-16,6-8 0 0,2 0 0 16,1-4-1-16,0-5 1 0,5-4-1 15,-3 6 1-15,3-6-1 0,0 0 1 16,0-7-1-16,6 1 0 0,-6 0 0 0,3-5-1 16,-3-1 0-16,5-2 0 0,-5-2-1 15,0-1 0-15,-5 0 1 0,2-1 0 16,-3 3 0-16,-1-1 1 0,1 2 0 15,0 3 0-15,0 2-1 0,4 0 0 16,2 4-1-16,2-2 1 0,6 0-1 16,5 1 0-16,6 1 0 0,6-2 1 15,3 3 0-15,9-5 1 0,1 6 1 0,5-4-1 16,4 3 0-16,2-2 0 0,0-1 1 16,-1 1-1-16,-8 0 0 0,-2-1 0 15,-5 3 1-15,-10-3-1 0,-6 3 1 16,-7 0 1-16,-6 4 0 0,-10-6 0 15,-2 6 0-15,-7-2 0 0,-4 2 1 16,-6 0 0-16,-2 0-1 0,-1 0 0 16,-2 0-1-16,2 6 1 0,2 2-1 0,5-1 0 15,-1 4-1-15,5 6 1 0,3 3-1 16,2 2 1-16,5 3-1 0,1 0 1 16,6 1-1-16,5 0 0 0,3-4 0 15,6-5 0-15,6-4-1 0,5-1 1 16,3-4 0-16,5-4 0 0,6-4 0 15,0 0 0-15,0-3 0 0,-2-4 0 16,0-4 0-16,-4-4 0 0,-7-4 0 0,1-4 1 16,-5-3-1-16,-4 0 1 0,-3-4 0 15,-4 2 0-15,-2 0-1 0,-4 6 1 16,-5 2 1-16,0 0 0 0,0 6 0 16,0-2 0-16,-4 3 0 0,4 2 0 15,0-1 0-15,0 1-1 0,10 1-1 16,1 1 0-16,5 3 0 0,6-3-1 15,9 5 1-15,7 1 0 0,2 3 0 16,1 0 0-16,5 0 0 0,2 4 0 0,-4 2 0 16,-3-1 1-16,-8-5-1 0,1 5 1 15,-8-1-1-15,-3-4 1 0,-6 5 0 16,-7 1 1-16,-7 1 3 0,-3 3 0 16,-13-1 1-16,-1 5 0 0,-7 0 0 15,-5 3 0-15,-1 0-1 0,-4 2-2 16,3 0-1-16,1 0-1 0,6 0-1 0,3 0 0 15,4-1 0-15,4-1 0 0,7-2 0 16,3-2-1-16,5-1 1 0,2-3 0 16,7-5 0-16,2-4 0 0,8 0 0 15,3-6 0-15,6-5 1 0,6-4 0 16,6-2 0-16,-1 0-1 0,6-2 0 16,-2-2-1-16,-1 2-1 0,-2 2 0 15,-6 1 0-15,-6 3 0 0,-5 1 0 0,-8 2 1 16,-3 4 1-16,-7 3-1 0,-3 3 2 15,-7-6-1-15,0 6 1 0,-4 0 0 16,-3 4 0-16,-3 0 1 0,-6 0 0 16,-1 6 0-16,-1 1 1 0,2 1-1 15,-2-1-1-15,0 5 1 0,2-1-1 16,0-2 0-16,5 1-1 0,0-2 0 0,3 0 0 16,5-1 0-16,3-3 0 0,9-1-1 15,2-2 1-15,2-5 0 0,7-5 1 16,3-2-1-16,2 1 0 0,2-3 1 15,3-1-2-15,0-3 1 0,3 0-1 16,1 0 0-16,-1 0 1 0,-1-1-1 16,2-2 1-16,-2 4 0 0,-5 3 0 15,-7 0 0-15,-3 4 0 0,-4-1 0 16,-2 6 0-16,-11 0-1 0,5 0 1 16,-5 0 0-16,0 0 0 0,-6 0-1 15,-8 10 1-15,2-2 0 0,-2 2 1 0,1 2-1 16,-1 5 0-16,1-1 0 0,1 2 0 15,7-3 0-15,5 0-1 0,0 0 1 16,0-3-1-16,0 0 0 0,11-7 1 16,2 1-1-16,7-6 1 0,-1 0-1 15,15 0 1-15,0-8 0 0,4-1-1 0,-4-2-1 16,-1 3 1-16,-1-4-1 0,0 2 1 16,-10 0-1-16,-3 2 1 0,-4 4 1 15,-4-1 0-15,-2 2 0 0,-3 3 0 16,-6 0 0-16,5 0 0 0,-5 0 0 15,-6 6 0-15,3-3 0 0,0 6 1 16,-3-1 0-16,6 1 1 0,-3 1 1 16,3 0 1-16,0-1 1 0,8-2 2 15,2 0 0-15,6-4 1 0,4-3-1 0,6 0 0 16,3-5-1-16,9-1-1 0,1 0-2 16,2-2-4-16,-3 4-11 0,-4-2-12 15,-1 3-13-15,-6-2-15 0,-7-2-105 16,-14 4-117-16,1-2-266 0</inkml:trace>
  <inkml:trace contextRef="#ctx0" brushRef="#br0" timeOffset="19090.71">20265 6930 405 0,'0'0'89'0,"-6"0"2"0,6 0-67 15,-3-3-10-15,3 3-3 0,0 0-2 16,0 0 1-16,0-6-1 0,6 2 1 15,-3 0 0-15,4-5-1 0,10 3 0 16,3-3 0-16,1 0-2 0,7-3-2 16,4 2-1-16,6-1-2 0,1-1 0 0,-5-2 0 15,-2 3-1-15,-3 2-1 0,-3-3 1 16,-5 2 0-16,-3 4 0 0,-6-3 0 16,-4 6 1-16,-8-4 1 0,0-1 0 15,-6 5 2-15,-2 3 0 0,-4-4-1 16,-6 4 1-16,1-5-1 0,-7 5 0 0,-1 0-1 15,-2 0 2-15,3 0 0 0,-2 5 0 16,2-1 1-16,2 4 1 0,-3 3-1 16,6 1 2-16,3 0-1 0,1 5 0 15,5 1 0-15,3 0 0 0,7 3 0 16,7 0 0-16,3 0 0 0,6-2 0 16,5-2 1-16,5-2 1 0,1-1 1 15,4-8 0-15,-1-6-1 0,4 0-1 16,3 0-1-16,-3-10-2 0,-1 0-2 15,-1-2-4-15,-4 0-9 0,-2 1-9 0,-5 0-13 16,-2 2-47-16,-6-1-56 0,0 0-95 16,-5 3-205-16</inkml:trace>
  <inkml:trace contextRef="#ctx0" brushRef="#br0" timeOffset="19762.12">21189 6661 531 0,'0'-9'116'0,"2"5"2"0,-2-4-93 0,0 4-9 16,0-1-4-16,0 0-3 0,-3 5-1 15,-2-5 1-15,-2 5 1 0,-6 0 2 16,0 5 1-16,-7-1-1 0,0 4-1 16,-6 3-2-16,-2 4-1 0,-3 4-3 15,3-2-1-15,-4 3-1 0,0 1 0 16,5 0-1-16,3-1 0 0,7-1-1 16,4-4 1-16,13 1-2 0,7-2 1 15,12-1 0-15,9-2 0 0,6-3 0 0,7-2 1 16,4-2-1-16,1-4 1 0,4 0-1 15,-1-7 0-15,1 4 0 0,-1-3-1 16,3 0 0-16,-5-1 1 0,-5 2-1 16,-2-1 0-16,-9 1 1 0,-10-3 0 15,-7 4 0-15,-8-4 2 0,-6 5 1 16,0-3 1-16,-10 6 0 0,-6-4 1 16,-1 4 1-16,-9 0-1 0,-1 8 0 15,-2-4 0-15,0 1-2 0,2 0 0 0,1 1-1 16,9-3-1-16,6 0-1 0,5 2-1 15,6 2 0-15,7 2-1 0,11-3 0 16,4 1 1-16,7 1-1 0,6-2 1 16,0 0 0-16,1-6 0 0,1 0 1 15,-2 0-1-15,1-6 1 0,-2 0-1 16,-6-2 0-16,-1 0 0 0,-3-1 0 0,-4 2-1 16,-6-6 1-16,-1 1 0 0,-8-2-1 15,-5 1 1-15,0-3 1 0,-4 3-1 16,-8-4 0-16,-1 4 0 0,-5 2 0 15,-3 2 0-15,-3 4 1 0,-3 0-1 16,-4 5 1-16,2 5-2 0,-3 1-6 16,-2 3-5-16,-3 2-7 0,3 1-9 15,-3 0-9-15,6 4-12 0,6-3-41 0,2 0-49 16,13-2-84-16,10 0-191 16</inkml:trace>
  <inkml:trace contextRef="#ctx0" brushRef="#br0" timeOffset="21127.36">22037 6671 453 0,'6'-8'105'0,"-6"5"2"0,0-3-72 16,0 6-14-16,0 0-5 0,0 0-1 0,0 6-1 16,0 2-1-16,-7 3 1 15,-1 3 0-15,-3 2 0 0,-3-2-2 16,-3 4-2-16,2 0-3 0,0 0-2 0,2-4-2 16,0 2-1-16,3-3-2 0,6-2 1 15,4-4-1-15,0-1 1 0,0-3-1 16,7-3 1-16,5 0 0 0,4 0-2 15,6-4-1-15,3-4-4 0,6-1-1 16,3-1 0-16,1 0-1 0,1-1 0 0,-3 0 1 16,0 1 2-16,-2 0 3 0,-2 5 2 15,-5 2 2-15,-5-1 1 0,-2 4 1 16,-5 0 0-16,-4 4 2 0,-4 1 0 16,-4-2 1-16,-8 5-1 0,2-2 0 15,-1 4-1-15,0-1-1 0,-2 4 0 16,2-7-1-16,3 4 0 0,4-3-1 15,6 1 1-15,3-5-1 0,9 1 1 16,4-4-2-16,9 6 1 0,4-6-1 0,4 0 0 16,3 0 0-16,1 0-1 0,-2-8 1 15,2 1-1-15,-5 0 0 0,-1-3 1 16,-1-2-1-16,-3-1 1 0,-4 0 0 16,-3-4-1-16,-5 1 2 0,-4-2 1 15,-2 2 1-15,-8-2 2 0,-7 3 1 16,0-1 0-16,-7 4 0 0,-9 4-1 0,-6 1-1 15,-4 7-2-15,-1 0-2 0,-5 7 1 16,-1 4-1-16,4 4 0 0,0 3 1 16,6 0-1-16,3 0 0 0,1-2 0 15,7-1 0-15,4-1-1 0,8-3 0 16,0 0 0-16,10-3 0 0,3 0 1 16,10-3 0-16,3-5-1 0,5 0 1 15,6 0 0-15,7-7 0 0,3-1-1 16,-1-2-1-16,0 1 1 0,-4 0-1 0,0-1 1 15,-7-1 0-15,-7 0 0 0,-4-1 0 16,-4 1 1-16,-5-1 0 0,-3 3 1 16,-5 2 3-16,-3 2 0 0,-4 3 1 15,0 2 0-15,0 0 0 0,0 6-1 16,-10 2-1-16,-1 5-1 0,-1 0-2 16,-4 4 0-16,-1 0 0 0,-5 3-1 15,2 0 1-15,0-2-1 0,5-1 0 0,-1-3 0 16,4 0 0-16,1-2 0 0,5-3-1 15,4-2-1-15,2-3-2 0,0 2 0 16,2-6 1-16,4 0-1 0,4-5 0 16,3 1 0-16,4-4 0 0,1-1 1 15,3-4-1-15,3 0 1 0,-2-2-1 16,4-1 1-16,-2 2 1 0,0-2 1 16,1-2 0-16,-5 3 0 0,1 2 1 15,0-2 0-15,2 3 0 0,-7 0 0 0,1 7 0 16,-1-1-1-16,2 6 1 0,-4 0 0 15,-6 4 0-15,3 2 0 0,-4 2-1 16,-1 3 0-16,-6-2 1 0,0-1-1 16,0 2 1-16,0 1-1 0,-7-4 1 15,-1 0 1-15,-2 0 0 0,3 1-1 16,0-3 1-16,0 1 0 0,0-3-1 0,2 2 1 16,5 1-1-16,0-3 0 0,6 2 0 15,2-2 0-15,5-3 1 0,6 5-1 16,1-5 1-16,5 0 0 0,1 0-1 15,-2-5 1-15,6 0-1 0,-4 0 0 16,-5 1 1-16,4-1-1 0,-2 0 0 16,2-1 0-16,-4 1 1 0,3 1-1 0,-4 0 0 15,-5 0 0-15,2 4 1 0,-8-6 0 16,-2 6 0-16,0 0 0 0,-7 0 1 16,0 0 0-16,-9 0 0 0,-1 7 1 15,2-1-1-15,-1 1-1 0,-2 2 1 16,2 3-1-16,-2-1 0 0,9 0-1 15,2-1 0-15,0 0 0 0,0-3 0 16,9 0-1-16,4-4 1 0,5-3 1 0,3 4-1 16,6-4 1-16,7 0 0 0,6 0-1 15,0 0 0-15,-1-4 0 0,1 4-1 16,-2-3 0-16,-9 3 1 0,0-7-1 16,-13 7 0-16,1-4 2 0,-8-1-1 15,-3 5 1-15,-1 0 0 0,-5 0 0 16,0 0 0-16,0 0-1 0,-5 0 1 15,0 7-1-15,-1-4 0 0,2 3-1 16,-3-1-1-16,1 2-2 0,0-1-4 0,1 0-5 16,0-2-5-16,5 2-7 0,0-2-8 15,0 0-8-15,0-4-36 0,9 0-56 16,-2 0-84-16,1 0-195 0</inkml:trace>
  <inkml:trace contextRef="#ctx0" brushRef="#br0" timeOffset="21336.26">24236 6585 616 0,'0'-12'148'15,"-2"6"2"-15,2-1-99 0,0 4-16 16,-5 3-10-16,5 0-9 0,0 0-9 16,0 0-4-16,0 0-2 0,0 0-1 15,-2 4 0-15,2-4 1 0,0 7-5 0,-5-3-6 16,5 2-8-16,0-3-9 15,0 2-9-15,0-1-10 0,0 1-12 0,0 0-25 16,5-5-57-16,-3 6-82 0,3 2-187 16</inkml:trace>
  <inkml:trace contextRef="#ctx0" brushRef="#br0" timeOffset="22140.83">24610 6779 500 0,'0'0'110'16,"0"0"4"-16,0 0-82 0,0 0-11 15,0 0-4-15,2 5 1 0,-2-5 1 16,0 0-2-16,5 2 0 0,-5-2-1 16,0 0-2-16,0 0-3 0,6 0-2 15,-3 0-2-15,3 0-2 0,-1 0-1 16,1 0-2-16,1 0-1 0,-4 0 1 16,2-4 0-16,0 4 1 0,-5-5 2 15,2 5 0-15,-2 0 0 0,0-4 0 0,-4 4-1 16,0 0 0-16,-3 0-1 0,-4 2-2 15,3-2 0-15,-3 0 0 0,1 4 0 16,0-4 0-16,2 5 0 0,2-5 0 16,4 0 0-16,2 0 0 0,-5 0-1 15,5 0 1-15,5 0-1 0,1 0 0 16,-3 0 0-16,4-5 1 0,2 5 0 16,-1-4 0-16,0 4-1 0,-1-2 1 0,-3 2 0 15,-1 0 0-15,-3 0-1 0,0 0 1 16,0 0-1-16,0-6 0 0,-5 6 1 15,1 0-1-15,-3-4 0 0,-4 4 0 16,3-2 0-16,0 2 1 0,-3-5 0 16,2 5-1-16,-1-4 1 0,0 4 0 15,-1 0 0-15,-3 0 0 0,-4 0 0 16,4 0 1-16,-8 5 0 0,-2 4 2 0,-3 2 1 16,2 2 0-16,2 4 1 0,-3-2 1 15,0 4-1-15,5-1 1 0,4 1-1 16,4 1-1-16,5-1 0 0,8 0 0 15,6 2 0-15,8-4 0 0,5 0 1 16,8-4-1-16,7-2 0 0,7-1 0 16,-1-4-1-16,2-2-1 0,-1-4-5 0,-5 0-7 15,-4-6-10-15,0 1-9 0,-6-2-11 16,-6-3-17-16,-5-2-102 0,-2-2-109 16,-4-3-255-16</inkml:trace>
  <inkml:trace contextRef="#ctx0" brushRef="#br0" timeOffset="24319.25">14403 7638 384 0,'0'0'80'15,"0"0"1"-15,0 0-68 0,4 0 0 16,2 0 2-16,3 0 2 0,2 0 1 16,2-3 3-16,5 3 0 0,0 0-1 15,5-6-2-15,3 6-4 0,2-5-1 0,4 1-2 16,4 4-1-16,4-7-1 0,4 7 0 15,2-5 0-15,1 5-1 0,6-4 0 16,-1 4-2-16,4-9-1 0,-1 4 0 16,0 0-2-16,6 1-1 0,-4 1-1 15,4 3-1-15,-3-4 1 0,3 4 0 16,-1 0 0-16,1 0 0 0,1 0 0 16,0-4 0-16,4 4 0 0,1 0 0 15,0-4 0-15,4 4 0 0,1-9-1 0,2 9 1 16,0-6-1-16,5-1 1 0,-2-1-1 15,1 2 1-15,-2-2 0 0,2 3 0 16,-5-1-1-16,1 2 1 0,-6-1 0 16,1 5 0-16,-2-3 0 0,-2 3-1 15,-3 0 1-15,3-7-1 0,-5 7 0 16,1-4 0-16,4 1 2 0,2-3 1 0,-2 1 1 16,2-1 2-16,-1 1 2 0,4-5-1 15,-2 5 1-15,-2-2 0 0,1 2-3 16,-1 1 0-16,-6 1-2 0,-1 3-1 15,1 0-1-15,-4-4 1 0,-2 4-1 16,3 0 0-16,1-5 0 0,0 5 0 16,-1-2 0-16,-2 2 0 0,-1-4 1 15,4-1 0-15,-2 2 0 0,1-4 0 16,2 4 1-16,-2 0 0 0,2-2 0 16,-1 5 0-16,-4-3 0 0,-4 3 0 15,0-3 0-15,-4-2-1 0,4 2 0 0,-1 0 0 16,-2 3 0-16,4-6 0 0,0 2-1 15,-4 4 1-15,-4 0 0 0,-4 0 1 16,-3 0 0-16,1 0 1 0,-7 0 0 16,1 0 0-16,1 0 1 0,-4 0-1 0,-1 0 0 15,-2-3-1-15,1 3 1 16,-1-4 0-16,-10 4 0 0,2 0 0 0,-8 0 0 16,4 0 1-16,-7 0-1 0,-6 0-1 15,0-3 0-15,-7 3-4 0,-6-5-7 16,2-1-7-16,0 1-9 0,-5-2-16 15,1 3-106-15,2-4-112 0,2 4-267 16</inkml:trace>
  <inkml:trace contextRef="#ctx0" brushRef="#br0" timeOffset="25398.22">20072 7536 348 0,'2'-7'88'0,"2"-1"4"15,2-4-45-15,0 4-11 0,1 3-8 16,-1-2-3-16,-3 3-3 0,2-1-2 16,0 5-3-16,-5 0-2 0,2 0-2 15,-2 8-1-15,-2 1-2 0,-3 5-1 0,-1 2-1 16,0 3 0-16,-3 2-2 0,-2 1-2 15,4-2-2-15,0-1 0 0,0 0 0 16,5-5-1-16,2 2 0 0,0-4 1 16,9-4-1-16,3-1 1 0,5-7-1 15,13 0 1-15,2-8-1 0,3 3 0 16,5-5 1-16,4-1-1 0,-2 1 0 0,-2 1 0 16,-7 1-1-16,-2-2 1 0,-8-1 0 15,-4-2 0-15,-7 3 0 0,-5-1 0 16,-7 0 1-16,0 0 0 0,0 1 1 15,-8 0 0-15,-2 2 2 0,2 0 0 16,2 2 0-16,0 0 0 0,4-1-1 16,2 3-1-16,5-1 0 0,3 0-1 15,5 3-1-15,2 2-1 0,9-5 1 16,3 5-1-16,1 0 1 0,4 0-1 0,-4 7 0 16,3-2 0-16,-3 1 1 0,-1 3-1 15,-8-2 0-15,0 2 0 0,-5 2 1 16,0 1 1-16,-8-4 2 0,-6 2 1 15,0 1 1-15,-5-1 0 0,-4 3 1 16,-2 0-1-16,-2-5-1 0,4 3-1 16,1 0-2-16,1-4 0 0,2 1-2 15,5-4 0-15,0 0-2 0,0-4-3 0,5 6-4 16,-1-6-8-16,5 0-8 0,-1 2-12 16,0-2-96-16,0 0-99 0,2 4-240 15</inkml:trace>
  <inkml:trace contextRef="#ctx0" brushRef="#br0" timeOffset="25672.44">20960 7365 561 0,'-9'-8'123'0,"-2"-1"1"0,3 2-99 16,2 7-9-16,-2 0-6 0,2 0-1 0,0 0 2 16,0 7 2-16,0-7 4 0,-1 3 3 15,2-3 1-15,1 0-1 0,4 0-2 16,-5 0-7-16,5 0-10 0,0 0-9 16,0 0-11-16,6 0-9 0,0 0-12 15,3 0-15-15,2 0-88 0,-1 0-95 16,0 0-231-16</inkml:trace>
  <inkml:trace contextRef="#ctx0" brushRef="#br0" timeOffset="26717.34">21387 7624 460 0,'4'-11'104'0,"0"0"1"0,-4-1-77 15,0 3-8-15,0-1-4 0,-6 3-3 16,-3-1-3-16,-4 4-1 0,-6-1 1 16,-7 5 0-16,0 0 0 0,-2 0 0 15,1 9 1-15,-3 1 0 0,3-2 0 16,5 4-1-16,2 1-2 0,2-1-1 16,4 1-1-16,0-2-2 0,5 1 0 15,3-1-2-15,6-2 0 0,6-1-1 16,7-2 0-16,5-6 0 0,3 4 0 0,10-4 0 15,45-5 1-15,-33 0-1 16,4 5 0-16,-2-5-1 0,2 1 1 16,-7-2-1-16,-7 4 0 0,-6-5 1 15,-7 3 0-15,-5 0 2 0,-4 4 5 16,-5-7 3-16,-6 7 1 0,0-1 0 16,0 1 0-16,-4 0-1 0,-3 0-2 15,-1 3-3-15,1 5-4 0,-3-3-1 16,0 3 0-16,1 4 0 0,-1 3-1 15,2 1 1-15,1-1-1 0,2-1 0 0,5 2-1 16,0-4 1-16,0 1-1 0,11-4 0 16,-2-2 0-16,4 0 0 0,6-2 1 15,1-5 0-15,11 0 0 0,0 0 0 16,5-10 0-16,3 3-1 0,3-6-2 0,4-4-1 16,-2 0-1-16,0-4 0 15,-4-2 0-15,0-2-1 0,-4-6 2 0,-6-1 2 16,-4-5 1-16,-3-1 0 0,-9-2 1 15,0-1-1-15,-5 1 1 0,-4 3 0 16,-5 2 0-16,0 11 0 0,-8 3-1 16,1 7 1-16,-6 4 1 0,-1 4-1 15,-5 6 0-15,-1 6 0 0,-4 4 1 16,-2 6 0-16,-3 6 0 0,1 9-1 0,-4 5 1 16,2 4 0-16,1 5 0 15,5-3-1-15,4 1 0 0,7-6 0 0,4-4 0 16,9-6 0-16,11-2 0 0,5-6 0 15,9-4-1-15,1-4 1 0,1-3 0 16,3-4-1-16,3-4 1 0,-4-4-1 16,-3-5 1-16,0-2-1 0,-2-3 1 15,-1 1-1-15,-4-6 2 0,-3 2-1 0,-1-1 1 16,-2 1 0-16,-8 1 0 0,1 1 0 16,-6 1 1-16,0 1 0 0,0 2-1 15,-4 3 1-15,1 0 0 0,3 4-1 16,-4-2-1-16,4 6-1 0,5 0 0 15,3 0 0-15,2 0 0 0,5 7 0 16,7-4 1-16,5 2-1 0,5 1 1 16,6 4 1-16,3 1-1 0,3 3 0 15,-2 1 0-15,-2 2 1 0,-3 1-1 16,-4-2 0-16,-10 2 1 0,-4-2-1 0,-4 0 0 16,-3 2 0-16,-8-4 0 0,-4-1 0 15,3-1 0-15,-3-3 1 0,-4-2-1 16,1-3 1-16,3-4 1 0,-6 0-1 15,6 6-5-15,0-6-7 0,0-5-11 16,-4 2-12-16,4-5 17 0,0-3-121 16,0-2-104-16,5-2-248 0</inkml:trace>
  <inkml:trace contextRef="#ctx0" brushRef="#br0" timeOffset="26921.03">22613 7390 616 0,'-9'-11'146'0,"0"0"5"16,2 1-100-16,-1 4-12 0,2 0-9 16,-1 0-6-16,4 2-7 0,0 4-7 0,3-2-4 15,0 2-3-15,-5-5-1 0,5 5-1 16,0 0-5-16,5 0-7 0,-5 0-9 16,7 0-8-16,-2 6-8 0,0-6-14 15,1 3 22-15,1 0-125 0,0 2-102 16,2-5-256-16</inkml:trace>
  <inkml:trace contextRef="#ctx0" brushRef="#br0" timeOffset="27419.43">22701 7640 453 0,'0'7'104'0,"5"-7"4"15,2 0-60-15,1 0-30 0,9 0-5 16,5-4-1-16,10-3 2 0,7-3 1 15,8-1-1-15,-1-2 1 0,2-3-1 16,1-4 0-16,-5-2-1 0,-1-5-2 0,-3-4-3 16,-5-1-4-16,-1-4-1 0,-1-3-2 15,-2 1 1-15,-5 0-1 0,-5 2-1 16,-7 2 2-16,-2 2-1 0,-6 7 2 16,-6 5-1-16,0 4 1 0,-12 7 0 15,-2 5 0-15,-5 4-1 0,-1 8 0 0,-6 5-1 16,-2 7 0-16,-4 4 0 0,-1 8 0 15,0 2 0-15,-4 9 1 0,1 2-1 16,0 0 0-16,1 2 1 0,7 1 0 16,3-2 1-16,10-7-1 0,8 1 1 15,7-5 0-15,14-7 0 0,6 0-1 16,6-10 1-16,8 1-1 0,6-8 0 16,5-3 0-16,7-8 0 0,2 0-1 15,5 0-2-15,-5 0 0 0,3-8-1 16,-8 4 1-16,-9 4-1 0,-2-7 1 0,-12 7 0 15,-11-3 5-15,-4 3 4 0,-8-5 1 16,-3 5 2-16,-8 0 0 0,-5 0 0 16,0 0 0-16,0 7-4 0,-3-3-2 15,-1 1-3-15,3 0 0 0,2 1 0 16,4 0-2-16,2 2-1 0,6-2-5 16,0 0-5-16,0-1-5 0,6 1-7 0,1 0-10 15,4 0-14-15,-2-1-97 0,4-5-102 16,-1 0-248-16</inkml:trace>
  <inkml:trace contextRef="#ctx0" brushRef="#br0" timeOffset="27687.82">23598 7432 607 0,'-10'-14'141'0,"2"0"2"16,1 1-101-16,1 7-12 0,0 6-10 15,6-4-7-15,-3 4-6 0,3 0-2 16,-5 0-3-16,5 0 0 0,-5 0 0 16,5 0 0-16,0 0-1 0,-2 0 0 0,2 0-1 15,0 0 0-15,0 0 0 16,0 0 0-16,0 0 0 0,0 0 0 16,0 0-1-16,0 0-5 0,0 0-8 0,0 0-10 15,0 0-10-15,0 4-15 0,2-1-96 16,-2 4-106-16,5-3-243 0</inkml:trace>
  <inkml:trace contextRef="#ctx0" brushRef="#br0" timeOffset="28594.35">23679 7686 514 0,'8'-4'121'0,"5"-4"0"15,6-5-65-15,7 1-35 0,8-1-12 16,11 1-4-16,1-4-2 0,2-2-1 15,3-2 0-15,-4-6 0 0,-1-4 2 16,-4-2 0-16,-4-8 0 0,-5-3 1 16,0-2-1-16,0-2 0 0,-6 5 0 0,-1 2-1 15,-4 7 2-15,-3 8 1 0,-2 5 1 16,-9 8 0-16,-1 6-1 0,-1 6 0 16,-6 0-2-16,-9 7-1 0,-3 10-2 15,-7 1 0-15,0 11 0 0,-6 7 0 16,-3 10 1-16,0 7-1 0,1 3 0 15,0-1 0-15,3-1 0 0,2 0-1 16,-2-4 0-16,5-5 0 0,4-8 0 0,-3-4 0 16,5-1-2-16,-1-5 0 0,2-4 0 15,3-5-1-15,-4-5 1 0,5-2 1 16,-3-4 0-16,2-7 2 0,-2 0 0 16,-2-11 1-16,3-1 0 0,0-6-1 15,2 1 0-15,3-3 0 0,5-2-2 16,6-1 1-16,5 2-1 0,5 1 0 15,3 6 1-15,6 0-1 0,2 3 1 0,1 0-1 16,4 4 0-16,0 2 1 0,-2 1-1 16,0-1 0-16,-3 5 0 0,-1 0 1 15,-5 0-1-15,-1 5 1 0,-7 1 0 16,1 4-1-16,-7 2 1 0,-2 4-1 16,-5 1 1-16,-11 3 0 0,3-4 0 15,-5 2 0-15,4-2 1 0,-3-2 0 16,4 1 0-16,3-5-1 0,5 1 0 0,0-1 0 15,0-1-1-15,13-1 0 0,1-4 1 16,11-4-1-16,3 0 1 0,7 0 1 16,7-12 0-16,0 0 0 0,2-1 0 15,-3-1-1-15,-3-6 1 0,-4 1 0 16,-7-2 0-16,-5 6 0 0,-3 1 2 16,-6 3 1-16,-1 1 0 0,-9 6-1 15,-3 4 0-15,0 0 0 0,-3 4-1 0,-4 3-1 16,-4 1-1-16,3 2 1 0,-4 1-1 15,3 0 1-15,-1 2 0 0,3-2-1 16,0-3 0-16,7 1 0 0,-3-1-1 16,3 0 1-16,0 1-1 0,0 2 0 15,0 1 0-15,0 2 0 0,0 3 0 16,0 1 0-16,-6 5 1 0,-1 7-1 16,-4-3 1-16,-3 5 0 0,-4 0 0 0,-1 0-1 15,-3 3 2-15,0-5-1 0,-5 5 0 16,-3 0 0-16,-2 2 1 0,-1 1 0 15,0-1 0-15,4 5 0 0,-3-2 0 16,3 3 0-16,0 1 1 0,2 0-1 16,0-5 0-16,0 4 0 0,0-4 0 15,-1-1 0-15,-2-6 1 0,3-2 5 16,4-7 4-16,0-2 6 0,3-8 4 0,1-6 4 16,6-7 2-16,5 0-1 0,2-14-4 15,6-4-4-15,7-7-6 0,9-7-4 16,5-9-4-16,7-7-3 0,10-13-4 15,10-8-7-15,6-7-10 0,16 0-10 16,3 1-13-16,3-4 11 0,6 6-135 16,-2 4-119-16,-7 12-289 0</inkml:trace>
  <inkml:trace contextRef="#ctx0" brushRef="#br0" timeOffset="29773.97">24620 7888 195 0,'0'0'55'0,"0"-4"4"0,0-1 5 15,0 2-38-15,5 1 6 0,-2-6 5 16,1 3 3-16,1-4-2 0,-3-1-2 16,3-1-4-16,3-1-8 0,-3 0-5 15,1 1-5-15,0 0-1 0,0 1-2 16,0 4 2-16,-2-1 0 0,1 1 0 15,-3 2 2-15,-2 4 0 0,5 0-1 16,-5 0-1-16,0 0-3 0,0 0-2 0,0 0-1 16,0 0-2-16,0 0 1 0,-5 0-1 15,5 0 0-15,0 0-1 0,0 0 0 16,0 0 0-16,0 0-1 0,0 4-1 16,0-4 0-16,0 0-2 0,-2 5 1 15,-3-2 0-15,5 5 0 0,-7-3 2 16,5 4 0-16,-4 2 1 0,1 0 2 15,-2 3 0-15,1-3 2 0,-2 0 1 16,2-1-1-16,0 1 0 0,0-4 0 16,3-2-1-16,-1-1-1 0,-1 1-1 0,1-2-1 15,-1 1-1-15,-1 1-1 0,3-2 0 16,-1 0-1-16,-3-3-1 0,5 6 1 16,-3-6 1-16,5 0-1 0,-2 0 1 15,2 0-1-15,0 0 1 0,2-7-1 0,3 3 0 16,-2-5 0-16,3 1 0 0,0 0-1 15,0-3 1-15,-1-3 1 0,-2 0-1 16,2 3 0-16,-5-1 1 0,3 1-1 16,-3 5 0-16,0-1-1 0,0 7 0 15,0-4-1-15,0 4 0 0,0 0 0 16,0 4 0-16,-6 3-1 0,2 1 1 16,-2 3 1-16,-5 3 0 0,1 0 0 15,-2 1 1-15,-3 4-1 0,-2 0 1 0,1 1-1 16,-1-2 1-16,2 2-1 15,1-3 1-15,2-2 0 0,1-2-1 0,5-4 0 16,4-3 0-16,2-1 0 0,0-5 0 16,0 6-1-16,2-6 1 0,3 0 0 15,2-9 1-15,5 4 0 0,-2-4-1 16,5-2 1-16,-2-4 0 0,2-2-1 0,0 2-1 16,3-2 1-16,-4 2-1 15,-1 2 1-15,1 1-1 0,-2 2 0 0,0-1 1 16,-4 3 0-16,-1 3-1 0,-1-2 1 15,2 4 0-15,-2-1 0 0,-1-1-1 16,1 5 1-16,0-2 0 0,-3 2 0 16,4 0-1-16,-2 0-1 0,-5 0-3 15,4 0-4-15,-4 0-3 0,0 3-2 16,-9 2-6-16,1 0-6 0,1 1-9 0,-5 0 33 16,-1 2-128-16,4-2-99 0,-3 0-255 15</inkml:trace>
  <inkml:trace contextRef="#ctx0" brushRef="#br0" timeOffset="35053.71">1130 15839 274 0,'0'0'67'0,"0"0"9"16,-4 0-46-16,4 0 1 0,0 0 4 15,0 0 3-15,0 0 1 0,0 0-6 16,0 0-5-16,0 0-4 0,0 0-3 15,0 0-2-15,0 0-2 0,0 0-2 16,0 0-2-16,0 0 0 0,0 0-2 16,0 0 0-16,0 0-1 0,0 0-2 15,0 0-1-15,0 0-1 0,0 0-1 0,0 0 0 16,0 0-1-16,0 0-1 16,0-5-2-16,0 5 1 0,0-4-2 0,4 4 1 15,-4-6-1-15,3 2 0 0,-3 0 1 16,5-3-1-16,-5 4 0 0,5-4 1 15,-5 0-1-15,0-1 0 0,0-1 1 16,0-2-1-16,0 2 0 0,0-1 0 16,-4 2 1-16,1 2-1 0,-1 1 0 15,-4 5 0-15,-2 0 0 0,1 0 0 0,-5 8-1 16,-4 5 1-16,-5 2 0 0,-3 4 1 16,0 7-1-16,-3 4 0 0,1 6 1 15,-1 1 0-15,3 2 0 0,5 0 1 16,2-1-1-16,5-2 1 0,2-2 0 15,3-3 0-15,4-6 0 0,5 1-1 16,3-3 1-16,5-2 0 0,4-7 0 16,7-6 0-16,4-8 1 0,6-2 0 15,1-8 0-15,7-3 0 0,0-7 0 16,2 1-1-16,-3-1 0 0,-3 0-1 0,0 2 0 16,-6 1 0-16,-3 0 0 0,-8 2 0 15,0 4 0-15,-6 1 4 0,-3 4 1 16,-7-2 1-16,6 8 0 0,-6 0 1 15,-6 7-1-15,0 0-1 0,2 5-2 16,-2 1-2-16,0 5-1 0,3 2 0 16,1 2-1-16,2-2 1 0,2 1-1 0,6 0 0 15,2 2 0-15,5-7 0 0,4-2 0 16,6-6 1-16,3-8-1 0,4 0 1 16,7-11-1-16,3-5 1 0,2-2 0 15,0-4-1-15,-1-3 1 0,0-2-1 16,-3-1-1-16,-10-4-1 0,-4-3 0 15,-8 1 0-15,-10-3 0 0,-8 0 0 0,-3 3 0 16,-8 5 2-16,-2 4 0 0,-7 6 1 16,-5 6 0-16,1 8 1 0,-5 5-1 15,-1 11 0-15,-3 5 0 0,2 5 0 16,-2 6 0-16,2 3 0 0,3 4-1 16,4 2 1-16,3-2-2 0,4-4-5 15,0 1-5-15,3-2-11 0,2-3-13 16,2-2-102-16,-1 1-107 0,0-5-257 15</inkml:trace>
  <inkml:trace contextRef="#ctx0" brushRef="#br0" timeOffset="36151.57">1919 16115 343 0,'-3'3'84'0,"-1"-3"2"16,-1 0-54-16,5 0-6 0,-6 0-5 15,6 0-5-15,-7 4-3 0,5-4 0 0,-5 0 1 16,1 5 0-16,1-5 0 0,-1 3 1 16,3-3-2-16,-2 4-1 0,-1-4-2 15,6 0-3-15,-4 4-2 0,4-4-2 16,0 0-1-16,0 0 0 0,0 0-2 15,0 0 1-15,0 0 0 0,0 0 0 16,0 0 0-16,0 0 0 0,0 0 0 0,0 0 0 16,0 0 0-16,0-4 0 0,0 4-1 15,0-5 1-15,3 5-1 0,4-6 1 16,-1 1-1-16,1 0 0 0,5-1 0 16,1 1 1-16,-3-1 0 0,5 3 0 15,-2-2 1-15,-2 5 0 0,2 0 1 16,-1 0 1-16,1 6 0 0,-1 1 0 15,-4-1 1-15,-3 5-1 0,-5 4 0 16,0 1 0-16,-5 0 0 0,-8 6 0 16,-1 1 1-16,-3 3-1 0,-4-3 1 15,0 0 0-15,1 0 0 0,-4 1 0 0,2-4 0 16,2-1-1-16,0-3 0 0,7 1 0 16,-1-3-2-16,7-2 0 0,2-2-1 15,5-3 0-15,2-1-1 0,6-1 0 16,3-1 0-16,7-1 1 0,2-3 1 15,3 0-1-15,6 0 2 0,2 0-1 0,4-6 1 16,-1 6-1-16,-1-6 1 0,0 3-1 16,-4-1 0-16,-4 4-1 0,-4-5 1 15,-3 5-1-15,-5-5 0 0,-1 5 1 16,-8-5-2-16,0 5-5 0,-4 0-12 16,0 0-42-16,0 0-67 0,0-3-98 15,-6 3-228-15</inkml:trace>
  <inkml:trace contextRef="#ctx0" brushRef="#br0" timeOffset="38310.91">2580 16161 327 0,'-6'0'88'0,"2"0"3"0,4 0-43 0,0 0-10 15,0-4-10-15,0 4-8 0,0-5-6 16,9 3-5-16,-2-3-2 0,5-2-3 16,4-2 0-16,2-2 1 0,2 0-1 15,1-3 1-15,1-3 0 0,-2 2 0 16,-1-1 0-16,-2-3 1 0,-4 6 0 15,-5-2 2-15,-2 3 1 0,-6 1 1 0,0 3-1 16,-6 0 0-16,-1 5-1 0,-5 3-2 16,-3 0-1-16,-3 0-1 0,0 12-2 15,-3 0-1-15,1 3 1 0,-1 5-1 16,1 1 0-16,3 2-1 0,-3 2 1 16,3 2 0-16,1-1-1 0,7-1 1 15,1 0-1-15,8 0 0 0,0-4 0 0,8 0 1 16,7-7 0-16,9-7 0 0,5-7 1 15,9-7 0-15,3-7-1 0,10-7 1 16,3-5 0-16,6-5-1 0,0 0 1 16,3-1-1-16,-7-2 0 0,-3 0 0 15,-3 4 0-15,-10 2 0 0,-11 6 1 16,-4 1 0-16,-12 5 2 0,-1 6 1 16,-9 4 2-16,-3 6-1 0,-3 0 1 0,-8 0 0 15,0 11-2-15,-3 2-1 0,-2 3-2 16,-4 5-1-16,-1 3 0 0,-3-1 0 15,3-1 0-15,2 0-1 0,-1-3 1 16,1-6-1-16,8 0 0 0,1-5 0 16,6 1-1-16,4-6 0 0,6-3-1 15,5 0 0-15,5 0 1 0,6-11 0 0,0 4 0 16,4-5 0-16,4-3 1 0,1 1 0 16,1-4 0-16,0 0 0 0,-3 2 0 15,3 0 0-15,-3 1 0 0,-2 1 1 16,-4 4-1-16,-3 4 1 0,-1 3-1 15,-7 3 1-15,-4 0-1 0,-8 7 1 16,0 2 0-16,-6 5 1 0,-2 4 0 16,-5 2 0-16,0 0 1 0,0 0 0 15,0 1-1-15,1-3 0 0,5-2-1 0,5-3 0 16,2-3 0-16,5-2-1 0,5-4-1 16,8-4 1-16,2 0 0 0,8-8 0 15,4-2 0-15,2-1 0 0,6-1 0 16,-1-3-1-16,1 3 0 0,-1 0 0 15,-6 1 0-15,-4 0 0 0,-5 2-1 16,-3 2 2-16,-9 0 0 0,-1 4 0 0,-8 3 0 16,-3 0 1-16,0 0 0 0,-6 8-1 15,2-2 1-15,-6 5 0 0,0-1 1 16,0 3-2-16,-3-1 1 0,3 3 0 16,1-2-1-16,2 0 0 0,7-1 0 15,0-1 0-15,10-3-1 0,3-2 1 16,7-6-1-16,2 0 1 0,8 0-2 15,0-10 1-15,3 2-1 0,1-3 1 16,-2 0-1-16,-2 0 0 0,-4 1 1 16,-4 2-1-16,-6 1 2 0,-4 4 0 0,-5 3 0 15,-1 0 1-15,-6 3 0 0,0 2 0 16,-6 4 0-16,0-2 0 0,1 4 0 16,-3 1 0-16,0 3 0 0,2-6 0 15,2 2-1-15,4-3-5 0,4-1-7 16,2-7-11-16,5 0-34 0,1 0-70 15,2-4-92-15,1 0-219 0</inkml:trace>
  <inkml:trace contextRef="#ctx0" brushRef="#br0" timeOffset="38520.24">4199 15797 441 0,'-5'-6'117'0,"5"6"3"0,-4-5-43 15,4 5-42-15,0 0-7 0,-5 0-6 16,5 5-7-16,0-1-6 0,-4-4-3 16,4 6-1-16,-4-6-2 0,4 5-1 15,0-5-5-15,0 3-6 0,0-3-10 16,0 4-12-16,4-4-95 0,-4 0-99 16,6 0-242-16</inkml:trace>
  <inkml:trace contextRef="#ctx0" brushRef="#br0" timeOffset="39143.39">4301 16083 459 0,'-5'-6'100'0,"5"1"0"0,0-3-82 16,8-2-5-16,7-1-5 0,3 0-3 15,5-2-3-15,-1 0 2 0,5 2 0 16,-3 3 1-16,4 2 2 0,-7 6 1 16,-1 0 2-16,-3 5 1 0,-3 2 0 15,-3 4 1-15,-7 5-1 0,-4 0 0 16,0 2-1-16,-10 1 0 0,-1 1-2 0,-5 0-1 16,-1 1-1-16,-5-3-2 0,3 2 0 15,-1-4-1-15,2 1-1 0,3-4 0 16,1-5-1-16,1-2 0 0,5-1 0 15,0-5-2-15,4 0-1 0,4-7-2 16,9-3-1-16,-1-4-1 0,8-2-2 16,4-2-1-16,7-4 0 0,2 1 2 15,3-1 0-15,2 3 1 0,4 0 2 16,1 2 1-16,2-1 2 0,-4 4 2 0,3 3 3 16,-2 3 1-16,-1-1 1 0,-4 9 1 15,-6 0 1-15,-1 10-1 0,-5 2-1 16,-1 4-2-16,-1 3 0 0,-7 2-1 15,-5 3 0-15,-1 0-1 0,-6 3 0 16,0 1-1-16,-8 1 1 0,-2-2-1 16,0-4 0-16,-5-3 0 0,4-6 1 15,-1-1-1-15,-2-7 0 0,3-6 0 0,-1 0-1 16,4-4 0-16,1-6-2 0,7-2 0 16,0-7-2-16,7-3 0 0,1-3-1 15,10 0 0-15,1 0 0 0,4 2 1 16,3 1 1-16,5 4 1 0,-3 2 0 15,2 7 2-15,-2 4 0 0,-3 5 1 16,-3 0 0-16,-1 6 1 0,-4 2 1 16,-5 3 0-16,-3-1 0 0,-7 3 1 15,-2 2-1-15,-3 2 0 0,-7 1-1 16,2 0-2-16,-6-3-7 0,1 1-12 0,0-4-102 16,6-3-100-16,0-4-257 0</inkml:trace>
  <inkml:trace contextRef="#ctx0" brushRef="#br0" timeOffset="39350.5">5374 15828 598 0,'-19'-8'138'16,"6"2"1"-16,0 0-102 0,4 3-9 15,-1-1-7-15,4 4-7 0,2 0-6 16,4 0-4-16,-5 0-2 0,5 5-1 15,5-2-5-15,-3 2-8 0,3-1-8 16,2 1-10-16,0 0-15 0,-1-2-96 16,1 2-106-16,-1 0-244 0</inkml:trace>
  <inkml:trace contextRef="#ctx0" brushRef="#br0" timeOffset="40159.91">5374 16193 438 0,'0'6'99'0,"0"0"3"0,6-1-77 16,1-2 0-16,5-3-1 0,4-3-4 15,8-2-2-15,3-3-3 0,2-3-2 16,7-2-4-16,-1 1-2 0,4 0-2 16,-5-3-1-16,-2 3-1 0,-6-3-1 15,-5 1 1-15,-8-6-1 0,-5 2 1 16,-3 1 2-16,-5-1 0 0,-7 2 2 15,-5 4-1-15,-2 4 0 0,-6 3 0 16,-3 5-1-16,-5 2-1 0,0 9-2 16,0 1 0-16,-2 8-1 0,4-1-1 15,4 5 1-15,1 0-1 0,6 0 0 0,4-5 0 16,7-1-2-16,4-3 0 0,12-4-2 0,2-6 1 16,11-5 0-16,8-5 0 15,7-1 0-15,6-7 1 0,6-1 1 0,2-2 1 16,4-2 0-16,-4 0 0 0,1-5 0 15,-4 3 1-15,-4-3 0 0,-6 8 0 16,-5 0 0-16,-8 5 2 0,-8 4 0 16,-6 2 2-16,-6 4 1 0,-3 0 0 15,-10 0 0-15,-2 4 0 0,-2 3-1 16,-10 3 0-16,0 5-3 0,-2 2 0 16,-5 3-1-16,5 3 0 0,-3 0-2 15,7-1 0-15,2-2-2 0,7-6-3 0,2-1-3 16,6-3-2-16,12-6-1 0,1-4-1 15,9-6 0-15,8 0 0 0,2-2 1 16,4-3 3-16,2-3 3 0,-3 3 0 16,-1 1 2-16,-5 2 2 0,-6-1 2 15,-3 2 2-15,-8 4 2 0,0 0 2 16,-5 3 1-16,-5 0 1 0,-2 0 0 16,0 5 1-16,0 1-2 0,0 2-1 0,-6 2-1 15,4 3-1-15,2 0-1 0,-5 0-2 16,5 1 0-16,6-3 0 0,6 0-1 15,4-3 0-15,7-4 0 0,6-4 0 16,9-6 0-16,3-4 0 0,5 0 1 16,5-3-1-16,1-3 0 0,-3-1 0 15,3-3 0-15,-7-1-1 0,-4 0 1 0,-8-1-1 16,-5 3 1-16,-4 1 0 0,-10 4 1 16,-2 3 1-16,-4 7 0 0,-2 4 0 15,-4 4 2-15,3 7 0 0,-2 3 1 16,-3 5 1-16,4 3 0 0,-4 4 1 15,-4 3-1-15,1-1 0 0,-3 5-1 16,-1-2-1-16,-2-3-1 0,-1-2 0 16,2-4 0-16,-4-1 0 0,1-4 0 15,-3-5 0-15,-2-1 1 0,-3-2-1 0,0 0 1 16,-2-4-1-16,2-5-2 0,-3 0-7 16,0-4-9-16,5-6-16 0,-2-1-104 15,5-3-108-15,3 1-269 0</inkml:trace>
  <inkml:trace contextRef="#ctx0" brushRef="#br0" timeOffset="44772.58">638 17081 186 0,'0'-2'49'0,"0"2"3"0,0-4-26 15,0 4-3-15,0-5-2 0,6 3 0 16,-3 2-1-16,2-6 0 0,-1 0 0 16,1 2 1-16,0-1 1 0,0-1 0 15,3-2-2-15,-1-1-1 0,3 0-3 16,1-5-1-16,5 1-2 0,0-5-1 0,2-2-1 16,3-2-2-16,-1-1 0 0,-1-1-1 15,-2 4-1-15,1 0 0 0,-5-1-1 16,-2 6 0-16,-4 2 1 0,-1 0 1 15,-6 1 0-15,3 1 0 0,-3 3 1 16,-4 0-2-16,-1 4 0 0,0 4-2 16,-6 0 0-16,2 0-3 0,-3 8 1 15,-3 0-2-15,-1 5 1 0,-4 3-1 16,0 2 1-16,1 3 0 0,-3 4-1 16,1 0 1-16,5 1 0 0,1-2-1 0,4 2 0 15,3-4 0-15,2-3-1 0,6-5 1 16,4-3-1-16,3-1 1 0,4-3-1 15,4-4 1-15,1-3 0 0,6 0 0 16,0-3 0-16,0-4 1 0,3 0-1 0,-4-3 0 16,3-2 0-16,-3-1 1 0,1-1-2 15,1-1 1-15,4-1 0 0,-2-1 0 16,-1-2-1-16,2 3 1 0,0 0-1 16,-2 0 0-16,-2 2 1 0,-3 2-1 15,-5 4 0-15,1 2 0 0,-4-1 0 16,-3 7 0-16,-2-5 0 0,-6 5 1 15,0 5 0-15,0 8 1 0,0 5 0 16,-7 6 2-16,-5 7-1 0,1 4 2 0,-4 5-1 16,0-4 0-16,1-1-1 0,-1-4 0 15,1-4-1-15,2-2 0 0,2-6-1 16,2-2 0-16,5-3-1 0,3-4 1 16,0-10 0-16,11 0 0 0,2-6 1 15,6-6-1-15,1-6 0 0,6-2 1 16,0-4-1-16,3-3 0 0,2-2-1 0,-1-2 0 15,1-3 0-15,0 2 1 16,0 1-1-16,-2 0 0 0,-2 3 0 0,-3 4 0 16,-5 7 0-16,-5 6 0 0,-3 4-1 15,-3 7 1-15,-8 4 0 0,0 8 0 16,-4 5 0-16,-7 4 1 0,3 3 0 16,-6 7 0-16,1-3 0 0,-1 3 1 15,3-6-1-15,1-3 1 0,5 1-1 16,-1-7 0-16,6-3-1 0,0-3 1 0,0-3-1 15,7-1 0-15,6-6 1 0,0 0-1 16,7 0 1-16,6-8 0 0,1-1-1 16,6-1 1-16,2-1-1 0,2-3 1 15,3-1-1-15,-5-1 0 0,3 2 0 16,-5-2-1-16,0 1 1 0,-7-1-1 16,-6 4 1-16,-1 1 0 0,-10 4-1 15,-2-1 2-15,-7 0 0 0,0 2 0 0,0-1 2 16,0-2-1-16,-5 3 2 0,5 0-1 15,-6 1 0-15,6 1 0 0,-4 1-1 16,4 3-1-16,0 0 0 0,0-4 0 16,0 4-1-16,0 0 0 0,-4 0 1 15,4 0-1-15,0 0 0 0,0 0 0 16,0 0 0-16,0 0 0 0,0 0 0 16,0 0 1-16,0 0-1 0,0 0 0 15,0 0 0-15,0 0 1 0,0 0-1 0,0 0 0 16,0 0 1-16,0 0-1 0,-2 0 1 15,2 0 0-15,-10 5-1 0,5 4 1 16,-3 3-1-16,-2 1 1 0,-2 7-1 16,3 1 1-16,-2 1-1 0,3 1 0 15,2-2 0-15,4-2 0 0,2 1 1 16,0-5-1-16,7 1-1 0,6-5 1 16,0-2 0-16,2-2 0 0,5-7 1 15,5 0-1-15,2 0 0 0,2-9 0 0,2-2 1 16,3-1-1-16,-1-4 0 0,-1-1 1 15,-4 1-1-15,-2-5 0 0,-1 0 1 16,-10-3-1-16,-3-1 1 0,-5 3-1 16,-2-2 1-16,-5 3-1 0,-6 2 1 15,0 5-1-15,-1 2 1 0,0 7-1 16,2-2 1-16,3 4-1 0,2 3-1 16,0 0 1-16,3 0 0 0,5 3-1 0,4 2 1 15,1 0-1-15,6 3 1 0,6-2 0 16,0 2-1-16,3 3 1 0,1 3 0 15,1 0 0-15,-3 2 0 0,-1 0-1 16,-5 3 1-16,-3-1-1 0,-4-2 1 16,-7-1-1-16,-1-2 1 0,-6 3 0 0,0-2 0 15,-6-2 0-15,0 3 1 16,-2-3-1-16,1-1-5 0,1-2-8 16,0-4-15-16,6 0-96 0,0-5-99 0,0 0-249 15</inkml:trace>
  <inkml:trace contextRef="#ctx0" brushRef="#br0" timeOffset="44998.71">2541 16717 558 0,'-26'0'126'15,"5"0"2"-15,1 5-97 0,3-3-7 16,8 2-4-16,2-4-5 0,2 5-5 15,5-5-4-15,-2 5-2 0,2-5-1 16,2 5-2-16,-2-5-2 0,7 0-4 16,0 0-5-16,0 0-11 0,4 0-14 0,1-3-98 15,1-2-102-15,2 1-251 16</inkml:trace>
  <inkml:trace contextRef="#ctx0" brushRef="#br0" timeOffset="46085.98">2725 16720 234 0,'10'-5'73'0,"8"0"6"0,1 0-26 16,1 5-7-16,3-4 0 0,0 4-5 15,-2 0-8-15,4 0-7 0,-5 5-4 16,0-5-4-16,-5 6-3 0,-1-6-2 16,-3 8-1-16,-4-5 2 0,-2 2 2 15,-5 3 1-15,-11 0 0 0,3 5-1 16,-4 0 0-16,-7 3-2 0,3 0-5 16,-7 5-4-16,3-1-2 0,5 4-1 15,0-5-1-15,4 7-1 0,6-3 1 16,5 2-1-16,9-3 0 0,0-4-1 15,10 0 1-15,3-5-1 0,8-4 0 16,4-5 0-16,1-1-1 0,9-3 1 0,2-3-1 16,1-5 1-16,1-1 0 0,-2-1 0 15,-1-3 0-15,-6-4 0 0,-5-1 0 16,-7 0 0-16,-2-2 0 0,-11-2 1 16,-5 3 0-16,-9 1 0 0,0-2 1 15,-9 4 0-15,-4 3 1 0,-7 2 1 0,-5 4 0 16,-2 7 0-16,-5 0 0 0,3 12 0 15,-2 1-1-15,4 4 0 0,1 6-1 16,6 2-1-16,7 0 0 0,6 1 1 16,7-2-2-16,0-1 1 0,12-4-2 15,1-4 0-15,12-4-1 0,3-5-2 16,6-6 0-16,5-4-1 0,4-6 1 0,1-5 0 16,8-5 1-16,0-1 1 0,-2-3 2 15,0-2 0-15,2 0 1 0,-8 2 1 16,-1 2 1-16,-8 6 1 0,-4 3 1 15,-11 3 4-15,-4 3 2 0,-7 7 4 16,-7-4-1-16,-2 4-1 0,-6 4 0 16,-2 3-2-16,-8 4-3 0,-1 6-4 0,-6 3-2 15,-1 4 0-15,-2 3-1 0,0 1 0 16,6-1 1-16,1-1-1 0,6-7-1 16,4 0-1-16,4-6-3 0,5-3-1 15,0-2-1-15,7-5-1 0,6-3 0 16,1 0-1-16,8-9 0 0,2 0 2 15,5-2-1-15,1-2 2 0,2-1 0 16,-2-1 0-16,1-1 2 0,-2 1 1 16,0 2 2-16,-3 3 0 0,-4 1 0 15,3 3 1-15,-4 6 0 0,-2 0-1 0,0 0 1 16,-8 8 0-16,0 0 0 0,-5 2 1 16,-1 2 1-16,-5 0 0 0,0 3 1 15,0 0 0-15,0-1 0 0,4-2 0 16,0-1 0-16,2-1 0 0,10 0 0 15,2-5 0-15,6-2 0 0,5-3-2 16,10 0-9-16,1-5-112 0,6-5-102 0,1-2-271 16</inkml:trace>
  <inkml:trace contextRef="#ctx0" brushRef="#br0" timeOffset="48236.01">4522 16793 297 0,'-10'5'85'16,"-2"1"5"-16,-5 3-37 0,0 7-6 16,0 4-5-16,0 4-5 0,-1 0-8 15,0 3-5-15,1 1-4 0,1 0-4 16,1-7-3-16,-1 0-3 0,0-5-2 16,6-2-2-16,1-3-1 0,2-4-2 15,3-1-1-15,4-6-1 0,0 4 0 16,7-4 0-16,0-5 0 0,3-2 0 0,2-3 0 15,5-3-1-15,1-2 1 0,1-4-1 16,3-1 0-16,0 1 1 0,3-2-1 16,-1 1 0-16,1 4 0 0,-1-1 0 15,-4 5 0-15,-1 5 0 0,-5 3 0 16,-5 4 0-16,-4 8 0 0,-5 2 0 16,0 3 0-16,0 1 0 0,-5 6 0 15,0-1 1-15,-2 0-1 0,1 0 0 0,2-1 0 16,0-2 1-16,4-4-2 0,0-1 0 15,0-3-1-15,8-5-1 0,2 1-1 16,3-4-2-16,7-6-2 0,2-2 0 16,4-3-1-16,1-1 1 0,0-1 1 15,2-5 1-15,-4 5 2 0,-2 2 1 16,-7 1 2-16,-1 4 2 0,-4 6 1 16,-2 0 1-16,-6 0 2 0,-3 8 0 0,0 1 1 15,-6 4 0-15,0 1-1 0,2 1 0 16,0-2-1-16,4-1-2 0,0-1 0 15,0 0-1-15,8-6 0 0,4 0 0 16,5-5-1-16,2 0 0 0,5-3 0 16,4-4 1-16,7-4-1 0,0-1 0 15,1 1 0-15,1 0 0 0,0-1 1 16,-4-3-1-16,-6 2 0 0,-5 0 1 0,-7 2 2 16,-4-3 3-16,-3 1 3 0,-8 1 2 15,0 2 1-15,0 2 0 0,-7 1 0 16,0 3-1-16,-5 0-4 0,-2 4-2 15,0 5-2-15,0-5-1 0,-3 8 0 16,3 2-2-16,4 0 1 0,5 2-1 16,0 1 1-16,5 1-1 0,5 5 0 15,3 1-1-15,7-5 1 0,6 2 0 0,6-4 0 16,6-3 0-16,5-3 0 0,2-7 0 16,4 0 0-16,2-7 0 0,-4-1 0 15,3 0 0-15,-7-5 0 0,-5 2 0 16,-4 0 0-16,-4 4 1 0,-7-2-1 15,-4-1 1-15,-7 2 1 0,-5 2 1 16,-2-3 1-16,-3 1 0 0,-6 2 0 0,-1 1 0 16,-2 5 0-16,-2 0-1 0,1 4-2 15,0 3 0-15,0 4-1 0,1 2 0 16,4 2 0-16,0 0-1 0,2-1-3 16,1 3-3-16,5-4-4 0,0-1-5 15,5-1-2-15,2-4-3 0,5-2 0 16,2-5 3-16,5 4 3 0,-1-4 3 15,5-7 5-15,4 0 3 0,0-4 2 16,-1 0 1-16,0-1 1 0,-3-1 1 16,0-1 2-16,-7 3 1 0,0 2 1 0,-7 1 0 15,2 3 0-15,-5 1 0 0,-3 4-1 16,-3 0-1-16,5 8-1 0,-5 0 0 16,0 0-1-16,0 3 0 0,0 0-1 15,0-1 1-15,0 1-1 0,7-3 0 16,1-1 0-16,5-4 0 0,5-3 0 15,2-3 1-15,7-4-1 0,6-4 0 16,6-3 1-16,2-4 1 0,4 0 1 0,2-7-1 16,1-4 1-16,3-1 1 0,-3-5-1 15,-2-4-1-15,1-5 0 0,-2-2 0 16,-6 2-1-16,-6 1 1 0,-5 3 2 16,-3 5 3-16,-6 6 1 0,-10 7 3 15,-2 6 0-15,-1 7 0 0,-6 4-2 16,-6 5-1-16,-1 13-3 0,-2 5-3 0,-9 10 0 15,-1 7-2-15,-2 9 1 16,-5 5-1-16,0 8 0 0,-2 1 1 0,1 0-2 16,3-2 0-16,2-6-1 0,-2-8 0 15,8-4 0-15,-3-9 0 0,6-11 0 16,1-4 0-16,4-5 1 0,1-4 1 16,1-5 0-16,-1 0 0 0,0 0 1 15,-1-9-1-15,2 2 0 0,-1-3 0 16,7-2 0-16,0-1-1 0,0-4 1 0,9 2 0 15,4-3-1-15,7 1-1 0,5 2 1 16,2 0-1-16,4 0 0 0,5 2 0 16,3-1 0-16,1 0 1 0,6 0 0 15,-4 2 0-15,3-1 1 0,-1 4 0 16,-9 0 0-16,-4 2 1 0,-9 3 5 16,-8 4 3-16,-5-6 2 0,-9 2 0 15,-10 4 2-15,-2-4-1 0,-5 4 0 16,-9-3-5-16,-4 3-3 0,1 3-2 0,-8 4-1 15,7 0 0-15,-1 6 0 0,3 5-1 16,5 0 0-16,6 1 0 0,4 5-1 16,3-2-3-16,8-3-4 0,2-2-2 15,9 0-1-15,8-6-2 0,4-6 0 16,6-5 1-16,5 0 3 0,3 0 3 16,3-4 2-16,1-4 1 0,-7 0 1 0,-4 1 3 15,-8 0 3-15,-6 3 4 0,-1-4 3 16,-13 3 2-16,0 1 0 0,0 4 1 15,-5 0-2-15,0 0-3 0,-4 0-4 16,1 6-2-16,0 1-2 0,-3 1-1 16,4 1 0-16,7 1 0 0,0-1-1 15,5-2 1-15,5 3-1 0,6-5 1 16,5-2-1-16,3-3 1 0,6 0 0 0,2-8 0 16,3-4 1-16,4-3-1 15,8-7 1-15,1-6-1 0,5-6 1 0,0-4-1 16,1-7 1-16,0-2-1 0,-1-2 1 15,-9-1-1-15,-2-4 1 0,-9 1-1 16,-5 2 1-16,-9 2-1 0,-6 5 1 16,-6 5-1-16,-7 8 1 0,0 9-1 15,-9 8 0-15,-3 10 0 0,-10 14 0 0,-2 8-1 16,-8 13 1-16,-2 9-1 16,-6 8 1-16,-2 4-1 0,-1 9 1 0,8-4 0 15,4-1 0-15,5 0 0 0,13-4 0 16,13-5 0-16,6-1 1 0,17-8 0 15,10-6 0-15,10-5 0 0,7-10 1 16,6-4 0-16,4-8-7 0,4-5-10 16,-6-10-16-16,-1-1-107 0,-9-7-112 15,-5 0-279-15</inkml:trace>
  <inkml:trace contextRef="#ctx0" brushRef="#br0" timeOffset="49073.47">8240 16948 427 0,'-16'11'99'16,"-3"-2"1"-16,-1 5-71 0,3 1-9 0,1-1-4 15,2-1-3-15,1 1-4 0,2-3-5 16,-1 2-1-16,4-3-5 0,2-1-12 15,1-2-89-15,3-2-86 0,2-5-223 16</inkml:trace>
  <inkml:trace contextRef="#ctx0" brushRef="#br0" timeOffset="49251.77">8292 16636 478 0,'-5'-11'119'16,"-2"5"2"-16,0 1-72 0,-5 2-13 15,2 3-10-15,-1 0-7 0,-3 0-7 16,3 6-6-16,1-1-3 0,2 2-1 16,1 0-1-16,2 2-2 0,5 0-5 15,0 0-9-15,9 0-15 0,0-2-95 0,1 2-99 16,1-3-247-16</inkml:trace>
  <inkml:trace contextRef="#ctx0" brushRef="#br0" timeOffset="50945.96">8402 16870 349 0,'-9'23'95'0,"1"-3"5"16,-1 1-30-16,-1 0-33 0,0 1-7 16,0-5-6-16,1-2-5 0,0-2-6 15,1-3-3-15,2 0-3 0,2-5-2 16,4 0-1-16,-4-2-2 0,4-3 1 15,7 0-1-15,3-8-1 0,4 1 0 16,1-4 1-16,5-3-1 0,1-2 0 16,1-1 0-16,2 0-1 0,-1 1 1 15,0 2-1-15,-4 2 0 0,-2 4 0 0,-2 1 1 16,-3 4-1-16,-3 3 1 0,-3 0 0 16,-6 0 0-16,6 0 0 0,-6 8 0 15,0-1 1-15,-5 6-1 0,2-2 1 16,-1 5-1-16,-2 1 0 0,3 0 0 15,-1 0-1-15,4-1 1 0,0-1-1 16,7-2 0-16,0-4-1 0,7-3 1 16,5-1-1-16,7-5-1 0,2 0 1 15,3 0 0-15,2-6 1 0,-2 1-1 0,-3 1 1 16,-8-2 0-16,-1 3 1 0,-8-1 0 16,-5 4 0-16,-2 0 1 0,-4 0 0 15,0 0 1-15,0 5-1 0,0 2 1 16,0-2 0-16,-4 1-1 0,4 0 0 15,0-1 0-15,6 1-1 0,4-2-1 16,5-4 2-16,5 0-1 0,8 0 1 0,8-10 0 16,5-1 0-16,0-1 0 0,5-2 0 15,0-3 0-15,-5-2 0 0,1-1 0 16,-6 1 0-16,-10 2 2 0,-6 2 2 16,-7-2 1-16,-6 6 1 0,-7 8-1 15,-7 6 1-15,-8 8-1 0,-4 12-2 16,-11 3-2-16,-5 11-1 0,-8 12-1 15,-4 11 0-15,-3 10 1 0,-2 4-1 16,0 0 0-16,4 6 1 0,0-3-1 0,4-6-1 16,2-8 1-16,5-11-1 0,3-8 0 15,10-8 0-15,3-6 0 0,8-10-1 16,3-7 0-16,6-5-1 0,8-12 1 16,6-7-1-16,9-7 1 0,8-8 0 15,6-5 0-15,6-8 0 0,3-6-1 16,4-11-2-16,3-13 0 0,-1-10-1 0,0-3-2 15,0 1 1-15,-1-9 0 16,-2 3 2-16,-2 8 1 0,-9 14 1 0,-6 13 1 16,-4 11 1-16,-10 6 1 0,0 13-1 15,-8 9 1-15,0 9-1 0,-4 4 0 16,3 13 0-16,-3 1 0 0,3 7 0 16,2 1 0-16,0 5 0 0,5 1 0 15,2-2 0-15,4-5 0 0,4-4 0 16,6-7 0-16,4-6 0 0,6-4 1 0,3-7-1 15,3 0 1-15,3-3 0 0,-1-5 0 16,-3-4 1-16,1-4 0 0,-9 1 1 16,-3 1 3-16,-7-4 1 0,-11 4 3 15,-5 1 2-15,-9 2 0 0,0 2 0 16,-9 2-2-16,-3 3-1 0,-4 4-3 16,-8 7-2-16,-3 4-3 0,-4 4 0 15,-4 7-1-15,0 5 1 0,2 6-2 0,0 2-2 16,7 0-3-16,3 0-3 0,9 1-3 15,11-2-1-15,3-7-2 0,13-4 1 16,3-9 2-16,14 1 2 0,4-8 4 16,5-8 2-16,3 0 1 0,-2-7 2 15,-2 2 0-15,-3-4 3 0,-5-2 2 16,-8-1 3-16,-7 5 4 0,-4 1 4 16,-3 4 3-16,-3 2 1 0,-5 3-1 15,0 0-3-15,0 5-2 0,0 0-4 0,-6 6-4 16,1 1-3-16,2 3-1 0,-2 3-1 15,-1 4 1-15,4-2-1 0,2 3-1 16,0-4 0-16,2-1 0 0,9-4 0 16,3-3 0-16,8-6 0 0,9 0 1 15,2 0 0-15,9-6 0 0,3 0 0 16,2 0 0-16,-1-2 0 0,-1 0 1 0,-8 2-1 16,-6-3 0-16,-6 1 0 0,-6-2 0 15,-6 2 1-15,-5-1-1 0,-3 3 1 16,-5-3 0-16,2 3 1 0,-2 1-1 15,0 0 0-15,0 1 0 0,-4 0 0 16,4 4 0-16,-3-5 0 0,3 5-1 16,-6 0 1-16,4 0-1 0,2 0 0 15,-6 0 0-15,0 0 0 0,-1 0-1 16,-1 0 0-16,-5 6 1 0,-2 4-1 16,-2 2 1-16,-2 4 0 0,0 3-1 0,2 3 1 15,0 0 0-15,3-1 0 0,7 0-1 16,1-2 1-16,6-1-1 0,6-4 0 15,5-2 0-15,5-4 0 0,6-4 0 16,4-4 0-16,6 0 1 0,4-8 0 16,5-5 0-16,1-4 1 0,7-6-1 15,6-5 1-15,6-8-1 0,0-3 1 0,4-6-1 16,3-5 0-16,1-5 1 0,-8-5-1 16,-2-6 1-16,-6-2-1 0,-6-1 0 15,-4 3 0-15,-7 3 0 0,-9 10-1 16,-5 10 1-16,-6 11 0 0,-8 12-1 15,-8 11 1-15,-7 9 0 0,-9 18-1 16,-7 7 1-16,-2 19-1 0,-4 11 1 16,-8 7 1-16,-1 9-1 0,2 6 0 0,-2-1 1 15,5 1-1-15,-2-4 1 0,7-8-1 16,3-5 0-16,5-6 0 0,0-6 0 16,3-6 0-16,3-11 1 0,2-3-1 15,0-9 1-15,-1-2-1 0,1-5 1 16,-2-6 1-16,1-6-1 0,-1 0 0 15,-1-5 0-15,-1-4 0 0,-1-4 0 16,-1-3 0-16,0-1 3 0,-1-3 5 0,4-3 5 16,1 2 2-16,3-3 2 0,2 5 0 15,4 1 0-15,5 2-4 0,3 3-5 16,8 3-5-16,6 2-2 0,4 8-2 16,5 0 0-16,7 0 0 0,2 9 0 15,2 0 0-15,-2 0 0 0,-2 3 0 16,0 1-3-16,-6-5-12 0,-1 1-13 15,-7 1-17-15,-5-3-114 0,-1-1-124 0,-7-3-299 16</inkml:trace>
  <inkml:trace contextRef="#ctx0" brushRef="#br0" timeOffset="51688.82">8504 17122 336 0,'-6'0'90'15,"1"0"4"-15,5 0-42 0,-4-7-12 16,4 4-12-16,6-3-9 0,2 1-4 15,2-3-4-15,3 0-2 0,6-2 1 16,1 2 0-16,5 1 3 0,2 1 2 16,-3-1 2-16,-1 4 1 0,1 3 0 15,-5-3-1-15,-4 3-1 0,-1-5-4 0,-8 5-3 16,1 0-2-16,-4 0-3 0,-3 0 0 16,5 6-2-16,-5-3 0 0,9 3-1 15,-2-2 0-15,2 1 0 0,5 3-5 16,4-2-12-16,3 0-71 0,6 0-38 15,5-2-90-15,3-1-209 0</inkml:trace>
  <inkml:trace contextRef="#ctx0" brushRef="#br0" timeOffset="52856.3">964 17754 388 0,'-19'0'93'0,"-1"5"2"0,1-2-55 16,4-3-13-16,0 4-8 0,4-1-3 15,1 4-3-15,5 2-4 0,5-3-1 16,0 3-3-16,0 1-1 0,8-1-2 16,2-4 0-16,8 0-1 0,2-5 0 15,7 0 0-15,0 0 0 0,4-9 0 16,2 1 0-16,0-1-1 0,-3-1 1 16,-5 2-1-16,-4-7 0 0,-5 1 0 15,-5 3 0-15,-6 0 0 0,-5-1 1 16,-12 1-1-16,-3 1 1 0,-7 2 0 15,-9 8 2-15,-6 0 3 0,-4 12 2 0,1 0 3 16,-2 0 2-16,5 0 1 0,5 0 0 16,10-3-2-16,5-3-3 0,9 0-1 15,8-6-4-15,11 4-1 0,7-4-1 16,13 0-1-16,11-8 0 0,7 1 0 16,11-5 0-16,6-1-1 0,5-2 1 15,1-4-1-15,-4-1 0 0,-2-3 0 0,-7 0 0 16,-10 1 1-16,-9-2-1 0,-8-1 0 15,-11 2 1-15,-10-1-1 0,-11 2 1 16,-7 2 0-16,-13 5 0 0,-4 7 0 16,-4 8 2-16,-5 8 0 0,-3 10 3 15,-2 9 0-15,0 5 1 0,2 13 1 16,-1 4 2-16,0 12-1 0,1 9 0 16,2 2-2-16,3 4-1 0,3 8-1 15,2 0-1-15,6 0-1 0,6-6-2 0,2-5 1 16,5-2-2-16,7-6 1 0,0-14-1 15,0-9 0-15,5-10 0 0,1-10 0 16,2-9-1-16,-3-5-1 0,4-8-1 16,-4 0 0-16,1-8-2 0,0-5-1 15,-3-10-1-15,2-11 0 0,0-9-1 16,-1-2 1-16,1-12 0 0,-5-8 2 16,4 1 2-16,-4 6 1 0,3 8 3 0,-3 5 2 15,0 0 2-15,0 12 1 0,7 5 2 16,0 5 1-16,0 0-1 0,3 2 0 15,4 2-2-15,1 0-1 0,3 6-2 16,3 1-1-16,0 3-5 0,4 2-9 16,0-1-17-16,-1 1-105 0,7 1-109 0,-5 2-273 15</inkml:trace>
  <inkml:trace contextRef="#ctx0" brushRef="#br0" timeOffset="54318.17">2318 17590 363 0,'0'-5'94'0,"0"1"3"16,-8 4-48-16,0 0-10 0,-6 5-11 15,-4 2-7-15,-2 4-5 0,0 4-2 0,-5 6-3 16,2 3-2-16,-2 0-1 0,-1 3-3 15,2 0 0-15,-3-1-2 0,4 0-1 16,-2-5 0-16,7-1 0 0,3-3 0 16,5-5-1-16,10-6 0 0,3-6 0 15,10-6 0-15,7-9 0 0,6-1 0 16,6-7 0-16,2-2 0 0,5-1 0 16,-4 2-1-16,2 2 0 0,-7 6 1 15,-3 3-1-15,-4 3-1 0,-8 6 1 0,-3 4 1 16,-5 0 0-16,-7 6 2 0,2 1 0 15,-2 1 2-15,0 4 1 0,0 0-1 16,0 0 1-16,5-1-1 0,1-1 0 16,1-4-2-16,5-1-1 0,3-5 0 15,6 0 0-15,10 0 0 0,4-6-1 16,5-1 0-16,4-1 0 0,4 0 0 16,-1-2 0-16,3 1-2 0,-9-3 0 15,-2 1 0-15,-12 2 0 0,-1-2-1 0,-7 1 1 16,-11-2 1-16,-8 2 0 0,0 1 1 15,-11 1 1-15,-3 2 2 0,-2 1 0 16,-8 5 3-16,1-4 0 0,-1 8 3 16,2 2 0-16,-2 3-1 0,4 3 0 15,5 4-2-15,2 5-2 0,7-1-1 0,2 1-3 16,4 1 0-16,10 2 0 0,4-3-1 16,7-2 0-16,4-3 1 0,7-1-1 15,3-7 0-15,4-4 1 0,3-4-1 16,5-10 1-16,-3 0-1 0,2-4 1 15,-6 0 0-15,-1 2-1 0,-6-1 1 16,-6 0-1-16,-7 3 1 0,-6 1 0 16,-2-1 3-16,-7 0 2 0,-5 1 3 15,0 0 0-15,-4 3 1 0,-3 1 0 0,0 5 0 16,-1 0-4-16,-2 0-2 0,1 7-2 16,3 1-1-16,-1 1 0 0,1 2-1 15,6 0 0-15,0 1 0 0,0 1-2 16,6-2-3-16,1 4-3 0,1-3-2 15,4-1-1-15,2-2-2 0,5-3 0 16,1 2 2-16,0-3 3 0,4-10 3 0,-2-2 2 16,-3 2 1-16,0 5 2 0,-8-10 0 15,-1 2 1-15,-8 2 0 0,3 6 0 16,-5 8 0-16,5-3 0 0,-5-5 0 16,5 12 0-16,-1 0-1 0,4 1 1 15,-2-2-1-15,5 0 1 0,3-1-1 16,4-4 0-16,4-6 0 0,4-7 0 15,7-6 0-15,6-6 0 0,1-2 0 16,1-1 0-16,1-2 0 0,-3 1 0 16,-4 0 1-16,-7 7 0 0,-2-1 4 0,-8 3 1 15,-3 2 2-15,-6 3 0 0,0 4 0 16,-3 1 0-16,0 4-1 0,-2-5-3 16,4 5-2-16,1 0-1 0,1 0 0 15,2-3-1-15,1 3-4 0,2-4-6 16,3 4-8-16,2-5-12 0,4 2 46 15,-2-1-154-15,4 4-113 0,-2 0-282 0</inkml:trace>
  <inkml:trace contextRef="#ctx0" brushRef="#br0" timeOffset="55270.32">3865 17748 292 0,'-2'-8'88'0,"-4"-1"4"0,-1 1-18 16,1 3-29-16,-1 0-11 0,-3 1-8 15,1 1-7-15,1 3-4 0,-5-3-2 0,3 3 0 16,-2 0-1-16,0 0 0 0,1-5-1 16,1 5-1-16,0 0-1 0,4 5-1 15,1-5-3-15,5 3 0 0,0-3-3 16,0 7 0-16,0-3-2 0,7 2 0 15,-1 0 0-15,2 2 0 0,0-4 0 16,-3 1 0-16,1 2 0 0,-2-4-1 16,2-3 1-16,-3 4 0 0,-3-4 0 15,0 0 0-15,4 5 0 0,-4-5 0 0,0 0 0 16,0 0 1-16,0-4-1 0,0 4 1 16,0-7 0-16,0-1 0 0,0 0 0 15,-6-1 1-15,1-1 0 0,-4 2 1 16,1 2-1-16,-5-1 1 0,-2 2-1 15,-4 5 0-15,-4 0-1 0,1 0 1 16,-1 5-1-16,0 1 1 0,3-2 0 16,1 3 0-16,7-4 0 0,5 1 0 0,7-4-1 15,0 5 0-15,12-5 0 0,8-4-2 16,5 0-7-16,6 4-11 0,6-6-98 16,3 6-98-16,0 0-249 0</inkml:trace>
  <inkml:trace contextRef="#ctx0" brushRef="#br0" timeOffset="58637.91">4450 17830 375 0,'11'-19'81'0,"3"-4"2"16,9 0-67-16,7-5-2 0,8-3 2 15,6-1 3-15,5 0 2 0,2-6 1 16,2-4-1-16,-4-3-1 0,-1 0-2 16,-5 1-4-16,-5 4-1 0,-12 4 0 15,-4 6 2-15,-8 10 2 0,-7 11-1 16,-7 6 0-16,-3 6 0 0,-8 8-3 0,-2 11-4 16,-7 10-4-16,-1 7-3 0,-4 4-1 15,-7 7 0-15,0 3 0 0,-1 3 0 16,0-6 0-16,-2-2 0 0,2 3-1 15,1 0 1-15,5-2-1 0,5-4 1 16,2-5-1-16,6-4 0 0,3-6 1 16,3-10-1-16,3-5 0 0,5-6-1 15,-5-2 1-15,5-7-1 0,0 0 1 16,-3-3 0-16,3-6-1 0,-6 0 1 0,2-3 0 16,2-5 1-16,-4-2-1 0,1-2 0 15,0 2 0-15,-1-2 1 16,1 2-1-16,2 1 0 0,0 5 0 0,3 2-1 15,0 1 0-15,4 4 0 0,6 1 0 16,1 5-1-16,9-5 1 0,2 5 0 16,5 0 0-16,5 0 1 0,2 0 0 15,5 0-1-15,0 4 1 0,0-10 0 0,-4-2 0 16,0 0-1-16,-5-1 1 0,-4-2 0 16,-5 1 0-16,-5-3 0 0,-6 8 2 15,-3 0 2-15,-7 1 0 0,-3-1 3 16,-7 1 0-16,-3 0 3 0,0 0 0 15,-6 4 1-15,-2-3 1 0,1 3-2 16,-1 0 0-16,-1 5-2 0,3 2-2 16,2 2-1-16,5 5-2 0,5 1-1 15,7 8-2-15,0 1 0 0,11 1 0 16,2 2-1-16,7-1 1 0,1-4 0 0,6-3 0 16,5-7 0-16,5-5-1 0,2-7 1 15,1-4 0-15,3-4 0 0,2 1 0 16,-4-4 0-16,-2 2 0 0,-8 1 0 15,-2-1 0-15,-5 3 1 0,-5-3-1 16,-3 1 0-16,-3 0 0 0,-6 1 1 0,0-2-1 16,-3 2 1-16,-4 0 0 0,0 4-1 15,0-2 1-15,0 5-1 0,0-4 1 16,0 4-1-16,0 0 1 0,0 0-1 16,0 0 0-16,0 0 0 0,0 0 0 15,0 0 0-15,0 0 0 0,-4 0 0 16,4 0 0-16,-4 0 0 0,4 0 0 15,-3 5 0-15,3-1 0 0,0-4 0 16,0 6 0-16,0 0-1 0,0-1 1 0,0-1-1 16,0 1 1-16,7-5-1 0,-3 0 0 15,0 0-1-15,2 0 1 0,0-9 0 16,0 3 0-16,1 0 1 0,-1 0-1 16,0 2 1-16,-3 0-1 0,-3 1 1 15,5-1 0-15,-5 4 1 0,5-4-1 16,-5 4 1-16,0-3-1 0,0-5 0 15,-6 1 1-15,6 2 0 0,-5-1 0 0,3 0 0 16,-3-2 1-16,0 4-1 0,3 4 0 16,-4 0-1-16,0 2 0 0,-1 5 1 15,-1-2-1-15,-2 3-1 0,0-1 1 16,-2 4 0-16,1 3 0 0,3-2 0 16,2 0 0-16,6 5-1 0,0 1 1 15,4 0-2-15,6 0 0 0,4-5-1 16,2-2-1-16,5-2-1 0,4-9-1 15,7 0 0-15,-2-7 0 0,8-3 1 0,2-8 0 16,7-2 2-16,1-7 1 0,3-1 1 16,1-1 1-16,0-2 0 0,-3-4 0 15,-2 1 0-15,-4-2 0 0,-9 1 0 16,-3-3 0-16,-10-3 0 0,-8 2 0 16,-7 5 0-16,-6 3 1 0,-6 7 0 15,-6 7 0-15,-2 6 0 0,-3 11 0 0,-1 2 0 16,-1 13 0-16,-6 3-1 0,-1 2 1 15,-1 7-1-15,0 3-1 0,1 4 1 16,-2 2-4-16,2 4-2 0,0 2-5 16,6 2-2-16,2-1-4 0,5 0-2 15,6-5 0-15,7-10 2 0,9-2 3 16,6-11 4-16,0-6 2 0,6-9 3 16,4-6 3-16,1-2 0 0,1-6 1 15,-1-1 0-15,-4 1 0 0,3-4 1 0,-7 2 1 16,-3 1 2-16,-7 3 3 0,2 2 2 15,-8 3 2-15,-2-1 0 0,6 5 0 16,-6 3 0-16,0 0-3 0,0 0-1 16,0 10-3-16,0-2-3 0,0 0 0 15,0 6 0-15,2 1-1 0,3 1-1 16,1 0 0-16,6-9 0 0,3 0-1 0,7-7 1 16,3 0 0-16,6-11 1 15,3 1 0-15,0-8 1 0,0 2 0 0,-1 0 0 16,-2 3 0-16,-4 2 1 0,-5 1 0 15,-2-1 0-15,-2 6 2 0,-5 0-1 16,-2 1 1-16,-2 0 0 0,-4-1 0 16,-2 1-1-16,2 0 1 0,-5 1-1 15,0 3 0-15,0-7 0 0,0 4 0 16,0-2 0-16,2 2 0 0,-2 0 1 16,0-1-1-16,0 4-1 0,0-5 1 15,0 5-1-15,0 0 1 0,0-3-1 0,0 3 1 16,4 0 0-16,-4 0 1 0,0 0 1 15,0 0 1-15,0 0-1 0,0 0 1 16,0 0-1-16,0 0-1 0,0 3-1 16,-4 2-1-16,0 0 0 0,-5 4 0 0,-2-2-1 15,-2 2 1-15,-3 4-1 0,0 1 1 16,-3 3 0-16,5-3-1 0,0-2 0 16,2 1-1-16,6-2-1 0,0-1-3 15,6-8-2-15,0-2-1 0,5 0-1 16,2 0 0-16,9-2-2 0,6-5 1 15,1-4 1-15,7-3 1 0,0 4 1 16,3-5 1-16,4-3 1 0,-4-1 2 16,-1 3 1-16,-3 1 1 0,-2 2 1 15,-2 2 0-15,-6 4 0 0,-6 7 1 0,-5-4 1 16,-1 4 0-16,-7 10 2 0,-7 1 0 16,0-1 0-16,-4 2 1 0,1 3 0 15,-1 3-2-15,-2 1 0 0,5-3-1 16,1-4 0-16,7 1-1 0,0-1-1 15,7-3 0-15,7-5 1 0,4-4-1 16,7 0 1-16,6 0-1 0,6 0 0 0,3 0 1 16,-1-4-1-16,-1 4 1 0,-1-8-1 15,-3 2 0-15,-2-1 1 0,-7-1-1 16,-4-1 2-16,-2-2 2 0,-6-1 3 16,-5 2 1-16,0-2 3 0,-8-3 1 15,0 0 2-15,-2 2 0 0,-10 0-2 16,-1-1-1-16,-7 2-2 0,-2 3-3 15,-3 3-1-15,-2 6-2 0,0 0-1 16,2 0-1-16,3 12-1 0,4 0 0 16,3 6 0-16,5-1 0 0,7 1 0 0,3 6-1 15,6-2 0-15,4-1 1 0,9 0-1 16,6-3 0-16,4-2 0 0,6-7 1 16,2-9 0-16,12-8 0 0,0-7 0 15,7-3 0-15,2-5 1 0,4-3-1 16,1-1 0-16,2-2 0 0,-4 1 1 15,1-4-1-15,-3-4 0 0,0-4 1 0,-3-6-1 16,-3-5 1-16,-5 1-1 0,-4-2 1 16,-6 2-1-16,-5 3 1 0,-7 5-1 15,-9 8 0-15,-3 7 1 0,-8 8-2 16,-6 6 1-16,0 6-1 0,-13 7 0 16,-2 0-1-16,-7 13 1 0,-7 6 0 15,-5 6 0-15,-6 14 1 0,-6 7 0 16,1 11-1-16,0 1 1 0,3 5 0 15,5-7 0-15,5 3 0 0,9-8 0 0,7-8-1 16,5-8 0-16,11-8 0 0,0-4-1 16,14-2 1-16,4-7-1 0,6-9 0 15,6-5 1-15,4 0 0 0,4-7 0 16,3 2 1-16,-3-3 0 0,-4-2-1 16,-7 6 1-16,-4 4 0 0,-6 0 0 15,-8 0 0-15,-2 0 0 0,-7 4 0 0,4-1 0 16,-4 1 0-16,6 4 0 15,-6 0 0-15,7 1 0 0,-2-2 0 0,3 2 1 16,2-1-1-16,5 0-1 0,2-5 1 16,4-3 0-16,1 4 0 0,-1-4 0 15,4 0 1-15,-2-7-1 0,-5-1 0 16,-1-4 0-16,-3 1 0 0,-3-3 0 16,-5-2 0-16,-6-2 0 0,-3 3 0 15,-9 0 1-15,1 1-1 0,-8 3 0 0,-1 0 0 16,-3 4 0-16,-3 7 0 0,-1 0 1 15,3 0-2-15,4 13 1 0,3-2 0 16,5 4-1-16,5 1-1 0,7 6-2 16,8 0-3-16,5 1-1 0,7 0-1 15,3-1 0-15,9-3 0 0,7-5 1 16,5-6 2-16,9-5 3 0,2-3 1 16,3-5 2-16,3-2-1 0,-3-4 1 0,-6 1 0 15,-6 0 0-15,-10 1 0 0,-8-7 3 16,-8-2 3-16,-8 2 4 0,-12 2 1 15,0-2 2-15,-7-1 0 0,-11 1 0 16,-4 4-3-16,-4 3-3 0,-5 2-3 16,0 0-2-16,-2 7-2 0,-1 0 0 15,6 10-4-15,6 1-5 0,8 0-3 16,5 4-4-16,9 5-3 0,11-3-4 16,9 0-2-16,9-2-1 0,7 2 2 0,4-1 4 15,6-6 2-15,2-10 4 0,3 0 3 16,-4 0 5-16,-2-13 4 0,-5-1 5 15,-6 0 8-15,-8 2 7 0,-7 4 5 16,-12-1 2-16,-7 1 0 0,-7 8-1 16,-12 6-3-16,-3 6-5 0,-3 7-8 15,-7 9-5-15,0 9-1 0,1 7-1 16,1 2 1-16,1-1 1 0,0 7 0 0,1 6 0 16,-4-8-1-16,4 7 1 0,-3 6-1 15,0 2 0-15,1-1-1 0,1-4 0 16,2-15 0-16,0 3 0 0,2-14 0 15,-2-12 0-15,3-8 2 0,4-3 0 16,1-7 2-16,3-4 0 0,5-5-1 16,5-3 1-16,6-6-1 0,4-8-1 15,9-15-1-15,10-11-3 0,13-6-5 0,6-12-4 16,11-6-2-16,7-1-3 0,4-4 0 16,4 5 0-16,3 4 2 0,-1 5 3 15,2 11 5-15,-1 9 3 0,-5 5 2 16,-4 12 0-16,-7 9 0 0,-9 9-1 15,-10 5 1-15,-9 8-1 0,-6 1 1 16,-6 2-1-16,-11 7 0 0,-4 6 0 16,-6 2 1-16,-3 4 0 0,-8-3 0 0,2 1-1 15,-5-3-4-15,2-6-7 0,3-3-9 16,2-7 51-16,1-6-157 0,10 0-106 16,4-9-282-16</inkml:trace>
  <inkml:trace contextRef="#ctx0" brushRef="#br0" timeOffset="58833.47">9313 17538 609 0,'-7'-11'157'0,"-1"-1"5"15,0 0-91-15,-3 1-11 0,3 5-11 16,1-1-12-16,-3 3-9 0,1 1-12 16,2 3-4-16,1 0-5 0,-1 0-3 15,1 0-3-15,6 0-1 0,-2 3-2 16,2-3-6-16,0 5-10 0,2-5-15 15,4 7-14-15,-1-3-16 0,-2-2-50 16,2 5-58-16,-5-2-103 0,5 0-210 0</inkml:trace>
  <inkml:trace contextRef="#ctx0" brushRef="#br0" timeOffset="59393.24">9118 17845 402 0,'0'15'97'0,"2"-6"5"0,6-1-64 16,4-2-4-16,7-1-1 0,2-5-3 16,5-5-5-16,1 1-3 0,5-3-4 15,-1 0-3-15,-3 0-2 0,-1-6-2 16,-6 1 0-16,-1-1-1 0,-2 2 2 16,-6-3 3-16,-4 1 2 0,-6-2 1 15,-2 6-1-15,-3 0-3 0,-8 3-1 16,-3 3-3-16,-4 3-4 0,-3 3-3 15,1 4-1-15,-5 8-2 0,3 5 1 0,1 4-1 16,2 4 0-16,7 0 0 0,9 3-1 16,3-1 0-16,7-4 0 0,8-1-1 15,12-7 0-15,5-4 0 0,7-3-2 16,4-7 0-16,7-4 0 0,5-11-1 16,4-1-1-16,0-4 0 0,-1-8 0 15,-6 0 2-15,-3 0 0 0,-10-2 2 0,-5 2 0 16,-8-1 3-16,-6 2 3 0,-7 5 2 15,-4 3 2-15,-4 1 0 0,0 6 0 16,-5 2 1-16,0 6-3 0,-6-5-1 16,0 5-3-16,0 0 0 0,0 6-2 15,-1 2 1-15,1 5-1 0,-2 1-1 16,2 7 1-16,0 5 0 0,0 2 1 16,4 4-1-16,-4 1 0 0,3-3 0 15,-2 2 1-15,-1-4 0 0,1-6 0 0,2-2 1 16,-2-1 0-16,-2-3 1 0,2-4 3 15,1-1 2-15,-5 0 3 0,1-2 1 16,-6-4 1-16,-5-1-1 0,-1-4-1 16,-5 0-2-16,-2 0-4 0,-1-8-2 15,0 3-2-15,2-1-6 0,1-2-8 16,3 1-9-16,2 0-9 0,4 1-17 16,8-1-108-16,2 0-117 0,6 2-273 0</inkml:trace>
  <inkml:trace contextRef="#ctx0" brushRef="#br0" timeOffset="65535.7">4191 15815 209 0,'0'-3'52'0,"0"3"3"16,3-5-31-16,-3 5-3 15,0-3-1-15,0 3 0 0,5 0-3 0,-5 0 0 16,0-5-1-16,0 5-3 0,0 0-1 15,0 0-3-15,0 0-2 0,0 0-2 16,0 0-2-16,0 0 0 0,0 6-2 16,0-6 0-16,-5 7 0 0,5-3 0 0,0 3 0 15,-4-2 0-15,4 0 0 0,-3 2 0 16,3-1 0-16,-5-1 0 0,5-1-1 16,-4 0 1-16,4 0 0 0,0-4-1 15,0 4 1-15,0-4 0 0,0 0 1 16,0-2-1-16,4-4 0 0,-4 2 1 15,6-1-1-15,-6-1 0 0,6 1 0 16,-6-3-1-16,7 5 1 0,-7-1 1 16,3 0 2-16,-3 0 4 0,0 4 1 15,0-3 1-15,0 3 0 0,-5 0 0 0,5 0 0 16,-5 0-3-16,5 0-2 0,-6 3-3 16,3 1-1-16,3-4 0 0,-4 6 0 15,4-6 0-15,-4 5-1 0,4-5 0 16,0 3 1-16,0-3-1 0,5 0 0 15,-5 0 1-15,6 0-1 0,0 0 1 16,-1 0 0-16,3 0 0 0,-2-3-1 0,1 3 1 16,-1-5 0-16,1 5-1 0,-3-6 1 15,-4 6 0-15,4-4 0 0,-4 4-1 16,0-4 1-16,0 4 0 0,-6-4 0 16,1 4-2-16,1 0-10 0,-2 0-78 15,0 6-74-15,0-1-194 0</inkml:trace>
  <inkml:trace contextRef="#ctx0" brushRef="#br0" timeOffset="141551.62">14469 16141 301 0,'4'-7'72'0,"0"2"2"15,-2 1-46-15,-2-3-5 0,10 4-6 16,-6-1-1-16,0 0-2 0,-1-1 0 16,3-1-1-16,0 3-1 0,1-4-1 15,-1 1-1-15,-1 1-1 0,-2 0-1 16,2 2-2-16,-5-2 0 0,0 5-1 16,5 0 0-16,-5-3-1 0,0 3 0 0,0 0 0 15,-4 6 0-15,-2 2 0 0,-1 0-1 16,-1 6 0-16,-5 3-1 0,-3 1 0 15,0 4 0-15,-4 2-1 0,5-1 0 16,-4 0 1-16,3-1-1 0,2-3 1 16,4-3-1-16,-1-4 1 0,5-2-1 15,3-6 1-15,3-4-1 0,6 0 0 16,2 0 0-16,4-11 0 0,4-1 1 0,5-3-1 16,3-5 0-16,2-1-1 0,1-1 1 15,-1 1-1-15,-6 1 0 0,2 3 0 16,-4 4 1-16,-5 3 0 0,1 3-1 15,-7 2 2-15,-1 5-1 0,-1-5 1 16,-5 5 0-16,0 0 1 0,0 0 0 16,-5 7 0-16,-1-2 0 0,4 5 0 15,-3 0 0-15,0 2-1 0,2 0 0 16,3-1-1-16,0 2-1 0,0-5 1 0,7 0-1 16,5-4-1-16,8-4 1 0,1 0 0 15,11 0-1-15,2-4 1 0,5-1 0 16,-4-4 0-16,-2 5 0 0,-2-1 0 15,-7 2 0-15,-7 3 0 0,-1-4-1 16,-4 4 1-16,-5 7 1 0,0 0-1 0,-3 4 2 16,-4 2 0-16,3 3 0 0,-3 0 1 15,0 1 0-15,0-1 0 0,-3 0 0 16,3-5 0-16,3 0-1 0,1-1 0 16,7-4 0-16,3-2-1 0,5-4 1 15,5-8-1-15,7-4 1 0,7-1-1 16,3-6-1-16,2 1 1 0,1-1-1 15,-3 2 0-15,-8 3 1 0,-5 6-1 16,-9 2 1-16,-5 4 0 0,-6 2 0 0,-8 0 0 16,3 0 0-16,-3 8 1 0,0-1-1 15,-3 3 0-15,3 0 1 0,0 1-1 16,0-2 0-16,0 2-1 0,3-6 1 16,6-1 0-16,2-4-1 0,2-4 1 15,3 0 0-15,1-5-1 0,1-2 1 16,-2-2-1-16,-8-3 1 0,-1-1-1 0,-7-1 1 15,0 1-1-15,-9 2 1 0,-7 1 1 16,-5 3 0-16,-3 4 1 0,-6 3 1 16,-3 4 0-16,-3 0 0 0,-2 4 0 15,5 3-2-15,0 0 0 0,4 4-1 16,9 0-1-16,1 2 0 0,11 2-1 16,8 4 0-16,0 0-1 0,11-1-4 15,6 0-5-15,4 0-6 0,4 0-15 16,3-4-84-16,3-3-89 0,-2-1-218 0</inkml:trace>
  <inkml:trace contextRef="#ctx0" brushRef="#br0" timeOffset="142352.31">15459 16050 433 0,'0'-9'90'0,"2"2"0"15,7-2-79-15,2 2-5 0,2-2-2 16,7 1-1-16,2-1 0 0,0 0-1 0,3 2 0 16,4 1 1-16,-1 3-2 0,4 3 1 15,-3 3-1-15,-2-3 2 0,-2 9 1 16,-6-4 3-16,-1 3 4 0,-8 2 4 15,-7 0 3-15,-3-2 3 0,0 3 1 16,-7 0 0-16,-5-1-2 0,-2-1-2 16,-3 2-5-16,1-2-3 0,-1-1-3 15,1 4-2-15,3-4-1 0,3 5-2 16,6-2-1-16,4-3 0 0,2 3-1 0,8-3 1 16,7-3 0-16,8 2 0 0,8-7 0 15,0 0-1-15,6 0 0 0,2-9-1 16,2 2 0-16,-2-3-1 0,-5-2-1 15,-3-4-1-15,-1 2 0 0,-5-6 1 16,-8 3 1-16,0-3 0 0,-10 0 0 16,-1 6 2-16,-8-2 2 0,0 2 0 15,-8 4 1-15,-3 4 1 0,-6 6 0 16,-1 0-1-16,-4 8 1 0,-5 4-2 0,-2 3 0 16,3 6 0-16,-1-1 0 0,5 4 0 15,3-3 0-15,5 3 0 0,7-2-1 16,7 3 1-16,5-2-1 0,9 1 1 15,7-3 0-15,7-5 0 0,9-3 0 16,8-6 1-16,2-7-6 0,6 0-12 0,1-4-13 16,-1 4-99-16,-6-5-102 15,-3 0-255-15</inkml:trace>
  <inkml:trace contextRef="#ctx0" brushRef="#br0" timeOffset="144177.9">16776 16215 314 0,'21'-18'81'0,"12"0"3"0,6-4-24 16,7-2-39-16,2-4 1 0,4-4-1 15,-6 0-4-15,1-2-5 0,0 3-2 16,-3 0-2-16,-7 3-2 0,-4 5 0 16,-4 5 0-16,-9 4 4 0,-5 3 5 15,-5 4 2-15,-8 7-1 0,-4 0 0 0,-9 6-2 16,-4 6-2-16,-9 4-3 0,-3 10-5 15,-5 3-3-15,-1 6 0 0,0 1 1 16,-2 3-1-16,3 2 1 0,5 3-1 16,-1-4 1-16,3-3-1 0,0-4 0 15,4-3 0-15,8-5 0 0,-1-6-2 16,8-8 0-16,6-4-1 0,0-3 0 16,5-4 0-16,3-9 1 0,0 1-1 15,3-8 1-15,-2-3 1 0,3-1 0 0,-1-2 0 16,-2 4 0-16,-1-2-1 0,2 5 1 15,-2 4 0-15,5 3 0 0,1 2-1 16,4 0 1-16,4 0 0 0,3-3 0 16,10 2 0-16,8 0 0 0,5-4 0 15,0 0 1-15,5-3 0 0,-3-2 0 16,-2-1 1-16,-6-3-1 0,-6 0 0 16,-9-5 0-16,-2 2 0 0,-7-4 0 0,-3 0 0 15,-6 2 1-15,-6 0 1 0,-3 3 0 16,-6 3 0-16,-5 3 0 0,1 8 0 15,-6 2-1-15,1 6-2 0,-5-4 1 16,1 10-2-16,-5 4 1 0,3 7-1 16,-6 6 1-16,1 7-1 0,-1 4 2 0,0 6-1 15,-3 1 0-15,7-1 1 0,-3-4-1 16,4-5-1-16,11-3 1 0,8-6-1 16,3-6 0-16,10-5 1 0,8-5-1 15,3-2 1-15,6-4 1 0,-4-7-1 16,1 1 1-16,-3-2 0 0,-3 2 0 15,-4-1 1-15,-5 3 0 0,-1 0 0 16,-6 4 0-16,-2 0-1 0,0 0 1 16,5 0-1-16,-5 5 0 0,0 0-1 0,2 2 0 15,-2 1 0-15,11 2 1 0,-3-1-1 16,5 1 1-16,2-6 0 0,9-4 0 16,1 0 0-16,10-3 0 0,0-5 0 15,8 1 0-15,0-1 0 0,1-1 0 16,-3 3-1-16,-2-1 1 0,-11 3-1 15,-4-1 1-15,-8 0 1 0,-5-1 3 16,-9 2 2-16,-2 2 0 0,5 2 1 16,-5-5 1-16,-6 5-2 0,6 0 0 0,-4-5-4 15,4 5-2-15,-4 0-2 0,4 0 0 16,-5 0 0-16,5 0 0 0,-2 5 0 16,2-5 1-16,-4 6-1 0,4-1 1 15,0-1 0-15,-5-1-1 0,5 1 1 16,0 0 0-16,0-1 0 0,0-3 0 15,0 4 0-15,5-4 0 0,-1 4 0 16,-4-4 1-16,7 0 0 0,-3 0 0 16,5-6 0-16,0 3 0 0,4-2 1 0,0-1-1 15,0 0 0-15,-2-1 0 0,-1-2 0 16,2 0 1-16,-5 0-1 0,-1-2 1 16,-2 1-1-16,-4-1 0 0,0-2 0 15,-8 4-1-15,-1 1 0 0,-4 2-1 16,-6 1 0-16,-2 5-1 0,-5 7 1 0,-1 1 0 15,-8 0 0-15,-2 3 1 0,2 0 0 16,-3 1 0-16,6 4 0 0,4-4-1 16,8-1-1-16,8 0-1 0,10 1 0 15,9-6-1-15,13 1 0 0,8-7 0 16,11 0 0-16,0 0 0 0,4-9 1 16,0 0 1-16,-3 2 0 0,-8-2 0 15,-6 0 1-15,-8 0 0 0,-5 4 2 16,-3-1 2-16,-4 4 2 0,-6 2 1 15,0-5 0-15,0 5 0 0,-8 0 0 16,0 0-1-16,-1 7-3 0,-3-2-1 0,2 1-1 16,-1 2 0-16,0 2-1 0,6-1 1 15,1 1-1-15,4 0 0 0,6 1 1 16,7 0-1-16,5-4 0 0,4-3 1 16,5-4-1-16,6-4 1 0,6-3 0 15,11-1 0-15,-1-3 0 0,4-2 0 0,0 2 0 16,-8 0 0-16,-5 1 0 0,-7 2 0 15,-13-1 1-15,-7 1 1 0,-6 4 1 16,-7-2-1-16,0 6 1 0,-5 0-1 16,0 0 0-16,-9 0 0 0,-1 7-2 15,-5 0 0-15,-1 3 0 0,-3 2 0 16,-4 1 0-16,-1 2 1 0,4 1-1 16,2 3-2-16,7-2-2 0,3 0-3 15,7-2-1-15,19 1-2 0,4-6-1 0,11-7-1 16,7-3 1-16,0-5 2 0,5-3 3 15,-4-2 1-15,-6-2 1 0,-6 2 3 16,-5 0 0-16,-7 5 1 0,-1 1 0 16,-6 4 1-16,0 0 0 0,-2 0 1 15,-3 0 0-15,4 5 0 0,-4-1 2 16,4 2-1-16,-4-1 1 0,6 2-1 16,0-2 1-16,0-5 0 0,5 3 0 0,5-6-2 15,5-1-8-15,4-1-21 0,6 1-95 16,3 4-100-16,1-5-256 0</inkml:trace>
  <inkml:trace contextRef="#ctx0" brushRef="#br0" timeOffset="145352.17">19318 15922 361 0,'6'-4'85'0,"-6"4"2"16,-7 0-60-16,4 8-1 0,-1 2-2 15,-4 4-2-15,-9 4-2 0,3 2-3 16,-4 4 1-16,1-2-2 0,-1 2-3 15,0-3-4-15,3 0-2 0,9-4-1 16,0 0-1-16,3-3-1 0,3-5-1 16,6-1-1-16,9-1 1 0,3-3-1 0,3-4 1 15,4 0-1-15,5-4 0 0,7-1 0 16,-1-2-1-16,-4-2 0 0,-1-2 0 16,2-1-1-16,0-3 1 0,-3 1-1 15,-3-1 1-15,-1-1 1 0,-6 2 2 16,-1 2 4-16,-6 4 2 0,-5 1 1 15,-3 5-1-15,-5 2 1 0,-5 2-2 16,-2 5-2-16,-1 1-4 0,-3 2-1 0,-1 2-2 16,-1 3 1-16,-2 0 0 0,4-2-1 15,2 0 1-15,3 1 0 0,6-4-1 16,0-2 0-16,5 0 1 0,7-3 0 16,9-5 0-16,-2 0 0 0,9-5 0 15,13-1 0-15,9-2 0 0,-2-1 1 16,-1-2-1-16,1-2-1 0,2 2 1 15,-5 0-1-15,-11-1 0 0,-8 1 1 16,-1 1-1-16,-6 1 0 0,-4-2 0 0,-7 7 0 16,-2-4 1-16,-6 6-1 0,0 2 1 15,0 0-1-15,-6 6 0 0,0 0 1 16,-1 3-1-16,-6 1 0 0,0 4 0 16,-3 0 1-16,-3 2-1 0,0-2 1 15,-1 2-1-15,5 0 1 0,2 1-1 16,2-1 0-16,7-3 0 0,4 0-2 0,10-5-1 15,4-2-1-15,5-6-1 0,4 0-2 16,2-8 1-16,2 2 0 0,2-5 0 16,-7 0 2-16,-3-2 1 0,-4 1 1 15,-2 3 1-15,-2 1 1 0,-3-2 1 16,-1 7 0-16,-2 3 0 0,-3 0 0 16,-2 0 2-16,0 0-1 0,0 6 0 15,0 1 1-15,0-2-1 0,5 1 0 16,0 0 0-16,4-1 0 0,5-5-1 0,5 3 0 15,1-3 0-15,8 0 0 0,10-4 0 16,-3-3 0-16,3 1 0 0,-1-2-1 16,-2-4 1-16,4-3-1 0,-9-3 1 15,-2-4-1-15,-4-1 0 0,-1-1 1 16,-8 0-1-16,-1 2 0 0,-6 3 0 16,-2 5 1-16,-6 5-1 0,0 9 1 15,-3 4 1-15,-7 8 0 0,1 4 3 0,-5 6 0 16,-4 5 1-16,-2 0 1 0,1 0-2 15,4 1 1-15,0-4-2 0,0-1-2 16,6-3-6-16,2 0-9 0,7-2-18 16,0-5-98-16,8-2-103 0,0-8-258 15</inkml:trace>
  <inkml:trace contextRef="#ctx0" brushRef="#br0" timeOffset="145565.35">20699 15698 517 0,'-13'-11'140'0,"0"5"7"0,2 0-51 15,5 6-36-15,6-5-12 0,0 5-8 16,0 0-7-16,0 0-8 0,0-4-6 0,0 4-5 16,5 0-5-16,-1-4-3 0,3 4-3 15,1 0-7-15,0 0-12 0,2 0-17 16,-2 0-14-16,0 0 53 0,0 4-171 15,-2 2-129-15,-1-2-310 0</inkml:trace>
  <inkml:trace contextRef="#ctx0" brushRef="#br0" timeOffset="146915.12">20964 15962 396 0,'0'0'92'0,"-5"8"3"16,-3 1-61-16,-5 1-10 0,-5 3-4 15,-1 5 0-15,-3-1 0 0,-6 0-3 16,1 1-1-16,0-3-2 0,2 0-3 16,4-1-2-16,3-2-3 0,5-3-1 15,13-1-2-15,0-3 0 0,19-5-1 16,3 0-1-16,10-9 1 0,6-2-1 15,2-1 0-15,0 0-1 0,0-1 1 16,-6-4-1-16,-8 3 0 0,-3 2 0 16,-6 3 0-16,-5 2 0 0,-5 3 0 0,-2 4-1 15,-5 0 1-15,0 8 0 0,0 1 0 16,-6 2 0-16,0 1 0 0,0 1 1 16,0-1-1-16,-1-1 1 0,2-1-1 15,5-3 0-15,0-1 1 0,6-6-1 16,5 0 1-16,-2 0-1 0,5-4 1 15,3-5 0-15,1-2 0 0,7-7-1 16,2-2 1-16,11-6-1 0,4-4 1 0,6-6-1 16,0-7 0-16,-1-5-1 0,-3-3-1 15,-2 2 1-15,-7-3-1 0,-11 2 0 16,-2 0 1-16,-4 4-1 0,-5 5 2 16,1 7 0-16,-6 5 0 0,-3 6 0 15,-1 7-1-15,-4 10 0 0,0 10 1 16,-5 9 0-16,-3 9 1 0,-5 13 1 15,-3 6 0-15,-6 11 1 0,-4 13 0 0,-1 5 0 16,-2 4 0-16,-2 0-1 0,4-4 0 16,2-4-1-16,3-9 0 0,-3-11 0 15,5-9 0-15,5-12 0 0,2-3-1 16,0-7 1-16,2-7 1 0,1-3-1 16,10-5 1-16,-4-6 0 0,4-4 0 15,0-2-1-15,0-5 0 0,10-1 0 0,0-3-1 16,2 1 1-16,3 2-2 0,2-2 1 15,5 5 0-15,3 1-2 0,-3-1 0 16,2 1-2-16,0 3-1 0,3 3 0 16,1 0 0-16,-5-1-1 0,2 2 2 15,-5 0 0-15,3 0 2 0,-3-1 1 16,-1 2 0-16,-2-4 1 0,-4 3 0 0,-4-1 1 16,-3 2 1-16,-6 1 1 0,-6 5 1 15,-2 0-1-15,-5 0 2 0,-1 8-1 16,-3 3-1-16,0 1 0 0,-1 5-1 15,-2 1-1-15,7 0 0 0,-1 1-1 16,7-1 1-16,7-1-1 0,0-2 0 16,5-3 0-16,6-1 1 0,5-1-1 15,1-4 1-15,7-6-1 0,3 0 0 16,8-5 0-16,5 0 0 0,2-3 1 0,0-4-1 16,4-5 0-16,-2-1 0 0,-7-3 1 15,-6-1-1-15,-9-1 0 0,-2-1 0 16,-9 1 0-16,-3 4 0 0,-2 2 1 15,2 2-1-15,-5 2 0 0,3 4 0 16,-2 3 0-16,3 1 0 0,0 5 0 16,3 0 0-16,2 4 0 0,3 3 1 0,0 1 1 15,3 1 2-15,-1 3 2 0,1-1 0 16,-4 3 2-16,-1-2 1 0,-1-1-1 16,-1 1-1-16,-5-1 0 0,-6 1-1 15,0 1 0-15,-5-1 0 0,-6 2-1 16,-2-1 0-16,-6 1 1 0,1-2-2 15,-2-1-1-15,1 0-1 0,-1 1-1 16,1-1-1-16,8-1 0 0,1 0 0 16,4 3 1-16,6-2 0 0,0 3 1 15,7 1 2-15,6 2 0 0,6-4 1 0,2 3 0 16,4-5 0-16,3-1 0 0,4-3-3 16,-1-5-9-16,-1 4-16 0,2-6 12 15,-5 0-126-15,-3 3-113 0,-2-6-282 16</inkml:trace>
  <inkml:trace contextRef="#ctx0" brushRef="#br0" timeOffset="149206.88">22393 15981 434 0,'6'-6'95'0,"4"0"2"0,2 2-74 16,0-2-6-16,4 6-5 0,1-3-2 16,-1 3 0-16,3 0-2 0,-5 0 1 15,5 0-1-15,-5 6 1 0,0-1-1 0,-2-5 1 16,1 5-1-16,-6 0 1 0,-3-1 0 15,-1 2 1-15,-3-1 1 16,0 3-1-16,-7 1 1 0,1 2-1 0,-5 0 0 16,-1 4-3-16,-4 0-1 0,1-1-2 15,-5 2-1-15,1 0-1 0,-1 0 0 16,1 1-1-16,5 0 0 0,5-1 0 16,4 2 0-16,5 0 0 0,8-2 0 15,5-3 0-15,6 0-1 0,1-4 1 16,3-1 0-16,6-4 0 0,0-4-1 0,2-5 1 15,2-6 0-15,4-1-1 0,6-3 1 16,2-2-1-16,-3 0 1 0,3-2-1 16,-4 5 1-16,1 1-1 0,-12 1 0 15,-10 2 2-15,-2 0 0 0,-10 2 1 16,-5 3 0-16,-3 5 1 0,-6-5-1 16,-3 5 0-16,-2 0 0 0,-5 5-1 0,-3 0-2 15,1 4 1-15,-2 1-1 0,2 2 1 16,1 0-1-16,3 1 0 0,7 2 1 15,7-2-1-15,0 0 0 0,10 3 0 16,6-6 0-16,5 1 0 0,4-2 1 16,2-1-1-16,3-3 0 0,3-5 0 15,0 0 0-15,-2-9 0 0,1 1 0 16,-5-4 0-16,5-4 0 0,2 0 0 0,-9-1 0 16,-3 2 0-16,-3 3 0 15,-5 3 0-15,-1-1 0 0,-13 9 0 0,0-5 0 16,-8 6 0-16,-4 0 0 0,-3 10-1 15,2-2 1-15,-3 3 0 0,0 2 0 16,3 2 0-16,2 3 0 0,5 0 0 16,6-2 0-16,0-3-1 0,4-1 1 15,10-3 0-15,5-4 1 0,10-5-1 16,6 0 1-16,7-5 0 0,0-4-1 16,1-3 1-16,-2 0-1 0,-2-3 0 0,-5-4 1 15,-9-1-1-15,-3 2 0 0,-5-2 0 16,-3 5 0-16,-6 1-1 0,-3 6 0 15,-5 0 0-15,0 8-1 0,-13 8 1 16,0 5 0-16,-6 11 0 0,-3 10 1 16,-11 13 1-16,-5 11 1 0,-9 5 1 15,-5 5-1-15,0 1 1 0,2 1-1 16,-2-3-1-16,12-7 1 0,2-8-1 16,8-2-1-16,7-6 1 0,7-6 0 0,0-9-1 15,7-6 1-15,0-7-1 0,5-7 1 16,4-9 0-16,4-8 0 0,5-8 0 15,4-8 1-15,2-10-2 0,4-7-1 16,6-6-3-16,2-7-3 0,1-1-5 16,11-6-5-16,1-4-4 0,6-1-1 0,0 3 2 15,1 2 2-15,-2 6 4 0,-4 10 4 16,-8 10 5-16,-7 14 4 0,-8 9 2 16,-4 12 1-16,-6 0 2 0,-3 13 3 15,-5 1 0-15,0 5 2 0,0 3 1 16,0 0 0-16,-5 1 2 0,5-3 0 15,0-5 0-15,11-3 0 0,0-6 1 16,8-6-1-16,7-5-1 0,7-8-2 0,13-3-2 16,6-6-2-16,7-4-2 0,1-1 0 15,0-6-2-15,0 2 1 0,-2-7-2 16,-10-3-1-16,-4-9-1 0,-3-8-3 16,4-5 0-16,-4 0-1 0,-1 2-1 15,-1 3 2-15,-7 8 1 0,-8 10 1 16,-1 12 1-16,-10 7 1 0,-7 10-1 0,-6 5 0 15,-6 6 0-15,-6 13 1 0,-7 9 0 16,-9 9 0-16,-10 16 1 0,-1 12 2 16,-1 11 2-16,0 6 0 0,1 2 1 15,5 3 1-15,12-5-1 0,3-5 1 16,0-9 0-16,6-8-2 0,4-5-1 16,-2-6 0-16,4-11 0 0,1-5-1 15,1-9 0-15,3-4 1 0,2-6 0 16,-7-4 1-16,7-4-1 0,0 0 1 15,0-7-1-15,0-3 1 0,0-2-2 0,0-4 0 16,0-3-2-16,0-2 1 0,0-1-1 16,0 2 0-16,0 0 0 0,0 0 0 15,0 1 0-15,0 3-1 0,0 0-1 16,0 2 0-16,6 1-2 0,0 0-2 16,2-1-1-16,6 3-2 0,3-1-1 15,3 3 0-15,1-1 1 0,7 2 0 0,4 3 3 16,2 5 0-16,5-4 3 0,-1 4 1 15,1 0 0-15,-3 0 1 0,-6 0 1 16,-7 0 0-16,-4-4 0 0,-12 0 0 16,-7-1 1-16,-6-1 1 0,-7-2 1 15,-3 2 1-15,-10-2 1 0,-5 2 2 16,-4-1 0-16,-2 6 1 0,4 1-1 16,4 0-1-16,3 0-2 0,6 9 0 15,6-1-2-15,7 3 0 0,7 4-1 0,0 1-1 16,9 2 1-16,9-2 0 0,10 6 0 15,6-1 0-15,11 0 0 0,1-1 0 16,3-3 0-16,3 1 0 0,-4-2-1 16,-4-6 1-16,-5-4-1 0,-5 0 1 15,-5-6-1-15,-4-7 1 0,-2-2-1 16,-2 0 1-16,-4-5-1 0,-2-1 1 0,-2 1-1 16,-4 1 1-16,-2 1 0 0,-1 1 0 15,-6 1-1-15,5 6 1 0,-5 0-1 16,0 0 1-16,0 0-1 0,-5 4-1 15,5 0 1-15,-6 0 0 0,4 0-1 16,-3 0 1-16,3 0 0 0,2 0 0 16,-6 0 0-16,0 0 0 0,2 0 0 15,-2 0 1-15,1 4-1 0,-1-4 0 16,-2 0 0-16,-2 4-1 0,2 2 0 0,-5 2 1 16,1 1-1-16,-1 2 1 0,-2 2-1 15,2 2 1-15,-2 1-1 0,3 1 1 16,1-1 0-16,3-2 0 0,3 0 0 15,5-2 0-15,0-3 0 0,0-3 1 16,10-6-1-16,-1 0 1 0,4-9 1 16,6-3-1-16,1-5 0 0,1-6 1 15,5-5-1-15,2-5 0 0,4 0 0 0,1-2 0 16,0 1-2-16,4-1 0 0,-2-2-2 16,-3 0 0-16,-2-2-2 0,-6 1 1 15,-4-2-1-15,-7 3 0 0,0 6 2 16,-7 4 0-16,-2 11 0 0,-4 5 0 15,0 11 0-15,-6 7 1 0,-5 10-1 16,-7 4 0-16,-3 10 1 0,-7 6 1 16,-7 6 1-16,-3 1 2 0,-3 7 0 0,3 1 2 15,5 5 5-15,4-4 2 0,7 1 1 16,9-3 2-16,6-3 1 0,7-6 2 16,0-7-1-16,7-7-1 0,6-7-1 15,0-6 0-15,8-3-2 0,5-5-1 16,7-1-1-16,4-6-2 0,-2 0-7 15,3-6-15-15,-1 2-16 0,-1-8-22 16,-5-6-106-16,0-3-123 0,-6-7-288 0</inkml:trace>
  <inkml:trace contextRef="#ctx0" brushRef="#br0" timeOffset="150159.28">21233 16140 299 0,'-10'0'80'0,"2"0"4"0,1 0-39 0,-2 0-7 15,4 0-6-15,-3 0-8 0,2-6-2 16,1 6-3-16,-6-4-2 0,4 4 0 15,0-4-1-15,1 4 0 0,-1-4-1 16,0 4 0-16,1-4-2 0,0 4-2 16,0 0 0-16,-1-3-2 0,4 3-1 15,-2 0-1-15,5 0-1 0,-6 0 0 16,6 0-2-16,6 0-1 0,0 0 0 0,7 0-4 16,2 0-10-16,10 0-15 0,9 0-91 15,4 0-95-15,4 3-241 0</inkml:trace>
  <inkml:trace contextRef="#ctx0" brushRef="#br0" timeOffset="152976.72">14508 17011 300 0,'6'-13'66'0,"0"0"1"16,4 0-53-16,-1 2 1 0,3 0-3 16,-2 2 1-16,1 2-1 0,2 2 2 15,-1 5 2-15,1 0 0 0,0 6-1 16,0 2-2-16,1 0 0 0,-1 2-1 16,-4 2 1-16,0 0-1 0,-1 0 1 0,-8 0-1 15,0-1 0-15,-5 5 0 0,-7-3-3 16,0 1-1-16,-3-1-3 0,-3 1-1 15,-2-2-1-15,4 0-1 0,-3-2-1 16,6-1 0-16,1-4 0 0,2 3 1 16,1-5-1-16,1 2 0 0,3-5-1 15,2 4 1-15,3-4-1 0,0-4 1 16,8-1-1-16,3-1 0 0,3-2 0 16,8-4 1-16,5-3-1 0,6 3 1 15,4-3-1-15,8 3 0 0,-2-2 1 16,2 2-1-16,-5 1 0 0,-2 1 1 0,-8-1-1 15,-1 1 0-15,-8 6 0 0,-5-2 0 16,-3 3 2-16,-6 3 1 0,-3 0 4 16,-4 0 4-16,0 0 1 0,0 6 1 15,-4-1 2-15,0 1-1 0,-1 0-1 16,-2 2-4-16,5-2-3 0,-1 1-2 0,3-1-1 16,0 0-1-16,0-3-1 0,0 4 0 15,5-3 0-15,4 0-1 0,-4-4 1 16,3 5 0-16,2-5-1 0,0 0 1 15,1 0-1-15,3-5 1 0,0-1-1 16,-1-1 1-16,1-1-1 0,0-2 1 16,5-2-1-16,-3-2 1 0,1-1-1 15,0 0 1-15,-1 0 0 0,-1-1-1 16,0 6 1-16,-4 0 0 0,-1 4 0 16,-4 1 1-16,-2 5 1 0,1 0 1 0,-5 0-1 15,0 0 0-15,0 0 0 0,-6 0 0 16,2 0-2-16,-1 0-1 0,-1 5 1 15,0-5-1-15,0 5 1 0,6 0 0 16,-3-2 0-16,3 1 0 0,0-4 0 16,0 0 0-16,0 5 0 0,3-5 0 15,-3 0 0-15,4 0 0 0,-4 0 1 0,4-6 0 16,0 6 0-16,1 0 1 0,-5 0 0 16,7 0 0-16,-7 0 0 0,3 0 0 15,-3-4 0-15,0-1-1 0,0 0 0 16,0 5-1-16,-4-3-1 0,4 3 1 15,0 0-1-15,0 0 0 0,0 0-1 16,0 0 1-16,0 0-1 0,0 0 0 16,0 0 0-16,-5 0 0 0,5 0 0 0,-4 0 0 15,-2 0 0-15,6 3 1 0,-8-3 0 16,2 11-1-16,-1-2 1 0,-2 2 0 16,-1 4 0-16,0-1 0 0,-1 1 0 15,4 1 0-15,1 0 0 0,-1-3 0 16,7-1 0-16,0-4-1 0,4-3 1 15,5 0-1-15,3-5 1 0,6 0 0 16,5 0 0-16,7-3 0 0,4-4 0 0,1-1 1 16,-1-1-1-16,3-2 1 0,-3-2-1 15,-6-2 1-15,-2-1-1 0,-5 1 0 16,-2 1 1-16,-5-1-1 0,-2 4 1 16,-4-2-1-16,-2 8 1 0,-6-1-1 15,0 6-1-15,-5 0 0 0,-4 9 0 16,-3 6 0-16,-4 7 0 0,-5 6-1 15,-7 8 2-15,-7 9 0 0,-7 10 0 16,-4 10 1-16,-4 7-1 0,3 4 0 0,0 0 1 16,5 0-1-16,6-4 0 0,12-9 0 15,4-16-1-15,8-9 1 0,3-12-2 16,4-5 1-16,5-10-1 0,4-7 0 16,3-10 0-16,8-11-1 0,8-3-2 15,4-10-2-15,9-5-2 0,5-12-4 16,9-13 0-16,2-3-1 0,1-7 1 15,-1-4 2-15,-4 0 3 0,-4-1 3 0,-6 5 3 16,-8 9 1-16,-3 8 1 0,-7 14 0 16,-5 8 0-16,-5 8 0 0,-3 7-1 15,-1 10 1-15,-2 6-1 0,-1 6 1 16,-3 5 0-16,6 1-1 0,-2 4 1 16,3 2 0-16,1-2 0 0,0 2 0 15,8-3 0-15,3-3 0 0,5-5 0 0,3-3 0 16,2-4 1-16,1-7-1 0,0 1 0 15,-5-6 0-15,0-1 1 0,-7 0-1 16,-4 1 1-16,-5 4 1 0,-1 3 2 16,-8 5 1-16,0 0 0 0,-4 10 0 15,-7 3 0-15,-3 10 0 0,-1 7 0 16,-10 8-2-16,-2 8-1 0,-6 12 1 16,-3 6 0-16,-1 4 0 0,-3 2 0 15,2 0-1-15,7-4-1 0,1-5 0 0,10-7 0 16,1-12 0-16,7-12-1 0,3-5 0 15,4-7 0-15,2-6 1 0,3-12 0 16,0-5 0-16,8-8 0 0,4-5 0 16,-2-7 0-16,6-5 1 0,1-12-2 15,6-5-3-15,6-9-1 0,3-7-1 16,3-3 0-16,5-2 0 0,5 3 0 0,-4 5 1 16,3 6 2-16,-6 10 2 0,-5 11 0 15,-8 7 0-15,-4 7 0 0,-5 5 1 16,-3 4-1-16,-6 6 1 0,1 4-1 15,-3 8 1-15,-3 2 0 0,3 1 1 16,-5 4-1-16,7-1 0 0,0 1 1 16,1-4-1-16,6-1-1 0,4-7 2 15,7-3-1-15,7 0 0 0,8 0 0 16,5-12 1-16,3 0-1 0,0-5 0 16,2-5 0-16,-2-5 0 0,-4-9 0 0,-4-6-1 15,1-3 1-15,-5-5-1 0,1-1 0 16,-4 2 1-16,-5 4-1 0,-4 2 0 15,-10 5 0-15,-8 4 1 0,-6 6 2 16,-12 2 1-16,0 8 0 0,-4 3-1 16,-3 9 1-16,-6 6-1 0,4 9-1 0,2 9-2 15,-6 8 0-15,-1 3 0 0,3 8 0 16,-3 6 0-16,0 3 0 0,6 9 1 16,-1-2-1-16,5 2 1 0,8-2-1 15,8-5 0-15,8-6 0 0,9-8 1 16,5-9-1-16,8-10 1 0,4-6 0 15,4-9 0-15,5 0 0 0,7-7 0 16,-1-3 1-16,1-2-1 0,-4-3 0 16,-9 2 0-16,-1 0 1 0,-13-1 3 15,-5-1 4-15,-10 4 2 0,-3 1 2 0,-5 2-1 16,0 4 1-16,-5 4-3 0,-2 0-2 16,-1 7-4-16,-4 3-3 0,1 3-1 15,1 3 0-15,-2 2-1 0,4 1 1 16,-3-1-1-16,11-1-2 0,0-2-2 15,6-2 0-15,5-3-1 0,4-4 0 16,10-3 1-16,3-3 1 0,4-6 1 16,1-5 3-16,1-4 0 0,1-3 0 0,-1-2 1 15,-3-1-1-15,-5 3 0 0,0 2 1 16,-6 4 0-16,-7 2 1 0,-4 6 0 16,-9 4-2-16,0 7 1 0,-7 5 0 15,-1 8 0-15,-6 5 0 0,-5 7 0 16,-2 14 1-16,2 6 1 0,-1 8 0 15,-1 4 0-15,1 3 1 0,-3-1-1 16,5 0-1-16,-4-6 1 0,1 3-1 16,-1-13 0-16,-1-7 0 0,0-1-1 0,-1-3 1 15,1-6-1-15,-1-2 0 0,3-11 1 16,2-2 2-16,0-4 1 0,5-9 1 16,1-9 1-16,5-4 0 0,2-12-1 15,6-7 1-15,5-7-3 0,4-5-1 16,4-6-1-16,7-5 0 0,6-10-1 15,3-7 0-15,9-7-2 0,6-4-4 16,-1 0-8-16,6 3-9 0,4 4-14 0,-3 6-112 16,1 10-115-16,-4 10-281 0</inkml:trace>
  <inkml:trace contextRef="#ctx0" brushRef="#br0" timeOffset="154144.69">17987 16909 419 0,'-9'4'90'0,"-2"3"0"16,4 6-75-16,5-2-6 0,-2 3-3 15,4-2-1-15,0 3-1 0,6-5-1 16,2 1 1-16,4-2-1 0,1-2 1 16,3-4-1-16,0-3 0 0,3 0 1 15,-3 0-1-15,2-8 2 0,-4 0 0 16,-1 0 1-16,-4 0 0 0,1-2 2 0,-5-1 0 16,-5-1 1-16,0 0-2 15,0-3 1-15,-5-2-2 0,-4 0 1 0,-1 3 0 16,-2 2 0-16,-3 3 0 0,-1 4 0 15,0 5 0-15,2 6-2 0,-4 3 0 16,5 3-3-16,3 3-1 0,0 2 0 16,10 0-2-16,0 2 0 0,0-4 1 15,12-1-1-15,2-2 0 0,3-2 1 16,5-4 0-16,1-2 0 0,8-4 0 0,2-6 0 16,11-3 1-16,4-4-1 0,7-6 0 15,0-5 0-15,-1-2-1 0,-1-4-2 16,-3-6-2-16,-7-2-1 0,-3-3-1 15,-1 1-2-15,-6-2 0 0,-6 0 2 16,-5-1 1-16,-5 0 2 0,-8 0 1 16,-9 5 2-16,-9 1 3 0,-2 7 0 0,-4 5 0 15,-2 13 1-15,1 12 0 0,-2 10-1 16,0 14 1-16,0 14 1 0,-7 12 2 16,-3 19 1-16,-10 19 2 0,-2 14 1 15,-19 8 1-15,-1 11 0 0,-1 4 0 16,4 0-1-16,3-10 0 0,11-12 0 15,6-12 0-15,14-14 0 0,8-12-1 16,4-15-2-16,4-8-1 0,7-10-2 0,0-10-1 16,10-11 0-16,1-5-1 15,5-18 0-15,3-11 0 0,2-10 1 0,5-8-1 16,-1-8 1-16,6-6-1 0,0-14-1 16,-2-5 1-16,0-4-1 0,-6 0 0 15,-6-2 0-15,-4 2 0 0,-13 2 0 16,0 12 2-16,-5 14 3 0,-11 7 2 0,-2 9 1 15,4 8 0-15,1 7-1 16,2 8 0-16,2 2-3 0,12 9-3 0,10 5-3 16,7 1-1-16,5 3 1 0,6 0 0 15,2 4-3-15,3 1-6 0,-8-3-9 16,2-1-15-16,-3 1-97 0,-2-5-8 16,-3-1-90-16,0-5-175 0</inkml:trace>
  <inkml:trace contextRef="#ctx0" brushRef="#br0" timeOffset="155354.99">19080 16970 403 0,'6'-8'84'0,"4"-4"0"0,7-7-72 0,11-4-2 16,10-5 4-16,8-5 1 0,7-1 2 16,2-2 0-16,6 2 2 0,5 0-3 15,-10-1-4-15,-2 2-3 0,-7 1-2 16,5 0-2-16,-5 0-2 0,-5 4-1 15,-11-3 2-15,-4 5 0 0,-9-1 3 16,-11 3 0-16,-15 5 1 0,-12-1 0 16,-6 8 0-16,-1 5-1 0,-6 7-1 15,-5 7-2-15,-2 8-1 0,6 6 1 0,1 4-1 16,0 7 2-16,-3 3 1 0,1 1 0 16,0-1 0-16,3 0 0 0,5 1 0 15,1 1-1-15,5-3-2 0,2 2-1 16,6-2 0-16,8 1-1 0,5-1 0 15,6-2-1-15,7-6 1 0,6-4 0 16,1-5 0-16,3-4 1 0,3-7 0 16,3-6 0-16,-2-4 1 0,1-5 0 0,7-5-1 15,1-5 1-15,4-1 0 0,0-5 0 16,7 2-1-16,4 0 1 0,-10 0 1 16,-3 6 2-16,-9 3 5 0,-5 5 2 15,-8 4 3-15,-10 1 0 0,-6 4-1 16,-8 0-1-16,-6 4-3 0,-6 3-4 15,-6 6-4-15,-6 1-2 0,0 4-1 16,5 4 1-16,5 2-1 0,1 2 0 0,10 0 1 16,5-1-2-16,6-1 1 0,0-4 0 15,10-3 0-15,13-7 0 0,10-4 1 16,2-1 0-16,10-5-1 0,7-6 1 16,2-3 0-16,-3 0 0 0,-15-5-1 15,-5 1 1-15,-4-2-1 0,-6-2 1 16,-8 3-1-16,-2 2 1 0,-4-1 0 0,-4 3 0 15,2 1 0-15,-5 2 0 16,0 3 1-16,0-1-1 0,0 5 0 0,0-3 0 16,0 3 0-16,0 0-1 0,0 0 0 15,0 0 1-15,0 0-2 0,0 0 1 16,0 0 0-16,0 0 0 0,0 0 0 16,0 0 0-16,0 0 1 0,0 0 0 15,0 0 0-15,0 0 1 0,0 0-1 16,0 0 1-16,0 0 0 0,0 0-1 15,0 0 1-15,0 0-1 0,0 0 0 0,0 0-2 16,0 0-7-16,-5 0-10 0,5 0-11 16,-3 0-18-16,3 0-101 0,-6 0-112 15,1 0-262-15</inkml:trace>
  <inkml:trace contextRef="#ctx0" brushRef="#br0" timeOffset="155918">19284 16906 305 0,'0'-9'83'15,"0"3"5"-15,-6-2-37 0,6 2-11 16,0 2-9-16,0-1-6 0,0 0-3 0,6 5-4 16,-6-6-1-16,2 6-2 0,-2 0-1 15,6-5 0-15,-6 5 0 0,0 0 1 16,0 0-1-16,0 0-1 0,-6 0-2 15,-3 0-1-15,-9 12-2 0,1 3-2 16,-5 7-2-16,-2 7-1 0,0 8 0 16,-5 8 0-16,5 12 1 0,-1 3-1 15,4 7 0-15,-1 2 0 0,2-1-1 16,3 0 0-16,3-10-1 0,5-5 0 16,5-9 0-16,4-12-1 0,0-8 1 0,6-7 1 15,1-6 0-15,7-6 0 0,2-9 1 16,4-10-1-16,2-9 1 0,2-12 0 15,3-14-1-15,8-12 0 0,-2-2-1 16,-2-6 1-16,-4 2-1 0,-5-3 0 16,-3 0-1-16,-4 2 1 0,-15 3-1 0,3 1 1 15,-3 3-2-15,0 3 1 0,0 9 0 16,3 9-1-16,-3 8-2 0,7 8-2 16,6 8-5-16,-1 2-6 0,3 4-11 15,3 2-6-15,3 4-91 0,5 4-93 16,2-8-222-16</inkml:trace>
  <inkml:trace contextRef="#ctx0" brushRef="#br0" timeOffset="157278.19">20149 16906 311 0,'0'-8'80'0,"0"0"3"0,7-2-42 16,-4 3-8-16,3-2-4 0,0 2-2 16,1 1-2-16,1 1-1 0,-2 0 0 15,0 2 1-15,-1 3 1 0,-5-3 0 16,2 3-2-16,-2 0-3 0,-6 0-2 15,0 0-2-15,-2 8-5 0,-1 0-3 16,-2 3-3-16,-3 2 1 0,3 5 0 0,2 2-1 16,-4 2 0-16,5-2-1 0,-2 2-1 15,3-4-2-15,3-1 0 0,4 0-1 16,0-5 0-16,3-2-1 0,5-3 1 16,3-3 0-16,8-4 0 0,7 0 0 15,3-6 1-15,2-3-1 0,5 4 0 16,8-4 0-16,-3-2-1 0,4-1 1 15,-10-1-1-15,2-6 1 0,-3 2-1 16,-7-6 0-16,-1 0 1 0,-6-1-1 0,-6 2 1 16,-2 1-1-16,-5 4 0 0,-7 3 1 15,0 3-1-15,-6 6 1 0,-6 5 0 16,-1 0 0-16,-2 3 0 0,-4 7 1 16,-1 8 0-16,0 2 1 0,0 5-1 15,0 4 0-15,2 0-1 0,4 2 1 16,7-2-2-16,2-5 1 0,10-1-1 0,2-5 0 15,7-3 1-15,5-2 0 0,7-4-1 16,0-4 1-16,5-5 0 0,3 0 0 16,6-8 0-16,8 1 0 0,10-6-1 15,3-5 0-15,4-3 0 0,2-8 1 16,-3-4-1-16,-3-7 0 0,-1-10 1 16,-8-2-1-16,-1 2 1 0,-3 0-1 0,-2 3 1 15,-5 3-1-15,-5 2 0 0,-10 8 0 16,-8 3 0-16,-12 4 1 0,-6 4-1 15,-11 5 2-15,-2 8-1 0,-11 4 1 16,-2 6-1-16,-6 12 1 0,-2 4 1 16,-2 9-1-16,1 4 1 0,1 8 1 15,7 7 1-15,0 5 0 0,2 5 0 16,5 1 0-16,1 2-1 0,4-1 0 0,3-6-1 16,-1-5-1-16,7-4 0 15,6-9-1-15,5-9 0 0,4-6 1 0,2-6-1 16,3-2 1-16,5-9-1 0,4 0 1 15,6-9 0-15,2-1 0 0,11-2-1 16,6-4 0-16,4-3 0 0,2-1 0 16,-1 0-1-16,-2 1 1 0,-8-2-1 15,-10 0 0-15,-8 0 0 0,-6 4-1 16,-1 1 2-16,-7 1-1 0,-1 4 0 0,-3 1 1 16,-2 4 0-16,-3 1 0 0,-2 2 1 15,0 3 0-15,0 0-1 0,0-4 1 16,0 4-1-16,0 0-1 0,0 0 1 15,0 4-2-15,0-4 1 0,0 6-1 16,0-1 1-16,0 1 0 0,0 1 0 16,0 3 0-16,0 1 0 0,0 2 1 15,0 1-1-15,0 1 0 0,0 1 1 0,-2-1-1 16,2 1 0-16,0 1 0 0,0 4 0 16,-4-1 0-16,4 0 1 0,0-2-1 15,-7 4 1-15,5-2 0 0,-5-2 1 16,0-2-1-16,1-3 1 0,-5 0 0 15,-2-2 1-15,2-3 2 0,-3 0 2 16,-1-2 0-16,1-3 1 0,-3-3 0 16,1 4 0-16,2-4-1 0,-4-4-1 0,5 1-3 15,-1-2 0-15,1 0-3 0,5 0-6 16,-4-2-11-16,5 1-13 0,0 1-19 16,1-1-93-16,2 6-17 0,1-7-99 15,3 3-190-15</inkml:trace>
  <inkml:trace contextRef="#ctx0" brushRef="#br0" timeOffset="176301.17">14460 17695 355 0,'0'-8'89'0,"-4"1"3"0,4 1-53 0,0 2-5 16,-4 4-8-16,4-4-5 0,-6 4-4 16,4 10-5-16,-2 0-3 0,-2 3-2 15,1 4-1-15,-4 1 0 0,4 7 0 16,-3-1 1-16,1 2 0 0,-1 0 0 16,1-1-1-16,1 1-2 0,0-1 1 15,0-7-2-15,-1-1-1 0,5-5 0 0,2-5-1 16,-5-3 0-16,5 0 0 0,0-4 0 15,5 0 0-15,-3-10 0 0,6-4 0 16,2-5 0-16,-2-8 0 0,6-6-2 16,-1-6 0-16,1-5 0 0,4 0 0 15,-3 5-1-15,3 0 1 0,-3 9 0 16,0 4 2-16,1 5 0 0,-3 7 1 16,-1 5 2-16,-2 2 1 0,1 7 1 15,-3 0 2-15,4 3 2 0,-4 6-1 16,-1 3 1-16,-1 5 0 0,-6 4-1 0,0 2 0 15,0 3-1-15,-10 0-1 0,1 1 0 16,-5 4-1-16,1-2 0 0,-5 2-1 16,1 0-1-16,-5-1 0 0,-1-2-2 15,2-4 0-15,-4-3 0 0,-1-5-1 16,5-2-3-16,-3-6-3 0,3-2-4 16,1-2-3-16,3 0-5 0,1-4-3 15,6 0-5-15,3-6-4 0,7 1-9 0,0 0-82 16,4-2-86-16,3 0-212 0</inkml:trace>
  <inkml:trace contextRef="#ctx0" brushRef="#br0" timeOffset="176822.05">14400 18214 410 0,'-8'0'97'15,"1"0"4"-15,0 4-65 0,1-4-7 0,0 0-4 16,-1 4-4-16,1-4-2 0,1 0-3 16,2 4-2-16,3-4-2 0,-5 0-3 15,5 4-2-15,0-4-2 0,0 5-1 16,-5-5-1-16,5 5 0 0,0-5-1 15,0 5 0-15,5-5 1 0,-5 3-1 16,0-3 1-16,3 0 1 0,-3 5 1 16,0-5 2-16,0 0 1 0,-3 6 1 15,-2 6 0-15,-3-2 1 0,0 1-1 16,-3 1-2-16,-1-3-1 0,2-2-1 16,1 4-2-16,2-4-1 0,7 2-1 15,0-1 0-15,10 0-1 0,2 2 1 0,3 0-1 16,1-10 1-16,2 0 0 0,1-7 0 15,1-2 0-15,-4 0 0 0,-5 0 0 16,0 0 0-16,-3 2 0 0,-8 1 0 16,0 6 0-16,-7 0 0 0,-1 0 1 0,-3 0 1 15,-8 0 2-15,-2 0 1 0,1 0 3 16,-5 0 0-16,4 0 0 0,1 0 0 16,-1 0-2-16,2 0-2 0,11 0-2 15,3 6-4-15,5-1-6 0,7 4-4 16,9-2-8-16,3-2-12 0,6-5-14 15,4 0-96-15,0-8-103 0,-2 2-245 16</inkml:trace>
  <inkml:trace contextRef="#ctx0" brushRef="#br0" timeOffset="178169.51">15202 17927 358 0,'0'-10'90'0,"0"1"4"0,-9-1-52 16,4 0-3-16,-4 2-7 0,-1 4-3 15,-6 4-1-15,0 3-4 0,-1 5-2 16,0 4-2-16,-2 4-3 0,4 5-4 16,-3 1-3-16,3-1-2 0,0 0-3 15,2-1-1-15,2-2-1 0,3 0-2 0,6-2 0 16,2-3 0-16,2 0 0 0,6-3-1 15,3-3 0-15,4-2 1 0,-1-5-2 16,6 0 1-16,3-6-1 0,3 0-1 16,-2-3 0-16,1-2-1 0,3 3 0 15,-3-2 1-15,-4 0-1 0,-5 3 2 16,-6 1 0-16,-5 0 1 0,-5 6 1 16,-11 2 1-16,0 9 0 0,-8 4 0 0,-4 9 0 15,0 6 0-15,-4 12 1 0,4 1-1 16,0 7 0-16,1 2 0 0,4 3-1 15,2-3 0-15,-3-1 0 0,2-9 0 16,-2 1 0-16,3-8 0 0,-2-3 0 16,0-7 0-16,0-5 1 0,3-2 0 15,1-3 1-15,3-4-1 0,4-5 1 16,3-6-1-16,4 0 0 0,3-12-1 0,5-3 0 16,8-6-2-16,1-13-2 0,6-11-2 15,4-6 0-15,6-6-1 0,9-10 0 16,5-8 0-16,5 4 2 0,1 9 1 15,1 9 3-15,-3 6 0 0,-5 5 0 16,-12 14 2-16,-8 9 2 0,-6 3 1 16,-10 1 2-16,-4 2 2 0,-3 7 1 15,-3-1 0-15,5 4 0 0,-5 3-3 0,0 0-2 16,0 0-2-16,0 0-1 0,4 3-2 16,1 1 0-16,1 1-1 0,1 0 1 15,6 0 0-15,-2 1 0 0,5-6 0 16,1 4 0-16,1-4 1 0,3-3-1 15,-1-2 0-15,1 1 0 0,1-3 0 16,-1 1 0-16,-2 1 1 0,-3 1-1 0,-4 4 0 16,-1-6 0-16,-5 6 2 15,-6 0 2-15,0 0 0 0,-11 7 0 0,1-2 1 16,-2 4-1-16,-1 2 0 0,-3 4-2 16,3 1-1-16,2 0 0 0,5-2-1 15,6 0-1-15,0-2-1 0,4-2-2 16,9-2-2-16,3-1-2 0,6-2-1 15,9-5 0-15,2 3 0 0,4-3 2 0,0 0 1 16,-4 0 2-16,-6 0 2 0,-3 0 1 16,-8 0 2-16,-7 0 3 0,-6 0 1 15,-3 4 1-15,-5-4 0 0,-2 6 1 16,-2 0-1-16,-3 1 0 0,-1 3-4 16,-1 1-5-16,2 0-6 0,5 1-14 15,7 0-16-15,0-4-92 0,7 3-101 16,5-4-243-16</inkml:trace>
  <inkml:trace contextRef="#ctx0" brushRef="#br0" timeOffset="178358.11">16095 17810 549 0,'-14'-9'138'15,"1"3"4"-15,0-1-77 0,0 7-15 0,5-2-13 16,-3 2-10-16,5 0-7 0,3 0-7 15,3 0-5-15,-5 2-3 0,5 7-8 16,0-9-12-16,7 8-11 0,-1-2-12 16,1 2-17-16,1-8-95 0,3 5-111 15,3-5-245-15</inkml:trace>
  <inkml:trace contextRef="#ctx0" brushRef="#br0" timeOffset="178857.72">16240 18018 399 0,'7'-10'103'0,"1"2"7"16,-1-1-45-16,-1-1-19 0,0 2-5 0,-13 2-2 15,0 0-5-15,-6 6-4 0,-5 0-4 16,-1 0-6-16,-3 7-3 0,-3 4-5 15,6 2-2-15,-2 1-3 0,3 2-1 16,2 0-2-16,3-1-1 0,5-2-1 16,2-2-2-16,6 0 1 0,0-2-1 15,5-3 0-15,3-1-1 0,4-5 1 16,3 0 1-16,6-5-1 0,3-3 1 16,6-5 0-16,6-3 0 0,0-7 0 0,2-2 0 15,0-8 0-15,-4-1 0 0,5-9-1 16,-9-1 0-16,1-5 0 0,-5 0 0 15,0 5 0-15,-4 5 0 0,-2 1 0 16,-4 10 1-16,-8 6-1 0,0 9 2 16,-8 5-2-16,0 4 0 0,0 4-1 15,-8 15 1-15,-3 2-1 0,-3 10 0 16,-7 5 0-16,-4 11 1 0,-4 9 2 0,-9 7 0 16,4 2 0-16,0-6 3 0,-5-2 1 15,5 0 2-15,3-7 1 0,8-9 1 16,7-6-1-16,9-6 1 0,7-4-2 15,13-7-1-15,13-6-1 0,6-8-2 16,2-4-2-16,6-3-6 0,0-8-12 16,-2 2-10-16,-5-3-17 0,-5-1-112 15,0 3-117-15,-3 0-283 0</inkml:trace>
  <inkml:trace contextRef="#ctx0" brushRef="#br0" timeOffset="180530.7">17055 17945 418 0,'0'-14'93'16,"6"0"2"-16,-1 0-71 0,1 1-4 15,3-1-3-15,2-1-1 0,-1-3-1 16,6-1 1-16,-1 4 0 0,5 0 0 16,0 1 0-16,-2 2-2 0,4 3-1 15,-2 9-2-15,-2-5-1 0,-3 5-2 16,-4 5-2-16,-3 6 0 0,-1 2-1 15,-7 5 0-15,-7 5 0 0,-1 5-1 0,-4 2 0 16,-6-1-1-16,2-3-1 0,-7 4 0 16,2-7-1-16,6-2 1 0,-4-3-1 15,0-4 0-15,5 2 0 0,1-5 0 16,0-1 0-16,0-5 0 0,4 1 0 16,-1-3 0-16,3-3 0 0,4 4 0 15,3-4-1-15,0 0 0 0,2-5 0 16,5 0 0-16,6-2 0 0,6-5-1 0,6-4 2 15,10-7-1-15,11-2 0 0,6-8 0 16,4 1 0-16,8-9 0 0,3-2 0 16,6-4 0-16,0 1 0 0,-1 2 0 15,-5 5 0-15,-2 0 0 0,-9 7 0 16,-8 4 0-16,-13 7 1 0,-10 4 2 16,-12 2 1-16,-5 4 1 0,-8 2 0 15,0 4 0-15,-6 5 1 0,-7 6-1 16,-4 3-2-16,-7 6-2 0,-10 5 0 0,-10 9-1 15,0 6 1-15,-4 6 0 0,2 6-1 16,-1 8 1-16,7 0 0 0,7 2 0 16,6-7 0-16,7-5 0 0,2-6-1 15,4-11 1-15,7-9-1 0,0-7 0 16,2-5 0-16,3-2 0 0,2-5 0 0,0 0 0 16,0 0 0-16,0 0 0 0,0-7 1 15,0-2 0-15,0-1 0 0,0-3-1 16,-6 1 0-16,6-1 0 0,0 0 0 15,0 1-1-15,0 3 0 0,7 3-1 16,2 0 0-16,2 6 0 0,8-4 0 16,2 0 0-16,10 1 1 0,3-2 0 15,13 0 0-15,8 0 1 0,2-1 0 16,-1 1-1-16,-2 1 1 0,-5 4 0 0,-5-4 0 16,-16 4 1-16,-5-6-1 0,-9 3 4 15,-5-2 1-15,-6-1 2 0,-3-3 1 16,-9-1 2-16,-5 3 1 0,-4-3-1 15,-7 3-1-15,-6 2-1 0,-6 5-2 16,-5 5-1-16,-3 2-2 0,-1 4-1 16,6 5 0-16,4 2-1 0,11 0-2 15,1 1 1-15,16 0-3 0,8 0 0 16,7-1-2-16,12-3 0 0,8 1-1 0,7-8 1 16,10 2 1-16,3-7 0 0,0-3 1 15,-2 0 2-15,-3 0 1 0,-9-13-1 16,-6 8 1-16,-7 0 0 0,-5-2 2 15,-6 0 1-15,-2 0 3 0,-7 3 1 16,0 0 1-16,-8 4 0 0,0 0 0 16,-1 0-1-16,-2 4-2 0,1 3-2 0,-2-2-1 15,6 4-1-15,-2-1-1 0,6-2 0 16,2 4-1-16,2-3 1 0,6-1 0 16,4-2 0-16,5-4 0 0,5 0 1 15,5 0 0-15,6-4 0 0,13-7 0 16,5-4 0-16,6-3 0 0,0-4 0 15,-1-8 0-15,-2-2 1 0,-3-8-1 16,-10-5 1-16,-2-3-1 0,-6-4 0 16,0-2 0-16,-5 3 0 0,0-4-1 0,-7 9 1 15,-6 4-1-15,-5 6 0 0,-10 7-1 16,-3 6 0-16,-7 8-1 0,-7 11 0 16,-2 4-1-16,-6 16 0 0,1 6 0 15,-5 7 0-15,-1 3 2 0,2 6 0 16,-4 6 0-16,-4 1 2 0,2-1-1 15,4 1-1-15,3 4 0 0,5 0 0 16,7-6 0-16,15-6-1 0,6-6-1 0,11-4 1 16,2-9 1-16,6-7 0 0,-1-6 1 15,0-5 0-15,-3 0 1 0,-3-7 0 16,-1-4 0-16,-3-7 0 0,-3-2 1 16,0-1-1-16,1-3 0 0,-5 1 0 15,3 2-1-15,-5 3 0 0,3 7 0 16,-3 2-1-16,5 3 1 0,-3 11 0 15,5 1 1-15,2 4 0 0,1 6 1 0,3 2 1 16,0 3 2-16,0 3 1 0,0-4 0 16,2 2 2-16,-2-2-1 0,-3-3 1 15,-1-2-1-15,-3-3-1 0,-2 0 1 16,1-4-5-16,-7 0-10 0,-3-2-12 16,7-6-15-16,2 4 80 0,2-9-200 15,-3-5-130-15,3-2-336 0</inkml:trace>
  <inkml:trace contextRef="#ctx0" brushRef="#br0" timeOffset="180715.74">19047 17685 624 0,'-7'-6'165'0,"0"0"9"16,0-2-91-16,-4 4-8 0,2 1-10 16,0-2-13-16,1 5-15 0,3-6-10 0,-1 6-9 15,6 0-6-15,-4 0-6 0,4 0-5 16,0 0-2-16,0 0-8 0,4 0-11 15,-1 0-12-15,4 0-19 0,-1 0-17 16,2 0 15-16,4 0-137 0,1-4-122 16,-1-4-291-16</inkml:trace>
  <inkml:trace contextRef="#ctx0" brushRef="#br0" timeOffset="181367.05">19026 17969 452 0,'0'-9'100'0,"7"0"2"16,7-7-75-16,5-3-3 0,7-9-4 15,14-1 1-15,10-4 1 0,7-2-1 16,4 2-2-16,9-3-2 0,3-1-4 16,-5 5-5-16,-2-4-2 0,-1 4-1 15,-5-4-2-15,-4 0 0 0,-13 2-1 16,-10 0 1-16,-6 1 1 0,-15 2 1 0,-17 2 1 16,-14 3 0-16,-14 2-1 0,-1 9 1 15,-6 8-1-15,-2 7-1 0,-8 8-1 16,3 12 0-16,6 8-1 0,2 8 1 15,-7 6-1-15,1 6 1 0,9 7 0 16,4 1 0-16,-4-2-1 0,10 2 1 16,8-1-2-16,12 0 0 0,6-6 0 0,10-9 0 15,10-5 0-15,13-4 1 0,-2-10 0 16,6-6 1-16,3-9-1 0,1-6 0 16,0 0 0-16,-2-10-1 0,-6 2 0 15,-8 1 2-15,-5-2 4 0,-6 4 3 16,-8 5-1-16,-12 0 1 0,-6 7 0 15,-2 2 0-15,-1 1-1 0,-3 3-6 16,-3 1-1-16,1 0-2 0,7-2-4 0,6 0-6 16,1-1-10-16,12-3-12 0,1-2-18 15,10-3-97-15,3-3-110 0,-3 0-252 16</inkml:trace>
  <inkml:trace contextRef="#ctx0" brushRef="#br0" timeOffset="181594.07">19919 17748 461 0,'-7'-25'119'16,"-4"10"4"-16,0 0-65 0,-4 2-12 0,2 2-11 16,3 4-8-16,-2-1-9 0,4 5-6 15,3-1-4-15,5 4-3 0,0-5-3 16,7 5-1-16,1 0 0 0,7 0-1 16,-4 0 1-16,2 0 1 0,-1 0 2 15,-5 0 2-15,0 0 2 0,-7 0 0 0,0 4 0 16,-7-4 0-16,0 3-1 15,0-3-7-15,0 9-10 0,1-5-12 16,6 2-15-16,0 2-6 0,7-1-97 0,3 3-102 16,0 3-232-16</inkml:trace>
  <inkml:trace contextRef="#ctx0" brushRef="#br0" timeOffset="182298.73">19979 17855 496 0,'18'-12'117'0,"2"-1"3"0,1-4-80 0,6-2-8 15,2-8-5-15,13-2-6 0,-2-6-5 16,8 0-5-16,7-3-2 0,3-7-3 16,2-7-3-16,-2-3-1 0,-9-5-1 15,-1 3-1-15,-13 1 0 0,-10 9 0 16,-5 9-1-16,-10 14 0 0,-4 18 2 16,-6 15 4-16,-13 12 2 0,-1 17 4 15,-6 8 2-15,-7 9 4 0,-7 6 0 16,-5 9-1-16,-7-2-3 0,-1 1-3 0,-4-5-3 15,5-1-3-15,0-5-2 0,10-4 0 16,5-7-2-16,9-6 1 0,5-10 0 16,8-1 1-16,2-14 0 0,2-5 1 15,5-4 0-15,-5-7 0 0,5-6 1 16,-2-2-1-16,2-10 0 0,0 0-1 16,0-5 0-16,0-7-1 0,6 1-1 0,1-5 0 15,0 3 0-15,7-2-1 0,3 2 0 16,4 3-1-16,0 5 0 0,1 2-1 15,3 8 0-15,2 5 1 0,-1 8-1 16,-1 0 1-16,-5 10-1 0,-2 2 2 16,-2 4-1-16,-8 5 2 0,-2-1 0 15,-6 5 1-15,0 0 0 0,-6 3 1 16,3-1-1-16,-2-1 1 0,5-5 0 0,7 0-1 16,4-7 1-16,4-3 0 0,4-4-2 15,7-7-3-15,1 0-3 0,1-9-2 16,4-7-2-16,1-8 0 0,0-7 0 15,0-2 1-15,-6 2 2 0,-2 2 4 16,-10 6 2-16,-2 7 3 0,-8 9 2 16,-12 14 2-16,-10 9 2 0,1 11 2 15,-7 7 2-15,1 8 2 0,-4 6 1 16,1 4 0-16,2 3-3 0,-1 10-1 0,3-8-3 16,-4-1-1-16,-1 3-4 15,0 1-1-15,-2 3 0 0,-1-8-1 0,-2-12 0 16,4 4 0-16,-1-9 0 0,-3-9 1 15,4-7-1-15,1-8 3 0,8-4 2 16,2-10 3-16,2 0 2 0,7-4 0 16,7-6 0-16,4-8 1 0,12-10-2 15,1-15-3-15,13-2-2 0,4-21-2 0,6-10 0 16,6-3-2-16,-2-5-3 0,0-3-7 16,6-2-7-16,2 1-12 0,3 16-11 15,6 10-12-15,4 7-18 0,0 10-101 16,-5 20-111-16,-6 6-261 0</inkml:trace>
  <inkml:trace contextRef="#ctx0" brushRef="#br0" timeOffset="183207.02">15185 18061 339 0,'7'-3'85'0,"1"-2"3"0,1-5-47 15,1 1-8-15,1 1-9 0,1-5-4 16,0 1-2-16,3-1-2 0,0 3-2 15,-4-1 0-15,-1 2-1 0,0 2 0 16,2-1-1-16,-5 2 0 0,-3 2-1 16,-1 0 1-16,-3 4 0 0,4-5 0 15,-4 5-1-15,0 0-2 0,-4 0 0 16,4 0-1-16,-6 0-3 0,2 0 0 0,0 3-2 16,-2-3-1-16,-1 6 1 0,0-3-1 15,1 2 0-15,-1-1 0 0,1 0 0 16,-1 1-1-16,0-1-2 0,1-1-8 15,1 2-11-15,5-1-14 0,-4 0-88 16,4-4-96-16,0 4-231 0</inkml:trace>
  <inkml:trace contextRef="#ctx0" brushRef="#br0" timeOffset="183373.07">15307 17942 427 0,'0'0'108'0,"0"-4"2"0,-5 4-58 15,1 0-17-15,0 7-11 0,-5-1-7 16,-2 3-6-16,-4 4-4 0,-3 2-3 16,-1 1-1-16,2-1-4 0,-2 1-7 15,2-1-11-15,3 0-38 0,2-2-57 0,5 1-86 16,0 0-199-16</inkml:trace>
  <inkml:trace contextRef="#ctx0" brushRef="#br0" timeOffset="183770.13">15081 18199 315 0,'-6'7'89'0,"0"9"4"0,-3 3-21 16,-3 0-32-16,-2 0-7 0,0-1-3 15,-3 6-3-15,-2 3-6 0,0-5-3 16,-2 6-3-16,3 4-4 0,0 6-2 15,0 3-3-15,2-5-1 0,-1-3-2 16,2-2-1-16,2-6 1 0,0-1-1 0,5-3 2 16,2-4-1-16,6-2 1 0,0 0 0 15,4-5 0-15,6-1-1 0,3-9 0 16,1 3-9-16,5-9-18 0,-2-2-93 16,6-4-96-16,3-6-246 0</inkml:trace>
  <inkml:trace contextRef="#ctx0" brushRef="#br0" timeOffset="185080.26">21523 17717 307 0,'21'-11'84'15,"1"-7"4"-15,3-4-25 0,-2-2-30 16,6-2-4-16,1-3-3 0,6 0-6 15,0-2-4-15,0-3-3 0,2 3 0 16,-1 0 0-16,-8 2 1 0,-4 8 3 16,-11 2 2-16,-3 5 1 0,-6 7-1 15,-9 10-1-15,-8 11-1 0,-2 7-1 0,-11 6-2 16,-6 7-3-16,-5 5 0 0,-5 7-1 16,1 3 0-16,2-3-2 0,0-1-2 15,6 2-1-15,4-4-2 0,4 1 0 16,1-5-1-16,7-5 1 0,1-3-2 15,5-3 0-15,0-7 0 0,6-3-1 16,4-7 0-16,-5-4 0 0,5-3-1 16,0-4 0-16,0 0 0 0,0 0 0 15,0-7 0-15,-6-1 0 0,2-3 1 0,-5-4-1 16,2-3 1-16,-4-4-1 0,1 3 1 16,-2 1 0-16,5 2-1 0,0-2 1 15,1 2-1-15,6 5 1 0,12 2-1 16,0 2 0-16,4-2 1 0,9 4-1 15,0 5 1-15,4 0-1 0,2 0 1 16,0 0 1-16,2 0-1 0,3 0 0 16,-3 5 0-16,1 4 0 0,-2-1 0 15,-6 2 0-15,-5 2 1 0,-7 5 1 0,-14 0 2 16,0-1 0-16,-12 1 2 0,-6 3 0 16,-5 1 1-16,-1 0-1 0,2-3-1 15,5 1-1-15,4-3-1 0,3-1-1 16,10-2-2-16,6-2 1 0,7-5-1 15,11-1 1-15,5-5-1 0,5 0 1 16,6 0 0-16,-1-5-1 0,1-2 0 0,-4-2 0 16,-7-1 0-16,-7 0-1 0,-4-4 0 15,-9-2 1-15,-5 0 0 0,-4-1 0 16,-8-3 0-16,-6 2 0 0,-7 3 0 16,-3 4 0-16,-11 3 0 0,-2 8-1 15,-3 0 2-15,-2 9-1 0,5 2 0 16,5 1-4-16,5 0-5 0,11 1-7 15,5-2-13-15,11-2 77 0,10-1-187 16,7-4-118-16,8-4-310 0</inkml:trace>
  <inkml:trace contextRef="#ctx0" brushRef="#br0" timeOffset="187592.92">22700 17740 319 0,'-7'3'90'0,"-4"4"6"0,-1 6-20 16,-3 7-32-16,0 7-5 0,-3 5-5 0,-3 5-4 16,-2 0-3-16,-1 3-4 0,-4-5-3 15,-3-2-2-15,-5 1-4 0,-4 2-1 16,-3 8-3-16,0-1 0 0,0 2-3 15,8 0-1-15,5 0-1 0,5-3-1 16,8-7-1-16,6-9 0 0,7-3-1 16,4-5-1-16,0-4 0 0,3-7 0 15,6-7 0-15,6-5 1 0,3-7-1 0,10-11 0 16,7-2-1-16,7-9-1 0,6-6-2 16,2-7-1-16,0-1-2 0,-1 0-1 15,-3 5-1-15,-7-7 0 0,-8 6 1 16,-4 4 2-16,-5 4 1 0,-6 8 2 15,-5 1 3-15,-1 7 3 0,-6 6 0 16,-4 7 0-16,0 7-1 0,0 0 1 16,-6 9-1-16,6 3-1 0,-5 0-1 15,5 2-1-15,0 1 0 0,0 0 0 0,9-3 0 16,1-3 0-16,5-4-1 0,7-1 1 16,4-4 0-16,7-5 0 0,0-2 0 15,-1-4 0-15,-3-5 0 0,2-6 1 16,-10 0-1-16,-2 1 1 0,-8-8 0 15,-5 1 1-15,-2 1 1 0,-4 3 2 16,-4 2 3-16,0 2 2 0,-2 0 0 0,-1 10 1 16,-2 2-2-16,2 0-1 0,3 3-3 15,-1 5-2-15,5-4-3 0,0 4-1 16,0 5 0-16,11-1 0 0,-2 0 0 16,7 1 0-16,1 0 0 0,2 0 1 15,2-5-1-15,4 0 1 0,-5 0 0 16,0 0 0-16,-1 0 0 0,-5-5 0 15,-1 2 0-15,1 3-1 0,-3-5 1 0,-2 5 1 16,-3 0 0-16,-4 0 0 0,-2 0 2 16,0 0 1-16,0 5 0 15,-2 2 1-15,-4 0 0 0,-2 2 0 0,2 3-1 16,-1 6-2-16,0-1 0 0,1-2 0 16,1 0-2-16,5 0 0 0,0 2 1 15,5-4-1-15,2-6 0 0,1 0 0 16,5-2 0-16,6-1 1 0,1-4-1 15,5-6 1-15,3 0-1 0,4 0 0 16,2-3 0-16,-1 2 0 0,-3-6-1 0,-1-1 1 16,-6 3 0-16,-5 0 0 0,-3-2 0 15,-5 1 1-15,-3 0 0 0,-2 5 0 16,-5 0 1-16,2 3 0 0,-2-3 0 16,0 4 0-16,-2-2 0 0,2 5 0 15,-5-4 0-15,5 4-1 0,0-3 0 16,0 3-1-16,0 0-1 0,0 0 1 15,0 0 0-15,0 0-1 0,0 0 1 0,0 0 0 16,0 0 0-16,0 0 0 0,0 0 1 16,0 0 0-16,0 0 0 0,0-4 0 15,0 4 1-15,0-6-1 0,0 3 0 16,0-2 0-16,0 2 0 0,0-1-1 16,-2 0 1-16,2 1-1 0,-5 3 0 15,5-8 0-15,-7 5 0 0,2 3 0 0,2-5 0 16,-7 5 0-16,2 0 0 0,-6 0 0 15,-3 8 1-15,0-1-1 0,-2 3 1 16,-5 2 0-16,2 0-1 0,-2 0 1 16,3 4-1-16,4 4 0 0,0 0 0 15,9 1 0-15,3 3 0 0,5 1-1 16,13-3 1-16,7-1 0 0,6-5-1 16,3-4 1-16,7-8 1 0,-2-4-1 0,3 0 1 15,-2-4-1-15,-1-7 1 0,-1-2-1 16,-6-2 1-16,1-6-1 0,-2-1 1 15,-2-2-1-15,-8 3 1 0,2 2 0 16,-6 5 0-16,-5-1 2 0,-5 7 0 16,-2 5 1-16,0 3 0 0,0 0 0 15,-8 3 0-15,1 10-1 0,-3 1 0 16,3 9-2-16,-2 4 0 0,2 2-1 0,-4 4 1 16,4 1 0-16,0-3-1 0,2-1 0 15,5-6 1-15,0-5-1 0,0-4 0 16,11-3 0-16,-3-8 0 0,6-4 0 15,6-8-1-15,3-1 0 0,-2-5 0 16,7 0 0-16,-2-2 0 0,-1-1 1 16,-4 2-1-16,-8-2 2 0,-2 6-1 15,-2 1 0-15,-9 4-1 0,2 3-1 16,-2 3-1-16,0 0 1 0,5 9-1 0,-1-3 0 16,3 5 0-16,2 0 1 0,8 1 0 15,-1 0 0-15,7-1-1 0,1-3-2 16,2 1 0-16,4-4 0 0,-3-5 0 15,-1 0 1-15,-3 0 1 0,0-6 0 16,-3-2 3-16,-5-2-1 0,-2-1 2 16,-6 0 3-16,-1-2 2 0,-6 0 1 15,0-1 3-15,-6 0 0 0,-2 1 2 0,-4 2-1 16,-1 2-2-16,-2 3-2 0,-2 6-2 16,1 0-3-16,-2 11 0 0,0 3-1 15,4 3-1-15,0 2 0 0,2 3 0 16,4 2-2-16,1-2-1 0,7-1-2 15,0-2-3-15,8 0 0 0,4-3-2 16,6-2 0-16,-1-4 1 0,8-5 2 16,6-5 2-16,4 0 1 0,11-4 2 15,0-4 0-15,6-2 1 0,-3-2 0 0,2-2 0 16,-5 1 1-16,-7 1-1 0,-10-3 1 16,-6 3 1-16,-7 1 1 0,-7 0 2 15,-4 3 1-15,-5 2 1 0,0 2 0 16,-3 4 0-16,-4 0 0 0,-4 0-1 15,-2 6-2-15,-2-1-2 0,-3 2 1 16,-1 2-1-16,-2 1 0 0,-1 2-1 16,0 0 1-16,5 2 0 0,-1-5-2 0,9 4-4 15,3-4-4-15,6-2-4 0,7-2-3 16,8-5-2-16,4 5-3 0,7-5-1 16,1 0 3-16,5 0 2 0,-3 0 5 15,-2-6 3-15,-2 6 2 0,-8-6 3 16,-3 6 4-16,-5 0 3 0,-5 0 2 15,-4 0 1-15,0 0 2 0,-4 8-1 16,0-2 1-16,0 2-1 0,-1 0-2 0,5 1-1 16,-5 2-1-16,5-2-1 0,9-2 0 15,0-1-1-15,6-6 0 0,7 0 0 16,7-6 0-16,9-4 0 0,9-1-1 16,5-1 0-16,2 0 1 0,0-2-1 15,4-1 0-15,-4-5 1 0,-8-5-1 16,3-12 1-16,-5-8 0 0,4-7 0 0,-4-1 0 15,-4-4 0-15,-4 4 0 0,-3 9 0 16,-10 8 2-16,-5 11 1 0,-13 7 3 16,-5 7-1-16,0 5 1 0,-9 6 0 15,-9 6 0-15,-2 6-2 0,-8 10-1 16,-1 9-1-16,-2 9-1 0,0 14 1 16,1 6 0-16,3 2 0 0,3 0-1 15,7-5 0-15,3-1 0 0,3-5-1 16,-1-11 0-16,2 0 0 0,4-3 0 0,-3-4 0 15,2-4 0-15,0-8 1 0,1-4 0 16,-1-5 0-16,0-7 1 0,-4-5 0 16,2 0 0-16,-1-4 0 0,-2-8 0 15,1-4 2-15,-2-3 4 0,2-3 4 16,-1-4 1-16,2-1 2 0,2 3 0 16,3 7 0-16,5 4-3 0,0 3-5 15,5 3-4-15,3 3-2 0,8-2-1 0,0 6-1 16,3 0 0-16,3 0 0 0,-3 0-1 15,4 6-5-15,-1-6-11 0,-3 0-15 16,-3 0-18-16,-1-6-116 0,-3 6-128 16,-3 0-304-16</inkml:trace>
  <inkml:trace contextRef="#ctx0" brushRef="#br0" timeOffset="191181.47">15585 18634 368 0,'-9'4'92'0,"5"-4"2"15,4 0-41-15,0 0-25 0,0 0-1 16,10-4 0-16,4-1-1 0,3 0-2 0,8-4 1 16,10-6-2-16,9-6-3 0,3-4-3 15,3-2-5-15,-1-4-3 0,-2-2-2 16,0-1-2-16,-8 3-1 0,-12 7-1 16,-1 3-1-16,-7-4-1 0,-6 3 1 15,-7 4 0-15,-6 4-1 0,-6 2-1 16,-6 5 0-16,-4 10 1 0,-12 7 0 15,-3 10 0-15,-7 7 1 0,-8 12 2 16,-2 6 2-16,-7 3 2 0,1-1 0 16,5 5 1-16,5-1 2 0,8-4-1 0,8-8-1 15,10-5-2-15,7-4-2 0,11-6-1 16,0-5 0-16,12-6-2 0,7-5 0 16,2-8 0-16,11-5-1 0,8-5 1 15,4-5 0-15,2-3-1 0,0-3-2 16,-4 0 0-16,-2-3-2 0,-11 4-1 15,-8-1 1-15,-7 5-1 0,-6-3 0 16,-8 3 1-16,-5 1 1 0,-6 2 0 0,-4 2 1 16,-4 1-1-16,-3 5 1 0,-4 5-1 15,0 0 1-15,3 5-1 0,5 1 1 16,0 1 0-16,6 2 0 0,9 0 1 16,8-1 0-16,7 0 1 0,7-3 0 15,9-5 1-15,3 3 1 0,7-3-1 16,2 0 1-16,2 0-1 0,3-6 0 0,1 6-1 15,0 0 0-15,1-4 0 0,0 4 0 16,-1 0 0-16,-6-6 0 0,-8 6-1 16,-5-5 0-16,-9 5 1 0,-5-5 0 15,-9 5 0-15,-4 0 0 0,0-3 0 16,-8 3 0-16,0 0 1 0,1-5-1 16,-1 5-1-16,-3 0 1 0,2 0 0 15,2 0 0-15,1-4-1 0,1 4 1 0,5 0-1 16,-5 0 0-16,5 0-1 0,0 0 1 15,0 0-1-15,0 0 1 0,-3 0-1 16,3 5 1-16,-6-5 0 0,6 6 0 16,-6-6 0-16,6 4 1 0,-5-4-1 15,5 0 1-15,0 0-1 0,-2 0 0 16,2 0 0-16,0 0 1 0,5 0-1 16,-2-3 0-16,3 3 0 0,5-5 1 15,-3 2 0-15,4-3-1 0,-2-3 1 0,2-2 0 16,2-2-1-16,3-2 1 0,-3-3-1 15,6-3 1-15,-4-2-1 0,2 0 0 16,1-1 1-16,0 1-1 0,-4 3 1 16,-2 3-1-16,-1 6 1 0,-5-6-1 15,-1 1 1-15,-6 5 0 0,0 0-1 16,-6 2-1-16,-2 6 1 0,-4 3-1 0,-6 7 0 16,-3 3 0-16,-4 9 0 0,1 7 0 15,-8 9 0-15,0 1 1 0,1 3-1 16,3 7 1-16,2 2 0 0,7-3 0 15,8-9 0-15,11-4-1 0,0-2 1 16,16-10 0-16,4-2 0 0,13-7 0 16,0-4 0-16,2-3 0 0,9-9 1 15,-4-5-1-15,1-3 1 0,4-1 0 16,-5-2 0-16,1 0-1 0,-3 0 1 16,0 2 0-16,-8-1 0 0,-6 1 0 0,-9 2 2 15,-3-1-1-15,-12 0 1 0,0 2 0 16,-14 4 0-16,-5 4-1 0,0 3-1 15,-8 0 0-15,0 3 0 0,0 6-2 16,-3 0 1-16,8 2 0 0,1 1 0 16,1-1 0-16,2 1 1 0,6 0-1 15,3 0-1-15,1-3 1 0,3 2-2 0,5-4 1 16,0 1-1-16,8-8 0 0,4 4 1 16,7-4 0-16,2 0 0 0,5-7 0 15,7 1 1-15,-1-3 0 0,-2 4-1 16,2-2 1-16,-2 0-1 0,-8 0 1 15,-3 4 0-15,-10-2 1 0,-2 5 2 16,-2-4 0-16,-5 4 0 0,-7 0 0 16,0 6-1-16,-5-3 1 0,5 3-2 15,-1 1-1-15,1 1 0 0,0 0 0 16,7 1 0-16,-5 0-1 0,5-2 0 0,12 1 0 16,-2-4 0-16,8-4 1 0,2 0-1 15,5 0 0-15,3-6-1 0,4-1 0 16,0-6-2-16,-2 4 0 0,1-3 0 15,-2 2-1-15,1 1 2 0,-2-1 0 16,-2 0 0-16,-6 3 2 0,-1 1 1 16,-5 1-1-16,-2-1 2 0,-5 2-1 15,-5 4 2-15,-2 0-1 0,0 0 1 0,-3 0 0 16,-2 4 0-16,0-4 0 0,2 0 0 16,-2 3-2-16,0-3 0 0,5 0 0 15,-2 4-1-15,2-4 1 0,2 0-1 16,-2 0 0-16,5 0 1 0,-5 0 1 15,0 0-1-15,5-5 1 0,-5 5 0 16,0-6 0-16,-5 2 0 0,0 4 0 16,3-6-1-16,-4 3 1 0,1 3-1 0,-1-4-1 15,-2 4 0-15,0 0 1 0,1 4-1 16,-3 2-1-16,1 2 2 0,0 2-1 16,-2 1 1-16,2 0 0 0,-1 4 0 15,3 0 0-15,1-2 0 0,2 1 0 16,4-3 1-16,0-2-1 0,4-1 1 15,7-2 1-15,3-3 0 0,8-3 1 0,10-7 0 16,7-1-1-16,8-3 1 0,6-4-1 16,-1-4-1-16,1-6 0 0,-1 0-1 15,-6-2 1-15,0-5 0 0,-5-4 0 16,-1-4-1-16,3 5-1 0,-2-8-1 16,-6-5-1-16,-2 0 0 0,-4 2 0 15,-6 6-1-15,-9 5 1 0,-4 0 1 16,-6 13 1-16,-4 7-1 0,-6 9 0 15,-4 6 0-15,-9 11 1 0,-6 11 0 0,-5 11 1 16,-3 1 0-16,-2 9 1 0,-1 11 1 16,-2 5 1-16,9 2-1 0,-2-2 0 15,6-13 1-15,2 2-1 0,0-6 0 16,7-9 0-16,-2-7 1 0,5-9-1 16,2-4 1-16,3-4-1 0,6-4 0 15,2-2 0-15,0-3-1 0,0-3 1 0,7-3-1 16,-1-2 1-16,7-3-1 0,-1 2-1 15,3-6 1-15,-1 0-1 0,5-3-1 16,-4-2 1-16,4 1-1 0,0-1 0 16,0-1 1-16,2 3-1 0,5-1 0 15,-1 5-1-15,3 2 1 0,3 3 0 16,-2 3-1-16,-2 2 1 0,0 4-1 16,-5 7 1-16,-5-1 0 0,-4 4 0 15,-8 2 0-15,-5 2 1 0,0 2 0 16,-12-1 1-16,-7 1 1 0,-2 0-1 0,-7-4 0 15,-3 1-1-15,2-4-2 0,-2-2-3 16,-1-2-2-16,11-5-1 0,0 0-1 16,3 0 0-16,6-6 1 0,4 2 2 15,1 0 1-15,1 4 3 0,6 0 1 16,0 0 0-16,0 0 1 0,5 3 0 16,2 2 0-16,-1 1 1 0,2-1 1 0,-1 3 0 15,5 1 0-15,-4 1 1 0,5 1-1 16,1-2 1-16,4 2-1 0,2 0 0 15,7-4 0-15,1-2 0 0,7-5 0 16,1 3 0-16,-2-3-1 0,3-3 0 16,-1-1 0-16,-7-1 0 0,-3 0 0 15,-2-4 0-15,-4 1-1 0,-2 0 1 16,-3-1 1-16,-4 3 1 0,-4-1 2 0,1 1 0 16,-5 6 1-16,-3 0 1 0,4 0-1 15,-4 0-1-15,0 0-1 0,0 3-2 16,0 2-1-16,4-5 0 0,-4 9-1 15,8-4 1-15,0-1 0 0,5 0 1 16,7-4-1-16,4 0 1 0,11 5 0 16,3-10 0-16,2 1-2 0,4-2-1 15,-4 1-1-15,-3 0-2 0,-3-4-1 0,-12 0 0 16,-6-1 0-16,-6-2 0 0,-10 2 0 16,-11-3 2-16,-8 1 0 0,-13 2 1 15,-12 0 0-15,-3 5 1 0,-3 2 0 16,-2 3 2-16,7 0-1 0,3 6 1 15,11 1 0-15,9 1 0 0,4 2-1 16,9-1 0-16,4 2 0 0,5-2 0 16,7-1-1-16,7-1 1 0,6-1 1 15,14-1-1-15,14-5 1 0,9 4 1 16,4-4-1-16,3-5 0 0,-4 1 0 0,1-4-1 16,-9 0 1-16,-13 3 0 0,-4 0 1 15,-6 1 2-15,-8 0 5 0,1 4 9 16,-8-4 8-16,-4 4 4 0,-6 0 2 15,-4-4-2-15,-8 0-3 0,-2 4-4 16,0 0-9-16,-3 0-9 0,-1 0-3 16,0 0-3-16,0 7 1 0,3 2-1 0,3 0 0 15,0 2 0-15,4-1 0 0,1 5 0 16,3-4-1-16,3 1-1 0,5-3 1 16,4 0-1-16,9-3 0 0,6-3-1 15,5-3 1-15,8 0 0 0,5-8-1 16,0 1-1-16,-1-3 1 0,-7-1 1 15,-5 1 0-15,-5 0 1 0,-9 3 0 16,-9 2 2-16,-3 0 0 0,-1 5 1 0,-5-4-1 16,0 4 0-16,0 5 0 0,-7 0-1 15,2 1 1-15,0 5-1 0,-2-1 0 16,2 3 0-16,3 1 0 0,2-1 1 16,2-1-1-16,6-1 0 0,5-2 1 15,4-9 0-15,6 0 0 0,7 0 1 16,1-12 0-16,10 0 0 0,2-4 0 15,8-3-1-15,2-6 0 0,-1-7 0 16,1-6-1-16,0-6-1 0,-7-3 0 0,2-7-2 16,-7-7 1-16,-8 1 0 0,-3 5 1 15,-3 6-1-15,-6 6 1 0,-8 6 1 16,-13 12 0-16,0 10 1 0,0 9 0 16,-3 6 0-16,-8 5 2 0,-4 11 0 15,-8 7 2-15,2 13 0 0,-5-1 0 16,-1 17 1-16,-2 11-1 0,-1 5 1 15,5 2-2-15,4-5 0 0,1-6-2 0,5 7 0 16,-5-12 0-16,3-8-1 0,1-7-1 16,-1-6 0-16,3-4 0 0,0-5 1 15,5-7 0-15,-1-5 0 0,-5-8 1 16,2-4 0-16,-2-7 0 0,0-4 1 16,-1-5 0-16,3-9-1 0,5-2 2 15,12-2-2-15,5-3 1 0,5 1 0 16,5-2-2-16,8 5 1 0,5-2-1 0,2 2 0 15,-4 2 0-15,1 2 0 0,2 2-1 16,5 5 1-16,-4 3 0 0,-1 6-1 16,-1 4 1-16,-4 4 0 0,5 0-1 15,3 7 1-15,2 1-1 0,0 0 1 16,2 0 0-16,-4 3-1 0,0 1 1 16,-9-1 0-16,-6 3 0 0,-8 0 0 15,-6 0 1-15,-7-1 1 0,0 3 1 0,0-1 1 16,0 1 1-16,-8 1 0 0,-5 0 2 15,-2 3 0-15,-10 0 0 0,-1-1 1 16,-2 0 0-16,-4 0 1 0,5-2 0 16,1-3 1-16,5-1-2 0,8-4 0 15,1 0-1-15,6-5-2 0,2 0 0 16,4-8-2-16,-5 4-1 0,-1-7-1 16,-3-1-3-16,-1-2-7 0,2-1-8 0,-1-1-10 15,3 4-20-15,2-2-14 0,4 0-19 16,7 0-104-16,-7 3-120 0,14-2-278 15</inkml:trace>
  <inkml:trace contextRef="#ctx0" brushRef="#br0" timeOffset="192588.53">19286 18647 273 0,'0'4'78'0,"0"-4"5"16,-2 0-29-16,2 0-7 0,0 0-4 15,-7 0-6-15,-1 0-4 0,-2 0-3 16,8 0-4-16,-3 0-4 0,5 0-3 16,0 0-4-16,6-4-2 0,2 1-2 15,3-3-2-15,-6 1-2 0,5-1-1 16,0 0 0-16,5-3-2 0,1 0 0 16,6-6-1-16,0 0-1 0,2-4 0 0,-1-6-1 15,0-3-1-15,-1-1 0 0,-1-5-2 16,4 5 0-16,0 3-3 0,-1-8 0 15,2 2 0-15,-1 0 0 0,-6 3 0 16,-5 4 1-16,-6 2 2 0,-1-1 2 16,-7 13 0-16,0 7 1 0,-11 9 1 15,-4 9 2-15,-6 11 1 0,-5-1 3 16,-3 7 1-16,-8 6 3 0,-4 6 0 16,-5 2 1-16,5-1 1 0,-8-5-2 0,2 3-1 15,4-4-3-15,4-6-1 0,8-5-2 16,7-8-1-16,4-1-4 0,10-5-4 15,10-2-7-15,-3-5-10 0,3 2-9 16,3-4-13-16,3-4-89 0,-2 0-96 16,-1 0-223-16</inkml:trace>
  <inkml:trace contextRef="#ctx0" brushRef="#br0" timeOffset="193309.34">19644 18616 383 0,'0'0'97'0,"0"0"4"15,0 0-55-15,0 0-6 0,4 0-6 16,-4 0-7-16,4 0-5 0,-1 0-5 15,9 0-3-15,1-6-3 0,2 2-1 0,8 1-1 16,2-5-1-16,6 1 1 16,3-1 0-16,-5 0-1 0,-4-2 0 0,-1 2 0 15,-10 0 0-15,-2 0 0 0,-6 4 1 16,-6-1 1-16,0 5 0 0,0-3 0 16,0 3 0-16,-5 0-2 0,-1 0-2 15,-1 0 0-15,0 3-2 0,-5 1-1 16,3 1 1-16,-3 1-1 0,5 1 0 15,-4 1 0-15,6-1 0 0,5 1-1 16,0 1 0-16,0-4-1 0,0 4 0 0,9-2 1 16,-1 0-2-16,-1 1 1 0,5-1 0 15,-3 1 0-15,1 2 0 0,-2-2 0 16,-1 1 0-16,-7 4 0 0,0-2 0 16,-7 2 1-16,-1 0-1 0,-5 2 1 15,-11-3-1-15,-3 5-7 0,-5-4-11 16,2 0-22-16,0-2-103 0,3-1-112 15,0-6-279-15</inkml:trace>
  <inkml:trace contextRef="#ctx0" brushRef="#br0" timeOffset="-212149.46">5947 12393 59 0,'-42'99'-59'0</inkml:trace>
  <inkml:trace contextRef="#ctx0" brushRef="#br0" timeOffset="-211120.54">5301 12643 338 0,'-5'0'86'0,"2"-8"4"0,-2 6-41 0,5-3-18 16,-5 0-9-16,5 1-5 0,0-3-4 16,0 1-3-16,10-3-2 0,-2-2-3 15,5-2-1-15,2-5-1 0,5 2 0 16,4-7-2-16,-2-1 0 0,8-4-1 15,-3-1 0-15,2-2 0 0,1 2-1 16,-3 1 1-16,-4-2 0 0,0 5 1 0,-8 2 2 16,-2 6 2-16,-4 3 2 0,-4 2 2 15,-5 5 1-15,0-1 0 0,0 5 1 16,-5 3-1-16,-4 0-2 0,-3 8 0 16,-3 5 0-16,-3 1 0 0,-3 8 1 15,-4 5 2-15,1 5 0 0,-1 3 0 16,0 0-2-16,3 3 0 0,3-1-3 0,0-2 0 15,6-7-4-15,5 0 1 16,2-6-2-16,6-7-2 0,0-1-4 0,4-4-5 16,5-3-4-16,-1-3-6 0,4-4-9 15,3 0-16-15,2 0-76 0,-2-9-83 16,0 3-203-16</inkml:trace>
  <inkml:trace contextRef="#ctx0" brushRef="#br0" timeOffset="-210418.46">5718 12450 484 0,'-8'7'104'0,"-3"-3"0"0,3 5-88 0,2 1-7 16,-2 1-3-16,4 0-1 0,4-3 0 15,0 1-1-15,0 0 1 0,7-5 1 16,0-4 1-16,3 4 1 0,-1-4-1 16,3 0 0-16,1-7-2 0,2-1 0 15,2-1-2-15,-3-3-2 0,1-3-1 16,-1-4 0-16,-1-1-2 0,-2-5 0 16,-4-2 0-16,-1 2 1 0,-6 2-1 15,0 1 2-15,0 0 2 0,-7 6 1 0,-5 1 0 16,-1 5 1-16,-3 4 0 0,-3 6 0 15,-6 0 1-15,-1 11-1 0,-1 2 2 16,0 9 0-16,2 1 0 0,4 3 1 16,-2 4 0-16,6 0-1 0,6 0-1 15,8 2-1-15,3-6-1 0,6-1-1 16,5-1 0-16,8-6 0 0,7 0 0 16,6-9-1-16,6-3 0 0,3-6-1 0,4 0-1 15,2-9-2-15,-2-3 0 0,2-7-1 16,-5-3 0-16,-4-4 0 0,-5 1 1 15,-6 0 2-15,-6 0 0 0,-8 5 2 16,-5-1 2-16,-8 10 2 0,-7 3-1 16,-1 4 2-16,-6 4 0 0,-4 8 1 15,1 1-1-15,-1 4-1 0,-2 3-1 16,7 5 0-16,0 2-1 0,6-2-1 16,1-1 0-16,6-1-1 0,5 0 0 0,1-6-1 15,4-1 1-15,4-3-1 0,6-4 0 16,3 2 0-16,0-7-2 0,8 0 0 15,1-7-3-15,-3 1-2 0,3-7-1 16,-5-5-3-16,-1-7-2 0,-4 0-1 16,-9-6 1-16,-2-1 2 0,-8-3 1 0,-3 7 4 15,-10-1 2-15,-3 6 4 16,-6 5 3-16,-1 5 1 0,-7 8 1 0,-1 5 2 16,-5 7 0-16,-3 7 0 0,0 8-1 15,3 1-1-15,1 7-1 0,5 2 0 16,6 2-2-16,4 2-1 0,8-4-7 15,4-3-8-15,5-2-12 0,8-4-97 16,5-4-98-16,11-3-246 0</inkml:trace>
  <inkml:trace contextRef="#ctx0" brushRef="#br0" timeOffset="-210147.29">6757 12103 472 0,'0'0'106'0,"-8"3"3"0,2 6-78 15,0 3-4-15,-7 1-2 0,0 9-1 16,-2 3 0-16,-5 3 0 0,-6 3-3 16,0 5-1-16,-1 1-5 0,0 3-2 15,2-5-3-15,-1 6-2 0,4-4-2 16,3-4-2-16,5-3-2 0,-3-5-1 15,8-6-1-15,-1-1-4 0,6-6-5 16,-1-3-7-16,-1-3-12 0,6-1-11 0,-2-5-96 16,4 0-101-16,4-7-239 0</inkml:trace>
  <inkml:trace contextRef="#ctx0" brushRef="#br0" timeOffset="-209818.93">6384 12047 466 0,'-11'5'101'0,"4"2"1"16,0-1-87-16,0 2-2 0,3 2 1 15,4 1-3-15,0 1-1 0,10-2-2 16,-3-2-1-16,2 2 0 0,2-5-3 0,3-3 1 15,-1-2-2-15,-1 0-1 0,-3-2 0 16,2-3 0-16,-3-2-1 0,-3-3 1 16,-5 0-1-16,0 0 0 0,-5-1 0 15,-2 3 1-15,-4-2 1 0,2 2 0 16,-4 2 0-16,1 1 1 0,0 5-1 16,-3 5 1-16,2 2-2 0,-3 4-2 15,-1 1-5-15,1 5-8 0,1 3-12 0,5 0-90 16,4 4-92-16,6-1-230 0</inkml:trace>
  <inkml:trace contextRef="#ctx0" brushRef="#br0" timeOffset="-209448.47">6619 12569 448 0,'0'8'104'16,"-2"-2"2"-16,2 0-75 0,-5 2-4 0,5 0-3 16,-2-2-4-16,2 0-4 0,0-1-1 15,0-3-2-15,3-2-1 0,3 8-2 16,4-8-1-16,3 0-2 0,0 0-1 15,3-5-1-15,2 0-1 0,-3-5 0 16,-2 3-1-16,0-4 1 0,-5-1 1 16,-3 1 2-16,-5 0 1 0,0-1 0 15,0 4 1-15,-7 3-1 0,-5 0-1 0,3 5-1 16,-3 5-3-16,-2 1 0 16,0 0-2-16,-3 1 0 0,3 3-2 0,1 3-6 15,5-1-8-15,-3 4-14 0,4 0-104 16,1 2-108-16,6-1-267 0</inkml:trace>
  <inkml:trace contextRef="#ctx0" brushRef="#br0" timeOffset="-208304.76">7476 12221 466 0,'0'-10'100'0,"2"3"-1"0,-2 1-82 16,0 6 1-16,0-4-1 0,0 4 0 16,0 0 1-16,-2 0 1 0,-3 0 2 15,2 0-2-15,-2 0-3 0,-1 4-4 16,0 6-2-16,-4 2-2 0,0 3-1 16,-3 4-3-16,0 5 0 0,-1 1-1 15,1 6-1-15,-1-3 1 0,2 3-1 0,2-1-1 16,0 0 1-16,4-1-1 0,4-8-1 15,2-1 1-15,4-2 0 0,3-6 0 16,6-3 0-16,2 0 0 0,5-9-1 16,3 3-1-16,4-3-1 0,0-10-2 15,0 1 0-15,-1 1 0 0,-3-3 0 16,-7 3 1-16,-2-1 2 0,-5 0 3 16,-7 6 1-16,3 3 0 0,-5 0 0 15,0 0 1-15,-6 2 0 0,0 5-1 16,0 0-2-16,0 2 0 0,0 1 1 15,3 1-1-15,3-2 1 0,0-2-1 0,0 1 0 16,13-3-1-16,-3-1 1 0,4-4-1 16,5 4 0-16,2-4 0 0,3 0-2 15,1 0 0-15,-2-6-1 0,0-1 0 16,-3-1-1-16,-3-8 0 0,-4 2 2 0,-3-8 0 16,-6 1 0-16,-4-2 2 0,0 0 0 15,-3 0 0-15,-2 2 1 0,-4 1 1 16,3 3-1-16,-1 5 1 0,1 1 0 15,4 1 0-15,2 7-1 0,-4 3 0 16,4 0-1-16,6 7 1 0,3 0-2 16,4 5 1-16,4 0 0 0,5 3 0 15,3 3 0-15,-1-4 0 0,0 5 0 16,-1-3 0-16,-6 1 0 0,-1-2 0 16,-5 0 0-16,-1-1 0 0,-4-1 0 0,-6-1-1 15,0-1 1-15,0-1 0 0,-4-4-1 16,-3 5-3-16,2-3-8 0,1-3-12 15,-2-1-103-15,6-4-102 0,0 0-261 16</inkml:trace>
  <inkml:trace contextRef="#ctx0" brushRef="#br0" timeOffset="-208034.32">7989 12211 546 0,'-10'6'114'16,"3"-2"0"-16,-1 2-104 0,8-1-4 16,-2 3-2-16,2-8-1 0,2 0-1 0,6 0 0 15,2-10 0-15,3 0 0 0,-2-1 0 16,3-1-1-16,-2 1 1 0,-3 1-1 16,-3 2 0-16,-1 2 0 0,-5 1-2 15,0 5 1-15,-7-4-1 0,0 4 1 16,-3 0-1-16,-3 4 0 0,1 3 0 15,-1-2-4-15,1 2-6 0,1 3-8 16,3 1-17-16,2 1-80 0,6-1-88 0,0 1-213 16</inkml:trace>
  <inkml:trace contextRef="#ctx0" brushRef="#br0" timeOffset="-207114.28">8263 12350 461 0,'0'9'104'0,"-4"1"3"0,4 1-78 0,-6 2-5 16,3 4 2-16,-3-1-2 0,-3-2-1 15,0 5-4-15,-2-5-2 0,3 2-3 16,0-1-4-16,2-4-3 0,-2-1-2 16,8-3-2-16,0 0-2 0,8-4-2 15,2-3-2-15,1 0-4 0,2 0-3 16,4-6-4-16,0-2-3 0,3-5-2 15,-1 1 0-15,-2-2 2 0,2 0 3 0,-4 5 4 16,-5 0 7-16,-2 2 4 0,-3 3 4 16,-1 4 1-16,-4 0 1 0,0 4 0 15,0 1 1-15,-4 4-2 0,2 2-1 16,-4 3-1-16,6 2 0 0,-5-1-1 16,5 2-1-16,4-2 0 0,3-3-1 15,6 1-1-15,7-3-3 0,6-3-4 16,5-3-2-16,6-4-4 0,8 0 0 15,5 0-1-15,3-8 1 0,0 3 2 16,-4-3 3-16,-2 2 3 0,-6-1 4 0,-5-3 2 16,-11 4 3-16,-5 0 2 0,-5 0 4 15,-8 2 5-15,-2 1 1 0,-5 3 1 16,0 0-1-16,-5 0-2 0,-1 0-2 16,0 0-2-16,0 0-4 0,-1 3-2 15,0-3-1-15,2 7-1 0,3-7 0 0,2 4 0 16,-6-4-1-16,6 8 0 0,0-5-1 15,0-3 0-15,5 8 1 0,-5-5-1 16,0-3 0-16,3 7 0 0,-3-7 0 16,4 0 0-16,-4 0 1 0,7 0-1 15,-7 0 1-15,6 0 0 0,-3-6-1 16,2 2 1-16,0-3-1 0,-2 2 1 16,1-5-1-16,1-2 0 0,-5-2 0 15,0 0 1-15,0-1-1 0,-5 2-1 0,-1 2 1 16,-1 0 0-16,-2 7 1 0,-2 4 0 15,-4 0 1-15,-2 0 0 0,-1 9 1 16,1 0 1-16,-1 5-1 0,0-1-1 16,4 3 0-16,0-4 0 0,7 1 0 15,0-2-1-15,7-1-1 0,-6-1 1 16,6-2 0-16,7-3 0 0,1-4 0 0,6 4 0 16,3-4-1-16,2-11 2 0,1 3-2 15,2-7 0-15,3-1 0 0,1-7-3 16,-4-8-1-16,3-2-2 0,1-3-2 15,1-8-2-15,1-1 1 0,-1 1 0 16,0 2 1-16,-2 2 3 0,-2 10 2 16,-6 0 4-16,-4 13 2 0,-2 4 1 15,-4 7 0-15,-7 2 0 0,0 4-1 16,-7 0-1-16,0 10 0 0,-10 6 0 16,-4 7 1-16,-5 8 2 0,-2 9 1 0,-5 6 2 15,0 10 1-15,1 1 2 0,5 0 0 16,6-7-1-16,2-2 0 0,5-6-1 15,8-4 0-15,6-7-2 0,0-4-1 16,6-1-1-16,8-8-1 0,5-1 0 16,8-7 0-16,3-10-1 0,6 0-2 15,4-6-6-15,-1-4-9 0,0 2-10 0,-5-6 10 16,-4 2-125-16,-7 3-111 0,-3-5-273 16</inkml:trace>
  <inkml:trace contextRef="#ctx0" brushRef="#br0" timeOffset="-205652.56">5541 13183 471 0,'0'0'109'0,"0"0"2"0,4-5-75 15,3 5-13-15,5-6-7 0,2 6-5 16,5-6-4-16,3 1-1 0,4 5-1 16,2-4-1-16,0 4 0 0,0 0-2 15,-4-6 0-15,0 6-1 0,-5 0 0 16,-4 6-2-16,-2-6-3 0,0 4-6 15,-6 1-6-15,0-5-8 0,-2 6-22 16,0-6-70-16,-5 0-83 0,0 0-194 16</inkml:trace>
  <inkml:trace contextRef="#ctx0" brushRef="#br0" timeOffset="-205429.79">5770 12978 462 0,'0'0'101'16,"-5"0"0"-16,2 9-68 0,-2 0-20 16,1 4-2-16,1 1 1 0,-3 6 1 15,-2 1 2-15,-2 1 0 0,2-3 0 16,0 3-2-16,-4-1-3 0,5 0-3 16,0-5-2-16,-1 4-2 0,3-6-3 15,5 2-5-15,-5-3-4 0,5-3-6 16,5-3-5-16,1 1-7 0,1-4-12 0,0-4-78 15,0 5-82-15,5-5-199 0</inkml:trace>
  <inkml:trace contextRef="#ctx0" brushRef="#br0" timeOffset="-204749.02">5764 13058 385 0,'-8'0'95'0,"1"0"3"0,1 0-54 15,-3 4-9-15,4 0-8 0,-1-1-6 16,1 6-3-16,-2-5-3 0,2 4-2 15,3-3-2-15,-3 1-3 0,5-3-2 16,0 2 0-16,0-5-1 0,0 5-1 16,0-5 0-16,0 0-1 0,5 0 0 15,1-3-1-15,-3-3 0 0,3 3 0 16,0-4 0-16,0 1 0 0,0-3 1 16,-4 3-1-16,3 1 0 0,-5 0 0 15,0 0-1-15,0 5 0 0,0 0 0 0,-8 8 0 16,-2 3 0-16,0 2-1 0,-8 4 1 15,0 3 0-15,-2 3 0 0,-2 5-1 16,-1-1-2-16,2 1-5 0,4-3-5 16,0-1-6-16,6 0-9 0,2-2-24 15,7-6-68-15,2-4-81 0,3-3-192 16</inkml:trace>
  <inkml:trace contextRef="#ctx0" brushRef="#br0" timeOffset="-203300.14">6272 13048 500 0,'0'-8'104'0,"0"-2"1"16,6 1-95-16,-2 0-2 0,6 4-3 0,0-2 0 16,2 3 1-16,2-2 1 0,2 6 2 15,-2 0 0-15,0 10 1 0,-2-1 0 16,-2 3-1-16,0 2-1 0,-7 6 0 16,-3 0-1-16,0 2-1 0,0 2 0 15,-9-1 0-15,-4 1 0 0,-4 1 1 16,0-3-1-16,-5-2-1 0,0-2 1 15,1-5-2-15,3-2 0 0,3-1-2 16,2-5 1-16,2-5-2 0,7 0-2 16,4 0-2-16,0-9-3 0,0-1-1 0,9-2-1 15,2-2-1-15,4-3 1 0,5 5 1 16,2-1 3-16,3 3 1 0,-1 3 3 16,-2 3 0-16,0 4 1 0,3 0 1 15,0 4 0-15,0 2 0 0,-3 1 0 16,4 0 0-16,-1 3 0 0,-4 1 0 15,-1 0-1-15,0 0 1 0,-2-2 0 0,2-4 0 16,-4 1-1-16,3-6 1 0,1 0-1 16,-1-5 0-16,0 0 0 0,-3-3 0 15,2-2-1-15,-5-1 1 0,-4-3-1 16,1-1 1-16,-3-3-1 0,-5 1-1 16,-2-4 1-16,-3 1-1 0,-2 1 2 15,-2 1 2-15,-5 3 1 0,3 5 1 16,-5 3 1-16,-3 4-1 0,1 3 1 15,-1 4-2-15,-3 4-1 0,1 2-2 0,4-1 0 16,1 3 0-16,2 2 0 0,5-1 0 16,2-1-1-16,5 5 0 0,11-2 0 15,3-2 0-15,5-5 0 0,7-3 0 16,2-5-2-16,6 0 0 0,5-5-1 16,1-7-1-16,0-5-1 0,6 0 0 15,-3-5 0-15,2-5-2 0,0-1 0 16,0-5-1-16,-4-1-1 0,-5-6 1 15,-6-1 1-15,-5 4 0 0,-6-4 4 0,-7 2 4 16,-6 4 5-16,-6 6 2 0,0 11 2 16,0 1 0-16,-9 5 0 0,0 12-1 15,-8 0-2-15,-4 13-3 0,-3 3-1 16,-5 6-1-16,-3 7 1 0,-1 12 0 16,4 6 1-16,-2 3 0 0,6 7 0 15,3 2 1-15,8 2-1 0,3-4-1 16,9-10 0-16,2-5-1 0,12-1 0 0,10-6 0 15,7-10 0-15,8-3 0 0,9-5 0 16,3-9 0-16,5-3-1 0,2-11 0 16,-2-7 0-16,4 1 0 0,-5-8-1 15,-1 0 1-15,-6-1-2 0,-2 1 1 16,-7 0 0-16,-1 1-1 0,-7 0 1 0,-6-1 0 16,-9 5 0-16,-4 1 2 0,-7-1 0 15,-3 4 2-15,-9 3-1 0,-4 0 2 16,-2 0-1-16,-7 6 1 0,-4 2-1 15,-1 5-1-15,-2 3-1 0,-2 2 0 16,1 3-1-16,1 5 0 0,7 3 0 16,1-3 0-16,2 4-1 0,10-4 0 15,4-1 0-15,5-1-1 0,0 0 1 16,12-5-2-16,8-4-1 0,4-3-2 0,7-4-2 16,5 0-2-16,7 0-3 15,2-10-1-15,-4-1-1 0,-2-3 1 0,-3 1 2 16,-6-4 2-16,-8 4 2 0,-7 0 4 15,-5 1 5-15,-4 2 4 0,-6 2 1 16,-4 6 1-16,-3 2 1 0,-2 0 0 16,-4 5-2-16,2 3-1 0,-6 7-3 0,0 2-1 15,2 2-1-15,1 5 1 0,1 2-1 16,4-2 0-16,6-2-1 0,3 0 0 16,9-2 0-16,2-5-1 0,9-5-3 15,5-10-2-15,3 0-3 0,5-10-3 16,0-6-3-16,3-3-1 0,0-6 0 15,-1-6 1-15,-4-1 3 0,-1 2 4 16,-2 0 3-16,-6 4 6 0,0 1 4 16,-8 4 3-16,-1 4 2 0,-3 6 0 15,-6 3 1-15,1 2-3 0,1 6-1 16,2 0-3-16,2 4-2 0,6 0-1 0,1 1 0 16,6 3 0-16,3 0 0 0,1-2 0 15,5 0 0-15,-5-1 0 0,2 2 0 16,0-3 0-16,-4-4-1 0,-3 5 1 15,-5-5 1-15,-5 5 2 0,-1-2 4 16,-11 5 4-16,0 2 2 0,-9 5 2 0,-5-1 0 16,-3 2-1-16,-5 0-1 0,-3 7-4 15,0 0-4-15,-1-1-2 0,5-1-1 16,3 0-2-16,7 1 0 0,4 0 0 16,7-6-1-16,4-3 1 0,8-1 0 15,3 0 0-15,8-4 0 0,0-4 0 16,6-4-3-16,2 0-6 0,0 0-10 15,0-5-12-15,-5-2-116 0,-1-3-117 16,-6-4-289-16</inkml:trace>
  <inkml:trace contextRef="#ctx0" brushRef="#br0" timeOffset="-202171.71">10882 13145 6 0,'-216'13'-6'0</inkml:trace>
  <inkml:trace contextRef="#ctx0" brushRef="#br0" timeOffset="-200337.5">9279 13724 395 0,'-2'-6'95'0,"2"0"0"0,-5 1-42 16,5 1-36-16,0 4-7 0,0 0-3 16,0 0-1-16,0 0 1 0,0 0 2 15,0 0 2-15,0 0 2 0,0 0 0 16,5 4 0-16,-5 0-1 0,5 1-1 0,-1 2-2 15,1 3-2-15,0 0-2 0,-1 0 0 16,5 3-1-16,-1-3 0 0,-1 1 1 16,1 0-1-16,4-1 1 0,-3 1 0 15,4 0 0-15,5 4 0 0,-4 0 0 16,5 1-1-16,2-1 1 0,4-1-2 0,3-1 1 16,4-2-1-16,2 1 0 0,6 0-1 15,3 0 0-15,0-2 0 16,2 3-1-16,0 0 1 0,-2-3-1 0,3 0 1 15,0-2-1-15,3-4 1 0,0 2-1 16,3-1 0-16,1 1 1 0,5-1-1 16,-3 1-1-16,-1-1 1 0,0 4-1 15,-2-4 1-15,1-5-1 0,2 4 0 16,0-4 0-16,0 5 0 0,4-5 0 16,0 6 1-16,-1-3-1 0,-2-1 0 0,1-2 1 15,-4 0-1-15,1 0 0 0,2 0 1 16,4 0-1-16,2 0 1 0,0 0 0 15,-1 0-1-15,8-2 1 0,-1 2 0 16,2-7 0-16,-1 3 0 0,-1-3 0 16,4 0 0-16,1 0 0 0,-2 0 0 15,3-1 0-15,-2 0 0 0,1 1 0 0,0-3 0 16,-3 0 0-16,-2 0-1 0,0 0 1 16,-1 0-1-16,-1-5 1 0,2 0-1 15,2-1 1-15,1-1 0 0,3-3 0 16,-2 0 0-16,1 2 0 0,0 0 0 15,-1-3 0-15,2 5 0 0,-2 3 0 16,6-5-1-16,-4 3 1 0,0-4 0 16,-1 2 0-16,-2 0-1 0,1 2 1 15,-4-2 0-15,-3 3 0 0,-4 2 0 0,-2 2-1 16,-1-1 1-16,-6-2 0 0,-3-3 0 16,2 3-1-16,1-4 1 0,-3 5 0 15,1-2 0-15,-5 0 0 0,-2-1-1 16,-4 2 1-16,-4-1-1 0,-3-1 0 15,-4-3 1-15,-3 4-1 0,0-3 2 16,-3 2 0-16,-3 1 1 0,-3 1 1 0,-3 2 0 16,-2-1 1-16,-1 3-1 0,-5 1 0 15,0 3-1-15,1-2-1 0,-3 4-1 16,1 3 0-16,-1-7-1 0,1 7 1 16,1-3-1-16,-1 3 0 0,1-4 1 15,0 4-1-15,-1-6 0 0,-4 6 0 16,4 0 0-16,-4 0 0 0,0 0 1 15,0-2-1-15,0 2 0 0,0 0 0 16,0 0 0-16,0 0 0 0,0 0 0 16,0 0 0-16,0 0 0 0,0 0 0 0,0 0 1 15,0 0-1-15,0 0 0 0,0 0 0 16,0 0 1-16,0 0-1 0,0 0 1 16,0 0-1-16,0 0 1 0,0 0-1 15,0 0 1-15,0 0-1 0,0-4 1 16,0 4-1-16,0 0 0 0,0 0 0 15,0-6 0-15,0 6 0 0,6-3 0 16,-6 3 0-16,6-8 0 0,-3 8 1 0,-3-4-1 16,5 4 0-16,-5 0 0 0,5-3 1 15,-5 3-1-15,0 0 0 0,0 0-1 16,0 0 1-16,0-4-1 0,-5 4 0 16,-1 0 0-16,-2 0 0 0,-5 0 0 15,-1 0 1-15,-2 4 1 0,-5 0-1 16,-1-1 0-16,-2 3 1 0,0-1-1 15,-1 2 1-15,-2-2-1 0,-1 0 0 0,-3 1 0 16,-2-4 1-16,0 4-1 0,0-6 1 16,-1 0-1-16,1 0 0 0,0 0 1 15,2 0-1-15,6 0 0 0,3 0 1 16,5 0-1-16,3 0 0 0,5-6 0 16,2 6-1-16,7 0 0 0,-3 0 0 15,3 0 0-15,3 0-1 0,4 0 1 0,2 0 1 16,7 0-1-16,-1 0 1 0,10 0 1 15,2 0 0-15,5 0-1 0,1 0 1 16,1-3-1-16,-1 3 0 0,1-5 0 16,3 0 1-16,-3 3-1 0,1 2 0 15,-2-5 0-15,2 5 0 0,-1-6 0 16,2 6 0-16,-3-4 0 0,0 4 0 16,-3 0 0-16,-1 0 1 0,-2 0-1 15,-6 4 0-15,-3-4 0 0,-3 0 0 16,-4 3 0-16,-2-3 0 0,-4 0 0 15,-5 0 0-15,3 0 0 0,-3 0 0 0,0 0 0 16,0 0 0-16,0 0 0 0,0 0 0 16,0 0 0-16,-3 0 1 0,-2 4-1 15,2-4 0-15,-3 0 1 0,-1 5-1 16,-2-5 1-16,-2 9-1 0,-2-4 0 0,-3 9 1 16,0 0 0-16,-4 1-1 0,-2 4 1 15,-2 5 0-15,-1 1 0 0,3-1 1 16,-3 2-1-16,5 4 0 0,0-5 1 15,0 0-1-15,6-4 1 0,1 1-1 16,0-5 0-16,3-4 0 0,1-2 0 16,2-4 0-16,3 2 0 0,1-2-1 15,3-4 1-15,-5-1-1 0,5 4 0 16,0-6 0-16,0 4-3 0,0-4-6 16,0 0-6-16,0 0-10 0,5 0-10 0,-2-9-107 15,7 4-108-15,-3-8-263 0</inkml:trace>
  <inkml:trace contextRef="#ctx0" brushRef="#br0" timeOffset="-191547.91">15956 12551 360 0,'0'0'85'0,"0"-4"1"16,0-1-42-16,0 0-32 0,6-2-3 15,3-3-3-15,2-2 0 0,4 0 0 16,3-4 1-16,2-4 1 0,1-2 1 16,5-2-1-16,5-4 0 0,3 1 0 0,1-3-2 15,5-2 0-15,0-1-3 0,-2 1 0 16,1 0-1-16,-5 3-1 0,-2-2 0 16,-6 2 0-16,-7 0 0 0,-4-1 0 15,-3 3 2-15,-4-1 2 0,-2 1 1 16,-6 4 1-16,0 1 0 0,-6 5 2 15,0 0-1-15,-1 8 0 0,-1 0-3 16,-4 2 0-16,-1 7-2 0,-1 0 0 0,-4 10-1 16,-4 8 1-16,-4 5 0 0,-6 4 0 15,-1 5 0-15,-2 6 0 0,-3 2 0 16,-1 0 0-16,5 5-1 0,7-7-1 16,1 2 0-16,6-4 0 0,8-3 0 15,4-5-1-15,8-2 1 0,0-7 0 16,0-1 1-16,13-4 1 0,0-2 1 0,7-6 0 15,2-6 0-15,8 0 0 0,0-5 0 16,7 1-1-16,-3-5-2 0,-2-2 0 16,0-1 0-16,-7-1 0 0,-4-1-1 15,-5-3 1-15,-4 0 0 0,-5-3 0 16,-7-1 0-16,0 1 0 0,-7 1 0 16,-4 1-1-16,-4 3 1 0,-5 3-1 15,-5 5 0-15,-1 4-1 0,-3 3-1 16,-3 4-5-16,5 5-4 0,2 2-7 15,4 1-10-15,7 1-39 0,1 4-50 0,9-1-81 16,8-3-179-16</inkml:trace>
  <inkml:trace contextRef="#ctx0" brushRef="#br0" timeOffset="-190071.47">16729 12222 434 0,'-8'-6'91'0,"4"0"0"15,-1 3-81-15,5 3-5 0,0-8-2 0,0 6-1 16,0-4 1-16,0 2 1 0,5-1 2 15,-5-1 4-15,5-1 2 0,-5 2 1 16,2-2 2-16,-2 0 0 0,0 0 0 16,0 3-3-16,-2-1-2 0,-8 5-3 15,-1 0-2-15,-6 0-1 0,-2 9-2 16,-2-1-1-16,-4 5 0 0,2-1 0 16,-2 6 0-16,5-3-1 0,0 3 1 15,0-3-1-15,7 0 1 0,0-1-1 0,5-3 1 16,3-2-1-16,5 1-1 0,11-4 1 15,-1-1 0-15,8-5 0 0,3 0 0 16,7 0 0-16,3-9-1 0,2 2 1 16,0-2 0-16,0-1-1 0,1-3 1 15,-1 0-1-15,-3 0 1 0,-6 2 0 16,-4 1 1-16,-4 1 1 0,-8 0 1 16,-8 6 0-16,0 3 1 0,-8-5 0 0,-5 5-1 15,-4 8 1-15,-2 0-1 0,-3 1-2 16,1 2 0-16,-3 2 0 0,9-1-1 15,-3 0 1-15,9-1-1 0,4 0 0 16,5-1 0-16,8-4 0 0,10 2-1 16,10-6 1-16,5-2-1 0,6 0 1 15,5 0-1-15,3-2 1 0,0-5-1 16,1-2 1-16,-4 0-1 0,-3-5 1 0,-1 1 0 16,-1-1 0-16,0 2 0 0,-10 1 0 15,-4 5 0-15,-4 0 1 0,-2 6-1 16,-8-2 1-16,-8 2 0 0,-3 0 0 15,0 0 1-15,-3 0 0 0,-3 0 0 16,0 0 0-16,-7 0 1 0,6 0 0 16,-1 0 0-16,-3 0 1 0,5 0-1 0,0 0 0 15,3 0-1-15,3 0 0 0,0 0-2 16,0 0 0-16,0 0 0 0,0-4 0 16,0 4-1-16,0 0 1 0,2 0 0 15,-2-5 1-15,6 5-1 0,-6-2 1 16,5 2 0-16,-5-8 0 0,0 6-1 15,0-2 0-15,0-2 0 0,-5 2 0 16,0 4 0-16,0-6 0 0,-5 6 0 16,-3 6-1-16,-2 2 1 0,-3 6 0 0,-2 1 0 15,0 8 1-15,-1-2-1 0,2 1 0 16,1 2 0-16,4 1 0 0,5-5 1 16,-2 2-1-16,6-5-1 0,5 0 0 15,0-3 0-15,11-6-1 0,2-3 1 16,5-5 0-16,4 0 0 0,4-9 1 15,9 5 0-15,4-7 0 0,5-4 1 0,2-4-1 16,1 0 0-16,2-2 0 16,3-7 0-16,-2-7 0 0,-5 2-1 0,-1-1 0 15,2-1-1-15,-2-1 1 0,-3-3-1 16,-1-2 1-16,-7 5 0 0,-3-6 0 16,-7 1 0-16,-5 0 1 0,-10 4 0 15,-5 3 0-15,-7 7 0 0,-7 6 1 16,-4 7-1-16,-5 8 2 0,-9 6-1 15,-1 9 1-15,-3 7 1 0,0 6 1 0,-1 11-1 16,-4 4 1-16,6 7-1 0,3 1 1 16,0 1-1-16,2-4-1 0,4-2-2 15,-1-6 1-15,7-3-1 0,0-6 0 16,3-1 0-16,7-6 0 0,0-4 0 16,7-5 0-16,-5-1 0 0,5-1 1 15,4-7-1-15,-4 2 1 0,8-2 1 16,-1-2 0-16,3-2 0 0,0-2 1 0,4-2-1 15,-1-4-1-15,5 3 1 0,-3-5-2 16,5 1 1-16,-1-2-1 0,6 0 0 16,-2-2 1-16,2 3-1 0,3-3 0 15,2 2 0-15,-1 4 0 0,-3 0 0 16,1 4 1-16,1 2-1 0,-4 0 0 16,-3 5 0-16,-3 0 0 0,-4 0 0 15,-3 0 0-15,-6 6 0 0,-5-1 0 16,0 1 0-16,-9 1 0 0,-5-1 0 0,-5 3 1 15,-3 1-1-15,-5 1 1 0,-4 0-1 16,4 0 1-16,0 0-1 0,1-2 1 16,5 2-1-16,2-4 1 0,6 0-1 15,0-2 0-15,7-5 0 0,0 2 0 16,6-2-1-16,0 0-1 0,0 0 1 16,7 0-1-16,0 0 1 0,1 0 0 15,1 0 0-15,-1 0 1 0,-1 0 0 0,-1 0 0 16,-3 5 0-16,-3-1 1 0,4 6-1 15,-4-1 0-15,0 4 0 0,0-1 0 16,0 0 1-16,0 0-1 0,0 1 1 16,0-2-1-16,0-2 0 0,5-3 1 15,-5 1-1-15,6-4 0 0,-1 3 1 16,4-6-1-16,3 3 1 0,0-3-1 0,4 0 0 16,4 0-3-16,0 5-3 0,0-5-8 15,3 0-8-15,-4 0-7 0,0 0-96 16,1 0-96-16,-5-5-232 0</inkml:trace>
  <inkml:trace contextRef="#ctx0" brushRef="#br0" timeOffset="-189893.63">18042 12215 552 0,'5'-6'122'0,"1"0"0"0,4-1-88 15,0 0-18-15,3 7-8 0,3-6-5 16,1 2-1-16,3 0 1 0,6-3 0 15,-1 1 0-15,4-1 0 0,2 1-1 16,-1 1 0-16,1 1-6 0,0 4-11 16,-8-3-13-16,0 3-97 0,-11 4-101 0,-8 3-251 15</inkml:trace>
  <inkml:trace contextRef="#ctx0" brushRef="#br0" timeOffset="-188683.3">18630 12112 397 0,'4'0'98'16,"-4"-7"3"-16,0 1-57 0,3 6-11 15,-3-5-7-15,0 5-5 0,0 0-5 16,-4 0-4-16,1 5-2 0,-5 2-3 15,3 1-1-15,-2 1-2 0,1 3 1 0,0-1-2 16,3 2 1-16,3-3-1 0,0 1-1 16,0-3 1-16,5 1-1 0,3-6-1 15,6-3 1-15,5 0-1 0,6 0 0 16,2-2 0-16,3-2 0 0,3-2-1 16,1 3 0-16,-2-5 1 0,-3 4-1 15,-5-3 0-15,-3 1 1 0,-6-3-1 16,-3 6 1-16,-4-4 0 0,-5 7 0 15,-3-2 0-15,0 2 0 0,-6 4 0 0,0 2 0 16,-2 0 0-16,-1 3-1 0,-1 2 1 16,2 1 0-16,-1-1-1 0,3 1 0 15,6-1 0-15,0 0 0 0,4-1 0 16,7-6 1-16,3-4-1 0,5 5 0 16,3-5 1-16,3-9 0 0,3-1-1 15,-1-1 0-15,4-1 0 0,-4-1 1 16,-4-3-1-16,0 2 0 0,-6-1 0 0,-2 4 0 15,-5 1 0-15,-5 6 0 0,0-3 0 16,-5 7-1-16,0 0 1 0,-10 7 0 16,0 2 0-16,-5 7 0 0,-2 6 0 15,-4 4 1-15,-1 10 1 0,-7 9-1 0,2 10 1 16,-2 3-1-16,-2 6 1 0,-2 6-1 16,-6-1 0-16,2 2 0 0,2-4 0 15,2-5-1-15,5-1 1 0,3-9-1 16,8-6 0-16,5-6 0 0,6-10 0 15,6-4 0-15,0-11 0 0,2-3 0 16,8-8 1-16,0-4 0 0,7-5-1 16,4-12 1-16,6-9-2 0,2-8-1 15,1-12-2-15,3-11-2 0,0-4-1 16,0-8-2-16,0-7 0 0,-2 4 2 0,3 1 0 16,-2 5 3-16,-2 6 2 0,2 7 1 15,-1 8 2-15,-2 11 0 0,-6 9 1 16,-3 12 0-16,-4 2-1 0,-2 5 1 15,-5 6 0-15,-9 0-1 0,0 7 2 16,-6 2 0-16,-4-2 1 0,-3 6 1 16,1-2 1-16,0 3 1 0,2-3 1 0,-1-1 0 15,11 0 0-15,8-2 1 0,5 1-1 16,4-1-1-16,5-3 0 0,9-5-1 16,3 0-1-16,2 0 0 0,-6-9-2 15,1 4-1-15,-3-3-3 0,-2-2-8 16,-7 4-11-16,-5-1-72 0,-1-3-36 15,4 2-92-15,-8-3-203 0</inkml:trace>
  <inkml:trace contextRef="#ctx0" brushRef="#br0" timeOffset="-185354.51">20282 12173 330 0,'-4'-5'86'0,"-3"1"2"0,4 4-10 16,-1-4-57-16,-1 4-3 0,2-5 1 15,3 5 2-15,-7-4 1 0,7 4 0 16,-7-2 0-16,7 2-4 0,0-6-3 16,0 3-4-16,4 0-3 0,1-4-3 15,0 4-3-15,1-5 0 0,-3 3-1 16,2-3 0-16,-3-1 1 0,-2 3 2 0,0-2 0 15,0 3 1-15,-8 0 1 0,-5 5-1 16,-3 0 1-16,-7 7-2 0,2 3 0 16,-6 5-3-16,1 1 1 0,0 3-2 15,4 5 1-15,-2-1-1 0,-1 0 1 16,3-1-1-16,4-1 0 0,3-2 0 16,8-4 0-16,7-4 0 0,7-7 0 15,11-4 0-15,3-3 0 0,6-7-1 16,6-8 0-16,6-2 0 0,0-2 0 15,-4-2-1-15,-2 2 0 0,1 3 0 0,-2 4 0 16,-7 6 1-16,-11 4 0 16,-2 5 1-16,-12 5 0 0,0 6 0 0,-12 6-1 15,-1 6 1-15,-8 7 0 0,-4 6 1 16,-3 6-1-16,2 3 1 0,0 4 0 16,0-2 0-16,1 4 0 0,4-2 0 15,0-2 1-15,-3 1 0 0,0-1-1 0,-7 3 1 16,3-2-1-16,2-3 1 0,-4-2 0 15,2-5 0-15,1-5 1 0,1-6 0 16,1-5 0-16,3-7 2 0,-3-4-1 16,5-4 1-16,6-7-1 0,1 0 0 15,10-5 0-15,6-10-1 0,14-2-2 16,7-12-1-16,7-5-2 0,13-12 0 16,6-5-1-16,4-8 1 0,4-3-1 15,2-6 1-15,-1 6 1 0,9-6 1 0,-3 7 0 16,-5 3 0-16,0 4 0 0,-3 4 0 15,-10 8-1-15,-7 1 0 0,-8 10 0 16,-9 3 0-16,-5 5-1 0,-5 2 0 16,-7 8 0-16,-6 2 0 0,-6 5 0 15,-6 6 1-15,-2 0 0 0,-5 7 1 16,-2 4 0-16,-5 8 1 0,1-1 0 0,1 7 1 16,-1 4 0-16,4 0-1 0,3-1 1 15,5 2-1-15,6-2 1 0,7-4-1 16,7-3 0-16,6-10 1 0,7-7-1 15,7-4 1-15,7-6-1 0,5-8 1 16,6-9-1-16,3-6 0 0,8 4-1 16,0-2-1-16,2-1 0 0,0 1-1 15,-8 2 0-15,0 8 1 0,-9 4-1 16,-10 1 0-16,-10 2 1 0,-8 2 1 16,-6 8 0-16,-7 0 0 0,0 0 1 0,-12 5-1 15,-2 3 1-15,0 4-1 0,-6 3 1 16,-4 2 0-16,-2 5 0 0,-2 4 0 15,1-2 0-15,1 2-1 0,5-5 1 16,3 0-1-16,10-5 0 0,8-4 0 16,6-11 0-16,9-1-1 0,11-3 0 15,2-7-1-15,8-3-2 0,-1-7-2 0,4 1-1 16,-6-1 0-16,-7 1 0 0,-4 0 1 16,-3 5 1-16,-6 3 2 0,-4 2 1 15,-4 5 1-15,0 4 1 0,-5 3 0 16,0 4 0-16,-5 3 0 0,5 5 0 15,-7-2 0-15,7 4 0 0,-6-1 1 16,6-2-1-16,0 0-1 0,6-7 1 16,1-2-1-16,6-5-1 0,10-6-1 15,8-3-1-15,10-4-2 0,8 1 0 16,-1-6 0-16,5 1 1 0,-4-1 0 0,-6 1 1 16,-7-1 3-16,-10 3 2 0,-6 1 3 15,-7 0 3-15,-4 2 1 0,-9 3 2 16,0 1 0-16,-9 4-1 0,-3 4 0 15,-5 0-3-15,-2 5-1 0,-5 5-2 16,0 1 0-16,-2 6 0 0,0 1-1 0,7 1 0 16,3 1 0-16,6 1 0 15,10-1-1-15,8-2-1 0,9-4 1 0,4-6-1 16,11-4 1-16,5-11-1 0,0-4 1 16,4-4 0-16,4-5-1 0,-4 0 0 15,3-1 0-15,1 1 0 0,-5 2 1 16,-6 3-1-16,1 3 0 0,-8 1 0 15,-4 5 0-15,-9-2 1 0,-2 3-1 16,-6 2 0-16,-2 3 0 0,-4-4 0 0,6 4 0 16,-3 0 0-16,0 0 0 0,5 4 0 15,-3-4 1-15,4 3-1 0,1 1 1 16,-1 0-1-16,-2-2 1 0,0 4 0 16,2-2 0-16,-5 3 1 0,0-1 0 15,-4 3 0-15,0 1 0 0,0-2 0 16,0 5-1-16,-6-1 0 0,1 1 0 15,-1 0 0-15,3 1 0 0,3 2-1 0,0-1 0 16,9-3-1-16,1-3 1 0,4-3-2 16,8-6-1-16,3 0-2 0,6-10-2 15,4 0 0-15,6-2-2 0,6-3 1 16,2 2 0-16,1-3 2 0,-3 0 1 16,-2 4 3-16,-5-2 1 0,-7 2 1 15,-7 1 1-15,-9-1 3 0,-7 4 1 16,-4 4 2-16,-6-1 1 0,-11 0-1 15,-2 5 1-15,-7 0-1 0,-4 0-1 0,-7 8-3 16,-2-3 0-16,-6 4-1 0,-2 2-1 16,2-1 0-16,4 3 0 0,4-1-1 15,9 1 1-15,3-2-1 0,14-2-1 16,9-3 1-16,10-6 0 0,12 0-2 16,9-4-2-16,5-5-1 0,8 0-1 15,3-2 0-15,-5 0 0 0,1 0 0 16,-8-1 2-16,-6 3 1 0,-6-1 2 0,-6 1 1 15,-5 5 1-15,-6 1 1 0,-3 3 1 16,-7 3 0-16,-5 2 1 0,-5 4 0 16,-2 4 0-16,-2 4 0 0,-1-2-1 15,0 1-1-15,2 1 0 0,3-2-1 16,0-3 0-16,6 3 0 0,4-8 0 16,0-1 0-16,11-6 0 0,5-5-1 15,5-3 1-15,4-7-1 0,9-4 1 16,9-1 0-16,7-5-1 0,2-3 1 0,1-1-1 15,0-6 1-15,0-4-1 0,-6-3 0 16,-2-6-1-16,-9-5 1 0,-5-2-1 16,2 1 0-16,-6 5 0 0,-5 5 0 15,-3 7 0-15,-5 8 0 0,-3 11 0 16,-5 5 1-16,-6 7-1 0,-3 6 1 16,-7 8-1-16,0 7 1 0,-3 6 0 0,-4 7 1 15,-1 11 0-15,-3 11 1 0,0 6 0 16,1 5 0-16,-5 4 0 0,-2 1 0 15,0-3 0-15,1 0-1 0,-2-8 0 16,-2-7 0-16,3-7 0 0,3-2 0 16,0-10 3-16,-2-5 1 0,5-10 2 15,2-7 2-15,1-7 0 0,5-2 0 16,4-11 0-16,3-10-3 0,6-7-1 16,8-3-2-16,6 0-3 0,6-5-1 0,7 2 0 15,3 2-1-15,3 7 0 0,4 2 0 16,-4 6 1-16,2 4 0 0,-4 6 1 15,-1 2 0-15,-3 7 0 0,-1 10 0 16,-1 0 1-16,-4 3-1 0,-1 2 0 16,-4 2 0-16,-2-2 0 0,-4 0 0 15,2 0 0-15,-3-2-2 0,-3-2-5 16,1-1-8-16,-1-4-10 0,1 1-12 0,-1-4-99 16,-1-3-105-16,3 0-248 0</inkml:trace>
  <inkml:trace contextRef="#ctx0" brushRef="#br0" timeOffset="-185166.08">23435 11799 510 0,'0'-16'137'0,"0"-3"2"16,-3 4-26-16,-3 3-78 0,0 5-14 0,-2 2-7 16,0 1-7-16,-1 4-4 0,2-4-2 15,0 4 0-15,2 0 0 0,3 0-3 16,2 5-7-16,0 1-9 0,0 2-10 15,0 3-14-15,0 3-26 0,0-1-72 16,6-1-95-16,-4 0-205 0</inkml:trace>
  <inkml:trace contextRef="#ctx0" brushRef="#br0" timeOffset="-184556.47">23564 12051 475 0,'5'17'108'16,"-1"-5"1"-16,2 1-79 0,-1-1-8 15,-2-1-6-15,4-1-1 0,4-4 0 16,-2-1 0-16,7-5 1 0,0 0-1 0,3-9-2 16,-4-1-1-16,4 1-4 0,0-4-3 15,1 2-1-15,-1-1-1 0,-6 1-1 16,-4-3 0-16,3 1-1 0,-7-6 1 16,-5 2-1-16,-12-2 0 0,0 3 0 15,-1 0 0-15,-7 4 0 0,-1 8-1 16,-4 4 1-16,2 5-1 0,-6 6 1 15,1 6-1-15,-1 0 1 0,-2 4-1 16,5-1 1-16,0-1-1 0,7 0 0 0,5-2 0 16,8-2 0-16,6-3 0 0,10-1 0 15,5-3 0-15,10-3-1 0,5-5 1 16,8 0-1-16,2-5-1 0,7-3 0 16,6-3 0-16,6-1 0 0,-1-1 0 15,-3-1 0-15,-2 2 1 0,-4 0 1 16,-7-1 0-16,-10 4 0 0,-11 3 1 15,-6-4 1-15,-4 7 0 0,-5 3 3 0,-6-4-1 16,0 4 1-16,-7 6 0 0,-4 3-1 16,-3 0 1-16,1 2-2 0,-7-1-1 15,1 3-1-15,-1 0 0 0,4-1 0 16,0-1 0-16,6-1-1 0,-2 1 0 16,6-2 0-16,6 2 0 0,0-3 0 15,4 1-1-15,3-3-1 0,6 0-1 16,0-6 0-16,3 3-1 0,2-3 0 15,2 0 0-15,1-5 1 0,-1 0 1 0,0 2 0 16,0-2 1-16,-3 5 2 0,-1-6 0 16,-4 6 0-16,-4 0 1 0,4 0 0 15,-5 0 0-15,0 6 1 0,-1-2 1 16,6-1 1-16,1-3 3 0,3 4 1 16,4-4 1-16,7 0-1 0,5 0-1 15,2-4 0-15,-1 1-3 0,-2 3-7 0,-4-6-10 16,-6 2-9-16,-4 4-14 0,-8-3-104 15,-4-2-110-15,-5 2-266 0</inkml:trace>
  <inkml:trace contextRef="#ctx0" brushRef="#br0" timeOffset="-183593.25">21940 12085 382 0,'-7'-2'80'0,"3"-3"2"0,-2-1-70 15,1-1 1-15,3 2 3 0,2-4 4 16,-5 1 2-16,5 0 3 0,-5-1 1 16,5-1-1-16,0 5-4 0,0-2-3 15,0 5-4-15,-4-2-3 0,4 4-2 16,-4 0-1-16,4 0-1 0,-4 0-1 15,4 0 0-15,-4 4-1 0,4-2 0 16,0 3-1-16,4 0-1 0,0 1 0 0,5 0 0 16,4 3-1-16,2-2 0 0,1 0 0 15,4 3 0-15,2-4-1 0,2 1 0 16,1-1-1-16,-2-1 1 0,0-5-1 16,0 3 1-16,-3-3-1 0,-4 0 1 15,-1 0-1-15,-5 0 1 0,-1 0-1 16,-4 0 1-16,-5 5 0 0,0-2 0 15,-6 0 0-15,-5 5 1 0,0-1 0 16,-5 0 0-16,-1 4 0 0,-2 0 0 0,0-1 0 16,1 1 0-16,-1 0-1 0,5 1-1 15,0-3 1-15,4 2-3 0,4-1-2 16,6 1-5-16,0-2-6 0,11-1-10 16,7-4-98-16,1-4-97 0,9 0-242 15</inkml:trace>
  <inkml:trace contextRef="#ctx0" brushRef="#br0" timeOffset="-183028.82">22435 12186 295 0,'0'0'69'0,"0"-4"5"0,0 4-47 0,-4-7 3 15,4 7 0-15,0-7 2 0,-3 3 2 16,3-1 0-16,-6 0-1 0,3 1-3 15,-3 0-2-15,-1-1-3 0,-3 5-3 16,0 0-3-16,-3 0-4 0,-4 8-1 16,-4 0-3-16,0 4-2 0,-2 6-1 15,3 2-1-15,1-1 0 0,2-1-1 16,6 4-2-16,4-2 0 0,7-4-2 16,0-1 1-16,10-2 0 0,3-3 1 0,7-3-1 15,5-2 1-15,7-5 0 0,4 0-1 16,0-6 0-16,0-3-2 0,0 4-2 15,-2-5-3-15,-4-1-5 0,-7-1-8 16,2 2-9-16,-4-4-20 0,-5-3-83 16,1 2-92-16,-4-1-223 0</inkml:trace>
  <inkml:trace contextRef="#ctx0" brushRef="#br0" timeOffset="-182230.91">24018 12185 357 0,'-2'0'89'0,"-3"0"1"15,3-5-13-15,-3 5-65 0,5 0-2 16,-3-4 2-16,3 4 0 0,0 0 0 16,0-4 1-16,7 4 0 0,-1-7-1 15,2 3-4-15,5-2-3 0,1 1-1 16,6-4-2-16,-1 3 1 0,2-1 1 16,-1 0 0-16,0 2 2 0,-1 0 0 15,-5 0 2-15,-1 5 0 0,-5 0 1 16,-2 0 0-16,-1 6-1 0,-5-2-1 0,6-1 1 15,-6 4 0-15,3-4 1 0,-3 2 0 16,5-1-1-16,-1-2 1 0,-1-2 0 16,7 0-1-16,1 4-2 0,2-4-2 15,10 0-5-15,4 0-10 0,2-5-13 16,4 1-59-16,0-2-43 0,-1 4-91 16,-1-6-199-16</inkml:trace>
  <inkml:trace contextRef="#ctx0" brushRef="#br0" timeOffset="-180858.3">16549 12594 459 0,'15'-22'105'16,"-4"0"3"-16,-2 2-76 0,-2 5-5 16,-2 3-4-16,-5 2-4 0,0 2-2 15,0 5-2-15,0 3-1 0,-10 0-2 16,1 11-3-16,-4 4-4 0,0 5-1 16,-7 5-1-16,-2 8-1 0,-4 9 1 15,-1 5-1-15,-4 4 0 0,-1 5 0 0,5 2 0 16,2-1 0-16,4-4-1 0,7-5 0 15,2-4 0-15,10-8 0 0,9-5-1 16,6-5 1-16,1-3-1 0,8-4 0 16,6-2-3-16,2-5-4 0,3-3-6 15,0-6-6-15,-1-3-7 0,1 0-10 16,-1-6-63-16,-2-3-23 0,2 1-73 16,-1-2-157-16</inkml:trace>
  <inkml:trace contextRef="#ctx0" brushRef="#br0" timeOffset="-179643.88">16983 12919 530 0,'0'-3'114'0,"0"-5"1"0,0 0-94 15,5 2-7-15,0-5-3 0,-2 0-1 16,2-3-1-16,1 1 1 0,-4-2 2 16,4 2 0-16,-6 3 1 0,0 3-1 15,0-2-2-15,-7 1-2 0,0 5-1 16,-5 3-3-16,-3-3-2 0,-3 3-1 15,-3 10 0-15,-4 5-1 0,-2 0 0 16,0 8 1-16,5-1-1 0,-3 2 0 16,5-2 0-16,6-2-2 0,3-3 0 0,11-2-1 15,0-7-1-15,12 1 1 0,7-9 0 16,2 0 0-16,6 0 1 0,3-13 0 16,0-1 0-16,2-2 1 0,0 0 0 15,-5 1-1-15,-1-2 0 0,-6 5 0 16,0 3 0-16,-6 6 0 0,-3 3 0 15,-4 6 1-15,-7 8-1 0,0 4 1 16,0 9 0-16,-10 4 0 0,2 9 1 0,-6 3 1 16,-3 6-1-16,-3 0 1 0,2 6-1 15,-5 2 1-15,1 1-1 0,-3-3 2 16,4-1 0-16,-3-8 1 0,2-5 2 16,-4-6 0-16,1-5 2 0,2-8 1 15,-1-5 1-15,-1-5-1 0,4-3 1 16,5 0-1-16,-2-9 0 0,6 0-2 0,3-9-1 15,3-3-1-15,1-8-2 0,5-5-3 16,7-10-2-16,5-10-3 0,7-2 0 16,8-8 0-16,6 1-1 0,5-1 2 15,3 5 1-15,-2 6 1 0,2 6 0 16,-1 4-2-16,-6 10-1 0,3 1-1 16,-3 0-2-16,1 2-1 0,2 3-1 15,3-2 2-15,-1 0 2 0,2 4 1 16,0-2 1-16,-2 4 2 0,-5 1 1 15,-1 1 1-15,-3 0 1 0,-8-1 0 0,-4 5 0 16,-4-2 0-16,-6 5 0 0,-1-1 0 16,-2 3 1-16,1 3 1 0,-6-5 1 15,0 5 1-15,0-3 0 0,-6-1 1 16,6 4 0-16,-6-9 0 0,0 5-2 16,-2 0 0-16,-5 1-1 0,1 3 0 15,-4 0-1-15,-3 7-1 0,-6 5 1 0,-1 4 0 16,-1 2-1-16,0 3 0 0,0 0 1 15,0 3-1-15,2-3 0 0,5-1 1 16,7-3-1-16,1-2 0 0,10-3 0 16,2-2-1-16,14-4 1 0,5-1-1 15,7-5 0-15,7-7 0 0,2-2-1 16,6-5 0-16,0-3 0 0,-4-4 0 16,3-1 0-16,-9-3 1 0,-4 0 0 15,-5 3 0-15,-3 2 1 0,-6 4 2 0,-1 1 1 16,-6 5 1-16,-6 5 1 0,0 1-1 15,-5 4 1-15,-2 5 0 0,-1 6-2 16,-3 3-1-16,-3 5-1 0,2 3 0 16,1 0 0-16,1 2 0 0,3-2-1 15,1-4 0-15,6-1 0 0,7-6-1 16,2-4 0-16,8 0 1 0,2-7-1 16,2-8 0-16,10-4 1 0,0-3-1 15,5-2 1-15,5-1 0 0,-2-4 0 0,0 1-1 16,-2-1 1-16,-4 7 0 0,-3 2 0 15,-9 0-1-15,-2 4 1 0,-3 9 0 16,-5 0 0-16,1 0-1 0,-5 12 1 16,1 3-1-16,-3 3 2 0,0 4-1 15,-3 2 1-15,3 0 1 0,-3 2 1 16,-2-4 0-16,6-2 1 0,-6-4 1 16,0 2 0-16,0-5 1 0,0-1 1 0,0-2 0 15,-6-3-1-15,4 2 0 0,-3-2-1 16,-1-2-2-16,0 1 0 0,-4-2-1 15,0-2-2-15,-1-2-4 0,0 7-5 16,-1-7-5-16,-2 0-8 0,1 0-11 16,0 0 4-16,-2 0-108 0,-2 0-99 15,2 0-244-15</inkml:trace>
  <inkml:trace contextRef="#ctx0" brushRef="#br0" timeOffset="-178672.54">18409 12836 405 0,'-13'0'100'16,"1"0"4"-16,2 4-62 0,5-4-6 0,1 0-4 0,4 0-4 0,0 0-4 0,5 0-5 0,2-3-2 0,2 0-3 0,4-2-3 0,0 1-1 0,5-2-1 0,-2 1-1 0,3-2-2 0,0 2-1 0,0-1-2 0,0 2-2 0,0 1-4 0,-1-3-4 0,0 6-8 0,2 0-11 0,-7 0-99 0,2 0-100 0,1 0-248 0</inkml:trace>
  <inkml:trace contextRef="#ctx0" brushRef="#br0" timeOffset="-177827.76">18868 12845 346 0,'0'-5'77'0,"4"5"1"0,0-6-55 15,4 1-7-15,3-1 1 0,-1-3 4 16,2 0 3-16,5 0 1 0,0-5 2 16,5-2 0-16,5-6-2 0,0-1-3 15,5-1-5-15,-3-5-3 0,-1 2-3 16,-3 3-4-16,-3 1-3 0,2 2-2 15,0 1 0-15,-10 3 2 0,0 0 2 16,-2 5 3-16,-8 1 0 0,-4 0 1 0,-16 11 0 16,1 0 0-16,-4 15-2 0,-6 4-3 15,-3 13-1-15,2 9-2 0,-1 8 0 16,-6 11 0-16,0 8 0 0,0 3 0 16,-5 3 0-16,4-1-1 0,-5-5 0 15,4 2 0-15,7-10 0 0,4-4-1 16,1-5 0-16,7-6 1 0,8-10-1 15,8-6-1-15,0-7 1 0,14-8 0 16,-1-4-1-16,4-10 1 0,3 0-2 16,2-12 0-16,2-5-2 0,-2-10-1 0,-2-3-2 15,-1-10 1-15,-4-1-1 0,-2-4 0 16,-2 0 3-16,-2 3 1 0,-2-2 2 16,0 5 3-16,-1 4 3 0,-6 3 0 15,6 5 1-15,-6 1-1 0,4 7 1 16,0 1-2-16,2 4-1 0,2-1-2 0,4-2-1 15,1 6 0-15,3 0 1 16,-1 1-1-16,1 3 0 0,3 1 0 0,0 6 1 16,-5 6 0-16,-1 0 1 0,-2 6-1 15,1 4 1-15,-5 1-1 0,-1 6 0 16,-1-1-1-16,0 0-2 0,-3-2-2 16,-2-2-5-16,5 1-8 0,1-6-10 15,-6-1-83-15,0-3-14 0,7-6-82 16,1-3-169-16</inkml:trace>
  <inkml:trace contextRef="#ctx0" brushRef="#br0" timeOffset="-177620.83">19351 12700 604 0,'-4'-10'133'0,"-5"5"0"0,-3 0-98 0,3 5-19 16,3 0-7-16,3 7-6 0,0-7-1 15,3 3-2-15,-5-3 1 0,5 3 0 16,0-3-1-16,0 0 0 0,0 7-2 16,0-7-5-16,0 0-6 0,0 3-9 15,5-3-11-15,-5 5-12 0,3-5-89 16,-3 0-95-16,4 0-223 0</inkml:trace>
  <inkml:trace contextRef="#ctx0" brushRef="#br0" timeOffset="-176623.02">19478 12755 535 0,'-5'0'114'0,"2"0"-2"16,3 0-94-16,0 4-11 0,0-4-7 15,6 6-1-15,0-6-1 0,2 5 1 16,4-5 0-16,3 0 1 0,4 0 1 15,7-4 1-15,4-1 1 0,-3 2-1 16,-4 3 1-16,3-5 0 0,-5 5 1 16,-1 0 0-16,-8 0 1 0,0 0 2 15,-5 4 2-15,0-2 1 0,-7 5 1 16,-11 0 0-16,3 4-1 0,-4 6 0 16,-2-1-2-16,-5 7-2 0,3-1-3 0,-2 1 0 15,5 0-2-15,-2 1 0 0,2-5-1 16,2-4 0-16,11 1 0 0,0-3 0 15,7-5-2-15,6 0 1 0,0-8-1 16,5 3 1-16,9-6 0 0,6-1 0 16,6-5-1-16,1-2 2 0,-3 0-1 15,6-3-1-15,2 2 1 0,-6-5-1 0,-11 2 0 16,-6-3 1-16,1 2 0 0,-7 1 2 16,-4 1 3-16,-6 1 2 0,-6 3 2 15,0-1 2-15,-5 2 2 0,-4 2 0 16,-10 4 0-16,-1 3-1 0,-4-4-1 15,2 4-2-15,-4 7-2 0,0 4-1 16,1 2-2-16,9 3 0 0,4 1-2 16,4 5 0-16,8 1-1 0,6-1 0 0,7 0-1 15,8-1 1-15,7-3-2 0,9 0 1 16,3-7 0-16,0-5 0 0,7-1 0 16,6-5 1-16,1-7-1 0,-1 4 1 15,0-6 0-15,0-2 0 0,-3 0 0 16,-9 1 1-16,-7-1-1 0,-6-2 1 15,-9 1-1-15,-2 1 1 0,-8 0 0 16,-3 1 1-16,0 2-1 0,-6-1 0 0,-6-1 0 16,1 1 0-16,-2 2 0 0,0 0-1 15,-1-1 1-15,0 3-1 0,-2 2 0 16,3-2 1-16,-1 5-1 0,2-4 0 16,0 4 1-16,1 0-1 0,2-6 1 15,-2 6-1-15,5 0 0 0,-8-2 0 16,6 2-1-16,-3 0 0 0,0 4 0 15,-2 1-1-15,-2 4 1 0,-3 2 0 16,-7 0 0-16,5 4 1 0,-5-3-1 0,1 0 1 16,2-1 0-16,3 0 0 0,0-3 0 15,7-2-1-15,4-4 0 0,2 3-2 16,0-5-1-16,0 0-1 0,8 0-1 16,7-7 1-16,6-3-3 0,3-4-2 15,3-7 0-15,5 0-2 0,2-5-1 16,5-2 0-16,-7-3 0 0,-3-2 2 0,-3-1 2 15,0 3 2-15,-1 2 3 0,-4-2 2 16,-7 8 1-16,-1 2 0 0,-7 9 1 16,-1 6 0-16,-5 6 0 0,-6 0 0 15,-6 7 1-15,0 8-1 0,-2 3 2 16,-2 9 0-16,-2 2 1 0,-1 3 1 16,-1 5 1-16,1 3 2 0,-1-2 0 15,4 0 1-15,0 0 0 0,6-5 0 16,2-2 1-16,4-8-1 0,4-1-1 0,5-10 1 15,3-1-2-15,4-7-1 0,2-4-1 16,7 0 0-16,4-8-4 0,-2-3-6 16,8-2-7-16,2-5-5 0,0-1-13 15,0 2-3-15,-2-5-104 0,-3 0-99 16,-2 0-242-16</inkml:trace>
  <inkml:trace contextRef="#ctx0" brushRef="#br0" timeOffset="-176186.44">20601 13253 513 0,'0'0'112'0,"0"0"2"15,-5 2-88-15,5-2-3 0,0 5-2 16,0-5 3-16,0 0 3 0,5-7 0 15,3-3 3-15,4-3-3 0,3-2-3 16,10-7-4-16,9-2-5 0,10-6-5 16,3 0-2-16,2-5-4 0,6-6-1 15,-6-4-1-15,-3-4 0 0,-6-8-1 16,-12-4 0-16,-9-1-1 0,-6 1 0 16,-7-3-2-16,-6 4-1 0,-4 1-4 0,-7 5-3 15,-1 8-4-15,-2 3-9 0,-2 7-10 16,0 12 30-16,1 6-141 0,-3 9-111 15,3 3-285-15</inkml:trace>
  <inkml:trace contextRef="#ctx0" brushRef="#br0" timeOffset="-174500.2">21626 12804 370 0,'0'-3'93'0,"0"-4"3"0,6 2-39 15,-4-4-26-15,3-2-3 0,1-3-2 16,-2-2 0-16,0 2 0 0,2-3-1 16,1-2-1-16,-2 1-1 0,-1 3-4 15,-4 2-3-15,4 3-3 0,-4 0-4 16,-4 6-3-16,-2 4-2 0,-4 3-2 16,-3 9-1-16,-4 0-1 0,-2 10 0 15,-4 1-1-15,2 6 0 0,2-2-1 16,-1 3-1-16,4-4-1 0,5 0 0 0,5-5 0 15,6-3-1-15,0-1 2 16,12-5 0-16,3-5 1 0,5-7-1 0,5 0 1 16,1-9 0-16,2-3 2 0,7-2-1 15,0-3 0-15,4 2 1 0,-2-1-1 16,0 0 1-16,-2 3 1 0,-3 3-1 16,-8-1 0-16,-5 6 1 0,-8-1-1 15,-6 6 1-15,-10 0 0 0,-3 10 0 16,-6-1 0-16,-5 3 1 0,-6 2-1 0,3 2 1 15,-1 2-1-15,2-2 0 0,6 1-1 16,4-4 0-16,7-1 0 0,4-2 0 16,12-3 0-16,6-7 0 0,9 0 1 15,6-7-1-15,4-5-1 0,5-3 0 16,6-3-1-16,-4-4-1 0,2-2-1 16,-4-3-1-16,1-3 0 0,-2 5 1 15,-1 0 1-15,-4 0 0 0,-5 5 2 16,-7 2 2-16,-4 8 1 0,-10 4 1 0,-6 6 0 15,-14 0 0-15,-5 4 1 0,-6 6 0 16,-3 2-1-16,-3 8 1 0,-2 1-2 16,0 0 1-16,5 4 0 0,2 1-1 15,5-1-1-15,3-2 1 0,1-1-2 16,6-6 1-16,2-2-1 0,5-4 0 16,5-4 0-16,4-6 0 0,5-6 0 15,2-4 0-15,2-2-1 0,6-4 0 0,1 0-1 16,4-1 0-16,-2 1 0 0,0-3-1 15,0 5 1-15,-2 1 0 0,-6 1 1 16,-4 3 1-16,-5 2 0 0,-4 3 2 16,-6 4-1-16,0 7 1 0,-7 1 1 15,1 2-1-15,-1 4 1 0,1 0-1 16,6 2 0-16,0 3-1 0,9-4-1 0,4 2 1 16,7-4-1-16,4-3 0 15,5-5 1-15,1-5-1 0,3 0 0 0,0-3 0 16,1-4 0-16,-4 1 0 0,2-1 1 15,0-2-1-15,-4 4 0 0,0-1 0 16,0 3 0-16,-8 3 0 0,0-4 0 16,-5 4 0-16,-2 0 0 0,-8 0 1 15,-5 0-1-15,0 0 0 0,0 0 1 0,-5 0 0 16,0 0 1-16,-3 0 0 0,2 0 1 16,1 0 0-16,1 0 0 0,0 0-1 15,4 0 0-15,0 0-1 0,0 0 0 16,0 4-1-16,6-4 1 0,-4 5-1 15,3-5 0-15,-2 7 0 0,0-7 1 16,-3 0-1-16,0 0 0 0,0 0 0 16,0 0 1-16,0 0-1 0,0 0 1 15,5-7-1-15,-5 7 0 0,6-9 1 16,-6 2-1-16,0 0 1 0,0-1-1 0,-8 0 0 16,0-4 1-16,1 1-1 0,-5 0 1 15,-3 2-1-15,-3 4 1 0,3 5-1 16,-3 0 1-16,0 5-1 0,-2 6 1 15,3 3-1-15,-1 0 1 0,4 0-1 16,0-2 0-16,2-1 0 0,5 2 0 16,-1-6 0-16,8-1-1 0,0-6 1 0,7 0 0 15,1 0-1-15,7-7 1 0,2-4 0 16,10-7 0-16,-1 2 0 0,7-4 0 16,0-2-1-16,4 0 0 0,0 1 1 15,1-1-1-15,-5 2-1 0,0 1 1 16,-11-1 1-16,3 2-1 0,-6-2 1 15,-6-1 0-15,-4-1-1 0,2 5 1 16,-7 0 0-16,0 2 0 0,-4 2-1 0,0 4 1 16,0 4-1-16,-6 5 0 0,2 0 1 15,-5 9-1-15,1 1 1 0,-5 5-1 16,-1 2 1-16,0 5 0 0,-5 1 1 16,0 4 0-16,-2 3 0 0,2 1 1 15,1-2 0-15,3 2 0 0,5-4 1 16,7-4 1-16,3-1-1 0,8-8 1 0,7-3-1 15,1-4 1-15,6-5-2 0,3-2 1 16,2 0-5-16,2-5-5 16,0-2-5-16,-1-1-8 0,1 1-9 0,-1-5 57 15,-5-5-162-15,2 4-105 0,-4-2-281 16</inkml:trace>
  <inkml:trace contextRef="#ctx0" brushRef="#br0" timeOffset="-174016.79">21626 12682 417 0,'-4'0'93'0,"-2"-3"3"0,2 3-70 0,-1 0-1 16,1 5-2-16,4 0 2 15,0 3 0-15,0 3-1 0,0 1 0 0,7 0-3 16,3 0-5-16,4 3-4 0,-1-3-4 15,11 0-2-15,3-1-6 0,6 0-8 16,4-1-10-16,3 0-2 0,0-1-101 16,1-4-96-16,-10-3-240 0</inkml:trace>
  <inkml:trace contextRef="#ctx0" brushRef="#br0" timeOffset="-173439.7">23627 12278 418 0,'12'-13'104'0,"-5"3"0"16,0 6-27-16,-2 8-57 0,-5 7-3 15,0 12-1-15,-5 5 0 0,-2 9 2 16,-2 3 1-16,-8 5 0 0,3 1-1 0,-6 4-1 16,-1-1-3-16,-4-3-1 0,3 0-2 15,-8-1-1-15,3-1-3 0,0-2-2 16,0-1-1-16,1-6-1 0,0-4-2 16,7-6 0-16,4-3-5 0,3-6-5 15,5-4-7-15,7-3-8 0,0-4-9 16,8-5-15-16,4 0-85 0,7-8-91 0,2-9-217 15</inkml:trace>
  <inkml:trace contextRef="#ctx0" brushRef="#br0" timeOffset="-172760.54">23858 12577 532 0,'-8'-4'123'0,"-5"4"0"15,1 0-63-15,-2 9-44 0,1-2-11 16,-1 4-3-16,6 4 0 0,-2-1-1 16,4-2 2-16,3 1 0 0,3-2 3 15,2-1 0-15,5-5 1 0,5 3 1 16,7-3-1-16,1 0 0 0,7-5-2 16,0 0-1-16,4 0-2 0,-3-7-1 15,0 3 0-15,-3-4-1 0,-6-2 1 0,-4 2 0 16,-3-3 0-16,-4 0 0 0,-2 0 0 15,-6-2 0-15,0-1-1 0,-8 5 0 16,-4 1 0-16,-3 1 0 0,-8 7-1 16,-1 0 1-16,-7 0 0 0,-2 10 0 15,-1 1 0-15,0 6 1 0,2 1 0 16,5 2 0-16,2 2-1 0,12 0 1 16,-1-4-1-16,12 0 0 0,2-4-1 15,10-3 1-15,7-8-1 0,6-3 1 16,13 0 0-16,4-8-1 0,3-2 1 0,7-1 1 15,-3-7-1-15,-1 4 0 0,-5-7 1 16,-6 4-1-16,-4-1 1 0,-4 2 0 16,-7-1 0-16,-1 3-1 0,-7 3 1 15,-4 2 0-15,-2 5 0 0,-6 0 0 16,2-1 0-16,-2 5 0 0,0 0 0 16,-3 0 0-16,3 0 0 0,0 0 0 0,-4 7 0 15,4-7-1-15,5 6 1 0,1-6-1 16,6 5 0-16,2-2 0 0,8-3 0 15,2 5 0-15,6 1 1 0,2-4-1 16,1 5 0-16,-1-1 1 0,-4 1-1 16,-3 2 1-16,-5-1-1 0,-8 1 0 15,-5 4 0-15,-7-1 1 0,-5 4-1 16,-2 0 1-16,-6-2 1 0,-7 3 1 0,-2-1 1 16,-2 1 0-16,-1-2 0 0,2-2 1 15,3-3-2-15,2-1 0 0,9 0-1 16,9 0-2-16,0 0 1 0,11-3-1 15,8-1-1-15,6-3 0 0,2-2-2 16,4 0-5-16,-3 0-7 0,0-2-7 16,2-2-12-16,-8 4-98 0,-2-7-8 15,-2 2-86-15,-5 0-175 0</inkml:trace>
  <inkml:trace contextRef="#ctx0" brushRef="#br0" timeOffset="-172104.64">17614 13423 127 0,'-162'95'-127'0</inkml:trace>
  <inkml:trace contextRef="#ctx0" brushRef="#br0" timeOffset="-169822.78">16895 13596 439 0,'0'0'101'0,"0"-6"2"0,6-1-69 0,1 3-13 0,0-4-5 0,7-1-6 16,4 2-2-16,3-3-3 0,-1-1-1 16,6 2-1-16,-1 0-1 0,1 2 1 15,-3 3 1-15,3 4 0 0,-6 0 1 0,5 6 0 16,-5 1 1-16,-5 2 0 0,2 2-1 15,-9 1-1-15,-1 0 0 0,-7 5-1 16,-13-1 0-16,1 2 0 0,-3-1 0 16,-4 4-1-16,-2-1 1 0,-3-1-1 15,3 2 1-15,5-3-1 0,-3-3 0 16,1-2 0-16,-1-2 0 0,5-1 0 0,0-6 0 16,8-4 0-16,-1 0 1 0,7 0-1 15,6-9 0-15,6-6 0 0,3 0-1 16,5-9 0-16,6-2-1 0,7-6 1 15,7 0-1-15,6-4 0 0,2-5 1 16,3 3-1-16,-1-5 0 0,1 1 0 16,-3-2 1-16,-4-2-1 0,-6 4 0 15,-6 5 0-15,-4 5 0 0,-6 7 0 0,-4 1 0 16,-5 7 0-16,-6 11-1 16,-2 0 0-16,-5 6-1 0,-5 8 1 0,-4 5 0 15,-2 6 0-15,-2 2 0 0,-6 8 2 16,2 7 0-16,-6 7 0 0,1 3 0 15,-3 1 0-15,-1 6 0 0,1-2 0 16,0 1 0-16,0-6 0 0,0-5 0 16,5-2-1-16,1-10 1 0,4-7-1 15,4-3 0-15,5-7 1 0,6-6-1 0,-2-6 0 16,2 0 0-16,0 0 1 0,0-4 0 16,0-6 0-16,0-1 0 0,0-1 0 15,0-1 0-15,0-3 0 0,0 0-1 16,0 2 1-16,0 3-1 0,0 0 0 15,0 1 1-15,6 3-1 0,2-1 0 16,5-1 1-16,0 3-1 0,6 0 0 16,0 0 1-16,3 1-1 0,1 0 0 15,1 0 0-15,-2 1 0 0,2 1 1 0,2-3-1 16,1 1 0-16,-1-2 0 0,0-1 1 16,1 3-1-16,-1-3 1 0,-1 4-1 15,-4 0 0-15,-3 4 0 0,-3-4 0 16,-5 4 0-16,0 4 0 0,-10 0 0 15,7 0 0-15,-7 5 1 0,0 0-1 16,-7 2 1-16,1 1 0 0,-1-3 0 16,7 2-1-16,-3-3 1 0,3 2 0 15,0-3-1-15,10-2 0 0,3 0 0 0,0-5 0 16,6 0 1-16,1-5-1 0,2 2 0 16,3-6 0-16,-4-1 0 0,-1-1 0 15,0 3-1-15,-2-3 1 0,-4 0-1 16,-3 0 1-16,-4 0 0 0,-4-1 0 15,-3-4 0-15,-3 3 1 0,-6 0-1 16,-2 1 0-16,-7 3 1 0,-1 4 0 0,-2 5-1 16,-4 3 1-16,0 6 0 0,-2 3 0 15,4 5-1-15,-2 0 1 0,4 0 0 16,3 3-1-16,4-1 0 0,7-2 1 16,7-4-1-16,7 1 0 0,12-7 0 15,9-1 0-15,5-6 0 0,6-6 0 16,3-1 1-16,2-4-1 0,2-4 1 15,-5 1-1-15,-4-4 0 0,-4 0 0 0,-4-1 0 16,0 1 0-16,-1 1 0 16,-7 0 0-16,-1 1 0 0,-4 3 0 0,-5 6 0 15,-2 2 0-15,-5 5 0 0,-4 0 0 16,0 0 0-16,0 5 0 0,0 0 0 16,0 3 0-16,0-1 0 0,0 3 1 15,0-3-1-15,14 4 0 0,0-6 0 16,5 0 0-16,7-1 0 0,5-4 0 0,1 0 0 15,3-8 1-15,-7 2-1 16,3-1 0-16,-4 1 0 0,-5-1 0 0,-3 3 0 16,-5-1 0-16,0 5 0 0,-6 0 1 15,-2 0-2-15,0 6 1 0,-6 0 0 16,0 5 0-16,-9 1 0 0,4 3 1 16,-6 1-1-16,-1-1 2 0,-3 4-1 15,0 0 1-15,1-1-1 0,0 0 0 0,1 2 0 16,5-1 0-16,0 5 0 0,4-1-1 15,4-1 0-15,7-1 0 0,2-1 0 16,7-5 0-16,4-3-1 0,4-5 1 16,8-7 0-16,8 0 0 0,6-11 0 15,6-2 0-15,1-4 0 0,-1-3 0 16,3 1 1-16,-3-1-1 0,-7-2 0 16,-4 0 1-16,-11 4-1 0,-3-3 0 15,-7 2 0-15,-5-3 1 0,-10 6 2 16,-5-2 1-16,0 6 2 0,-11 0 0 0,-3 7 0 15,-4 5 0-15,-3 0 0 0,-5 0-2 16,-3 11-1-16,-4-1-1 0,0 2-1 16,-5 1 0-16,1-1 1 0,0 5-1 15,0 0 0-15,6-1-1 0,6 1 1 16,4-1-1-16,9-3 0 0,12-2-1 0,10-4 1 16,8-7 0-16,9 0 0 0,7-7-1 15,7-1 0-15,1-2-1 0,-1-1 0 16,0 0-2-16,-2 0 1 0,-6-1 0 15,-6-3-1-15,-3 7 2 0,-7-2 1 16,-1 3 1-16,-7 0 0 0,-5 3 2 16,-4 4 1-16,-4 0 0 0,-3 6 1 15,-5-1 0-15,1 6 1 0,-2 1-1 16,-3 0-1-16,4 4-1 0,1 0-1 0,1-2 0 16,3 6 0-16,7-2-1 0,0-2 0 15,12-1 0-15,2-3 0 0,7-5 0 16,8-7 1-16,9-7-1 0,6-1 0 15,-3-6 1-15,11-1-1 0,1-1 0 16,-4-1 0-16,1 3 0 0,-7-1 0 16,-1-2 0-16,-4 0 1 0,-10-1-1 15,-7 0 0-15,-8 0 0 0,-7-1 0 0,-12 6 1 16,-5 4 0-16,-9 3 0 0,-3 6 0 16,-7 0 0-16,-4 11 0 0,0 0 1 15,1 3-2-15,1 0 1 0,4-1-1 16,2-1 1-16,7 2-1 0,9-6-1 15,10 2 1-15,0-2-1 0,11-5 1 16,11 3-1-16,6-6-1 0,5 0-1 16,4-7 0-16,7-3-1 0,6-2 1 15,-7 0-1-15,-4-3 0 0,-5 4 2 0,4 0 0 16,-11 1 1-16,-6 1 0 0,-7 9 1 16,-9 0 0-16,-5 0 0 0,-8 11 0 15,-4 1 1-15,-1 8 1 0,-8 6 0 16,-4 8 2-16,1 8-1 0,2 6 1 15,-4 4 0-15,-1 5-1 0,1 0 0 16,2-2-1-16,2 0-1 0,1-2 0 0,1-5 1 16,0-3-1-16,-6-3 1 0,6-5 0 15,0-5 1-15,4-8 1 0,3-5 0 16,2-7 1-16,5-3-1 0,6-9-1 16,-6 0 0-16,6-7-1 0,0-7-1 15,0-6 0-15,0-5-3 0,6-4-2 16,1-5-2-16,11-4-1 0,0-2 0 15,6-4 0-15,2 3 0 0,6-6 2 16,5-3 2-16,13-4 2 0,-1-2 1 16,10 2 0-16,5 2 1 0,2 4-1 15,0 7 0-15,-2 2 0 0,-15 5 0 0,1 7 1 16,-17 2-1-16,-10 2 0 0,-4 4 2 16,-5-1 0-16,-9 8 1 0,-5 8 0 15,-11-1 0-15,-6 5 0 0,-8 9 1 16,-9 1-1-16,-5 2 0 0,-13 5 2 15,-2 1-1-15,2 1 2 0,7-2 0 0,6 4 2 16,6 0-1-16,8-1-1 0,15-3 0 16,10 1 1-16,5-2 0 0,4-5 1 15,18 1-1-15,15-5 0 0,6-7-1 16,6 0 0-16,6 0-2 0,5 0-2 16,-4-9-1-16,-3 0-7 0,-6 2-11 15,-6 0-13-15,-10-3-12 0,-5 4-113 16,-5-2-119-16,-6-1-285 0</inkml:trace>
  <inkml:trace contextRef="#ctx0" brushRef="#br0" timeOffset="-160949.78">21814 12834 230 0,'-9'0'48'0,"3"0"1"0,2 0-39 0,4 0-6 0,0 0-1 0,0 0 4 16,0 3 4-16,0-3 5 0,0 0 4 16,0 0 2-16,0 0 3 0,0 0 1 15,6 3-2-15,0-3-1 0,0 0-2 16,0 0-2-16,0 0-1 0,1 0-2 15,-1-3-2-15,-6 0-2 0,5-2-2 16,-5 3-2-16,0-2-1 0,3-2-2 0,-3 4 0 16,0-1-1-16,0-2-1 0,0 2 1 15,0 0 0-15,0-4 0 0,0 5 1 16,0-3-1-16,0 0 0 0,0 1-1 16,0-4 1-16,0-1-1 0,0 2 1 15,0-1-1-15,0-3 0 0,0 1-1 16,0 0 1-16,0 0 0 0,0 5-1 15,0-5 1-15,-9 4 0 0,2-1 0 16,0-2 1-16,-2 5 0 0,0-4 0 16,3-1 1-16,-2 3 1 0,3-1 0 0,-2 3 1 15,2-2-1-15,-1 3 0 0,-1 3-1 16,-2-4-1-16,2 4-1 0,-5 0-1 16,4 0-1-16,-4 4 0 0,5-2-1 15,-1 3 1-15,0-1-1 0,0-1 1 16,2 3-1-16,1-3 1 0,-3 3-1 0,2-1 1 15,-2-1 0-15,2 1 1 0,1-1-1 16,-1 1 1-16,0 0 0 0,0-1-1 16,2 3 1-16,0-2-1 0,-1 4 0 15,-1-1 0-15,1 1-1 0,0-2 1 16,0 3-1-16,0-1 1 0,3-2-1 16,2-1 1-16,-5 0-1 0,0-1 1 15,5-2-1-15,-3 4 1 0,-2-3-1 16,5 4 1-16,0-2-1 0,-3 0 0 0,3 1 0 15,-4-2 1-15,4 2-1 16,0-2 0-16,0 1 0 0,0-1 0 0,0-2 0 16,0 3 1-16,0-1-1 0,0 1 0 15,0-3 0-15,0 0 0 0,4 3 0 16,-4-3 0-16,0 2 0 0,3-1 0 16,-3-2 0-16,5-2 0 0,1 8 0 15,-6-8 0-15,7 3 0 0,-3-3 1 0,2 0-1 16,-1 0 0-16,2 0 0 0,-1 0 1 15,1 0-1-15,1 0 0 0,-3 0 0 16,2 0 0-16,1 0 0 0,-1 0 0 16,1 0 0-16,-2 0 0 0,0 0 0 15,0-5 0-15,1 5-1 0,2-6 0 16,0 1 0-16,4-1 0 0,0-4 0 16,2 3 1-16,1-3-1 0,2 0 1 0,1 0 0 15,0-1-1-15,-5 2 1 0,3 0 0 16,0 2 0-16,2-2 0 0,-9 5 0 15,2-3 0-15,-3 1 0 0,-2 0 0 16,-1 4 0-16,0-5 0 0,-6 5 1 16,3-2-1-16,-3-1 0 0,0 5 0 15,0-2 0-15,0 2 0 0,0 0 1 16,-3-5-1-16,3 5 0 0,0 0 0 0,0 0 0 16,0 0 0-16,0 0 0 15,0 0 0-15,0 0 0 0,0 0 0 0,0 0 0 16,0 0 0-16,0 0 1 0,0 0-1 15,0 0 0-15,-7 3 0 0,1 0 0 16,-5 5 0-16,1-4 0 0,-3 5 0 16,-6 2 0-16,-1-1 0 0,1 0 0 15,1-2 0-15,1 1 0 0,-2 0 0 16,0-1 0-16,8-3 1 0,2 1-1 16,0-2 0-16,4-4 0 0,5 2-1 0,0-2 1 15,7 0 0-15,1-7 0 0,5 1 0 16,6-5 0-16,2 2 0 0,0 1 1 15,3-5-1-15,-1-1 0 0,0 2 0 16,-2-1 0-16,-5 0 0 0,-1 3 0 16,-4-1 0-16,-4 1 0 0,-3 4 0 0,-4-2 1 15,0 6-1-15,0 2 0 0,0-4 0 16,-4 4 0-16,0 0-1 0,-4 0 1 16,-3 0 0-16,4 5 0 0,-6-1 0 15,2 3 0-15,-1 2 0 0,0 2 0 16,1 1 0-16,-3 0 1 0,2-1-1 15,3 1 0-15,-1 1 0 0,2-4 1 16,2-4-1-16,-1 4 0 0,7-1 0 16,0-3 0-16,0 2 0 0,0-2 0 15,0-1 0-15,0 0 0 0,0-4 0 0,5 4 0 16,-5-4 0-16,4 5 0 0,-4-5 0 16,6 0 1-16,0 0-1 0,0 0 0 15,0-6 1-15,1 2-1 0,-2-2 1 16,2 1-1-16,-1-3 0 0,-4 0 0 15,4 3 1-15,-3-2-1 0,-3 1 0 16,4-2 0-16,-4 3 0 0,0-2 0 0,0-2 0 16,0 2 1-16,-2-1-1 0,-3-3 1 15,3 2 1-15,-2 1 1 0,0-1 0 16,-6 0 1-16,0-1 0 0,0 4 0 16,-3 0-1-16,0 1-2 0,-5 0-7 15,-1 5-11-15,3 0 43 0,-4 9-147 16,1 2-105-16,-2-1-275 0</inkml:trace>
  <inkml:trace contextRef="#ctx0" brushRef="#br0" timeOffset="-154856.87">19007 13684 210 0,'4'-5'45'0,"5"0"-1"0,-3-3-37 0,-1 5-2 0,3-2 1 0,-2-1 5 0,2 1 5 0,-1-1 4 0,-1 0 4 0,2 0 3 0,4-2 2 0,-4 3-1 0,1-2-5 0,1 2-4 0,-4-1-4 0,1 4-4 15,0 2-3-15,-7-4-3 0,6 4-1 16,-6 0 1-16,0 0-1 0,0 4 1 16,0 2 0-16,-10 0-1 0,4 2 1 15,-1 2-1-15,-2 0-1 0,1 1-1 16,-3 0-1-16,3 0 1 0,-2-3 0 15,1 1 1-15,3 0 0 0,-1-3 1 16,0 0 0-16,5-2-1 0,2-4 1 16,-5 0 0-16,5 3-1 0,5-3 0 0,-1-7 0 15,4 0-1-15,0 1 1 0,-1-4-2 16,5-1 1-16,-2-1-2 0,3-1 1 16,-1 2 0-16,0 1 0 0,-5 2 0 15,1 2 2-15,-3 1 2 0,-5 1 1 16,0 4 2-16,0 0 0 0,0 0 1 15,-6 0 1-15,-1 0-1 0,1 0-1 0,0 4-1 16,0-4-1-16,2 4 0 0,-3-4-1 16,3 3 0-16,4-3-1 0,-5 0 0 15,5 0-1-15,0-6-1 0,0 4 0 16,5 2 0-16,-1-6-1 0,1 6-1 16,0-5 1-16,-5 5-1 0,4 0 1 15,-4 0-1-15,0 0 0 0,0 0 1 16,0 0 0-16,-4 6 0 0,-1-1 1 0,0 0-1 15,1-1 1-15,-2 1 0 16,0 1-1-16,3-1 0 0,-1 2 0 0,-2-4 0 16,4 3-1-16,2-2 0 0,-6-4 0 15,6 3-2-15,-5-3-2 0,5 6-3 16,0-6-5-16,-2 0-8 0,2 0-91 16,0 0-87-16,0 3-222 0</inkml:trace>
  <inkml:trace contextRef="#ctx0" brushRef="#br0" timeOffset="-148683.54">17622 12165 142 0,'0'0'39'16,"0"0"2"-16,0 0-11 0,0 0-9 15,0 0-1-15,0 0 1 0,0 0 1 0,0 0 1 16,0 0 0-16,0 0 1 0,0 0-1 16,0 0-3-16,0 0-3 0,0 0-4 15,0 0-2-15,0 0-3 0,0 0-2 16,-6 6-1-16,6-6 0 0,0 5 0 15,-2-1 2-15,2 2-1 0,0-4 1 16,-4 3 0-16,4 0 0 0,0-3 0 16,0 5 0-16,0-5-2 0,0 4 1 15,0-2-2-15,0-1 1 0,0 5-2 0,4-6 1 16,-4 4 0-16,2-2 0 0,-2-4 0 16,6 4 0-16,-6-4 0 0,5 5 0 15,-2-5 0-15,-3 0 0 0,6 0-2 16,-1 4 1-16,-5-4-2 0,6 0 1 15,-6 3-1-15,3-3 0 0,-3 0 0 16,6 0 1-16,-6 0-1 0,6 4 1 16,-4-4 1-16,3 0 0 0,0 0 0 0,-2 0 1 15,3-4-1-15,1 4 0 0,0-3-1 16,1 0 0-16,-3 3-1 0,1-6 0 16,1 6 0-16,-3-4-1 0,-2 4 1 15,-2-5-1-15,6 5 1 0,-6-5-1 16,6 0 1-16,-6 5 1 0,7-6-1 15,-7 2 1-15,8 4 0 0,-2-6 1 0,0 6 0 16,0-2-1-16,-1 2 0 0,-1-5 0 16,2 5-1-16,-1-5 0 0,-5 5 0 15,6-3 0-15,-6 3 0 0,4-7-1 16,-4 7 1-16,4-3 0 0,-4 3 0 16,0-6 0-16,0 6 1 0,0-5-1 15,5 5 0-15,-5-6 1 0,0 6-1 16,0-5 1-16,0 5-1 0,0-4 1 0,0 4 0 15,0-6 0-15,0 6 0 0,0-4 0 16,0 4 0-16,0-7 0 0,0 7-1 16,0-3 0-16,0 3 0 0,0-3 1 15,0 3-1-15,-6-7-1 0,6 7 1 16,-6-2 0-16,3 2 0 0,3-7 0 16,-5 7 1-16,-1-5 0 0,-2 1 0 15,0-1 0-15,2 3 0 0,-1-2 0 16,-2-1 0-16,2 3 0 0,3 2-1 0,0-4 0 15,-2 4 0-15,0 0 0 0,-2 0 0 16,1 0 0-16,-3 0-1 0,3 0 1 16,-1 4-1-16,1-4 0 0,0 2 1 15,0-2-1-15,0 8 0 0,2-6 0 16,3 4 1-16,-2-1-1 0,4-1 1 16,-7 3-1-16,7-1 0 0,-5 0 1 15,5 2-1-15,-4-3 0 0,4 2 0 16,-4-3 1-16,4 4-1 0,0-4 0 0,0 0 0 15,6 1 1-15,-6-3-1 0,6 2 0 16,-4-4 1-16,3 0-1 0,0 5 1 16,-2-5 0-16,3 0-1 0,4-5 1 15,-1 1 0-15,-1 4-1 0,5-4 1 16,-2 0 0-16,-3 4-1 0,5-4 1 0,-6 0-1 16,5 4 0-16,-3 0 0 0,0-7 1 15,0 7-1-15,-1-4 0 0,-1 4 0 16,-1-7 0-16,-1 3 0 0,-5-1 1 15,4 1-1-15,-4 1 0 0,0-4 1 16,0 5-1-16,0-2 1 0,0-2 1 16,0 6 0-16,0-4 1 0,0-1 0 15,-3 5 1-15,3-3-1 0,-6 3 0 16,6 0 0-16,-6-3-1 0,-1 3-1 0,0 0 0 16,-1 0 0-16,-1 0 0 0,-1 0-1 15,-3 3-2-15,-4 3-2 0,6 3-6 16,-2 2-7-16,-1 3-5 0,-2 0-93 15,4 1-90-15,2 1-223 0</inkml:trace>
  <inkml:trace contextRef="#ctx0" brushRef="#br0" timeOffset="-97998.7">20665 13596 272 0,'-5'0'73'0,"5"-4"2"0,-6-1-36 0,6 1-7 0,0 1-7 0,0-2-4 0,0 2-4 0,0 0 0 0,0-2-1 0,0 2 0 0,0 3 0 0,7-4-1 0,-1-2-2 0,1 6 0 0,6-3-2 0,1 3 0 0,10-3-1 0,-1 3-1 0,9 0 0 0,1-6 1 0,1 6-2 0,1-5 0 0,1 5-1 0,-4-8-1 0,-3 4-1 0,-3-2-2 0,-6 4 0 16,-3 2-4-16,-3-8-6 0,-3 8-10 15,-2 0-42-15,-2-5-50 0,0 2-81 16,-5-4-187-16</inkml:trace>
  <inkml:trace contextRef="#ctx0" brushRef="#br0" timeOffset="-97415.84">21005 13346 291 0,'0'-3'75'16,"0"-3"4"-16,0 1-39 0,0 3-6 16,0 2-6-16,0-8-5 0,0 8-2 15,0 0-4-15,-2-3-1 0,2 3-3 0,-5 0-2 16,5 0-2-16,0 0 0 15,-6 2-2-15,6 5 1 0,-6-2 0 0,3 5-1 16,-2 2 1-16,-2 1 0 0,0 4 1 16,-6 0-1-16,2 0 1 0,1 4-1 15,-7-3 0-15,3 3 1 0,-1 0-2 16,-2-3 1-16,4 1-2 0,3-1-1 16,-2-1-1-16,0-2-1 0,5 2-1 15,0-5 0-15,-5-1-1 0,4 1 0 0,2-3 0 16,-1-2-2-16,0 2-2 0,1-2-4 15,1-2-9-15,5 2-13 0,-3-3-86 16,3-4-90-16,0 7-222 0</inkml:trace>
  <inkml:trace contextRef="#ctx0" brushRef="#br0" timeOffset="-95725.11">21653 13432 330 0,'0'-8'82'0,"-6"2"4"0,6-3-50 16,-4 1-2-16,4-3-4 0,-4 0-3 16,4-2-2-16,-5 2-3 0,0 1-3 15,1 2-3-15,-1 1-3 0,-2 4-2 16,-1 3-3-16,-4 0-2 0,-1 7-1 15,-4 7-2-15,0 4 0 0,-4 3-1 16,-3 4 0-16,1 0 1 0,-2 6-1 0,0-6 0 16,5-2-1-16,5-2 0 0,2-3 0 15,6-2-1-15,7-4 0 0,7-2-1 16,7-5 1-16,5 0-1 0,3-5 0 16,4-5 0-16,5-2-2 0,-2-5 0 15,-2-7 0-15,-2-2 0 0,-5-2 0 16,-1 0 0-16,-6 1 1 0,-4 3 2 15,-5 3 1-15,-4 4 1 0,0 6 0 0,-4 6 1 16,-4 0 1-16,-2 14 0 0,0 1 1 16,-5 6-1-16,-3 4 1 0,-2 5 0 15,-5 6 0-15,0 6-1 0,-5 3 0 16,-3 4-2-16,-5 1 0 0,-1 5 0 16,0-1-2-16,2-3 1 0,2-4 0 15,5-4-1-15,3-6 1 0,9-4-1 0,2-3 1 16,4-7-1-16,5-7 1 0,0-3-1 15,7-2 1-15,-5-11 0 0,5 0 0 16,0-10 0-16,5-4 0 0,2-6 0 16,1-6-1-16,8-10-2 0,6-7 0 15,7-3 0-15,10-6-1 0,4-6 0 16,3-2 0-16,3 5 0 0,-4 2 1 16,-2 3 2-16,-5 2-1 0,-8 9 1 0,-3 5 0 15,-3 2-1-15,-5 5 1 0,-3 2 0 16,-1 7 0-16,-3 1 0 0,-2 5 0 15,-3 1 1-15,-1 3-1 0,-1 1-1 16,-1 7 1-16,-4-3-1 0,5 3 1 16,-5 7-1-16,5-2 1 0,-1 3 0 15,4-2 0-15,1 4 0 0,2-4 1 16,2 0-1-16,5-1 1 0,2-1-1 0,0-4 1 16,4 0 0-16,1 0-1 0,-1 0 1 15,1 0 0-15,-4 0 1 0,-1-5 0 16,-2 5 1-16,-4-4 1 0,-4 4-1 15,-1 0 1-15,-3 0 0 0,-3 0-1 16,-3 0-1-16,5 0 0 0,-5 0 1 16,0 0-1-16,0 0 0 0,0 0-1 15,0 0 1-15,-5 0-1 0,5 0 0 16,0 0-1-16,0 0 0 0,0 0 0 0,0 4 0 16,0-4 0-16,0 5 0 0,0-4 0 15,0 6 0-15,0-1 0 0,0 4 0 16,-4 2 0-16,-3 5 0 0,0-1 0 15,-3 4 0-15,-1-2 0 0,0 1 0 16,4-1 0-16,1-1 0 0,2-4 0 16,4 0 0-16,7-3 0 0,3-2 0 15,4-4 0-15,5-4 0 0,4 0 0 16,3 0-1-16,1-7 0 0,3-3 0 0,-1 0 0 16,2-3 0-16,-4 2 0 0,0-1 0 15,-4 2 1-15,-4 0 0 0,-4 2 0 16,-5 5 0-16,-3 3 0 0,-7 0 1 15,0 0 0-15,-8 0 0 0,-2 9 1 16,-2-1 0-16,1 0 0 0,-2 3 0 16,1-1-1-16,4 0 0 0,0 0 0 15,3-1 0-15,5-2-1 0,0 1-2 0,0 0-5 16,0-2-7-16,5 0-9 0,4-6-98 16,4 4-96-16,0-4-241 0</inkml:trace>
  <inkml:trace contextRef="#ctx0" brushRef="#br0" timeOffset="-95484.26">22382 13351 517 0,'-17'0'117'0,"-1"-8"3"16,3 8-88-16,4 0-5 0,3 0-4 15,-1 3-5-15,4-3-4 0,5 0-4 0,0 0-1 16,0 7-5-16,11-7-7 0,-5 5-11 16,4-1-12-16,-1-4 32 0,3 4-134 15,-2-4-104-15,-1-4-262 0</inkml:trace>
  <inkml:trace contextRef="#ctx0" brushRef="#br0" timeOffset="-94721.97">22288 13296 321 0,'0'-9'85'15,"0"2"5"-15,0 3-42 0,0 0-8 16,0 4-9-16,-5-3-4 0,-1 3-5 16,3 0-4-16,-1 0-4 0,0 4-3 15,1-1-1-15,-3 1-2 0,6 1-2 0,-3-1-2 16,3 2 0-16,0-3-2 16,3 2 0-16,1-1 0 0,2-4-1 0,-2 3 0 15,2-3-1-15,2 4 1 0,-2-4 0 16,-6 0 0-16,8 0-1 0,-8 0 1 15,0 0 0-15,0 0 1 0,0 0-1 16,-3 4 1-16,-3-4 0 0,0 0-1 16,-2 0 1-16,1 0-1 0,-1 0 0 15,2 0 0-15,1 0 0 0,-2 0-1 16,4 0-2-16,3 0-6 0,0 0-10 0,0-4-92 16,4 4-89-16,4 0-230 0</inkml:trace>
  <inkml:trace contextRef="#ctx0" brushRef="#br0" timeOffset="-93798.42">21661 13444 237 0,'0'-7'71'0,"0"3"3"0,0-2-20 16,0 2-15-16,0 0-7 0,0-1-7 15,0 5-5-15,0-3-4 0,0 3-3 16,0 0-1-16,0 0-1 0,0 0-1 16,-3 0 0-16,3 1-1 0,-5-1 1 15,5 7 0-15,-6-3-1 0,6 0 0 16,-5 2 0-16,2-2 0 0,-2 5-1 0,3-2 0 15,-4 1 1-15,0 2-1 0,4 1 0 16,-3 0 0-16,-1 1-2 0,0 4 0 16,-1-2 0-16,2 1-1 0,-1 3-1 15,0-2 0-15,-2 2-1 0,-1 0 0 16,2 3 0-16,-3 1 0 0,-1 2-1 16,-1 1 0-16,-3 2 0 0,0 0 0 15,-3 0 0-15,-1 3-1 0,-5 0 0 16,2-3 1-16,-1 4-1 0,-3-5 0 0,-2 0 0 15,3-3 0-15,1-1 0 0,-1 0 0 16,4-2 0-16,-5-2 1 0,8 1-1 16,4 1 0-16,0-4 0 0,2-2 1 15,5 2-1-15,0-4 0 0,3-3 0 16,1-3 0-16,-2 0 0 0,3-6 0 0,-3 0 0 16,-1 0 0-16,-1-6-1 0,2 1 0 15,-4-4-2-15,1 1-1 0,-4-3-4 16,0-2-4-16,3 4-6 0,-3 0-11 15,3 0-88-15,0-1-90 0,6 2-221 16</inkml:trace>
  <inkml:trace contextRef="#ctx0" brushRef="#br0" timeOffset="-93061.62">22273 13341 290 0,'0'0'78'0,"-7"0"3"0,4 0-35 15,-3 0-9-15,-1 0-8 0,0 0-5 16,-1 0-5-16,4 4-2 0,1-4-4 16,-1 7-2-16,4-7-3 0,0 3-2 15,-3 3-2-15,3-6-1 0,4 3-1 16,1-3 0-16,2 0-1 0,2 0 1 15,2-3-1-15,2-3 0 0,4 2 1 0,-2-2-1 16,0 2 0-16,-3-4 0 0,-1 5 0 16,-4 1 3-16,-3 2 0 0,-4-7 2 15,-5 7 1-15,-14-3 10 16,8-4-8-16,-3 7 0 0,0-2-2 16,-1 2 0-16,5 0-2 0,-2 0-1 15,2 0-2-15,2 6-5 0,3-6-7 16,5 6-24-16,0 0-75 0,0-3-87 0,10-3-214 15</inkml:trace>
  <inkml:trace contextRef="#ctx0" brushRef="#br0" timeOffset="-91799.52">22774 13521 272 0,'0'0'78'0,"-2"0"4"16,2-5-18-16,-6 1-26 0,6-2-8 16,0 2-4-16,-3-3-4 0,3 1-2 15,0-1-2-15,-5 0-2 0,0 0 0 16,-2-3-2-16,0 4-1 0,-3 1-2 15,1 5 0-15,-5 0-2 0,2 0-1 16,0 6-1-16,-2 2-1 0,0 7 0 0,-1-2 0 16,0 3-1-16,2 1 0 15,0-1-1-15,2-2 0 0,1 3-1 0,2-6-1 16,8 1-1-16,-2-2 0 0,2-4 0 16,2 1-1-16,4-3 1 0,3-4 0 15,2 0 0-15,2 0 0 0,1-10 0 16,3 2 0-16,-1-6 0 0,2-1 0 15,3-6-1-15,4-2 1 0,2-3-1 0,3-7-2 16,4-2-2-16,1-7-1 0,2 1 1 16,-2-2-1-16,-6 4 0 0,-4-2 1 15,-4 7 2-15,-6 2 1 0,-4 6 1 16,-5 5 1-16,-1 3 2 0,-5 1 0 16,0 7 2-16,0 2 0 0,-5 3 1 15,0 5-1-15,0-4 1 0,1 4-2 16,-2 9 1-16,-1 3 1 0,-5 6 1 0,-1 5 1 15,-8 12 0-15,-1 9 2 0,-8 8-1 16,-3 5 0-16,0 4-1 0,-1-1 0 16,7-1-1-16,1-3-1 0,6-10 0 15,8-1 0-15,5-10-1 0,7-5-1 16,0-7 0-16,14-6-1 0,3-6-1 16,7-6 1-16,6-5-1 0,6-10 0 15,7-1 0-15,-3-3-1 0,0-4-2 0,3-1-5 16,-7 1-6-16,-8-1-9 0,-2 1-13 15,-6-1-101-15,-1-1-106 0,-6 4-254 16</inkml:trace>
  <inkml:trace contextRef="#ctx0" brushRef="#br0" timeOffset="-89111.9">21439 14060 314 0,'14'-9'78'0,"1"-1"2"15,-1 1-46-15,-1-1-4 0,2 2-6 16,-2-3-3-16,-2 1-2 0,2 0-2 15,-4-2-1-15,0 4-1 0,-1-3-2 16,-4 0-1-16,0 4-1 0,-4-3-1 16,0 1-1-16,0 1-1 0,-7 2 0 15,0 0-2-15,0 2 0 0,-5 4 0 16,0 0-2-16,-1 0 0 0,-3 7 0 0,-1 0-1 16,0 6 1-16,-2-1-1 15,-1 5 1-15,1-1-1 0,2 3 0 16,1-3 0-16,5 4-1 0,2-2 0 0,9-4-1 15,0 1 0-15,9-3 0 0,2-2-1 16,7-1 1-16,2-3-1 0,1 0 1 16,2-3 0-16,1-3 0 0,1 0-1 15,-4 0-2-15,3-3-4 0,-3-3-8 16,-2 2-10-16,-1-3-89 0,0 0-88 16,0 1-222-16</inkml:trace>
  <inkml:trace contextRef="#ctx0" brushRef="#br0" timeOffset="-88230.64">21746 13971 305 0,'20'-14'64'0,"0"-2"5"15,4 2-43-15,0 1-3 0,0 3 4 16,-1 1 3-16,-2 5 1 0,-9 4 2 16,-2 0-2-16,-3 9-7 0,-7-2-5 0,0 5-4 15,0 5-2-15,-7-1 1 0,0 3-3 16,-6-2 0-16,-2 2-3 0,-7-4 0 16,1 1 0-16,0-4-1 0,1-1 0 15,1-4-1-15,1 0-1 0,7-4 0 16,0 1-1-16,6-4-2 0,2 0 0 15,3-4-1-15,6-1 0 0,1-3-1 0,7 0-1 16,2-3-3-16,4 1 0 0,4-5-2 16,3 2 0-16,-2 0 0 0,2 0 0 15,-1-1 2-15,-1 3 1 0,-1 0 2 16,-4 2 1-16,-2 1 0 0,0 2 1 16,-4 1 0-16,-4 5 1 0,0-6 2 15,-6 6 2-15,-4 0 1 0,0 0 0 16,0 0 1-16,-10 3 0 0,-3 1 1 15,-1 4-2-15,-5 1-1 0,0 1 1 0,0 1-2 16,2 0 0-16,2 1 0 0,4-1-3 16,5 1 0-16,6-1-2 0,0-3 1 15,7 2-1-15,7-4-1 0,1-1 1 16,5-5 0-16,4 0-2 0,3 0 0 16,1-4 0-16,-4-3-1 0,5-4 0 15,-2 1-1-15,2-4 0 0,-2 1 1 16,-3-2 0-16,1-2 0 0,-8 2 1 0,-1 2 0 15,-8 2 1-15,-3 3 1 0,-5 5 2 16,-12 3 2-16,-3 10 2 0,-4 5 1 16,-6 8 1-16,-2 7 2 0,-3 8-1 15,-4 10-1-15,1 7-3 0,-3 11 0 16,-1 3-2-16,-2 1-1 0,1-2-1 16,5 0 0-16,0-11-1 0,2-5 1 15,8-14 0-15,5-7-1 0,6-9-1 16,5-5 0-16,7-7 0 0,14-5 1 0,5-5-1 15,6-8 1-15,4-6 0 0,4-6-1 16,4-7-1-16,-4-10-4 0,5-11-4 16,-4-11-4-16,5-8-2 0,0-5 0 15,-1-2 1-15,3 4 2 0,-2 5 4 16,-4 10 4-16,-2 10 3 0,-7 15 4 16,-7 9 0-16,-2 7 0 0,-9 2 1 15,-3 7 1-15,-1 5 1 0,-4 6 1 0,0 2 1 16,0 2 0-16,0 6 1 0,0-1 0 15,0 0 0-15,4 1-1 0,3-5-1 16,5 1-1-16,2-4-1 0,5-3 0 16,5-1-2-16,5-4 0 0,1 0 0 15,1-7-2-15,0 0-5 0,-1-1-9 16,-5-1-9-16,0 0-64 0,-6-1-39 16,-1 1-90-16,-8-2-194 0</inkml:trace>
  <inkml:trace contextRef="#ctx0" brushRef="#br0" timeOffset="-87600.19">21871 13991 361 0,'0'0'88'0,"0"0"5"15,0 0-55-15,0 0-5 0,-2 0-4 16,2-5-3-16,0 5-4 0,0 0-3 16,0-3-4-16,2-1-1 0,-2 4-2 15,6-6 0-15,-6 6 0 0,4-5 1 16,-4 0 0-16,0 5 0 0,-4-5-1 15,4 5 0-15,-6-5-2 0,0 5-2 16,2-2 0-16,-1 2-2 0,-7-5-1 0,0 5-1 16,-1-6-1-16,2 2-1 0,1 4 0 15,-2-7-3-15,3 7-4 0,4-5-9 16,5 0-13-16,0 1-99 0,0 1-103 16,6-5-254-16</inkml:trace>
  <inkml:trace contextRef="#ctx0" brushRef="#br0" timeOffset="-85973.01">23076 14038 400 0,'-6'-12'92'0,"-1"0"3"15,0-1-64-15,-6 0-6 0,0 2-2 16,-3 3-3-16,-1 1-1 0,-3 1-1 15,-5 2-2-15,4 4-1 0,1 0-2 16,-6 0-2-16,3 0-2 0,0 4-2 16,3 2-1-16,-1 3 0 0,0 0-2 15,2 5-1-15,4-1-1 0,2 2 0 16,3 2-1-16,5-4 0 0,5 1-1 0,5-4 0 16,4-2 1-16,1-3-1 0,5 1 0 15,7-6 0-15,0 3 0 0,5-3 0 16,5-3-1-16,-1-3 0 0,2 3 0 15,4-5 0-15,-5 0 0 0,-3-2 0 16,-5 1 0-16,-4 1 0 0,-5 1 1 16,-3-1 0-16,-6 5 1 0,-6-3 1 15,0 6 1-15,0 0 0 0,-7 0 1 16,-4 3 0-16,2 3 1 0,-3-1 0 16,-2 3 0-16,0 1-1 0,-3 1 0 0,6-2-1 15,2 1-1-15,2 0-1 0,7 0 0 16,0-4-1-16,6 0 1 0,6-5-1 15,3 5 0-15,5-5 0 0,5-3 1 16,2-4-1-16,6 0 0 0,3-3-1 16,2-2 0-16,7 0-1 0,0-3 1 15,1 3-1-15,-4-2 0 0,-2 3 1 16,-6 0 1-16,-8 1-1 0,-7 4 1 0,-8 0 1 16,-8 6 0-16,-3-3 0 0,-3 3 1 15,-8 3 1-15,-2 6-1 0,-6-1 2 16,-2 3 0-16,-6 1 0 0,1 1 0 15,-1 0 0-15,-4 2 0 0,3-2 0 16,2 2-1-16,4-2-1 0,5 0-1 16,5-1 0-16,3-3 0 0,3 1-1 15,6-5-1-15,9-2 1 0,4-3 0 0,4 0 0 16,8 0 0-16,1-6 1 0,7-3-1 16,2-1 0-16,-2 0-1 0,1-3 0 15,1 1 0-15,-5 0-1 0,-3-3 1 16,-2-2 0-16,-4 5 0 0,-6-1 0 15,2 2 1-15,-9 4 0 0,-1 0 0 16,-1 3 2-16,-1 4-1 0,-5 0 1 16,0 0 0-16,0 4 1 0,-5 3-1 0,0 0 1 15,1 3-1-15,-5 2-1 0,0 1 2 16,2-1-1-16,-1 1 0 0,-1-1-1 16,6-3 0-16,3 2 0 0,0-2-1 15,0-2 1-15,9-1-1 0,4-6 0 16,5 0 0-16,1 0 1 0,2-6-1 15,6-3 1-15,1-2-1 0,4-1 0 16,1 0 1-16,4 1-1 0,-2 1 0 0,3 2 0 16,-8 2 0-16,0 1 0 0,-10 5-1 15,-1-3 1-15,-6 3-1 0,-6 9 1 16,-7-1-1-16,0 3 1 0,0 2-1 16,-7 3 1-16,-4 0 1 0,-5 3-1 15,-3 0 2-15,-1-4 0 0,-5 0 0 16,0 1 1-16,5-2 0 0,-2-5 0 0,3 0 0 15,4-3 0-15,-2-4-1 0,10 4 0 16,0-6 0-16,1 0-1 0,4 0-1 16,2-8 1-16,2 2-1 0,5-3-1 15,4-2 1-15,5 0-2 0,9-1-1 16,2 0 0-16,6-3-1 0,0 3 0 16,0 5 0-16,0-1 0 0,0 1 1 15,-6 4 1-15,0 3 0 0,-1 0 2 0,-1 7-1 16,-4-3 1-16,0 4 0 0,-2-2 1 15,-1 5-1-15,-6-1 2 0,-2 1-1 16,-4 1 2-16,-2 2 0 0,-4 3 1 16,0 0 0-16,-9 3 1 0,0 0 0 15,-3 0 0-15,3-2 0 0,-8-1 0 16,3-2-1-16,0-2 0 0,0-4-1 16,1 0 0-16,2-5-1 0,3-1 0 0,3-3-2 15,2 0-2-15,3-5-2 0,0-3-3 16,8-4-2-16,0-2-3 0,5-3-2 15,6-3-1-15,1-2-1 0,-1 1 2 16,6 3 2-16,-3-1 3 0,-2 5 2 16,-1 2 2-16,-4 8 2 0,-3 4 2 15,-1 0 0-15,-4 0 0 0,-7 2 0 16,0 4-2-16,-7 2-6 0,-4 0-10 16,0 3-2-16,-3 0-99 0,1-2-95 0,3-1-238 15</inkml:trace>
  <inkml:trace contextRef="#ctx0" brushRef="#br0" timeOffset="-85594.91">24430 13968 499 0,'-6'-7'124'0,"-3"-1"4"0,1 5-66 16,-1 3-19-16,-1-4-6 0,0 4-5 15,-3-5-6-15,1 5-6 0,-1 0-3 16,5 0-5-16,-2 0-4 0,3 0-3 16,5 6-3-16,2-2 0 0,-6-4-1 15,6 5-1-15,0-5 0 0,0 3-3 0,0-3-1 16,7 4-2-16,1-4-2 16,3 0-2-16,-2 0 0 0,4 0-1 0,-1 0 2 15,2 0 1-15,-2 0 2 0,-4 0 3 16,-1 0 1-16,-2 0 1 0,0 0 1 15,-5 0 1-15,0 0 0 0,0 0 2 16,0-4 1-16,-6 4 2 0,1 0 2 16,-2-6 1-16,0 4 0 0,0 2 0 15,-5-8-1-15,-1 5-1 0,5-1-3 0,0-3-3 16,-3 4-8-16,5 0-8 0,-1-2-15 16,7 5-16-16,6 0-99 0,1 0-108 15,1 8-258-15</inkml:trace>
  <inkml:trace contextRef="#ctx0" brushRef="#br0" timeOffset="-84853.32">24511 14423 506 0,'-6'0'113'16,"-2"0"5"-16,-2 4-85 0,2-4-6 15,1 7-3-15,-6-4-2 0,5-3-3 16,-2 5-4-16,4-5-4 0,1 4-3 16,5-4-4-16,0 5-2 0,0-5-1 0,9 0-1 15,-1 0 0-15,4 0 1 0,3 0-1 16,2 0 1-16,2-6 0 0,1 0 0 16,-2-1-1-16,0-4 1 0,1 1 0 15,0-7 0-15,-4 0-1 0,-2 1 1 16,-3-2 1-16,-1 1 0 0,-4 0 0 15,-5 5 1-15,0 4 2 0,-4-1 1 0,-5 2 1 16,-2 3 0-16,-2 4 1 16,-2 0-1-16,-4 0-1 0,1 0-1 0,-1 8-1 15,3-1-2-15,-1 4-1 0,2 2 0 16,6 4-1-16,2 0 0 0,2 2 0 16,5-3 0-16,0 0-1 0,8-1 0 15,5-4 0-15,5-3 0 0,3-4 0 16,6-4 0-16,5 0 0 0,2-10 0 15,5 0 1-15,4-4 0 0,0-1 0 0,5-2 0 16,-3 4 0-16,0-2 1 0,-4 0 0 16,-8 4 0-16,-6 3 2 0,-9 2 2 15,-7 0 5-15,-5 1 1 0,-6 5 0 16,-4 0 0-16,-6 7-1 0,-5-2 0 16,-5 5-3-16,-6 7-4 0,-2 0-2 15,-8 4 0-15,0 0 0 0,2 0 0 16,3 3 0-16,4-5-1 0,7-2 0 15,7 1-1-15,4-4-2 0,9-2 0 0,0-2-1 16,0-3-1-16,11-4 0 0,6-3-1 16,3 0 0-16,7-5 1 0,6-1 1 15,6-4 1-15,-3 0 1 0,0-1 0 16,-4 1 1-16,-5 1 1 0,-4 4 1 16,-5 1-1-16,-5 4 1 0,-5 0 0 15,-2 9 1-15,-6 0 2 0,0 4 0 16,0 0 3-16,-2 3 1 0,-4 2 3 0,0-3 1 15,-1 1 0-15,2-2-1 0,5-3 0 16,0-3-2-16,6 1-1 0,4-3-3 16,5-1-2-16,3-5 0 0,5 0 0 15,1 0-4-15,-1-6-9 0,3-4-15 16,0-1-14-16,-6-1-80 0,2-4-43 16,-5-2-110-16,-4-3-226 0</inkml:trace>
  <inkml:trace contextRef="#ctx0" brushRef="#br0" timeOffset="-75990.11">15895 11864 357 0,'-5'4'82'16,"-2"1"2"-16,1-2-53 0,3-3-14 16,3 6-4-16,-7-6-4 0,7 4-1 15,0-4-2-15,0 0 0 0,0 2 1 16,0-2 0-16,0 3 1 0,4 3 1 16,-4-3 2-16,6 0 0 0,-6 3 0 0,6-4 1 15,-6 3-1-15,6-1-1 0,-4-2 0 16,3 2 0-16,0-4-1 0,-1 6 0 15,1-6-2-15,1 3-2 0,0-3 0 16,-2 0 0-16,0 0-1 0,3 0 0 16,-1 0 0-16,-1 0 1 0,0-3 0 0,-1-3 1 15,1 1-1-15,1 0 0 0,-4-2 1 16,3-2-2-16,-5-2 1 0,2-2-1 16,-2 3 0-16,5-2-1 0,-5-3 1 15,4-1-1-15,-4 2-1 0,0-1 1 16,0 1-1-16,0-4 0 0,0-2 0 15,0 1 0-15,0 0 0 0,0-2 1 16,0 0 1-16,-4 3 0 0,1-1 0 16,0 1 1-16,-4 2 1 0,1-4-2 0,0 1 1 15,0 0-1-15,-2-4-1 0,2 0 0 16,-2 0 0-16,1-4 2 0,-4-2-1 16,2 0 2-16,0 0 0 0,0 0-1 15,1-3 1-15,-3 0-1 0,2 0 0 16,0 5-1-16,-1-3 0 0,0 1 0 15,0 0 0-15,-2 5 0 0,3-5 0 16,-3 0 1-16,-1-3 0 0,0 0 0 0,2-3 0 16,1-2 1-16,-3 0 0 0,1-4 1 15,-1 1 0-15,5 0 0 0,-2 2 0 16,0 0 2-16,1 3 0 0,-2-2 1 16,-1 4-1-16,4-1 0 0,-5 1-2 15,1-1 0-15,-1-1-2 0,2 0-1 16,1 1-2-16,-2-6 0 0,4 4-1 15,-3 0-1-15,0 0 1 0,1-2-1 0,-2-1 0 16,-2 2 0-16,1 0 1 16,-1-1-1-16,0 0 0 0,-2 0 0 0,0-2 0 15,1 5 1-15,-2 0-1 0,2-1 1 16,-1 2-1-16,-2 1 1 0,0 3-1 16,3 2 1-16,-3-2-1 0,0 1 1 15,-1-1-1-15,-1 2 1 0,0-3-1 16,1 3 0-16,1-3 0 0,-2 0 1 15,2 4-1-15,1-4 0 0,1 6 0 0,2-1 0 16,-1-3 1-16,1 1-1 0,1-1 0 16,1 3 0-16,-1 0 0 0,1-3-1 15,-1 3 1-15,0 2 0 0,-1 0 0 16,1 3 0-16,-3-2 0 0,2 1 0 16,-3 0 0-16,2 0 0 0,0 0 1 15,-1 0-1-15,2 0 0 0,-2-1 0 16,-3 3 1-16,5 0-1 0,-3-2 0 0,3 0 0 15,-2-1 0-15,-1-2 0 0,2 4 0 16,-1-3 0-16,0 1 0 0,-1 0 0 16,1 2 0-16,2 1 0 0,-3 3 0 15,2-3 0-15,1 4 0 0,0-2 0 16,-2 1 0-16,1-1 0 0,0-1-1 16,-1 3 1-16,0-2 0 0,3 1 0 15,-5 2 0-15,3-1 0 0,-1 2 0 0,-1 1 0 16,-3-4 0-16,2 2 1 0,-1 1-1 15,1 1 0-15,-3-3 0 0,-2 2 0 16,2 0 0-16,1-1 0 0,-1 0 0 16,-4 0 0-16,3 2 0 0,-2-4 0 15,1 2 0-15,0 3 0 0,-3 2 0 16,5 0 0-16,-2 0 0 0,0 1 0 16,-3 0 0-16,4-1-1 0,-2 0 1 15,-3 1 0-15,0 2 0 0,0 0 0 0,-5 0 0 16,4 5 0-16,-3-5 0 0,3-1 0 15,0 5 0-15,-3-3 0 0,4 1 1 16,1-2-1-16,2 3 0 0,2-1 0 16,1 1 0-16,2 3 0 0,0-5 0 15,5 1 0-15,-4 1 1 0,3-2-1 16,0 1 0-16,-3-1 0 0,3 0 0 16,-3 1 0-16,0-1 0 0,3-1 0 0,-3 0 0 15,3 2 0-15,1-3 0 0,-1 3 0 16,2-3 0-16,-3 2 0 0,6-1 0 15,-3 0 0-15,1 2 0 0,0-1-1 16,4 1 1-16,-3 1 0 0,4-1 0 16,1 1 0-16,3 4 0 0,-3-4-1 15,6 4 1-15,-6 0 0 0,6-5 0 16,0 5 0-16,-2-3 0 0,2 3 0 0,0 0 0 16,0 0-1-16,0-5 1 0,0 5 0 15,0 5-1-15,0-5 1 0,0 0 0 16,0 0 0-16,0 3 0 0,0-3 0 15,0 0 0-15,0 0 0 0,0 0 0 16,0 0 0-16,0 0 0 0,0 0 0 16,0 0 0-16,0 0 0 0,0 0 0 15,0 0 0-15,0 0 0 0,0 0 0 0,0 0 0 16,0 0 0-16,0 0 0 0,0 0 0 16,0 0 0-16,0 0 0 0,0 0 0 15,0 0 0-15,0 0 0 0,0 0 0 16,0 0-1-16,0 0 1 0,0 0 0 15,0 4-1-15,3-4 1 0,2 5 0 16,0-2-1-16,-2 5 1 0,7-1 0 16,-2 4-1-16,5 1 1 0,0 4 0 0,2-2 0 15,2 1 0-15,3 3 0 0,-3-5 0 16,7 2 0-16,-3-1 0 0,4-1 0 16,-4-5 0-16,-1 1 1 0,2 0-1 15,-3-4 0-15,-1 1 0 0,-3-6 0 16,2 3 0-16,-4-3 0 0,-3 0 0 15,0 0 0-15,-2 0 0 0,-2 5 0 16,0-5 0-16,-4 0 0 0,-2 0 0 16,5 0 0-16,-5 0 1 0,0 0-1 0,0 0 1 15,0 0-1-15,-5 0 0 0,5-5 1 16,-6 5-1-16,3-3 0 0,-2 3 0 16,-1-3 0-16,0 3 0 0,0-5 1 15,3 5-1-15,-4-4 0 0,2 4 0 16,-2-7 0-16,1 7-1 0,1-4 1 15,-2 4 0-15,1-2 0 0,2 2 0 16,-1 0-1-16,-1 0 1 0,-1 0-1 0,1 0 1 16,1 2-1-16,-2 2 1 0,1 3-1 15,-2-3 1-15,2 4 0 0,-1-2 0 16,-1 1 0-16,1 2 0 0,-4-2 0 16,4 2 0-16,-1-1 0 0,-1-1 0 15,-1-2 0-15,3 3 0 0,0-5 0 16,0 2 0-16,1 0 0 0,1-2 0 15,3-3 0-15,2 6 0 0,-6-6 0 16,6 4 0-16,-2-4 0 0,2 0 0 0,0 0 0 16,0 0 0-16,0 0 0 0,0 0 0 15,0 0-1-15,0 2 1 0,0-2-1 16,4 7 1-16,0-2-1 0,1 4 1 16,1 1 0-16,-3-3 0 0,4 1 0 15,-1 1 0-15,0-4 0 0,1 1 0 16,-2-6 0-16,2 3 0 0,-4-3 0 15,2 0 0-15,-5 0 0 0,5 0 1 0,-5 0-1 16,0-7 1-16,0 1-1 0,0-1 1 16,0 0 0-16,0-3-1 0,-6-1 0 15,6 0 0-15,-6 3 1 0,1 1-1 16,1-1 0-16,-1-1 0 0,-1 0 0 16,1 0 0-16,2 1 0 0,-2-1 0 15,-2-2 0-15,2 4 0 0,-1-1 1 16,3-2-1-16,-4 1 0 0,0 2 0 0,1-1 0 15,0-1-1-15,-1 1 1 0,1 1 0 16,-2-2 0-16,3 4 0 0,-1-2-1 16,4 3 1-16,-3 0 0 0,5 4-1 15,0 0 0-15,0 4 1 0,0 1-1 16,6 5 0-16,-1 1 0 0,-1 5 1 16,7 4 0-16,-3 2 0 0,4 1 0 0,2 2 0 15,-1 3 0-15,1-1 0 0,3-3 0 16,-2 1 0-16,0-1 0 0,3 2 0 15,-5-2 0-15,2-4 0 0,-2-1 0 16,-1 3 0-16,1 0 0 0,-4-8 0 16,2 4 0-16,-3-5 0 0,2-1 0 15,-6-1 0-15,2-2 0 0,0-4 1 16,0 2-1-16,-6-7 0 0,0 3 0 16,2-3 1-16,-2 0 0 0,0 0 0 0,0-3 0 15,-3-4 0-15,-2 3 0 0,-2-5-1 16,2 0 1-16,-2-3-1 0,-1-1 0 15,1 0 0-15,-6-5 0 0,2 1 0 16,2-3 0-16,-4-3 0 0,0 2 0 16,-1-1 0-16,1-1 0 0,-2-4 0 15,-1 4 0-15,1 1 0 0,3-1 0 16,-2 2 0-16,5-1 0 0,-3 6 0 16,0 0-1-16,5 2 1 0,-2 3 0 0,-2 1 0 15,4 4-1-15,1-1 1 0,-1 2 0 16,1 0-1-16,-2 5 1 0,2-3-1 15,1 3 1-15,2 0-1 0,-2 0 1 16,5 0-1-16,-5 0 1 0,5 0-1 16,0 3 1-16,5-3-1 0,1 0 1 15,-1 5 0-15,2-5 0 0,2 0 0 0,-1 0 0 16,3-6 0-16,1 1 0 0,1 0 0 16,2-1 0-16,5-3 0 0,0 3 0 15,-1-2 0-15,3-2 0 0,3 3 0 16,-3 1 0-16,2-3 0 0,-4 4 0 15,1-1 0-15,-1 3-1 0,0-4 1 16,0 3 0-16,-1 1-1 0,1-3 1 16,-1 1 0-16,-4-2 0 0,2 4 0 0,-4-2 0 15,0 2 0-15,-5 0 0 0,-1 3 0 16,-2-5 0-16,-3 5 0 0,-2 0 0 16,5 0 0-16,-5-3 1 0,0 3-1 15,0 0 0-15,0 0 0 0,-5 0 0 16,3 0 0-16,2 0-1 0,-7 0 1 15,2-3-1-15,-1 3 1 0,-1 0 0 16,2-4 0-16,2 4-1 0,-2 0 1 16,3 0 1-16,2 0-1 0,-5 0 0 0,5 0 0 15,-6 0 0-15,6 0 0 0,0 0 0 16,0 0 0-16,0 0 0 0,0 0-1 16,0 0 0-16,5 0 1 0,-3 4-1 15,3-4 0-15,0 10 1 0,2-6 0 16,2 1-1-16,-1-1 1 0,4 1 0 15,1-5 0-15,1 7 0 0,3-7 0 0,-2-7 0 16,-1 4 0-16,0 0 0 0,-2-2 0 16,1 2 0-16,-5 3 0 0,1-4 0 15,-3 4 0-15,-2-5 0 0,0 5 0 16,-4 0 1-16,2 0-1 0,-2 0 1 16,0 0-1-16,-5 0 0 0,0 0 0 15,-5 0 0-15,0 0 0 0,-7 7 0 16,-2 0-1-16,-6 0 1 0,2 2 0 15,-8 2-1-15,3 0 1 0,-5 1 0 16,6-1 0-16,-4 0 0 0,3-2-1 0,3 5-8 16,0-4-8-16,3-4-7 0,2 1-7 15,-1-3-12-15,1 2-12 0,-1-6-100 16,-2 6-101-16,3 1-249 0</inkml:trace>
  <inkml:trace contextRef="#ctx0" brushRef="#br0" timeOffset="-72799.23">10910 7129 288 0,'20'-18'70'0,"-6"6"3"0,1-1-46 0,3 3-3 0,-4-1-3 0,-1 2-5 0,3-2-3 0,-3 2-3 0,-1 0-1 0,1-1-1 0,-1 2-2 0,-4 0 1 0,3 1-1 0,-5 3 0 16,0-2 0-16,-2 6 0 0,-4-3 1 15,6 3 2-15,-6 4 1 0,0 1 1 16,-7 0 1-16,0 4 2 0,0 1 1 0,-2 3 0 16,-2-1-3-16,-3 2 0 0,-4 1-2 15,1 3-2-15,-1 3-1 0,-3 1-2 16,-2 2-1-16,-2 1-2 0,-3 1 0 15,0 4 0-15,-4-1 0 0,-1 3 0 16,0-1 0-16,-2-1 1 0,-3 5 0 16,-1 4 0-16,-1-1 0 0,-1 6 0 0,-4 0 0 15,-1 3 0-15,-5 2-1 0,-1 3 0 16,1-3-1-16,-2 1 1 0,1-1-1 16,0-2 0-16,0 1 1 0,6 0 1 15,3-3 0-15,0-2 2 0,2 0 0 16,1-4 1-16,1-3 1 0,4 5-2 15,-3-4 0-15,5 1-2 0,-1 1 0 16,3-1-1-16,2 4-1 0,3 2 0 16,-2-2-1-16,-2 3 0 0,3 0 1 0,0 0-1 15,0 2 1-15,0 0-1 16,1 0 1-16,1-2-1 0,2 0 1 0,-1-2 0 16,-1 3 0-16,4-1 0 0,-5 1 0 15,5 0 0-15,-5 0 0 0,6-1-1 16,-6 3 1-16,5-4-1 0,0 2 1 15,0 0-1-15,-2-2 0 0,2 4 0 0,1-1 0 16,-1 0 0-16,-2 4 1 0,1-2-1 16,3 0 0-16,0 3 0 0,4-3 0 15,-5 0 1-15,5-2-1 0,-3-2 0 16,-2 5 1-16,0-5-1 0,-4 2 0 16,1-2 1-16,-1-2-1 0,3 5 0 15,-4 0 0-15,4-1 0 0,1 1 1 16,0-3-1-16,0 2 0 0,1 2 0 15,-1-3 0-15,0 3 0 0,4-4 0 16,-2 1 0-16,3 2 1 0,1 1-1 0,4-3 0 16,-1 0 0-16,2-2 1 0,-2 0-1 15,2-1 0-15,-3-2 0 0,2 1 1 16,0-2-1-16,-3-5 0 0,3 3 0 16,-1 0 1-16,0-2-1 0,2 1 0 15,0-5 0-15,-2 2 1 0,2-1-1 16,1-3 0-16,-1-6 0 0,2-4 1 0,1-3-1 15,-1-4 1-15,1-3-1 0,-1-5 1 16,2 0 0-16,5-2-1 0,-4 1 1 16,4-4 0-16,0 0-1 0,-4 0 1 15,4 0-1-15,0 0 0 0,0 0 0 16,0 0 1-16,0 0-1 0,0 0 0 16,0 0 0-16,0 0 0 0,0 0 1 15,0 0-1-15,0 0 0 0,0 0 0 16,0 0 0-16,0 0 0 0,0 0 0 15,0 0 0-15,0 0 0 0,0 0 0 0,0 0 0 16,0 0 0-16,0-4 0 0,0 1 1 16,4-5-1-16,-4 3 1 0,0-6-1 15,0-5 1-15,0 1-1 0,0-8 0 16,0-5 0-16,0-5 1 0,0-1-1 16,0-4 0-16,0 0 0 0,0-2 0 15,0 1 0-15,0 4 0 0,0 5 0 0,0 0 0 16,-4 5 0-16,4 5 0 0,-5 2 0 15,5 5 0-15,0 5 0 0,-4 0 0 16,4 3 0-16,0 2 0 0,0 3 0 16,0-4-1-16,0 4 1 0,0 0-1 15,0 0 1-15,0 0-1 0,0 0 0 16,0 7 1-16,0 0-1 0,3 0 0 16,-3 4 1-16,4 1 0 0,-4 4 0 0,4 2 0 15,-4 0 0-15,4 4 0 0,-4 3 0 16,6 2 0-16,-6-2 0 0,8 1 0 15,-4 2 0-15,2 0 0 0,-2-3 0 16,1 0 0-16,-3-3 0 0,-2 2 0 16,4-2 0-16,-4-2 0 0,0-4 1 15,0 1-1-15,0-4 0 0,0 1 0 16,0 0 0-16,-5-4 1 0,5 1-1 16,-3-1 0-16,3 0 0 0,-4-1 0 0,4 1 0 15,0-2 0-15,-5 1 0 0,5 0 0 16,0-2 0-16,-2-1 0 0,2 1 0 15,0-3 0-15,0-2 1 0,0-2-1 16,-5 0 0-16,5 0 0 0,0 0 1 16,0 0-1-16,0 0 1 0,0-5-1 15,5-2 1-15,-1 0-1 0,-1-2 1 16,3-3-1-16,0-1 0 0,2 1 0 0,-2-4 0 16,2 3 1-16,1-3-1 0,1-2 0 15,-3 0 0-15,5-3 0 0,0-2 0 16,1-5 0-16,3 2 0 0,2-2 0 15,1-1 0-15,3-3 0 0,-3 0 0 16,2 5 0-16,-2 2 0 0,-1 5 0 16,-2-2 1-16,-3 7-2 0,-1 4 1 0,-4 2 0 15,-2 6 0-15,-2 3 0 16,-4-8 0-16,3 8 0 0,-3 0 0 0,0 0 0 16,0 0 0-16,0 9 0 0,-6-2 0 15,3 1 0-15,-2 4 0 0,-4 4 0 16,-1 0 0-16,-3 4 1 0,-1-2-1 15,1 1 0-15,-1 3 0 0,-4 3 1 16,1-1-1-16,0 3 0 0,1-3 0 16,-2 3 0-16,1-1 0 0,1 0 0 0,-1-4 1 15,2-4-1-15,2 2 0 0,-2-5 1 16,3-2-1-16,-1-1 1 0,0-2-1 16,4 0 0-16,-1-3 1 0,2-1-1 15,3-1 0-15,1-1 0 0,0-4-2 16,4 3-4-16,-3-3-5 0,3 0-10 15,0 0 18-15,0 0-123 0,0 0-103 16,3-6-256-16</inkml:trace>
  <inkml:trace contextRef="#ctx0" brushRef="#br0" timeOffset="-64328.46">7424 12298 104 0,'0'3'38'0,"0"-3"3"0,0 0 2 0,3 0-14 0,-3 0 4 0,0 0 0 0,0 0-3 0,0 0-3 0,0 0-3 0,0 0-2 0,-3 4-4 0,-1 1-5 16,1-3-3-16,-3 5-1 0,-1-2-1 16,0 4-1-16,-2-1 0 0,0-1 0 15,-2 4 2-15,1-2 0 0,-2 0 1 16,-2 2-2-16,1-1 0 0,-4 2-2 16,1 1-1-16,1 1-1 0,-3 2-2 15,1 1-2-15,1-2 1 0,1 2-1 16,0-4 1-16,1 0-1 0,4-2 0 0,-2-8 1 15,5 2 0-15,1-5 0 0,4 0 2 16,2 0 0-16,-5 0 0 0,5 0 1 16,0 5 1-16,5-5-1 0,-1 0 1 15,5 0-2-15,2-5 1 0,4-1-1 16,0-8-1-16,4-4 0 0,1 1-1 16,1-3 0-16,1-1-1 0,0 2-2 15,-1-1-39-15,-1-2-46 0,0 0-70 0,0 1-168 16</inkml:trace>
  <inkml:trace contextRef="#ctx0" brushRef="#br0" timeOffset="-59532.97">3185 14100 290 0,'0'0'78'16,"0"0"3"-16,-3 0-36 0,3 0-13 16,0 0-9-16,-5 0-8 0,5 0-4 0,0 0-4 15,0 0-1-15,0 7 0 0,0-7 2 16,-2 0 1-16,2 0 3 0,0 3 0 16,0-3 2-16,-5 0 0 0,5 0-2 15,0 0-2-15,0 0-2 0,0 4-1 16,-2-4-2-16,2 5-1 0,-5-2 0 0,5 0-1 15,-2 2 1-15,2-1 1 0,-5 3-1 16,5-1 0-16,-7-1 1 0,4 0-1 16,0 0 0-16,-2-1-1 0,5-1 0 15,-3 2-1-15,3-2-1 0,0-3 1 16,-5 6-1-16,5-6 0 0,0 6-1 16,0-3 1-16,0-3 0 0,0 5-1 15,0-5 1-15,0 5 0 0,0-5 1 16,0 3 0-16,0-3 1 0,0 0 0 15,0 4-1-15,0-4 1 0,0 0 0 0,0 4-1 16,0-4 0-16,0 0 0 0,0 0 1 16,0 0 1-16,0 0 2 0,0 0 1 15,0 0 1-15,-2 0 0 0,2 0 1 16,0 0-2-16,0-4 0 0,0 4-2 16,0 0-2-16,0-4 0 0,0 4-1 0,0 0 0 15,-5 0-1-15,5-3 0 0,0 3 1 16,0-4-1-16,0 0 0 0,0 1 1 15,0-1-1-15,0-3 0 0,0 2 1 16,0-2-1-16,0-2 0 0,0 1 0 16,5-1 0-16,-5-3 0 0,4 3 0 15,0-2 0-15,1 1-1 0,-3-1 1 16,4 2-1-16,-4 0 1 0,3-1-1 16,0 0 0-16,-3 0 0 0,-2 1 0 15,6-2 1-15,-6 1-1 0,7 0 0 16,-4-1 0-16,0 0 0 0,-3 0 0 0,8-4 0 15,-4 3 0-15,-2 0 0 0,4-1 0 16,-1 1 0-16,0 0 0 0,1-3 0 16,3-1 0-16,-1 3 0 0,0 2 0 15,4-1-1-15,-4 0 1 0,4 0 0 16,1 2 0-16,-3-2 0 0,2 1 0 16,1-6 0-16,-1 0 0 0,4 1 0 0,-1-4 0 15,1 1 0-15,3 2 0 0,1-3 0 16,0 3 0-16,-1 0 0 0,1-1 0 15,3 0 0-15,-5-2 0 0,4 6 0 16,-2-3 0-16,2-1 0 0,-1-2 0 16,0 3 0-16,3-3 0 0,-3-1 0 15,4-2 0-15,-3 0 0 0,4-1 0 16,-4 8 0-16,2-4 0 0,3-1 0 16,-2-1 0-16,1 1 1 0,1 4-1 0,-3-3 0 15,4-3 0-15,0 0 0 0,1 2 0 16,-2 5 0-16,2 0 0 0,-2-1 0 15,0 1 0-15,0 0 0 0,-2 3 0 16,1-2 1-16,-1-4-1 0,4 3 0 16,-3-3 0-16,1-1 0 0,2 3 0 15,-5-2 0-15,5 1 0 0,3-3 0 0,-2 0 0 16,4 0 0-16,0 2 0 0,1 2 0 16,0 0 0-16,1-1 0 0,-2 3 0 15,0 3 1-15,-2-3-1 0,1 3 0 16,-2 1 1-16,-2 0-1 0,-3 4 0 15,1-2 0-15,-2-1 0 0,3 0 0 16,-7 3 0-16,4-3 0 0,2 2 0 16,-3-1 0-16,0-1 0 0,-2 7 0 0,-4-3 1 15,1 2-1-15,-5 4 0 0,-3-6 0 16,-2 6 1-16,-3 0-1 0,-1-7 1 16,-5 7 1-16,6 0 0 0,-6 0 0 15,0 0 1-15,0 0 0 0,0-2 1 16,0 2 0-16,0 0-1 0,0 0 0 15,0 0-1-15,0 0 1 0,0 0-2 16,0-4 0-16,0 4 1 0,0 0-1 16,0 0 0-16,0 0 0 0,0 0 0 0,0 0 0 15,0 0 1-15,0 0-1 0,0-5 1 16,0 5 0-16,0 0-1 0,-5 0 1 16,5-2-1-16,-4 2 0 0,0 0-1 15,-2-7 1-15,-2 3-1 0,0 1 0 16,-3-3 0-16,-3 3 0 0,-4-1 0 15,1-1 0-15,-4 5 0 0,0 0 0 16,0 0 0-16,0 0 0 0,2 0 0 16,0 0 0-16,5 0 1 0,-2 5-1 0,0-5 0 15,-1 0 1-15,2 0 0 0,-1 0-1 16,2 0 1-16,2 0-1 0,-1 0 0 16,4-5 1-16,0 5-1 0,5 0 1 15,0 0-1-15,4 0 0 0,-3 0-1 16,3 0 0-16,0 0 0 0,0 0-1 15,0 0 0-15,4 0 0 0,-4 0-1 0,6 5 1 16,1-5 1-16,1 0 0 0,2 4 0 16,1-4 1-16,3 0 0 0,1 3 0 15,0-3 0-15,1 0 0 0,1 0 1 16,3 0-1-16,-1 0 0 0,4-3 1 16,0 3-1-16,3 0 0 0,-2 0 0 15,-1 0 0-15,0 0 0 0,-5 0 0 16,0 3 0-16,-5-3 0 0,0 7 0 15,-6-7 0-15,0 3 0 0,0-3 0 0,-5 0 0 16,-2 0 0-16,0 0-1 0,0 0 0 16,0 0 1-16,-2 3 0 0,-5-3-1 15,1 7 1-15,-2-7 1 0,-4 7-1 16,2-2 0-16,-3 3 0 0,-5 2 1 16,0 3-1-16,-2 2 0 0,1 4 0 0,-1 3 0 15,0 2 0-15,4-5 0 0,3 2 0 16,1-2 0-16,0-2 0 0,4 0 0 15,2-2 0-15,1-2 0 0,3 0 0 16,2 0 0-16,-7-3 0 0,7 0 1 16,-3-1-1-16,3-3 0 0,0-2 0 15,-4-1 1-15,4-3-1 0,0 6 0 16,0-6-1-16,0 3 1 0,0-3 0 16,0 0-1-16,0 2 1 0,0-2-1 0,0 0 1 15,0 0 0-15,0 0 0 0,0 0 0 16,0 0-2-16,0 0-4 0,0 0-4 15,0 0-10-15,0 0-8 0,0 0 25 16,0-3-130-16,6-6-102 0,0-2-259 16</inkml:trace>
  <inkml:trace contextRef="#ctx0" brushRef="#br0" timeOffset="-54415.77">5625 13168 342 0,'0'0'75'16,"0"-6"0"-16,0 6-55 0,0-3-10 16,-5 3-5-16,5 0-2 0,-2-3 1 0,-4 3 4 15,4-6 2-15,-3 6 2 0,-1 0 1 16,0 0 0-16,-2 0-1 0,0 0-1 15,-2 6-4-15,2-6-3 0,-2 5-1 16,0 0-1-16,4-2 1 0,-1-3 3 16,1 4 1-16,4-4 1 0,2 0 2 15,0 0-2-15,0 0 1 0,0 5-2 16,0-5-1-16,2 0-3 0,5 0-2 16,2 0 0-16,1 0 0 0,4 0 0 0,0 5-1 15,4-5 1-15,-3 5-1 0,8-5 1 16,-2 5-1-16,-1-5 0 0,1 2 0 15,3-2 1-15,-3 0-1 0,-1 0 0 16,0-2 1-16,-2 2-1 0,-3-4 1 16,-1 4-1-16,-1-5 0 0,-2 5 1 15,-3-2-1-15,-3 2 1 0,-2 0 2 16,-3-4 2-16,5 4 2 0,-5 0 0 0,0 0 2 16,0 0-1-16,-5 0-1 0,-1 0 0 15,0 0-3-15,-1 0-2 0,-1 0-1 16,-5 0 0-16,0 0-1 0,-2 0 0 15,-2 0 1-15,1 0-1 0,-3 0 0 16,-1 5 1-16,-3-5-1 0,1 0 1 16,-3 2-1-16,1-2 0 0,-4 5 0 0,-1-5 1 15,5 5-1-15,1-5 0 0,-2 8-1 16,4-5 1-16,5-1 0 0,-1 4 0 16,4-2 0-16,4-4 0 0,-1 4 1 15,4-4-1-15,6 4-1 0,-2-4 0 16,2 0 0-16,6 0 1 0,1-8-1 15,7 6 0-15,5-3 1 0,1-1 0 16,6-2 1-16,2 5-1 0,4-2 0 16,1 5 0-16,-1-5 1 0,-2 5-1 15,1 0 0-15,-4 0 0 0,-2 0 0 0,-3 0 1 16,-3 0-1-16,-2 5 0 0,-2-5 0 16,-6 0 0-16,2 5 0 0,-3-5 0 15,-2 0 0-15,0 0 1 0,-6 0-1 16,5 0 0-16,-5 0-1 0,0 0-4 15,0 0-5-15,0 0-10 0,-6 0-90 0,0 0 0 16,0 0-74-16,-7 0-147 0</inkml:trace>
  <inkml:trace contextRef="#ctx0" brushRef="#br0" timeOffset="-53312.24">5753 13103 196 0,'0'0'53'0,"0"0"9"0,-3-5-26 16,3 5 4-16,0-6 3 0,0 6 1 15,0-6 0-15,0 0-6 0,0 6-7 0,0-5-7 16,0 0-4-16,0 5-5 0,2-4-3 15,-2 4-2-15,0 0-3 0,0-4-2 16,0 4-1-16,0 0-2 0,0 0-1 16,0 0 0-16,0 0 1 0,0 0 0 15,-2 0 0-15,2 0 2 0,0 0 2 16,0 0 0-16,0 0 3 0,0 0 0 16,0 0 0-16,2 0-1 0,-2 0-1 15,0 0-2-15,0 0-2 0,0 0-2 16,0 0-1-16,-3 7-1 0,3-1 1 0,-5-1-1 15,-2 7 1-15,2-1 0 0,-2 5 0 16,0 0 1-16,-1 0-1 0,-4 5 1 16,0 0-1-16,-1 1 0 0,3 0 0 15,-1-1 1-15,-1-3-1 0,4 3 0 16,1-2 0-16,2-3 1 0,0 2-1 16,1-6 0-16,4-1 0 0,0 0 1 15,-4-4-1-15,4-1 0 0,0-6 0 0,0 5 0 16,4-5 0-16,-4 0 0 0,4 0 1 15,-4 0 0-15,9-4 0 0,-6-4 1 16,2-5-1-16,1-2 0 0,0-2 0 16,2-7-1-16,-1 0 0 0,0-2 0 15,3 1 0-15,-1-2-1 0,-1 3 0 16,0 1 0-16,-3 1-1 0,1 1 1 16,-6 4-1-16,6 0 0 0,-6 4 0 15,0 2 1-15,0 5-1 0,0-1 1 0,-6 2-1 16,6 0 1-16,-6 5 0 0,4 0-1 15,-3 0 1-15,-1 5 0 0,3 1 0 16,-3 4 1-16,-2 1 0 0,2 9 0 16,-1-1 1-16,-2 2-1 0,1 1 1 15,1 5-1-15,0-2 0 0,1-4 1 16,0-1-1-16,1-2 0 0,1-4 0 16,4-1 0-16,-5-3 0 0,5-2 0 0,0-3 0 15,0 2 0-15,0-4 0 0,0-3-1 16,5 6 1-16,-5-6 0 0,8 0 1 15,-3 0-1-15,1-9 1 0,1 0 0 16,1-1 0-16,4-3 0 0,-3-8-1 16,2 3 1-16,-1-3 0 0,1-1-1 15,-4-1 1-15,1 1-1 0,-3 2 0 0,-3 4 1 16,-2 3-1-16,0 0 1 0,0 4-1 16,0 1 0-16,0 5 0 0,0-1 0 15,-4 4-1-15,-1 0 0 0,-2 0 0 16,0 0 0-16,-3 7 1 0,0 1-1 15,-2 1 1-15,0 4 0 0,-2 1 1 16,2 4 1-16,0 0-1 0,-1 3 0 16,3-2 0-16,-3-2 0 0,5 4 0 15,1-10 0-15,2 3-1 0,5-6 0 0,0-3 0 16,0 2 0-16,0-7 0 0,5 3 0 16,0-3 0-16,3 0 1 0,0-2-1 15,4-6 1-15,-2 0-1 0,8-7 1 16,0 0-1-16,-2-5-1 0,1 2 1 15,-1-1-1-15,-2-3 1 0,0 1-1 16,-3 6 1-16,-5 1 0 0,1-2 0 16,-2 9 0-16,-5 0 0 0,0 3-1 0,0 4 0 15,0 0 0-15,0 0 0 0,-5 5-1 16,-1 5 1-16,2 2 1 0,-5 3 0 16,1 3 0-16,-5 4 0 0,2 0 1 15,2 3-1-15,-4-2-5 0,2 2-7 16,2-2-14-16,-4 0-82 0,5-1-87 15,-3-3-216-15</inkml:trace>
  <inkml:trace contextRef="#ctx0" brushRef="#br0" timeOffset="-39305.72">14637 13409 188 0,'10'0'54'15,"1"-6"3"-15,0 6-23 0,1-3-7 16,-2 3-4-16,4 0-6 0,-5 0-5 16,1 0-3-16,0 0-2 0,0-4 0 15,-1 4 0-15,0 0 1 0,0-5 0 0,0 3 2 16,0-2 2-16,-1 4 3 0,-2-6 1 15,-1 6 0-15,-3 0 1 0,-2-2-1 16,5 2-2-16,-5 0-2 0,0 0-3 16,-5 2-2-16,-1 3-2 0,-1-2-1 15,-4 2-1-15,-2 0-1 0,-3 0 0 16,1 0 0-16,-3 0 0 0,4 1-1 0,-5-3 0 16,5-3 0-16,0 4-1 0,2-4 1 15,4 7 0-15,-1-7 0 0,3 0 0 16,6 0-1-16,0 0 0 0,0 0 1 15,0 0 0-15,6 0-1 0,5 0 0 16,1-5 1-16,1 2-1 0,4 0 1 16,1-4 0-16,3 5 0 0,0-4 0 15,-1 0-1-15,-1-2 1 0,-1 3-1 16,-4-3 1-16,-2 1 0 0,-5-1 1 0,-1 2 1 16,-6 2 0-16,0 4 1 0,0-4-1 15,-4 4-1-15,-2 0 0 0,-5 0-1 16,-3 0-1-16,-4 4 0 0,-1-1 0 15,-2 2 0-15,-3 1 0 0,1 1 0 16,-2 1 1-16,4-4-1 0,1 0 1 16,1 3-1-16,5-3 1 0,4 1 0 0,2-5-1 15,6 5-1-15,2-5 0 0,0 2-1 16,0-2-1-16,4 0 1 0,3 0 0 16,3 0 0-16,6-2 1 0,1 2 1 15,3-9 0-15,2 7 0 0,-2-4 1 16,4 1-1-16,1-1 0 0,-4-1 1 15,-3-4-1-15,-2 3 2 0,-4 1 2 16,-1-1 1-16,-5-1 2 0,-6 5 1 16,0 2-1-16,-4 2 1 0,-7 0-2 0,-1 0-1 15,-4 0-3-15,-3 6 0 0,-2 3-2 16,-2 1 1-16,0-1-1 0,-1 2 1 16,4-4-1-16,3 3 1 0,-1-2-1 15,5-3 1-15,5 1-1 0,2-3 1 16,0-3-2-16,6 6 0 0,-2-6-1 15,2 0 1-15,0 0-1 0,7 0 0 16,-1 0 1-16,5-7 0 0,2 2-1 0,4-3 1 16,-1 0 0-16,2 2-1 0,1-1 0 15,0-4 1-15,-5 3 0 0,-1 2 0 16,-4-1 2-16,-4 3 0 0,0-4 1 16,-5 5 0-16,0 1 0 0,-5 2 0 15,-3-6 1-15,-3 6-2 0,-1 0 1 16,-4 0-2-16,-4 0 1 0,-1 7 0 15,0-4-1-15,0 6 1 0,-1 1 0 16,5-3 0-16,0 3-1 0,4 1 1 0,0-4 0 16,5-1 0-16,1 0-2 0,2-2 0 15,5-4 0-15,0 4-2 0,0-4 0 16,8 0-2-16,4-4-4 0,4-1-4 16,1-2-7-16,6-3-8 0,1-2-6 15,3-1 1-15,-1 3 1 0,-4-1 3 16,-3 4 6-16,-2 0 6 0,-9 3 1 0,-8 4-50 15,-6 0-53-15,-8 0-142 0</inkml:trace>
  <inkml:trace contextRef="#ctx0" brushRef="#br0" timeOffset="-28926.02">8405 14343 239 0,'0'0'64'0,"-3"0"4"0,3 0-33 0,0 0-5 16,0 0-1-16,0 0-5 0,-4 0-3 15,4 0-4-15,0 0-2 0,0-3-3 16,0 3-2-16,0 0-1 0,0-3-1 15,0 3-1-15,0 0 0 0,0-5-1 16,0 5 1-16,0 0-1 0,0 0 0 16,0 0-1-16,0-3 0 0,0 3-1 15,0-3-1-15,0 3-1 0,4-6 0 0,-1 4 0 16,3 2 0-16,-2-5 0 0,4 0-1 16,0-2 0-16,3-1 0 0,0-2 0 15,2-3 0-15,5-4 0 0,-1 0-1 16,0-4 1-16,3 0 0 0,1-2 0 15,1 3 1-15,-5-1 0 0,1 1 0 16,-5 5 1-16,1-2 1 0,-7 4 0 16,-1 0 0-16,-6-1 1 0,0 1 1 0,0-1 0 15,0-1 0-15,-7 2 1 0,1 1 0 16,-1 2 0-16,-2 2-1 0,3 6-1 16,-3 2 0-16,0 0-2 0,0 0-1 15,-1 7 0-15,1 3-1 0,-3 1 0 16,0 4 0-16,-1 0 1 0,1 8-1 15,1-2 1-15,-1 4 0 0,0 2 0 16,-2 0 0-16,3 3 0 0,3-2-1 16,-4 1-1-16,4-4 1 0,2-1 0 0,0-3-1 15,6-1 1-15,-6-2-1 0,6-2 1 16,0-1-1-16,0 0 0 0,0-1 1 16,5-4-1-16,-3-2 0 0,3-2 0 15,1-2 0-15,-4-4 0 0,4 0 1 16,1 0-1-16,-1-6 1 0,1-3-1 15,2-2 1-15,1-2-1 0,-2 1 1 0,2-4-1 16,-3 4 1-16,1-1-1 0,-2 1 1 16,-6 2 0-16,0 2-1 0,0-1 1 15,0 4 0-15,-9-1 0 0,-1 6 0 16,2 0 0-16,-4 0-1 0,-2 6 1 16,-1-2 0-16,-2 2-1 0,3 0 1 15,-2 2-3-15,5 2-4 0,-3-5-7 16,8 5-12-16,1 0-79 0,5-1-7 15,5-5-75-15,9-4-148 0</inkml:trace>
  <inkml:trace contextRef="#ctx0" brushRef="#br0" timeOffset="-26857.04">8824 14302 325 0,'0'0'81'0,"0"-5"2"16,0 2-50-16,0-2-6 0,0 0-2 15,0-1-6-15,0-2-3 0,0-1-3 16,0 1 1-16,0 0 0 0,-3-1 0 16,3-1 0-16,-9 4 0 0,4 1-1 15,-5 5-3-15,1 0-1 0,-3 0-3 16,-1 11-2-16,-4 2-1 0,0-1-2 0,-2 2 0 16,-1 0 0-16,2 1-1 0,3 0 1 15,2 1-1-15,5-2 1 0,1-1-1 16,7 1-2-16,0 1-1 0,8-1-1 15,4-4-1-15,2-4-1 0,9-2-2 16,0-4-2-16,3-4 0 0,1-6 1 16,-2-4-1-16,-2 3 1 0,-1-4 2 15,-6 2 1-15,-2 1 3 0,-2 2 1 16,-4 2 3-16,-2 4 4 0,-6-1 1 0,0 1 3 16,0 4 2-16,0 0 1 0,-5 0 0 15,0-5-1-15,1 5-1 0,-1 0-3 16,3 6-1-16,-4-6-3 0,2 9 0 15,1-4-2-15,-3 5 0 0,6 2 0 16,-3-2-1-16,3 4 1 0,3 0-1 16,4-3-1-16,1-2 1 0,3-1-1 0,4-5 0 15,2-3 0-15,-1 0 0 0,3-4 0 16,2-3-1-16,4-6 0 0,2-1 0 16,0-2 1-16,5-3-1 0,1-1 0 15,1-5 1-15,0 0-1 0,-1-3 1 16,-2 3 0-16,-3 0 0 0,-3-3 0 15,-5 3 0-15,-1 4 1 0,-7 2 2 16,-3 0 1-16,-2 2 0 0,-7 4 2 16,0 1 1-16,0 1 0 0,-5 1 0 15,0 2-2-15,-5 2 0 0,2 6-2 0,-4-4-1 16,-2 8-1-16,1 2 0 0,-5 6 0 16,-1 2-1-16,-1 8 1 0,-2 3 0 15,-5 6 0-15,2 5 0 0,-1 0 0 16,5 2 0-16,1 2 0 0,7 1 0 15,5-3 0-15,8-2 0 0,0-7 0 16,9 0-1-16,3-4 0 0,7-5 1 16,2-2 0-16,7-6 0 0,3-3 0 0,-2-4 0 15,4-5 0-15,3 0 1 0,-2-9-1 16,-2-3 1-16,-3 0-1 0,1-2 0 16,-3-1 0-16,-5-1 0 0,2-2 1 15,-4 0-1-15,-5 1 0 0,-1-2 0 16,-2 4 0-16,-5-1 1 0,0 1-1 15,-2 3 2-15,-5 0 0 0,0 3 2 16,-5 1 0-16,5 1 2 0,-8 1-1 0,0 3 1 16,-3 3-1-16,-3-2-1 0,2 2-1 15,-4 3-1-15,-1 4-1 0,2-1-1 16,-3 1 1-16,4 2-1 0,-1 2 0 16,-2 1 0-16,5 1 0 0,3-1 0 15,-2 5 0-15,7-1-1 0,-1-2-1 16,5 0-1-16,6-3-3 0,0-2-1 0,4-2-1 15,3-3-1-15,5-1-2 0,-3-3 1 16,5 0-1-16,0-6 2 0,4 0 2 16,-3 0 1-16,-1-3 1 0,-2 1 2 15,-3 0 1-15,-2 0 2 0,-2 0 1 16,-3 1 3-16,-8 2 3 0,3 2 3 16,-3-2 2-16,0 5 1 0,-3 0 0 15,-2 0-1-15,-2 0-2 0,2 7-3 16,-2-1-3-16,1 4-2 0,-2 3-1 0,2-2-1 15,4 1 0-15,2 1 0 0,0-1-2 16,0-3-1-16,0 2-1 0,7-4-1 16,6-1 0-16,-1-6-3 0,3 0 0 15,4 0-3-15,3-4-1 0,8-2-1 16,0-4-2-16,2-6-1 0,2 0 1 16,2-2 3-16,-2-6 2 0,-2 6 3 15,-4-1 4-15,-3-1 4 0,-4 8 4 0,-7 2 2 16,-1 5 2-16,-5 0 3 0,-3 5 2 15,-5-4 0-15,0 4-1 0,0 0-2 16,-6 7-3-16,-1 0-1 0,-5 3-3 16,0 4-1-16,-4 4-1 0,-1 3 1 15,1 0-1-15,2-2 0 0,-5 2 0 16,6-5-1-16,1-1 0 0,4-3 0 16,2-3-1-16,1-2 0 0,5-2 0 15,0-5-1-15,0 4 1 0,10-4 0 0,-3-6-1 16,6-2 1-16,0-1 0 0,2 0 0 15,2-5-1-15,1 1 1 0,2-2 0 16,2 0-1-16,-2 2 1 0,0-2 0 16,-4 3-1-16,3 2 1 0,-6 1 1 15,0 4-1-15,-6 0 0 0,-1 5 1 16,-4 0-1-16,-2 5 1 0,0 0 0 16,0 3 0-16,0 2 1 0,-2 1 0 0,-3 1-1 15,2 2 1-15,-2-1-1 0,-1 1 1 16,6-3-1-16,-5-1-1 0,5 0 1 15,0 0-1-15,4-2 0 0,4-2-1 16,0-4 0-16,5-2-3 0,6 0-1 16,5-4-2-16,2-2-1 0,3-2 0 15,5-2 0-15,1-2 1 0,-2-2 1 0,-2 3 3 16,1-3 1-16,-6 2 1 0,-6 1 2 16,0 3 0-16,-6 2 0 0,0 2 0 15,-3 4 0-15,-4-5 1 0,0 5 0 16,-1 0 0-16,-6 0 0 0,5 0 0 15,-5 5 1-15,0-5 0 0,2 0 0 16,-2 0 0-16,0 0-1 0,6-6 0 16,-6 4-1-16,5 2 0 0,-3-9 0 15,-2 6 0-15,6-1 0 0,-6-1 1 0,0 1 0 16,2 0 1-16,-2 0 1 0,0 1 0 16,-3-1 1-16,3 4 0 0,-6-5 0 15,6 5 0-15,-6-3-1 0,1 3-1 16,3 0 0-16,-4 0 0 0,0 0-2 15,-2 0 1-15,-4 8-1 0,0 1 0 16,0 6 1-16,-2-1-1 0,0 2-1 16,3 4 1-16,1 1 0 0,2-2-1 0,3-1 0 15,5-2 0-15,0 0-1 0,10-2 1 16,3-4-1-16,3-2-1 0,5-4-1 16,5-4 0-16,5-4-1 0,3-3 0 15,0-3 1-15,4 3 0 0,0-2 1 16,-1 0 0-16,-4 0 2 0,-1 4 1 15,-8-1 0-15,-5 3 1 0,-5 0 0 0,-4 3 0 16,-4 0 1-16,-6 0 0 0,0 0-1 16,0 4 0-16,-7 5 0 0,-2 0-2 15,0-1-1-15,0 2-5 0,0 0-8 16,0 0-12-16,2-2-92 0,0 0-92 16,3-2-232-16</inkml:trace>
  <inkml:trace contextRef="#ctx0" brushRef="#br0" timeOffset="-26532.39">10823 14328 423 0,'-5'-10'110'0,"-2"0"2"0,1 4-21 15,1 1-65-15,5 1-4 0,0 0 0 16,-2-1-3-16,2 5-1 0,0-2 0 0,0 2-1 15,0-4-4-15,0 4-2 0,0 0-3 16,-4 0-1-16,4 0 0 0,-7 5-1 16,7-5-1-16,-3 5-2 0,3-2 1 15,-6 1-2-15,6-1 0 0,-5 1-1 16,5 0 0-16,0 1 0 0,0-1-1 16,6-1 0-16,-3 1 1 0,2-4-1 15,2 5 1-15,0-5 0 0,1 0 0 16,0 0 0-16,-5 0 0 0,4-5 1 0,-7 1-1 15,4 1-1-15,-4-3-4 0,0 0-10 16,-4-2-15-16,4 1-108 0,-7-3-111 16,7 0-278-16</inkml:trace>
  <inkml:trace contextRef="#ctx0" brushRef="#br0" timeOffset="-24744.75">11064 14338 315 0,'0'-6'80'0,"0"2"5"16,0 1-44-16,-4 3-9 0,4 0-4 15,-4 0-5-15,-1 0-3 0,-1 0-3 16,0 7-1-16,-2 3-1 0,1 0-2 16,0 7-1-16,-2-2-1 0,-1 2-2 0,2 2-1 15,0-5-2-15,0 0-2 0,4-1-1 16,-1-5-2-16,5 0 1 0,0-1-1 15,0-7 0-15,7 5 0 0,2-5 0 16,2-5 0-16,2-2-1 0,3-2 0 16,1-4-1-16,-1 3 0 0,2-4 0 15,1 2-1-15,-3 0 1 0,-4 0 0 16,-1 4 1-16,-4 3 0 0,0 0 0 16,-4 5 0-16,-3 0 0 0,0 6 0 15,0 0 0-15,0 3 0 0,0 0 1 0,3 0-1 16,2 0 0-16,3 2 0 0,1-2 0 15,5-2 0-15,8-2 0 0,2-5-1 16,6 0 0-16,2 0 0 0,1-6 0 16,0-4 0-16,-5-1-1 0,-2-3 1 15,-6-1-1-15,0 1 1 0,-7-1 0 0,-4 1 1 16,-4-1 0-16,-5 2 2 16,0 6 0-16,0 0 1 0,-8 4 1 0,-4 3 0 15,1 0 1-15,-5 0 0 0,0 7-2 16,-1 3 0-16,3 2-1 0,-2 3 0 15,6-1-1-15,4 1-2 0,2-1-2 16,4 0-2-16,10-3-1 0,2-4-1 16,5-2-2-16,2-5-1 0,3 0 0 15,3-8 0-15,0-3 2 0,1-4 2 0,-6-2 0 16,3 1 2-16,-4-2 1 16,-3 5 3-16,-5 1 4 0,-4 3 3 0,-7 4 3 15,0 0 2-15,0 5 1 0,-8 5 1 16,-4 4 0-16,-1 9-2 0,-2 7-3 15,-4 10-2-15,0 5-1 0,-2 9-2 16,1 6-1-16,-3 5-1 0,-2 0 0 16,1 8-1-16,1-3-1 0,-1-1 1 0,-4-2 0 15,1-6 0-15,1-7 0 0,5-7-1 16,-4-10 1-16,5-5 3 0,-1-6 2 16,2-3 3-16,1-6 2 0,3-3 2 15,0-5 1-15,3-4 2 0,2 0-3 16,3-14-3-16,4-3-2 0,3-6-2 15,3-8-2-15,7-9-2 0,3-10-1 16,8 0-1-16,9-7 0 0,6 0 0 16,9 1 0-16,3 5-2 0,0 6-9 0,3 6-13 15,2 3-26-15,-5 3-81 0,-1 0-100 16,-4 8-238-16</inkml:trace>
  <inkml:trace contextRef="#ctx0" brushRef="#br0" timeOffset="-22443.9">11985 14251 283 0,'3'-5'78'0,"-3"-2"4"16,0 1-33-16,0-1-11 0,0 4-3 15,-3-2-4-15,3 1-5 0,0 4-5 0,0-3-5 16,-5 3-3-16,5-5-4 0,0 5-3 16,0 0-3-16,0 5-2 0,0-5-1 15,6 4 1-15,-1 2-1 0,0-1 0 16,2 3 0-16,1-3 0 0,6 0 1 15,-1-2-1-15,1-3 0 0,5 0 1 16,1 0 0-16,1-7-1 0,1 3 1 16,-1 4-1-16,-2-4 0 0,-2-2 1 0,-4 6-1 15,-1 0 0-15,-5-2 2 0,-3 2 2 16,-4 0 2-16,0-4 0 0,-6 4 2 16,1-5 0-16,-3 5 1 0,-3 0-2 15,-5 0-1-15,-2 8-1 0,-2 2-1 16,2 3-1-16,1-1 0 0,0 1-1 15,1 2 0-15,6-1-1 0,1 0 0 0,1-2 0 16,4 1-1-16,4 0 0 16,0 4 1-16,7-4-1 0,2-1-1 0,4-1 1 15,7-4 0-15,1-1 0 0,4-3-1 16,6-3 0-16,2 0 1 0,-1-3 0 16,-1-4-1-16,-1 1 1 0,-2-1 0 15,-2-4 0-15,-3-1 0 0,-6 1 1 16,-1-1-1-16,-2 5 0 0,-5-1 1 15,-3-1 2-15,0 3 0 0,-6 0 2 0,0-1 0 16,0 3 2-16,-6-4-1 0,0 5 1 16,-2-3-1-16,-3 2-1 0,0 4 0 15,-4 0-2-15,2 0 0 0,1 4-1 16,1 2 0-16,0 3-1 0,3 3 0 16,3 2-1-16,5 2-1 0,0 2 0 15,11-4 0-15,-2 6-1 0,6-5-1 16,5-1 1-16,3-4-1 0,4-4 0 0,3-3 0 15,3-3 1-15,3 0-1 0,0-8 2 16,1 2 0-16,3-4 0 0,0 0 1 16,-2-6-1-16,-4 2 1 0,-2-1 1 15,-5 1-1-15,-6 0 0 0,-4 1 1 16,-7 1 0-16,-4 1 1 0,-1 2 0 16,-5-1 0-16,0 0 1 0,-6 0 0 15,1 0 0-15,-2 2-1 0,0-1-1 16,0 3 0-16,-1 1 0 0,-4 5-1 15,3-5 0-15,-5 5 0 0,-2 0 0 0,2 0 0 16,-5 0 0-16,1 6 0 0,-1 1 0 16,0-1 0-16,0 5 0 0,0 0 0 15,-1 1 1-15,7 4-1 0,0-2 0 16,6 1 0-16,1 3 0 0,6-3-1 16,0 0 1-16,6 1-1 0,5-3 1 15,2-3-1-15,5-3 1 0,6-1 0 0,6-6-1 16,6 0 0-16,-2-7 1 0,4-3-1 15,-3 0 1-15,-2-5-1 0,-5 3 1 16,-3-4-1-16,-6 4 1 0,-4 2 0 16,-3 2 1-16,-4-1-1 0,-3 3 2 15,-5 1-1-15,0 5 1 0,-6-3-1 16,-1 3 0-16,-5 5 1 0,-3 8-2 16,0 4 0-16,-5 7 0 0,-3 6 0 15,-3 6 1-15,-1 6-1 0,0 2 0 0,-6-2 1 16,0 4 0-16,0 1-1 0,1 1 1 15,5-1-1-15,1 1 1 0,4-1-1 16,9-2 0-16,1-6 1 0,6-4-1 16,4-5-1-16,2-8 1 0,0-6 0 15,0-3 0-15,6-4 0 0,-1-5 1 16,4-4 0-16,1-4 0 0,6-7 0 16,1-6 0-16,6-6 0 0,6-8-2 0,4-8-1 15,5-10 0-15,2-3-1 0,1-1-1 16,1-4 1-16,-1 1 0 0,-6 2 0 15,-1 4 2-15,-3 4 1 0,-4 7 0 16,-3 1 0-16,-2 6 0 0,-3 5 0 16,-4 6 0-16,-1 5 0 0,-2 3 0 15,-2 5 0-15,-1 1 0 0,-2 3 0 16,-2 4 0-16,-3 0-1 0,-2 0 0 16,5 8 0-16,-5 1 0 0,0 3 1 15,0 2-1-15,0 4 1 0,0 0 0 0,2 0 0 16,4 2 0-16,0 0 1 0,2-4-1 15,9-4 0-15,3-3 0 0,3-1 0 16,7-4 0-16,-1-4 0 0,4-8 0 16,4 1 0-16,-7-6 0 0,1 3 0 15,-3-4 1-15,2-1-1 0,-8-1 0 0,-3-1 0 16,-3 3 2-16,-4 2 2 0,-1 0 2 16,-8 4 1-16,-3 1 2 0,0 4 0 15,0 3-1-15,0-4-1 0,-6 4-2 16,2 0-2-16,-2 0-2 0,0 6-2 15,0 1 1-15,0-1-2 0,-1 3-1 16,7 1-1-16,-2 0-3 0,2 1 0 16,7-1-2-16,0-4-1 0,2 0-1 15,8-6-2-15,-2 4 0 0,6-4 0 0,-1 0 0 16,4 0 1-16,-3-5 1 0,-1 5 2 16,-1 0 2-16,-5 0 0 0,-3 0 0 15,-3 0-5-15,-2 6-7 0,-3 0-33 16,-3 0-52-16,-3 3-76 0,-3 2-177 15</inkml:trace>
  <inkml:trace contextRef="#ctx0" brushRef="#br0" timeOffset="-22154.98">13897 14130 527 0,'-2'-11'123'0,"-3"3"1"0,-1 2-86 0,4 6-11 15,-3 0-7-15,0 0-2 0,-2 5-3 16,1-1 0-16,-1 3 2 0,0-1 1 16,-1 1-1-16,2 1-3 0,-1 1-4 15,4-3-3-15,-1 1-2 0,4-2-2 16,-5 1 0-16,5-2-1 0,0-3-2 15,0-1-3-15,5 7-7 0,-1-7-8 0,1 4-11 16,4-4-15-16,1 0-100 0,2 0-107 16,2-5-253-16</inkml:trace>
  <inkml:trace contextRef="#ctx0" brushRef="#br0" timeOffset="-20642.89">14016 14177 361 0,'0'-6'92'15,"0"3"5"-15,5-2-45 0,-5 0-14 16,0 5-3-16,5-4-3 0,-5 4-2 16,0-3-4-16,0 3-3 0,0 0-5 15,0 0-5-15,4 0-4 0,-4 0-4 0,6 0-2 16,1 0-2-16,2-4 0 0,3 4-1 15,5 0 1-15,-2-4-1 0,4 4 1 16,0-6-1-16,-4 6 0 0,3 0 0 16,-3 0 0-16,-4 0 0 0,-3 0-1 15,-1 0 1-15,-7 5 1 0,0-5 0 0,0 6 3 16,-9 3 0-16,-3-1 2 0,-7 4 1 16,0 3 0-16,-2 4 0 0,-2 0-1 15,0-1-2-15,8 0-1 0,0-1 0 16,6-3-2-16,2 2-1 0,7-3 0 15,0 3 0-15,0-1 0 0,13-1 0 16,1-2 0-16,6-3 0 0,8-1-1 16,7-5 1-16,6-3 0 0,1-8 1 15,4 0-1-15,2-2 0 0,-4-1 0 16,-2 3 0-16,-5-5 1 0,-6 0-1 0,-6 6 0 16,-5-3 1-16,-4 3 0 0,-5 0 1 15,-3 0 1-15,-8 1 1 0,0 1 1 16,0 0 1-16,-5 0 0 0,-2 5-1 15,-5-4 0-15,1 4-1 0,-3 0-2 16,1 0 0-16,-3 0-1 0,3 4-1 16,0-4 0-16,5 5 0 0,2-1 0 0,1 2-2 15,5 1 1-15,0 3-1 0,6 1 0 16,3 1 0-16,6 2 0 0,0 2-1 16,5-3 0-16,5-1 1 0,0-1-1 15,4-4 1-15,4 0 0 0,0-4 1 16,-3-3 0-16,0 0 0 0,-4 0 1 15,1 0 1-15,-7-3-1 0,-1 3 0 16,-6-8 1-16,-3 3 0 0,0 1-1 16,-4-3 1-16,-4-1 1 0,-2 2-1 0,0-3 1 15,0 2-1-15,0 1 1 0,0 0-1 16,0 3 0-16,-4 0-1 0,4 3 0 16,0 0 0-16,0-6 0 0,0 6 0 15,0 0 0-15,0 0-1 0,0 0 1 16,0 0 0-16,0 0 0 0,0 0 0 15,0 0 0-15,0 0 0 0,0 0 1 16,0 0-1-16,-3-3 0 0,3 3 1 0,0-5-1 16,-4 5 0-16,4-4 1 0,-4-1-1 15,4 5 0-15,0-7 0 0,-4 3 0 16,4 4 1-16,-3-4-1 0,3 1 0 16,0 3 1-16,0 0-1 0,-5-4 1 15,5 4 0-15,0 0-1 0,-4 0 0 16,4-3 1-16,-4 3-1 0,4-4 0 15,0 4 0-15,-5 0 0 0,0-5 1 16,2 5-1-16,3-4 0 0,-6 0 1 0,6 4-1 16,-4-6 0-16,4-1 1 0,-3 0-1 15,3 2 0-15,-5-2 0 0,5 2 1 16,0-1-1-16,-5 3-1 0,5 3 1 16,-4-4-1-16,4 4 0 0,-6 0-1 15,-1 0 1-15,-4 9-1 0,0 0 1 16,-3 2 0-16,-2 5 1 0,-1 0 0 0,1 2 0 15,3 2 1-15,0-1-1 0,6-1 0 16,1-3 0-16,6-1-1 0,0-2 0 16,6-2 0-16,1-3 0 0,6-3 0 15,-1-4 1-15,6 0-1 0,0 0 1 16,6-7-1-16,2-5 1 0,0-4-1 16,1-2 0-16,1-1-2 0,-1-10-1 15,0 0-1-15,1-3-3 0,-2 0-1 0,-2-1 0 16,-1-2 1-16,-2 0 0 0,-4 4 3 15,-1 4 1-15,-5 3 2 0,-5 5 1 16,-2 4 2-16,-4 5-2 0,3 4 1 16,-3 6-1-16,-5 0 0 0,0 12 0 15,-3 4 0-15,-4 4 0 0,-3 5 0 16,-3 7 1-16,-1 6 0 0,-4 3 0 16,2-1 1-16,2 1-1 0,0-1 2 0,5-1 0 15,5-7 0-15,2-3 1 0,7-6 0 16,0-2 0-16,3-7 0 0,6-3 0 15,0-4 0-15,6-2 0 0,3-5-1 16,1 0-1-16,4-8-2 0,1 1-8 16,-1-6-13-16,1-8-103 0,1-2-103 15,3-4-263-15</inkml:trace>
  <inkml:trace contextRef="#ctx0" brushRef="#br0" timeOffset="-15953">14813 8190 413 0,'0'-4'95'16,"0"-3"0"-16,0 4-69 0,0 1-10 15,3-2-5-15,-3-2-5 0,5 2-2 16,-5-2-1-16,2 3 1 0,4-4 2 16,-3 2 2-16,-3-2 3 0,5 1 1 15,-5-1 2-15,6-3 0 0,-6 4 1 0,3-3-3 16,-3 1 0-16,0 3-3 0,0-4-1 16,0 4-1-16,0-3-1 0,0 5-2 15,0-3 1-15,-3 3-2 0,-1-1 0 16,4 4 0-16,-9-5 0 0,2 5-2 15,-1 0 0-15,-4 0-1 0,-2 5 1 16,-2-5-1-16,0 4 0 0,1 0 0 16,-3-4 1-16,3 8-1 0,-1-8 1 0,3 5-1 15,2 2 1-15,0-2-1 0,4 2 0 16,1 0 0-16,6-2 0 0,0 4-1 16,0-5 1-16,6 3 0 0,3-5 0 15,3-2 1-15,3 7 0 0,7-7 0 16,3 4 0-16,5-4 0 0,3 0 0 15,3-4 0-15,3 0-1 0,1-7 1 0,4 3-1 16,-2-5 1-16,-1-1-1 0,-3-1 0 16,1-1 1-16,-6-1-1 0,-5 5 1 15,-5 2-1-15,-7 1 1 0,-3 4-1 16,-4-2 0-16,-9 3 0 0,0 0-1 16,-11-2 1-16,-1 6-1 0,-10 0 1 15,-2 3 0-15,-3 5 1 0,-7 4 1 16,3 5 0-16,-1-2 0 0,2 0 0 15,2-1 1-15,2 3-2 0,2-5 1 0,2 0 0 16,3-2-1-16,5 3 0 16,3-2-1-16,3 0 0 0,8 0 0 0,0-1 0 15,8 0 0-15,0-3 0 0,5 2 1 16,4 2-1-16,3-1 1 0,3-4 0 16,0 0 0-16,2-4-1 0,3-2 1 15,1 0-1-15,-2 0 1 0,-3-3-1 16,4 3 1-16,-8-8-1 0,-1 6 1 0,-6 2-1 15,-1-7 1-15,-4 7 1 0,-4-4-1 16,-4 0 0-16,3 4 1 0,-3-7-1 16,0 7 0-16,0-4 0 0,0 4 0 15,-3 0-1-15,3-5 0 0,0 5 0 16,-4 0 0-16,4 8-1 0,0-7 0 16,5 9 0-16,0-2 0 0,0 2 0 15,5 3 0-15,0 2 1 0,6-5 0 16,-1 2 0-16,3-2 0 0,-2-2 1 0,1 2-1 15,-2-2 0-15,0 3 0 0,-3-1 1 16,-2-4-1-16,0 5 0 0,-4-3 1 16,1 0-1-16,-1-4 0 0,-4 2 0 15,-2-1 0-15,6-2 0 0,-6 3-1 16,0-2 1-16,0-1 0 0,-6 2 0 16,6-2 0-16,-4 0 1 0,0 2-1 15,4-5 1-15,-5 3-1 0,5 1 1 0,-4-4-1 16,0 7 1-16,-1-7-1 0,-2 5 0 15,0 1 0-15,-1-1 0 0,-7 1 0 16,-2-1 0-16,0 2 1 0,0 3-1 16,-3-5 0-16,1 2 0 0,0-1 1 15,2 2-1-15,3 2 0 0,-1-2 0 16,5-1 0-16,3 5 0 0,3 1-1 16,4-2 0-16,0 3 0 0,8-2 0 15,5 1 0-15,6-1 1 0,7 1 0 16,1-1 0-16,5 1 1 0,1-2-1 0,0 0 1 15,-5-1 0-15,1-2-1 0,-9-4 0 16,-3 3 1-16,-5-4-1 0,-1-3 0 16,-7 4-1-16,-4-4 0 0,0 0 0 15,0 6 0-15,-7-6 0 0,-1 5 1 16,-1 2 0-16,-1-2 1 0,-4 3 0 0,2 0-1 16,3-2-2-16,0 3-7 0,0 0-11 15,4-5 16-15,3 3-122 0,2-2-103 16,0 2-260-16</inkml:trace>
  <inkml:trace contextRef="#ctx0" brushRef="#br0" timeOffset="-15734.03">15658 8599 552 0,'-7'-16'137'0,"7"0"-1"16,-6 3-40-16,1 5-79 0,3 4-7 15,2 1-4-15,0 3-3 0,0 0-3 16,0 0-1-16,0 0-1 0,0 0-2 16,0 0 0-16,4 0-4 0,-1 3-2 15,-3-3-4-15,6 7-6 0,-2-4-7 0,0 2-8 16,1 1-12-16,-5 3-83 0,0-1-90 16,0 6-215-16</inkml:trace>
  <inkml:trace contextRef="#ctx0" brushRef="#br0" timeOffset="-15182.1">15691 8770 489 0,'-7'0'107'16,"0"-2"1"-16,-4 2-74 0,-4 4-24 16,0 5-6-16,-5 3-1 0,2 1-1 15,-4 0 0-15,4 5 0 0,0-4-1 16,4-1 0-16,7 0 0 0,1 2 0 15,6-3 0-15,7 0 0 0,3-1 0 16,6 0 0-16,4-3 0 0,1 2 0 16,7-2-1-16,-1-5-1 0,2 4 0 0,-2-5 0 15,1-2 0-15,-2 0 0 0,-2 0 1 16,-6 0 1-16,-3 0 3 0,-6-2 1 16,-2-4 1-16,-7 6-1 0,0 0 1 15,-6 0 0-15,1 0-2 0,-5 8-1 16,3-3-2-16,1 2-1 0,3 3 1 15,6-1-1-15,4 2 0 0,9-2 1 0,1 2-1 16,8 3 1-16,2-2-1 0,1 0 0 16,3 0 1-16,-3-5-1 0,0 1 0 15,2 0 0-15,-4-5 0 0,-4-3 0 16,-3 0 0-16,-3 0 2 0,-4-2 0 16,-6-4 2-16,-6 1 1 0,-4-3 3 15,-7 2 2-15,-2-4 1 0,-6 1 0 16,0-1 0-16,1 1-2 0,-4 3-1 15,3 0-2-15,3 6-2 0,-3 0-1 0,1 0-2 16,4 6 0-16,0 3 0 0,2 3-1 16,2 3 1-16,2-1-1 0,5 7 0 15,3-2 0-15,3-1 0 0,1 3 1 16,6 0 0-16,3-6 0 0,2 4 0 16,-1-6 0-16,-1-2 1 0,4-1-1 15,0-5 0-15,1 3-4 0,-3-4-5 16,3-4-9-16,-1 7-10 0,2-3 31 0,0-4-136 15,2 8-104-15,0-8-263 0</inkml:trace>
  <inkml:trace contextRef="#ctx0" brushRef="#br0" timeOffset="-14579.86">15640 8852 395 0,'0'-5'91'16,"0"0"3"-16,0 1-65 0,0-3-4 15,0 2-1-15,0-1-1 0,0 1 1 16,0 2 0-16,5-3 1 0,-5 2 0 16,0-3-3-16,0 5-2 0,0-1-4 15,-5-4-2-15,5 5-4 0,-5-2-2 16,2 4-3-16,-4 0 0 0,0 0-2 16,1 0 0-16,-3 0-1 0,-2 4 2 0,2 0 0 15,-1 3 0-15,3-2 1 0,-1 4 0 16,2 0 0-16,0 2-1 0,3 1 0 15,3-1-1-15,0 1 0 0,0-1-1 16,0 1 1-16,6 0-1 0,-1-1 0 16,4 0 1-16,1-1 0 0,2-4 0 15,1 2-1-15,-2-5 1 0,2 2 0 16,3-1-1-16,-1-4 0 0,4 2-2 0,1 3-5 16,-1-5-8-16,2 4-15 0,2-4-72 15,-4 0-38-15,-2 0-96 0,-3-7-206 16</inkml:trace>
  <inkml:trace contextRef="#ctx0" brushRef="#br0" timeOffset="-12727.33">16335 9607 413 0,'-8'0'96'0,"1"-4"2"15,-1 4-67-15,2 0-11 0,0 0-5 0,6 0-3 16,6 0-3-16,1 0 1 0,6 0-1 16,6 4 2-16,4-4 0 0,8 0-1 15,4 0-1-15,9 0-1 0,1 0-1 16,2 0-2-16,6 0 0 0,0 0-2 15,-4-2 0-15,2 2 0 0,-11 0-1 16,-3 0 0-16,-10 0 0 16,-6 0 0-16,-12 0 1 0,-4 0 0 0,-10 0 2 15,-5 0 0-15,-13 5 0 0,-4 0 0 16,-7 1-1-16,-7 4 1 0,-9 2-2 16,2 5-1-16,0-1 0 0,-2 5 0 15,3 0-1-15,5-4 0 0,2 2 0 0,7-4 0 16,2 2 0-16,9-4-1 0,5-2-1 15,8-1 0-15,9-1-1 0,0-2 1 16,3-3-1-16,9-4 0 0,3 0 0 16,3-5 0-16,2-5 1 0,2-2-1 0,1 5 1 15,-2-6 0-15,-1 3 1 0,-1 2 0 16,-3-1 0-16,1 0 0 0,-4 5 0 16,0-4-1-16,-4 8 1 0,2-2 0 15,-4 2 0-15,1 0 0 0,4 6-1 16,-4 0 1-16,4-3 0 0,2 5 0 15,3-1 0-15,-1-2 0 0,3 4 0 16,1-4 0-16,6 1 1 0,1-1-1 16,0-1 1-16,-2-4 0 0,0 5 0 15,-2-5 0-15,1 0 0 0,-8 0 0 16,2-2 0-16,-5-4 0 0,1 3 0 0,-2-4-1 16,-2 7 1-16,0-6 1 0,-3 0-1 15,0 2 1-15,0-3 1 0,-7 3 0 16,5-3-1-16,-5 1 1 0,0-3-1 15,0 2-1-15,0 1 0 0,0 0-1 16,0 2 0-16,0 0-1 0,0 4 0 0,0 0 0 16,-10 4 0-16,2 3 0 0,-5-2 0 15,-3 5 1-15,-7 0 0 0,-3 2 0 16,-7 0 0-16,-2 0 0 0,-4 1 1 16,1 2-1-16,3 0 1 0,2-1-1 15,6-3 1-15,3 0 0 0,9-1-1 16,3-4 0-16,9 2 0 0,3 0 1 15,3-3-1-15,10 2 1 0,1-2-1 0,10 3 1 16,-2-2-1-16,8 1 1 0,-3-2-1 16,1 1 0-16,-2-2 0 0,-6 0 0 15,-3-4-1-15,-6 4 0 0,-5-4 0 16,-6 7 0-16,-3-3 0 0,-10 5 1 16,-1-2-1-16,-3 4 1 0,1-1 0 15,-3-1 1-15,1 3-1 0,6-1 0 16,9 0-1-16,3-2 1 0,6 3-1 0,8-1-2 15,5 0 0-15,4 0-2 0,7-3 0 16,-2 2-2-16,5-2 1 0,-2-2 0 16,-3-1 1-16,-2-5 1 0,-3 0 1 15,-1 0 2-15,-6-7 1 0,-3 1 2 16,-4-2 2-16,-4-3 1 0,-5 2 1 16,-7 0 0-16,-6 2 1 0,0-2-1 15,-8 1 0-15,0 3-2 0,-5 1 0 16,1 4-1-16,4 0 1 0,-3 0 0 15,3 6-1-15,5 3 0 0,4 2 1 0,4 1-2 16,8 1 1-16,0 5 0 0,11-1-1 16,7 4 1-16,3 1-1 0,6-1 0 15,5-3-3-15,-1 0-5 0,3-4-5 16,-2 0-11-16,-4 1-9 0,-1-6-97 16,-2 0-98-16,-4-2-240 0</inkml:trace>
  <inkml:trace contextRef="#ctx0" brushRef="#br0" timeOffset="-10967.68">17548 10664 431 0,'2'0'91'0,"-2"0"1"0,0-3-79 0,7 3-5 16,-3 0-1-16,-4-3 0 0,3 3 2 16,-3-6 2-16,7 6 3 0,-2-5 4 15,-5-1 1-15,2 3 2 0,-2-2-1 16,5 0-2-16,-5 2-3 0,0-2-2 16,0 2-4-16,0-1-3 0,-7 4-2 15,-5-5-1-15,4 5-1 0,-6 0 0 16,-5 0 0-16,-2 0 0 0,-2 0 0 15,0 0 1-15,-1 9-1 0,2-6 0 16,-3 5 0-16,5 0 0 0,0 2-1 16,7 2 0-16,2 3-1 0,8 3 1 0,3-1-1 15,14 4 1-15,3-1-1 0,4-1 1 16,6 2-1-16,1 1 1 0,-1-5-1 16,4 1 1-16,-3-4-1 0,-3 2 0 15,-4-5 0-15,-1-4 0 0,-3 0 0 16,-7-4 0-16,-4-3 0 0,-1 6 0 15,-5-6 0-15,-9 0 1 0,-2 4-1 0,-1-4 1 16,-1 0 0-16,-1 4 0 0,2-4 0 16,1 6 0-16,3-6-1 0,6 5 0 15,2 1 0-15,0-2-1 0,8 3 1 16,5 1-1-16,0-1 1 0,7 2 0 16,1 0 1-16,3-4-1 0,3 1 0 0,-2-6 1 15,2 6-1-15,-1-6 0 0,-5 0 1 16,0-7-1-16,-1-2 1 0,-9-1 0 15,-3-2 0-15,-8-3 2 0,0-2-1 16,-13 1 1-16,-3-1 1 0,-7 4-1 16,1 0 0-16,-4 3-1 0,-5 2 0 15,3 3 0-15,2 5-1 0,6 3-1 16,0 4 1-16,4-1-1 0,0 4 0 16,9 1-1-16,3 2 1 0,4 1-1 0,10-1 1 15,3 2-1-15,6-2 1 0,5 2-1 16,7-1 0-16,7 2 0 0,2-4 0 15,1-1 0-15,-1 0 0 0,-1 0 0 16,-2-3 1-16,-9 2-1 0,-5-3 1 16,-6 0 0-16,-9-2-1 0,-2 3 0 15,-6-3 0-15,-4 4 0 0,-5-3 1 16,-4-2 0-16,-3 5 0 0,-6-5 1 16,-1 3 0-16,0-3 0 0,-1-4 1 0,-1 0 0 15,3 0 1-15,4 0 0 0,1 0 0 16,4 0 1-16,2-4-1 0,5 4 0 15,1 0 0-15,5-5-2 0,0 5 0 16,7 0-1-16,8 0-2 0,2-3-1 16,9 3-2-16,4 0-2 0,3 0-1 15,6 0-3-15,3 0-1 0,0-8 1 16,5 2 1-16,1-2 2 0,3-3 2 0,7 2 2 16,1 2 3-16,-3-2 3 0,-5 5 2 15,-9 0 1-15,-4 4 1 0,-9 0 0 16,-11 0 1-16,-11-3-2 0,-2 3-1 15,-5 3-1-15,-11-3 0 0,-4 8-2 16,-7-2 0-16,-11-1 1 0,-7 2 0 16,-5 1-1-16,-1 2 0 0,0 2 0 0,7 1 0 15,-1 1 0-15,9-1 0 0,7 1-1 16,-1-2 1-16,5-1-1 0,3-2 0 16,3-3 0-16,4 0 0 0,-1-2 0 15,5-4 0-15,1 0 0 0,2 0 1 16,3 0-1-16,-6-4 1 0,6-3 0 15,-2 3 1-15,2-4 1 0,-5 0 2 16,5 2 3-16,0-1 0 0,0 1 0 16,-4 2 0-16,4 0-1 0,5 4-2 0,1 0-2 15,5 4-2-15,3 0-2 0,3 1-5 16,6 0-3-16,3 2-8 0,1 1-11 16,1 2-70-16,1 0-36 0,1 1-92 15,-5-3-195-15</inkml:trace>
  <inkml:trace contextRef="#ctx0" brushRef="#br0" timeOffset="-9789.58">16351 10287 476 0,'2'-6'105'0,"3"1"1"0,-5 1-83 16,3 4-8-16,-3 0-5 0,0 0-2 0,5 0 0 15,-5-3 2-15,0 3 1 16,0 0 2-16,-6 3 2 0,0-3 0 0,-1 9-1 15,-5-1-2-15,0 4-2 0,-3 3-2 16,0-2-3-16,1 6-1 0,0-2-1 16,3 4-2-16,5-3 1 0,4-1-1 15,2 5 0-15,3 0-1 0,8-1 1 16,8-2 0-16,1 0 0 0,4 1 0 16,6-6-1-16,1-3 1 0,-1-1-1 15,1-1 0-15,0-4 0 0,-4-2 0 16,-4-3 0-16,-3 0 0 0,-2 0 1 0,-7 0 0 15,-2 0 1-15,-4-3 0 0,-5 3-1 16,0 0 1-16,-11 0 0 0,3 3-1 16,-4 1-1-16,-2 0 1 0,1 2-1 15,-2 1 0-15,2 0 0 0,2 0 0 16,3 2-2-16,2 0 0 0,6 0 0 16,2 1-1-16,9-3 0 0,-2 1 0 0,8 0 1 15,4-3 1-15,4 1 0 0,-2-6 0 16,7 5 1-16,-2-5 0 0,-2 0 0 15,1 0 1-15,-1 0-1 0,-1 0 0 16,-3 0 1-16,-5 0 0 0,-2-4 1 16,-6 4 0-16,-4-6 0 0,-5 3 0 15,-5 3-1-15,-4-3 1 0,-10 3-1 16,-8 5-1-16,-6 6-1 0,-5 1 1 16,-3 8 0-16,-7 4 1 0,-4 5-1 0,-1 4 1 15,-4 0-1-15,2 1 1 0,1 2-1 16,2-3 1-16,1-2-1 0,11-5 0 15,6-1 1-15,9-6-2 0,5-3 1 16,9-1 0-16,2-5 0 0,6-5-1 16,3-1 2-16,3 1 0 0,8-5 0 0,4-5 0 15,10 1 1-15,3-5 0 0,12-1-1 16,7-4-1-16,5-6 0 0,5-4-1 16,3-1 1-16,0-1-1 0,0-2 0 15,-5 2 1-15,2 5 0 0,-5 8 0 16,-4 3 0-16,-8 6 0 0,-7 4-1 15,-7 0 1-15,-6 3 0 0,-7-3-1 16,-6 7 0-16,-7-4 0 0,0 3 0 16,0-2 0-16,0 0 2 0,-3 2 1 15,-1-2 1-15,-1 5 2 0,3-4 1 0,2 3 1 16,0 1 1-16,0 0 0 0,5 4-1 16,4-1 0-16,3 0-2 0,2 1 0 15,6-1-2-15,1-1 0 0,3 2-1 16,-2-5-1-16,3-3-4 0,-3 2-7 15,0-7-10-15,-5 4-17 0,2-4-101 0,-6-4-108 16,1-8-264-16</inkml:trace>
  <inkml:trace contextRef="#ctx0" brushRef="#br0" timeOffset="-8456.08">16723 10792 325 0,'0'-7'75'0,"-5"1"2"0,5 3-41 16,-6 3-17-16,6-4 3 0,-4 4 3 16,-1 0 2-16,0-5 3 0,3 5 2 15,2 0 0-15,-6 0-4 0,6 0-5 16,-2 0-5-16,2 0-3 0,0 5-5 0,0-2-4 16,-4 0-2-16,4 4-1 0,0-1-1 15,0 2 0-15,5 0-1 0,-2 3 1 16,3 1 0-16,5 1-1 0,-2 1 1 15,8-1 0-15,-2 3 0 0,6-2 0 16,2 0 0-16,-1 1 0 0,2-1 0 16,-2-2 0-16,-1 0 0 0,-1-1 1 15,-1-5 1-15,-5 2 0 0,3-4 2 16,-7 1 1-16,1-5 1 0,-2 0 1 0,-2 0 1 16,-1-5 1-16,-1 0-1 0,1-5-1 15,-4 1-2-15,4-5 0 0,-2-2-3 16,-1-1 0-16,2 0-1 0,0-2 0 15,-3-1 0-15,3 2 1 0,-5 0 0 16,2 6 0-16,-2-2 0 0,0 6-1 16,-6-2-1-16,3 7-1 0,-3 3 0 15,-4-6-1-15,1 6-1 0,-3 0 0 0,-1 0 0 16,-2 5 1-16,-4-2 0 0,1 5 0 16,1 1-1-16,-1 3 1 0,-1 0 0 15,4 5 0-15,-4-5 0 0,11 6-1 16,-4-2 0-16,6 0 0 0,6-3 0 15,0 2 0-15,13-2 0 0,-1 0 0 16,2 1 1-16,5-1 0 0,2-3 0 16,-1-1 1-16,0 0-1 0,0-1 1 0,0-3-1 15,0-5 0-15,-1 0 0 0,-5 0 1 16,1-4-1-16,-2-5 0 0,-2-2 1 16,-3-3-1-16,-3-2 1 0,-5 0-1 15,0-4 0-15,-6 3 0 0,-6-5 0 16,-1 2 1-16,-3 1-1 0,-2 1 1 15,-3 0 0-15,-4 3 0 0,2 3 0 16,-1 2 0-16,-3 7-1 0,1 3 0 0,0 0-1 16,0 8 1-16,6-1 0 0,0 4-1 15,5 2-1-15,7 1 1 0,2-2-1 16,6 2 1-16,7 1-1 0,6-1 1 16,3 2 0-16,7-2 1 0,-1-2-1 15,4 1 1-15,0-2 0 0,0-3 0 16,-4-2-1-16,-3-1 0 0,1-5 0 15,-5 0 0-15,-2 0 1 0,-1-9-1 0,-4 0 1 16,-1-3 1-16,-2-1-1 0,-5 0 0 16,0-2 1-16,-7-2 0 0,-5 0 1 15,-1 0 0-15,-3-1 1 0,-4 3-1 16,-4-1 1-16,1 4-1 0,-7 2-5 16,3 4-8-16,1 6-8 0,0 0-14 15,5 5-11-15,0 2-95 0,8 6-102 16,5 0-238-16</inkml:trace>
  <inkml:trace contextRef="#ctx0" brushRef="#br0" timeOffset="-7785.3">16922 10794 386 0,'0'-6'92'0,"-2"-2"2"15,2 3-58-15,-6 2-12 0,6-3-3 16,-6 1-3-16,6-1-2 0,-6 2-2 16,1-1 1-16,2-1 0 0,-4 0-1 15,-3 2-2-15,-3-1-2 0,-1 1 0 16,-1 4-2-16,-5-3-1 0,-4 3-2 0,2 0-1 15,-3 0-1-15,4 4 0 0,1 0-1 16,2-4-1-16,4 4 1 0,6-4-2 16,2 6 1-16,1-6-2 0,5 5 1 15,0-5 0-15,10 0 0 0,-2 0 0 16,5 3 0-16,0-3 0 0,6 5 0 16,-4-5 0-16,4 0 1 0,-6 3-1 0,-1-3 0 15,-5 3 1-15,-4-3 0 0,-3 0 0 16,0 0 0-16,-8 0 1 0,0 0 0 15,-4-4 0-15,-2 4 1 0,-4-4 0 16,4 4 1-16,-1 0 0 0,4 0 0 16,3 0-1-16,1 0-1 0,7 0 0 15,0 4-1-15,9-4-1 0,4 0 0 16,6 5 0-16,6-5 0 0,1 5 1 16,1-5-1-16,-1 3 0 0,-5-3 0 0,-6 0 0 15,-3 0 0-15,-5 0 0 0,-7 0-1 16,-14 0 1-16,0 0 0 0,-10-3-2 15,-4 3-5-15,-5 0-8 0,-1 3-1 16,-4-3-105-16,6 7-99 0,5-3-248 16</inkml:trace>
  <inkml:trace contextRef="#ctx0" brushRef="#br0" timeOffset="2341.77">14502 14306 237 0,'0'0'63'0,"0"0"3"15,0 0-29-15,0 0-9 0,0-5-4 0,0 5-4 16,0 0-5-16,0 0-1 0,-3-4-3 16,3 4 0-16,0 0-2 0,-4 0-2 15,4 0-1-15,0 0-2 0,-4 0 0 16,-2 0-1-16,6 0-1 0,-3 5 1 16,3-5 1-16,-4 0 0 0,4 6 2 15,0-6 0-15,0 0 2 0,0 0 0 16,0 0 1-16,0 3 1 0,0-3 0 0,0 0-1 15,0 0 1-15,0 0-2 0,0 0-1 16,3-3-1-16,1 3-2 0,2-7-1 16,-2 3 0-16,1 1 0 0,5-2-1 15,-1 0 0-15,2 0 0 0,-2-3 0 16,4 2 1-16,-1-3 0 0,-2 0 1 16,1-2 0-16,-1 1 1 0,0-1-1 15,3 4 1-15,-4-1 0 0,1-1 1 16,-2 4 0-16,-2-2 0 0,1-1 0 0,-4 2 0 15,-3-1 1-15,0 3-2 0,0-3 1 16,-5 3-2-16,-1-3 0 0,-1 4 0 16,-2-1-1-16,2-2-1 0,-1 6 0 15,1-2 0-15,0 2-1 0,2 0 0 16,-1 0 0-16,2 0-1 0,-1 0 0 16,1 0 1-16,0 0-1 0,-1 0 0 0,3 4 0 15,-3-4 1-15,5 5-1 0,-4-5 0 16,4 4 0-16,-3-4 1 0,3 3-1 15,0-3 1-15,-5 5-1 0,5-5 1 16,0 0 0-16,0 5 0 0,-2-5 0 16,2 0 0-16,0 5 0 0,0-5 0 15,0 0-1-15,-6 5 1 0,6-5-1 16,0 2 1-16,0 3 0 0,0-5 1 16,-2 4-1-16,2-4 1 0,-4 6 0 0,4-1 1 15,-6-1-1-15,4 3 0 0,-3 3 0 16,3-1 0-16,-4 2-1 0,0 1 0 15,0 0-3-15,-1 0-4 0,1 0-9 16,-2 0-12-16,2-1-91 0,2 0-95 16,0-2-235-16</inkml:trace>
  <inkml:trace contextRef="#ctx0" brushRef="#br0" timeOffset="3070.72">14522 14220 258 0,'0'0'65'0,"0"0"1"16,0 0-35-16,0 0-12 0,4-5-2 15,-4 5-1-15,4 0-3 0,-4 0-2 16,0-3-1-16,3 3-1 0,-3-4 0 15,5 4-1-15,-5 0-2 0,0-3 0 0,0 3-1 16,3 0-1-16,-3 0 0 0,0 0 0 16,0 0 1-16,0 0 0 0,0 0 1 15,0 0 0-15,-4 7 0 0,4 0 1 16,-6 0-2-16,1 6 1 0,-2-2-1 16,0 2 0-16,0-1 0 0,0-1-1 15,1-2 1-15,-2-1-1 0,2 0 0 16,0-1 0-16,1-5 1 0,2 4 0 15,3-6 0-15,-5 4 1 0,5-4-1 16,-6 6-1-16,6-6 1 0,0 0-1 0,0 0 0 16,0 0 0-16,0 0 1 0,-2 0 0 15,2 0 0-15,2 0-1 0,-2-6 0 16,6 3-1-16,-3-2-1 0,1 1 0 16,-1-3-1-16,3-2-1 0,-2 2 1 15,1-4-1-15,0 0 0 0,-1-1 0 16,2-1-3-16,0 1-4 0,-1 0-11 0,0 0-85 15,2 1-85-15,2 1-215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48:33.44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2177 11379 175 0,'5'-12'46'15,"-2"1"3"-15,2 1-24 0,-5 2 0 16,3-1 2-16,-3 2-1 0,0 1 2 16,3 1-1-16,-3 1-1 0,0 1-1 15,0-2-2-15,0 5-3 0,-3-3-4 16,3 3-3-16,0 0-4 0,-4 0-1 16,4 0-3-16,-6 0-1 0,1 8-2 0,3-2 0 15,-4 1 0-15,-1 2 0 0,1 2 0 16,-1 1 1-16,-2 1 1 0,-1 1 1 15,2 2 1-15,-3 0 0 0,0 1 0 16,2 2 0-16,1 1 0 0,1 2-2 16,-3 2 1-16,4-3-2 0,0 0 0 15,2 1 0-15,1-2-1 0,3-2 1 16,0 0-1-16,0 0 0 0,0-1 1 16,10 0-1-16,-4 1 1 0,2 1-1 15,4-1 1-15,0-1 0 0,2 0-1 16,0-1 0-16,0-1 0 0,-1-3 0 0,6-1 0 15,0-2-1-15,1-2 0 0,2-2 1 16,2-5 0-16,0-5-1 0,3-1 1 16,-1-5 0-16,3-1 0 0,-1-8 0 15,-1-3-1-15,6 1 1 0,-2-5-1 0,3 0 0 16,-2-2 0-16,-1-3 0 0,-1-2 0 16,-4-2 0-16,-7-4 0 0,-4-1 0 15,-4-2 1-15,-8 2 0 0,-3 0 2 16,0 2 0-16,-10 6 1 0,-3 4 0 15,-5 4 1-15,-2 6 0 0,-6 2-2 16,-1 8 0-16,-6 5-1 0,4 4-1 16,-3 9 0-16,0 4-1 0,-1 4 0 15,1 5-1-15,3 7 1 0,-4 4-1 16,2 2 0-16,-1 2 0 0,5 1 1 16,3 1-2-16,1-2-3 0,6-5-4 0,6-5-7 15,1-2-18-15,4-5-76 0,2 0-84 16,4-6-205-16</inkml:trace>
  <inkml:trace contextRef="#ctx0" brushRef="#br0" timeOffset="817.93">2392 11555 244 0,'0'0'60'16,"0"-4"1"-16,6 4-34 0,-6-4-5 15,4 4-5-15,-4 0 1 0,6 0 1 0,-6-3 1 16,0 3 0-16,5 0 0 15,-5 0-1-15,0 0 0 0,0 0-1 0,0 0-3 16,3 0-1-16,-3 0-2 0,6 4-2 16,-1 2 1-16,-3 1-1 0,4 0 1 15,-2 4-1-15,-1 2 1 0,3 0-1 16,-4 3-1-16,3 0 0 0,-2 1-1 16,-3 1 0-16,6 2-2 0,-2-1 0 15,1 2-1-15,0-4 0 0,3 3 0 16,-1 2-1-16,1-1 0 0,-1-3-1 0,4 0-1 15,-3 0 0-15,-1-2 0 0,1-4-1 16,-2-1 1-16,0-2-1 0,-1-3-1 16,-5-1-5-16,4-2-7 0,-4-3-13 15,0 4-87-15,4-4-89 0,-4-7-224 16</inkml:trace>
  <inkml:trace contextRef="#ctx0" brushRef="#br0" timeOffset="5734.75">2971 11764 256 0,'0'0'65'0,"0"0"3"16,0-3-38-16,0 3-6 0,0 0-4 15,0-4-6-15,0 4-4 0,0 0-1 16,0 0-3-16,0 5 0 0,4-5-1 16,-4 5 1-16,0-1 0 0,3-1 1 15,-3 1-1-15,4-4 0 0,-4 5-1 16,0-5 1-16,3 3-1 0,-3-3 0 16,0 0 0-16,5 0 1 0,-5 0-2 15,4 0 1-15,-4 0-1 0,3-3 0 0,-3 3 0 16,5 0 1-16,-5-4-1 0,2 4 1 15,-2-4 0-15,0 1 0 0,0 3-1 16,-7-7 1-16,5 7-1 0,-3-4-1 16,0 4 0-16,-2-4 0 0,0 4-1 15,-1 0-1-15,-4 4 1 0,3-1-1 16,-3-3 0-16,0 8-1 0,-2-4 1 16,2 3-1-16,3-1 0 0,-3 1 1 15,5 0-1-15,-4 4 0 0,2 0 0 0,2 1 1 16,0-1-1-16,2 2 0 0,-1 1 0 15,6-2 0-15,0 0 0 0,0 0 0 16,0 3 0-16,11-1 0 0,-4 3 1 16,2-1-1-16,1 2 1 0,0-1-1 15,3 1 1-15,-1-2-1 0,1-3 1 16,1 3-1-16,-2-4 0 0,0-1 0 16,-3-1 1-16,-3-2-1 0,0 2 0 0,-6 0 0 15,0-2 1-15,-7 2-1 0,0-1 0 16,-4-1 1-16,-3 0-1 0,-1-3 0 15,-3 1 1-15,-2-3-1 0,1-3 0 16,-3 0 0-16,-3 0 1 0,0 0-1 16,4 0 0-16,-1 0 0 0,3 0 0 15,2-4 1-15,3 4-1 0,6-5 0 16,2 5 0-16,6-4-5 0,-5 0-10 16,5 0-50-16,0-2-30 0,5 0-68 0,1 0-157 15</inkml:trace>
  <inkml:trace contextRef="#ctx0" brushRef="#br0" timeOffset="6496.46">3148 12110 293 0,'0'0'76'0,"0"0"2"16,0-4-29-16,0 4-20 0,6 9-9 0,-6-2-4 15,0 1-3-15,-6 6 0 0,1 1 1 16,-1 2-2-16,-1 4-1 0,0 1-2 16,-5-3-2-16,3 2-1 0,-4 0-2 15,0 1 0-15,-1 0-2 0,-3-2 0 16,3-2 0-16,0 3-1 0,2-3-2 16,2-3-3-16,3-4-9 0,1-3-29 15,6-2-53-15,-5-6-72 0,5 0-172 16</inkml:trace>
  <inkml:trace contextRef="#ctx0" brushRef="#br0" timeOffset="6940.05">3520 11830 309 0,'6'-11'79'16,"-6"2"1"-16,5 2-29 0,-5 7-28 15,0 0-8-15,0 12-5 0,0 2 0 0,-6 3 1 16,0 6 2-16,0 5 1 0,-2 1 2 16,-2 0-2-16,2 1-2 15,1-1-2-15,0-2-1 0,0-3-3 0,0-3-1 16,2-1-1-16,-1-3-2 0,3-2 0 15,-1-4-1-15,4-1 0 0,-6-2-1 16,6 0-2-16,0-4-4 0,0-4-4 16,0 0-12-16,6 0-37 0,-1 0-40 15,0-10-72-15,2 1-157 0</inkml:trace>
  <inkml:trace contextRef="#ctx0" brushRef="#br0" timeOffset="7247.76">3372 11790 355 0,'-16'-6'81'0,"7"1"1"15,-3 1-59-15,6 4-4 0,4-3-7 16,2 3-4-16,0 0-1 0,7 0 1 15,1 3 1-15,3-3 2 0,1 0 2 16,4 0 1-16,5-4 0 0,4-2 0 16,2-2-3-16,7-1-1 0,5 0-3 0,1-1-2 15,-1 0-2-15,5 1 0 0,-4 2-2 16,-4 1 0-16,0 1 0 0,-7 0-2 16,-3 5-2-16,-5 0-8 0,-3 0-15 15,-6 0-75-15,-7 6-83 0,-5 2-202 16</inkml:trace>
  <inkml:trace contextRef="#ctx0" brushRef="#br0" timeOffset="8143.91">3910 11938 281 0,'5'-3'74'0,"-5"0"4"0,0-6-27 15,0 1-21-15,6-2-5 0,-6-2 0 0,7-3-1 16,-7-1-2-16,3 1-1 0,-3 0-2 15,0 1-2-15,0 1-2 0,-3 2-2 16,-3 4-4-16,1 7-3 0,-2-3-2 16,-2 3-1-16,-3 6-1 0,-1 5-1 15,-5 3-1-15,2 6 0 0,-4 1 1 16,0 5-1-16,-4 1 1 0,4 0 0 16,2 1 0-16,4-3 1 0,4-3-1 15,0-4 1-15,10-1 0 0,0-3-1 16,6-3 1-16,1-5-1 0,5-3-1 15,6-3 1-15,1 0 0 0,2-6-1 0,1-3 1 16,2-3-1-16,-3-4 1 0,0-2-1 16,-1-2 0-16,0-3 1 0,-1-2-1 15,-3 0 0-15,1 2 0 0,-4-2 0 16,0 3 0-16,-6 3 1 0,-1 5-1 0,-6 3 0 16,0 5 0-16,0 6 0 15,-6 0 0-15,-1 12 0 0,-5 0 0 0,4 5 0 16,-4 3 1-16,4 2 0 0,-4 1 0 15,6 1 1-15,-1-3 0 0,7-3 0 0,-4-2 0 16,4-3 0-16,4-3 0 16,2-5-1-16,1-5 1 0,5 0-1 15,2-8-1-15,5-4 1 0,1-2 0 0,1-5-1 16,5 1 1-16,-1-2-1 0,-5 2 0 16,1-1 0-16,-7 0 1 0,2 2-1 15,-2 3 0-15,-5 2 0 0,-2 1 0 16,-1 5 0-16,-1 6 0 0,-5 0 0 15,2 10 0-15,-2 2 0 0,0 3 0 16,0 4 0-16,5 4 1 0,-5 1 0 16,3-1 0-16,3-2 0 0,-1 0 2 15,-1-4-1-15,2 0 0 0,3-3 0 0,-1-3 0 16,-1-2 0-16,2 0-1 16,2-2 0-16,0 1-1 0,-2-5 1 0,2 2-3 15,-4-5-4-15,1 4-5 0,-2-4-8 16,1 3-30-16,-2-3-64 0,-5-3-82 15,3-1-194-15</inkml:trace>
  <inkml:trace contextRef="#ctx0" brushRef="#br0" timeOffset="8423.8">4381 11784 302 0,'-8'0'80'0,"2"5"4"16,-1 2-39-16,-4 6-9 0,-2 2-3 15,-3 5-3-15,1 4-4 0,-3 2-3 16,-1 5-3-16,1-2-1 0,0-1-3 16,-2-3-2-16,2-2-2 0,4 0-2 15,-1-3-3-15,-3-6-2 0,-1 2-1 16,5-4-2-16,-1-3-2 0,-1 0-1 15,2-2-4-15,3-3-6 0,3 3-8 16,0-3-30-16,2-4-61 0,4 0-82 16,2 0-189-16</inkml:trace>
  <inkml:trace contextRef="#ctx0" brushRef="#br0" timeOffset="10577.98">4983 11165 319 0,'3'-7'76'15,"-3"0"2"-15,4 2-49 0,-4 0-7 16,4 5-8-16,-4-5-3 0,0 5-4 15,0 0 0-15,0 0 1 0,-4 0 0 16,-2 0 2-16,-1 7 1 0,-1 0 0 0,-4 1 2 16,-3 5 0-16,-3 3 1 15,-2 5 0-15,-3 2-2 0,-7 10 0 16,0 4-1-16,-1 11-1 0,-3 6-2 16,0 2-1-16,-3 2-2 0,1 7 0 0,4-3-1 15,0 2-1-15,4-1-1 0,8-4 0 16,7-1-1-16,13-4 1 0,6-6-1 15,8-4 0-15,2-12-1 0,5-4 1 16,3-4-1-16,-2-7 1 0,0-3-1 0,0-4 0 16,-3-3-4-16,3-2-8 0,-2-5-19 15,-4 0-76-15,-1 0-87 0,0-4-211 16</inkml:trace>
  <inkml:trace contextRef="#ctx0" brushRef="#br0" timeOffset="11215.14">4967 11650 419 0,'-7'0'89'16,"-2"8"2"-16,-1 3-75 0,-1 6-4 15,-2 4-2-15,0 4 0 0,1 8-1 16,1 8 0-16,-5 6 1 0,2 3-1 16,-5 0 0-16,1 2 0 0,2 4-1 15,-3-8 0-15,5-3-1 0,0-8-1 16,4-2-2-16,1-2-1 0,4-2-1 15,1-4-1-15,4-1-1 0,-4-5 1 16,4-1-1-16,0-3 1 0,0-6-1 0,0-2 1 16,0-5 0-16,0-4 1 0,0-6-1 15,0-4 0-15,7-9 1 0,-1-5-1 16,-1-8-1-16,4-8-2 0,5-5-3 16,4-6 0-16,-3-9-1 0,3-3 0 15,3-3 0-15,1 3 1 0,-1-3 2 16,1 5 2-16,2 9 0 0,0 8 2 0,8 9 1 15,-3 8 0-15,1 8 0 0,-3 9 2 16,-1 4-1-16,-5 6 1 0,4 9 0 16,-4 4 0-16,-3 4 0 0,-2 4 0 15,-4 1 0-15,0 5 0 0,-5 3 0 16,-7 3 1-16,-14 2-1 0,0 0 1 16,-3 0 0-16,1-5 0 0,-3 1 0 15,-7-6-1-15,1-5 0 0,5-4 0 0,-3-5-1 16,-1-5 0-16,1-2 0 0,1-4-1 15,4-7 0-15,2-3-1 0,2-3 0 16,2-4 0-16,3 0-1 0,1-3-1 16,4 2-2-16,4 0-3 0,0 0-5 15,0 1-7-15,4 2-10 0,2 0-61 16,1 1-26-16,3 3-77 0,2 1-160 16</inkml:trace>
  <inkml:trace contextRef="#ctx0" brushRef="#br0" timeOffset="11580.69">5321 12252 354 0,'0'5'84'0,"0"-5"6"0,7 0-57 16,-1 0-3-16,5-10-1 0,3-1 1 16,1-6 0-16,5-6-2 0,3-7-4 15,0-6-3-15,3-7-2 0,-3-5-4 0,6-9-3 16,-1-3-5-16,-2-3-1 0,3 0-3 16,-5-1-2-16,-5 1 0 0,-5-1 0 15,-9 3 0-15,-5 4-1 0,-11 3 0 16,-7 6 1-16,-2 5-1 0,-1 8 0 15,3 11 0-15,2 5 0 0,1 9 1 16,3 7-2-16,0 3-2 0,7 4-3 16,2 3-6-16,3 3-5 0,-6 1-8 15,6 2-30-15,6 0-62 0,-3 1-81 0,8 0-189 16</inkml:trace>
  <inkml:trace contextRef="#ctx0" brushRef="#br0" timeOffset="11852.96">5942 11584 411 0,'6'0'94'0,"2"-5"2"15,3 0-67-15,3 5-7 0,7-6-8 16,-1 0-3-16,4 0-3 0,-2 1-2 16,10 0-2-16,-4 2-1 0,-3-1-2 0,-4 4 0 15,-1-5-2-15,-1 5-2 0,-1-4-4 16,-8 4-6-16,1 0-19 0,-3 0-68 16,-1 0-78-16,-7 0-188 0</inkml:trace>
  <inkml:trace contextRef="#ctx0" brushRef="#br0" timeOffset="12132.92">5912 11936 299 0,'0'4'84'0,"0"3"5"15,0-4-27-15,4-3-18 0,2 4-10 16,1-4-7-16,0 0-4 0,5-4-3 16,2 0-3-16,4-4-3 0,3-1-1 15,0 0-2-15,-1-1-2 0,0 0-2 16,1 1-2-16,3 4-1 0,-3-2-2 16,-1 3-2-16,-6 0-2 0,4 0-5 15,-4 4-8-15,-1 0-37 0,-6-5-58 16,-2 5-82-16,1-6-194 0</inkml:trace>
  <inkml:trace contextRef="#ctx0" brushRef="#br0" timeOffset="12913.18">6927 11676 380 0,'0'0'83'0,"0"-5"1"0,0 1-63 16,8-2-10-16,4 0-5 0,-3-3-4 0,6-2-1 16,1-3 0-16,3-2 0 15,-3-3-1-15,4-1 1 0,4-2 0 0,-3-1 1 16,3-1 2-16,-2 1 2 0,-3 0 1 16,-4 4 1-16,2 2 2 0,-8 2-1 15,0 3 1-15,-5 3-2 0,1 5-2 16,-5 0-1-16,0 4-1 0,0 0-2 15,-5 0 0-15,-1 5-1 0,-1 2 1 16,-2 3 1-16,-2 6 2 0,-2 1 3 16,-1 9 2-16,1 1 1 0,0 5 1 15,0 0 0-15,-2 1-2 0,-2 0-2 0,3-1-2 16,4-1-2-16,-2-3-1 0,0-5-1 16,5-2 0-16,1-3-1 0,6-4 0 15,0-1-1-15,-2-8 1 0,2 0-1 16,0 1 0-16,0-6-2 0,0 4-5 15,3-4-5-15,-3 0-9 0,11-4-35 16,-2 0-55-16,1-3-81 0,4-2-184 16</inkml:trace>
  <inkml:trace contextRef="#ctx0" brushRef="#br0" timeOffset="13414.05">7457 11316 435 0,'0'-11'92'0,"-2"2"1"0,2 6-78 0,-4 3-6 15,4 0-6-15,0 5-1 0,0 0-1 16,-6 3 1-16,6 4 2 0,-6 2 3 16,3 3 2-16,-5 2 2 0,-2 1 1 15,3 2 1-15,-4 1-1 0,2 0-1 16,2-1-3-16,0-1-2 0,1-1-2 15,6 0-2-15,-4-3 0 0,4-4-1 0,4 1 0 16,2-5-1-16,1 0 1 0,0-1-1 16,6-3 1-16,0 1-1 0,1-2 0 15,5 2 0-15,-2 0 1 16,0 0-1-16,2 1 0 0,-5 1 0 0,2 1 1 16,-5 2-1-16,1 0 0 0,-4 3 0 15,-2 0 0-15,-1 2 0 0,-5-1 0 16,0 0 0-16,-9 0 1 0,-1-3-1 15,-2 3 0-15,-1-2 0 0,-4 1 1 0,0 1 0 16,-3-1 0-16,0-3 1 0,1 1 0 16,-1-6 0-16,0 0 0 0,4-6 0 15,-2 0 0-15,3 0 0 0,-2 0 0 16,4-3-1-16,5-3 0 0,-2 2 0 16,6-3 0-16,4-1 0 0,0-2 0 15,0 1-1-15,4-3 0 0,1 1-1 16,6 0-2-16,-3 1-3 0,3 3-4 15,-1-1-3-15,1 4-8 0,-1 0-11 0,1 1-40 16,-4 3-37-16,0-5-72 0,-1 0-156 16</inkml:trace>
  <inkml:trace contextRef="#ctx0" brushRef="#br0" timeOffset="13629.41">7438 11452 437 0,'0'-21'96'0,"0"1"0"0,5 5-76 16,1 1-7-16,1 4-7 0,2 3-3 15,4-2-2-15,3 2 0 0,1 0-1 16,3 0 1-16,-1 1-1 0,5 3 0 0,-1-1-2 16,-4 0-2-16,7 4-6 0,-3-3-7 15,0 3-22-15,2-5-57 0,-4 5-73 16,0-6-168-16</inkml:trace>
  <inkml:trace contextRef="#ctx0" brushRef="#br0" timeOffset="13994.69">8125 11135 440 0,'0'-6'97'0,"0"6"1"16,0-3-75-16,-10 3-9 0,2 7-5 16,-4 2-1-16,-2 2 0 0,-6 4 1 15,-2 4 3-15,-2 2 0 0,1 5 2 16,-2 4-1-16,0 5 0 0,-3 7-2 15,5 3-3-15,0 1-2 0,0 3-1 16,-1 1-2-16,4-2-1 0,5-1 0 16,3-4-1-16,4-4 0 0,8 0 0 15,0-2-1-15,11-2 1 0,0 0-1 16,11-5 0-16,-4-2-2 0,8-3-5 0,0-7-7 16,-1-1-9-16,-1-3-40 0,-1-6-53 15,0-3-83-15,-2-5-188 0</inkml:trace>
  <inkml:trace contextRef="#ctx0" brushRef="#br0" timeOffset="14566.04">8181 11610 435 0,'0'-12'92'0,"-4"6"0"15,4 0-80-15,0 6-4 0,0 0-3 16,-6 7-2-16,0 0 0 0,1 4 3 16,-7 4 4-16,-4 6 3 0,-1 4 2 15,-1 4 2-15,-3 9 0 0,0 3-1 16,3 7-2-16,1 4-3 0,1 3-4 16,3-3-1-16,0 2-3 0,1-5 0 15,4-5-2-15,-3-2 0 0,6-10 0 16,-1-5 0-16,3-4-1 0,3-4 1 15,-4-2-1-15,4-2 0 0,0-8 0 0,0 2 0 16,0-5 1-16,0-4-1 0,4 0 0 16,-1-10 1-16,1-2-1 0,3-8-1 15,4-6-1-15,2-5-2 0,0-8-3 16,2-8-1-16,-1-12 0 0,4-5 0 16,2-3 1-16,0-1 0 0,1 3 3 15,2 6 1-15,2 8 2 0,0 11 1 16,0 11 0-16,-4 8 0 0,-2 6 1 15,0 6-1-15,-2 5 1 0,-3 4 1 0,-2 5 1 16,2 4 1-16,-3 3 0 0,-3 5 1 16,-1 0 0-16,-3 2 0 0,-4 2 0 15,0 1 0-15,0-5 0 0,-4 0-1 16,-5-1 1-16,-1 1-1 0,-1-2 0 16,-3 0 0-16,-1-1-1 0,-2 1 0 15,-2-1-1-15,-1-2-1 0,0-3 0 16,1-6 0-16,-2-3 0 0,-2 0-1 0,3 0 1 15,0 0-1-15,-2 0-2 0,3 0-2 16,4 0-4-16,2 0-7 0,1 0-10 16,7 0-50-16,1 0-41 0,4 0-81 15,0-3-175-15</inkml:trace>
  <inkml:trace contextRef="#ctx0" brushRef="#br0" timeOffset="14830.45">8517 11651 482 0,'0'0'107'15,"0"-4"3"-15,4 4-80 0,-1 0-7 16,6-5-3-16,5 5-4 0,2-7 0 15,5 2 0-15,3 1-3 0,5-3-1 16,1 3-3-16,-2-1-3 0,0 0-1 16,1 1-2-16,-2-1-5 0,-3 2-10 15,-4 3-15-15,-2 0-97 0,-8 0-101 16,-6 0-253-16</inkml:trace>
  <inkml:trace contextRef="#ctx0" brushRef="#br0" timeOffset="15819.39">9133 11394 337 0,'0'-5'84'16,"0"5"2"-16,0-6-47 0,0 6-10 15,0-5-6-15,0 5-5 0,3-6-2 16,-3 2-2-16,3 1-3 0,-3-2-2 16,7 1 0-16,-4 1 0 0,3-1-2 15,1-1 0-15,0 0 0 0,3 0-1 16,2 0-1-16,-1 0-1 0,2 0-1 0,3 1-1 15,0 4 0-15,2 0 0 0,2 0-1 16,-4 7 1-16,0 1-1 0,-2 6 1 16,-1 3-1-16,-6 2 1 0,-1 5 0 15,-6 3 0-15,0 0 0 0,-6 2 0 16,-3-1 0-16,-4 1 0 0,-5-2 0 16,-2-2-1-16,-1 0 0 0,-4-3 0 15,-1-4 0-15,3 3 0 0,-4-3-1 16,2 2 1-16,0-5-1 0,6 1 1 0,-1-3 0 15,7-1-1-15,2-3 1 0,5-3-1 16,3-3 1-16,3 2 1 0,3-5 0 16,6 0 1-16,5 4 1 0,5-4 0 15,4 0 0-15,6 0 1 0,4 0-1 16,4 0 0-16,1 0-1 0,-2-4-1 16,-1 4 1-16,-4 0-1 0,-2-3 0 0,-5 3-1 15,-7 0 1-15,-1 0-1 0,-6 0 0 16,-3 0-1-16,-1 0 1 0,0 0-1 15,-6 0 1-15,0 0 0 0,0 0-1 16,-7 0-3-16,2 3-3 0,1-3-7 16,0 0-10-16,-1 0-68 0,1 0-26 15,1 0-79-15,3-5-169 0</inkml:trace>
  <inkml:trace contextRef="#ctx0" brushRef="#br0" timeOffset="16298.76">9541 12166 471 0,'2'0'106'0,"4"-7"3"15,1 1-75-15,5-3-12 0,2 0-6 16,5-4-4-16,1-2 0 0,1-6 0 16,5-4-1-16,1-7 0 0,-1-4 0 15,-1-4 0-15,-4-4 0 0,2-6-3 16,-5-3 0-16,-5-1-3 0,-3-6-1 0,-2-6-1 16,-8-6 0-16,-7-7-1 0,-4 3 1 15,2 1 0-15,-8 3-1 0,1 9 0 16,-2 10 0-16,3 9-1 0,2 9-3 15,2 7-5-15,-2 7-9 0,5 7-16 16,2 5-96-16,2 4-101 0,4 5-252 16</inkml:trace>
  <inkml:trace contextRef="#ctx0" brushRef="#br0" timeOffset="20909.52">2416 12476 192 0,'-3'-6'54'0,"-2"1"3"0,2 0-23 16,0 5-5-16,-1-5-3 0,4 5-3 15,-4-4-3-15,4 4-3 0,-6 0 0 16,6 0-1-16,-6 0 0 0,0 0 0 16,2 4-2-16,0 1-2 0,-2 2-1 15,-1 3-2-15,-1 2-3 0,-3 3-2 16,4 3-1-16,-5 1-1 0,3 0 0 16,-2 1 1-16,2 0 0 0,-2-2 1 0,4 1 0 15,-1 0 1-15,1 0 0 0,2-1-1 16,5 1 0-16,0 1-1 0,0-2-1 15,3-2 0-15,3 0 0 0,4 2 0 16,0-2-1-16,4 0 0 0,-3-3 1 16,7 0 0-16,-4-2 0 0,4-2 0 0,2-4 2 15,1-5 0-15,6-5 0 16,4-4 1-16,-1-3-1 0,7-3 1 0,-2-2-2 16,2-3 0-16,1-1-1 0,-3 1 0 15,-4 0-1-15,-1-1 1 0,-3 1 0 16,-3-1 0-16,-4 0 1 0,-7 1 1 15,-4 1 0-15,-9-3 1 0,0 0-1 16,-13-3 2-16,-1 1 0 0,-7-1 0 16,-5 1 1-16,-6 2 0 0,-1 2 0 0,-2 5-1 15,-4 4 0-15,0 6-1 0,5 5-2 16,0 7-1-16,3 5-1 0,4 5 0 16,3 5-1-16,8 1 0 0,3 3 1 15,1-1-1-15,6-2-1 0,4 0-2 16,2-3-4-16,0-2-4 0,7-4-6 15,0 2-11-15,5-4-38 0,-4-1-42 16,1-2-71-16,2 0-161 0</inkml:trace>
  <inkml:trace contextRef="#ctx0" brushRef="#br0" timeOffset="21512.73">2540 12694 330 0,'-6'-4'79'16,"2"-1"2"-16,0 0-50 0,-1 1-8 16,3 0-7-16,2 0-4 0,0 4 0 15,-4-4 1-15,4 4-1 0,0-5 1 0,0 5-1 16,5 0-1-16,-5 0-2 0,4 5-1 15,0-2-1-15,1 3-2 0,1 1 0 16,-3 2 0-16,-3 3 0 0,6 3 1 16,-6 1-1-16,6 0 0 0,-6 0 0 15,5 0-1-15,-3-2-1 0,4 3 1 16,1-3-2-16,0 0 0 0,0 0 0 16,1-1-1-16,2 1 0 0,-3 0 0 15,0-2 0-15,0-2 0 0,4 2-3 0,-3-1-7 16,0 0-13-16,1 0-83 0,0-3-84 15,-3-2-216-15</inkml:trace>
  <inkml:trace contextRef="#ctx0" brushRef="#br0" timeOffset="25007.92">2969 12955 204 0,'3'-11'57'0,"3"0"4"0,0 2-25 0,-1 1 0 0,-3 3-3 0,3 0-1 0,-5 0-3 0,6 5-2 0,-6-4-4 0,0 4-3 0,2 0-4 0,-2 0-1 0,0 9-3 0,-6 3 0 0,3 5-2 0,-3 5 1 0,0 5-1 0,-6 3 0 0,2 2-3 0,-2 0 0 0,-2-2-2 16,1-1-2-16,1-4 1 0,-2-3-1 15,2-1 0-15,0-4 0 0,5-2 0 0,0-2-1 16,2-5 0-16,3-1-1 16,2-2 1-16,-5-5-1 0,5 3-1 0,0-3-1 15,5 0-4-15,-5 0-8 0,6-3-34 16,-4-2-54-16,4-2-75 0,0-1-181 15</inkml:trace>
  <inkml:trace contextRef="#ctx0" brushRef="#br0" timeOffset="25592.73">2824 13077 335 0,'0'-6'74'16,"-5"1"1"-16,5 1-58 0,0 1-6 15,0-2-5-15,6 1-1 0,-6-1 1 16,6 0 2-16,-6-2 4 0,5 0 1 0,-3 1 2 16,3 0 1-16,-2 0-1 0,3-1-2 15,0 2-2-15,1-1-3 0,3 1-3 16,-1 5 0-16,-2-6-1 0,5 3-1 16,-2 3-1-16,2 0 0 0,2 0 0 15,-1 0 0-15,6 4 0 0,0 4 0 16,0 2 1-16,-1 1 0 0,-1 6 0 15,3 0 0-15,-3 1-1 0,-1 1 1 16,-3-2 0-16,1 0 0 0,-1-1-1 16,-2-3 1-16,-2-1 0 0,-2 1 0 0,-2-1 0 15,-5 1 0-15,0-1 0 0,-6 1-1 16,-1 2 1-16,-6-1-1 0,0-2-1 16,-3 1 0-16,-4-1 0 0,-4 1 0 15,-1-5-1-15,2-2 1 0,-3-1 0 16,1-1-1-16,-1-4 1 0,5 0-1 15,1 0 1-15,1 0-1 0,4-8 1 16,1 5-1-16,1-4 1 0,2 1-1 16,3-2 1-16,1 0-1 0,1 4 1 0,0-1-2 15,6 0-4-15,-2 5-9 0,2-5-32 16,0 5-58-16,6-4-81 0,-6 4-191 16</inkml:trace>
  <inkml:trace contextRef="#ctx0" brushRef="#br0" timeOffset="26295.09">3579 12685 272 0,'0'0'78'16,"0"-6"4"-16,0 3-29 0,0 3-11 16,0-5-10-16,0 5-7 0,-2-4-6 0,2 4-6 15,-4 0-2-15,1 0-3 0,-3 0-2 16,-4 5 0-16,-3 1-1 0,-1 3 0 15,0 5 2-15,-5 3 0 0,-1 4 0 16,0 6 1-16,0 5 1 0,-1 6-1 16,-3 5 0-16,2 2-2 0,-2 2 0 15,2-1-2-15,0-2 0 0,3-2-1 16,2-5-2-16,8-4 0 0,3-3 0 16,6-5 0-16,5-3 0 0,4-3 0 0,6-4 0 15,4-1 0-15,4-4 1 0,0-2-1 16,0-1-1-16,4 3-3 0,-1-3-7 15,-2 0-9-15,2-1-53 0,0-1-34 16,-2-5-78-16,-2 4-167 0</inkml:trace>
  <inkml:trace contextRef="#ctx0" brushRef="#br0" timeOffset="26874.59">3651 13052 417 0,'-12'0'88'0,"3"5"1"15,-1 2-75-15,-3 6-5 0,4 5-1 16,-4 2 1-16,-5 6 2 0,3 5 0 15,-3 0 3-15,4 9 0 0,-1 1-1 16,1 4 0-16,2 1-2 0,0 2-3 16,4-3 0-16,1-3-3 0,1-4-1 0,0-4-3 15,0-4 1-15,4-7-2 0,2-5 1 16,-7-3 0-16,7-4-1 0,-4-4 1 16,4-2-1-16,0-5 1 0,0 0 0 15,0 0 0-15,0-9-1 0,5-5-1 16,2-4-1-16,0-7-4 0,0-11-3 15,1-7-2-15,4-9-2 0,2-2 1 16,4-6 0-16,-3 3 2 0,9 5 3 0,-1 6 3 16,3 5 3-16,0 7 2 0,1 5 1 15,-2 5 0-15,2 5 2 0,-2 2 2 16,-3 8 0-16,-2 4 0 0,0 5 1 16,-1 5 0-16,-1 3 0 0,-5 6 0 15,-2 2-1-15,-2-1 0 0,-3 3 0 16,-6-1-1-16,0 0 0 0,0-1 0 15,-6 0-2-15,-3 0 1 0,-6 0-2 0,1-2 0 16,-5 1 0-16,-1-4-1 0,0 0 0 16,-1-1 0-16,2-4 0 0,-1-2-1 15,0-4 0-15,7 0 1 0,-1 0-1 16,2-7 0-16,3 2 1 0,-2-3-1 16,5 1-3-16,6 0-3 0,0-1-7 15,0-1-11-15,6 2-87 0,3-1-87 16,1 3-221-16</inkml:trace>
  <inkml:trace contextRef="#ctx0" brushRef="#br0" timeOffset="27384.47">4033 13475 378 0,'0'0'95'0,"-4"0"3"0,4 0-51 15,0-6-11-15,5 2-7 0,1-5-4 16,3-3-4-16,4-4-4 0,6-4-3 16,2-2-2-16,1-5-4 0,1-3-1 15,-2-3-2-15,4-3-1 0,-4-1-1 0,-1 2-1 16,-6-6-1-16,1-1 0 0,-5-1 0 15,-3-2 0-15,-7-1 0 0,0-1-1 16,-7 2 1-16,-3 2-1 0,-1 4 1 16,0 6-1-16,-1 3 0 0,3 8 1 15,2 4-1-15,2 6 0 0,1 3 0 16,-2 5 0-16,1 4 0 0,0 0-1 16,3 9-4-16,-2 0-4 0,4 2-7 15,0 3-10-15,0 3-76 0,6 0-14 16,0-3-75-16,4 1-152 0</inkml:trace>
  <inkml:trace contextRef="#ctx0" brushRef="#br0" timeOffset="27699.68">4664 12837 477 0,'7'0'102'16,"-1"-8"1"-16,6 4-84 0,5 4-8 15,7-6-3-15,2 2-2 0,0 1 0 16,1-1-1-16,2-2-1 0,0 6-2 15,-2-8-1-15,-1 5 0 0,-5-3 0 16,-2 3-1-16,-1 0-1 0,-3 3-6 16,-4 0-5-16,-2 0-9 0,-3 0-37 15,-2 0-49-15,-4 5-77 0,0 1-172 16</inkml:trace>
  <inkml:trace contextRef="#ctx0" brushRef="#br0" timeOffset="28046.93">4692 13152 437 0,'0'0'94'0,"0"0"0"16,5 0-71-16,-5 0-12 0,5 5-3 15,-5-5 1-15,4 4 3 0,0-4 1 16,-1 0 2-16,2 0 0 0,3 0 0 16,2 0-1-16,3 0-1 0,6-4-3 15,1 4-2-15,3-6-2 0,1 2-2 16,3 1-2-16,2-2 0 0,-3-1-1 15,-1 1 0-15,0-1-2 0,-1-1-7 0,2 1-9 16,-2 2-19-16,-6 4-80 16,-1 0-89-16,-8 0-219 0</inkml:trace>
  <inkml:trace contextRef="#ctx0" brushRef="#br0" timeOffset="30971.6">5744 12632 292 0,'0'-8'75'16,"0"2"1"-16,-7 6-22 0,4-7-35 15,3 7-5-15,-3-4-2 0,3 4-1 16,-6-4 1-16,4 4 1 0,2-5 0 16,-5 5 0-16,5-4 0 0,-4 4-2 15,4 0-2-15,-7 0-2 0,4 0-2 16,-1 0-2-16,1 0-1 0,-3 7 0 0,0-1-1 15,-5 2-1-15,-2 1 1 0,-7 2 0 16,-2 5 0-16,0 0 1 0,-4 4 0 16,1 2 0-16,5 1 1 0,-1 0 0 15,3 4 0-15,4-1 1 0,-1 2-1 16,3-2 0-16,3 2 0 0,1 3-1 16,5 1 0-16,3-5 0 0,3 2 0 15,5-4 0-15,1-1 0 0,3-3 0 0,3-4 1 16,-1-4 0-16,8-4 0 0,4 0 2 15,5-6 1-15,0-3 0 0,2 0 0 16,2-6 0-16,7-6-1 0,0 0 0 16,-7-10-2-16,1-5-1 0,0-3 0 15,-4-2-1-15,-4-3 0 0,-5-2 0 16,-1 0-1-16,-8 4 1 0,-1 0 0 16,-7 1-1-16,-6 0 1 0,0 4-1 0,-12 0 1 15,-1 2-1-15,-7 2 0 0,-1 2 1 16,-6 2 0-16,-4 3 0 0,-2 5 0 15,-1 5 0-15,-2 7 0 0,0 5 0 16,-1 4 0-16,0 7 0 0,-1 5 0 16,4 2-1-16,2 6 0 0,-2 0 0 15,4 0-3-15,7 3-4 0,3-1-5 0,7-2-11 16,0 0-41-16,9-6-47 0,4-1-78 16,9-3-176-16</inkml:trace>
  <inkml:trace contextRef="#ctx0" brushRef="#br0" timeOffset="31423.81">5714 12865 377 0,'0'-3'82'0,"0"3"1"15,0-4-64-15,0 4-9 0,0 0-3 16,0 0-2-16,0 0 1 0,0 4 1 0,0 2 3 16,4 0 1-16,-4 5 2 0,0 2 1 15,0 6-1-15,0 3 0 0,0 3-1 16,0 1-2-16,0 4-2 0,0-2-1 16,0 1-1-16,0-4-1 0,0-4-1 15,0-1-1-15,3-4 0 0,-3-2-1 16,0-3-1-16,4-2 0 0,-4-2 0 15,6-1-1-15,-3-6-1 0,1 5-4 0,3-5-6 16,2 0-13-16,0 4-81 16,0-4-84-16,2-4-209 0</inkml:trace>
  <inkml:trace contextRef="#ctx0" brushRef="#br0" timeOffset="32025.59">6327 12997 406 0,'0'-6'90'15,"0"3"1"-15,0 3-68 0,0-5-7 16,0 5-1-16,0-6-2 0,-4 1 1 16,4 1 1-16,-5 0-2 0,0-2 1 0,1 2-2 15,1 0-1-15,-3-3-1 16,-2 2-1-16,-3 0-3 0,3 1 0 0,-5 4-2 15,0-3-1-15,0 3 0 0,-2 3-2 16,-5 2 0-16,1 0-1 0,0 1 1 16,4 3-1-16,-3 1 0 0,3 1 1 15,1-1-1-15,6 3 0 0,4 1 1 16,-1 1-1-16,5 0 0 0,0 1 0 16,0-3 0-16,0-1 1 0,7 1-1 15,-1-1 0-15,0 1 0 0,8 0 1 0,3 0-1 16,-2 2 0-16,-1 0 1 0,0-2-1 15,-1 2 0-15,-1-2 0 0,-5-3 1 16,-2 1-1-16,-5 0 0 0,2-3 1 16,-2-1-1-16,-2 0 0 0,-3-2 1 15,-8-2-1-15,-2-3 1 0,-3 0-1 16,-2 0 0-16,-6 0 0 0,-1 0 1 16,-1 0-1-16,3 0 0 0,1 0 0 15,2 0-1-15,2 0-3 0,5-3-4 0,3 3-9 16,6 0-22-16,0 0-74 0,6-7-86 15,0 2-207-15</inkml:trace>
  <inkml:trace contextRef="#ctx0" brushRef="#br0" timeOffset="32445.72">6505 13275 431 0,'-7'0'91'0,"1"0"2"0,-1 5-77 16,0-1-5-16,0 4-2 0,1 0 0 15,-1 4 0-15,0 4 0 0,-2 2 0 16,-1 0 0-16,2 5-1 0,-3 2 0 15,3 0-2-15,0 0 0 0,1-3-2 16,-4-1-1-16,5-1-3 0,3-3-5 0,-1-1-6 16,4-3-11-16,0-2-54 0,0-2-29 15,0-3-73-15,7 0-156 0</inkml:trace>
  <inkml:trace contextRef="#ctx0" brushRef="#br0" timeOffset="33141.65">6928 13017 397 0,'-5'-5'82'0,"2"2"0"0,-2 3-74 16,-1 0-4-16,2 5 2 0,-1-5 3 15,-1 7 4-15,-1-1 2 0,-4 1 3 16,4 5 3-16,-5 2 0 0,3 4-3 16,-3 1-3-16,-1 5-4 0,-1 0-2 15,1 3-3-15,-1 1-3 0,2-3-1 16,0-2-1-16,3-2 0 0,2-5 0 16,1-1-1-16,1-5 0 0,5-4-1 0,0-2-2 15,5-4-4-15,0 0-8 0,1 0-25 16,1 0-66-16,0-9-82 0,-5 1-195 15</inkml:trace>
  <inkml:trace contextRef="#ctx0" brushRef="#br0" timeOffset="33356.83">6744 12988 462 0,'-2'-11'99'16,"-3"1"1"-16,5 1-83 0,6 6-6 15,5-1-6-15,5 1-3 0,4-1-1 16,3-1 1-16,0-1 0 0,7 1 1 16,-1 0 0-16,-2 0 1 0,0 2-1 0,-1-3 1 15,0 3-2-15,1 3 0 16,-1 0-5-16,0 0-11 0,-1 0-87 0,-3 6-3 16,-4-1-71-16,-4 0-150 0</inkml:trace>
  <inkml:trace contextRef="#ctx0" brushRef="#br0" timeOffset="34026.92">7417 13055 435 0,'3'-14'98'0,"-3"-1"2"0,4 0-71 15,-4 1-6-15,0 0-6 0,-6 2-2 16,3-1-1-16,-3 5-3 0,-5 1-1 16,0 7-3-16,-5 0-2 0,-1 3-2 15,-5 8-2-15,1 4 1 0,-4 3-1 16,2 3 0-16,-1 1 0 0,4 0-1 15,1 1 1-15,4-4-1 0,3-4 0 0,6 0 0 16,0-5 1-16,6-1-1 0,8-1 0 16,2-5 0-16,8-3 1 0,5 0-1 15,3-3 1-15,6-4-1 0,2 0 0 16,-2-3 1-16,-3-1-1 0,2-3 0 16,-10 1 0-16,-1-1 0 0,-4-2 0 15,-6 2 1-15,-3 3 0 0,-1 0 1 16,-6 5 0-16,0 2 0 0,-8 4 0 15,1 6 0-15,-5 2 0 0,0 4-1 0,0 3-1 16,1 0 0-16,-1 2 1 0,0-3-1 16,5-1 0-16,1 0 0 0,6-5 0 15,0 0 0-15,0-5 1 0,11-3-1 16,-1 0 0-16,6 0 1 0,1-8-1 16,6-2 1-16,-1-4-1 0,3-1 0 15,1-4 1-15,-3-3-1 0,0-1 0 0,-5 1 0 16,-1-2 0-16,-1 4 0 0,-5 0 0 15,2 6 1-15,-6 4-1 0,-1 5 0 16,1 5 0-16,-1 0 0 0,-3 12 0 16,1 4 1-16,0 3-1 0,-1 5 2 15,3 2-1-15,-1 0 1 0,2-1 0 16,0-3 0-16,1-2 0 0,4-3-1 16,2-3 0-16,-1-2 0 0,3-1 0 15,1-3 0-15,1-2-2 0,-2-1-2 0,-1-1-6 16,-2-4-7-16,0 4-7 15,-2-4-18-15,-3 0-75 0,-2-8-87 0,-1 1-201 16</inkml:trace>
  <inkml:trace contextRef="#ctx0" brushRef="#br0" timeOffset="34206.53">7929 12955 413 0,'-5'-5'94'0,"-1"5"1"0,-3 3-60 15,-3 6-16-15,-4 5-8 0,-4 3-1 16,0 4 0-16,-6 0 0 0,3 2 1 15,-7-1 0-15,3-1-2 0,1 0 0 16,4-4-1-16,-3-1-3 0,3-2-1 16,-2 0-1-16,5-2-4 0,4-1-8 15,1-1-11-15,2 1-88 0,4-3-89 16,3 1-225-16</inkml:trace>
  <inkml:trace contextRef="#ctx0" brushRef="#br0" timeOffset="35018.3">8299 12585 347 0,'0'-8'83'0,"0"3"2"0,-7 0-49 15,1 5-14-15,-1 0-7 0,-2 6-2 16,-4 3 1-16,-1 0 0 0,-3 6 2 0,-2 3 1 15,-4 2 2-15,-3 9-1 0,0 1-2 16,1 5-3-16,4 4-2 0,0 3-2 16,3 4-3-16,4 4-1 0,9-5-3 15,5 0 0-15,0-5-1 0,5-5 0 16,5-4 0-16,6-8 0 0,1-5-1 16,4-2 0-16,1-4-2 0,6-1-3 15,-4-2-5-15,4-2-8 0,-1-2-16 16,4 1-76-16,-4-6-83 0,6 0-202 15</inkml:trace>
  <inkml:trace contextRef="#ctx0" brushRef="#br0" timeOffset="35559.57">8423 12828 403 0,'-8'0'85'15,"2"0"1"-15,-1 11-68 0,-3 3-9 16,0 8 0-16,-2 6 0 0,1 4 2 0,-2 6 2 16,2 1 1-16,-5 1-1 0,3 1-2 15,-1 0-2-15,1-3-1 0,1-2-3 16,0-3-1-16,3-2-1 0,3 0-1 15,-1-4 0-15,4-3-1 0,3-4 0 16,0-4 0-16,0-3-1 0,0-4 1 16,0-3-1-16,0-2 0 0,0-4 0 15,0 0 0-15,6-10-1 0,-2-5-2 16,0-2-2-16,3-5-2 0,5-8-4 0,2-7-2 16,1-4-2-16,5-3-1 15,1-6 2-15,1-6 2 0,1-2 3 0,0 1 5 16,1 6 4-16,-1 4 2 0,0 8 2 15,-2 11 2-15,1 9 1 0,-2 8-1 16,3 11 0-16,-5 0 0 0,-2 3 0 16,1 8 1-16,-2 6 1 0,-2 3-1 15,-6 3 1-15,-1 2 0 0,-2 0 0 16,-4-1 0-16,0-2 0 0,-3-2 0 16,-4 0 0-16,-6-3 1 0,2 0-1 0,-5-3-2 15,-1 0 0-15,-2-1-2 0,0-3-1 16,1-4-1-16,-2-1-1 0,1-5 0 15,2 0 0-15,1-5-1 0,-1-1-3 16,4-4-3-16,0 1-8 0,4-3-12 16,4 1-84-16,5-2-88 0,-3 0-215 15</inkml:trace>
  <inkml:trace contextRef="#ctx0" brushRef="#br0" timeOffset="35946.92">8692 13396 461 0,'0'0'102'0,"0"-6"3"16,0 0-78-16,10-3-6 0,-3-2-3 15,5 0-1-15,3-3 1 0,4-6 1 16,1-3 0-16,1-3 0 0,1-1-1 16,2-4-2-16,2-6 0 0,-6-5-3 15,-1-6-2-15,-1-7-1 0,-4-3-1 16,-2-3-2-16,-3-4-1 0,-2-1-1 15,-7 1-1-15,0 1-1 0,0 3-1 16,-8 3 0-16,-1 1-2 0,-1 8-3 0,-2 3-6 16,1 10-6-16,-2 11-15 0,1 9-15 15,-5 6-91-15,0 10-101 0,0 0-236 16</inkml:trace>
  <inkml:trace contextRef="#ctx0" brushRef="#br0" timeOffset="38100.05">2187 13986 629 0,'9'-8'8'0,"4"-2"0"0,1-5-1 0,6-1-1 0,0-2-1 0,4-3-2 0,1 0-1 0,-1-1 0 0,3-1-1 0,-1 1 1 0,-4 1-1 0,1 1 1 0,-3 3 0 0,-6 4 0 0,0 2 0 0,-3 5-1 0,-5 6 1 0,-6 0 1 0,0 10-1 0,-6 3 1 0,-4 8 2 0,0 6 1 0,-7 7 2 0,1 4 0 0,-3 4 2 0,-1 3-1 0,0-1 0 15,1-2-1-15,-1-3-1 0,1-5-2 0,4-4-1 0,3-7-1 0,-1-4-1 0,6-4-1 0,7-1 0 0,0-6-1 0,7-3-4 16,5-1-7-16,1-4-8 0,3-4-31 16,2-2-62-16,2-4-83 0,2 1-193 15</inkml:trace>
  <inkml:trace contextRef="#ctx0" brushRef="#br0" timeOffset="38787.31">2657 14032 488 0,'-10'14'106'16,"2"-1"0"-16,1 4-88 0,-1 4-6 15,4 1-5-15,4-1-3 0,0-4-1 16,4-3-1-16,4-5 0 0,0-2 1 0,4-7 2 15,3 0 2-15,5-7 0 0,6-2 0 16,0-3 1-16,2-2-1 0,3-4-2 16,-3-1-1-16,-1-5-2 0,-2 0 0 15,-7-3-1-15,-2-1-1 0,-4 0 1 16,-5-2 0-16,0-1-1 0,-7 5 0 16,-7 1 0-16,1 5 1 0,-2 1-1 15,-6 7 1-15,-3 5 0 0,-3 7-1 16,-2 9 1-16,-3 5 0 0,-4 4 1 15,-2 8-1-15,5 3 1 0,2 2 0 16,2 0 0-16,8-3 0 0,6 0 0 0,8-3 0 16,0-2 0-16,0-5-1 0,13-3 0 15,5-3 1-15,5-4-1 0,8-4 0 16,4-4 0-16,3-6 0 0,4-3-1 16,3-4 1-16,-4-5-1 0,-2 3 0 15,0-3 1-15,-4 0-1 0,-3 2 0 0,-7 1 0 16,-6 5 0-16,-4 1 0 0,-7 1 1 15,-4 8 0-15,-4 0 0 0,-11 9 0 16,-2 5 1-16,0 0 1 0,-3 4 1 16,-1 2-1-16,1-1 1 0,0-1 0 15,6-3-1-15,4-2-1 0,6-1 0 16,0-2-1-16,7-3 0 0,7-4 0 16,5-3 0-16,8-3-1 0,4-7 1 15,4 1 0-15,5-5-1 0,-1-5 0 0,-1-3 1 16,-3-3-1-16,-3 0 0 0,-5-3 0 15,-6-1 0-15,-7-1 0 0,-2-1 0 16,-7 4 0-16,-5 4 0 0,-10 5-1 16,-4 1 1-16,-1 5 0 0,-6 6 0 15,-3 6 0-15,-4 3 0 0,-4 12 0 16,-1 1 0-16,0 6 1 0,1 4-1 16,3 5 0-16,2 4 0 0,7-5 1 15,3-3-1-15,9 1 0 0,3-4-1 0,5-5-3 16,5-3-3-16,3-5-3 0,6-1-6 15,4-3-7-15,2-3-11 0,5-4-91 16,-2 3-91-16,6-3-227 0</inkml:trace>
  <inkml:trace contextRef="#ctx0" brushRef="#br0" timeOffset="39035">3672 14040 430 0,'8'-3'98'0,"2"3"2"0,-1-4-68 0,9 4-12 16,-3 4-4-16,7-4-3 0,1 3-1 16,-2-3-1-16,4-3-2 0,-3-1 0 15,2-3-1-15,-3-3-2 0,4 0 0 16,-3-2-2-16,2 1-2 0,-2 1-3 15,3 3-9-15,-5 0-16 0,-6 7-85 16,0-3-90-16,-7 3-226 0</inkml:trace>
  <inkml:trace contextRef="#ctx0" brushRef="#br0" timeOffset="39886.74">4418 14073 346 0,'-8'-3'78'0,"2"-1"1"0,0-1-48 16,0 2-15-16,1 3-4 0,0-7 1 15,1 4 1-15,-1-2 3 0,-1-1 0 16,4 1 1-16,2-2-2 0,-5-2-2 16,5-2-2-16,5-3-2 0,1 0-4 15,4-4-2-15,4 0-1 0,2-2-1 16,4-5-1-16,4 3 0 0,3-1 0 16,-2 1-1-16,2 1 1 0,-1 1-1 15,-5 4 1-15,-1 5-1 0,-4 1 1 16,-6 3-1-16,0 2 1 0,-4 5 0 0,0-4 1 15,-6 4 1-15,3 6 1 0,-3 1 1 16,-6 5 2-16,-3 3-1 0,-4 6 1 16,-4 3 0-16,-5 4-2 0,0 6-1 15,-3 5-1-15,2-1-1 0,2 1 0 16,-1-3-1-16,11-2-1 0,2-5 0 16,5-7-3-16,4-7-4 0,9-4-5 0,4-5-9 15,7-6-25-15,4 0-65 0,-1-6-81 16,6 0-190-16</inkml:trace>
  <inkml:trace contextRef="#ctx0" brushRef="#br0" timeOffset="40231.71">4950 13845 521 0,'-8'12'111'15,"-3"2"0"-15,-2 11-93 0,1 8-8 16,-2 6-5-16,3-4-3 0,0 0 0 15,-1-4-1-15,6-7 0 0,2-6 0 16,4-4 0-16,0-7 1 0,7-7 0 16,3 0 0-16,9-7 1 0,-2-5 0 15,7-4-1-15,2-6 1 0,6-5-1 0,1-3-1 16,-5 0 0-16,0-2-1 0,-4-2 1 16,-4 1-1-16,-1 1-1 0,-12 0 1 15,-1 4 0-15,-6 2 0 0,0 5-1 16,-10 4 1-16,-7 6 1 0,-5 11-1 15,-7 0 0-15,-1 12 1 0,-4 5-1 16,-3 7 1-16,1 6-1 0,6 3 1 16,0 1-1-16,5-2 0 0,5 3 1 15,4-3-1-15,9-7 0 0,7-3-2 0,4-7-3 16,9-5-5-16,5-5-9 0,4-5-14 16,7-4-82-16,4-8-90 0,6-5-215 15</inkml:trace>
  <inkml:trace contextRef="#ctx0" brushRef="#br0" timeOffset="40686.09">5476 13837 463 0,'-6'18'102'0,"-2"7"1"0,0 11-80 16,-1 11-8-16,-7 8-6 0,-1 7-1 16,-8 0-2-16,-2 7-2 0,-11 3 0 15,-2-3 0-15,0-1 0 0,6-6 1 16,1-10 0-16,6-4 0 0,6-10 1 15,9-10-1-15,5-8-1 0,1-5 0 16,3-4-1-16,3-1-1 0,0-5-1 16,0-5 1-16,0 0 0 0,0-8 0 0,4-3 0 15,2-5-1-15,-2-7 0 0,2-12-2 16,5-9-1-16,7-9-3 0,5-3 1 16,5-5-1-16,4-2 1 0,4 2 0 15,4 6 1-15,0 5 2 0,-4 7 1 16,-3 4 0-16,-3 5 1 0,-2 5 0 15,-3 4-1-15,-5 8 0 0,3 5 1 0,-1 12-1 16,-4 0 1-16,2 15 0 0,-2-1 0 16,-1 8 0-16,-5 0 1 0,-4 1 1 15,-8-1 0-15,0 1 1 0,-12-4 1 16,-2 1 0-16,-6-3 1 0,1 1-1 16,-2-1 0-16,-1-3-1 0,2-1-1 15,-2-1-1-15,4-1 0 0,1-3-1 16,-3-4 0-16,2-4 0 0,0 0-1 15,2-9 0-15,3 2-1 0,3-2-3 16,2 0-4-16,3-1-5 0,5 4-8 0,0-1-10 16,3 1-87-16,4-1-88 0,6 1-217 15</inkml:trace>
  <inkml:trace contextRef="#ctx0" brushRef="#br0" timeOffset="40985.35">6073 13801 509 0,'4'-14'115'0,"7"-4"1"15,3 7-85-15,5 4-7 0,-1 7-13 16,4-3-5-16,4 3-3 0,5 0-1 16,-1 3-1-16,-4-3 0 0,4 0 0 15,-3 0 0-15,-5 4 0 0,3-4-1 16,-6 0-1-16,-4 0-8 0,-2 0-12 16,-5 6-85-16,-3-1-11 0,-5-2-82 0,0 3-170 15</inkml:trace>
  <inkml:trace contextRef="#ctx0" brushRef="#br0" timeOffset="41222.98">5942 14130 498 0,'-5'0'112'15,"5"7"1"-15,0-2-81 0,10 0-11 16,7-1-7-16,7-4-3 0,2 3-3 16,13-3-1-16,2-4-2 0,6-1-2 0,4 0-1 15,-3-1-1-15,-2 2-7 16,-1 0-11-16,-10-1 2 0,2 5-103 0,-9 0-96 16,-7-7-243-16</inkml:trace>
  <inkml:trace contextRef="#ctx0" brushRef="#br0" timeOffset="42565.01">6876 13877 364 0,'-3'0'83'0,"3"0"2"0,0 0-53 0,0 0-10 16,2 0-5-16,6 0-2 0,3-7 0 15,3-3-1-15,5-2-2 0,3-6-2 16,4-3-1-16,7-3-2 0,0 3-1 15,5-2 0-15,-4 4-1 0,0-1-1 16,-1 3-1-16,-2 5-1 0,-5 2-1 16,-4 1-1-16,-5 5 1 0,-6 4-1 15,-2 0 0-15,-9 0 1 0,-4 11 0 0,-10 1 1 16,0 5 2-16,-6 4 1 0,-4 6 2 16,-3 4 1-16,1 3 0 0,-1 5 0 15,1 2-1-15,3 0-2 0,1 0-2 16,5-4 0-16,5-2-2 0,0-4 0 15,9-7 0-15,3-5-1 0,0-5-2 16,3-5-2-16,9-3-5 0,1-6-6 0,3 0-11 16,7-4-57-16,2-5-28 0,-1 0-74 15,4-7-158-15</inkml:trace>
  <inkml:trace contextRef="#ctx0" brushRef="#br0" timeOffset="42995.91">7556 13683 478 0,'0'-8'102'0,"0"4"1"15,0-1-86-15,-6 5-5 0,3 0-7 16,-1 0-3-16,-2 7-1 0,0-4 0 16,-2 4-1-16,1-1 1 0,-3 2 0 15,1 3 1-15,0 4-1 0,-1 1 1 16,3-2-1-16,-1 2 1 0,2 3-1 15,2 0 0-15,4-1-1 0,0-1 1 16,0-1-1-16,4 1 0 0,8-1 1 0,1-2-1 16,3-4 0-16,3-1 1 0,3-1-1 15,3-1 1-15,0 4-1 0,-4-2 1 16,1 3-1-16,0 1 1 0,-7 0 0 16,-1 4 0-16,-3-3-1 0,-4-2 1 15,-7 0 0-15,0 1 0 0,-5-2 1 16,-3 0 1-16,-7-3 0 0,-3 0 0 15,-7 0 1-15,-2 2-1 0,-2-1 0 0,-1 1-1 16,0-3-1-16,-2 3 0 16,1-2 0-16,4-3-1 0,0 0 1 0,1-5-1 15,5 0 0-15,1 0 0 0,3-4-1 16,7-1-3-16,3 1-5 0,3-4-5 16,4 1-10-16,7-3-51 0,0-1-36 15,6-4-74-15,-1-3-163 0</inkml:trace>
  <inkml:trace contextRef="#ctx0" brushRef="#br0" timeOffset="43168.22">7498 13738 487 0,'8'-15'104'0,"7"1"1"0,3 2-88 0,6 6-6 15,3 2-6-15,4 0-3 0,2 4-2 16,1-4-2-16,0 4-2 0,3 0-2 15,-4-4-1-15,-2 4-4 0,0 0-5 16,-4 0-17-16,1 0-69 0,-7 0-76 16,-2 0-194-16</inkml:trace>
  <inkml:trace contextRef="#ctx0" brushRef="#br0" timeOffset="43501.82">8321 13377 491 0,'-6'-9'107'0,"-7"5"1"0,-5 4-85 0,-3 13-8 15,-2 11-9-15,-4 5-3 0,-2 9-1 16,-3 2 0-16,-2 2-1 0,-3 6 1 15,3 0 0-15,4 0 0 0,2 4 0 16,6 2 2-16,6 3 0 0,7-2-1 16,6-2 0-16,3-2 0 0,8-4 0 15,7-7-1-15,0-9-2 0,3-4 0 16,4-8-2-16,2-1-2 0,1-4-5 0,3-1-4 16,-1-2-7-16,0-2-9 0,2-2-83 15,-4-7-84-15,-1 5-207 0</inkml:trace>
  <inkml:trace contextRef="#ctx0" brushRef="#br0" timeOffset="44012.68">8505 13764 518 0,'-11'-4'108'0,"-3"4"0"0,-1 0-95 15,-2 19-6-15,0 10-5 0,-3 9-1 16,-4 7 1-16,2 3-1 0,-3 6 0 0,2 1-1 16,-2-3 2-16,6 0-1 0,2-8 1 15,4-4 0-15,2 1 0 0,2-2-1 16,4-1 1-16,5-2 0 0,0-5-2 16,0 0 1-16,0-7 0 0,4-4-1 15,-4-5 0-15,5-5 0 0,-5-4 0 16,5-6 0-16,-5-8 0 0,8-4 0 15,-2-9 0-15,3-6-1 0,2-8-1 16,2-5-2-16,3-5-4 0,5-5-3 16,2-3-2-16,1-7-2 0,2-3 0 0,0 0 1 15,4-1 2-15,2 5 4 0,1 6 3 16,-2 5 4-16,-1 15 2 0,1 11 2 16,-4 8 2-16,-1 10 1 0,-5 4 2 15,-8 12 1-15,1 5 1 0,-5 4 0 16,-3 6 0-16,-6 4 0 0,0 4 0 15,-5 2-1-15,-2-1 1 0,-4-3 0 16,1-6 0-16,-2-4 1 0,-1-3 1 0,2-6-1 16,-5-2 0-16,0-6-2 0,1-1-1 15,-3 0-2-15,1-5-2 0,-2 4 0 16,-1-4-3-16,2-7 1 0,2 1-3 16,-1-2-2-16,2-3-4 0,1-2-7 15,4-1-8-15,1 1-10 0,3-1-70 16,1 0-21-16,5-2-79 0,8 2-160 15</inkml:trace>
  <inkml:trace contextRef="#ctx0" brushRef="#br0" timeOffset="44230">8973 13811 489 0,'5'0'112'15,"1"-4"0"-15,3 4-55 0,5 0-46 16,0 0-8-16,6 0-1 0,2 0-1 16,1 0 1-16,3 0-1 0,-2-6 0 15,2 6 1-15,-2-4-1 0,2 0 0 16,1 4-3-16,0-4-8 0,-1 4-10 16,-1 0-94-16,-5-5-93 0,-3 5-235 15</inkml:trace>
  <inkml:trace contextRef="#ctx0" brushRef="#br0" timeOffset="44780.03">9489 13605 524 0,'-6'-9'113'0,"6"-4"0"0,0 0-93 0,0 1-7 16,5 1-7-16,2-2-3 0,2 0-1 15,4 0-1-15,5-2 2 0,-1 1 0 16,5 1 2-16,0 4 1 0,4 3 1 15,0 2 0-15,1 4 1 0,0 4-2 16,-1 4 0-16,-6 6-1 0,-1 2-2 16,-6 4 0-16,-7 3-1 0,-6 4 0 15,-5 1 0-15,-6 0-1 0,-4 2 1 16,-6 0-1-16,-5 0 0 0,-1-1 0 16,0 5 0-16,-4-4 0 0,2 2 0 0,-1 1-1 15,3-4 1-15,4 1-1 0,1-1 0 16,6-6 1-16,2 0-1 0,3-2 0 15,6-2 0-15,5-3-1 0,4 0 1 16,5-5-1-16,7-2 1 0,3-3-1 16,8-3 1-16,2-3 0 0,4 0 1 15,5 0-1-15,-1 0 0 0,0 0 1 16,1 0-1-16,-4 0 0 0,-2 0 0 16,-4-3 0-16,-3 3 1 0,-6 0-3 0,-6 0-3 15,-4 0-5-15,-2 0-6 0,-3 0-7 16,-4 5-11-16,-6 0-73 0,-3 0-17 15,0 3-74-15,-5 3-157 0</inkml:trace>
  <inkml:trace contextRef="#ctx0" brushRef="#br0" timeOffset="45032.53">9880 14309 501 0,'7'-6'105'0,"5"-2"1"0,2-4-90 16,6-3-5-16,4-6-2 0,4-2 3 16,4-9 3-16,0-3 3 0,-3-9 2 15,2 0 1-15,-5-9 0 0,-3-4-2 16,-2-5-3-16,-4-2-2 0,-7-1-3 16,-1-2-1-16,-9-5-3 0,0 1-1 15,-5 4-2-15,-7 4-1 0,4 3-6 16,-4 7-7-16,-2 11-7 0,2 12-13 15,-2 10-34-15,1 6-71 0,-1 10-98 16,2 4-220-16</inkml:trace>
  <inkml:trace contextRef="#ctx0" brushRef="#br0" timeOffset="53386.8">1562 14870 384 0,'-3'0'85'0,"3"-7"-1"16,0 3-59-16,4 4-14 0,1 0-7 15,2 0-3-15,1-7 1 0,4 2 0 16,4-4 2-16,4-2 1 0,4-7 2 0,6-1 1 15,3-3 1-15,3-2 1 0,3-2-1 16,2-1-1-16,-2-1-2 0,-1-1-1 16,-3 2-1-16,-3-2-2 0,-2 3 0 15,-4 3-1-15,-3 1-1 0,-3 4 1 16,-9 3-1-16,-3 5 1 0,-4 7-1 16,-4 3 0-16,-6 0 1 0,-3 9-1 15,-6 5 0-15,-4 3 0 0,-4 3 1 16,-1 4 1-16,-3 4 1 0,1 3 1 15,1 1 0-15,1 0 0 0,2 1 0 0,3-2 0 16,4-4-1-16,1 3-2 0,1-3 0 16,1-2 0-16,6-1-1 0,2-3 1 15,4 0-1-15,0-2 0 0,0-4 1 16,9-2-1-16,-2-2 1 0,0-1-1 16,5-2 0-16,-4-2-2 0,4 0-4 15,1-3-5-15,0-3-9 0,1 6-34 16,-3-6-49-16,1-6-73 0,4-1-168 0</inkml:trace>
  <inkml:trace contextRef="#ctx0" brushRef="#br0" timeOffset="54190.09">2244 14705 339 0,'0'-7'88'0,"0"7"1"0,-4 0-22 16,-3 0-45-16,-3 11-8 0,0 4-6 15,-1 2-1-15,-2 0 0 0,1 2 1 0,-1-1 0 16,6 1 0-16,1-4 1 16,2-1-2-16,4-3 0 0,0-1-1 0,0-3 0 15,4-1-2-15,2-2 1 0,6-4-2 16,-1 0 0-16,2-4 0 0,3-3-1 15,-1 0-1-15,5-5 1 0,2 0-1 16,-4 0 0-16,1-1 0 0,1-4-1 16,-2 1 1-16,-2-3-1 0,-3-4 1 15,1 3-1-15,-3-5 0 0,-4 1 1 16,-2 1-1-16,-5 1 0 0,-5 1 0 16,-3 1 1-16,-6 2-1 0,-4 5 1 0,-5 5 1 15,-6 4 0-15,0 4 0 0,-3 11 1 16,-2 3 0-16,-3 6 1 0,3 3-1 15,-2 1 1-15,2 3-1 0,5 3 0 16,5-4 0-16,4 2-1 0,5-3 0 16,7 1 0-16,8-5 0 0,14-1-1 15,4-6 0-15,3-1 0 0,9-6 0 0,5-4 0 16,5-6 0-16,1-4 0 0,2-4-1 16,0-3 1-16,2-1 0 0,-4-3 0 15,-1-3-1-15,-4 3 1 0,-3 0-1 16,-3 1 0-16,-5 0 1 0,-6 1-1 15,-4 5 0-15,-7 4 0 0,-3 1 0 16,-10 6 1-16,-2 0-1 0,-7 7 0 16,-1 4 1-16,-4 4-1 0,-1 4 2 15,-2 1-1-15,4 2 1 0,3-1 0 0,3 1-1 16,4-1 1-16,5-5-1 0,3-3 0 16,3-2 0-16,7-2-1 0,0-6 1 15,7-3 0-15,8-9-1 0,2-1 1 16,3-3 0-16,1-2 0 0,1-3-1 15,1-1 1-15,0 0-1 0,-2 0 1 16,-3-2-1-16,-2 1 0 0,-5 0 1 16,-2-1-1-16,-5 1 0 0,-7 2 0 0,-3-2 0 15,-4 3 0-15,-10 2 0 0,-3 3 0 16,-2 6 0-16,-6 6 0 0,1 0 0 16,-5 9 0-16,-1 3 0 0,0 5 0 15,-1 4 0-15,0 2 0 0,1 4 0 16,1 0 0-16,4 1 0 0,1-1 0 15,7 0 0-15,6-3 0 0,7-5 0 16,6-4-1-16,6-3-2 0,4-3-4 16,3-3-6-16,2-3-6 0,5-3-14 0,-1 0-82 15,-5-6-87-15,2 2-211 0</inkml:trace>
  <inkml:trace contextRef="#ctx0" brushRef="#br0" timeOffset="54405.82">2944 14781 392 0,'7'0'86'15,"3"0"2"-15,1 0-64 0,6 0-8 16,2 0 0-16,0-6 1 0,3 6 0 16,3-7 1-16,-1 1-2 0,2 0-1 15,0-2-3-15,4 3-2 0,-2-2-3 16,-1 2-2-16,0-1-3 0,0 6-5 15,-2-5-9-15,-6 5-94 0,-4 0-89 0,-2 0-230 16</inkml:trace>
  <inkml:trace contextRef="#ctx0" brushRef="#br0" timeOffset="55021.04">3521 14790 460 0,'-4'-4'99'16,"4"4"0"-16,0-4-81 0,3 4-7 15,8-4-6-15,-1 0-3 0,8-1-1 0,2-3 0 16,5-5 0-16,2-1 0 0,2-4 0 16,7 0 0-16,-1-1 0 0,-1-1-1 15,-1 1 1-15,1-1 0 0,-3 1-1 16,-8 2 0-16,-1 1 1 0,-4 3-1 15,-5 3 0-15,-2 3 0 0,-2 7 1 16,-5 0-1-16,-4 8 2 0,0 6 1 16,-11 3 2-16,1 4 1 0,-2 3 1 15,-4 2 0-15,-1 2 0 0,1 0 0 0,-1-1-2 16,2-6-1-16,2-2-1 0,0-1-1 16,1-3 0-16,6-5-1 0,-1-4 0 15,7 2-2-15,0 0-1 0,7 0-6 16,4-2-7-16,1 1-24 0,2-7-71 15,1 0-84-15,5 0-204 0</inkml:trace>
  <inkml:trace contextRef="#ctx0" brushRef="#br0" timeOffset="55360.75">4192 14711 504 0,'-6'8'105'16,"0"6"1"-16,1 0-93 0,1 5-7 15,4 1-3-15,-4 0 0 0,4-3-1 0,4-7 0 16,0-4 0-16,3-6-1 0,5 0 1 16,4-8-1-16,1-3 1 0,6 0-1 15,1-2 0-15,2-2 0 0,-1-1-1 16,-2-2 1-16,-5-2-2 0,-2-2-2 16,-3 3-2-16,-6-5 1 0,-7 2-2 15,0 0 1-15,-5-1 1 0,-6 3 2 16,-8 2 3-16,0 5 3 0,-9 5 1 15,4 8 0-15,-4 0 1 0,-1 12 0 16,-2 5-2-16,0 2-2 0,-2 5 0 16,2 1-1-16,-1 2 0 0,1 2-1 0,4-3 1 15,7-2-1-15,7-4 0 0,9-2-1 16,12-7-4-16,6-4-3 0,7-4-6 16,8-3-10-16,2 0-34 0,2-5-51 15,0-2-76-15,2 2-175 0</inkml:trace>
  <inkml:trace contextRef="#ctx0" brushRef="#br0" timeOffset="55821.08">4558 14663 476 0,'0'0'107'0,"-7"8"1"16,-6 7-77-16,-2 4-10 0,-7 12-11 16,0 10-4-16,-4 10-1 0,1 7-1 15,-3 1-1-15,1 3 0 0,-2 0 0 0,1-2 1 16,1-6-1-16,4-8 1 0,-2-6 1 15,9-4-1-15,1-4 1 0,4-6-1 16,4-6 0-16,3-2-1 0,4-4 0 16,0-6-1-16,0-2-1 0,0-6 1 15,0-6-1-15,5-2 0 0,1-8 0 16,2-4 0-16,2-8-2 0,6-7-2 16,1-5-4-16,7-6-2 0,1-9-1 15,2-7-1-15,3-3 1 0,6 3 1 0,5-3 3 16,2 7 3-16,0 6 2 0,2 11 2 15,-4 12 0-15,0 11 0 0,-7 6 0 16,-6 12 1-16,-4 0 0 0,-5 9 0 16,-4 5 1-16,-2 0 0 0,-2 3 2 15,-8 2 0-15,-3 3 2 0,-5 0 1 16,-8 0 0-16,-2 1 1 0,0 4-1 16,-4-1 0-16,-3 0-2 0,3-3-1 15,-3-6-1-15,2-1-2 0,-5-5 0 0,0-2-1 16,-2-9 0-16,-1 0-1 0,5-5 0 15,2-2-2-15,-1-3-2 0,7-5-3 16,2-2-4-16,4-2-6 0,6 0-7 16,3 1-9-16,5-2-53 0,2 3-32 15,7-1-74-15,7 3-164 0</inkml:trace>
  <inkml:trace contextRef="#ctx0" brushRef="#br0" timeOffset="56035.21">5115 14665 484 0,'21'-7'103'0,"0"3"1"0,1 4-84 16,1 0-9-16,4 3-5 0,4-3-2 16,-2 5 0-16,2-5 0 0,-6 0 0 15,1-4-1-15,-1 0 1 0,-1-2-1 16,1 0-1-16,-4-2-1 0,-2 4-6 15,-2 0-8-15,-4 4-22 0,-3 0-74 16,-4 0-84-16,-6 7-209 0</inkml:trace>
  <inkml:trace contextRef="#ctx0" brushRef="#br0" timeOffset="56240.2">5174 14892 467 0,'-9'3'100'0,"1"2"1"0,8 0-82 0,5 4-5 16,7-2-2-16,3 1-1 0,5-3 2 15,6-5 0-15,4 0 0 0,2 0-1 16,-2-4-2-16,0-1-3 0,-1-2-2 16,-2 0-4-16,-1 1-8 0,-6 1-3 15,0 0-105-15,-3-2-95 0,-4 1-246 16</inkml:trace>
  <inkml:trace contextRef="#ctx0" brushRef="#br0" timeOffset="56909.85">5734 14796 460 0,'10'-3'96'0,"-3"-2"0"16,6 0-83-16,5-1-7 16,3-2-3-16,0-4-2 0,5-1 1 15,0-5 0-15,2-1-1 0,5-5 1 0,4 1 0 16,-4 0 1-16,-2 4 0 0,-1-2 1 15,1 3 2-15,-6 3 0 0,-8 3 0 16,-4 3 1-16,-1 4-1 0,-4 0-1 16,-1 5-1-16,-7 0 0 0,-8 8 0 15,-4 3 1-15,-1 3 1 0,-2 6 0 16,-10 3 1-16,-1 2 0 0,-1 5-1 16,1-2-1-16,4 1-1 0,-2 0-2 15,3-4-1-15,6 1 0 0,4-2 0 0,3-4-2 16,1 0-6-16,2-1-6 0,5-1-7 15,0-1-11-15,6-6-57 0,2-3-26 16,-1-3-72-16,10-5-147 0</inkml:trace>
  <inkml:trace contextRef="#ctx0" brushRef="#br0" timeOffset="57349.06">6504 14469 453 0,'0'-5'96'0,"-7"2"-1"15,0 6-79-15,-5 7-5 0,4 5-2 0,-5 3 1 16,-1 2 3-16,-2 1 1 0,1 0 1 16,0 0 0-16,-2-2-2 0,4-3-2 15,4-1-4-15,-2-3-1 0,6 0-3 16,5-2-1-16,0 2-1 0,0-5 0 15,9 2-1-15,0-2 1 0,3 0-1 16,1 1 1-16,2 2-1 0,4 0 1 16,-2 1-1-16,0 0 0 0,1 1 1 15,0 3-1-15,-5 1 0 0,-3 1 0 16,0-2 1-16,-6 3-1 0,1 1 0 0,-5 0 0 16,0-1 1-16,-6-2 0 0,-1 0 0 15,-2 0 2-15,-2-2 0 0,-3 1 0 16,-4-1 0-16,2-2 1 0,-4-2-1 15,0-2-1-15,-4-1 0 0,4-4-1 16,-2-3-1-16,-2 0 1 0,4 0-1 16,0 0 1-16,1-6-1 0,5 2-1 15,5-1-3-15,-2-2-7 0,11 2-8 16,-2-1-11-16,4-2-88 0,5-5-92 16,0-3-222-16</inkml:trace>
  <inkml:trace contextRef="#ctx0" brushRef="#br0" timeOffset="57523.14">6511 14502 532 0,'12'-25'112'16,"3"2"1"-16,5 9-96 0,5 6-7 16,4 3-6-16,3 5-2 0,1 0-3 15,1 0-4-15,-1 0-4 0,3 0-6 16,-3 5-9-16,-4-5-36 0,3 5-53 15,0-5-79-15,-3 0-179 0</inkml:trace>
  <inkml:trace contextRef="#ctx0" brushRef="#br0" timeOffset="58171.66">7006 14647 445 0,'-5'0'94'0,"-2"10"1"0,-2 5-80 16,-3 11-3-16,-6 5-5 0,-2 10-1 16,0 9 2-16,-5 7 1 0,-2 4 1 0,0 1 1 15,-2-3 0-15,-1 4 0 0,2-8-1 16,2-7-1-16,5-5 0 15,2-5-3-15,5-5-1 0,2-4-1 0,5-6 0 16,2-2-1-16,5-3-1 0,-2-7 0 16,2-4-1-16,0-7 1 0,0 0 0 15,0-6 0-15,2-6 0 0,3-7-1 16,2-4 1-16,7-9-3 0,-1-5-2 16,6-7-2-16,1-5-2 0,6-7 0 15,2-5-1-15,1-4 1 0,0 0 1 16,2 7 2-16,-1 3 3 0,2 5 2 0,-1 13 0 15,-2 8 0-15,3 11 1 0,-5 6 0 16,0 6-1-16,-3 6 0 0,-5 12 1 16,-2 3-1-16,-5 3 2 0,-4 4-1 15,-1 2 2-15,-7-1 1 0,0 1 1 16,-7 0 1-16,-1-2 0 0,-4 5 1 16,-4-2 0-16,-2-1-1 0,-2-2 0 0,0-3-2 15,1 2-1-15,-1-6-1 0,0-3 0 16,4-2-2-16,-2-5 0 0,0-5 0 15,3 0-4-15,2-7-4 0,0-1-7 16,5-3-8-16,3-4-15 0,5-1-83 16,0-1-93-16,11-4-216 0</inkml:trace>
  <inkml:trace contextRef="#ctx0" brushRef="#br0" timeOffset="58358.64">7418 14754 535 0,'13'-8'113'0,"-1"3"1"0,2 5-96 0,2 0-10 16,1 0-4-16,3 0-2 0,3 0 1 15,0 0-1-15,4 0 0 0,-1-5 0 16,1 0-1-16,0 0-2 0,4 2-10 16,-1 3-4-16,-1 0-100 0,-5 0-95 15,-6 0-242-15</inkml:trace>
  <inkml:trace contextRef="#ctx0" brushRef="#br0" timeOffset="59722.72">8378 14519 414 0,'0'-12'108'0,"-5"1"1"0,5-2-16 16,0 4-72-16,6 1-9 0,2 0-8 16,4 0-2-16,4-2-1 0,3 0 0 15,3-1 0-15,0 3 0 0,4 1 1 0,0 3 0 16,1 4 1-16,-3 5 0 0,-2 6 0 16,-5 9 1-16,-1 2-1 0,-8 2-1 15,-8 1 1-15,0 1 0 0,-12-2 0 16,-3 1 0-16,-6-6 0 0,-5 0 0 15,1-1 0-15,1-1-1 0,1-1 0 16,7-1 0-16,1-4-2 0,6 0 1 16,5 1-1-16,4 1 0 0,0 0 0 15,0-1 0-15,5 1-1 0,3 4 1 0,-1 1-2 16,1-1 1-16,1 1-1 0,-2 1 1 16,-1 2-1-16,-2-2 1 0,-1 0 0 15,-3-4 0-15,-3 1 1 0,-2-1 0 16,-6-1 1-16,-3-2-1 0,-5 1 2 15,-4-4 3-15,-5-2 2 0,-4-1 2 16,-4-1 1-16,0-5 1 0,1 0 0 16,-2-7-2-16,4 1-2 0,1-1-3 0,5 0-1 15,5-1-3-15,3 0-3 0,6 1-7 16,3 3-12-16,6 1-11 0,4-1-94 16,12-2-98-16,1-1-239 0</inkml:trace>
  <inkml:trace contextRef="#ctx0" brushRef="#br0" timeOffset="60207.07">8808 14718 365 0,'0'0'92'15,"-6"6"3"-15,-1 1-24 0,0 3-44 16,1 3-7-16,-1-1-1 0,1 3 1 16,-1-1-2-16,4-1 0 0,3-1-2 15,0 0-2-15,0-1-2 0,6 0-1 16,4-1 0-16,3-2-2 0,2-2-1 15,5-2-2-15,2-4 0 0,2 0-2 0,4-9 0 16,0 0-2-16,2-4 0 0,2 0 0 16,-2-2-1-16,0-3 0 0,-1-3 0 15,-5 2-1-15,-4-2 1 0,-2-2-1 16,-7-2-1-16,-5-5 0 0,-6 2-1 16,-9 0 1-16,-4-1 0 0,-7 1 2 15,-6 6 1-15,-2 3 1 0,-5 9 1 16,-5 10 0-16,3 5 0 0,-3 9-1 0,-3 6 0 15,2 5-2-15,2 4 0 0,4 3-1 16,4 0 1-16,5 0-1 0,7-3 0 16,10-1-1-16,7-3-4 0,0-3-7 15,12-1-9-15,0-4-11 0,2-3-94 16,2-4-96-16,-4-2-236 0</inkml:trace>
  <inkml:trace contextRef="#ctx0" brushRef="#br0" timeOffset="72767.91">2913 15306 332 0,'-4'0'87'15,"-2"0"4"-15,1 0-43 0,5-5-11 16,-3 5-8-16,3 0-6 0,-4 0-5 0,4 0-2 16,0-4-2-16,-5 1-1 0,5 3-1 15,0-6 0-15,-2 2-1 0,2 1-2 16,0-4-1-16,0 2-1 0,0-2-2 16,2-1-2-16,3 0-1 0,1 0-1 15,0 0 0-15,3 1-1 0,3-1 1 16,0 1 0-16,3 3 0 0,-2 0 0 0,5-1 0 15,-3 5-1-15,3 0 1 16,-2 9 0-16,-3 0-1 0,-1 4 1 0,2 4-1 16,-8 2 1-16,-4 1-1 0,-2 2 1 15,0 2-1-15,-4 0 1 0,-7 3 0 16,-4 1-1-16,-2 1 1 0,-3 3 0 16,-3 0-1-16,-1-3 1 0,4-2-1 15,0-2 1-15,5-5-1 0,-2-5 1 16,8 1-1-16,1-5 0 0,3-3 0 15,5 0 0-15,0-2 0 0,7-1 0 0,2-2 0 16,9-3 1-16,7 0 1 0,3 0 0 16,5 0 1-16,5 0 0 0,-2-4 0 15,3 4 1-15,-2 0 0 0,-3 0-1 16,-1 0 1-16,-5 0-1 0,-1 0-1 16,-2 4 0-16,-6-4 0 0,-4 5-2 15,-4-1-1-15,-3 0-3 0,-5-4-2 0,-3 5-4 16,0-2-7-16,0-3-9 0,0 0-93 15,-2 0-92-15,-5 0-229 0</inkml:trace>
  <inkml:trace contextRef="#ctx0" brushRef="#br0" timeOffset="73647.84">3511 15186 348 0,'0'0'87'0,"0"-4"4"16,0 4-49-16,0-3-11 0,0 3-6 0,0 0-7 15,-4 3-4-15,1 3-4 0,-3 1-2 16,-4 5-3-16,2 1 1 0,-1 1-1 16,-3 3 1-16,0-4-1 0,4 0 0 15,-3-2-1-15,8 0 0 0,-1-4-2 16,4-1 0-16,0-2-1 0,4 1 0 15,4 0-1-15,0 0 1 0,3-2-1 16,2 4 0-16,-3 1 0 0,6 0 0 16,0 1 0-16,-3 7 1 0,1 0-1 15,-2 2 0-15,2 3 1 0,-4 1-1 0,-2 5 1 16,-3-1 0-16,-5-4 0 0,4 0 2 16,-4-3 2-16,-7 0 0 0,1-1 2 15,-4-3 1-15,-3-1 0 0,-4 2 0 16,2 0-2-16,-4 0 0 0,-1 0-1 15,0-2-1-15,6-2 0 0,-4-2 0 16,4-2 1-16,-2-5 1 0,3-3-1 16,0-3 1-16,-3-5-1 0,3-2 0 0,-1-2-1 15,4 0-2-15,-1 0 0 0,-1 3-1 16,5-1 0-16,0 2-1 0,0 0 1 16,7 3-2-16,-3 0-2 0,3 2-2 15,0-1-5-15,0 4-5 0,3-5-5 16,5 5-10-16,2-6-75 0,-2 2-13 15,6-1-73-15,-1 1-153 0</inkml:trace>
  <inkml:trace contextRef="#ctx0" brushRef="#br0" timeOffset="73906.18">3474 15181 444 0,'0'-10'105'0,"0"1"0"0,0 2-69 15,0 1-10-15,6 2-8 0,0 1-5 16,3-1-2-16,4 0-1 0,5 4 0 0,0-3-1 16,4 3-1-16,4-4-2 0,0 4 0 15,1-4-3-15,0 4 0 0,0 0-2 16,0-3 0-16,-1 3-4 0,-1 0-7 15,-5 0-12-15,0 0-95 0,-5 0-94 16,-3 0-241-16</inkml:trace>
  <inkml:trace contextRef="#ctx0" brushRef="#br0" timeOffset="74947.47">4166 15439 364 0,'-6'-6'79'0,"0"2"1"15,1 4-63-15,-2 0-5 0,-3 0-5 16,0 9 2-16,-3 2 1 0,-1 6 4 16,-3 6 4-16,-1 4 1 0,-6 7 1 15,5 5-1-15,-3 6-3 0,-1 1-3 16,3 3-2-16,2-1-2 0,-1 3 1 15,1-1-1-15,4-2-1 0,2-6-1 16,3-4 0-16,-2-6 0 0,4-7-2 16,1-8-2-16,6-6 0 0,-2-5 1 0,2-6-1 15,0-4 1-15,7-6-1 0,-5-8 0 16,6-6 0-16,2-8-1 0,-2-7-1 16,4-4-2-16,1-8-1 0,1-2 0 15,4-1-1-15,-4 0 0 0,1-2 0 16,4 2 0-16,1 3 1 0,3 6 1 15,-2 8 1-15,2 8 0 0,3 8 1 0,1 10-1 16,-3 11 2-16,-4 4-1 0,1 10 2 16,-4 1-1-16,-1 9 1 0,-7 0 0 15,2 3 1-15,-6 0 1 0,-5 1 0 16,-4-2 2-16,-4 1 0 0,-4-3 0 16,-1 2-1-16,-5 1 1 0,-1-4-2 15,-2 0-1-15,-2-5 0 0,-3-2-2 16,0-1 0-16,-1-6-1 0,4-3-1 15,0-1 1-15,3-5 0 0,5 4-1 16,1-4 0-16,3-8 0 0,3 8-5 0,1-6-6 16,7 1-11-16,0-5-17 0,0-4-84 15,14 3-95-15,1-2-226 0</inkml:trace>
  <inkml:trace contextRef="#ctx0" brushRef="#br0" timeOffset="75653.77">4656 15311 430 0,'-10'-5'100'0,"2"1"1"0,3 4-69 16,5 0-10-16,0 0-6 0,3 0-6 0,4 0-1 15,3 0-2-15,8 0-1 0,5 4 0 16,6-4 1-16,5 0-1 0,-1 6-1 16,2-6 0-16,4 0-1 0,-3 0-1 15,-3 4 0-15,-6-4-1 0,-4 0 0 16,-3 0-3-16,-3 0-6 0,-7 4-9 15,-3 3-27-15,-7 0-68 0,0 0-86 16,-8 2-204-16</inkml:trace>
  <inkml:trace contextRef="#ctx0" brushRef="#br0" timeOffset="75884.13">4679 15601 453 0,'0'0'99'0,"4"0"2"0,3-4-77 0,5 4-6 16,4 0-2-16,5 4 1 0,5-4-1 15,4 4 1-15,3-4-2 0,3 0-1 16,-2 0-3-16,2 0-2 0,1 0-2 16,-2-4-2-16,-2 4-2 0,-3 0-1 15,-3 0-7-15,-4 0-11 0,0 5-51 16,-8 0-51-16,-6 3-89 0,-9-2-207 15</inkml:trace>
  <inkml:trace contextRef="#ctx0" brushRef="#br0" timeOffset="77014.45">5434 15258 377 0,'-8'-9'96'15,"5"-1"2"-15,3 1-53 0,-4 2-11 16,4 2-10-16,0 5-10 0,4-4-4 0,2 4-4 16,4 0-2-16,0 0-1 0,7 0-1 15,-1 0 0-15,8 0-1 0,3 0 1 16,2 0-1-16,1 4-1 0,-2-4 1 16,3 0 0-16,-3 0 0 0,-3 3 0 15,-4-3 1-15,-3 0-1 0,-4 4 2 16,-2 0 0-16,-4 1 2 0,-2 4 0 15,-6 3 2-15,0 2 0 0,-5 1 1 16,-3 8 2-16,-2 4-2 0,-1 2 1 16,-4 3-2-16,2 3 0 0,-1 1-1 0,4 2-1 15,1-6-1-15,4-2-1 0,-1-5-1 16,1-1 0-16,3-5-1 0,2-2 0 16,0-2 0-16,0-1-1 0,0-2-4 15,0-2-5-15,0-2-7 0,0-2-8 16,0 0-17-16,0-2-78 0,0-4-87 15,0 5-205-15</inkml:trace>
  <inkml:trace contextRef="#ctx0" brushRef="#br0" timeOffset="77253.01">5513 15573 456 0,'0'0'97'0,"0"-4"1"16,6 4-80-16,1 0-5 0,5 0-2 16,2 0 0-16,6 8 1 0,1-8 1 15,5 4 0-15,4-4 0 0,5 0-2 16,-2 0-2-16,0 0-3 0,-3 0-1 16,0-6-1-16,-3 6-2 0,-2-5-4 0,-4 5-8 15,-3-4-11-15,-3 4-93 0,-2 0-91 16,-3-4-235-16</inkml:trace>
  <inkml:trace contextRef="#ctx0" brushRef="#br0" timeOffset="78333.02">6187 15351 425 0,'-10'-6'100'16,"-2"1"1"-16,1 2-63 0,-2 3-16 16,0 3-7-16,0 5-4 0,-1 1-2 15,2 6 0-15,0 2 1 0,-3 6 1 16,3 4-1-16,3 2-1 0,1 2-1 15,8 1-2-15,0-2-1 0,3 0-1 0,8-3-1 16,2-2 0-16,-2-5 0 0,4 0 0 16,1-6 1-16,4-5 1 0,2-4 0 15,1-5 0-15,8 0-1 0,-1-9 1 16,7-2-2-16,-9-5 0 0,2-2-1 16,-3-2 0-16,-4-5-1 0,-6-3-1 15,-8-4 1-15,-4-2 0 0,-5-2-1 16,-6-2 0-16,-7 1 1 0,-1 2-1 15,-10 7 0-15,1 7 1 0,-3 7-1 16,-1 5 1-16,-1 9-1 0,-3 8 1 0,0 5-1 16,4 6-1-16,5 7-2 0,1 5-5 15,-1 5-8-15,6 3-12 0,6-4-93 16,8 3-97-16,2-2-237 0</inkml:trace>
  <inkml:trace contextRef="#ctx0" brushRef="#br0" timeOffset="82141.87">6988 15375 478 0,'-7'4'103'0,"5"-4"1"0,-3 0-84 0,5 5-8 0,-6-5-5 0,6 5-3 0,0-5 0 0,0 4 0 0,0-4 0 15,0 0 0-15,0 0-1 0,0 4-3 16,0-4-8-16,0 0-16 0,0 3-83 15,0-3-88-15,6 0-218 0</inkml:trace>
  <inkml:trace contextRef="#ctx0" brushRef="#br0" timeOffset="82314.36">6946 15606 424 0,'0'9'100'0,"-7"-2"3"0,2 2-68 16,-1 0-7-16,0 0-6 0,0 2-3 15,-2-1-4-15,0 2-3 0,-3 0-4 16,-3 3-2-16,1 1-2 0,-1 1-2 16,0 0-8-16,-5 3-3 0,1 1-102 0,2-2-94 15,-2-4-242-15</inkml:trace>
  <inkml:trace contextRef="#ctx0" brushRef="#br0" timeOffset="83666.78">7889 15368 335 0,'0'-12'85'16,"-6"0"4"-16,3 1-48 0,-1 2-5 15,-2 1-8-15,2 4-6 0,-2 0-4 16,0 4-1-16,-1 0-3 0,0 0-2 16,-5 8 0-16,-1 7-2 0,-2 4 0 15,-3 8-2-15,-2 9 0 0,-2 9-1 16,-3 4-1-16,-1 1-1 0,0 4-2 16,-1 0-1-16,1 0 0 0,-1-4-1 0,6-4 0 15,1-4 0-15,1-2 0 0,10-8-1 16,-1-2 1-16,6-9-1 0,4-4 1 15,-3-7 0-15,3 0 0 0,0-5 0 16,0-5 2-16,3-4-1 0,1-3 1 16,2-9-1-16,1-3 1 0,7-8-2 15,2-5 0-15,1-7-2 0,2-3-1 0,6-3 0 16,1-2-1-16,0-2-1 0,2 1 2 16,0-2-1-16,5 5 2 0,-1 5 0 15,-1 5 0-15,-3 7 1 0,0 8 0 16,-7 7 0-16,1 8 1 0,-6 5 0 15,-3 11 1-15,-2 3 0 0,-2 5 1 16,-3 5 1-16,-3 1 0 0,-3 3 0 16,0-2 0-16,-3 0 1 0,-4 1 0 15,-5-4 0-15,-3-1 1 0,-3-2-1 0,-3-2 1 16,0-2-1-16,-4-1-1 0,1-4 0 16,0-3-1-16,2 0-1 0,2-4 0 15,2-4-1-15,0 0 0 0,1 0-1 16,2-6-1-16,2-3-4 0,4-3-4 15,-2-1-7-15,3 1-8 0,3 0-18 16,2 1-79-16,3 0-90 0,3 2-213 0</inkml:trace>
  <inkml:trace contextRef="#ctx0" brushRef="#br0" timeOffset="84241.11">8540 15301 376 0,'-7'0'97'0,"-2"0"5"16,3 0-48-16,-2 0-11 0,2 0-10 15,2-4-6-15,1 4-6 0,3 0-4 16,0 0-5-16,6 0-4 0,2 0-2 15,11 0-3-15,4 0-1 0,5 0 0 16,5 0 0-16,3 0-1 0,6 0 0 16,1 0 0-16,-3-3 0 0,-3 3 0 15,-1-5 0-15,-6 2 0 0,-2 3 0 16,-7-4-2-16,-7 4-3 0,-1-6-5 16,-7 6-10-16,-6 0-24 0,-5 0-74 15,-6 6-88-15,-6-4-210 0</inkml:trace>
  <inkml:trace contextRef="#ctx0" brushRef="#br0" timeOffset="84673.1">8439 15605 391 0,'0'0'92'0,"-3"0"6"0,3 0-58 16,0 0-9-16,-4 0-4 15,4 0-4-15,4 0-2 0,-4 0-1 0,9 0-3 16,2 0-4-16,2 0-2 0,7 0-1 16,8 0-2-16,3 3-2 0,5-3-1 15,4 0-1-15,7 0 0 0,0 0-1 16,0 0 0-16,-5 5 0 0,-4-5-1 15,-3 0 0-15,-5 0 0 0,-6 3 0 16,-5-3-5-16,-8 4-12 0,-2-4-105 16,-4 7-99-16,-5-3-262 0</inkml:trace>
  <inkml:trace contextRef="#ctx0" brushRef="#br0" timeOffset="102642.94">9999 14818 231 0,'-5'0'61'0,"5"-3"1"0,0 3-3 0,0 0-35 0,-2-4 0 0,2 4 1 0,0 0 2 0,0 0 2 0,0 0 2 0,-6 0-3 0,6 0-7 0,0 0-5 0,0 0-4 0,-2 0-3 0,2 0-3 0,-5 8-1 0,3 2-1 0,-3 4-1 0,-1 3 0 0,-3 5 0 0,-2 4 1 0,2 3 0 0,-4-1-1 0,1 1 1 0,-1-3-1 16,1-1-1-16,-1-4 1 0,4-3-2 15,2-4 1-15,2-3-1 0,0-2 0 16,5-2 0-16,0-3-1 0,6 0 0 16,0-4 0-16,5 0 0 0,-1 0 0 15,2 0-1-15,2 0 2 0,-1 0-1 16,0 0 0-16,-1 7 1 0,-4 2 0 16,0 2 0-16,1 4 1 0,-6 4 1 0,-3 3-1 15,5-4 2-15,-5 3 0 0,-5-1 1 16,-1 0 1-16,-1-2 0 0,-1 0 1 15,-4-1-1-15,-2 1 1 0,0 2-2 16,-5-5 0-16,0 3-2 0,-3-5 0 16,-3 0-1-16,-1-1 1 0,4-4-1 15,-2-1 3-15,1-2 0 0,0-5 0 16,7-3 1-16,-1-3 0 0,3-3-1 0,1-2-1 16,5-3-1-16,0 2-2 0,2-1-3 15,2-2-6-15,4-1-7 0,0 0-9 16,6-1-57-16,1 1-38 0,4 3-82 15,0-2-179-15</inkml:trace>
  <inkml:trace contextRef="#ctx0" brushRef="#br0" timeOffset="102840.14">10000 14889 452 0,'7'-9'97'0,"5"-5"0"16,6 3-79-16,1 0-7 0,1 1-3 0,2-1-2 16,4 4 0-16,-4 0-2 15,3 7 0-15,-1 0-4 0,-1-3-5 0,3 3-9 16,-1 7-45-16,-4-7-42 0,-2 3-75 16,-5 4-172-16</inkml:trace>
  <inkml:trace contextRef="#ctx0" brushRef="#br0" timeOffset="103089.86">10242 15334 460 0,'-8'18'101'0,"-1"3"4"0,1 4-81 16,-5-1-4-16,1 3-4 0,2-2-2 0,-8 1-3 16,4-3-1-16,-1-1-3 0,2-1-2 15,0 1-3-15,2-2-8 0,3 0-12 16,3-3-94-16,5-3-90 0,0-1-235 16</inkml:trace>
  <inkml:trace contextRef="#ctx0" brushRef="#br0" timeOffset="103693.02">10587 14916 451 0,'0'-12'99'0,"0"-1"4"0,0 4-77 15,5 3-2-15,-5 0-4 0,6 1-1 16,-3 1-2-16,1 4 0 0,0-4-2 16,2 4-3-16,4-5-3 0,-1 5-2 15,2 6-2-15,-1 1-2 0,3 1 1 16,0 3-1-16,0 3 0 0,-1 4 0 16,-4-1 0-16,2 4 0 0,-2-1 1 0,-6 2-1 15,-2 0 1-15,-3 3 0 16,-8-2 0-16,-2 0-1 0,-6 0 0 0,-1 1-1 15,-6-2 0-15,-1 0 0 0,0 2-1 16,0-3 0-16,-1 1 0 0,2-3 0 16,5-1-1-16,2-1 1 0,5 0 0 15,2-2-1-15,5-2 1 0,2 2-1 16,5 0 0-16,8-2 1 0,4 0-1 16,6-3 1-16,4 0 0 0,8-5 0 15,3 0 0-15,1 0 0 0,1-5 0 0,4 5 1 16,0-5-1-16,-4 0 0 0,-3 0 1 15,-4 0-1-15,-2 0 1 0,-1-5-1 16,-6 5 0-16,-6 0-1 0,-4 0-3 16,-3 0-10-16,-6 0-16 0,-6 0-100 15,-2-5-104-15,-4 5-262 0</inkml:trace>
  <inkml:trace contextRef="#ctx0" brushRef="#br0" timeOffset="104706.78">11723 14495 377 0,'-5'-9'91'0,"-2"0"3"16,0 0-58-16,1 2-8 0,-1-1-6 15,-5 3-5-15,4 0-3 0,-4 5-4 16,-2 0-3-16,0 4-1 0,-4 7-2 16,1 6 2-16,0 4-1 0,-1 4 2 15,2 4 0-15,-2 4 0 0,3 2-1 16,-1 1 0-16,6 0-1 0,0-5-2 16,1 3-1-16,3-1 0 0,6-3-1 15,0 0 0-15,0-5 0 0,11 0 0 16,-3 0 0-16,3-1 0 0,3-5 0 0,1-1 0 15,3-5 0-15,2-2 0 0,2-3-2 16,-2-4-1-16,1-4-3 0,-4 0-3 16,0 0-3-16,-6-5-6 0,-3-1-8 15,-3 6-46-15,2-8-36 0,-3-1-74 16,-4-3-163-16</inkml:trace>
  <inkml:trace contextRef="#ctx0" brushRef="#br0" timeOffset="105025.33">11432 14655 365 0,'-4'0'83'0,"4"-3"0"16,0 3-57-16,0 0-7 0,6 3-5 15,2 1-3-15,4 1-1 0,1-1 0 0,7-4 1 16,2 4-1-16,1-4 0 0,3 0-2 16,1-4-1-16,-1 0 0 0,-2 0-2 15,-1 4 0-15,-4-3-2 0,-2 3-5 16,-8 0-5-16,-2 0-8 0,-2 0-26 15,-5 0-57-15,0-3-76 0,-8 3-176 16</inkml:trace>
  <inkml:trace contextRef="#ctx0" brushRef="#br0" timeOffset="105267.77">11354 14798 296 0,'-6'0'79'0,"0"8"1"0,6-5-10 15,0 2-44-15,0-3-8 0,0-2-2 16,7 6 0-16,1-6 1 0,2 0 0 16,3 0-1-16,-1 0-1 0,3 0-2 0,-2 0-2 15,-1 0-1-15,2 0-1 0,-4 0-2 16,0 0-2-16,0 0 0 0,0 0-2 16,-2 0 0-16,4 0-1 0,-2 0-1 15,0 0-4-15,3 0-4 0,-3-4-7 16,4 4-11-16,2 0-44 0,0 0-36 15,0-3-73-15,2 3-156 0</inkml:trace>
  <inkml:trace contextRef="#ctx0" brushRef="#br0" timeOffset="105836.41">12187 14479 381 0,'-7'-9'82'16,"0"1"5"-16,0 8-68 0,-1-4 0 16,2 4 1-16,-2 0-1 0,4 0 0 15,-2 0-3-15,2 7-2 0,-2 2-3 16,0 4 0-16,-5 7-2 0,-2 6 0 16,-4 7 1-16,-5 9 1 0,-5 2 0 15,-6 9-1-15,-3 7-1 0,-1 7 2 0,-2 3-1 16,0-2-1-16,1-2 0 0,3 2-1 15,4-9 0-15,2-6-2 0,6-6-2 16,1-5-1-16,4-4 0 0,7-4-2 16,2-4 0-16,2-4-2 0,3-5-6 15,4-5-9-15,0-4-10 0,4-5-94 16,3-7-96-16,-2-9-238 0</inkml:trace>
  <inkml:trace contextRef="#ctx0" brushRef="#br0" timeOffset="107009.95">12130 14988 452 0,'0'-13'102'0,"0"1"2"0,-6 3-75 15,6 2-5-15,0 2-4 0,-5 5-4 16,5-4-2-16,-2 4-2 0,-4 7-2 15,2 3-2-15,-2 5-3 0,0 4-1 16,-1 4-2-16,-3 4 0 0,3 0 0 16,1-2 0-16,-1 0-1 0,3-3 0 0,4-1 0 15,-4-4 0-15,4-4 0 0,5-1 0 16,1-4-1-16,4-3 1 0,5-5 0 16,3 0 0-16,3 0 0 0,5-7-1 15,4 0 0-15,0-4 0 0,3 1-1 16,0-4-1-16,-1 1 1 0,-2-1-1 15,-3 1 0-15,-5 0 1 0,-4 2 1 16,-6 1 2-16,-2 5 2 0,-6 0 3 16,-4 1 0-16,3 4 1 0,-3 0-1 15,-3 0 1-15,-1 4-2 0,-3 1-2 0,0 0-2 16,-2 4-1-16,0 1 0 0,0 1 0 16,1 1 0-16,8 0 0 0,-4 2-1 15,4-2 0-15,7 0 0 0,0-1 0 16,6-1 0-16,1-5 1 0,5-1-1 15,1-4 0-15,3-5 0 0,6-3-1 0,3-6 0 16,1-2-1-16,1 0 1 0,0-1-1 16,-2-4 1-16,-5 3-1 0,-4 2 2 15,-3 2 1-15,-7 3 0 0,-3 0 2 16,-4 2 1-16,-4 6 1 0,-2 3-1 16,0 0 1-16,0 0-1 0,-6 3-1 15,-2 5 0-15,0 3-2 0,-4-1 1 16,-2 1-1-16,-2 2 0 0,0 3 0 15,2-1 0-15,1 0 0 0,3-3-1 0,4 1 0 16,2-1-1-16,4-2 1 0,6-4-1 16,2-1 0-16,8-5 0 0,3 0-1 15,5-8 0-15,3-1 0 0,4-2 0 16,-2-1 0-16,4-2 0 0,-2 2 1 16,-4 0 1-16,-5 4-1 0,-3 0 1 15,-3 3 0-15,-6 1 1 0,-4 4-1 0,-6-3 0 16,3 3 1-16,-3 0-1 0,0 5 0 15,0 0 1-15,0 2-1 0,0 1 0 16,-3 4 1-16,3-1-1 0,0 1 0 16,0 0 0-16,0 1 0 0,6-2-1 15,2 0 0-15,-1-2-1 0,4 0 1 16,-2-2-1-16,2-1 1 0,-2 2-1 16,2-1 1-16,-6 1-1 0,1 0-2 15,-2 1-4-15,1-1-6 0,-5 0-7 0,0-1-10 16,0 0-93-16,0-2-96 0,9-5-232 15</inkml:trace>
  <inkml:trace contextRef="#ctx0" brushRef="#br0" timeOffset="107205.12">13295 14948 576 0,'-7'-5'124'0,"-5"-1"0"15,4 6-101-15,-2 5-9 0,0 1-5 16,0 1-4-16,1 1 0 0,2-2 0 16,3 0 0-16,4-1-2 0,-3 1-1 15,3-3-8-15,0 3-10 0,6-3-16 0,-2 3-96 16,0-6-102-16,3 0-253 0</inkml:trace>
  <inkml:trace contextRef="#ctx0" brushRef="#br0" timeOffset="107707.22">13275 15211 472 0,'0'0'107'0,"6"0"6"0,2-10-81 15,5 0-7-15,9-6-3 0,5-5-3 16,4-8-3-16,8-9-4 0,4-6-5 16,6-7-1-16,-2-4-1 0,5-2-1 15,-1-1-1-15,-4 2 0 0,0 2-1 16,-6 5 2-16,-3 5 2 0,-10 6 2 15,-4 8 2-15,-8 7 1 0,-5 7 0 16,-5 7-1-16,-6 9-1 0,-6 15-2 16,-6 7-2-16,-7 7-1 0,-7 13 0 15,-2 10 0-15,-5 6 1 0,-5 9 0 0,4 3-1 16,1-1-2-16,4 0 1 0,2-6-2 16,2-1 1-16,4-11-1 0,3-7 0 15,-1-8 0-15,6-6 0 0,5-5 0 16,-3-5 0-16,7-8-1 0,-1-1 2 15,-1-4-1-15,0-2 1 0,-1-5-1 16,0-7 1-16,1-3-1 0,-1-1 0 16,-1-2 0-16,2-3 0 0,0-3 0 0,0 2-1 15,4 2 1-15,-2 0 0 0,4 3 0 16,-7 1 1-16,7 4-1 0,0 3 1 16,-3 1-1-16,3 3 0 0,3 0 0 15,4 0-1-15,0 3 0 0,5 1 0 16,7 1-1-16,1 0 1 0,6-1 0 15,2-4 0-15,3 3 1 0,-2-3-1 16,2 0 0-16,-3 4 0 0,-4-4 0 16,-2 4 0-16,-5-4 1 0,-7 3-6 0,2-3-6 15,-7 0-11-15,-5 4 56 0,0 0-176 16,-11-4-121-16,-2 4-322 0</inkml:trace>
  <inkml:trace contextRef="#ctx0" brushRef="#br0" timeOffset="109516.79">14478 14790 345 0,'-13'0'83'0,"0"0"5"0,6 0-49 16,1 0-8-16,0 0-5 0,6 0-4 16,0 0-3-16,6 0-2 0,3 0-3 15,7 5-4-15,4-2-2 0,10 1 0 16,8 0 0-16,8-4-2 0,7 7 1 0,7-4-2 16,6 0 1-16,-2-3-1 0,-4 0 0 15,-3 6 1-15,-7-6-1 0,-4 0 0 16,-8 0-1-16,-10-6-1 15,-3 6 1-15,-8-4 0 0,-3 4 3 0,-6-4 4 16,-4 4 2-16,-4-5-1 0,0 5 1 16,-9 0-1-16,1-5-1 0,-3 5-4 15,-2-4-3-15,-2 4-2 0,-1 0-1 16,0 0 0-16,3-6 0 0,0 6 0 16,0 0 0-16,5-5-1 0,1 2 1 15,0 3-1-15,1-4 0 0,1 0 0 16,0 0 0-16,-1-1-1 0,0-2 0 0,0-1 1 15,0 0-1-15,-2-2 0 0,1 0 1 16,-3-1-1-16,-2 1 1 0,3 0 0 16,-4 1 0-16,0 2 0 0,1 0 0 15,1 1 1-15,3 2-1 0,2 0 0 16,4 4 0-16,2 0-1 0,0 0 1 0,6 0-1 16,1 4 0-16,1 1-1 0,6 0 2 15,3 1-1-15,1 1 1 0,-1 0 0 16,3-2 0-16,0 1 0 0,-3-2 0 15,-2 1 1-15,-5 0-1 0,-1 0 0 16,-2 1 0-16,-7 2 0 0,0 2 0 16,-4 2 0-16,-4 1 0 0,-5 1 1 15,-5 2-1-15,-1 4 1 0,-4-1 0 16,-3 2-1-16,1-2 1 0,-3 4 0 16,5 2-1-16,0 0 1 0,1-2-1 0,2-1 0 15,3-2-4-15,2 1-5 0,3-5-9 16,6-2-11-16,1-4-96 0,5-4-100 15,0-6-243-15</inkml:trace>
  <inkml:trace contextRef="#ctx0" brushRef="#br0" timeOffset="110784.93">15612 14809 365 0,'-4'0'88'0,"4"-4"5"0,-6 4-54 16,6-5-7-16,-3 5-4 0,3 0-3 15,0-5-2-15,0 5-3 0,0 0-3 16,0-5-4-16,0 5-3 0,0 0-3 16,-5 4-2-16,5 0-2 0,0 9 0 15,0-1 0-15,-3 5 0 0,3 1 0 16,0 1-1-16,0-1 1 0,0 1-2 16,5-6 1-16,0-1-1 0,2-1 0 15,3-7 2-15,4-4-1 0,3 0 1 0,3-7 0 16,3-3-1-16,4-4 1 0,5-5-1 15,2-4-1-15,4 1 0 0,-2-1 0 16,1-7-1-16,2 1 1 0,-5-1-1 16,-2 3 0-16,-5 0 0 0,-7-1 0 15,0 4 0-15,-6 4 1 0,-1 6 0 16,-7 2-1-16,-2 4 0 0,-1 8 0 16,-3 0 0-16,0 6 0 0,-7 5 0 0,1 6 0 15,-2 5 0-15,-4 5 1 0,-1 4 0 16,-1-1 1-16,1-2-1 0,0-1 1 15,6-2-1-15,1-4 0 0,6-5 0 16,-4-5 0-16,4 0 1 0,4-3 0 16,2-3 1-16,1-5 1 0,5-3-1 15,2-5 1-15,5-4-1 0,3-3 0 16,3-3-1-16,4-7 0 0,2 1-1 16,4-2 0-16,0 0 0 0,0 0-1 0,-1-2 1 15,-1 4-1-15,-4 2 1 0,-5 3-1 16,-5 2 1-16,-5 5-1 0,-5 5 0 15,-5 2 0-15,-4 5 0 0,-6 9 0 16,-6 2 0-16,-3 5 0 0,-4 8 0 16,-3 5 0-16,-7 6 1 0,1-1 0 15,1 5 0-15,5 2 0 0,1 0 0 16,5-3-1-16,9-1 1 0,3-3-1 0,4-4 1 16,4-1-1-16,5-6 1 0,8-5 0 15,3-7 0-15,7-7 1 0,6-4-3 16,6-7-4-16,1-8-10 0,-1-3-9 15,-1-4-101-15,-3-5-100 0,-1-3-251 16</inkml:trace>
  <inkml:trace contextRef="#ctx0" brushRef="#br0" timeOffset="112053.96">17067 14614 369 0,'0'-7'91'0,"7"-2"3"15,-3 2-31-15,-4 0-39 0,3-2-2 16,-3-1-2-16,6-2 0 0,-6 2 0 16,0-2 0-16,0 0-3 0,0 1-2 15,0 1-2-15,0 1-1 0,-3 1-2 0,-1-2-1 16,-2 3-1-16,-1 0-2 0,0 1 0 15,-1 6-2-15,-4-4-1 0,-2 4 0 16,-4 7-2-16,-1 4 1 0,-3 6-1 16,-5 3 1-16,-1 4-1 0,-2 3 0 15,3 4 0-15,1 1 0 0,2 0 0 16,2 2 0-16,9-4-1 0,4-3 1 16,4 3-1-16,5-2 0 0,0-3 0 0,12-4 0 15,1-3 0-15,5-2 0 0,5-5 1 16,3-5 0-16,2-6 0 0,4 0 0 15,-1 0 0-15,0-8-1 0,-3-2 1 16,-1-2-1-16,-4-4 0 0,-4 4 1 16,1-4-1-16,-6 3 0 0,-2 1 0 15,-5 3 1-15,-7 5-1 0,0 4 1 16,-8 0 0-16,-5 9-1 0,-1 6 1 16,-5 6 0-16,-1 6 0 0,-4 6 0 15,3 2-1-15,0 4 1 0,2-2 0 0,3-3-1 16,3-4 1-16,3-6-1 0,3-5 0 15,7-4 0-15,0-4 1 0,0-4-1 16,7-2 0-16,0-5 1 0,5 0 0 16,2-9 0-16,-1-2 1 0,6-6-1 15,-3-8 0-15,3-8 0 0,0-4 0 0,4-9 0 16,-1-3-1-16,3-4 0 16,2-3 1-16,0 4-1 0,5-1 0 0,-3-1 0 15,5 4 0-15,-4 3 0 0,-2 8 0 16,-2 8 0-16,0 3 0 0,-4 11 0 15,1 8-1-15,-7 9 1 0,2 10 0 16,-6 6 0-16,-3 5 0 0,-1 3-1 16,-2 2 1-16,-6 1 0 0,-3 0 0 15,-7-1 1-15,0-3 0 0,-9-2 1 0,-4 2 1 16,-4-1 0-16,-6 0 0 0,-3-1 1 16,-3-2 0-16,1-4-1 0,3-1-1 15,-2-2 0-15,8-3-1 0,2-3 0 16,3-6-1-16,4 4 1 0,1-4-1 15,5-4 0-15,6 0-2 0,1-2-5 16,2-1-7-16,5-1-11 0,0 1-9 16,5-6-98-16,5 6-100 0,7-1-242 15</inkml:trace>
  <inkml:trace contextRef="#ctx0" brushRef="#br0" timeOffset="112851.63">17617 14961 345 0,'0'-6'94'0,"-3"2"4"0,3-2-18 16,-7 6-46-16,1 9-7 0,-5 3-5 15,1 6-2-15,-6 5-2 0,2 4-1 16,0 2-2-16,-4 2-2 0,3 0-3 15,1-4-2-15,1 1-3 0,-1-4-1 16,3 1-1-16,-2-5-1 0,5-3 0 16,1 0-2-16,1-4 0 0,0-2-5 15,6-2-3-15,0-4-6 0,0 1-5 16,6-2-8-16,-4-4-29 0,3 3-60 0,-5-3-78 16,6-3-184-16</inkml:trace>
  <inkml:trace contextRef="#ctx0" brushRef="#br0" timeOffset="113169.66">17444 15012 361 0,'-14'-8'91'16,"-1"1"4"-16,-1 2-50 0,6 1-7 0,-2 4-8 16,4-4-3-16,2 4-5 0,6-4-4 15,0 0-4-15,3 1-3 0,8-2-4 16,4 1-2-16,4-1-2 0,7 0-2 16,1 1 0-16,4-2 0 0,1 1-1 15,-2 0 1-15,3 2-1 0,-1-1 1 16,-1 4-1-16,-3-5 0 0,-2 5-1 15,-6 0-3-15,-5 8-6 0,2-4-11 16,-9 4-89-16,-3-2-90 0,-5 0-226 16</inkml:trace>
  <inkml:trace contextRef="#ctx0" brushRef="#br0" timeOffset="113815.03">18025 15044 440 0,'0'-18'101'0,"4"1"2"15,-4-1-72-15,0 2-5 0,-4-1-6 16,4 1-2-16,-6 1-2 0,0 3-2 16,3 1-2-16,-3 2-3 0,-3 1-2 15,4 2-2-15,-4 2-1 0,2 4-1 16,0 0-1-16,-3 0 0 0,-1 0 0 15,-2 7-1-15,0 1 0 0,0 4 0 16,-2 3-1-16,1 2 1 0,-3 4-1 0,4 1 0 16,3 0 1-16,0 1-1 0,3-3 0 15,1-2 0-15,6-3 0 0,0-3 1 16,7-3-1-16,0-3 0 0,5-2 0 16,5-4 0-16,0 0 1 0,3-8-1 15,4 1 1-15,-2-3 0 0,2-3-1 16,-2-2 1-16,-3-4-1 0,-2 1 1 15,-6 0-1-15,-1-1 1 0,-3 3 0 16,-2 3 0-16,-5 4 1 0,4 3-1 0,-4 6 1 16,-4 5-1-16,-1 5 1 0,0 4-1 15,-2 6 0-15,-1 0-1 0,0 3 1 16,-1-1 0-16,5-3-1 0,-1 0 1 16,5-4-1-16,0-4 0 0,0-1 1 15,5-4-1-15,2-1 0 0,5-5 1 16,3 0 0-16,3-8-1 0,-1 0 1 0,4-6-1 15,-3-1 1-15,2-3-1 0,-5-1 1 16,1-2-1-16,-2-1 1 0,-3 2-1 16,-1 3 0-16,-3 2 0 0,1 6 0 15,-2 2 0-15,1 7 0 0,-2 4 0 16,0 7 0-16,-2 4 0 0,2 4 0 16,-3 5 1-16,-2 3 0 0,6-1-1 15,-6 2 1-15,5-2-1 0,-5-1 1 16,7-1-1-16,-2-1 0 0,0 0 0 0,3-4 1 15,3-1-1-15,0-3-1 0,2-2-1 16,1-5-4-16,0-4-8 0,0-4-7 16,-2 0-8-16,0-6-93 0,0-2-94 15,-5-5-227-15</inkml:trace>
  <inkml:trace contextRef="#ctx0" brushRef="#br0" timeOffset="114040.1">18453 14988 390 0,'-10'8'96'0,"-3"3"5"0,-3 2-56 16,-8 4-10-16,4 2-4 0,-6-2-4 16,-1 1-3-16,-2 1-5 0,-1-1-3 15,-3 1-4-15,5-3-4 0,-3 2-2 16,4 3-2-16,2-4-3 0,4-2-6 15,6 0-8-15,2-6-12 0,4-2-91 16,9-2-95-16,0-5-234 0</inkml:trace>
  <inkml:trace contextRef="#ctx0" brushRef="#br0" timeOffset="116930.11">9917 15575 127 0,'-36'179'-127'0</inkml:trace>
  <inkml:trace contextRef="#ctx0" brushRef="#br0" timeOffset="117933.28">9521 15799 210 0,'0'0'62'0,"-5"-7"7"16,5 3-25-16,-2 0-2 15,2 0 0-15,-5-1-3 0,0-1-3 0,3 0-8 16,2-1-6-16,-7 3-4 0,2-3-3 15,1 3-3-15,4 0 0 0,-5 4-2 16,1-5 0-16,4 5-1 0,-6-3-2 16,6 3 0-16,0 0-1 0,0 0-1 15,0 0-1-15,-2 0-1 0,2 0 0 16,0 0 0-16,0 0-1 0,0 0 0 16,0 0-1-16,0 0 1 0,0 0-1 15,0 0 0-15,0 3 0 0,2-3 0 0,-2 0 1 16,0 4 0-16,6-4 1 0,-2 3 1 15,-1-3 1-15,3 0 0 0,6 0 0 16,-2 0 1-16,5 0 0 0,5-3 0 16,2-1-2-16,5 4 0 0,5 0-1 15,3-3 0-15,9 3-1 0,3 0 0 16,2 4-1-16,7-4 1 0,3 0 1 0,2-6-1 16,4 2 1-16,-3 1-1 0,3-3 1 15,-5 1-1-15,-1 1 0 0,-6 4 0 16,-7 0 0-16,-6-3-1 0,-7 3 0 15,-6 0 0-15,-4 0 0 0,-6 0-1 16,-4 0 0-16,0 0 1 0,-7 0-1 16,1 0 0-16,-3 0 2 0,-4 0 1 15,2 0 3-15,-2 0 1 0,0 0 1 16,0 0 0-16,0 0 0 0,7 0-1 0,-3-4-2 16,-1 4-3-16,2-5 0 0,1 5-1 15,2-5-1-15,0 5 0 0,2-4 0 16,-2 4 0-16,4 0 1 0,-4 0-1 15,0 0 0-15,3 0 0 0,-4 0 0 16,1 4 0-16,-1-4 0 0,1 4 0 16,4-4 0-16,-2 0 0 0,0 0 0 15,2-4 1-15,1 4-1 0,1-4 0 16,3 4 0-16,-1-4 1 0,2 4-1 0,-3-4 0 16,-1 4 0-16,1-4 0 0,-4 4 0 15,1 0 0-15,-4 0 0 0,-2-4 0 16,0 4 0-16,-2 0 0 0,0 4 0 15,-4-4 0-15,5 0-1 0,-5 3 1 16,0-3 0-16,0 0 0 0,0 3 0 16,2-3 1-16,-2 0-1 0,0 0 0 0,0 0 0 15,6 0 1-15,-6 0 1 0,4 0 2 16,-4 0 0-16,3 0 1 0,-3 0 1 16,7-3 0-16,-7 3 0 0,0 0-1 15,4-3 0-15,-4 3-2 0,0 0 0 16,0-4-1-16,0 4 0 0,0 0-1 15,0 0 1-15,0-5-1 0,2 5 0 16,-2 0-1-16,0 0-8 0,0 0-13 16,0 0-102-16,5 0-12 0,-5 0-93 0,-9-3-198 15</inkml:trace>
  <inkml:trace contextRef="#ctx0" brushRef="#br0" timeOffset="125400.72">14234 10597 231 0,'0'0'61'0,"0"0"4"0,-3-4-29 0,3 4-4 0,-4-5-2 0,-1 5 0 0,5-3-2 0,-7 3-3 0,5 0-2 0,-4 3-3 0,-1 3-3 0,-4 1-2 0,1 3-2 0,-3 3 0 0,-3 0-1 0,2 1 0 0,0 4-1 0,1 0-1 16,0 2-2-16,5-3-1 0,-4 2-1 0,5 0 0 15,4 2-2-15,-2 0 0 0,5 0 0 16,0 1-1-16,2 2 1 0,4 1-1 15,1 0-1-15,0-3 0 0,5 0 0 16,-1-2-1-16,-1-2 0 0,7 0 0 16,-1-6-1-16,2 1 1 0,3-3 0 15,4-4 0-15,1-1 1 0,3-5-1 16,3 0 1-16,1 0-1 0,0-9 0 16,0 0 0-16,-5-1 0 0,-2-5 0 0,2-4 0 15,-3-2 0-15,-1-5-1 0,-3-4 1 16,0-4 0-16,-2 0 0 0,-2-2 2 15,-6-2 2-15,-3 3 3 0,-8 1 1 16,0 2 3-16,-11 4 1 0,-8 0 2 16,-6 6-1-16,-2 2-2 0,-6 4-3 15,-1 5-1-15,-4 4-2 0,-3 7-2 16,-4 3-1-16,3 8-1 0,-5 5 0 0,2 5 1 16,0 7-1-16,4 4 0 0,3 1-1 15,9 3 0-15,4 2-5 0,10-1-6 16,5 3-7-16,10-5-11 0,6 0-10 15,8-4-90-15,5-2-95 0,7-8-223 16</inkml:trace>
  <inkml:trace contextRef="#ctx0" brushRef="#br0" timeOffset="126049.44">14399 10854 261 0,'0'-6'76'0,"-6"0"4"16,4-1-27-16,2 0-14 0,-5 2-8 15,5-1-7-15,-5 1-5 0,5 5-5 16,0-5-2-16,0 5-1 0,0 0 0 15,0-3-1-15,0 3-2 0,0 0-1 16,0 0-1-16,0 6 1 0,0-1 0 0,0 3 1 16,0 0 1-16,0 5 1 0,0 1 1 15,0 4 0-15,0 5 0 0,-2-1-1 16,2 4-2-16,0-1 0 0,0 0-2 16,2 1 0-16,-2-3-1 0,10-2-1 15,-2-1-1-15,0-3 0 0,2 0-1 16,0-2 0-16,0-2-1 0,-1 0 0 15,2-2 0-15,-4-1-4 0,0 0-7 0,-1-2-8 16,0-1-31-16,-4-1-65 0,4 1-86 16,-4 0-202-16</inkml:trace>
  <inkml:trace contextRef="#ctx0" brushRef="#br0" timeOffset="126633.29">14783 11108 326 0,'0'0'80'0,"0"0"3"15,-6 0-40-15,3 0-11 0,-2 6-3 16,-3 1-1-16,-3 0 0 0,2 4-2 15,-6 1-1-15,0 5-4 0,0 1-4 16,2 3-5-16,-1-3-3 0,3 4-4 16,2-2-1-16,2-1-1 0,1 0-2 15,1-3 0-15,5-3 0 0,-2 1-1 16,2-3 0-16,0-2-2 0,0-1-2 16,2-1-2-16,-2-2-3 0,6-1-3 0,-6-4-5 15,5 5-10-15,-2-5-46 0,-3 0-33 16,6 0-73-16,0-8-160 0</inkml:trace>
  <inkml:trace contextRef="#ctx0" brushRef="#br0" timeOffset="127015.62">14882 11175 337 0,'0'0'87'0,"0"-6"4"16,0 2-44-16,0-1-9 0,0 2-6 15,-4-1-6-15,0 4-5 0,-3-6-3 0,-3 6-3 16,-4-4-3-16,-1 4-3 0,-4 0-1 16,-2 0-1-16,-3-4-2 0,1 4 0 15,-3 0-1-15,1 0-1 0,3 0 0 16,-1-3-1-16,3 3-1 0,3 0 1 16,1 0-1-16,5-5-1 0,0 5 1 15,4-5-3-15,1 5-5 0,6 0-7 16,-5 0-14-16,5 0-83 0,5 0-87 15,1 6-217-15</inkml:trace>
  <inkml:trace contextRef="#ctx0" brushRef="#br0" timeOffset="127845.66">15114 11180 222 0,'0'-4'69'0,"0"4"5"16,0-6-8-16,4 3-28 0,-4-2-2 0,0 1-1 15,4-1-5-15,-4 0-5 0,0 0-3 16,0-1-2-16,0 1-3 0,-6-1-1 15,2 1-2-15,-2 0-2 0,-2 1-2 16,-1 4-2-16,-3-4-1 0,0 4-3 16,-1 6 1-16,-3-2-1 0,1 4 0 15,-3 2 1-15,-1 2 0 0,-3-2 0 16,2 5 0-16,3 2 0 0,0 0-1 16,1 1 0-16,6-2-2 0,4-3 0 15,6 0 0-15,8-4-1 0,6-2 0 0,6-7 0 16,4 3 0-16,4-3 0 0,5 0-2 15,0-10-1-15,6-1-1 0,-4-1 0 16,1 0-1-16,-3-1-1 0,-3-4 1 16,-4 2 1-16,-9 1 1 0,-5 5 1 15,-8 1 0-15,-4 1 1 0,-4 2-1 16,-8 5 1-16,-2 0 0 0,-5 0 1 16,-1 8 2-16,-1 1 0 0,-2 3 1 0,4 4 1 15,-1 0-1-15,7 0 0 0,3-4 0 16,6 3-1-16,4-4-1 0,7-5-1 15,5-1 1-15,7-5-1 0,5 0 0 16,1 0 0-16,7-5-1 0,1-1 1 16,0-2-1-16,0-4 1 0,0 0-1 15,-4 1 0-15,-2 0 0 0,-6-4 1 16,-5 3-1-16,-2 1 0 0,-4 4 0 0,-4-1 0 16,-3 4 0-16,-3 0 0 0,0 4 0 15,-6 0 0-15,2 7 0 0,-2 2 2 16,0 2 0-16,-2 5 1 0,5 2 1 15,3-2 0-15,-4 1 0 0,4 1 0 16,7 0-1-16,3 0-1 0,0-2 0 16,0-2-1-16,6 4-1 0,-2-2 1 15,2-3-2-15,-3 0-2 0,1-5-3 16,-1-2-4-16,-3-2-7 0,1-4-11 0,-2 3-90 16,-3-3-91-16,2 0-225 0</inkml:trace>
  <inkml:trace contextRef="#ctx0" brushRef="#br0" timeOffset="128154.28">15672 11133 334 0,'-5'6'92'0,"-4"4"4"0,-7 2-5 15,-4 7-60-15,-1 2-2 0,-7-2-1 16,0 3-3-16,-8 0-1 0,0 0-1 16,-4 3-3-16,5-5-5 0,-2 0-2 15,7 2-6-15,3-2-2 0,7-1-4 16,6-5-5-16,4 0-8 0,4-3-8 15,6-3-15-15,5-3-85 0,1-1-91 16,1-4-221-16</inkml:trace>
  <inkml:trace contextRef="#ctx0" brushRef="#br0" timeOffset="133808.12">16412 10642 300 0,'7'-9'78'0,"1"1"4"16,-3 1-38-16,-5 0-8 0,3 4-6 16,-3-1-3-16,0 4-5 0,0-5-1 15,-4 5-4-15,4-3-1 0,-6 3-4 16,2-4-1-16,1 4-3 0,-3 0-2 15,-1 0-1-15,-6 7-1 0,0 1 0 16,-7 2-1-16,-6 4 2 0,2 3-1 0,-8 5 1 16,-1 2 0-16,-2 7 0 0,0 5 0 15,4 7 1-15,-1 6 0 0,3 6-1 16,6 1 0-16,2 2-1 0,5 1 1 16,5-2-2-16,6-4 0 0,5-2-1 15,5-1-1-15,5-4 1 0,4-2-1 16,4-6 0-16,4-1 0 0,1-4 0 15,1-8 0-15,0-3-1 0,-3-3 1 16,0-3-4-16,-6-3-7 0,-4-1-9 0,-2 0-24 16,-5-2-72-16,-4 1-87 0,-6-2-209 15</inkml:trace>
  <inkml:trace contextRef="#ctx0" brushRef="#br0" timeOffset="135545.68">16524 11007 278 0,'-6'-6'73'16,"0"1"4"-16,3-1-37 0,-2 1-8 15,-1 1-3-15,1 1-6 0,2 3-5 16,-3 0-4-16,0 0-3 0,4 0-1 0,-3 7 0 15,-2 7 1-15,-5 1 0 16,-1 7 2-16,-3 7 1 0,-5 4 1 0,-6 6 0 16,-2 4-2-16,-4 5-1 0,-1 4-3 15,1 6 0-15,0 1-3 0,2-3 0 16,6-4-2-16,3-1 0 0,7-7-2 16,2-8 0-16,1-6-1 0,6-7 0 15,-2-2 0-15,5-6 0 0,3-3 0 16,-3-3 0-16,3-4 0 0,0-5 1 15,6-8 0-15,4-3 0 0,0-4 0 0,3-9 0 16,6-5-1-16,3-10 0 0,0-10 0 16,2-2-1-16,3-6 0 0,2-3-1 15,0-4 0-15,-2 1 1 0,2 7-1 16,-4 3 0-16,0 7 0 0,0 4 1 16,-5 7 0-16,-5 7 0 0,1 4 0 15,-3 7 0-15,-2 5 0 0,0 8 0 0,-3 4 0 16,-1 9 1-16,1 5 1 0,-2 6 0 15,0 4 1-15,-1 6 0 0,-5 1 1 16,0 2 0-16,0 0 1 0,0 0-1 16,-7-5 1-16,2-4-1 0,-1 0 0 15,-1-5 0-15,-1-1 1 0,-4-5 0 16,-1-2 1-16,0 4 0 0,-5-4-1 16,-3-1 1-16,0-3-2 0,-3-2 0 0,-2-5-2 15,3 0 0-15,-3 0-1 0,6-7-1 16,1 0-3-16,1-2-3 0,2-1-6 15,9-2-6-15,1 3-9 0,6-2-13 16,0 5-84-16,9-1-88 0,5 2-213 16</inkml:trace>
  <inkml:trace contextRef="#ctx0" brushRef="#br0" timeOffset="135843.85">16651 10903 450 0,'-2'-11'110'15,"-3"1"0"-15,5 3-67 0,-5 3-15 16,5 4-8-16,0 0-8 0,8-4-5 15,0 4-4-15,5-3 0 0,3 3-1 16,3 0 0-16,7-4 0 0,2 4-1 0,5 0 1 16,0-3-1-16,-1 3-1 0,-1 0-1 15,-4-6-6-15,-5 6-5 0,2 0-9 16,-9 0-15-16,-2 0-78 0,-5 7-86 16,-3-1-205-16</inkml:trace>
  <inkml:trace contextRef="#ctx0" brushRef="#br0" timeOffset="136065.73">16706 11097 400 0,'-9'0'88'16,"6"0"0"-16,-1 4-57 0,4-4-23 16,0 5-2-16,6-1 2 0,0-4 3 15,3 6 2-15,3-6 2 0,2 5 0 16,5-5 0-16,1 0-2 0,5 4-4 15,0-4-3-15,0 0-2 0,3 0-2 0,-1 0-1 16,-5 0 0-16,3 0-3 0,-4 0-3 16,-2 0-9-16,-1 0-18 0,-2 0-73 15,-3 0-82-15,1 0-202 0</inkml:trace>
  <inkml:trace contextRef="#ctx0" brushRef="#br0" timeOffset="140628.26">17669 11167 491 0,'-2'-6'108'16,"-2"2"2"-16,4 4-82 0,0 0-5 15,0-4-4-15,-7 4-5 0,7 5 1 0,-3 2-1 16,-2 4 1-16,-6 6-3 0,3 2-2 16,-6 4 1-16,0 6 0 0,-4 3 0 15,-1-2-3-15,5 3-1 0,0-5-2 16,0 3-2-16,3-5-3 0,3-1-5 16,6-5-6-16,2-4-10 0,0-2-9 15,0-3-20-15,4-2-81 0,2-4-94 16,0-5-217-16</inkml:trace>
  <inkml:trace contextRef="#ctx0" brushRef="#br0" timeOffset="141388.48">17919 10638 449 0,'-5'-5'104'0,"-1"1"1"15,2 0-72-15,0 4-7 0,-1-5-3 16,5 5-4-16,-3-5-2 0,3 5-1 16,0-4-1-16,0 4-3 0,0-4-3 15,6 4-2-15,0-4-2 0,3 4-2 16,3-4-2-16,3 4 0 0,-1-3 0 16,5 3 0-16,0 0 0 0,2 0-1 15,0 0 0-15,-2 0 0 0,1 0 0 16,0 7 0-16,-2-2 0 0,-3-1 0 15,-2 7 0-15,-5-1 1 0,-3 4 1 0,-5 3 2 16,-5 2 0-16,-3 0 1 0,-1 3 1 16,-7 3-1-16,-1 1 0 0,-4 3-2 15,-3-2 0-15,-2 3 0 0,0 2-2 16,-3 1 1-16,-1-2-1 0,3-3-1 16,1-2 1-16,3-2-1 0,4-2 1 0,2-3-1 15,10-3 0-15,4-2 0 0,3-2 0 16,6-1 1-16,3 1-1 0,11-4 0 15,5 1 1-15,4-2-1 0,3-1 1 16,2-1-1-16,2-5 1 0,-1 0 0 16,-2 0 2-16,-2 0 0 0,-3 0 0 15,-2-4 0-15,-3 4 1 0,-4 0-1 16,-5 0 0-16,-3 0-1 0,-3 0 0 16,-2 0-1-16,-6 0-2 0,-6 0-6 15,-1 0-7-15,-2 0-12 0,-3 4 9 0,0-4-116 16,0 6-105-16,2-6-253 0</inkml:trace>
  <inkml:trace contextRef="#ctx0" brushRef="#br0" timeOffset="144792.69">18782 10417 278 0,'-4'-14'78'0,"-1"-2"4"15,1 3-24-15,0 0-17 0,4 7-8 16,-3-3-3-16,3 0-4 0,0 1-2 16,-4 3-3-16,4-2-1 0,0 2-3 15,0 1-3-15,0 4-2 0,0 0-2 16,0-3-2-16,0 3-2 0,0 0-1 16,0 0-1-16,0 0-2 0,6 11 1 15,-1 1 0-15,-1 4 1 0,-1 7 1 0,3 7 2 16,-3 7 2-16,-3 4 2 0,0 0 0 15,0 4 0-15,-11 6 0 0,2 5 0 16,-4 1-2-16,-4 7-1 0,-2 5-2 16,-5 4 0-16,-2-2-1 0,-1-1-1 15,-4-5-1-15,2-4 0 0,-3-7 0 16,0-5 1-16,1-7 1 0,3-2 2 16,4-6 1-16,1-4 0 0,3-7 0 0,4-4 0 15,5-6-1-15,4-1-2 0,1-8-3 16,6 0-4-16,-5-4-5 0,5 0-6 15,0-8-9-15,5-4-9 0,2-3-10 16,2-3-27-16,5-4-67 0,3-6-88 16,2 1-199-16</inkml:trace>
  <inkml:trace contextRef="#ctx0" brushRef="#br0" timeOffset="145442.22">19170 10651 471 0,'-5'-8'105'16,"2"2"1"-16,0 1-78 0,3 5-11 15,-4-3-6-15,4 3-3 0,4 0-2 16,0 0-1-16,5 0 2 0,2 3 1 16,5-3 2-16,4 0 3 0,6 5-1 15,6-5 1-15,2 0-1 0,5 0-2 16,-1 0-1-16,1 0-4 0,-3 0-2 15,-3 4-1-15,-3-4-1 0,-4 0-3 16,-3 0-5-16,-9 0-6 0,0 3-8 16,-2-3-9-16,-6 5-14 0,-2-5-79 0,-4 8-87 15,0-2-202-15</inkml:trace>
  <inkml:trace contextRef="#ctx0" brushRef="#br0" timeOffset="145957.48">19150 10967 385 0,'-5'0'86'0,"-4"0"1"16,2 0-59-16,3 0-11 0,-2 0-1 15,2 3 0-15,-1-3 2 0,2 0 2 16,-2 0 2-16,2 0 1 0,-1 0-2 15,1 0-1-15,-2 0-3 0,1 0 1 16,1 0-1-16,-1 0-2 0,0 0-2 16,-1 0-2-16,5 0-3 0,-3 0-1 15,3 0-3-15,0 0-2 0,6 4-2 0,1-4 1 16,3 0 0-16,6 0 0 16,3 0 0-16,5 0 0 0,3 0 0 0,6 0 1 15,2-4 0-15,4 4 0 0,-1-3 0 16,4 3-1-16,-5 0 1 0,-3 0 0 15,-2-5-1-15,-5 5 0 0,-7 0 0 16,-2-4 0-16,-7 4-1 0,-1 0 1 16,-4 0-2-16,-3 0-3 0,-3 0-6 15,0 0-11-15,-5 0-14 0,0 0-93 0,-8 0-100 16,-3 0-240-16</inkml:trace>
  <inkml:trace contextRef="#ctx0" brushRef="#br0" timeOffset="147066.49">19880 10781 278 0,'0'0'70'0,"0"0"6"0,0 0-33 16,0 4-11-16,0-4 2 0,0 0 1 15,0 0-2-15,0 0-4 0,0 0-3 16,5 0-5-16,2 0-4 0,3-4-3 0,6-1-2 16,1 0-2-16,7-5-2 15,5-2-2-15,2-6-2 0,2-1-1 0,4-2-2 16,-2-3 1-16,0-1-1 0,0 0 0 15,-5 5-1-15,-3 1 1 0,-4 3 0 16,-8 5 0-16,-5 4 0 0,-5 4 0 16,-5 3 1-16,0 0 0 0,-5 8 3 15,-4 3 3-15,-6 7 1 0,-3 4 2 16,-6 8 2-16,-4 3 0 0,1 8 1 16,0 2-3-16,1 3-1 0,0 0-3 0,5 1-1 15,1-4-1-15,4-2-2 0,-1-5 0 16,7-6-1-16,1-4 0 0,1-5 0 15,3-6-1-15,5-3-2 0,0-4-2 16,12-3-4-16,-2-5-6 0,0 0-7 16,4 0-9-16,1-5-15 0,2-3-82 15,-3-4-90-15,4-7-215 0</inkml:trace>
  <inkml:trace contextRef="#ctx0" brushRef="#br0" timeOffset="147567.47">20542 10537 366 0,'6'-13'86'0,"1"2"4"16,-3 4-57-16,-1 0-1 0,1 2 0 15,-4 1-2-15,0 0 0 0,0 4-3 16,0 0-1-16,0 8-3 0,-6 1-4 15,-4 1-2-15,1 5-3 0,-3 1-2 16,-3 2 1-16,-1-1-3 0,-2 1-2 0,0-2-2 16,3 2-2-16,0-2-2 0,4-2 0 15,4 1 0-15,3-1-1 0,4-1-1 16,6-1 1-16,1 1 0 0,7-4-1 16,2 3 1-16,0-5 0 0,3 3-1 15,2-2 1-15,-1 3-1 0,-2 4 0 16,-1 3 0-16,0 5 0 0,-3 5 0 15,-2 2 0-15,-2 6 1 0,-5-2-1 16,-5 0 0-16,0-1 0 0,-2-1 0 16,-7-2 0-16,-5-5 0 0,-3-4 0 0,-3-1 1 15,-5-4-1-15,-4-2 0 0,-8-1 1 16,2-2 0-16,-5-4 1 0,0-1-1 16,1 0 1-16,2-1 0 0,3-5 0 15,7 0 0-15,2-6-1 0,8-1 0 16,5-3 0-16,5-4-1 0,7-2 0 15,0-2-1-15,9 0-3 0,3 0-3 16,2-2-6-16,6-1-6 0,0-1-9 0,0 6-12 16,-1-3-89-16,6 1-92 0,-1 1-225 15</inkml:trace>
  <inkml:trace contextRef="#ctx0" brushRef="#br0" timeOffset="148062.73">20523 10689 337 0,'-3'-7'92'0,"-2"1"4"15,2 3-33-15,-1 3-22 0,-1 0-8 0,3 0-8 16,2 0-5-16,-6 6-5 0,-1 1-3 15,3 3-3-15,-1 2-2 0,-1 2 0 16,0 0-1-16,-2 0 1 0,2-2 0 16,0-3 1-16,2-4 0 0,4-5 1 15,-6 7 2-15,6-7 0 0,0 0 1 16,0 0 0-16,0 0-2 0,0-5-1 16,6 5 0-16,-2-9-3 0,-2 4-2 0,4-4-2 15,2 0 0-15,-2-4-1 0,0-2 0 16,0-1 0-16,1-1-1 0,1-1 1 15,-2 0-1-15,1 0 0 0,3-1 1 16,-1 3-1-16,-2-2 0 0,0-2 2 16,3 4 0-16,-2 0 2 0,-2 2 1 15,1 2 0-15,1 1 1 0,5 2 0 16,0 3 0-16,6 3-1 0,2-3 0 16,4 3-1-16,3-1-1 0,4 4 0 0,0 0 0 15,2 0-2-15,1 0 1 0,-2 4-1 16,-2-4 0-16,-3 5-1 0,-3-5 1 15,-4 0-1-15,-6 0-4 0,-3 0-5 16,-7 0-6-16,-5 5-9 0,-7-1-9 16,-7 3-14-16,-3 0-91 0,-4 0-93 15,-6 3-228-15</inkml:trace>
  <inkml:trace contextRef="#ctx0" brushRef="#br0" timeOffset="148650.29">21134 10897 443 0,'0'-4'103'0,"-4"4"2"0,1 0-65 16,-1 0-12-16,4 0-7 0,-6 0-6 15,6 0-2-15,-6 0-2 0,6 0-1 16,-4 0-5-16,4 0 0 0,0 0-1 0,5-4-1 16,0 1 0-16,2-3 0 0,-1 0 0 15,1-1-1-15,0 0 3 0,-1-2 3 16,-6 2 3-16,0 1 0 0,0 3 1 16,0 3 0-16,-8 0-1 0,-3 0-3 15,2 7-3-15,-2 1-2 0,-3 0-1 16,2 3-1-16,2-2 1 0,3 0-1 15,1-2 1-15,1-1-1 0,5-2 0 16,0 0 1-16,6-4-1 0,2 0 0 16,4 0 1-16,0-5-1 0,2-1 0 0,-1 0 0 15,-4-2 0-15,3 1-1 0,-6 2 1 16,-6 5-1-16,0-5 0 0,0 5 0 16,-5 0 0-16,-2 7 0 0,-2 0 0 15,-2 1-1-15,1 2-2 0,-2 0-3 16,1 2-6-16,2-2-9 0,2 0-13 15,2-3-98-15,5-7-101 0,0 0-249 16</inkml:trace>
  <inkml:trace contextRef="#ctx0" brushRef="#br0" timeOffset="161306.9">17422 10655 366 0,'0'0'81'0,"0"-3"1"16,0 3-61-16,0 0-8 0,0 0-3 15,0 0-3-15,0 0 0 0,0 0 0 16,0 0 1-16,0 0 1 0,0 0 2 16,0 0 2-16,0 0 0 0,0 0 2 0,0 0-2 15,0 0-1-15,0 0-2 0,0 3-1 16,-4 0-3-16,4 4-1 0,-8 1-1 16,2 2-1-16,-2 6 0 0,-2-1-1 15,0 1 1-15,-1 1 0 0,-2 2-1 16,-1 0 1-16,2 2-1 0,-2-3 1 15,2 0-1-15,4 0 0 0,-2-2 0 0,4-1-1 16,2-6 1-16,4-2-1 16,0-2 0-16,0-5 0 0,4 5 0 15,2-5 1-15,4-6-1 0,3 3 0 0,1-2 0 16,5 5 0-16,2 0 0 0,2 0 0 16,-6 8 0-16,2 5-1 0,-1 4 1 15,-3 4 0-15,-2 2-1 0,-1 2 1 16,-5-2 0-16,-5-1 0 0,-2-1 0 15,0-3 2-15,-2-1 0 0,-4-2 1 16,-7 1 0-16,-1-1 0 0,-5-2 1 0,-1-1-1 16,1-1-1-16,-4-1-1 0,-1-1 0 15,3-2 0-15,0-2-1 0,1-1 0 16,1-4 1-16,0 3-1 0,4-3 1 16,-2 0 1-16,5-3 2 0,2 3 0 15,2-5 0-15,3 1 0 0,0-1 0 16,5-1-1-16,0 1-2 0,0-2-3 15,0 0-2-15,7-2-4 0,-2-1-6 0,1-2-6 16,3 2-9-16,-2 0-42 0,2-2-50 16,0 2-82-16,0 0-186 0</inkml:trace>
  <inkml:trace contextRef="#ctx0" brushRef="#br0" timeOffset="161566.62">17384 10803 472 0,'8'-27'107'16,"3"3"2"-16,-3 5-77 0,6 1-6 15,-2 4-3-15,2 0-4 0,-2 5-2 16,3 0-3-16,1 1-1 0,4 1-3 16,3 1-3-16,2 0-3 0,3 0-1 0,4 1-3 15,2 2-10-15,0 3-15 0,3 0-98 16,-4 0-100-16,-4 0-252 0</inkml:trace>
  <inkml:trace contextRef="#ctx0" brushRef="#br0" timeOffset="163428.18">21730 10591 367 0,'-8'3'82'0,"-2"2"3"0,2 4-62 0,-4 2-3 0,3 0-3 0,-1 1 0 0,1 0-2 0,-2 3 0 0,3-3-2 0,2 0-1 0,0 0-3 0,6 0-1 0,-7-3-1 0,7-2 0 0,0-3-1 0,0-4 0 0,8 0 0 0,-2 0-1 0,5-3 0 0,3-2 0 0,-1 5-2 16,1 0 0-16,0 7 0 0,2 1-1 16,-1 5 1-16,-6 4 0 0,3 5 0 15,-5 3 1-15,-1 1 0 0,-3 2 0 16,-3 1 0-16,0 0 0 0,-4 0 0 15,-2-5 0-15,-2 1 0 0,-5-3 1 16,-2-4 0-16,-2-1-1 0,-3-4 1 16,1 0 0-16,-2-3-1 0,0-4 0 0,-2-1 1 15,3-5 1-15,0 0 0 0,1 0 1 16,2 0 0-16,0-7 1 0,1 3-1 16,0-1 0-16,6-1-1 0,3 1-2 15,2-3 0-15,5 3-2 0,0-3 0 16,0-1-1-16,7 0-1 0,0-1 0 15,4 0-4-15,-2-1-4 0,2-1-7 16,2 0-8-16,-3-1-8 0,3 2-16 0,-3 1-79 16,-2-1-87-16,0 2-206 15</inkml:trace>
  <inkml:trace contextRef="#ctx0" brushRef="#br0" timeOffset="163759.5">21684 10713 444 0,'-7'-14'101'0,"-3"-2"6"0,2 4-74 15,6-1-6-15,2-1-3 0,-5 1-2 0,5-1-1 16,0-3-1-16,7 3-4 15,1-1-2-15,3 0-2 0,1 2-1 0,4-2-3 16,4 3-1-16,0 2-3 0,5 3-1 16,3 0 0-16,2 1-1 0,1 1-1 15,5 2 0-15,-1 3 0 0,2-5 0 16,-2 0 0-16,-4 5 0 0,-2-4-1 16,-4 4 1-16,-2 0-4 0,-5 0-6 15,-1 0-10-15,-2 0-10 0,-2 0-31 0,-3 0-66 16,3 0-92-16,-6-3-204 0</inkml:trace>
  <inkml:trace contextRef="#ctx0" brushRef="#br0" timeOffset="164111.88">22189 10878 419 0,'-2'5'101'0,"-4"3"6"15,2 2-65-15,-4 7-6 0,1 2-3 16,-2 5-4-16,0 1-5 0,-1 3-5 16,-2-1-5-16,1-1-6 0,-4-1-2 15,-1-1-2-15,1-2-1 0,-3-2-1 16,3 0-1-16,4-2-5 0,2 0-9 16,5-6-9-16,4 1-13 0,0-5-87 0,4-1-93 15,1-3-222-15</inkml:trace>
  <inkml:trace contextRef="#ctx0" brushRef="#br0" timeOffset="164863.77">22551 10599 326 0,'0'0'89'0,"-4"0"5"16,4 0-32-16,-6 0-18 0,6 0-9 15,-4 0-4-15,1 0-4 0,3 0-2 16,-4 0-4-16,4 0-3 0,-5 0-2 15,5 0-1-15,0 0-4 0,-4 0-1 16,4-3-1-16,0 3-2 0,0-4 0 0,5 4-3 16,1-5 0-16,2 5-2 0,3-7 0 15,3 5-1-15,1-2 0 0,5-1-1 16,0 5 1-16,0-4-1 0,0 4 1 16,1 3 0-16,-3 3 0 0,0-1 0 15,-3 5 0-15,-4 2-1 0,-4 4 1 16,-4 0 0-16,-3 3 0 0,0 3 0 15,-7 0 0-15,-4 4 1 0,-4-1-1 16,-2 4 1-16,-5 2-1 0,-2 0 1 0,-4-2-1 16,-4 1 1-16,0-2-1 0,1-1 1 15,-1-4 0-15,3-2-1 0,2-3 1 16,5-4-1-16,5-1 0 0,7-5-1 16,5 3 0-16,5-4-1 0,5 1 1 15,9-3-1-15,3 3 1 0,10 0 0 16,0-1 0-16,5 1 1 0,1-2-1 15,3 0 1-15,-1 0-1 0,-3 0 1 0,-5-3-1 16,-2-3 0-16,-2 5 0 0,-4-5 1 16,-2 4-1-16,-5-4 1 0,-2 3-1 15,-1-3 1-15,-3 0-1 0,-1 0 0 16,-2 0 0-16,-3 0-5 0,6 0-5 16,-6-4-10-16,4 4-11 0,-1-5-98 15,2 1-99-15,-1 4-246 0</inkml:trace>
  <inkml:trace contextRef="#ctx0" brushRef="#br0" timeOffset="166033.92">23199 10694 366 0,'-7'0'95'0,"3"0"4"16,-1 0-26-16,1-3-38 0,1 3-6 15,3 0-4-15,0 0-3 0,3 0-2 16,1 0-3-16,4 0-4 0,4 0-2 16,1 3-3-16,6-3 1 0,1 0 0 15,6 0-1-15,2 5-1 0,5-5-2 16,2 0-1-16,2 0-1 0,-4 0-1 16,1 3 0-16,-2-3-1 0,-7 0 0 15,-4 0-1-15,-4 0 0 0,-4 0-1 16,-4 0-5-16,-2 0-4 0,-7 0-7 0,0 0-10 15,-7 0-25-15,-2 0-71 0,-2 0-89 16,-7 0-204-16</inkml:trace>
  <inkml:trace contextRef="#ctx0" brushRef="#br0" timeOffset="166398.2">23162 10936 260 0,'-7'0'74'0,"2"0"3"0,-1 0-10 0,1 0-33 16,5 0-5-16,-4 5-1 0,-1-5-3 15,5 6 0-15,-2-2-2 0,2-1 0 16,-5 3-3-16,5-2 1 0,-6 0-2 15,6 0 0-15,-3-1-2 0,3 1-1 16,0 1-1-16,-4-5-2 0,4 7-1 16,0-2-1-16,4-5-1 0,-1 5-1 15,6-5 0-15,3 4-1 0,6-4-1 0,5 0-2 16,4 0-2-16,3-6 0 0,9 6-1 16,1-3-1-16,3 3 0 0,-1 0 0 15,-2 0-1-15,-4 3-2 0,-3 0-7 16,-7 1-12-16,-7 1 12 0,-7-5-118 15,-5 0-103-15,-7 0-259 0</inkml:trace>
  <inkml:trace contextRef="#ctx0" brushRef="#br0" timeOffset="172269.76">18879 12203 212 0,'-8'0'68'0,"1"0"9"16,1 0-21-16,2-4-5 0,4 4-5 16,-4 0-7-16,4-3-7 0,0 3-7 15,0 0-7-15,0-5-3 0,0 5-2 16,0 0-2-16,0 0-2 0,4 0-2 15,0-3 0-15,4 3-1 0,5 0 0 16,5 0 0-16,2 0-1 0,4 0 1 16,6 0 0-16,3 0-1 0,2 0 0 15,3-3 0-15,0-2 0 0,-1 2-1 0,2-1 0 16,-5 4-1-16,2-5 0 0,-5 5-1 16,-3 0-1-16,-4 0 0 0,-3 0-1 15,-2 0-2-15,-6 0-4 0,-4 4-6 16,-3-4-8-16,-6 0-36 0,0 0-53 15,0 4-78-15,-11-4-180 0</inkml:trace>
  <inkml:trace contextRef="#ctx0" brushRef="#br0" timeOffset="172900.9">18940 12428 278 0,'-6'5'77'0,"2"-1"3"0,-1-4-35 16,0 6-8-16,5-6-5 0,-4 0-6 16,4 4-5-16,4-4-2 0,1 0-1 15,2 0-2-15,1 0-2 0,6 0 0 16,3 0-2-16,3 0-1 0,3-4-3 15,0 4-2-15,4-4-1 0,2 0-1 0,-2 4-1 16,3-6-1-16,-1 2 0 0,0 0 0 16,-4 4-1-16,-1 0 0 0,-4-4 0 15,-5 4 0-15,-2 0-1 0,-5 5 1 16,-4-5 0-16,-4 0 1 0,0 5 0 16,-7-5-1-16,-5 0 1 0,-5 3 0 15,-2 2-1-15,-7-1 0 0,-2 3 0 16,-1 0 0-16,-2 2-1 0,-1 1 1 15,2 0-1-15,0 0 0 0,1-2 1 0,0-1 1 16,1-2 0-16,2 0 0 0,4-1 2 16,4-4 0-16,5 6 1 0,3-6-1 15,3 0 0-15,7 0 0 0,5 0-1 16,7 0 0-16,2-5-1 0,6 0 1 16,2-1 0-16,5 0 0 0,3-1 0 15,0 0-1-15,2-1 0 0,-1 2 0 16,-2 0-1-16,1 1 0 0,-1 0 0 0,-2 2 0 15,-4 3-1-15,-4 0 1 0,-1 0-1 16,-6 0 0-16,-1 3 0 0,-7-3 1 16,-4 6-1-16,0-6 1 0,-7 0-1 15,-7 0 1-15,-3 0-1 0,-5 0 1 16,-1 0 0-16,-4 4-1 0,0 1 0 16,-2 1 0-16,5-3 1 0,-2-3-1 15,2 3 0-15,1-3 0 0,3 0-4 16,-2 0-10-16,4-3 36 0,3 0-140 0,-2-7-100 15,7-1-271-15</inkml:trace>
  <inkml:trace contextRef="#ctx0" brushRef="#br0" timeOffset="185592.76">20066 12155 206 0,'0'-4'56'0,"4"-1"4"16,-4 2-29-16,0-2-3 0,0 5-4 15,2-6-2-15,-2 2-3 0,0 4-2 16,0-5-2-16,0 5-2 0,0-4 0 16,0 4-1-16,0-3-2 0,0 3-1 15,0 0-2-15,-2-4-2 0,2 4-1 16,0 0 0-16,0 0-2 0,0 0 0 15,0 0 1-15,-4 0 0 0,4 0 1 0,0 0 1 16,0 0 0-16,0 0 1 16,0 0 0-16,0 0-1 0,0 0-1 0,0 0-1 15,0 0-1-15,-4 0-1 0,4 5 0 16,0-5 0-16,-4 4 0 0,0-4-1 16,4 3 1-16,0-3 0 0,-4 5 0 15,4-5 0-15,-5 0 1 0,5 4 0 16,0-4 0-16,0 0 1 0,-3 0 0 15,3 0 1-15,0 0 0 0,0 0 1 16,0 0 2-16,0 0-1 0,0 0 1 0,3 0 0 16,-3 0 0-16,0 0-1 0,0 0-1 15,0-4-2-15,0 4 0 0,6-3-1 16,-6 3 0-16,5-5 0 0,-3 5-1 16,4-6 2-16,-4 2-1 0,-2 0 2 15,6 1 1-15,-6 3 0 0,0-7 0 16,3 3 0-16,-3 4 1 0,0-7-1 15,0 7-1-15,0-4-1 0,0 0 0 0,0 4 0 16,0 0-1-16,0-5 0 0,0 5-1 16,0-4 0-16,0 4 0 0,0 0 0 15,0-5-1-15,0 5 1 0,0-3-1 16,0 3 1-16,3-6-1 0,-3 6 0 16,0-4 1-16,0 0-1 0,5 4 0 15,-5-6 1-15,0 6 0 0,0-4-1 16,0 4 2-16,0 0-1 0,0 0 1 0,0 0 0 15,0 0-1-15,0 0 1 0,0 6-1 16,-6 2 0-16,1 2 0 0,-1 3-1 16,-3 2 0-16,-3 3 0 0,2 2 1 15,-2-1-1-15,1 1 1 0,3-1 0 16,-1 0-1-16,3-2 1 0,6 2-1 16,0-7 0-16,0 1 0 0,8-1 1 15,1-3-1-15,4-3 1 0,5-1 0 0,-1-5 0 16,7 0 0-16,3-5 1 0,0-4-1 15,6-4 0-15,0 0 1 0,2-4-1 16,2-1 0-16,1 0-1 0,-5 0 1 16,-4 1-1-16,-4 4 1 0,-4-2-1 15,-5 4 1-15,-7 3-1 0,-3 2 2 16,-6 2 0-16,0 4 0 0,-5 0 0 16,-8 10 2-16,-2 3 0 0,-9 6 1 0,-1 3 1 15,-5 5-1-15,-2 8 0 0,-1 5 0 16,6-1-1-16,4 6-1 0,1 0-1 15,7-1-1-15,4 1 0 0,4-8-1 16,7-4 1-16,0-5 0 0,0-4-1 16,10-6 0-16,-3-6-2 0,2-1-3 15,4-6-4-15,1-5-8 0,3 0-9 16,-1-5-96-16,3 0-94 0,0-5-237 16</inkml:trace>
  <inkml:trace contextRef="#ctx0" brushRef="#br0" timeOffset="186312.74">20849 12118 386 0,'8'-13'84'0,"5"-1"3"0,2 2-67 15,4-2 0-15,3 0 2 0,3 0 1 16,6 2 2-16,-1 2-1 0,2 2-1 16,-5 4-4-16,-1 4-2 0,-1 8-3 15,-6 1-2-15,-5 5-3 0,-6 1 0 16,-1 5 0-16,-7 2 1 0,-7 2-2 15,-2-2 0-15,-9 2-1 0,-3 1 0 0,-9 0-2 16,-3 0-1-16,-2 3-1 16,-5 2 0-16,0 5-1 0,0-2-1 0,-4 5 1 15,8 1-1-15,-1 2 0 0,8-5-1 16,2-1 1-16,3-4-1 0,10-1 0 16,2-2 0-16,6-4 0 0,6-4 1 15,12-3-1-15,5-2 0 0,6-2 1 16,9-4-1-16,6-3 1 0,5-6-1 15,3 0 1-15,1 0-1 0,-2-7 1 0,-6-3-1 16,-5-2 1-16,-9-2 0 0,-10-3-1 16,-8-1 1-16,-7-4 0 0,-15-3 0 15,-6-3-1-15,-11-3 1 0,-8-2 0 16,-4-1 3-16,3-2 1 0,-5-2 1 16,7 3 0-16,6 2 1 0,7 3 0 15,12-1-1-15,4 1-2 0,10 3-2 16,4 3-1-16,9 3 0 0,6 0-1 15,7 3 0-15,6 2 0 0,3 2 1 0,6 4-1 16,3 2 0-16,1 1-6 0,-3 0-10 16,-2 7-14-16,-4-4-103 0,-6 4-105 15,-4 0-267-15</inkml:trace>
  <inkml:trace contextRef="#ctx0" brushRef="#br0" timeOffset="188379.91">21653 12425 300 0,'-7'-8'72'0,"7"-4"5"0,-4 0-49 15,4 3 1-15,0-1-1 0,-3 2-1 16,3-1-1-16,0 0-3 0,0 4-4 16,-5 1-5-16,5 4-3 0,0 0-3 15,0 4-2-15,0 4 0 0,-4 5 0 0,-1 5 0 16,0 3 1-16,-1 2 0 0,-1 4 1 15,1 0 0-15,-1-2-2 0,3 2-1 16,0-5-1-16,4-1-1 0,0-4-1 16,0 0 0-16,7-7-1 0,6-2 1 15,1-3-1-15,8-5 1 0,6-4-1 16,2-3 1-16,7-3-1 0,3-3 1 0,5-3-1 16,1-4-1-16,-1 0 1 0,-1-2-1 15,-5 4 0-15,-3-2 1 0,-12 2-1 16,-4 7 0-16,-7 1 0 0,-6 5 0 15,-7 5 2-15,0 0 0 0,-10 5 1 16,-1 5 2-16,-6 1 1 0,-2 5 0 16,-3 2 2-16,0 0-1 0,0 3-1 15,3-3 0-15,2-1-2 0,8-4-1 16,2-1-1-16,7-2 0 0,0-3-2 16,10-2 1-16,10-1 0 0,4-4 0 0,5 0 0 15,4-6 0-15,8-5 0 0,1-3 0 16,2-3 0-16,-4-4 0 0,1 2 0 15,0-2-1-15,-4 1 1 0,-4 3-1 16,-6 4 0-16,-4 3 0 0,-7 6 0 16,-5-2 1-16,-6 6-1 0,-5 0 0 15,0 0 1-15,-10 6 0 0,-2 3 0 0,-1 3 1 16,-5 0 0-16,-2 5 0 0,-2 0-1 16,-1 5 1-16,2-1-1 0,5-3 1 15,2-2-2-15,2 2 1 0,5-5-1 16,3-1 1-16,4-5-1 0,0 0 0 15,7-3 1-15,3-4 0 0,3 0 0 16,11 0-1-16,5-9 1 0,7 2 0 16,5-4 0-16,1 0-1 0,-2-1 0 15,2-3 0-15,-9 3-1 0,-4-1 1 0,-7 3 0 16,-3 3-1-16,-8 2 1 0,-1 5-1 16,-7 0 1-16,-3 7-1 0,0 1 1 15,0 3-1-15,-7 2 1 0,0 1 0 16,0 1 0-16,1-2 0 0,1 0 0 15,1 0 0-15,4-2 0 0,6-1 0 16,1-3 0-16,9-3 0 0,1-4 0 16,8 0 0-16,-1-4-1 0,-1 1 1 0,3 3 0 15,-3-4-1-15,-5 4 0 0,-5 5 0 16,-4 1 0-16,-2 2 0 0,-7 3-4 16,0-2-1-16,-4 1-4 0,-2 2-3 15,2-4-5-15,1 2-10 0,3-6-91 16,0-4-88-16,4 0-226 0</inkml:trace>
  <inkml:trace contextRef="#ctx0" brushRef="#br0" timeOffset="188654.93">23063 12307 535 0,'-6'-9'117'0,"-7"2"2"0,3 7-95 16,-1 0-9-16,-5 0-3 15,5 3-2-15,-4-3-2 0,5 5-2 0,0-1-1 16,3-4-1-16,3 4 0 0,4-4-2 16,0 5-2-16,0-5-6 0,7 4-6 15,-2-4-9-15,3 0-9 0,0 5-23 16,4-5-71-16,-4 0-85 0,1 0-197 16</inkml:trace>
  <inkml:trace contextRef="#ctx0" brushRef="#br0" timeOffset="189298.31">22997 12609 283 0,'0'10'78'0,"3"-4"5"16,4-6-37-16,4 0-3 0,7-3-8 15,3-10-5-15,6-7-3 0,8-9-6 16,7-10-4-16,3-5-3 0,7-4-3 16,5-3-1-16,2 0-2 0,3 2-1 0,-4 1-1 15,-5 0-2-15,-2 0 0 0,-9 0 0 16,-7 3 4-16,-7 5 2 0,-9 5 1 15,-5 7 2-15,-6 8 1 0,-3 10-2 16,-5 6-1-16,-4 10-4 0,-4 10-2 16,-3 8-3-16,-7 11-1 0,-5 6 0 15,-10 10-1-15,-4 4 1 0,-5 7 0 16,-6 2 0-16,3 2 0 0,-1-4-1 16,6 0 1-16,3-5-1 0,7-2 1 0,5-10-1 15,5-7 1-15,4-10-1 0,1-2 1 16,6-7-1-16,-1-3 1 0,6-5 3 15,-2-4 2-15,0-7 2 0,2 0 0 16,1-6 0-16,-3-3 1 0,2-1-1 16,4-4-2-16,0 1-2 0,0-1-2 15,0 1 0-15,7-1-1 0,-1 1 0 16,1 1 0-16,2-2-1 0,-1 2 0 16,1 0 1-16,1 1-1 0,3 0 0 15,0 0 0-15,2 3 0 0,0 1 0 0,8 0 0 16,4 0 0-16,0-2 0 0,3 1 0 15,4 1 0-15,-1-3 0 0,1 0 0 16,-6 0 0-16,1 3 0 0,-4 0 0 16,-1 2 0-16,-3 1 0 0,1 0 0 15,-2 4 0-15,-3 0 0 0,0 0 0 16,-2 0-1-16,-5 0 1 0,0 0 0 16,-3 4 0-16,-4-4-1 0,-3 6 1 15,0 0 0-15,0 0 0 0,0 3 1 0,0 1 0 16,-4 2 0-16,-1 3 0 0,-1 1 1 15,3 2-1-15,-2 2 0 0,0 1 0 16,2-1 0-16,-3 1 0 0,0 0-1 16,0 0 1-16,4 2-1 0,-2-2 1 15,0-2-1-15,1 1 1 0,-1-1-1 16,1-2 1-16,-3-1 0 0,-1-3 0 0,1-2 0 16,-2 0 0-16,-4-3 0 0,-1-2 1 15,-3-3-1-15,-2-3 1 0,-5-3-1 16,0-4 0-16,-3 1-1 0,4-2-3 15,-2 0-6-15,3 0-9 0,5 0-10 16,4 4 3-16,1 0-108 0,4 0-102 16,2 4-243-16</inkml:trace>
  <inkml:trace contextRef="#ctx0" brushRef="#br0" timeOffset="191097.75">19887 13026 260 0,'-7'0'75'0,"-1"-5"5"0,2 5-31 15,0-5-6-15,3 5-4 0,3-5-5 16,-4 5-7-16,4-4-5 0,-6 4-4 16,6-4-3-16,0 4-2 0,0 0-2 15,0-3-3-15,0 3-2 0,5-4-1 16,2 4-1-16,4-7-1 0,8 3-1 16,5-1 0-16,4 0 1 0,9-1-1 15,4 2 1-15,8-3-1 0,6 0 1 16,5 4-1-16,10-2 1 0,4 1 0 15,6 4 1-15,2-5-1 0,10 5 1 16,8 0 0-16,3 4 0 0,3-4 2 0,8 0-1 16,12 0 2-16,5 0 0 0,7 0 0 15,3-4 0-15,2 4 0 0,4 0-1 16,2 0 2-16,0 5-1 0,2-1 0 16,-5 3 1-16,5-2-1 0,-4 4-1 15,1-2 0-15,-5 4-2 0,-2-2-1 0,-8 1-1 16,-3-2-1-16,-15-1 0 0,3-2 0 15,-10-1 0-15,-9-4 0 0,-14 0-1 16,-7 0 1-16,-7 4 0 0,-14-4 0 16,-11 0 1-16,-9 0-1 0,-10 0 0 15,-9 0 1-15,-8 0-1 0,-10 0-5 16,-9 4-14-16,-8-4-83 0,-4 0-25 16,-8-11-91-16,-4-1-198 0</inkml:trace>
  <inkml:trace contextRef="#ctx0" brushRef="#br0" timeOffset="191774.55">22987 12914 1824 0,'-83'69'-1824'0</inkml:trace>
  <inkml:trace contextRef="#ctx0" brushRef="#br0" timeOffset="192962">21924 13158 321 0,'0'-8'83'0,"0"4"4"16,-2-1-38-16,2 1-17 0,0 4-5 16,0 0-3-16,-4-3-4 0,4 3-5 15,0 0-2-15,-3 3-3 0,3 4-1 16,-4 3 0-16,-3 2-1 0,4 6 1 15,-5 4 0-15,0 2 0 0,-2 7 0 16,-1 3-2-16,2 1-1 0,-2 3-2 16,3 1 1-16,1-1-2 0,2-3 1 0,0-4 0 15,3-3-1-15,2-3 0 16,-4-6 0-16,4-5-1 0,0-3 1 0,0-1-1 16,0-3-1-16,-4-2 1 0,4-5 1 15,0 6 0-15,0-6 1 0,-4 0 1 16,4 0 0-16,-6-4 0 0,-1-1 0 15,-1 1 0-15,-2-5-2 0,0-1-1 16,-2-1-1-16,-1-3 0 0,2-3 0 16,0 2-1-16,0-3 0 0,2 3 1 15,-2-1-1-15,2 0 0 0,-1 2 0 16,4 3 0-16,1 2 1 0,1 2-1 0,-1 2-1 16,5 2 1-16,-2 3-1 0,2 0 0 15,0 0 0-15,0 0 0 0,0 6-1 16,0 0 1-16,2 1 0 0,-2 3 0 15,6 1 1-15,-2 1-1 0,0 4 0 16,2 1 1-16,-1-1 0 0,1 2-1 16,0 2 1-16,-1 0 0 0,1-1 1 0,-1-1-1 15,-1-2 2-15,0-2-1 0,-4 0 1 16,5-4 0-16,0-2 1 0,0-1 0 16,0-2 1-16,0-5 1 0,5 4 1 15,-1-4 0-15,5 0 1 0,2 0 1 16,5-6-2-16,1-2 1 0,3-3-2 15,-2-2 0-15,5-3-2 0,-3-3 0 16,0-1-1-16,-1-2 0 0,-5 1-1 16,-1 0 1-16,-2 1-2 0,-5 2-5 0,0 3-6 15,-3 2-10-15,1 5-13 0,-2 3-97 16,-3 5-101-16,0-3-247 0</inkml:trace>
  <inkml:trace contextRef="#ctx0" brushRef="#br0" timeOffset="194046.89">20514 14207 309 0,'0'-4'79'0,"0"-2"6"0,-5 3-46 16,5 3-2-16,0-5-5 0,-3 5-5 15,3 0-5-15,0 0-5 0,0 3-5 0,-5 5-2 16,0 3-3-16,2 3-1 0,-3 2 0 16,0 2 0-16,0 2 0 0,0 1-1 15,6 0-1-15,0-5-1 0,0-2-1 16,0 0 0-16,7-3 0 0,1-4 1 15,3-3 0-15,1-4 0 0,4-7 1 16,3-3 0-16,6-5-1 0,2-3 1 16,5-6-2-16,1-3 0 0,2-1-1 15,2 0 0-15,-1-1 0 0,7-2 0 0,-4 0 0 16,-3 0-1-16,-3 3 1 0,-2-1-1 16,-8 7 0-16,-4 4 0 0,-7 5 0 15,-6 6-1-15,-6 7 0 0,0 7 0 16,-4 6 1-16,-3 5 0 0,-2 3 0 15,-5 5 1-15,-2 2 0 0,0 1 1 16,-1-1 1-16,3-2 0 0,1-2-1 16,5-3 1-16,2-2-1 0,6-2 0 15,0-7 0-15,8-1 0 0,3-2 1 0,3-7 0 16,5 0 2-16,6 0-1 0,2-7 1 16,2-2 0-16,3-3-1 0,-3-4-1 15,2-2 0-15,0-5-1 0,-5 0-1 16,-3-5 0-16,1 0 0 0,-4 0 0 15,-4-1-1-15,-2 4 1 0,-3 5-1 16,-5 3 0-16,0 4 1 0,-6 5-1 16,0 4 0-16,0 4 0 0,-4 10-1 0,-3 1 1 15,0 7 0-15,-6 3-1 0,0 5 1 16,-4 6 1-16,0-2-1 0,1 2 1 16,0-1 0-16,2-4 0 0,2-3-1 15,6-2 1-15,6-3-1 0,0 0 1 16,10-5 0-16,3-3-1 0,6-2 2 15,4-4-1-15,4-5 0 0,6 0-3 16,0-7-6-16,3 0-10 0,-2 0-100 0,-1-3-97 16,-4 0-248-16</inkml:trace>
  <inkml:trace contextRef="#ctx0" brushRef="#br0" timeOffset="194815.18">21959 14066 364 0,'6'-5'85'0,"-3"2"5"0,2-4-57 0,1 3-8 16,-1-5-2-16,0 0 2 0,1-2-2 15,-1-1-3-15,-1 0-2 0,-4 0-3 16,4-2-1-16,-4 2 1 0,-4 0-2 15,-2 0 0-15,-4 2-3 0,1 2-1 16,-5 3-2-16,-2 5-2 0,-5 4-1 16,-3 6-2-16,3 1 0 0,-4 5-1 15,2 3 1-15,-2 6-1 0,4 0 0 16,4 3 1-16,4-2-1 0,0 3 0 16,8-2 0-16,2-3 0 0,3-2-1 0,8-1 1 15,4-3-1-15,2 1 1 0,6-4 0 16,6 0 0-16,2-3 1 0,2-3-1 15,3-2 1-15,-2-3-1 0,0-4-1 16,0 0-3-16,-5-5-6 0,0 1-9 16,0-6-2-16,-4-3-100 0,3-2-95 15,-1 0-236-15</inkml:trace>
  <inkml:trace contextRef="#ctx0" brushRef="#br0" timeOffset="195207.53">22343 13808 432 0,'0'-5'93'0,"0"5"2"0,-8 5-67 16,2 6-6-16,0 7-1 0,-3 8 0 15,-3 7 1-15,0 7 2 0,2 1-2 0,-1 3-5 16,-1-2-5-16,5-2-3 0,-2-6-2 16,3-6-2-16,3-3 0 0,-1-6-1 15,4-2 0-15,5-4 0 0,1-5 2 16,6-4 2-16,6-4 1 0,3-4 0 16,8-6 1-16,2-6 0 0,8-4-1 15,2-6-3-15,1-4-2 0,0-10 0 16,-5-4-1-16,0-3-1 0,-4-4 0 15,0 3 0-15,-7 1-1 0,-1 4 0 0,-1 8 0 16,-1 8-1-16,-3 5 0 0,-6 10 1 16,2 2-5-16,-3 6-7 0,-3 4-12 15,3 0 31-15,-6 0-142 0,-1 8-110 16,-6-2-283-16</inkml:trace>
  <inkml:trace contextRef="#ctx0" brushRef="#br0" timeOffset="196348.57">23030 14209 370 0,'-6'5'86'16,"-5"4"6"-16,-2 4-63 0,-3 2-4 16,-3 4 3-16,1 6 1 0,-5 3-3 15,4 3-4-15,1 1-4 0,3 1-3 16,1 1-2-16,2-4-3 0,4-4-2 15,1-1-1-15,1-3-3 0,3-5-1 16,0-3-1-16,3-4 0 0,0 1-1 16,0-3 0-16,0-2 0 0,0-2 0 0,0-4 0 15,0 5-4-15,0-5-4 0,0 0-5 16,0 0-8-16,3 0-37 0,-3 0-57 16,0 0-83-16,3 0-187 0</inkml:trace>
  <inkml:trace contextRef="#ctx0" brushRef="#br0" timeOffset="196725.05">23176 14277 434 0,'-4'0'97'16,"-3"0"1"-16,-2 0-74 0,-4 0-6 16,-2 0-1-16,-5 3-2 0,-4-3 0 15,-3 7-2-15,-4-7-1 0,-4 4-1 16,2-4-2-16,-4 4-2 0,3-4-1 16,1 3-2-16,4-3-1 0,3 0 0 15,6 0-1-15,4 0-1 0,6 0 1 0,3-5-2 16,7 0-5-16,0-3-5 0,7-2-8 15,5-2-16-15,6 2-79 0,5 1-88 16,4 0-209-16</inkml:trace>
  <inkml:trace contextRef="#ctx0" brushRef="#br0" timeOffset="197363.26">23426 14420 341 0,'2'-6'89'15,"3"-1"6"-15,-5 0-20 0,7-3-45 16,-4-3-2-16,1 0 2 0,2-3 0 15,-6 4-2-15,2-2-2 0,-2 0-3 16,0 1-1-16,-2 4-4 0,-4-1-3 16,2 3-3-16,-3 3-4 0,-3 4-2 15,-4 0-2-15,-3 3-2 0,-4 5-2 0,0 5 1 16,-3 4-1-16,2 3 0 16,2 2 0-16,2 2 1 0,6 2-1 0,4 0 0 15,8-2 0-15,0-3 1 0,6-4-1 16,8-3 1-16,4-3 0 0,4-6 0 15,7-5-1-15,1 0 1 0,3-8 0 16,-1-2 0-16,-2-2 0 0,-1-6-1 16,-7 0 1-16,-3-3 0 0,0-1 0 15,-7-1-1-15,-3 4 1 0,-3 1-1 0,-3 3 1 16,-3 4 1-16,0 3-1 0,-4 8-1 16,-2 0 1-16,-2 0 0 0,-2 12-1 15,2 0 0-15,-3 2-1 0,-1 5 1 16,2 1 0-16,0-1 0 0,5 1 0 15,1-4 0-15,4-2 0 0,5-2 1 16,3-2-1-16,11-7 0 0,1-3 1 16,0-3 0-16,6-7-1 0,0-4 1 15,1-4 0-15,-2-6-1 0,-3 0 1 0,0-2-1 16,0 1 0-16,-3 3 0 0,-2 1 1 16,0 4-2-16,-4 6 1 0,-2 7-1 15,0 4 0-15,-4 5 0 0,0 5 0 16,1 8 0-16,-2 2 0 0,0 5 0 15,-1 2 0-15,-2 1 1 0,1 4 0 16,1-1 0-16,2-3 0 0,1-2 0 16,1-3 0-16,1-3 1 0,3-3-1 0,-3-4 1 15,2-3-2-15,1-3-3 0,-2-2-5 16,0-5-5-16,0 0-8 0,-1 0-8 16,0-3-29-16,-4-6-69 0,1-1-87 15,-1-2-204-15</inkml:trace>
  <inkml:trace contextRef="#ctx0" brushRef="#br0" timeOffset="197646.43">24134 14300 359 0,'-7'0'95'0,"-5"10"6"0,-1-2-23 15,-3 3-44-15,-8 4-1 0,-3 1 2 16,-10 4-4-16,-4 0-5 0,-3 1-6 16,-1 0-4-16,0 3-5 0,0 3-4 15,6-5-3-15,8 0-2 0,6-3 0 16,3-2-4-16,9-3-6 0,4-4-5 16,2-5-7-16,7 2-10 0,0-3-92 15,0-1-94-15,7-3-227 0</inkml:trace>
  <inkml:trace contextRef="#ctx0" brushRef="#br0" timeOffset="205704.91">8292 17126 200 0,'7'-9'50'0,"-3"-2"1"16,-1 3-29-16,1-2 0 0,-1 3 1 15,-3 0 0-15,4 0 1 0,-4 0 3 16,4 1 1-16,-4 1 0 0,0 0-2 16,0 2-3-16,0-1-4 0,0 0-2 15,0 4-3-15,-4-4-2 0,4-1-1 16,0 5 0-16,-4-4-1 0,4 4 0 15,0-3-2-15,0 3-1 0,-3-5-1 16,3 5-1-16,0 0-1 0,0 0-1 16,-4 0-1-16,4-3 1 0,0 3-1 0,0 0 1 15,-3-4-1-15,3 4 2 0,-4-4-1 16,4 4 1-16,0 0 1 0,-4-3-1 16,4 3 0-16,0 0 0 0,0-4 0 15,0 4-1-15,0 0 1 0,-3 0-1 16,3 0 1-16,0 0 0 0,0 0 0 0,0 0 0 15,0 0 0-15,0 4-1 0,-6 3 0 16,2 1 0-16,-2 8 0 16,-3 2 2-16,1 5 1 0,-4 4 2 0,-2 5 0 15,1 2 0-15,0 3 1 0,-1 1-1 16,1-2-1-16,-2 0-1 0,6-1 0 16,0 0-1-16,2-4-1 0,3-2 0 15,0-3-1-15,4-2-1 0,-5-3 0 16,5-3-1-16,0-3 0 0,0-3 0 15,-3-5 1-15,3-1-2 0,0-3 1 16,0-3-2-16,0 0-2 0,0 0-4 0,0-3-4 16,0-4-7-16,0-1-8 0,3-4-11 15,-3-3-56-15,0-2-28 0,0-2-75 16,0 0-158-16</inkml:trace>
  <inkml:trace contextRef="#ctx0" brushRef="#br0" timeOffset="206623.98">8147 17081 300 0,'-7'0'78'0,"-1"-4"3"16,1 4-36-16,0-5-8 0,-2 5-8 0,-1 0-5 16,2 0 0-16,-1 0-1 0,3 4-2 15,-2-4-2-15,4 0-1 0,1 0-3 16,3 0 0-16,-6 0-2 0,6 0-2 16,-3 0-1-16,3 0-2 0,0 0-2 15,0 0-1-15,3-4-3 0,3 4 0 16,3-5-1-16,3 1 0 0,1-1 0 15,6 5 0-15,-1-6 1 0,4 3 1 16,4-1 0-16,1 0 1 0,6-1 3 16,3 0 0-16,1-3-1 0,1 2 1 15,3-2-1-15,-2-1 0 0,-2 2-1 0,-2 0-2 16,-2-1-1-16,-3 0 1 0,-3 4 0 16,-4 0 0-16,-6 4-1 0,-1-3 0 15,-8 3 0-15,-3 0 1 0,0 0 1 16,-5 0-1-16,0 0 0 0,-8 0 0 15,-1 0 0-15,-4 0 0 0,-3 4-1 16,-3 1-1-16,-2 4-1 0,-3 4 1 16,0-1-1-16,-1 4-1 0,2-2-3 15,-3 1-3-15,-1 0-4 0,0-2-6 0,-3 0-4 16,-2 0-3-16,1-2-2 0,-2 1 1 16,0-1 0-16,1-3 3 0,5 0-1 15,0-1-3-15,4-4-77 0,3-3-77 0,7 4-197 16</inkml:trace>
  <inkml:trace contextRef="#ctx0" brushRef="#br0" timeOffset="209156.77">8788 17598 298 0,'0'-4'77'16,"0"0"3"-16,4-3-40 0,-4 0-6 15,4 1-4-15,1-4-5 0,-3 1-3 16,3 0-2-16,-5-2-2 0,6-2-3 15,-3 0-1-15,2-1-1 0,-2 1-1 16,-3-2 0-16,4 1 0 0,-4 1 0 0,5-1 0 16,-5 0-1-16,0-1 1 0,-6 1-1 15,0 0 0-15,-1 1 0 0,0-1-1 16,-3 1 0-16,-1 2-1 0,-1 2-1 16,-1 3-2-16,0 1-1 0,1 5-2 15,-2 0-1-15,0 8-2 0,-5 2 0 16,2 8 0-16,-6 4 1 0,0 5-1 15,1 6 1-15,3 1 1 0,0 0-1 16,5 1 0-16,2-5 0 0,8-5 0 16,4-4-1-16,0-6 0 0,0-5 1 0,7-3-1 15,4-7 1-15,3 0-1 0,1-9 1 16,4-2 0-16,2-4 1 0,5-4-1 16,0-6 0-16,1-2 0 0,-1 0 0 15,-1-2-1-15,-3-2 1 0,-2 3 0 16,-2 3 0-16,-4 4-1 0,-7 6 1 15,-1 3-1-15,-6 3-1 0,4 9 0 0,-4 0 0 16,-4 12-1-16,-2 4 1 0,-1 6 0 16,1 6 1-16,-1 4 0 0,0 4 1 15,4-3 1-15,3-3 0 0,0-3 0 16,0-4 0-16,6-8 0 0,4-4 0 16,0-3 1-16,4-8-1 0,6 0-1 15,2-8 1-15,-1-6 0 0,4-11-1 16,1-4 1-16,-4-5-1 0,3-4 0 15,-4-3 0-15,4 3-1 0,-4 4 1 16,-2 11-1-16,0 4 1 0,-5 7-1 0,0 8-1 16,-2 4 2-16,-4 14 0 0,-1 1 1 15,-1 6 3-15,1 7 0 0,-1-1 1 16,1 4 1-16,0 2 0 0,-1-3 0 16,1 0-3-16,0-3 0 0,4-3-1 15,-3-3-1-15,1-2-2 0,2-4-4 16,-3-2-5-16,4-3-8 0,1-1-10 0,0-4-13 15,0-1-97-15,0-4-101 0,-3 4-244 16</inkml:trace>
  <inkml:trace contextRef="#ctx0" brushRef="#br0" timeOffset="209391.41">9397 17235 466 0,'-19'14'107'15,"-2"6"7"-15,-4 6-76 0,0 6-1 16,-4 5-3-16,-2 2-2 0,1 3-3 16,-2 0-3-16,0-4-5 0,4 2-6 15,4-6-5-15,3-2-3 0,3-5-3 16,3-8-2-16,2-1-3 0,5-5-5 0,2-3-7 16,6-2-7-16,-3-5-10 0,6-3-12 15,3 0-93-15,7-9-96 0,1 5-233 16</inkml:trace>
  <inkml:trace contextRef="#ctx0" brushRef="#br0" timeOffset="209640.09">9991 17085 568 0,'-17'-5'124'0,"9"5"-1"16,2 0-99-16,6 0-8 0,0 5-7 16,0-2-4-16,6 2-1 0,0-1 0 15,1 1 1-15,5-2 0 0,2-3 0 0,0 0 0 16,10 0 0-16,-1 0-2 0,4 0 0 16,-1-4 0-16,4 4-2 0,-7-7-1 15,3 7-3-15,-1 0-5 0,-4 0-6 16,-2 0-10-16,1 0-13 0,-6 0-93 15,0 0-99-15,-4 8-238 0</inkml:trace>
  <inkml:trace contextRef="#ctx0" brushRef="#br0" timeOffset="209871.39">9884 17435 533 0,'-30'0'128'15,"9"0"3"-15,7 0-83 0,3 0-11 16,4-4-13-16,7 4-10 0,6 0-4 0,6 0-3 16,7 0-2-16,3-6-2 0,10 0 1 15,2 0 0-15,12-4-1 0,-1 0 0 16,1 2-1-16,-4-1 0 0,4 2-1 16,-6 1-2-16,0 2-7 0,-3 4-10 15,-9 0-12-15,-2-5-107 0,-5 5-110 16,-8-5-271-16</inkml:trace>
  <inkml:trace contextRef="#ctx0" brushRef="#br0" timeOffset="-212662.58">11174 16929 269 0,'0'0'72'0,"0"0"2"0,0 0-31 15,-5 0-15-15,5 0-5 0,-5 5-5 16,-2 1-3-16,0 3-3 0,0 3 0 15,-1 2 0-15,-4 4 0 0,0 0-2 16,-2 3-1-16,1-1-1 0,-1 0-2 0,0-1 0 16,0-2-2-16,-3-2 1 0,6-3-1 15,0-2 0-15,0-6 1 0,5 2 1 16,4-6 0-16,-3 0 0 0,5 0 0 16,0 0-1-16,0-8 0 0,6 1-2 15,0-3 0-15,1-3-1 0,0-3-2 16,6-3 1-16,-1 1-1 0,2-1 1 15,-1 1-1-15,1 2 0 0,-1 5 1 16,-1 1-1-16,2 5 1 0,-2 5 0 0,-1 0 2 16,-1 3 0-16,-3 4 2 15,4 3 1-15,-6 4 2 0,-5 3 2 16,0 2 0-16,0 3 0 0,-10 2 0 0,-2 0-1 16,-1 0 0-16,-7 4-2 0,-1-3-2 15,0 1 0-15,-3-2-2 0,3 1 0 16,-1 0 0-16,1-2-1 0,2-1-1 15,0-2 0-15,1 0 0 0,2-1 0 16,3-2-1-16,2 0 1 0,3-2-1 0,3-1 0 16,5 1 1-16,0-1-1 0,12-1 1 15,0 0 1-15,3-1 4 0,6-4 2 16,6-2 2-16,6-2 2 0,6-4 1 16,0 0 2-16,2 0 0 0,0 0-3 15,2 0-1-15,-3 0-2 0,-1 5-1 16,-4-1-2-16,-2 3-1 0,-3-3-2 15,-7 2 0-15,-1-6-1 0,-9 0 0 16,-1 0 0-16,-6 0 1 0,-6-4-1 16,0 4 1-16,0-7-4 0,0 7-6 0,-6 0-9 15,3 0-13-15,-2-4 10 0,1 4-120 16,1-9-109-16,-1 0-261 0</inkml:trace>
  <inkml:trace contextRef="#ctx0" brushRef="#br0" timeOffset="-211796.54">12152 16723 286 0,'0'-5'68'0,"5"0"5"15,1-1-41-15,-3 1-4 0,1 1-2 0,-1-3 1 16,1 3 1-16,-4-2-1 0,0 3 0 16,0 3-3-16,0-5-4 0,-4 5-2 15,-3 4-3-15,-4 2-2 0,-4 6-2 16,-4 3-2-16,-4 3 0 0,-3 5 0 15,1 3 0-15,-4 3 0 0,4 2 0 16,1 1-2-16,1 0 0 0,5 2-3 16,2-1 0-16,4-1-2 0,2-1 0 15,6-3-1-15,4-2 0 0,3-5-1 16,4 0 1-16,4-1 0 0,5-2-1 0,3-3 1 16,2-2 0-16,1-1 0 0,4-4 1 15,2-3-1-15,2-1 1 0,-1-4-1 16,-3 0 1-16,1 0 0 0,-5 0-1 15,-1 0 1-15,-4 0 0 0,-2 0-1 16,-5-5 1-16,1 1-3 0,-4-1-4 16,-2-1-7-16,-5 0-8 0,0 0-11 15,0-4-88-15,-8 3-91 0,1 0-220 0</inkml:trace>
  <inkml:trace contextRef="#ctx0" brushRef="#br0" timeOffset="-211445.37">11873 16886 301 0,'0'0'83'15,"0"0"2"-15,0 0-7 0,0 0-46 16,6 0-11-16,-2 0-5 0,2 0 1 15,3 0 1-15,3 4-1 0,3-4-1 0,5 0-2 16,1 0-2-16,0 0-3 0,3 0-1 16,3-5-2-16,-1 5-2 0,-4-6-1 15,-1 6-1-15,-1-5-1 0,-4 5 1 16,-2-6-1-16,-5 6 0 0,-2-5-1 16,-2 5-1-16,-5-5-5 0,0 5-7 15,0 0-12-15,-10 0-82 0,-1 0-85 0,-5 5-211 16</inkml:trace>
  <inkml:trace contextRef="#ctx0" brushRef="#br0" timeOffset="-211131.74">11765 17072 327 0,'-17'5'89'16,"3"0"5"-16,3-5-35 0,3 6-13 15,1-6-12-15,7 0-6 0,-3 0-5 0,3 0-1 16,0 0-3-16,5-5-3 0,-5 1-2 15,5 0-3-15,-1-1 0 0,0 3-2 16,0 2-2-16,-4-4-1 0,3 4-2 16,-3 0-1-16,0 0 0 0,0 0-1 15,0 0 0-15,0 0 0 0,0 0 0 16,0 0 1-16,0 0-1 0,0 0 0 16,0 0 0-16,4 4 0 0,-4-4 0 0,0 0 0 15,0 2 0-15,3-2-1 0,1 6 1 16,2-6-1-16,1 4 0 0,6-4 1 15,1 0 0-15,7 0 1 0,4 0 0 16,5 0 1-16,3-4 0 0,2 0 0 16,2-1 0-16,-1 0-1 0,-2-2 0 15,-1 0-1-15,-1 0 0 0,-5 7-1 16,-1 0 0-16,-6 0-7 0,0 0-11 16,-7 6-9-16,-3 1-102 0,-3 3-102 15,-4-6-256-15</inkml:trace>
  <inkml:trace contextRef="#ctx0" brushRef="#br0" timeOffset="-210224.44">12975 16699 286 0,'0'-4'78'0,"-5"4"4"15,5-5-35-15,-6 5-9 0,2-3-10 16,0 3-6-16,-7 6-4 0,2 3-2 0,-9 9 1 15,-6 6 2-15,-5 12 0 16,-4 13 3-16,-4 7 0 0,-7 11 0 0,-8 10-2 16,3 2-3-16,-1 3-3 0,-1-2-3 15,2-5-2-15,-3 2-2 0,5-9-2 16,5-10 0-16,5-5-1 0,4-8 0 16,7-7-1-16,6-9 0 0,6-9-1 15,6-4 0-15,8-5 0 0,0-5-2 16,8-6-5-16,0 0-8 0,6 0-12 15,3-8-96-15,-2-1-97 0,4-2-244 0</inkml:trace>
  <inkml:trace contextRef="#ctx0" brushRef="#br0" timeOffset="-209144.94">12790 17259 374 0,'0'-9'94'15,"3"1"4"-15,-3 6-50 0,0 2-14 16,0 0-10-16,0 3-4 0,-7 8-3 15,0 2-1-15,0 5-2 0,-4 2-2 16,-1 2 1-16,2 3-3 0,-1-2-1 16,2-2-3-16,3 0-2 0,2-3-1 15,4 0 0-15,0-3-2 0,0-2 1 0,9-1-1 16,-1-2 0-16,6-5 1 0,4-5 0 16,3 0-1-16,6 0 1 0,5-11 0 15,-2-3-1-15,1-3 0 0,1-1 0 16,-3-1 0-16,-5-2 0 0,-4 0 0 15,-2 4 0-15,-5 2 2 0,-4 3 2 16,-3 4 1-16,0 2 0 0,-6 6 0 16,0 0 1-16,0 0-1 0,0 9-1 15,-7 2-2-15,2 3-2 0,-2 3 1 16,1 1-1-16,3 3 0 0,-1 0 0 0,4-3 0 16,0-1 0-16,0 0-1 0,5 0 1 15,2-4 0-15,6-3 0 0,2-4 0 16,7-6 0-16,3 0 1 0,5-7-1 15,3-4 1-15,2-4-1 0,4-2 1 16,0-4-1-16,-4 0 0 0,2-1 0 16,-4-1 0-16,-5 1 0 0,-6 4-1 15,-4 2 1-15,-5 4 1 0,-6 4 2 16,-1 3 2-16,-6 5 0 0,0 0 0 0,-6 0 0 16,0 11-1-16,-4 0 0 0,-2 2-3 15,0 5-1-15,-2 0-1 0,1 2 1 16,-1-1-1-16,3 0 1 0,3-1 0 15,0-2-1-15,3-1 0 0,0-4 1 16,5-2-1-16,0-2 1 0,5-3-1 16,0-4 1-16,3 0-1 0,1-9 1 0,3 0 0 15,2-4 0-15,3-5-1 0,2-1 1 16,-3-1 0-16,4-1-1 0,-1 0 0 16,-1 2 1-16,3 1-1 0,-2 0 0 15,0 5 0-15,-2 1-1 0,1 3 1 16,-3 4 0-16,-4 5-1 0,-3 0 1 15,-1 0-1-15,-7 4 1 0,0 4-1 16,0 2 1-16,0 3 0 0,-9-1 0 16,-1 3 0-16,3 2 0 0,0 0 0 0,0-1 0 15,5-3 1-15,2 2-1 0,2-4 0 16,6-1 0-16,4-4 0 0,6-3 0 16,-2-3 1-16,9 0-1 0,1 0 1 15,1-5-1-15,-1 2 0 0,0-1 0 16,-4 4 0-16,-2-7 0 0,-4 7-1 15,-6 0 1-15,-5 0 0 0,-5 3-1 0,0 4 1 16,0 1 0-16,-5 5 0 0,1 0 1 16,-1 3-1-16,0-1 1 0,5-2-2 15,0-1-4-15,0-1-6 0,0-2-7 16,10-3-12-16,0-6-9 0,3 0-96 16,5 0-102-16,-2-15-235 0</inkml:trace>
  <inkml:trace contextRef="#ctx0" brushRef="#br0" timeOffset="-208871.69">14113 17168 491 0,'0'-14'126'16,"-6"1"4"-16,1 3-70 0,-1 4-12 15,0 6-11-15,-1-3-9 0,3 3-5 16,-2 5-6-16,0 2-4 0,0 0-3 16,1-1-1-16,-2 2-2 0,7-1-2 15,-3-1-2-15,3 0-1 0,0-2 0 0,0 1 1 16,0-5-1-16,0 5-2 0,4-5-4 15,-4 0-7-15,10 0-10 0,-3 0-15 16,0 0-110-16,1-5-114 0,5 5-278 16</inkml:trace>
  <inkml:trace contextRef="#ctx0" brushRef="#br0" timeOffset="-208362.18">14194 17352 438 0,'-7'0'99'0,"2"0"4"0,5-4-68 15,5-1-6-15,3-1-5 0,5-5-3 16,7-5-2-16,6-4 0 0,5-4-3 15,4-4-3-15,9-5-4 0,-3-7-1 16,0-8-3-16,5-4-1 0,-1-4-1 16,-4-2 0-16,-3 0-2 0,-5 5 1 15,-5 8 0-15,-4 11 1 0,-8 10 0 0,-4 9 1 16,-6 6-1-16,-6 9 0 0,0 11 1 16,-13 7 0-16,-1 10 0 0,-4 13 0 15,-4 11 2-15,-1 10-1 0,-4 6 0 16,1 1 0-16,5-1 0 0,1-6-2 15,1-5-1-15,5-9-1 0,1-5 0 16,4-6 0-16,3-5 0 0,0-1 0 16,1-6 0-16,5-3 0 0,-3-5 1 15,-1-3 0-15,-2-4 0 0,0-2 1 16,-3-8-1-16,-4 0 1 0,-2 0-1 0,-2-8 0 16,-3 0-1-16,-1-3 1 0,-3-1-2 15,3 2 1-15,1 0-1 0,1 1 0 16,5 3 0-16,1 2 0 0,6 1 0 15,2 3 0-15,5 0-1 0,0-4 1 16,0 4 0-16,11 0 0 0,0 4-1 16,4-4 1-16,5 4 1 0,2-4-1 0,8 0 1 15,-1 0 1-15,2 0 0 16,-3-3 0-16,-1 0 1 0,-2-4-1 0,-5 2 1 16,-2 0 0-16,-4-2 0 0,1 1-3 15,-2-2-8-15,1 1-13 0,-1 0-13 16,3-1-104-16,0 0-110 0,-1-2-268 15</inkml:trace>
  <inkml:trace contextRef="#ctx0" brushRef="#br0" timeOffset="-206990.56">15307 17180 386 0,'0'-5'87'0,"0"2"1"16,0 3-60-16,7 0-11 0,-4 0-5 15,2 7-2-15,1 2 0 0,2 0 0 16,0 6 2-16,3 1 1 0,1 1 0 15,4 3 1-15,-1 0 0 0,1 0-1 16,1 1-2-16,-1-4-1 0,-1 1-2 0,-1-3-2 16,-1-1-2-16,-3-2 0 0,-2-3-1 15,0-3-1-15,-3 0 0 0,0-3 0 16,-2-3-1-16,-3 4 1 0,4-4 0 16,-4 0 0-16,4 0-2 0,-4 0-4 15,0 0-8-15,4-6-10 0,-4 1-91 16,0-2-91-16,5-2-227 0</inkml:trace>
  <inkml:trace contextRef="#ctx0" brushRef="#br0" timeOffset="-206676.26">15549 17156 385 0,'-4'-8'89'0,"4"3"1"0,-6 2-58 16,6 3-11-16,-3 0-8 0,3 0-2 0,-8 0-2 15,3 7 2-15,-2 0 1 0,-3 1 0 16,0 0 3-16,-2 3 0 0,-2 1 2 16,0 3-1-16,-2-1 0 0,0 2-2 15,-2 2 0-15,-1 0-2 0,1 3-1 16,-1 0-2-16,0 1-1 0,-1 2-1 16,4-2-1-16,2-1-2 0,1 2 0 15,0-3-2-15,6-1 1 0,0-5-1 0,3 0 0 16,4-3-2-16,-4-1-5 15,4-4-13-15,0-6-105 0,8 3-103 0,-3-8-264 16</inkml:trace>
  <inkml:trace contextRef="#ctx0" brushRef="#br0" timeOffset="-204687.82">16227 16856 320 0,'-6'-5'83'0,"2"0"3"0,-3 5-46 16,0 0-6-16,-2 0-7 0,1 6-6 15,-5 4-5-15,0 4-1 0,-3 6-2 16,1 4-1-16,0 6-1 0,2 2 1 15,1 4-2-15,0-2 1 0,2 1-2 16,1-4-2-16,-1-3 0 0,6-4-1 16,1-4-2-16,3-2 0 0,0-2-1 15,0-2-1-15,7-3 0 0,3-2 0 16,0-6 1-16,6-3 0 0,4-6 0 0,4-2 1 16,5-4-1-16,4-5 0 0,3 0 0 15,-1-3-1-15,3 0 0 0,-1-4-1 16,-2 0 0-16,-6-3 0 0,-2 3 0 15,-4-1 0-15,-7 5-1 0,-4 3 1 16,-5 7-1-16,-1 3 1 0,-6 7 0 16,0 7 0-16,-12 7 1 0,3 6 1 0,-9 7 3 15,-2 5 0-15,-6 7 3 0,-4 4 1 16,-1 0 0-16,-1 3 0 0,2-1-1 16,3 0-1-16,4 1-2 0,7-3-2 15,5-4-1-15,5-3-1 0,6-4 0 16,0-3-1-16,6-7 0 0,2-7 1 15,4-2-1-15,0-6-2 0,4-7-5 16,1 0-6-16,1-6-10 0,2-2-11 16,2-3-94-16,0-7-98 0,-2-7-236 15</inkml:trace>
  <inkml:trace contextRef="#ctx0" brushRef="#br0" timeOffset="-204225.41">16783 16880 341 0,'20'-13'89'0,"7"-2"4"0,4 1-47 15,2 3-7-15,-1 3-6 0,-3 3-6 16,-2 5-6-16,-8 0-3 0,-3 9-2 16,-7 0-1-16,-9 6 0 0,0 5 2 15,-13 6 0-15,-5 5 1 0,-7 6-1 0,-6 3-2 16,-7 6-2-16,-8-1-3 0,-1 3-2 15,-4 2-3-15,4-3-2 0,0-2 0 16,8-1-1-16,6-3-1 0,9 0 0 16,9-8-1-16,7-4 0 0,8-2 1 15,0-6-1-15,12-2 1 0,2-6-1 16,7-5 1-16,2-8 1 0,2 0-1 16,5-11 1-16,-2-3-1 0,3-4 0 15,-4-5 1-15,-2-2-1 0,-4-5 0 0,-6-2 0 16,-3-7 1-16,-6-1-1 0,-6-3 0 15,-5 0 0-15,-4-2 0 0,-6-4-1 16,-3 1 0-16,0 5 1 0,-3 5-1 16,2 3 0-16,5 3 0 0,2 6 0 15,12 10 0-15,0 2 1 0,7 3-1 16,10 1 0-16,5-1 0 0,5 1 0 16,5 0 0-16,2 2 0 0,0 0 0 15,5 2 1-15,-1 6-1 0,-4-3-1 16,-2 3-7-16,-3 0-11 0,2 6-32 0,-4-2-79 15,0-4-99-15,0 5-240 0</inkml:trace>
  <inkml:trace contextRef="#ctx0" brushRef="#br0" timeOffset="-203092.9">17074 16925 192 0,'0'-5'63'0,"0"2"6"16,0-2 3-16,0 1-35 0,0 0-4 15,0-1-3-15,0 5-5 0,0-3-5 16,0 3-5-16,0 0-4 0,0 0-2 15,-7 5-1-15,1 3-1 0,-1 6 0 16,-6 3 1-16,0 5 1 0,-8 6 1 16,0 1 1-16,-10 4 0 0,-1 1 1 15,-4 0-2-15,-2 1 0 0,-4 0-2 16,-2 2 0-16,3-1-3 0,1 1 0 16,-1-1-1-16,3-2-1 0,2-2-1 15,5-4 0-15,2-4-1 0,6-8 1 0,4-2-1 16,6-6-1-16,7-1-2 0,6-3-5 15,6-4-10-15,6 0-86 0,2-11-84 16,6 2-217-16</inkml:trace>
  <inkml:trace contextRef="#ctx0" brushRef="#br0" timeOffset="-201806.88">17528 17076 365 0,'-6'0'87'0,"-1"0"3"0,0 0-56 16,-4 6-9-16,-1 3-5 0,-2 2-3 0,-1 4-2 16,-4 2-1-16,1 0-2 0,1 1-1 15,0 1-2-15,2-1-2 0,3 0-1 16,3-1-3-16,4 0 0 0,5-5-1 16,0 1-1-16,4-2 1 0,4-1-1 15,2-4 1-15,7-2 0 0,2-4 2 16,4 0-1-16,3 0 1 0,4-6 1 15,0-4-1-15,3-3 0 0,0-3 0 16,0-2-1-16,3-3 0 0,-6 3-1 0,1-2 0 16,-5 5 1-16,-5 1 2 0,-7 3 3 15,-3 4 2-15,-4 3 2 0,-7 4 0 16,0-4 0-16,0 8-1 0,-11 1-1 16,3 5-4-16,-6 2-3 0,-4 4-1 15,-2 5-1-15,2-1 0 0,2 3 0 16,2 1-1-16,3-3 1 0,4-2-1 15,4-1 1-15,3-5-1 0,3-1 1 0,8-4-1 16,2-5 1-16,4-3 0 0,6-4 0 16,5-6 0-16,3-1 1 0,4-7-1 15,3-1 0-15,-2-2 0 0,2 0-1 16,0-1 1-16,-4 0 0 0,-2 3-1 16,-5 1 0-16,-5 5 0 0,-3 1 1 15,-7 3-1-15,-5 5 0 0,-3-1 0 16,-4 5 1-16,0 0-1 0,0 5 0 15,-8 1 0-15,0 4 0 0,-4 3 0 16,2 0 1-16,-6 4-1 0,1 1 1 0,-1 2-1 16,0-4 1-16,4 0-1 0,2-1 0 15,-1-3 0-15,5-1 1 0,-1-4-1 16,4-2 0-16,3-1 0 0,0-4 1 16,0 0-1-16,0 0 0 0,4-4 1 15,5-2-1-15,0-4 1 0,4-3 0 16,1-5-1-16,5 1 1 0,-1-5-1 0,2 1 1 15,1-3-1-15,-1 2 0 0,2 0 0 16,-2 1 0-16,2 1 1 0,0 2-2 16,-2 0 1-16,-2 10 0 0,-2 1 0 15,-1 3 0-15,-3 4-1 0,-2 0 1 16,-2 9-1-16,-3 1 1 0,-5-3-1 16,0 4 1-16,0 5 0 0,-10-2 0 15,2 3 0-15,-6 2 0 0,1-1 0 16,-1 0 0-16,3-3 1 0,3-2-1 0,4 0 0 15,4-2 0-15,8-3 0 0,3-3 0 16,9-5 0-16,7 0 1 0,5-8-1 16,2-1 1-16,5-2-1 0,5-1 0 15,-4-2 0-15,-5 3 1 0,-4 1-1 16,-5 2 0-16,-8 2 0 0,-5 2 0 16,-7 4 0-16,-1-4 0 0,-5 4 0 0,0 5 0 15,0 1 1-15,-5 2-1 0,-1 0 1 16,-2 2 0-16,3 1 0 0,-4 0 0 15,4 0 0-15,5-1-1 0,-3 0 0 16,3-2-2-16,4-1-4 0,2-1-9 16,4-6-9-16,0 0 2 0,1-7-106 15,7-1-100-15,-3-3-243 0</inkml:trace>
  <inkml:trace contextRef="#ctx0" brushRef="#br0" timeOffset="-201373.1">18864 16888 466 0,'0'-7'117'0,"-7"1"4"16,0 3-66-16,-2 3-12 0,-1 0-5 0,-2 0-6 16,-1 0-3-16,-1 0-4 0,1 4-2 15,-1-4-2-15,4 5-2 0,1-5-3 16,2 4-4-16,1-4-4 0,2 3-2 16,4-3-1-16,0 0-3 0,0 0-1 15,0 0 0-15,6 0-3 0,0 5-4 16,0-5-9-16,2 0-9 0,3 0-16 15,2 0-109-15,1 0-115 0,2-8-276 16</inkml:trace>
  <inkml:trace contextRef="#ctx0" brushRef="#br0" timeOffset="-200676.17">18957 17230 372 0,'-10'-5'96'0,"4"2"3"15,2-3-40-15,4-2-25 0,3-4-7 0,7-1-5 16,8-5-5-16,8-10-2 0,6-7-3 16,6-8-2-16,11-7-2 0,3-3-2 15,8-5-2-15,2-2 0 0,1 3-2 16,-3 1 0-16,-4 0-1 0,-9 1 1 16,-7 2-1-16,-11 4-1 0,-8 9 1 15,-8 5 0-15,-5 7 1 0,-8 13 0 0,0 11 0 16,-5 8 1-16,-6 11 0 0,-6 13 1 15,-2 7 0-15,-8 7 1 0,-2 6 0 16,-5 8 0-16,-5 5 1 0,0 4 0 16,3-2-1-16,2 5-1 0,2 0 0 15,2-2 0-15,3-5-1 0,6-5-1 16,0-5 0-16,1-6 0 0,2-7-1 16,2-5 1-16,-1-6-1 0,4-3 1 15,1-5-1-15,1-3 1 0,1-5 1 0,0-4-1 16,0-2 1-16,0-5 0 0,-1 0 0 15,-1-7 0-15,3-3-1 0,-1-2 0 16,2-5 0-16,0 2-1 0,4-3 0 16,4 0-1-16,-4 1 0 0,4 1 1 15,10 2-1-15,0-1 0 0,6 1 0 16,1 2 0-16,6 0 0 0,3-1 1 16,1 1-1-16,0 0 0 0,2 0 0 15,-2 1 0-15,-4 0 0 0,0 4 0 0,-6 2 1 16,-2 5-1-16,-3-5 0 0,-2 5 0 15,-1 0 0-15,4 0 1 0,-3-4-1 16,0 4 0-16,4-5 0 0,1 5 1 16,0-4-1-16,-3 4 0 0,0 0 1 15,-1 0-1-15,-3 0 0 0,-2-3 1 16,0 3-1-16,0 0 1 0,-6 0 0 16,2 0 0-16,-2 0 1 0,0 3-1 0,5-3 0 15,-5 4 0-15,3 0-1 16,1 1 1-16,2 1-1 0,2 0 0 0,-1 1 1 15,2 2-1-15,1 1 0 0,2-2 0 16,-4 2 0-16,-2 1 0 0,1 0 0 16,0 2 0-16,-4-1 0 0,-3 4 1 15,0-1 0-15,0 1 0 0,0 3 0 16,0-3 0-16,-4 2 0 0,-2-1 1 16,0-2-1-16,-1-3 1 0,-1-1 1 0,-5-1 2 15,-3-2 1-15,-3-2 1 0,-2 0 1 16,-2-3-1-16,-3-3 1 0,2 5-2 15,1-5-1-15,3 0-1 0,1-4-2 16,5 4 0-16,1-7-3 0,4 2-10 16,3-1-8-16,6 0-16 0,0 0-108 15,0-1-112-15,11-2-274 0</inkml:trace>
  <inkml:trace contextRef="#ctx0" brushRef="#br0" timeOffset="-198853.39">20098 17102 397 0,'-13'-6'95'0,"6"-2"4"16,2 3-62-16,3 1-6 0,2 4-6 0,0-5-4 15,0 5-5-15,0-4-2 0,8 4-2 16,3 0-1-16,4-5-1 0,6 5 2 16,4-6-1-16,4 2 0 0,4 4 0 15,5 0-1-15,0-3-2 0,0 3-1 16,-3 0-3-16,-2 4-1 0,-1 0 0 16,-6-4-1-16,-6 0-1 0,-5 0 0 15,-3 4-1-15,-5-4-4 0,-2 0-4 16,-5 0-9-16,3 0-9 0,-3 0-96 15,-6 0-97-15,-1 5-237 0</inkml:trace>
  <inkml:trace contextRef="#ctx0" brushRef="#br0" timeOffset="-198483.05">20072 17458 358 0,'0'0'95'0,"-4"0"4"15,4 0-44-15,0 0-11 0,0 0-10 16,0 0-5-16,-3-3-3 0,3 3-2 0,0-4-3 16,0 4-2-16,0 0-3 0,0-4-3 15,0 4-3-15,7-5-2 0,-1 5-2 16,6-6-3-16,3 0 0 0,5-1-1 15,5-1 1-15,2 1 0 0,1-3 0 16,4 3 0-16,0 1 1 0,-2 0-1 16,0 6 2-16,-3-5-1 0,-4 5-1 15,-4 0 0-15,-1 0 0 0,-5 0 0 16,-5 0-2-16,-2 0 0 0,-1 0 0 0,-5 0 0 16,6 0 0-16,-6 0 0 0,5 0 0 15,-5 3-5-15,8-3-7 0,-6 0-16 16,4 0-103-16,-2 0-107 0,-4-5-266 15</inkml:trace>
  <inkml:trace contextRef="#ctx0" brushRef="#br0" timeOffset="-195891.05">21719 16868 317 0,'-2'0'76'0,"2"5"6"15,0-5-50-15,0 0-3 0,0 0-1 16,0-5-2-16,0 5-2 0,0-6-4 16,5 1-5-16,-5 0-2 0,4 0-3 15,-4-1 0-15,6 1-1 0,-6-1-1 16,0 1-1-16,4 0 1 0,-4 2-1 16,0-2 0-16,0 0 0 0,-4 2 0 15,4 0-1-15,-6 3 1 0,2-6-2 0,-1 6 0 16,0 0 0-16,-1-4-2 0,-1 4 0 15,-1 0-1-15,0 0 0 0,-2 0-1 16,-2 0 0-16,2 0 0 0,-2 3 0 16,-1 1 0-16,-1 2-1 0,-1 2 1 15,-2 4-1-15,-4 1 0 0,-4 4 1 16,-2 5 0-16,-5 4 0 0,2 5 0 16,-3 4 0-16,0 2 0 0,1 3 1 0,1 3-1 15,4 3 0-15,1 0 0 0,4 2 0 16,2-4 0-16,3 1 0 0,8-1 0 15,4-7-1-15,5-4 1 0,6-3-1 16,5-10 1-16,3-2 1 0,2-7 2 16,3-4 2-16,5-7 1 0,2 0 1 15,2-11 1-15,4-3 0 0,-2 0 0 16,2-3-3-16,0-4-1 0,-5-1-1 16,-2-3-1-16,-6 1 0 0,-4-5-1 0,-7-1 0 15,-4 0 0-15,-4 0-1 0,-10 3 1 16,-4 4-1-16,-5 4-1 0,-3 8 1 15,-6 6-1-15,-4 5 0 0,-5 7 0 16,3 4 0-16,0 7 0 0,2 3 0 16,0 5 0-16,8 1 1 0,1 3-1 15,8 0-1-15,3-1-4 0,12-5-5 0,5-1-5 16,8-6-7-16,6-5-9 0,7-5-16 16,7-3-79-16,2-4-87 0,6 0-207 15</inkml:trace>
  <inkml:trace contextRef="#ctx0" brushRef="#br0" timeOffset="-194807.83">21137 16832 362 0,'0'-8'89'0,"-6"1"4"0,6 3-55 16,-2 0-5-16,-3-1-7 0,2 2-3 16,-3-1-4-16,-2 4-2 0,-2-5-3 15,1 1-2-15,-3 1-2 0,0 3-2 16,-1 0-1-16,-1 0-2 0,-4 0 0 16,-3 6-1-16,-1 4 0 0,-4 4-1 15,0 5-1-15,-1 3 0 0,1 3 0 0,4 5 0 16,4-1-1-16,5 0 0 0,6 0 0 15,7-3 0-15,0-1-1 0,2-4 1 16,8-5 0-16,1-1-1 0,5-8 2 16,0-7-1-16,7 0 1 0,0-4-1 15,3-6 1-15,1-2 0 0,0-5 0 16,-1-3-1-16,-3-3 1 0,-2-1-1 16,-4-1 0-16,-2 1 0 0,-5 0 0 0,-2 5 0 15,-3 3 0-15,-5 3 0 0,6 5-1 16,-6 4 0-16,0 4 0 0,0 5 0 15,0 5-1-15,0 7 1 0,0 5 0 16,-6 7-1-16,0 3 2 0,2 5-1 16,-6 0 2-16,2 0 0 0,-5-2 2 15,-1-2 2-15,-4-1 1 0,-2-3 2 16,-5 0-1-16,1-3 1 0,-6 1-1 16,3-3-1-16,0-1-1 0,2-5-3 0,-1-1 0 15,4-3 0-15,1-1-1 0,2-5 0 16,-1-2 0-16,2-6 1 0,-2 4-2 15,4-4 1-15,-1-9-2 0,3 1-3 16,2-2-5-16,4-2-6 0,2-2-9 16,0 0-10-16,6-3-96 0,7 2-96 15,6-1-236-15</inkml:trace>
  <inkml:trace contextRef="#ctx0" brushRef="#br0" timeOffset="-193996.03">22621 16666 364 0,'0'-4'93'15,"0"-1"5"-15,0 0-48 0,0 0-10 16,-5 2-8-16,0 3-6 0,-2-7-4 16,-3 7-4-16,-6 0-4 0,-4 0-4 15,-6 6-1-15,-7 3-3 0,-7 4 0 16,-4 6 0-16,-5 6-1 0,-3 3 0 16,3 4 0-16,1 3 1 0,0 4-1 0,8 4 0 15,0 1-1-15,6 3 0 0,7 0-1 16,3 1-1-16,7 0 0 0,6-1-1 15,6-1 0-15,10 0 0 0,6-1-1 16,6-1 1-16,2 0 0 0,8-2 0 16,1-4 0-16,3-5 1 0,4-5-1 15,-2-6 1-15,-2-7 0 0,1-3 0 16,-3-2 0-16,-2-4 0 0,-3-2-1 16,-3-4-2-16,-2 0-5 0,0 0-9 15,-3-7-11-15,0-3-97 0,-1-9-100 0,-2-4-244 16</inkml:trace>
  <inkml:trace contextRef="#ctx0" brushRef="#br0" timeOffset="-193543.18">21950 16978 346 0,'-6'-9'92'0,"-1"1"3"16,1 2-44-16,6 2-12 0,0 1-11 16,0 3-7-16,6-4-5 0,7 4-3 0,2 0-2 15,8 0-1-15,4 0 0 0,3 0 0 16,3 0 0-16,4 0-1 0,-1 0-1 16,-3 0-1-16,0 0-2 0,-5-4-2 15,-4 4 0-15,-3 0-1 0,-5 4-1 16,-3-4 0-16,-3 4 1 0,-4-4-1 15,-3 3 1-15,-3-3-1 0,0 0 1 16,0 0-1-16,-7 0-1 0,1 0-5 0,-5 7-8 16,-1-2-11-16,-3 1-90 0,-3 3-93 15,2 3-230-15</inkml:trace>
  <inkml:trace contextRef="#ctx0" brushRef="#br0" timeOffset="-193269.55">21856 17190 331 0,'-14'0'90'16,"3"0"5"-16,3 0-36 0,3 0-15 15,0 0-11-15,5 0-7 0,0 0-5 16,0 0-4-16,0 0-4 0,6 3 0 16,7-3-2-16,4 7 2 0,4-3 2 15,7 0 1-15,8 0 0 0,1 0 0 16,6-1-2-16,-7 1-3 0,2-4-2 15,-4 5-2-15,-3-5-3 0,-5 0-1 0,-4 0-1 16,-5 0 0-16,-3 0 0 16,-3 0-1-16,-4 0 1 0,-2 0-3 0,-5 0-5 15,0 0-13-15,0 0-88 0,0 0-19 16,0 3-91-16,-5-3-193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21T12:04:48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1 800,'-9'26'0,"3"-1"-112,-3-1-576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5:03:21.30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11282 9503 203 0,'0'-11'58'0,"8"1"4"0,-2 0-23 0,5 10-8 0,-6-4-3 0,1-4-4 0,0 3-2 0,-1-4-2 0,1 2 0 0,0 1 0 0,-1-3 0 0,0 2 0 0,1 2 0 0,-2-4-2 0,-1 3-3 0,1-2-3 0,-4 2-2 0,5 1-2 0,-5-1-1 0,0-1-1 0,2 4 2 0,-2-3 0 0,0 3 0 0,0 3 1 0,0-4 0 15,0 4-1-15,-4 0-1 0,4 6-2 0,-3-1 0 0,-1 0 0 0,1 4-1 0,-1-2 1 0,-4 4 1 0,1 2 1 0,-3 1-1 16,2 2 1-16,-1 0 0 0,-2 2-1 16,1 2-1-16,-3-4-1 0,1 3-1 15,0-5-1-15,0-1-1 0,3-1 0 16,1-1-1-16,-2-2-1 0,4-3-3 16,2-1-5-16,-1-5-7 0,1 3-11 15,1-3-88-15,-3-4-89 0,2 0-219 16</inkml:trace>
  <inkml:trace contextRef="#ctx0" brushRef="#br0" timeOffset="711.94">11358 9518 194 0,'0'0'49'16,"0"0"5"-16,0-3-26 0,0 3 1 15,0-5 4-15,0 0 5 0,4 1 2 0,-4-2 0 16,3 1-2-16,-3-2-3 0,5 2-4 15,-5-1-6-15,5 3-4 0,-5 0-5 16,4 3-4-16,-4 0-2 0,0 0-2 16,0 0-2-16,-4 3-1 0,-1 4 0 15,-1 0 1-15,-1 3-1 0,-4 2 1 16,0 0 0-16,1 4 0 0,-3 1 1 16,0 1 0-16,-1-3 0 0,-2 4-1 0,2-2-1 15,-5 1 0-15,1-3-2 0,2-3-1 16,2 2 0-16,2-3-1 0,3-1-1 15,4-3 1-15,0-1-1 0,5-1 1 16,0-5 1-16,0 0 1 0,0-5 0 16,6-1 0-16,-2-3 1 0,5-3-1 15,1-5 0-15,7 1 0 0,-1-6-1 0,1 0-1 16,3-1 1-16,-1-2-1 0,-2-2 0 16,0 0 1-16,-1 2-1 0,0 1 0 15,0 2 0-15,-5 4 0 0,3 2-1 16,-2 3 1-16,-3 1-1 0,-1 1 1 15,-4 6 0-15,-4 0 1 0,6 1-1 16,-6 4 1-16,0 0-1 0,0 0 1 16,-4 5-2-16,1 4-6 15,-3-2-8-15,-1 4-10 0,1 0-97 16,1 2-96-16,-10 1-242 0</inkml:trace>
  <inkml:trace contextRef="#ctx0" brushRef="#br0" timeOffset="1302.14">11426 9672 264 0,'5'-7'67'0,"-2"2"2"16,4-3-32-16,-3-1-13 0,4 3-3 16,-2-1 0-16,1-3 0 0,0 4 0 15,0-1 1-15,-1-2 0 0,0 5-1 16,-4-3 0-16,4 3-3 0,-3 4-1 15,-3-5-1-15,0 5-3 0,0 0-1 0,0 0-2 16,0 5-1-16,-7-1-2 0,3 4 0 16,-2 2-1-16,-3 0 0 0,-1 1 1 15,2 3 0-15,-3-1 0 0,-3 2 0 16,3 3 0-16,-3 1 0 0,-2-2 0 16,-2 3-2-16,1-4 0 0,0 5-1 15,0 1-1-15,0-2-1 0,-1-1-1 16,-2 1 0-16,6-1 0 0,0-4-1 0,2 1 1 15,-1-3-4-15,6-4-4 0,1-1-7 16,6 1-12-16,0-4-92 0,0-1-93 16,-4-10-234-16</inkml:trace>
  <inkml:trace contextRef="#ctx0" brushRef="#br0" timeOffset="3119.79">11514 9900 287 0,'8'0'74'0,"-3"-7"5"0,7-1-40 0,-2 1-7 0,2-4-3 0,2-4-5 0,0 1-5 0,2 1-3 0,-2-1-4 0,0 1-3 0,-2 2-1 0,-1 2-3 0,-2 2-1 0,-3 3 0 0,-6 4 0 0,4 0 1 0,-4 0 2 0,0 0 0 0,-4 6 2 0,-2 2 1 0,-3 4 1 0,-4 5 1 0,0-2 0 0,-4 8 0 0,-1 0 0 0,-5 6 0 0,-2-1-1 0,1 2 0 16,-3 1-1-16,-3 6-1 0,-2 0-1 15,-1 3-3-15,0 3 0 0,0-2-2 16,0 1-1-16,3 1 0 0,3-5-1 0,5-4 0 16,2-5-1-16,6-8 1 0,7-3 0 15,1-9-1-15,6 0 0 0,-4-9-1 16,4 2-2-16,5-2-4 0,1 0-7 16,1-4-10-16,5-4-34 0,1-4-59 15,2 1-86-15,-3-5-194 0</inkml:trace>
  <inkml:trace contextRef="#ctx0" brushRef="#br0" timeOffset="3623.77">11945 10042 335 0,'0'-4'73'0,"5"-1"2"15,-5 5-58-15,3 0-4 0,-3 0-1 0,0-2 1 16,0 2 2-16,0 0 3 0,0 0 2 16,0 0 1-16,-4 2 1 0,4-2-2 15,-4 6-4-15,-1-2-1 0,1-1-2 16,1 2-2-16,-4 2-1 0,0 1-1 16,-2 4 0-16,-3 4 0 0,-5 4 0 15,-1 8 0-15,-5 2-1 0,-4 9 0 16,-5 0-1-16,-2 8-2 0,-4-1-1 0,3 7 0 15,-6-3-2-15,4-2 0 0,0 0 0 16,3-7-1-16,3 0 1 0,3-5-1 16,4-7 0-16,2-4 0 0,3-6 0 15,6-3 0-15,0-3-1 0,3-4-2 16,5-5-2-16,2-4-4 0,3 4-5 16,-5-4-7-16,5 0-8 0,5-5-22 15,-5-2-64-15,5-4-80 0,0-1-187 16</inkml:trace>
  <inkml:trace contextRef="#ctx0" brushRef="#br0" timeOffset="4029.08">12075 10263 298 0,'6'-5'72'0,"-1"0"4"15,-5 1-41-15,5 1-11 0,-5 3 2 16,0 0-1-16,0-7 0 0,0 7-2 16,0 0 1-16,0 0-2 0,0 0-2 15,0 0-4-15,-5 0-3 0,2 0-3 0,-2 5-3 16,-1-2-2-16,-1 1-1 0,-3 2-1 15,-1-1-1-15,-1 8 2 0,-4 4 0 16,0 4 2-16,-4 6 0 0,-1 6 1 16,-1 6 0-16,-3 3 1 0,-3 3-1 15,-3-1-1-15,-1 2-1 0,-1 0 0 16,2-6-1-16,-2 2-1 0,1-4-1 16,1-1 0-16,3-4-1 0,5-4 1 0,5-3-1 15,1-5-2-15,5-4-5 0,4-4-8 16,0-5-17-16,8-3-85 0,0-5-92 15,5-7-226-15</inkml:trace>
  <inkml:trace contextRef="#ctx0" brushRef="#br0" timeOffset="6216.88">12051 9889 351 0,'0'-8'89'0,"-7"2"2"0,7 1-45 15,0 0-19-15,0 0-6 0,0 1-7 16,6-3-4-16,-1 3-2 0,0-1-1 15,3-2 0-15,-1-1 1 0,3 3-1 16,3-4 1-16,0-1 0 0,4 2 0 16,0 4 1-16,2-2-1 0,3 1-1 15,3 3 0-15,0 2-1 0,-3-5 0 16,3 5-2-16,1-4 0 0,0 4-1 16,-4 0 0-16,3 0 0 0,-1 0 0 0,0 0 0 15,2 0 0-15,0 0 0 0,3 2 0 16,0-2 0-16,-2 7-1 0,3-5 1 15,0 6-1-15,-3 3 0 0,1 3 1 16,2 1 0-16,-2 3 1 0,3 1 0 16,-3 1 0-16,-1 2-1 0,0-3 0 15,-2 0 0-15,-3 0-1 0,-2 2-1 16,-2-3 1-16,0 0-1 0,-4 3-1 0,-1-4 1 16,-1 0 0-16,-3-4-1 0,-2-1 1 15,-1 0-1-15,1-3 1 0,-7-3 0 16,4-1-1-16,-4-1 2 0,0-4-1 15,0 5 2-15,0-5 0 0,0 0 0 16,0 0 1-16,0 0 0 0,0 0-1 16,-4 0 0-16,-1 0-1 0,5 0 0 15,-3 0-1-15,-2-5-1 0,-2 5 0 0,1 0 0 16,0 0 0-16,0 0 0 0,0 0 0 16,-2 0 0-16,0 0 1 0,0-3-1 15,-4 3 0-15,0 0 0 0,-1 0 0 16,-1 0 0-16,1 0 1 0,-1 0-1 15,0 0 0-15,0 0 0 0,-2 0 0 16,6 3 0-16,-4-3 0 0,3 0 1 0,-2 0-1 16,6 4 0-16,0-4 1 0,1 0-1 15,0 0 0-15,6 0 0 0,-2 0-1 16,2 0 1-16,2 0-1 0,4 0 0 16,-1 0 1-16,-2 0 0 0,4 0 0 15,2 0 0-15,0 0 0 0,2 0 0 16,-1 0 0-16,7 0 0 0,-2 4 0 15,5-4 0-15,0 3 0 0,0-3 0 16,4 0 1-16,-2 0-1 0,0 0 0 0,2 0 0 16,0 0 0-16,-6 0 0 0,1-4 0 15,-1-1 0-15,-5 5 1 0,-4-4-1 16,-2 4 0-16,-2 0 0 0,-5 0 0 16,5-3 0-16,-5 3-1 0,0 0 1 15,0 0 1-15,0 0-1 0,-6 0 1 16,6 0 0-16,-6 0 0 0,4 0 0 15,-3-6 0-15,-1 6 0 0,6-4 0 0,-6 4-1 16,6-9 1-16,-2 6 0 0,2 3-1 16,0-5 1-16,0 1-1 0,-5 1 1 15,5-3-1-15,0 6 0 0,0-5 1 16,0-2-1-16,0 3 0 0,-5-5 0 16,5-1 1-16,-2 1-1 0,2-2 0 15,-6-3 0-15,6-1 0 0,-8-2 1 0,8 1-1 16,-6-2 0-16,6 2-1 15,-2 0 1-15,2 0 0 0,0 2 0 0,0 2 0 16,2 0 0-16,3 1 0 0,-5 0 0 16,3 0 0-16,-3 1 0 0,6 4 0 15,-6-2 0-15,0 6 0 0,4-4 0 16,-4 6 1-16,0-3-2 0,0 3 1 16,0 0-1-16,0 0 0 0,0 0 0 15,0 0 0-15,0 6-1 0,0-1 1 0,2 4 0 16,-2 2 0-16,0 1 1 0,6 4 0 15,-4-1 0-15,3 3 0 0,-5 3 0 16,5 1 1-16,-5-1-1 0,3 0 1 16,-3 1 0-16,0 1-1 0,0-3 0 15,0-1 1-15,0-3-1 0,-3 3 1 16,-2-5 0-16,0-1 0 0,-1-1 1 16,2-1-1-16,-2-1 0 0,0-2 1 15,0-3-1-15,1 3 1 0,5-6-1 0,-3-2 0 16,3 0 0-16,0 4 0 0,0-4 0 15,0 0 0-15,0 0 0 0,0 0 0 16,2 0-1-16,-2-4 1 0,0 4-1 16,0-5-1-16,5 5-3 0,-5-6-7 15,5 6-8-15,-5-5-10 0,4-1-77 16,2 3-22-16,-2 3-85 0,-2-8-174 16</inkml:trace>
  <inkml:trace contextRef="#ctx0" brushRef="#br0" timeOffset="8759.82">11342 10867 103 0,'0'0'52'0,"0"0"5"0,0 0 0 16,0 0-13-16,-4 0-3 0,4 0-7 15,-7 4-12-15,3 1-12 0,-1-1-2 0,-1 2-1 16,-1-1-1-16,0 1 0 0,1 0-1 16,0 3-1-16,-2 2 0 0,2-1-2 15,-2 1-1-15,-1 2 0 0,-1-1 1 16,2 0 1-16,-1-2 2 0,1 0 1 15,0-3-1-15,2 2 1 0,4 0 0 16,-3-1-1-16,1-1-1 0,1 1-2 16,-3-8-1-16,6 8 1 0,-4-8 1 0,4 0 6 15,-3 4 6-15,3-4 2 0,0 0 0 16,3 0 1-16,-3-10 0 0,10 1-1 16,2-7-6-16,3-9-6 0,1-4-2 15,8-6-5-15,5-1-16 0,3 1-74 16,1 2-76-16,0 0-196 0</inkml:trace>
  <inkml:trace contextRef="#ctx0" brushRef="#br0" timeOffset="9329.39">11503 10972 295 0,'-9'6'72'0,"2"-1"1"16,-2 1-41-16,2 1-11 0,0 0-6 16,0 2-5-16,0 2-2 0,-1-3-2 15,-3 3 0-15,3 0-1 0,-4-2-1 16,1 5 1-16,-1-1-1 0,-1 1-1 16,0 0 0-16,0 1 0 0,1 2-1 15,3-1-1-15,-1-1 0 0,1-3 0 16,2 0-1-16,4-2 2 0,3-5 3 0,0-5 1 15,0 0 0-15,5-5 2 0,6-5-1 16,-1-3 2-16,5-5-2 0,6-1-3 16,0-4 0-16,5-5-4 0,0-6-21 15,3-1-68-15,2-2-75 0,4 1-190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20-11-11T17:03:24.27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20-11-11T17:03:24.994"/>
    </inkml:context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C00000"/>
    </inkml:brush>
    <inkml:brush xml:id="br3">
      <inkml:brushProperty name="width" value="0.05292" units="cm"/>
      <inkml:brushProperty name="height" value="0.05292" units="cm"/>
      <inkml:brushProperty name="color" value="#FFFF00"/>
    </inkml:brush>
    <inkml:brush xml:id="br4">
      <inkml:brushProperty name="width" value="0.05292" units="cm"/>
      <inkml:brushProperty name="height" value="0.05292" units="cm"/>
    </inkml:brush>
  </inkml:definitions>
  <inkml:trace contextRef="#ctx0" brushRef="#br0">18556 12977 0,'0'0'15,"0"0"1,0 0-16,27 94 16,-10-20-1</inkml:trace>
  <inkml:trace contextRef="#ctx1" brushRef="#br0">9325 10488 420 0,'0'7'101'0,"0"1"3"15,-2-5-63-15,2 2-11 0,0-5-4 16,0 4-7-16,0-4-3 0,0 0-4 15,0 0-1-15,0-4-1 0,0-2-2 16,2-3-1-16,-2-2-1 0,6-2 0 16,-1-5-2-16,-1-1 0 0,1-4-2 15,-2-2 0 1,-3 0-1-16,4 0 0 0,1 0 1 0,0-3-1 16,-5 5 1-16,5 0 1 0,-2 7 1 15,3 0 2-15,-6 5 2 0,3 3 2 16,-3 3 2-16,0 5 2 0,0 0 1 15,0 0-1-15,0 11 0 0,0 0 0 16,0 9-2-16,-3 2 0 0,3 8-1 16,0 6-1-16,0 5 0 0,0-1-1 0,2 1-1 0,3-1-1 15,-3-3-2-15,3-3-2 0,0-4 0 16,-2-5-2-16,2-1 0 0,-1-5 0 16,0-3-1-16,1-4-3 0,-3-3-4 15,3-2-5-15,0-7-5 0,-5 0-7 16,8-5-9-16,-8-3-10 0,4-2-18 0,-4-5-80 15,4 0-96-15,-4 0-228 0</inkml:trace>
  <inkml:trace contextRef="#ctx1" brushRef="#br0" timeOffset="485.98">9450 10449 417 0,'0'4'108'0,"0"4"4"16,0 0-43-16,3-1-33 15,-3 4-5-15,3-2-3 0,-3 0-7 0,7-1-4 16,-1 0-4-16,-2-3-4 0,0 1-2 16,1-6-2-16,2 3 0 0,0-3-1 15,1-6 0 1,0-2 0-16,-1-2-1 0,1-6 0 0,0 0-1 16,-1-5 1-16,-4 0-1 0,1-2-1 15,-1-1 1-15,-3 1-1 0,0-1 2 16,0 1 1-16,0 4 3 0,-4 0 3 15,-2 6 1-15,-1 2 3 0,-5 4 1 16,3 7 1-16,-2 0 0 0,-3 4-1 16,2 3-2-16,4 5-2 0,-2 2-2 0,2 2-1 15,1 5-3-15,3 0-2 0,1 1-2 0,3 3 0 16,0-4-1-16,6 3-1 0,0-3-4 16,1-2-5-16,0-3-6 0,5-1-7 15,-3-2-6-15,2-3-10 0,-3 0-9 16,-1-3-12-16,0-1-82 0,-1-1-95 15,1 0-222-15</inkml:trace>
  <inkml:trace contextRef="#ctx1" brushRef="#br0" timeOffset="988.01">9695 10597 316 0,'0'0'90'0,"5"-5"2"16,-5 0-11-16,2 1-44 15,3-1-5-15,-5 1 1 0,2 4-1 16,-2-6 2-16,0 6 3 0,0-6 2 0,0 6 1 16,0 0 0-16,0 0 1 0,-3 0-3 15,-2 6-3 1,3-2-5-16,-3 2-5 0,0 3-5 16,-3 0-6-16,1-2-5 0,-1 2-3 0,3-1-3 15,0-2-3-15,5-1-3 0,0-2-5 16,5 1-3-16,0-4-4 0,3 0-3 15,-1-5-1-15,1-2-2 0,4 2 4 16,-5-4 3-16,0 0 3 0,0 0 4 16,-1 3 3-16,-6 1 3 0,0 1 4 0,-6 1 3 0,3 3 3 15,-4 0 4-15,-3 0 2 0,1 0 3 16,-3 0 1-16,-1 0-1 0,1 0-2 16,-2 5-3-16,1-5-3 0,2 0-3 15,2 6-3-15,3 0-7 0,3 0-14 16,3-6-12-16,0 4-18 0,0-4-115 15,7 0-123-15,-1 0-298 16</inkml:trace>
  <inkml:trace contextRef="#ctx1" brushRef="#br0" timeOffset="2994.01">9693 13703 236 0,'0'0'58'0,"6"0"3"0,-6-6-2 15,0 6-35-15,2-4 3 0,-2 4 5 16,0 0 3-16,0 0 4 0,0 0 0 16,0 0-7-16,0 0-6 0,0 0-2 15,0 0-3-15,0 0-5 0,0 0-1 16,0 0-3-16,0 0-1 0,0 0-1 0,0 0-2 0,0 0-1 16,0 0 0-16,0 0 0 0,0 0-1 15,0 0 0-15,-2 0 0 0,2 0-2 16,0 0 1-16,0 0-2 0,0 0-1 15,0 0-1-15,0 0 0 0,0 0-1 16,0 0 0-16,0 0 0 0,0 0 0 16,0 0 0-16,0 0 1 15,0 0-1-15,0 0 0 0,0 0 0 16,2 0-1-16,-2 0 1 0,5 0 0 16,-3-6 0-16,5 3 1 0,-3-2 0 15,-1-2 0-15,1 3 1 0,-4 0 1 0,2-2 3 16,-2 2 0-16,0 4 2 0,-2-3 1 0,2 3-1 0,-6 0 0 0,0 0-3 15,-1 0-1 1,-1 3-1-16,-2 1-2 0,-3 2 0 16,5 1-1-16,-4-1 1 0,-1 2-1 15,5-2 1-15,0 0-1 0,2 0 1 16,0 0 0-16,6 0 0 0,0-2 0 0,6-1-1 16,0-3 1-16,2 0-1 0,3 0 0 15,-1 0 0-15,3 0 0 0,1-6 0 16,-1 2 0-16,-1 0 0 0,2-1 0 0,-4-1 0 15,-3 2 1-15,0 0-1 0,-7 0 2 0,0 1 0 16,0 3 1-16,-5-5 1 0,-2 5-1 16,1 0 1-16,-3 0 0 0,-2 0-1 15,2 0 0-15,-1 0 0 0,1 0 0 16,0 3-1-16,4-3 0 0,0 0 1 16,0 0-2-1,5 0 1-15,-4 0-1 0,4 0-1 16,0 0 1-16,-4 4-1 0,4-4 0 0,0 0 0 15,0 0 0-15,0 0 0 0,-5 0 0 16,5 3 0-16,0-3 1 0,0 0-1 16,0 4 1-16,0-4-1 0,-2 0 0 15,2 0 1-15,0 4-1 0,0-4 0 16,0 0 0-16,0 0 1 0,0 0-1 0,0 0 0 0,0 0 0 16,0 0-1-16,0 0 1 0,0-4-1 15,5 4 1-15,-5 0 0 0,3-5 0 16,-3 5 0-16,7 0 1 0,-7-3 0 15,6 3 1-15,-6-4 3 0,0 4 1 16,0 0 2-16,0-5 0 0,0 5-1 16,-6 0 1-16,-2 0-1 15,0 0-3-15,-4 6-2 16,-1-2-1-16,0 2 1 0,3-1-1 0,0-1 0 16,4 0-1-16,2-4-2 0,4 5-2 15,0-5-2-15,5 0-3 0,5 0-1 16,3-5-4-16,1 1-2 0,1 1-4 15,3 3-9-15,-2-6 74 0,-3 2-183 16,-1 4-116-16,-9 0-316 0</inkml:trace>
  <inkml:trace contextRef="#ctx1" brushRef="#br0" timeOffset="8739.96">9610 13057 260 0,'5'0'73'16,"-2"0"4"-16,-3 0-34 0,0 0-8 15,0 0-4 1,0-4-7-16,0 4-7 0,0 0-6 0,0 0-4 15,0 0-3-15,0 0-2 0,0 0 0 16,0 0-2-16,0 0 1 0,0 0-1 16,5 0 1-16,-5 4-1 0,0-4 1 15,0 0 0-15,0 0 0 0,0 3 0 16,0-3 1-16,0 0 0 0,0 0 1 16,0 0 0-16,0 0-1 0,0 0 2 0,0 4-1 0,0-4 1 15,6 0 1-15,-6 0 0 0,4 0 1 16,-4 4 2-16,3-4-1 0,-3 0 2 15,6 0-1-15,-6 0 1 0,4 0-1 16,-4 0 0-16,0 0 0 0,0 0-1 16,2 0 0-16,-2 0 2 0,0 0 0 15,0 0 3-15,0 0 1 0,0-4-1 0,0 4 0 0,0 0-1 16,0-5-1-16,0 5-2 0,0-4-2 16,0 4-2-16,-2-4 0 0,2 0-1 15,0 4 1-15,0-6-1 0,0 6 1 16,-4-5-1-16,4 5 0 0,0-6 1 15,0 6-1-15,-6-4-1 0,6 4 0 16,0-4 0-16,-3 4 0 16,3 0-1-16,-4 0 0 0,4 0 0 15,0 0-1-15,0 0 0 0,0 0 1 16,5 0-1-16,-3 0 0 0,4 0 0 16,1 8 0-16,4-4 1 0,0 2-1 15,5-3 0-15,-1 1 1 0,5-4-1 0,0 5 0 16,4-10 0-16,-3 5 0 0,0-4 1 15,-1 1-1-15,-1 3 0 0,-1-7 0 0,-4 4 0 16,-2-1 1-16,-2 4-1 0,1-6 1 16,-6 6-1-16,-2-4 1 0,2 4-1 0,-3-4 1 15,-2 4-1-15,0 0 0 0,0 0 1 16,6 0-1-16,-6 0 0 0,0 0-2 16,4 0-3-16,-4 0-6 0,4 0-5 15,1 0-10 1,2 4-15-16,0-4-82 0,3-4-91 15,0 0-215-15</inkml:trace>
  <inkml:trace contextRef="#ctx1" brushRef="#br0" timeOffset="9288.19">10225 13053 354 0,'-2'0'82'16,"2"0"1"-16,0 0-50 0,0 0-19 16,0 0-4-16,0 0-5 0,0 0 0 15,0 0-1-15,0 4 2 0,0-4 0 16,0 0 1-16,0 3 2 0,0-3 0 15,0 0 1-15,2 4 0 0,-2-4 0 0,5 0 1 0,0 0-1 16,-1 0 0-16,6 4-1 0,-1-4-1 16,8 0-1-16,-2 0 0 0,5 0-2 15,0 0-1-15,0 3 0 0,0-3-1 16,-1 4-1-16,-1-4 0 0,-2 3-1 16,-3-3 1-16,0 0-1 0,0 0 0 0,-2 0 0 15,-2 0 0 1,2 0 0-16,-5 0 0 0,-2 0 0 15,1-4 1-15,1 4-1 0,-4-4 1 16,-2 4-1-16,6-6-1 0,-6 6-2 16,4-5-6-16,-4 5-14 0,3-5-86 15,-3 2-88-15,7-1-223 0</inkml:trace>
  <inkml:trace contextRef="#ctx1" brushRef="#br0" timeOffset="9789.48">10926 13105 367 0,'0'0'94'0,"0"0"3"0,0 0-41 15,0-4-22-15,0 4-8 0,0-4-4 16,0 4-4-16,0-4-3 0,0 4-3 15,0-3-4-15,0 3-2 0,0 0-2 0,4 0-1 0,-2 0-1 16,4 0-1-16,0 0 0 0,2 0 0 16,4 0 0-16,0-4 0 0,1 4 0 15,1-3 0-15,3 3 0 0,1-5 0 16,2 5 0-16,2-4 0 0,0 4 0 16,-2-5 0-16,-1 5-1 0,-3 3 1 15,2-3 0-15,-4 0-1 16,0 6 1-16,-1-6 0 0,-1 5-1 15,0-5 1-15,-3 0-1 0,3 0 1 16,-4 0 0-16,-1-5-1 0,-1 5-2 16,1 0-7-16,-3 0-13 0,-1 0-90 15,-3-3-92-15,0-1-231 0</inkml:trace>
  <inkml:trace contextRef="#ctx1" brushRef="#br0" timeOffset="10228.21">11607 13080 385 0,'0'0'94'0,"0"0"2"0,0 0-48 16,0 0-23-16,0 0-8 0,0 0-3 15,0-3-4-15,4 3-2 0,-2 0-2 16,6 0-1-16,2 0-1 0,0 0 1 15,4 4-1 1,-1 1 1-16,5-1 1 0,1-1-1 0,3-3 1 16,2 4 0-16,-1-4-1 0,6 0 0 15,-2-4 1-15,0 1-2 0,-1 3 1 16,-3-5-1-16,-1 1-1 0,-2 1 0 16,-3-1-1-16,-4 0 0 0,-3-1 0 15,0 5-1-15,-3-4 0 0,-1 4-4 16,-6 0-6-16,5 0-15 0,-1 0-89 0,2 4-92 0,0-4-233 15</inkml:trace>
  <inkml:trace contextRef="#ctx1" brushRef="#br0" timeOffset="11346.94">12216 13145 402 0,'-5'0'91'15,"2"-4"2"-15,-2 0-63 0,2 1-9 16,3-1-2-16,-4 1 0 0,4-2-2 16,-5 2-1-16,5 3-1 0,0 0-3 15,0 0-3-15,0 0-2 0,0 0-2 0,0 0-3 16,0 0 0-16,0 0-1 0,0 3-1 15,-3-3 1 1,3 6-1-16,-4-2 0 0,4 0 0 16,0 0 1-16,-3 1-1 0,3-2 0 15,0 1 0-15,0 0 0 0,0-4 1 0,0 5-1 16,0-5 0-16,0 3 0 0,3-3 1 16,-3 5 0-16,7-5 0 0,-1 0 0 15,-1 3 0-15,3-3 1 0,-1 0-1 16,2 0 1-16,1-4-1 0,0 4 1 0,-2-6-1 15,1 2 2-15,-2 1 1 0,-1-1 0 0,-6-1 1 16,3 2 2-16,-3-3 0 16,0 3 0-16,-6-1 0 0,-1 1 0 0,-2-2-2 15,2 5 0-15,-2 0-2 0,-2 0-1 16,1 0-1-16,0 0 0 0,0 5 0 16,2-2-1-16,1 2 0 0,2 1 1 0,-1 3-1 15,6-1 0-15,-4 0 0 0,4 0 0 0,0 0 0 16,7-1 0-16,-1-1 0 0,1-1 0 15,0-2 1-15,2-3-1 0,2 5 0 16,1-5 1-16,-4 0 0 0,5-6-1 16,-7-1 1-16,1 1 0 0,0 0 1 15,-3-2 0-15,-4 1 0 16,0 1 1-16,0-1 0 0,-4 0 2 16,-1 0-1-16,-4 2-1 0,0 2 1 15,-2-2-1-15,-1 2-1 0,1 3-1 16,1-3 0-16,1 3-1 0,2 0 1 15,1 3-1-15,6-3 0 0,-4 9 0 16,4-4 0-16,0 0 0 0,4-1 0 16,0 3 0-16,2-3 0 0,2 1 0 0,1-1 0 0,0-4 1 15,1 4 0-15,-1-4-1 0,-1 0 1 16,-2-6 1-16,0 4 0 0,-6-3 1 16,0 5 0-16,0-6 0 0,-6 3 1 15,0 3-1-15,-2-4 0 0,1 4-1 16,-4-5-1-16,3 5-1 0,0 0 0 0,2 0 0 15,0 0 0 1,1 5 0-16,5 0 0 0,0-1 0 16,0 2 0-16,6-1 0 0,0 0 0 15,0-2 0-15,4-3 0 0,0 5 0 16,-1-5 1-16,2 0 0 0,-4-5 0 16,0 2 0-16,1-2 0 0,-8 0 0 0,5 0 0 15,-5 0 0-15,-7 0 0 16,1 2 0-16,-1-1 0 0,-3 4-1 0,0 0 1 0,-2-5 0 15,4 5-1-15,-3 0 0 0,4 0 1 16,3 3-1-16,0-3 1 0,4 7-1 16,0-3 1-16,0 3-1 0,7-1 1 15,-1-1 0-15,0 1 0 0,1-3-1 0,0 1 0 16,0-4 0-16,-1 0-2 0,0 0-5 16,-6 0-15-1,0 0-22-15,-6 0-90 0,-3-4-104 16,-2 0-252-16</inkml:trace>
  <inkml:trace contextRef="#ctx1" brushRef="#br0" timeOffset="13121.43">8880 12629 262 0,'0'-4'68'0,"-5"1"7"15,5 3-29-15,0-6-14 0,0 6-2 16,0-4 0-16,0 4-2 0,0-6-2 0,0 6-4 0,0-6-2 15,0 6-2-15,0-6-1 0,0 6-2 16,0-4-1-16,0 4-3 0,-2 0-2 16,2 0-3-16,-5 0-2 0,2 10-2 31,-1-2-1-31,-1 3 0 0,1 3-1 16,-3 1 1-16,2 1-1 0,0-1 0 15,-1-3 1-15,2 0-1 0,4-3 1 0,-6-1-1 16,6-3 1-16,-4-2-1 0,4-3 1 0,0 5 0 15,0-5 0-15,7 0 0 0,-3 0 1 16,4-6-1-16,0 2 0 0,4-1 0 16,-1 2 0-16,2-1-1 0,1 4 0 15,-2 0 0-15,-1 0 0 0,-1 10 0 16,-1 0-1-16,-3-1 1 0,-1 5 0 0,-2 0-1 16,-3 1 1-16,0-1 1 0,0 1 0 0,0 1 0 15,-8-1 1-15,3 1 0 0,-3 0 1 16,-2-1-1-16,0 0 1 0,-5-4-1 15,-2 1 1-15,3-1-1 0,-6-4 0 16,2 2 0-16,0-2 0 0,0-3 0 16,-1-4 0-16,6 6 1 15,0-6 0-15,0 0 1 0,0-6-1 16,6 4 0-16,0-4-1 0,-2 1 0 16,5-2 0-16,0 0-1 0,4-1-2 15,0-2-2-15,0 0-4 0,0-1-5 16,5-2-6-16,2 1-13 0,-1 1-78 15,3-3-5-15,-2 3-71 0,0 0-139 16</inkml:trace>
  <inkml:trace contextRef="#ctx1" brushRef="#br0" timeOffset="13368.87">8845 12571 326 0,'3'-7'88'15,"3"0"5"-15,-4 1-35 0,3-1-20 0,-2 3-9 16,2-2-6-16,0 3-7 0,3 0-3 16,-2 3-3-16,1 0-3 0,4 0-1 15,-2 0-2-15,1 0-1 0,2 0-1 0,1 0 1 16,1 0-2-16,0 0-4 0,1-6-8 15,-1 6-17-15,0-4-75 0,2-3-82 0,0 0-205 16</inkml:trace>
  <inkml:trace contextRef="#ctx1" brushRef="#br0" timeOffset="13800.84">9111 12786 374 0,'0'4'85'0,"-6"2"4"15,1 2-66-15,-3 3-2 0,2 5 1 16,-2 0-1-16,-2 2-2 15,1 2-2-15,2 1-3 0,-4 0-2 16,3-2-3-16,0 1-1 0,0 0-2 16,1-3-2-16,0-1 0 0,4-2-3 15,-1-1-3-15,4-4-4 0,0 0-4 16,0-2-9-16,0-1-13 0,0-3-72 16,0-3-80-16,9 0-188 0</inkml:trace>
  <inkml:trace contextRef="#ctx1" brushRef="#br0" timeOffset="14587.71">9230 12612 403 0,'0'0'92'16,"0"0"2"-16,0 0-61 0,0-4-11 0,0 4-4 16,0-3-3-16,0 3-1 0,0-7-1 0,0 7-1 15,0-7-1-15,0 5-1 0,0 2-1 16,2-6-2-16,-2 6 0 0,5-6-2 16,-5 6 0-16,4-6-2 0,-4 1 0 15,6 1-1-15,-1 4 0 0,1-8-1 16,1 4 1-16,-1 0-1 15,3-3 1-15,1 1-1 0,-1 1 0 16,3-2 0-16,0 1 0 0,-3 1 0 16,4 2 0-16,-2 3 0 0,-3 0 0 15,1 0 0-15,1 4 0 0,-4 3 0 16,0 2 0-16,-4 1 0 0,-2 3 0 16,6 1 0-16,-6-3 1 0,0 4 1 15,-6-2 0-15,2 2 1 0,0-1 0 0,-2 0 0 0,-4-1 0 16,1 3 0-16,2-2-1 0,-3 0 0 15,0 3 0-15,2-3-1 0,-3 2 0 16,3-4-1-16,1 3 0 0,-2-5-1 16,1 0 1-16,0 0-2 0,4-3 1 15,0 1 0-15,-1 1 0 0,1 0 0 0,4-3 1 16,-3 1-1 0,3-2 0-16,0 1 0 0,0-1 0 15,7-2 0-15,-1-3 0 0,3 6 0 16,3-6 0-16,3 0 1 0,1 0 0 15,-1-4-1-15,4 4 1 0,-5-3 0 16,4 3-1-16,-4-6 1 0,1 6 0 16,3-3 0-16,-5 3 1 0,0-4 0 0,-2 4-1 15,-2 0 1-15,3-4-1 0,-6 4 0 0,0 0 0 16,-2 0 0-16,0 0-1 0,-4 0-6 16,0 4-8-16,0 2-15 0,0-2-94 15,0 0-100-15,-4-4-245 0</inkml:trace>
  <inkml:trace contextRef="#ctx1" brushRef="#br0" timeOffset="16251.15">12295 13287 137 0,'0'-6'22'0,"-6"-3"-7"15,6 2-32-15,-3-1-5 0,3-2 0 16,0 2 1-16,0-1 7 0,0 1 6 15,0 1 6-15,0 0-6 0,-3 1-7 0,3-1-30 0</inkml:trace>
  <inkml:trace contextRef="#ctx1" brushRef="#br0" timeOffset="16731.12">12224 13233 280 0,'0'0'73'0,"0"0"4"0,0 0-33 15,-3 0-15-15,3-5-4 0,0 5-4 16,0-5-5-16,0 1-5 0,3 1-2 0,-3-2-1 16,6-1-1-16,-3 1 1 0,-3 0 2 0,3 1 0 15,-3 2 1-15,5 2 1 0,-5-6-1 16,0 6-1-16,0 0 0 0,0 0-2 0,0 0-2 15,0 0 0-15,0 0-3 0,0 0 0 16,0 0-2-16,0 0-1 0,0 3 0 16,0 1 1-16,3 1 0 0,-3 2 1 15,0 0 0 1,4 3 1-16,-4 4-1 0,0 0 1 16,-4 0 0-16,4 1 0 0,-4 0-1 15,0 1 1-15,0 0-1 0,1 1 1 0,-2 0-1 16,5 0 0-16,0 0-1 0,0 4 0 15,0-1 0-15,0 0 0 0,0-3 0 16,0 3 0-16,0-1 0 0,0-1 0 16,0-1 0-16,0-2-1 0,0-2 1 0,0-1 0 15,-4-2 0-15,4-2 0 0,0-2-1 0,-3-1 1 16,3-2-1-16,0-3 1 0,-4 4-1 16,4-4 0-16,0 0-1 0,0 0-4 15,0 0-5-15,0 0-12 0,0 3-59 16,0-3-27-16,0 0-76 0,4 0-163 15</inkml:trace>
  <inkml:trace contextRef="#ctx1" brushRef="#br0" timeOffset="17216.68">12202 13874 349 0,'0'3'80'0,"0"-3"-1"15,0 0-53 1,0 4-13-16,0-4-4 0,0 9-3 16,0-2-1-16,0 4 2 0,0 2 1 15,2 2 2-15,-2 4-1 0,0 1-2 16,0 1 0-16,0-1-2 0,0 1-1 0,0-1-1 15,0-4 0-15,0 0 0 0,-2-3-2 16,-3-3 2-16,2 0-1 0,-1 1 0 16,1-3 0-16,0 2 0 0,-1-3-1 0,1 1 1 15,3 1 0-15,-7-3-1 0,7-1 1 16,-4-1 0-16,4 0-1 0,0-4 0 16,0 3-1-16,0-3-2 0,0 0-1 0,0 0-5 15,0 0-10-15,0 4-29 0,0-4-47 16,0 0-68-16,0 0-161 0</inkml:trace>
  <inkml:trace contextRef="#ctx1" brushRef="#br0" timeOffset="17739.05">12181 14462 328 0,'0'0'77'0,"0"0"3"15,0 0-44-15,0 3-13 0,0 1-2 16,0 2-1-16,-4 2-1 0,4 2-1 15,0 2-2-15,0 2-3 0,0 2-2 16,0 1-1-16,-4-1 0 0,4-1-2 16,0 1-2-16,-3 0 0 0,3-1-1 0,-6-2-1 0,6 1-1 15,-6-3 0-15,6 2-1 0,-3-3 0 16,3 1-1-16,-4-2 0 0,4-2 0 16,0-3-1-16,0 1 1 0,0 0-2 15,0-5-1-15,0 5-3 0,0-5-7 0,0 6-10 16,0-6-41-16,0 6-41 0,-3-6-73 15,3 6-162 1</inkml:trace>
  <inkml:trace contextRef="#ctx1" brushRef="#br0" timeOffset="18187.27">12151 15072 261 0,'0'7'75'0,"0"-2"3"0,0 2-21 16,0 2-15-16,0 2-9 0,0 0-6 0,0 3-2 0,-3-1-3 16,3 0-2-16,-5 4-3 0,5-3-4 15,-6 4-1-15,6-2-3 0,-6-2-2 16,6 3-1-16,0-4-3 0,-3-2 0 15,3-2 0-15,0-2-2 0,0 0 0 16,0-1 0-16,0-2 0 0,0 0-1 16,0 3 0-16,-4-3-1 0,4 1-1 0,0 0-2 0,0 0-1 15,0 0-4-15,-3 0-6 0,3-2-12 16,0 2-75-16,0-2-77 0,-3 4-194 16</inkml:trace>
  <inkml:trace contextRef="#ctx1" brushRef="#br0" timeOffset="18657.66">12202 15641 333 0,'0'7'82'0,"0"-1"5"16,-5 2-47-16,5 0-8 0,0 1-4 0,-3-1-3 15,3 2-3-15,0 1-2 0,0-1-4 16,-4 3-3-16,4-1-2 0,0 0-2 0,-3-1-1 16,3 2-2-16,0-1-1 0,-3-1 0 0,3-1-1 15,0 0-1-15,0-1-1 0,0 1 0 16,0 1-1-16,0-5 1 0,0 3-2 15,0-3-1-15,0 0-2 0,0-4-2 16,0 4-1-16,0-3-5 0,-4 0-6 16,4 3-13-16,0-1-53 0,0 0-22 0,0-1-69 0,-6 3-147 15</inkml:trace>
  <inkml:trace contextRef="#ctx1" brushRef="#br0" timeOffset="19020.93">12174 16161 269 0,'0'4'77'15,"0"0"3"-15,0 1-27 0,0 1-10 16,0 1-5-16,0 2-6 0,-4-1-4 16,4-1-5-16,0 2-2 15,0 0-4-15,-4-1-2 0,4 3-4 16,0 0-2-16,-3-2-2 0,-2 0-1 15,5 0-2-15,-4-3-1 0,4-2-3 16,-3 1-5-16,3-5-10 0,0 4-16 0,0 2-75 16,0-6-82-16,0 4-203 0</inkml:trace>
  <inkml:trace contextRef="#ctx1" brushRef="#br0" timeOffset="20240.16">12213 16481 370 0,'0'0'83'0,"0"-7"2"0,0 3-60 15,0-3-4-15,0 0 0 0,0 0 2 16,4 1-1-16,-4 0 0 0,0 0-3 0,0 6-2 16,0-5-3-1,0 5-1-15,0 0-3 0,0 0-3 16,0 0 0-16,-4 3-1 0,1-3-1 15,-4 8-1-15,3-2 0 0,-1 1-1 16,1 1 1-16,-2 0-1 0,3-1 1 16,3 1-1-16,-4 0 1 0,4 1-1 15,0-3-1-15,0-2 0 0,0-1 0 16,3-3 0-16,1 7 0 0,0-2-1 0,2-5 1 0,2 0-1 16,0 0 0-16,2-5 0 0,0-1 0 15,3-4 0-15,-3-5-1 0,2 1 1 16,0 1-1-16,0-1 0 0,-2-1 1 15,0 2-1-15,-3 1 0 0,-3 1 1 0,-4 2 1 16,0 2 2-16,0 1 1 0,0 2 1 16,-7 4 0-1,1 0 1-15,-3 0-1 0,0 0 0 16,0 8-1-16,-1-1-2 0,-3 2-1 16,3 0 1-16,-1 2 0 0,1 2-1 15,0-3 0-15,2 0 0 0,2-2 0 0,0 0 0 16,6 0-1-16,-6-4 0 0,6 2 0 15,0-2-1-15,0 4 0 0,0-1 1 16,6-2-1-16,-3 0 1 0,1-5 0 0,1 0 0 16,1 0 0-16,0-5 1 0,0-5-1 15,1-1 0-15,0-1 0 0,-1-1-1 0,-2-2 1 16,2 2 0-16,-3 2 0 0,-3 1 0 16,0 2 2-16,0 2 1 0,0 3 1 15,-8 3 0-15,3 0-1 0,-4 0 1 16,2 6-1-1,-3-2-2-15,0 2 0 0,2 3-1 0,-2 0 1 16,2 1-1-16,2-3 0 0,-1 1 0 16,4 1 0-16,-1-1 0 0,4-2-2 15,0 1 1-15,0-4-1 0,4 0-1 16,1-3 1-16,3 5 0 0,1-5-1 16,-2 0 1-16,6-9 0 0,-2 2 0 15,1-3 0-15,1 0 0 0,-3-3 0 0,-1 0 1 16,-1 2 0-16,-5 3 0 0,-3 2 2 0,0 2 1 15,-6 4-1-15,-1 0 2 0,-3 0 0 16,0 5 1-16,-3 0 0 0,0 1 0 16,-1 1 0-16,1 0 0 0,1 1-1 15,2 0 0-15,3-4-2 0,1 3-1 0,2-2 0 16,4 0-2-16,0-5 0 0,6 3 0 0,1-3 0 16,2 0 0-16,2 0-1 0,4-8-1 15,2 0 0-15,-3-4-1 0,3 0 0 16,-2-2-1-16,-1-5 0 0,-6 1 2 15,0 3 1-15,-4-1 1 0,-4 5 2 16,0 2 1-16,-7 4 0 0,1 5 1 16,-4 0-1-16,-1 7 1 15,-3 5-1-15,-2 0-1 0,1 4-1 16,-2 2 1-16,1 4 0 0,-2 0-2 16,6 0-2-16,1-3-3 0,3 3-7 15,3-6-9-15,5-1-9 0,0-2-12 16,7-7-95-16,0-6-99 0,6 0-238 0</inkml:trace>
  <inkml:trace contextRef="#ctx1" brushRef="#br0" timeOffset="20929.29">11765 16829 431 0,'-4'-5'94'0,"4"1"5"16,-3 4-78-16,3 0-3 0,0 0 0 0,0 0-1 15,0 5 1-15,0 1-1 0,0 6-3 16,0 1-1-16,0 3 0 0,0 2 0 15,0 1 0-15,5 2-2 0,-2 0-3 16,1-3-3-16,0 0-1 0,5-1-2 16,-1-3 0-1,1-5-1-15,2-2 0 0,0-7 0 0,2 0 0 16,0 0 0-16,2-8-1 0,1-3-1 16,0-3-1-16,-1-1-1 0,0-3-1 15,-1-1-1-15,-1 0-1 0,-2-2 1 16,-2 2 1-16,0-1 1 0,-3 4 1 15,0 2 1-15,-1 1 1 0,-5 4 1 16,0 2 0-16,3 2 1 0,-3 3 1 0,0 2 1 0,0-5-1 16,-3 5 0-16,3 0 0 0,-7 6 0 15,3-2 0-15,-2 5 0 0,1 3 0 16,-2 6 1-16,0-2 1 0,-1 7 2 16,0 3 1-16,1 3-1 0,1 0 1 15,1 0-1-15,0 2 0 0,1 0-1 16,4-3 0-16,-4-1-2 15,4-3 0-15,-3-3 0 0,3 1-1 16,0-4-1-16,0-2 1 0,0 0-2 16,4-3 0-16,-4-2-3 0,7-2-2 0,-4-3-2 15,3 0-6-15,-1-6-8 0,3 0-9 16,-1-11-13-16,0-1-88 0,4-2-93 16,0-4-228-16</inkml:trace>
  <inkml:trace contextRef="#ctx1" brushRef="#br0" timeOffset="21553.05">12220 16668 361 0,'7'-3'93'16,"2"-1"5"-16,-1 4-48 0,1-5-12 16,0 5-3-16,-1 0-3 0,1 6-2 15,-4-2-3-15,1 1-1 0,0 1-2 0,0 1-1 0,-4 1-1 16,-2 0-2-16,0 2-1 0,0 1 0 16,0 1-2-16,-6 3 0 0,-2-3-2 15,1 2-1-15,0 3-2 0,-6 3-2 16,3-2-2-16,-2 2-1 0,0 0-2 15,0 3-2-15,-1 1 0 0,3-1-1 16,0-1 0-16,0 0-1 0,0-1 0 0,3-2 0 0,1 0-1 16,-1-2 1-16,3-2-1 0,1-2-1 15,3-2 1-15,0-3-1 0,0 0 0 16,0-2 0-16,10-1 1 0,-5-1-1 16,6-4 0-16,-1 5 1 0,2-5 1 15,5 0-1-15,1 0 1 0,-2-7 0 0,4 2-1 16,0-2 1-1,-3-2-1-15,0 1 1 0,-2-3-1 16,-3 4 0-16,0-3 1 0,-5-1-1 16,0 0 1-16,-2-1 1 0,-5-1-1 15,0-4 0-15,-6 0 0 0,-2 1-1 16,-3-2 1-16,1 0-1 0,-6-1-1 16,5 0 0-16,-3 3 1 0,1-2-1 15,2 5 0-15,-1-2 0 0,3 4 0 0,3 2 1 0,0 3-1 16,1-1 1-16,1 2-1 0,4 0 0 15,-3 5-1-15,3-7-1 0,4 1 1 0,2-2-2 16,2 3-4-16,1-4-4 0,3 1-4 16,2 1-5-16,-1 0-8 0,5 1-11 15,-2 2-14-15,3 0-86 0,2-2-95 16,-2 2-233 0</inkml:trace>
  <inkml:trace contextRef="#ctx1" brushRef="#br0" timeOffset="22189.2">12279 16867 344 0,'0'-6'80'0,"0"-1"1"0,4-2-43 0,-4 1-23 0,6 0-3 16,-2 0 1-16,-1-1 1 0,3 1 1 15,-4-2 2-15,-2-1 0 0,5-2 1 16,-5-1 0-16,0 4-1 0,0-3-1 0,-6 3-1 16,1-1 0-16,0 3 1 0,-2 1 0 15,0 0 0-15,-2 1-1 0,1 2-1 32,-1 4-2-32,2 0-2 0,-3 0-2 0,1 0-4 0,2 6-1 15,-2-6-1-15,2 4 0 0,2-1 0 16,-2 2 1-16,3 1-1 0,0-1 1 15,4 2-1-15,-6 4 1 0,6 1 0 16,0 0 0-16,0-1-1 0,0 1 1 16,6 2-1-16,-3 0-1 0,1-1-1 15,4-1-5-15,-1-1-7 0,4 2-10 0,2-5-15 0,1-5-91 16,2-3-98-16,1-6-236 0</inkml:trace>
  <inkml:trace contextRef="#ctx1" brushRef="#br0" timeOffset="23899.46">9609 15468 297 0,'6'0'77'0,"2"0"3"0,-3 0-40 0,-3 0-5 0,-2 0-9 15,5 0-4-15,-5 0-1 0,0 0 0 16,0 0 1-16,0 0 0 0,0 0-1 15,0 0-2-15,0-4-3 0,0 4-1 16,5-6-2-16,-5 2 0 0,0 1 1 16,0-2 2-16,2 0-1 0,-2 0 3 15,0 2 0-15,-4-3-1 16,1 6-2-16,-2-6-3 0,0 6-2 16,1 0-4-16,-3-3-1 0,2 3-3 15,3 0 0-15,-3 0-1 0,5 3-1 16,-2-3 1-16,2 0-1 0,0 5 0 15,0-5 0-15,0 5-1 0,5-5 0 16,0 5 1-16,0-5-1 0,7 0 0 16,-4 4 1-16,3-4 1 0,-1 0-1 0,1-7 0 0,-3 4 1 15,-2-3-1-15,2 2 1 0,-3-4 0 16,-5 3 0-16,2-2 0 0,-2 4 0 16,-2-3 1-16,-3 2-1 0,2 4 0 15,-4-4-1-15,1 4 0 0,-1 0 0 0,-1 0 0 16,-1 0 0-16,2 0 0 0,1 4 0 15,3 3 0 1,-1 1 0-16,4-2 1 0,-4 1-1 16,4-1 0-16,4 2 0 0,-4-4 0 15,6 0-1-15,-1 2 0 0,-3-2 1 16,4-4 0-16,-2 7 0 0,0-7 0 0,-4 6 0 16,6-6 0-16,-6 0 1 0,4 0 0 15,-4 0 0-15,0-9 0 0,-4-1 1 16,4 3-1-16,-6-1 0 0,2 2 1 0,-5-1-2 0,2 7 1 15,0 0 0-15,-1 0-1 0,-4 0 0 16,4 5 0-16,-1 0 0 0,2 1 0 16,3-2 0-16,-1 0 0 0,5 2 1 15,0-1-2-15,0-1 1 0,0-1-1 16,5-3 0-16,-3 4 0 0,7-4 1 16,0 0 0-16,-1 0 0 15,4-5 0-15,-4-1 1 0,3-1-1 16,-3 2 1-16,0-1 0 0,-3-1-1 15,-3-1 1-15,-2 2 0 0,5-1-1 16,-5 2 1-16,0-5 0 0,-6 2-1 0,2 3 1 16,0 0-1-16,-3 2 0 0,0 3-1 15,-4 0 0-15,4 0-1 0,-6 8 0 16,5 1 1-16,-3-2 0 0,3 5 0 0,1-2 1 16,1 1 0-16,4 0 1 0,2 1-1 0,0-3-1 15,0 0 1-15,2-2-1 0,5-1 0 16,-1 0 1-16,4-6-1 0,0 0 1 15,2 0 0-15,-1-8 0 0,0 4 0 16,0-2 1-16,-2-1-1 0,-3-2 1 16,-2 1 0-16,-4 0 0 15,0-2 0-15,0-1 1 0,-4 1 0 16,0-1-1-16,-5 4 0 0,2 2 0 16,-5 0-1-16,3 5-1 0,-4 0 1 15,1 6-1-15,-2 1 0 0,2-1 0 16,5 3 0-16,-1-2 2 0,2 2-1 15,2-1-1-15,4 0 0 0,0-1-3 16,0-2-4-16,5 0-9 0,1-1-10 0,5 0-16 0,-2-4-90 16,5-5-98-16,1-2-235 0</inkml:trace>
  <inkml:trace contextRef="#ctx1" brushRef="#br0" timeOffset="25921.09">9625 13064 234 0,'0'0'77'0,"-4"0"4"0,4-5-6 15,0 5-34-15,-6 0-8 0,6 0-11 16,0 0-7-16,0 0-4 0,0 0-2 16,0 0 1-16,0 0 1 0,0 0 2 15,0 0 0-15,0 0 0 0,0 0-1 0,7-5-1 16,-7 5-1-16,5-3-2 0,-3-4-1 0,4 2-2 15,1-3-1-15,-1 4 0 0,2-1 0 16,-2-1-1-16,-1 2 2 0,-1 1 0 16,0 3 1-16,-4-3 1 0,0-1 2 15,0-1 1-15,0 5 1 0,0-4 1 16,0 4-1-16,0 0 0 0,0 0-2 0,-6-4-2 16,4 4-2-16,-4 0-1 0,-3 8-2 0,-2-2 0 15,-1 3-1-15,-2 1 1 0,7 4-1 16,-1-3 0-16,-2 1 0 0,5-5 0 15,5 2 0-15,-3-4-1 0,3 0-1 16,0-5 0-16,0 5-1 0,8-5 1 16,-2 0 0-16,1-4 0 15,3-1 1-15,0-1 0 0,-3-1 1 16,4-3 0-16,-4 4 0 0,0 0 0 16,-2-1 1-16,-5 1-1 0,3 0 1 15,-3 2 1-15,0-1 1 0,0-4 0 16,0 2 0-16,-3 2-1 0,-1 1 1 15,-3 4-2-15,1 0 0 0,-2 10-1 16,1-1 0-16,-3 4-1 0,1 2-5 0,2-1-7 0,-3 2-12 16,1 0-10-16,2 0-92 0,3 1-97 15,4-2-233-15</inkml:trace>
  <inkml:trace contextRef="#ctx1" brushRef="#br0" timeOffset="27008.39">9105 14991 353 0,'-5'0'89'0,"-2"0"4"0,5 0-46 0,-3 0-14 16,1-3-3-16,1 3-2 0,3 0-4 16,-6 0-2-16,6-4-1 0,-6 4-2 15,6-4-2-15,-7 4-1 0,7-5-2 0,-4 2-1 0,4 3 0 16,-4-4-3-16,4 0-1 0,-5 4-2 15,5-3-2-15,0-1-1 0,0 1-2 16,0-3 0-16,6-1-1 0,0-1 0 0,2 0-1 16,3-2 0-16,-3 2 1 15,5-2-1-15,-3 2 0 0,0 3 0 0,3 2 0 16,-5 3 0 0,1 0 0-16,1 6 0 0,-5 0 1 15,3 1-1-15,-2 3 0 0,-2 1 1 16,0 1 1-16,2 3 0 0,-6 1 2 15,0 1 0-15,0 3 1 0,0 1 0 0,-7 0 0 16,1-3-1-16,-2 0 0 0,-3 0 0 16,-1 1-1-16,-3 2 0 0,0-3 0 15,-2 1-1-15,2 3 0 0,2-3-2 0,-1-1 0 16,5-3 0-16,2-2 0 0,1-3 1 16,1 1 0-16,0-7-1 0,3 1 2 0,2 0 0 15,-5-2-1-15,5-3-1 16,0 7 0-16,5-7 0 0,-3 0 0 0,4 5 1 15,1-5-1-15,2 0 1 0,4 0 1 16,4 0-1-16,-1 0 1 0,5-5-1 0,3 0 1 0,5 0 1 16,2-3 0-16,2 3 2 0,0-3 1 15,0 1 0-15,-1 0 1 0,-1 0-1 16,-8 4 0-16,-4 0-1 0,-5 3-1 16,-2 0-1-16,-5 0 0 0,-2-5 0 15,-5 5 0-15,0 0-1 0,0 5-1 16,-6-2-5-1,-1 0-6-15,-2 4-10 0,0-2-16 0,-4 2 10 16,5-3-120-16,1 1-108 16,2-5-261-16</inkml:trace>
  <inkml:trace contextRef="#ctx0" brushRef="#br1" timeOffset="35921.49">21767 7253 0,'0'0'0</inkml:trace>
  <inkml:trace contextRef="#ctx1" brushRef="#br1" timeOffset="37565.87">9781 10643 265 0,'-6'-6'74'0,"1"-1"4"0,0 2-33 0,-1 0-10 15,0 2-6-15,1-2-4 0,-2 5-6 16,3-5-3-16,1 5-3 0,3-4-2 15,-6 4 0-15,6 0 0 0,0-4 0 16,0 4 0-16,-5 0 0 0,5 0 1 16,0 0-1-16,0 0 0 0,0 0 1 15,0 0-2-15,0 0 0 0,5 0-1 0,-5 0-1 0,6 4 0 16,-6-4 0-16,5 4 1 0,-3-4 0 16,4 6 2-16,-1-1-1 0,-5-2 1 15,5 2-1-15,-1 0 0 0,1 1-1 16,-1 0 0-16,1 2-2 0,1-2 0 15,1 2-1-15,0 1 0 0,1-1-1 16,3 3 1 0,-2 0-2-16,1 0 0 0,2 0 1 0,-3 1-2 15,3 0 1-15,0-3-1 0,-3 1 0 16,4-1 0-16,-6 0 1 0,4 0-1 16,-3 1 0-16,3 2 1 0,-4-4-1 15,1 2-1-15,0 0 1 0,-1-1-1 0,0 0 0 16,2-2 0-16,-6 0 1 0,4 1-1 15,-1-1 1-15,2 1 1 0,0 1-1 0,2 1 1 16,-3 0 0-16,1-1 0 0,2 1-1 16,-2-2-1-16,-1 0 1 0,0 1-1 15,-1-5 0-15,5 5-1 0,-3-3 0 16,0 0 1-16,3 0-1 0,-2 0 0 16,1 1 0-16,-2 0 0 0,1 5 0 0,-2-1 1 15,2 2 0-15,0-1 0 0,-2 2 0 0,0-1 0 16,4 1 1-16,-2-6-1 0,-2 1 0 31,4 0 0-31,-2 0 0 0,-2-1 0 0,3 0-1 0,-3 0 1 0,2 0 0 0,1 1 0 16,-1-2 1-16,2 3-1 0,-2 0 1 15,2 1-1-15,-1 0 1 0,2-2 0 16,-5 1-1 0,5 0 1-16,-4-2-1 0,2 0 0 15,-1-2-1-15,-1 0 0 0,2 3 0 0,-2 0-1 16,0-1 1-16,-1 2 0 0,0-2 0 15,2 1 0-15,0 0 0 0,-2 1 0 16,-2-2 1-16,2 2 0 0,0-2 0 16,1 1-1-16,-2 0 1 0,1-2-1 15,-1 0 0-15,5 1 0 0,-3 1 0 0,0-1 0 16,-2 1 0-16,2 0-1 0,2 0 1 16,-2 0 0-16,-1 1 0 0,1-1-1 0,-1 0 1 15,2 1-1-15,-5 0 1 0,6-1 0 16,-4 0-1-16,1 2 1 0,0-1 0 15,1 0-1-15,-2 1 1 0,0 0-1 16,1 2 0 0,0 1 1-16,0 0-1 0,0-1 0 15,0 0 1-15,3 0-1 0,0-2 1 0,2 1-1 16,0-1 1-16,-2-1 0 0,2 1-1 16,1 1 1-16,-5-1 0 0,3-1 0 15,2-1-1-15,-5-1 1 0,4 1-1 16,-3 0 1-16,3 0-1 0,-3 2 0 15,2 0 1-15,-4 0-1 0,4 2 0 0,-2-2 0 0,1 0 0 16,-1-3 1-16,-2 1-1 0,5 0 0 16,-4 0 0-16,-1-2 0 0,4-1 0 15,-4 0 0-15,0 1 0 0,-1-1 0 16,3 0 0-16,-2 1 0 0,3 0 1 16,-2 3-1-16,0 0 0 0,2 0 1 15,-2 1-1-15,0 0 0 16,1 1 0-16,1-2 0 0,-3 1 0 15,1-1 0-15,0 1 0 0,1-1 1 16,-1 1-1-16,3 1 0 0,-2-2 0 16,1 3 0-16,0-1 0 0,-1 1 1 15,0-2-1-15,0 1 0 0,1-1 0 16,-3 1 0-16,0-2 0 0,2 1 0 0,-1-1 0 16,2 0 0-16,-1 1 0 0,2-4 0 0,-3-1 0 15,4 1 0-15,-4 0 0 0,2-2 0 16,-3 1 0-16,2-1 1 0,0 3-1 15,1 2 0-15,0-1 0 0,1 2 0 16,0 1 0-16,0 1 0 0,2-2 0 0,-2 0 0 16,1-1 0-16,0 0 0 0,-2-1 0 15,0-2 0-15,-1 0 0 0,-3-2 0 0,4 1 0 16,-2 1 0-16,-1-1 0 0,0 0 0 16,3 1 0-16,-3 2 0 0,1-1 1 15,2 2-1-15,-1 1 0 0,1 0 0 0,-1 1 0 16,2-2 0-16,-2 3 0 0,2-2 0 15,1 0-1-15,-4 1 1 0,2-2 0 16,0 1 0 0,-1-2 0-16,1 1 0 0,2 0 1 15,-2 0-1-15,-1-1 0 0,2 0 0 16,-2 2 0-16,0 0 0 0,0 0 0 0,0 0 0 16,1-1 0-16,0 2-1 0,0-1 1 15,-1-3 1-15,2 3-1 0,-2-4 0 16,1 5 0-16,1-6 0 0,-3 2 1 15,1-2-1-15,3 3 0 0,-2-3 0 0,0 1 0 0,-1-2-1 16,2 4 1-16,-4-2 0 0,2 0-1 16,-1 0 1-16,-2 1 0 0,1-1 0 15,-1-1 0-15,-2 0 1 0,3-2-1 16,-1 0 0-16,0 0 1 0,1 0-1 16,-1 2 0-16,2-1 0 0,-2-1 0 15,1 2 0 1,1 0 0-16,0 1-1 0,-1-1 1 0,0 0 0 15,-2 1-1-15,2-1 1 0,1 2 0 16,-2-3 0-16,-1 1-1 0,2 0 1 16,-1 2 1-16,0-4-1 0,0 2 0 15,0-2 0-15,0 3 0 0,-2-2 0 16,-1-1-1-16,2-4 1 0,-5 4-1 16,3-4 1-16,-3 0 0 0,0 4 0 0,0-4 0 0,0 0 0 15,6 4 1-15,-6-4 0 0,0 3-1 16,4-3 0-16,-4 5 1 0,0-5-1 15,3 5 0-15,-3-5 0 0,0 5 0 16,5-5 0-16,-5 4 0 0,0-4 0 16,4 4 1-16,-4-4-1 0,0 0-1 15,4 0 1-15,-4 3-4 16,0-3-5-16,0 0-8 0,0 0-7 16,0 0-16-16,-7 0 53 0,0 0-170 15,-2-8-120-15,-8-3-308 0</inkml:trace>
  <inkml:trace contextRef="#ctx1" brushRef="#br1" timeOffset="39653.08">9773 12916 209 0,'0'0'51'0,"-6"0"0"15,6 0-13 1,-2 0-34-16,2 0-4 0,-5 0 0 15,5 0 4-15,-5 0 6 0,5 0 3 16,0 0 3-16,-2 0 0 0,2 6 2 16,0-6-1-16,0 5-3 0,0-5-5 0,0 6-2 15,0-6 1-15,0 6 3 0,0-6 3 16,0 4 2-16,0-4 3 0,0 3 2 16,0-3 0-16,0 0-1 0,0 0-2 0,-5 4-1 0,5-4-1 15,-2 3-1-15,2-3-3 0,0 5-1 16,-5-5-1-16,5 7-2 0,0-7 0 15,-4 6-1-15,4-2 0 0,0-1 0 16,0-3-1-16,-3 5 2 0,3-5 0 16,0 6 1-16,-5-6 1 0,5 2 0 15,0-2 0-15,-2 0 0 16,2 5-1-16,0-5-2 0,-5 3-1 16,5-3 0-16,-2 0-2 0,2 4-1 15,0-4 1-15,0 0 0 0,-5 0-1 16,5 0 0-16,0 0 0 0,0 0-1 15,0 0 0-15,0 0-1 0,0 0-1 16,0 0 1-16,0-6-1 0,0 3 2 16,0-2 0-16,0-5 0 0,0-1 1 0,0-1 1 0,0-1 0 15,-3-3-1-15,3 0 0 0,0-1-1 16,0 0 0-16,0-1-1 0,3 0 1 16,-3 4-2-16,6-2 1 0,-6-4 0 15,6 2 0-15,-6 1 0 0,2-2 0 16,-2 0 1-16,5 0-1 0,-5-2 0 15,0 4 0-15,5-1 1 0,-5 2-1 0,0 0 0 0,2 1 0 16,-2 2 0-16,6 1-1 0,-6-1 1 16,0 2 0-16,2 1 0 0,-2 1 0 15,5-1 0-15,-5-1-1 0,0 1 1 16,3-1-1-16,-3 0 1 0,0 0 0 31,0-1-1-31,4-1 0 0,-4 0 1 0,0-1-1 0,0-1 1 16,0 1-1-16,0-3 1 0,0 1 0 15,0 0-1-15,0 3 0 0,0-1 1 16,0 1-1-16,0 2 1 0,0 0-1 16,0 1 1-16,0-1-1 0,0 0 1 15,0-1-1-15,0 2 0 0,0-1 1 16,0 1-1-16,0 0 1 0,0-1 0 16,0 0 0-16,4-1 0 0,-4-1-1 0,0 0 1 0,0 1 0 15,0-3 0-15,0 2 0 0,0 0 0 16,0 0-1-16,2 0 1 0,-2 0-1 15,0 0 0-15,0 2 1 0,5-3-1 16,-5 1 0-16,0 1 0 0,0 0 0 16,0-1 1-16,0 0-1 0,0 1 0 15,0 0 0-15,0-1 0 16,0 0 1-16,-5-2-1 0,5 1 0 16,0-1 0-16,0 0 0 0,0 4 0 15,0-5 1-15,0 5-1 0,0 2 0 16,0 0 0-16,-2-2 0 0,2 0 1 0,0-2-1 15,0 1 0-15,0 0 0 0,0-1 0 16,0 2 0-16,0-2 0 0,0 2 0 16,0-1 0-16,0 1 1 0,0-2-1 0,0-1 0 15,0 0 0-15,0 1 0 0,0 0 0 16,0 0 0-16,0 0 0 0,0 1 0 16,0 0 0-16,0 1 1 0,0 1-1 0,0-1 0 15,0-1 1-15,0 2-1 0,0-1 0 16,2 0 1-16,-2-2-1 0,0 0 1 15,0 0 0-15,0-2-1 0,-2-1 1 0,2 0-1 32,0 0 1-32,0-2-1 0,0 3 0 15,0-1 1-15,0 2-1 0,0-2 0 0,0 1 1 0,0 0-1 0,0 0 1 0,0 2-1 16,0-1 0-16,0 1 0 0,0 1 0 31,0 0 1-31,-4 0-1 0,4 1 0 16,0-1 0-16,0 1 1 0,-4 1-1 0,4-1 1 0,0 1-1 15,0 0 1-15,-3 0 0 0,3 1-1 16,0-1 1-16,-5-1 0 0,5 1-1 16,0-1 1-16,0 2-1 0,0-3 1 15,0 1-1-15,-2 0 1 0,2 0-1 16,0 0 0-16,0-1 0 0,-6 1 1 16,6 0-1-16,0 1 0 0,0 0 0 0,0 1 0 0,-2-3 0 15,2-1 0-15,0 0 1 0,0-1-1 16,0 1 0-16,-5-2 0 0,5 0 1 15,0 4-1-15,0-1 0 0,0 1 0 16,0 1 0-16,0-1 0 0,0 0 0 16,0 1 0-16,0 0 0 0,5-1 1 15,-5 1-1-15,0 1 0 16,0 2 0-16,0 1 0 0,0 1 0 16,0 5 0-16,2-5 0 0,-2 5 1 15,0 0 0-15,0 0-1 0,0 0 2 16,0 0-1-16,0-3-1 15,0 3 1-15,0 0-1 0,0 0 0 16,0 0 0-16,0 0-3 0,0 0-6 16,0 0-12-16,0 0-15 0,0 0-104 0,0 0-110 0,0 8-272 15</inkml:trace>
  <inkml:trace contextRef="#ctx1" brushRef="#br1" timeOffset="43445.14">9687 12908 284 0,'-6'0'73'0,"6"0"1"0,-6 0-34 0,6 0-17 0,-4 0-5 16,4 0-5-16,-4 0-4 0,4 0 0 15,-5 0-1-15,5 0 1 0,0 0 0 16,-4-3 1-16,4 3 0 0,0 0 1 16,0-4 1-16,0 4-1 0,0 0 1 0,0 0 0 15,0 0-1-15,0 0 0 0,0 0-1 16,0 0-1-16,0 0-1 0,0 0-1 0,0 4-1 16,0-4-1-16,4 0 0 0,2 0-1 15,0 3 1-15,0-3 0 0,3 0 0 16,2 0 1-16,-3-3 0 0,5 3 1 15,-2-5 1-15,-1 5 0 0,3-4-1 0,-2 4 1 16,-2 0-1-16,4-3 0 0,-3 3-1 16,0 0 0-1,-3 0-1-15,3 0 0 0,-3-4 1 16,2 4-1-16,-3 0 0 0,1 0 0 0,-1 0-1 16,2 0 0-16,-2 0-1 0,1 0 0 15,-1 0-1-15,1 0 1 0,0 0-1 16,-1-4 1-16,0 4-1 0,0 0 1 15,1 0 0-15,0 0 0 0,0 4 0 16,3-4 0-16,-3 4 1 0,1-4-1 0,-1 3-1 0,-1-3 1 16,0 0-2-16,-1 0 1 0,-1 0-1 15,1 0 0-15,0 0 0 0,-2 0 0 16,3 0 0-16,0 0 0 0,2 0 0 16,-2-3-1-16,1 3 1 0,-1 0 0 15,1 0-1-15,0 0 1 0,-2 0 0 16,2 0-1-16,0 0 1 15,1 0 0-15,-1 0 0 0,2 0 0 16,-1 0 0-16,0 0 0 0,-3 0 0 16,2 0 0-16,0 0 0 0,2 0 1 15,2 0-1-15,-3 0 0 0,4 0 1 16,0 0-1-16,1 0 0 0,0 0 1 16,-4 0-2-16,5 0 1 0,-3 0 0 15,1 0-1-15,-2 0 1 0,3 0 0 0,-2 0 0 0,-1 0-1 16,1 0 1-16,-4 0 0 0,4 0 0 15,-4 0 0-15,0 0 0 0,-1 0 0 16,-3 0 0-16,7 0 1 0,-7 0-1 16,3 0 0-16,1 0 0 0,1 0 1 15,-2 0 0-15,1 0 0 0,3 3 0 0,-1-3 0 16,1 0 0 0,-2 5-1-16,5-5 1 0,-1 5-1 15,-2-5 0-15,3 6 0 0,-1-6-1 16,2 6 1-16,-1-6-1 0,-1 4 0 15,1-4 1-15,-1 5-1 0,-3-5 0 16,3 4 1-16,-4-4-1 0,0 0 1 0,4 0-1 16,-5 0 1-16,3 3 0 0,-2-3-1 15,0 0 1-15,-3 0-1 0,3 0 0 0,0 5 1 16,-2-5 0-16,4 0-1 0,-1 4 1 16,3-4-1-16,0 3 1 0,-2-3-1 15,1 0 0-15,-2 0 0 0,1 0 1 16,-1 0-1-16,-2-3 0 0,0 3 0 0,3 0 1 15,-1 0-1-15,-2-4 0 0,4 4 0 16,-1 0 0-16,-3 0 1 0,4-4-1 0,-3 4 0 16,3 0 0-16,-3 0 0 0,-1 0 0 15,0 0 0-15,0 0 1 0,1 0-1 0,1 0 0 16,-1 0 0-16,-1 0 0 0,2 0 1 16,0 0-1-16,0 0 0 0,1 0 0 15,-2 0 0-15,1 4 0 0,2-4 1 16,-3 0-1-1,4 0 0-15,-4 0 0 0,3 4 1 0,-2-4-1 16,2 0 1-16,-2 0-1 0,3 0 0 16,-2 0 1-16,1 0-1 0,1 0 0 15,0 0 0-15,-3 0 1 0,4-4-1 16,-4 4 0-16,0 0 0 0,0-4 0 16,1 4 0-16,-3 0 0 0,0 0 0 15,1 0 0-15,-1 0 0 0,1 4 0 0,2-4 1 0,-1 0-1 16,1 0-1-16,-1 0 1 0,2 0 0 15,-2-5 0-15,2 5 0 0,-2-3 1 16,3 3-1-16,-2-5 0 0,0 5 0 16,-2-4 1-16,3 4-1 0,-2-4 0 15,-1 4 0-15,1 0 1 0,-1 0 0 16,2-3-1-16,-1 3 1 16,-1 0 0-16,2 0 0 0,-1 0 0 15,-2 0 0-15,0 0 0 0,1 0 0 16,2 0 1-16,-3 0-2 0,0 0 1 15,3 0 0-15,-5 0-1 0,3 0 0 16,-1 3 1-16,1-3-1 0,0 0 1 16,-1 4-1-16,1-4 1 0,4 4 0 0,-2-4 1 15,1 3-1-15,4-3 0 0,-2 4 0 0,3-4 0 16,-2 0 0-16,0 0 0 0,0 0 0 16,1 4-1-16,-2-4 1 0,1 3 0 15,-4-3-1-15,-1 5 1 0,3-5 0 16,-1 7 1-16,-1-7-1 0,1 3 1 0,-2-3 0 15,2 0 0-15,-1 0-1 0,0 0 1 16,-1 0-1-16,4 0 0 0,-4 0 0 0,2 0-1 16,0 0 1-16,-2 0-1 0,2 0 0 15,-2-5 0-15,1 5 0 0,-3 0 0 16,3 0 0-16,-4 0 1 0,1 0-1 16,1-4 0-16,-1 4 1 0,1 0-1 0,-2 0 1 15,1 0-1-15,-2 0 1 0,3 0-1 16,-4 0 1-1,2 0-1-15,-3 0 1 0,0 0-1 16,-3 0 1-16,5 0-1 0,-5 0 0 16,0 0 1-16,0 0-2 0,0 0 1 15,0 0-1-15,0 0-5 0,0 0-8 0,0 0-11 16,0 0-15-16,-8 0-108 0,-2 0-116 16,-7 0-280-16</inkml:trace>
  <inkml:trace contextRef="#ctx1" brushRef="#br2" timeOffset="49941.06">9800 13236 265 0,'0'0'63'0,"0"-7"3"16,-2 7-41-16,2-6-4 0,0 6-4 16,-4-4-3-1,4 4-3-15,0-3-2 0,0 3-2 16,0-5-1-16,0 5-2 0,0-6 1 16,0 6 1-16,0-5 2 0,0 5 2 15,0-4 0-15,0 4 0 0,0 0 1 16,-4 0 0-16,4 0-2 0,0 0-2 0,0 0 1 15,0 0-1-15,-3 0 0 0,3 0 0 16,0 0 0-16,-5 0 0 0,5 0 0 0,-2 0 1 16,-3 0-1-16,5-3 1 0,-8 3-1 0,6-4-1 15,-2 4-1-15,0-4 0 0,4 4-1 16,-4-5-2-16,4 5 1 0,-5-5-2 16,5 5 1-16,-2-3-1 0,2 3 0 15,0-4 1-15,-5 4 0 0,5 0-1 16,0-4 1-1,-4 4 1-15,4-3-1 0,-3 3 1 0,3 0 0 16,-6-3 0-16,6 3 1 0,-2 0 0 16,2-5 1-16,0 5-1 0,-4 0 1 15,4 0-1-15,0 0-1 0,0 0 0 16,0 0-2-16,0 0 0 0,0 0 0 16,0 5-1-16,-3-1 0 0,3 0 1 15,-4 2 0-15,4 0 1 0,-6 0-1 0,6 0 1 0,-3 1 0 16,3 1 1-16,0-1-1 0,0 0 0 15,0 1-1-15,0 2 0 0,0 0 1 16,0 0-1-16,0 1 0 0,-5-1 0 16,5 1 0-16,0-3 0 0,0 2-1 15,0 1 1-15,0-1-1 0,-2 3 0 16,2-1 0-16,0 0 1 0,2 0-1 0,-2 1 0 0,6-3 1 16,-1-1 0-16,-2-2 0 0,-3 1-1 15,6 0 1-15,-6-1 0 0,6-1-1 16,-6 1 1-16,0-1 0 0,2 2-1 15,-2-1 1-15,0 0-1 0,0 2 0 16,0-1 1-16,0 0-1 0,0-1 1 0,0 2-1 16,0-1 0-1,0 2 0-15,5-2 0 0,-5-1 0 16,0 1 0-16,0 2 1 0,0-1-1 16,0 0 0-16,0-2 0 0,0 3 1 15,0-2-1-15,3-1 0 0,-3 1 1 0,0-2-1 16,0 1 0-16,0 1 0 0,0-1 1 15,0 0-1-15,0 0 0 0,4 0 1 16,-4 1-1-16,0 0 1 0,0-2-1 0,0 1 0 16,0 1 1-16,0-2-1 0,-4 5 0 15,4-4 1-15,0 3-1 0,0 0 0 16,0-2 1-16,0 1-1 0,-3-2 0 0,3 2 1 16,0-2-1-16,0 3 0 0,0 0 0 15,0 3 0-15,0-2 1 0,0 2-1 16,0-1 0-1,-5 2 0-15,5-3 1 0,0 0-1 16,0 0 1-16,0 1-1 0,0 1 1 16,0-2-1-16,0 2 0 0,0-4 0 0,0 3 0 15,0-1 0-15,0-2 0 0,0 1 0 16,0 0 1-16,5 1-1 0,-5-1 0 16,0 1 1-16,-5 0-1 0,5 1 1 15,-2 1-1-15,2 0 0 0,-6-1 0 0,1-3 0 0,5 4 0 16,-4-2 0-16,4-1 0 0,-5 0 0 15,5-2 1-15,-5 2-1 0,5-3 0 16,0 1 0-16,0-1 0 0,0-1 0 16,0 1 0-16,0 2 0 0,0-2 0 15,0 1 0-15,0 2 0 0,0 0 0 16,0-2 0 0,0-1 0-16,0 0 0 0,0-1 1 0,0 2-1 15,0-2 0-15,0 1 0 0,-2 3 0 16,2-1 0-16,0 1 0 0,0 0 0 15,-5-1 1-15,5-1-1 0,0 2 0 16,0-1 0-16,0-1 0 0,0 0 0 16,0 1 0-16,0 0 0 0,0 0 0 0,0 1 0 15,0 2 0-15,0-1 0 0,0 0 0 0,0 2 0 16,0 0 0-16,0 0 0 0,-2 0 1 16,2-2-1-16,0 1 0 0,0-1 0 15,0 0 0-15,0-1 0 0,0-1 0 16,0-1 0-16,0 2 0 0,0-2 1 15,0 1-1-15,0 0 0 0,0-2 0 0,0 0 0 16,-4 1 0-16,4-2 0 0,0 3 0 0,0-3 0 16,-3 2 0-16,3-1 0 0,0 0 0 15,-5 2 0-15,5-2 0 0,0-1 0 16,0 1 1-16,0-1-1 0,0 1 0 16,0 1 0-16,-5-1 1 0,5 0-1 0,0 3 0 15,0-5 0-15,0 2 0 0,-2-1 0 16,2-1 0-1,0 2 0-15,0 0 1 0,-5 0-1 16,5 2 0-16,0 0 0 0,-2-1 0 16,2 2 0-16,0-1 0 0,0 3 0 15,0-4 0-15,0 1 0 0,0 2 0 0,0-1 0 16,0 1 0-16,0-2 0 0,0 2 0 16,0 1 1-16,0-1-1 0,0 0-1 15,0-1 1-15,0 2 0 0,2-3 0 0,-2-1 0 16,5 0 0-16,-5-1 0 0,2 1 0 15,-2-4 0-15,0 2 0 0,0-2 0 0,0 2 0 16,5-3 1-16,-5 1-1 0,0 0 0 16,0-1 0-16,0 1 0 0,0 0 0 15,0-4 0-15,0 8 0 0,0-4 0 16,0-1 0-16,0-3 0 16,0 6 0-16,0-6 0 0,0 4 0 15,0-4 0-15,0 4 0 0,0-4 0 16,0 0 0-16,0 6 0 0,5-6 0 15,-5 4 0-15,0-4 0 0,0 7 0 16,0-3 0-16,0-1 0 0,0 3 0 16,0-2 0-16,0 1 0 0,0-1 1 15,0 0-1-15,0 1 0 0,0-1 0 0,0 1 0 0,0-1-1 16,3 1 1-16,-3 0 0 0,0 1 1 16,0 1 0-16,0-2 0 0,0 1-1 15,0 0 1-15,0 0 0 0,0-3-1 16,0 1 0-16,0-1 0 0,4 1 0 15,-4 0 0-15,0-1 0 0,0 1 0 16,2-1 0-16,-2 1 0 16,0-1 0-16,0 1 0 0,0-4 0 15,0 6 0-15,0-6-1 0,0 0-1 16,5 3-4-16,-5-3-6 0,0 0-12 16,0 0-94-16,0 0-96 0,0-3-238 15</inkml:trace>
  <inkml:trace contextRef="#ctx1" brushRef="#br2" timeOffset="52130.69">9701 15252 291 0,'0'0'67'0,"-5"-4"0"0,5 4-49 16,-2-3-5-16,2 3-3 0,-5 0-3 15,5 0 0-15,-2-4 1 0,2 4 2 16,-6 0 3-16,6 0 2 0,-2-4 2 15,2 4 2-15,0 0 0 0,0-3-1 16,-4 3-2 0,4 0-3-16,0 0-3 0,0-4-3 0,4 4-2 15,-4-3-2-15,2 3-1 0,4-4-1 16,-6 4 0-16,6-5 0 0,-3 5-1 16,2-6 1-16,1 2 0 0,1 0-1 15,-1-3 1-15,2 3 0 0,1-2 0 16,2-1 0-16,-2-1 0 0,1-1 0 15,3 3 1-15,0-4-1 0,0 2 1 0,-4 2-1 0,3-3 1 16,2 1-1-16,-2 2 0 0,0-2 0 16,1-1 0-16,-2 0-1 0,1-3 1 15,0-2-1-15,1-1 1 0,0 1-1 16,-2-1 1-16,-1-1 0 0,1 2-1 16,-3-2 0-16,2 3 1 0,0-1 0 15,1 3-1 1,-2-1 1-16,2-1-1 0,-2 2 0 0,4 1 1 15,-2 0-1-15,-2-1 0 0,5 0 0 16,-1 0 1-16,0 0-1 0,4 2 1 16,-3 0-1-16,1 1 1 0,-2 0-1 15,1 1 0-15,-1-2 0 0,1 0 1 16,-2-3-1-16,2 2 0 0,-1-2 0 0,-1 2 1 16,1 1-1-16,-1 0 0 0,1 2 1 0,-3-1-1 15,2 0 1-15,2 1-1 0,-2-1 0 16,1 1 1-16,-1 0-1 0,-3-1 0 15,4 0 1-15,-2 0-1 0,-2-1 0 16,4 3 1-16,-2-3-1 0,-2-1 0 16,2 0 0-16,-2 0 1 0,3-1-1 15,0-1 0-15,-4-1 0 0,0 0 0 0,2-1 0 0,-1-1 1 16,2 0-1-16,-1 1 0 0,1 0 0 16,-3-1 0-16,5 0 0 0,-2 3 1 15,-3 0-1-15,7 1 0 0,-5-1 0 0,-1 1 0 16,3 0 0-16,-3 1 1 0,2 1-1 15,-3 0 0-15,2 1 0 0,-1 1 0 16,-1 2 0 0,3 0 0-16,-3-1 0 0,4-1 0 15,-3 1 1-15,3-1-1 0,0-1 0 16,-3 0 0-16,2-3 0 0,3 3 0 16,-2 0 0-16,-3 1 0 0,4-1 0 0,-1 1 0 15,0 1 0-15,-3 0 0 0,2-1 0 16,-1 1 0-16,1 0 1 0,-3-1-1 15,4 1 0-15,-1-1 0 0,-2 0 0 0,4-1 0 16,-5 0 0-16,2 3 0 0,0-4 0 0,0 1 0 16,-3-1 0-16,1-1 0 0,0 1 1 15,0 1-1-15,1-4 0 0,0 2 0 16,-2-1 0-16,3 2 0 0,-2 0 0 16,1-1 0-16,1 0 1 0,-1 1-1 15,2-1 0 1,-2 1 0-16,3-3 0 0,-2 4 0 15,1-4 0-15,0 3 0 0,2-1 0 0,-4-1 0 16,3 3 1-16,1-3-1 0,-1 1 0 16,-2 0 0-16,2-1 0 0,0-1 0 15,0 1 0-15,-3 2 0 0,0-1 0 16,2 1 0-16,0 0 0 0,0 4 0 16,2 0 1-16,-2 0-1 0,2-1 0 0,-2 2 0 15,-2 0 0-15,1-1 0 0,0-1 0 0,-3-1 0 16,4 0 0-16,-2 1 0 0,1-3 0 15,-1 0 0-15,-1 1 0 0,2-2 0 16,-1 2 0-16,0-1 1 0,-2 1-1 16,2 1 0-16,-1 0 0 0,1-1 0 15,-2 3 0-15,2-5 0 0,-1 4 0 0,1-1 0 0,0 0 0 16,-2 0 0-16,-1-1 0 0,2 1 1 16,-2-1-1-16,1 0 0 0,0 1 0 15,2-2 0-15,-4-1 0 0,4 1 0 16,-1 0 0-16,1 0 0 0,-2 0 0 15,1 0 0-15,-1 0 0 0,0 2 0 16,-1 0 0-16,1-1 0 16,-3 3 0-16,2-1 0 0,1 6 0 15,0-7 0-15,0 2 0 0,1-1 0 16,3-1 0-16,-1 1 0 0,0-5 0 16,2 3 0-16,-1-1 0 0,2 1 0 15,0 1 0-15,0 0 0 0,-2 1 0 16,0-1 0-16,-2-2 0 0,0 3 0 15,-2-2 0-15,1 1 0 0,-1-1 0 0,2 0 0 0,-1 1 0 16,-1 2 0-16,2-3 0 0,2 3 0 16,-4 1 0-16,3 0 0 0,0 1 0 15,-3 3 0-15,3-7 1 0,-1 4-1 16,2-3 0-16,-2 2 0 0,1-2 0 16,0 1 0-16,-3-1 0 0,1 1 0 15,-4 1 0-15,1 4 0 16,-5-4 0-16,3 4-1 0,-3-5 0 15,0 5-4-15,0 0-11 0,5 0-85 16,-5-5-84-16,2 5-215 0</inkml:trace>
  <inkml:trace contextRef="#ctx1" brushRef="#br2" timeOffset="54584.31">9741 13276 251 0,'7'0'58'16,"-2"0"4"-16,-1 0-39 0,0-4-6 16,-4 4-2-16,6 0 0 0,-6 0-1 15,6 0 0-15,-4 0-1 16,5 0 0-16,-1 0 0 0,4 0 1 16,-1 0 0-16,-1 0-2 0,3-3 0 15,1 3-2-15,-4-5-1 0,0 5-2 16,2-5-1-16,-2 5 0 0,-2-6-1 15,-3 6 0-15,-3-3-1 0,6 3-1 16,-6 0-1-16,6 0 0 0,-6 0 0 16,6 0-1-16,-4 3-1 0,3-3 1 0,-3 0 1 0,3 0 0 15,0 0-1-15,-1 0 2 0,0 0 0 16,3-3 0-16,-2 3 0 0,2-3 0 16,-1 3 0-16,0-4 0 0,1 4-1 15,-4-4 0-15,3 4-1 0,-1-5 0 16,-3 5 0-16,3 0-1 0,-1 0 1 0,1 0-1 15,0 0 0 1,2 0 0-16,-1 0 1 0,0 0-1 16,2-4 0-16,-2 4 1 0,2 0-1 15,2 0 0-15,-1-3 0 0,-2 3 1 16,4-4-1-16,1 4 0 0,-3 0 0 16,3-5 1-16,0 5-1 0,-2 0 0 15,1-3 0-15,1 3 1 0,-4 0-1 0,0 0 0 16,-1 3 0-16,0-3 0 0,-1 0 0 0,0 4 0 15,1-4 0-15,1 0 1 0,2 0-1 0,-3 0 0 16,2 0 1-16,-2 0-1 0,5 0 1 16,-1 0 0-16,-1-4-1 0,2 4 1 15,1 0-1-15,0 0 1 0,-2 0-1 16,-1 0 0-16,0-3 0 0,-1 3 1 16,2 0-1-16,-3 0 0 0,0 0 0 0,0 3 0 15,2-3 1-15,-2 0-1 0,2 0 0 0,0 0 0 16,1 0 0-16,-2 0 1 0,4 0-1 15,-2 0 1-15,-2-3-1 0,4 3 1 16,-5 0 0-16,5-4 0 0,-3 4-1 16,-1 0 0-16,4-3 1 0,-5 3-1 15,4 0 0 1,-1-5 0-16,-2 5 0 0,1 0 0 0,0-4 0 16,-3 4-1-16,4 0 1 0,-4 0-1 15,1 0 1-15,-1 0-1 0,-1 0 1 16,0 4 0-16,0-4 0 0,2 0 1 15,-2 5-1-15,1-5 1 0,0 0-1 16,4 0 1-16,-2 0 0 0,1 0 0 16,0 0-1-16,0 0 1 0,-1 0 0 0,-3-5 0 0,6 5 0 15,-5 0 1-15,0 0-1 0,0 0 0 16,0 0 0-16,-1 5 0 0,0-5 0 16,1 0 0-16,0 0-1 0,0 3 1 15,0-3-1-15,0 0 0 0,5 0 1 16,-4 0 0-16,4 0 1 0,2 0-1 15,-2 0 1-15,1 4-1 16,-1-4 1-16,1 0-1 0,-2 0 0 16,1 0-1-16,-1 0 1 0,-2 0-1 15,2 0 1-15,3 0-1 0,-4 0 0 16,1 0 1-16,3 0-1 0,-1-4 1 16,0 4 0-16,0-3 0 0,3 3 0 15,-1-5 0-15,0 5 0 0,-1 0 0 16,3 0 0-16,-2 0 0 0,-1 0-1 0,3 0 0 0,-3 0 0 15,1 0-1-15,0 5 1 0,2-5 0 16,-3 0-1-16,2 3 2 0,-3-3 0 16,3 0 0-16,-2 0 0 0,2 0 1 15,-5 0 1-15,2 0 0 0,-1 0 1 16,-2 0 0-16,2 0 0 0,-2 0 0 0,-1 0-1 16,1 0 0-16,-1 0-1 0,-1 0 0 0,3 0 0 15,-4 0-1-15,0 0 0 0,1 0 0 16,1 0 0-16,1 0-1 0,-1 0 1 0,1 0 0 15,0 0-1-15,-1 0 1 0,-2 0 0 16,2 0 0-16,0 0 0 0,0-3 0 16,1 3 0-16,-5 0 0 0,4 0 1 15,3 0-1 1,-4-5 0-16,2 5 1 0,-1 0-1 16,2 0 0-16,-2 0 0 0,2 0 0 0,-2 0-1 15,1 0 1-15,-1 0 0 0,2 0-1 16,-2 5 1-16,2-5 0 0,-1 0 0 15,0-5-1-15,-2 5 1 0,0 0-1 16,2 0 1-16,-3 0-1 0,-2 5 1 16,2-5-1-16,1 0 1 0,-2 3-1 0,-1-3 1 0,2 0 0 15,-3 0 0-15,3 0 1 0,-1 0 0 16,1 0 0-16,-1 0 1 0,-1 0-1 16,2 0 1-16,-1 0 0 0,-3 0-1 15,3 0 0-15,0 0 0 0,-3 0 0 16,2 0 0-16,-5 0 1 0,6 0-1 15,-3 0 2-15,0 0 0 16,-3 0 1-16,7 0 1 0,-3 0-1 16,2 0 1-16,0 0-1 0,-1-3 0 15,0 3-2-15,4 0 1 0,-4-5-2 16,2 5 0-16,0-4 0 0,1 4-2 16,-4 0-13-16,2-4-35 0,-6 4-77 15,4-4-98-15,-4-2-241 0</inkml:trace>
  <inkml:trace contextRef="#ctx1" brushRef="#br3" timeOffset="60318.54">12118 13487 211 0,'0'-8'47'0,"-4"1"0"0,4-1-35 16,0-3-6-16,0 3-3 0,0-2-1 15,0 0-1-15,0 1 0 0,5 1 0 16,-5-2-1-16,5 1 1 0,-5-2 2 15,0 2 5-15,0-2 4 0,0 3 4 16,0-1 2-16,0 1 2 0,0 3 1 0,0 2-2 16,0 3-3-16,0-5-4 0,-5 5-3 0,5 0-2 15,0-4 0-15,0 4 0 0,0 0-2 16,0 0 1-16,0-4 0 0,0 4-1 16,0 0 0-16,0-3 0 0,0 3 1 15,0 0 0-15,0 0 2 0,0 0 3 0,0 0 2 16,0 0-1-16,0 0 1 0,0 0-1 31,0 0-1-31,0 0-1 0,0 0-4 0,0 0-1 16,0 0 0-16,-2 0-1 0,2 0 0 15,0 0-1-15,0 0-1 0,0 0 0 16,0 0-1-16,0 6-1 0,0-2 0 0,-6 4 1 16,6-1-1-16,-6 5 1 0,3 0 1 15,-1 1-1-15,0-1 1 0,-1 1 1 16,1-1-1-16,4-1 1 0,-7 0-1 0,7 2 0 15,-4-1 1-15,4-1-1 0,-3 5 0 16,3-1 0-16,-6 0 0 0,6 1 0 0,-3-1 0 16,3 0 0-16,0-1 0 0,0-2 0 15,0 1 1-15,0-2-1 0,0 0 0 16,0-2 1-16,0 0-1 0,0-1 1 16,0 0 0-1,0 0 0-15,0-3-1 0,0 1 1 0,0 1-1 16,0-1 0-16,-4-1-1 0,4-1 1 15,0 0-1-15,-3 1 0 0,3 1 1 16,0 3 0-16,-4-1 0 0,4 0 0 16,-4 2-1-16,4-1 1 0,0 0 0 15,-5-3-1-15,5 2 1 0,0-5 0 16,0 2-1-16,-4-5 0 0,4 6 0 0,0-6 0 0,0 9 1 16,0-6-2-16,0 3 1 0,0 1 0 15,0 0 0-15,0 1 0 0,-3 2-1 16,3-3 2-16,0 4-1 0,-3-1 0 15,3-1 0-15,0-1 0 0,-4 0 0 16,4 1 0-16,0 0 0 0,-3-1 0 16,3 0 0-16,0 2 0 15,0-1 0-15,0 1 0 0,0-1 0 16,3-2-1-16,-3 3 1 0,0-3 0 16,4 1 0-16,-4 0 0 0,0 1-1 15,0-1 1-15,0 0 0 0,0 1 0 16,0-1 0-16,0 2 0 0,0-2 0 15,3 1 0-15,-3 0 0 0,0-1 0 16,0 1 0-16,0-1 0 0,0-2-1 0,0 1 0 0,0 0 1 16,0-1 0-16,0 1 0 0,0-1 0 15,0 1 0-15,0 0 1 0,0-2 0 16,-3 1-1-16,3-1 0 0,0-2 1 16,0 2-1-16,0-5 0 0,0 6 0 15,0-6-1-15,0 5 1 0,0-5 0 16,0 3-1-16,0-3 1 0,0 0-1 0,0 4 0 0,0-4 1 15,0 0-1-15,0 5 1 0,0-5-1 16,0 0 1-16,0 4-1 0,0-4 0 16,0 3 1-16,0-3-1 0,0 6 1 15,0-3-1-15,0 1-2 0,0 0-4 16,0-4-6-16,0 5-6 0,0-5-11 16,3 4-90-16,-3-4-92 15,7 0-222-15</inkml:trace>
  <inkml:trace contextRef="#ctx1" brushRef="#br3" timeOffset="62002.29">9716 15556 219 0,'0'-7'57'16,"0"-1"3"-16,0 0-25 0,5-2-8 15,-5-1-4-15,0 0-4 0,0-2-1 16,0 0-1-16,0-2-3 0,0 2-2 0,0-1-2 16,2-1-3-16,-2 1-1 0,0-1-1 15,0 3 0-15,5 1 0 0,-5 1 1 16,0 0 1-1,0 3 1-15,4 1 0 0,-4 2 0 16,0-2 1-16,0 2-1 0,0 4 0 0,0-6 0 16,0 6 0-16,0-5 0 0,0 5 0 15,0-4 0-15,0 4 0 0,0 0 0 16,0 0-1-16,0 0 0 0,0 0 0 16,0 0 0-16,0 0-2 0,0 0 1 15,0 0-2-15,0 0 1 0,0-5-1 0,0 5-1 0,0 0 0 16,0 0 0-16,0 0-2 0,0 0 0 15,0 0 0-15,0 0-1 0,0 7 0 16,0-4-1-16,0 6 2 0,0 2-1 16,0 0 1-16,0 3 0 0,0 0 0 15,0 2 0-15,0 0 0 0,0 0 0 16,0 1 1-16,0-1-1 0,0 1 1 0,0 0-1 0,0-1 1 16,0 1 0-16,0 0 0 0,0-2-1 15,0-2 1-15,0 0 0 0,0-1 0 16,0 1 0-16,0-3 0 0,0 4 0 15,0-3 0-15,0 1 0 0,0 0 0 16,0 0 0-16,0-1 0 0,-4 1 0 16,4-1 1-16,-5 0 0 15,5 1-1-15,0-2 0 0,-3 2 1 16,3 0-1-16,0-2 0 0,-5-1-1 16,5-1 1-16,0 2-1 0,0-3 0 15,0-1 1-15,0-1-1 0,0 3 0 16,0 1 0-16,0-1 0 0,0 0 0 15,5 1 0-15,-5 0 0 0,0 1-1 0,0-1 1 16,0-2 0-16,0 2-1 0,0-1 1 0,0 2 0 16,0-1-1-16,0 2 1 0,-5 1 0 15,5-1-1-15,-6 3 1 0,6 0 0 16,-3 0 0-16,3-1-1 0,-5 0 1 0,5 4 0 16,0-6-1-16,-2 2 1 0,2-2-1 15,0-1 1-15,0-1-1 0,0-2 1 16,2 1-1-1,-2-1 0-15,0-1 0 0,5 1 1 16,-5-1-1-16,0 1 0 0,0-1 0 16,0 3 1-16,0-1-1 0,0-2 0 15,0 2 1-15,-5 1-1 0,5-3 0 0,-6 3 0 16,6 0 0-16,-4 1 0 0,4 1 1 16,-5-1-1-16,5 1 0 0,-6 1 0 15,6-3 0-15,-5 0 1 0,5-2-1 0,0-1 0 16,0 1 0-16,0-2 1 0,0-1-1 15,0-1 0-15,0-3 1 0,0 5-1 0,0-5 1 16,0 0-1-16,0 0 2 0,0 0-1 16,0 0 1-16,0 0 1 0,0 0-1 15,0 0 0-15,0 4 0 0,0-4 0 16,0 4-1-16,0 0 0 0,0 1-1 0,0 0 0 0,0-1 1 16,0-1-1-16,0-3 0 0,0 4 0 15,0-4 0-15,5 0-1 0,-5-3-2 16,7-2-5-16,-1-6-6 0,2 2-14 31,3-10-91-31,4 0-95 0,-1-3-235 0</inkml:trace>
  <inkml:trace contextRef="#ctx1" brushRef="#br3" timeOffset="63977.88">12113 14279 211 0,'0'0'57'0,"0"-5"2"0,5 5-1 16,-5-5-36-16,0 5-1 0,0-3-1 16,0 3 1-16,0-5 1 0,0 5-2 15,0-3-1-15,0 3-2 0,0-5-1 16,-7 5-1-16,7-5 0 15,-3 5-2-15,3-3 0 0,-4 3-2 16,4-4-2-16,-6 4-1 0,3 0-1 16,3 0-2-16,-7 0-1 0,2 0 0 15,-1 0-1-15,0 8 0 0,-1-1-1 16,-2 1-1-16,-1 0 2 0,3-3-1 16,-3 0 2-16,0 0 0 0,-1-1 1 0,3 0 1 15,-3-4 0-15,2 5 1 0,2 0 1 0,-2-1-1 16,-2 2-1-16,4 0-1 0,-5 4 0 15,0-1-2-15,1 3 0 0,-1 1-1 16,-2 2 0-16,3-2-1 0,-3 1 1 16,5-1-1-16,-1 0 0 0,-3 0 0 0,4-1 0 15,-1 2-1-15,0-1 1 0,-1 1 0 16,2 2 0 0,-3-2 0-16,2 0 1 0,1 1 1 15,-4-1-1-15,3 0 1 0,-3-6-1 16,3 0 1-16,0 1 0 0,-2-2-1 15,1 1 0-15,0-1 1 0,-2 1-1 0,0 5-1 16,-1-1 1-16,-1 1-1 0,1 1 0 16,1 2 0-16,1-1 0 0,0 0 0 15,1 0 0-15,0-4-1 0,2-2 1 0,-1 0-1 0,1-2 1 16,0-1 0-16,-2 0 0 0,3 1 1 16,-4 3 0-16,1 1 0 0,-3 2 0 15,0 1 1-15,0 0-1 0,-4 2 0 16,1 1 0-16,-1 0 0 0,-2 0-1 15,5 3 0-15,-3-1 0 0,4 1 0 16,0-2 0 0,1 0 0-16,1-2-1 0,0 1 1 0,5-4 0 15,-3-1-1-15,0-1 1 0,2-2 0 16,1-2-1-16,-1 1 1 0,0-1-1 16,3-1 1-16,-5 1-1 0,1-1 0 15,0 4 0-15,0 0 1 0,-4 1-1 16,2-3 0-16,1 3 0 0,-3-1 1 15,1 1-1-15,3 1 0 0,-3-1 0 0,0 1 0 0,-2-4 0 16,5 3 1-16,-2-2-1 0,-2-2 0 16,5 1 1-16,-3-1-1 0,1 1 1 15,-2 6-1-15,-1-1 1 0,1 2-1 16,-1 0 0-16,3-1 1 0,-2-1-1 16,1 0 0-16,1-3 1 0,-1 1-1 15,0-1 0-15,3 0 0 0,-1-2 0 0,-2 3 1 0,1-1-1 16,-1 0 0-16,0 2 0 0,1-1 0 15,-1 0 0-15,2 0 0 0,-2 0 0 16,-1 2 0-16,4-2 0 0,-5-1 0 16,5 0 1-16,-3-1-1 0,1-3 0 15,0 1 0-15,2-1 0 0,-4 0 1 0,3 0-1 16,-2 1 0 0,-2 3 0-16,3 1 1 0,-3-1-1 15,0 0 0-15,1 2 0 0,-2-1 0 16,2 0 0-16,-1 1 1 0,1-2-1 15,4 1 0-15,-4 0 0 0,4 1 0 16,-3-4 0-16,1-1 0 0,0-2 0 16,1 2 0-16,-3-1 0 0,0-4 1 0,2 4-1 15,-3 1 0-15,1 3 0 0,-2-2 0 0,1 3 0 16,1 0 0-16,-2 2 0 0,-1-4 0 16,3 3 1-16,0-3-1 0,-2 1 0 15,5-1 0-15,-2-1 0 0,3 2 0 0,-3 0 0 16,4 1 0-16,-1-1 0 0,0 1 1 15,-1-1-1-15,2 1 0 0,0-1 0 16,-1-1 0 0,1 1 1-16,0-4-1 0,-3 0 0 15,2 2 0-15,0-1 0 0,-3 0 0 16,-3 2 0-16,1 1 0 0,0 2 0 0,0 0 0 16,0 1 1-16,0-3-1 0,4 2 0 15,-2-3 0-15,1 1 0 0,-1 1 0 16,3-3 0-16,-4 0 0 0,5 1 0 15,-1-1 0-15,-3 1-1 0,4-1 1 0,0 2 1 0,-1-1-1 16,-3 0 0-16,4 0 0 0,-2-1 0 16,-2 0 1-16,3-1-1 0,-3-7 0 15,3 9 0-15,-2-9 1 0,1 6-1 16,3-6 0-16,-2 4 0 0,1-4 0 16,0 6 0-16,1-6 1 0,-1 4-1 15,0 1 0-15,1-1 0 0,1-1 0 0,-2 0 0 0,1 1 0 16,1 1 0-16,2 0-1 0,-2-1 1 15,5-1 0-15,-3 1 0 0,3-4-1 16,0 4-1-16,0-4 0 0,0 0 0 31,2-7 1-31,7 1-1 0,7-3 1 0,5-3 1 0,5-8 0 0,8-7 0 16,10-7 0-16,5-9 0 16,8-7 1-16,10-11-1 0,4-3-1 15,4-1-2-15,10-4-6 0,2 4-10 16,0 3-101-16,4-3-101 0,-4-1-252 15</inkml:trace>
  <inkml:trace contextRef="#ctx1" brushRef="#br3" timeOffset="65897.91">11919 13502 236 0,'0'-5'58'0,"6"2"2"0,-2-2-37 16,0 2-6-16,-4-3-4 0,6 3-2 0,-6-1-4 15,6-1-3-15,-2 1-2 0,1-2-1 0,0 1 0 16,2 0 0-16,0 1 0 0,1-1-1 16,2-1 1-16,-2 2 1 0,-1-1 1 0,2 0 3 15,-1 0 1-15,-3-1 4 16,0 3 1-16,0-1 3 0,-5 4 3 0,3-5 1 16,-3 5 0-16,0-5 0 0,0 5-1 15,3-4-2 1,-3 4-1-16,0-6-3 0,0 2-2 15,0 1-2-15,0-2-1 0,4 1 1 16,-4-2 0-16,0 1 1 0,3 2 1 0,-3-1 1 16,0 4 0-16,0-6-1 0,0 6-1 15,0-2-2-15,-3 2-1 0,-1 0-2 16,1 5-1-16,-3 1-1 0,0-1-1 16,-2 4-1-16,1-1 1 0,-2 3 0 0,2-3-1 15,-3 3 1-15,0-1-1 0,1 0 1 0,-2 1-1 16,1-1 1-16,-1 0-1 0,-1 2 1 15,2-1 0-15,-1 2-1 0,-1 0 1 16,2 0 0-16,-2-1 0 0,1 0 0 16,2 1-1-16,0-3 1 0,1 1-1 15,1-1 1-15,1-2-1 0,-1 2 0 0,0-2 0 0,-3-1 0 16,4 2 1-16,-3-3-1 0,1 2-1 16,-2 0 1-16,1-1 0 0,-5 3 0 15,4-2 0-15,-2 0 0 0,-2-1 1 16,-1 1-1-16,0 0 0 0,2 1 0 15,-4 0 0-15,2-1 1 0,-1 3-1 16,3 1 0-16,-2-3 0 16,1 1 1-16,0-1-1 0,2 1 0 15,-1 2 0-15,-1-2 1 0,0 4-1 16,1 1 0-16,1-1 1 0,-2 1-1 16,2 0 0-16,-1-2 1 0,-1 1-1 15,-1-2 0-15,0 3 0 0,1-2 0 16,0 1 0-16,0 2 0 0,-1-3 1 0,0 3-1 15,0-3 0-15,2 2 0 0,2-4 0 0,-1 0 0 16,1 0 0-16,-2 0 0 0,4-3 0 16,-1 3 0-16,3-2 0 0,-2 0 1 15,-2-2-1-15,4-1 0 0,-1 1 0 16,-1 0 0-16,-1 1 0 0,-4 1 0 16,3-1 0-16,-3 3 0 0,1-3 0 15,0 3 1-15,-1 1-1 16,1-1 0-16,-1 0 0 0,1 0 0 15,1 1 1-15,-2-2-1 0,2 0 0 16,-2-2 0-16,5-2 0 0,-2 1 0 16,-2-1 0-16,4 2 0 0,-3 1 0 0,2 2 1 15,0 1-1-15,-3 0 0 0,1-2 0 16,-1 5 0-16,0-4 0 16,3 0 0-16,-3 2 0 0,0-3 0 0,2 2 0 0,-2 1 0 15,0-1 0-15,0 0 1 0,4 2-1 16,-3-2-1-16,-1 1 1 0,1 3 0 0,2-5 0 15,-2 4 0-15,0-4 1 0,4-1-1 16,-4 0 0-16,3-2 0 0,3-3 0 16,-5 2 0-16,2-1 0 0,2-1 0 15,-4 4 0 1,2-1 1-16,-1 1-1 0,0-1 0 16,-1 2-1-16,2-2 1 0,-3 3 0 15,0-3 0-15,0 5 0 0,-2 1 0 16,1-2 0-16,-1 1 0 0,1 2 0 0,0-7 1 15,0 3-1-15,1-3 0 0,1-2 0 16,0-1 0-16,0 1 0 0,3-2 0 16,0 4 0-16,-3-1 0 0,3 2 0 0,-1 1 0 0,-1 2 0 15,0-3 0-15,0 3 0 16,-3-1 0-16,0 1 0 0,3-3 0 0,-3 2 1 16,0 0-1-16,1-1 0 0,-1 1 0 15,4 2 0-15,-1-2 0 0,0 1 0 16,0 0 0-16,1 1 0 0,-2 0 0 15,2-5 0-15,-1 1 0 0,2-1 0 0,-1 1 1 16,-1-2-1-16,3 1 0 0,-6 0 0 16,5 3 0-16,-3 1 0 0,-2-1 0 0,0 0 0 15,-1 2 0-15,1 0 0 0,3 0 0 16,-7 1 0-16,4-1 0 0,-1 1 0 16,1-2 0-16,-1 2 0 0,1-3 0 15,-1 2 0-15,2-1 0 16,-1-3 0-16,0 2 0 0,0-4 0 15,4-2 0-15,-3 1 0 0,0-1 0 16,2-1-4-16,0 5-2 0,2-2-9 16,0 3-34-16,-3-1-63 0,3-1-84 15,1-2-202-15</inkml:trace>
  <inkml:trace contextRef="#ctx1" brushRef="#br4" timeOffset="78138.81">12303 13327 228 0,'0'0'55'0,"-4"-6"1"16,4 3-34-16,-3 3-5 0,3-7-3 15,-4 4-3-15,4-1-3 0,0 0-1 16,0 0-2-16,0-1 0 0,0-2-2 16,0 3 0-16,0-4 2 0,0 1 3 15,0 1 2-15,0 0 2 0,0 0 3 0,0 2 1 16,0 0 1-16,0 4-2 0,0-3-1 0,0 3-3 15,0-4-2-15,0 4-1 0,0 0 0 16,0 0-2-16,0 0-1 0,0 0 0 16,0 0-1-16,0 0-1 0,0 0 0 15,0 0-2-15,0 0-2 0,0 0 0 0,0 0-1 16,0 0 0-16,0 5 0 0,0-1 2 16,0 2 0-16,0 4 2 0,-3-2 2 0,3-1 0 15,0 4 1-15,0-3 1 0,-5 0-1 0,5 1 1 16,0 1-2-16,0-1 1 0,0 4-1 15,0-2 0-15,0 2-1 0,0-2 0 16,0 3 0-16,5-3 0 0,-5 0 0 16,0 0-1-16,3 2-1 0,-3-1 2 15,0 3-1 1,4 0 1-16,-4-1-1 0,0 3 0 16,0-3 1-16,3 0 0 0,-3-1-2 15,0-1 1-15,4 0-1 0,-4-2 0 0,0 1 0 16,0-1 1-16,0 0 0 0,0-2 1 15,-4 3 0-15,4-3-1 0,0 2 1 16,-3-2-1-16,3 2 0 0,0-2-1 16,0 1 0-16,-4 0 0 0,4-1 0 0,0 3 0 0,0-3-1 15,-3 2 1-15,3 1-1 0,0-2 1 16,-5 0 0-16,5 1-1 0,-2-3 1 16,2-1 0-16,-5 0-1 0,5 0 1 15,0-2 0-15,-3 3 0 0,3-4-1 16,0 5 0-16,0 0 1 0,-4 0-1 15,4 2 1-15,0 1-1 16,0 0 0-16,0 1 0 0,0 1 1 16,0-2-1-16,0 1 0 0,0-2 0 15,0 1 0-15,0 1 0 0,0-1 1 16,0-1 0-16,0 0-1 0,0-2 0 16,0 2 1-16,0-1-1 0,0 0 0 15,0 0 0-15,-4 0-1 0,4-1 2 16,0 2-1-16,0-2 0 0,-3 0 0 0,3-1 1 0,0 0 0 15,0-1 0-15,0-1 0 0,0 1 0 16,0-1 0-16,0-2 0 0,0 1 0 16,-4-1 0-16,4-3-1 0,0 4 0 15,0-4 1-15,0 5-1 0,-3-5 1 16,3 4-1-16,0-4 0 0,0 0-1 0,0 3 1 16,0-3 0-1,0 0 1-15,0 0-1 0,0 0 1 16,0 0 1-16,0 0 1 0,0 0-1 15,0 0 1-15,0 0-1 0,0 0-1 16,0 0 1-16,0 0-2 0,0 0 0 16,0 0 0-16,0 0 0 0,0 0-1 15,0 0 0-15,0 0 1 0,0 5-1 0,0-5 0 16,0 3 1-16,0-3 0 0,0 5 0 0,0-5 0 16,3 7 1-16,-3-2-1 0,0-1-1 0,0 3 2 15,0-2-2-15,0 0 0 0,0 1 0 16,0-1 1-16,0-1-1 0,0-2 0 15,0-2-1-15,0 5 1 0,4-5 0 16,-4 0 0-16,0 0 1 0,0 0-1 16,5 0 1-16,-5-6 0 0,6 1 1 0,0-2-1 15,0 1 1-15,3-2-1 0,-1-2 1 0,2 0-1 16,0 0 0-16,3-1 0 0,0-1 0 16,1-2-1-16,-1 0 0 0,2-1 0 15,0-3 0-15,0-3-1 0,0 1 0 16,0 0 0-16,1 0 1 0,-2 0-1 15,2 1 2 1,1 1-1-16,2-1 1 0,2-2-1 16,-2 1 0-16,4-1 1 0,-1-1-1 0,0 2 1 15,0-1-1-15,-3 5 0 0,-1 3 1 16,2 2-1-16,-5 2 0 0,-2 4 0 16,-1 5 0-16,-4-6 0 0,-2 6 0 15,0 0 1-15,-6 0 0 0,3 0-1 16,-3 0 0-16,0 0 1 0,3 0-1 0,-3 0 0 0,0 0 0 15,0 0-1-15,0 0-2 0,0 0-6 16,-3 0-18-16,0 0-74 0,-3 3-82 16,-1 1-202-16</inkml:trace>
  <inkml:trace contextRef="#ctx1" brushRef="#br4" timeOffset="79087.89">12316 13253 236 0,'0'-6'65'16,"-4"2"3"-16,4 0-30 0,0 4-6 16,0-5-7-16,0 5-8 0,-3 0-3 15,3 0-2-15,0-4-1 0,0 4-2 16,0 0 0-16,0 0-2 0,0 0-1 0,0-3-1 0,0 3-1 16,3 0 0-16,-3 0-1 0,0 0 1 15,0 0 1-15,0 3 0 0,4 1-1 16,-4 1 0-16,4 2 1 0,-1 0-1 15,2 0 1-15,2 2-1 0,0-1 1 16,0-1-1-16,2 0 1 0,1 1 0 16,0 0 1-16,0 0 1 15,4 4-1-15,-2-2 1 0,2 5-1 16,-1-1 0-16,1 3 0 0,-1-2-2 16,0 1 0-16,1-2-1 0,1-1 1 15,3 1-1-15,-2 0-1 0,1 1 0 0,0 0 0 16,-1 1 0-16,0-2-1 0,-2 0 1 15,1 0-1-15,-4-3 1 0,-1-2 0 16,0 0 0-16,-1-1 0 0,-3-1-1 0,-2-1 0 16,0 2 1-16,-1-2 0 0,-3 1 0 15,3-1 0-15,-3 0 0 0,6-1 0 16,-6-1 0-16,0 0 0 0,0-4 0 0,2 6-4 16,-2-1-5-16,0-1-13 0,0 0-84 15,0 3-85-15,0-2-215 0</inkml:trace>
  <inkml:trace contextRef="#ctx1" brushRef="#br4" timeOffset="79827.67">12689 13662 244 0,'0'0'65'0,"0"3"4"0,0-3-28 16,0 4-15-16,0-4-4 0,0 6-3 0,0-2-3 31,0 0-5-31,0-1-2 0,4 2-3 16,-4 0-1-16,6 0-2 0,-6 2 0 15,6-3 0-15,-4 0 0 0,-2 1 0 0,6-2 1 0,-6-3 1 0,6 4 0 0,-6-4 1 32,6 4 1-32,1-4 0 0,-3 0-1 15,0 0 1-15,1 3-1 0,-1-3 0 0,0 0-1 16,1 0-1-16,-5 0-1 0,5 0-1 15,-5 0 0-15,0 4 1 0,0-4 2 16,0 0 4-16,0 0 3 0,0 0 1 0,0 0 2 16,0 0 0-16,-5 0-1 0,-2 0-2 15,3 0-3-15,-1 5-4 0,-3-5-2 16,-1 6 0-16,3-3 0 0,0 2-3 0,-2 2-6 16,-4-1-12-16,-2 2-89 0,-5 2-87 15,5 0-225-15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52:53.3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2613 9089 292 0,'0'0'63'0,"0"0"2"0,0 0-48 0,0 0-1 0,0 0 0 0,0 3 1 0,0-3 3 0,0 0 1 0,0 0-1 0,0 0-2 0,0 0-3 0,2 0-1 0,-2 0-3 0,0 3-1 0,0-3-1 0,0 0-2 0,5 0 0 0,-5 0 1 0,0 0 0 0,0 0 2 0,0 0 1 0,0 0 1 0,0 0 0 0,0 0 0 0,0 0-2 0,0-3-1 0,-5 3-3 0,5-3 0 0,0 3-2 0,-2-7 1 0,2 4 0 16,-6-2 0-16,-3 0-1 0,-1-1 0 15,1 0 1-15,-7 1-1 0,0 0 0 16,-4 5 0-16,0-5 0 0,1 5 0 16,-1 5-1-16,1 0 0 0,3 3-2 15,-1 0 1-15,2 1-2 0,-2 3 1 16,2 2 0-16,1 2-1 0,-4 3 0 15,3 3 1-15,-4 1 0 0,4 4 0 16,2 5 0-16,1 1 0 0,2 2 0 0,6-1 0 16,4 1 0-16,0 0 0 0,10-2 0 15,2-4-1-15,5-4 0 0,3-1 1 16,1-6-1-16,6-3 1 0,-1-6-1 16,5-5 1-16,3-4 0 0,1 0 0 15,2-8 0-15,-1 0-1 0,2-4-3 16,-5-2-10-16,-2-2 10 0,-8-3-114 15,-4-4-99-15,-7-4-253 0</inkml:trace>
  <inkml:trace contextRef="#ctx0" brushRef="#br0" timeOffset="1071.05">3130 9063 361 0,'0'-5'86'0,"0"5"1"0,0 0-43 15,0 0-28-15,0-3-5 0,0 3-3 0,0 0 0 16,0 0-1-16,0 0 2 0,0 0 0 15,0 0 0-15,4 0 0 0,-4 0 0 16,0 0-1-16,3 0 0 0,-3-4-2 16,6 4 0-16,-1 0 0 0,-3-6-1 15,4 6 0-15,0-3 1 0,-4 3 2 16,-2-7 0-16,0 3 3 0,0 4-1 16,-3-6 1-16,-3 6-1 0,-6-4-1 0,0 4-2 15,-3 0-3-15,-3 0-1 0,-2 8-1 16,-2 0-1-16,1 2 0 0,-3 3-1 15,7 1 0-15,0 1 0 0,2 1 1 16,4 1-1-16,5 0 0 0,4 0 0 16,2 2 0-16,0 1 0 0,8 0 0 15,-1 1 0-15,5 3 0 0,0-2 0 0,2 3 0 16,1-3 0-16,-3 0 0 0,2 1 1 16,-1-2-1-16,-2-1 0 0,-7 0 0 15,1-1 0-15,-5-1 0 0,0-1 1 16,-8-1-1-16,-4-3 1 0,-3 0 0 15,-5-4 0-15,-5 1 0 0,-1-2 0 16,-3-4 0-16,-2 1 1 0,5-5 0 16,-2 0 0-16,1 0 0 0,2 0 0 15,4-7-1-15,2 4 1 0,1-3-3 16,9 3-8-16,3-1-13 0,6-2-96 0,0-3-98 16,9-4-248-16</inkml:trace>
  <inkml:trace contextRef="#ctx0" brushRef="#br0" timeOffset="1753.94">3409 9631 408 0,'-3'-5'97'0,"3"1"2"16,-6 1-68-16,0 3-5 0,6 0-8 15,-5 5-2-15,3 5-2 0,-4 5 0 16,-1 5 0-16,-5 4 1 0,3 4 2 16,-4 6 1-16,-4 1 0 0,4 5-3 15,-2-2-4-15,2 0-2 0,-1 1-3 16,6-3-1-16,1-6-2 0,1-3-1 16,0-7 0-16,6-2-1 0,-5-6 0 15,5-3 0-15,5-5-1 0,-5-4-1 16,8 0-3-16,2-4-7 0,-1-5-9 0,4-4-8 15,0-8-95-15,-1-5-97 0,1-5-234 16</inkml:trace>
  <inkml:trace contextRef="#ctx0" brushRef="#br0" timeOffset="1985.43">3169 9629 530 0,'-20'0'118'16,"7"-4"1"-16,1 4-87 0,4 0-15 15,8 5-6-15,0-1-5 0,7-1-3 16,6 0-1-16,5-3-1 0,4 5 2 16,10-5 0-16,7 0 1 0,3-6 1 15,3-3 0-15,8-1 0 0,0 1-1 0,1-1 0 16,-7-1-2-16,-1 3-1 16,-6 2 0-16,-2 2-3 0,-11 4-7 15,-3-3-11-15,-10 3-2 0,-5 0-104 0,-4 5-99 16,-5 0-247-16</inkml:trace>
  <inkml:trace contextRef="#ctx0" brushRef="#br0" timeOffset="2670.25">3835 9820 433 0,'3'-5'96'0,"2"0"4"15,0-4-74-15,0 2-5 0,5-2-1 16,-3-1-1-16,0-4 1 0,-1-1-1 15,-1 1 0-15,-5 0 0 0,0 1-1 16,0 2-2-16,-7 2-2 0,-3 5-2 16,-5 4-2-16,-3 8-2 0,-5 4-3 0,-2 3-2 15,-1 6-2-15,-2 4 0 0,2 3 0 16,2 1-1-16,8-3 1 0,4-1-1 16,5-2 0-16,7-2 0 0,6-6 0 15,8-7 0-15,7-5 0 0,8-6 0 16,4-5 0-16,4-7 1 0,3-7-1 15,-1-2 0-15,1-4 0 0,-6 0 0 16,-2 3 0-16,-5 0 0 0,-7 6 0 16,-7 4 1-16,-9 5-1 0,-9 7 1 0,-7 3 0 15,-6 9 0-15,-4 5 1 0,2 3-1 16,-1 6 1-16,1 3-1 0,2 1-1 16,4 0 1-16,7 1 0 0,1-1-1 15,6-1 0-15,0-7 0 0,9-2 1 16,6-3-1-16,1-7-1 0,10-7 0 15,1 0-1-15,8-11-2 0,2-2-2 16,3-4-1-16,-2-4 0 0,-4-2 0 0,-6-2 1 16,-3 0 0-16,-9 1 3 0,-4 2 1 15,-4 2 2-15,-4 4 2 0,-4 4 2 16,0 5 1-16,-4 7 1 0,1 0 0 16,-2 3 0-16,2 9 0 0,-2 5-1 15,5 2-2-15,0 5-1 0,0 2-1 16,0 3 1-16,8 0-1 0,0-1-1 15,2-1 1-15,0-2 0 0,3-3-1 16,0-3 1-16,3-1-1 0,-3-3-3 16,1-5-4-16,-1 0-10 0,1-3-13 0,-6-1-99 15,4-6-100-15,-2 0-252 0</inkml:trace>
  <inkml:trace contextRef="#ctx0" brushRef="#br0" timeOffset="2905.99">4458 9769 476 0,'-19'9'103'0,"8"0"1"16,-5 5-85-16,3 6-4 0,-4 3-4 16,1 4 3-16,-2 4 0 0,-3 2 1 0,-1 0 1 15,-2-1 1-15,-3-3-1 0,6 0-1 16,0-2-4-16,1-4-3 0,3-1-2 15,2-2-3-15,2-6-6 0,7-2-10 16,6-3-12-16,-6-4-99 0,6-5-100 16,9 0-250-16</inkml:trace>
  <inkml:trace contextRef="#ctx0" brushRef="#br0" timeOffset="3241.31">4964 9292 450 0,'0'-7'114'16,"0"0"1"-16,0 1-40 0,9 6-46 16,1-3-11-16,7 3-5 0,5-4-5 0,0 4-1 15,4-4-1-15,3 1-2 0,2-1-1 16,2 4-1-16,-4-5 0 0,-2 5-1 16,-2 0 1-16,-1 0-2 0,-4 0-5 15,-8 0-9-15,-5 0-9 0,0 4-36 16,-7 0-63-16,0 0-89 0,-10 0-204 15</inkml:trace>
  <inkml:trace contextRef="#ctx0" brushRef="#br0" timeOffset="3470.28">4973 9594 465 0,'-9'6'105'0,"5"-1"3"0,1 0-77 15,3 0-10-15,0-1-3 0,0 1-3 0,3-1-1 16,4-4 0-16,3 0 0 0,7 0 1 16,5-4 0-16,2-1-1 0,2 0-2 15,4-1-2-15,6 0-3 0,0 1-2 16,-8 0-1-16,2 5-3 0,-2-5-6 16,-1 5-12-16,-7-4-49 0,-1 4-61 15,-11 0-97-15,-2-3-225 0</inkml:trace>
  <inkml:trace contextRef="#ctx0" brushRef="#br0" timeOffset="4655.39">6199 9020 348 0,'-11'5'82'15,"9"-5"3"-15,-9 4-50 0,3-4-13 16,2 0-7-16,6 0-2 0,6-8-2 16,6 1-1-16,-5-4 1 0,6-4-2 0,3-4 1 15,8-1-2-15,-7-2 1 0,3-1-2 16,3-2-1-16,-2 0-2 0,4 3 0 16,-3 4 0-16,-4-1 1 0,1 4 0 15,-4 2 0-15,-4 3 2 0,-3 1 0 16,-1 3 1-16,-2 1 1 0,-5 1 1 15,0 4 0-15,0 0-1 0,0 5-2 16,-8 2 1-16,2 4-1 0,-4 3-1 16,-3 8-1-16,0 4 1 0,3 6 1 0,-7 5-1 15,4 2 0-15,-3 0-1 0,3-1-1 16,-4-4-1-16,4-2 0 0,3-4-2 16,-1-6 0-16,4-2 0 0,1-3 0 15,6-4-1-15,0-1 1 0,0-3 0 16,0-2 0-16,6-1-2 0,1-6-2 15,-1 3-7-15,3-3-7 0,2 0-12 16,0-7-72-16,-1 0-21 0,2-2-79 16,0 0-163-16</inkml:trace>
  <inkml:trace contextRef="#ctx0" brushRef="#br0" timeOffset="5088.82">6605 8892 391 0,'-13'9'90'0,"5"2"3"16,1 3-63-16,2 4-8 0,-2 3-3 16,5 0-2-16,-3 1-1 0,5-3-3 15,-2 1-2-15,2-3-2 0,2-2 0 0,3-4 0 16,-3-1 0-16,5-4 0 0,0-1-1 15,5-1 0-15,0-4 0 0,0 0-1 16,3 0-2-16,4-5 0 0,2-2 0 16,-1-1-1-16,4-5-2 0,-3-2 1 15,1-5-1-15,-3-5 0 0,-4-4-1 16,0-1 1-16,-7-5-1 0,0 1 0 16,-8 0 0-16,0 5 0 0,0 4 0 15,-8 4 1-15,-3 4 1 0,-2 3 1 16,-1 7 0-16,-5 3 1 0,-2 4-1 0,-5 6 0 15,3 8-1-15,-3 3-1 0,0 6-2 16,-4 5 1-16,8 4-1 0,2 2 0 16,2 3 0-16,5-3 1 0,5-1-1 15,3-3 0-15,5-4-1 0,11-6-4 16,1-5-8-16,3-4-10 0,5-2-22 16,1-9-76-16,9 5-91 0,-2-5-215 15</inkml:trace>
  <inkml:trace contextRef="#ctx0" brushRef="#br0" timeOffset="5743.77">7165 8954 323 0,'0'0'85'0,"-5"0"3"0,-2 0-35 0,4-3-19 16,-8 3-5-16,-1-5-3 0,-1 5-4 15,0-3-2-15,-1 3-2 0,-1-4 0 16,-3 4-2-16,9 0 0 0,-4 4-1 15,2-4-1-15,4 0-2 0,1 3-2 0,4-3-3 16,2 0-1-16,6 4-2 16,2-4-2-16,7 0-1 0,4 4-1 15,7-1 1-15,7-3 0 0,0 0-1 16,4 0 1-16,0 0 0 0,1 0-1 0,-5 0 1 16,-1-3-1-16,-5 3 1 0,-4 0-1 15,-1-5 1-15,-5 5-1 0,-4 0-3 16,0 0-10-16,-6 0-105 0,-1-5-99 15,-1 0-258-15</inkml:trace>
  <inkml:trace contextRef="#ctx0" brushRef="#br0" timeOffset="7607.41">7967 8663 178 0,'0'-5'55'0,"0"5"4"15,0-4-18-15,0 4-2 0,5-3-2 16,-5 3-3-16,0 0-4 0,0-4-5 16,-5 4-4-16,5 0-3 0,0 0-5 15,-4 0-3-15,4 0-3 0,-4 4-2 16,-2-1 0-16,2 6 2 0,-1 0 1 16,-3 6 2-16,-3 1 1 0,0-2 0 15,-2 4 0-15,-1 1-2 0,1-2 0 0,-2 2-3 16,2-3-1-16,2-2-1 15,1 0-1-15,4-2-1 0,2-2 1 0,4-3-2 16,4-1 1-16,3-6-1 0,4 0 1 16,0 0-1-16,7 0 0 0,-3 0 0 15,4 0 0-15,0 0 0 0,-2 7-1 16,0 2 0-16,-1 5 0 0,-1 5 0 16,-4 2 0-16,-1 4 1 0,-3 1-1 0,-2 2 0 15,-5-2 1-15,-4 1 2 0,-1-1 1 16,-4-2 2-16,-4-5-1 0,4 2 1 15,-6-1 0-15,0-2 0 0,1-3-2 16,-6-3-1-16,2-2-1 0,-3-2-1 16,-5-3 1-16,4-5-1 0,0 0 0 15,0-5 0-15,6-2 1 0,-1-2-1 16,3 0 0-16,6 0 0 0,-3-4 0 0,4 4 0 16,0-2 0-16,7 1-1 15,0-1-4-15,0 0-6 0,12-1-11 0,-2 0-86 16,1-2-87-16,3-1-218 0</inkml:trace>
  <inkml:trace contextRef="#ctx0" brushRef="#br0" timeOffset="7850.31">7920 8707 374 0,'-6'-15'100'0,"1"-1"2"16,1 3-19-16,4 4-51 0,0 1-11 16,6 4-5-16,2-1-3 0,2 0-3 15,3 5-2-15,3-6-3 0,1 6-1 0,4-4-1 16,3 4-1-16,1 0-1 0,4 0 0 16,1 0-6-16,0 6-7 0,1-2-17 15,-3-4-81-15,-3 8-90 0,-1-4-219 16</inkml:trace>
  <inkml:trace contextRef="#ctx0" brushRef="#br0" timeOffset="8144.37">8302 9102 421 0,'-9'12'99'16,"0"6"1"-16,0 2-65 0,-3 6-7 16,-2 1-5-16,-3 5-5 0,-2 0-2 15,-1 2-3-15,1 1-3 0,-5-3-2 16,2 1-5-16,4-1 0 0,2-6-1 15,6-3-1-15,0-3-2 0,7-6-7 16,3-4-10-16,5-3-94 0,1-7-91 0,4-6-235 16</inkml:trace>
  <inkml:trace contextRef="#ctx0" brushRef="#br0" timeOffset="8740.44">8524 8722 359 0,'0'-6'98'15,"0"0"2"-15,-3 0-13 0,3 2-58 16,0 1-10-16,0 3-5 0,0-5-3 0,6 1-3 16,1 0-1-16,6 1 0 0,3 3-1 15,2-5 1-15,1 5 2 16,4-4 1-16,3 4-1 0,-2 5 1 0,-4-1-2 15,2 3-1-15,-5 3-1 0,-1 3-2 16,-5 0 0-16,-5 2-1 0,-2 4 0 16,-4 2 0-16,-7 2-1 0,-3 0 0 15,-3 4 1-15,-5 2-1 0,-4 0-1 16,-6 1 1-16,-2-1-1 0,-1 0 0 16,2-3 0-16,1-3 0 0,2-1 0 0,3-3-1 15,4-4 1-15,5-1-1 16,4-4 0-16,3 2 0 0,4-4 0 0,3 1 1 15,0-3-1-15,8-1 0 0,5-1 0 16,6-4 1-16,7 0-1 0,4 0 1 16,6 0-1-16,4 0 0 0,0 0 1 15,3-4-1-15,0 4 0 0,-7 0 0 16,-4 4 1-16,-2-4-1 0,-9 4 0 0,-2-4 0 16,-8 6 0-16,-3-6 0 0,-6 4 0 15,-2-4 1-15,0 5-5 0,-4-1-9 16,-3-1-11-16,-2-3-98 0,-4 6-98 15,2-3-249-15</inkml:trace>
  <inkml:trace contextRef="#ctx0" brushRef="#br0" timeOffset="9494.91">6337 8530 319 0,'-4'-5'82'0,"-1"1"2"16,3 1-44-16,-4 3-8 0,0 0-8 15,-2 0-5-15,-5 0-3 0,1 4-2 16,2 3 1-16,-5 2 0 0,-1 2 0 0,-4 2 1 15,-2 2 0-15,-1 7 0 16,1 7-1-16,-10 4-1 0,2 7-2 0,0 8 0 16,5 6-3-16,5 7-1 0,4 3-3 15,-2-3-2-15,11 5 0 0,7-8-1 16,0-3-1-16,5-4 0 0,10-4 0 16,3-8 0-16,4-4 0 0,11-3 0 15,3-1 1-15,1-1-5 0,3-7-9 16,-2 0 13-16,-3 1-117 0,1-2-98 0,-9-8-256 15</inkml:trace>
  <inkml:trace contextRef="#ctx0" brushRef="#br0" timeOffset="10125.08">9062 8478 432 0,'-9'-13'97'0,"5"1"0"16,4 5-73-16,0 1-9 0,5 6-5 16,8 0-2-16,0 4-1 0,2 6 1 15,5 8 1-15,1 5 1 0,3 3 2 16,0 6 1-16,-3 5-1 0,-2 6 0 15,-5 3-1-15,0 2-1 0,-8 6-3 16,-6 4 0-16,0 0-2 0,-13-1-1 16,0-1-1-16,-5-6 0 0,-8 0 0 15,-3-6 0-15,-1-6-1 0,0-5 1 16,-2 2-1-16,-1-6 0 0,6 1 0 16,3-7-1-16,2-3 1 0,1-3-3 0,3-2-3 15,2-7-7-15,-1-3-7 0,5-5-7 16,2 0-34-16,-2 0-61 0,4-6-84 15,2-3-190-15</inkml:trace>
  <inkml:trace contextRef="#ctx0" brushRef="#br0" timeOffset="10810.92">9516 8935 410 0,'-6'-3'89'0,"6"-1"1"16,-4 4-69-16,4-4-7 0,0 4-4 16,0 0 0-16,0 0-2 0,0 0 0 15,-3 0 0-15,3 7-1 0,0-3-1 16,0 3-1-16,-5-3 0 0,5 4-1 16,0-2 0-16,0-2-1 0,0 0 0 15,0 0-1-15,0-4 0 0,5 4-1 16,-5-4 1-16,5 0 0 0,-5 0 0 15,6-5 0-15,-4 1 0 0,3 1 1 0,-3-1 1 16,-2 4 1-16,7-6 1 0,-7 6 0 16,0 0 0-16,0 0 0 0,0 6-2 15,-5 0 0-15,5 2-2 0,-6 0-1 16,3 0 0-16,-1 2 1 0,4 0-1 16,-4-5 0-16,4 0 1 0,0-5-1 15,0 5 0-15,0-5 0 0,0 0 1 16,4-5-1-16,0 2 0 0,-1-3 0 0,0 1 0 15,-3-2 0-15,7 2 0 0,-7 1 0 16,0 1 1-16,0 3-1 0,0 0 0 16,-7 0 0-16,2 3 0 0,2 4 0 15,-2-1-3-15,-1 2-7 0,1 0 4 16,2-2-109-16,3-2-94 0,0-8-247 16</inkml:trace>
  <inkml:trace contextRef="#ctx0" brushRef="#br0" timeOffset="13136.68">9985 8675 235 0,'0'0'60'0,"-5"-6"3"0,5 1-31 16,0 1-2-16,0-2 0 0,0 3-1 15,6-2-1-15,-6 1-1 0,7-1-1 16,-7 0-4-16,6-1-2 0,-6 2-2 16,6 1-3-16,-6-2-1 0,5 5-3 15,-3-3-1-15,-2 3-3 0,0 0-2 16,0 0-1-16,0 6-1 0,0 1 1 16,-7 4 0-16,1 8 1 0,-1 3 0 15,-2 1 2-15,-1 5-1 0,2 3 1 16,-4 1-1-16,6 0 0 0,-1-1-2 15,4 0 0-15,3 0 0 0,0-4-2 0,0-5 0 16,7-4 0-16,0-3 0 0,3-8 1 16,6-7 0-16,0 0 0 0,3-12 0 15,8-4 0-15,3-6 0 0,0-1-1 16,6-4 0-16,-3-2-1 0,-3 1 0 16,0 2 0-16,-9 0-1 0,-2 2 1 15,-10 0-1-15,-2 4 1 0,-2 3-1 16,-5 4 0-16,0 2 0 0,-5 6 1 0,-2 5-1 15,-2 9 0-15,-5 5 1 0,-3 3 3 16,-2 7 1-16,-2 3 2 0,-4 11 2 16,5 2 0-16,-1 2 1 0,1 1-1 15,1 4-2-15,3-2-2 0,-1-2 0 16,3-3-2-16,1-6-1 0,6-4-1 16,-1-4 0-16,3-5 0 0,5-6 0 0,0-2 0 15,6-2-1-15,2-8 1 0,-2-3-2 16,2 0-5-16,5-9-5 0,-1 3-11 15,1-7 2-15,1-4-104 0,0 3-99 16,3-2-239-16</inkml:trace>
  <inkml:trace contextRef="#ctx0" brushRef="#br0" timeOffset="13701.15">10572 8620 429 0,'8'-8'94'0,"-1"2"0"16,1 0-70-16,5 2-8 0,1 0-3 15,4 4 0-15,-3 0 1 0,4 0 1 16,1 0 1-16,0 5 0 0,-1-1-1 15,-2 1-1-15,0 0-1 0,-4 1-2 16,0-1-1-16,-5 4-1 0,-2-1-2 16,-1 0-1-16,-5 2 0 0,0 3-1 15,-6 1 0-15,-2 2 0 0,-7 1 0 16,-7 3-1-16,-5 3-1 0,-5 2 0 16,-2 2-1-16,-2 3 0 0,2 3 0 0,1 4 0 15,3 1-1-15,3-2 0 0,8-1 0 16,0-3 0-16,9-3-1 0,-1-3 1 15,8-4-1-15,3-2 1 0,8-3-1 16,0-1 1-16,6-5-1 0,5-5 1 16,2-6 0-16,3 0 0 0,2 0-1 15,0-6 1-15,0-1 0 0,-2-2-1 0,-2 0 1 16,-1 1-1-16,-5-2 1 0,-4-1-1 16,-6-3 0-16,-6 1 1 0,0-3-1 15,-5-5 0-15,-4 1 0 0,-5-7 0 16,-4-3 1-16,-3-1-1 0,0 0 0 15,-1-2 0-15,5 5 0 0,-2-1 1 16,7 7-1-16,4 1 0 0,8 2 0 16,0-3 0-16,2 2 0 0,5 2 0 15,10 3 0-15,-1-1 0 0,7 5-2 0,-1 3-6 16,6 4-10-16,-2 4 12 0,5 0-121 16,-9 0-105-16,-2 5-265 0</inkml:trace>
  <inkml:trace contextRef="#ctx0" brushRef="#br0" timeOffset="14345.08">7344 9454 1020 0,'-198'43'-1020'0</inkml:trace>
  <inkml:trace contextRef="#ctx0" brushRef="#br0" timeOffset="15196.72">6124 9618 393 0,'0'0'87'0,"0"-5"0"0,0 5-64 16,0 0-8-16,0 0-2 0,10 0-1 16,0 0 0-16,3 0 2 0,2 4 0 15,0-4 1-15,-1 0 0 0,4-4-1 16,-3 4-2-16,2 0-1 0,0 0-1 15,5 0 0-15,0 0-1 0,3 0-2 16,3 5 0-16,0-5-2 0,3 0 0 16,-2 0-2-16,7 0 0 0,0 0 0 15,9 0-1-15,2 0 1 0,5 0-1 16,0 0-1-16,2 4 1 0,-2-4 0 0,1 0 0 16,-1-3-1-16,3 3 1 0,4-6 0 15,1 3 0-15,3 3 0 0,1-5 0 16,2 5 0-16,-2 0-1 0,-3-4 0 15,3 4 0-15,-2 0 0 0,-2 0-1 16,3 0 1-16,-3 0-1 0,0 0 0 16,-3 4 0-16,4-4 1 0,-5 0-1 15,3 0 0-15,0 3 1 0,0-3-1 0,2 0 0 16,0 5 0-16,-6-1 1 0,2-4-1 16,1 0 0-16,0 3 0 0,-1-3 0 15,0 0 0-15,0 0 0 0,0 0 1 16,2 0-1-16,-5 4 0 0,2-4 0 15,1 0 0-15,-2-4 0 0,1 4 0 16,1-6 0-16,-1 2 1 0,0 4-1 16,0 0 0-16,-6 0 0 0,0-5 0 0,-1 5 0 15,2-7 0-15,1 7 0 0,2-6 1 16,-2 1-1-16,5 1 0 0,-2 4 1 16,-1-4-1-16,-2 4 0 0,1-8 0 15,-2 4 0-15,-3-3 0 0,4 4 0 16,0-4 1-16,0 2-1 0,-2-1 0 15,3 2 0-15,-4 0 0 0,-2 1 0 0,-1-5 0 16,-3 1 0-16,0 0 0 0,-2 1 0 16,1 1 0-16,2 5 0 0,2-6 0 15,-4 6 1-15,1 0-1 0,-2-3 0 16,-5 3 0-16,1 0 0 0,-5-5 0 16,-3 2 0-16,-2-3 0 0,-1 2 0 15,-1-1 0-15,-4 2 0 0,3-3 0 16,-2 1 0-16,-3 0 1 0,0 1 0 15,-3 1 2-15,-3-1 2 0,-2 0 1 0,-2 4 1 16,-3-5 1-16,-6 5 2 0,5-3 1 16,-5 3-3-16,0-4 0 0,0 4-2 15,-5-4-2-15,3 4-3 0,-5-3-9 16,-4 3-12-16,2-4-13 0,-4 0-99 16,2-1-104-16,-2-7-254 0</inkml:trace>
  <inkml:trace contextRef="#ctx0" brushRef="#br0" timeOffset="16342.38">8283 9883 243 0,'-8'4'67'15,"-1"-4"6"-15,2 7-24 0,-1-2-9 16,3-1-2-16,-1 0 0 0,-2-4-3 16,3 5-4-16,1-5-4 0,-1 3-5 15,0-3-4-15,5 0-3 0,-4 0-2 16,4 0-4-16,0 0-1 0,4 0-3 15,0-5-1-15,2-2-2 0,3 1 0 16,3-2-1-16,1-1 0 0,6-1-1 0,-2 0 1 16,5 3 1-16,0-1 1 0,0 8-1 15,-3 0 1-15,-4 0 0 0,1 6 1 16,-3 1-1-16,-3 3 0 0,-3 1-1 16,-1 0 1-16,0 1 0 0,-2 1-1 15,-4 2 1-15,0 2-1 0,0 0 0 16,-10 3 0-16,3-1-1 0,-5 1 1 15,-5-3-1-15,0 1 0 0,-7-1 1 16,1 0-2-16,-5-2 1 0,3 1 0 0,-1 1-1 16,0-1 1-16,3 1-1 0,3-3 0 15,3 1 0-15,2-2 1 0,4-2-1 16,5-1 0-16,6 1 0 0,0-3 0 16,4-1 0-16,5-1 0 0,4 1 1 15,2-4 0-15,3-3 0 0,2 3 1 16,6-3 0-16,4 0 0 0,0 0 1 15,2-3 0-15,-1 3-1 0,2 0 1 0,-1 0 0 16,-2 0 0-16,3 0 1 0,0-3 1 16,-3 3 0-16,0 0 0 0,-1-4-1 15,0 0 0-15,-4 0 0 0,-5 1-2 16,-4 3 0-16,-3-7 0 0,-2 7-5 16,-3-6-9-16,-5 6 31 0,-3-4-141 15,0 4-107-15,-8 0-282 0</inkml:trace>
  <inkml:trace contextRef="#ctx0" brushRef="#br0" timeOffset="18236.09">11573 9188 339 0,'-12'0'83'0,"4"0"1"0,1 0-31 16,3 0-36-16,0 0-4 0,4 0 0 15,0 0-2-15,0 0 0 0,0 4 1 16,4-4 0-16,0 0-1 0,3 0 2 15,5 0 1-15,-1 0 0 0,8 0 0 16,-1 0-2-16,4 0-1 0,2 0-3 16,2 0-1-16,-1 0-2 0,-1 0-2 0,-1 0-1 15,0 0 0-15,-3 0-1 0,-2 0 0 16,-3 0-1-16,-2 0 1 0,-4 0 0 16,-2 0 0-16,0 0-1 0,-7 0-1 15,4 0-4-15,-4 0-4 0,0 4-7 16,0-4-13-16,0 7-81 0,0-7-86 15,-4 5-207-15</inkml:trace>
  <inkml:trace contextRef="#ctx0" brushRef="#br0" timeOffset="18733.95">11527 9539 297 0,'-5'6'69'0,"2"-1"5"0,-2 1-40 15,3-2-9-15,2-1 0 0,-3 3 2 16,3-6-1-16,0 3 0 0,0-3-2 16,0 4-3-16,0-4-4 0,0 0-3 15,0 0-1-15,0 0-1 0,0 0 1 16,0 0 0-16,0 0 0 0,0 0 0 16,0 0 1-16,0 0-2 0,0 0 0 15,0-4-1-15,0 4-2 0,0-3-1 16,0 3-1-16,0-4-1 0,0 4 0 0,0-4-1 15,0 4 0-15,0 0-1 0,0-4-1 16,0 4 0-16,3 0-1 0,-3 0-1 16,6-4 0-16,-2 4 0 0,3 0-1 15,6-4 0-15,0 4 0 0,5-5 1 16,4 1-1-16,2 4 0 0,3-4 0 16,6 4 0-16,0 0 1 0,2-4-1 15,-2 4-2-15,-2 0-6 0,1 0-13 0,-4 0-103 16,-1-4-102-16,-6-2-261 0</inkml:trace>
  <inkml:trace contextRef="#ctx0" brushRef="#br0" timeOffset="41128.18">12415 9126 192 0,'0'0'51'0,"5"-5"2"0,-5 1-25 0,2 4-4 15,-2-6 0-15,7 2 0 0,-7 0 0 16,6 0 0-16,-2-2-1 0,-4 2 0 15,6-2-1-15,-6 2-2 0,6-1-2 16,-2 0-3-16,-4 0-3 0,6 1-1 16,-3-1-2-16,-3 1-1 0,4 0 0 15,-4 4-1-15,3-4 1 0,-3 4-1 0,0 0 1 16,0 0-2-16,0 0 1 0,0 0-2 16,0 0-1-16,0 0-2 0,0 0-1 15,0 0-2-15,0 0-1 0,0 0-1 16,-3 6 0-16,3-2 1 0,-6 3 0 15,0 2 1-15,-1 2 1 0,-1 2 1 16,-4 4 2-16,-1 0 0 0,-1 2 1 16,0 3 0-16,-1-1 0 0,1 0 0 15,3-4-1-15,0 0 0 0,3-1 1 16,5-2-1-16,3-5 0 0,0 1 1 0,0-2-1 16,7 1 0-16,-3-1 0 0,4-4 1 15,1 0 1-15,0-4 0 0,1 0 0 16,4-6 0-16,1-1 0 0,1-3-1 15,2-1 0-15,2 0-2 0,-1-5-1 16,3-2 0-16,-1 0 0 0,-2 0 0 0,-1 1 0 16,0-5 0-16,-1 5 0 0,-1 2-1 15,-2 4 1-15,-2 1 0 0,-4 2 1 16,-1 2 0-16,-4 2 0 0,-3 4 1 16,3 0-2-16,-3 0 1 0,-5 0-1 15,1 0 0-15,-1 9 0 0,-5 0 0 16,1 2 2-16,-5 4 2 0,1 6 2 15,-2 1 1-15,0 1 1 0,0 3 0 16,1 4 1-16,0 4-1 0,1 4-1 16,1 1 0-16,-2 0 0 0,4 2-2 15,0-2 0-15,-2-5-1 0,4-4-1 0,1-2-2 16,1-7 0-16,0-3-1 0,4-4 0 16,2 0 0-16,0-2-1 0,0-4 0 15,0-1 0-15,0-3-3 0,0-4-3 16,2 0-6-16,-2 0-12 0,7-4-22 15,-2-7-80-15,-3 2-95 0,3-3-223 16</inkml:trace>
  <inkml:trace contextRef="#ctx0" brushRef="#br0" timeOffset="41887.35">12788 9461 302 0,'0'-4'79'15,"0"4"8"-15,0-4-43 0,0 4-9 16,0 0-4-16,0 5 1 0,0 5-3 0,-9 5-5 16,2 2-6-16,-4 5-2 15,-3 3 2-15,-1 0-1 0,-7 4-2 16,-1 1-3-16,2 0-2 0,2-4-2 0,-2 2-1 16,1-1-2-16,5-2-2 0,2 0 0 15,3-5-1-15,3-1 0 0,0-2-1 16,2-4-2-16,5-1-4 0,0-5-6 15,0-4-7-15,6-3-36 0,0-3-60 16,6-7-86-16,2-2-197 0</inkml:trace>
  <inkml:trace contextRef="#ctx0" brushRef="#br0" timeOffset="44752.25">13129 9072 287 0,'0'0'72'0,"0"-4"1"15,0 4-41-15,0-4-8 0,0 0-4 16,0 4-4-16,0-4-4 0,4 0-1 0,0 4-3 16,1-8 0-16,1 6-1 0,2-4 0 15,2 2 0-15,0 4 1 16,3-3 2-16,1 3 1 0,-2 0 1 0,2 0 0 16,-1 0-1-16,0 0-2 0,-5 3-1 15,3-3-2-15,-3 4-2 0,1-4-1 16,-1 6 0-16,-3-3 1 0,-1-3-1 15,0 7-1-15,-4-7 1 0,2 6 0 16,-2-3 1-16,0 3 1 0,0-2 0 16,-6 4 0-16,0 0 2 0,-5-1 0 0,0 5 0 15,-3 1 0-15,-4 1 0 0,-1 2-1 16,-3 4 1-16,-3 5-1 0,-1-1-2 16,-1 3 0-16,1 3-1 0,-2 2 0 15,3 1-2-15,3-1 1 0,3-1-2 16,1 0 1-16,8-2-1 0,0-5 0 15,3-1 0-15,7-4-1 0,-4-1 1 16,4-5-1-16,7-1 1 0,1-2 0 16,1-2 0-16,5-3 1 0,5-5 0 0,0 0 0 15,2 0 0-15,3-5 1 0,-1-3-1 16,2-2 1-16,0 3-1 0,-3-2 0 16,-2-3 0-16,-3-1 1 0,-5-2 1 15,-4-1 0-15,-8-2 1 0,0-7 0 16,-13 2 0-16,-5-1-1 0,-4-1 1 15,-6 1-1-15,-1 2-1 0,1 2 1 16,-1 2 0-16,3 2-1 0,3-2 1 16,2 1 1-16,3 2 0 0,2-2 1 0,4 2 0 15,0 0-1-15,8 1 0 0,4 3-1 16,4 2 0-16,9-1-2 0,1 0 0 16,8-2-1-16,3 1 1 0,6-1-1 15,1 0-2-15,1-1-6 0,-2 4-7 16,0 4-10-16,0 0-86 0,-4 5-14 15,-7 0-84-15,-7-4-171 0</inkml:trace>
  <inkml:trace contextRef="#ctx0" brushRef="#br0" timeOffset="45615.36">13574 9305 358 0,'0'0'79'0,"-2"0"1"0,2 0-58 15,0 0-8-15,0 0 0 0,0 0 1 16,0 0 1-16,0 0 0 0,0 0 0 15,0 0 0-15,2 0-2 0,-2 0-2 16,5 0-1-16,-5 0-1 0,4 0 1 0,-4 0-1 16,3-5 2-16,-3 5 0 0,0 0 0 15,0 0 0-15,0 0-2 0,0 0-1 16,-7 7-2-16,0-1-2 0,0 2-2 16,-1 2 0-16,-2 1-1 0,3 0 0 15,1 0 0-15,4-1-1 0,2-3 1 16,0 0-1-16,0-5 0 0,0-2 0 15,5 5 0-15,2-5 0 0,1-5 1 16,0 0-1-16,5-1 1 0,-6-3-1 16,4 1 1-16,-4-1-1 0,-2 0 0 0,-5 1 0 15,0 2-1-15,0 0 1 0,-6 6-1 16,-1-4 0-16,0 4 0 0,-3 0-1 16,1 8 0-16,-2-4-3 0,3 4-4 15,1-1-6-15,1 1-7 0,0 0-12 16,6-2-85-16,0-1-88 0,6-1-213 15</inkml:trace>
  <inkml:trace contextRef="#ctx0" brushRef="#br0" timeOffset="46665.67">13857 9214 372 0,'-7'0'87'0,"1"0"3"0,0 0-59 0,6 0-3 16,0 0-2-16,0 0-2 0,0 0-2 15,0 0 0-15,0 0-3 0,6 0-3 16,1-4-3-16,4 0-3 0,2 1-3 15,2-3-3-15,6 1 0 0,5-3-1 16,-1-2-1-16,2 0-1 0,0-2 0 16,3 0 0-16,-6-1 0 0,2 1-1 15,-7 0 1-15,1 2 0 0,-6 2 0 0,-4 2 1 16,-3 1 3-16,-4 5 1 0,-3-4 0 16,5 4 1-16,-5 0 1 0,0 0-2 15,-6 0 0-15,0 0-2 0,0 0-2 16,0 4 0-16,-2-4-2 0,2 5 1 15,-1-5 0-15,1 4 0 0,3 1 0 16,-3-1-1-16,1-2 1 0,-2 6 0 16,0 3 2-16,-6 3 1 0,1 8 2 0,-2 1 1 15,-2 9 1-15,-3 6 1 0,1 5 0 16,-1 4-2-16,4 5 0 0,-3-3-2 16,4 0-2-16,-1-3 0 0,1-5-2 15,0-7 1-15,2-6-1 0,1-6 0 16,1-3 0-16,1-2 0 0,6-3-1 15,3-5 0-15,-4-3-1 0,4-2-3 16,6-4-5-16,5-6-6 0,2-3-11 16,2-4-12-16,3-6-94 0,-2-1-99 15,4-6-238-15</inkml:trace>
  <inkml:trace contextRef="#ctx0" brushRef="#br0" timeOffset="50517.16">14016 9185 269 0,'0'0'65'0,"0"0"3"16,0-3-42-16,0 3-2 0,0 0-1 15,-2 0 0-15,2-4-3 0,0 4-2 16,-4 0-2-16,4 0-2 0,-6 0-2 16,3 0-2-16,-1 0-1 0,-3 0 0 0,4 4-1 15,-4-4-1-15,-2 7 1 0,0-2-1 16,1 2 1-16,-3 2 1 0,-3-1-1 15,2 2 0-15,-1-1 0 0,-1-1-1 16,1 0-1-16,-1-1 1 0,1-1-1 16,0-2 0-16,5-4 1 0,1 6-1 15,2-6 0-15,5 0-1 0,-5 4 0 16,5-4 0-16,0 0-1 0,0 0-1 0,0 0 0 16,0 0 0-16,0 0 0 0,0 0 0 15,0 0 0-15,0 0 0 0,0 0 0 16,0 0 0-16,0-5 0 0,0 1-1 15,0 4 0-15,6-6 0 0,-1 1 0 16,1-2-1-16,2-1-1 0,6 1 1 16,-1-2 0-16,1 1-1 0,2 0 0 15,-1 0 1-15,-1 0-1 0,-1 5 0 0,-2-2 1 16,-1 5-1-16,2-4 0 0,-4 4 0 16,4 0 0-16,-4 0 1 0,2 0-1 15,-3 0 1-15,-1 0-1 0,-3 0 1 16,3 7 1-16,-6-3 2 0,4 4 0 15,-4 2 1-15,0 2 1 0,0-2 1 16,-5 2 1-16,-1 1-1 0,1 4-1 16,2-1 0-16,-3 3-2 0,-1 1 0 15,1 5-2-15,-6 0 1 0,3 0-1 0,-4 2 0 16,0-2 0-16,-7-1 1 0,1 2-1 16,-6-5 1-16,5 1-1 0,-1-3 0 15,-3-1 0-15,3-2-1 0,7-1 0 16,0 1 0-16,2-2 0 0,5-1-1 15,-1-1 0-15,3 1 1 0,3-3-1 16,2-1 0-16,-4 0 0 0,4-2 1 16,0 1 0-16,0-3-1 0,0 0 1 15,-3-2 0-15,3-3-1 0,0 5 1 0,0-5-1 16,-4 5 1-16,4-5-1 0,-6 0 1 16,4 0-1-16,2 0-1 0,0 5 1 15,0-5-1-15,2 0 0 0,8 5 1 16,4-5-1-16,2 0 1 0,11 3 1 15,5-3 0-15,1 0 0 0,6-3-1 16,5-1 1-16,-2-1 0 0,4-1 0 0,-1-2-1 16,-4 0 1-16,-1 2 0 0,-1-1-1 15,-6 2 1-15,-5 5-1 0,-4 0 0 16,-10 0 1-16,-6 0 0 0,-3 0 0 16,-11 3 0-16,-5-3 0 0,-4 5 0 15,-10-1 0-15,-2 0 1 0,-5 1-2 16,-2 0 1-16,-1 1-1 0,0-3 1 15,-2 2-1-15,4-1-1 0,-5-4 1 0,4 0 0 16,0 3-1-16,0-3 0 0,2 0 1 16,5 0-1-16,2 0 1 0,8 0 0 15,5 0 0-15,5 4-1 0,1-4 0 16,6 0 0-16,8 0 0 0,3 0-1 16,3-5 1-16,8 1 0 0,4 1 1 15,7-2 0-15,0-1 0 0,4-3 1 16,0 2-2-16,0-3-2 0,-3 0-6 0,0 2-8 15,-1 0-8-15,-1 0-12 0,-4 3-91 16,-1 5-97-16,-1-4-228 0</inkml:trace>
  <inkml:trace contextRef="#ctx0" brushRef="#br0" timeOffset="51503.23">14016 9179 364 0,'-3'0'85'0,"3"0"3"16,-4 0-59-16,4 0-9 0,-5 0-1 15,5-4-1-15,0 4-3 0,-3 0 0 16,3 0-2-16,-4 0-1 0,4 0-1 15,-8 4-1-15,6 1-1 0,-4 1-1 16,0 1 1-16,-1 3-1 0,-5 0 1 16,4 1 0-16,-4-1 0 0,-1-1 0 15,-1 1-2-15,-5-3 0 0,5-1-1 0,-4 0-1 16,4-2 0-16,0 1 0 0,2-5-1 16,4 5 0-16,1-5-1 0,2 4 0 15,5-4 0-15,-6 0 0 0,6 0 0 16,0 0 0-16,0 0 1 0,0 0-1 15,0 0 0-15,0 0-1 0,6-5 1 16,-6 2-1-16,5-1-1 0,-5 4 0 16,2-6 0-16,-2 2 0 0,0-1 0 15,6-1-1-15,-6 0 1 0,0-2-1 0,5-1 0 16,-3 0 1-16,4 1-1 0,-1 0 0 16,1 0 0-16,4 2 1 0,2 1-1 15,0 0 1-15,1 5-1 0,1-6 0 16,1 6 1-16,1-4 0 0,-1 4 0 15,-1 0 0-15,0 0 1 0,-1 0-1 16,0 0 1-16,-1 0 0 0,-4 0 0 16,3 0 0-16,-5 0 0 0,-3 4 1 15,3-4 0-15,-2 7 1 0,-4 2 0 0,0-1 1 16,0 2 1-16,0 1-1 0,0 0 0 16,0-1 0-16,-4 1-1 0,-1-2 0 15,5-2-1-15,-7 2 0 0,0 0 0 16,1 5 0-16,2 2 0 0,-6-1 0 15,2 4-1-15,-4 1 0 0,-1 3 0 16,0 1 0-16,0 0-1 0,-4-1 0 16,-1 0 0-16,-1 0 0 0,0 1 0 0,3-4 0 15,-3-1-1-15,5 0 1 0,0-1 0 16,1-1-1-16,1-1 1 0,-1 0-1 16,1 1 0-16,-2-1 1 0,1 0-1 15,0-3 0-15,-2 2 0 0,-1 1 1 16,1 2-1-16,2-4 0 0,-1 4 1 15,2-4-1-15,2-1 0 0,0-1 1 16,7-1-1-16,-1-7 1 0,4 0-1 0,0-4 1 16,0 0 0-16,0 0 1 0,0-4-1 15,0-2 0-15,7-1 0 0,-1-4 0 16,6 1 0-16,0-2-1 0,3-2 1 16,-1 2 0-16,4-1-1 0,-2 0-1 15,7 0-5-15,-3-1-5 0,1-1-7 16,5-1-11-16,2-3-14 0,3-2-96 15,2 3-102-15,1-3-243 0</inkml:trace>
  <inkml:trace contextRef="#ctx0" brushRef="#br0" timeOffset="52289.68">14431 9125 413 0,'-4'-6'89'0,"4"2"1"0,0 0-73 0,0 0-5 16,5 0 1-16,-3 1 1 0,3-3 0 15,-1 6 3-15,-4-5 2 0,3 5 1 16,-3-4 0-16,0 4 1 0,0 0-1 15,0 0-3-15,0 0-2 0,0 0-2 16,-3 0-2-16,-1 5 0 0,-2-1-4 16,0 4 0-16,-3 1 0 0,1 4 1 15,-2 1 2-15,0 3-1 0,-1 3 0 16,3 1-2-16,-3 0 0 0,4 1-2 16,1-1-1-16,4 2-1 0,2-1 0 15,0-5-2-15,6 0 0 0,0-1 0 16,4-3 0-16,0-5-1 0,0-1 1 0,3-7 0 15,4 0 0-15,-1-7 0 0,3-1 0 16,1-4 0-16,0-2 0 0,-1-2 0 16,2 0-1-16,-2-6 1 0,0-1 0 15,-3 1-1-15,0 0 0 0,-2 1 0 16,-5-1 1-16,-1 2-1 0,-3 2 0 16,0 5 0-16,-5 3-1 0,0 1 1 15,0 2 0-15,0 1-1 0,0 6-1 0,-6 0 1 16,0 0 0-16,-1 6 0 0,-5 3 1 15,2 3 0-15,-2 3 2 0,-2 4 1 16,0 6 0-16,-1-2 2 0,0 4 0 16,3 7 1-16,-2 2 0 0,1 6 0 15,-1 3 0-15,1-1-1 0,-2 2-1 16,3-2 0-16,0-4-1 0,2-2 0 0,3-7-1 16,2-2 1-16,0-3-1 0,5-1 0 15,0-7 0-15,0-1-1 0,0-5 0 16,0-2 0-16,0-4-1 0,5-6 1 15,-5 0-1-15,0 4-5 0,2-4-6 16,3-5-8-16,-2-3-10 0,2-3-13 16,2-5-104-16,0-1-108 0,2-5-256 15</inkml:trace>
  <inkml:trace contextRef="#ctx0" brushRef="#br0" timeOffset="53673.86">14073 9174 284 0,'0'0'75'0,"0"0"2"0,0 0-21 16,3 0-29-16,-3 0-7 0,0 0-3 15,0 0-1-15,0 0-1 0,4 0-1 16,-4 0 0-16,0 0 0 0,0 0 1 16,0 0-1-16,0 0 0 0,0 0 0 15,0-3-1-15,-4 3-1 0,4 0-2 16,0 0-1-16,-3-4-3 0,3 4 0 0,-6 0-1 15,2-4-2-15,-2 4 0 0,2 0-1 16,-2-3-1-16,0 3 1 0,-1 0-1 16,-4 0 1-16,4 0 1 0,-1 0 0 15,-3 0 2-15,2 0 0 0,-2 0 1 16,4 0-1-16,-2 0 1 0,-1 0-1 16,3 4 0-16,0-4-2 0,-2 0-1 15,2 5 1-15,-3-5-2 0,3 6 1 0,-2-6 0 16,2 7 0-16,-4-2 0 0,2 0 1 15,-2 2-1-15,-1 0 0 0,3 2 0 16,-2 1 0-16,3 0 0 0,-1-2 0 16,2 0 0-16,1 1 1 0,-3-2-1 15,2 0 1-15,-1-3 0 0,2 0-1 16,0 0 0-16,3-1-1 0,-1 1 0 16,4-4-1-16,0 0 1 0,0 0 0 0,0 0-1 15,4-4 1-15,-1 4 1 0,3-6-1 16,4 1 1-16,0-1-1 0,-3-1 0 15,3-1 0-15,0-2-1 0,-3-1 1 16,3 1-1-16,-2 1 1 0,0 2-1 16,-2 0 0-16,0 1 0 0,-1 6 0 15,-3-3 0-15,-2 3-1 0,0 0 1 16,-2 0-1-16,-4 5 0 0,-2 1 1 16,-3 2 0-16,-1 0 0 0,-1 0 1 0,-1 2 0 15,1-2-1-15,-1-2 1 0,5 1-1 16,-1-3 1-16,2-1-1 0,2-3 1 15,4 4-2-15,2-4 1 0,0 0 0 16,0 0 0-16,3 0 0 0,7-7 0 16,-2 1 0-16,4-3 1 0,3-1 0 15,2 0-1-15,4-1 1 0,0 0-1 0,0 0 0 16,-1 2 0-16,1 0 0 0,-2 3 1 16,0-2-1-16,-5 4 0 0,0-1 0 15,-2 1 0-15,-1 0 0 0,-4 1 0 16,0 3 0-16,-2 0 0 0,-2 0 0 15,2 0-1-15,-3 0 1 0,-2 7 0 16,0 0 2-16,0 2 0 0,0 1 1 16,0 5 1-16,0 0 1 0,-7 0 0 0,7 0 0 15,-6 1-1-15,3 0 0 0,-1 1-1 16,-2-2 0-16,-2 4-1 0,2 0 0 16,0 4 0-16,-2 0 0 0,-5 2 0 15,1-1 0-15,-2 0-1 0,1 0 0 16,-2-1 0-16,-3-2 0 0,1 0 0 15,0-3-1-15,-2 0 1 0,4-1-1 16,-3 0 1-16,4-2-1 0,-1 2 0 16,2-3 1-16,-1-2-1 0,3 0 1 0,0 0-1 15,2-1 0-15,2-2 0 0,0 0 1 16,2-3-1-16,-1 2 0 0,3-2 0 16,3-3 0-16,-5-3 0 0,5 4-1 15,0-4 1-15,0 0-1 0,5 0 1 16,-1 0-1-16,5 0 1 0,1 0-1 15,9 0 2-15,0-7-1 0,8 1 1 0,6 1-1 16,0-1-1-16,5-3-4 0,-2 4-5 16,-3-2-9-16,0 2-11 0,-1-1 58 15,-5 0-161-15,0 0-108 0,0 2-280 16</inkml:trace>
  <inkml:trace contextRef="#ctx0" brushRef="#br0" timeOffset="54037.94">14909 9265 475 0,'0'0'106'0,"0"0"5"15,6 0-78-15,-6 0-8 0,8 5-4 16,-2-1-2-16,4-4 0 0,-2 4-2 16,6-4-4-16,0 5-3 0,2-1-1 15,1-4-2-15,5 0-1 0,1 0-1 16,-1 0-2-16,-1 0-1 0,1 0-1 0,-1 0 0 15,-5 0-2-15,0-4-6 0,-5 4-9 16,0 0-10-16,-2-3-8 0,-3 3-93 16,-6 0-96-16,0 0-226 0</inkml:trace>
  <inkml:trace contextRef="#ctx0" brushRef="#br0" timeOffset="54516.39">14937 9567 429 0,'-9'4'93'16,"2"1"3"-16,1 0-73 0,2-1-4 15,4 0-2-15,0-4-1 0,9 4 0 16,-2-4 0-16,5 4-1 0,4-4-2 16,3 0-1-16,4 0 0 0,3 0-1 0,4-4-2 15,-2 1-1-15,1-2 0 16,1 0-2-16,-4 1-2 0,-4 4-1 0,-2 0-1 16,-7 0 1-16,-1 0-1 0,-4 0 2 15,-8 0 3-15,0 0 0 0,-4 0 0 16,-6 0 0-16,-4 0 0 0,-6 0 0 15,2 0-3-15,-8 0-3 0,-1 10 0 16,-5-3 0-16,3 1 0 0,-2-2-1 16,1-1 1-16,-3 0-1 0,3-2 1 15,2-3 0-15,3 5-1 0,4-5 1 16,3 4 0-16,8-4-1 0,3 0-1 16,7 3 0-16,0-3 0 0,2 0 1 0,10 0-1 15,3 0 0-15,4 0 1 0,7 0 0 16,1 0 1-16,6-3-2 0,-1-1-2 15,1 0-6-15,0 0-11 0,0 0-14 0,-1-2-93 16,-4 6-99-16,-2-4-242 0</inkml:trace>
  <inkml:trace contextRef="#ctx0" brushRef="#br0" timeOffset="134810.72">15390 9492 479 0,'-5'0'102'0,"1"0"1"0</inkml:trace>
  <inkml:trace contextRef="#ctx0" brushRef="#br0" timeOffset="134880.03">15374 9488 700 0,'217'-208'67'0,"-186"178"-66"0,-1 5 0 0,-1 4 0 0,-2 2 0 0,-5 3 0 0,-6 8 1 0,-2 2 0 0,-6 6 3 15,-3 0 2-15,-5 7 2 0,0 5 2 0,0 6 0 0,-7 1 2 0,-2 6 0 0,-4 5-2 0,-3 5-1 0,-2 4-3 0,-1 0-1 0,0-1-1 0,1 2-1 0,2-2-1 0,2-4 0 0,4-3-2 0,1-5 0 0,3-4-1 0,-1-2-1 0,7-6-4 0,0-1-4 0,0-5-6 0,7-2-6 0,0-6-9 0,2 0-4 0,0-4-92 0,5-4-91 0,0-2-221 0</inkml:trace>
  <inkml:trace contextRef="#ctx0" brushRef="#br0" timeOffset="135508.85">15986 9478 477 0,'0'-6'112'0,"0"-3"1"0,0-3-55 0,0-2-46 15,6-4-3-15,5-5-3 0,1-3-2 16,7 1-3-16,1-3 1 0,1-4 0 16,5 0 1-16,1 0 0 0,0 4 1 15,-1 4-1-15,0 1 1 0,-3 4 1 16,-3 9-2-16,-3 1 1 0,-3 6 0 15,-3 3 2-15,-3 3 3 0,-1 6 3 0,-7 3 3 16,0 8 2-16,-7 3 2 0,-1 2 0 16,-5 6-2-16,-5 5-2 0,0 0-2 15,-1 3-5-15,1-3-1 0,2 0-3 16,2-1-2-16,4-3 0 0,2-4-1 16,4-6-1-16,4-3-2 0,-6-6-3 15,6-3-5-15,0-2-4 0,0-5-3 16,0-3-4-16,7 0-6 0,-7 0-9 15,6-5-1-15,0-2-95 0,1-2-96 0,1-8-238 16</inkml:trace>
  <inkml:trace contextRef="#ctx0" brushRef="#br0" timeOffset="135958.24">16602 9130 517 0,'-6'-4'115'15,"0"4"1"-15,0-4-93 0,-1 4-4 16,1 0 0-16,0 0-2 0,0 7-4 16,-1-1 0-16,-1 2 1 0,0 3 1 0,-3 4-1 15,0 3-2-15,0 1-2 0,0 0-3 16,2 0-1-16,2 1-3 0,2 1-2 15,5-1-1-15,0-3 0 0,6 1-1 16,1-1 1-16,6 0 0 0,1-1 0 16,1 0 1-16,3 0-1 0,2 0 1 15,-1 1-1-15,-2 3 0 0,0-1 0 16,-4 0 0-16,0 1 1 0,-5 0-2 16,-3-2 1-16,-5 1 0 0,0-1 0 15,0-1 1-15,-9-2 0 0,-1 2 1 0,-2 1 1 16,-1 1 2-16,-3-5 1 0,-3 0 1 15,-1-2 0-15,-6-1 0 0,0-2 0 16,0-6-2-16,-1-3-1 0,2 0-1 16,3 0-2-16,1 0-3 0,3-3-3 15,5-2-6-15,2-4-4 0,5 0-6 16,6-3-8-16,-4-1-8 0,8-4-11 16,0-1-89-16,3-1-93 0,4 1-229 0</inkml:trace>
  <inkml:trace contextRef="#ctx0" brushRef="#br0" timeOffset="136132.01">16471 9228 563 0,'-5'-15'128'0,"5"2"0"0,0 0-94 16,0 3-12-16,10 2-7 0,-1 1-6 16,7 1-6-16,1-3-1 0,3 1 0 15,1 1-1-15,5-3 0 0,5 2 0 16,0 1 0-16,4 2-8 0,0 2-11 15,4 3-15-15,0 0-97 0,1 6-104 16,-7 2-254-16</inkml:trace>
  <inkml:trace contextRef="#ctx0" brushRef="#br0" timeOffset="136390.11">16843 9612 517 0,'-3'13'116'0,"-3"7"2"16,1 3-90-16,-3 3-11 0,2 2 0 16,-1 5-3-16,-2 1-4 0,-1 3-4 15,-2-3-1-15,3 1-1 0,-3 3 0 16,0-3-2-16,4-4-1 0,-4-4-6 15,5-3-7-15,3-1-12 0,4-7-15 16,-3-4-84-16,3-3-94 0,7-2-222 16</inkml:trace>
  <inkml:trace contextRef="#ctx0" brushRef="#br0" timeOffset="136851.18">17146 9265 595 0,'-13'-8'124'0,"10"-2"1"15,3 1-112-15,0-2-6 0,8 0-2 16,5 1-2-16,3-1-2 0,3 1-1 15,5 7 1-15,-1 3 0 0,1 0 1 0,2 6 1 16,-4 5 1-16,2 3 0 0,-8 1 0 16,2 2 0-16,-5 5 0 0,-4 4-1 15,-5 1-1-15,-4 3 1 0,-5 0 0 16,-3 2 0-16,-6 2 1 0,-4-2 1 16,-2-6 1-16,-5 1 1 0,-3-3 0 15,0-1 2-15,1-1 0 0,1-3-1 16,1-1 0-16,6-3-2 0,3 1-1 15,6-3-3-15,4-4-1 0,6 0 0 0,0-2-2 16,12-1 0-16,2 0 1 0,6-2 0 16,6 3 1-16,6-2 0 0,2 0 0 15,5-1-1-15,1 1 1 0,0 0 0 16,-1-1-1-16,0-4 1 0,-7 4-1 16,-4-4-6-16,-7 0-8 0,-2 5-12 15,-7-5-13-15,-5 3-104 0,-7-3-109 16,0 7-264-16</inkml:trace>
  <inkml:trace contextRef="#ctx0" brushRef="#br0" timeOffset="137584.77">18548 8915 383 0,'0'-11'106'0,"-4"2"5"15,4-1-16-15,-3 4-64 0,3 2-2 16,-5 0-1-16,5 0-5 0,-5 4-6 16,-1-4-3-16,-2 4-2 0,-4 6-1 0,-4 0 1 15,-3 8-2-15,-2 5-1 0,-7 8-1 16,-5 5-1-16,-4 4 0 0,-3 4-1 16,0 7-1-16,0 1-2 0,1 7 1 15,5 3-1-15,2 4 0 0,6 1 0 16,9 0 0-16,5-3-1 0,8-2 0 15,4-8-1-15,10-6-1 0,6-9 1 16,8-3-1-16,4-5 0 0,12-4 0 16,4-3 0-16,5-8-3 0,5-4-1 0,-2-3-4 15,1-5-2-15,-4 0-6 0,-6 0-5 16,-8-6-7-16,-10 0-8 0,-6 0-16 16,-6 1-76-16,-8-2-89 0,-5 0-209 15</inkml:trace>
  <inkml:trace contextRef="#ctx0" brushRef="#br0" timeOffset="137952.74">18039 9260 459 0,'-16'-10'105'15,"3"2"1"-15,1-1-80 0,1 3-6 16,4 0-2-16,5 1 1 0,2 5-7 16,2-5-2-16,5 5 0 0,4-4 2 15,4 4 1-15,6-4 1 0,5 0-2 16,7 4 0-16,5-5-1 0,2 5-2 0,6 0-3 15,-3 3-1-15,1 3-3 0,-4 1-1 16,-2-1 0-16,-5 2 0 0,-5-1 0 16,-6-1-1-16,-7-1 1 0,-3-2-1 15,-3-3-1-15,-7 0-4 0,-2 0-4 16,-3 0-9-16,-5 0-9 0,-6 0-11 16,-3-5-88-16,-5 2-94 0,-2 3-222 15</inkml:trace>
  <inkml:trace contextRef="#ctx0" brushRef="#br0" timeOffset="138192.61">17918 9476 387 0,'-18'12'101'0,"3"-2"2"16,-3-1-43-16,6 0-30 0,4 0-3 0,1-3 0 15,1-1-7-15,6-2-1 0,0 2 0 16,4-1 0-16,6-4 1 0,9 5 0 15,6-5-3-15,4 0-1 0,9 0-1 16,4-6-3-16,7-2-3 0,1 1-2 16,3 0-1-16,-1 0-2 0,0 2-2 15,-1-2-2-15,-8 7-6 0,-4-5-10 16,-4 5-15-16,-6 0-104 0,-13 0-107 16,-8 0-268-16</inkml:trace>
  <inkml:trace contextRef="#ctx0" brushRef="#br0" timeOffset="206066.57">3289 10904 296 0,'0'-11'71'0,"-3"-1"2"0,-2 4-46 0,-1 1-5 0,4 3-7 0,2 0-5 0,-5 4-2 0,5-3-1 0,-6 3 2 0,6 0 1 0,-2 0 3 0,2 0 2 0,-4 0 1 0,4 0-1 0,0 0-2 0,-3 0-2 0,3 3-2 0,0-3-4 0,0 4-2 0,0 0-1 0,0-4-1 0,0 4 1 16,0-4-1-16,-5 4 0 0,-1-4 1 15,0 0 1-15,0 0 1 0,2 0 2 16,-5 0 0-16,1 0 1 0,1 0-1 16,1-4 1-16,-2 4-1 0,0 0-2 15,-3 6-2-15,2-2 0 0,-3 3-1 0,0 5-1 16,3 4 1-16,-3 2-1 0,1 6 0 15,4 0 1-15,-1 6-1 0,8-2 1 16,-2 0-1-16,2-2 1 0,3 2-1 16,4-2 1-16,-1-1 0 0,2 2 0 15,2-1 0-15,-1 1 0 0,2 1 0 16,-3 2-1-16,4-1 1 0,-5-2 0 16,0 1 0-16,-5-1-1 0,-2-2 1 15,-3-2 0-15,-7-3 0 0,0-2 0 16,-8-4 1-16,-4-4-1 0,-5-2 0 15,-4-4 1-15,2-4 2 0,-3 0 2 0,0-7 1 16,5 4 1-16,2-5 0 0,5 1 1 16,6-1-2-16,2-1-2 0,5 1-6 15,7 0-9-15,0-2-12 0,7-1-91 16,7-1-92-16,6-2-232 0</inkml:trace>
  <inkml:trace contextRef="#ctx0" brushRef="#br0" timeOffset="-183832.17">2667 10676 208 0,'-4'-6'72'0,"-2"0"5"0,1 0-18 0,5 0-4 0,-5 1-7 0,5 0-8 0,0 0-10 0,0 5-8 0,6-6-6 0,-2 6-5 0,-4-3-3 0,8 3-3 0,-6 0-1 0,-2 3 0 0,6 1 1 15,-6 2 1-15,0 4 2 0,0 2 2 16,-5 5 2-16,-2 4-1 0,-2 2 0 16,-2 7-2-16,-4 0-1 0,1 7-1 0,-5 3-3 15,1 3 0-15,0 0-2 0,1 0 0 16,-3-3-1-16,1 2 1 0,4-6 0 15,-3 0 0-15,5-4 0 0,-1-4 1 16,2-1 0-16,5-3-1 0,1-4 1 0,-1-1-1 16,5-4 0-16,2-5 0 15,-5 0 0-15,5-4-1 0,0-2 1 0,0-4 0 16,-2 5 0-16,2-5-1 0,0 0 0 16,0 0 1-16,0 0-1 0,0 0-1 15,0 0 1-15,0 4-1 0,-5-4 1 16,5 0-1-16,-5 0 1 0,5 0 1 15,-2 0 1-15,2 0 1 0,0-7 0 16,0 0 0-16,0-1 1 0,0 1-1 16,0 0 0-16,0-4-1 0,2-1-1 15,3-4-1-15,2-3 0 0,0 0 0 0,5-5-2 16,1-5 0-16,2-4 0 0,4-5-1 16,2-4 0-16,5-3 1 0,0-1-1 15,2 0 1-15,1 2 0 0,-2 5 1 16,-5 7 0-16,3 8 0 0,-4 2 0 15,-3 5 0-15,-3 4 0 0,2 3 1 16,-1 5-1-16,1 5 1 0,-2 0 1 0,-2 8-1 16,1 4 2-16,-6 4-1 15,4 6 2-15,-4 4-1 0,-2 2 0 0,0 3 0 16,-3 3 0-16,-3-1 0 0,0 1-1 16,0-5 1-16,-8-2-1 0,1-4 1 15,-6-4 0-15,-1-3 0 0,-6-4 0 16,0-4-1-16,0-4 1 0,-2 0-1 15,2-4 0-15,-1-4-1 0,3 0 0 16,-1-3-4-16,3-3-5 0,-1-4-10 0,3 1-12 16,-2-3-97-16,5-3-100 0,3 1-246 15</inkml:trace>
  <inkml:trace contextRef="#ctx0" brushRef="#br0" timeOffset="-183045.13">3625 11539 437 0,'0'0'95'0,"-5"0"2"0,5 0-72 0,-8 8-8 16,2 2-2-16,-3 4 0 0,-5 3 1 15,-3 5 1-15,-3 3 1 0,1 4 1 16,-1 1-3-16,0 2-1 0,1 6-2 15,3-3-2-15,3 2-1 0,-1-1-3 16,2-2-1-16,0 0-2 0,5-3-1 16,1-5-1-16,3-4-1 0,3-6 0 15,-5-4-1-15,5-5-1 0,0-2-4 0,6-5-8 16,0-10-11-16,0 0-27 0,3-6-72 16,4-6-91-16,-1-6-215 0</inkml:trace>
  <inkml:trace contextRef="#ctx0" brushRef="#br0" timeOffset="-182753.47">3408 11611 483 0,'-14'-4'105'0,"2"1"1"15,3 3-85-15,-2 0-6 0,4 0-3 16,0 0-1-16,-1 0 0 0,0 0 2 15,3 0 0-15,0 0 0 0,5 3 0 0,0-3-2 16,5 5-2-16,2-5-1 0,6 6-1 16,2-6-1-16,9 4 0 0,4-4-1 15,6-5-1-15,11 2 0 0,2-4-1 16,5-2-1-16,1 0 0 0,4 0 0 16,-7 0 0-16,-4 2-1 0,-2-2-1 15,-10 1-1-15,-2 5-6 0,-9 3-10 16,-4 0-15-16,-6 0-95 0,-6 8-101 15,-7 1-248-15</inkml:trace>
  <inkml:trace contextRef="#ctx0" brushRef="#br0" timeOffset="-182000.5">4153 11764 388 0,'-5'0'92'0,"1"-4"2"16,4-2-56-16,0 0-13 0,0-1-5 15,0-2-4-15,0-2-2 0,0 0 1 16,0 0 0-16,0-1 1 0,0 1 1 16,0 4-2-16,-10-1 0 0,-2 4-2 15,-1 4-1-15,-5 0-4 0,-4 5-1 16,-4 5-3-16,0 4-1 0,-1 4-1 0,1 1 1 15,4 2 0-15,2-1 0 0,6 2 0 16,3-1 0-16,5-2 0 0,6-2-1 16,6-4 0-16,5-2 0 0,7-6-1 15,11-5 1-15,4-8-1 0,7-3 0 16,1-3 0-16,1-3 0 0,-2-2-1 16,-4 0 0-16,-8-1 0 0,-2 3 1 15,-9 0-1-15,-3 1 0 0,-5 2 0 16,-4 3 1-16,-5 5 0 0,-6 1 1 0,-2 5 0 15,-4 4 0-15,-1 3 0 0,-2 5 0 16,-2 4 0-16,0 0 0 0,1 3-1 16,2 2 1-16,3 0-1 0,3-1 0 15,6-2 0-15,8-4-1 0,1-1 0 16,8-4 1-16,3-9-1 0,6 0 1 16,5-7-1-16,1-6 1 0,1 0-1 0,1-1 1 15,0-1-1-15,-4-1 0 0,-5-2 0 16,-4 3 1-16,-3 2-1 0,-7 1 0 15,-1 2 0-15,-8 2 0 0,5 4 0 16,-5 8 0-16,0 4 1 0,-7 3-1 16,3 4 1-16,1 4 1 0,-1 5 0 15,4 4 0-15,0 0 0 0,0 1 0 16,7 3 0-16,4-1-1 0,4 0 0 16,2-4 0-16,1-3-1 0,3-3-1 15,0-1-3-15,-1-3-5 0,0-5-10 0,-1-2-11 16,0-1-50-16,-2-5-50 0,-3-4-88 15,0 0-196-15</inkml:trace>
  <inkml:trace contextRef="#ctx0" brushRef="#br0" timeOffset="-181765.68">4757 11698 462 0,'-5'-4'106'16,"-2"4"0"-16,-1 4-71 0,3 6-12 15,-4 4-4-15,-2 5-1 0,-5 7 0 16,-5 1 1-16,-4 5 1 0,-7 3 0 0,-1-2-3 16,-2 5-3-16,2-3-3 0,-2-1-3 15,5-3-2-15,0-2-3 0,7-4-1 16,2-4-3-16,3-5-5 0,3-4-8 16,4-3-8-16,6-3-12 0,5-2-47 15,0-4-49-15,4-4-86 0,7-2-187 16</inkml:trace>
  <inkml:trace contextRef="#ctx0" brushRef="#br0" timeOffset="-180689.7">5094 11215 371 0,'0'0'87'0,"6"-4"1"0,-3 4-53 0,-3 0-14 0,9 0-7 0,-3 0-1 0,6 0-1 15,6 0 1-15,5 6 2 0,2-6-1 16,4 4 0-16,1-4-2 0,3 7-2 15,-1-7-2-15,-4 3-1 0,4-3-1 16,-2 0-1-16,0-3-2 0,-3 3 0 16,2-5-1-16,-5 5 0 0,1-4-1 0,-8 4-3 15,-2 5-7-15,-5-1-11 0,0 0-88 16,-10-4-89-16,0 5-223 0</inkml:trace>
  <inkml:trace contextRef="#ctx0" brushRef="#br0" timeOffset="-180212.83">5168 11585 398 0,'-8'0'92'0,"-1"0"1"16,3 0-62-16,6 0-10 0,0 0-5 16,-3 0-3-16,3 0 0 0,0 0 0 15,0 0 1-15,3 0 1 0,3 0 0 16,8 0 0-16,2 0-2 0,7 0-1 16,4 0 0-16,3 0-2 0,0 0-2 15,1 0-2-15,1 0 0 0,1-3-2 16,-3-3-1-16,-1 2 0 0,1-4-1 15,0 1 0-15,0 2-1 0,-1 1 0 0,-2 0-3 16,-4 4-8-16,0 0-13 0,-3 0-96 16,-8 4-97-16,-8-4-246 0</inkml:trace>
  <inkml:trace contextRef="#ctx0" brushRef="#br0" timeOffset="-175932.61">6663 10646 195 0,'0'-4'42'16,"0"4"1"-16,0-5-29 0,5 5 0 0,-5 0 6 16,0 0 4-16,0 0 5 0,0 0 4 15,0 0 4-15,-5 5 0 0,0 0-6 16,2 3-5-16,-3 1-4 0,-5 3-2 15,1 3-5-15,-3 4-3 0,-4-1-2 16,2 1-3-16,-3 1-1 0,4 2-2 16,1-1-1-16,1-3-1 0,5-2 0 0,1 0-1 15,4-5 0-15,2-2 0 0,-6-4 2 16,6-5 0-16,0 0 1 0,7 0 0 16,-1-5 0-16,6-1 0 0,1-1 0 15,2 0-2-15,3 2 1 0,-3 5-1 16,5 0-1-16,-1 3 2 0,-1 6-1 15,-1 5 0-15,-1 3 0 0,-1 2 0 16,-3 0 0-16,-4 3 0 0,-1-1 1 16,-2-1 1-16,-5 0 0 0,0-2 1 15,-12-1 1-15,3-3 0 0,-2-1 1 16,-3 0 0-16,0-2-1 0,-4-2 1 0,-1 0-2 16,3-3 1-16,-3 1-1 0,1-1 0 15,2-1 0-15,-1-2 0 0,1 2-1 16,3-2 0-16,0-3 0 0,2 4-1 15,3-4 0-15,-1 0-1 0,3 0 0 16,1 0-1-16,0 0 0 0,2 0 0 16,3 0-2-16,-4-4-2 0,4 4-4 0,0-5-5 15,0 5-7-15,0-5-15 0,0 1-81 16,5 4-89-16,-2-5-212 0</inkml:trace>
  <inkml:trace contextRef="#ctx0" brushRef="#br0" timeOffset="-175667.12">6630 10726 386 0,'-5'-15'95'0,"1"3"3"0,-1-1-54 16,0 5-13-16,3 0-6 0,2 2-5 15,0 6-2-15,7-6-3 0,0 3-1 16,7 0-3-16,4-1-1 0,3 0-2 16,4 4-1-16,-2-6-2 0,3 6-2 15,4-3-1-15,-4 3 0 0,-3 3-2 16,-2-3-5-16,2 4-6 0,-2-4-12 16,-2 5-91-16,-4-5-91 0,0 5-231 15</inkml:trace>
  <inkml:trace contextRef="#ctx0" brushRef="#br0" timeOffset="-175311.15">7031 11055 355 0,'-5'3'95'0,"0"4"3"0,-3 1-10 0,0 6-61 16,-2 0-6-16,1 5-4 0,-2 3-1 15,-3 3-2-15,1 0-2 0,0-2-3 16,-1 2-2-16,-1-1-2 0,2-3-2 16,2 1 0-16,2-3-4 0,2-2-4 15,2 1-8-15,5-4-13 0,-5-2-85 16,5-5-87-16,6-7-218 0</inkml:trace>
  <inkml:trace contextRef="#ctx0" brushRef="#br0" timeOffset="-174681.5">7309 10783 431 0,'-6'-5'99'16,"0"0"2"-16,1 0-70 0,0 0-9 15,3 2-5-15,2-2-3 0,0-1-2 16,0 0-1-16,2-3-1 0,3 0 0 16,2 1-1-16,6 1 0 0,0-1 0 0,0 3-2 15,3 1 0-15,1 4-1 16,2 0-1-16,-3 0 0 0,2 4-1 0,-4 2-1 16,-1 2-1-16,-1 2 1 0,-4-1-1 15,-1 1 0-15,-1 4 1 0,-6-1 0 16,0 1 0-16,0 5 0 0,-7-1 1 15,-3 5-1-15,-2 1-1 0,-1 3 1 16,-5 1-2-16,0 1 0 0,-1-4 0 16,-3 0 0-16,2-2 0 0,0-3 0 0,0-4-1 15,5-2 1-15,1-5 0 0,4 1-1 16,3-3 1-16,5 0-1 0,2 0 0 16,7 1 0-16,2-2 0 0,8 3 0 15,-1-2 0-15,9 1 0 0,0 0 1 16,2-2-1-16,-1-1 1 0,1-1-1 15,-2 1 0-15,-2-5 1 0,3 0-1 16,-5 3 0-16,2-3 0 0,-5 0 0 16,0 0 0-16,-3 5-2 0,1-5-5 0,-5 5-4 15,-1-5-8-15,0 3-11 0,-1-3-94 16,-2 0-96-16,-1 0-234 0</inkml:trace>
  <inkml:trace contextRef="#ctx0" brushRef="#br0" timeOffset="-174379.33">7729 10831 476 0,'-7'-6'105'0,"1"-2"0"0,6 5-82 16,0 3-7-16,0 3-3 0,6-3-3 15,1 7 0-15,7-7 0 0,3 5 2 16,5-5 0-16,6 4-1 0,-1-4-1 16,4 4-3-16,1-4-3 0,2 0-1 15,-2 0-4-15,-2 0-8 0,2 0-11 0,-1-7-39 16,-2 3-60-16,-2 2-88 0,-5-4-205 15</inkml:trace>
  <inkml:trace contextRef="#ctx0" brushRef="#br0" timeOffset="-173890.37">8354 10689 458 0,'-5'-6'105'0,"-1"3"1"16,6-1-71-16,-6 4-17 0,6 0-4 16,0-5-5-16,3 5-3 0,6-4 0 15,1 0 0-15,3-1 1 0,4 0 2 16,2-1 0-16,4 1 1 0,0 0 0 15,-2 5 0-15,1-4-2 0,-1 4-1 16,-1 5-2-16,-1 1-1 0,-5 3-1 16,1 3 0-16,-8 4-1 0,-4 3 1 15,-3 0-1-15,-9 2 0 0,-1 3 0 16,-10 4 1-16,0-1-1 0,0 2 0 16,-3-1-1-16,0 4 1 0,3 0-1 15,-3-3 0-15,3-2 0 0,2-4-1 0,3 0 0 16,3-5 0-16,3-3 1 0,3-3-2 15,6-2 1-15,0-2 0 0,8-1 0 16,2 1 0-16,3-2 0 0,6-1 0 16,1-1 0-16,6-1 0 0,-1-3 1 15,3 0-1-15,-1 0 1 0,2 0-1 0,-4 0 0 16,-1 4 0-16,-3-4 0 0,-4 4-2 16,-2-4-4-16,-8 4-5 0,1 0-7 15,-2 0-9-15,-3-4-27 0,-3 0-71 16,0 4-88-16,0 1-205 0</inkml:trace>
  <inkml:trace contextRef="#ctx0" brushRef="#br0" timeOffset="-173273.37">6538 10420 357 0,'-7'-6'92'16,"1"0"3"-16,3 2-47 0,-6 4-13 15,1 4-8-15,1 3-7 0,-2 6-2 16,-3 6-2-16,-1 6 0 0,-5 3 1 0,3 6 0 15,-4 5 0-15,-2 5-2 0,-4 2-2 16,4 6-3-16,-1 6-2 0,3 5-3 16,5-1-1-16,5 0-2 0,9-5-1 15,9-2 0-15,5-4-1 0,6-7 1 16,7-10-1-16,2-4 0 0,4-1-1 16,6-4-4-16,2 2-8 0,4-4-13 15,6-3-94-15,-3 0-95 0,-4-4-240 16</inkml:trace>
  <inkml:trace contextRef="#ctx0" brushRef="#br0" timeOffset="-172591.76">8894 10405 421 0,'0'-11'88'0,"0"3"1"0,0 0-78 15,3 8-5-15,1 0-1 0,1 5-1 16,-1 4 2-16,3 4 3 0,-2 6 3 0,4 4 1 16,0 5 2-16,-1 3 0 0,3 5-1 15,-3 1-2-15,-2 5-3 0,2 0-1 16,-3 3-2-16,-5 4 0 0,4 5-2 16,-4 4 0-16,0-2-1 0,0-1 0 15,-4 0-1-15,-2-6-1 0,-6-1 1 16,1-8-1-16,-6-5-1 0,-2-5 1 15,-4-2 0-15,-4 0-1 0,-2-4-1 0,1-4-4 16,-4-4-5-16,2-1-8 0,0-5-50 16,3-3-42-16,6-7-80 0,3-7-179 15</inkml:trace>
  <inkml:trace contextRef="#ctx0" brushRef="#br0" timeOffset="-171050.75">9397 10779 312 0,'0'0'72'0,"0"-4"1"0,0 4-43 16,0 0-15-16,0 0-4 0,0 0-2 15,0 0-2-15,0 0 2 0,0 0 1 16,0-3 1-16,0 3 2 0,0 0 0 16,-4 4 1-16,4-4-2 0,-3 5 0 15,3-1-2-15,-5 0-2 0,5 0-3 16,0-1-1-16,0-3-1 0,0 7 0 15,0-7-1-15,0 4 0 0,5-4 0 16,0 0 0-16,-3 0-1 0,4 0 1 0,0 0-1 16,-4 0 0-16,3-3 0 0,-3 3 1 15,-2-4 1-15,5 4 0 0,-5 0 0 16,0 0-1-16,0 0 1 0,-6 0-1 16,0 4 0-16,-2-4-1 0,2 7-1 15,-4-1 1-15,1 0 1 0,0-3 0 16,2 2 0-16,1 0 1 0,1-5-1 15,5 0 2-15,-3 0-1 0,3 0-1 16,3-7 1-16,2 2-1 0,-1-2 0 0,0 0-1 16,-1 0-1-16,1 0 1 0,2 4-1 15,-6-1 0-15,3 4-5 0,-3 0-4 16,0 0-11-16,0 0-83 0,0 5-84 16,0-2-210-16</inkml:trace>
  <inkml:trace contextRef="#ctx0" brushRef="#br0" timeOffset="-170562.28">9814 10537 398 0,'-2'-8'88'0,"-4"3"1"15,0 5-69-15,0 0-2 0,0 4-1 16,-1 3-1-16,1 2 1 0,-2 2 1 16,1 1-1-16,1 3-2 0,1-3-2 15,5 2-1-15,0 1-4 0,5-2-1 16,2 0-2-16,2-2-1 0,3-1 0 16,4-2-1-16,0-3-1 0,3-1 0 0,2-4 0 15,-1 0-1-15,0 0 0 0,4-6 0 16,-4 1-1-16,0-3 1 0,0-2-1 15,-1-1 0-15,0-4-1 0,-3 0-1 16,1-3 0-16,-1-1 1 0,-2 2-1 16,-1 0 1-16,-1 2 0 0,-5 3 1 15,0 4-1-15,-3 3 0 0,-4 5 0 16,-6 0 0-16,-4 12 1 0,1 1 0 16,-3 5 1-16,-4 4 1 0,-1 3 2 0,-2 4 1 15,3 3 0-15,-2-4 2 0,2 2 0 16,-1 2 1-16,4 0 0 0,0 0 0 15,4-2-2-15,-2-2 0 0,4 2-1 16,2-1-2-16,3-4-2 0,2-3 0 16,0-1-3-16,2-5-5 0,3-4-5 15,2-2-6-15,-1-3-10 0,1-4-69 16,0-3-23-16,4-11-77 0,-1-3-164 0</inkml:trace>
  <inkml:trace contextRef="#ctx0" brushRef="#br0" timeOffset="-169847.27">10533 10474 440 0,'9'-6'97'0,"3"0"3"0,-1 6-77 15,-2 0-4-15,2 0-3 0,-4 0-1 16,0 7-1-16,-4-1 0 0,3 4-1 16,-6 1-1-16,0 0-1 0,0 1 0 15,0 3 0-15,-9 1-2 0,-2 2 0 16,-3 1-2-16,-5 2-1 0,-1 3 0 15,-6 2-2-15,3 3-1 0,-7-3-1 16,2 2 0-16,-3 2-1 0,3-1 0 16,1 0-1-16,2 0 1 0,4 0-1 0,7 2 1 15,2-3-1-15,3-2 0 0,9-2 1 16,0-5-2-16,0 0 1 0,10-4 0 16,3-2-1-16,6-3 0 0,1-2-1 15,7-1 1-15,0-3-1 0,5-4 0 16,-4 0 1-16,3-8 0 0,-4 0 0 15,-1-2 1-15,-6-6 0 0,-2 1 0 0,-8-4 1 16,0 0-1-16,-7-4 0 0,-3-1 1 16,-10 0-1-16,-2-2 0 0,-2-2 0 15,-4 5 0-15,-2-1 1 0,1-3-1 16,-1 1 0-16,-1-1 0 0,2 4 0 16,3 1 1-16,0-1-1 0,5 4 0 15,1 3 0-15,8 3 0 0,2 2 0 0,7 1 0 16,1-1-2-16,10-2-4 0,2 1-5 15,6-3-7-15,2 1-7 0,3-2-43 16,4-2-52-16,0 4-82 0,-2-1-186 16</inkml:trace>
  <inkml:trace contextRef="#ctx0" brushRef="#br0" timeOffset="-169077.48">9790 10549 296 0,'0'-10'78'0,"4"-1"1"16,-4 0-24-16,6 1-30 0,-6-1-7 16,6 1-3-16,-6 0-1 0,3 5 0 15,-3-2 1-15,0 4-1 0,0 3-1 16,5 0 1-16,-5 0-1 0,0 6 1 15,0 1-1-15,0 4 0 0,0 3-1 16,0 2-1-16,0 0-2 0,0 2-2 16,-6 1-5-16,6-1-9 0,-7-1-8 0,4 0-92 15,-7 0-88-15,3-1-225 0</inkml:trace>
  <inkml:trace contextRef="#ctx0" brushRef="#br0" timeOffset="-167392.9">6304 11609 299 0,'0'-4'85'16,"0"0"0"-16,0 4-3 0,0-5-58 15,0 5-9-15,0 0-7 0,0 0-3 16,2 0-1-16,3 0 1 0,-5 0 0 15,6 4 1-15,1-4 1 0,2 0 0 16,4 4 2-16,0-4-1 0,1 0 0 16,6 0-2-16,5 0 0 0,-1-6-1 0,4 2 0 15,4 2-2-15,3 2 0 0,6-4 0 16,3 4-1-16,3 0 1 0,0 0 0 16,4 0 0-16,-3 4 1 0,4-4 0 15,0-4 0-15,4 4 1 0,3 0-1 16,1-4-1-16,6 4 1 0,0 0-1 15,6-4-1-15,-1 4 0 0,-2 0 0 0,4-4 0 16,-1 4-1-16,3 0 1 0,1-3 0 16,0 3 0-16,3-4 0 0,3 4 0 15,-1-5 0-15,-1 2 0 0,2-1-1 16,-1-1 0-16,3 1 1 0,-1 4-1 16,-1-4 0-16,-3 4-1 0,0-4 1 15,-3 4 0-15,1 0-1 0,-2-4 1 16,1 4-1-16,-2 0 0 0,1 0 1 0,1-5-1 15,-4 5 0-15,1-7 1 0,-1 4-1 16,-3-3 0-16,-1 1 1 0,1-2-1 16,-3 1 1-16,-5 0-1 0,-1 1 0 15,-2 0 1-15,-6-2-1 0,-3 0 1 16,0 1 0-16,-5 2-1 0,0-1 1 16,-2 1-1-16,0 0 1 0,-5 4 0 15,-4-4 0-15,-1 0 0 0,-2 4 0 0,-6-5 0 16,1 5 1-16,-4-5-1 0,-7 5 0 15,4-4 0-15,-5 4 0 0,-1 0 0 16,-3-4 0-16,1 4 0 0,-6-4 2 16,1 4 1-16,2-4 2 0,-7 4 2 15,5-3 0-15,-5 3 2 0,0 0 0 16,0-6-2-16,0 6 0 0,0 0-3 16,2 0-1-16,-2 0-2 0,0 0-1 15,0 0-4-15,0 0-10 0,-2 0-12 16,-2 0-100-16,0 0-99 0,-2 0-253 0</inkml:trace>
  <inkml:trace contextRef="#ctx0" brushRef="#br0" timeOffset="-166260.34">8392 11784 278 0,'0'0'73'0,"-5"0"2"15,5 0-6-15,-6 0-48 0,3 3-3 16,-2-3-1-16,1 0 1 0,0 5 0 0,-1-5-3 15,0 4-2-15,1-4-2 0,4 0-1 16,-5 0-1-16,5 3 0 0,-4-3 0 16,4 0 2-16,-3-3 0 0,3 3-1 15,0-4-1-15,0 4 0 0,0-6-2 16,4 6-1-16,2-7-2 0,4 2-1 16,3-2-1-16,-1 2 0 0,3-3-1 15,1 2 0-15,0 0 0 0,-2 3 0 16,0 3 0-16,-2 0 1 0,2 3-1 0,-4 3 1 15,-1 1 1-15,-3 3 0 16,1 1 1-16,-7 3 0 0,0 3-1 0,-10 0 1 16,0 3-1-16,-3 4 0 0,-6 2-1 15,-2 1 0-15,-1-1 0 0,-7-1-1 16,1 0 0-16,-2-5 0 0,1 2 1 16,3-6-2-16,1 1 1 0,3-5 0 15,6-2-1-15,4 0 1 0,1-2 0 16,6 1-1-16,1-2 1 0,4-1 0 0,8 1 0 15,1 1 0-15,6-2 2 0,6 1-1 16,3-2 1-16,4 0 1 0,3 0-1 16,0-2 0-16,4-3 1 0,-1 0 0 15,-1 0-1-15,-3 0 0 0,-3 0-1 16,2-5 1-16,-3 1-1 0,-5 4-1 16,-5-4 0-16,-2 4-1 0,-2 0 0 15,-5 0-3-15,-5 0-6 0,-2 0-8 16,0 0-9-16,5 0-93 0,-5 0-95 0,0 0-232 15</inkml:trace>
  <inkml:trace contextRef="#ctx0" brushRef="#br0" timeOffset="-165620.22">11055 11212 399 0,'-11'-4'91'15,"2"4"0"-15,3-5-63 0,1 5-12 16,5 0-5-16,0 0-1 0,0 5-1 15,0-5 2-15,7 6 3 0,0-2 1 16,6-4 3-16,5 6-1 0,3-2-1 16,4-1-2-16,3 1-3 0,3 0-3 0,3-4-2 15,1 7-2-15,-2-7-1 0,4 5-1 16,-3-5 0-16,-3 0-1 0,-4 0 0 16,-4 3 0-16,-3-3-1 0,-7 0-2 15,0 0-4-15,-6 0-5 0,-7 4-3 16,0-4-8-16,-4 6-16 0,-6-1-76 15,-3-1-83-15,-7-4-198 0</inkml:trace>
  <inkml:trace contextRef="#ctx0" brushRef="#br0" timeOffset="-165290.45">11004 11605 332 0,'-6'5'79'16,"-1"-1"4"-16,1-1-49 0,4 2-7 15,2-1-2-15,-4-1-1 0,4-3-1 0,0 7 0 16,5-7-3-16,2 5-1 0,5-5-2 15,3 0-1-15,11-4-2 0,5 4-1 16,5-7-3-16,5 3-2 0,6-1-2 16,1 1-1-16,1 1-2 0,-4 3-1 15,-2-5-1-15,-4 5 1 0,-4-5-2 16,-4 5 1-16,-8 0-5 0,-3 0-9 16,-6 0-18-16,-5 3-81 0,-6 2-91 15,-3-1-221-15</inkml:trace>
  <inkml:trace contextRef="#ctx0" brushRef="#br0" timeOffset="-158115.22">12286 11051 310 0,'-6'0'73'0,"2"-10"2"0,-4 10-45 0,0 0-8 0,2-5-4 15,-1 5 0-15,1 0 0 0,-2 0 1 16,4 0 0-16,-2 0 0 0,3 0-1 16,3 0-3-16,-4 0-3 0,4 0-2 15,-5 0-3-15,5 0-1 0,0 0 0 16,-3-3-1-16,3 3 0 0,0 0 0 0,0 0 1 15,-5 0 0-15,5 0 1 0,0 0 0 16,0 0-1-16,0-7 0 0,5 3-1 16,0-3-1-16,5 0 0 0,3-4-2 15,7 0 0-15,1-1-1 0,5 2 1 16,-1 0-1-16,1 3 0 0,-4 3 0 16,1 4 1-16,-6 6 0 0,-1 6 0 15,-6 1 1-15,-3 5 0 0,-7 4 1 0,0 3 1 16,-13 1-1-16,-2 1 1 0,-8 1-1 15,-3-2 0-15,-4-3-1 0,0 0 0 16,2-3-1-16,4-2-1 0,7-5 0 16,1-3 0-16,7-2 0 0,9-2-1 15,0-2 1-15,9-1-1 0,4-3 0 16,1 5 0-16,6 0 1 0,1 3-1 16,0 1 1-16,-1 5 0 0,-1 1 0 15,-4 4 0-15,-2 0 0 0,-3 2 0 16,-5 1 1-16,-5 0 0 0,-5-1 0 0,-5 1 0 15,0 0 0-15,-7-1 1 0,1 0-1 16,-7-2 1-16,-1-4 1 0,1-1-1 16,-4-2 2-16,-5-2-1 0,1-1 0 15,-1 0 0-15,2-2 0 0,-2-4-1 16,4 2 0-16,2-5-1 0,3 0 0 0,5 0-1 16,2-5 0-16,4 5-1 0,3-6 0 15,1 2-2-15,8 1-5 0,0 3-7 16,6-7-7-16,4 4-9 0,3-1-35 15,3-1-62-15,8-3-86 0,2 1-195 16</inkml:trace>
  <inkml:trace contextRef="#ctx0" brushRef="#br0" timeOffset="-157891.12">12640 11480 470 0,'7'5'103'15,"-1"1"3"-15,-6 4-82 0,0 6-4 16,0 4-3-16,-9 4 1 0,-3 3-1 0,-3 0 1 16,-5 2-1-16,1 2-2 0,-1-3-2 15,1 1-2-15,1-1-4 0,3 1-1 16,1-1-3-16,3-1-1 0,4 0-1 16,1-4-3-16,6 1-6 0,-4-6-7 15,4-6-10-15,7-7-10 0,0-5-89 16,4-7-95-16,7-7-221 0</inkml:trace>
  <inkml:trace contextRef="#ctx0" brushRef="#br0" timeOffset="-157166.65">13006 11078 402 0,'0'0'89'15,"-3"-3"2"-15,3 3-66 0,-5 4-5 16,5 0-2-16,-3 0-1 0,3 0 1 15,-4-1 1-15,4-3 0 0,0 4-2 16,-4-4-1-16,4 3-1 0,0-3-3 0,0 0 0 16,0 0-1-16,0 0-1 0,-3 0-1 15,3 0-2-15,0 0 0 0,-5 0-2 16,5 0-1-16,-4 0-1 0,0 4-2 16,4-4 1-16,-6 5-1 0,6-5-1 15,-2 4 1-15,2-4 0 0,0 3-1 16,0-3 1-16,-5 0-1 0,5 0 1 15,0 0 0-15,0 0 0 0,0 0-1 16,-2 0 1-16,2 0 0 0,0 0-1 0,0 0 1 16,4 0-1-16,-4 0 0 0,7-6 1 15,-1 3 0-15,2-4-1 0,2 2 1 16,3-4-1-16,3 1 1 0,0 1-1 16,1 0 1-16,1 2-1 0,-3 1 0 15,1 4 1-15,-2 0-1 0,-1 6 0 16,0 1 1-16,-5 3 0 0,0 4-1 0,-3 1 1 15,-5 3 0-15,-3 4 0 0,-5 2 1 16,-2 1-1-16,-5 2 0 0,-3 3 0 16,-3 2 0-16,-4 4 0 0,-1 1 0 15,0 0 0-15,-7 0 0 0,-2 0 0 16,2-5 0-16,1-5 0 0,5-4 0 16,4-4 0-16,7-6 0 0,4-3-1 15,12-1 1-15,8-2-1 0,9-2 1 16,4 1 0-16,10-2 0 0,3-4 1 0,6 0-1 15,4 0 1-15,1 0 0 0,-2-6 0 16,-3 6 0-16,1-4 0 0,-2 4-1 16,-4 0 0-16,-4 0 0 0,-5 4 0 15,-6 2-5-15,0-6-6 0,-7 5-9 16,-6 0-11-16,-3-5-20 0,-4 3-80 16,-11-3-94-16,0 0-216 0</inkml:trace>
  <inkml:trace contextRef="#ctx0" brushRef="#br0" timeOffset="-156010.28">13801 11225 318 0,'0'0'89'0,"0"0"5"0,0 0-31 15,0 0-19-15,0 0-9 0,0 0-7 16,0 0-7-16,0 5-5 0,0-1-3 16,-4 1-3-16,4-1-3 0,-6 2 0 15,4 0-1-15,-2 1-1 0,1-1-1 16,3-1 0-16,-6-2-2 0,1-3 1 15,5 5-1-15,-2-5 1 0,2 4-1 16,0-4 0-16,0 0 0 0,0 0 1 0,0 0-1 16,2-5 0-16,3 1 0 0,-5 1 1 15,7-1 0-15,-7 0 0 0,2 4 0 16,-2-4 1-16,0 4 0 0,0 0 0 16,-6 0-1-16,-1 0 0 0,3 7-1 15,-6-3 0-15,3 0-1 0,-2 1 0 16,2 1 0-16,2 0 0 0,0-3 0 0,5-3 0 15,0 7 0-15,0-7-1 0,4 0 1 16,-1 0-1-16,4 0 1 0,4-6-1 16,-3 6 1-16,3-7 0 0,-1 3-1 15,-3 1 1-15,-2 3 0 0,1-5 0 16,-6 5 0-16,0-4 0 0,0 4 0 16,-5 0 0-16,2 5 0 0,-4 0-2 15,-4 1-3-15,-1 2-8 0,-2 3-13 0,1-2-96 16,0-1-96-16,3-1-245 0</inkml:trace>
  <inkml:trace contextRef="#ctx0" brushRef="#br0" timeOffset="-154695.39">14132 11026 321 0,'-5'0'80'0,"0"0"2"15,-2 0-28-15,7-3-33 0,-3 3-6 16,3-4-1-16,0-1-2 0,0-1-1 15,0 0 0-15,9-4-1 0,-1 2-1 16,5-4 0-16,6 0 0 0,1 4 0 16,0 0 1-16,6 4 0 0,-4 0-1 15,1 4 1-15,-7 4-2 0,2 2 0 16,-5 1-1-16,-2 4-1 0,-3 1 1 16,-1 4-1-16,-5 2 0 0,-2 1-1 15,0 1 0-15,-6 0-1 0,-2 2-1 16,-7-1 0-16,-4 3-1 0,-1-2 0 0,-6 2-1 15,-2-1 0-15,-2 1 0 0,1 0 0 16,-1 2-1-16,6-1 1 0,0-1 0 16,4-1-1-16,2-2 0 0,8 0 1 15,0-4-1-15,2-2 1 0,8-2-1 16,0 0 0-16,12 0 0 0,1-3 1 16,6-1 0-16,5 0 0 0,8 0 0 15,6 0 1-15,2-4 0 0,2-1 1 0,3 1-1 16,-1-1 0-16,-3 1 0 0,-6-5 0 15,-2 4 0-15,-7 0-1 0,-2-1 1 16,-8-3-1-16,-4 7 0 0,-5-7-2 16,-3 5-1-16,-4-5-3 0,0 5-8 15,-5-5-11-15,0 5-93 0,-3-5-92 16,1-4-232-16</inkml:trace>
  <inkml:trace contextRef="#ctx0" brushRef="#br0" timeOffset="-154129.48">14584 10894 419 0,'-6'-9'91'0,"6"0"2"16,-2 4-73-16,2 1-1 0,0 4-2 0,0-3-3 16,0 3 0-16,0 0 1 0,0 9 0 15,0 0-3-15,5 7-1 0,-5 5 0 16,0 6-1-16,0 3 0 0,0 4-2 16,0-1-1-16,0 0-1 0,-5-4-2 15,5-3 0-15,0-6-1 0,0-1-1 16,0-4 0-16,7-3 0 0,0-5 0 15,1-3 0-15,6-4 0 0,3 0 0 16,1-3 0-16,4-4 1 0,4-2-1 16,2-4 0-16,1-2-1 0,2-2 0 0,-4-2 0 15,3-2-1-15,-7-4 1 0,-2 1-1 16,-4 0 0-16,-4 4 1 0,-4 1-1 16,-4 6 0-16,-2 4 0 0,-3 9 0 15,-3 0 0-15,-4 11 0 0,-5 4 1 16,-2 4 1-16,-5 7 1 0,0 2 3 15,-8 6 0-15,1 4 2 0,-1 1 0 16,-1 7 1-16,1 4-1 0,2 3-1 16,6 1-2-16,4-1-1 0,3-6-1 0,6-2-1 15,6-9 0-15,0-6-2 0,5-6 1 16,2-5 0-16,0-5 0 0,6-3 0 16,-1-2 0-16,3-2 0 0,2-3-1 15,3-4-4-15,-2 0-6 0,2-4-10 16,0-2-11-16,1-2-22 0,-4-5-78 15,1 1-93-15,-4-1-214 0</inkml:trace>
  <inkml:trace contextRef="#ctx0" brushRef="#br0" timeOffset="-153846.31">15305 11175 468 0,'7'0'105'15,"2"0"3"-15,2 0-80 0,4 0-4 16,7 5-4-16,5-2-2 0,3-3-2 0,0 6-2 16,6-6-2-16,0 0-2 0,-2 0-1 15,3-4-3-15,-4 4-2 0,-1-5-1 16,-2 1-1-16,-3 4-4 0,-2-4-5 15,-1 4-10-15,-6 0-12 0,-3 0-76 16,-5-3-17-16,-5 3-80 0,-5 0-161 16</inkml:trace>
  <inkml:trace contextRef="#ctx0" brushRef="#br0" timeOffset="-153653.59">15381 11419 452 0,'-7'13'105'0,"4"-1"3"0,6 1-66 0,10 1-18 16,3 1-3-16,7-3-4 0,4 0-2 16,4-7-2-16,5-5 0 0,6 0-1 15,2-6-1-15,4-4-2 0,2 1-1 0,1-3-2 16,-3 2-1-16,-1 2-2 0,-7 3-8 16,-7 1-18-16,-7 4-101 0,-6-4-101 15,-11 0-262-15</inkml:trace>
  <inkml:trace contextRef="#ctx0" brushRef="#br0" timeOffset="-139065.86">17345 10506 255 0,'-96'80'-255'0</inkml:trace>
  <inkml:trace contextRef="#ctx0" brushRef="#br0" timeOffset="-138435.97">16604 10826 343 0,'-4'-9'85'16,"0"2"4"-16,-1 2-50 0,-1 1-6 15,4 4-6-15,-4-4-6 0,2 4-2 16,4 0-3-16,-4-3-2 0,4 3-3 0,0 0-2 16,0 0-3-16,0 0 0 0,0 0-2 15,7-3-1-15,2-2-1 0,6 5-1 16,7-8 1-16,6 3-1 0,5-1 0 15,3-1 0-15,6 2 0 0,0 1 0 16,2 4-1-16,-4 0 0 0,-1 4 0 16,-5 2 0-16,-2 4 0 0,-9 3 0 0,-4 6 0 15,-5 4 1-15,-7 9 1 0,-7 4 0 16,-2 11 2-16,-11 1 1 0,-6 0 1 16,-3 2 0-16,-5 0 1 0,-4-5-1 15,3-3-1-15,-3-2-1 0,4 1 0 16,4-3-1-16,0-2-1 0,8-4 0 15,2 0 0-15,2-5 0 0,3-7-1 16,3-3 0-16,5-6-1 0,0-3 1 16,0-3-1-16,0-5-3 0,0 0-4 15,11-8-7-15,-3-4-8 0,3-5-27 16,-1-5-66-16,3-2-83 0,0-4-195 0</inkml:trace>
  <inkml:trace contextRef="#ctx0" brushRef="#br0" timeOffset="-138245.72">16666 11276 447 0,'-11'0'101'0,"7"0"0"0,4 0-73 15,0 0-9-15,12 0-6 0,2-3-3 16,6 3-2-16,7 0 0 0,5-5 1 16,7 5-1-16,1 0-1 0,-1 0-2 15,0 0-1-15,-4 0-1 0,3 0-1 16,-9 0-2-16,-3 0-6 0,0 0-9 15,-1 0-15-15,-4-4-80 0,-2 4-89 16,1 0-214-16</inkml:trace>
  <inkml:trace contextRef="#ctx0" brushRef="#br0" timeOffset="-137695.39">17740 10996 430 0,'0'-7'93'0,"0"-3"2"0,0 3-74 15,0-1-5-15,0-2-3 0,0-1 1 0,0-2 0 16,-5-2 1-16,5 0 0 0,-5 0 0 15,3 0-1-15,-4 0-1 0,-1 1-1 16,0 1 0-16,-1 3-2 0,-2 2-1 16,-1 1-2-16,-5 7-1 0,1 0-1 15,-6 12-2-15,1 3-2 0,-6 9 1 16,-4 7-1-16,1 8 1 0,-3 4 1 16,-1 2-1-16,1 0 0 0,4 1 1 15,0-1-1-15,4-6 0 0,8-1-1 16,4 1 0-16,7-5 0 0,5 2 0 0,14-3 0 15,5-3 0-15,5-4 0 0,5-5 1 16,2-6-1-16,-2-5 0 0,4-10 1 16,-3 0-1-16,-3-8 1 0,-5-4-1 15,-5-2 1-15,-2-4-1 0,-7-5 1 16,-4 1-1-16,-4 0 1 0,-11 3-1 16,-2 3 0-16,-3-1-1 0,-8 5 0 15,-2 7-1-15,-1 5 1 0,-6 0-1 16,1 0 0-16,-2 11 1 0,1 2 0 0,1 0 0 15,4 2 0-15,6 1-2 0,4 1-2 16,4-1-2-16,8-2-4 0,6-2-5 16,6 0-6-16,9-3-10 0,9-5-44 15,4-4-46-15,10 0-82 0,2-3-185 16</inkml:trace>
  <inkml:trace contextRef="#ctx0" brushRef="#br0" timeOffset="-137486.33">17832 11423 420 0,'-6'18'91'0,"-4"5"4"0,2 3-72 15,-5 5-7-15,-2 3 0 0,-4 3 2 0,-3-1-1 16,-4 0-1-16,-1-4-2 0,1-3-3 16,0 6-2-16,6-4-2 0,7 0-3 15,2-6-2-15,8-3-4 0,3 0-3 16,8-3-7-16,1-8-9 0,3-6-28 15,3-5-60-15,3 0-80 0,2-10-183 16</inkml:trace>
  <inkml:trace contextRef="#ctx0" brushRef="#br0" timeOffset="-136981.01">18408 10894 425 0,'10'-16'93'0,"4"-2"1"16,2 6-73-16,4 6-1 0,-1 6-4 16,-1 0 0-16,0 5 1 0,-5 5 1 15,-1 4 2-15,-5 4-1 0,-7 4-1 16,3 6-1-16,-3 2-1 0,-10 2 0 15,0 2-2-15,-6 0-2 0,-8 2-2 16,-5 0-2-16,-6-1-1 0,-9-3-3 16,2 3-1-16,-4 1 0 0,4 1-1 0,5 1-1 15,4 0 0-15,8-4 0 0,5 4-1 16,11-6 0-16,9-4 0 0,0-5-1 16,9-4 1-16,7-7 0 0,7-5 1 15,2-1-1-15,7-6 1 0,2 0 0 16,0-6 0-16,0-3 0 0,-2-1 0 15,-5-5 1-15,-6-6-1 0,-7-4 0 16,-6-1 0-16,-8-4 1 0,-6-4-1 16,-8 1-1-16,-5-3 1 0,-3 1-1 0,-5-1 1 15,-1 0-1-15,0 0 0 0,-2 2 1 16,4-3-1-16,6 2 0 0,3 0 0 16,5 2 0-16,2 3-1 0,10 1 1 15,8 3-1-15,7 7 1 0,5 2 0 16,8 5-1-16,6 3 1 0,7 4-5 15,2 5-7-15,-2 0-13 0,-1 0 6 16,2 6-110-16,-5-6-103 0,-8 8-251 0</inkml:trace>
  <inkml:trace contextRef="#ctx0" brushRef="#br0" timeOffset="-136277.76">19413 10746 370 0,'-7'-7'89'0,"-2"-1"1"0,-4 3-54 15,-4 5-10-15,-2 0-5 0,-1 0-4 0,-6 11-1 16,-1-1-1-16,-3 5 1 0,-1 6 0 16,-2 4-1-16,-2 11 0 0,0 6-1 15,1 4-1-15,-1 5-2 0,0 2-2 16,4 0-1-16,2 1-2 0,4-3-1 15,5 1-2-15,10 0-1 0,5 3 0 16,15-1 0-16,5-3-1 0,10-4 0 16,5-4 0-16,9-6 1 0,5-8-1 15,3-8 0-15,2-5 0 0,4-2 0 0,0-6-3 16,3-1-4-16,-6-4-5 16,-5 1-6-16,-6-4-7 0,-5 0-12 0,-11-5-82 15,-5-5-85-15,-6 0-206 0</inkml:trace>
  <inkml:trace contextRef="#ctx0" brushRef="#br0" timeOffset="-135792.13">18928 11176 331 0,'-8'-4'77'0,"-1"4"4"15,0-5-51-15,0 5-6 0,-1-5-1 16,1 5-1-16,-1-4 1 0,-2 4 1 15,4-4-2-15,-1 4 0 0,0-4-1 0,2 4-3 16,3-3-1-16,-2 3-2 0,3 0-2 16,3-4-2-16,-4 4-2 0,4 0-2 15,0 0-1-15,0-4-1 0,0 4-2 16,5-3-1-16,3 3-1 0,1-5 0 16,0 5 0-16,2-6 0 0,0 6 0 15,3-7 0-15,2 7 0 0,0-4 0 16,3 4 1-16,1-4 0 0,5 4-1 15,1 0 1-15,3-5 0 0,0 5-1 0,2-6 1 16,0 3-1-16,1-4 0 0,1 2 0 16,-3 5-1-16,-1 0 1 0,-6 0-1 15,-3 0-3-15,-3 5-4 0,-7 0-6 16,-4 1-8-16,-6-1-14 0,0 1-84 16,-4-2-89-16,-4 2-216 0</inkml:trace>
  <inkml:trace contextRef="#ctx0" brushRef="#br0" timeOffset="-135511.92">18802 11341 352 0,'-3'5'90'0,"-1"-5"2"0,0 3-43 15,-1-3-16-15,1 0-7 0,0 0-4 16,-2 0-4-16,0 5-1 0,2-5-2 16,0 0-2-16,4 3-2 0,-3-3-1 15,3 0-1-15,4 4 0 0,6-4-2 16,5-4-1-16,8 1-1 0,9-3 0 16,4 0 0-16,7-1-2 0,4-2-2 0,-1 2-6 15,0 0-8-15,-4 4-12 16,-1-2-90-16,-5-1-91 0,-3 4-228 15</inkml:trace>
  <inkml:trace contextRef="#ctx0" brushRef="#br0" timeOffset="-130839.69">2653 12690 305 0,'5'-12'72'0,"-5"2"1"0,7-1-47 0,-4 2-5 0,3 2-5 0,0 0-1 0,-1 0 1 0,-3 1 3 0,4-3 3 0,-6 4 2 0,0-1 0 0,5 1-2 0,-5 5-2 0,0-5-4 0,0 5-3 0,0 0-3 0,0 10-1 0,0 1 0 0,-8 9-1 0,-2 5 1 0,-2 5 1 0,-3 6-1 0,-4 5 0 15,-1 3-2-15,2 3-1 0,1 2-3 16,-2-3-1-16,6-1 0 0,-1-6-1 16,2-2 0-16,5-4 0 0,0-4 0 0,1-7 0 15,6-4 0-15,0-3-1 0,7-6 1 16,1-1-1-16,3-4 0 0,1-4-3 15,-3 0-3-15,3 0-4 0,1-6-6 16,-4 0-10-16,2-1-45 0,2-3-43 16,0-1-78-16,2 0-174 0</inkml:trace>
  <inkml:trace contextRef="#ctx0" brushRef="#br0" timeOffset="-130485.43">2403 12667 416 0,'-13'-8'97'0,"1"0"2"0,3 0-66 15,2 1-9-15,1 4-5 0,6 3-3 16,-6-4-5-16,6 4-1 0,0 0-1 16,6 0-1-16,0 4-2 0,6-4 0 15,3 3-1-15,11-3 0 0,7 0 1 0,7 0 1 16,7-4-1-16,11-1-1 0,3-1 0 16,4-4-1-16,-4 0 0 0,3-2-2 15,-5-2 0-15,-5 3 0 0,-2 0 0 16,-7 0-2-16,-4 5-2 0,-8 6-10 15,-7 0-11-15,-10 6-93 0,-4 3-93 16,-6 2-238-16</inkml:trace>
  <inkml:trace contextRef="#ctx0" brushRef="#br0" timeOffset="-129635.78">3223 13116 345 0,'0'-4'87'0,"4"1"5"0,-4-3-46 16,2 0-12-16,-2-4-4 0,0 0-4 16,0-6-1-16,0 0-1 0,-6-4-2 15,0 0-3-15,-2-1-3 0,0 3-2 16,-3 2-3-16,1 4-3 0,-3 3-4 16,-4 9-1-16,2 0-1 0,-4 6-1 15,0 9 0-15,-3 3 0 0,-2 5 0 16,5 3-1-16,2 2 1 0,-1 1-1 15,6-2 1-15,5-3-1 0,5-3 1 0,2-5-1 16,9-1 1-16,8-6-1 0,3-2 0 16,7-7 1-16,1 0-1 0,6-8 1 15,3 0-1-15,-3-5 0 0,0 1 1 16,-2-1-1-16,-5-3 0 0,-3-2 0 16,-4 3 0-16,-6-3 0 0,-5 3 0 15,-3 0 1-15,-6 3-1 0,0 4 0 16,0 8 0-16,-5 0 0 0,2 7 0 0,-8 4 0 15,4 2 0-15,-2 3 0 0,-3 1 0 16,4 0 0-16,2 1 0 0,0-4 1 16,6-1-1-16,0 0 0 0,0-3 0 15,8-3 0-15,5-3 0 0,5-4 0 16,1-4 0-16,2-3 1 0,4-5-2 16,-1-1 1-16,1-4 0 0,-5-3 0 15,1 1 0-15,-2-2 0 0,-2 2 0 0,-3 1 0 16,-5 3 0-16,1 5 0 0,-2 3-1 15,-1 7 1-15,-2 0 0 0,-5 9 0 16,6 3 0-16,-6 5 0 0,4 2 0 16,1 3 0-16,-1 1 1 0,0 0-1 15,2-1 0-15,0 0 1 0,2-2-1 16,5 0 0-16,-1 0 1 0,1-1-1 16,5-2 0-16,-2-2-1 0,3-3-3 0,2 0-6 15,-3-2-6-15,1-2-11 0,-3 0-90 16,-3-1-94-16,-6-3-226 0</inkml:trace>
  <inkml:trace contextRef="#ctx0" brushRef="#br0" timeOffset="-129251.21">3812 13097 420 0,'-9'4'95'0,"-4"3"3"0,-5 4-70 15,2 4-5-15,-8 3-3 0,-2 5-1 16,-1 2-1-16,-8 3 0 0,-2 3-2 16,3 2-3-16,-1 0-2 0,3-1-2 15,4-3-3-15,4-3-3 0,10-1-3 16,2-4-10-16,9-6-11 0,3-5-93 15,8-10-94-15,0-5-236 0</inkml:trace>
  <inkml:trace contextRef="#ctx0" brushRef="#br0" timeOffset="-127518.24">4574 12793 402 0,'0'-3'88'0,"9"3"2"0,1 0-67 0,8 0-7 0,0 0-7 0,3 7-1 0,6-1 0 0,-1-1 0 0,4-1 0 0,2 0-1 0,-2 0 1 0,1-4-1 0,2 5-1 0,-3-5-1 0,1 0 0 0,-7 0-2 0,-2 0 0 0,-1 0-2 0,-5 0 0 0,0 0-3 0,-6 5-4 0,-2 0-9 0,-2 0-85 0,-6 0-2 0,0-2-68 0,0-3-141 0</inkml:trace>
  <inkml:trace contextRef="#ctx0" brushRef="#br0" timeOffset="-127140.04">4543 13211 401 0,'0'0'94'0,"0"0"2"0,0 0-55 16,0 0-14-16,8 0-7 0,1 0-2 16,5 0-1-16,2-5 0 0,7 5 0 0,0-6-3 15,5 6-3-15,4-6-2 0,2 6-2 16,2-5-3-16,2 5 0 0,-4-5-2 16,6 5-1-16,-7-5 0 0,-2 5-1 15,-4-4-6-15,0 4-10 0,-1 0-98 16,-5 4-96-16,-4 0-245 0</inkml:trace>
  <inkml:trace contextRef="#ctx0" brushRef="#br0" timeOffset="-125116.71">2549 14179 239 0,'5'-8'68'0,"-5"-1"1"0,6 0-3 16,-6-1-39-16,5 1-4 0,-5 0-2 16,0-1 1-16,0 2 2 0,0-2 2 15,0 0 1-15,0 1-2 0,0 2-1 0,0 1-3 16,0 2-4-16,0 4-4 0,0 0-2 15,-5 10-2-15,-2 5 0 0,-6 6-1 16,-6 6 0-16,-1 8 1 0,-3 3 0 16,-2 7-1-16,0 4 0 0,2 1-1 15,2 0-2-15,4-5 0 0,-1-2-1 16,5-3-1-16,0-8-1 0,2-6 1 16,3-5-2-16,5-7 1 0,3-2-2 0,0-3 1 15,0-4-1-15,7-5 0 0,0 0-3 16,2 0-4-16,3-8-5 0,-1-1-7 15,-1-2-13-15,2-2-86 0,0-6-89 16,-1-3-219-16</inkml:trace>
  <inkml:trace contextRef="#ctx0" brushRef="#br0" timeOffset="-124602.49">2349 14006 359 0,'-10'0'89'0,"0"-6"4"0,-2 2-47 16,4 4-11-16,-2 0-6 0,0-3 0 16,4 3 1-16,-1 0-2 0,1 0-1 15,2-4-5-15,4 4-3 0,-3 0-4 16,3 0-7-16,0 0-4 0,0 0-2 15,6 0-1-15,0 5 0 0,2-5 1 16,5 4 1-16,3-4 0 0,6 5 1 16,3-5 0-16,5 0 0 0,6-5 0 0,5 2-1 15,4-3 1-15,3-1-1 0,5-1-1 16,-4 2 1-16,3-3-1 0,-6 3 0 16,-1 0 0-16,-6 2-1 0,-4 0 0 15,-4 4 0-15,-8 0 0 0,1 0-1 16,-5 4 1-16,-9 3-4 0,1 1-7 15,-4 2-10-15,-7 2-14 0,-6-1-93 16,3-4-99-16,-6-3-241 0</inkml:trace>
  <inkml:trace contextRef="#ctx0" brushRef="#br0" timeOffset="-123640.51">3277 14105 364 0,'0'0'85'0,"0"0"2"15,0 0-50-15,0 0-13 0,0 0-5 16,0 0-1-16,0 0 0 0,5 0 1 15,0 0 1-15,-3 0-2 0,4 0 0 16,0-5-3-16,2 2-1 0,-2-2-3 16,0-1-1-16,1-2-2 0,-1 0-2 15,0-1-1-15,-6-1-1 0,2-1 0 16,-2 0 0-16,0-2 0 0,-7 2 1 16,1-1 0-16,-2 2 0 0,-5 2 0 15,-3 2 0-15,-3 6-1 0,-1 0 0 0,-4 0-1 16,3 10-1-16,-5 0-1 0,6 3 0 15,-1 1 0-15,0 2 0 0,3 2-1 16,0 1 1-16,5 3-1 0,4 0 1 16,2-1-1-16,7 6 0 0,0-1 1 15,7 2-1-15,1 0 0 0,6-1 0 0,5 1 1 16,-1 0-1-16,2 1 0 0,0-2 0 16,-5-1 0-16,4 2 1 0,-5-6-1 15,0 1 0-15,-2-4 0 0,0-3 0 16,-6-1 1-16,-3-6-1 0,-3-1 1 15,-7-1-1-15,-2-2 1 0,-5-5 0 16,-4 5-1-16,-3-5 1 0,-4 0 0 16,-1 0 0-16,-1 0 0 0,0-5 0 15,0 5 0-15,1 0-1 0,2 0 0 16,3 0 0-16,2 0 0 0,5 4-3 0,6-4-4 16,1 0-6-16,7-6-7 0,6-1-6 15,3-1-9-15,5-3-88 0,9-5-91 16,0 1-214-16</inkml:trace>
  <inkml:trace contextRef="#ctx0" brushRef="#br0" timeOffset="-123374.08">3712 14091 518 0,'0'-11'112'0,"5"3"0"0,2 8-91 15,0 0-7-15,5 0-7 0,1 5-4 16,3 1 1-16,-1 0-1 0,2 2 0 16,1-2 0-16,0-1 0 0,0-5 0 15,2 3-1-15,0-3-1 0,1-3-2 16,1-2-5-16,0 0-6 0,-2 0-13 15,-1 1-91-15,-4 1-92 0,-4 3-233 0</inkml:trace>
  <inkml:trace contextRef="#ctx0" brushRef="#br0" timeOffset="-123167.49">3684 14343 464 0,'-6'8'101'0,"0"-1"1"0,6-1-78 0,0 2-8 15,0 1-3-15,6 1 0 0,2-3 1 16,8 0 2-16,3 0 0 0,5-4 0 16,3-3-1-16,4 4-4 0,-2-4-2 15,4-4-2-15,-1 4-3 0,1-6-3 16,0 1-6-16,0 2-13 0,0 3-36 16,0 0-67-16,-6-4-91 0,-1 0-220 15</inkml:trace>
  <inkml:trace contextRef="#ctx0" brushRef="#br0" timeOffset="-121420.52">4928 13994 284 0,'0'0'70'0,"0"6"1"0,0-3-10 16,0-3-54-16,5 8-2 15,-5-4 1-15,0-4 1 0,4 4 1 0,-4-4 4 16,0 0 3-16,0 0 4 0,0 0 1 15,0 0 2-15,0 4 0 0,0-4-1 16,0 0-3-16,0 0-3 0,0 0-4 16,0 0-3-16,0 0-3 0,0 0-1 15,0 0-1-15,0 0-1 0,0 0-1 16,0 0 0-16,0 0 0 0,0 0-1 16,0 0 1-16,0 0-1 0,0 0 1 15,0 0-1-15,0 0 0 0,0 0 1 16,0 0 0-16,0 0 1 0,0 0 1 0,0 0 0 15,0 0 1-15,0 0 0 0,0 0 1 16,0 0-1-16,0 0 0 0,0 0-1 16,0 0 0-16,0-5 0 0,0 5 1 15,-3-4-1-15,3-1 0 0,-4 2 1 16,4-2 0-16,-3 0-1 0,3-1 1 16,0-1-1-16,-3-2 0 0,3 0-1 0,0-1 1 15,0-2-1-15,-6 1 0 0,6-2 0 16,-4 1 0-16,4 1 0 0,-5-2-1 15,-1 1 2-15,3 1-1 0,-3-1 0 16,0 4 0-16,-4 0 1 0,-1 1-1 16,-2 7-1-16,-4 0 1 0,-2 8-1 15,-1 5-1-15,-4 2 1 0,2 7-1 16,2 8 1-16,-3 4-1 0,2 3 1 16,0 4-1-16,3 0 1 0,-2 2-1 0,0 2 1 15,1-4 0-15,6 0-1 0,3-2 1 16,7-3-1-16,6 0 1 0,10-3-1 15,6-5 1-15,2-5 0 0,9-7-1 16,3-5 1-16,3-5 0 0,4-6 0 16,-3-7-1-16,-2-2 0 0,-1-2-2 15,-1 0-3-15,-3-1-4 0,-2-1-6 16,0-2-6-16,1-1-11 0,-1-2-88 0,0 2-89 16,-3-2-217-16</inkml:trace>
  <inkml:trace contextRef="#ctx0" brushRef="#br0" timeOffset="-120634.29">5592 13840 426 0,'0'-10'97'0,"0"0"1"0,-5 3-71 0,2 7-7 16,3 0-4-16,-5 0-6 15,5 0-2-15,-4 3 0 0,4-3 1 0,-3 7 0 16,3-3 0-16,0 1-1 0,6 0-1 16,-2 0 0-16,3-5-2 0,-1 6 0 15,1-1-1-15,1-5-1 0,-3 4 0 16,0-4-1-16,1 0-1 0,0 0 0 16,-6-4 1-16,5-1-1 0,-5-1 1 15,0 0-1-15,-5 0 1 0,-1-4 0 16,-1 1-1-16,-6 1 0 0,0 3 1 15,1-2-1-15,-3 4 1 0,-2-1-1 0,1 4 1 16,-1 0 0-16,1 5 0 0,1-1 0 16,-1 1 0-16,0 5-1 0,3 3 0 15,0 0-1-15,6 7 1 0,1 2-1 16,6 4 1-16,5 5-1 0,1-1 1 16,3 3-1-16,2-1 1 0,-2-1-1 15,4 1 1-15,-1-4-1 0,-4-2 0 16,2-1 0-16,-1-1 0 0,-3 0 1 0,1-5-1 15,0 1 0-15,-1-4 0 0,-6 0 0 16,3-2 0-16,-3 1 0 0,-6-3 1 16,-1 2 0-16,-3 0-1 0,-2-2 1 15,-5 0 1-15,0-3-1 0,-3-3 0 16,-3-6 1-16,0 0-1 0,-3 0 0 16,2 0-1-16,-2-7-4 0,2 0-6 0,-1 1-8 15,8-1 5-15,0-4-105 0,10 0-97 16,1-1-237-16</inkml:trace>
  <inkml:trace contextRef="#ctx0" brushRef="#br0" timeOffset="-119786.38">3248 14962 297 0,'-9'4'81'16,"3"5"4"-16,-4 3-20 0,3 5-31 15,-2 0-5-15,2 6-1 0,-3-1-2 16,1 5-4-16,-2 0-2 0,3 0-3 0,-5-1-3 15,6 2-2-15,-4-4-3 16,4-2-2-16,-1-3-2 0,3-1-1 0,3-3-1 16,2-5-1-16,0-3-1 0,0 0 0 15,0-2-1-15,0-1 0 0,0-4-4 16,2 2-2-16,-2-2-5 0,5 0-8 16,-5 0-31-16,0 0-59 0,5-5-79 15,-2-1-187-15</inkml:trace>
  <inkml:trace contextRef="#ctx0" brushRef="#br0" timeOffset="-119524.19">3108 15040 451 0,'-10'-14'101'0,"1"3"0"0,4 3-77 15,3 2-7-15,2 1-4 0,0 1-7 16,0 4-1-16,5 0 0 0,-2 5 0 15,9-5 2-15,0 4-1 0,3-4 1 16,3 5 0-16,4-5 0 0,4 3-1 16,2-3-2-16,-1 5 0 0,3-5-1 15,-2 5-2-15,-2-5 0 0,1 0 0 16,-2 4-3-16,-3-4-6 0,-2 0-7 16,0 0-15-16,-1 3-82 0,0-3-88 15,0 0-215-15</inkml:trace>
  <inkml:trace contextRef="#ctx0" brushRef="#br0" timeOffset="-118934.18">3627 15179 429 0,'0'-4'93'0,"0"4"1"0,0-5-72 16,-2 0-7-16,2 1-2 0,-5 0 0 15,5-4 1-15,-8 2 2 0,6-3 2 16,-4 0-1-16,0-3-1 0,-1 1-1 16,1 3-1-16,-5 0-3 0,4 0-3 15,-1 5-1-15,-4 3-3 0,3 6-1 0,-2 3-2 16,-2 5 0-16,3 4-1 0,-1 3 0 16,-2-1 1-16,5 4-1 0,1-2 0 15,0-2 1-15,7-3-1 0,0-4 0 16,0-1-1-16,10-4 1 0,2-8 0 15,7-5 0-15,1-4-1 0,2-2 1 16,7-6 1-16,-2-2-1 0,0-4 1 16,-6 3-1-16,0 2 1 0,-3-1-1 15,-5 3 1-15,-6 3-1 0,-5 2 1 16,-2 4 0-16,0 3 0 0,0 4 0 0,-3 0-1 16,-3 7 1-16,0 3 0 0,-1 2-1 15,0 3 0-15,-4 2 0 0,4 0 1 16,1 0-1-16,3 1 0 0,3-5 0 15,-5-1 0-15,5-3 0 0,7-1 0 16,-1-8 0-16,2 4 0 0,6-4 1 16,3-9-1-16,2 2 0 0,1-5 1 15,1 1-1-15,0-2 0 0,-2 1 1 16,1 2-1-16,-6 1 0 0,-1 4 0 0,-2 5 1 16,-2 0-1-16,-2 5 0 0,0 5 1 15,1 3-1-15,1 5 1 0,-2 2 0 16,1-1-1-16,1 2 1 0,2-1 0 15,1 3-1-15,3-2 1 0,0-3 0 16,3-1-1-16,0 1 0 0,2-5 0 16,-5 0-3-16,5-4-3 0,-1-2-7 0,-5 0-6 15,3-4-8-15,-8-3-10 0,1 0-47 16,-2 0-34-16,-6-10-73 0,3-2-157 16</inkml:trace>
  <inkml:trace contextRef="#ctx0" brushRef="#br0" timeOffset="-118731.55">4122 15120 441 0,'-9'-10'102'0,"-2"4"1"0,3 6-70 0,-4 0-9 15,-3 8-7-15,0 7-4 0,-1 3-1 16,-4 6 0-16,-4 1 0 0,0 2 2 16,-1 1-1-16,3-2-1 0,3 3 0 15,-1-4-3-15,2-2-1 0,4-2-2 0,1-1-2 16,1-3-4-16,5-5-8 0,0-2-8 15,7-3-11-15,0-2 1 0,0-5-96 16,6 0-92-16,1-8-220 0</inkml:trace>
  <inkml:trace contextRef="#ctx0" brushRef="#br0" timeOffset="-116502.03">5888 14520 413 0,'0'-9'97'0,"-6"1"1"0,6 1-64 16,-6 2-10-16,6 5-6 0,-6 0-4 15,4 9-3-15,-4-1 0 0,0 5 0 16,0 6 0-16,-2 2 0 0,-4 4 0 16,0 2-1-16,1 1 0 0,-1 2-3 0,-3 3-1 15,-1-4-1-15,3 0-1 0,-1-1-2 16,4-2 0-16,1-3-1 0,2-4 0 16,3-5-1-16,4-3-2 0,0-1-3 15,0-6-2-15,7-4-5 0,-2 0-5 16,1-6-10-16,3-4-44 0,1-3-43 15,2-3-77-15,-2-2-175 0</inkml:trace>
  <inkml:trace contextRef="#ctx0" brushRef="#br0" timeOffset="-116285.16">5731 14558 438 0,'-4'-8'107'0,"0"3"-1"0,-1 0-48 16,5 5-38-16,0-3-7 15,6 3-6-15,1 0-2 0,5 3 1 0,-3-3 0 16,8 0 1-16,-1 0 1 0,6 0 0 16,0 0-1-16,0-4-2 0,4-1 0 15,0-3-2-15,1 1-1 0,2 0-4 16,0 0-5-16,-3 0-7 0,-2 1-9 16,0 6-37-16,-4 0-56 0,-3 0-84 0,-9 0-189 15</inkml:trace>
  <inkml:trace contextRef="#ctx0" brushRef="#br0" timeOffset="-115677.55">6353 14720 459 0,'0'-5'101'0,"0"-2"4"0,-2 0-79 15,2-2-5-15,-5-1-2 0,-1-1-3 16,0-2 0-16,-1-1 0 0,-1 0-1 16,-5 0-1-16,0 0-1 0,1 3-1 15,-1 2-2-15,-2 3-2 0,3 2-2 16,-2 4-1-16,5 6-2 0,-2 4-2 0,-9 2 0 16,6 6-1-16,-2-2 1 0,1 4-1 15,2-3 0-15,4 2 1 0,0-2-1 16,9 1 0-16,0-4 0 0,11 1 0 15,2-6 0-15,5-4 0 0,4-5 0 16,9-3 0-16,3-8 0 0,2-6 1 16,-3 0 0-16,-2-2-1 0,1-1 1 15,-10 4 0-15,-4 2 0 0,-6 1-1 16,-6 5 1-16,-6 3 0 0,0 5 0 16,-6 0 0-16,-5 6 0 0,1 5 0 0,-3 2 0 15,-4 4-1-15,2 4 1 0,-4 1-1 16,6 2 1-16,0-6-1 0,6-1 0 15,7-3 1-15,0-4-1 0,6-3 0 16,5-4 0-16,5-3 1 0,5 0-1 16,2-10 1-16,0-2-1 0,3-4 1 15,0-3-1-15,-1 0 1 0,-6-4-1 0,-2 3 1 16,0 2-1-16,-2 6 0 0,-3 1 0 16,-3 5 0-16,1 2 0 0,-2 4 0 15,-1 6-1-15,0 5 1 0,-1 5 0 16,0 4 0-16,0 5 1 0,1 0-1 15,5 3 1-15,-2 1 0 0,8 2-1 16,-3-2 1-16,5-1-1 0,-1-1 1 16,7 1-1-16,-2-4-1 0,-2-3-1 15,-2-3-6-15,4-6-5 0,-6-4-6 0,0-4-10 16,0-4-11-16,-6-9-87 0,-2-2-91 16,-2-6-218-16</inkml:trace>
  <inkml:trace contextRef="#ctx0" brushRef="#br0" timeOffset="-115468.47">6900 14727 400 0,'-12'-11'109'0,"4"6"3"0,-3-1-29 16,-1 6-47-16,1 6-10 0,-5 3-10 15,1 4-4-15,-4 1-4 0,-4 5-1 16,-3 3-1-16,-1 3 1 0,-3-1-1 16,3 0-1-16,1 2-1 0,-1 1-1 15,2-2-1-15,5 0-1 0,4-3-4 16,-1-4-8-16,9-4-10 0,2-4-13 15,6-6-87-15,0-11-93 0,8-7-225 0</inkml:trace>
  <inkml:trace contextRef="#ctx0" brushRef="#br0" timeOffset="-115122.3">7154 14177 495 0,'-7'0'115'16,"0"-6"0"-16,7 6-76 0,0 0-15 16,6 0-6-16,6 0-5 0,3 6-3 15,6-3 1-15,9 3 1 0,0-6 0 16,6 5-1-16,-1-5-2 0,3 5-2 16,1-5-3-16,-3 0-1 0,-1 0-1 15,-2 0-2-15,-2-5-2 0,-4 5-6 0,-2-4-9 16,-6 4-13-16,-5 0 4 0,-4 7-103 15,-4-4-98-15,-6 1-234 0</inkml:trace>
  <inkml:trace contextRef="#ctx0" brushRef="#br0" timeOffset="-114908.75">7457 13966 503 0,'-8'-9'108'15,"1"2"-1"-15,1 12-91 0,-2 8-2 16,2 5-3-16,-1 9-3 0,-3 0 1 16,1 8 1-16,-3 0 1 0,-1 3-2 15,0 0-1-15,4-3-2 0,-2 2-2 16,5 2-5-16,0-4-7 0,6 1-10 16,0-6-15-16,5-2-85 0,0-4-93 0,2-9-224 15</inkml:trace>
  <inkml:trace contextRef="#ctx0" brushRef="#br0" timeOffset="-113626.61">8583 13675 387 0,'-14'0'88'15,"0"-4"2"-15,3 4-65 0,-3 0-4 16,4 0-6-16,-3 8-2 0,1 3 1 16,1 5 1-16,-5 0 1 0,3 8 1 15,-4 10-1-15,0 11 3 0,-3 7-2 16,-3 4-3-16,-1 1-1 0,2 4-3 16,-2-2-1-16,0-4-2 0,7-11-5 15,1-7 0-15,5-3 0 0,3-5-1 0,2-6 0 16,6-7 0-16,0-4 0 0,0-4 0 15,10-8 0-15,-3-8 0 0,3-4 0 16,3-8 0-16,1-7 0 0,5-6 0 16,1-5 0-16,1-6-1 0,2-10 0 15,-1-7 0-15,2-4-1 0,2-2 0 16,1-1 1-16,0 4-1 0,4 5 0 16,0 11 0-16,-2 10 0 0,-2 11 1 15,-4 8 0-15,0 10-1 0,-5 4 1 0,-3 8 0 16,1 7 1-16,-6 4-1 0,0 4 1 15,-3 6 1-15,-4 3 0 0,-3 7 0 16,0 3 1-16,-10 2 1 0,4 0 0 16,-4 0 0-16,-1-3 1 0,-1-5 0 15,0-4 0-15,-4-5 0 0,-3-2-2 16,-3-5 1-16,-2-4-2 0,0-2 1 16,-2-2-2-16,0-3 0 0,3-4 0 0,0-4-4 15,2-3-4-15,3-3-5 0,4-1-7 16,4 0-9-16,3-1-47 0,2-3-50 15,10 1-83-15,3-1-190 0</inkml:trace>
  <inkml:trace contextRef="#ctx0" brushRef="#br0" timeOffset="-113198.14">9290 13744 488 0,'-5'-20'113'0,"-3"-2"1"16,1 2-80-16,-5 2-7 0,-2 2-5 16,-2 0-5-16,-2-1-4 0,-4 0-1 15,-1 3-1-15,-3 3-2 0,2 4-1 16,0 3-2-16,0 4-1 0,0 13-2 15,2 3-1-15,4 4 0 0,2 3-1 16,2 5 0-16,2 3-1 0,5-1 1 16,7 3-1-16,0 2 1 0,0 4-1 15,12 3 0-15,2 0 1 0,-1-1-1 0,4 1 0 16,-1-3 1-16,-1-4-1 0,0-4 0 16,-4-4 1-16,-2-5-1 0,-5-4 0 15,-4-1 1-15,0 0-1 0,-7-2 0 16,-7 0 1-16,-4-3 0 0,-4-1 0 15,-7-1 0-15,-6-6 0 0,0-4 0 16,-7 0-1-16,2-6-2 0,0-2-3 16,1 2-4-16,2-3-10 0,5 4-11 15,5 5-99-15,10-4-101 0,7 4-246 0</inkml:trace>
  <inkml:trace contextRef="#ctx0" brushRef="#br0" timeOffset="-112388.13">9568 14495 453 0,'-5'0'98'0,"-2"0"1"15,0 7-77-15,-1 7-6 0,-3 7-3 16,0 3-3-16,-2 6 0 0,-4 2 1 16,3 4-1-16,-4-3-2 0,5-1-2 15,-1 0-1-15,2 1-1 0,5-4-2 16,-1 0 0-16,8-6-1 0,0 0 0 0,0-2-3 16,7-4-4-16,-1-4-4 0,1-3-6 15,0-3-9-15,3-4-46 0,-2-3-39 16,0-3-74-16,-1-6-163 0</inkml:trace>
  <inkml:trace contextRef="#ctx0" brushRef="#br0" timeOffset="-112123.88">9390 14582 405 0,'-13'-14'106'0,"-1"3"0"16,3 2-22-16,4 2-60 0,2 4-7 15,5-1-6-15,0 4-4 0,8 0 1 16,2-3-1-16,8 3 1 0,2-8-1 16,6 3 0-16,5-2 0 0,5-3-1 15,4-1-1-15,0 2-2 0,4-2-3 16,-1 3-6-16,1-1-8 0,-4 6-14 15,-4 3-89-15,0-4-94 0,-8 4-231 0</inkml:trace>
  <inkml:trace contextRef="#ctx0" brushRef="#br0" timeOffset="-111500.54">10098 14686 476 0,'5'-18'111'16,"-5"2"3"-16,0-3-76 0,0 2-6 16,-10 1-5-16,1 2-6 0,-4 0-4 15,-1 3-3-15,-4 5-3 0,4 2-4 16,-5 8-3-16,2 2-3 0,0 4 0 15,-2 3 0-15,4 3-1 0,-3 2 0 0,4 0 1 16,1 0-1-16,5 0 1 0,2 0-1 16,6-1 0-16,0-1 0 0,7-3 0 15,1-3-1-15,10-4 0 0,1-6 0 16,1-5 0-16,2-3-1 0,4-4 0 16,-2-3 1-16,-2-1 0 0,-2 0 0 15,-6 2 0-15,-1 2 1 0,-3 0 1 16,-7 4 1-16,-3 3-1 0,0 1 0 15,0 4 0-15,-3 0 0 0,-3 9 0 0,0 2-1 16,-5 2 0-16,4 3 0 0,0 2 1 16,1 2-1-16,3 0 1 0,3-4 0 15,0-2-1-15,0-1 0 0,9-4-1 16,4-3 0-16,5-6-1 0,4 0-1 16,3-6-1-16,3-4-1 0,4-3 2 15,-1-2-1-15,-7-2 1 0,2 1 1 0,-5-3 1 16,-3 5 1-16,0 2 1 15,-5 2-1-15,1 3-1 0,-2 3 1 0,-3 4 0 16,5 7-1-16,-3 1 1 0,2 5 1 16,-4 4 0-16,2 3 0 0,-1 2 1 15,0-2 0-15,-2-1 0 0,-1 1-1 16,5 0 0-16,-4-5 0 0,5 0-3 16,-1-3-2-16,2-1-6 0,4-4-6 0,-3-2-5 15,4-5-9-15,-4-5-12 0,2-3-74 16,-7-5-2-16,3 1-66 0,-6-2-131 15</inkml:trace>
  <inkml:trace contextRef="#ctx0" brushRef="#br0" timeOffset="-111350.24">10684 14654 433 0,'0'-14'112'0,"-6"1"2"0,2 4-59 0,-2 2-17 16,-1 4-11-16,-1 3-10 0,-4 8-7 16,-3 5-2-16,-3 2-2 0,-4 9 1 15,-5 2 0-15,-4 3-1 0,-2 2 0 16,-2 1 0-16,-2 2-3 0,-3 1-1 15,7-3-4-15,0-3-9 0,6 2-11 16,6-4-18-16,2-6-83 0,8-7-94 16,7-9-225-16</inkml:trace>
  <inkml:trace contextRef="#ctx0" brushRef="#br0" timeOffset="-109586.89">11415 14064 419 0,'0'0'94'0,"-4"-4"1"16,4 1-69-16,0 3-7 0,10-5-3 15,-3 5-1-15,7-4-1 0,4 4 1 16,3-4 1-16,7 4-2 0,2 0-2 16,4 0-3-16,4 0-2 0,1 4-3 15,3 0-1-15,-2 1-1 0,-1-1 0 16,-4 1-1-16,-1 0 0 0,-4-5 0 15,-7 5-2-15,-4-5-2 0,-6 6-3 0,-2-6-5 16,-8 6-5-16,-3-1-10 0,-6-1-19 16,-5-1-67-16,1-3-77 0,-7 4-187 15</inkml:trace>
  <inkml:trace contextRef="#ctx0" brushRef="#br0" timeOffset="-109270.11">11767 13721 403 0,'-7'0'92'0,"-1"0"2"0,3 5-63 0,-4 4-5 16,3 4-6-16,-1 4-1 0,0 7 0 15,-3 5 2-15,5 5 1 0,-3 6-3 16,4 4-1-16,-4 6-2 0,2 1-3 16,-3-2-2-16,2 2-3 0,-3-4-2 15,1-3-2-15,0-4-1 0,4-3-2 16,-2-3 0-16,3-2-1 0,4-6-5 16,0-2-5-16,0-4-9 0,4-4-10 0,3-5-41 15,0-6-52-15,3-5-83 0,4-8-182 16</inkml:trace>
  <inkml:trace contextRef="#ctx0" brushRef="#br0" timeOffset="-108950.9">12451 13814 405 0,'0'-14'99'0,"0"-1"1"0,-4 5-39 15,-1 4-41-15,1 6-3 0,1 0-1 0,-3 7-2 16,-1 7 2-16,-1 7 1 0,-3 11 0 16,-3 8-1-16,1 9 0 0,-4 3-3 15,0 5-1-15,-3-1-3 0,1 0-2 16,-1-4-2-16,0-5-1 0,4-1-1 15,1-4 0-15,6 0-2 0,2-5 0 16,2-4-1-16,5-3-3 0,0-7-5 0,9-7-9 16,0-3-8-16,-1-8-13 15,4-5-87-15,1-12-93 0,-1-8-220 16</inkml:trace>
  <inkml:trace contextRef="#ctx0" brushRef="#br0" timeOffset="-108619.3">12967 13738 473 0,'0'-6'106'15,"0"0"4"-15,0 2-77 0,-4 4-5 16,-3 0-4-16,-5 0-3 0,-1 0 0 15,-8 0-2-15,-5 7 0 0,-1-1-3 16,-6 3-2-16,-6-1-2 0,-1 1-1 0,-7-2-2 16,1 3-2-16,-3 0-1 0,-3-2-2 15,-4-2-2-15,-1 1-1 0,1 0 0 16,3-7 0-16,0 0 0 0,0 0 0 16,7-5-1-16,7-1-1 0,5-1-3 15,8 5-3-15,6-4-5 0,6 6-11 16,6-3-8-16,8 3-10 0,11 0-22 15,7-4-68-15,8 0-85 0,4 4-195 16</inkml:trace>
  <inkml:trace contextRef="#ctx0" brushRef="#br0" timeOffset="-107869.97">12964 14412 448 0,'0'-14'104'15,"0"-3"4"-15,-4 0-68 0,4 1-7 16,-3 1-4-16,3 0-2 0,-6 0-2 16,-1 0-1-16,3 2-3 0,-4 3-4 0,1 0-5 15,-4 2-3-15,0 4-3 0,-4 4-3 16,-2 7-1-16,-3 1-1 0,1 3 0 15,-3 7-1-15,-2 3 1 0,4 1 0 16,0 2 0-16,6-2 0 0,1 4-1 16,6 2-1-16,2-4 0 0,5-2-1 15,6-3-2-15,5-2 0 0,1-5 0 16,4-3 0-16,5-9 0 0,5-7 0 16,0-4 1-16,0-3 0 0,1-3 1 15,-2-2 0-15,-4-1 0 0,-7 1 0 16,-2 2 2-16,-8 1 2 0,-4 2-1 0,0 4 1 15,-6 4 0-15,-4 6 0 0,2 0-1 16,-4 5 0-16,-1 6-1 0,3 2 0 16,-1 3 0-16,1 0 1 0,6 2-1 15,4-2 0-15,0 0 0 0,8-3 0 16,8-2-1-16,1-3 0 0,8-8 0 16,1 0 1-16,1-12-1 0,1-3 0 15,-1-5 1-15,0-2 1 0,-1-3-1 0,-2-1 0 16,-4 3 1-16,-5 3-1 0,-1 2 1 15,-2 4-1-15,-5 4 1 0,-1 6-1 16,-2 4 0-16,0 0 0 0,2 0 0 16,0 13 0-16,1 2 1 0,5 5 1 15,-3 6-1-15,6 6 2 0,-2 4-1 0,4 0 0 16,-1 0 0-16,2-3-1 16,1 0 0-16,5-2 0 0,-2-6-1 0,0-1-1 15,3-5-3-15,0-2-3 0,-4-5-6 16,4-3-10-16,-5-5-11 0,0-4-94 15,1-6-98-15,-4-1-237 0</inkml:trace>
  <inkml:trace contextRef="#ctx0" brushRef="#br0" timeOffset="-107614.75">13639 14219 543 0,'-19'0'116'15,"5"6"0"-15,-7 5-95 0,0 3-8 16,-5 4-3-16,-5 7 0 0,-1 4 1 0,-3 3 1 16,-4 1 0-16,-1 4-1 0,1 5-2 15,-1-1-2-15,5-4-3 0,1 0-1 16,3-3-2-16,5-5-4 0,7-3-7 16,1-5-10-16,7 0-14 0,2-2-94 15,9-9-102-15,5-3-244 0</inkml:trace>
  <inkml:trace contextRef="#ctx0" brushRef="#br0" timeOffset="-99879.13">6220 12684 380 0,'0'-5'90'0,"-2"2"3"0,2-2-60 0,0 0-7 0,0 0-5 0,0-1-2 0,0-1-2 0,2 0-1 0,-2-1 0 0,0-1 0 0,0 0-2 0,0-1 0 0,0-3-1 0,0 0-2 0,-6-2-1 0,4-2-1 0,-12-2-1 0,-2-1-2 0,1-3 1 0,-4 3-2 0,-1 1 0 0,-2 1 0 0,-4 4 0 0,2 4-1 0,3 4 0 0,-3 6-1 0,2 8 0 0,0 5-1 0,2 6 0 0,3 7-1 0,-1 3 1 0,3 5-1 16,1-1 0-16,2 1 1 0,3-1-2 0,4-4 1 0,5-2 0 15,0-4-1-15,12-3 0 0,-2-6 1 16,6-3-1-16,1-11 1 0,7 0 0 15,4-8 0-15,3-6 0 0,-1-3 1 16,7-5-1-16,-3 0 0 0,-2-2 0 16,-5 3 0-16,-7-1-1 0,-2 4 1 15,-4 0-1-15,-9 5 1 0,-3 4-1 16,-2 5-1-16,0 4 0 0,0 7 0 16,0 5 0-16,0 5 1 0,-4 5-1 15,1 5 1-15,-3 6 1 0,3 1-1 0,-3 4 1 16,-5 2 0-16,-3 0-1 0,4 2 1 15,-1-3 0-15,-3-1 2 0,2 0 0 16,-4-3 1-16,3-2 0 0,-5-2 1 16,-1-6 0-16,-2-1-1 0,-4-5-1 15,4-4 0-15,-4-4-1 0,2-2 0 16,0-6-1-16,3-3 0 0,-6 0-1 0,2-9-3 16,-2 2-4-16,1-2-3 0,0 0-7 15,5 1-8-15,1 2-8 0,7-1 15 16,4 0-110-16,8 0-94 0,0-3-234 15</inkml:trace>
  <inkml:trace contextRef="#ctx0" brushRef="#br0" timeOffset="-99271.09">6839 12508 344 0,'0'-4'96'0,"0"0"1"16,-4-2-2-16,4 6-64 0,0 0-4 16,0-3-2-16,0 3-3 0,0 0 1 15,-5 0-1-15,5-6-1 0,0 6-3 16,-3-7-6-16,3 2-3 0,0-1-1 16,-5-1-3-16,5-2 0 0,-7 1-1 15,2 0-1-15,1-4 0 0,-5 3 1 16,2 0-1-16,-7 1 0 0,1 4 0 15,-3 4 0-15,-3 0-1 0,-5 12 1 0,1 2-1 16,-2 7 0-16,-2 8-1 0,2 6 1 16,-2 7-1-16,1 4 0 0,4 2 0 15,2 2 0-15,3 2 0 0,3-2 0 16,8-2-1-16,6-4 1 0,4-6-1 16,5-3 0-16,8-4 0 0,6-9 1 15,4-3-1-15,9-7 1 0,1-7 0 0,7-5-1 16,-3-9 1-16,-1-2 0 15,0-3 0-15,-8-5 0 0,-6-3 0 0,-7 1 0 16,-11-2 0-16,-2-1 0 0,-12-2-1 16,-3 2 1-16,-11 1 0 0,-11 4-1 15,-4 2 0-15,-8 6-1 0,-3 7 0 16,-1 4-2-16,-1 5-2 0,3 11-4 16,7 3-6-16,8 2-5 0,3 1-7 15,8 5-11-15,8-5-90 0,8-3-94 16,6-6-227-16</inkml:trace>
  <inkml:trace contextRef="#ctx0" brushRef="#br0" timeOffset="-98160.61">7656 12447 244 0,'0'-17'66'0,"0"2"4"0,0 1-32 15,0 3 0-15,0 1-7 0,0 1-3 16,0 0-1-16,-2 3 0 0,-2-2 0 16,-3 4-1-16,0 4-2 15,-2 0-2-15,-5 7-2 0,-3 8-1 0,-3 9-2 16,-2 13-1-16,-3 8-1 0,-4 6-2 16,0 11-1-16,-3 3-3 0,3 3-2 15,-3 4-1-15,5-3-2 0,5-1-1 16,6-6-1-16,8-6 1 0,8-5-2 15,8-6 1-15,10-7 0 0,8-6-1 0,4-6 1 16,7-5 0-16,9-6-1 0,1-3 1 16,4-4 0-16,4-4-1 0,1-4 0 15,0-4-3-15,-3 4-3 0,-6-6-5 16,-6-1-4-16,-3-1-5 0,-10-3-6 16,-5 1-10-16,-8-1-81 0,-4-2-84 15,-7 1-205-15</inkml:trace>
  <inkml:trace contextRef="#ctx0" brushRef="#br0" timeOffset="-97746.02">7272 12783 427 0,'-13'-6'94'0,"-1"-1"2"16,6 3-75-16,2 4-4 0,1 0-7 0,5 0-3 15,-2 6 0-15,2 0 0 0,2-2 2 16,4-2 2-16,2 5 1 0,6-4-1 15,4 3 1-15,2-3-2 0,7-3-1 16,0 5-2-16,5-5-2 0,1 0-1 16,1 0 0-16,3-4-1 0,-2 1-1 15,-2 3 0-15,2-7-1 0,-4 7 1 16,-4-5-1-16,-7 5 0 0,-2-5 0 16,-10 5-2-16,-1 0-2 0,-7 0-2 0,-5 0-5 15,-4 6-3-15,-10-6-7 0,-2 8-6 16,-5 1-9-16,-7 0-25 0,2 5-47 15,-2-1-71-15,-2 1-157 0</inkml:trace>
  <inkml:trace contextRef="#ctx0" brushRef="#br0" timeOffset="-97534.91">7153 12987 300 0,'-20'8'92'0,"0"-5"5"0,5-3-8 0,1 3-42 16,4-3-11-16,4 0-9 0,6 4-6 15,6-4-5-15,5 0-3 0,5 4-3 16,8-4-2-16,5 0 0 0,10 0 0 15,0-4 0-15,2 4-1 0,3-5-2 16,-4 0 0-16,-1 0-1 0,-4 2 0 16,-3 3-2-16,-5-5 1 0,-1 5-1 0,-6-4-1 15,-6 4 1-15,0 0-2 0,-6 0-1 16,-3 4-5-16,-5-4-6 0,0 6-11 16,0-3 6-16,-8 3-99 0,1-3-92 15,-1-3-224-15</inkml:trace>
  <inkml:trace contextRef="#ctx0" brushRef="#br0" timeOffset="-94923.55">14341 14070 358 0,'-3'-10'93'0,"-1"2"4"0,-3 0-49 0,5 1-7 15,-3 0-6-15,0 0-5 0,3 2-5 16,2 1-3-16,-5 4-5 0,5-6-4 16,0 6-3-16,0 0-3 0,6 0-2 15,1 0-1-15,10 5 0 0,2-5 0 16,4 0 0-16,7 0 1 0,0-5-1 15,3 5 0-15,3-6-1 0,-6 2-1 0,2 1 0 16,-5-1-1-16,-1 4 0 16,-5-5 0-16,-2 5-1 0,-3 0 0 0,-5 0-2 15,-3 0-5-15,-2 0-7 0,0 4-10 16,-6 0-14-16,4-1-83 0,-4-3-89 16,0 4-214-16</inkml:trace>
  <inkml:trace contextRef="#ctx0" brushRef="#br0" timeOffset="-94669.74">14302 14275 445 0,'-10'0'97'0,"0"0"2"0,6 0-75 0,0 0-6 16,4 3-5-16,0-3-2 0,5 5 1 15,3-5 2-15,11 5 0 0,5-5-1 16,6 0-1-16,9 0-1 0,1 0-1 16,4 0-3-16,2 0-2 0,-4-4-1 15,-3 4-2-15,-4 0-1 0,-4 0-7 16,-4 0-11-16,-6 5-99 0,-1-1-96 16,-7 1-249-16</inkml:trace>
  <inkml:trace contextRef="#ctx0" brushRef="#br0" timeOffset="-93301.85">15226 14196 412 0,'-7'-4'89'16,"3"1"2"-16,1-2-72 0,3 5-5 15,0-7-2-15,0 3-2 0,5-1 0 16,0-5-2-16,6-3 1 0,4-2-2 0,5-6-1 15,4-6 0-15,3-5-2 0,5-4 0 16,1-4-1-16,1 0-1 0,-3 1 0 16,-1 4 0-16,-8 7-1 0,-1 5 1 15,-6 5-1-15,-6 6 0 0,-2 5 1 16,-2 7-1-16,-5-4-1 0,0 4 2 16,0 4 1-16,-5 7 3 0,-2 7 2 15,-2 8 2-15,-3 8 1 0,-4 6 1 16,-3 6 0-16,-3 1-2 0,1-1-1 0,-2-3-2 15,2-3-1-15,-1-4-1 0,2-4 0 16,4-5-2-16,5-4 0 0,-1-1-1 16,7-6-1-16,5-2-3 0,0-6-3 15,8-3-6-15,3-5-6 0,5 4-10 16,3-8-44-16,3-4-48 0,5-2-81 16,2-5-181-16</inkml:trace>
  <inkml:trace contextRef="#ctx0" brushRef="#br0" timeOffset="-93006.43">15624 14116 450 0,'0'0'95'0,"0"-3"2"15,0 3-78-15,0-4-4 16,10 0-3-16,0-3-1 0,4-5 0 0,6-3 1 16,6-6-1-16,7-6-4 0,4-3-2 15,5-4-1-15,-2-1-1 0,0 2 1 16,-1 0 0-16,-6 5 2 0,-7 5 2 15,-8 5 2-15,-2 6-1 0,-9 4 0 16,-1 8-1-16,-6 0-1 0,-6 4-2 16,-1 11-2-16,-7 5-1 0,-4 8 0 15,-2 6 1-15,-3 7 0 0,-1 4 0 0,-1 0-1 16,1-3 0-16,4-3 0 16,3-3-1-16,1-6 0 0,5-4 0 0,1-2-1 15,4-2-4-15,6-2-4 0,0-3-8 16,0-5-7-16,6-1-11 0,4-2-87 15,0-4-91-15,1-5-217 0</inkml:trace>
  <inkml:trace contextRef="#ctx0" brushRef="#br0" timeOffset="-92500.84">16269 13733 302 0,'0'-7'85'0,"0"0"6"16,0 3-34-16,0 4-7 0,0-6-9 15,0 6-8-15,0 0-8 0,0 0-6 0,0 0-4 16,0 0-4-16,0 10-2 0,-6 0-2 16,2 0 0-16,-1 2 1 0,-2 3-1 15,0 1-1-15,3 0-1 0,4 0-3 16,0-1 0-16,0 3 0 0,11-1-1 16,2-1 0-16,6 0 0 0,0-1 0 15,2 0 0-15,2 4 0 0,-1-1 0 16,-1 3-1-16,-6 2 1 0,-2 2-1 15,-3 1 1-15,-6 0-1 0,-4 1 2 16,-10 2 1-16,-3-4 1 0,-5 2 0 16,-2-4 1-16,-4-1 1 0,0-2 2 0,-2-8-1 15,0-1-1-15,0-3 0 0,1-8 0 16,1 7 0-16,0-7-2 0,1 0-1 16,3 0-1-16,3 0-4 0,4-5-5 15,0 1-7-15,7-7-8 0,6 1-8 16,5-7-24-16,4-2-70 0,4-4-84 15,7-4-196-15</inkml:trace>
  <inkml:trace contextRef="#ctx0" brushRef="#br0" timeOffset="-92265.6">16333 13745 456 0,'0'-18'110'16,"-2"2"2"-16,2 1-71 0,0 6-7 15,0 2-10-15,5 1-8 0,2-2-5 0,5 3-4 16,5-2-3-16,3 3-1 15,3-1-1-15,3 1-1 0,1 4-1 0,2-4 0 16,-2 4-3-16,-2 0-6 0,-3 0-7 16,-1 0-13-16,-1 6-88 0,-3 1-93 15,-3 1-227-15</inkml:trace>
  <inkml:trace contextRef="#ctx0" brushRef="#br0" timeOffset="-92069.78">16581 14326 494 0,'-8'12'108'0,"2"2"2"0,-2 5-82 0,1 8-10 15,-3 5-7-15,-6 4 1 0,1 3-2 16,-5-3-1-16,-1 1-2 0,-3-2-2 15,3-4-1-15,2-4-1 0,3 0-2 16,1-4-3-16,6 1-8 0,2-7-11 16,3-2-3-16,4-3-94 0,0-4-92 15,4-3-225-15</inkml:trace>
  <inkml:trace contextRef="#ctx0" brushRef="#br0" timeOffset="-91621.19">17008 13771 477 0,'-3'-20'104'16,"3"3"0"-16,-4 2-84 0,4 5-2 15,5 2-3-15,3 1-2 0,3 0-1 16,4 0 0-16,6 1 1 0,5 0-2 16,1 2-2-16,4 4-3 0,-3 4 0 15,-1 4-2-15,-3 7-1 0,-8 5 0 16,-4 3 1-16,-7 7 1 0,-10 4 1 0,-7 4 1 16,-5 5 1-16,-7 3 1 0,-8 2 2 15,-2-2-1-15,-2 0 1 0,-2-4 0 16,0-7-1-16,1-4 0 0,4-7-2 15,2-2-2-15,5-2-1 0,3-2-1 16,7-5-2-16,4 3-1 0,7-4 0 16,5 1-1-16,8-1 0 0,2 1 0 15,8-2 1-15,3 1 0 0,5 0 0 0,1-3 1 16,4-5 0-16,-2-4-1 0,4 0 1 16,4 0-3-16,-7-4-2 0,2-3-3 15,-1 0-4-15,-3 2-3 0,-2 2-5 16,-1 3-7-16,-4-6-6 0,-1 6-8 15,-6 0-44-15,-1 5-46 0,-1-5-84 16,-9 0-185-16</inkml:trace>
  <inkml:trace contextRef="#ctx0" brushRef="#br0" timeOffset="-91334.63">17442 14098 495 0,'8'-21'111'0,"-2"2"-1"0,2 0-82 16,5 6-8-16,1 1-8 0,6 1-2 15,6 4 0-15,5 0 1 0,5 1 1 16,6 6-1-16,2 0 0 0,2 0-3 16,1 0-1-16,-2 0-2 0,-5 0-2 15,-2 3 0-15,-10-3-3 0,-2 0-4 0,-8 0-7 16,-5 0-10-16,-9-3-18 0,-4 3-86 15,0-5-94-15,-11 1-229 0</inkml:trace>
  <inkml:trace contextRef="#ctx0" brushRef="#br0" timeOffset="-91160.84">17881 13785 409 0,'4'-9'98'0,"-4"1"0"15,3 8-45-15,-3-3-31 0,0 7-6 0,0 2-1 16,0 3 2-16,0 8 3 0,-6 5 3 15,-1 7 2-15,-2 5-3 0,-5 5-3 16,-3 5-3-16,2 1-5 0,-4-7-3 16,1 1-3-16,2-5-1 0,-2-6-5 15,5-1-9-15,0-2-10 0,2-4-3 16,0 0-103-16,3 0-101 0,2-7-247 0</inkml:trace>
  <inkml:trace contextRef="#ctx0" brushRef="#br0" timeOffset="-89750.45">18399 13719 401 0,'-7'-16'96'0,"2"2"3"16,0 2-63-16,0 4-1 0,5 0-8 16,0 1-7-16,0 1-3 0,10 1-3 15,4 2-2-15,5-1-4 0,6 0-3 16,6 1-3-16,7-1 0 0,3-1-1 16,-1 1 1-16,-1 1-1 0,-4 3 1 15,-2-4 0-15,-6 10 1 0,-7 4 2 16,-7 5 1-16,-6 6 2 0,-12 5 1 0,-6 11 0 15,-7 7 0-15,-5 8 1 0,-6 7 0 16,-1 1-1-16,-1-2-2 0,8-3-1 16,-1-5-1-16,5-9 0 0,3-8-2 15,4-7-3-15,3-4 1 0,3-3-1 16,1-6-1-16,5 1-2 0,0-4-2 16,0-1 0-16,0-4-2 0,0-5 2 15,5 4-1-15,-5-4 0 0,0-10 1 16,0-1 1-16,0-5 2 0,-6-1 0 0,1-6-1 15,-1 0 2-15,-1 0 3 0,2 2 3 16,1 4 3-16,0 2 2 0,0 2 1 16,1 4 1-16,3 4-1 0,0 1-2 15,0 4-3-15,5 0-2 0,2 0-2 16,7 0-1-16,4 4-1 0,5-4 0 16,11 3 0-16,-1-3 1 0,5-3-4 0,1 3-3 15,0 0-7-15,0 0-8 0,-2 0-11 16,0 3-80-16,-1 3-19 0,-5 1-82 15,1-7-170-15</inkml:trace>
  <inkml:trace contextRef="#ctx0" brushRef="#br0" timeOffset="-89157.18">19412 13686 389 0,'5'0'91'0,"-5"-4"6"0,4-1-58 16,-4 2-5-16,6-2-3 0,-3 0-1 0,3-1-1 16,-3 0-1-16,4 0-3 0,-3-3-4 15,-1 2-3-15,-3-3-1 0,0 1 0 16,0-2-2-16,0 0-1 0,-3-2-3 16,-4 1-1-16,0 2-2 0,-3 3-3 15,-1 2 0-15,-6 5-3 0,-1 6 0 16,-2 5 0-16,-6 6-1 0,-3 8 0 15,-5 8 0-15,-2 7 0 0,0 8 0 16,2 7 1-16,1 9-1 0,4-1 0 16,8 1 0-16,5-4-1 0,6-2 0 0,5-10 0 15,5-6 0-15,9-9 0 0,1-6-1 16,6-5 2-16,3-4-1 0,2-6 1 16,3-5 1-16,-1-7-1 0,3 0 1 15,-4-7 1-15,-2-4-1 0,-3-2 0 16,-4-5 0-16,-4-2-1 0,-5-6 1 15,-4-4 0-15,0-1-1 0,-12-1 0 16,-2-4-1-16,-2 4 0 0,-5 4-1 16,-1 10 0-16,-4 8-1 0,-1 10 1 0,0 11-2 15,1 8-3-15,2 4-4 0,2 5-4 16,2 4-7-16,2 1-8 0,7 1-10 16,7-1-48-16,8-4-46 0,9-3-85 15,9-8-189-15</inkml:trace>
  <inkml:trace contextRef="#ctx0" brushRef="#br0" timeOffset="-88534.41">19628 14261 373 0,'-3'-8'96'16,"3"2"2"-16,-4 3-46 0,-2 3-17 15,0 6-8-15,-1 3-4 0,-6 8-4 16,-3 5-3-16,-2 9-1 0,-4 8-3 16,1 2-2-16,-4 4-2 0,1 1-3 15,4-1-1-15,4-4-2 0,2-6-1 16,2-4-3-16,7-7-4 0,0-4-6 0,5-2-8 16,5-1-16-16,-1-7-79 15,5-1-84-15,0-4-207 0</inkml:trace>
  <inkml:trace contextRef="#ctx0" brushRef="#br0" timeOffset="-88036.3">20319 13573 411 0,'22'-8'88'0,"-3"4"2"16,-2 4-74-16,-4 7-1 0,1 0 2 16,-6 1 2-16,-4 5 3 0,-4 2 1 15,-4 3 1-15,-4 0 1 0,-6 1-1 16,-1 4-1-16,-6 0-1 0,-4 0-3 16,-2 5-2-16,-5 2-2 0,0 6-3 15,2 5-4-15,-2 3-1 0,0 3-3 16,2 0-1-16,3 0 0 0,2-4-2 15,3-2 0-15,7-6 0 0,2-3 0 16,6-4-1-16,2-3-1 0,5 2 1 16,0-4-1-16,7-2 0 0,3-3-1 0,-2-3 1 15,5-2-1-15,-5-3 2 0,4-5 0 16,-2-5 0-16,0-10 1 0,-3-3 1 16,1-5 0-16,-2-7 0 0,0-5 0 15,-3-4 0-15,-3-3 1 0,-3-3 0 16,-3-5 1-16,-3-7 1 0,-4 2 0 15,-2-4 0-15,-2 4 0 0,0 0-1 16,1 5 0-16,4 5 0 0,4 10-1 16,2 3 0-16,6 8 0 0,14-1 0 0,3 5-1 15,8 3-1-15,6 1 0 0,7 0-4 16,7 1-4-16,-3 4-7 0,7 3-10 16,1 3-13-16,-3 0-102 0,-3 9-107 15,-6 0-256-15</inkml:trace>
  <inkml:trace contextRef="#ctx0" brushRef="#br0" timeOffset="-85542.63">21210 13944 420 0,'13'-11'95'16,"0"-1"4"-16,-6 2-65 0,-2 6-1 15,-5 4-2-15,0-4 0 0,0 4-3 16,-11 0-2-16,1 0-5 0,-7 0-5 0,0 0-7 15,-8 0-3-15,-2 5-1 16,-4-1-1-16,-1 0 0 0,-2 2-1 0,0-1-1 16,0 0 0-16,2-1-1 0,1 1-2 15,7-1-2-15,2-4-5 0,7 5-5 16,6-5-10-16,4 0-7 0,5 0-13 16,2 0-80-16,7 0-87 0,1 0-206 15</inkml:trace>
  <inkml:trace contextRef="#ctx0" brushRef="#br0" timeOffset="-85273.77">21129 13689 424 0,'0'-14'98'0,"0"3"5"16,0 4-67-16,0 2-3 0,0 1-5 15,0 4-3-15,0-3-5 0,0 3-3 16,-7 7-4-16,1 3-4 0,-6 7-3 16,-1 4-2-16,0 5 1 0,-7 8 0 15,0 6 0-15,1 6 0 0,3 4-1 16,-2-1-1-16,4-1-1 0,1-1 0 0,0-5-2 16,5-5-3-16,0-5-9 0,-3-3-11 15,2-3-98-15,-2 0-99 0,-2-6-248 16</inkml:trace>
  <inkml:trace contextRef="#ctx0" brushRef="#br0" timeOffset="-83932.79">21520 14187 303 0,'0'0'86'0,"0"0"4"15,0-3-17-15,0 3-35 0,0-5-7 16,0 1-4-16,4 4-4 0,-4-6-5 16,3 1-4-16,4 0-2 0,4-2-4 15,-2-2-2-15,9-2-2 0,2-3-2 0,7-6 1 16,1-3-1-16,5-4 0 0,5-3 0 15,2 0 0-15,0-1 1 0,-6-2-1 16,-1 1 0-16,-1 6 1 0,-7 3 1 16,-4 5 1-16,-7 2 1 0,-6 5 0 15,-2 4 0-15,-2 7-1 0,-4 0-1 16,0 0-2-16,-6 0-1 0,-1 11-1 16,-4 5 0-16,-3 7 0 0,-2 8 1 0,-8 11 2 15,-2 3 1-15,-2 4 1 0,-2 1-1 16,0-3 1-16,-1-1-2 0,5-7 0 15,3-5 0-15,0-2-2 0,9-1 1 16,0-4-1-16,6-3-1 0,3-3 1 16,5-1-2-16,-5-4-4 0,5-2-4 15,0-2-6-15,0-3-7 0,0 0-13 16,0-5-83-16,5-4-89 0,-5 0-212 16</inkml:trace>
  <inkml:trace contextRef="#ctx0" brushRef="#br0" timeOffset="-81502.48">21924 13860 295 0,'0'-3'76'0,"0"-1"5"0,0-1-39 0,0 0-7 15,-3 0-5-15,3-1-3 0,0 1-4 16,0 0-2-16,0-1-3 0,0 1-2 15,-4 1-2-15,4-1-1 0,0 1 0 16,-4-1-1-16,4-1 0 0,-7-1-2 16,2 0 0-16,-3 0 0 0,-1-3-1 15,-2 2-1-15,1 0-1 0,-3 1 0 16,-1 0-2-16,0 2-2 0,-3 2 0 0,3 3 0 16,-3 0-1-16,1 0-1 0,-3 0 1 15,-2 9 0-15,0-1 0 0,-1 3 1 16,-2 1-1-16,-2 3 0 0,0 7 1 15,0-2-1-15,0 5 0 0,-1-1-1 16,1 4 0-16,3 3 0 0,4-1 0 16,1-1-1-16,6-3 0 0,4 2 0 15,2-5 0-15,6 0 0 0,5-5 0 16,4 0 0-16,3-6 1 0,3 1 0 0,8-3 0 16,3-2 1-16,2-5 0 0,3-3-2 15,2 0-4-15,-3-6-6 0,1 0-8 16,-7-3-12-16,-1 0-90 0,-8 2-94 15,-2 0-227-15</inkml:trace>
  <inkml:trace contextRef="#ctx0" brushRef="#br0" timeOffset="-80891.86">21931 13932 350 0,'0'-10'87'0,"0"0"5"0,-5 1-51 0,5 2-6 15,-5 1-4-15,5 2-4 0,-6-2-4 16,2 6-4-16,-3 0-4 0,-4 6-3 16,0 3-3-16,-3 3 0 0,-4 5-2 15,-3 7 1-15,-3 7-2 0,1 4 1 16,0 2-1-16,-3 3-2 0,3 2 0 16,-1 0 0-16,3-4-1 0,0 0 0 15,1 0 0-15,3-1 0 0,3-2-1 16,1-1 1-16,-3 1-1 0,3-3 1 0,-4-3 1 15,1-4 0-15,-4-4 1 16,-4-5 0-16,4-1 1 0,-6-5-1 0,0-2 0 16,0-8 0-16,3 0-2 0,-1-7 1 15,2-4-2-15,1-5 0 0,3-2 0 16,0-2-1-16,-6-23-2 16,15 24-5-16,2 3-5 0,7 1-8 15,0 3-9-15,5 4-17 0,3 0-79 16,6 2-90-16,4 2-209 0</inkml:trace>
  <inkml:trace contextRef="#ctx0" brushRef="#br0" timeOffset="-80042.42">22561 13823 369 0,'0'-3'99'16,"0"-1"5"-16,-3 1-24 0,3 3-43 16,-4 0-7-16,4 0-2 0,0 0-4 15,-4 0-3-15,4 0-3 0,0 0-3 0,0-4-2 16,0 4-1-16,0 0-2 0,0 0-1 16,0-6-1-16,4 3-1 0,-4 3-1 15,7-5-1-15,-7-1-1 0,0 1-1 16,4-2 0-16,-4-1 0 0,0 0 0 15,0-3-1-15,0 1 0 0,0 0 1 16,-4 2-1-16,0 1-1 0,-3 1 0 16,-2 3 0-16,0 3-1 0,-3 0 0 0,-3 0-1 15,-2 0 1-15,-5 10 0 16,-6 2 0-16,-3 3 0 0,-2 6 0 0,-5 6 1 16,0 9 0-16,-3 8 0 0,2 3-1 15,4 3 1-15,0 1 0 0,4 0 0 16,3-5-1-16,7-1 0 0,3-8 1 15,5-3-1-15,3-3 0 0,10 0 0 16,0-2-1-16,5-1 1 0,5-2 0 16,2-2 0-16,4-4 1 0,2-2 0 0,3-7 0 15,1-6 0-15,0-5 0 0,2 0 1 16,-2-8 0-16,-3-3 0 0,-2-4 0 16,-2-3 0-16,-5-4 0 0,-1 0 0 15,-6-5 0-15,-3-2 0 0,0 3-1 16,-3-1 0-16,-5 2-1 0,-2 5 0 15,-6 1-1-15,2 7 0 0,-5 3 0 16,-2 6 0-16,0 3 0 0,-3 4 0 16,3 5 0-16,0 2 1 0,-3 3-2 0,4 4-3 15,4 0-4-15,-1-1-7 0,3 5-7 16,1 1-11-16,7 0-2 0,6-2-98 16,0-2-94-16,0-3-231 0</inkml:trace>
  <inkml:trace contextRef="#ctx0" brushRef="#br0" timeOffset="-79424.92">22773 13986 433 0,'-8'-9'102'0,"5"0"4"16,0 0-66-16,3 5-7 0,-4-1-8 15,4 5-4-15,7-6-4 0,4 1-2 0,2 5-3 16,10-3-4-16,7 3-2 0,6-6-2 15,1 6 0-15,2 0 0 0,0 0-1 16,-5 0 0-16,-7 0-1 0,-2 0-1 16,-6 0 1-16,-3 0-2 0,-4 0-1 15,-3 0-6-15,-2 0-7 0,-2 0-9 0,-5 6-11 16,0-2-87-16,0 2-91 0,-9-1-217 16</inkml:trace>
  <inkml:trace contextRef="#ctx0" brushRef="#br0" timeOffset="-78987.98">22753 14237 349 0,'0'0'86'0,"0"0"4"0,0-3-48 15,0 3-11-15,-4 0-2 0,4 0 0 16,-3 0 0-16,3 0-4 0,-7 0-1 0,1 0-2 16,3 0-1-16,-1 3 1 15,0-3-1-15,-1 0-1 0,5 0-2 0,-4 0-2 16,4 0-4-16,0 0-2 0,0 0-3 16,6 0-3-16,4-4-1 0,7 4-1 15,9-4-1-15,8 4 0 0,5-5-1 16,6 5 1-16,3 0 0 0,-2 0 0 15,0 0-1-15,-6 0 1 0,-7 0-1 16,-3 0 1-16,-7 0-1 0,-3 0 0 16,-7 0 0-16,-4 4 1 0,-1-4 1 15,-8 0 0-15,0 0-1 0,-10 0 1 0,-1 0 0 16,-6 0 0-16,-5 0-1 0,-4 0-3 16,-4 0-4-16,-3 0-5 0,-4 0-7 15,-5 0-9-15,5 5-12 0,-2-2-94 16,2 6-97-16,5-2-236 0</inkml:trace>
  <inkml:trace contextRef="#ctx0" brushRef="#br0" timeOffset="-64437.77">24994 13525 2040 0,'-144'68'-2040'0</inkml:trace>
  <inkml:trace contextRef="#ctx0" brushRef="#br0" timeOffset="-63588.37">23686 13886 234 0,'-7'0'70'0,"1"0"6"0,3 0 6 16,-2 0-44-16,-1 0-3 0,2 0 0 15,1 0-1-15,-1-6-3 0,4 6-4 16,-3 0-4-16,3 0-3 0,0-3-4 16,-5 3-1-16,5 0-1 0,0 0-1 15,0 0-2-15,0 0-2 0,0 0-2 16,0-3-1-16,0 3-1 0,0 0 0 15,0-5-1-15,0 5-1 0,0-6 1 0,0 2-2 16,5 0 1-16,-5 1-2 0,6-2 1 16,-2 0-1-16,2 0 0 0,3 1 0 15,-1 1 0-15,0 3 0 0,5 0 0 16,-2 0-1-16,-2 0 1 0,4 8 0 16,-4 1-1-16,0 1 0 0,-1 2 0 15,-3 2 0-15,-5 4 0 0,0 3 1 0,0 4 0 16,-12 5 0-16,0 1 1 0,-3 4 0 15,-6-1 1-15,-5 0-1 0,-6-2 0 16,-6 0 0-16,0-2 0 0,-2-2-1 16,-1-3 0-16,6 1 0 0,0 0 0 15,10-2-1-15,6-3 0 0,7-3-1 16,8 1 0-16,13-2 0 0,5-3-1 16,11-3 1-16,8-2 1 0,4 1 0 15,7-1 0-15,1-3 1 0,-1-1-1 16,-1-2 1-16,-4 2 0 0,-4 0-3 0,-6-2-2 15,-4 2-5-15,-3 2-7 0,-7 3-6 16,-2-1-10-16,-6 3-38 0,0-4-50 16,-3-2-79-16,-4 0-179 0</inkml:trace>
  <inkml:trace contextRef="#ctx0" brushRef="#br0" timeOffset="-63024.58">24208 13845 435 0,'5'-18'95'15,"2"1"6"-15,1 5-77 0,-1 3-4 16,4 3-1-16,2 1 0 0,-1 0-1 16,4 5-2-16,-2 0-6 0,5 4-2 15,-5 2-3-15,4 2 0 0,-5 6 0 0,-4 2 0 16,-5 4 2-16,-4 3 1 0,-11 5 2 16,-2 5 1-16,-7 4 1 0,-7 2-1 15,-6 4-2-15,-7 0-1 0,-2 0-2 16,-6 1-2-16,2 0-2 0,-3-3 0 15,9 2-1-15,6-2 0 0,5-1-2 16,13-3 0-16,10-2-1 0,12-4 0 0,13-6-1 16,8-7 2-16,6-7 0 0,5-7 0 15,3-8 1-15,0-7 1 0,-1-6 0 16,-2-5 0-16,-7-5 0 0,-4-4 0 16,-6 0 1-16,-8-4 1 0,-8 1 0 15,-5-1 0-15,-10-1 1 0,-3-1 1 16,-8 2 0-16,-5-2 1 0,0-2 1 15,-1 1 0-15,1 0 0 0,4 1 2 16,2 2-1-16,7-3 0 0,2 7-2 16,11 1-1-16,0 5-1 0,11 0-2 0,2 4 0 15,9-2-2-15,5 4 1 0,6 5-3 16,6 1-4-16,6 2-5 0,3 2-8 16,5 4-12-16,-2 5-9 0,-3 0-98 15,2 5-101-15,-7 1-242 0</inkml:trace>
  <inkml:trace contextRef="#ctx0" brushRef="#br0" timeOffset="-62550.27">24768 13756 437 0,'6'-10'99'0,"-3"1"5"0,3 2-75 15,-1 3-6-15,1 0-2 0,1 4-1 0,2 0-3 16,2 0-4-16,-2 0-5 0,3 6-3 16,-4 1 0-16,2 2 0 0,-2 0 2 15,-3 2 1-15,-5 1 2 0,0 1 2 16,-4 5 2-16,-9 1 0 0,-6 6 1 16,-7 4 0-16,-4 7-3 0,-7 6-2 15,-9 1-3-15,3 2-2 0,-4 0-2 0,1 0-1 16,3-2-1-16,4-4 0 0,11-1-1 15,8-1 0-15,11 0 0 0,9-1-1 16,14-1 1-16,6-6 0 0,8-1-1 16,3-4 1-16,-2-8 0 0,4-5 1 15,-6-5-1-15,-6-6 1 0,-4-8 1 16,-5-4-1-16,-8-6 1 0,-4-2 0 16,0-7 1-16,-9-2 1 0,-4-6 0 15,-2-3 2-15,-4-2 0 0,-1-2 1 16,-1-3 0-16,2-3-1 0,1-3 1 0,9 0-2 15,9-2-2-15,0 3 0 0,13 3-1 16,3 4-1-16,10 4-1 0,2 5 0 16,5 6 0-16,0 9 0 0,0 3-1 15,0 3-6-15,-1 5-8 0,-5 8-10 16,4 0-15-16,-3 5-102 0,-7 4-108 16,-1 0-263-16</inkml:trace>
  <inkml:trace contextRef="#ctx0" brushRef="#br0" timeOffset="-61201.51">25244 13686 326 0,'0'-7'82'16,"3"2"5"-16,-3-3-46 0,5 4-6 16,-5 0-6-16,0 0-4 0,0 4-4 15,0-4-3-15,0 4-3 0,0 0-5 0,0 0-2 16,-7 5-2-16,1 2-2 0,-3 0 0 15,-2 3 0-15,-1 1 2 0,-3 4 0 16,-2-1 2-16,2 1 0 0,-5 2 1 16,1 4 0-16,-7 4-1 0,3 4-1 15,-4 4-1-15,2 8-2 0,1 4-1 16,3 3-1-16,8 0 0 0,4-1-1 16,5 1 1-16,8-4-1 0,4-6 0 15,5-1 0-15,2-1 0 0,4-1 0 0,2-2 0 16,3-1 1-16,-3-4-1 0,0 0 1 15,-1-4-1-15,-1-1 1 0,1-6-1 16,-3-4 0-16,1-4-1 0,2-5-4 16,-3-4-8-16,2-8-11 0,-4-2-93 15,2-7-94-15,-3-4-237 0</inkml:trace>
  <inkml:trace contextRef="#ctx0" brushRef="#br0" timeOffset="-60782.56">24807 14097 257 0,'-10'0'83'0,"2"-4"6"0,1 4-15 15,1 0-20-15,0-4-6 0,4 4-6 16,-2 0-7-16,4 0-3 0,-3 0-4 16,3-3-3-16,0 3-3 0,0 0-4 15,0 0-3-15,0 0-5 0,6 0-2 16,2 0-1-16,5 5-1 0,6-5 0 15,10 5 0-15,9-5 0 0,7 2 1 16,5-2 0-16,2 0-1 0,-1 0 0 0,0-2-1 16,-7-2-2-16,-5-1 1 0,-12 5-2 15,-1-5-1-15,-7 5-4 0,-7 0-5 16,-5 0-7-16,-7 0-12 0,0 7-5 16,-11 0-99-16,-2 1-99 0,-3 3-236 15</inkml:trace>
  <inkml:trace contextRef="#ctx0" brushRef="#br0" timeOffset="-60468.88">24737 14298 463 0,'0'-4'109'0,"0"4"6"0,0-5-73 16,0 2-7-16,0 3-4 0,0-7-3 15,0 4-4-15,0 3-6 0,0-7-5 0,8 7-3 16,2-3-4-16,2 3 0 0,5 0 0 16,6 0 0-16,7 0 0 0,8 0-1 15,3 0-1-15,6 0 0 0,-2 0-1 16,2 0-2-16,-3 0-5 0,-4-5-10 16,-4 5 102-16,-4-5-221 0,-8 5-126 15,-8-5-354-15</inkml:trace>
  <inkml:trace contextRef="#ctx0" brushRef="#br0" timeOffset="-50619.69">10489 16345 246 0,'6'-15'76'0,"1"0"5"16,-3 2-9-16,-1 3-30 0,4-2-6 16,-2 0-5-16,0-1-6 0,-3 2-2 15,3 3-3-15,-3-1-2 0,-2 4-1 16,0 1-2-16,5 4-2 0,-5-5-3 16,0 5-2-16,0 0-2 0,0 5 0 0,-6 2 1 15,1 5 0-15,-1 3 1 0,-1 9 2 16,-6 8 1-16,-1 9 2 0,-2 9 0 15,-2 3-1-15,-4 5-2 0,-2 5 0 16,-3-2-2-16,1-4-1 0,1-3-1 16,3-6-2-16,2-3-1 0,3-6 0 15,3-3-1-15,7-6 0 0,4-3 0 16,3-6 0-16,0-3-1 0,0-7 1 0,0-2 0 16,6-6-3-16,-3-3-2 0,3-7-4 15,0-1-7-15,1-8-6 0,0 0-7 16,0-7-12-16,-1 1-70 0,1-6-14 15,-2 0-75-15,-2 3-151 0</inkml:trace>
  <inkml:trace contextRef="#ctx0" brushRef="#br0" timeOffset="-50099.5">10839 16211 348 0,'6'0'87'0,"-1"-4"3"0,-2 4-48 16,2 0-11-16,-5 0-5 0,5 0-4 16,-5 0-1-16,0 5-1 0,0-5 0 15,0 6 0-15,0-6 1 0,-4 5 0 0,-1 1-2 16,-1-2-1-16,-3 1-3 0,0 1-1 15,-5 2-2-15,-4-3-2 0,-7 5-2 16,-1-3-1-16,-7-1-2 0,-2 0-2 16,-10 2 0-16,0 0-1 0,-4 1 0 15,-5-1-1-15,-8 3 1 0,2 2 1 16,-1-2 1-16,1-2 1 0,0 0-1 0,6 0 1 16,8 0 0-16,7-4-1 15,7-1-1-15,12 1-1 0,5-5-1 16,8 4 0-16,7-4-2 0,4 0-3 0,8 0-4 15,8-3-7-15,6-1-10 0,6-1-9 16,0 5-97-16,2-6 0 0,-1 2-80 16,-5-1-156-16</inkml:trace>
  <inkml:trace contextRef="#ctx0" brushRef="#br0" timeOffset="-48799.11">11289 16383 299 0,'-4'0'82'0,"4"-4"1"15,-5 4-9-15,5 0-53 16,0-4-5-16,0 4-4 0,0 0-1 15,0 0 3-15,0 0 4 0,0 0 1 16,0-3 0-16,0-1-1 0,0-3-1 0,0 0-2 16,0-2-4-16,0 0-2 0,-4-1-1 15,4 3-1-15,-5 1 0 0,1-2-1 16,-3 3 0-16,-4-3-1 0,2 2-1 16,-7-1 1-16,0 0-1 0,-4 3 1 15,-2 4-2-15,-1 0 1 0,-3 6-1 16,0 3-1-16,-1 9-1 0,2 4 0 15,4 2 0-15,1 4-1 0,3 3 0 0,1 6 1 16,8 1-1-16,1-1 1 0,3 0-1 16,4 0 1-16,5 0 0 0,1 0-1 15,4-4 1-15,4-3-1 0,2 0 0 16,1-2 1-16,2-3-1 0,1-1 1 16,-2-3-1-16,2-2 0 0,-2 1 1 15,-5 0 0-15,-2-2-1 0,-7-1 1 16,-4 1 1-16,-6 1-1 0,-8-1 1 0,-6 0 0 15,-5-1 0-15,-3-4 0 0,-4-2 0 16,-3-4-1-16,-4-7 1 0,4 0-1 16,-2 0 0-16,4-7-1 0,1 1-3 15,8-1-5-15,1 0-5 0,8 0-9 16,7 1-15-16,2-3-83 0,6 1-90 16,9-2-215-16</inkml:trace>
  <inkml:trace contextRef="#ctx0" brushRef="#br0" timeOffset="-47648.41">11487 17174 302 0,'0'-6'76'0,"0"3"3"0,0 3-40 15,0-4-10-15,0 4-4 0,0 0-3 0,0 8 1 16,0 1-1-16,-4 4 0 0,0 5-1 15,-3 8 0-15,-4 1-2 0,4 4-3 16,-3 1-3-16,0 2-3 0,3-2-4 16,-1-1-1-16,2 0-1 0,2-6-2 15,4-2 0-15,-4-2 0 0,4-5 0 16,0-1 0-16,0-5-1 0,4-3 0 16,-4 0-2-16,4-3-4 0,0-4-7 15,2 0-11-15,-1-7-87 0,1 0-88 0,0-6-219 16</inkml:trace>
  <inkml:trace contextRef="#ctx0" brushRef="#br0" timeOffset="-47296.72">11810 17149 329 0,'0'0'91'0,"0"0"4"15,0 0-43-15,0 0-7 0,-10 0-6 0,3 0-6 16,-5 5-7-16,-2-5-7 0,-5 0-3 16,-2 4-2-16,-5 1-4 0,-4 1-1 15,-2 2-3-15,-1-1 0 0,-1 0-2 16,-2 2-1-16,1-1-1 0,0-3-1 15,3-1 0-15,1-4 0 0,3 0 0 16,6 0 0-16,0 0 0 0,7 0-1 16,3 0-3-16,6-5-3 0,6 5-5 15,11-7-5-15,4 2-10 0,3 0-21 0,6 1-68 16,3 1-80-16,3 3-191 0</inkml:trace>
  <inkml:trace contextRef="#ctx0" brushRef="#br0" timeOffset="-46993.76">12001 17396 251 0,'0'0'54'16,"0"0"0"-16,4 0-42 0,-4-4-9 15,3 4-6-15,-3 0-6 0,3-4-8 16,-3 4-8-16,0 0-13 0,4-4-17 15,-4 4-31-15,0-4-55 0</inkml:trace>
  <inkml:trace contextRef="#ctx0" brushRef="#br0" timeOffset="-46404.71">11998 17333 348 0,'-5'-3'90'0,"0"3"4"0,-1-7-45 15,2 3-10-15,-1-1-6 0,1-1-6 16,4 0-4-16,-4 1-4 0,4-4-3 0,0-1-3 15,0 1-3-15,-6-2 0 0,6-2-2 16,-4 1 0-16,1 1 0 0,-4 1-1 16,-1 2 0-16,0 0-1 0,-2 2-1 15,1 2-1-15,-5 4-2 0,0 0 0 16,-2 10-1-16,-1 2 0 0,-5 4-1 16,3 5 0-16,0 4 1 0,1 2 0 15,3 1-1-15,0-1 1 0,8 1 0 16,1-5 0-16,6-1-1 0,0-5 1 15,10-1-1-15,2-7 1 0,3-3 1 0,4-6-1 16,3-4 1-16,5-7-1 0,-1-4 1 16,3-3-1-16,-2-4 1 0,-3 0-1 15,-4 0 0-15,-1-1 0 0,-8 2 0 16,-1 1-1-16,-4 3 1 0,-3 4 0 16,-3 2-1-16,0 5-1 0,0 6 0 15,0 0 0-15,0 10 0 0,-3 1 0 16,-1 2 1-16,-1 4-1 0,0 1 1 0,1 1 1 15,0-4-1-15,4-1 1 0,-4-3-1 16,8-2 0-16,0-4 1 0,2-5 0 16,3 0 0-16,3-6 0 0,3-4 1 15,3-3-1-15,2-4 0 0,1-4 0 16,1 0 0-16,1-1 0 0,-4 3-1 16,-1 1 0-16,-1 4 0 0,-4 2 0 15,-2 6 0-15,1 6-1 0,-3 0 0 0,2 5 0 16,-4 7 0-16,5 5 1 0,0 5-1 15,4 4 1-15,3 6 1 0,5-2 0 16,1 3 0-16,2-1 0 0,3-3 1 16,3 0-1-16,-1-6 1 0,2-4 0 15,0-1-1-15,-1-3 1 0,0-5 0 16,-3-3-1-16,-1-1-2 0,-3-2-4 16,-5-4-7-16,-2 0-9 0,-6 0-12 0,-2-8-93 15,-5-2-95-15,-6-7-233 0</inkml:trace>
  <inkml:trace contextRef="#ctx0" brushRef="#br0" timeOffset="-46107.71">12619 17070 292 0,'-5'-7'83'0,"5"7"6"0,-8-5-26 16,3 5-15-16,3 4-5 0,-6 2-5 15,-2 3-3-15,-4 6-1 0,-2 5-5 16,-2 4-2-16,-8 7-2 0,-3 3-3 16,-4 5-2-16,-4 1-4 0,-2 0-2 15,2 4-3-15,-2 0-2 0,3-4-2 0,5-1-1 16,5-6-2-16,6-3-1 0,3-4 0 16,5-8-3-16,2-4-4 0,4-6-7 15,6 0-7-15,0-5-9 0,0-3-13 16,8 0-93-16,-1 0-96 0,-2 0-230 15</inkml:trace>
  <inkml:trace contextRef="#ctx0" brushRef="#br0" timeOffset="-38124.62">14233 16215 210 0,'-8'0'65'0,"2"-5"6"0,0 5-17 16,0-6-10-16,1 6-7 0,5-4-6 15,-2 4-5-15,2-3-3 0,0-1-2 16,0 4-3-16,-5-6-3 0,5 2 0 16,0-1-3-16,-3 2-1 0,-1 0-1 15,4-2-2-15,-6 1-1 0,3 4-1 16,-3-6-1-16,1 6-1 0,2-3 0 16,-1 3-2-16,-1 0 0 0,2 0 0 15,-2 0-1-15,-1 0 1 0,-1 3-1 16,1 1 1-16,-2 2-1 0,-4 0 2 0,-1 1-1 15,-1 3 1-15,-1-2 0 0,-5 1 0 16,1 3 1-16,-5-1-1 0,2 2 0 16,-4-2 0-16,-1 2-1 0,-2 1 1 15,-2 1-1-15,-1 2 1 0,0 0 0 16,2 0-1-16,-1 2 1 0,-1 1 0 16,2 1-1-16,0 1 1 0,3-1-1 15,-1-1 0-15,2 2 1 0,2-3-2 0,4 1 1 16,5-6-1-16,2 0 0 0,2-3 0 15,4-4-1-15,4-1 0 0,3-2 0 16,0 1 0-16,0-1 0 0,0-1 0 16,6-3 0-16,1 6 0 0,1-3 0 15,1-3 1-15,3 5 0 0,1-5-1 16,-1 6 1-16,-3-6 0 0,4 6-1 16,-1-2 0-16,1 0 1 0,0-1-1 0,-1 2 1 15,4 1-1-15,2 3 1 0,3 0 0 16,5 0 0-16,2 1 0 0,9 3 1 15,3 1-1-15,2 0 1 0,3-1 0 16,2 0-1-16,-1-2 0 0,5-3 0 16,-5 2 1-16,-3-5-1 0,0-2 1 15,-3 1 0-15,-4-4-1 0,-3 6 1 0,-6-2-1 16,-2 0 1-16,-5-4-1 0,-3 8 0 16,-7-8 1-16,0 6-1 0,-4-6 1 15,-3 5-1-15,-3-5-5 0,0 0-8 16,0 4 33-16,0-4-138 0,-9 0-101 15,2 0-269-15</inkml:trace>
  <inkml:trace contextRef="#ctx0" brushRef="#br0" timeOffset="-36776.29">15239 16191 246 0,'0'-11'71'0,"-4"0"4"16,4 3-28-16,-6 1-7 15,6 2-8-15,-7-1-7 0,4 3-5 0,3 3-6 16,-4 0-4-16,-2 4-1 0,1 2-2 16,-6 5 0-16,0 3 0 0,-2 6 1 15,-3 4 1-15,-1 4 1 0,-3 5 2 16,0 6 0-16,1 4 0 0,2 3-1 15,-1 1-1-15,3 0-1 0,2-2-1 16,-1-5-1-16,2-4-2 0,4-8-1 16,-2-6-1-16,2-4 0 0,4-3-1 15,4-4-1-15,-4-3 0 0,4-2 0 0,0-2-1 16,0-4-2-16,0 0-6 0,2 0-8 16,3 0-35-16,0-7-55 0,2 2-79 15,4-3-185-15</inkml:trace>
  <inkml:trace contextRef="#ctx0" brushRef="#br0" timeOffset="-36327.71">15619 16105 280 0,'0'0'84'0,"0"0"3"15,0 0-23-15,0 0-21 0,-4 0-7 0,4 0-8 16,-6 0-5-16,2-4-5 0,0 4-1 15,-3-4-2-15,1 4-1 0,-1-4-2 16,-2 4 0-16,-2-7-3 0,-1 4-1 16,-5-3-1-16,-2 6-1 0,-5-4-2 15,-6 4-1-15,-3 0 0 0,-6 4-1 16,-4-4 0-16,-2 10-1 0,-3-1-1 16,-1 1 1-16,-1 0 0 0,1-3-1 15,0 0 0-15,-2 1 1 0,4-1-1 16,5-2 1-16,4-1-1 0,5-1 0 0,10 1 1 15,5 0-1-15,6-4 0 0,9 0 0 16,3 0-3-16,5 0-4 0,7-5-6 16,2 0-10-16,5-1-36 0,1 0-53 15,1 0-80-15,3 0-182 0</inkml:trace>
  <inkml:trace contextRef="#ctx0" brushRef="#br0" timeOffset="-35413.56">15651 16119 276 0,'0'0'76'0,"0"0"6"16,0 0-35-16,0 0-8 0,-6 0-4 15,2 4-3-15,-5-4-5 0,-5 4-2 16,-1-4-4-16,-3 6 0 0,-9-6 0 15,-2 4-2-15,-5-4 0 0,-5 0-3 16,-3 4-3-16,-5-4-3 0,-3 4-3 16,1 0-2-16,2-1-1 0,1 1-1 0,7-4-1 15,2 0-1-15,4 0-3 0,7 0-6 16,3-6-5-16,3 0-7 0,7 2-7 16,3-2-88-16,10 2-87 0,0 4-212 15</inkml:trace>
  <inkml:trace contextRef="#ctx0" brushRef="#br0" timeOffset="-34696.42">16015 16140 285 0,'0'0'79'16,"-3"-6"4"-16,3 6-29 0,0-6-15 15,-3 6-2-15,3-5-3 0,-6 5-5 16,6-4-3-16,-4 4-3 0,4 0-4 16,-3 0-4-16,3-3-3 0,0 3-4 0,-5 0-1 15,5 0-3-15,0 0-1 0,0 0 1 16,0 0 0-16,0 0 1 0,0 0 0 15,0 0 2-15,0 0 0 0,0 0 0 16,-3-5 0-16,3 5-2 0,-5-5 0 16,3 0-2-16,-4-1 0 0,-1-2-1 15,-5 1-1-15,1 1 0 0,-5-1 0 16,-3 1 0-16,-1 2-1 0,-1 4 0 16,-1 0 0-16,-1 6 0 0,2 3 0 0,2-2 0 15,2 3 0-15,1 3 0 0,2 1 0 16,1 0 0-16,0 4 0 0,0-3-1 15,6 5 1-15,-2 2 0 0,5 2 0 16,4-1 0-16,0 2 0 0,6 0 0 16,2 4 0-16,2 1 0 0,-1 0 0 15,4 3 0-15,-3 3 0 0,-1-3 0 16,-1-1 0-16,-1-3 0 0,-1 0 0 16,-6-5 1-16,0-5-1 0,0-2 1 15,-10-4-1-15,-6 0 1 0,-1 1 0 0,-6-3 0 16,-4 0 0-16,-2-4 0 0,1 1-1 15,-3-8 1-15,3 0 0 0,-1-7 0 16,2-2 0-16,5-2-1 0,-1-4 0 16,5 0-7-16,6 1-10 0,6 0-13 15,6-2-89-15,0 2-95 0,9-7-234 16</inkml:trace>
  <inkml:trace contextRef="#ctx0" brushRef="#br0" timeOffset="-33564.43">16029 16885 278 0,'0'-8'78'15,"3"0"6"-15,-3 0-36 0,3-1-5 16,-3 3-6-16,0-2-6 0,0 4-6 15,-3-3-6-15,0 4-3 0,-4-1-2 16,3 4-3-16,-2-5-2 0,-1 5-1 16,-2 0-2-16,-2 0 0 0,-2 8-2 15,-3 0-1-15,-3 3 1 0,-2 4-1 0,-5 2 1 16,2 4 0-16,1 2 1 0,0 3 0 16,3 0 0-16,4 2-1 0,3-3 0 15,8-1 0-15,2-2 0 0,3-4-1 16,3-3 0-16,4-3 0 0,4-3 1 15,2-3 1-15,7-2-1 0,-1-4 2 16,8 0-1-16,0 0 0 0,0-10-1 16,2 2 0-16,-3-5-1 0,-2-1 0 15,-4-4-1-15,-2-3-1 0,-5-4 1 0,-5-1-1 16,-1-2 0-16,-2 1 1 0,-5 0-1 16,0 4 0-16,-5 0-1 0,-4 5 1 15,-2 4 0-15,-3 2-1 0,-5 6 0 16,-5 3 0-16,-5 6 1 0,-2 6-1 15,-4 5 0-15,1 6 1 0,1 3-1 16,0 3 1-16,9 3-1 0,5-1 0 16,9 1-1-16,4 2-5 0,6-5-9 15,12 0-11-15,2-5-94 0,5-3-94 0,4-2-238 16</inkml:trace>
  <inkml:trace contextRef="#ctx0" brushRef="#br0" timeOffset="-31643.57">15435 17590 259 0,'0'-10'72'0,"0"-1"4"0,-5 1-35 0,5 0-2 16,0 1-6-16,0 4-7 15,0-1-6-15,0 6-5 0,0 0-4 0,0 7-4 16,3 0-1-16,-3 5-3 0,4 3 1 15,-4 3 1-15,3 6 0 0,3-1 0 16,-6 4 1-16,3-2-1 0,1-1-1 16,0-5-1-16,1 5-1 0,-1-5 0 15,3-4 0-15,0 0 0 0,-1-2-1 16,0 0 1-16,1-1-2 0,0-6-2 16,0 0-5-16,-1-3-7 0,1 1-19 15,2-4-42-15,-5-5-19 0,3-1-61 16,-1-1-121-16</inkml:trace>
  <inkml:trace contextRef="#ctx0" brushRef="#br0" timeOffset="-31213.72">15642 17629 316 0,'0'-5'83'0,"-4"5"4"0,4-5-46 16,0 5-10-16,0 0-9 0,0 0-5 15,0 0-5-15,0 7-2 0,4-1-2 16,-4 4 2-16,0 2 2 0,0 3 2 15,0 2 1-15,-8 2-1 0,-1 0 0 16,0 3-2-16,-2-2-2 0,2 1-1 16,-1 0-3-16,3-5-1 0,1 2-2 15,3-2 0-15,3-4-2 0,0-2 0 16,0-2 0-16,0-2-1 0,0-1-4 0,0-1-5 16,5-4-8-16,-5 3-16 0,4-3-76 15,-4 0-83-15,0 0-201 0</inkml:trace>
  <inkml:trace contextRef="#ctx0" brushRef="#br0" timeOffset="-30546.61">15665 17604 329 0,'-3'0'85'15,"-1"-5"3"-15,4 5-43 0,-6-5-11 16,3 5-7-16,3-3-6 0,-4 3-3 16,4-5-3-16,-3 1-1 0,3-2-2 15,-4-1-1-15,4-3-1 0,-6 0 0 0,6-1-1 16,-4 2-1-16,4 0 0 0,-6 2-1 15,6 2 0-15,-4 1-2 0,4 4-1 16,0 0-1-16,0 0-1 0,0 9-1 16,4 3-1-16,-1 3 1 0,4 3-1 15,-1 3 0-15,-2-1 0 0,2 3 1 16,-2-3-1-16,2 0 0 0,-3-2 0 16,-3 0 1-16,4-3-1 0,-4-1 0 15,4-4 0-15,-4-4 1 0,3 1-1 16,-3-3 1-16,0-4 0 0,0 0 2 0,0 0 2 15,0 0 1-15,0 0 0 0,0-9 0 16,0 1 0-16,-4-3 0 0,4-3-2 16,-6-3-2-16,2-2-1 0,-3 1-1 15,1-2 1-15,-1 2-1 0,1 2 0 16,2 4 0-16,-2 1 0 0,6 4 0 16,-4 3 0-16,4 4 0 0,0 0-1 15,4 3 1-15,-1 4 0 0,4 1-1 0,-1 2 1 16,0 3 0-16,-1 1 0 0,0 1 0 15,-1-1 0-15,2 1 0 0,-6 1 0 16,4-2 1-16,-1 2-1 0,-3-3 1 16,6-1 0-16,-3-1-1 0,1 3 0 15,0-2-6-15,0-2-7 0,2-2-10 16,-2 1-14-16,-1-2-81 0,3-1-90 16,-2-6-213-16</inkml:trace>
  <inkml:trace contextRef="#ctx0" brushRef="#br0" timeOffset="-29798.62">15691 18117 350 0,'-14'0'92'0,"2"-3"3"16,-2 3-35-16,7-6-25 0,1 2-9 15,2 0-6-15,4 1-5 0,0-2-3 16,5-3-4-16,3-2-2 0,3 2-2 15,2-2-1-15,4-1 0 0,-1-1 1 16,-1 2-1-16,1 5 0 0,0 5 0 16,-3 5 0-16,-3 3 0 0,0 4 0 0,-4 5 1 15,-6 0 0-15,0 1 0 0,-7 1 2 16,-8 1 0-16,-2 2 0 0,-4 3 0 16,-4 0 0-16,2 0-2 0,2-1 0 15,2-3-2-15,2-7 0 0,10-4-1 16,1-1-1-16,6-5 1 0,0-4-1 15,9 0 0-15,2 0 0 0,1 0 0 16,2 8 0-16,-1 3 0 0,0 2 1 16,1 5-1-16,-5 2 0 0,-2 5 1 0,-4 2-1 15,-3-3 0-15,-4 3 1 0,-4-4-1 16,0-1 1-16,-8 0-1 0,0-4 0 16,-4-5 1-16,-1-2 0 0,2-3 0 15,-4-3 1-15,-3-5 0 0,0 0 2 16,0 0 0-16,-1-8 1 0,-1 2-1 15,0-6 0-15,3-2-1 0,2 0-1 16,7-2-1-16,2 1-1 0,5-2-1 16,5 1-2-16,4 2-2 0,4 1-4 0,3 1-4 15,6 2-6-15,0 0-7 0,7 3-20 16,-1 0-72-16,4 4-84 0,-1 3-201 16</inkml:trace>
  <inkml:trace contextRef="#ctx0" brushRef="#br0" timeOffset="-29010.97">15969 18361 386 0,'0'-11'98'0,"-6"-1"5"0,6 5-51 16,-4-1-13-16,4 2-9 0,-3 2-6 15,3 4-6-15,-6 7-5 0,4 1-5 16,-3 2-2-16,1 5-3 0,0 2 1 16,-2 4-1-16,6 1 1 0,-3-5 0 15,3 0 0-15,9-3 0 0,-2 1 0 0,1-5-1 16,4-2 1-16,2-4-1 0,2-4 0 15,1 0 0-15,2 0 0 0,-2-6-1 16,3-2 0-16,-4-2 0 0,1-4-1 16,-4-1 1-16,0-4-1 0,-3-4 0 15,-3 1 1-15,-1-1-1 0,-6-6 0 16,4 0-1-16,-4 1 1 0,-5 1 0 0,-3 5 1 16,-2-2-1-16,-4 6 1 0,-4 8 0 15,-1 3 0-15,0 7 0 16,-4 5 0-16,0 5-1 0,0 4 0 0,2 8 0 15,-1 0-1-15,5-1 1 0,1 5-1 16,5 2 0-16,8 0 0 0,6 1 1 16,7-8-1-16,3 2 0 0,5 0 0 15,2-6 0-15,6-5 0 0,0-5 1 16,1-7 0-16,0 0-1 0,0 0 1 16,1-11 0-16,-4 1 0 0,1-4 0 0,-5-1-1 15,-6-3 1-15,-1-3 1 0,-6 4 1 16,-1-1 3-16,-6 5 2 0,0 2 1 15,-7 4 0-15,1 3-1 0,-4 4 1 16,1 6-4-16,2 1-1 0,0 4-2 16,1 3-2-16,1 5 1 0,5 1-1 15,0 3 0-15,8-2 0 0,2-1 0 16,3-1 0-16,1-4 0 0,5-2 0 16,2-4 1-16,4-3-1 0,-1-6 1 0,2 0-1 15,0-8 1-15,2-1-1 0,-3-2 1 16,-1-3 0-16,-4-2 0 0,-3-2-1 15,-3-3 0-15,-6-3 1 0,-2 2-1 16,-6 3 0-16,0-3 0 0,-6 0 0 16,-2 2 0-16,-5 4 0 0,-2 4-1 15,-5 1 0-15,-3 2 1 0,-1 9-1 0,0 12 0 16,-1-1 1-16,1 5 0 0,1 6 0 16,5 3 0-16,4 3-5 0,4 0-6 15,5 1-13-15,5 4 33 0,0-5-143 16,0-8-111-16,4-6-282 0</inkml:trace>
  <inkml:trace contextRef="#ctx0" brushRef="#br0" timeOffset="-26759.15">15131 17919 364 0,'0'-11'91'16,"0"1"3"-16,0 0-48 0,5 2-10 16,-5 0-9-16,0 2-5 0,-7 1-3 15,1 5-4-15,-1 0-3 0,-4 4-3 16,-5 7-4-16,-4 4-2 0,-2 7 0 16,-5 7-2-16,-5 5 2 0,-2 2 0 0,-2 5 0 15,0 1 2-15,2 8 0 0,1-7 0 16,6 0 1-16,8 2-1 0,4 1 0 15,7-1 0-15,8-2-1 0,9-8 0 16,6 4 0-16,4-6-1 0,8-5 1 16,4-6-2-16,6-2 1 0,1-8-1 15,2-3 0-15,5-5 0 0,1-4-1 16,-1 0 1-16,-1-8-1 0,-4-2 0 16,-1-6 0-16,-2-1-2 0,-6-4-2 0,-6-1-4 15,-2 1-6-15,-6 0-6 0,-7 3-11 16,-4-2-88-16,-6 1-91 0,-7-5-219 15</inkml:trace>
  <inkml:trace contextRef="#ctx0" brushRef="#br0" timeOffset="-26381.74">14669 18149 371 0,'-5'-9'90'0,"5"2"3"0,8 3-49 16,0 1-10-16,3-3-8 0,9 3-4 16,7-2-2-16,6 2 0 0,6 3-2 15,4-6-4-15,0 2-4 0,3 4-2 16,-1-4-3-16,-6 4-2 0,-4 0-1 15,-6 0 0-15,-5 0-3 0,-6 0-3 16,-4 0-3-16,-8 5-5 0,-6 0-6 0,-7 2-12 16,-7 1-76-16,-4 2-5 0,-6-2-67 15,-8 2-137-15</inkml:trace>
  <inkml:trace contextRef="#ctx0" brushRef="#br0" timeOffset="-26104.74">14597 18269 319 0,'-22'14'85'0,"3"-5"3"15,6 2-42-15,6-5-7 0,7-2-5 0,0-4-5 16,8 0-3-16,7 0-2 0,7 0-2 16,5 0 0-16,7 0-3 0,2 0-3 15,9 0-2-15,2 0-2 0,-2 0-3 16,1 0-1-16,-5 0-2 0,-3 0-1 16,-8 0-2-16,-5 0 0 0,-3 0-2 15,-9 0 0-15,-4 0-1 0,-4 0-3 0,-5 0-4 16,0 0-8-16,-8 0-10 0,-1 0-4 15,-4 0-89-15,-6 0-91 0,-2 0-216 16</inkml:trace>
  <inkml:trace contextRef="#ctx0" brushRef="#br0" timeOffset="-23022.47">15437 17640 256 0,'9'-5'74'0,"-4"0"5"0,-2-5-31 0,2-1-6 16,-5-1-7-16,4 1-6 0,-4-5-7 15,0 2-5-15,5-4-4 0,-5 4-1 16,5 0-3-16,-5-1 1 0,4-1-2 16,-4 0 1-16,3-1-1 0,-3 2 1 15,0-1 0-15,-6-1 0 0,1 2 1 16,-1-4 0-16,-1 2 0 0,-2 1-1 16,1-1 1-16,0 1-1 0,1 3-1 15,0-2-1-15,1 6 0 0,1 0-2 16,1 2 0-16,4 3-2 0,-5 1 0 0,5 3 0 15,0 0-1-15,0 0-1 16,0 0 0-16,0 0-1 0,0 7 1 0,0 2-1 16,3 4 0-16,-3 6 1 0,4 4 0 15,-4 4 1-15,8 4 2 0,-2 4 0 16,2 3 0-16,3 0 1 0,3 2 1 16,1-2-1-16,1 0 0 0,-2-2 0 15,2-3-1-15,-5-6 0 0,1-4-1 0,-2-3-1 16,-3-4 1-16,-1 1-1 0,2-4 0 15,-5-2 0-15,0-1 0 0,1-2 0 16,-4 0 0-16,3-1 0 0,-3-7 0 16,4 4 1-16,-4-4 0 0,0 0 3 15,0 4 1-15,0-4 2 0,0 0 0 16,0 0 1-16,0 0 0 0,0 0-1 16,0-4-3-16,0 4-1 0,0 0-2 15,0 0-1-15,0 0-1 0,0 0 0 0,0 0 0 16,0 0 0-16,0 0 0 0,-4-4 0 15,4 4 0-15,-4 0 0 0,-1 0 0 16,-2 0-1-16,0-3 1 0,-3-5-1 16,0 2 1-16,-4-2-1 0,-2-2 1 15,-4 0 0-15,0-2-1 0,1-1 1 16,-2 1 0-16,-1 1-1 0,3-1 1 0,1 2-1 16,5 0 0-16,-1 2 1 0,5 3-1 15,0 0 0-15,4 5 0 0,2-4 0 16,3 4-1-16,-6 0 1 0,6 0-1 15,0 0 0-15,6 5 0 0,-1 1-1 16,0 3 1-16,2 3 0 0,0-1 0 16,2 0 0-16,2 0 0 0,-2-1 0 15,2-1 0-15,2 3 0 0,-1-2 1 16,2-2 0-16,-2 2 0 0,2-1 0 16,-4-2 0-16,3 3 0 0,0-6 0 0,-6-1 0 15,2-3 0-15,2 7 0 0,-2-7 0 16,-1 3 0-16,-1-3 0 0,0-5 1 15,2 5-1-15,-2-7 1 0,3 2 0 16,-1-6-1-16,1 1 1 0,0-1 0 16,3-3 0-16,-4-1 0 0,1-2 0 15,-2-4 0-15,-2 2 0 0,1-3 0 0,-3 0 0 16,-1 1 0-16,-3 1-1 0,0 2 1 16,0 3-1-16,0 4 0 0,0 2 0 15,-3 4 0-15,3 5-1 0,-5 5 0 16,-1 5 0-16,-3 4-1 0,-2 6 1 15,-1 4-1-15,-2 3 1 0,3 0 0 16,-2-2 0-16,0-4 1 0,4 2-1 16,0-4 1-16,1-5-1 0,4-2 1 15,-2 1 0-15,6-3-1 0,-3-1 1 0,3-5 0 16,0-4 1-16,0 5 0 0,3-5 0 16,-3-6 0-16,6 2 0 0,-6-6 1 15,4-2-1-15,-1-2 1 0,2 0-1 16,-2-3 0-16,-3 0-1 0,6-2 1 15,-2 4-1-15,-4 4 1 0,3-2-1 16,-3 4 0-16,5 4 0 0,-5 5 0 16,0-4-1-16,0 4 0 0,0 4 0 0,-5 1 0 15,5 1 1-15,-4 5-1 0,4-1 0 16,-6 1 1-16,6 2-4 0,-4-1-5 16,0 2-7-16,4 1-10 0,-5 0-13 15,5-2-99-15,0 1-106 0,7-2-249 16</inkml:trace>
  <inkml:trace contextRef="#ctx0" brushRef="#br0" timeOffset="-21139.23">16729 16367 275 0,'-19'-4'85'0,"-1"-2"3"0,7 1-4 0,-1 2-40 0,7 3-10 0,1-5-8 0,1 5-7 0,5 0-4 0,0 0-4 0,0-4-2 0,12 4-3 0,3 0 0 0,8 0 0 0,10-4 0 0,9 1 3 0,10 3 0 0,7-7 0 0,5 7 0 0,6-6-2 0,2 3-1 0,1-2-1 0,4 5-2 0,-5-6-1 0,-3 6 0 0,1-4-1 16,-8 4 1-16,-8-3-1 0,-2 3 0 16,-12-7 0-16,-1 7 0 0,-11-6 0 15,-6 2 0-15,-6 4 1 0,-8 0 3 16,-2-3 3-16,-1 3 1 0,-5-7 1 16,0 4 0-16,-5-2 0 0,2-2 0 0,-2 2-4 15,-2-3-2-15,0 4-1 0,-5-2-2 16,0 3 0-16,4-1 0 0,-5 4 0 15,1-4 0-15,-1 4-1 0,4 0 0 16,-2 0 1-16,3 0-1 0,-1-3 1 16,-1 3-1-16,4 0 0 0,-3-3 1 15,1 3-1-15,-2-6 0 0,0 6 0 16,0-7 1-16,-2 3-1 0,2-1 0 16,-1 0 0-16,-2-1 0 0,0 0-1 15,3 1 1-15,-6 0-1 0,3 2 1 0,3-1 0 16,-4 4-1-16,2 0 1 0,-1-4 1 15,2 4-1-15,4 0 0 0,-1 0 0 16,2 0 0-16,6 0-1 0,-5 5 0 16,10-5 1-16,1 4-1 0,2-1 1 15,3-3-1-15,2 7 1 0,3-4 0 16,2-3 1-16,-3 7-1 0,3-3 0 16,-3-1 0-16,-1 1 0 0,2-1 0 15,-2 1-1-15,-2 1 1 0,-2 1-1 0,4 1 0 16,-2 3 1-16,2 0-1 0,-1 3 1 15,-1 0 0-15,0 1 0 0,-4 3-1 16,-2 1 1-16,-4 1 0 0,-2 1 0 16,-3 1 1-16,-8 3 1 0,-2 2 1 15,-6 3 0-15,-2-1 1 0,-5-1-1 16,4 0 1-16,-5-3-1 0,3-3 0 16,3-5-1-16,3-3-4 0,4-5-9 0,7 1-11 15,1-3-27-15,6 2-79 0,0-2-96 16,7-6-228-16</inkml:trace>
  <inkml:trace contextRef="#ctx0" brushRef="#br0" timeOffset="-18166.65">18344 15993 277 0,'4'-23'68'15,"-1"1"3"-15,3 1-39 0,5 5-3 16,-2 2-4-16,4-3-2 0,0 3-2 16,0 0 0-16,3 2-2 0,-3 1-4 15,0 4-1-15,1-1-2 0,-2 5 0 16,-4-1-1-16,-2 4-1 0,-2 0 0 0,-1 0-1 16,-3 0-1-16,0 0 1 0,-4 0 0 15,-3 11 0-15,-5 0 1 0,-2 5-1 16,-5 4 1-16,0 6-1 0,-7 6 0 15,1 2-2-15,2 4 0 0,1-1-1 16,3-4-1-16,0-3-1 0,5-3-1 16,3-5 0-16,9-4-1 0,2-5-1 15,7-5 1-15,7-1 0 0,7-7 0 16,9 0 0-16,5-10 0 0,5-3 0 0,2-4 0 16,1-4 0-16,-4-2-1 0,-5-4 0 15,-5 0 0-15,-6 0 0 0,-8 3 0 16,-2 3-1-16,-4 4 0 0,-5 6 0 15,-1 6-1-15,-3 5 0 0,0 5 0 16,0 6 0-16,-4 5 1 0,1 3-1 16,-1 2 1-16,4 1 0 0,-5 0 1 15,5-4-1-15,0-2 1 0,9-6 0 0,-2-2 0 16,9-8 1-16,0 0 0 0,5-7 0 16,2-1 0-16,0-5 1 0,0-4-1 15,0-1-1-15,-5-4 1 0,-3 1-1 16,-1-5 0-16,-2 3 0 0,-5 2 0 15,0 7-1-15,0 1 0 0,-3 6 0 16,-1 3-1-16,-3 4 0 0,0 4 0 16,5 3 0-16,-5 3 0 0,4 1 1 0,-1 3-1 15,3 0 1-15,4 0 1 0,3-1-1 16,5-4 0-16,1-4 1 0,7-5 0 16,1 0 0-16,0-5 0 0,5-4 0 15,-4-4 0-15,0-2 0 0,-3-1 1 16,-6-1-1-16,0 0 0 0,-6-2 0 15,-5 1 0-15,-2 2 0 0,-6 2 0 16,0 0 0-16,0 4 0 0,-5 2 0 16,2 3-1-16,-2 5 0 0,-2 0 0 0,0 8 0 15,-2 2 0-15,-4 2 0 0,2 4-1 16,-4 2 1-16,4 1 0 0,1 1 0 16,0-3 0-16,6-1 0 0,4-3 0 15,0-1 0-15,12-6 0 0,1-2 0 16,9-4 0-16,6-7 1 0,8-3 0 15,9-5 0-15,6-2 0 0,5-4 0 16,3-3 0-16,3-1 0 0,1-5 0 0,-3 1 0 16,-7-5 1-16,-1-2-1 0,-8-4 0 15,-5-1 1-15,-8-6-1 0,-12 2-1 16,-6 0 1-16,-10 3-1 0,-3 3 0 16,-8 6 0-16,-3 8-1 0,-5 8 0 15,-1 8 0-15,-3 9-1 0,-3 11 1 16,-3 10-1-16,-1 12 1 0,0 10 0 15,-3 7 1-15,0 5 0 0,3 5 0 0,3-3-1 16,3-2 1-16,8-6 0 0,3-4 0 16,10-4-1-16,10-5 1 0,3-4 0 15,11-3 1-15,8-6 0 0,6-8 0 16,13-7 0-16,3-8 1 0,12-7-1 16,0-4 1-16,0-5-1 0,1-2 1 15,-2-1-1-15,-5-1-1 0,-7 1 1 16,-7-2 0-16,-5 1 0 0,-6 1 0 0,-6 0 0 15,-10 1 0-15,-4 0 1 0,-9 2 0 16,-6 2 0-16,0-1 1 0,0 3-1 16,-7 0 1-16,1 2-1 0,0 2-1 15,0 0 1-15,3 0-2 0,3 0 1 16,0 0-1-16,0-2 1 0,8 0-1 16,0-3 0-16,3-3 1 0,-3-1-1 15,4-3 1-15,-4 2-1 0,-1 1 0 16,-3 2 0-16,-4 5-1 0,0 10-1 0,-10 7 0 15,-5 13 0-15,-6 9 0 0,-9 11 0 16,-5 10 1-16,-10 14 3 0,-2 15 2 16,-3 7 1-16,0 2 0 0,1 2 1 15,4 0 0-15,4 2-1 0,6-8-1 16,8-11-2-16,6-9 0 0,8-7 0 16,7-8-1-16,6-8 0 0,0-12 0 15,7-8 0-15,-1-10 1 0,6-6 0 0,-1-5 1 16,2-13 0-16,4-6-1 0,-3-9 1 15,4-12 0-15,-4-7-2 0,0-7 0 16,-2-8-3-16,-4-2 0 0,3-3 0 16,-6 3-1-16,-2 2 0 0,2 7 1 15,-1 7 0-15,1 9 1 0,1 8 0 16,1 8 0-16,5 7 0 0,5 7 1 0,6 2-1 16,3 4 0-16,7 3 0 0,6 0 0 15,5 0 0-15,5 0 0 0,-1 0 1 16,5 0-1-16,-2 0 0 0,-4-6 1 15,-2 0-1-15,-5-3 1 0,-5-1 0 16,-2-1 0-16,-7-1 0 0,-5-3 1 16,-4 2 1-16,-7-1 0 0,-5 2 1 15,-5 1-1-15,-7 1 1 0,-6 3-1 16,-5 7-1-16,-5 0 0 0,-7 5-1 16,1 5 0-16,-5 4 0 0,1 5-1 0,1 4 1 15,1 5 0-15,2 5 0 0,3 3 0 16,5-3 0-16,8 1 0 0,5-1 0 15,8-6 1-15,10-5-1 0,10-7 0 16,6-7 0-16,9-4 0 0,3-4 1 16,2-11-1-16,0-3 0 0,4-5 1 15,-8-3-1-15,-4-5 1 0,-2 2-1 16,-7 0 0-16,-9 3 0 0,-2 3 1 0,-7 6-1 16,-5 4 0-16,0 6-1 0,-11 3 1 15,1 9-1-15,-7 6 0 0,3 5 1 16,-6 4-1-16,2 2 0 0,1-1 1 15,3 3-1-15,6-6 1 0,8-7 0 16,0-4 1-16,10-5-1 0,5-6 1 16,6-6 1-16,5-6-1 0,4-7 1 15,0-8 0-15,0-4-1 0,-1-4 1 0,-3 0-1 16,-2-4 0-16,-1 3-1 0,-3 7 0 16,-3 5 1-16,-1 4-2 0,-3 7 1 15,-1 3-1-15,-4 5 0 0,2 5 0 16,-3-4-1-16,1 4 1 0,0 5-1 15,2 0 1-15,4 0-1 0,1 3 1 16,5 1 1-16,1 1-1 0,2 2 1 16,0-3-1-16,3 1 1 0,-2 0-1 0,-4-1 1 15,-4 0 0-15,-3 0 0 0,-1 2 0 16,-7 1 1-16,-5 0 0 0,-4 0 1 16,-5-1-1-16,-3 2 1 0,0 1 0 15,-2 0 0-15,2-2-1 0,3 0 0 16,3 0-1-16,6-2 1 0,0-3 0 15,13 3-1-15,0-5 0 0,9-5 1 16,8 0-1-16,4-7 1 0,6-3-1 0,2-3 0 16,1-3 0-16,-3-5 0 0,-1 1 0 15,-4-1 0-15,-7 0 0 0,-4 3 0 16,-5-4 0-16,-6 2 1 0,-5 3-1 16,-8 4 1-16,-7 2-1 0,-5 2 0 15,-3 4 0-15,-4 5-1 0,-6 9-1 16,2 4 1-16,-2 5-1 0,-2 4 0 15,2 3 1-15,3 5-1 0,5 0 1 0,4 0 0 16,11 0 1-16,7-1 0 0,9-6 1 16,6 0 1-16,6-5 0 0,3-6 2 15,5-5 0-15,5-2 0 0,-1-5 1 16,-1 0-3-16,-1-4-9 0,-4 4-10 16,-3-7-16-16,-2 0-106 0,-7-2-111 15,-3-8-272-15</inkml:trace>
  <inkml:trace contextRef="#ctx0" brushRef="#br0" timeOffset="-16796.37">22288 16000 350 0,'-12'0'86'15,"3"0"1"-15,5 0-49 0,4-5-5 16,7-2-3-16,7-2-4 0,8-5-3 16,7-3-1-16,10-5 0 0,8-3-4 15,4 0-4-15,5-2-4 0,4-7-2 16,-2 2-2-16,2-1-2 0,-1-3 0 0,-5-2-1 16,-1-5-1-16,-8-1 1 15,-5 1-1-15,-13 1-1 0,-5 0 1 0,-8 2-1 16,-8 5 1-16,-6 8-1 0,-5 6-1 15,-6 6 0-15,-2 7 1 0,-8 8-1 16,-5 7 1-16,-9 10 1 0,-3 11 0 16,-8 14 2-16,-2 10 0 0,-3 8 2 15,-4 6 1-15,1 3 0 0,2 3 0 0,7-2-1 16,7-6-1-16,11-4 0 0,12-4-1 16,15-8-1-16,11-6 1 0,13-6 0 15,9-10 1-15,7-8 0 0,7-8-1 16,8-10 1-16,2 0-2 0,3-7 1 15,3-5-1-15,-3-5-1 0,-5-5 0 16,-2-2 0-16,-10-1-1 0,-6 0 1 16,-11 2 0-16,-10 5 2 0,-4 4-1 15,-7 5 0-15,-5 9 0 0,-4 7 0 16,-2 4 0-16,-1 6-1 0,-2 2-1 0,2 1-1 16,0 1 1-16,1-2-1 0,6 0 1 15,8-6-1-15,4-4 1 0,7-2 1 16,6-7 0-16,2 0 0 0,4-7 0 15,-1-4 0-15,-1 3 0 0,-3-5 0 16,-7-4 0-16,-4-3 0 0,-5-5 0 16,-4-2 0-16,-6-1 0 0,-4-7 0 0,-5 2-1 15,-4 4 0-15,-6 4-1 0,-2 8 0 16,-6 7-1-16,-3 6 0 0,-2 12 0 16,1 2-1-16,-2 10 1 0,1 4 0 15,2 4-1-15,7 3 1 0,3 2 0 16,10-1 0-16,4-2-1 0,10-3 1 15,9-3 0-15,10-8 0 0,9-7 0 16,7-9 1-16,8-3 0 0,6-7 0 16,4-6 0-16,2-4 0 0,-3-3 0 15,-1-2 0-15,-7 1 0 0,-3 2 1 0,-8 1-1 16,-6 4 1-16,-6 2 0 0,-5 5 0 16,-5 5 0-16,-2 5-1 0,-1 0 0 15,-5 8 0-15,-4 4 0 0,-3 8 0 16,-4 4 1-16,-3 6 1 0,-5 2-1 15,2 0 2-15,-2 0-1 0,-1-1 0 16,-5-5 0-16,5-4 1 0,-1-4-1 0,-2-3 0 16,1-4 0-16,3-3 0 0,1-3 1 15,-1-5-1-15,4 4 1 0,0-4 0 16,5 0 0-16,-1-5-1 0,4-2 0 16,0-2-1-16,7-2 0 0,5-2-1 15,5-2-1-15,3-1 1 0,5-5 0 16,4-3 0-16,4-3 1 0,7-2-1 15,-1-2 0-15,5 3 0 0,-1-2 0 0,2 7-1 16,-4 5 0-16,-2 3 0 0,-6 7-2 16,-2 1 1-16,-9 4-1 0,-5 3 0 15,-3 0 0-15,-6 8 0 0,-1 2 0 16,-1 2 2-16,-2 7-1 0,0 4 2 16,1 4-1-16,0 4 1 0,-2-1 0 15,-3 2 1-15,5-2-1 0,-5-1 1 16,0-6 0-16,-5-2 0 0,-2-3 1 0,-3-1 0 15,-4-4 0-15,-2-2 2 0,-3-3 1 16,-1-2 1-16,-1-2 1 0,0-4 1 16,-4 0-1-16,1-4 1 0,3 0 0 15,3-3-3-15,2 1-5 0,7-1-11 16,1 2-11-16,8 1-17 0,0-1-59 16,0 5-52-16,0 0-102 0,8-6-211 15</inkml:trace>
  <inkml:trace contextRef="#ctx0" brushRef="#br0" timeOffset="-15654.06">19123 15849 211 0,'0'0'66'0,"5"0"4"15,-5-4-10-15,4 4-21 0,-4 0-5 16,0 0-3-16,0 0-3 0,0 0-4 16,0 0-2-16,0 5-2 0,0-5-3 15,3 4-1-15,-3-4-2 0,5 4-2 16,-5-4-1-16,8 0 0 0,-3 0-2 15,3 0 0-15,1 0 0 0,3-7-2 16,1 1-1-16,3-3 0 0,0 1-2 0,1 0 0 16,-3 0 0-16,0-2-2 0,-2-1 1 15,-2 0 0-15,-3 0-1 0,-3-2 0 16,-4 0 1-16,0 0-1 0,0 1 1 16,-7-1 1-16,-1 2 1 0,-2 4 0 15,-5 2 1-15,-1 5 0 0,-3 0 1 0,-3 7 0 16,-1 8 1-16,-3 4 0 0,-1 1 0 15,2 3 1-15,0 6 0 0,-1 0 0 16,3 2-2-16,1 0-1 0,7 0-1 16,3 2-1-16,1 0-1 0,6-2-1 15,5-3 0-15,5-3 0 0,2-4-1 16,4-3-4-16,4-5-8 0,3-3-9 16,3-2-13-16,0-5-94 0,6-3-100 15,-4 0-239-15</inkml:trace>
  <inkml:trace contextRef="#ctx0" brushRef="#br0" timeOffset="-14718.75">18916 16043 318 0,'-4'0'84'0,"0"0"1"16,1-4-40-16,3 4-16 15,0 4-9-15,0 2-4 0,0 2-4 0,0 2-3 16,0 4 0-16,0 2 1 0,0 2 0 16,5 0 1-16,-1 0-1 0,0-1 0 15,4-1 0-15,0-3 1 0,5-4 1 16,3-2 3-16,1-1 3 0,7-6 1 16,2 0 1-16,6-6-1 0,5-5-1 15,6-4-3-15,0 0-4 0,2-8-2 16,3 0-2-16,-1-4-2 0,-1-3-1 15,-2 2-1-15,-5-1-6 0,-3-3-9 0,-3-1-11 16,-3-2-46-16,-2 4-57 0,0 5-92 16,-2 0-205-16</inkml:trace>
  <inkml:trace contextRef="#ctx0" brushRef="#br0" timeOffset="-13840.75">20249 15847 313 0,'-6'4'86'16,"0"-4"4"-16,0 4-26 0,0-4-26 15,-1 0-4-15,0 3-3 0,1-3-3 16,3 0-4-16,-1 0-4 0,4-3-3 16,0-1-3-16,0-2-4 0,6-2-2 0,7 1-2 15,-1-4 0-15,3-1-1 0,9-3 2 16,1-1 0-16,5-1 1 0,2-1 0 16,0-4 0-16,-1 1-1 0,0-2-1 15,-1-2-1-15,-6-2-1 0,-1-3 0 16,-7-2-1-16,-2-2-1 0,-2 1 0 15,-6 1 0-15,-1-1-1 0,-5 4 1 16,0 5-1-16,-4 3 0 0,-2 5 0 16,3 1 0-16,-3 7-1 0,-4 3 0 0,1 5 0 15,-4 4 0-15,-6 8 0 0,-6 6 0 16,-5 10 2-16,-3 8 1 0,-6 7 1 16,-1 6 0-16,-3 2 1 0,1 4 0 15,3-1 0-15,6-3-1 0,2-1-1 16,3 0 1-16,6 1 0 0,2-1 0 15,4-1 0-15,0-2-5 0,3-2-8 16,-1-2-10-16,1-3-14 0,-7-8-100 16,-1-1-105-16,-4-4-254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19:49.12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14022 7354 353 0,'0'0'86'0,"0"-3"0"0,0 3-50 16,0-5-14-16,6 5-6 0,-6-5-2 0,2 5-2 16,-2-3 2-16,0 0 2 0,0 3 2 15,5-8 2-15,-5 5 1 0,0-1-1 16,0 0-3-16,0 1-2 0,0-2-4 15,0 5-3-15,0-2-2 0,0 2-3 16,0 0 0-16,0 0-2 0,0 0 0 16,0-3 0-16,0 3-1 0,0 0 1 15,0 0 0-15,0-6 0 0,0 6 0 16,0-3 1-16,0 3-1 0,0-4 1 0,0-1-1 16,0 2 1-16,-5 0-1 0,5-2 0 15,-7 5 0-15,7-6 0 0,-7 6 0 16,2-5 0-16,2 5 0 0,-3 0 0 15,-1 0 0-15,-4 0 0 0,3 0 0 16,-4 0 0-16,-1 0-1 0,-1 0 0 0,-1 5 0 16,-3-5 0-16,3 0 0 0,0 4 1 15,-1 2-1-15,3-2 1 0,3 4 0 16,-1 3 0-16,5 1 0 0,0 3 0 16,-1 5 0-16,7 0 0 0,-2 5-1 15,2 0 1-15,2 5-1 0,4-3 0 16,0 5 0-16,1-3-1 0,0 1 1 15,3-3 0-15,0 0 0 0,2-1 0 16,-3-2 0-16,1 1 1 0,-2-5-1 0,-1 1 0 16,-1-5 1-16,-4-1-1 0,-2 1 1 15,0-4-1-15,-9 0 1 0,-2 0 0 16,-3 0 0-16,-6-3 0 0,-5-3 0 16,1 1 0-16,-5-7 0 0,0 0-1 15,2-8 1-15,-1 5 0 0,0-6 0 16,6 0-1-16,1 2 1 0,3-1-1 0,4 3 0 15,2 0 0-15,6 0-1 0,3 5-5 16,3-6-6-16,0 6-9 0,3-4-10 16,3 4-90-16,4-6-93 0,0 2-226 15</inkml:trace>
  <inkml:trace contextRef="#ctx0" brushRef="#br0" timeOffset="1997.68">13910 7849 320 0,'2'0'77'0,"3"0"1"0,2 0-36 16,4-6-28-16,-1 3-5 0,4-3-3 16,2 0-3-16,1-3 0 0,1-1-1 15,3 0 3-15,4-1 1 0,-5 0 1 16,5-1 2-16,-3 1 0 0,1-1 0 0,-3 1 0 16,-4 1-2-16,-3 3-2 0,0-1 0 15,-5 0-1-15,-3 1 2 0,-5-1 1 16,0 3 1-16,0-2 1 0,-7 2-1 15,-5-2 1-15,1 2-2 0,0 5-1 16,-3 0-1-16,-3 0-1 0,2 5-1 16,-4 2 0-16,4 4 0 0,-3 3 0 15,3-1 0-15,-3 2 0 0,5 4 1 16,0-3-1-16,5 4 0 0,2-4 0 16,6 0-1-16,0-2 0 0,0 1 0 0,7-4 0 15,7-3 1-15,3-1-1 0,0-7 0 16,8 0 1-16,1-8-2 0,8 0 1 15,2-3-1-15,3-2 0 0,4-1 0 16,2 2 0-16,-3-3 0 0,3-2-1 16,-5-3 1-16,-2 1-1 0,-3-1 1 15,-2-4-1-15,0-2 1 0,-6-2-1 16,1 3 1-16,-3-2-1 0,-2 0 1 0,-7 4-1 16,1 0 0-16,-5 0 0 0,-1 2 1 15,-4 4-1-15,-4-3 1 0,-3 6 0 16,3-1 1-16,-3 5 1 0,-3 0-1 15,-2 0 1-15,-1 7 0 0,-6 3 0 16,-2 0-1-16,-5 8 0 0,0 5-2 16,-2 6 1-16,-3 5 0 0,-2 6 1 15,2 3 0-15,0 3 3 0,3-1 0 16,0-2 2-16,3 3 0 0,3-3 0 0,3-5-1 16,6-3-1-16,4-5-1 0,2 0-1 15,6-6-1-15,2-2 1 0,2-5-1 16,6-2 0-16,1 1 0 0,7-6 0 15,2-6 0-15,7 1-1 0,0-5 1 16,8-3-1-16,3-6 0 0,0 2 0 16,2-5 0-16,0-1-1 0,-2-5-1 0,-3-2-1 15,-3-4 0-15,-2-2 0 0,-5-3 0 16,-3 3 0-16,-2-1 0 0,-5 3 1 16,-2 2 1-16,-5 6 0 0,-4 4 0 15,-3 2-1-15,-4 7 1 0,-3 2-2 16,-3 3 0-16,-4 8 0 0,-3 0 0 15,-4 9 0-15,-5 5 0 0,-2 6 2 16,0 8 1-16,-3 3 0 0,-2 7 1 0,2 0 1 16,1 0 0-16,1-1-1 0,3 0 1 15,1-2 0-15,3-7-1 0,6 3-1 16,2-8 0-16,7 0 0 0,0-6 0 16,8 1 0-16,4-7 0 0,3 0 0 15,7-11 0-15,7 0 1 0,3 0-1 16,2-8 1-16,4-3-1 0,3-2 0 15,0-2 0-15,5-1 0 0,-4-1-1 0,-2 0 0 16,-1 1 0-16,-6 4 0 16,-6-2 0-16,-3 0 0 0,-9 3 0 0,-2 3 0 15,-5 0-1-15,-2 2 1 0,-6 2-1 16,0 4-1-16,-6 0 1 0,-2 0-1 16,-4 4 1-16,2 2 0 0,-4 2 1 15,0 2 0-15,0-1 1 0,6 3 0 16,-1-4 0-16,5 0 0 0,-2 3 0 15,6-4 0-15,6-2 0 0,1 0 0 16,5 0 0-16,4-5 0 0,6 2 1 0,0-2 0 16,6 0 0-16,-1-5-1 0,4-2 0 15,-1 2 0-15,-1-3 0 0,-2-3 0 16,-1 1-1-16,-6 0 1 0,2 1 0 16,-4 4-1-16,-5-3 1 0,-2 3-1 15,-2 5 1-15,-2-7 0 0,-4 7-1 16,-3 0 1-16,0 0-1 0,3 0 1 0,-3 0 0 15,0 0-1-15,0 0 0 0,0 0 0 16,0 0 1-16,0 0-1 0,0 0 0 16,0 0 0-16,0 0 0 0,0 0 1 15,0 0-1-15,0 0 0 0,0 0 0 16,0 0 0-16,0 0 0 0,0 0 0 16,0 0 0-16,0 0 0 0,0 0 1 15,0 0-1-15,0 0 0 0,0 0 0 0,-3-3 0 16,3 3 0-16,0 0 1 0,0 0-1 15,-3-6 0-15,3 6 0 0,0 0 1 16,-5-3 0-16,5 3-1 0,0 0 1 16,0-3-1-16,0 3 0 0,0 0 0 15,0 0-1-15,0 0 1 0,0 0-1 16,0 0-1-16,0 0 1 0,0 0 0 16,0 0 1-16,5 0-1 0,1 0 1 0,1 3-1 15,0-3 1-15,5 5 0 0,-1-5 0 16,5 4 1-16,-1-1-1 0,4-3 0 15,0 0 0-15,-2 0 0 0,0 0 0 16,-4 0 0-16,-1 0 0 0,-4 0 0 16,-2 0 0-16,-2 0-1 0,-4 0 0 15,0 0-1-15,0 5 1 0,-9-2-1 16,2 3 1-16,-4 2 0 0,0 2 1 16,-6 1 1-16,2 1 0 0,-2 3 0 0,1 0 0 15,2 0-1-15,1-1 1 0,4-1-1 16,0-1-1-16,7 0 0 0,2-2 0 15,7-1 0-15,4-1 0 0,2-4 0 16,4 0 1-16,5 1 1 0,2-5 0 16,3 0 0-16,0 0-1 0,1 0 1 15,1 0 0-15,-2-8-1 0,1 3 1 16,3-3 0-16,-3-1-1 0,-1-4 0 0,3-1 0 16,-3 0 0-16,-1-1 0 0,-4 4 0 15,-2 0-1-15,-1 5 1 0,-2 2 0 16,-6-1 0-16,0 5-1 0,-2 0 0 15,-2 0 0-15,-2 5-1 0,0 0 1 16,-5 6-1-16,0 2 1 0,-5 5 1 16,3-2 0-16,-4 3 2 0,0 3 0 0,-2 1 0 15,2-3 1-15,-1 0 0 16,1 1-1-16,1 0 1 0,-2-5-1 0,1-2 1 16,0-1-1-16,-1-3 0 0,-1-1 1 15,-4-1-1-15,-1-5 1 0,-3 3-1 16,-2-6 0-16,-2 0-2 0,-5 0-3 15,3-6-3-15,-2 1-3 0,3-5-6 16,2 0-7-16,4 1-7 0,2 0 57 16,6 0-155-16,7-3-102 0,0 1-274 0</inkml:trace>
  <inkml:trace contextRef="#ctx0" brushRef="#br0" timeOffset="2561.79">15371 7639 363 0,'0'-4'81'15,"6"-3"1"-15,1 3-61 0,2-3-5 16,-1 3-2-16,6-5-1 0,-1 2 0 16,1-1 1-16,-1 0 0 0,-1-1 0 15,2-2-1-15,-2 2 0 0,1-2-3 16,-6-3 0-16,-1 0-2 0,-2 2 0 15,-1 0 1-15,-3 0-1 0,-3 0-1 0,-3 4 0 16,-1 3-1-16,-4 5-1 0,-1-4 0 16,-2 8-3-16,-4 2 1 0,2 4-2 15,-2 5 1-15,1-1 0 0,0 3-1 16,3 1 1-16,2-1-1 0,3 0-1 16,4-2-5-16,0 1-7 0,5 0-8 15,9-3-90-15,0 4-89 0,1-2-223 16</inkml:trace>
  <inkml:trace contextRef="#ctx0" brushRef="#br0" timeOffset="3987.96">17076 7629 422 0,'11'-5'93'0,"-4"-5"2"16,1 2-74-16,2-1-5 0,-2 1-1 15,-1-2-1-15,-2 1 0 0,-3 0-1 16,-2 2 2-16,0-3 0 0,-7 2 0 15,0 1-1-15,-4 0-1 0,0 5-3 16,-6 2-3-16,-2 2-1 0,-3 6-3 16,1 3-2-16,-5 4 1 0,0 1-1 0,-1 3 0 15,1 3 0-15,1-2 0 0,0 4 0 16,3-1 1-16,8-2-2 0,0-3 1 16,7 1-1-16,3-6 1 0,9-1 0 15,3-1 0-15,10-7 1 0,3 1-1 16,4-5 1-16,3 0-1 0,4 0 0 15,0-8 0-15,2 2 0 0,0-4 0 16,-2 0 0-16,-3-7-1 0,-2 4 1 0,-2 0-1 16,-5-1 0-16,-7 3 0 0,-5 0 1 15,-1 2-1-15,-2 6 0 0,-5 3-1 16,0 0 1-16,0 3 0 0,-5 6 0 16,2 2-1-16,-3 0 1 0,1 4 0 15,3-1 0-15,-3 0 0 0,5 0 1 16,0-5-1-16,5-5 0 0,2 1 0 15,2-5 0-15,4 0 0 0,5 5 0 0,2-10 1 16,6 1-1-16,0 0 1 0,2-5-1 16,-1 1 1-16,-1-6-1 0,0-1 1 15,-6-2-1-15,-1 2 0 0,-6-3 1 16,-5 2-1-16,-1 1 0 0,-1 0 1 16,-1 4-1-16,-5 0 0 0,3 5 0 15,-3-1 0-15,6 3 0 0,-1 4 0 16,2-6 0-16,0 6 0 0,5-3-1 15,2 3 1-15,0-5 0 0,6 5 0 16,-1-6 0-16,1 6-1 0,-1-2 1 0,-2 2 0 16,1-5 0-16,2 5-1 0,-7 0 1 15,0 5 0-15,-1-5-1 0,-2 3 1 16,-5 4 0-16,-5-3 1 0,0 4 0 16,-8 0 2-16,-4 1 0 0,-2 4 0 15,-1 3 0-15,-5-4 0 0,0 6-1 16,2-2 0-16,4 0-1 0,2 0-1 15,4-4 0-15,1-1 0 0,2-4 0 0,10 1 1 16,2-5-1-16,5-3 0 0,3 0 1 16,4 0 0-16,5-4-1 0,6-3 1 15,3 0 0-15,3-3 0 0,1-1-1 16,3 0 0-16,-1 0 1 0,-5-1-1 16,-1 0 0-16,-7 0 0 0,-5-1 0 15,-4 2 0-15,-9 0 0 0,0 1 0 0,-8 0 0 16,0 4 0-16,-8-1 0 0,-2 3 1 15,-3 4-1-15,-5-4 0 0,-4 4 1 16,0 7-1-16,-4-2 1 0,-1 4 1 16,0 4 0-16,1 0 2 0,5 3 0 15,0-1 0-15,3 4 1 0,5-1 0 16,3 0 0-16,6-3-1 0,10 2-1 16,3-2 0-16,10-4 0 0,5-2-1 15,5-2 1-15,6 0-1 0,5-7-1 0,-3 2 1 16,3-2-1-16,-1 0-1 0,2-3-5 15,-3-2-11-15,-4 1-11 0,-2-1-104 16,-4-1-105-16,-3-1-265 0</inkml:trace>
  <inkml:trace contextRef="#ctx0" brushRef="#br0" timeOffset="5313.57">18903 7617 400 0,'4'-8'89'15,"0"2"-1"-15,-4 2-70 0,4 4-4 16,-4-6-6-16,5 6-4 0,-5 0 0 16,5 4 3-16,-5 0 4 0,0 3 2 15,-7 5 2-15,1 1 2 0,-1 8 2 16,-3 3-1-16,-4 2-3 0,-4 9-2 15,-2 0-2-15,-2 5-3 0,-3 3 0 16,-2 2-3-16,-5 0 0 0,2 1 0 16,1 1-2-16,4-2 1 0,-1-2-1 15,3-4 1-15,7-7-1 0,3-2 0 0,3-6-1 16,3-7 0-16,4 0 0 0,3-8 0 16,-5-5-1-16,5 2 0 0,0-6 2 15,0 0 0-15,6 0 1 0,0-7-1 16,2-5 1-16,2-10 0 0,5-1-1 15,5-6-1-15,6-6-1 0,0-3-1 16,3-6 0-16,2-2-1 0,1-1-1 0,-1-2-1 16,0 1-1-16,-7-1 0 0,1 3 0 15,0 7 0-15,-6 2 1 0,-5 8 1 16,-2 8 1-16,-5 6 0 0,0 3 0 16,-3 8 0-16,-4 4 0 0,0 12 0 0,0 0 0 15,0 3 0-15,-4 5 1 0,-2-3 0 16,3 5 1-16,3 1-1 0,-5-3 1 15,5-3 0-15,0-1 0 0,5-4 0 16,1 0 0-16,4-10 0 0,2-2 0 16,4-2 0-16,3-8 0 0,4-1 0 15,6-8 0-15,1-1 0 0,-1-5-1 16,5-2 1-16,-1 0-1 0,-1 0 0 16,-4 2 0-16,-5 2 0 0,-6 5 0 15,3 2 1-15,-11 2-1 0,0 6 0 0,-3 1-1 16,-3 2 1-16,-3 5 0 0,10-4 0 15,-3 4 0-15,4 0 0 0,0 4 0 16,3-4 0-16,4 7 0 0,2-7 0 16,-1 4 0-16,3-4 0 0,3 0 0 15,0 4 0-15,0-4 0 0,-2 0 0 0,3-4 0 16,-4 4 0-16,-2 0-1 16,-4-3 1-16,-7 3 0 0,2 0-1 0,-9 5 1 15,-2 0-1-15,0-2 1 0,-7 5 1 16,-1-3 0-16,-3 4 0 0,-2 2 0 15,0-2 0-15,0 1 1 0,1-1-1 16,2 2 0-16,-2-2-1 0,4 1 0 16,5 0 1-16,3 0-1 0,3-4 0 15,8 1 0-15,5-7 1 0,10 0-1 16,1 0 0-16,7-4-1 0,6 0 0 16,4 0-2-16,-3-2 1 0,-3 2-1 0,2 4 0 15,-1-7 0-15,-9 7 1 0,-5-5 1 16,-4 2 0-16,-3 3 1 0,-6-6 0 15,-5 6 1-15,-7 0 0 0,0 0 1 16,-6 0-1-16,-6 10 0 0,-1 0 1 16,-6 2-1-16,-3 1 0 0,3 1 1 0,-2 4-1 15,2-3 0-15,1 2 0 0,6-2 0 16,2 1 0-16,10-1-1 0,-3-2-2 16,3-1-5-16,5-3-10 0,5-3 2 15,4-1-104-15,0-5-97 0,4 0-244 16</inkml:trace>
  <inkml:trace contextRef="#ctx0" brushRef="#br0" timeOffset="5546.01">20185 7420 618 0,'-25'-12'131'0,"8"-1"1"15,5 1-116-15,6 10-4 0,6 2-5 16,0 0-5-16,0 2-4 0,0-2-1 0,0 5 1 16,2-5 0-16,-2 0 0 0,5 0-3 15,-5 0-5-15,0 0-6 0,0 0-11 16,4 0-11-16,-4 0-92 0,4 0-96 16,6 0-229-16</inkml:trace>
  <inkml:trace contextRef="#ctx0" brushRef="#br0" timeOffset="6194.5">20482 7636 370 0,'5'0'89'16,"-2"0"2"-16,3 0-45 0,0-1-27 15,0 1 0-15,0 0 2 0,0-7 2 16,-2 7 1-16,2-4 1 0,-6 1 2 0,5-2-2 15,-5 2-1-15,0-4-5 0,-6 2-3 16,0-1-4-16,-7 1-4 0,3 3-3 16,-8 2-1-16,-2-5-2 0,-6 5 1 15,0 6-1-15,-2 0 1 0,2 3 0 16,-2 2-1-16,-3 2 1 0,4 3-1 16,1 0 0-16,7 2-1 0,5-1 0 15,7 2-1-15,7-4 1 0,14 2-1 16,0-4 1-16,13 0 0 0,5-4 0 0,6-1-1 15,2-2 1-15,-1-2 0 0,1-4-1 16,1 0 1-16,3-4-1 0,-4-2 0 16,-5 0 1-16,-3-3-1 0,-4-4 0 15,-1 1 0-15,-4-6 1 0,-9 2-1 16,-5 3 0-16,-3-3 1 0,-1 1-1 16,-10 4 0-16,-2 5 0 0,-6 0-1 15,0 6 1-15,-6 0 0 0,-2 0 0 0,1 10 0 16,-2 2 0-16,-2 1 1 0,3 5 1 15,0-2-1-15,1-2 1 0,4 4 0 16,6-4 0-16,4 0 0 0,6-1 0 16,0 1 1-16,7-4 2 0,7 0 0 15,6-1 0-15,6 0 0 0,2-9 0 0,8 2 0 16,5-2-1-16,6 0-2 0,4-4 0 16,0-1-6-16,-1 1-7 0,-2-3-11 15,-3 3-13-15,-5-4-102 0,-10 2-107 16,-11-5-258-16</inkml:trace>
  <inkml:trace contextRef="#ctx0" brushRef="#br0" timeOffset="7687.84">21593 7654 358 0,'-2'5'77'0,"2"-5"3"16,0 4-61-16,0-4-4 0,0 0 0 16,5-5 1-16,5 1-1 0,-2-3 1 15,7-4-1-15,3-1-2 0,2-6-3 16,8-3-2-16,6-3-2 0,7-4-1 0,7-5-2 16,3-2-1-16,4-1 0 0,3-3 0 15,-3 2 0-15,-3-1 0 0,-5 2-1 16,-6 4 1-16,-5 5-1 0,-6 4-1 15,-6 4 1-15,-7 4-1 0,-4 5 2 16,-4 3 0-16,-5 7 1 0,-4 0 2 16,-7 6 2-16,-3 6 1 0,-7 3 3 15,-1 6 0-15,-6 7 3 0,-3 5 0 16,-3 3 1-16,-2 7 0 0,-1 2 0 0,0 1-2 16,-1 2-1-16,1 0-2 0,-2 2-3 15,2-2-1-15,2-3-3 0,5-6 0 16,0-2-2-16,6-6 0 0,4-7-1 15,4-6 1-15,6-6-1 0,2-4 2 16,4-8-1-16,0 0 1 0,5-6 0 16,1-3 0-16,1-4 1 0,-1-2-1 15,3-3 0-15,-4-4-1 0,0-2 0 0,-5 3 0 16,0-1-1-16,0 2 1 0,0-1-1 16,-10 2-1-16,1 5 1 0,0 2 0 15,-2 2-1-15,2 3 1 0,1 0 1 16,1 3-1-16,3 4 0 0,4-4 0 15,0 4-1-15,0 0 1 0,4 0-1 16,5 0 0-16,4 0 0 0,7-5 1 16,3 5 0-16,5-5 0 0,6 5 0 0,0-5 0 15,1 1 0-15,1-1 1 0,-2 2-1 16,0-1-2-16,-3 4-3 0,-1-7-4 16,-5 7-8-16,0 0-9 0,-5 0 96 15,-4 0-196-15,-3 8-107 0,-4 2-300 16</inkml:trace>
  <inkml:trace contextRef="#ctx0" brushRef="#br0" timeOffset="9779.83">22549 7627 433 0,'0'-5'94'0,"0"-1"1"16,5 3-76-16,0-4-6 0,-2 2-3 15,2-2-1-15,2 2 1 0,-3-3 2 16,-1 1 1-16,-3-1 1 0,0-1 0 16,0 1-1-16,-4 3-2 0,-5-1-2 15,-3 2-2-15,-4 4-2 0,-6 0 0 16,-1 6-1-16,-7 1 2 0,0 3 0 15,-6 2 2-15,2 1 0 0,-1 0 2 0,5 3-1 16,4-1-2-16,4-2-1 0,5 0-2 16,6-2-1-16,5-2-1 0,6 0-1 15,0-5-1-15,12-4 1 0,1 0 0 16,7 0 0-16,5-4 1 0,5-3-1 16,3 0 1-16,5-1-2 0,-5 0 1 15,1 0-2-15,-2 0 1 0,-6-2 0 16,-5 0-1-16,-3 1 1 0,-4 4 0 15,-4-6-1-15,-3 6 1 0,-2 1 0 16,-5 1 0-16,0 3-1 0,0 0 1 0,-5 0-1 16,-1 8 1-16,-1-1 0 0,-3 3 0 15,0 2 1-15,0 2 0 0,1 1 1 16,2 0-1-16,0 0 0 0,3 0 0 16,4-2 1-16,0-2-1 0,7-4 0 15,3 0 0-15,3-4 1 0,5-6-1 0,8-6 1 16,6-3-1-16,2-5 0 0,8-2 0 15,8-4 0-15,2 0 0 0,2-2-1 16,0-3 1-16,1-2-1 0,-5-3 1 16,2-1-1-16,-11-7 0 0,0 1-2 15,-3-5 0-15,-2 0-1 0,-6 1 0 16,-3 5 0-16,-1 0 0 0,-7 6 1 16,-5 5 0-16,-3 6 2 0,-8 6-1 0,2 2-1 15,-5 7 1-15,-8 2-1 0,-3 5-1 16,-3 4 1-16,-5 8 0 0,-2 4 1 15,-6 12 0-15,-5 3 2 0,2 12-1 16,-5 3 1-16,1 8 0 0,0 1 1 16,-4 1-1-16,-2-5 0 0,5-1 1 15,-3-5-1-15,4-4 0 0,-1-5 0 16,5-8 0-16,3-3 0 0,7-7 0 16,2-5 0-16,6-3 0 0,6-3 0 15,6-7 1-15,0 0 0 0,6-11 0 0,5 1-1 16,1-2 1-16,1-3-1 0,9-2 0 15,3 0 0-15,2-1-1 0,1 1 0 16,3-2 0-16,2 0 0 0,1-2 0 16,-2-3 0-16,1 1-1 0,1 0 1 15,-1 1-1-15,-1 1 1 0,1 3 0 16,-5 6-1-16,-1 2 1 0,-2 4 0 0,-7 6 0 16,-2 0-1-16,-4 5 0 0,-4-2 0 15,-8 6 0-15,0 2 1 0,-8 3-1 16,-5 2 1-16,-2 1 0 0,-6 4 0 15,-2 1 0-15,-3 2 1 0,-2-4-1 16,2-2 0-16,1-2 1 0,1-3-1 16,0-6 0-16,3 1 1 0,3-5-1 15,1-3 0-15,6 0 1 0,0 0-1 0,5-3 0 16,4 0 0-16,2-2 0 0,0 0 0 16,2 1-1-16,4 0 1 0,-3 0 0 15,-3 4 0-15,4 0-1 0,-4 0 0 16,0 0 1-16,0 8-1 0,-7 1 1 15,0 0 0-15,1 3-1 0,-1 4 1 16,0-1 1-16,0 2-1 0,4 0 0 16,3-2-1-16,0-1 1 0,7 0 0 0,2-3 0 15,4-6 0-15,7 0 0 0,6-5 0 16,2 0 1-16,5-4-1 0,6-5 0 16,1-4 0-16,6 2 0 0,5-4 1 15,-3 0-1-15,0 0 0 0,-3 0 0 16,-5 3 0-16,0-3 1 0,-8-2-1 15,-6 3 0-15,-5-8 1 0,-3 2-1 16,-9 1 0-16,-2 0 1 0,-7-3-1 16,0 3 0-16,-8 2 0 0,-3 5 0 0,-3 2 0 15,-1 4 0-15,-4 6 0 0,-2 0-1 16,0 11 1-16,-3 1 0 0,0 7 0 16,-4 1 0-16,7 5 1 0,-5 2 0 15,2 2 0-15,2-1 1 0,7 1-1 16,2-3 0-16,7-1-1 0,6-4 1 15,6-1-1-15,8-8 0 0,5-1 1 0,6-7-1 16,3-4 1-16,2 0-1 16,1 0 1-16,4-7-1 0,1-2 1 0,0-5-1 15,3-2 0-15,-1 0 1 0,0-2-1 16,-2 2 0-16,2-2 1 0,-5 4-1 16,-5 4 0-16,-2 0 0 0,-1 3 1 15,-6-2-1-15,-5 5 1 0,-6-1-1 16,-1 1 1-16,-7-1-1 0,0 2 1 15,-6 3-1-15,-1-5 0 0,-1 5 0 0,-4 0 0 16,-2-6 0-16,-1 6 0 0,1-2 1 16,1 2-1-16,2-5 0 0,-1 5 0 15,4 0 0-15,6 0 0 0,2 0 0 16,0 0 0-16,0-5 0 0,8 5-1 16,1-5 1-16,4-1 0 0,6 0 0 15,0-3 1-15,6-3-1 0,-3 1 0 16,-3 0 0-16,2-1 0 0,-1 2 0 0,-7 2 1 15,-1 1-1-15,1 1 0 0,-5 3-1 16,-1-1 1-16,0 4 0 0,-1 0 0 16,0 0-1-16,-1 0 1 0,-3 4-1 15,3-4 1-15,-3 8-1 0,4-4 1 16,-4 1-1-16,3 1 1 0,1-1 0 16,-1 2 0-16,-3 0 0 0,5 0 0 15,-2 1 0-15,-3 2-1 0,-2-3 1 16,0 3-1-16,0 1 2 0,0 0-1 15,-7 2 1-15,0 0 1 0,-2 1-1 0,-2 1 1 16,-2-2-1-16,4 0 1 0,-2 0-1 16,-1 1-1-16,4-2 1 0,2-3-1 15,1 1 0-15,2-2 0 0,3 0 0 16,0-2 0-16,7 0 0 0,0-2 0 16,4-4 0-16,3 0 1 0,2 0-1 0,8-8 1 15,3 0-1-15,1-2 0 16,5-4 1-16,4-2-1 0,-2 3 1 0,5 0-1 15,0 2 1-15,-2-2-1 0,0-1 0 16,-4 2 1-16,-6 1-1 0,-1-2 0 16,-7 6 0-16,-3-3 0 0,-6 0 0 15,-2 5 1-15,-4 0-1 0,-1 2 1 16,-4 3-1-16,0-4 1 0,0 4-1 16,0 0 0-16,0 0 1 0,-6 0-1 0,4 0 0 15,-3 0 0-15,3 0 1 0,-2 4-2 16,4-4 1-16,-3 3-1 0,3-3 0 15,3 6 0-15,-3-3 1 0,6 0-1 16,-1 2 1-16,2-2 1 0,1 4-1 16,3-2 1-16,-3 5-1 0,0-2 0 15,5 6 1-15,-6-1-1 0,3 2 0 16,-3 5 0-16,-2 1 0 0,-1-1 0 0,-4 0 0 16,0-2 0-16,0 2 0 0,0-4 1 15,-7-3 1-15,-1 0 1 0,-4-1 0 16,-1-2 2-16,-3 0-1 0,-2 0 0 15,-3-5 0-15,-3 0-1 0,2-5-1 16,-2 0 0-16,3-7-1 0,1 2-1 16,5-3-2-16,-2 3-4 0,5-2-6 15,5 4-7-15,5 3-12 0,2-6-58 16,2 2-46-16,4 1-91 0,5-3-200 0</inkml:trace>
  <inkml:trace contextRef="#ctx0" brushRef="#br0" timeOffset="10252.23">24819 7882 644 0,'0'-4'138'16,"0"1"0"-16,0-5-113 0,-3 8-11 15,3 0-10-15,0 0-3 0,0 0 0 16,0 0 0-16,0 0 1 0,0 0 0 15,0 0 1-15,0-2-1 0,0 2-5 16,-6-4-8-16,6-1-13 0,-2 1-9 0,-2-6-107 16,4 0-109-16,0-2-266 0</inkml:trace>
  <inkml:trace contextRef="#ctx0" brushRef="#br0" timeOffset="13872.64">13965 13653 222 0,'5'-11'59'0,"0"-1"3"0,-5 3-17 0,2 1-15 0,-2-1-1 0,5 2 0 0,-5-3 0 0,0 2 0 0,0-1-1 0,0 0-4 0,-5 0-3 0,5 3-4 15,-6-2-1-15,3 2-3 0,3 0-3 0,-9-2-2 16,1 5-1-16,2 3-3 0,-4-5 0 16,-2 5-2-16,-1 0 0 0,-6 0-1 15,2 5-1-15,-5 1 1 0,1 0-1 16,0 2 1-16,-4-3-1 0,0 5 1 16,4 0-1-16,1 0 0 0,5 2 0 15,-2 3 0-15,3 3 1 0,6 7-1 0,-3 1 0 16,4 8 1-16,5-1-1 0,2 2 1 15,0 4-1-15,5-3 1 0,-2 0-1 16,4-4 1-16,-1-3-1 0,-2 2 1 16,-4-5 0-16,0-4 1 0,-6 0 0 15,-4-3 0-15,1-1 0 0,-3-1 1 16,-3-3-1-16,1-2 0 0,-4-3 1 16,0 1 1-16,1-5 2 0,-2-5 1 15,-4 0 1-15,2-5 0 0,0-1 0 16,1 2 0-16,1-3-3 0,4 3-1 15,1-1-2-15,2 5 0 0,1-3-3 0,8 3-6 16,3-3-6-16,0 3-15 0,8-8-84 16,1 6-88-16,8-7-220 0</inkml:trace>
  <inkml:trace contextRef="#ctx0" brushRef="#br0" timeOffset="15715.5">13765 14087 290 0,'0'0'63'0,"4"0"2"15,-2-5-47-15,4 5-4 0,2-6-1 16,0 1 0-16,4-1 1 0,2 0 1 16,-1-2-1-16,1 0 0 0,2-3-2 15,-1 0-2-15,-2-2 0 0,1 0 0 0,-1 0 1 16,0-1 1-16,-1-2-1 0,-5 4 2 16,-3-1 0-16,-4 1-1 0,0 2-1 15,-5 1 0-15,-5 4-1 0,0 5-1 16,-3 0-1-16,-5 0-1 0,3 7 0 15,-9 2-1-15,3 6 1 0,-3 0-1 16,2 5 0-16,2 0-1 0,1 0 0 16,4 2-1-16,5 2-1 0,8-1-1 0,2-2-1 15,8-1 0-15,5-4-1 0,7 3 1 16,6-4 0-16,3-8 0 0,6-2-1 16,-1-5 1-16,6-6 0 0,0-5 1 15,0-7-2-15,4-2 1 0,3-3 0 16,2-3-1-16,2-7 1 0,2-3 0 15,1-4-1-15,-4 2 1 0,-5-3-1 16,-4-4 1-16,-12 2-1 0,-3 2 1 16,-7 7-1-16,-7 7 0 0,-7 2 1 0,-5 5-1 15,0 8 1-15,-9 6-1 0,-2 6 0 16,-5 6 0-16,-2 6 1 0,-4 7 0 16,-4 5 1-16,-4 5 1 0,0 9 1 15,-2 6-1-15,3-2 1 0,1 2-1 16,7 0 0-16,6-2-1 0,6-5-1 15,9-6 0-15,3-7-1 0,9-4 1 16,7-2-1-16,2-9 1 0,6-5 0 16,5-4 0-16,4 0 1 0,4-11-1 0,-2-3 1 15,6-6-1-15,3-5 0 0,0-1 0 16,6-6 0-16,0-5-1 0,-2-2 1 16,-3 0-1-16,-4-4 1 0,-6 2-1 15,-7 0 1-15,-10 4 0 0,-6 5-1 16,-6 4 1-16,-6 3-1 0,-3 12 1 0,-9 1 0 15,-2 6 0-15,-3 0 0 0,-5 6 0 16,-3 9 0-16,-3 2 0 0,-4 4 0 16,-3 8 0-16,-5 8 0 0,1 3 0 15,2 5 0-15,1 6 0 0,8 1 0 16,5-1-1-16,10-1 1 0,10-2-1 16,0-7 1-16,9-5-1 0,5-3 0 15,6-5 1-15,6-6 0 0,4-5 0 0,6-7 0 16,4-4 1-16,5-3-1 0,-1-7 0 15,2-4 0-15,0-6 0 0,-3-2 0 16,-1-1 0-16,-4-4 0 0,-2 1 0 16,-6-1-1-16,-2 5 1 0,-8 3 0 15,-6-1 0-15,-6 6 1 0,-8 5 1 16,0 0 1-16,-9 6-1 0,-3 3 1 16,-5 3 0-16,0 8-1 0,-3 2-1 0,1 8-1 15,0 1-1-15,2 2 1 16,6 0-1-16,2-1 0 0,4-1 0 0,5-2 0 15,5-2 0-15,1-3 0 0,5-3 0 16,8-3 1-16,1-4-1 0,6-5 1 16,5 0 0-16,5 0 0 0,3-9 0 15,0 1 0-15,1-5 0 0,-2-1 0 16,-5-4-1-16,-3-2 1 0,-4-1 0 16,-6 0-1-16,-1 1 0 0,-2 1 1 0,-2 0-1 15,-6 1 0-15,3 3 0 0,-4 3 0 16,1 3 0-16,-1 3 0 0,0-1 0 15,-1 7-1-15,2-2 1 0,0 2 0 16,3 0-1-16,1 2 1 0,3 5 0 16,-3-4-1-16,2 6 1 0,-2-2 0 15,1 1 0-15,-3 3 0 0,-3 1 0 16,-8-4 0-16,0 1 1 0,0 1-1 16,-7-2 1-16,-3 3 0 0,-6 0 0 0,1 0 0 15,2 3 0-15,-1 2 0 0,-1-3-1 16,4 0 0-16,4 0 1 0,0-1-2 15,7-1 1-15,0-1 0 0,0-2 0 16,14-1 0-16,-1 0 0 0,4-5 0 16,6 5 0-16,6-7-1 0,4 0-1 15,4-5 1-15,0 1-2 0,1-5 1 0,4-1-1 16,-3-5 1-16,-3 1 0 0,-3-3 1 16,0 1 0-16,-5 1 1 0,-2-1 0 15,0 6 0-15,-6 1 0 0,-1 3 0 16,-4 2 0-16,-3 4 0 0,1 0 0 15,-1 0 0-15,-5 7 0 0,-1 3 0 16,-4 1-1-16,-2 1 2 0,5 3 0 16,-5 2 0-16,-6-3 1 0,1 2 0 15,-2 0 2-15,-4-2 0 0,-3 3 2 0,0-2-1 16,-2 0 0-16,-3 2-1 0,2-4 0 16,1 0-1-16,3-4-1 0,1 0 0 15,-2-4-3-15,3-2-5 0,2-3-5 16,1 0-9-16,-2 0-11 0,2-5-101 15,1 5-103-15,0-6-249 0</inkml:trace>
  <inkml:trace contextRef="#ctx0" brushRef="#br0" timeOffset="16803.82">17128 13908 458 0,'-7'-13'105'0,"0"-2"2"0,-7 6-80 0,1 4-3 16,-6 5-8-16,-1 6-6 0,-1 5-3 16,-5 6-2-16,0 1-2 0,-1 3-1 15,7 1 0-15,0 0-1 0,6-2 0 16,3-2-1-16,9-1 0 0,2-3 1 15,9-2-1-15,3-5 0 0,7-3 1 0,1-4-1 16,2 0 1-16,4-9-1 0,0-2 1 16,-1-3-1-16,1-2 0 0,-5-3 0 15,-1-1 0-15,-7-1 0 0,-1 2 0 16,-4 0 1-16,-3 4 1 0,-5 1 2 16,0 5 1-16,0 0 0 0,0 9-1 15,-6 0 1-15,0 0 0 0,0 10-3 16,1 1-1-16,2 0 0 0,-2 2-1 0,5 1 0 15,0-2 0-15,0 0 0 0,4-4 0 16,4-4 0-16,6-4 0 0,6 0 0 16,6-2 0-16,2-6 0 0,9-4 0 15,-2-1 0-15,4-8-1 0,-6 2 1 16,-5-1 0-16,-4-1 0 0,-4 3 0 16,-6 0 1-16,-6 5 1 0,-2 4 0 15,0 1 0-15,-3 4 0 0,-3 4 0 0,5-7 0 16,1 7-2-16,0 0 1 0,1 0-1 15,2 5 0-15,2-5 0 0,2 4 0 16,5 3 0-16,-3-3 0 0,5 3 0 16,-2-1 0-16,-2 0 0 0,-3-1 1 15,-1 3-1-15,-4 1 1 0,-3 1 3 16,-5-2 1-16,0 6 2 0,-8-2 1 16,0 2 1-16,-2-1 1 0,-2-1-1 15,1 2-2-15,0-3-2 0,-1 0-1 0,5-2-2 16,1 0-1-16,6-3-1 0,0 3 1 15,6-6-1-15,5-3 0 0,3 7 0 16,7-7 0-16,6-4 0 0,6 0 0 16,9-5 0-16,5 0 0 0,1-2 0 15,-2-5 0-15,-4 4 0 0,0-2 0 16,-7-5 0-16,-8 4 0 0,-8-1 0 0,-4 0 0 16,-7 3 2-16,-2-1 1 0,-6 4 2 15,-6 2 0-15,-1 4 1 0,-4 1 1 16,-5 3 0-16,-4 0-1 0,1 0-2 15,-2 6 0-15,-4 3-1 0,5 5-1 16,-2 0-1-16,3 1 0 0,7 2-1 16,10 2 0-16,2 1 1 0,8-2-1 15,10-1 0-15,4-1 1 0,5-1-1 0,5 2 1 16,1-4-3-16,3-3-7 0,-2-2-10 16,1-3-8-16,-2-5-110 0,-2 0-107 15,-1-3-271-15</inkml:trace>
  <inkml:trace contextRef="#ctx0" brushRef="#br0" timeOffset="18048.1">18773 13868 358 0,'-16'-9'83'0,"0"9"1"0,-2 0-54 16,-1 13-7-16,1 10 2 0,-5 6-1 0,-3 6 1 15,3 4 0-15,-3 7 0 0,-1 6-1 16,0-1-3-16,-4 5-4 0,-3 0-2 15,0 0-3-15,1-5-3 0,-6-1-2 16,5-9-3-16,1-2 0 0,7-11-2 16,6-7 0-16,2-6-1 0,7-4 0 15,11-5 0-15,0-6 0 0,9 0 1 16,8-9-1-16,9-7 1 0,10-10-1 16,1-9 0-16,6-6-1 0,4-12-1 15,1-7-2-15,-3-4-1 0,-4-3-1 0,-3 3 0 16,2 4 0-16,-7 5 0 0,-6 8 1 15,-5 8 2-15,-5 11 1 0,-7 7 1 16,-5 9 0-16,-5 8 1 0,-5 4-1 16,-2 7 1-16,-2 5-1 0,-2 4 0 15,1-1 0-15,0 4 1 0,2-2-1 16,3 0 0-16,5-1 0 0,7-5 0 0,3-3 0 16,8-4 0-16,3-4 1 0,8-9-1 15,1-3 0-15,0-2 1 0,2-6-1 16,-4-4 1-16,-2-3-1 0,-6-2 0 15,-1 5 1-15,-6 2 0 0,0 4 1 16,-6 1 1-16,-1 6 1 0,-1 5 0 16,-1 0 1-16,-4 6-1 0,0 0 0 15,5 0-1-15,-1 5-2 0,2 0 0 16,3-1-1-16,3 3 0 0,3-5 1 0,5-2-1 16,-1 0 0-16,2 6 0 0,3-12 0 15,5 6 1-15,-2-4-1 0,-1-1 1 16,-7 5 1-16,2-5 0 0,-7 5 0 15,-1 0 2-15,-8 0 1 0,-5 0 1 16,0 9 1-16,-5-4 0 0,-9 6 0 16,-2 1-1-16,-2 4 0 0,-1 1-2 15,-1 1-2-15,0-1 0 0,6 2-1 0,6-2-1 16,8-3 1-16,0-1-1 0,13-6 1 16,5 1-1-16,5-8 1 0,11 0-1 15,5 0 1-15,2-6-1 0,5 0 0 16,-7-1 1-16,-5 1-1 0,-1 0 0 15,-7 6 0-15,-6 0 0 0,-6 0 0 16,-7 8 0-16,-7 1 0 0,-2 5 0 16,-9 1 0-16,-4 2 0 0,1 1 1 0,-5 1-1 15,5-4 0-15,2 2 0 0,6-7-2 16,6-3-8-16,0-1-13 0,16-6 4 16,0-7-111-16,12-3-103 0,-1-4-256 15</inkml:trace>
  <inkml:trace contextRef="#ctx0" brushRef="#br0" timeOffset="18250.49">19885 13718 514 0,'-24'-10'123'0,"2"7"4"16,-4-2-85-16,-5 5-2 0,5-4-3 16,4 4-5-16,2 0-4 0,6 0-3 15,2 0-1-15,5 0-3 0,7 4-4 16,-5-4-6-16,5 0-3 0,0 0-4 15,0 0-9-15,0 3-10 0,6-3-10 16,6 0-11-16,-1 0-16 0,5 0-99 16,4 5-109-16,0 3-249 0</inkml:trace>
  <inkml:trace contextRef="#ctx0" brushRef="#br0" timeOffset="18697.04">20098 13936 422 0,'5'-7'105'15,"-3"2"6"-15,-2-4-61 0,5-1-8 16,-5 1-5-16,0 0-4 0,0-2-5 16,-6 1-4-16,-1 3-3 0,-5 1-3 15,-2 1-2-15,-11 5-3 0,-2 7-1 16,0 2-1-16,-6 2-2 0,-3 3-2 0,0 0-2 15,3-1-2-15,8 4-1 0,15-2-1 16,4 0 0-16,15 1-1 0,9-2 1 16,15-2-1-16,9-1 0 0,4-6-2 15,0-5-1-15,-1 0 0 0,8 0-2 16,-1-5-1-16,-3 0-1 0,2 0-1 16,1-3 1-16,-6 4 1 0,-6-4 0 15,-12 1 2-15,-2-1 1 0,-12-1 1 0,-9 0 2 16,-10 3 1-16,-5-1 1 0,-12 3 1 15,-1 1 2-15,-7-1 1 0,-4 4 2 16,-1 0 1-16,-4 7 0 0,5-2 1 16,7 6 0-16,4 2-2 0,6 5-1 15,6-3-1-15,11 5-2 0,7 0 0 16,10-3-2-16,5 1 0 0,9-2-1 16,4-5 0-16,6 2 0 0,3-6-4 0,-2-2-9 15,-2-5-14-15,-1 0-118 0,-6 0-118 16,-8-6-300-16</inkml:trace>
  <inkml:trace contextRef="#ctx0" brushRef="#br0" timeOffset="21593.16">21090 14008 358 0,'0'-2'86'0,"0"-3"1"0,-5 0-54 16,5-1-9-16,0 2-5 0,0-5-3 16,6 3-3-16,-6-2-1 0,6-2-1 15,1 2-1-15,0-1-1 0,-1-1-2 0,1-1-1 16,2 0-1-16,0 0-1 0,-1 0-1 15,0-1-1-15,4 2 0 0,-2-2 0 16,0 6 0-16,-1 0 0 0,0 0 1 16,-2 2 2-16,-3 4 1 0,-4-4 2 15,0 4 0-15,0 0 0 0,-4-3 0 16,-1 3 0-16,3 0-2 0,-3-5-2 0,-1 5 0 16,6 0-2-16,-3 0-1 0,3 5 0 15,-6 1 0-15,2 3 0 0,-2 4 0 16,4 4 0-16,-3 1 0 0,-2 4 1 15,4 1 0-15,-1 2-1 0,0-2 1 16,1 0-1-16,3 1 0 0,-6-2-1 16,1 0 1-16,1 0 0 0,-1-2-1 15,-1-1 1-15,0-1-1 0,-2-1 1 0,0-3 0 16,-3-1-1-16,-1-2 1 0,0-5-1 16,-2 0 1-16,0-6-1 0,1 0 1 15,1 0-1-15,2 0 1 0,-1-7-1 16,3 3 0-16,2-1 1 0,4-2-1 15,2-2 0-15,2 3 0 0,6-3 0 16,3-1 1-16,5 0-1 0,4-3 0 16,3 1 0-16,-1-3 0 0,10-1 0 0,1 0 0 15,11 0 0-15,3 0 0 0,3 0 0 16,3-1 0-16,0 5 0 0,-7 0 0 16,-5 1 0-16,-9 0 0 0,-8 0 0 15,-8 1 1-15,-5 2-1 0,1-1 0 16,-8 0 0-16,-4-1 1 0,0 0-1 15,-4-2 0-15,-3 0 1 0,-1 2 1 16,-3 3 2-16,-2 0 0 0,2 3 0 16,-2 4 1-16,-3 5-1 0,2 5 1 0,-5 3-2 15,-1 3-1-15,1 2-1 0,1 4 0 16,1 2-1-16,3-2 1 0,3-1-1 16,7-1 1-16,8-2-1 0,7-6 1 15,5-1-1-15,4-5 1 0,8-6 0 16,3 0 0-16,2-6 0 0,2-5 0 15,3-5-1-15,2-5 1 0,11-4 0 16,3-9 0-16,6-2-1 0,4-5 1 16,-1-3-1-16,2-3 0 0,-4 1 1 0,-11-1-1 15,-6 1 0-15,-6 0 0 0,-4 1 0 16,-4 5 0-16,-7 6 1 0,-5 5-1 16,-3 7-1-16,-3 9 1 0,-9 8 0 15,-3 5 0-15,-8 14 0 0,0 5 0 16,-9 7 0-16,1 8 1 0,-7 9 1 15,-2 10 0-15,0 4-1 0,-5 8 1 16,0-4 0-16,-2 6 0 0,1-8-2 0,0-1 1 16,3-12 0-16,1-3 0 0,3-9 0 15,2-6 1-15,3-8 1 0,5-1 0 16,1-6 0-16,4-4 0 0,5-5 0 16,4-4 0-16,0-5-1 0,8-4 0 15,2-3 0-15,2-4-1 0,1 0-1 16,4-5 0-16,0-1 1 0,0 1-1 0,2 0 0 15,0-4 0-15,3 0 0 0,6-2 0 16,2-3 1-16,4-4-1 0,5-3 0 16,7-5 0-16,4 4 0 0,6-5 0 15,0 5-1-15,-3-1-1 0,-3 0-1 16,-1 0-1-16,-8 2-1 0,-6-3 1 16,-6 2-1-16,-5-2 1 0,-4 6 1 15,-9 8 1-15,-2 6 1 0,-9 5 1 16,0 15 0-16,-11 9 1 0,-2 10 1 0,-6 12 0 15,-2 4 2-15,-3 9 0 0,0 4 0 16,-3 8 1-16,-3 1-2 0,-2 1 1 16,1 0-2-16,2-1 0 0,-1 0-1 15,3-5 0-15,3-10-1 0,5-2 1 16,5-11-1-16,3-3 0 0,3-8 1 16,2-2-1-16,2-3 1 0,0-6-1 15,-4 0 1-15,1-7 0 0,-4 0-1 0,2 0 1 16,-1-6 0-16,-1-1 0 0,2-5-1 15,2-2 0-15,-1-5 1 0,2-2-1 16,0-1 0-16,6 0 0 0,-5-1 0 16,5-1 0-16,0-1 0 0,0 4 0 15,6 3 0-15,0 1 0 0,5 1 0 16,4 0 0-16,5 5 0 0,2 3-1 16,7-1 1-16,6 2 0 0,5 1 0 15,2 0 0-15,2 4 0 0,1-3 0 0,0-2 0 16,-2-3 0-16,-7-2 0 0,-4 1 0 15,-2-3 0-15,-6 2 0 0,-7 1 0 16,-5 1 0-16,-8 2 0 0,-4 5 1 16,0 0 0-16,-10 3 1 0,-4 0 0 15,1 3 1-15,-7 6 1 0,1 4 0 0,-4 2 0 16,-1 4-1-16,-1 3 0 0,4 5 0 16,-5 7-1-16,5-2-1 0,5-2 0 15,5 0 0-15,5 4-1 0,6-5 0 16,8-4 1-16,11-7-1 0,2-1 0 15,8-5 0-15,4-6 1 0,3-6-1 16,3 0 1-16,6-3-1 0,2-7 0 16,1-1 1-16,-1-4-1 0,-1-2 0 15,-4-2 0-15,-6-6 0 0,-4-3 1 16,-7 2-1-16,-7 0 0 0,-3 2 0 16,-5 3 0-16,-2 2 0 0,-2 5 1 0,-1 2-1 15,-3 2 0-15,3 1 0 0,0 2 0 16,3 1 0-16,-1 1-1 0,5 0 1 15,2 5 0-15,-1 0 0 0,2 0 0 16,2 0 0-16,0 10-1 0,0-3 1 16,-3 0 0-16,-1 7 1 0,-2-1 0 0,-7 2 3 15,-4 4 2-15,-4-2 2 0,-7 2 0 16,0 2 0-16,-4-2 0 0,2 1-1 16,0-1-3-16,2-1-1 0,2-2-2 15,2 0 0-15,4-3-1 0,3-2 1 16,0 2-1-16,8-6 0 0,0-2 0 15,9-5 1-15,4 5-1 0,6-5 1 16,7-5-1-16,7 0 0 0,3-5 0 16,3-1-1-16,-6-2 0 0,4-4-1 0,-3-1 1 15,-4-1 0-15,-5 1 0 0,-6 0 0 16,-1 1 1-16,-8 1 0 0,-3 4 0 16,-8 1 0-16,-1 6 0 0,-1 0 1 15,-5 5-1-15,3 7 1 0,-3-4 0 16,5 9 1-16,0 0 0 0,-1 6 2 15,5-3 1-15,-1 3 1 0,0-1 0 0,-1 1 0 16,-1-2 0-16,-6 4-1 0,0-5-1 16,-8 4 0-16,-4-3 1 0,-3-3 0 15,-2 2 1-15,-2-1-1 0,2-2 1 16,-1-2-1-16,-2 0 0 0,5-5-2 16,-4 2 0-16,0-7-2 0,1 3-1 15,3-3-7-15,1 0-8 0,1-6-9 16,5 6-8-16,2-5-12 0,6 5-13 15,0-4-100-15,0-1-104 0,7 5-248 16</inkml:trace>
  <inkml:trace contextRef="#ctx0" brushRef="#br0" timeOffset="21891.22">23842 14091 531 0,'14'0'118'16,"-1"0"3"-16,1 0-92 0,-6-4-5 15,3 4 2-15,-4 0 0 0,0 0-1 16,-4 0-1-16,2 0 0 0,-5 0-3 15,0 0-5-15,0 0-2 0,0 0-2 0,0 0-4 16,0 0-4-16,-7 0-13 0,1 0-12 16,0 0-18-16,-1 0-107 0,1 0-117 15,0 0-282-15</inkml:trace>
  <inkml:trace contextRef="#ctx0" brushRef="#br0" timeOffset="22889.82">21914 14041 276 0,'-14'7'66'0,"3"-7"5"0,-2 7-40 0,-5-7-1 15,3 4-3-15,0-4 0 0,4 0 0 16,-1 0 1-16,2 0-2 0,3 0-4 16,7 0-4-16,4 0-1 0,5 0-2 15,3 0-1-15,5 0-3 0,5 0 0 16,6-8-2-16,3 1 0 0,-1-1-2 15,2-2-2-15,2-2-2 0,1-1-4 16,-5 0-7-16,0 2-11 0,-4-1-88 16,-3-1-88-16,0 1-225 0</inkml:trace>
  <inkml:trace contextRef="#ctx0" brushRef="#br0" timeOffset="23664.93">22461 13977 288 0,'-6'0'85'0,"-1"0"5"16,1 0-6-16,-1 0-43 0,1 0-10 15,2 0-4-15,1 0-3 0,-2 0-3 16,5-3-3-16,-2 3-3 0,2 0-3 16,0 0 0-16,2-5-2 0,3 5-1 15,2-6-1-15,3 0 0 0,0 0-1 16,7-2 0-16,-1 1 0 0,4-4-1 0,3-1-1 16,0-3-1-16,4-1 0 0,0-1-1 15,-1-1-1-15,0-2 1 0,-6 2-2 16,0-2 1-16,-3 0-1 0,-5 4 0 15,-5 1-1-15,-7 0 1 0,0 3 0 16,-5 6-1-16,-7 6 0 0,-2 0 1 16,-4 3-1-16,-3 7-2 0,1 0-2 15,-2 1-5-15,-1 1-8 0,2 0-11 16,5-2-92-16,0-4-94 0,5 5-231 0</inkml:trace>
  <inkml:trace contextRef="#ctx0" brushRef="#br0" timeOffset="24743.32">21097 13974 281 0,'0'0'73'15,"0"0"1"-15,0 0-36 0,0 0-8 0,3-5-6 16,-3 5-2-16,0 0-3 16,0 0-1-16,0 0-1 0,0 0-2 0,0 0-2 15,0 0-1-15,0 0-3 0,-3 0-3 16,-2 0 0-16,3 4-3 0,-5 0 0 15,-4 3-1-15,1 0 1 0,-4 3 0 16,-3-2 0-16,-3 5 0 0,1 1 1 16,-2-2 0-16,1 0 0 0,0 0 0 15,0-1 0-15,2-1 0 0,4-3 1 16,1 1-1-16,1-3 0 0,5-2-1 16,7-3 1-16,0 0 0 0,10 0-1 15,5-8 0-15,3-2-1 0,5-1 0 0,3-3 0 16,5-4-1-16,-3 1 0 0,-2-2 0 15,-2-2-5-15,-2 3-6 0,-2 1-14 16,-6 0-82-16,-1 0-85 0,0 4-214 16</inkml:trace>
  <inkml:trace contextRef="#ctx0" brushRef="#br0" timeOffset="26205.55">19622 13815 256 0,'-6'-2'65'0,"6"2"3"0,0-6-36 15,0 0-4-15,0 2-5 0,0-2-2 16,6 0-3-16,-1 0-3 0,3-4-1 16,-2 2-2-16,1-2-1 0,0 0 0 15,0 2-1-15,-2-2 0 0,-5 3 0 0,0 0 0 16,0 7 0-16,-11-3-2 0,3 3-1 16,-4 0 0-16,-2 6-3 0,1 3 0 15,-1-1-1-15,1-2 0 0,1 3-1 16,3-2 1-16,1-1-1 0,4 0 0 15,4-3-1-15,0-3 0 0,0 3 0 16,7-3 0-16,0 0 0 0,7-3-1 16,4-2 1-16,2-3-1 0,0 0 1 15,-7 1-1-15,1-2 0 0,-2 2 1 0,-6 1-1 16,-6 1 1-16,0 1-1 0,0 4 0 16,0 0 0-16,0 0 1 0,-6 0-1 15,0 4 1-15,-6 1 2 0,0 1 0 16,-1-4 1-16,-1 4 0 0,3-2 0 15,0 0 1-15,5-4-1 0,6 0-1 16,0 0-1-16,6-5-1 0,7-4 0 0,1 3 0 16,-1-5-1-16,0 1 1 0,0 0-1 15,-5 2 0-15,0 3 1 0,-8 0-1 16,0 1 0-16,0 4 1 0,0 0-1 16,0 4 0-16,-2 0 0 0,-6 0 1 15,-4 4-1-15,0 0-5 0,-1 0-16 16,-2 0-82-16,3 1-84 0,4-3-216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20:33.7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19092 7986 230 0,'0'0'58'0,"-5"0"2"0,-2-7-35 0,7 7-4 0,0 0-1 0,0 0-1 0,0 0-3 0,6 0-2 0,-6 0-2 0,4 0 0 0,-1 0-2 0,-3 0-3 0,7 0-2 0,-2 0-2 0,1 0 1 0,-1-3 1 0,-1-2 1 0,3 5 2 0,2-6 0 0,1-2 1 0,-3 0 1 0,2-1 0 0,1-2 0 0,-2 1-1 0,-2-2-1 0,0 0 1 16,1 3-1-16,-5-1 0 0,-2 1 0 0,5 3 0 0,-5-1 1 0,0 2 0 0,0-1 0 0,0 3 0 0,-5 3-2 0,0-5 0 16,-2 5-2-16,-2 0-2 0,1 7 0 15,-5 0-1-15,0 0 0 0,0 3 0 16,1 3 0-16,2 1 0 0,0 3 0 16,5-1 1-16,2 3 0 0,3-4 0 15,0 2 1-15,6-2 0 0,3-5 0 16,3 2 0-16,1-2-1 0,1-4 0 0,1 0-1 15,1-2 0-15,5-4-1 0,-2 5 0 16,2-3-3-16,-3-2-3 0,0 4-10 16,-1-4-40-16,-4 0-53 0,-6 0-80 15,-2 0-189-15</inkml:trace>
  <inkml:trace contextRef="#ctx0" brushRef="#br0" timeOffset="209.16">19490 8018 503 0,'-12'0'112'0,"3"0"0"16,0 6-89-16,3-6-7 0,2 1-4 15,-3-1-5-15,7 0-5 0,-3 4-4 0,3-4-6 16,4 0-6-16,2 0-13 0,1 0-86 15,0 0-89-15,6-4-219 0</inkml:trace>
  <inkml:trace contextRef="#ctx0" brushRef="#br0" timeOffset="777.89">19771 7863 458 0,'-13'-7'102'0,"2"7"0"0,0-3-80 15,3 3-6-15,-4 0-4 0,4 5-2 16,0 2-3-16,-3 2-2 0,3-4-1 15,-1 5-1-15,0 0 0 0,7 1-3 16,2-1-3-16,0-4-1 0,7 0-1 16,1-6 0-16,4 0 0 0,2 0 0 15,4-11 1-15,3 3 2 0,0-3 1 16,4 1 0-16,-5 0 1 0,2 4 0 0,-3-1 0 16,-7 7 1-16,-5-4 2 15,-7 8 3-15,-6 3 0 0,-1 7 2 0,-8 5 0 16,-3 3 1-16,-3 5-1 0,-4 7-2 15,5 6-2-15,1 2-1 0,1 3-1 16,0 2 0-16,-1 6-2 0,1-3 1 16,2 3-1-16,-6-5 1 0,1-2-1 15,0-1 1-15,2 0 0 0,4-9 2 16,-4-3 2-16,5-5 2 0,-2-3 2 0,6-7 2 16,0 0 3-16,0-7 1 0,3-7 1 15,2-4-1-15,1 0 0 0,4-3-3 16,-5-8-2-16,5-7-2 0,-6-4-2 15,6-3-2-15,7-8-2 0,0-5 0 16,0-3-1-16,6-1 0 0,3-4-2 16,2 0-4-16,2 0-4 0,5 2-7 15,0 0-9-15,3 6-8 0,-2 4-13 16,-5 2-86-16,6 4-92 0,4 10-220 0</inkml:trace>
  <inkml:trace contextRef="#ctx0" brushRef="#br0" timeOffset="990.28">19940 8021 466 0,'0'0'109'0,"0"0"3"16,0 0-74-16,0 0-5 0,0 0-5 15,0 0-4-15,0 0-4 0,0 0-4 16,0-4-4-16,0 4-4 0,2 0-5 15,-2-4-6-15,6 4-6 0,-1-9-10 16,1 5-14-16,0-4-91 0,2-5-98 16,-1-1-237-16</inkml:trace>
  <inkml:trace contextRef="#ctx0" brushRef="#br0" timeOffset="2961.01">20370 7886 421 0,'7'-10'98'15,"3"-3"3"-15,6-6-59 0,2 2-21 16,4-4 0-16,3-1-1 0,1-6-1 16,1 1-4-16,0-1-3 0,0-2-2 15,0-2-3-15,-2-1-2 0,-4 1-2 0,-4 2 0 16,-8 0-1-16,-1 5 3 0,-3 1 2 15,-5 7 3-15,0 1 2 0,0 6 1 16,-6 6 0-16,-2 4 0 0,-4 3-3 16,-1 9-1-16,-7 7-2 0,-2 3-2 15,-4 10 1-15,-6 2-1 0,0 7 0 16,-2 3 0-16,1 2 0 0,0 1-1 16,5-1-1-16,3-1-1 0,7-1 0 15,7-11-1-15,11 1 0 0,0-9-1 16,11-2 1-16,7-8-1 0,2-2 0 0,7-6 0 15,1-3 1-15,3-4-1 0,-4-4 0 16,5-1 1-16,-5-1-1 0,0-6 1 16,-1 1-1-16,-2 0 1 0,-4 0-1 15,-5 0 0-15,-2 1 1 0,-1 0-1 16,-5 1 0-16,0 1 1 0,0-1-1 16,0 3 0-16,1-2 0 0,4 1 1 15,-1 1-1-15,-2-3 1 0,5 7-1 16,-3-6 0-16,-3 4 1 0,0-2-1 0,-2 3 0 15,0 3 1-15,-2-4-1 0,-4-1 2 16,0 5-1-16,0-5 1 0,0 0 1 16,0 1-1-16,-6 2 1 0,1-5-1 15,-3 2 0-15,2-1 0 0,-2 2 0 16,-3-2-1-16,-2 6 1 0,0-4-1 16,-1 4 1-16,1 7-1 0,-1 2 0 0,-3 4 0 15,1 3 0-15,-1 0 0 0,2 6-1 16,0 0 1-16,-2 1 0 0,7-3-1 15,0 1 0-15,10-5-1 0,0 0-1 16,7-8 0-16,5-1-1 0,3-7 1 16,3-5-1-16,7-4 0 0,-2-6 1 15,7 1 0-15,-2-2 0 0,-1-2 1 16,-2 2 0-16,-4 1 0 0,-1 3 1 0,-8 5 1 16,-5-2 2-16,-7 4 1 0,0 0 0 15,-6 5 0-15,-1 0 1 0,-4 0-2 16,-3 5 1-16,1 0-2 0,-1 7 0 15,0 3-1-15,0 3 0 0,3-1 0 16,3 2 0-16,6 0-1 0,2-3-1 16,2-1-1-16,4-4 0 0,7 0 0 15,1-5 0-15,7-6 0 0,5 0 1 16,6-9 0-16,8-3 0 0,0-9 2 0,4-3-1 16,2-7 1-16,-4-3-1 0,-2-6 1 15,0-3-1-15,0 0 1 0,-2-2-1 16,2-3 0-16,-6 2 0 0,-2 0-1 15,-4 0 1-15,-4 7 0 0,-13 5 0 16,-3 3 1-16,-8 8 0 0,-4 7-1 16,-7 5 0-16,-5 11 0 0,-3 0 0 15,-8 17 0-15,-1 9-1 0,-4 8 1 0,-1 14 0 16,-4 8 1-16,2 12-3 0,2 4-1 16,7 0-2-16,6-3-1 0,4-5 0 15,5-14-1-15,11-5-1 0,0-12 2 16,14-11 2-16,4-7 0 0,1-6 1 15,0-9 1-15,2-4 1 0,1-6 1 16,-2-7 1-16,0 1-1 0,-2-6 2 16,-4-1-1-16,-3 1 2 0,-4 1 3 0,-7 4 1 15,0-1 2-15,-11 5 1 0,3 2-1 16,-1 6 0-16,-1 0-2 0,3 5-2 16,1 0-3-16,2 0-3 0,4 5-2 15,4-1-2-15,3-1 0 0,5 2-2 16,9 0-1-16,8-1-1 0,7-4-1 15,5 0 1-15,-1 0 0 0,5 0 1 16,-2-5 1-16,-4-1 2 0,-6 1 1 0,-6 3 2 16,-3-3 1-16,-6 1 1 0,-5 1 2 15,-5-3 5-15,-3 6 2 0,-5-5 1 16,-4-3 2-16,-4 3 1 0,-5-1 1 16,1 2-3-16,-9 4-4 0,2 0-2 15,-3 4-1-15,-3 3-3 0,1 3-1 16,2-2-1-16,2 6-1 0,8 0-4 15,0-1-1-15,8 2-3 0,4 2-2 16,6-3 0-16,8 0-1 0,1-2 1 0,9-4 2 16,3-8 2-16,2 0 1 0,6-4 2 15,0-7 0-15,-1-5 1 0,0 0 1 16,-1-3 1-16,0 1 1 0,-6-1 1 16,-5-1 3-16,-2 3 4 0,-9-1 4 15,-3 4 4-15,-4 2 3 0,-4 1 1 16,-10 1 0-16,1 5-3 0,-3 5-3 15,-2 0-5-15,-4 0-4 0,3 9-2 0,0 3-1 16,3 5-3-16,2 3-1 0,2 2-3 16,5 1-2-16,3 0-2 0,7-4-1 15,1-1-2-15,5-3 0 0,7-3 3 16,8-3 1-16,2-9 3 0,4 0 2 16,4-11 2-16,1-1 0 0,0-1 2 15,-1-4 0-15,-5 1 0 0,-2-2 3 0,-4 2 1 16,-8 4 3-16,0-2 3 0,-6 3 3 15,-5 2 4-15,-3-2-1 0,-5 7 1 16,0-1-4-16,0 5-2 0,0 0-3 16,-8 8-4-16,-1 2-3 0,0 2-3 15,-1 3-3-15,-4 6-5 0,0 4-6 16,3 0-4-16,4-2-3 0,7-2-2 16,0-1 1-16,11-7 2 0,4-10 4 0,5-3 4 15,5-6 3-15,2-7 3 0,1-5 1 16,1-2 2-16,0 3 0 0,-4-2 4 15,-3 3 5-15,-3-3 3 0,-4 4 5 16,-3 1 3-16,-1 0 1 0,-5 4 2 16,-2 0-2-16,1 2-3 0,-5 4-3 15,2 4-4-15,-2-6-3 0,9 6-2 16,1 0-2-16,3 0 0 0,4 0-1 0,3 0 0 16,6 0 0-16,3 0-1 0,-1 0 1 15,4-2 1-15,-4 2-1 0,3-4 2 16,-4 4 0-16,-5 0 1 0,-3 0 1 15,0 0 1-15,-7 0 1 0,-5 4 0 16,-2-4 1-16,-5 5 2 0,0 2 0 16,0 4 0-16,-11 1 0 0,3 0-1 15,-6 1 1-15,-1 4-2 0,-1-1-1 16,0 0-2-16,5 1 0 0,-1-2-2 0,10 2 0 16,2-2 0-16,4-1-2 0,7-2-2 15,5-2-2-15,1-1-6 0,7-7-4 16,4-2-7-16,0 0-12 0,3 0-97 15,2-6-9-15,-2-2-88 0,-2-5-180 16</inkml:trace>
  <inkml:trace contextRef="#ctx0" brushRef="#br0" timeOffset="4406.71">21609 7899 277 0,'0'0'62'0,"0"-4"1"0,0 4-33 16,0-6-16-16,0 3 1 0,0-1 5 16,0 0 2-16,0 2 2 0,0-4 2 15,0 2-2-15,0-1-3 0,-3-2-1 16,3-2-2-16,-7 3 0 0,1-2 0 15,0-3 1-15,0 2 0 0,-2 4-2 16,-2-2-2-16,0 7-3 0,0-4-2 16,-3 4-3-16,2 2-2 0,-3 7-3 15,-1-3-1-15,0 3 0 0,2 3 0 16,-1-1 1-16,-1 2 1 0,0 4 0 16,-1-5 2-16,2 6 1 0,1 0 0 15,0 2 1-15,6-2 0 0,0 2-1 0,1-4-1 16,6 0-2-16,0-3 0 0,6-2-1 15,1-4 0-15,0 0-1 0,6-1 0 16,1-3 0-16,3-3 0 0,-1 0 1 16,3 0-1-16,0-3 0 0,-1-3 0 15,-2 1 0-15,3-4 0 0,-5 0 0 16,0 0-1-16,-1-3 0 0,-2-1 0 0,-2-1 0 16,-2-1 0-16,-1-2 0 0,-1 1 0 15,-5 0 0-15,2 2 0 0,-2-1 1 16,0 5 0-16,-5 0 0 0,2 1 2 15,-3 5-1-15,0 0 1 0,-2 4-1 16,1 0 1-16,-4 4-1 0,3 1-1 16,-5 6 0-16,1-1-1 0,-2 4 1 0,1 2 0 15,-1-1-1-15,2 1 1 0,1 0-1 16,1-1 1-16,3-1-1 0,2-3 0 16,5 0 0-16,0-3 0 0,8-2-1 15,3-2 1-15,2-4-1 0,1 0-1 16,5-4-1-16,1-2-2 0,-1-2-3 15,0-1-1-15,-2-4-1 0,0-1-2 16,-5 0 1-16,-1-1 0 0,-6-3 2 0,1 4 2 16,-6-1 1-16,0 1 2 0,-6 2 1 15,-3 6 1-15,-4-3 0 0,-2 9-6 16,-6 0-9-16,-2 0-93 0,-5 11-92 16,-2-1-232-16</inkml:trace>
  <inkml:trace contextRef="#ctx0" brushRef="#br0" timeOffset="7462.38">20262 8378 366 0,'-16'14'87'0,"1"0"3"0,0 6-57 0,-3 1-4 0,3-3-4 0,-2 4-3 0,3-1-2 16,2 0-2-16,3-1-1 0,-4-5-3 15,6 0-2-15,0 0-3 0,2-6-2 16,0-1-2-16,5-2-1 0,0-6-1 16,0 0-2-16,6 0 1 0,1-10-1 15,4-1 0-15,7-5 1 0,4-1-1 16,5-4 0-16,-1-1-1 0,6 2 0 15,0 1 0-15,3-2 0 0,-6 3-1 0,-5 2 1 16,2 5 0-16,-5 0 2 16,-3 2 0-16,-3 6 0 0,-8 3 1 0,0 0 1 15,-1 9 2-15,-6 1-1 0,0 3 0 16,0 0 1-16,-8 4-1 0,1 1 0 16,-3-2 0-16,1 2-1 0,2-5 0 15,1-2 0-15,1 1-1 0,3-5-1 16,2-4 0-16,2-3-1 0,4 0 0 0,4 0 0 15,4-6-1-15,0 0 0 16,7-5 1-16,-1 1-1 0,3-1-1 0,-2 0 1 16,-4 2 0-16,-1 3-1 0,-2-1 0 15,-5 7 1-15,1 0 0 0,-8 0 0 16,-2 8 0-16,0 1 1 0,0 2-1 16,0 1 1-16,-6 0 0 0,0 1 0 15,3-1-1-15,3-1 1 0,-5 1-1 16,5-3 0-16,5-4 0 0,3 1 0 15,5-6 0-15,1 0 0 0,6 0 0 0,5-8 1 16,2 0-1-16,4 1 0 0,-1-2 0 16,6-1 0-16,0 2 0 0,-1-2 0 15,-3 1 0-15,-2-3 0 0,-7-3 0 16,-3 3 1-16,-3 1 1 0,-9-1 2 16,-5 1 2-16,-3 0 2 0,-3 5 2 0,-5-3 0 15,-6 6 0-15,-4 3-1 16,-2 0-3-16,-6 0-2 0,-1 7-1 0,0-1-2 15,2 6 0-15,-2-1-1 0,1 4 0 16,6 3 0-16,2-1 0 0,4 2 0 16,6 3 0-16,2-4-1 0,6 0-1 15,12-4 0-15,4-3-1 0,8-2-1 16,7-9-1-16,5 0 0 0,2 0-1 16,-3-10 0-16,2 2 1 0,-7-1 0 15,-2-1 1-15,-9 1 2 0,-2-2 1 16,-9 1 2-16,-1 6 2 0,-7-4 1 0,0 5 1 15,-4-3 0-15,-5 6 1 0,1 0-1 16,-3 6-1-16,1-3-1 0,-1 7-2 16,4 1 0-16,0 1-1 0,3 2-1 15,4 0-2-15,4 2 0 0,3-4-2 0,4-1 0 16,3-6-2-16,1 1 1 16,5-6 0-16,0-9 0 0,4-2 1 0,-3-1 1 15,-1-7 1-15,-2 1 0 0,-3-3 2 16,-2 1 1-16,-5 3 1 0,0-2 3 15,-3 4 1-15,0-1 1 0,-5 4 0 16,2 2 2-16,-2 4-2 0,0-2 0 16,0 5-2-16,0 3-2 0,0 0 0 15,8 0-2-15,2 0 1 0,4 0-2 16,4 0 1-16,8 5 0 0,3-5 0 0,4 0 0 16,0 0 1-16,3 0-1 0,-3-5 0 15,-2 5 0-15,-3 0 0 0,-6 0-1 16,-4 0 1-16,-3 0 0 0,-4 5 0 15,-2 1-1-15,-7 0 1 0,-2 1 0 16,0 4 0-16,-7 0 1 0,-6 3 0 16,0 0 1-16,-3 4 0 0,-2 2-1 0,-2-2 0 15,2 2 0-15,4-4 0 0,3 2-1 16,5-2-1-16,6 0 0 0,0-5 0 16,10-5-1-16,2-1 0 0,5-5 0 15,4 0 0-15,2-8 1 0,8-5-1 16,0-1 2-16,6-5-1 0,2-3 0 15,2-3 1-15,7-3 0 0,1-1 0 16,-1-7 0-16,-2-3-1 0,0-2 1 16,-4-2 1-16,-5-3-1 0,-8 2 0 15,-4 6 0-15,-5 5 1 0,-6 6 0 0,-3 7 1 16,-5 5 0-16,-6 8 1 0,0 7-1 16,-9 0 1-16,-2 8-1 0,-5 7 1 15,-4 6-2-15,-6 4 1 0,-3 8-1 16,1 4 1-16,-4 5-1 0,0 5 0 15,-1-4 1-15,4-2-1 0,1 1-1 0,1-6 1 16,5-3 0-16,2-8-1 0,7-2 1 16,4-5-1-16,4-4-1 0,5-5 1 15,0-4 0-15,10-5 0 0,0 0 0 16,4-7 0-16,4 0 1 0,-1-5-1 16,3-5 1-16,0 2-1 0,-1-7 0 15,4 2-1-15,-6-4-1 0,1-1-1 16,2 1-1-16,0 1 1 0,1 0-1 15,0 3 1-15,1 4 0 0,-1 3 1 16,2 3 0-16,0 2 2 0,-4 5-1 16,2 3 1-16,-2 0-1 0,-3 3 1 0,-5 7-1 15,-1-2 0-15,-6 4 0 0,1 2 0 16,-10 2 1-16,-2 2-1 0,-5 3 0 16,-3 1 0-16,-5-4 0 0,-2 2 1 15,-3-6-1-15,-3 0 0 0,3-3 0 16,-2-1 0-16,2-5 1 0,2-1-1 0,3-4 1 15,4 7 0-15,5-7 0 0,3 0 0 16,4 0 0-16,4 0 0 0,0 4 1 16,9-4 0-16,-1 8 1 0,5-4 0 15,0 4 0-15,6-1 0 0,1 1 0 16,1 2 0-16,2-4-1 0,2 0 0 16,-2-3-1-16,3-3 1 0,1 0-1 15,-3-5 1-15,3-4-1 0,2-2 1 16,0 1-1-16,-3 0 1 0,0-2-1 0,1 1 0 15,-2-1 0-15,-2-1 1 0,-5 1 0 16,-4-1 0-16,-1 1 3 0,-6-2 2 16,-7 3 2-16,0 1 1 0,-3 2-1 15,-8 5 1-15,-2 3-1 0,-7 0-3 16,-3 5-2-16,-1 2-1 0,-1 5-2 16,-1 1 1-16,5 1-1 0,2 3 0 15,8-2 0-15,2 3-1 0,9-1-1 0,0-3-2 16,11 0-1-16,6-3-1 0,7-4-2 15,6-2-2-15,7-5-1 0,45-7-11 16,-38-2 13-16,1-4 1 16,2-2 2-16,-6-6 2 0,6-3 0 15,3-7-2-15,-1-2-1 0,6-7-1 16,-5-4 1-16,1-2-1 0,-4 0 1 16,-2 0 5-16,-10 3 7 0,-3 7 7 15,-8 4 5-15,-7 9 2 0,-1 6 1 0,-6 4 0 16,-4 4-2-16,1 2-4 0,-7 7-6 15,0 0-3-15,0 7-2 0,-7 5 0 16,-3 5-2-16,-5 7-1 0,-1 8-3 16,-6 11-4-16,-1 1-4 0,-3 4-4 15,-1 1-5-15,1-3-1 0,-1 4-5 0,1-9 1 16,4-1 4-16,-2-9 5 0,4-1 4 16,1-8 4-16,5-6 3 0,4-4 7 15,0-5 4-15,4-3 1 0,4-4 1 16,2-4 1-16,0-3 1 0,0-2 1 15,0-3 1-15,0-4 0 0,0 1 0 16,0-3 1-16,0 2 3 0,0 3 0 16,0-2 2-16,-5 5-1 0,2 2 1 15,3 1-1-15,-4 4-2 0,4 3-3 16,0 0-3-16,0 0-4 0,6 0-2 0,2 3-2 16,6 4-1-16,4-4 0 0,3 3 0 15,5-3 0-15,2 0 1 0,3-3-4 16,-3 6-8-16,3-6-10 0,-3 0-16 15,-3-7-110-15,-1 5-116 0,-6-7-285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30:22.91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16511 9025 161 0,'0'0'38'0,"0"-3"2"16,-5 3-27-16,5 0 0 0,0 0 4 15,0 0 5-15,0 0 2 0,0 0 3 16,0 0 1-16,0 0 0 0,0 0-1 0,0 0-4 16,0 0-5-16,0 0-4 15,0 0-5-15,0 0-2 0,0 0-2 0,0-3-2 16,0 3 1-16,0-5-1 0,0 5 1 16,0-4 1-16,0 4 1 0,0-2 1 15,0 2 0-15,0-7 1 0,-2 7 0 16,2-2 0-16,0 2-2 0,-6-4 0 0,6 4-2 15,-5-6 0-15,5 4 0 0,-3-2-1 16,-2-1-1-16,0 5 1 0,3-6-1 16,-4 6 0-16,1-7 0 0,2 5 0 15,-2 2 0-15,-2-7-1 0,0 7 0 16,0 0 0-16,0 0 0 0,-4 0 0 16,3 0 0-16,1 5 0 0,0-5-1 15,-1 4 1-15,-1-1-1 0,4-3 1 16,-3 7-1-16,1-5 0 0,3 2 0 0,-5 2 0 15,1-1 1-15,0 2-1 0,-1 2 0 16,1-2 0-16,0 3 1 0,0 0-1 16,2 0 2-16,0 2 0 0,6 0 2 15,-7 1 0-15,7-1 1 0,-5 5 1 16,5-4-1-16,0 1 0 0,5-1-1 16,1-2 0-16,-2-1-2 0,1 1 0 0,5-6-1 15,-2 1 2-15,-1-3 0 0,4-3 1 16,-2 0 2-16,2 0 0 0,-3 0 2 15,5-7-1-15,-1-2 1 0,2-5-2 16,0-4-1-16,2-2-1 0,6-4-1 16,-1-5-1-16,0-4-1 0,0-2 0 15,3-5 0-15,-3 0-1 0,-2-3 1 16,1 5-1-16,-4-2 0 0,-3 4 1 16,-1 4-1-16,-1 4 0 0,-3 6 0 15,-6 4 0-15,2 3 1 0,-4 6 0 16,0 6 2-16,5 3 0 0,-5 0 2 0,0 0 0 15,-5 7 3-15,-1 7 0 0,0 3 0 16,-1 2 0-16,-6 7 0 0,1 5-1 16,1 3 0-16,-1 0-1 0,1 2-1 15,-2 1-1-15,5 3 1 0,0-2-2 16,-3-1 0-16,4-2 0 0,2-4-1 16,3-4-1-16,2-5 0 0,0-2-1 15,0-8 0-15,6-1 0 0,0-2 0 0,2-7 0 16,-1-2 0-16,6 0 1 0,1-11 0 15,0 0 0-15,5-4 0 0,0-6 0 16,2 1 0-16,0-4 0 0,-2 0 0 16,0 2-1-16,-1-2 1 0,-3 1-1 15,-3 0 0-15,1 0 0 0,-4 0 1 0,2 3-1 16,-3 2 0-16,-2 0 1 0,-1 5-1 16,-3 2 1-16,-2 1 1 15,0 5 0-15,0-2 0 0,0 7 1 0,-2-3-1 16,2 3 0-16,0 3 0 0,0 2-1 15,0 0 0-15,2 6-1 0,4-6 0 16,3 4 1-16,2 0-1 0,1-5 0 16,2 3 0-16,0-3 0 0,5 2 0 0,0-4 0 15,0-2 0-15,3 5 0 0,-1-5 0 16,2 0 0-16,-2 0 0 0,0 5 1 16,-3-5-1-16,-2 0 0 0,-3 0 0 15,0 0 0-15,-6 5 0 0,-1 0 0 16,-6-1 0-16,0 5 0 0,0 1 0 15,-5 1 0-15,-2 2 0 0,-1 1 1 16,-4 4-1-16,-1 0 0 0,-1 3 1 16,0 1-1-16,-1-2 0 0,4-2 0 0,-1 2-1 15,9-5-1-15,3-2-1 0,8-3-1 16,1-1 0-16,9-6-1 0,7-3-1 16,3-5-1-16,4-5 0 0,3 0 1 15,9-2 0-15,-3 3 1 0,4-2 1 16,-9 8 1-16,2 0 1 0,-10 3 2 15,-4 0 2-15,-10 3 0 0,-8 5 0 16,-6-1 1-16,-5 4 0 0,-2 1 0 16,-2 2-1-16,-3-1 0 0,-1-2-1 0,0 0 0 15,3-3 0-15,1-1-2 0,7 0-4 16,2-3-5-16,0-4-10 0,8 0-1 16,4-4-99-16,3-1-95 0,2-3-234 15</inkml:trace>
  <inkml:trace contextRef="#ctx0" brushRef="#br0" timeOffset="261.46">17591 8846 485 0,'-13'0'113'0,"4"0"1"0,-3 0-83 15,5 0-7-15,1 0-2 0,4 4-5 0,2-4-3 16,-5 4-2-16,5-4-1 0,0 6 1 16,0-6-2-16,0 2-2 0,0-2-1 15,0 0-2-15,0 3-2 0,5-3-3 16,-5 6-4-16,3-6-7 0,2 1-9 16,-5-1-13-16,6 0-94 0,-6 0-99 15,7 0-241-15</inkml:trace>
  <inkml:trace contextRef="#ctx0" brushRef="#br0" timeOffset="1623.6">17846 8906 327 0,'-12'-7'88'0,"6"1"3"15,-2 0-18-15,-2 2-43 0,6-2-4 16,-1 3-3-16,0 3-4 0,5 0 0 16,-3-2-1-16,3 2-2 0,0 0-2 15,0 0-1-15,0 0-2 0,0 0-1 16,0 2 0-16,0 1-1 0,0 5 1 16,0 3-1-16,0 0 0 0,0 4 0 0,0 5-2 15,-10-4-1-15,3 4-1 0,-1 1-1 16,-4-1-1-16,-1-2 0 15,-1 3-1-15,0-2 0 0,4 3-1 0,1-4 0 16,0-1 0-16,4-2-1 0,5-6 1 16,0-3-1-16,0 1 0 0,8-7 0 15,1-8 0-15,7 3 1 0,3-4-1 16,3-5 0-16,4-4-2 0,2-4-1 0,-3 3-1 16,2-1-1-16,-3-4 0 0,-3 2 0 15,-7 2 0-15,-1 6 2 0,-2 3 1 16,-4 0 1-16,-5 7 0 0,-2 4 1 15,5 0 0-15,-5 0 1 0,0 6-1 16,0 2 1-16,0-4 0 0,4 5-1 0,1 0 1 16,3-3-1-16,2 1 0 0,4-5 1 15,2-2-1-15,4 0 0 0,4 0 1 16,2-8-1-16,5 1 0 0,0-3 0 16,-1-1 1-16,6 2-1 0,-3-1 0 15,-2 2 0-15,0-3 0 0,-3 0 0 16,-6-1 0-16,-2 3 1 0,-9-2 0 15,-2-1 2-15,-9 3 1 0,-6 4 0 16,-5-1 1-16,-6 6 1 0,-4-3 1 0,-7 3-2 16,-1 0 0-16,0 4-1 0,1 4 0 15,2 0-1-15,-1 0-1 0,8 9 0 16,4-1-1-16,3 5 0 0,3-2-1 16,2 0 0-16,7 1 1 0,4 1-2 15,5-6 1-15,2-3 0 0,9-1-1 16,6-2 1-16,6-5 0 0,7-4 0 0,2 0 0 15,2-4-1-15,1 0 1 0,-5-6 0 16,1 0-1-16,-8-1 0 0,-9-1 1 16,-2-1-1-16,-1 1 0 0,-5-1 1 15,-4 4 0-15,-4 0 1 0,-2 0 0 16,-5 6 1-16,0 3 1 0,0 0 0 16,-5 0 1-16,0 3 0 0,-4 6 0 15,1 1-1-15,-1 2-1 0,-2 1 0 16,-3 5-1-16,3-3-1 0,0 0 1 15,0 4-1-15,7-5 0 0,1-1-2 0,3 3 0 16,5-5-2-16,3-4-2 0,5-2-1 16,3-5-1-16,4-8-2 0,6-3 1 15,0 0 0-15,5-6 1 0,-1-1 1 16,1 3 1-16,-3-1 3 0,-3 8 1 16,-3 0 1-16,-6 5 2 0,-5 3 0 15,0 0 2-15,-7 3 0 0,-1 1 0 16,-3 3 1-16,0 3 0 0,-3 1 0 0,-1 0-1 15,1 1 0-15,3 0-2 0,0 0 0 16,0-1 0-16,6-5-1 0,4 0 1 16,7-4-1-16,3-2 0 0,2-3 1 15,5-2-1-15,3-2-2 0,0-2-6 16,0-2-10-16,0-1 3 0,-1-2-110 16,-4 3-101-16,-3-6-255 0</inkml:trace>
  <inkml:trace contextRef="#ctx0" brushRef="#br0" timeOffset="2837.57">19484 8944 443 0,'9'-11'96'0,"2"-5"1"16,11-6-81-16,8-4-5 0,3-5-2 15,3-6 1-15,3-4-2 0,5 1 1 16,0-2 2-16,-7 2 4 0,-5 2 1 0,-7 2 1 16,-5 5 1-16,-11 5 1 0,-9 2-1 15,-5 2-2-15,-5 7-2 0,-10-2-2 16,-1 10-1-16,-7 2-2 0,4 10-2 15,-2 6-1-15,-1 5 0 0,-2 12-1 16,-1 12 0-16,0 6 0 0,0 4-1 16,-3 8-1-16,0 0 0 0,4 5-2 15,5-9 0-15,4-4-1 0,6-8 0 16,4-4 0-16,8-11 0 0,2-4-1 0,6-5 0 16,1-6 1-16,6-7 0 0,1 1 0 15,5-6 0-15,2-9 1 0,0-1 0 16,4-3 0-16,0-4 0 0,-3-4-1 15,0-4 1-15,-4-2-1 0,-3 1 0 16,-4 1 1-16,-5-2-1 0,-6 6 1 16,0 0-1-16,-6 6 1 0,-8-1-1 15,1 11 1-15,-7-3-1 0,0 8 0 0,-1 0 0 16,-1 9 0-16,5-5 0 0,-1 8 0 16,7 1 0-16,1-1 0 0,5 3-1 15,5-3 1-15,0 1 0 0,12-3-1 16,4-3 1-16,8-1-1 0,9-4 1 15,6-2 0-15,7 0 0 0,6 0 1 16,1-2-1-16,0-4 1 0,-6 2-1 0,-2 4 1 16,-5-3 0-16,-12 3 0 0,-6 0 1 15,-6 0 2-15,-9 3 1 0,-7 2 0 16,-11 3 1-16,-4 2-1 0,-5 4 0 16,-4 3-1-16,-4-1-2 0,0 6-1 15,-2-5 0-15,4 0 0 0,5-3-1 16,8 0 0-16,5 1-1 0,14-7 0 15,8 0 1-15,5-5-1 0,9-3 0 16,10 0 0-16,1-4 1 0,-1-7-1 0,-1-4 1 16,2-6-1-16,-4-1 1 0,1 0 0 15,-7-1-1-15,-3 2 2 0,-5 6-1 16,-2 1 2-16,-8 6 1 0,-11 5 0 16,-5 3 0-16,-8 6 1 0,-5 7 1 15,1 6 0-15,-6 6 0 0,2 11-1 16,3 5 0-16,2 6-1 0,-2 6 0 15,-1 4-1-15,1 4-1 0,-6 1 0 0,-2 0-2 16,4-2 0-16,-3 2-1 0,-1-2 0 16,0-9 0-16,0-2 0 0,0-7 0 15,-1-3 1-15,-1-4 0 0,-1-7 1 16,5-4 1-16,5-11 1 0,1-2-1 16,8-4 1-16,-2-7 0 0,4-16 1 0,0 0-1 15,4-14-1-15,4-8 1 16,0-7-2-16,2-6 1 0,11-14-2 0,13-1 1 15,11-6-1-15,11-2 0 0,5 1 0 16,8 2 0-16,11 3-5 0,5 8-8 16,-2 6-10-16,-3 7-18 0,-8 9-102 15,-8 5-111-15,-3 4-270 0</inkml:trace>
  <inkml:trace contextRef="#ctx0" brushRef="#br0" timeOffset="4476.21">21058 8769 443 0,'0'-6'98'15,"-5"6"1"-15,5-5-78 0,0 5-7 16,-2-7-3-16,2 4-1 0,0 0 0 15,0-3 1-15,0 2 1 0,2-3 2 0,-2 1 1 16,0-2-2-16,5 0-1 16,-5 3-2-16,0-2-1 0,0 2-2 0,0-1-1 15,-7 2-1-15,0 4 0 0,1-2 0 16,-2 2 0-16,-4 2 0 0,-1 6 0 16,0 3-1-16,-6 2 0 0,4 3 0 15,-5 4-1-15,0 4-1 0,6 0 0 16,-3 0-1-16,10-1 0 0,7-2-1 15,5 0 0-15,9-5-1 0,5-1 0 16,9-6 1-16,5-1 0 0,5-5-1 16,1-3 0-16,-3-4 1 0,3-5 0 0,1-2-1 15,2 1 1-15,-1 2-1 0,-5-1 1 16,-2 1 0-16,-2 4 0 0,-8 4 1 16,-8 0 2-16,-10 9 3 0,-6-2 0 15,-7 2 1-15,-4 4 0 0,0-1 1 16,-1 4-1-16,-2-3-3 0,3-1-2 15,3-6-1-15,2 2-1 0,6-2 0 16,6-1-1-16,4-5 0 0,8 0 0 0,6 0 0 16,4-10-1-16,3 4-1 0,0-3 0 15,2-4-1-15,-3-2 0 0,-5 1 0 16,-4-3 0-16,-6-3 1 0,-2 0 2 16,-6 2 0-16,-7-3 1 0,0 0 0 15,-7 2 1-15,-7 3 0 0,-5-2 3 16,-5 7 0-16,-5 6 2 0,-5 5 1 15,-2 0 0-15,-6 3 1 0,6 7-2 16,-1 9-1-16,2-1-2 0,4 1 0 0,11 2-2 16,6-3-1-16,7 1 0 0,7 0 0 15,17-5-1-15,7-3 1 0,11-6-1 16,5-5 1-16,8 0-1 0,0-4 1 16,5-4-1-16,-1-7 1 0,-5 0-1 15,0-3 0-15,-3 4 0 0,-2-3 0 16,-6 3 0-16,-6 1 0 0,-3 1 0 0,-6 6 1 15,-7 1-1-15,-4 5 0 0,-7 4 1 16,-3 4 1-16,0 5-1 0,-9 5 1 16,1-1-1-16,-4 5 2 0,1 2-1 15,-2 4-1-15,0-4 0 0,-2-1 0 16,0 1 0-16,1-1 0 0,-2-2-1 16,3-4 1-16,0 0 0 0,3-5 0 15,3-1 0-15,0-4 1 0,2 2 0 0,1-9 0 16,1 3 1-16,-1-3-1 0,4 0 0 15,-6-3 0-15,3 3 1 0,3-9-1 16,-7 6-1-16,7-2 1 0,0-1 0 16,0 2 0-16,0-1-1 0,0 0 0 15,6-5 0-15,-2 2 0 0,5-3-1 16,3-1 1-16,4-3 0 0,10-1 0 16,3-3 0-16,8-5 0 0,5-4-1 0,5 0 1 15,-1-4 0-15,5-5-1 0,0-3 0 16,-4 1-1-16,-7-4 1 0,0 4-1 15,-4-1 1-15,-3 1 0 0,-1 6 0 16,-5 1 1-16,-1 2 0 0,2-1 0 16,-7 4 0-16,-3-2 0 0,1 3 1 15,-9-1 0-15,-1 8 1 0,-5-1 0 16,-4 7 2-16,0 0-1 0,0 6 1 16,0 7-1-16,0 0 0 0,-9 9-1 0,0 11-1 15,-3 7 0-15,-6 7 0 0,0 11-1 16,-8 6 1-16,-3 10-1 0,6-1 0 15,-1 0 0-15,0-1-1 0,4-3-1 16,1-2 1-16,5-8-1 0,3-7 1 16,0-7-1-16,0-4 1 0,0-9 0 15,4 0 1-15,-3-8 0 0,2-5 1 0,0 0 0 16,0-6 0-16,0 0 1 0,0-9-1 16,-1 0 2-16,4-5 0 0,-4 0 1 15,5-6 0-15,4 0 1 0,0 2 1 16,0-4 0-16,0 1-1 0,6 5-1 15,4 0-1-15,0 3-1 0,0 1 0 16,4 1-1-16,2 8 0 0,4-6-1 16,-2 6-2-16,1-3-7 0,1 2-8 15,2 4-11-15,1 0-14 0,3 0-101 0,2 0-109 16,4 4-256-16</inkml:trace>
  <inkml:trace contextRef="#ctx0" brushRef="#br0" timeOffset="5252.5">22933 8751 311 0,'0'9'77'15,"5"-2"8"-15,-5-2-41 0,5 3-4 0,-3-2-1 16,-2 1-1-16,6-2-1 0,0 1-3 16,-2 0-6-16,1-1-7 0,5-1-5 15,-2 1-6-15,2-5-2 0,0 3-4 16,4-3 0-16,-2-3-2 0,2-2 0 16,0 1-1-16,-2-3 1 0,1 2 1 15,-3-5 1-15,-3 0 1 0,-3-1 3 16,-4-3 3-16,0-4 1 0,-7 2 3 15,-1-4 0-15,-8 5 1 0,-3 4 0 16,-5 0-1-16,-2 4-2 0,-1 7-2 0,-4 0-2 16,3 9-2-16,0 0-3 0,5 2-1 15,5 3-2-15,5 0-1 0,8 2-1 16,5-2-1-16,14-1 1 0,6-2 0 16,6-1-1-16,4-2 1 0,8-8 0 15,0 3 1-15,3-6-1 0,4-5 1 16,-4-5-1-16,4-6 1 0,2-2 0 15,-1-3 1-15,7-3-1 0,-5-6 1 0,-2-1-1 16,0-4 1-16,-7-4-1 0,-5-6 1 16,-4-1-1-16,-10-2 1 0,-6 2 1 15,-7 1 2-15,0 5 2 0,-7 9 2 16,0 5 0-16,0 11 0 0,-6 2-1 16,0 10-1-16,0 6-2 0,-3 6-2 15,-5 12-1-15,-4 12 0 0,-2 12-1 0,-7 13 0 16,-1 12 1-16,-7 7-1 0,-2 10 1 15,-2 1-1-15,-1 1 0 0,7-5 0 16,3-6 1-16,4-1-1 0,8-9 0 16,5-8 1-16,2-3-1 0,7-11 0 15,0-6 1-15,-2-4-1 0,6-7 0 16,0-6 0-16,0-7-1 0,0-2 1 16,0-11-1-16,0 0-1 0,0-4-2 15,0-7 0-15,-3-7-2 0,3-3-1 16,-7-5 0-16,3-5 1 0,1-3 1 0,-3-3 1 15,1 1 2-15,-1 1 3 0,0 1 2 16,1 3 3-16,5 6 1 0,0 1 0 16,5 5-1-16,3 2 1 0,5 3-3 15,6 2-1-15,6-2-2 0,4 2-2 16,10 4-6-16,1-6-7 0,5 8-10 16,2-5-13-16,1 4-109 0,2 1-114 0,-9-1-274 15</inkml:trace>
  <inkml:trace contextRef="#ctx0" brushRef="#br0" timeOffset="8279.41">16763 9782 283 0,'-8'0'65'0,"-4"12"4"0,-1 1-44 0,1 5 3 0,-1 4 5 0,-2 2 2 0,1 8-1 0,-4 2 1 0,3 2-3 0,-4 6-4 0,-1 0-6 0,2 4-5 0,1 1-3 0,-3-1-4 0,-3 4-1 16,6-4-2-16,-1-6-1 0,-1 1 0 15,6-10 0-15,-1-1 0 0,6-7 0 16,2-5-1-16,0-6-2 0,6-3-1 16,-5-4-1-16,5-5-1 0,5 0 0 15,2 0 1-15,1-14 0 0,4 0 0 16,1-8 1-16,2-9 0 0,4-3 0 16,0-9-1-16,1-3 0 0,2-4-1 0,-3-1 1 15,4 1-1-15,-6 3 0 0,2 1 0 16,2 5 1-16,-2 7-1 0,-1 6 1 15,1 6-1-15,-4 6 1 0,0 4 0 16,-2 4 0-16,-2 8 0 0,-4 0 0 16,-1 0 0-16,-1 5 0 0,-5 4 1 15,2 3 0-15,-2 2 1 0,0 1-1 16,0-1 1-16,5-2-1 0,-2 0-1 0,3-3 0 16,0-4-1-16,5-5 1 0,0 0-1 15,1-7 1-15,6-7 0 0,-4-2 0 16,1-6 1-16,3-4 0 0,-2-5 0 15,1 5 0-15,-2-3 1 0,1 2 1 16,-2 4 1-16,-5-2 2 0,1 6 0 16,-2 6 0-16,-2-1 1 0,-6 6-1 15,0-1 0-15,0 6-3 0,3 3 0 16,-3 0-2-16,5 0 0 0,-5 3-1 16,7 2 0-16,5-1-1 0,-3 2 0 0,4-1 0 15,6-5 1-15,1 2-1 0,0-2 0 16,6 0 0-16,1 0 1 0,0 0-1 15,4 0 0-15,-3 0 0 0,-1 0 0 16,-2 0 1-16,-4 6-2 0,-6-6 1 16,-3 4-1-16,-7 0 1 0,-5 3 0 0,-7-2 0 15,-5 5 1-15,-3 0 0 0,-4 3 1 16,-1 4 0-16,-4-1 0 0,2 5 0 16,3-2-1-16,0 4 1 0,6-4-1 15,5 3-1-15,2-1 1 0,6 0-1 16,12-7-1-16,2 6 1 0,6-8 0 15,7 0-1-15,6-3 1 0,4-7 0 16,-1-2 0-16,7 0 0 0,-1-11-1 16,-2-1 1-16,-1-1-1 0,-6-4-1 0,0 2 0 15,-2-2 1-15,-8 0 0 0,1 0 0 16,-8-2 0-16,-7 1 1 0,-6-1 0 16,-3 1 0-16,-6 3 1 0,-3 3 0 15,-9-1 2-15,-3 5 1 0,-4 6 2 16,-2 2 1-16,-2 6 1 0,-1 5 0 15,-2 2-1-15,5 5-1 0,3-5-1 0,4 6-3 16,9-4-1-16,4 3 0 0,7-4-1 16,8 0-1-16,5-3 0 0,8 0 0 15,6-3 1-15,6-4-2 0,6-4 1 16,4-4-2-16,5-3 1 0,1 1-1 16,2-4 0-16,1 0 0 0,-4 1 1 15,-2-2 0-15,-6 7 2 0,-4-4 0 16,-7 4 0-16,-4 4 0 0,-5 0-1 15,-4 0 1-15,-5 0 0 0,-4 4 0 16,-1 3 0-16,-4-2 1 0,-2 3 0 0,0 0 0 16,0 0 0-16,0 0 0 0,0-2 0 15,0 1-1-15,0-6 0 0,7 5 0 16,-1-6 0-16,1 0 0 0,-1 0 0 16,6-7 0-16,-4 0 0 0,-1 0 1 15,2-3-1-15,-2 0 1 0,-3-2 0 16,-4 1 0-16,0-2 0 0,0 0 1 0,-2-3-1 15,-8 4 0-15,1 2-1 0,-3 3 1 16,-4 7-1-16,-1 0 0 0,-4 10 0 16,0 2 1-16,0 3-1 0,-2 5 0 15,3-2 0-15,3 2 0 0,1-1 0 16,7-4 0-16,3 0-1 0,6-1 1 16,0-1-1-16,8-6 0 0,4 0 0 15,3-7 0-15,4 0 0 0,2-8 0 16,5-2 1-16,0-6-1 0,1-3 1 0,-1-5 0 15,3-2-1-15,1 0 0 0,3-6 0 16,0-5 0-16,0-4 0 0,0 2 0 16,-1-3 1-16,-4 3-1 0,-5-1 1 15,-6 3 0-15,-4 5 0 0,-4 8 0 16,-6 2 2-16,-3 7-1 0,0 4 0 16,0 5 0-16,-5 6 0 0,-2 10 0 15,-1 2 0-15,-3 8 0 0,-4 5-1 0,-9 7 0 16,-1 9 1-16,-4 3-1 0,1 6 0 15,1 0 1-15,3 3-1 0,3-4 0 16,11-3 0-16,6-4-1 0,6-8 1 16,8-7 0-16,2-5-1 0,11-6 1 15,3-7-1-15,7-3 0 0,2-6 0 16,3-7 1-16,-1-6-1 0,2-4 1 16,-4-2-1-16,0-6 0 0,-7-2 0 15,0 0 0-15,-1-2 0 0,-2 4 0 0,-4 4 1 16,-3 5 1-16,-4 3 5 0,-7 2 3 15,-3 5 3-15,-4 6-1 0,-7 0 1 16,1 0 0-16,-6 0-1 0,3 8-5 16,-1 3-3-16,-3 1-2 0,6 4-1 15,-2 0 0-15,2-1 0 0,1 4-1 16,6-5-1-16,0 0-2 0,6 0-1 0,0-3-2 16,2-3-1-16,7-2-1 0,5-6 0 15,4 0 1-15,3-7 2 0,3 0 1 16,3-6 2-16,2 1 0 0,-4-2 2 15,-4 1 0-15,-2-2 1 0,-5-1 0 16,-3 4 0-16,-7 1 1 0,-1 3-1 16,-1 2 2-16,-3 4 0 0,-5 2 0 15,3-6 0-15,-3 6 0 0,0 7-1 0,0-1 1 16,0 3-1-16,-3 1 0 16,3 3-1-16,0 5 1 0,0-3 0 0,4 0-1 15,3 0 0-15,5-4-1 0,2-5 1 16,7-1 0-16,7-5-2 0,2-8 1 15,11-3 0-15,3-3 0 0,9-5 1 16,4-3-1-16,-2 2 0 0,-5 4 1 16,0-4 1-16,-13 5-1 0,-2 2 0 15,-9 2 0-15,-10 3 0 0,-3 4 0 0,-1-1 0 16,-6 5 1-16,-6 0-1 0,0 0 1 16,-5 0-1-16,-1 0 1 0,1 6-1 15,-3-4 1-15,3 2 0 0,-1-4-2 16,1 6-1-16,0-6-1 0,5 0-2 15,0 0-2-15,0 0 0 0,6 0-2 16,-2 0 1-16,-4-4 2 0,4-1 1 16,-4 5 2-16,0-2 0 0,-6 2 1 15,-2 0 1-15,0 0 1 0,-4 2 1 0,-3 4 2 16,-2 2 0-16,1 4 2 0,-3 5-1 16,0 1 0-16,-1 0 0 0,10 2-2 15,4-1 0-15,6 1-2 0,0-1 0 16,9-5 0-16,5-2-1 0,6-1 1 15,0-5 0-15,6-6 0 0,1-5 0 16,11-3 1-16,-1-7-1 0,9-7 1 16,9-3 0-16,0-5 0 0,5-4 0 0,-1-6 0 15,-1-3 0-15,-4-2 1 0,-7-2-1 16,-9-3-1-16,-6-4 1 0,-8 7 0 16,-1 0 1-16,-8 4 3 0,-2 9 3 15,-6 8 2-15,-1 9 2 0,0 7-1 16,-6 10 1-16,0 9-1 0,-5 10-3 15,-2 6-3-15,0 10-2 0,-6 12-1 16,-1 9 0-16,-5 7-1 0,-1 0 0 0,0 5-4 16,-5-1 0-16,3-3-2 15,-2-10-1-15,3-7 1 0,1-6-1 0,6-8 1 16,1-8 2-16,3-7 2 0,5-7 1 16,0-5 1-16,5-6 0 0,-6 0 1 15,6-8-1-15,0-4 1 0,-3-5 0 16,3-5-1-16,4-4 1 0,3-4-1 15,9-3 1-15,4 0-1 0,3 3 0 16,3 3-1-16,1 5 0 0,4 5 1 0,-4 6-1 16,1 4 1-16,4 7 2 0,-1 7 0 15,-1 2 1-15,1 5 0 0,3 8-1 16,0-1 1-16,-3 3-1 0,-6-2-2 16,-3 1 0-16,-3-2-2 0,-5-4-5 15,-3-5-9-15,-7-1-10 0,1-1-14 16,-5-10-112-16,0 0-115 0,0-11-282 0</inkml:trace>
  <inkml:trace contextRef="#ctx0" brushRef="#br0" timeOffset="8473.06">20533 9555 609 0,'-4'-10'163'0,"4"2"0"15,-9 0-52-15,9 8-67 0,-5 0-10 16,5 0-9-16,0-1-9 0,0 1-4 0,0 0-1 15,0 0-1-15,0 0 1 0,0 0-3 16,0 0-5-16,0 0-10 0,0 0-15 16,0 0-18-16,0 0-15 0,0 0-47 15,-5 0-73-15,5 0-116 0,-3 0-237 16</inkml:trace>
  <inkml:trace contextRef="#ctx0" brushRef="#br0" timeOffset="9402.38">20648 9789 494 0,'0'0'107'0,"0"0"0"0,5 0-83 16,-5 8-13-16,2-2-5 0,3 4-1 16,-3 2 0-16,4-1 2 0,0 1 1 0,5 0 2 15,4-7 0-15,6 0 0 0,6-5 0 16,9 0-3-16,0 0-1 0,8-5-1 15,-2-4-2-15,-3-3-2 0,-1-1 1 16,-4-5-1-16,-12 6 0 0,-3-3 0 16,-6-3 1-16,-6 3 1 0,-7-5 4 15,-7 4 2-15,-6-1 2 0,-3 2 2 16,-8 2 1-16,-9 5 0 0,-4 8-2 16,-4 0-1-16,1 8-4 0,-1 3-1 0,3 2-3 15,5 2-1-15,11 2-1 0,3-1 0 16,7 3-1-16,12 0-1 0,10-2 1 15,9-3 0-15,11-1 0 0,11-3 1 16,9-10-1-16,8 0 1 0,2-11 0 16,0-3-1-16,-1-7 1 0,-6-3-1 15,-1 1 0-15,-3 1 0 0,-7 0 1 0,-5 1 0 16,-3 4 4-16,-8 5 6 0,-6 2 9 16,-9 1 3-16,-6 4 3 0,-5 0 0 15,-4 5 0-15,-2 0-5 0,-2 0-6 16,-4 0-7-16,-1 10-5 0,0-1-2 15,-7 1-1-15,-1 4 1 0,1 4-1 16,-4 1-2-16,3 3-4 0,2 0-5 0,1 1-5 16,9 0-5-16,7-2-3 0,2-3-2 15,5-4 0-15,5-5 2 0,4-3 5 16,6-6 3-16,6-10 4 0,0-1 4 16,5-1 2-16,-2-6 2 0,0 1 0 15,1 0 3-15,-5 1 1 0,-5 3 2 16,-1 3 3-16,-5 5 1 0,-1 5 2 15,-4-5 2-15,1 10 1 0,-1 0 0 16,-3 5 2-16,-1 1-1 0,-3 1-1 16,3 0-1-16,-1 3-1 0,1 2 0 0,4-3-2 15,1-2 0-15,4-1-2 0,4-4 0 16,2-4-1-16,2-3 0 0,3-11-3 16,1 0-9-16,2-4-8 0,3-3-9 15,-1-4-12-15,1-3-17 0,1-2-100 16,-4 1-109-16,1 1-252 0</inkml:trace>
  <inkml:trace contextRef="#ctx0" brushRef="#br0" timeOffset="10478.12">16933 10286 438 0,'-5'-8'99'0,"-1"1"1"15,-7 3-76-15,4 4-2 0,-8 0 0 16,1 8-1-16,-8 6-1 0,1 2 2 16,-6 7 1-16,0 9 0 0,-4 6-2 15,1 10-2-15,-1 11-3 0,4 5-3 16,-2 13-2-16,6 2-2 0,4 1-2 15,6-5-3-15,4-3 0 0,11-7-2 0,5-10 0 16,9-10-2-16,4-9 0 16,4-6-1-16,6-5-1 0,4-7-5 0,0-3-6 15,-3-3-12-15,2-5-5 0,-3-2-102 16,-4-1-101-16,-5-4-246 0</inkml:trace>
  <inkml:trace contextRef="#ctx0" brushRef="#br0" timeOffset="12863.42">17158 10571 391 0,'0'0'86'0,"-6"0"3"15,6 0-67-15,-5 7-2 0,5-3-1 16,-7 3-1-16,3 3-1 0,-1 2 2 16,-4 2-1-16,1 1-2 0,1 3-1 15,-5 3-2-15,4-1-1 0,0 0-2 16,-4-2-1-16,1-1-1 0,3 0-1 15,-2-4 0-15,1-3-2 0,1-3 0 16,2 0-2-16,0-1 0 0,6-2-1 16,-2-4-1-16,2 0-1 0,0 0 0 0,2 0 0 15,4-7 0-15,2 1 1 0,3-3-1 16,3-4 1-16,3-6 0 0,0-1 0 16,2 2-1-16,0-1 0 0,-3-2 0 15,1 4 0-15,-2 0-1 0,1 6 1 16,-6 5 0-16,2-1 0 0,-1 4 0 15,-4 3 1-15,-3 0-1 0,-4 3 2 16,5 4 0-16,-5 0 1 0,-7 4 0 16,0 5 1-16,1 0 0 0,-2 2-1 0,1 0-1 15,-4-2 0-15,4 1-1 0,5-7 0 16,2 2-2-16,0-3 1 0,9-5-1 16,2-4 0-16,4 0 0 0,4 0 0 15,6-9-1-15,3-3 0 0,5-2 0 16,0-1 1-16,0-3-1 0,-1 2 0 15,-3 0 0-15,-7 3 1 0,-4 6 0 16,-3 1 1-16,-4 6 0 0,-4 0 0 0,-2 0 0 16,-5 7 1-16,0 2 0 0,0 4 1 15,-7 2 1-15,1 1-1 0,-1 4 0 16,1-1 0-16,0-2-1 0,6 3 0 16,0-7-1-16,0 3 0 0,5-3-1 15,4-6 0-15,4 2 0 0,6-6 0 16,1-3 1-16,6-5-1 0,1-3 1 15,2-2-1-15,6 1 1 0,-1-4 0 0,4 1 0 16,-2 0 0-16,-3-3-1 0,0 0 1 16,-4-3 0-16,-6 0 0 0,-2 0 0 15,-9-2 1-15,-4 2 1 0,-2 0 3 16,-6 3 1-16,-4-1 3 0,-5 4 0 16,-2 1 1-16,-2 3-1 0,-5 1-1 0,-2 4-2 15,-1 3-2-15,-3 0-2 0,-2 0-1 16,0 10-1-16,-1 1 0 0,7 4 1 15,-1 0-1-15,2 6 0 0,7 4 0 16,5 2 0-16,2-4 0 0,5 0-1 16,8-5 1-16,3 0-1 0,8-4 0 15,6-8 0-15,4-6 0 0,6 0 0 16,2 0 0-16,-1-11 0 0,0 0 0 16,-2-5 1-16,-1 1-1 0,-8-1 1 15,-4 1 0-15,-4 1 0 0,-7 3 1 0,-1 0 5 16,-5 6 2-16,-4 5 3 0,0-5 1 15,0 5-1-15,-7 6 1 0,1 0-1 16,-2 4-4-16,-2 1-3 0,1 4-3 16,1-1 0-16,2 3 0 0,0-3-1 15,6 2 0-15,0-4-1 0,8-5-1 0,4 0 0 16,4-7-1-16,4 0 0 0,6-9-1 16,3-4 0-16,4-4 0 0,6-3 0 15,-1-1 2-15,0 1-1 0,0 1 2 16,-5 1 0-16,0 3 1 0,-6 6 1 15,-8-2-1-15,-3 4 2 0,-4 2-1 16,-5 2 0-16,-1 3 0 0,-3 0 0 16,2-5 0-16,-2 5 0 0,-1 0-1 15,5 6 1-15,-1-6-1 0,3 5 0 16,2-1 1-16,2 1-1 0,0-5 1 0,3 3-1 16,0-3 0-16,1 0 0 0,3 0 1 15,-4-4-1-15,1 0 0 0,0 0 0 16,-3 4 1-16,-4-3-1 0,-1 3 0 15,-5 0 2-15,-4 0 1 0,-2 3 1 16,-6 5 0-16,-2 1 0 0,-1-1 0 16,-1 7 0-16,-1-1-2 0,2 2-1 0,4 0-1 15,2-1-1-15,5 1 0 0,0-5-2 16,11-1-1-16,3-1 0 0,9-6-1 16,6-3 1-16,6 0 0 0,8-6 1 15,0-3 1-15,4-1 1 0,-2-4 0 16,-4 0 1-16,-3-2 0 0,-5 0 0 15,-9-2 0-15,-5 3 2 0,-3 2 3 16,-9-2 2-16,-7 1 3 0,0 3 3 16,-13 2 2-16,-3 3-1 0,-4-1-1 15,-3 7-2-15,-4 0-3 0,-2 0-3 0,0 7-3 16,2 1-1-16,5 2-2 0,3-2-2 16,-1 2-4-16,12 1-3 0,8 0 0 15,0-1-3-15,14 0-1 0,2-2 1 16,9-2 1-16,6-2 2 0,-1-4 1 15,5 0 0-15,-5-6 2 0,0-1 2 16,-5 4 0-16,-2-2 0 0,-8 0 2 16,-3 5 0-16,-8 0 3 0,-4 8 1 0,-4 6 1 15,-3 3 1-15,-6 7 0 0,0 10 1 16,-8 5 1-16,2 5-2 0,-1 4-1 16,-3 0 0-16,1 9-1 0,-5 2-1 15,0 3 1-15,-2 2-1 0,-2 2-1 16,-3 1 1-16,0-5-1 0,-2-6 1 15,6-6 0-15,0-8 1 0,6-10 2 16,1-8 3-16,7-7 1 0,2-5 1 16,3-9 0-16,6-3 0 0,1-12-1 0,4-8-2 15,0-6-2-15,11-13-1 0,3-12-2 16,12-12-3-16,10-10-1 0,10-3 0 16,4-9 0-16,10 1-1 0,5 2 1 15,5 6 1-15,-8 8 3 0,4 7 2 16,-5 9 0-16,-5 12-1 0,-1 10 1 15,-7 9-1-15,-7 9-1 0,-4 12-1 0,-14 0 0 16,-3 7-1-16,-5 3 0 0,-8 6 0 16,-7 2 1-16,0-2-1 0,-6 2-1 15,0-3-5-15,0-2-7 0,0-3-10 16,2-2-14-16,0-8-101 0,-3 0-106 16,-4-6-256-16</inkml:trace>
  <inkml:trace contextRef="#ctx0" brushRef="#br0" timeOffset="13078.6">19550 10435 673 0,'-12'-7'164'0,"-2"-2"3"16,6 1-103-16,2 4-17 0,6 4-4 16,-6-5-10-16,6 5-9 0,0 0-3 15,0 0-3-15,0 0-3 0,0 0-4 16,0 0-3-16,0 0-5 0,0 0-2 0,0 0-3 15,0 0-9-15,0 0-8 0,0 6-16 16,0-6-18-16,0 5-17 0,0 0-114 16,0-2-129-16,0-3-292 0</inkml:trace>
  <inkml:trace contextRef="#ctx0" brushRef="#br0" timeOffset="14253.6">19912 10507 477 0,'0'-4'106'0,"0"4"-1"0,-5 5-81 0,-2 3-9 15,-3 4-1-15,-6 6-2 0,-4 5 0 16,-10 4 2-16,0 5 2 0,-1-2 1 15,6 1 0-15,2-2-2 0,4-4-2 16,10-4-3-16,9-5-2 0,0-2-4 16,0-9-2-16,0-5 0 0,0 0-1 15,15-7 0-15,8-9-1 0,7 0 0 16,3-10 0-16,5-1-1 0,4-1 0 16,9 0-1-16,-11 2 0 0,-5 4 1 15,-4 4-1-15,-4 4 1 0,-6 5 1 0,-4 5 0 16,-7 4 0-16,-3 0 0 0,-2 9 0 15,-5 2 2-15,5 2-1 0,-5 1 1 16,0 5 0-16,0-3 0 0,0 2 0 16,2-1-1-16,6-1 0 0,8-7-1 15,6-2 1-15,5-7 0 0,11 0-1 0,4-7 1 16,9 0 0-16,-2-4-1 0,1 2 1 16,-4-4-1-16,-4 2 1 0,-5-3-1 15,-9-3 1-15,-4 2-1 0,-9-2 2 16,-2 0 2-16,-8 2 3 0,-5 0 3 15,-11 4 2-15,-2 2 1 0,-7 2 1 16,-2 7-1-16,-9 0-2 0,0 0-3 0,-2 10-3 16,3 1-2-16,-2 2-1 0,0-1-2 15,6 3 1-15,6 5-1 0,6-1-1 16,6 0-2-16,8 1 0 0,7-1-2 16,11-4 0-16,4-1-1 0,9-9 0 15,4-5 0-15,7-5 2 0,1-5 0 16,-3-5 2-16,-5 1 0 0,-3-4 1 15,-6 5 0-15,-7 1 2 0,-6 3 4 16,-6 4 4-16,-7 1 2 0,0 4 0 0,0 0 2 16,-10 5-1-16,6 3-1 0,-6 3-3 15,3 1-4-15,-5 4-2 0,4 2-1 16,2 0 0-16,4 0-1 0,2-1-1 16,6-5 0-16,2-3-1 0,6-9 0 15,11 0-1-15,8-12 0 0,8 0-1 16,10-4 2-16,5-2 0 0,3-6 0 0,5 1 1 15,-9 0 0-15,-2-7 1 0,-7-2 0 16,-1-8 0-16,-5 0 1 0,-1-3-1 16,-5-4 1-16,1 0-1 0,-6 1 1 15,-8 5 0-15,-6 4 1 0,-9 5 0 16,-6 9-1-16,-8 6-1 0,-11 9 0 16,-8 8-1-16,-5 10 1 0,-3 10-1 15,-3 8 1-15,-3 10-1 0,-4 10 2 16,6 8 0-16,0 5 1 0,11 0-1 0,2 1 0 15,6 1 1-15,12-7 0 0,8-8 0 16,15-5-1-16,6-7 1 0,6-9-1 16,4-5 1-16,7-10-1 0,2-9 1 15,8-3-1-15,5-5-2 0,0-5-6 16,0-2-11-16,4-7-11 0,-9 1-15 16,-1-4-106-16,-14 0-113 0,-13-2-269 15</inkml:trace>
  <inkml:trace contextRef="#ctx0" brushRef="#br0" timeOffset="15796.54">22257 10501 506 0,'0'-2'112'0,"0"2"2"16,0-6-89-16,0 6-5 0,0 0 0 15,0-4-1-15,0 4-3 0,0-4 0 16,0-1-1-16,0 3-1 0,0-2-2 15,6-3-4-15,-3 3-2 0,0-4-1 16,1 4 0-16,-4-4 0 0,0 1 1 16,0 1 1-16,0 0 0 0,-7 1 2 15,1-1 0-15,-2 1-1 0,-1 5-1 0,1-3-1 16,-5 3-2-16,1 10 0 0,-1 0-2 16,-1 8-1-16,-4 2 0 0,1 6-1 15,1-2 1-15,1 5-1 0,3-4 1 16,5 1-1-16,7-2-1 0,4-3 1 15,8-2-1-15,6-3 0 0,11-7 0 16,8-2 0-16,13-3 1 0,5-4 0 16,4-7 0-16,2 1 0 0,1-3 1 15,-5-1 0-15,-7 1 0 0,-11 1-1 0,-10 0 1 16,-9 0-1-16,-6 4 3 0,-7 4 3 16,-7-5 1-16,0 5 0 0,-8 6 1 15,1-1-1-15,-5 3 1 0,1-2-4 16,1 2-2-16,-2 1-1 0,5-1-2 15,4-2 0-15,3 1-2 0,4-7 0 16,7 4-2-16,3-4-1 0,7 0 0 16,4-5-2-16,7-2 0 0,3-3 0 0,4 0 1 15,-2 0 0-15,-1-4 1 0,-3 1 1 16,-6-3 1-16,-6-5 2 0,-9 2 1 16,-6 0 0-16,-6-4 1 0,-14 3-1 15,-6 0 3-15,-11 5 1 0,-4 5 2 16,-7 7 1-16,-1 3 0 0,2 12 1 15,0 3 0-15,4 3-1 0,8 7-2 0,6 0-1 16,6 2-2-16,6 0-1 0,5-2 0 16,6-3 0-16,13-5-2 0,4-2 0 15,8-9-3-15,12-6-1 0,9 0-2 16,7-11 0-16,4-2 0 0,1 0 1 16,4-4 1-16,-3 3 2 0,-5-4 2 15,-12-1 2-15,-6 5 2 0,-5 1 2 16,-6 2 2-16,-6 2 2 0,-5 4 0 15,-6 5 0-15,2 0 1 0,-4 6-2 0,-6 3-2 16,0 2-1-16,-10 2-1 0,3 2-2 16,-1 6 0-16,-5-1 0 0,0-1 0 15,-1 2-1-15,2 1 1 0,-1-3-1 16,3-2 0-16,0-2 0 0,-1-4 0 16,3-3 0-16,2-1 1 0,3-7-1 15,-2 0 0-15,5 0 0 0,0-6 0 16,10-1 0-16,0-6 0 0,3-1 0 15,7-3 0-15,7-3 0 0,9-1 1 0,8 1-1 16,8 0 1-16,7-3-1 0,2 0-1 16,5-6 1-16,0-1 0 0,0-3-1 15,1-7 1-15,3-4 0 0,-7-3 0 16,1-3 0-16,-4-2 0 0,-2 0 0 16,-9-3 1-16,-10 3-1 0,-5 2 0 15,-10 7 0-15,-4 6 2 0,-8 9 3 16,-4 7 1-16,-3 8 0 0,-5 5 0 0,0 8-1 15,0 16 1-15,-11 6-1 0,4 8-3 16,-7 8-2-16,-5 11 0 0,-1 7 1 16,-5 6 0-16,-2 0 0 0,0 2-1 15,0-4 0-15,1-5 0 0,-1-1 0 16,1-8-1-16,5-8 1 0,0-6-1 16,1-7 0-16,3-4 0 0,-4-7 0 15,7-3 0-15,0-6 0 0,-3-1 1 16,2-4 0-16,-3-4 1 0,3-1-1 0,3-3 1 15,-2-2-1-15,3-2 2 0,3 0 0 16,2-1 3-16,0 2 1 0,6 1 2 16,0-2 0-16,0 4 0 0,7-1 0 15,5-1-2-15,6 0 0 0,7 1-3 16,5-1 0-16,9 1 0 0,1-1-1 16,3 2 1-16,-2-2-1 0,-1 5-1 0,-6-4 1 15,-2 1 0-15,-4 4-6 0,-4 1-10 16,-8 3-15-16,-2-7-16 0,-4 7 80 15,-8 4-199-15,-7 3-132 0,-5 4-331 16</inkml:trace>
  <inkml:trace contextRef="#ctx0" brushRef="#br0" timeOffset="16060.66">24002 11076 630 0,'15'-8'141'0,"4"-6"3"16,7-4-108-16,8-6-6 0,7-5 1 0,10-8-2 15,3-6-3-15,6-9-3 0,4-3 0 16,-3-10-5-16,2-5-6 0,-8-11-3 16,-3-5-4-16,-12-7-1 0,-12 2-2 15,-8-2-1-15,-14 2-1 0,-6 5-1 16,0 7-3-16,-14 11-3 0,1 10-9 15,-1 5-12-15,2 14-13 0,2 6-17 16,2 10-107-16,-1 11-119 0,1 5-276 16</inkml:trace>
  <inkml:trace contextRef="#ctx0" brushRef="#br0" timeOffset="36969.18">19736 15227 260 0,'7'-4'76'0,"-2"-3"4"0,-5 3-13 16,0 0-27-16,0 0-9 0,0 4-3 16,-5-4-2-16,5-1-4 0,-7 1-2 15,5 1-3-15,-4 3-2 0,1-6-2 16,-3 3-2-16,1-1-2 0,1 0-3 15,-1 4-1-15,0-6 0 0,1 2-2 16,1 4 0-16,3-6 0 0,2 6-1 0,-5-3 0 16,3 3 0-16,-4 0 0 0,-2 0-1 15,-4 0 0-15,-2 8 0 0,-4 0 0 16,-2 3 0-16,1 4 0 0,-2 3 0 16,2 2 1-16,4 3 0 0,1 4 1 15,2 0-1-15,4 2 0 0,-1-5 0 0,9 0 0 16,-4-2-1-16,4-4-1 0,2-6 1 15,5-7-1-15,0-5 1 0,5-2 0 16,6-12 0-16,3-8 0 0,7-6 1 16,2-10-1-16,4-4 0 0,12-1 0 15,5-4-1-15,-3 0 1 0,-6 3-1 16,-3-2 0-16,0 5 0 0,-6-1 1 16,-12 3-1-16,-9 4 2 0,-4 3 4 15,-1 8 2-15,-7 5 2 0,0 8 0 0,-10 11 1 16,-1 11-1-16,-2 8-1 15,-7 10-4-15,-1 8-2 0,-10 6-2 0,-3 9 0 16,1 8 0-16,-1 0 0 0,3 2-1 16,5-3 1-16,8-5-1 0,8-5 0 15,16-4 0-15,8-14 0 0,7-6-1 16,11-14 1-16,2-11 0 0,6-5 0 0,6-12 1 16,2-6 0-16,-4-7-1 0,-5-4 1 15,-11-5 0-15,3 0 0 0,-11 1-1 16,-5 9 1-16,-5 2 0 0,-8 5 0 15,-2 5 2-15,0 6 0 0,-6 5 2 16,3 2-1-16,-3 4 1 0,-1 0-1 16,0 0 0-16,2 6-2 0,0-2-1 15,5 1 0-15,0 1-1 0,0-1 0 16,5-1 0-16,2-4 0 0,2 5 0 0,4-5 1 16,5 0-1-16,3-8 1 0,6 0-1 15,2 0 1-15,-2 0-1 0,2 1 1 16,1 0-1-16,-6 5 1 0,-1 2 0 15,-7 0 0-15,2 0 2 0,-4 0-1 16,-7 0 1-16,-1 0 1 0,1 5-1 16,-7-5 1-16,5 4-1 0,-5 0 0 0,3 1 0 15,-3-1 0-15,9-1-1 0,-6 3 0 16,3-2-1-16,1 0 1 0,-1-1-1 16,1 1 0-16,-1-4 0 0,2 4 0 15,-2-4 0-15,1 0 0 0,-2 0-1 16,-3 0 1-16,3 0 0 0,-5 0-1 15,6 0 1-15,-6 0-1 0,0 0 1 16,0 0 1-16,0 0 0 0,0 0 1 16,0 0 1-16,0 0 0 0,0 0 1 0,-6 0-1 15,6 0 0-15,0 0-1 0,0 0-1 16,-2 0 0-16,2 0-1 0,0 3-1 16,-4-3 1-16,4 0-1 0,0 0 1 15,-5 4-1-15,5-4 0 0,0 0 0 16,-2 0 1-16,2 3-1 0,-5-3 0 15,5 0 1-15,-2 4-1 0,2-4 0 16,-5 0 1-16,5 0-1 0,-3 4 1 16,3-4-1-16,-5 0 1 0,5 0-1 0,-2 0 1 15,2 0-1-15,0 0 0 0,0 0 1 16,-4 0-1-16,4 0 0 0,-5 3 1 16,3-3-1-16,-3 7 0 0,-1 0 0 15,-3 2 0-15,-2 7 0 0,1 1 0 16,-2 2 0-16,0 6 0 0,4 0 1 15,-5 4-1-15,8-5 0 0,5 1 1 16,0-3-1-16,5-2-1 0,6-5 1 0,3-4 0 16,6-5-1-16,0-6 2 0,3 0-1 15,4-6 0-15,2-4 1 0,-1-3 0 16,-1 0 0-16,-2-1-1 0,-3-1 1 16,-2 4-1-16,-3 3 0 0,-7 3 0 15,0 5 0-15,-4 0 0 0,-3 0 1 16,-3 11 0-16,0 0 1 0,0 2 0 15,-2 1 1-15,2 2 0 0,-7 0-1 16,2-1 0-16,5-1-5 0,-2 0-6 0,2-2-9 16,0-2-11-16,0-3-14 0,7-2-102 15,-1-5-1-15,3 0-87 0,-1-11-164 16</inkml:trace>
  <inkml:trace contextRef="#ctx0" brushRef="#br0" timeOffset="37173.92">20854 15087 550 0,'-4'-6'133'0,"-1"1"5"0,0 5-86 15,-1 0-7-15,3 0-8 0,-4 5-8 16,1 0-6-16,1 2-3 0,-3-2-4 16,-3 2-3-16,11 1-3 0,-2 1-4 0,2 0-2 15,0-2-1-15,5-1-4 0,3 2-9 16,0-1-12-16,-2-7-14 0,6 0-18 15,-3-5-100-15,3 5-116 0,-4-10-262 16</inkml:trace>
  <inkml:trace contextRef="#ctx0" brushRef="#br0" timeOffset="38193.27">21110 15121 454 0,'0'-11'111'0,"0"3"5"0,0 4-70 0,0 4-9 16,0 0-8-16,-6 6-5 0,2 3-5 15,-1 7-4-15,-3 6-4 0,-1 6-2 16,0 6-2-16,-2 10-1 0,-3 0-1 16,4 3-1-16,1-4-2 0,2-3-1 15,1-6-1-15,6-5-1 0,7-12 0 0,4-12 0 16,2-5-1-16,2-12 1 0,5-9 0 16,-3-5 0-16,-1-5 1 0,-3-4 0 15,-1 2 0-15,-4 3 1 0,-2 3 1 16,-3 5 2-16,-3 8 1 0,0 4-1 15,0 6 0-15,4 4 0 0,1 0-1 16,1 3-1-16,3 2-1 0,4 2-1 16,6 3 0-16,8 1 1 0,6 1 0 15,6-7 0-15,4-5 0 0,4 0 0 16,2 0 0-16,-1-13 0 0,-3-4 0 0,-6-3 0 16,-6 2-1-16,-7 1 1 0,-5 0 0 15,-5 2 4-15,-5 3 4 0,-5 3 4 16,-6 2 3-16,0 0 3 0,-10 4 0 15,0 3 2-15,-4-5-3 0,-2 5-3 16,-1 0-3-16,-2 8-4 0,-2 1-1 16,-1 2-2-16,2 1-1 0,0 6-2 0,3 3-1 15,3-1-1-15,4 3-2 0,10 0-2 16,0 3-3-16,8-4-3 0,8-4-1 16,5-4-1-16,4-4 0 0,4-6 2 15,4-4 1-15,6-11 3 0,6-6 2 16,3-1 2-16,4-6 0 0,-2-1 2 15,0 2-1-15,-5 3 2 0,-5-1 0 16,-10 8 2-16,-6 2 2 0,-9 0 2 16,-2 9 4-16,-8 2 2 0,-5-4 0 0,0 4-1 15,-5 6 0-15,-6 3-3 0,-1 4-1 16,-5 0-4-16,-1 6-3 0,-3 3 0 16,3 7 0-16,-1 0 0 0,1 2-3 15,5-3-3-15,5-2-4 0,8-3-4 16,0-3-3-16,8-11-2 0,7-5-2 15,8-4 0-15,3-10 2 0,1-5 5 16,0-2 4-16,-2-1 2 0,-3 2 2 0,-3 1 4 16,-4 4 2-16,-6 3 2 0,-3 3 1 15,-2 5 1-15,-4 2 1 0,3 5 0 16,-3 3 1-16,5 1-1 0,-2 4-1 16,1-1 0-16,4 1-1 0,1-2 0 15,4-4-1-15,7-3 0 0,9-6 0 16,4 0 0-16,6-12-2 0,3 2-8 15,3-6-8-15,-3-2-15 0,-4 0 37 16,-4-4-155-16,-5 0-119 0,-7 2-300 0</inkml:trace>
  <inkml:trace contextRef="#ctx0" brushRef="#br0" timeOffset="39324.93">23346 15102 422 0,'33'-19'95'0,"2"-6"3"15,5-2-75-15,1-3 0 0,-3-7 0 16,-2-1 0-16,-6-2 1 0,-3-5-2 15,-3 2 0-15,-4 4-1 0,-7 4-1 16,-5 4-1-16,-2 4 0 0,-6 6-2 16,0 6-1-16,-7 3-2 0,-4 4-2 0,2 3-2 15,-9 5-1-15,-3 0-3 16,-4 11-1-16,-2 6-2 0,-5 10-1 0,-3 9-1 16,-4 14 1-16,3 4-1 0,1 7 0 15,6 0 0-15,2 3 0 0,8-5 0 16,7-6-2-16,12-7 0 0,3-6-1 15,12-8-1-15,1-6 0 0,9-9 1 16,0-3-1-16,-1-10 2 0,-2-4 0 16,-2-11 0-16,-4-3 2 0,-3-4-1 15,-1-3 1-15,-3-1-1 0,-2-1 1 16,-1-2 0-16,-6 3 1 0,5 5 1 0,-5 0 2 16,-2 3 2-16,-2 3 1 0,-2 1 1 15,3 4-1-15,3 1 0 0,-5 5-3 16,5-4-2-16,6 4-1 0,2 0-2 15,5 0 0-15,8 0 0 0,4-4-1 16,6 0 1-16,4 0 1 0,3-2-1 16,4 6 0-16,2-3 0 0,-5 3 0 0,-2 0 0 15,-4 0 0-15,-7 7 0 0,-8-1 1 16,-16 1 1-16,-2-2 1 0,-13 6 1 16,-8 0-1-16,-7 4 1 0,-5 1 1 15,0 0-3-15,2 0 0 0,4 1-2 16,8-3 0-16,6 0-2 0,13-2-2 15,6-6 0-15,18-2-2 0,6-4 0 16,14-7-1-16,4-3-1 0,9-4 1 0,-1-4 1 16,1 1 1-16,-10-1 1 0,-7-1 1 15,-7 4 1-15,-8 1 2 0,-9 4 1 16,-5 4 3-16,-6 6 2 0,-5 3 1 16,-9 8 2-16,0 9 1 0,-6 9 1 15,-3 7 0-15,-2 15-2 0,-5 8-2 16,-1 3-1-16,4 6-1 0,-4 5-2 15,-5-1-1-15,1 0 0 0,-1-1-1 0,-3-5 0 16,0-2 0-16,-3-4 0 0,4-6 0 16,5-9 0-16,4-9 1 0,2-9-1 15,7-9 1-15,2-8 1 0,2-7 0 16,-1-8 2-16,5-7 0 0,0-6 0 16,4-13 0-16,3-9 0 0,0-11-2 15,0-8 0-15,9-7-1 0,4-5-1 16,11-5 0-16,11-1-1 0,13 0-1 15,6 6 1-15,10 4-1 0,7 3-5 0,-2 10-12 16,3 9-11-16,-6 7-19 0,-7 10-110 16,-6 7-121-16,-11 2-290 0</inkml:trace>
  <inkml:trace contextRef="#ctx0" brushRef="#br0" timeOffset="41210.29">19576 16022 425 0,'19'-24'97'0,"1"1"4"15,0 0-76-15,-3 5 1 0,1 1-2 0,0 4 0 16,-4 3-3-16,-3 5-3 0,-1 5 1 16,1 6-1-16,-7 5-2 0,-7 5-1 15,-5 4-3-15,-5 3 0 0,1 4-2 16,-2 0-2-16,2 0-3 0,5-1-1 15,2-3-1-15,5-3-1 0,0-6-1 16,0-3 0-16,8-5 0 0,7-6-1 16,8 0 0-16,13-12-1 0,-2 0 0 15,7-4-1-15,-1-6 0 0,-1 0 0 0,-5-2-1 16,-9-1 1-16,-10 3 1 0,-3 1 0 16,-4 3 2-16,-1 5 0 0,-7 6 2 15,0 2-1-15,0 5 0 0,-4 5 1 16,-1 3-1-16,5 4 0 0,0 4 0 15,8 0-1-15,3 2 0 0,3-1 0 16,6-2-1-16,5-2 1 0,3-5-1 0,7-1 0 16,3-7-1-16,3 0 1 0,4 0-1 15,-1-5 1-15,-1-2 0 0,-5 0-1 16,-10 1 1-16,-3 1 1 0,-10-2 0 16,-3 2 2-16,-12 0 1 0,0 2 3 15,-7 3 0-15,-1-6 2 0,-5 6 0 16,-4-4 1-16,-3 4-2 0,0-2 0 15,-1-3-2-15,-1 5-1 0,-1-4-1 16,-4 0-2-16,1 4 0 0,3 0-1 0,-1 0 0 16,3 6-1-16,-3 3 0 0,7 1 0 15,1 1 0-15,6 2 0 0,-2 1 0 16,5 1 0-16,2 1 0 0,5-1-2 16,0 4-1-16,4-5-2 0,4-2-1 15,7-2-2-15,10-5-2 0,7-5 0 16,4 0 0-16,4-7 1 0,5-2 2 0,1-4 1 15,-1-1 2-15,-11 1 1 0,-3-1 2 16,-9 1 2-16,-4-1 4 0,-10 5 3 16,-6 1 2-16,-2 3 3 0,-8 5 1 15,-4 0 1-15,-1 0-1 0,-1 8-1 16,-5-1-4-16,-1 5-2 0,5 0-1 16,1 1-3-16,2 3-1 0,7-3-1 15,5 3-1-15,10-2-2 0,3-2 0 16,3-4-3-16,8-3-1 0,3-5 0 0,1 0-2 15,4-12 1-15,1-1 0 0,5-5 2 16,2-5 2-16,7 0 0 0,2-3 2 16,7-6 1-16,-3-5 0 0,0-5 0 15,-10-4 1-15,-2-1-1 0,-10-5 0 16,-9 4 1-16,-6 5 1 0,-8 7 3 16,-4 6 2-16,-4 8 1 0,-6 8 2 15,-6 6 0-15,-1 8 1 0,-7 0-2 0,-1 14-3 16,-10 3-2-16,-2 11-1 0,-2 6 0 15,1 13-2-15,1 6 0 0,2 4 0 16,10 1 0-16,4-2-1 0,9-3 1 16,14-4-1-16,7-9-1 0,7-7 0 15,11-6 0-15,3-7 0 0,6-3 0 16,6-11 0-16,-5-6 1 0,0-11 0 16,-1-5 0-16,4-5 0 0,-3-3 0 0,9-2 0 15,0 1 0-15,3-1 0 0,-1 1 0 16,-6 4 1-16,-6 3-1 0,-7 4 2 15,-13 1 5-15,-9 4 2 0,-11 5 1 16,-5 4 1-16,-7 6 0 0,-6 1-1 16,-5 4 0-16,-3 3-5 0,2 4-2 15,-5-4-1-15,3 5-1 0,2-3 0 16,8 2-1-16,3-2 0 0,13 3 0 0,6-5-1 16,13-2-1-16,5-1 1 0,7-3-1 15,6-8 1-15,2 0-1 0,-4-11 1 16,2-4 0-16,-2-1 1 0,-4-1 0 15,-2-1 0-15,-6 0 1 0,-1 3-1 16,-7 1 1-16,-3 2 1 0,-5 3 1 16,-4 3 1-16,-3 1 0 0,0 5 0 15,0 0 0-15,0 0-1 0,-6 7-1 16,3-3-1-16,-1 6-1 0,4-1-1 0,0 0-1 16,0 2-2-16,4 0-1 0,3-3-1 15,7-1-2-15,5-3 0 0,8-4 1 16,10 0 1-16,3-3 2 0,2-5 1 15,6-3 2-15,-5-1 0 0,3-4 1 16,-9-3 0-16,-6-1 1 0,-5 1-1 16,-5 0 0-16,-7 1 1 0,-4 1 1 15,-7 1 1-15,-3 7 0 0,-8 1 2 0,-6 8 1 16,0 0 0-16,-7 11 0 0,-1 1-1 16,-1 7 0-16,-2-3-2 0,7 6-1 15,5 0-1-15,6-1-1 0,7-2 0 16,3 2 0-16,5-3 0 0,9 1 1 15,1-2-1-15,6-5 0 0,2-1 1 16,2-3-3-16,0-8-5 0,3 0-12 16,-2-7-13-16,-1 0-19 0,3-3-111 0,-7 1-124 15,-1-6-292-15</inkml:trace>
  <inkml:trace contextRef="#ctx0" brushRef="#br0" timeOffset="47140.24">22787 15965 359 0,'0'-6'78'0,"0"-1"3"0,11 0-62 0,3-2-2 0,5-5 1 0,8-8 1 0,6-3 1 0,4-7 0 15,6-5 1-15,-2-7-1 0,7-3-1 0,0 2-3 0,0-2-1 0,4 1 1 0,-2 3-1 0,0 5-2 0,-7 5 1 0,-5 6-1 0,-7 4 0 0,-10 10 2 0,-8 7 0 0,-13 9 1 0,-7 8 0 0,-7 11-3 0,-4 7 0 0,-8 5-2 0,-9 7-3 16,-1 8-4-16,0 2-1 0,4 3-1 16,4 1-1-16,-2-1 0 0,8 0-1 15,9-5 0-15,1-5 0 0,3-7-1 16,-1-7-1-16,4-11 0 0,2-4-2 0,-1-8 0 16,5-1 0-16,-3-6-1 0,3-4 1 15,-6-3 1-15,0-3 0 0,0-3 2 16,-1-4 0-16,-5-1 1 0,1-2 2 15,1 0 2-15,-3 2 2 0,3-1 3 16,1 7 3-16,1 1-1 0,5 5 0 16,3 1-1-16,4 5-2 0,6 0-3 15,5 0-3-15,6 6-1 0,5-2-1 16,2-1 1-16,10-3 0 0,2 4 0 0,7 0 0 16,2-4 0-16,0 2 0 0,-3-2-1 15,-3 6 1-15,-5-2-1 0,-10 0 0 16,-5-1 1-16,-13 1-1 0,0 2 2 15,-8 0 3-15,-2 3 2 0,-3 0 1 16,-6 4 0-16,0 1 1 0,-9 0 1 16,3 5-3-16,-9-5-2 0,7 3-1 15,-1-1-2-15,3-2-1 0,4-1 0 0,4-3-1 16,7 0-1-16,13-4 1 0,1-2 0 16,8-4 0-16,2 0 0 0,7-9 1 15,-2 2-1-15,3-6 1 0,-5-2 0 16,-1-2 0-16,-7-1 0 0,-5 0 0 15,-7 1 0-15,-7-1 1 0,-7 4 2 16,-11 1 4-16,-4 7 2 0,-4 6 2 16,-11 0 3-16,-4 6 1 0,-5 5 0 0,-1 2-2 15,0 4-3-15,7 0-4 0,1 0-1 16,13 1-3-16,5-3-6 0,14 1-11 16,7-2-15-16,14-4-15 0,8-4 51 15,9-1-176-15,8-5-132 0,0-11-324 16</inkml:trace>
  <inkml:trace contextRef="#ctx0" brushRef="#br0" timeOffset="49739.16">19788 16747 340 0,'38'-27'74'0,"-2"6"5"15,-3-3-46-15,-1 5-44 16,-1-3 45-16,-4-1-3 0,-1-2-2 16,-3 0-2-16,1-2-1 0,-4 0-4 0,-5 0-3 15,-3-2-2-15,-4 2 0 0,-3 4-2 16,-5 2 0-16,0 0-1 0,0 7 0 15,0 2 0-15,-7 2-1 0,1 2-2 16,-2 4-1-16,-4 4-1 0,0 0-2 16,-2 0-1-16,0 7-2 0,-6 4 0 15,0 7-1-15,-1 5 0 0,2 4-2 16,5 4 0-16,1 6 0 0,1 0-1 0,6-2 1 16,1-2 0-16,5-1-1 0,0-3 1 15,0-3 0-15,0 0-1 0,0-3 0 16,6-4 0-16,5-4 1 0,3-3-1 15,0-4 0-15,4-3 1 0,1-5-1 16,-2-5 1-16,2 1 0 0,-7-4 0 0,-1-2 0 16,-3-3 1-16,-5 1-1 0,-3-1 0 15,0 1 0-15,0-3 0 0,-2 3 1 16,-5-3 0-16,1 3 2 0,-6 1 0 16,3 0 1-16,-8 1 1 0,3 4 0 15,0-2-1-15,1 6 0 0,1 2-1 16,7 0-2-16,5 0-2 0,0 0 1 15,11 0-2-15,8 2 1 0,2-2-1 16,9 8 0-16,0-8 1 0,10 0 0 16,4 0 0-16,3 0 1 0,6 0-1 0,-3-8 1 15,-1 8 0-15,-3-2-1 0,-7 2 1 16,-7 0 0-16,-11 0 1 0,-7 0 1 16,-6 0 4-16,-8 0 3 0,0 8 1 15,-6-3 1-15,-3 4 1 0,-6 2 0 16,-5 3-1-16,-4 1-3 0,-1 3-2 0,-2-4-1 15,4 3-2-15,1 1-1 0,6-2-1 16,4 0-2-16,5-3 0 0,13 4 0 16,7-2-1-16,7-3 1 0,6-5-1 15,2-7 1-15,11 0 0 0,1-12 0 16,-1-7 0-16,2-4 1 0,2-2-1 16,-6-1 1-16,1 0-1 0,0 5 0 15,-9 6 0-15,-5 2 1 0,-4 5 1 16,-12 4 1-16,-8 0 1 0,0 4 0 0,-14-3-1 15,-5 6 1-15,-6 4-1 0,3 1 0 16,-4 5-2-16,6 1-1 0,2 6 1 16,3 0-1-16,9-2 0 0,6 3 0 15,0-6-1-15,11 1-1 0,5-6-2 16,14-4 0-16,5-6-1 0,9-6-1 16,5-4 0-16,5-8 1 0,-1 0 1 15,-1-3 1-15,-12-1 1 0,-1 1 1 0,-14 3 1 16,-5 5 0-16,-5 0 3 0,-9 5 3 15,-6 4 1-15,0 4 1 0,0 0 0 16,-6 0 1-16,-5 9 1 0,0 1-4 16,-3 1-2-16,-2 2-2 0,2 1 0 15,5 4-1-15,-1-3-1 0,8 2 0 16,2 0 0-16,10-4-2 0,1-4 1 16,8-9-2-16,0 0 0 0,3-12 1 15,10-2-1-15,7-4 1 0,2-1 0 0,5-1 0 16,0 2 2-16,1 5 0 0,-5-1 0 15,-7 4 0-15,-11 0 0 0,-8 3 1 16,-7 3 0-16,-3 1 0 0,-6 3 0 16,0 0 1-16,-4 0 0 0,1 0-1 15,-3 0 1-15,4 0 0 0,-3 0-1 16,5 0 0-16,-4 0 0 0,4 0 1 0,0 0-1 16,-3 0 1-16,3 0-1 0,0 0 1 15,-4 0-1-15,4 0 0 0,-4 0 0 16,0 0 0-16,-1 0-1 0,2 0 0 15,-1 0 0-15,4 0 0 0,-4 0 0 16,4 0-1-16,-5 0 1 0,5 0-1 16,0 0 1-16,0 0-1 0,0 0 1 15,0 0 0-15,0 0-1 0,0 0 1 16,0 0 0-16,-2 7-1 0,-9 2 0 16,3 3 1-16,-5 8-1 0,-12 5 1 15,-1 6 0-15,-1 8 1 0,-4 6-1 0,1 8 0 16,-2 1-1-16,-1 2-2 0,11-1-2 15,-2 6 0-15,3-3-1 0,-2-3 0 16,1 0 1-16,1 2 0 0,-4-3 3 16,-1-5 1-16,-2-6 0 0,0-6 1 0,-3-4 0 15,6-12 0-15,3-3 0 0,1-7 0 16,4-5 0-16,7-6-1 16,4-6 0-16,6-9-1 0,8-7-2 0,7-14-5 15,10-13-2-15,6-8-1 0,4-6-1 16,5-3 0-16,2-2 2 0,1-1 1 15,2 2 5-15,9 4 3 0,5 5 1 16,0 0 1-16,-1 2 0 0,1 10 0 16,-3 4 0-16,-10 8 1 0,-13 7 0 0,-9 4 0 15,-7 3 2-15,-3 3 0 0,-3 0 0 16,-4 0 1-16,-1 1 1 16,-6 0-1-16,2 2 0 0,-2 1 0 0,-2 1 0 15,-2 2 0-15,-3 1 0 0,4 5-1 16,-3 0 1-16,-2 4-1 0,0 5 1 15,-1 2-1-15,1 6-1 0,-4 3 0 16,-2 4-1-16,1 2 0 0,-3 3 0 0,3 0 0 16,-3 0 0-16,5 1-1 0,1-1 0 15,2 0 0-15,3-2 1 0,5-3-1 16,0-2 0-16,0-1 1 0,7-3 0 16,5-3 1-16,-1-2 1 0,3-5 0 15,2-4 1-15,5-4-1 0,2-5 1 16,-1-6-1-16,4-3 0 0,0-4-1 15,2-1-1-15,1 0 0 0,0-1 1 16,4-1-1-16,-3 4 1 0,0 2-1 0,-2 2 1 16,-6-1-1-16,0 5 1 0,-5 0 1 15,-10 2 0-15,-1 2 0 0,-1 3 0 16,-5 6 0-16,0-5-1 0,0 5-1 16,0 0-2-16,0 0 0 0,4 0-1 15,-2 0 1-15,7 5-1 0,0-1 1 16,4-4 0-16,3 5 1 0,4-1 0 0,1-4 0 15,2 6 0-15,-1-6 0 0,0 8 0 16,1-6 0-16,-2 6 1 0,-2-5 0 16,0 6 0-16,-4-3 0 0,-2 1 0 15,-4 0 1-15,-1-2-1 0,-5 5 3 16,-3 0 4-16,-3 1 2 0,-5 3 2 16,-1-1 3-16,-4 5 1 0,1 1 1 15,-3 0-2-15,1-1-3 0,2-1-2 16,4-3-3-16,1 1-3 0,2-1-1 0,5-3-1 15,0-2-1-15,8-2-1 0,2 0 0 16,1-3 0-16,5-4-2 0,0-6-3 16,8-2-4-16,3-2-7 0,6-1-9 15,2-3-12-15,5-3-11 0,0 2-13 16,3 0 38-16,-6 2-145 0,-1 2-116 16,-8 0-284-16</inkml:trace>
  <inkml:trace contextRef="#ctx0" brushRef="#br0" timeOffset="49921.76">22686 16674 716 0,'0'5'153'0,"-5"-1"0"0,5-4-121 16,0 7-19-16,0-7-7 0,0 5-4 16,5-5 1-16,-5 5 2 0,0-5 4 15,0 0 2-15,0 0 0 0,0 0 0 0,0 0-10 16,-6-3-19-16,2-3-26 0,1 1-118 15,-2-2-131-15,5-2-316 0</inkml:trace>
  <inkml:trace contextRef="#ctx0" brushRef="#br0" timeOffset="50114.32">22734 16415 799 0,'-9'0'177'0,"-1"0"0"0,5 2-132 15,1 3-22-15,4-2-10 0,0 0-7 16,0 2-2-16,-5-5 0 0,5 4 0 16,0-4 0-16,0 0 0 0,0 0 1 15,0 0-6-15,0 0-14 0,-2 0-26 16,2-4-22-16,-7 4-118 0,2-8-138 0,-2 2-326 16</inkml:trace>
  <inkml:trace contextRef="#ctx0" brushRef="#br0" timeOffset="52139.21">15216 17186 242 0,'11'0'76'0,"-3"-3"7"15,-2 3-13-15,-1 0-17 0,-2 0-7 16,-3 0-10-16,0 0-5 0,-6 0-5 16,1 0-4-16,-3 5-4 0,-1-2-3 15,1 2-3-15,-2 0-2 0,-1 3 0 16,1 3-1-16,1 4-1 0,-1-1-1 15,0-1-1-15,-1 5-1 0,1 1-1 0,0 5 0 16,1 2-2-16,-1 0 0 0,1 4-1 16,4-1 0-16,-1-4 0 0,3 2 0 15,3-8-1-15,0-4 0 0,3 0 1 16,3-7-1-16,5-3 1 0,5-5 0 16,4 0 0-16,4 0 1 0,2-8 1 15,6 0-1-15,2-4 1 0,-1 1 1 16,-4-5 1-16,-1 4 0 0,-6-1 1 15,-4 3 2-15,-7-1 4 0,-4 4 3 0,-4 2 0 16,-3 1 0-16,0 4-1 0,0 0-1 16,-6 4-3-16,2 2-3 0,-2 1-4 15,0 3-2-15,2 2 0 0,4 2-1 16,-4-5 1-16,4 4-1 0,9-4-1 16,2-4 1-16,2-1-1 0,7-4 1 15,1-4 0-15,5-6 0 0,0-7 0 16,2-6 0-16,3-7 1 0,-2-4 0 0,2-5 0 15,-4 3 0-15,-4-1 0 0,-5 4 0 16,0 8 1-16,-8 4 2 0,-5 5 0 16,-5 3 0-16,0 6 1 0,-7 1-1 15,0 6 0-15,0 0-1 0,-6 0-1 16,3 8-1-16,0-1 0 0,3 1-1 16,0 4 0-16,7 0 0 0,0 1-1 15,11 1 1-15,4-3-1 0,5 0 0 0,0-3 1 16,8 0-1-16,1-2 1 15,-2-2 0-15,1 0 0 0,-6 3 0 0,-4 2-1 16,-3 2 1-16,-3 3 0 0,-6 0 0 16,2 4 0-16,-8 0 0 0,3 1 0 15,-3 0 1-15,-3-1-1 0,3-5 0 16,-8 2-3-16,4-2-7 0,2-7-6 16,2 2-11-16,-6-3-10 0,6-5 8 15,0 0-111-15,0 0-101 0,6-9-240 16</inkml:trace>
  <inkml:trace contextRef="#ctx0" brushRef="#br0" timeOffset="52352.88">16083 17085 537 0,'-2'0'124'0,"-3"0"0"0,3 0-89 15,2 0-5-15,-5 0-7 0,5 0-6 0,0 0-3 16,0 0-3-16,-2 0 0 0,2 0-1 15,0 0-4-15,0 0-1 0,0 0-3 16,0 0 0-16,0 0-3 0,0 0-2 16,0 0-7-16,0 0-11 0,0 0-13 15,0-4-102-15,0-1-107 0,0-2-260 16</inkml:trace>
  <inkml:trace contextRef="#ctx0" brushRef="#br0" timeOffset="53229.97">16089 17440 285 0,'13'-21'84'0,"7"-3"5"15,5-7-15-15,5-2-30 0,9-4-8 16,5-1-7-16,3 0-5 0,-1 1-4 16,0 2-5-16,-5-2-3 0,-1-2-4 15,-8 2-2-15,-5-2-2 0,-3 0-1 16,-8 3 1-16,-3 3 5 0,-3 5 2 15,-10 6 3-15,0 4 0 0,-5 6 1 16,-6 8-1-16,-4 4-1 0,-7 7-3 16,-7 8-3-16,-1 8-3 0,-8 9 1 15,-3 8-1-15,-4 2-1 0,-2 6 0 16,2 2 0-16,3 0-1 0,9-1 0 0,7-3-1 16,7-2 0-16,11-1 0 0,10-7-1 15,11-4 1-15,12-7 0 0,5-8 0 16,9-6 2-16,6-11 0 0,8-6 2 15,-1-13 0-15,3-9 2 0,3-9 0 16,-4-4 0-16,4-2-1 0,3-2 0 0,-3 1-1 16,-5-1-1-16,-5 8-1 0,-4-6-1 15,-10 2 0-15,-6-1 0 0,-10 3 0 16,-6 2 1-16,-8 6 1 0,-4 3-1 16,-8 9 1-16,-5 5 0 0,-2 9 0 15,-9 5-1-15,-6 9-1 0,-8 11-1 16,-2 10 0-16,-4 10 0 0,2 8 0 15,-4 5 0-15,7 4-1 0,6 6 1 0,11-3-1 16,4 0 0-16,11-1 0 0,7-6-1 16,6-6 0-16,9-6-1 0,10-9 1 15,9-10-1-15,6-10 1 0,12-12 1 16,0 0-1-16,7-11 2 0,-4-5-1 16,-1-6 1-16,-3-1 0 0,-12 2 0 15,-7 2 0-15,-9 1-1 0,-5 5 1 16,-8 8 0-16,-4 5 0 0,-6 15 1 15,0 0 0-15,-6 6 0 0,2 4 0 0,-1 2 0 16,-2-1 0-16,1-3-1 0,1-4 0 16,5-6-4-16,-2-3-9 0,2-3-8 15,0-7-12-15,6 0 102 0,0-14-212 16,2-2-122-16,5-9-324 0</inkml:trace>
  <inkml:trace contextRef="#ctx0" brushRef="#br0" timeOffset="53433.54">17225 17044 577 0,'-12'0'133'0,"5"-3"1"0,3 3-94 15,2 0-10-15,2 0-7 0,-7 3-6 16,7-3-3-16,0 0-1 0,-2 0 0 16,2 3-2-16,0-3-1 0,0 0-3 15,0 0-2-15,0 0-1 0,0 0-1 0,0 0-1 16,-5 0-9-16,5 0-10 0,0 0-15 15,0 0-2-15,0-3-114 0,0-3-115 16,6-3-272-16</inkml:trace>
  <inkml:trace contextRef="#ctx0" brushRef="#br0" timeOffset="55303.13">17616 17159 430 0,'0'-4'99'0,"5"4"2"0,-5-4-69 0,0 4-8 15,-5 11-4-15,-1 5-3 0,-2 5-3 16,-4 3-1-16,-2 8 0 0,-5 4-1 16,0 2-3-16,3-2-2 0,-3-3-3 15,6-3 0-15,1-4-2 0,4-6-1 16,3-6-1-16,5-4 0 0,5-5 0 15,3-5 0-15,3-6 1 0,3-8 0 16,5-7 0-16,3-7 0 0,1-4 1 0,1-4-1 16,1 2 0-16,1 4-1 0,-5 3 1 15,-4 11 1-15,-2 7 0 0,-3 9 1 16,-5 4 1-16,0 4 1 0,-3 5-1 16,0 5 0-16,2 4 0 0,5 1-1 15,3 1-1-15,1-2-1 0,10-4 0 16,3-2 0-16,5-5 1 0,1-7 0 15,4-8 0-15,1-6 1 0,-4-7 0 16,2-4 0-16,-6-4 0 0,-1-4 1 16,-7-1 0-16,-6 0 2 0,-4 3 2 0,-6 4 3 15,-7 2 1-15,0 6 0 0,-12 6 0 16,-2 5-1-16,-1 4-2 0,-9 7-2 16,2 3-3-16,-4 6-2 0,-1 2 0 15,3 4-1-15,3 2-1 0,3 2-2 16,4 0-1-16,9 0-3 0,5-4-1 0,5-1-2 15,7-5 1-15,8-5 0 0,1-7 2 16,4-8 1-16,0-7 3 0,-1-3 2 16,0-2 0-16,-6-2 0 0,-4 5 1 15,-6 2 1-15,-3 4 1 0,-5 13-1 16,-7 7 1-16,-1 9-1 0,-3 7 1 16,-1 6 0-16,1 5-2 0,-5 5 0 15,3 4 0-15,-4 2-1 0,0 1 0 16,-3 5 0-16,-5 0-2 0,1 2-2 0,-2-1 1 15,-1-8-1-15,-1-6 1 0,3-6-1 16,-4-7 1-16,2-8 1 0,5-6 2 16,1-4 0-16,4-6 1 0,3-7 0 15,2 0 1-15,12-11-1 0,0-6 0 16,0-9 0-16,17-10 0 0,6-5-1 16,7-11 0-16,5-8 1 0,6-4-2 15,6 0 1-15,5-3 0 0,1-2 0 0,7-6 1 16,10 7-1-16,5 4 1 0,-3 2 0 15,0 5 0-15,-2 4 1 0,-3 11-1 16,-8 10 0-16,-12 6 1 0,-9 6 0 16,-7 5 0-16,-5 3 0 0,-6 3 2 15,-8 6 1-15,-9 3 1 0,-9 6 0 16,-7 6 0-16,-7 4 0 0,-2 5 0 16,1 8-3-16,-4 1-1 0,0 1 0 15,3-1-1-15,6-4 0 0,5-2 0 0,1-4 0 16,4-7-1-16,3-2-1 0,3-3 1 15,0-8 0-15,7 0 0 0,3-6 1 16,2-6-1-16,5-4 1 0,9-8 1 16,4-4-1-16,2 1 0 0,7 2 0 15,2 2 0-15,0 3-1 0,-1 8 1 16,-8 6-1-16,-7 6-1 0,-1 0 0 16,-9 4-1-16,-6 3 1 0,-4 3-1 0,-5 5 2 15,0 2-1-15,-5 1 1 0,1 0 1 16,4 0 0-16,-5-4 0 0,5-1-1 15,0-2 0-15,8-6-1 0,-1-1 1 16,7-4 0-16,4 0 0 0,2 0 1 16,2-7-1-16,2-2 1 0,0-7-1 15,1-2 1-15,-2-1-1 0,-5-2 1 16,-1 1 0-16,-5 3 0 0,-4 4 0 0,-1 3 1 16,-7 2 1-16,0 8 0 0,-11 0 1 15,1 0 0-15,-2 10-1 0,-2 0 1 16,-4 8-1-16,-2 4 0 0,0 0-1 15,5 10 0-15,-1 0-1 0,5 1-1 16,3 2 1-16,4-5-2 0,4-2 0 16,10-2 0-16,-1-7 0 0,9-10 0 0,4-9 0 15,4-5 0-15,14-6 1 0,3-12 0 16,7-4 1-16,2-1 0 0,2-1-1 16,-1 0 1-16,0 1-1 0,-6 3 1 15,2 3-1-15,-13 4 0 0,-3 4 0 16,-6 3 0-16,-1 6-1 0,-7 5 0 15,-3 12 0-15,-5 2 1 0,-3 6-1 16,1 2 0-16,-4 6 1 0,-5 3 0 16,-7 1 0-16,-2-2 1 0,0 1-1 0,-1-2 1 15,-2 0-1-15,4-7 1 0,3-3 0 16,3-1 0-16,-3-5 0 0,0-4 0 16,-1-2 1-16,-2-2-1 0,0-5 1 15,-3 6-1-15,1-6 0 0,4 0 0 16,0-4-1-16,6-1 0 0,0-3 0 15,11-3 0-15,0-5 0 0,3-3 0 16,10-4 0-16,14-2 0 0,2-5 0 16,6 3-1-16,0-1 1 0,8 4 0 0,1 5 0 15,-8 2 0-15,-11 3 0 0,-3 6 0 16,-5 2 0-16,-3 6 0 0,-9 0 0 16,0 0 0-16,-1 6 0 0,-1 5 0 15,0 5 0-15,-2 3 0 0,1 3 0 16,-2 4 0-16,-4 1 0 0,-7 0 0 15,0-1 0-15,-5-5 0 0,-1 4 0 16,-6-5 0-16,2 0 1 0,-3-4-1 16,1 0 0-16,-2-4 1 0,0 0 0 0,-2-3 0 15,0-3 1-15,3-3-1 0,-5-3 1 16,4 0 1-16,-2 0-1 0,-1-6 0 16,3 0 0-16,1 3 0 0,4 3-1 15,-1-4-1-15,7 4-2 0,3-5-3 16,2 5-6-16,6-5-5 0,4 5-7 0,1-4-9 15,6 4-12-15,-4-6-105 0,5-1-107 16,4-3-262-16</inkml:trace>
  <inkml:trace contextRef="#ctx0" brushRef="#br0" timeOffset="55841.29">20534 17272 352 0,'-5'-3'106'16,"0"-4"5"-16,2 3-4 0,-2-2-58 16,5 2-7-16,-3-3-6 0,3 7-8 15,0-3-5-15,0 3-3 0,6 0-4 16,4 0-2-16,8 0-2 0,2-8-1 0,8 8-1 16,9-3 0-16,5 3-1 15,5-4-2-15,6 4-2 0,-1 0-2 0,1 4-1 16,-5-4-1-16,-4 3 0 0,-10-3 0 15,-8 6-2-15,-6-6-3 0,-8 0-7 16,-6 0-6-16,-6 0-10 0,-6 0-9 16,-4 0-12-16,-5 0-90 0,-4 0-96 15,-4 0-226-15</inkml:trace>
  <inkml:trace contextRef="#ctx0" brushRef="#br0" timeOffset="56126.57">20761 16955 426 0,'-7'0'105'0,"5"8"6"0,2 7-61 16,-5 6-8-16,-1 7-4 0,-4 5-2 15,-3 9-2-15,-4 3-5 0,3 3-3 16,0 4-5-16,-3 0-4 0,8 1-5 16,-2-3-4-16,8-6-2 0,-2-4-3 0,5-8-2 15,-2-6-1-15,2-8-5 16,0 0-6-16,0-6-8 0,0-5-12 0,6-3-11 16,-4-4-96-16,9 0-102 0,-1-5-239 15</inkml:trace>
  <inkml:trace contextRef="#ctx0" brushRef="#br0" timeOffset="57199.26">19080 17272 292 0,'4'-5'76'0,"-1"-1"3"0,3-3-37 0,0 0-5 16,2-1-8-16,1-1-5 0,0 0-1 15,-2-1-1-15,1-1-3 0,-1 2-4 16,2 1-1-16,-3 0-1 0,0-2-2 16,-1 3 0-16,1-2-1 0,-6 1 0 15,0-1 1-15,0 2-1 0,-6 2 1 0,1 2-2 16,-4 0-1-16,2 5-1 0,-4 0-1 16,2 0-1-16,-3 10 0 0,0 0-1 15,0 2-1-15,-1 4-1 0,0 3 0 16,3 4 0-16,-2 1-2 0,3 2 0 15,3-2-5-15,3-1-5 0,3 1-9 16,3-1-2-16,3-3-95 0,6-8-92 16,3-6-225-16</inkml:trace>
  <inkml:trace contextRef="#ctx0" brushRef="#br0" timeOffset="58862.23">21646 17413 253 0,'0'0'60'15,"0"0"0"-15,0 0-36 0,0 0-6 16,0 0-1-16,0 0 2 0,0 0 0 16,0 0 1-16,0 0 2 0,0 0 0 15,0 0-2-15,0 0-3 0,0 0-4 16,0 0-1-16,0 0-2 0,0 0 0 16,0 0-2-16,0 0 1 0,0-4-2 15,0 1 0-15,5-2 0 0,-5-3-1 0,4-2-1 16,0-1-1-16,0-2 1 0,-4-1-1 15,6 1 0-15,-6 0 1 0,4-1 2 16,-4 3 6-16,0 2-1 0,-4-1 0 16,0 5-1-16,-4 5-1 0,-3 0 1 15,-1 3-4-15,-2 4-5 0,-3 3 0 16,-1 2 1-16,-2 6 0 0,2 2-1 0,-1 1 1 16,5 1-2-16,1-3 1 0,6 3-1 15,5-4-1-15,2-2 0 0,7-5 1 16,5-3-1-16,3-5 0 0,3-3 0 15,4-5 1-15,3-2-1 0,-3-5 1 16,-1-2-1-16,-2-3 1 0,-3 3-1 16,-3-2 1-16,-5 1 1 0,-3 1 2 15,-5 4 3-15,0 2 3 0,0 2 2 16,-5 6 1-16,-3 0 1 0,2 5-1 0,-3 6-2 16,1 4-2-16,2 2-3 0,-1 4-2 15,1 1-2-15,6-1-1 0,0-1 0 16,0-3 0-16,5-2-1 0,2-3-1 15,7-2 1-15,5-3 0 0,4-7-1 16,10 0 1-16,9-4 0 0,6-7 0 16,5-3 2-16,0-9 1 0,3-9 1 0,1-10 2 15,4-6-1-15,-3-4 2 0,3-3-1 16,-3 0 0-16,-3-1-2 0,-3 3-1 16,-8 4-1-16,-10 2 0 0,-12 4 3 15,-11 0 1-15,-8 8 1 0,-7 5 1 16,-9 13 0-16,-9 11 0 0,-9 15-1 15,-9 9-2-15,-5 15-2 0,-3 10-1 16,-1 9-1-16,0 9 1 0,5 5-1 16,2 9 0-16,9-3 0 0,9-2-1 0,2-5-1 15,8-7 0-15,8-10 0 0,6-10-2 16,9-11 1-16,4-10-1 0,3-7 1 16,2-4 0-16,1-6 1 0,0 0 0 15,-4-9 1-15,0-3 1 0,-4-2 0 16,-4-3 1-16,0-3 1 0,-2-3 1 15,-5 3 1-15,0-2 2 0,0 1 1 0,-5 2 0 16,5 1 0-16,-7 4 0 0,4 2-2 16,-1 3-1-16,0 3-2 0,4 6-2 15,0 0-1-15,0 0 0 0,4 6-1 16,6 0 1-16,5 0-2 0,9 1 1 16,7 0 1-16,8-3 0 0,5 1-1 15,3 1 1-15,-3 3 0 0,-2-2 0 16,-5 3-1-16,-7 1 1 0,-9 1-1 0,-4 2 0 15,-8-1 0-15,-2 0 0 16,-7 0 1-16,0-2-1 0,0 0 1 0,-6 1-2 16,2-4-5-16,0-1-9 0,-3-1-6 15,7-1-9-15,-5-1-12 0,5 0-8 16,0-4-99-16,5 0-99 0,2 0-239 16</inkml:trace>
  <inkml:trace contextRef="#ctx0" brushRef="#br0" timeOffset="59064.07">22812 17136 591 0,'-17'-5'141'0,"-1"5"2"15,-3 0-88-15,8 4-15 0,-1 4-9 16,0 1-9-16,2 0-5 0,2-1-3 16,4 2-1-16,0-3-4 0,2 0-2 15,4-1-3-15,0-1-2 0,0-1-1 0,0 0-1 16,0-4-7-16,4 5-8 0,1-5-9 15,1 0-9-15,-1-5-16 0,4 1-107 16,6-4-114-16,-2 0-266 0</inkml:trace>
  <inkml:trace contextRef="#ctx0" brushRef="#br0" timeOffset="59721.74">22872 17508 437 0,'-10'0'99'0,"10"0"1"16,4-11-68-16,9-3-8 0,10-4-2 15,6-10-2-15,8-4 1 0,6-9 0 16,9-7-2-16,3-1-3 0,4 0-3 15,3 0-5-15,-1 3-2 0,-7-2-2 16,-6 4-1-16,-5 1-1 0,-14 1 1 16,-9 0-1-16,-9 2 1 0,-11 3 3 15,-5 4 0-15,-6 9 0 0,-8 8 0 16,-4 6 0-16,-10 10 0 0,-7 7-1 0,-5 11-2 16,-1 11 0-16,2 8-1 0,-1 9 0 15,-1 7 0-15,2 4-1 0,7 8 0 16,2 3 1-16,4-1-1 0,4 0-1 15,11-5 1-15,9-3-2 0,7-5 0 16,13-10-1-16,7-5-1 0,6-10 1 16,7-7-1-16,2-9 1 0,11-13 0 15,6 0 1-15,7-10 1 0,1-5 0 0,-2-4 0 16,-2-4 2-16,-4 3 2 0,-12 4 4 16,-9-2 6-16,-12 7 5 0,-10 3 4 15,-4 1 0-15,-5 7-2 0,-7 0-1 16,-3 0-5-16,0 9-5 0,-3 0-5 15,0 2-3-15,0 2-1 0,1 0 0 16,6-1-2-16,0 0-7 0,6-2-7 0,6-1-7 16,1-3-11-16,5-3-14 0,6-3-105 15,-2-4-111-15,5-5-261 0</inkml:trace>
  <inkml:trace contextRef="#ctx0" brushRef="#br0" timeOffset="59965.14">23692 17173 420 0,'-6'-8'124'0,"3"2"4"0,-7 2-7 0,3 4-73 16,-6 0-13-16,1 0-10 0,-2 6-7 16,4-1-5-16,-1-1-2 0,2 1-1 15,3-1-3-15,6 0-2 0,0-4-1 16,7 0-1-16,1 0-1 0,4-6 0 16,-3-1-1-16,4 2 1 0,-1-4 0 15,-4 1 0-15,-1-2 3 0,-7 6 0 16,5-4 1-16,-5 4 1 0,-7-3 0 0,0 7-1 15,0-3 0-15,-3 3-4 0,1 0-4 16,3 3-6-16,-1 1-9 0,5 1-8 16,2 0-13-16,0 2-15 0,4 0-94 15,6-2-102-15,3 3-239 0</inkml:trace>
  <inkml:trace contextRef="#ctx0" brushRef="#br0" timeOffset="60703.98">23732 17402 452 0,'-6'7'106'0,"6"-7"4"0,7-7-63 16,9-7-19-16,6-2-6 0,11-7 1 15,7-6 0-15,7-4-1 0,6-4-1 16,-1 2-1-16,1-1-2 0,-1-2-3 16,-4-4-3-16,-1-1-4 0,3-4-1 0,-3-3-3 15,-5-3-2-15,-3 3 1 0,-6 3 3 16,-10 10 2-16,-6 8 2 0,-10 10 0 15,-7 15-1-15,-13 12 1 0,-2 15-1 16,-6 12-3-16,-5 10-4 0,-6 9-1 16,-1 10 0-16,-3 9 0 0,3 3-1 15,0 3 0-15,2-2-1 0,0-4-1 16,4-4-2-16,6-7 0 0,0-11 0 16,1-7 0-16,2-12 1 0,-1-6 0 15,3-6 1-15,-4-4 2 0,1-5 1 16,0-5 1-16,0-6-1 0,5 0 1 0,1-11-1 15,4-2-1-15,5-2 1 0,4-2-1 16,6-4 0-16,8 0 0 0,3 0 0 16,4-1 0-16,1 3 0 0,4-1 0 15,1 3-1-15,-2 4 2 0,0 2-1 16,-3 4 0-16,-3 7 1 0,-1 0 0 0,-4 6 1 16,-1 5-1-16,-5 1 1 0,-2 3 0 15,-6 2 0-15,2-1-1 0,-2 2 1 16,0-4-1-16,5-1 0 0,-3-2-1 15,5-4 0-15,6-3 0 0,6-4 0 16,9-8 0-16,4 1 0 0,7-5 0 16,1-4 1-16,0-5-1 0,-2-2 1 15,-9 3 0-15,-7-2 2 0,-8 2 2 16,-8 4 2-16,-6 6 1 0,-4 6 0 0,-5 9 0 16,-8 9 0-16,2 7-2 0,-4 7-2 15,-1 8-3-15,-6 6 1 0,0 4-1 16,-1 2-1-16,1 7 0 0,3 5 0 15,-2 1 0-15,0-1-1 0,11-3 0 16,0-3 0-16,1-2-1 0,1-7 0 16,0-4 0-16,4-7 1 0,-1 1 0 15,-2-1 1-15,-1-7 0 0,4-10 0 0,2-11 1 16,-3-6 1-16,3-12 1 0,0-8 2 16,0-12 1-16,6 0 0 0,0-4 1 15,7-6-1-15,5-10-1 0,7-13 0 16,9-7-3-16,12-1 0 0,12-3-2 15,3-3 1-15,9 4 0 0,-3 4-3 16,4 10-8-16,-4 9-14 0,-10 0-15 16,-3 4-120-16,-3 6-127 0,-3 11-312 15</inkml:trace>
  <inkml:trace contextRef="#ctx0" brushRef="#br0" timeOffset="62239.31">20741 18473 398 0,'10'-12'92'0,"3"-4"2"15,9-7-63-15,5-1-7 0,7-7-1 16,5-3 2-16,5-7-1 0,-8 3-2 16,3-3-2-16,-6 2-2 0,1-8-2 15,-1 7-3-15,-1 2-3 0,-3 4-1 0,-1 3-2 16,1 5-1-16,2 3 0 0,-9 7-1 16,-2 3 0-16,-7 9 0 0,-13 4 1 15,0 13-1-15,-13 7 1 0,-1 4 0 16,-7 5-1-16,-5 12 1 0,-3 7-1 15,7 8-1-15,0 1-1 0,-1 0-1 16,1 6-1-16,2 1 0 0,4-4 0 16,-1-8-1-16,1-7 1 0,0-5-1 15,2-10 0-15,1-7 0 0,4-3 0 16,-1-11 0-16,2-2 0 0,2-3 0 0,2-4 0 16,0 0 1-16,-1-4-1 0,-2-3 0 15,5-4 0-15,-3-2 1 0,5-5-1 16,-2-5 0-16,2-2 1 0,0-4-1 15,0 1 0-15,3 2 0 0,3 0 1 16,2 4 0-16,2 4 0 0,1 5 0 0,5 5 1 16,-2 0 0-16,5 8 0 0,-1 0 0 15,-1 5-1-15,3 0 1 0,-1 3-1 16,6 0 0-16,-1 3 1 0,0-1-1 16,8-1 0-16,-2 2 0 0,-1 0 0 15,-7 0 0-15,-3 0 0 0,-6 1 0 16,-5 0 2-16,-16 3-1 0,-4 1 1 15,-1-2 0-15,-1 1 1 0,0-1-1 16,0-2 0-16,2 1-1 0,12-4 0 0,11-4-1 16,5-1 1-16,4-4-2 0,11 0 1 15,4-5 0-15,3-3-1 0,1-5 1 16,-8 1 0-16,-1-3 0 0,-4-2-1 16,-6-4 1-16,-6 1 1 0,-7-3 3 15,-2 4 2-15,-5-1 3 0,-12 3 3 16,-2 4 1-16,-11 4 2 0,-6 9-1 15,-13 0-2-15,-2 9-2 0,-6 3-3 0,5 2-3 16,1 1-2-16,7 2-1 0,12-2-1 16,14-2 0-16,6 1-1 0,14-3-3 15,5-4-6-15,5 1-12 0,13-8-11 16,11 0-16-16,-1 0-108 0,6-12-118 16,-1-3-277-16</inkml:trace>
  <inkml:trace contextRef="#ctx0" brushRef="#br0" timeOffset="63655.35">22266 18327 399 0,'-9'0'96'0,"-5"11"3"16,-1 9-61-16,-3 10-7 0,-3 8-1 15,-3 7-1-15,-2 5-3 0,1 8-4 16,-2-2-4-16,-4 0-4 0,3-5-3 16,-5 1-4-16,1-2-2 0,4 0-3 15,3-10 0-15,2-3-1 0,6-11 1 16,5-5 2-16,5-8 0 0,7-7 0 0,0-6 0 16,3-4 1-16,10-11 1 0,5-12-2 15,7-12-1-15,1-9 0 0,7-7-1 16,2-6 0-16,1-10-1 0,0-2 0 15,2-3 0-15,2 12-1 0,4-4 0 16,-4 3 0-16,2 5 2 0,-4 9 2 16,-3 15 1-16,-6 11 2 0,-8 2 1 0,-8 19 2 15,-6 9 1-15,-7 17 0 0,-2 2-2 16,-7 1-2-16,-1 7 0 0,0 5-2 16,1 0-1-16,3 0-1 0,6-12-1 15,7 4-1-15,11 0 1 0,2-8-1 16,6-8 0-16,7-6 0 0,2-7 0 15,3-9 0-15,2 0 0 0,1-7 0 16,4-2-1-16,-2-3 1 0,0-5 0 16,1 4-1-16,-3 2 0 0,-7 4 1 0,-8-7 1 15,-5 1 2-15,-10 0 4 0,-11 4 2 16,-5-4 3-16,-9-1 0 0,-2-2 1 16,-12 10 0-16,-5 7-3 0,-2 8-3 15,0 0-2-15,-1 15-3 0,0 9-2 16,1-1 0-16,6 1 0 0,9-3-1 15,0 4 0-15,7 1 0 0,5-3 0 16,8-5 0-16,0 1 0 0,12 2-1 0,3 1 0 16,8-9 0-16,2-7 0 0,7-6 1 15,7-7 0-15,1-6-1 0,6-8 2 16,-6-1-1-16,0 2 0 0,-3-3 0 16,-8-3 1-16,-10 3 0 0,-5-1 0 15,-8 6 3-15,-6-2 1 0,0 1 1 16,-5 3 1-16,-3 6-1 0,1 5 1 15,-2 5-1-15,-1 5-2 0,2 5-2 16,-1 11-1-16,3-2-1 0,2 2 0 0,4 1 0 16,4 4-1-16,2-1-1 0,4-2-1 15,4-9-2-15,5-1 1 0,1-1-1 16,3-7 1-16,1-5 1 0,1-10 1 16,2-4 1-16,0 1 1 0,0 0 0 15,-1 1 1-15,0-7-1 0,-6 1 1 16,-2 3 2-16,-7 0 2 0,-5 1 3 0,-6-3 1 15,0 3 1-15,-6 8-1 0,-2 6 0 16,0 0-2-16,-4 14-3 0,4 1-1 16,-3 1-2-16,3-2-1 0,1 9 0 15,1-1 0-15,6 1-2 0,0-6-2 16,0 1 0-16,13 1-2 0,0-2 0 16,7-7 0-16,6-6 0 0,9-8 2 15,4-4 2-15,4-11 0 0,-2 1 2 16,-5 0 0-16,1 2 0 0,-9-5 0 15,-7-3 0-15,-4 3 0 0,-7 6 1 0,-1-2 0 16,-7 0 1-16,-2 2-1 0,0 9 1 16,-2 14-1-16,-4 7 0 0,-5-1 0 15,2 15 0-15,-5 10 0 0,-3 8-1 16,1 9 1-16,-4-5-1 0,-4 3 1 16,-2 10-1-16,-3-3 1 0,-3 0-1 0,-1-5 0 15,1-2 0-15,3-1 0 0,-1-6 0 16,3-6-1-16,8-12 1 0,1-7 0 15,2-8 0-15,5-5 0 0,1-4 0 16,-2-4 1-16,4-1 1 0,2-8 1 16,1-10 1-16,5-10 0 0,5-12 1 15,5-15-1-15,8-6 0 0,9-8-1 16,14-13-1-16,12-5-1 0,8 1 0 16,2 4-1-16,2 5-2 0,1 3-6 0,-5 10-19 15,-4 16-16-15,-12 11-123 0,2 11-3 16,-6 9-111-16,-2 7-211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20:55.62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1879 8010 291 0,'0'-4'69'0,"0"4"1"0,4-5-46 16,-4 0-9-16,4 5-5 0,-4-4-2 15,7 4-3-15,-2-7 1 0,-1 7 2 16,-1-5 3-16,-3 2 2 0,7 3 1 16,-2-6 1-16,0 3-1 0,-2 0-1 15,3-2-2-15,1 2-3 0,0 3-2 16,0-6-1-16,0 2-1 0,-1 4-2 15,0-2 0-15,0 2-1 0,1-5 0 16,-5 5 0-16,3 0 0 0,-5 0 0 0,5 0 0 16,-5 0 3-16,0 0-1 0,0 5 2 15,-5-2-1-15,-2 2 1 0,-1 0-1 16,-4 2 0-16,0 0-2 0,-1 1-1 16,-1 2 1-16,-1-2-1 0,2 0 0 15,0-1 1-15,1 1-1 0,1-2 0 16,1 2 0-16,4-3 0 0,0 1 0 15,-1-2 0-15,2-4-1 0,5 6 0 0,-2-6 0 16,2 0 0-16,0 0 1 0,2 0-1 16,-2 0 0-16,6 0 0 0,-6 0 1 15,6 0-1-15,-6 0 0 0,5 0 0 16,-5 0 1-16,0 0 0 0,0 0 3 16,0 0 1-16,0 0 3 0,0 0 0 15,0 0 1-15,0 0 1 0,0 0-2 16,0 0-1-16,0 0-3 0,0-7-2 15,3 4 0-15,3-4-2 0,6 2-3 0,0-4-4 16,3-1-9-16,-1 1-57 0,5-2-34 16,0-4-77-16,3 0-171 0</inkml:trace>
  <inkml:trace contextRef="#ctx0" brushRef="#br0" timeOffset="931.92">1875 7301 202 0,'0'0'63'0,"0"0"5"0,-2 0-20 16,2 0-9-16,0 0-8 0,0 0-6 15,0 0-9-15,2-5-8 0,3 5-4 16,1-5-3-16,2-1-2 0,3 3 1 16,-3-1-1-16,5-2 1 0,-5 2 0 15,2 1 0-15,-3-1 2 0,1 4 1 16,-6-4 3-16,-2 4 4 0,5 0 5 0,-5 0 3 16,0 0 1-16,0 0 0 0,-5 0-1 15,0 4-3-15,-6-4-4 0,-1 7-5 16,-2-1-3-16,0 3-1 0,-5 1 0 15,1 3-1-15,2-4 2 0,4 2 0 16,-2-1 0-16,5-3 1 0,0-1 0 16,3-2 0-16,6-4 0 0,0 0-1 0,0 0 0 15,10-5-1-15,-1-3 0 0,9 0-1 16,-3-2 0-16,9-4 0 0,-2 1-1 16,3 1 0-16,-4 0 1 0,4 0-1 15,-4 2 0-15,-6 0 1 0,0 2-1 16,-5 1 2-16,-3 4 0 0,-7 3 1 15,-4 0-1-15,-5 0 1 0,0 9 0 16,-8-3 0-16,-3 3-1 0,0 0-1 16,-1 0 1-16,0 2-1 0,-2-2 0 0,2 1 0 15,1 0 0-15,6-1 0 0,0-1-1 16,5-2-1-16,1-1-5 0,5-1-8 16,3-4-33-16,0 0-56 0,3-8-79 15,9-1-186-15</inkml:trace>
  <inkml:trace contextRef="#ctx0" brushRef="#br0" timeOffset="1949.54">1892 6626 202 0,'0'0'42'16,"0"0"1"-16,0 0-35 0,0 0 3 15,0 0 12-15,0 0 4 0,0 0 5 16,0 0 5-16,0 0 1 0,0 0 2 16,-6-3-9-16,6 3-10 0,0 0-5 15,0 0-5-15,0-5-4 0,0 5-3 16,0-3-1-16,7 3-1 0,-7 0-1 16,0-4-1-16,5 4 1 0,-5 0-1 15,0 0 1-15,0 0-1 0,-5 4 0 0,-1-1 1 16,4 0 0-16,-4 2 0 0,-1 0 0 15,-4 2 1-15,2-2 1 0,-1 1 0 16,2-1 1-16,0 1-1 0,1-2 1 16,1 0-1-16,6-4 0 0,-5 3-1 15,5-3 0-15,5 0 0 0,2-3-1 0,5-2 0 16,1 0-1-16,2-4 1 0,3 0-1 16,2 0 0-16,-2-1 0 0,-1 4 0 15,-1-3 0-15,0 3 0 0,-4 1 0 16,-4 1 1-16,-2 4 1 0,-6-3 1 15,0 3 1-15,0 0 0 0,-13 5 1 16,1 2 0-16,-3 0 0 0,-4 3-1 16,-1 0-1-16,-5 3 1 0,3-1-1 0,-3-1 0 15,4-2 0-15,2 2 1 0,0-5 0 16,4 0 0-16,3-1 0 0,5-1 0 16,3-4 0-16,4 0-1 0,0 0 0 15,8 0-1-15,2-7 0 0,4 2-1 16,3-3 0-16,0-2 0 0,2 1-1 15,3-2 1-15,0 4-1 0,-7-2 0 16,4 1 0-16,-7 3 0 0,1-2 1 16,-6 7-1-16,-4-3 0 0,-3 3 1 0,0 0 0 15,-5 5 0-15,-4 1 1 0,-2-1-1 16,0 2 0-16,-7 3 0 0,4 0-2 16,-3 0-2-16,1 1-4 0,2 2-8 15,2-2-6-15,2-3-84 0,3-1-84 16,3-1-205-16</inkml:trace>
  <inkml:trace contextRef="#ctx0" brushRef="#br0" timeOffset="3688.52">1442 6109 285 0,'0'0'62'0,"-5"-5"-1"0,5 5-39 15,0 0-20-15,0 0-1 0,0 0-1 16,5 0 2-16,-5 0 3 0,0-4 6 0,0 4 4 16,2-3 3-16,-2 3 1 0,0-6 1 15,0 6-1-15,0-3-3 0,0-2-5 16,0 5-4-16,0-5-2 0,5 3-2 16,-5 2 0-16,6-6-1 0,-4 2 1 15,4 1-1-15,1-2 1 0,1 0-1 16,3 2 1-16,2-3 0 0,0 4 0 0,1-2 0 15,-2 4 0-15,0 0-1 0,-3 4 1 16,1-2 0-16,-3 4 1 0,0 1 0 16,-1 1 1-16,-2 0 0 0,-4 0 1 15,5 2 1-15,-5 1-1 0,-6 2 0 16,0-3-1-16,-2 3 0 0,-1-1-2 16,-2-1 0-16,-6 1-1 0,2 0-1 15,-1-2 0-15,0-1 0 0,1 0-1 16,2-1 1-16,4-2-1 0,2-6-1 0,3 4-1 15,4-4 0-15,0 0 0 0,4 0-1 16,3 0 0-16,3 0 1 0,3 0 0 16,6 4 1-16,-4-1 0 0,4 1 1 15,0 0 0-15,1 2 0 0,-3 1 0 16,-2 2 0-16,-1 2 0 0,-3-1 0 16,-2 4 0-16,-1-1 0 0,-3 2 0 0,-5 3 0 15,0-3 0-15,-11 4 0 0,2-4 0 16,-4 5 0-16,0-4 1 0,-3 0 0 15,-6 1-1-15,0-2 1 0,-3 0 0 16,2-2 0-16,-1-2 0 0,-3 0-1 16,1-4 1-16,6-2 1 0,1-5 0 15,5 0 0-15,0 0 1 0,3-10 0 16,4 0 0-16,1-1-1 0,4-2-1 16,2 2-3-16,2-1-8 0,3-4-19 15,0 2-70-15,3 0-80 0,0-1-195 0</inkml:trace>
  <inkml:trace contextRef="#ctx0" brushRef="#br0" timeOffset="4650">1460 6878 324 0,'0'0'69'0,"0"0"1"16,-5-5-57-16,5 5-6 0,0-3-2 16,-5 3-1-16,5-5 2 0,0 5 4 15,0-8 2-15,0 5 3 0,0-2 1 16,0 2 0-16,0 0 0 0,5 3-3 15,-5-7-3-15,8 7-4 0,-2-5-2 16,1 5-1-16,3-8-2 0,2 6 0 16,-1 2 0-16,2-5 1 0,0 5-1 0,0 0 1 15,0 0 1-15,-2 0 0 0,-2 5 1 16,4-3 0-16,-5 2 0 0,2 1 0 16,-1 1 0-16,-3 0 0 0,-4 4 0 15,-2-3-1-15,0 5-1 0,0 4 1 16,-6-1-1-16,-2 4-1 0,-4-2 0 15,-1 1 0-15,-2-2-1 0,-5 2 1 16,-4 0-1-16,2-1 0 0,-1-3 1 0,0 4-1 16,-2-3 0-16,5-1 1 0,5-1-1 15,1-3 1-15,2 1-1 0,5-2 1 16,0-1-1-16,7-2 0 0,0 0-1 16,7-4 2-16,1-2 0 0,4 0 0 15,7 0 1-15,3 0 0 0,3-6 1 16,5 0-1-16,0 4 0 0,2-2 0 0,-4 4-1 15,1-4 0-15,-6 4 0 0,-2 0-1 16,-3 0 1-16,-3 0-1 0,-3 5 0 16,-5-5 0-16,0 4-2 0,-1-4-2 15,-6 6-5-15,0-6-9 0,0 6-82 16,-7-6-81-16,0 5-203 0</inkml:trace>
  <inkml:trace contextRef="#ctx0" brushRef="#br0" timeOffset="5508.16">1372 7792 305 0,'0'0'62'15,"0"0"1"-15,5 0-54 0,-5 0 4 16,4 0 5-16,-4 0 5 0,0 0 4 15,3 0 4-15,-3 0 0 0,0 0-2 16,0-4-5-16,5 4-5 0,-3 0-4 16,3-4-5-16,2-2-3 0,0 2-2 15,1-1-2-15,4-1-1 0,1-3 0 0,1 1-1 16,5-6-1-16,-1 3 1 0,1-1-1 16,3-1 0-16,-1-2 0 0,0 3 0 15,-1-3 0-15,-2 5-1 0,-1-1 1 16,-1-1 0-16,-2 0 0 0,-2 5 0 15,-4 0 0-15,-2 2 0 0,0 3 0 16,-4 2 0-16,-2 0 0 0,0 0 2 16,0 5 0-16,-3 3 2 0,-3-3 1 15,-2 6 1-15,-2 4 2 0,-1 0 2 0,-4 5-1 16,2-1 0-16,-1 3-1 0,0-1-1 16,1 1 0-16,0 1-2 0,1-2-1 15,3-2-1-15,-2-1 0 0,3 0-2 16,2-2 0-16,2-1 0 0,0-3 0 15,4-1-1-15,0-1 1 0,4-3-3 16,-4-2-1-16,5 1-4 0,-1-6-4 16,2 0-9-16,-4 0-51 0,-2-8-43 0,6-3-80 15,0-3-180-15</inkml:trace>
  <inkml:trace contextRef="#ctx0" brushRef="#br0" timeOffset="7011.54">12606 8135 269 0,'0'0'63'0,"0"0"1"16,0 0-43-16,0 0-7 0,0 0-1 15,0 0 2-15,0 0-1 0,3 0 0 0,-3-4 0 16,5 4 0-16,-5 0 0 0,6-3-3 16,-6 3-2-16,6 0-4 0,-4 0-1 15,-2 0-2-15,5 0-1 0,-5 0 0 16,6 3 1-16,-6-3-1 0,0 7 2 16,0-3 0-16,0-1 0 0,-6 3 1 15,1-3 0-15,5 4-1 0,-7-4 1 16,7 3-1-16,-7-2 0 0,7-2 0 0,-7-2-1 15,7 6 1-15,-5-6 0 0,5 0 0 16,0 4-1-16,0-4 1 0,0 0-1 16,5 0 0-16,2 0 0 0,-1 0 0 15,2 0 0-15,4-8 0 0,0 5 0 16,1 0 1-16,1 3 0 0,-1-6 1 16,0 6 1-16,-5 0-1 0,3-3 1 15,-3 3-1-15,-2 0-1 0,-4 0-2 16,-2 4 1-16,0-4-1 0,0 7 1 0,-7-3 0 15,0-4 0-15,-4 8 1 0,2-6 1 16,-4 5 0-16,-1-5 0 0,0 1 1 16,2 3-1-16,0-3 0 0,3 1 0 15,1 1-1-15,4-5 0 0,4 0-1 16,0 0 1-16,6 0-1 0,1-7-1 16,4 4 0-16,4-1 0 0,0-2-1 0,3 3 0 15,3-3 0-15,-1 3 0 0,-6 3-1 16,-1-4 1-16,0 4 0 0,-7-5-2 15,0 5 1-15,-11 0-1 0,-2 6-1 16,-1-3-1-16,-6 1-3 0,-3 3-5 16,-2 3-7-16,0-3-29 0,3 1-53 15,-3 0-72-15,6-6-171 0</inkml:trace>
  <inkml:trace contextRef="#ctx0" brushRef="#br0" timeOffset="7888.93">12627 7454 150 0,'0'0'37'0,"5"0"6"15,-5-3-19-15,3 3 5 0,2-5 7 16,-5 5 8-16,6-4 3 0,-6 4 1 16,2-2-2-16,-2 2-5 0,0 0-8 15,0-5-9-15,0 5-8 0,-4 0-6 16,0 0-4-16,-2 5-3 0,2 0-2 0,0 1 0 16,-3-1-1-16,-3 2 1 0,2-2 0 15,1 2 0-15,0 0 0 0,-2-3 0 16,0 0 1-16,4 1-1 0,5-5 1 15,-3 4-1-15,3-4 1 0,3 0 0 16,2 0 0-16,7 0 0 0,0-8 0 16,1 3 0-16,5-1-1 0,2 0-1 0,-3 3 0 15,3-1 1-15,-2 4-1 0,1-4 0 16,-4 4 0-16,-2 0 0 0,-1 0 0 16,-4 0 1-16,-1 0 0 0,-7 0 2 15,0 4 0-15,-7 1 1 0,-5 1 1 16,1-6-1-16,-6 8 1 0,-2-2 0 15,-1 1-1-15,1-3 1 0,4 1-1 16,-3-1 1-16,5 2-1 0,4-3 0 16,2-3 0-16,2 0 0 0,5 0-1 0,5 0 0 15,2-4-1-15,4-4 0 0,4 1-1 16,0 4-1-16,4-1 0 0,1-2 0 16,1 2-1-16,-2-1 1 0,-4 5-1 15,0-3 1-15,-5 0-1 0,-4 3 0 16,-6 0 0-16,0 0 0 0,-7 0 1 15,-5 3-1-15,0-3 0 0,-2 3 0 16,-2-3 1-16,-3 6-2 0,1-2-2 0,3-4-5 16,2 7-8-16,0-3-34 0,3 2-53 15,2-6-78-15,5 0-180 0</inkml:trace>
  <inkml:trace contextRef="#ctx0" brushRef="#br0" timeOffset="8872.38">12615 6667 196 0,'0'0'44'0,"0"0"0"0,0 0-28 0,0 0-9 16,0 0 1-16,5 4 7 0,-5-4 6 15,0 3 5-15,0 1 4 0,0 1 1 16,0-2 1-16,-5 6-3 0,5-1-6 16,-6 0-6-16,2 2-5 0,-1-1-3 15,-1 2-3-15,-1-2-2 0,2-3-1 16,3-1 0-16,2-2-2 0,-6 1 1 16,6-4-1-16,0 5 0 0,7-5 0 0,-1 0 1 15,0 0 0-15,1 0 0 0,0 0 0 16,2 0 1-16,1 0 0 0,3 0 1 15,-5 0-1-15,0 0 1 0,2-5 1 16,-2 5 0-16,-1-4 2 0,-2 4 0 16,-5 0 2-16,2 0 0 0,-2 0 0 15,0 0-1-15,-8 0-1 0,1 4-1 16,-5-4-2-16,-1 7-2 0,-4-4 1 0,0 3 0 16,-3 0 1-16,1 0 0 0,5 0 1 15,-4-1-1-15,7-1 0 0,3 0-1 16,2-4 0-16,6 6-1 0,0-6 0 15,6 0-1-15,5 0 0 0,4 0 0 16,3-6-1-16,2 1 1 0,4-1-1 16,-1-1 1-16,3 1-1 0,-5 1 0 15,-3 5 0-15,2-8 0 0,-5 8 0 0,-3 0 1 16,-5 0-1-16,-1-4 0 0,-6 4 1 16,0 0 0-16,-8 3 0 0,-3-3-1 15,-3 0 2-15,-2 5-1 0,-3-1 1 16,0 0-1-16,0 3 2 0,-1-2-1 15,3 2 1-15,1-3 0 0,7-1-1 16,0-3 0-16,7 5 0 0,2-5-1 16,6 0 0-16,2-6 0 0,7 2-1 0,3-1-1 15,4 0 0-15,2-3 0 0,-3 4 0 16,3-3-1-16,-4 3 1 0,-6 4 0 16,-3-4 1-16,-3 4 0 0,-6 0 0 15,-2 0 0-15,-7 0 0 0,-1 0 0 16,-5 0 0-16,-6 0 0 0,0 0-1 15,-2 5-2-15,-4 0-4 0,5-1-3 16,-1 3-7-16,-2 0-14 0,4 0-76 16,2-2-81-16,4 1-197 0</inkml:trace>
  <inkml:trace contextRef="#ctx0" brushRef="#br0" timeOffset="9709.98">12128 6500 135 0,'0'0'31'0,"0"0"9"0,0 0-9 15,0-1 3-15,0 1 9 0,3-5 5 16,-3 1 6-16,0 4 2 0,0-4-6 16,0 0-10-16,0 0-8 0,0 4-9 0,0-6-6 15,0 6-5-15,0-5-3 0,0 3-4 16,0 2-1-16,6-8-1 0,0 4-2 15,2 0 0-15,-1-2 0 0,2 4 0 16,2 2-1-16,1 0 0 0,-2 0 1 16,0 5-1-16,1-1 0 0,-2 2 0 15,2 3 1-15,-1-6-1 0,-3 6 0 16,1-2 1-16,-3 3 0 0,0 2 0 16,-5-3 0-16,0 3 1 0,0 0 0 0,-10-1 0 15,1 0 0-15,2 0 0 0,-6-1 1 16,0-2-1-16,1-1-1 0,0-1 1 15,2-2-1-15,1 2 0 0,-1-6 0 16,4 4-2-16,2-1 0 0,4-3-1 16,0 5-1-16,0-5 0 0,4 2 0 15,3-2 0-15,5 8 0 0,-2-5 1 16,4 2 1-16,1 2 1 0,3 2 0 0,-3 0-1 16,3 2 1-16,-3 2 0 0,-1 1 0 15,-2-2 1-15,-5-1 0 0,0 1 0 16,-1-1 1-16,-6-1 1 0,0-6 2 15,-7 2 0-15,-5-3 1 0,-1 3-1 16,-7-1 1-16,-1-2-1 0,-5-3-1 16,-5 8-1-16,3-2 0 0,-1-2-1 15,-1-4 0-15,1 6 1 0,4-6 2 0,0 0 0 16,5 0 0-16,3 0 0 0,3-6 0 16,4 2-1-16,4 0 0 0,0 1-2 15,0-3-5-15,6 2-7 0,0 2-12 16,6-3-78-16,-2 5-10 0,5 0-75 15,6-4-152-15</inkml:trace>
  <inkml:trace contextRef="#ctx0" brushRef="#br0" timeOffset="10501.58">12280 7176 294 0,'0'0'80'0,"-4"-5"2"0,4 5-34 15,-5 0-12-15,5-4-7 0,0 4-5 16,0-3-5-16,0-2-2 0,0 5-2 16,0-6-1-16,5 0-3 0,-5 0-1 15,7 1-2-15,-5 2-1 0,4-1-2 16,0 0-2-16,2 4-1 0,3-5-1 15,-4 5 0-15,6 0 0 0,-3 0 0 16,1 0 0-16,1 4-1 0,-2 0 1 0,-1 1 0 16,-1 1 0-16,-2 1 0 0,-4 1 1 15,-2 3 0-15,0 0 0 0,0 2 0 16,-5 0 0-16,-4 0 0 0,-2 3 0 16,-5-4 0-16,-3-1-1 0,-2 0 0 15,0-2 0-15,-4 5 0 0,0-6-1 16,3 2 1-16,-3 1-1 0,4 0 1 15,0-1-1-15,2 0 0 0,6-2 0 16,0 0 1-16,3-1-1 0,6-1 0 0,4 2 0 16,0 0 0-16,6-3 0 0,6 3 0 15,1-4 1-15,4 4 1 0,3 0 0 16,5-3 1-16,2 2 0 0,0-3 1 16,-2 2-1-16,2-2 0 0,-4-4 0 0,0 0-1 15,-4 0-1-15,-3 0 0 0,1 0 0 16,-6 0 0-16,-2 0 0 0,0 0 0 15,-4-6 0-15,1 6 0 0,-6-4-2 16,2 4-4-16,-2 0-4 0,0-2-12 16,0 2-89-16,0 0-89 0,-4-5-226 15</inkml:trace>
  <inkml:trace contextRef="#ctx0" brushRef="#br0" timeOffset="11275.77">12170 8064 347 0,'0'0'84'0,"0"0"-1"15,0 6-34-15,-3-6-38 0,3 0-4 16,0 0-1-16,0 0 0 0,0 0 1 15,0 0 3-15,0-6 3 0,0 6 1 16,0 0 1-16,0-5 0 0,0 3-2 16,4-4-2-16,2 2-4 0,1 4-2 0,0-7-3 15,5 3-1-15,2-2-1 0,2 1-1 16,2-2 0-16,1 1-1 0,0-4 1 16,1 0-1-16,-3-2 1 0,0 3 1 15,-1-1 0-15,-2 3 1 0,-4-2 0 16,3 2 0-16,-7 2 2 0,0 1 0 15,-2 0 2-15,-4 4-1 0,3-4 2 16,-3 4-1-16,0 0 1 0,0 0-1 0,0 0-1 16,0 0 0-16,0 5-1 0,-3 0 0 15,-1 0 0-15,0 4-1 0,-3 2 1 16,-1 1 0-16,1 3 0 0,-2 4 1 16,0 0 0-16,0 0 1 0,0 0 0 15,0 4-1-15,3-4 0 0,-1 1 0 16,3-2-1-16,4-3 0 0,-5 2-1 15,5-2 0-15,0-4-1 0,-5 0 0 0,5-5-1 16,0 1 1-16,0 2-1 0,0-6 0 16,0 4-2-16,-3-5-5 0,3 2-4 15,0-4-8-15,0 7-21 0,0-7-76 16,0 0-87-16,0 3-208 0</inkml:trace>
  <inkml:trace contextRef="#ctx0" brushRef="#br0" timeOffset="13053.98">8876 15672 126 0,'7'4'38'0,"-1"0"3"0,-1-4-2 0,-3 0-14 16,3 0 2-16,-3 0 3 0,-2 0 1 15,5 0-3-15,-5 0 0 0,7 0-3 16,-7-4-3-16,6 4-6 0,-6 0-3 16,0 0-1-16,0 0-2 0,0 0 1 15,0 4-1-15,0-4 1 0,0 0 0 0,0 3 0 16,-6-3 1-16,6 0-1 0,-4 4 2 15,0-4-1-15,4 0 0 0,-6 4-1 16,6-4-1-16,-6 3-1 0,1-3-2 16,3 8-2-16,-4-8-2 0,2 3 0 15,0-3-1-15,4 5-1 0,-4-5-1 16,4 0 1-16,0 0 0 0,5 0 0 16,0 0 0-16,3-6 0 0,-1 2 0 0,4-2 0 15,-1 1 0-15,1-2-1 0,1 0 1 16,-2 1-1-16,0-1 1 0,-5 2 0 15,0 0 1-15,-5 2 3 0,0 3 1 16,0-4 1-16,-2 4 0 0,-3 0 1 16,-2 0 0-16,0 6-2 0,-2-2-2 15,-1 1-1-15,2 0 0 0,1-1-1 0,0-1 0 16,2-3-2-16,5 5 1 16,0-5 0-16,0 0 0 0,12 0-1 0,-5 0 1 15,5-7-1-15,-3 2 0 0,5 0-1 16,-3 0 1-16,2 1-1 0,-6 1 0 15,-1-1 0-15,-4 4 0 0,-2 0 0 16,-3 0 0-16,-5 4 1 0,-3 0-1 16,-1 1 1-16,-1 1-1 0,-2 1 2 15,0-1-1-15,3-1 1 0,0-3-1 0,0-2 0 16,4 6-2-16,2-6-6 16,1 5-10-16,5-5-44 0,-2 0-45 0,2 0-78 15,0 0-180-15</inkml:trace>
  <inkml:trace contextRef="#ctx0" brushRef="#br0" timeOffset="13900.05">8959 14964 308 0,'0'0'81'0,"0"0"3"0,0-5-35 16,0 5-16-16,-5 0-7 0,5 0-4 15,-3 0-4-15,3 0-4 0,-6 0-2 16,1 5-4-16,0 0-1 0,1 1-2 0,-2 2-1 15,2 0-1-15,-2-1 0 0,-2 2 0 16,3-1-1-16,3-4 0 0,-3 3-1 16,5-4 1-16,0 2-1 0,0-5 1 15,0 0 0-15,6 0-1 0,-1-5 0 16,3 1 1-16,-2-2-1 0,1 1-1 16,0-2 1-16,-1 2-1 0,1 1 1 15,-3 1 0-15,-4 3-1 0,3-4 2 16,-3 4-1-16,0 0 1 0,-6 0 1 15,0 4 1-15,3 2-1 0,-5-1 2 16,0 0-1-16,0 0 0 0,0 2 1 0,3-4-1 16,1 0 0-16,0 2 0 0,4-5 0 15,0 0-1-15,4 0-1 0,1-5 1 16,3 0-2-16,2-1 1 0,0-3-1 16,-1 1-1-16,2-1 0 0,-2 1 0 0,-3 0 0 15,-3 3 0-15,-3 0 0 0,0 5-1 16,0-4 1-16,-8 4-1 0,1 0 0 15,-2 0 1-15,-3 7-1 0,0-3 1 16,-2 0 0-16,2 2 0 0,2-3-2 16,0 0-3-16,3 2-5 0,1-5-9 15,6 0-53-15,-3 0-36 0,3-6-78 16,6-3-169-16</inkml:trace>
  <inkml:trace contextRef="#ctx0" brushRef="#br0" timeOffset="14787.76">8882 14251 224 0,'0'7'61'0,"0"-7"5"15,-6 7-30-15,6-7-3 0,0 3-4 0,0-3-4 16,0 3-5-16,0-3-5 0,0 6-3 16,0-6-4-16,6 6-2 0,-6-6-2 15,6 0-1-15,-6 0 0 0,6 0 0 16,-4 0 0-16,4-4 0 0,0 0 1 15,2 4-1-15,-2-6 1 0,0 6 0 16,0-6-1-16,0 2 2 0,-6 4 0 0,5-4 3 16,-5 4 2-16,0-7 1 0,0 7 2 15,0 0 0-15,-5 0-1 0,-1 0-1 16,0 0-1-16,-1 5-4 0,0 0-2 16,-6-2 0-16,4 4-2 0,-1-5 0 15,-3 1 0-15,5 2-1 0,1-5 0 16,0 5 1-16,2-5-2 0,5 0 1 15,0 0 0-15,0 0-1 0,6 0 1 16,2 0-1-16,1 0 1 0,1 0 0 0,2-4 0 16,-3 4 0-16,-2-4 0 0,-1 4 0 15,0-4 0-15,-6 4 0 0,0 0 0 16,0 0 1-16,0 0 0 0,0 0 0 16,-8 0 0-16,3 0 1 0,1 0 0 15,0-3 0-15,-1 3 0 0,3 0 0 16,2 0-1-16,0-3 0 0,0 3-1 0,0-7 0 15,3 7 0-15,1-5 0 0,0 2-1 16,-1 3 1-16,-3-4 0 0,0 4-1 16,0 0 0-16,0 4 0 0,-7 1-1 15,1 1-1-15,-4 1-4 0,0 0-4 16,1 2-12-16,-2 0-83 0,-1-1-85 16,4-1-213-16</inkml:trace>
  <inkml:trace contextRef="#ctx0" brushRef="#br0" timeOffset="15776.35">8369 13982 332 0,'0'-7'72'0,"-4"3"0"16,4 1-59-16,0-2-4 0,0 5 0 0,-5-6 1 15,5 1 2-15,0 3 2 16,0-2 4-16,0 4 0 0,0-6 0 0,5 2-1 16,-3 1-4-16,-2 3-2 0,6-6-4 15,-1 6-2-15,2-3-2 0,0 3 0 16,1 0-1-16,1 0 1 0,-1 0-1 15,2 3 1-15,-1-3-1 0,-1 7 1 16,1-2 1-16,-2-1 1 0,-2 3 1 16,1 0 0-16,-2-1 2 0,-4 4-1 0,0-1 1 15,0 0-1-15,0 2-1 0,-9 1-1 16,2 0-1-16,-1-1-1 0,-4 0-1 16,2 0 0-16,-1-4-1 0,-1 2 0 15,4-4 0-15,2-1-1 0,0 0-1 16,6-4-1-16,-2 3-1 0,2-3 0 15,6 5 0-15,0-3 1 0,3 2-1 16,3 1 2-16,2 1 1 0,-1 1 0 0,2 2 1 16,-1 2-1-16,-1 0 0 0,-2 2 0 15,-4 2 1-15,-1 0-1 0,-3 3 0 16,-3-4-1-16,0 4 1 0,0-4 0 16,-7-2 0-16,2 1 0 0,-3-6 1 15,0 0 1-15,-5-2 0 0,1 1 1 16,0 0 0-16,-3-2 2 0,-1-4-1 15,-1 7 1-15,-1-7 0 0,2 0-1 0,-1 0 0 16,1-5-1-16,0 3-1 16,5-2-1-16,-2-1-1 0,4 1-5 0,1 4-6 15,2-5-8-15,2 5-92 0,4-5-90 16,0 1-226-16</inkml:trace>
  <inkml:trace contextRef="#ctx0" brushRef="#br0" timeOffset="16938.72">8440 14614 259 0,'0'0'70'0,"0"0"5"15,0 0-35-15,0 0-3 0,0 0-2 16,0 0-3-16,0 0-5 0,0 0-7 16,0 0-4-16,0 0-4 0,0 0-2 15,0 0-3-15,0 0-1 0,0 0 0 0,-2-4-1 16,2 4-1-16,0-5 0 0,0 5-1 16,0-4-2-16,0 1 1 0,0 3-1 15,0-4 0-15,0 4 0 0,2-6 0 16,2 1-1-16,0 1 1 0,3 0 0 15,-3-2 0-15,3 1-1 0,2-2 1 16,1 2 0-16,-2 1 0 0,3-1-1 16,0 0 1-16,-1 5 0 0,-1-2-1 15,1 2 1-15,-2 0 0 0,1 2 0 16,-1 3 1-16,0 0-1 0,-2 0 1 16,-1 2 0-16,-2 1 1 0,-3 1 1 0,0-3 0 15,0 4 1-15,-4-1-1 0,-5 3 1 16,-2-1 0-16,-2 0-1 0,-3 1-1 15,2 2 0-15,-5-2-2 0,3 4 1 16,-2-2-1-16,-1 2-1 0,2 0 0 16,-1-4 1-16,3 1-1 0,-1-1 0 0,4-4 1 15,3-3-1-15,0-1 1 0,4 2 0 16,5-2 0-16,0 2 0 0,0-3 1 16,5 4 0-16,4-1 0 0,-2 1 0 15,3-2 0-15,1 4 0 0,1-4 0 16,0 4-1-16,2-2 0 0,-5-2 0 15,6-1 1-15,-2 0 0 0,4-4-1 16,-1 4 2-16,1-4-1 0,1-4 0 0,1 4 0 16,1-7 0-16,-1 7-1 0,1-4 0 15,-4 4-1-15,4-5 1 0,0 5-1 16,-1-4 0-16,-1-1 0 0,-2 1-2 16,-2 0-5-16,-1-1-4 0,-1 0-10 15,-6 5-90-15,-4-2-90 0,-2 2-225 16</inkml:trace>
  <inkml:trace contextRef="#ctx0" brushRef="#br0" timeOffset="17756.98">8412 15589 365 0,'0'0'79'0,"0"0"1"0,0 0-57 0,0 0-12 16,0 0-2-16,0 0 1 0,0 2 1 15,0-2 1-15,0 0 2 0,0 0 1 16,0 0 0-16,0 0-1 0,5 0-1 16,0 0-2-16,-1-7-1 0,3 2-2 15,4-2-3-15,0-3-2 0,0-2-1 16,2-4-1-16,5 1-1 0,-2-2 1 16,2-1-1-16,2 2 1 0,-1-3-1 0,1 1 0 15,2 2 1-15,-4 1-1 0,2-1 0 16,-7 5 0-16,0 0 1 0,-5 3-1 15,-1 3 1-15,-3-1 0 0,-4 2 0 16,5 4-1-16,-5 0 1 0,0 6 0 16,-5-1 0-16,0 7 1 0,1 1 1 15,-5 3 1-15,3 1 2 0,-3 6 1 16,0-2 1-16,0 1 0 0,2 0 0 0,0 0-1 16,1 1 0-16,2-1-1 0,0-2-2 15,-2-3 0-15,2-2-1 0,0 1-1 16,4-4 0-16,0-1-1 0,0-3 0 15,0 0 0-15,0-2-2 0,3-1-2 16,2-3-4-16,-1-2-5 0,-1 6-9 16,-3-6-28-16,6 0-66 0,0 0-84 0,-2-7-199 15</inkml:trace>
  <inkml:trace contextRef="#ctx0" brushRef="#br0" timeOffset="72495.24">2449 8768 160 0,'6'0'37'15,"0"-8"5"-15,0 8-22 0,-3-3 2 16,-3-3 2-16,7 6 3 0,-7-4 1 0,5 4-3 15,-5-2-4-15,0 2-6 0,2 0-6 16,-2 0-3-16,0 0-2 0,0 0-2 16,0 0 2-16,0 0-1 0,0 2 2 15,-3-2 0-15,3 4 0 0,-5-4 2 16,5 9-2-16,-3-8 0 0,3 6-1 16,-5-4-1-16,5 3 0 0,-5 0-1 15,5 3-1-15,-2-3 0 0,2 2-1 0,-5 0 1 16,5-3-1-16,0 1 1 0,-2-2-1 15,2-4 1-15,0 6 1 0,0-6 2 16,0 0 2-16,0 0 1 0,0 0 1 16,2-5-1-16,-2 1 0 0,5-2-1 15,-5 0-2-15,0-4-2 0,2 1-1 16,-2 3 0-16,0-2 0 0,0-1 0 16,-3 5 1-16,3-3 0 0,-5 4 1 15,0-4 0-15,3 3 0 0,-5 0 0 0,2-3 0 16,2 0 0-16,-2 3 1 0,-1 1-1 15,1-2 1-15,1 5-1 0,-1 0 1 16,0 0-2-16,5 7 1 0,-2-2-2 16,2 2 0-16,-5 0 0 0,5-1 0 15,0 1 0-15,0-3 0 0,0 3 0 16,0-3 0-16,0 2 0 0,5-1 0 16,-3 2-1-16,3-3 1 0,-5 1-1 15,7 0 1-15,-5-5 0 0,3 4 0 0,-3-4 1 16,2 0 1-16,1 0 0 0,-3-3 2 15,4-3 0-15,-4 1 1 0,-2 1 0 16,6-4 0-16,-6 4-1 0,0-3 0 16,0 0-1-16,0 1 0 0,0-4-1 15,-6 2 0-15,4-2-1 0,-3 3 1 0,2-1-1 16,-2 4-1-16,0-2 1 0,3 6-1 16,-3 0 0-16,5 6-1 0,-8-1 1 15,2 4-1-15,4 0 0 0,-3-2 1 16,-1 3-1-16,2 0 0 0,4-1 0 15,-4-1 0-15,4 0-3 0,0 1-4 16,0 3-13-16,0-3-78 0,0 2 0 16,8-5-66-16,3 1-134 0</inkml:trace>
  <inkml:trace contextRef="#ctx0" brushRef="#br0" timeOffset="73817.77">3250 8770 79 0,'0'0'16'0,"0"0"-1"0,-2 0-13 15,2 0 0-15,0-6 8 0,-6 6 10 16,6 0 8-16,0-4 5 0,0 4 4 16,0-2 3-16,-2 2-1 0,2-4-7 15,0 4-10-15,0 0-6 0,0-5-6 16,0 5-2-16,-5-2-3 0,5 2 0 16,-6 0 2-16,0 0 2 0,1-4 2 15,2 4 1-15,-3 0 0 0,-1 0 0 0,2 0-2 16,3 0-2-16,2 4-3 0,-6-4-3 15,0 4 0-15,6 2-1 0,-6-3 1 16,6 0-1-16,-3 2 1 0,3-3 0 16,-5 2 0-16,5 1 0 0,0-3 1 15,0 2 0-15,-5 3-1 0,5-6 1 16,0-1-1-16,0 8 2 0,0-8 0 16,5 0 1-16,-5 0 3 0,2 0 0 15,-2 0 1-15,0-6 1 0,5 4-1 0,-5-2 1 16,0-3-3-16,6 4 0 0,-6-5-2 15,0 4 0-15,0-3-1 0,0-2-2 16,0 3 0-16,0-3 0 0,0 0-1 16,0-3 1-16,0 10-1 15,-6 2 0-15,6 0 0 0,-6 0 0 16,4 4 0-16,-3 4-1 0,0 0 1 0,2-1-1 16,-3 2 1-16,0 0-1 0,1-3 1 15,3 1-1-15,-3-1 1 0,3-2-1 16,2 1 1-16,0 1-1 0,0-3 1 15,0-3-1-15,0 7 1 0,0-7 1 16,0 0-1-16,2 0 1 0,3 0 1 16,-5 0-1-16,6-5 1 0,-6 1-1 15,6 1 0-15,-6-4 0 0,2 4 0 16,-2-3 0-16,0 1 0 0,0-3-1 16,0 3 1-16,0-4-1 0,0-1 0 0,0 2 1 15,-2 3-2-15,-3-2 1 0,0 7 0 16,2-3 0-16,-4 3-1 0,-3 7 0 15,3-3 0-15,0 3 1 0,0-1-1 16,-1 1 0-16,2-1 0 0,1 1 0 0,2-4 0 16,-2 4 1-16,5-4-1 15,-4 3 0-15,4-2 0 0,0 1 0 0,0 1 0 16,0-4 1-16,0-2-1 0,5 7 0 16,1-7 1-16,0 0-1 0,1 0 1 15,1 0-1-15,3 0 1 0,-4-6-1 16,2 4 1-16,-3-5-1 0,-1 2 1 15,1-1-1-15,-6 2 1 0,2 1 0 16,-2-2-1-16,0 2 1 0,0 3 0 16,0-3-1-16,0 3 1 0,0 0-1 0,0 0 0 15,-3 0 0-15,-2 3 0 0,0-3 0 16,2 7 0-16,-2-4 0 0,-2 2-1 16,2 1-3-16,5 2-3 0,-3-3-7 15,3 5-25-15,0-2-60 0,2-2-77 16,3 1-182-16</inkml:trace>
  <inkml:trace contextRef="#ctx0" brushRef="#br0" timeOffset="74791.87">3845 8716 242 0,'0'-3'63'0,"-4"-4"2"16,4 4-29-16,-3 0-12 0,3 0-5 16,-4 3-2-16,4-7-2 0,0 7-3 15,-3 0-2-15,3 0-2 0,-6 0-1 16,6 4-1-16,-2-4-1 0,2 7-1 0,-5 2 0 15,5-5 0-15,-6 4 0 0,6-2 0 16,-4 2 0-16,4-1 0 0,-4-2-1 16,4 1 0-16,-6 0 0 0,6-6 0 15,0 4-1-15,-2-4-1 0,2 6 1 16,0-6-1-16,0 5 0 0,0-5-1 16,0 6 1-16,0-6 0 0,0 2 0 15,0-2 1-15,0 0 1 0,0 0 1 16,2 0 0-16,-2-4 0 0,0 4 0 0,0-9 0 15,6 6-1-15,-6-4 0 0,4 1 0 16,-4-3 0-16,3 0-1 0,-3-2 1 16,5 1 0-16,-5 1-1 0,0 3 0 15,0 0 1-15,0 6-1 0,0-4 0 16,0 4-1-16,0 0 1 0,-5 8-1 16,1-3 0-16,0 5 0 0,-2-2 0 0,0-1-1 15,0 2 0-15,4-1 0 0,2-3 1 16,-6 3-1-16,6-6 0 0,0 2 0 15,0-4 0-15,0 6 0 0,0-4 0 16,0-2 0-16,0 5 0 0,2-5 0 16,-2 4 0-16,6-4 0 0,-1 0 0 15,-5 0 1-15,7-6-1 0,-3 6 1 16,0-5 0-16,-1 2-1 0,-3-4 1 0,4 4 0 16,-4-6-1-16,5 6 1 0,-5-4 0 15,0 2-1-15,0 0 1 0,0 5-1 16,0-3 1-16,0 3-1 0,0 4 1 15,-5 2-1-15,3-4 0 0,-3 4 1 16,3-2-1-16,-4 0 0 0,3 3 0 16,3-7 0-16,0 3 0 0,-3 3 0 15,3-6 1-15,0 3-1 0,0-3-2 0,0 7-7 16,0-3-19-16,-6 1-66 0,6 1-74 16,-2-3-186-16</inkml:trace>
  <inkml:trace contextRef="#ctx0" brushRef="#br0" timeOffset="75918.82">4593 8689 332 0,'0'0'71'0,"2"-2"1"15,-2 2-57-15,0 0-8 0,0-5-2 16,4 5 1-16,-4 0 1 0,0 0 1 16,0 0 1-16,-5 5 1 0,2-5 1 15,-3 3-1-15,1 1-1 0,-3 1-1 16,2 0-1-16,-2 2-1 0,1 2-2 0,0-3-1 15,-2 3-1-15,5-1 0 0,-2-2-1 16,0 1 0-16,1-3 0 0,0-1-1 16,0-3 1-16,1 5-1 0,4-5 1 15,-5 2-1-15,5-2 1 0,0 0 0 16,-3 4 0-16,3-4 1 0,0 0 0 16,0 0 1-16,5 0-1 0,-2 0 0 15,1-4 0-15,1 2 0 0,0-3-1 16,-1 0 0-16,0-3-1 0,1 1 1 0,-5-3 0 15,3 1 0-15,-3 2 0 0,0 3 1 16,0-3-1-16,0 7 1 0,-3-3 0 16,-3 3-1-16,0 8 0 0,-2-4 0 15,1 5 0-15,-4-1 0 0,3-1-1 16,-2 1 1-16,3 1 0 0,-1-5-1 16,2-4 1-16,4 4 0 0,-4 1 0 0,6-5 0 15,-3 5-1-15,3-5 2 16,0 6-1-16,5-4 0 0,0-2 0 0,1 4 0 15,0-4 0-15,1 0 0 0,3 0 0 16,-2 0 0-16,1-4 0 0,0 2 0 16,1 2 0-16,-5-8-1 0,3 6 1 15,-1-4 0-15,0 2 0 0,-1-5 0 16,-6 3 1-16,4-3 1 0,-4-1 1 16,0 4-1-16,0-1 1 0,0 4-1 15,-4 3 0-15,-1 0-1 0,-3 0-1 0,1 7 0 16,-5 1-1-16,-1 2 0 0,2-2 0 15,-1-2 1-15,-1 3-1 0,5-7 0 16,-1 5 0-16,2-7 0 0,4 0 1 16,3 0-1-16,0 0 0 0,0 0 0 15,0 3 0-15,6-3 0 0,2 0 0 16,0 0 0-16,3 0 0 0,0 0 1 0,1 0-1 16,-2 0 0-16,3-2 0 15,-4 2 1-15,1-7-1 0,-2 6 0 0,-2-8 0 16,-3 5 1-16,1 0-1 0,-4-3 1 15,0 3-1-15,0-2 1 0,0 6-1 16,-6-2 0-16,2 2 0 0,-2 0 0 16,-2 4 0-16,1 1-1 0,-2-1 2 15,0-1-1-15,0 2 0 0,3-2-1 16,1-3-2-16,1 6-4 0,4-6-14 0,0 6-79 16,0-6-82-16,3 0-205 0</inkml:trace>
  <inkml:trace contextRef="#ctx0" brushRef="#br0" timeOffset="77355.89">5196 8739 307 0,'0'-3'69'0,"5"0"1"0,-3-2-49 15,-2 2-11-15,5 0-4 0,-5-2-2 16,6 2 1-16,-1 0 1 0,-2-2 3 15,-3 0 2-15,6 2 3 0,0-2 1 0,-6 1 1 16,6 2-2-16,-6 2-1 0,3-6-4 16,-3 6-2-16,0 0-3 0,0 0-2 15,0 0-1-15,-5 0 0 0,1 5 0 16,-2-2-1-16,0 1 1 0,-2 2 0 16,2-1 0-16,-1 4 0 0,1 0 0 15,0-2 1-15,-1 2 0 0,2 0 1 16,2-5-1-16,-3 5 0 0,2-9 0 0,2 4 0 15,2-4 0-15,-5 0-1 0,5 6 0 16,0-6 1-16,0 0-1 0,0 0 0 16,5 0 0-16,-5 0 1 0,4 0-1 15,-1 0 0-15,2 0 0 0,-3 0 0 16,3-2 0-16,0 2 0 0,-2-8 0 16,1-2-1-16,-1 0 1 0,-3-1-1 15,6 3 0-15,-6-3 1 0,5 1-1 16,-5 0 0-16,2 6 0 0,-2-1 1 0,0 5-1 15,0-4 0-15,0 4 0 0,-2 0-1 16,2 0 1-16,-6 0 0 0,2 4 0 16,2 1 0-16,-3-2 0 0,1 1 0 15,-1 2 1-15,-1-2-1 0,0 3 0 16,0-1 0-16,1 2 1 0,3 0-1 16,2-3 1-16,-6 3-1 0,6-5 0 0,0 3 1 15,0-2-1-15,7-4 1 0,-2 3-1 16,-1-3 0-16,2 6 1 0,-1-6-1 15,1 0 1-15,1 0-1 0,0 0 0 16,1 0 1-16,-3-6-1 0,4 6 1 16,0-4-1-16,-3-2 0 0,1 2 1 15,0-5 0-15,-3 3 1 0,-1-2 0 16,-3-3 0-16,0 2 1 0,0 3-1 16,0-2 1-16,0 5-2 0,-7 3 0 0,1-6 0 15,0 6 0-15,-1 0-1 0,0 0 0 16,-1 6 0-16,1-4 1 0,-1 6-1 15,0-4 0-15,0 5 0 0,2-2 0 16,1 1 1-16,1 0-1 0,-2-2 0 16,6 2 0-16,-5-5 0 0,5 3 0 15,0-2 1-15,0-4-1 0,6 4 0 16,-1-4 1-16,-1 5-1 0,0-5 0 0,2 0 1 16,1 0-1-16,-1 0 1 0,0-5-1 15,1 5 0-15,-1-4 1 0,-1 4-1 16,-2-9 1-16,1 3-1 0,-4-3 1 15,3 0-1-15,-3-1 1 0,0 3-1 16,0-2 0-16,0 5 0 0,-7-1 0 16,2 5 0-16,-2 0 0 0,0 0 0 15,-1 0 0-15,1 5 0 0,-6-1 0 16,4-1 0-16,0 6 0 0,0-5 1 0,0 4-1 16,3-1 0-16,2-3 0 0,4 0 1 15,-6 1-1-15,6-2 0 0,0-3 0 16,6 3 1-16,-2-3-1 0,4 0-1 15,-1 0-6-15,1 0-27 0,-1 0-66 16,-1 0-79-16,-6 0-197 0</inkml:trace>
  <inkml:trace contextRef="#ctx0" brushRef="#br0" timeOffset="82300.65">2468 6689 244 0,'0'0'56'15,"0"0"2"-15,0-4-35 0,0 4-8 16,0-2 1-16,0 2-1 0,2 0 2 16,-2-6-1-16,0 6 0 0,0 0-2 15,0-6-1-15,0 6-1 0,0-3-1 0,0 3-2 16,0 0-1-16,0-4-2 0,0 4-1 16,0 0-2-16,-2 0 0 0,2 0-2 15,-5 0 1-15,5 0-2 0,-6 0 1 16,6 4 0-16,-2-4 0 0,-3 0 0 15,5 3 0-15,-3-3 1 0,3 0-1 16,-6 0 1-16,6 0 1 0,-4 4 0 16,4-4 1-16,0 0-1 0,-2 0 1 15,2 0-1-15,0 0-1 0,-5 0 0 0,5 4-1 16,-3-4 0-16,3 5-1 0,-6-5 0 16,1 6 0-16,-1-1 1 0,6-3-1 15,-7 1 1-15,5 3 0 0,-3-3 0 16,3-3 0-16,2 4 1 0,-5-4-1 15,5 5 1-15,-4-5-1 0,4 6 1 16,0-1-2-16,0-5 1 0,0 4 0 16,-3 1-1-16,3-2 1 0,0 0-1 0,0-3 0 15,0 6 1-15,0-6-1 0,0 2 0 16,0-2 1-16,3 0 1 0,-3 0-1 16,0 0 2-16,4 0 0 0,-4 0 1 15,0 0 0-15,6-2 1 0,-6 2-1 16,0-7 0-16,5 2-1 0,-5-3 0 15,0 1 0-15,2-1-1 0,-2-1 0 0,0 2-1 16,0 0 1-16,0 0 0 0,0 1-1 16,0 2 1-16,0 0-1 0,0 4 0 15,0-6 1-15,-2 6-1 0,2 0 0 16,0-4-1-16,-5 4 1 0,5 0 0 16,-5 0 0-16,5 0 0 0,-2 0-1 15,2 0 1-15,-6 6 0 0,6-6 0 16,0 5-1-16,-2 0 0 0,2 1 1 0,0-3-1 15,0 4 0-15,0 0 0 0,0-1 1 16,0 1-1-16,0-2 0 0,0 1 0 16,0-1 1-16,2-1-1 0,-2-4 1 15,6 0 0-15,-6 5-1 0,6-5 1 16,-4 0 0-16,4-5 0 0,-1 1-1 16,-2 2 1-16,4-5-1 0,0-1 1 15,-1 2 0-15,-1-3-1 0,1 4 1 16,0-2 0-16,-6 1 1 0,2-1 1 0,-2 5 0 15,0-4 1-15,0 2-1 0,0 4 1 16,-7-4-1-16,1 4-1 0,0 0 0 16,-2 0-1-16,1 0-1 0,-5 5 1 15,4 1-1-15,-2-1 0 0,0 2 0 16,4 3 0-16,-1 0-5 0,1 0-7 16,-1 2-16-16,1-4-76 0,6 3-81 15,0 0-203-15</inkml:trace>
  <inkml:trace contextRef="#ctx0" brushRef="#br0" timeOffset="83644.12">2252 9301 148 0,'0'0'36'0,"0"7"8"0,0-7-19 16,0 0 5-16,4 2 7 0,-4-2 4 15,0 0 2-15,6 0 0 0,-6 0-5 16,2 0-7-16,4 0-6 0,0-2-6 15,0-1-5-15,1-4-4 0,0 4-2 0,1-4-3 16,3 4-1-16,-3-4-1 0,3 4-1 16,-2-7-1-16,4 0 0 0,-1-3 0 15,-3 2 1-15,4-3-1 0,-1 2 0 16,1-1 1-16,-1 2-1 0,-3-1 0 16,4 3 0-16,-2 0 1 0,-3 2-2 15,0 0 1-15,-1 0 0 0,-2 2 1 16,0 5-1-16,-5-3 0 0,2 3 0 0,-2 0 1 15,0 0-1-15,0 0 1 0,0 0 0 16,0 3 1-16,0 1 1 0,0 1 0 16,0 0 0-16,-7 3 1 0,3 2-1 15,0 1 1-15,-3 3 0 0,0-1-1 16,-2 5 1-16,1-4-1 0,-1 1-1 16,-1 3 0-16,2-3 0 0,2 0-1 15,-2 2-1-15,1-4 0 0,2 3 0 0,3-1 0 16,2-3-1-16,-5-3 1 0,5-2-1 15,-5 1 0-15,5-5 1 0,0 3-1 16,0-2 0-16,0-4-1 0,0 5-1 16,5-5-3-16,-5 6-7 0,0-6-14 15,0 2-74-15,0-2-78 0,0 0-196 16</inkml:trace>
  <inkml:trace contextRef="#ctx0" brushRef="#br0" timeOffset="85018.01">3113 9184 225 0,'0'0'48'16,"0"0"-1"-16,0 0-35 0,0 0-13 16,0 0-1-16,0 0-1 0,0 0 1 15,0 0 5-15,0 0 7 0,0-2 9 16,0 2 4-16,0 0 2 0,-3 0 1 15,3-4 0-15,0 4-4 0,0 0-7 0,0 0-6 16,0 0-4-16,0 0-3 0,0 0 0 16,0 0-2-16,0 0 1 0,0 0-1 15,0 0 0-15,0 0 0 0,0 0 1 16,0 0 0-16,0 0 0 0,0 0 1 16,0 0-1-16,0-6 1 0,0 6 0 15,0 0 0-15,0-3 0 0,6-2 1 16,1 2-1-16,-1 3-1 0,1-7 1 0,0 3-1 15,1 1 1-15,4 0-1 0,-1 3 0 16,-2-6 1-16,4 6 1 0,-2 0 1 16,-1 0 0-16,2 0 1 0,-1 0 0 15,-2 7 1-15,-2-2-1 0,-1 2 0 16,-1-2 1-16,-5 2-1 0,2-1 0 16,-2 2 1-16,0-1-1 0,-2 0 0 15,-3 3 0-15,-2 0-1 0,-2 1-1 16,-2-2 0-16,-1 1-1 0,-1 0-1 0,0-4 1 15,-1 2-1-15,5-3-1 0,-3 4 1 16,-1-4 0-16,6 5 0 0,-4 0-1 16,4 0 1-16,0 1-1 0,3-2 0 15,4 0 1-15,-4-1-1 0,4-2 1 16,0-1-1-16,2 1 0 0,-2-2 1 16,7 1-1-16,-1 0 1 0,0-3-1 15,1 2 1-15,0-4 0 0,4 6-1 0,-3-6 1 16,4 0-1-16,1 0 1 0,-2 0 0 15,5 0-1-15,-2 0 1 0,0 0-1 16,3 0 0-16,-3 0 1 0,0 0-2 16,-1 0-2-16,0 0-4 0,-4 0-13 15,2 2-72-15,-3-2-75 0,-1 0-189 16</inkml:trace>
  <inkml:trace contextRef="#ctx0" brushRef="#br0" timeOffset="85801.87">3803 9133 356 0,'0'-6'88'0,"0"4"2"0,0-1-54 15,-6-4-9-15,6 4-6 0,6-2-6 16,-6 1-4-16,2 1-5 0,4-4-2 16,-1 6-2-16,0-4-1 0,3-2 0 15,-1 3 0-15,1-1-1 0,-1 2 1 16,-1 3-1-16,2-4 0 0,0 4 1 15,-3 0-1-15,3 0 0 0,-3 4 0 16,2 0 1-16,-1 1 0 0,0-1 0 16,-6 3 0-16,6-3 1 0,-6 3 0 15,0-1 0-15,0 1 1 0,-5-2-1 0,3 3 1 16,-3 1-1-16,-1-3 0 0,2 3-1 16,-3-1 0-16,2-2 0 0,0 2-1 15,1-4 1-15,4 3-1 0,-4-4 1 16,4 4-1-16,0-4 0 0,0 3 0 15,7-1 1-15,0 3-1 0,1-4 0 16,5 6 0-16,2-5 0 0,1 2 1 0,-1 1-1 16,3-2 0-16,-3 1 0 0,1-3 0 15,-1 2 1-15,-3-1-1 0,0 2 0 16,-1-2 0-16,-5 1 0 0,-2 0 0 16,-4 4 0-16,-6-2 0 0,-4 2 0 15,-3-2 1-15,0 1-1 0,-8 3 0 16,1-1 1-16,-3 0-1 0,3-1 0 15,-3 1 0-15,3-3 0 0,1-1 1 16,2 0-1-16,1-1 0 0,2-6 0 0,2 0 0 16,3 0 1-16,-2 0-1 0,4 0 0 15,0-6 0-15,4 6-2 0,3-8-4 16,0 8-8-16,0-4-12 0,3-1-51 16,2 1-23-16,6-7-370 15</inkml:trace>
  <inkml:trace contextRef="#ctx0" brushRef="#br0" timeOffset="86523.07">4428 9088 344 0,'0'0'82'0,"5"-8"3"16,-5 8-51-16,5-5-11 0,-5 5-9 0,4-5-3 16,-4 5-3-16,0 0-1 0,6 0 0 15,-6 6 0-15,0-2 1 0,0 3 1 16,-6-2-1-16,3 2 0 0,3 0-2 15,-4 1-1-15,4 2-1 0,-3-1-2 16,3-2 0-16,0 2-1 0,0-2 0 16,6-2 0-16,-2-2 0 0,4-3 0 15,3 5 0-15,-1-5 1 0,4-5-1 16,1 2 0-16,3-2 0 0,-1-2 0 16,2 2 0-16,-1-2-1 0,0 0 1 0,-1 2-1 15,-3-2 1-15,0 2-1 0,-2-2 1 16,0 2-1-16,-4-4 1 0,-1 4-1 15,-2-3 1-15,-1 0-1 0,-4 5 1 16,0-1-1-16,0 4 1 0,0 0-1 16,-7 0 1-16,1 0-1 0,-3 5 1 15,1 5 1-15,1-1 0 0,-4 2 1 16,2 1 1-16,0 1 1 0,-1 1 1 0,-2 4 1 16,2-2-1-16,0 5-1 0,1-1 1 15,1-4-2-15,1 4-1 0,1-4-1 16,2 2 0-16,4-4-1 0,0-1 1 15,0-2-2-15,6 0 1 0,-2 0 0 16,3-3-1-16,-1-3-1 0,2-1-2 16,-2-4-5-16,0 5-4 0,-3-5-12 0,-3 0-34 15,4 0-50-15,-4 0-77 0,0-7-174 16</inkml:trace>
  <inkml:trace contextRef="#ctx0" brushRef="#br0" timeOffset="87228.2">5175 9080 351 0,'0'0'84'0,"0"0"0"0,0 0-50 0,0 0-13 16,0 0-7-16,-5 3-3 0,1 4-3 16,0-3-1-16,-4 4 0 0,0 1-2 15,3-3-1-15,-3 2-1 0,4-3-1 0,-3-5 0 16,4 8-1-16,3-6 0 0,-4 4 0 15,4-6 0-15,0 5 0 0,6-5 0 16,0 9 0-16,0-6 0 0,3 3 0 16,3-3 0-16,-2 4 0 0,3-2-1 15,1 4 1-15,2-1-1 0,-1 1 1 16,-2 2-1-16,0 0 0 0,0-1 0 16,-3 3 0-16,0-3 2 0,-3 0-1 15,-5 0 2-15,-2-1 2 0,0 2 2 16,0 2 2-16,-5-3 3 0,-4 1 0 15,1-3 2-15,-3 2-1 0,-3-2-2 16,1-1-1-16,-3-1-2 0,1-3-3 0,-2 3-2 16,1-4-1-16,0-2-1 0,2 0 0 15,1 0-1-15,5-2 1 0,-1 2-1 16,3-6 1-16,2 3-1 0,-2 3 1 16,6 0-1-16,-2-4 0 0,2 4 0 15,0-7-2-15,0 4-1 0,2-3-3 0,4 3-4 16,-6-5-3-16,6 4-7 0,-4 1-10 15,3 3-37-15,-3-7-40 0,-2 4-71 16,4 3-158-16</inkml:trace>
  <inkml:trace contextRef="#ctx0" brushRef="#br0" timeOffset="87506.02">5156 9105 336 0,'6'-4'73'16,"0"-3"1"-16,3 5-56 0,2 2-4 15,-2-3 0-15,4 3 0 0,3-6 0 16,-1 6 2-16,5 0 1 0,0 0-1 15,0 0-2-15,0-3-4 0,1 3-2 16,-2-4-1-16,2 4-7 0,-3-5-13 16,2 5-79-16,-5-3-78 0,0 3-200 15</inkml:trace>
  <inkml:trace contextRef="#ctx0" brushRef="#br0" timeOffset="111002.53">4566 8076 179 0,'0'0'36'0,"-5"0"0"16,5 0-33-16,0 0-2 0,0 0-1 15,-3-2 3-15,3 2 6 0,0 0 6 0,0-4 6 16,-4-2 3-16,4 6 2 0,0-5 1 16,0 5-1-16,-3-2-6 0,3 2-7 15,0 0-6-15,0 0-5 0,0 0-2 16,-4 0-2-16,4 2 0 0,-3-2-1 16,3 5 1-16,-6-5 1 0,6 6 0 15,-4-6 1-15,4 4 0 0,0-4 0 16,0 5 0-16,0-5 0 0,0 5 0 15,0-5-1-15,0 6 0 0,0-2 0 0,0-2-1 16,0-2-1-16,4 7-1 0,-4-6 0 16,6-1 0-16,-6 4 0 0,3-4 0 15,-3 0 2-15,0 0 2 0,5 0 3 16,-5 0 3-16,0 0 1 0,5 0 1 16,-5-4 0-16,4 4 0 0,-4-5-1 15,0 5-2-15,5-5-1 0,-5 1-1 16,0 4-1-16,0-6 1 0,0 4-1 0,-4-4-1 15,4 6 0-15,-5-5 0 0,0 5 0 16,0-2-1-16,0 2 0 0,-2 0-1 16,2 0 1-16,-3 0 0 0,1 2 1 15,-3-2-1-15,2 4 0 0,-3 3 1 16,3-5 0-16,-4 4-1 0,4-2 1 16,-1-1-1-16,1 4 1 0,0-4-1 0,4 1 1 15,0 1-1-15,4-1 0 16,-5-4 0-16,5 7 0 0,0-7 0 0,5 2 1 15,-2-2 2-15,2 0 1 0,1 0 3 16,4-2 1-16,0-3 1 0,0 2 0 16,3-1 0-16,-1-3-1 0,-1 3-2 15,0-1-2-15,0 1-1 0,-3 1-2 16,1-3 0-16,-5 2 1 0,0 1-1 16,-4 3 1-16,3-7 0 0,-3 7 0 0,0-5 1 15,-4 5-1-15,0-5 0 16,-1 5 0-16,-2 0 0 0,0-3-1 0,-2 3 1 15,-1 0 0-15,1 3 0 0,-3-3 1 16,5 7 0-16,-5-5 0 0,4-2 0 16,2 5 0-16,0 1 0 0,2-6-1 15,0 4 1-15,4-4-2 0,-5 7 1 16,5-7-1-16,0 2 1 0,0-2-1 16,0 0 0-16,3 0 1 0,3 0-1 0,-2 0 1 15,0 0-1-15,2 0 0 0,0 0-1 16,-2 0 1-16,2 0 0 0,0 0 0 15,-1-3 0-15,0 3 0 0,-2-7 0 16,-3 4 0-16,6 3 1 0,-6-6 1 16,2 6 0-16,-2-2 0 0,0 2 0 15,0-3 0-15,0 3 0 0,-4 0-1 16,0 0-1-16,-2 0 0 0,-1 3 0 0,-2 2-1 16,3-2 1-16,-1 1-1 0,-2 3 0 15,1-4 0-15,2 5 1 0,2-6-1 16,0 3 0-16,-1 0 0 0,5-2 0 15,-3 0 1-15,3-3-1 0,0 6 0 16,5-6 0-16,-2 3 0 0,2-3 0 16,3 0 1-16,3 0-1 0,-2-3 1 0,2 3-1 15,3-6 1-15,-2 3-1 0,1 0 1 16,-3-2-1-16,0 1 1 0,0 4-1 16,-4-4 0-16,-1 4 1 0,0-8 0 15,-5 8-1-15,3-3 1 0,-3-3 0 16,-6 6 0-16,3-3 0 0,-4 3 1 15,-2 0-1-15,1 0 1 0,-4 0 0 16,2 5-1-16,-1 1 0 0,0-3 0 16,0 4-1-16,3-4 1 0,2 4-1 15,1-5 0-15,0 2 0 0,5-4 0 0,-4 6 0 16,4-6 0-16,0 2 0 0,4-2 0 16,0 0 0-16,2 0 0 0,1 0 0 15,0 0 0-15,3 0 1 0,0 0-1 16,-1 0 0-16,2-2 0 0,-4 2 0 15,4-5 0-15,-4 5 1 0,1-4-1 16,-2 4 0-16,0-3 0 0,-3-3 1 0,3 2-1 16,-6 3 1-16,0-6 0 0,0 5 0 15,0-4 1-15,0 1 0 0,-6 3-1 16,3 2 1-16,-2-7 0 0,0 7-1 16,-5 0-1-16,1 0 1 0,0 0-1 15,-3 7 0-15,3-5 0 0,0 1 0 16,1 3 0-16,-2-4 1 0,4 1-1 15,2 3 0-15,-2-6 0 0,6 3 0 16,-3-3 0-16,3 3 0 0,0-3 0 0,0 6 0 16,3-6 0-16,1 0 0 0,1 0 0 15,-3 0 0-15,4 0 0 0,1-6 1 16,-1 6-1-16,-2-5 1 0,1 4-1 16,-1-5 1-16,-1 3 0 0,-3-1 1 15,4-1 0-15,-4 2 0 0,0-4 0 16,0 3 0-16,0-3 0 0,-5 4 0 0,2-1-1 15,0 4 1-15,-2-6-1 0,1 6-1 16,0-4 1-16,-2 4-1 0,3 0 0 16,-3 4 0-16,2 1 0 0,1-5 0 15,-1 6 0-15,1 1 0 0,-1-4-1 16,4 4 1-16,-4-3 0 0,4 3 0 16,0-3 0-16,0 1 0 0,0 0 1 15,0-2-1-15,0 1 0 0,0 1 0 16,5-5 0-16,-1 6 0 0,-1-6-1 0,-3 6 1 15,6-6 0-15,-2 0 0 0,1 3 0 16,-1-3 0-16,2 0 1 0,-4 0-1 16,4-4 0-16,-1 4 0 0,-1-7 0 15,-1 3 1-15,1-3-1 0,-4 2 0 16,4 0 1-16,-4 0-1 0,0 1 0 16,-4 4 0-16,0-6 0 0,-2 6 0 0,-3 0-2 15,1 4-1-15,-4 2-1 0,1-1-2 16,-2 2-3-16,2 3-3 0,0 1-5 15,3-3-9-15,-1 0-43 0,2 0-30 16,4-5-65-16,3 6-145 0</inkml:trace>
  <inkml:trace contextRef="#ctx0" brushRef="#br0" timeOffset="115958.31">1911 6064 185 0,'2'0'49'15,"3"-6"3"-15,-5 2-26 0,2 4-5 16,-2-2-4-16,6 2-3 0,-6 0-4 0,0 0-4 15,0 0-2-15,0 0-2 0,0 0 1 16,0 0-1-16,0 0 1 0,-6 3 1 16,2 1 0-16,4 1 1 0,-9-2 0 15,7 1 0-15,-3 1 1 0,3 0 0 16,-3 0-1-16,5-3-1 0,0 2 1 16,0-4-2-16,0 5 0 0,0-5 0 15,6 0 0-15,0 0 1 0,1 0 0 16,-1-8-1-16,3 7 1 0,2-7-1 15,-3 1 0-15,4-1 0 0,-5 1 0 0,2-1 3 16,1 0 1-16,-5-1 2 0,0 1 1 16,-1 1 1-16,-4 0 1 0,4 3-1 15,-4 0 0-15,0-2-3 0,-5 6-1 16,0 0-1-16,-1 0-2 0,-1 0 0 16,0 0-1-16,-5 8 0 0,3-6 0 0,-3 5-1 15,0-3 0-15,-1 3 1 0,2 0-1 16,1 2 0-16,-2-3 0 0,4 1-1 15,-3-1 0-15,3 1 0 0,2 1 0 16,3-6 0-16,-2 2-1 0,5 1 1 16,0-5-1-16,0 2 1 0,0-2 1 15,0 0-1-15,5 0 1 0,-2-3 0 16,1-4 0-16,4 2 0 0,-2-3-1 16,1 0 0-16,1-1 0 0,-2 0 0 0,2-1 0 15,-2-1 0-15,-1 3 2 0,0 1 1 16,-5 0 1-16,0 5 0 0,0 2 0 15,-8-5 0-15,3 5 0 0,-8 7-3 16,2 0 0-16,-2 0-1 0,-2 1 0 16,-3 3-1-16,3-1 1 0,-5-2-1 15,7-1 1-15,-5-1-1 0,5 0 1 16,5-1-1-16,-2 0 1 0,6-3-1 0,4 3 0 16,0-5 1-16,0 5-1 0,8-5 1 15,4 0 0-15,0 0-1 0,3-7 1 16,4 2 0-16,-3-1-1 0,2 0 1 15,1-4-1-15,1 0 0 0,-6 1 1 16,1 0-1-16,-4 1 0 0,-1-1 1 16,-1 2 0-16,-7 2 0 0,3 3 1 15,-5-2 0-15,-6 4 0 0,-1 0 0 0,0 0 0 16,-4 4 0-16,2 0 0 0,-5 0-1 16,2 0 1-16,-2 0-1 0,3 1 0 15,2-3 0-15,0-2 0 0,3 5-4 16,2-5-10-16,4 6-88 0,0-6-84 15,6 0-220-15</inkml:trace>
  <inkml:trace contextRef="#ctx0" brushRef="#br0" timeOffset="120683.45">1866 6115 133 0,'0'0'29'0,"0"0"0"15,0 0-20-15,0 0-7 0,-4 3 1 16,4-3 1-16,0 0 2 0,0 3 2 15,0-3 1-15,0 0 2 0,0 0 2 16,0 6-1-16,0-6 1 0,0 4-1 16,5-4-1-16,0 5 0 0,-3 1 0 15,4-2-1-15,3 0 0 0,1 3 0 16,-1-1 0-16,2 1-1 0,3 2 0 0,-2 2-2 16,3-1 0-16,-2-1-1 0,6 2-2 15,-5-2 1-15,4 3-2 0,-4-1 0 16,2 0 0-16,1 1 0 0,-3 1 0 15,-1-2 0-15,1 1 0 0,-2 3 1 16,0-3-1-16,-3-2 0 0,2-1-1 16,-4 2 0-16,1 1-1 0,-2-1 0 15,1 1 0-15,-1 2 0 0,0-2-1 0,2 0 1 16,-3 0-1-16,1 0 0 0,-3-2 1 16,3-1-1-16,0 2 0 0,1 0 1 15,-1-2 0-15,-1 0 0 0,2 1-1 16,1 1 1-16,-2 0 0 0,2-4 0 15,0 1 0-15,3 0 0 0,2 3 0 16,-4-3 1-16,7 0-1 0,-2 1 2 16,0-1 1-16,0 0 1 0,5 2 0 15,-5-2 2-15,5 3 0 0,-4-1-1 0,3 1 0 16,-3 1-2-16,3 1-1 0,-3-1-1 16,-1-1 0-16,-1 0-1 0,0-1 0 15,0-1 0-15,-1-1 1 0,0 0 1 16,0 3 0-16,-2-1 0 0,2 1 0 15,1-2 1-15,-4-2-1 0,2 2-1 16,2-3 0-16,-6 2 0 0,1-1-1 16,4-1 0-16,-4 1-1 0,2 0 1 0,-2 1 0 15,1 0-1-15,1-1 0 0,-2 1 0 16,-1 1 1-16,4-1-1 0,-3 1 0 16,0 0 1-16,3 1-1 0,-3-1 1 15,4 1 0-15,1-3-1 0,-3 3 1 16,7-1-1-16,-4 0 1 0,2 1-1 15,-1-2 0-15,4 2 1 0,-4-2-1 0,1 3 0 16,-2-1 0-16,4-3 0 0,-3 3 1 16,2-1-1-16,0 2 0 0,0-1 0 15,1 1 0-15,-1 2 1 0,2-3-1 16,1 2 0-16,-5 0 0 0,1 1 0 16,0 0 1-16,2-1-1 0,-4-1 0 15,1 0 0-15,-2-1 0 0,2 0 1 16,-2-5-1-16,-3 2 0 0,3-1 0 15,0 1 0-15,-4 0 0 0,4-1 0 0,-4 2 0 16,4 4 0-16,-1-4 1 0,0-1-1 16,1 1 0-16,2 1 0 0,1-3 0 15,1 2 0-15,-2 0 0 0,1-2 0 16,0 2 1-16,1-2-1 0,-2 2 0 16,-1 0 0-16,0 0 0 0,1 1 1 15,-1-1-1-15,0 3 0 0,0 0 0 16,0-2 0-16,1 3 0 0,0 4 1 0,4-1 0 15,-4 2 0-15,0 1 1 0,3-1-1 16,1 0 1-16,-1 1 0 0,2-4-1 16,2-1 0-16,-3 2 0 0,0-3 0 15,1-1 0-15,1-1-1 0,-2-1 1 16,1-1-1-16,0 1 0 0,-2-3 1 16,3 3-1-16,2 0 1 0,-4 1-1 15,4-3 1-15,-4 3-1 0,-1-1 0 16,2 0 1-16,-1-5-1 0,-3 4 1 0,-2-2-1 15,1 2 0-15,-1 1 0 0,1 3 0 16,-2 0 1-16,0 0-1 0,0 0 0 16,0 1 0-16,1-1 0 0,-2 1 1 15,5-4-1-15,-2 4 0 0,0-1 0 16,0-1 1-16,0 1-1 0,0 1 0 16,-2-2 0-16,1 2 0 0,-5-2 0 15,2-1 0-15,2 1 0 0,-5 0 0 0,3 0 0 16,-1-2 0-16,3 3 0 0,-1-4 1 15,1 2-1-15,3 0 0 0,0-3 0 16,0 2 0-16,3 2 0 0,-2-1 1 16,3 1-1-16,0 0 0 0,1-1 0 15,0 2 0-15,-1-2 0 0,-1 2 0 16,-2 1 0-16,1 1 0 0,-2-2 1 16,3 0-1-16,-5 0 0 0,3 0 0 0,-3-3 0 15,1 1 0-15,-2-4 0 0,0 0 1 16,-3 0-1-16,1 1 1 0,0 3-1 15,-2-1 0-15,1-3 1 0,-1 4-1 16,1 0 0-16,1-1 0 0,-1-2 1 16,2 1-1-16,-1 1 1 0,1-4-1 15,0 4 1-15,-1-2-1 0,2-2 0 16,-1 3 0-16,-2-3 0 0,-1 3 1 16,2-5-1-16,-1 5 0 0,-3-5 0 0,0 4 0 15,-2-5 0-15,2 3 0 0,-2 0 0 16,1-5 1-16,-2 4-1 0,2-4 0 15,-1 8 0-15,0-4 0 0,3 0 0 16,-1 1 0-16,0 0 1 0,1 1 0 16,3 3-1-16,0-5 2 0,0 4-1 15,1-2 1-15,0 2 1 0,2 0 1 16,1-2 0-16,-4 2 0 0,1-3 0 0,-1 2 1 16,-1-2-1-16,2 3 0 0,-3 2-1 15,0 0 0-15,3-1-1 0,-1-1 1 16,1 2-1-16,1-1 0 0,-2-1 0 15,1-3 0-15,-4 3-1 0,1-3 1 16,-1 2-1-16,-1-3 0 0,0 3 0 16,-1-3 0-16,3 2 0 0,-4-3 0 15,0-3 0-15,1 8-1 0,-5-5 0 0,6 0 1 16,-6-3-1-16,7 7 1 0,-7-7-1 16,0 4-3-16,0-4-11 0,0 0-82 15,-7 0-80-15,0 0-208 0</inkml:trace>
  <inkml:trace contextRef="#ctx0" brushRef="#br0" timeOffset="130225.71">3665 7557 45 0,'0'0'11'0,"0"7"3"16,0-4-9-16,0-3 0 0,0 7 0 15,-3-3-1-15,3 1 0 0,0 0 1 16,0-3 2-16,-3 2 5 0,3 1 4 16,0-5 4-16,0 4 2 0,3-4 2 15,-3 3 0-15,0-3-3 0,3 0-4 16,-3 5-5-16,0-5-4 0,0 0-2 16,5 0-2-16,-5 0 1 0,0 0-1 0,2 0 1 15,-2 0 0-15,0-5 0 0,6 5 1 16,-6-4 0-16,0 1 1 0,0 3 0 15,0-9 0-15,0 7 2 0,0-3 1 16,0 1 1-16,0 2-1 0,0-3 0 16,0 2 0-16,0 0-2 0,-6-2-1 15,6 5-1-15,-2-5-3 0,2 5-2 16,-5 0 0-16,0-2 0 0,0 2-1 16,1 0 1-16,-2 0-1 0,0 0 1 15,0 0 1-15,4 0 0 0,-3 0 1 0,5 0 1 16,-3 0 1-16,3 0 1 0,0 0 0 15,-3 0-1-15,3 0-1 0,0 0-1 16,0 2 0-16,3-2-1 0,-3 0-1 16,3 3 0-16,-3-3 1 0,6 0-1 15,-6 5 0-15,5-5 0 0,-5 0 0 0,3 3-1 16,-3-3 1-16,5 0-1 0,-5 4 0 16,4-4 1-16,-4 0-1 15,0 0 1-15,0 0 1 0,0 0 1 0,0 0 0 16,4 0 0-16,-4 0 1 0,0 0 0 15,0-5 0-15,0 5 0 0,0-8-1 16,0 4 0-16,0-3 1 0,0 3-1 16,0-5 2-16,-4 2-1 0,4 1 1 15,-5-1 0-15,0 1-1 0,3 1-1 16,2 1-1-16,-5 4 0 0,5-4-1 16,-6 4-1-16,6 0 0 0,-3 0 0 0,3-5 0 15,0 5 0-15,0 0 1 0,-3 0-1 16,3 0 1-16,0 0-1 0,0 0 1 15,0 5 0-15,0-5-1 0,3 0 1 16,-3 0 0-16,3 4-1 0,2-4 1 16,-5 0 0-16,6 4-1 0,-6-4 0 0,3 5 1 15,-3-5-1-15,5 5 0 0,-5-5 1 16,0 5-1-16,4-5 0 0,-4 0 1 16,0 0 0-16,0 0 0 0,0 0 0 15,0 0 1-15,0 0-1 0,0 0 1 16,0 0-1-16,0 3-1 0,0-3-1 15,0 0 1-15,0 0-1 0,0 0 0 0,0 0 0 16,0 0 1-16,0 0-1 0,0 0 1 16,0 0 0-16,0 0-1 0,4 0 0 15,-4 3 0-15,0-3 0 0,6 0 0 16,-6 0 0-16,0 0 0 0,5 0 2 16,-5 0-1-16,0 0 1 0,0 0-1 15,2 0 1-15,-2 0 0 0,0 0-1 16,0 0 0-16,0 0-2 0,0 0-3 0,0 0-7 15,0 0-27-15,0 0-43 0,5 0-63 16,-5 0-146-16</inkml:trace>
  <inkml:trace contextRef="#ctx0" brushRef="#br0" timeOffset="132735.73">3118 7274 134 0,'0'0'47'0,"0"0"3"0,0 0-1 16,0-4-24-16,0 4-5 0,0 0-6 15,0 0-8-15,0 0-5 0,0 0-3 16,0 0-1-16,0 0 0 0,0 4 2 15,0-4 0-15,0 0 1 0,0 5 0 0,0-5 0 16,0 3 1-16,0-3-1 0,0 0 0 16,0 3 1-16,0-3-1 0,0 5 0 15,0-5-1-15,5 3 1 0,-5-3-1 16,0 0-1-16,5 3 1 0,-5-3 2 16,0 0 7-16,0 0 5 0,0 0 2 0,0 0 2 15,2 0 2-15,-2 0 1 0,0-5 0 16,5 5-4-16,-5-3-3 0,0 3 0 15,0-7 0-15,0 4 0 0,0-1-1 16,0 4-1-16,0-6-2 0,-5 3-1 16,5 3-1-16,-5-4-1 0,5 4-1 15,-4-4 0-15,4 4-1 0,0 0-1 16,-5-4 0-16,5 4 0 0,0 0-1 16,0 0-1-16,0 0 0 0,0 0-1 0,0 0 0 15,0 0 0-15,0 0 0 0,0 4 0 16,0-4 0-16,0 4 0 0,5 0 0 15,-5-4 0-15,0 5 0 0,3-5 0 16,-3 7 0-16,0-7 0 0,5 4 0 16,-5-4 0-16,3 3 1 0,-3-3-1 15,6 0 0-15,-1 0 0 0,-2 5 1 16,0-5-1-16,3 0 0 0,-3 0 1 0,2 0-1 16,-2-5 1-16,0 5-1 0,2 0 1 15,-5-3 0-15,3 3-1 0,-3-3 1 16,0 3 0-16,0-6 0 0,0 6 0 15,0 0 0-15,0-4 1 0,-2 4-1 16,-3 0 0-16,3-3 0 0,-3 3 0 16,0 0 0-16,5 0 0 0,-7 0-1 15,4 0 0-15,-2 0 0 0,3 0 0 16,-3 3 1-16,0 1-1 0,3 1 0 16,-4-3 0-16,6 3 0 0,-6 0 0 0,6 0 1 15,0 1-1-15,0-2 0 0,0-1 0 16,0 3 0-16,0-2 0 0,6 1 0 15,-1-1 1-15,-3-4-1 0,4 3 0 16,-4-3 0-16,3 0 1 0,1 0-1 16,-4 0 0-16,4-3 1 0,-1 1 0 0,-1-4 0 15,-4 1 0-15,5 0 0 0,0 1 0 16,-5 0 0-16,3-3 0 0,-3 2 1 16,0-1-1-16,0 3 1 0,-5-2-1 15,0 2 1-15,0 3-1 0,2-4 0 16,-2 4 0-16,-2 0 0 0,1 0-1 15,-1 0 0-15,1 0 0 0,-1 0 0 16,-1 5 0-16,-2 0 0 0,2-3 0 16,1 4 0-16,2 0 0 0,2-1 0 0,3 2 0 15,-5-4 0-15,5 4 0 0,0-3 0 16,0 3 0-16,0-3 0 0,3 2 1 16,0-2-1-16,3-1 0 0,2 2 0 15,-1-5 0-15,4 3 1 0,-2-3-1 16,2 0 0-16,-3-4 1 0,-1-1-1 15,4 1 1-15,-6-1 0 0,3 0 0 16,-5-3 0-16,2 2 0 0,-2-2 0 0,-3 0-1 16,0 2 1-16,0-1 0 15,0 3 0-15,-4-1-1 0,-1 1 1 0,0 4 0 16,0-5-1-16,1 5 1 0,-3 0-1 16,0-4 0-16,1 4 0 0,0 0 1 15,0 0-1-15,-1 0 0 0,0 6 0 16,1-6 0-16,1 5 0 0,3 0 0 15,-3-3 1-15,3 3-1 0,2 1 0 16,0-2 0-16,0 2 0 0,0-3 1 0,2 0-1 16,3 2 1-16,0-5-1 0,-2 4 1 15,2-4-1-15,2 0 1 0,0-3 0 16,-1-2 0-16,1 2 1 0,-1-1-1 16,1-2 0-16,-1 2 0 0,0-3 0 15,-4 3 0-15,4-1 0 0,-3 1 0 16,-3 1 0-16,3-3 0 0,-3 2 0 0,0 4 1 15,0-6-1-15,-6 6 0 0,4-4 0 16,-3 4 0-16,-1 0-1 0,0 0 1 16,-1 0-1-16,0 6 0 0,0-6 0 15,1 6 0-15,-1 0 0 0,0-1 0 16,2-1 0-16,3 1 0 0,2 0 1 16,0 1-2-16,0-3 1 0,2 0 0 15,3-3 0-15,3 5 0 0,-1-5 0 16,3 0 0-16,-2 0 0 0,4-5 1 0,-4 5-1 15,4-6 0-15,-3 1 1 0,2-1-1 16,-3 4 1-16,0-4-1 0,-2 3 1 16,0-3-1-16,-6 2 1 0,0 0 0 15,0 4 0-15,-6-8-1 0,0 5 1 16,-2 3-1-16,0-4 0 0,-3 4 1 16,2 0-1-16,-2 0 0 0,3 6 0 0,-4-6 1 15,4 5-1-15,1-1 0 0,1-4 0 16,0 5 0-16,1-1 0 0,5 1-3 15,0-1-5-15,0 3-12 0,10-3-79 16,-3 4-79-16,1-4-203 0</inkml:trace>
  <inkml:trace contextRef="#ctx0" brushRef="#br0" timeOffset="135347.72">2186 7261 101 0,'4'0'23'0,"2"0"0"0,-3 4-15 16,2-4-5-16,1 0-1 16,1 0-1-16,-1 3 1 0,1-3-1 0,-1 4 0 15,0-4 1-15,-3 5 0 0,2-5-1 16,0 2 1-16,-2-2-1 0,2 0-16 15,0 0-9-15,-3 0-20 0,-2 0-46 16</inkml:trace>
  <inkml:trace contextRef="#ctx0" brushRef="#br0" timeOffset="135727.4">2523 7274 192 0,'0'0'43'0,"0"0"1"0,0 0-27 16,4 0-12-16,-4 0-3 15,7 4-2-15,-7-4 0 0,7 0 0 0,-1 0 2 16,-4 0 2-16,3 0 4 0,0 0 5 16,-2 0 1-16,4 0 2 0,-2 0-1 15,2 0 0-15,0 0-3 0,5 0-5 16,-4 0-3-16,4 3-4 0,0-3-7 15,-3 0-17-15,3 3-36 0,-3-3-45 16,2 5-112-16</inkml:trace>
  <inkml:trace contextRef="#ctx0" brushRef="#br0" timeOffset="135960.74">2877 7317 212 0,'0'0'40'0,"8"0"0"0,-3 0-46 16,2 5-3-16,1-5 0 0,4 0 1 15,-3 0 1-15,3 0 0 0,0 0 1 16,0 0 1-16,-1-5-12 0,1 1-17 0,6 2-26 15,-4-3-64-15</inkml:trace>
  <inkml:trace contextRef="#ctx0" brushRef="#br0" timeOffset="136607.95">3135 7524 102 0,'0'8'24'16,"0"1"1"-16,0 1-14 0,0-3-6 0,0 4-3 16,0-2 0-16,0-1-1 0,0-1 0 15,0 1 0-15,0-1 0 0,2-1-1 16,-2 2 1-16,0-3 0 0,0 3-2 15,5-4-7-15,-5 4-18 0,0-4-19 16,0 2-52-16</inkml:trace>
  <inkml:trace contextRef="#ctx0" brushRef="#br0" timeOffset="136881.46">3149 7940 146 0,'2'7'41'0,"-2"0"2"0,5-3-21 15,-5-1-3-15,0 3-3 0,5-6-3 0,-5 4-5 16,2 1-3-16,-2-1-7 0,0-1-15 16,5 4-27-16,-5-4-37 0,0 2-88 15</inkml:trace>
  <inkml:trace contextRef="#ctx0" brushRef="#br0" timeOffset="137106.84">3166 8151 202 0,'0'3'41'0,"0"6"0"0,-4-5-40 16,4 4-2-16,0 0-2 0,0-3-1 15,0 3-1-15,-5-4 1 0,5 2 0 16,0-4 0-16,0 1 2 0,0-3 1 15,0 7 1-15,0-5-1 0,0 2-10 0,0 1-26 16,0-3-29-16,0 3-76 0</inkml:trace>
  <inkml:trace contextRef="#ctx0" brushRef="#br0" timeOffset="137305.46">3116 8406 192 0,'0'8'47'0,"0"-2"0"16,0 1-20-16,0 3-17 0,0 2-5 16,0-1-1-16,0 1-2 0,0-1 0 15,0 1-1-15,0-3 0 0,5-3 0 16,-5 2 0-16,0-4 0 0,0 1-2 16,0-2-14-16,0 0-33 0,3-3-41 15,-3 9-99-15</inkml:trace>
  <inkml:trace contextRef="#ctx0" brushRef="#br0" timeOffset="137434.91">3136 8628 345 0,'0'4'71'0,"-5"-4"0"16,5 6-66-16,0 0-23 0,0-3-52 15,0 4-1-15,5-3-47 0,-5 4-97 0</inkml:trace>
  <inkml:trace contextRef="#ctx0" brushRef="#br0" timeOffset="138411.99">2101 8043 150 0,'6'0'35'0,"0"0"1"15,1 0-19-15,2 0-11 0,0 0-3 16,4 0-1-16,-1 0 0 0,2 0-2 16,0 0 1-16,4 0-1 0,1 4 0 15,-2-4-1-15,1 0-6 0,1 0-21 16,0 3-9-16,-4-3-24 0,0 0-57 16</inkml:trace>
  <inkml:trace contextRef="#ctx0" brushRef="#br0" timeOffset="138672.07">2793 8085 165 0,'7'0'35'0,"4"0"-1"0,-2 0-31 16,1 0-20-16,-2 0-16 0,0 0-2 16,-1 0-22-16,3 0-38 0</inkml:trace>
  <inkml:trace contextRef="#ctx0" brushRef="#br0" timeOffset="138854.88">3121 8070 265 0,'0'0'60'0,"4"0"-3"0,1 4-23 0,1-2-59 15,1 4-16-15,0-6-21 0,5 3 0 16,-3-3-30-16,2 0-42 0</inkml:trace>
  <inkml:trace contextRef="#ctx0" brushRef="#br0" timeOffset="139003">3421 8082 205 0,'10'0'48'0,"0"0"-1"16,2 0-27-16,-1 0-66 0,-1 0-41 0,2 0-100 15</inkml:trace>
  <inkml:trace contextRef="#ctx0" brushRef="#br0" timeOffset="139432.03">4337 8082 229 0,'0'0'0'15,"6"0"-32"-15,-1 0-165 0</inkml:trace>
  <inkml:trace contextRef="#ctx0" brushRef="#br0" timeOffset="140055.31">4459 8177 295 0,'0'0'63'0,"0"0"0"0,0 0-53 16,0 0-5-16,0 5-3 0,3-5-1 0,-3 4 0 15,0-4-1-15,4 0 1 16,-4 2 0-16,5-2 0 0,-5 5-1 0,3-1-4 16,-3-2-21-16,7 6-38 0,-7-5-51 15,4 6-123-15</inkml:trace>
  <inkml:trace contextRef="#ctx0" brushRef="#br0" timeOffset="140188.71">4475 8351 313 0,'0'6'66'16,"-3"-2"-2"-16,3 4-64 0,0-3-36 15,0 3-29-15,0-1-49 0,3-2-114 16</inkml:trace>
  <inkml:trace contextRef="#ctx0" brushRef="#br0" timeOffset="140427.2">4481 8624 199 0,'0'0'56'0,"0"5"6"0,-6-5-25 15,6 0-5-15,0 0-7 0,0 0-5 16,0 4-5-16,0-4-11 0,0 0-29 16,6 4-40-16,-6-4-52 0,0 6-126 15</inkml:trace>
  <inkml:trace contextRef="#ctx0" brushRef="#br0" timeOffset="141120.29">3796 8079 295 0,'0'0'78'0,"0"0"4"0,-5 0-41 15,5 0-8-15,0-5-4 0,0 5-6 0,0 0-8 16,5 0-4-16,-3 0-3 0,5 0-3 16,-1 0-2-16,1 0-1 0,2 0 0 15,2 0-1-15,2-3-1 0,0 3 1 16,3 0-1-16,2-4 1 0,1 4-1 15,1-5-1-15,0 5-1 0,-1-4-3 16,1 4-10-16,-2 0-34 0,-3 0-41 16,-1 0-67-16,-1 0-154 0</inkml:trace>
  <inkml:trace contextRef="#ctx0" brushRef="#br0" timeOffset="141311.58">4116 8116 327 0,'0'0'70'0,"6"0"0"16,0 0-52-16,1 0-14 0,0 5-4 0,2-5 0 15,0 6-1-15,2-6 1 0,-1 2-1 16,0-2 0-16,4 0 1 0,-1 0 0 16,3 0 0-16,-2 0-9 0,1 0-61 15,-2 0-57-15,0 6-153 0</inkml:trace>
  <inkml:trace contextRef="#ctx0" brushRef="#br0" timeOffset="142369.37">2054 6734 186 0,'14'0'45'0,"2"5"-1"0,-4-5-25 16,3 0-12-16,-2 4-29 0,3-4-20 16,1 3-35-16,-1-3-83 0</inkml:trace>
  <inkml:trace contextRef="#ctx0" brushRef="#br0" timeOffset="142511.95">2206 6775 226 0,'0'0'50'0,"0"0"-17"0,0-2-51 15,6 2-73-15,4 0-109 0</inkml:trace>
  <inkml:trace contextRef="#ctx0" brushRef="#br0" timeOffset="143442.4">2449 7395 126 0,'0'6'28'16,"0"1"0"-16,-6 3-20 0,6 1-6 15,0-2-2-15,0 1 0 0,0-2-1 16,0-1 1-16,6-2-1 0,-6 1 0 0,0-2 1 16,6 0 0-16,-6-4-1 0,0 4-26 15,2-4-23-15,-2 6-61 16</inkml:trace>
  <inkml:trace contextRef="#ctx0" brushRef="#br0" timeOffset="143662.1">2435 7680 320 0,'0'2'65'0,"0"2"1"16,-2 3-59-16,2 2-6 0,0-3-1 15,-5 3 1-15,5-1-1 0,0-2 0 16,0 2 1-16,-4-5-1 0,4-3 0 16,0 5 1-16,0-5-1 0,0 4 0 0,0-4 1 15,0 3-2-15,0-3-4 0,0 7-11 16,0-7-18-16,5 3-32 0,-5-3-49 16,5 6-111-16</inkml:trace>
  <inkml:trace contextRef="#ctx0" brushRef="#br0" timeOffset="143853.92">2467 7943 235 0,'0'6'56'0,"0"4"0"15,0 0-35-15,0 0-8 0,0 1-6 16,2 0-5-16,-2 0-4 0,5-4-8 15,-5 1-12-15,6 1-31 0,-6-5-3 0,0 2-36 16,2-3-63-16</inkml:trace>
  <inkml:trace contextRef="#ctx0" brushRef="#br0" timeOffset="144000.45">2469 8261 284 0,'0'4'59'0,"0"0"0"0,0 3-59 0,0 4-19 16,0-2-38-16,5-3-48 0,-5 4-116 15</inkml:trace>
  <inkml:trace contextRef="#ctx0" brushRef="#br0" timeOffset="144177.06">2428 8463 305 0,'0'7'67'0,"0"-1"1"0,0 1-51 16,0 3-9-16,5 0-6 0,-3-2-16 16,3 2-32-16,-5-1-22 0,7 0-48 15,-7-5-107-15</inkml:trace>
  <inkml:trace contextRef="#ctx0" brushRef="#br0" timeOffset="144311.71">2423 8686 251 0,'0'7'62'0,"0"3"1"16,6 1-36-16,0-1-11 0,-1 1-29 0,2-3-46 15,-4-2-51-15,4-1-127 0</inkml:trace>
  <inkml:trace contextRef="#ctx0" brushRef="#br0" timeOffset="144974.54">2358 7014 192 0,'-2'0'40'0,"2"0"0"0,-7-4-35 15,7 4-2-15,0 0-2 0,0 0 8 0,0 0 8 16,0 0 9-16,0 0 5 0,0 0 4 16,0 0 1-16,0 0-1 0,0 0-7 15,0 0-10-15,0 5-7 0,-2-2-5 16,2 4-4-16,0 1-1 0,0 0 0 16,0 3-1-16,0 0 1 0,0 0 0 15,3-2-1-15,-3-2-1 0,0 2-6 16,6-1-11-16,-6 2-14 0,5-3-18 15,-3 0-27-15,3-2-51 0,-5 0-98 16</inkml:trace>
  <inkml:trace contextRef="#ctx0" brushRef="#br0" timeOffset="145104.81">2395 7186 156 0,'0'11'37'0,"0"-4"0"15,0 2-23-15,0 2-10 0,0-4-36 16,0 1-34-16,0-2-84 0</inkml:trace>
  <inkml:trace contextRef="#ctx0" brushRef="#br0" timeOffset="145201.68">2402 7322 223 0,'-5'7'48'0,"3"2"1"0,2-1-39 15,0 0-31-15,0-2-26 0,0 0-38 16,7-1-92-16</inkml:trace>
  <inkml:trace contextRef="#ctx0" brushRef="#br0" timeOffset="148351.9">13335 8818 113 0,'5'0'34'16,"-3"0"7"-16,4 0-10 0,-6-4-2 16,5 4 4-16,-5-6 2 0,0 6 1 0,2 0-3 15,-2-4-4-15,0 4-5 0,0 0-3 16,-5-2-5-16,5 2-5 0,-7-5-2 16,5 5-3-16,-3-4-3 0,3 4 0 15,2 0-1-15,-6 0 0 0,6-1-1 16,-6 1-1-16,4 0 0 0,-4 0 1 15,2 2-2-15,4 5 1 0,-4-2 0 16,0 3 1-16,4 0 0 0,-5 0 0 16,5 1 1-16,0 2 0 0,5-4 0 0,-1-1 0 15,-2 2-1-15,4-5 1 0,1 5 0 16,-2-6-1-16,-1 2 1 0,1 1-1 16,1-5 1-16,-4 3 0 0,3-3 0 15,0 0 0-15,-5 0 0 0,2 0 1 16,-2 0-1-16,0 0 0 0,0-7 0 15,0 2 1-15,0 3-1 0,-5-6 1 16,5 5 1-16,-7-5-1 0,7 3 2 16,-4-1-1-16,0 4 1 0,4-2-1 0,-6 4-1 15,6-4 0-15,-3 4-1 0,3 4-1 16,-4 0 0-16,4-1-1 0,-7 5 0 16,7-4 0-16,-5 3 0 0,5 3 1 15,0-3-1-15,0 0 1 0,0 1-1 16,0-1 1-16,4 1 0 0,2-3 0 15,-3 2-5-15,3-3-13 0,1 3-69 16,-1-7-70-16,5 0-180 0</inkml:trace>
  <inkml:trace contextRef="#ctx0" brushRef="#br0" timeOffset="149265.74">13984 8865 212 0,'5'-3'48'0,"1"-5"0"16,-4 4-33-16,4 0-6 0,-1-2-4 16,-3 6-1-16,3-3-1 0,-5 3 1 0,4 0 1 15,-4 0 1-15,4 0 2 0,-4 2 1 16,6-2 2-16,-6 8-1 0,0-3 0 15,2 4-1-15,-2-3-1 0,0 1-2 16,0 3-1-16,5-2 0 0,-5-1 0 16,0 1-1-16,3-3 1 0,-3 1-1 15,0-3 1-15,4-3 0 0,-4 3 0 16,0-3 2-16,0 0 0 0,0 0 0 0,0-3 0 16,0 3-1-16,-4-6-1 0,1-2-1 15,-3 1-2-15,2 1-1 0,-3-4 0 16,-1 0-1-16,0 0 1 0,2 4 0 15,-2-2 1-15,1 1-1 0,1 3 0 16,0 4 0-16,0 0-1 0,6 0 0 16,-7 3 0-16,7 4 0 0,0-4 2 15,0 6 3-15,0-7 3 0,0 4 3 16,7-6 1-16,0 3 0 0,3-3 0 0,-1 0-1 16,4-7-2-16,-2 4-3 0,-2-1-1 15,4-2-3-15,-5 3 1 0,-2-4-1 16,0 4 0-16,-6 1-2 0,5 2 0 15,-5 0-2-15,-5 0 1 0,1 3-2 16,-4 4-1-16,0 0-5 0,0 6-1 16,-4 1-4-16,5 0-14 0,-1-2-27 0,2 0-33 15,0 0-57-15,6-4-125 0</inkml:trace>
  <inkml:trace contextRef="#ctx0" brushRef="#br0" timeOffset="150081.8">14762 8839 189 0,'-5'-4'47'0,"5"-4"2"0,-4 5-12 16,4-4-19-16,-4 3 2 0,4-2 4 16,-5 3 3-16,5 0 2 0,-2 3 0 15,2-6-2-15,0 6-3 0,-4 0-7 16,4 0-5-16,0 0-4 0,0 0-3 15,0 6-2-15,0-3-2 0,0 3-1 16,0 1 1-16,5 1-1 0,-5-2 1 0,3 5-1 16,-3-3 1-16,4-4-1 0,-4 4 1 15,5-6 0-15,-5 3-1 0,2-2 1 16,-2-3 0-16,0 3 0 0,5-3 0 16,-5 6 0-16,0-6 1 0,0 0 0 15,0 0 0-15,0 0 0 0,0 0 1 16,-5-9-1-16,5 8 0 0,-7-6 0 0,1-3-1 15,0 3 0-15,0-3 0 0,-2 0-1 16,3 1 1-16,-1 3 0 0,0-2 0 16,3 8 0-16,-4 0 0 0,1 4 1 15,-1 3-1-15,1 0 0 0,0 1-1 16,-2 2 1-16,2 0-1 0,6 2 1 16,-6-3 1-16,6-4-1 0,0 3 1 0,0-3 0 15,0 0 1-15,6-3 0 16,0-2 1-16,2 0 0 0,-2 0-1 0,3 0 1 15,1-2-1-15,-2-3 0 0,1 0-1 16,-3 2 0-16,0-4 0 0,-2 5-1 16,0-3 0-16,-4 1 1 0,0 1-2 15,0 3 1-15,0-9-2 0,-4 9 1 16,4-2-1-16,-7 2 1 0,1 0-1 16,0 8 1-16,2-3 0 0,-3 5 0 0,1-1 0 15,3-2-3-15,3 2-5 0,-4 1-16 16,4-1-69-16,0-3-74 0,0 1-187 15</inkml:trace>
  <inkml:trace contextRef="#ctx0" brushRef="#br0" timeOffset="150885.37">15525 8829 277 0,'0'-3'66'0,"-5"3"2"15,5-6-45-15,-3 6-3 0,3 0-4 16,-4 0-2-16,1 5-3 0,3-3-2 15,-4 3-3-15,-2 2 0 0,2 0-1 16,0-1-1-16,0 3-1 0,2-5 1 16,2 3-1-16,-6-3-1 0,6 2 1 15,-5-6-1-15,5 5 0 0,0-5 0 0,0 0 0 16,0 0 1-16,0 0 0 0,0 0 0 16,5 0 0-16,-5-4 0 0,0-2 0 15,3 1-1-15,-3 0-1 0,0 0 0 16,0-4 0-16,-4 3 0 0,4-1 0 15,-9 4 0-15,5-3 0 0,-3 6 1 16,1 0 0-16,0 0 0 0,-2 8 0 16,2-1-1-16,-1-1 0 0,2 3 1 15,2-3-1-15,-1 1 0 0,4 1 1 0,-6-5 0 16,6 4 0-16,0-4 1 0,6-1 1 16,-3-2 0-16,1 4-1 0,2-4 0 15,1 0 0-15,1 0-1 0,-2-5 0 16,0 3 0-16,-1-3-1 0,-1 0 1 15,-1 2-1-15,-3-6 0 0,0 4 0 16,0-1 0-16,-5-4 0 0,1 5 1 16,0-2 0-16,-2 3 0 0,-2 4 0 15,2-6 0-15,-1 6 0 0,1 0 0 0,0 0-1 16,3 0-1-16,-2 3 1 0,0-3 1 16,2 0 1-16,3 0 1 0,0 0 0 15,-4 0 0-15,4-3 0 0,0 3-1 16,0-3 0-16,0 3-1 0,4 0-2 15,-4 0 0-15,0 0 0 0,3 5 0 16,-3 2-1-16,0-3-2 0,0 4-3 0,5 0-9 16,-5-2-33-16,2 2-48 0,-2-4-72 15,6-4-169-15</inkml:trace>
  <inkml:trace contextRef="#ctx0" brushRef="#br0" timeOffset="151826.48">16254 8810 146 0,'-8'-4'51'0,"-4"1"5"0,4-3-7 0,-3 2-8 15,3 4-2-15,1-4-6 0,1-2-7 16,0 6-6-16,1 0-6 0,5-2-3 15,-4 2-5-15,4 0-1 0,0 0-2 16,-5 0 1-16,5 4-2 0,0-4 1 16,-5 7-1-16,5-4-1 0,-2 5 0 0,2-1 0 15,-6 0 0-15,6 1 1 0,0-2-1 16,0 2 1-16,0 0 0 16,0-3 0-16,0 0 1 0,6 0-1 0,-6-3 1 15,6-2-1-15,2 7 1 0,-3-7 0 16,2 0-1-16,-1 0 1 0,0 0 0 15,-1 0-1-15,0-6 0 0,-5 6 1 16,6-3-2-16,-6-1 1 0,0-2 0 16,0 4-1-16,-2-5 1 0,-3 3 2 0,-1 0 0 15,0-2 2-15,0 6 0 0,-1-3 0 16,-1 3 1-16,-4 3-2 0,5 3-1 16,0-1-2-16,-6 2 0 0,5-2-1 15,1 4-1-15,1-5 1 0,-1 3-1 16,4-4 1-16,0 3-1 0,3-3 1 15,0-3 0-15,5 3 0 0,-5-3 1 16,9 0 0-16,-3 0 0 0,0-3 1 16,1 3-1-16,-1-9 1 0,1 6-2 0,-5-4 1 15,-2 4-1-15,5-5 0 0,-5 4 1 16,0-3 0-16,0 4-1 0,0 1 0 16,-6 2 0-16,1 0-1 0,-1 2-3 15,0 4-7-15,-3 0-32 0,2 4-49 16,-1-1-72-16,8-5-169 0</inkml:trace>
  <inkml:trace contextRef="#ctx0" brushRef="#br0" timeOffset="153056.34">13129 9357 276 0,'0'0'62'0,"0"0"2"15,0 5-44-15,0-5-4 0,0 0 0 16,0 0 2-16,3 0 3 0,2 0-1 16,2 0 0-16,0-7-1 0,5-3-4 15,0 5-4-15,1-4-4 0,2-2-3 16,-1 1-1-16,4-1-1 0,0 1-1 15,-2 2 0-15,3-3 0 0,-1 1 0 16,-2-3 0-16,-3 2 0 0,0 0-1 16,-1 2 1-16,-4-1 0 0,-2 7 0 15,1-3 0-15,-5 6-1 0,3-3 0 0,-5 3 0 16,0 0-1-16,0 5 2 0,0 0 0 16,-6-2 1-16,-1 7 1 0,1 0 2 15,-1 0 1-15,0 2 1 0,0 2 0 16,-5 5 0-16,4-1-1 0,2 4 0 15,-2 1-1-15,1 4-1 0,1 1-2 16,0-3 0-16,4-1-1 0,-3-4 0 16,5 0 1-16,0-5-1 0,0-4 0 15,0 0 0-15,0-6 1 0,2 1-1 0,3-4 1 16,-5-2-2-16,7 0-2 0,-2 0-3 16,2 0-6-16,1-2-14 0,-2-6-73 15,2 1-76-15,2-4-190 0</inkml:trace>
  <inkml:trace contextRef="#ctx0" brushRef="#br0" timeOffset="153850.13">13982 9240 323 0,'0'0'73'0,"-5"0"1"0,5-3-50 16,0 3-11-16,0 0-5 0,0-6-2 15,0 3 0-15,0-3 2 0,7 0 2 0,-1-2 1 16,2 1-1-16,3 0 0 0,-3-2-1 16,6 2-2-16,2 0-2 0,0 0-2 15,-2 3-1-15,4 0 0 0,-4-1 0 16,5 5-1-16,-5-2 0 0,-1 2 0 15,0 0 0-15,-4 3 1 0,2 2 0 16,-4-1 1-16,-1 2 2 0,-6-1 0 16,5 4 1-16,-5 2 1 0,-6 1-1 15,-1 1 0-15,-4 1-1 0,-3 2-2 16,0 0 1-16,-5 2-2 0,-2-2 0 16,2 2-1-16,-2-2 0 0,1 2 0 0,0-2 0 15,0 0-1-15,3-1 1 0,1-1-1 16,3-2 0-16,1-1 1 0,4-1-1 15,2-2 0-15,6 2 0 0,0-2-1 16,0 1 1-16,6-5 0 0,2 2 1 16,7-6 0-16,3 0 1 0,3 0 1 15,5 0 0-15,1-7 0 0,5 2-1 0,-2-2 1 16,1 4-1-16,1-2-1 0,-2 5 1 16,-1-4-1-16,-2 4 0 0,-7-3 0 15,0 3-1-15,-1-5 2 0,-6 5-1 16,-6-3-3-16,-1 3-4 0,-6 0-6 15,0 0-17-15,0 5-71 0,-11 0-80 16,4-5-193-16</inkml:trace>
  <inkml:trace contextRef="#ctx0" brushRef="#br0" timeOffset="154748.46">14786 9167 263 0,'-4'0'64'0,"-1"0"5"16,-1 0-40-16,6 0-2 0,-4 0 1 15,4 0 1-15,0 0-2 0,0 0-4 16,0 0-4-16,0 0-6 0,0 0-3 16,0 0-4-16,0 0-1 0,0 0-3 15,0 0 0-15,0 0-1 0,0 0 0 16,-3 0 0-16,3 0 0 0,0 0 0 15,0 0-1-15,0 0 1 0,-5 0 0 16,5 0-1-16,0 0 0 0,0 0 1 0,-3 0-1 16,3 4 1-16,0-4 0 0,0 0 0 15,0 0-1-15,0 0 0 0,0 0 1 16,0 0-1-16,6-4 0 0,-1 4 1 16,3-6-1-16,0 3 0 0,5-1 1 15,1-1-1-15,-1 2 1 0,5-3-1 16,-2 3 0-16,-2 3 1 0,0-4 0 0,3 4 0 15,-1 0 0-15,-5 4 0 0,2-2 1 16,-3 4-1-16,-1 0 1 0,-3 3 1 16,-6-2 0-16,0 0 2 0,0 4 0 15,-8-1 1-15,0 2 0 0,-3-1 0 16,-1 0-1-16,-2 2-2 0,-1-4 0 16,1 0-1-16,3-2 0 0,0 1-1 0,5 2-1 15,0-5 0-15,6 4-1 0,0 2 1 16,8-1-1-16,-1 1-1 0,3 1 0 15,-1 0 1-15,4-2 1 0,-2 3 0 16,3-2-1-16,-2 1 1 0,-2-1 1 16,1-1-1-16,-2 2 0 0,-1-1 0 15,-4-1 0-15,-4-2 0 0,0 0 0 16,0 2 1-16,0-2 0 0,-7-2 1 16,-4 2 2-16,1-1 1 0,-2-2 3 0,-2-3 2 15,0-2 2-15,1 5 1 0,-2-5 1 16,0 0-1-16,0-6-2 0,1 3-1 15,-1-3-3-15,-1 3-3 0,0-2-7 16,3 0-8-16,0 5-11 0,-1-2-92 16,2 2-94-16,0 0-233 0</inkml:trace>
  <inkml:trace contextRef="#ctx0" brushRef="#br0" timeOffset="157663.85">13420 7529 173 0,'-5'3'43'0,"5"-3"2"16,-2 3-25-16,2-3-6 0,0 8-4 16,-6-8-1-16,6 3-2 0,0-3-2 0,0 6 0 15,0-6 1-15,0 4 2 0,0-4 1 16,-2 0 1-16,2 3 2 0,0-3 0 15,0 0 2-15,0 0 2 0,0 0-1 16,0 0-1-16,-4 0 0 0,4 0-1 16,0 0 0-16,0 0-2 0,0 0-3 15,0 0 0-15,0 0-2 0,-5-3 0 16,5 3-2-16,0 0 0 0,0 0-2 16,0 0-1-16,-2 0 0 0,2-2 0 15,0 2 0-15,0 0 0 0,-5 0 0 0,5 0 0 16,-3 0 0-16,3-5 0 0,-5 5 0 15,-1 0 0-15,6 0 0 0,-6 0 0 16,6 0 0-16,-6 0 0 0,6-4 0 16,-7 4 1-16,5 0 1 0,-3 0 0 15,5 0 2-15,-6 0-1 0,6 0 0 0,-4 0 0 16,4 0 0-16,-5 0 0 0,5 0-1 16,-6 0 0-16,6 0 0 0,-6 0 0 15,6 0-1-15,0 0 0 0,0 0 0 16,0 6-1-16,0-6-1 0,0 5 1 15,6-5-1-15,-6 1 1 0,2-1 0 16,-2 4-1-16,6-4 1 0,-6 0-1 16,6 0 1-16,0 0-1 0,-4 0 1 15,3 0-1-15,-3 0 1 0,-2 0 0 16,5 0-1-16,0 0 1 0,-5-5 0 0,5 3 0 16,-5-3 0-16,3 5 0 0,-3-6 1 15,6 1-1-15,-6 1 1 0,0 0 1 16,0-1 0-16,0 2 0 0,0-1 0 15,0 4 0-15,-7-6 0 0,7 6-1 16,-5 0-1-16,3 0-1 0,2 0 1 16,-7 0-1-16,2 6 1 0,-1-3-1 0,3 0 0 15,-2 3 0-15,0-2 0 0,3 2 0 16,-3-2 0-16,5-2 0 0,-2 3 1 16,2 0-1-16,0-3 0 0,0-2 0 15,0 8 0-15,0-8 0 0,3 4 0 16,-3-4 0-16,5 0 1 0,0 0-1 15,-2 0 1-15,2 0-1 0,0 0 1 16,-2-6-1-16,2 1 1 0,-5 2-1 16,6 1 1-16,-6-5-1 0,5 4 1 0,-5-1 0 15,0-2 1-15,0 4-1 0,0 2 1 16,-4-8-1-16,-2 8 1 0,0-3-1 16,0 3 0-16,-3 0 0 0,3 0 1 15,-1 0 0-15,1 0 0 0,-2 0 0 16,2 0 0-16,4 0 0 0,2 4 0 15,-5 1-1-15,5-2 0 0,0 4-1 0,0-3 0 16,0 1 1-16,0 2-1 0,0-4 0 16,0 4 0-16,5-4 1 0,-3-3-1 15,3 5 0-15,-1-5 0 0,1 0 1 16,1 0-1-16,-1 0 1 0,-2 0-1 16,3 0 1-16,0-4-1 0,-6 0 1 15,7 4-1-15,-7-5 1 0,2 0 0 16,-2 3-1-16,0-5 0 0,-3 4 1 15,-2-1-1-15,-1 4 1 0,-1-7-1 0,-1 7 0 16,1 0 0-16,-5-3 0 0,4 3 1 16,-4 3-1-16,3-3 0 0,2 7 1 15,1-3-1-15,1 1-2 0,5 2-8 16,0 0-28-16,0-1-61 0,6 2-78 16,0-3-189-16</inkml:trace>
  <inkml:trace contextRef="#ctx0" brushRef="#br0" timeOffset="185897.7">13423 7495 6 0,'-27'-43'-4'16,"-20"8"2"-16</inkml:trace>
  <inkml:trace contextRef="#ctx0" brushRef="#br0" timeOffset="188158.44">12628 6833 178 0,'0'0'52'0,"0"0"2"0,0 0-7 16,0 0-22-16,0 0-14 0,0 0-5 15,0 0-3-15,0 0-2 0,0 0-2 0,0 0 1 16,0 0-1-16,0 0 2 0,0 0 1 15,0 0-1-15,0 0 1 0,0-2-2 16,0 2 1-16,0 0 0 0,0 2 0 16,0-2 0-16,0 0 3 0,0 5 2 15,0-5 2-15,5 6 2 0,-5-6 1 16,0 5-1-16,7-5-1 0,-5 7-1 0,3-3-2 16,1 2 0-16,1 0-2 15,-1 0-1-15,3 4 1 0,1 3-1 0,-2-1 0 16,1 3 1-16,1 2 0 0,2-2-1 15,-1 2 1-15,1 0 0 0,0-2-1 16,2-2 0-16,-2 1 0 0,3 0-1 16,-3-1 0-16,2-2 0 0,-1-1-1 15,-1 1 1-15,2 0-1 0,-1-3 0 16,1 2 1-16,-1-1-1 0,0-1 1 16,-2-1 1-16,-2 2-1 0,4-1 0 15,-5-2 0-15,4 4 0 0,-3-1 0 0,1 1-1 16,2 0 1-16,-2-2-1 0,2 2-1 15,1-2 1-15,0 1 0 0,0-3 0 16,2 0-1-16,-2-2 1 0,1 3 0 16,-3-1-1-16,1-1 1 0,-3 0-1 15,-1 5 1-15,2-1-1 0,-2 1 0 16,-1-1 0-16,1-2 1 0,2 3-1 0,-1 2 0 16,-2-2 0-16,3 1 1 0,-3 2-1 15,1-1 0-15,3 1 1 0,-3 2-1 16,1-5 0-16,1 3 1 0,-2-3-1 15,-1 3 0-15,4-2 1 0,-4-1-1 16,0 1 0-16,-1-1 0 0,2 1 0 16,-1-2 0-16,0 2 1 0,0-3 0 15,5-1 1-15,-4 3 0 0,4-2 0 16,-3 0 1-16,2-3-1 0,-3 4 1 16,4-2-1-16,0 1-1 0,-4 0 0 0,4-1-1 15,-3 0 1-15,3 3-1 0,1-4 1 16,0 1-1-16,-1 1 0 0,-2-3 1 15,2 3-1-15,1-3 1 0,-2 2 0 16,-2-2-1-16,3 4 1 0,-4-2 0 16,4-1 0-16,-3 2 0 0,2 0 0 15,-2-3 0-15,3 2-1 0,0-3 1 0,1 1-1 16,-1 1 1-16,-3-1-1 0,4 2 1 16,0 0-1-16,-1 1 1 0,-2 0 1 15,3 2-1-15,2 2 0 0,-1-3 0 16,0-2 1-16,0 0-1 0,1 1 0 15,-3-1-1-15,1 1 1 0,0 1-1 16,-1-2 0-16,-2 1 1 0,2 2-1 16,-4 0 0-16,4-3 1 0,-1 3-1 15,-3 0 1-15,5-1 0 0,-5 2 0 0,4 0-1 16,1-1 1-16,-1-1 0 0,3 3 0 16,-1-1 1-16,4-1-1 0,-2 1 0 15,3 1 0-15,0-2 0 0,0 0 0 16,-4 0 0-16,4 1 1 0,-4-1-1 15,1-2 2-15,-1-1-1 0,-2 4 0 16,0-2 0-16,0 2 0 0,-4 0 0 0,6-1-1 16,-2 0 0-16,0-1-1 0,1 0 1 15,1 1-1-15,-1 0 1 0,0 0 0 16,0-1-1-16,-2-1 1 0,1 0 1 16,-3-3 0-16,1 1 0 0,3-6 1 15,-2 7-1-15,-1-7 0 0,-1 4 0 16,2-4 0-16,0 9-1 0,-3-9 0 0,1 6 0 15,0 1-1-15,0-5 1 0,-1 2-1 16,-1 3 0-16,2-4 0 0,-4 3 1 16,1-3-1-16,0 5 0 0,1-4 1 15,-2-1-1-15,1 4 0 0,2-3 0 16,1 1 1-16,-2-2-1 0,0-3 0 16,2 8 0-16,-2-5 0 0,-1-1 0 15,1 3 1-15,2 0-1 0,1-2 0 0,1 4 1 16,0-1 0-16,1 2-1 0,1 2 1 15,1 2 0-15,-1-1 0 0,-1 0 0 16,2 1 0-16,-1 0-1 0,0 2 1 16,0-4 0-16,3 1 0 0,-2 0 0 15,0 0 0-15,-1 0 0 0,2-1 0 16,-2 0 0-16,0-3 1 0,0 0 0 16,0 2 0-16,0-4 0 0,-3 3 0 15,1-3-1-15,-2 2 0 0,1-2 0 0,0 3 0 16,0-4-1-16,-1 3 0 0,-1 0 1 15,2-2-1-15,-1 2 0 0,2-3 1 16,-1 3-1-16,-1-4 1 0,3 3-1 16,-3-1 1-16,1-1 0 0,1-1 0 15,-5 3 0-15,0-3 0 0,2 3 0 16,-1-3 0-16,0 5-1 0,0-5 1 16,1 6-1-16,1-4 1 0,-3 4-1 0,2-4 1 15,0 3-1-15,-1 0 0 0,-2-5 1 16,1 0-1-16,-1 4 0 0,2-5 1 15,-2 2-1-15,1-4 0 0,2 6 0 16,1-4 0-16,-3-2 0 0,0 7 0 16,0-4 0-16,1-3 0 0,-2 7 0 15,0-4 0-15,-1-1 1 0,2-2-1 16,-3 7 1-16,0-4-1 0,1-3 1 16,0 6-1-16,0-6 1 0,-1 7-1 0,3-2 0 15,-1 0 0-15,0-1 0 0,-2 3 0 16,2-3 1-16,-2 1-1 0,3-1 0 15,-3-1 0-15,0 4 0 0,2-7 0 16,-1 6 1-16,1-6-1 0,1 5 0 16,-3-5 1-16,1 4-1 0,0-4 1 15,-5 7-1-15,6-7-1 0,-6 4-4 0,0-4-10 16,0 0-87-16,-11 0-85 0,0-5-216 16</inkml:trace>
  <inkml:trace contextRef="#ctx0" brushRef="#br0" timeOffset="195487.06">1482 5459 252 0,'6'-7'66'15,"-6"0"2"-15,6-1-33 0,-6 5-9 16,4 1-8-16,-4 2-4 0,4-7-3 16,-4 7-2-16,0 0 2 0,0 0 2 0,0-3 1 15,0 3 0-15,0 0-1 0,0 0-2 16,0 0-2-16,0 3-2 0,-5 1-4 15,2 3-1-15,-3 2-1 0,0 2 0 16,0 1 1-16,-1-1 0 0,1 3 0 16,-2-1 1-16,0-1 0 0,3 2 1 0,-1-1-1 15,1 0 1-15,-2-1 0 0,3 0-1 16,0-1 0-16,-2 1-1 0,1 0 1 16,1-1-1-16,-1 0 1 0,5-3-1 15,-5-1 0-15,5 2-1 0,0-2 1 16,0-2 0-16,0 2 0 0,5-3 1 15,-5 0-1-15,7 1 1 0,0-5 1 16,0 0-1-16,2 0 0 0,2 0 0 16,2-7-1-16,4 3 0 0,-1-2-1 15,3 1 1-15,-5-2-2 0,3 2 1 0,-2-2 0 16,-1 3 0-16,-6-1-1 0,1 1 1 16,0 2-1-16,-1-5 0 0,-1 4 0 15,0-2 0-15,0 1-1 0,-1 1 0 16,0-4 0-16,0 4 0 0,-1 3 0 15,-3-7 0-15,4 4 0 0,-6-1 0 16,4 0 0-16,-4-1 1 0,0-1 0 16,4-1 0-16,-4 3 0 0,0-2 0 0,0 3 0 15,5-3 0-15,-5 2 0 0,0 1 0 16,0-1-1-16,0 4 1 0,0-3-1 16,0 3 0-16,0 0 0 0,0 0 0 15,0 4 0-15,0 2 1 0,0-4-1 16,-6 6 1-16,6-3 0 0,-3 2 0 15,3-1 0-15,-4 2 0 0,4 0 0 0,-7 0 1 16,7-1 0-16,-5 2-1 0,3-4 1 16,-3 4 0-16,5 1 0 0,-7-2 0 15,4 1 1-15,-1 4-1 0,-3 2 0 16,4-2 1-16,-1 2 0 0,-2 4 0 16,3-1 0-16,-1 0 1 0,0 2-1 15,4-3 1-15,-5 1-1 0,5 0 0 16,-4-1 0-16,4-3-1 0,-3 0 0 0,3-1 0 15,0-2-4-15,0 0-7 0,4-3 2 16,-4 1-93-16,7-7-82 0,-7-2-215 16</inkml:trace>
  <inkml:trace contextRef="#ctx0" brushRef="#br0" timeOffset="198314.94">9627 16440 2 0,'-53'-60'-2'0</inkml:trace>
  <inkml:trace contextRef="#ctx0" brushRef="#br0" timeOffset="199249.73">9423 16331 260 0,'0'0'59'0,"0"-4"-1"16,0 4-38-16,0 0-12 0,0 0-4 15,0 0-2-15,0 0-2 0,0 0 0 16,0 0-1-16,0 4 1 0,2-4 2 0,-2 0 2 16,0 0 3-16,0 0 3 0,0 0 3 15,0 0 2-15,0 0 0 0,0 0-1 16,0 0-2-16,0 0-4 0,0 0-2 16,0 0-2-16,0 0 0 0,0 0 0 15,0 0 0-15,0 0 0 0,0 3-1 16,0-3 1-16,0 0-1 0,0 6 0 15,0-2-1-15,0 1 0 0,0 2 0 0,0 2 0 16,0 0 1-16,0 0-1 0,0 2 0 16,0-1 0-16,0-2 0 0,0-3 0 15,0 2 0-15,0-3-1 0,0-4 1 16,0 8 0-16,0-8-1 0,0 0 1 16,5 4-1-16,-5-4 1 0,0 0 1 15,0 0-1-15,0 0 1 0,0-6 0 16,0 2 0-16,0-2-1 0,0-2 0 0,0-3-1 15,0 0 0-15,0 0 0 0,0-2 0 16,0 2-1-16,-5 2 1 0,5 0-1 16,0 2 1-16,-3 0 1 0,3 3 0 15,-5 0 1-15,3 0 0 0,2 4 1 16,-5 0-1-16,5-3 0 0,-7 3-1 16,7 0 0-16,-5 6 0 0,5-1-1 0,-3-1 0 15,3 3 1-15,0 4 0 0,-5-1-1 16,5 1 1-16,0-2 0 0,0 0-1 15,0 1 0-15,6 0 1 0,-6-2 0 16,6-1-1-16,-4-1-3 0,5 0-11 16,-2 0-80-16,2-6-78 0,1 0-201 15</inkml:trace>
  <inkml:trace contextRef="#ctx0" brushRef="#br0" timeOffset="203981.7">12819 7570 217 0,'0'0'54'0,"0"0"3"0,6 0-25 0,-6 0-14 16,0 0-3-16,2 0 0 0,-2 4-2 16,5-4-3-16,-5 0-2 0,6 4-3 15,-4-4-1-15,3 0-1 0,1 0 0 16,1 0-1-16,0 0-1 0,0 0-2 15,4 0-8-15,-2 0-22 0,2 0-34 16,-3 0-51-16,4-4-119 0</inkml:trace>
  <inkml:trace contextRef="#ctx0" brushRef="#br0" timeOffset="204184.39">13037 7557 239 0,'13'0'55'0,"-1"-1"1"16,2 1-39-16,-2 0-18 0,-3-7-48 15,5 7-49-15,-1-4-121 0</inkml:trace>
  <inkml:trace contextRef="#ctx0" brushRef="#br0" timeOffset="204330.01">13310 7557 377 0,'10'-1'75'0,"-2"1"-11"0,4-5-111 16,2 5-28-16,0 0-58 0,4 0-128 15</inkml:trace>
  <inkml:trace contextRef="#ctx0" brushRef="#br0" timeOffset="204802.84">13256 7670 273 0,'4'4'65'0,"-2"0"1"16,-2 1-40-16,6 4-9 0,-6 0-7 15,6-1-2-15,-6 2-4 0,0 0-1 16,0 0-3-16,3 0-7 0,-3-5-15 16,0 3-36-16,0-1-10 0,4-1-46 15,-4 2-89-15</inkml:trace>
  <inkml:trace contextRef="#ctx0" brushRef="#br0" timeOffset="204986.33">13322 7992 375 0,'-8'8'76'0,"-3"-2"-6"0,3 1-90 16,2 4-28-16,6-8-27 0,-7 6-56 0,7-5-116 15</inkml:trace>
  <inkml:trace contextRef="#ctx0" brushRef="#br0" timeOffset="205187.92">13289 8306 390 0,'-7'8'82'0,"2"2"1"15,3-2-72-15,2 0-12 0,0 2-9 16,0-2-21-16,5 1-25 0,-5-4-13 0,2 2-3 16,-2-3 1-16,0 2 3 0,6-3-1 15,-6-3 1-15,0 4 17 0</inkml:trace>
  <inkml:trace contextRef="#ctx0" brushRef="#br0" timeOffset="205324.86">13300 8518 239 0,'0'11'50'0,"0"2"-1"0,0-1-44 16,0-1-9-16,0 1-15 0,0-1-31 15,0-2-38-15,0 0-94 0</inkml:trace>
  <inkml:trace contextRef="#ctx0" brushRef="#br0" timeOffset="205444.35">13300 8721 347 0,'-5'6'73'0,"5"3"-14"0,0 0-110 15,-2-3-83-15,2 3-160 0</inkml:trace>
  <inkml:trace contextRef="#ctx0" brushRef="#br0" timeOffset="206049.35">12799 8201 332 0,'0'0'75'15,"0"0"1"-15,0 6-44 0,6-6-24 16,-1 3-9-16,-3-3-18 0,5 7-46 0,5-7-10 16,-3 0-52-16,2 3-109 0</inkml:trace>
  <inkml:trace contextRef="#ctx0" brushRef="#br0" timeOffset="206225.73">13104 8154 392 0,'0'0'83'0,"6"0"1"16,-4 0-66-16,2 0-12 0,3 0-4 0,-1-3-2 15,3 3-4-15,1 0-2 0,-2 0-3 16,1 0-2-16,2-6-4 0,-3 6-12 15,4 0-22-15,-4 0-30 0,3 0-53 16,3-5-121-16</inkml:trace>
  <inkml:trace contextRef="#ctx0" brushRef="#br0" timeOffset="206364.69">13467 8151 348 0,'7'9'68'15,"-2"-9"-31"-15,1 3-103 0,1-3-59 16,0 0-137-16</inkml:trace>
  <inkml:trace contextRef="#ctx0" brushRef="#br0" timeOffset="206497.32">13666 8144 388 0,'7'0'79'15,"-2"0"0"-15,4 0-79 0,2 0-23 16,1 0-56-16,0-5-63 0,2 5-160 16</inkml:trace>
  <inkml:trace contextRef="#ctx0" brushRef="#br0" timeOffset="206624.44">13889 8132 204 0,'3'0'20'0,"2"0"-20"16,1 6-66-16,-2-6-92 0</inkml:trace>
  <inkml:trace contextRef="#ctx0" brushRef="#br0" timeOffset="206771.01">14031 8163 266 0,'5'0'36'0,"2"0"-36"16,-1 0-88-16,4 0-126 0</inkml:trace>
  <inkml:trace contextRef="#ctx0" brushRef="#br0" timeOffset="209011.75">14072 8142 272 0,'0'0'60'16,"0"0"0"-16,0 0-47 0,0 0-7 15,0 0-2-15,0 0-1 0,0 0-3 16,0 0 1-16,0 0-1 0,0 0 2 16,0 0 2-16,0 0 1 0,0 0 2 15,0 0 2-15,0 0 0 0,0 0 1 0,0 0 1 16,0 0 0-16,0 0 1 15,0 0-2-15,0 0-1 0,0 0-1 0,0 0-2 16,0 0-1-16,0 0-2 0,0 0-2 16,0 0 0-16,0 0 0 0,0 0-1 15,0 0 1-15,0 0 1 0,0 0-1 16,4 0 2-16,-4 0 0 0,0 0 0 16,6 0 2-16,-6 0 0 0,6 0 0 0,-6 0 0 15,2-4 0-15,-2-1 0 0,6 1 1 16,-6 2 1-16,0-3 0 0,0 2 1 15,0 3 1-15,0-4 1 0,0-2-1 16,-6 6-1-16,6-5 0 0,-7 5-3 16,5-1 0-16,-3 1-2 0,1-6-2 15,0 6 1-15,-1 0-2 0,-2 6 1 16,0-6-1-16,1 3 1 0,2 0-1 0,0 3 1 16,-1-4-1-16,5 3 1 15,-7-5 0-15,7 6 0 0,0-2-1 0,0-4 1 16,0 7 0-16,0-7-1 0,7 4 1 15,-3-4-1-15,-4 5 1 0,7-5 0 16,-4 0-1-16,2 0 1 0,2 0-1 16,-1 0 1-16,0-5-1 0,1 5 1 0,-1-5-1 15,1 0 1-15,-1 0 0 0,-3 1-1 16,2-1 1-16,-2 1 0 0,-3-3 1 16,0 3 0-16,0 3 1 0,0-5-1 15,0 6 1-15,-4-3-1 0,-1 3 0 16,-2 0-1-16,0 0 0 0,1 0 0 15,-1 2-1-15,-3 3 1 0,1-2-1 16,2 4 1-16,1-2-1 0,0 1 0 16,4 0 1-16,-4-3-1 0,6 2 1 0,0-2-1 15,0 1 0-15,0-4 1 0,0 6-1 16,6-6 0-16,-6 0 0 0,6 0 1 16,-2 0-1-16,0 0 1 0,2 0-1 15,-1-5 1-15,-2 1-1 0,2 4 1 16,-3-4 0-16,-2 0-1 0,0 4 1 15,0-4-1-15,0 4 0 0,0 0 0 0,-3 0 0 16,-2 0-2-16,1 4-1 0,0-4-5 16,-1 7-9-16,3-3-26 0,2 1-60 15,-5-5-78-15,5 6-184 0</inkml:trace>
  <inkml:trace contextRef="#ctx0" brushRef="#br0" timeOffset="209484.8">13988 8254 240 0,'0'0'63'0,"2"0"4"0,-2 0-26 15,6 5-15-15,-4-5-5 0,-2 0-2 16,6 6-3-16,-1-6-3 0,-5 0-1 16,5 4-2-16,-5-4-2 0,0 5-1 15,2-3-1-15,-2-2-2 0,0 9 0 16,0-5 0-16,0-1-1 0,5 4-2 0,-5-4-5 15,0 3-8-15,2-1-22 0,-2 2-47 16,0-3-62-16,0-2-148 0</inkml:trace>
  <inkml:trace contextRef="#ctx0" brushRef="#br0" timeOffset="209669.19">14030 8416 363 0,'0'6'76'16,"-4"-1"0"-16,4 4-67 0,0-5-4 16,0 5-2-16,0-1-1 0,0-2 0 15,0 0-1-15,0-1 0 0,0 1 0 16,0-3-2-16,0 1-5 0,0 1-18 0,0-2-53 16,0-3-62-16,4 5-153 0</inkml:trace>
  <inkml:trace contextRef="#ctx0" brushRef="#br0" timeOffset="209812.73">14041 8595 399 0,'0'4'83'16,"0"3"1"-16,-5-2-75 16,5 4-7-16,0-4-6 0,5 3-23 0,-5-1-56 15,3-2-66-15,-3-1-165 0</inkml:trace>
  <inkml:trace contextRef="#ctx0" brushRef="#br0" timeOffset="209977.94">14047 8745 321 0,'0'5'75'0,"-5"1"1"0,5-2-41 16,-5-4-23-16,5 4-5 0,0-4-1 15,0 5-3-15,0-5-2 0,0 5-3 16,0 0-4-16,0-1-5 0,0-4-8 15,0 10-18-15,0-5-27 0,0 1-12 16,0 0-44-16,0-2-81 0</inkml:trace>
  <inkml:trace contextRef="#ctx0" brushRef="#br0" timeOffset="-208900.78">9992 16344 200 0,'0'0'48'0,"0"-6"2"16,0 2-18-16,0 4-17 0,0 0 0 0,0-3 0 16,0 3 1-16,0-4 1 0,0 4 1 15,0 0 0-15,0-3-4 0,0 3-2 16,0 0-2-16,-6 0-3 0,6 0-1 15,-5 5-2-15,5-1-2 0,-2 1 0 16,-3 4 0-16,5 0 0 0,-2 1 0 16,2-1 1-16,0 0-1 0,0 1 1 15,0-2-1-15,0-3 0 0,0 0 0 0,0-1 0 16,0-4 1-16,0 3 0 0,2-3 0 16,-2 0 1-16,5 0 0 0,-5-4 1 15,6 0-1-15,-6-2 0 0,2 0 0 16,-2-2 0-16,6 0 1 0,-6-1-1 15,0 1 1-15,0-1 1 0,0 2-2 16,0 1 1-16,0-2-1 0,0 5-1 16,0-3 0-16,0 6 0 0,0-4 1 0,-6 4 0 15,6-4 1-15,0 4-1 0,-2 0 1 16,2 4-1-16,-5-4-1 0,5 8-1 16,-5-1 0-16,5 2-1 0,-3 1-1 15,3 0 1-15,-5-2 0 0,5 0-1 16,0 0 1-16,0-3-1 0,0-1 1 15,0-4-1-15,0 4 1 0,0-4 0 0,6-5 0 16,-6 0 0-16,6-3 0 0,0 0 0 16,-4-2 0-16,4 0 0 0,-6 1 0 15,5-2 0-15,-5 3 0 0,0 2 1 16,0 1-1-16,0 1 0 0,-5 1-1 16,5 3 0-16,-2 0 0 0,2 0 0 15,-5 0-1-15,5 3 1 0,-5-3-2 16,5 8-3-16,-2-4-10 0,2 3-46 15,-5-1-33-15,5 0-68 0,0 0-154 16</inkml:trace>
  <inkml:trace contextRef="#ctx0" brushRef="#br0" timeOffset="-207942.78">10619 16291 245 0,'0'0'65'16,"0"-5"2"-16,0 5-32 0,2-5-8 16,-2 5-5-16,0-4-4 0,0 4-3 15,0 0-1-15,0-3-2 0,0 3-1 16,0 0-1-16,0 0-1 0,0 5 0 16,-6-2-2-16,2 3-2 0,1 2-1 0,-4-2 0 15,1 4-1-15,2 0 0 0,1-2 0 16,-2 2-1-16,5-1 0 0,-3-1 0 15,3 0 0-15,-6-3-1 0,6 2 1 16,0-4-1-16,0-3 1 0,0 3-1 16,-3-3 2-16,3 0 0 0,0 0 2 15,0 0 0-15,0-3 0 0,0-2 0 16,0-1 0-16,0-1-1 0,0-1-1 0,0-2-1 16,0 0-1-16,0 1 0 0,0 3 0 15,0 2 0-15,0 1 0 0,0 3 1 16,0-4-2-16,0 4 1 0,-3 0 0 15,3 5 0-15,-6-1-1 0,6 1 1 16,-4 0-1-16,1 2 0 0,3 0 1 16,-6-1-1-16,6 1 1 0,-2-3 0 15,2 1-1-15,0-1 1 0,0-1 0 0,0-3-1 16,0 4 1-16,3-4-1 0,2 0 1 16,-2-6 0-16,1 1 0 0,2-2 0 15,0 0 0-15,1-2 0 0,-5-1 0 16,3 3 0-16,0 1 0 0,-3 0 0 15,-2-1 0-15,0 3 1 0,0 0-1 16,0 4 0-16,0 0 0 0,-2-5 0 16,-3 5 0-16,5 0 0 0,-2 0-1 15,2 5 0-15,-6-5 0 0,6 5 0 0,-6-2 1 16,6-3-1-16,-6 8-1 0,6-3-5 16,-2 0-13-16,2 2-79 0,0-2-78 15,0 2-204-15</inkml:trace>
  <inkml:trace contextRef="#ctx0" brushRef="#br0" timeOffset="-207025.22">11292 16294 219 0,'-3'0'58'0,"3"-6"4"0,-7 6-30 16,7-6-6-16,-4 6 0 0,4-6-1 15,0 2-4-15,0 4-3 0,-3-5 0 16,3 1 0-16,0 4-2 0,0-7-3 16,0 7-1-16,-4 0-3 0,4 0-2 15,-3 0-1-15,-2 8-3 0,5-4 0 16,-6 4-2-16,0-2 1 0,3 3 0 0,-3 1 0 15,2-3 1-15,1 2 0 0,-2-2-1 16,5-1 1-16,-2 0 0 0,2 1-1 16,0-3 0-16,0 1 0 0,0-5 0 15,0 7 0-15,4-7 0 0,0 6 0 16,-1-6 1-16,1 0-1 0,-1 0 1 16,4 0-1-16,-3-8 1 0,2 3-1 15,0-1 0-15,0-2 0 0,-3 0-1 0,1 1 0 16,-4-3 0-16,6 3 1 0,-6 1-1 15,0-1 1-15,0 4 1 0,0 3-2 16,0-4 1-16,-6 4 0 0,0 5-1 16,1 3 0-16,-3-3-1 0,0 3 0 15,-2 0 0-15,1 2 1 0,2 1-1 16,1-2 1-16,-1-1-1 0,7 0 1 0,0 0-1 16,0-2 1-16,0 0 0 0,0-1-1 15,5-2 1-15,2-3 0 0,-2 0-1 16,3 0 1-16,-1 0 0 0,2-4 0 15,-3-3-1-15,2-1 1 0,-3 1 0 16,1-2 0-16,-2 2-1 0,-4-1 1 16,4-2-1-16,-4 3 1 0,0 0 0 15,-4 0-1-15,4 0 1 0,-7 1 0 16,7-1 0-16,-5 1 0 0,0 0 0 16,2 0-1-16,0 1 1 0,-1 0 0 15,4 0 0-15,-4 5-1 0,4-5 0 0,0 5-1 16,0 0-3-16,0 4-8 0,0 1-26 15,4 1-60-15,0 0-77 0,1 2-185 16</inkml:trace>
  <inkml:trace contextRef="#ctx0" brushRef="#br0" timeOffset="-205554.62">11998 16302 213 0,'0'0'49'0,"-7"0"2"0,7 0-35 16,-5 0-2-16,5 4-2 0,-6-4-1 15,6 5-2-15,-6-5-1 0,6 6-2 16,-5-6-1-16,2 5-3 0,-3-2 0 16,4 1-1-16,-4 0 0 0,3-1 0 0,-1 1 0 15,-2 1 1-15,1 0 1 16,-2 1 0-16,0 1 1 0,1 0 0 0,-1 0 1 15,3-1-1-15,-1 1 1 0,0-4-1 16,2-3 1-16,3 4 1 0,-4-4 2 16,4 0 0-16,0-4 1 0,0-1 0 15,-3-2-1-15,3 0-1 0,0 0-1 16,0-2-1-16,0 2 0 0,0 0 1 0,-4-1 2 16,4 5 0-16,-4-1 1 0,4-1 1 15,-2 5-1-15,2-5-1 0,-6 5-2 16,6 0-1-16,-4 0-1 0,4 0-1 15,-4 5-1-15,4-2 0 0,-6 1 0 16,6-1 0-16,-3 1 0 0,3-4 0 16,0 6 0-16,0-6 0 0,0 3 1 15,0-3-1-15,0 0 0 0,6 0 0 16,-3 0 1-16,2 0-1 0,2-3 0 16,-1 3 0-16,0-6-1 0,0 2 0 15,-1 0 0-15,1 4 0 0,-3-8 0 0,-3 8 1 16,3-7 0-16,-3 4 1 0,0 3 0 15,0 0 0-15,-5-6 0 0,0 6 0 16,1 5-1-16,-1-5-1 0,1 4-1 16,0 0 1-16,-2 1-1 0,0 0 1 15,3-5-1-15,-1 7 1 0,1-7-1 0,3 5 1 16,0-5 0-16,0 0 0 0,0 4-1 16,3-4 1-16,1 0 0 0,3 0 0 15,-1-7 0-15,0 3 0 0,-2-1 0 16,2 0 0-16,-1 0 0 0,-5-1 0 15,0 1 0-15,0 1 0 0,0 4 0 16,-6-3-1-16,0 3 0 0,-3 0-1 16,-2 0 1-16,2 3-1 0,-2 2 0 15,1 1 1-15,0 1 0 0,-1-2 0 16,2 2 0-16,4-1 0 0,-1-2 1 0,6-1 0 16,-4-3-1-16,4 5 1 0,0-5 0 15,0 0-1-15,6 0 1 0,-3 0 0 16,3-5 0-16,-1 2 0 0,-1-3 0 15,1 2 0-15,-2-1 1 0,-3 0-1 16,3 0 0-16,-3 1 0 0,0 1 1 16,0 3-1-16,-6-4 0 0,6 4-1 0,-5 0 1 15,5 4-1-15,-4-4 1 0,4 5-1 16,0-2 0-16,0 2-2 0,0 0-5 16,0-1-11-16,7 0-80 0,1-4-80 15,0 5-204-15</inkml:trace>
  <inkml:trace contextRef="#ctx0" brushRef="#br0" timeOffset="-204557.95">12448 16308 230 0,'0'0'65'0,"0"-6"6"15,0 3-30-15,0 3-2 16,0-5-1-16,0 5-6 0,-5 0-6 0,5-4-7 15,0 4-4-15,-4 0-4 0,4 0-4 16,-4 4-2-16,4 1-2 0,0-2 0 16,0 1-1-16,0 2 0 0,0-1 0 15,0 0-1-15,4-2 1 0,-4 1-1 16,3-4 0-16,-3 5 1 0,6-5-1 16,-6 4 0-16,2-4 1 0,-2 5-1 15,7-5 1-15,-2 0-1 0,-2 0 1 16,1 0-1-16,2 0 0 0,0 0 0 0,-4 0 1 15,4 0-1-15,-1-5 0 0,-5 5 0 16,2-5 0-16,-2 5 1 0,0-6-1 16,5 2 1-16,-5 0 1 0,0 0-1 15,-6 1 2-15,6-1-1 0,-5 0 0 16,3 1 1-16,-4 3-1 0,4-4-1 0,-3 4-1 16,0 0 0-16,3 0-1 0,-3 0 0 15,-1 5 0-15,-2-1 0 0,4 1 0 16,-4 1 0-16,3 0 1 0,-1 0 0 15,1-1-1-15,5 2 1 0,-6-1 0 16,6 2 0-16,0-4 0 0,0 4 0 16,0-2 0-16,6 0 0 0,-3-2-1 15,2 1 1-15,-2-5 0 0,0 5 0 16,3-5-1-16,-6 0 1 0,4 0-1 0,-4 0 1 16,5-5 0-16,-5 0 0 0,6-1 0 15,-6-1 0-15,5 2-1 0,-5-1 1 16,0 2 0-16,2 0 0 0,-2 0-1 15,0 4 1-15,0 0-1 0,-2 0-1 16,-3 0 1-16,5 0 0 0,-8 4-1 16,8 1 1-16,-6 1-1 0,3 0 1 15,3 1 1-15,-4 1-1 0,4-1 0 0,0-3 1 16,0 2-1-16,0-2 0 0,6 0 1 16,-4-4-1-16,3 4 0 0,2-4 0 15,-1 0 0-15,0 0 1 0,-1-7-1 16,-1 3 1-16,2-3-1 0,0-1 1 15,1 0 0-15,-7-1 0 0,5-1 0 16,-5 1-1-16,0 0 1 0,0 2 0 16,0-2 1-16,0 4-1 0,-5-2 0 15,0 5 0-15,3-4 0 0,-5 6 0 0,4-4-1 16,-1 4 0-16,-1 0 0 0,5 0-1 16,-6 0-5-16,6 3-9 0,-4 1-86 15,4 0-83-15,0 1-214 0</inkml:trace>
  <inkml:trace contextRef="#ctx0" brushRef="#br0" timeOffset="-198314.84">12527 16596 283 0,'0'0'69'0,"0"0"4"16,0 0-42-16,0 0-7 16,0 0-2-16,0 0-1 0,0-4-2 0,4 4-4 15,-4 0-2-15,5-5-2 0,-1 5-3 16,0-4-1-16,-4 4-1 0,6-6-1 16,-2 3 0-16,-4 3-2 0,4-6 1 15,-4 6-1-15,3-5-1 0,-3 5 1 16,0-6-1-16,0 6 2 0,0-5 0 15,0 5 0-15,0-4 1 0,0 4 1 16,0-5 0-16,0 5 0 0,-5-5-1 16,5 5-1-16,-3 0-1 0,3 0-1 0,-5 0 0 15,-2 4-1-15,2-1-1 0,2 1 0 16,-5 1 1-16,3 2-1 0,-4-3 0 16,0 5 0-16,2-2 0 0,0 0 0 15,-3 3 1-15,1 0 0 0,2 1 0 16,0 1 1-16,-3 3 0 0,4 1 0 15,1 2 1-15,0 2-2 0,5 0 1 0,-3 0-1 16,3 0 0-16,4-3 0 0,1 0 0 16,-1 0 0-16,2-5 1 0,4 0-1 15,-3-1 1-15,3 1 0 0,-1-3 0 16,4-2 0-16,-4-1 0 0,4-1 1 16,-1-5-1-16,0 0 0 0,-2 0 0 15,1-6 1-15,0-1-1 0,-2-2 0 16,-2-2 1-16,-1-3-1 0,-1-1 0 15,-5-4 0-15,2-2 0 0,-2 1 0 0,-2 0 0 16,-3 0-1-16,-2 4 1 0,0 0-2 16,-5 8 1-16,2 2-1 0,-1 6 0 15,-3 0 0-15,1 0 0 0,-1 7 0 16,2 0 0-16,-1 7 0 0,6-1-2 16,0 1-4-16,2 2-8 0,5-2-94 15,0 0-87-15,6-4-230 0</inkml:trace>
  <inkml:trace contextRef="#ctx0" brushRef="#br0" timeOffset="-197209.7">9345 16774 307 0,'-3'0'76'16,"-2"0"3"-16,5 0-43 0,-6 0-8 0,6 0-6 16,-6 0-3-16,6 0-1 0,-2 0-2 15,2 0-2-15,-5 0-3 0,5 0-1 16,0 0-1-16,0 0-2 0,0 5-1 16,0-5-1-16,0 0-1 0,0 0 0 15,5-7-1-15,-3 3 0 0,6-5-1 16,4-1 0-16,0 1-1 0,0-6 1 15,3 5-1-15,-3-4-1 0,2 3 1 0,-6 1 0 16,3 2-1-16,-3 1 1 16,-2 1-1-16,-1 3 1 0,-5-1 1 0,0 4 0 15,2 0 0-15,-2 0 0 0,0 0 0 16,0 0-1-16,-2 5 1 0,2 1-1 16,-5 1 0-16,0 6 0 0,-1 3 2 15,-1 5 2-15,-1-1 0 0,0 5 2 16,-4 4 0-16,-1 3 0 0,-2 0 0 15,2-2-2-15,1 1 0 0,-1 0-2 16,2-4 0-16,4-6-1 0,4-4-1 0,3-5 0 16,-5-3 0-16,5-2-1 0,0-3-3 15,5-4-4-15,0 5-6 0,0-5-14 16,4-3-82-16,-2-4-88 0,2-4-214 16</inkml:trace>
  <inkml:trace contextRef="#ctx0" brushRef="#br0" timeOffset="-196540.32">9858 16661 298 0,'0'0'75'0,"0"0"2"16,0 0-39-16,0-5-14 0,0 5-6 16,0-7-4-16,4 4-3 0,3-2-2 15,-1 0-1-15,1 0 1 0,2 0 0 16,0 1 1-16,-2 0 0 0,0 4 0 15,0-6 0-15,-2 6-2 0,2 0-1 16,-1 0-2-16,-3 5 1 0,1 0-1 16,-4 2 0-16,0 1 1 0,0 3 0 15,0 4 0-15,-5 2 0 0,-1 3-1 0,0 0 0 16,-2 0-2-16,0-1 0 0,-3 1-1 16,2-2 0-16,-3-3-1 0,5 0 0 15,-5 1 0-15,4-1 0 0,1 1 0 16,1-4-1-16,-1 3 1 0,5-3-1 15,2-1 0-15,-5-1 0 0,5-3 0 16,0 2 0-16,6-1-1 0,1-3 0 16,0 2 1-16,4-2 0 0,3 0 1 0,1 0 0 15,3-5 1-15,2 0 1 0,1 0 0 16,1 0 1-16,1-7-1 0,-2 1 0 16,-1 0 0-16,1-1-1 0,-2-1-3 15,1 1-6-15,-1 1-9 0,0 2-55 16,-3 4-35-16,1-6-77 0,-2 2-172 15</inkml:trace>
  <inkml:trace contextRef="#ctx0" brushRef="#br0" timeOffset="-195777.32">10503 16575 310 0,'0'0'74'15,"0"0"3"-15,0 0-46 0,0 0-8 16,0 0-5-16,0 0-2 0,0 0-2 15,0 0-1-15,0 0-2 0,0 0-1 0,0 0-1 16,0 0-1-16,0 0-1 0,0 0-1 16,5 0-1-16,-5-5-1 0,7 5-1 15,-7-6-1-15,7 1 1 0,-1 0-1 16,0 2 1-16,0-3 0 0,-1 2 1 16,-1 4 0-16,1-5 0 0,-5 5 1 15,2-5 0-15,-2 5 0 0,5 0 0 16,-5 0 0-16,0 0 1 0,0 0-1 0,0 0-1 15,0 0 0-15,0 0 0 16,0 0-2-16,0 5 0 0,0-5-1 0,0 5 0 16,0-1 0-16,0 0 0 0,3-1-1 15,-3 1 1-15,4 1-1 0,-1-2 1 16,-3 1-1-16,3 0 0 0,-3 0 0 16,0 1 0-16,0 1 0 0,0 2 1 15,0-1-1-15,-6 3 1 0,4 0 0 16,2 1 0-16,-8 0 0 0,5 0 0 0,-3-1 0 15,-1 2 0-15,1 1 1 0,-1-1-1 16,0 3 0-16,-1-1 0 0,-4 2 0 16,4-3-1-16,-4 0 1 0,2-3-1 15,1 1 1-15,2-3-1 0,0-1 0 16,0-3 0-16,7 1 0 0,-3-3-1 16,3 3-1-16,3-1 0 0,-3-4-1 0,12 3 0 15,-5-3 1-15,1 5 0 0,3-5 0 16,1 4 1-16,1 2 1 0,3-1 0 15,-3 4 0-15,0 0-1 0,-4 1 1 16,2 3-1-16,-4 0 0 0,1 0 1 16,-2-1-1-16,-6 1 1 0,3-2 0 15,-3 1 1-15,-3-1-1 0,-3 1 1 16,-2-1 0-16,0-1 0 0,-3-1 1 16,3-2-1-16,-4-2 0 0,4-1 0 0,-3-4 0 15,3 0-1-15,-3 0-2 0,3-6-2 16,0-1-5-16,1 1-9 0,-3-5-54 15,2 2-32-15,2-2-73 0,4-1-163 16</inkml:trace>
  <inkml:trace contextRef="#ctx0" brushRef="#br0" timeOffset="-195011.92">11063 16570 359 0,'0'0'86'15,"0"0"2"-15,0 0-56 0,0 0-9 16,0 0-6-16,0 0-5 0,0 6-2 15,0-1-4-15,0 1 0 0,-5 3-1 16,5 3 1-16,0 0 0 0,0-1-1 0,0 2-1 16,0-2 0-16,0-1-1 0,5-1-1 15,-5-3 0-15,7 2 0 0,-5-5-1 16,4 1 1-16,3-4-1 0,1 0 1 16,3 0-1-16,-1-5 1 0,2-2-1 15,0 2 1-15,5-4-1 0,-5-1 1 16,3 0-1-16,-1-2 0 0,3 0 1 15,-5 1-1-15,0-4 0 0,-5 4-1 16,-2 3 1-16,0 1 0 0,-7 2 0 0,0 5-2 16,0 0 0-16,0 0 0 0,-7 9 1 15,2 2-1-15,-6 3 0 0,3 6 2 16,-4 2 1-16,2 3 2 0,0 1 0 16,-3 1 2-16,2-2 0 0,2-2 0 15,1 0-1-15,1-2-1 0,2-4 0 16,5 0-1-16,0 0-1 0,7-1 0 15,-1-2-1-15,1-3-1 0,5-4-5 0,-1-2-8 16,5-5-94-16,-3-9-89 0,1-1-230 16</inkml:trace>
  <inkml:trace contextRef="#ctx0" brushRef="#br0" timeOffset="-194237.98">11952 16591 195 0,'0'0'66'0,"0"-4"6"16,0 4-16-16,-6-3-10 0,6 3-3 15,0 0-9-15,-6 0-11 0,3 0-7 16,-1 4-6-16,-4 3-4 0,0 0-2 16,-2 5-1-16,1 0 1 0,-3 2-1 15,1-2 1-15,2 2-1 0,0-1-1 16,0-1 1-16,3 1-1 0,0-2 0 16,3-1-1-16,3 3 1 0,0-3-1 0,0 1 1 15,0-1-1-15,7 0 0 0,-1-1 0 16,1 0-1-16,-1-2 1 0,2 2-1 15,2-2 1-15,-3 2-2 0,-1 0 1 16,2 2 1-16,-3 2-1 0,-1-1 1 16,-4 0 1-16,5 3 1 0,-5 0 1 15,-5-1 0-15,1 0 1 0,-5 1-1 16,1-5 1-16,-1 3-1 0,-2-1-1 16,2-2-1-16,-1-2 1 0,0 2-1 0,0-2 0 15,3-2 0-15,0 0-1 0,-3-3 1 16,1-3 0-16,2 4-1 0,-2-4-1 15,-1 0-2-15,2-6-1 0,2-1-1 16,-1 1-1-16,0-4-2 0,4-2-4 0,3-2-7 16,0-2-19-16,0 3-54 0,5-6-68 15,2 1-164-15</inkml:trace>
  <inkml:trace contextRef="#ctx0" brushRef="#br0" timeOffset="-193973.71">11945 16599 332 0,'0'-7'81'0,"4"2"3"16,-1 1-47-16,3-2-10 0,2 3-6 15,0-1-4-15,3 4-3 0,0-5-3 16,2 5-3-16,1 0-2 0,1 0-1 0,3 0-2 16,-1 0-1-16,2 0 0 0,1 0-4 15,-1 0-10-15,1 5-80 0,-1-5-79 16,-3 6-202-16</inkml:trace>
  <inkml:trace contextRef="#ctx0" brushRef="#br0" timeOffset="-162879.92">9536 14306 208 0,'-5'0'43'0,"5"3"0"0,-7-3-37 0,5 0-5 16,-4 0 1-16,4 5-2 0,-3-5 2 15,0 0 2-15,0 0 3 0,2 0 1 16,3 0 2-16,-7 0 2 0,7 0 3 15,-5 0 4-15,5 0 2 0,-3-5 0 16,3 5 0-16,-4 0 0 0,4 0-1 16,0-3-2-16,-5 3-5 0,5 0-3 15,0 0-3-15,0 0-2 0,0 0-2 0,0 0-1 16,0 0 0-16,0 0-2 0,0 0 1 16,0 0-1-16,0 0 1 0,0 0-1 15,0 0 2-15,0 0-1 0,5 0 1 16,-5-4-1-16,0 4 1 0,5 0 0 15,-5-4-1-15,0 4 0 0,0 0 1 16,0 0 0-16,0-3 1 0,0 3 0 16,0 0 1-16,0-4 0 0,-5 4 1 0,5-3 0 15,-2 3 1-15,2 0-2 0,-5 0 0 16,5 0 0-16,-7 0-1 0,7 0-1 16,-5 0-1-16,3 5 0 0,2-5-1 15,0 4 0-15,-5-4 0 0,5 6 0 16,-2-6 0-16,2 6 0 0,0-6 0 15,0 6 0-15,0-3 0 0,0-3 0 0,2 4 0 16,-2-4 0-16,6 0 0 0,-6 0 0 16,6 0 1-16,-6 0-1 0,6 0 1 15,-6-4-1-15,3 4 1 0,-3-7 0 16,5 4-1-16,-5-2 1 0,4 2 0 16,-4-2 0-16,0 0 1 0,0-1 1 15,0 4 2-15,0-2 0 0,0-1 1 16,-4 5 0-16,4-4 0 0,0 4-1 15,-5 0-1-15,5 0-1 0,-3 0-1 0,3 0-1 16,-6 0 0-16,6 4 0 0,-5-4-1 16,5 6 1-16,0-6-1 0,0 0 1 15,-2 0-1-15,2 4 0 0,0-4 1 16,0 0-1-16,0 0 0 0,0 0 1 16,2 0-1-16,-2 0 1 0,0-4 1 15,5 4 0-15,-5 0 1 0,0 0 0 16,0 0 0-16,-5 0-1 0,3 0 1 0,2 5-2 15,-7 0-2-15,2 1-5 0,0-1-7 16,3 1-25-16,-4 1-62 0,6-7-75 16,-3 5-184-16</inkml:trace>
  <inkml:trace contextRef="#ctx0" brushRef="#br0" timeOffset="-162020.75">9055 14295 205 0,'4'0'54'0,"0"0"4"16,1 0-28-16,1-4-4 0,3 4-6 15,0 0-5-15,0-5-5 0,1 5-2 16,-2-4-4-16,-1 4-6 0,1 0-15 15,-2-4-45-15,-6 4-49 0,6 0-127 16</inkml:trace>
  <inkml:trace contextRef="#ctx0" brushRef="#br0" timeOffset="-161749.36">9238 14300 169 0,'8'0'34'0,"0"-5"-14"0,1 5-51 16,-5-2-31-16,1 2-68 0</inkml:trace>
  <inkml:trace contextRef="#ctx0" brushRef="#br0" timeOffset="-161102.29">9436 14507 188 0,'0'0'50'0,"0"0"3"16,0 5-23-16,0-5-6 0,0 6-4 15,-6-1-5-15,6-2-3 0,-5 4-3 16,5-2-1-16,0 2-3 0,-3-1-2 16,3 1-5-16,0 0-6 0,0-1-11 15,0 1-16-15,0-2-25 0,-5 1-42 0,5-1-89 16</inkml:trace>
  <inkml:trace contextRef="#ctx0" brushRef="#br0" timeOffset="-160869.85">9399 14800 191 0,'0'7'45'0,"0"-1"0"0,0-3-30 15,0 3-5-15,0-1-4 0,0-1-3 0,0-4-3 16,4 5-2-16,-4-1-6 0,0 1-20 16,0-2-17-16,0 1-34 0,0-4-74 15</inkml:trace>
  <inkml:trace contextRef="#ctx0" brushRef="#br0" timeOffset="-160569.9">9432 15198 166 0,'0'9'40'16,"0"0"1"-16,-2-1-19 0,2 2-23 16,0 1-34-16,-5-2-4 0,5-4-29 15,0 2-58-15</inkml:trace>
  <inkml:trace contextRef="#ctx0" brushRef="#br0" timeOffset="-160386.04">9425 15408 217 0,'0'14'49'15,"0"-3"0"-15,0-2-38 0,-2 3-3 16,2-4-3-16,0-1-1 0,0-1-1 0,0 0-1 15,2-1-3-15,-2 0-7 0,5 0-22 16,-5-1-20-16,6 0-37 0,-6-4-85 16</inkml:trace>
  <inkml:trace contextRef="#ctx0" brushRef="#br0" timeOffset="-160228.23">9436 15600 263 0,'0'8'62'0,"-6"2"0"15,6-2-39-15,-2 2-9 0,2-1-5 16,0 0-5-16,0-1-1 0,0 2-4 16,0-4-9-16,0 2-25 0,0-1-28 15,0-2-48-15,0 1-109 0</inkml:trace>
  <inkml:trace contextRef="#ctx0" brushRef="#br0" timeOffset="-160067.01">9430 15833 198 0,'0'13'53'0,"0"0"0"16,0 0-15-16,0-1-20 0,-2 1-6 15,2-1-5-15,0-4-2 0,0-2-2 16,0 2-8-16,2-3-25 0,-2-2-26 0,0-3-42 16,0 0-100-16</inkml:trace>
  <inkml:trace contextRef="#ctx0" brushRef="#br0" timeOffset="-159894.32">9430 16013 314 0,'0'9'74'0,"-2"-1"1"0,2-1-48 15,-5 1-12-15,5-1-5 0,-5-1-5 16,5 0-3-16,0-1-4 0,0-1-8 16,0-1-24-16,0 1-39 0,0-4-2 15,0 4-47-15,0-4-84 0</inkml:trace>
  <inkml:trace contextRef="#ctx0" brushRef="#br0" timeOffset="-159736">9418 16122 268 0,'0'5'69'0,"0"-2"2"0,0 1-37 15,0 2-12-15,0-1-8 0,5-5-3 0,-5 6-7 16,0-6-3-16,0 5-3 0,0-5-5 16,0 4-9-16,0-4-9 0,5 5-8 15,-5-5-3-15,0 3 1 0,0-3 0 16,2 5 3-16,-2-5-1 0,0 3-12 15,0-3-21-15,6 6-63 0</inkml:trace>
  <inkml:trace contextRef="#ctx0" brushRef="#br0" timeOffset="-159537.58">9450 16260 215 0,'0'5'48'16,"-5"0"1"-16,5 1-29 0,0 0-13 16,-2 0 0-16,2 0-1 0,0 0-1 15,0-2 0-15,0 1-2 0,0-5-10 16,2 4-22-16,-2 1-24 0,0-5-39 0,0 4-92 15</inkml:trace>
  <inkml:trace contextRef="#ctx0" brushRef="#br0" timeOffset="-149890.94">10482 14984 154 0,'0'0'33'0,"0"0"-1"0,0 0-28 0,0 0-1 0,0 0 1 0,5 0 3 0,-5 0 1 0,3-4 3 0,2 0 3 0,1-1 2 0,-2 0 0 0,0 1-2 0,3 0-1 0,-3 0-2 0,-2 0-3 0,-2 1-2 0,6 3 0 0,-6-5 1 0,0 5 2 0,2-5 3 0,-2 5 1 16,0 0 2-16,0 0 0 0,0 0 0 16,0-3-1-16,0 3-2 0,0 0-2 15,0 0-1-15,0 0-1 0,-2 0 0 16,2 0 0-16,0 0-1 0,0 0 1 16,0 0-1-16,0 0-1 0,0 0-1 15,0 0-1-15,0 0-2 0,0 0-1 16,0 0-1-16,0 0 0 0,0 0 1 0,0 0-1 15,0 3 0-15,0-3 0 0,0 6 1 16,0-6-1-16,0 4 1 0,0-4-1 16,0 0 1-16,0 4 0 0,0-4 1 15,0 0 0-15,0 0 0 0,0 0 2 16,2 0 0-16,-2 0 0 0,0-4 0 16,0 0 0-16,5-1 0 0,-5 3-1 15,0-3 0-15,0 0 0 0,0 0 1 16,0-1 0-16,0 4 0 0,0-2 1 0,-6-1-1 15,4 3 1-15,2-2-1 0,-6 4-1 16,1-6 0-16,3 6 0 0,-4-3 0 16,3 3 0-16,0 0-1 0,-2 0 0 15,5 0 0-15,-2 0-1 0,2 0 0 16,-6 0 0-16,6 6-1 0,0-3 1 16,0 3-1-16,-2-3 0 0,2 1 0 15,0 0 1-15,0 0-1 0,0-1 0 16,3-3 0-16,-3 5 1 0,6-5-1 0,-1 0 0 15,-1 0 1-15,-1 0-1 0,4 0 0 16,-2 0 1-16,-3 0-1 0,-2-4 1 16,6 4-1-16,-6 0 0 0,5-4 1 15,-5 4 0-15,0-5 0 0,0 5 1 16,0-5 0-16,0 5 0 0,-6-5 1 16,1 5 0-16,0-6-1 0,-1 6 1 0,0 0-2 15,-2 0 0-15,1 9 0 0,-1-5-1 16,1 0 0-16,0 4 0 0,0-1 0 15,0-1 0-15,1-1 0 0,1 1 1 16,5-3-1-16,-2 1 0 0,2 0 0 16,0-4 0-16,2 4 0 0,-2-4 0 15,6 0 0-15,1 0 0 0,-1 0 1 16,-1 0-1-16,0-3 0 0,-1 3 1 0,1-5-1 16,1 1 1-16,-6 4-1 0,2-5 1 15,-2 2-1-15,0 3 1 0,0-5 0 16,0 5-1-16,0-4 1 0,0 4-3 15,0 0-5-15,0 4-14 0,-5 0-77 16,5 0-82-16,0-4-202 0</inkml:trace>
  <inkml:trace contextRef="#ctx0" brushRef="#br0" timeOffset="-148845.97">9146 14980 204 0,'5'4'42'0,"-2"-1"0"0,3-3-37 15,0 5-4-15,0-2 0 0,-1 2-1 16,-2 0 0-16,2-5 1 0,-5 2-1 16,6-2 0-16,-4 7 0 0,-2-7-2 15,7 5-21-15,-2-5-20 0,1 5-32 16,-2-5-78-16</inkml:trace>
  <inkml:trace contextRef="#ctx0" brushRef="#br0" timeOffset="-148581.61">9336 15007 279 0,'0'0'57'16,"3"0"0"-16,3 0-53 0,-1 0-3 0,-2 0-1 15,2 0 0-15,1 0 0 0,-4 0 0 16,3 0 0-16,2 0 0 0,-2-3 0 15,1 3 0-15,0 0 1 0,-2 0-1 16,6 0-12-16,-3 0-45 0,0 0-47 16,0 0-122-16</inkml:trace>
  <inkml:trace contextRef="#ctx0" brushRef="#br0" timeOffset="-148400.04">9563 14969 353 0,'0'0'73'0,"0"0"0"0,0 0-65 16,6 0-5-16,-6 0-2 0,7 0 1 0,-2 4-1 15,1-4 0-15,3 0-1 0,-1 0-2 16,3 0-12-16,-2 0-41 0,2-4-19 16,1 4-52-16,-3 0-118 0</inkml:trace>
  <inkml:trace contextRef="#ctx0" brushRef="#br0" timeOffset="-148215.03">9787 14961 296 0,'0'0'63'16,"5"0"1"-16,-3 0-47 0,4 0-14 16,0 0-4-16,-2 4-5 0,5-4-25 15,-1 0-32-15,-2 0-49 0,3 0-118 16</inkml:trace>
  <inkml:trace contextRef="#ctx0" brushRef="#br0" timeOffset="-148050.11">9971 14950 336 0,'0'0'70'0,"2"0"0"0,-2 0-60 15,6 0-7-15,-4 0-2 0,3 4-2 16,2-4-4-16,-1 0-10 0,2 4-38 15,2-4-17-15,-1 0-49 0,-1 0-108 0</inkml:trace>
  <inkml:trace contextRef="#ctx0" brushRef="#br0" timeOffset="-147861.77">10278 14943 213 0,'0'0'49'0,"0"0"-1"15,0 0-23-15,0 0-24 0,5 0-9 16,-3 5-39-16,3-5-1 0,0 0-33 16,2 0-71-16</inkml:trace>
  <inkml:trace contextRef="#ctx0" brushRef="#br0" timeOffset="-147127.24">10210 14973 266 0,'0'0'58'15,"0"0"0"-15,0 0-44 0,0 0-10 0,0 0-2 16,3 0-14-16,3 0-46 0,1 0-47 16,5 0-122-16</inkml:trace>
  <inkml:trace contextRef="#ctx0" brushRef="#br0" timeOffset="-146921.27">10331 14984 123 0,'0'0'0'15,"5"0"-17"-15,-5 3-89 0</inkml:trace>
  <inkml:trace contextRef="#ctx0" brushRef="#br0" timeOffset="-146729.97">10449 14954 222 0,'0'0'35'15,"-4"0"-35"-15,4 0-64 0,0 0-129 16</inkml:trace>
  <inkml:trace contextRef="#ctx0" brushRef="#br0" timeOffset="-146025.93">10521 15063 247 0,'0'0'54'0,"0"0"1"0,0 3-40 15,0-3-7-15,0 0-3 0,0 5 0 16,0-5-1-16,0 5-5 0,2-5-24 15,-2 5-31-15,0-5-45 0,5 3-109 16</inkml:trace>
  <inkml:trace contextRef="#ctx0" brushRef="#br0" timeOffset="-145805.38">10535 15152 351 0,'0'0'73'0,"0"0"1"0,0 3-65 0,0-3-6 16,6 5-1-16,-6-5-1 0,6 5 0 16,-6-5 0-16,3 0-1 0,-3 3 1 15,5-3-3-15,-5 0-6 0,0 4-22 16,0-4-44-16,0 0-57 0,0 7-140 16</inkml:trace>
  <inkml:trace contextRef="#ctx0" brushRef="#br0" timeOffset="-145627.02">10555 15270 352 0,'0'0'73'0,"0"4"0"0,0-4-65 16,0 7-4-16,0-5-2 0,0 2-3 16,0 0-9-16,0-4-18 0,0 6-36 15,0-6-9-15,0 4-49 0,0-4-92 16</inkml:trace>
  <inkml:trace contextRef="#ctx0" brushRef="#br0" timeOffset="-145443.05">10554 15362 256 0,'0'10'59'0,"0"-5"1"0,0 0-42 16,0 1-5-16,0 0-3 0,2-1-2 0,-2-2-3 15,6 3-7-15,-6-3-30 0,6-3-29 16,-6 5-48-16,6-5-116 0</inkml:trace>
  <inkml:trace contextRef="#ctx0" brushRef="#br0" timeOffset="-145257.78">10571 15482 209 0,'0'5'45'15,"0"1"0"-15,0 1-36 0,0 0-8 0,0-2-27 16,0 2-18-16,0-3-34 0,3 4-83 15</inkml:trace>
  <inkml:trace contextRef="#ctx0" brushRef="#br0" timeOffset="-145062.09">10549 15616 332 0,'0'0'68'16,"0"0"1"-16,0 6-63 0,5-6-5 15,-5 4-4-15,4-4-14 0,-4 7-22 16,6-7-30-16,-6 4-49 0,0-4-112 16</inkml:trace>
  <inkml:trace contextRef="#ctx0" brushRef="#br0" timeOffset="-144884.02">10561 15749 188 0,'0'7'40'16,"0"0"1"-16,0-1-33 0,5 0-11 0,-5-1-35 15,0-1-35-15,0 0-90 0</inkml:trace>
  <inkml:trace contextRef="#ctx0" brushRef="#br0" timeOffset="-144696.89">10574 15888 353 0,'0'0'73'0,"0"3"-2"16,0 1-74-16,0 1-26 0,0 0-43 16,0 0-57-16,0 0-135 0</inkml:trace>
  <inkml:trace contextRef="#ctx0" brushRef="#br0" timeOffset="-144519.24">10568 16011 194 0,'0'4'41'0,"0"5"1"15,0-2-35-15,0 0-16 0,0 0-27 16,0-2-4-16,0 0-30 0,0-1-59 15</inkml:trace>
  <inkml:trace contextRef="#ctx0" brushRef="#br0" timeOffset="-144327.01">10561 16144 251 0,'0'5'46'0,"3"0"-46"0,-3 2-90 16,0-1-117-16</inkml:trace>
  <inkml:trace contextRef="#ctx0" brushRef="#br0" timeOffset="-144154.74">10580 16283 228 0,'0'0'6'0,"0"0"-6"0,0 0-77 16,2 4-80-16</inkml:trace>
  <inkml:trace contextRef="#ctx0" brushRef="#br0" timeOffset="-130588.95">8927 13579 198 0,'-5'4'46'0,"1"-2"2"0,-3-2-33 0,3 8-4 0,-1-4-4 0,1 1-2 0,0-2-3 0,-1 1-2 0,3 2 1 0,2-2-2 0,-9 1-2 0,9 1-4 0,-5 0-2 0,5 0-3 0,-6 0 0 0,6-1 0 0,-6 1 1 0,6 0 2 0,-5 0 3 0,5-2 4 0,0-2 1 15,-2 4 0-15,2-6 0 0,0 4-2 0,0-4 1 16,0 3 0-16,5-3 0 0,-2 0 0 15,2 0 2-15,-3 0 0 0,4 0 3 16,1-3 2-16,-2 3 4 0,-3-3 4 16,3 3 4-16,1-5 2 0,-6 5 0 15,6-4 1-15,-4 4-1 0,-2-4-5 16,7 4-3-16,-4-6-3 0,-3 4 1 16,3 2 0-16,-3-4 2 0,4 4 1 15,-4-6 1-15,0 6-1 0,0-3-1 16,3 3-1-16,-3-8-2 0,0 8-2 0,5-3 1 15,-5 3 0-15,0-7-1 0,0 7 1 16,0 0-2-16,0 0 0 0,0 0-2 16,-6 5 0-16,0-1-2 0,0 2 0 15,-2 0 0-15,-1 2 0 0,-1-3 1 16,0 3-1-16,0 0 0 0,3-4 0 16,1 0 0-16,-1 1 0 0,7-5 0 15,-6 3 0-15,6-3-1 0,0 0 0 0,0 0 1 16,10 0-1-16,-5-4 0 0,6-1 0 15,-1 0 0-15,4-3 1 0,0 3 0 16,1-3 0-16,-3-2 0 0,-3 3 0 16,3 0 0-16,-5-2 0 0,-2 5 0 15,-3-1-2-15,-2 5-4 0,0 0-19 16,0 0-56-16,-8 6-64 0,2 2-160 16</inkml:trace>
  <inkml:trace contextRef="#ctx0" brushRef="#br0" timeOffset="-129533.66">8433 13222 307 0,'0'0'78'0,"0"0"1"0,-2-4-38 15,2 4-19-15,0 0-8 0,0 0-6 16,0 0-4-16,0 8-3 0,-5 0-1 0,5-2 0 16,0 7 1-16,0-2 2 0,-4 0 1 15,4 1 1-15,0 1 0 0,0 2 0 16,0 0-2-16,0 1 1 0,4 3-1 16,1 1-1-16,0-3 1 0,-2-1 0 15,2-5-1-15,2-3 2 0,-2 0-1 16,3-2 0-16,-3-6 1 0,3 0-1 15,1 0 1-15,2-5-1 0,0-1 0 0,-1-2-1 16,2-2 1-16,2-1-2 0,-4-3 1 16,-1-3-1-16,0 1 1 0,2-2-1 15,-4 1-1-15,0-2 1 0,-1 2-1 16,-1 0 1-16,-1 2-1 0,-4 2 1 16,5 2-1-16,-5 0 1 0,0 3-1 15,0 5 0-15,-3 3 0 0,3-4-1 16,-4 4 0-16,-1 4-1 0,2-1 0 15,-2 6 0-15,0-2 0 0,3 6 1 16,-4-2 1-16,3 4 2 0,3 5 1 0,-6 2 1 16,6 3 1-16,-5 1 0 0,5 3-1 15,0 0 1-15,0 2-2 0,7-4 1 16,-7-4-2-16,6-1 1 0,-4-2-1 16,-2-6 1-16,7 0-1 0,-3-4 0 15,2 2 0-15,-2-4 0 0,1 1-1 16,1-3-4-16,-2 1-8 0,0-2-86 0,1 3-83 15,2-1-212-15</inkml:trace>
  <inkml:trace contextRef="#ctx0" brushRef="#br0" timeOffset="-125194.81">13071 16390 97 0,'0'0'31'0,"0"-7"4"0,0 7-7 0,-3-4-3 15,3 0 0-15,-5 4 0 0,5-5-1 16,-7 5-4-16,2 0-4 0,5 0-4 16,-6 0-3-16,6 0-3 0,-3 0-2 15,-2 0-2-15,5 4-1 0,0-4 0 16,-5 0 1-16,5 0 1 0,0 0 1 0,0 0 4 16,0 0 1-16,0 0 4 15,0 0 1-15,-2 0 2 0,2 0 0 0,0-4-2 16,-5 4-3-16,5 0-1 0,-2 4-3 15,2-4-3-15,-6 4 0 0,6-4 0 16,-4 3 0-16,4-3 0 0,0 0 0 16,0 0 0-16,0 5-1 0,0-5 0 15,0 4-1-15,0 0-1 0,0-4 0 16,0 6 0-16,4-1 0 0,-4-2 0 16,5 1 0-16,-5 0 0 0,3-4 0 0,-3 3 0 15,0-3 0-15,5 0 1 0,-5 0 1 16,2 0-1-16,-2-4 1 0,0-2 0 15,5 1 1-15,-5-5 0 0,5 0 0 16,-5 1 2-16,0 0 1 0,0-1 1 16,0 0 0-16,0 0 0 0,0-1 1 0,0 5 0 15,0-1-2-15,0 1-1 0,0 1-1 16,0 1-1-16,0 4 0 0,0-4-2 16,0 4 0-16,-5 0 0 0,5 0-1 15,0 0 0-15,0 0-1 0,0 0 1 16,-5 7-1-16,5-7 0 0,0 5 0 15,0-1 1-15,0 0-1 0,0 0 1 16,0-1-1-16,0 1 1 0,0-4-1 16,5 5 0-16,-5-5 1 0,7 4-1 0,-7-4 0 15,6 0 0-15,-6 0 1 16,5 3-1-16,-5-3 1 0,0 0-1 0,3 0 1 16,-3 0-1-16,0 0 1 0,0-3 0 15,0-1 0-15,0 0 0 0,0 1 0 16,-3-2 0-16,-2 0-1 0,1-1 1 15,1 6 0-15,-3-4 0 0,0 4-1 16,0 0 0-16,3 0 0 0,-2 6 0 0,-1-1 0 16,-1 1 0-16,7 0 0 0,-5 0 0 15,5-1 0-15,0 4 1 0,0-3-1 16,0 1 0-16,0 1 0 0,0-1 0 16,5 0 0-16,1 3 0 0,-4-6 0 15,3 2 0-15,-3-1 0 0,3-5 0 16,-5 3-1-16,5-3 1 0,-5 0-1 15,2-4 1-15,-2-3-1 0,0 0 1 0,0-3 0 16,0 0 0-16,0-1 0 0,-2 3 1 16,2 0-1-16,-6 1 1 0,6 2-1 15,-6 1 0-15,6 4 1 0,0 0-1 16,-5 6-2-16,5 1-5 0,0 3-9 16,0 2-48-16,0 0-31 0,0 0-69 15,0 1-154-15</inkml:trace>
  <inkml:trace contextRef="#ctx0" brushRef="#br0" timeOffset="-123837.87">13055 16631 269 0,'0'-3'70'0,"-5"3"4"16,5 0-27-16,0 0-23 0,0 0-1 0,0 0 1 16,0-5-2-16,0 5-4 0,5-4-2 15,-5 4-2-15,6-7-3 0,-3 4-2 16,8-4-3-16,-3 3-1 0,5-2-2 16,3 0 0-16,1-3-2 0,4 6 0 15,4-2 0-15,-2 1 0 0,1 0-1 16,2-3 0-16,-1 4 1 0,-2-3-1 15,1 2 1-15,-5-4-1 0,-3 4 1 0,1 0-1 16,-6-1 1-16,0 5 0 0,-4 0 1 16,2 0 0-16,-4 0 1 0,1 9 2 15,-4-4 0-15,-2 3 2 0,0 2 1 16,0 3 1-16,-4 3-1 0,-5 1 0 16,0 3 0-16,-3 2-2 0,4 0 0 15,-5 2-2-15,1 0-1 0,5 1 0 16,-1-1-1-16,0-1 0 0,3 1-1 15,0 0 0-15,3-2 0 0,2-4 0 0,-6 0 0 16,6-4 0-16,0-1 0 0,0-4 0 16,0-2-1-16,0-1-2 0,-2-2-5 15,2-1-6-15,0 2-12 0,0-5-55 16,0 0-27-16,0 0-72 0,0-5-154 16</inkml:trace>
  <inkml:trace contextRef="#ctx0" brushRef="#br0" timeOffset="-123371.57">13237 16794 340 0,'-3'0'69'0,"3"0"1"15,-5 5-62-15,5-2-2 0,0 1 2 0,0 2 1 16,2-6 1-16,-2 6 2 0,5-6 0 15,-5 7-1-15,6-7-1 0,0 0-1 16,2 4-2-16,-2-4 1 0,5 0-2 16,-1 0 0-16,4-5-2 0,3 1-1 15,2-1 0-15,-2-1-1 0,6 1-1 16,-1 2 0-16,2 3 0 0,-1-7 0 0,0 3 0 16,-1-3 0-16,-2 3-1 0,-5-5 2 15,2 2-1-15,-5 0 1 0,-5 0 0 16,1 2 4-16,-6 1 3 0,-2 1 0 15,0 3 1-15,0-4 0 0,-3 4-1 16,-4 4 0-16,-3-1-4 0,2 4-2 16,-6-2-2-16,0 2 1 0,-5-1-2 15,0-1 1-15,-2-1 0 0,-3 1-1 16,2-5 0-16,2 4 1 0,0 1-1 0,3-1 0 16,2-4 0-16,2 7 1 0,1-7-1 15,8 6 0-15,-1-6-1 0,5 4 0 16,0-4 0-16,2 0 0 0,5 0-1 15,5-4 0-15,1 4-2 0,2-4-2 16,3-3-4-16,1 4-7 0,0-5-21 16,2 5-61-16,-5-3-74 0,2 2-175 0</inkml:trace>
  <inkml:trace contextRef="#ctx0" brushRef="#br0" timeOffset="-122848.62">13227 16806 354 0,'-11'-4'83'0,"4"4"2"0,1-8-60 0,0 8-4 15,3-3 0-15,3 3-1 0,0 0-3 16,0 0-3-16,-5 0-3 0,5-4-1 16,0 4-2-16,0 0-2 0,0 0-1 15,0 0 0-15,0 0 0 0,6 0-1 16,-6-4 1-16,7 4-1 0,0 0 1 15,0 0 0-15,6-6-1 0,1 2-1 16,5 0-1-16,0-3-1 0,2 1 0 0,-1-1 0 16,1 1-4-16,3 3-8 15,-3 3-93-15,-2 0-86 0,2 0-227 0</inkml:trace>
  <inkml:trace contextRef="#ctx0" brushRef="#br0" timeOffset="-120574.1">12469 15824 198 0,'0'0'53'0,"0"0"5"15,0-4-24-15,0 4-9 0,0 0-3 16,0-5-3-16,0 5-2 0,0 0-4 15,0 0-4-15,0 0-1 0,0-3-1 16,0 3-2-16,-2 0-1 0,2-4 0 16,0 4-1-16,-5-3 1 0,5 3 0 15,0-4 0-15,0 4 1 0,0-5 1 16,0 5 0-16,0-5 1 0,5 5-1 16,-5-5 0-16,0 2-1 0,0 3-1 0,0-8 1 15,0 8-1-15,0-2 1 0,0 2 0 16,0-4 0-16,0 4 0 0,0 0 1 15,0 0-1-15,0-5-1 0,-5 5 0 16,5 0-1-16,-5 0-1 0,5 0 0 16,0 0 0-16,0 0-1 0,-2 0-1 15,2 0 1-15,0 5 0 0,0-5-1 16,0 5 1-16,0-5 0 0,0 3 0 0,0-3-1 16,0 6 1-16,2-6 0 0,-2 3 0 15,5-3-1-15,-5 0 1 0,5 3 0 16,-3-3 0-16,-2 0 0 0,5 0 0 15,-5 0 0-15,4 0 0 0,-4-3 0 16,3 3 0-16,-3-5 1 0,6 5-1 16,-6-6 0-16,0 0-1 0,2 0 1 15,-2 0 1-15,0 1-1 0,0 0 1 0,-2-1 0 16,2 2 0-16,-6 0 0 0,6 0 1 16,-6 4-1-16,6 0-1 15,-5 0 0-15,2 0 0 0,-2 0-1 0,-1 5 0 16,0-1 1-16,3 2-1 0,-2 0 0 15,2-1 1-15,3 1-1 0,-4-1 0 16,4 1 1-16,0-3-1 0,6 1 0 16,-2 0 1-16,0-4-1 0,2 5 0 15,1-5 0-15,-1 0 0 0,0 4 1 0,-2-4-1 16,0 0 1-16,3-4-1 0,-1 4 1 16,-3-4 0-16,-3 0-1 0,4-1 1 15,-4 3-1-15,0-3 1 0,0 0 0 16,0-1 0-16,0 1 0 0,-4 2 0 15,1-3-1-15,-3 2 1 0,0 1 0 16,3 3 0-16,-3-4 0 0,0 4 0 16,0 0 0-16,1 4 0 0,1-1-1 0,-1 1 1 15,2 3-1-15,-1-3 1 0,4 3-1 16,0-2 1-16,0 1-1 0,0-3 0 16,0 2 1-16,0-5-1 0,6 4 0 15,-4-4 0-15,4 0 1 0,-4 0-1 16,3 0 1-16,-5-4 0 0,6-1-1 15,-2-1 1-15,-4-2 0 0,0-1 0 16,3 0 0-16,-3 0 0 0,0 2 0 0,-5 2-1 16,2 1 0-16,-2 4 1 0,-1 0-1 15,-2 0 0-15,-1 4-1 0,-1 1-1 16,3 1-3-16,1 0-7 0,2 4-39 16,0-5-44-16,4 3-73 0,0-2-168 15</inkml:trace>
  <inkml:trace contextRef="#ctx0" brushRef="#br0" timeOffset="-119743.08">10012 15448 2 0,'-203'114'-2'15</inkml:trace>
  <inkml:trace contextRef="#ctx0" brushRef="#br0" timeOffset="-119196.86">9141 15649 232 0,'0'0'57'0,"0"-2"-1"0,0 2-20 16,0 0-27-16,0 0-6 0,5 0-3 15,-2 2-2-15,1 4-1 0,2-2 0 16,-2 0 1-16,-1 2 1 0,3 0 1 15,-1-1 3-15,-2-2 4 0,2 1 2 16,4 0 3-16,2-4 2 0,1 3 1 0,-2-3 0 16,3 0-2-16,1 0-2 0,-2 0-3 15,1 0-2-15,0 0-2 0,0 0-2 16,1 0-3-16,-2 4-6 0,2-4-15 16,0 0-25-16,-1 4-25 0,-1-4-50 15,-4 0-108-15</inkml:trace>
  <inkml:trace contextRef="#ctx0" brushRef="#br0" timeOffset="-118837.34">9547 15680 193 0,'0'0'43'16,"3"0"4"-16,3 0-31 0,-1 0 2 15,-1 0 6-15,5-5 3 0,-5 5 1 16,6-3-1-16,-1 3-3 0,1-7-5 16,-1 2-4-16,3 5-7 0,-4-3-3 15,4 3-3-15,0 0-3 0,-3 3-7 16,3-3-30-16,2 8-33 0,-1-8-54 0,1 4-128 16</inkml:trace>
  <inkml:trace contextRef="#ctx0" brushRef="#br0" timeOffset="-118625.01">9894 15665 219 0,'0'0'54'0,"6"0"1"15,-1 0-30-15,-5 0-10 0,4 0-6 16,2 0-3-16,0 4-2 0,5-4 0 15,-3 0-1-15,0 0-1 0,4 0 0 16,-1 0-12-16,-2 0-46 0,4 0-48 16,-2-4-124-16</inkml:trace>
  <inkml:trace contextRef="#ctx0" brushRef="#br0" timeOffset="-118421.89">10152 15652 341 0,'0'-3'82'16,"0"3"1"-16,5 0-28 0,1 0-45 0,0 0-6 16,2 3-2-16,0-3-1 0,0 0 0 15,3 0-1-15,2 0 1 0,-1 0-1 16,2 0 0-16,-1-4 1 0,1 4-1 16,0 0 0-16,-2 0 0 0,1-4-4 15,-4 4-8-15,3 0-33 0,0 0-38 16,-3 0-63-16,2 0-145 0</inkml:trace>
  <inkml:trace contextRef="#ctx0" brushRef="#br0" timeOffset="-118220.23">10494 15670 403 0,'2'0'85'15,"3"-5"1"-15,-1 5-70 0,2-5-10 16,4 5-4-16,-3-4-1 0,6 4 0 0,0-5 0 15,-3 2-1-15,6 3 1 0,-1-7 0 16,1 7-1-16,0-4 0 0,-2 4 0 16,2 0-4-16,0 0-6 0,-7 0-10 15,3 4-33-15,-2 0-34 0,-1-4-60 16,-2 4-135-16</inkml:trace>
  <inkml:trace contextRef="#ctx0" brushRef="#br0" timeOffset="-118017.84">10826 15672 278 0,'5'0'70'16,"0"0"1"-16,-1 0-20 0,4 0-35 15,-2 0-7-15,2 0-4 0,-2 0-2 16,1 0 0-16,-1 0-1 0,2 3 0 16,1-3-1-16,-2 0 0 0,4 0-5 0,-1 0-19 15,2 0-51-15,-2 0-58 0,1 0-147 16</inkml:trace>
  <inkml:trace contextRef="#ctx0" brushRef="#br0" timeOffset="-117816.93">11080 15676 303 0,'4'0'65'0,"3"0"0"16,3-4-49-16,0 4-10 0,3 0-6 15,0 0-12-15,0 0-26 0,1 0-27 16,-3 0-49-16,-1 4-112 0</inkml:trace>
  <inkml:trace contextRef="#ctx0" brushRef="#br0" timeOffset="-117607.89">11375 15697 250 0,'4'0'58'0,"-1"0"0"15,2 0-18-15,1 3-45 0,1-3-12 16,1 5-14-16,-1-5-16 0,-1 6-11 0,1-6-36 16,-1 0-60-16</inkml:trace>
  <inkml:trace contextRef="#ctx0" brushRef="#br0" timeOffset="-117389.94">11564 15682 383 0,'3'0'80'0,"2"-5"0"0,-2 5-69 15,2-5-6-15,4 5-3 0,1-6-1 16,1 6 0-16,2-6-1 0,0 1 1 15,0 1-1-15,4 4 0 0,-4 0-3 16,3-3-6-16,-4 3-22 0,0 0-50 16,-2 0-62-16,1 4-154 0</inkml:trace>
  <inkml:trace contextRef="#ctx0" brushRef="#br0" timeOffset="-117170.82">11833 15672 198 0,'4'0'41'0,"-4"0"-1"16,7 0-38-16,-4 0-1 0,3 0-3 15,0 5-16-15,1-5-23 0,0 0-31 16,1 0-77-16</inkml:trace>
  <inkml:trace contextRef="#ctx0" brushRef="#br0" timeOffset="-116961">12044 15692 343 0,'7'0'72'0,"1"-6"1"16,2 2-62-16,2 0-7 0,4 1-1 16,-1 0-1-16,3-1-4 0,-3-1-13 15,4 5-33-15,0 0-25 0,-5-3-53 16,1 3-118-16</inkml:trace>
  <inkml:trace contextRef="#ctx0" brushRef="#br0" timeOffset="-116756.93">12318 15672 160 0,'8'0'39'0,"-3"-2"-23"16,1 2-22-16,-1 0-60 0,-1 0-77 15</inkml:trace>
  <inkml:trace contextRef="#ctx0" brushRef="#br0" timeOffset="-116374.84">12120 15693 310 0,'6'0'80'0,"0"0"1"0,0-6-42 15,4 6-14-15,-1-4-8 0,-1 1-7 16,5 3-4-16,-1 0-4 0,1-4 0 15,2 4-2-15,3 0 1 0,-2-4-2 16,2 4-2-16,-3 0-11 0,2 0-68 16,-6 0-68-16,-2 0-173 0</inkml:trace>
  <inkml:trace contextRef="#ctx0" brushRef="#br0" timeOffset="-115038.15">12459 15807 227 0,'0'0'52'0,"0"0"0"0,0 0-28 0,0 2-15 15,0-2-7-15,0 9-2 0,0-7 1 16,0 7 1-16,0-1 0 0,0 2 1 16,3 0-2-16,-3-1 1 0,0 3-3 15,5-1-4-15,-5 0-10 0,0-1-20 16,0-2-20-16,0 1-37 0,0-3-82 15</inkml:trace>
  <inkml:trace contextRef="#ctx0" brushRef="#br0" timeOffset="-114700.41">12481 15979 273 0,'-3'0'57'0,"3"2"1"0,-4 3-47 0,4-2-7 16,0 1-2-16,0 3-2 0,0-3-4 16,0 3-6-16,0 0-15 0,4-1-34 15,-4 0-43-15,3 0-103 0</inkml:trace>
  <inkml:trace contextRef="#ctx0" brushRef="#br0" timeOffset="-114461.97">12475 16146 357 0,'0'0'74'0,"0"4"-3"16,0-2-70-16,0 5-27 0,0-4-47 16,0 0-58-16,6-3-142 0</inkml:trace>
  <inkml:trace contextRef="#ctx0" brushRef="#br0" timeOffset="-114233.81">12461 16243 282 0,'-5'9'63'16,"-1"-2"0"-16,4 2-37 0,2-1-33 0,0 0-35 15,0-1-20-15,0 2-47 0,0-4-105 16</inkml:trace>
  <inkml:trace contextRef="#ctx0" brushRef="#br0" timeOffset="-107148.75">8868 13683 127 0,'0'0'34'0,"-3"0"3"0,3-6-17 15,0 6-2-15,0 0 2 0,3-2-1 16,-3 2 1-16,0 0-1 0,5-3-1 16,-5 3-3-16,0 0-3 0,0 0-4 15,0 0-2-15,0 0-4 0,0 3-1 16,0-3-2-16,0 2 0 0,0 4 0 15,0-6 0-15,2 3 0 0,-2 0 2 16,5 2-1-16,-5-2 2 0,5 0 1 0,-5 3 0 16,4-1 0-16,1 2-1 0,-5 2-1 15,4-2-1-15,-4 2-1 0,5-1-1 16,-1-1 0-16,3 3 0 0,-5-5 1 16,3 0 1-16,1-3 1 0,-2 5 0 15,1-7 2-15,0 0 0 0,2 3 0 16,-1-3 0-16,0 0 1 0,1 6-1 15,-1-6 0-15,1 5-1 0,-1 1 0 0,0 0-1 16,-1-3-1-16,4 3 1 0,-1-2-1 16,-2 3-1-16,4 1 0 0,0-2 1 15,0 1 1-15,-1-1-1 0,4 3 1 16,-2-2 0-16,-1 0 1 0,3 2-1 16,-1-1 1-16,-2-3-1 0,2 8 0 15,-1-4 0-15,-1 3 0 0,1 0-1 16,2 0 1-16,1-1 0 0,-1 3-1 15,2-4 1-15,1 1 0 0,-1 1 1 0,-2-1-1 16,1-2 1-16,-1 2-1 0,0 0 0 16,-1-2 1-16,-3 2-1 0,3-1 0 15,-4-1-1-15,2 2 1 0,-2-2-1 16,0-1 0-16,0 3 0 0,3-4 0 16,-4 3 0-16,4-2-1 0,-2 0 1 15,4-2-1-15,0 3 1 0,-1-2 0 16,3 0 1-16,-1 1-1 0,5 0 1 0,-5 3 0 15,4-1 0-15,-4 1 0 0,4-1 1 16,-2 2 0-16,-2-1 0 0,-2 0 1 16,2 0-1-16,-1 1 0 0,1 4 0 15,-2 0 0-15,2-1-1 0,-2 0 0 16,1-2-1-16,1 1 0 0,0-5 0 16,0 0-1-16,-2 0 1 0,1-1-1 0,0 1 1 15,-2-1 1-15,-1 1-1 0,2 0 1 16,-1 0-1-16,-2-1 1 0,2 0-1 15,-3 1 0-15,1-2 0 0,1 1 1 16,-3-1-1-16,-1 0 0 0,2 1 1 16,-1-1-1-16,0-2 0 0,0 1 1 15,4-1-1-15,-3 0 0 0,0 1 1 16,4-1-1-16,-4-2 1 0,3 1 0 16,1 0-1-16,-4 2 1 0,1-3-1 0,2 1 1 15,2 0 1-15,-4-1-1 0,3 2 0 16,0 1 0-16,0-1 0 0,1 1 0 15,0-2-1-15,-2 3 0 0,2 0-1 16,3-1 1-16,-1 2 0 0,1 1 0 16,1 0 0-16,2-2-1 0,-3 3 1 15,2-2 0-15,-3 2 0 0,3 1-1 16,-4-3 1-16,-1 3 0 0,0-1 0 0,1-4 1 16,-2 1-1-16,1 1 1 0,1-4-1 15,-2 2 0-15,1-2 1 0,-2 2-1 16,-1 1 0-16,3-2 1 0,-1 0-1 15,-3-1 1-15,4 2 0 0,-1-1 0 16,0 1 1-16,1 2-1 0,1-1 0 16,-3 3 0-16,4-1 0 0,-1 1 0 15,0 0-1-15,5 1 1 0,-5 0 0 16,4 0 0-16,-3 3 1 0,4 2-1 0,-3 0 0 16,3 2 0-16,-1-1 0 0,-1-1-1 15,0 0 0-15,1-3-1 0,-3-1 1 16,1-2 0-16,0-2-1 0,-2 3 1 15,-1-1 1-15,-1-2-1 0,-2 1 1 16,2-2 0-16,-3 0-1 0,2 2 1 16,0-2 0-16,-3-2-1 0,3 1 1 0,-1 0-1 15,2 1 0-15,1-2 0 0,-1 0 1 16,2 1-1-16,-1 1 0 0,1-1 0 16,0 0 1-16,2 3 0 0,0-1 0 15,-2 2 0-15,3-2 0 0,-1 2 0 16,1 0-1-16,0-2 0 0,-1 1 0 15,3-1 0-15,0-1 1 0,2-1 1 16,-1 2 1-16,0-3 0 0,0 2 1 0,-1-1 0 16,-2 0-1-16,0 1 1 0,-2 1-2 15,-1-1 0-15,-2 0 0 0,1 2-1 16,1-2 0-16,-4 0 0 0,2-1 0 16,-1 1-1-16,-3-3 1 0,6 3-1 15,-5-3 1-15,1 0-1 0,3 2 0 16,-3-4 0-16,0 4 1 0,5-1-1 15,-7-2 0-15,6 3 0 0,-1-3 1 16,-1 3-1-16,1-1 0 0,-2 0 0 16,1 0 0-16,-2 1 0 0,1 0 0 0,-1 0 0 15,0 0 1-15,-1-1-1 0,1 0 1 16,0 0 0-16,2 3 1 0,-1-1 1 16,-1 1 0-16,2 0 0 0,3 1 1 15,1 0-1-15,0 0 0 0,0-2-1 16,1 0 0-16,-4 1 0 0,2-1 0 15,-2 0 0-15,1 0 0 0,-2 1 0 0,0-2-1 16,1 1-1-16,0-2 0 0,1-1 0 16,-1 0-1-16,1 1 1 0,-2 0 0 15,1-5 0-15,1 7 0 0,-1-1 0 16,1-2 0-16,2 1 0 0,0 0 0 16,-2 1 0-16,1-1 1 0,0 0-1 15,1-2 1-15,-3 3-1 0,1-2 1 16,-2 1-1-16,-1 0 1 0,3-1-1 15,1 3 0-15,-1 0 1 0,-1 1-1 0,0-3 1 16,0 2-1-16,0 2 0 0,1-4 1 16,-2-1-1-16,-3-1 0 0,3 1 0 15,-4 0 0-15,0-4 0 0,2 5 1 16,-6-5-1-16,1 0 0 0,1 4 1 16,1-4 0-16,-1 0 0 0,1 5 0 15,-1-5 1-15,3 3-1 0,-2-3 0 16,0 6-1-16,-3-6 0 0,2 5 0 0,0 1 0 15,1-2 0-15,0 0-1 0,0 2 1 16,0 0 0-16,2-1 0 0,-1-1 0 16,-3 2 1-16,3-1-1 0,-5-2 0 15,4 1 1-15,-1 0-1 0,0-4 1 16,0 6-1-16,0-6 1 0,1 5-1 16,0-2 1-16,-1 1-1 0,1 0 1 15,-1-4-1-15,2 6 1 0,-1-2-1 0,3-1 0 16,-2-3 1-16,-1 6-1 0,1-2 1 15,3-4-1-15,-3 7 1 0,-1-3-1 16,-1-1 1-16,0 1-1 0,0-4 1 16,1 7-1-16,-4-3 1 0,2-4-1 15,1 6 1-15,0-6-1 0,1 6 1 16,0-1-1-16,-1-5 0 0,1 5 0 16,-1-5 0-16,2 7 0 0,-2-3 0 0,1 4 0 15,2 1 0-15,2 1 0 0,-3-2 0 16,3 0 0-16,1 3 0 0,1 0 0 15,-1-6 1-15,-1 3-1 0,0-2 0 16,3-1 1-16,-3 2-1 0,-2-1 0 16,-1 1 0-16,-1 0 0 0,2-1 0 15,-5 0-1-15,2 0 1 0,1-1 0 16,-1 1 0-16,1-1 0 0,0 1 0 16,3-1 0-16,-3 1 0 0,0-1 0 0,0 0 0 15,0-1 0-15,0 0 1 0,-1 2-1 16,1-3 0-16,-1 2 0 0,0-1 1 15,0-1-1-15,-3 2-1 0,3-1 1 16,0 2 0-16,-1-2 0 0,-1 0-1 16,2 2 1-16,-1-3 0 0,0 2 0 15,-2-1 0-15,-3-2 0 0,10 3 0 16,-8-1 0-16,-2-2 0 0,6 5 0 0,-1-4 0 16,-3-1 0-16,3 4 0 0,-5-6 0 15,2 5 0-15,-2-5 0 0,0 0 1 16,5 0-1-16,-5 0 0 0,0 0 1 15,0 0-1-15,0 0 0 0,6 3-1 16,-6-3 1-16,3 0-1 0,2 0 0 16,-5 4 1-16,7-4-1 0,-3 5 0 15,-1-5 1-15,2 3-1 0,1-3 1 0,-4 0 0 16,-2 4 0-16,6-4 0 0,-6 0-1 16,5 0 1-16,-5 4-2 0,0-4-2 15,2 3-1-15,-2-3-1 0,5 4 0 16,-5 1 0-16,3 1-5 0,-3 1-25 15,6 1-47-15,-6-2-63 0,4 5-154 16</inkml:trace>
  <inkml:trace contextRef="#ctx0" brushRef="#br0" timeOffset="-105853.35">12382 15840 147 0,'0'-6'45'0,"-5"3"1"16,5-3-18-16,-6 1-5 0,4 0-4 16,-3-1-5-16,3 4-3 0,-5-1-4 0,3-2 0 15,1 2 0-15,-3 3 0 0,1-7-1 16,3 7-2-16,2-3-1 0,-9 3-2 15,5 0-1-15,-1-3-1 0,3 3-1 16,-4 0 1-16,0 0-1 0,0 0 0 16,4 3-1-16,-4-3 0 0,1 3-1 15,3-3-2-15,-3 5 0 0,5-5-2 16,0 3 2-16,0-3 1 0,0 5 3 0,6-1 2 16,0-1 3-16,1-3 1 0,0 6 3 15,1-6 0-15,1 5-1 0,0-5 0 16,0 4 1-16,-1-4 0 0,0 0 1 15,1 0 3-15,-3-4 2 0,-2 0 1 16,-1 4 0-16,2-7 0 0,-5 3-1 16,0-4-1-16,0 6-3 0,0-4-2 15,-5 1-2-15,5 0-1 0,-7 5-1 16,2-6-1-16,-2 2 0 0,1-1-2 16,3 5 1-16,-3-3-1 0,0 3-1 0,-1 0 0 15,4 0-2-15,3 0-1 0,-4 3-2 16,4 2-2-16,-6 0 0 0,6 0 1 15,0 0 0-15,0 0 3 0,7 1 1 16,-1-2 3-16,2 3 2 0,3-1 1 16,-4 0 0-16,6 0 0 0,-5 1 0 0,0-2 1 15,1 0-1-15,-1-2 3 0,-6-3 2 16,3 0 2-16,-5 0 1 16,0 0 1-16,0-5-1 0,0-1 0 0,-6 1-2 15,0-3-2-15,-3 2-3 0,-1-1-1 16,1 1-1-16,-4 0 0 0,6-1-1 15,-4 3 0-15,3 4 0 0,1-4-1 16,3 4-1-16,2 0 0 0,2 0-2 16,-5 4-1-16,5-2 0 0,0 3 0 15,7 0 0-15,-3 0 1 0,3 1 1 0,2 0 2 16,1 0 1-16,-3-1 0 0,2 0 1 16,-2-3 1-16,1 3 0 0,-4-5 1 15,1 0 2-15,-5 0 0 0,2 0 0 16,-2-5 0-16,0 3 0 0,0-4-2 15,0-2 0-15,-8 0-2 0,2-2 0 16,-1 1-1-16,-3-2 0 0,0 2-1 0,1 2 1 16,0 0-1-16,1 3-9 0,2 4-43 15,4 0-34-15,-3 2-66 0,5 7-153 16</inkml:trace>
  <inkml:trace contextRef="#ctx0" brushRef="#br0" timeOffset="40823.31">14667 12182 337 0,'5'-6'82'0,"-5"2"2"0,4-2-49 15,-4 4-9-15,0 2-5 0,0 0-5 16,0 0-2-16,0 0-2 0,-9 11 1 16,3 2 0-16,-3 8 0 0,2 3 0 15,-5 10 0-15,0 6 1 0,2 0-1 16,-1 4 1-16,2-2-1 0,-4-2-1 16,3-3-2-16,1-3 0 0,-1-1 0 15,0-7-2-15,3-6 0 0,1-2-3 0,2-5 0 16,4-2-2-16,0-8 0 15,0-3-1-15,0 0 1 0,6-2 0 0,-1-8 0 16,6-5 0-16,-2-4 0 0,2-5 0 16,-3-3-1-16,4-8-1 0,-2 1 0 15,-3-4 0-15,-1 0 0 0,-1 0 0 16,1 2 0-16,-6 1-1 0,5 5 1 16,-5 1 0-16,0 4-1 0,0 8 1 15,-5-1 0-15,5 2-1 0,0 3 0 16,0 3 0-16,0-1 0 0,7 0-1 0,5 0 1 15,2-1-1-15,5 2 1 0,2-1 0 16,7 0 0-16,2 0-1 0,1 0 1 16,-1 0 0-16,3 4 1 0,-4 0-1 15,3-2 0-15,-8 4 0 0,-1-1 0 16,-3 5-2-16,-2 1-2 0,-1 0-6 16,-2 0-5-16,-3 0-5 0,-1 0-9 15,-1 0-41-15,-3 0-50 0,1 0-80 0,-2 0-180 16</inkml:trace>
  <inkml:trace contextRef="#ctx0" brushRef="#br0" timeOffset="41205.11">14594 12453 327 0,'-4'0'83'0,"-1"5"3"15,5-5-47-15,-4 0-8 0,4 0-4 16,0 0-4-16,0 0-1 0,7 0 0 16,2 0 0-16,1-5-2 0,7 5 0 0,3-5-1 15,0 5-3-15,6 0-4 16,1 0-4-16,2-4-3 0,-4 4-2 0,1 0-1 16,-4 0-1-16,1 0-4 0,-5 0-6 15,-2-5-8-15,0 5-22 0,-1 0-74 16,-1-2-86-16,-6 2-209 0</inkml:trace>
  <inkml:trace contextRef="#ctx0" brushRef="#br0" timeOffset="41927.13">14819 12406 409 0,'-3'0'89'16,"-1"-2"1"-16,4 2-70 0,-4 0-4 15,4 0-2-15,-5 0-1 0,1 0 1 16,1 0 1-16,-3 0 3 0,2 0 1 16,-2 0 0-16,1 2 0 0,-3 3-1 15,-2-5-1-15,-1 0-3 0,2 5-2 16,-4-5-2-16,0 5-3 0,-1-5-2 0,4 5-1 15,1-5-2-15,1 6-1 0,2-6-1 16,6 0-1-16,0 3-1 0,5-3 1 16,3 0-1-16,5 0 0 0,2 0 1 15,6 0 1-15,2 0 1 0,1-3-1 16,0-2 1-16,0 5-1 0,-3-6 1 16,-4 1 0-16,-4 5-1 0,-3-4 0 15,-2 4 1-15,-3 0 0 0,-5 0 3 0,0 0 2 16,0 0-1-16,-10 0 1 15,1 0 0-15,-5 4 0 0,-7 1-1 0,-4 1-2 16,-2 0-1-16,-5 0-1 0,2 3 1 16,0-2-1-16,3 0 1 0,5 0-1 15,5-3 0-15,4 1 0 0,6-1-2 16,1-4-1-16,6 0 0 0,7 0-1 16,6-4 0-16,0-2 0 0,7-2 0 0,5-1 2 15,3-5 1-15,5 2 0 16,2-1 0-16,-4 1 0 0,0 1 1 0,-4 0-1 15,-5 1 0-15,-5 4 0 0,-5-1 0 16,-5 3 0-16,-1 4 1 0,-6 0 1 16,0 0-1-16,-4 0 0 0,-5 7-1 15,-6 3-2-15,-5 1-4 0,-5 4-6 16,-5 1-9-16,-6-1-9 0,-1 6-19 0,-2-1-77 16,6 1-88-16,0-4-208 0</inkml:trace>
  <inkml:trace contextRef="#ctx0" brushRef="#br0" timeOffset="42770.7">15114 12426 442 0,'-7'-5'97'0,"-1"0"1"16,0 5-76-16,1-5-2 0,1 5-2 0,-2 0 0 16,1 4-2-16,0-2 0 0,-2 6 0 15,-2 0-2-15,3 0-2 0,1 6-4 16,3 0-1-16,-2 0-3 0,6 0 0 15,-4 1-2-15,4 1-1 0,8-4-1 16,0-1 1-16,0-4-1 0,9-3 1 16,-2-4 0-16,5 0 0 0,5 0 0 0,1-8 0 15,0 2 1-15,3-1-1 0,1-4 0 16,0 0 0-16,0-4 0 0,-2 0 1 16,-7-1-1-16,-2 0 0 0,-6-3 1 15,-6 4 2-15,-7-2 2 0,0 4 1 16,-7 2 1-16,-6 0 0 0,-3 4 0 15,-7 2-1-15,-3 5-2 0,-2 2-2 16,-3 8-1-16,1 5-2 0,6 5 1 16,-1 2 0-16,5 7-1 0,4-4 1 0,5 0 0 15,7-2-1-15,4-3 0 0,0-6 0 16,6-3-1-16,9-4 1 0,5-7 0 16,5 0 0-16,12-11 1 0,5-6 0 15,1-2 0-15,5-7 0 0,-3 0 1 16,1-4-1-16,-6-2 0 0,-8 0 0 15,-5 4-1-15,-5 3 1 0,-7 4 2 16,-2 5 1-16,-8 6 1 0,-5 1 1 0,0 4 1 16,0 1-1-16,-2 4 1 0,-4 0-2 15,0 0-2-15,0 7-2 0,2-7-1 16,0 7 0-16,-1-2 0 0,5 3-1 16,0-3 1-16,5 4-1 0,2-2 0 15,6 1 0-15,3-1 1 0,7-5-1 16,3-2 1-16,2 7 0 0,2-7 1 15,1 0 0-15,1 3-1 0,-1-3 1 0,-9 2-1 16,0 5 0-16,-5-3 0 0,-5-1-1 16,-4 4 0-16,-3 2 0 0,-5-1 1 15,-6 3-1-15,-1 3 1 0,-5 2 0 16,-5 1 1-16,-1 1 0 0,-3 2 0 16,3-2 0-16,-1-1 0 0,5-4 1 15,2 0-1-15,4-2 0 0,3-1-1 16,5 1 0-16,8 0 0 0,4-1 0 15,7-1 0-15,4-3 0 0,6-2 0 0,4 0 1 16,2-4-1-16,3 0-2 0,-4-7-4 16,-1 4-8-16,-3-1-12 0,-2-3 65 15,-6 3-177-15,-2-3-113 0,-4-2-306 16</inkml:trace>
  <inkml:trace contextRef="#ctx0" brushRef="#br0" timeOffset="44602.35">16584 12577 336 0,'2'-6'87'15,"3"0"1"-15,1 2-13 0,1-4-60 16,5-2-2-16,-3-1-1 0,9-1-1 16,-3-1 2-16,5-5 2 0,3 1 3 0,0 0 0 15,3-3 0-15,2-1 0 0,2-2-2 16,-7 1-1-16,0 3 0 0,-8 2-1 16,-2-2 0-16,-6 4 1 0,-7 1 1 15,0 1 0-15,-7 1 0 0,-5-1-4 16,-2 4-1-16,-1 3-4 0,-6 3-2 15,-4 6-2-15,0 6-2 0,-3 3-1 16,3 2 0-16,0 9 0 0,8-1 1 16,0 3 0-16,8-1-1 0,4-1 0 0,5-1 0 15,7-2 0-15,5-7-1 0,9-1 1 16,6-2-1-16,10-10 1 0,4 0 0 16,6-11 1-16,0-1 0 0,5-5 0 15,1-6 0-15,-7 3 0 0,-5-1 0 16,-2 0 0-16,-6 4-1 0,-5 1 1 15,-3 7-1-15,-11 1 0 0,0 2-1 0,-4 6 1 16,-8 0 0-16,-2 0 0 0,0-2 0 16,0 2 1-16,0 0 0 0,0 0 1 15,0 0 0-15,0 0-1 0,0 2 1 16,-2-2-1-16,2 0-1 0,0 5 1 16,0-5-2-16,0 4 1 0,0-4 0 15,0 3-1-15,0-3 1 0,2 6-1 16,-2-6 1-16,6 0-1 0,-6 0 1 15,6 0 0-15,-6 0 0 0,7 0 0 16,-2 0 0-16,-2-7 0 0,2 3 1 0,1-3-1 16,-4-1 1-16,3-2-1 0,-5 1 1 15,7-1-1-15,-7 2 0 0,0 2-1 16,-6-2-1-16,0 8 0 0,-2 0-1 16,-5 8 0-16,-7 1 1 0,-1 5-1 15,-4 3 2-15,1 8 0 0,2 3 1 16,1-2 1-16,4 1-1 0,7-2 0 15,0 0-1-15,8-6 0 0,2-5-1 0,5-5-1 16,3-3 1-16,7-6-1 0,6-6 1 16,7-2 1-16,2-5 0 0,9-6 0 15,0-4 1-15,0-1 0 0,1 3-1 16,-6-2 1-16,-8 2 0 0,-3 5 0 16,-7 3 1-16,-8 5 0 0,-2 2 1 15,-6 1-1-15,0 5 0 0,-2 0 0 16,-9 11-1-16,-1 0 1 0,-2 5-1 15,-7 3-1-15,1 4 1 0,-1 2 1 0,1 1 0 16,4-1-1-16,6-4 0 0,5-4-1 16,10-3 0-16,10-4 0 0,5-2 0 15,6-8-1-15,7-6 0 0,7-3-1 16,4-8 1-16,3-5-1 0,1-2 1 16,5-2 0-16,3 1 0 0,-1 2 2 0,-5 3 0 15,-3 2-1-15,-5 6 1 0,-8 4 0 16,-8 3-1-16,-6 2 0 0,-7 3 0 15,-4 0-1-15,-3 0 0 0,-6 3 1 16,6 1 0-16,-6-4 2 0,-6 7 0 16,6-7 1-16,-8 7 0 0,4-7 1 15,0 5 0-15,-1-5 0 0,3 0-1 16,2 0-1-16,-4 0 1 0,4 0-1 16,0 0 1-16,-4 0-1 0,1 0-1 15,-2-7 1-15,-3 7-2 0,1-4 0 0,-6 4 0 16,2 6-1-16,-4 1 0 0,-6 7 0 15,0 4 1-15,2 3 1 0,-4 0 0 16,3 0 0-16,4-1 0 0,7 2-1 16,9-2 0-16,6-7 0 0,7-1-1 15,11-4 1-15,8-8 1 0,6 0-1 16,3-17 2-16,6-2 0 0,7-11-1 16,10-4 2-16,6-9-1 0,0 2 1 0,3-6-1 15,-2 2 1-15,-5 1 0 0,-6 0-1 16,-13 0 1-16,-13 3-1 0,-8 1 0 15,-10 5 0-15,-7 2 1 0,-9 5 1 16,0 4-1-16,-13 8 1 0,-4 12-1 16,-4 4 0-16,-4 8-1 0,-7 8 0 15,-4 6-1-15,-6 4 0 0,-8 5 0 16,-4 4 0-16,1 5 1 0,1 3-2 0,6 6-1 16,8-4-2-16,9 2-3 0,12-2-1 15,17-4-2-15,7-10 0 0,10-12 1 16,16-7 1-16,12-7 3 0,4-9 2 15,1-3 2-15,-1-4 1 0,-4 1 0 16,-4 0 1-16,-14 5-1 0,-9 0 0 16,-6 5 1-16,-6 0 1 0,-3 7-1 0,-3 0 2 15,0 2-1-15,-5 2 1 0,5 3-1 16,-4-1 0-16,4-1 0 0,0-2-1 16,6-4 0-16,3-4 0 0,4-2-1 15,5-4 1-15,2-5-1 0,3-2-1 16,5 0-3-16,1-3-6 0,-2 4-9 15,0-2-11-15,-3 2-95 0,-3 5-96 16,-3-3-239-16</inkml:trace>
  <inkml:trace contextRef="#ctx0" brushRef="#br0" timeOffset="45682.05">19424 12129 437 0,'0'-6'100'16,"-3"6"0"-16,-3 0-74 0,0 5-3 16,-6 7-6-16,-1 8-3 0,-6 5-1 15,1 6 2-15,-10 6 1 0,1 6 1 16,-3 2 0-16,2 5-1 0,1-3-3 0,-1 6-1 15,-1-2-3-15,6 1-1 0,3-2-3 16,-1-6-2-16,1-5 0 0,1-1-1 16,5-3-1-16,-1-7 0 0,3-5-1 15,4-3 1-15,1-5-1 0,0-3 0 16,7-2 1-16,-4-4-1 0,4-6 0 16,0 0 1-16,5-6 1 0,4-6-1 15,3-7 1-15,3-1 0 0,4-12-1 0,7-10-1 16,2-4-1-16,10-3-1 0,3 4 0 15,-2-4 0-15,0-3 0 0,2 8 1 16,-5 7 0-16,-3 4 1 0,-9 9 1 16,-5-1-2-16,-2 8 1 0,-8 10-1 15,-5-1 0-15,-4 8-1 0,0 9 1 16,0 2 0-16,-4 2 1 0,-2 1-1 16,0 4 2-16,-1-2 0 0,0 0 0 0,2-2 0 15,5-5-1-15,0-3 0 16,0-1 0-16,10-5 1 0,-1-9-1 0,3-3 0 15,2-7 1-15,2-3 0 0,1-5 0 16,-4-2 0-16,0 2-1 0,0-3 2 16,-1 4 0-16,-4 1 0 0,2 5 1 15,-3 3 1-15,-1 1-1 0,-2 6 0 16,-4 6 0-16,6-1-2 0,-6 5-1 16,0 0 0-16,4 0-1 0,2 0 0 0,4 6 1 15,7-6-1-15,0 2 1 0,8-2 1 16,9 0-1-16,11 0 1 0,-3 0-1 15,2-3 0-15,3 3 0 0,1-8 0 16,-3 8 0-16,-7 0 1 0,-11-2-2 16,-4 2 1-16,-3 0 0 0,-7 0-1 15,-3 2 0-15,-8-2 0 0,-2 5 1 16,0-1 1-16,0-1 0 0,-2 6 1 0,-5 1 0 16,0 1 0-16,-5 0 1 0,0 2-1 15,3-1-1-15,-2 2-1 0,8-1 0 16,3-4-3-16,0 1 0 0,10 0-2 15,2-7 0-15,2 2-1 0,5-5 1 16,0 0 0-16,-4 0 2 0,4 0 0 16,-6 0 2-16,0 5 0 0,-5 1 0 15,-1 5-1-15,-2 4-2 0,-5 0-3 16,-5 3-3-16,3-1-6 0,-4 4-4 0,0-2-9 16,0-5-48-16,3-1-43 0,3-1-79 15,0-8-179-15</inkml:trace>
  <inkml:trace contextRef="#ctx0" brushRef="#br0" timeOffset="45954.02">20396 12012 557 0,'-14'0'126'0,"-4"-7"1"0,4 7-95 15,0 0-8-15,6 0-3 0,-2 9-6 0,3-9-1 16,1 3 1-16,3-3 2 0,3 6 0 16,-5-6-1-16,5 3-3 0,0-3-2 15,0 0-3-15,0 0-3 0,0 0-8 16,0 0-8-16,0 0-6 0,0-5-9 16,0 5-10-16,0-5-14 0,0 3-95 15,0-3-100-15,0-1-240 0</inkml:trace>
  <inkml:trace contextRef="#ctx0" brushRef="#br0" timeOffset="46612.56">19311 12469 290 0,'0'-5'76'16,"-5"5"5"-16,5 0-32 0,-2 0-14 0,2 0-1 15,0 0-1-15,-5 0-2 0,5 0-2 16,0 0-2-16,0 0-4 0,0 0-4 16,0 0-4-16,0 0-4 0,0 0-3 15,0 0-2-15,0 5-1 0,6-5-1 16,-6 0 2-16,9 0 0 0,2 0 1 16,2-7 1-16,4 2 0 0,-1-2-1 15,4-4-1-15,-1 4-1 0,0-4 0 0,-5-1-2 16,-3-4 0-16,-2 2 0 0,-3-4-1 15,-4 1 1-15,-2-3-1 0,0-1 0 16,0 0 0-16,-7 1 1 0,0 1 1 16,-1 5 2-16,-5 0-1 0,-6 6 1 15,-1 8 0-15,-5 2 0 0,1 10-2 16,-9 4-2-16,0 4 0 0,2 9-1 16,5 0 0-16,2 2 0 0,3-2 0 0,3 0 0 15,12-4 0-15,6-1-1 0,0-5 0 16,3-6 0-16,14-5 1 0,6-3-1 15,0-5 1-15,8-9 0 0,8-4 1 16,0-3-1-16,1-6 1 0,-10-2-1 16,-2-4 0-16,-5 2 0 0,-8 1 1 15,-6 2-1-15,-7 0 0 0,-2 0 0 16,-8 4-1-16,-2 4 0 0,-7 3 0 0,-7 7-1 16,-1 5 0-16,-3 11 0 0,-6 5 1 15,-1 6 0-15,1 4 0 0,5 3-2 16,7-1-3-16,1 0-4 0,3 0-5 15,11-4-6-15,7-1-6 0,0-9-11 16,19-3-92-16,2-1-94 0,1-10-229 16</inkml:trace>
  <inkml:trace contextRef="#ctx0" brushRef="#br0" timeOffset="47408.18">20652 12251 299 0,'2'-8'87'0,"3"3"5"16,-5-1 1-16,0-4-55 0,2 4-2 16,-2-2-2-16,0-1-2 0,0 4-1 15,0-2-3-15,0-1-2 0,0 2-4 16,0-1-3-16,-2 2-2 0,2 1-4 15,0-2-3-15,-5 6-1 0,5-2-3 16,-9 2-2-16,-1 2-1 0,1 4-1 16,-8 1-1-16,2 2 1 0,-5 5-1 0,-5 4 0 15,5 0 0-15,-1 3 0 16,1 1 0-16,2 3 0 0,5-1-1 16,9 1 1-16,4-5-1 0,3 2 0 0,11-4 0 15,4-4 0-15,9-3 0 0,1-8 1 16,5-3-1-16,5 0 0 0,9-10 1 15,1-3-1-15,7-2 0 0,-5-6 0 16,2 2 0-16,-6-1 0 0,-6-3 1 0,-9 1-1 16,-13 1 0-16,-9 0 0 0,-9 5 1 15,-5-1 0-15,-8 5 0 0,-8 2 0 16,-7 10 1-16,-8 0 0 0,-5 10 0 16,-4 6 2-16,2 2-1 0,-1 7 1 15,9 5 0-15,3 2 0 0,6 1-1 16,13-3 0-16,6-2-1 0,7-3 0 15,7-2 0-15,7-9-1 0,11-4 1 0,10-7-1 16,16-3 1-16,3 0-1 0,5-9-2 16,2-1-5-16,-2-1-6 0,-3-3-8 15,-13 1-13-15,-5 1-33 0,-8 2-72 16,-5 2-96-16,-7-1-218 0</inkml:trace>
  <inkml:trace contextRef="#ctx0" brushRef="#br0" timeOffset="47697.18">21335 12527 536 0,'0'5'131'0,"0"5"4"0,-5 1-81 0,5 1-15 16,-14 2-4-16,3 3-11 0,-7-1-7 15,-6 4-5-15,-2 2-3 0,-2 1-8 16,-4 0-13-16,5 3-16 0,-3 2 3 16,0 0-118-16,-2 1-113 0,-1-10-273 15</inkml:trace>
  <inkml:trace contextRef="#ctx0" brushRef="#br0" timeOffset="49857.24">22189 12186 413 0,'0'-11'97'16,"0"0"2"-16,-3 0-63 0,3-1-10 15,-5 0-3-15,1 0-3 0,-2 1-1 16,0-1-1-16,-3 1-1 0,-3 1 0 16,0 3-1-16,-3 2-2 0,1 5-1 15,-4 0-4-15,-2 0-1 0,-3 11-3 0,-3 2-1 16,-4 6-2-16,-3 1-1 0,-3 4 1 15,0 3-1-15,1 1 1 0,7 1 0 16,0-6 0-16,9 0 0 0,7-2 0 16,12-5 0-16,0-2 0 0,16-8-1 15,10-6 1-15,7 0-1 0,4-8 1 16,6-4-1-16,2-4 1 0,3-5-1 16,-5-2-1-16,-5 0 1 0,-5 0-1 15,-3 0 1-15,-6 1-1 0,-7 4 0 0,-7 2 1 16,-2 5 0-16,-8 6 1 15,0-2 1-15,-6 7 0 0,-3 0 1 0,-3 10 0 16,-3 2 0-16,-5 3 1 0,1 5-2 16,-2 1 0-16,1 1 1 0,2 0-2 15,4-2 1-15,6-3-1 0,3 2-1 16,5-5 0-16,7-3 0 0,8-6 0 16,7 1 0-16,5-6 0 0,9-7 0 15,6 0 0-15,9-4 0 0,2 1-1 0,0-4 1 16,-3 0-1-16,0 0 0 0,-4 3 1 15,-10 0-1-15,-6-1 1 0,-7 0 0 16,-6 0 0-16,-4-1 0 0,-5 1 1 16,-3 1 1-16,-5 1 1 0,0-1 0 15,-6 5 1-15,-2-1-1 0,-3 3 0 16,3 4 0-16,-6 0-1 0,1 0-2 16,0 4 0-16,-1 1 0 0,0 3-1 0,2 3 1 15,0 0-1-15,5 0 0 0,0 0 0 16,2 1 0-16,5-3 0 0,0 0 0 15,0-3 0-15,8 1-1 0,-3-2 1 16,1-3 0-16,0-2 1 0,0 0-1 16,2 0 1-16,4 0-1 0,-2-6 1 15,0-2 0-15,3-1 0 0,0 0-1 16,-2-2 1-16,-2 0-1 0,-1 1 0 0,-1 2 1 16,0 0-1-16,-2 3 0 0,-5-1 1 15,3 3-1-15,-3 0 1 0,0 3 0 16,-5-5-1-16,1 5 0 0,-3-4 1 15,0 4-1-15,0 0 0 0,-2 0 0 16,-4 0-1-16,-1 7 1 0,-3 1 0 16,-5 3 1-16,-2 5-1 0,-2 2 0 0,-3 3 0 15,2 2 0-15,1-1 0 0,2 0 0 16,5-2 0-16,6 0 0 0,6-2 0 16,7-5-1-16,0-1 0 0,5-1 0 15,7-4 1-15,4-4 0 0,3-5 0 16,2-5 0-16,4-5 1 0,2-1 0 15,1-7-1-15,3-4 1 0,-1-3-1 16,0-5 1-16,2-1-2 0,-4-2 0 16,1-8 0-16,1 0-1 0,-3-1-1 0,-1-4 0 15,0 4 0-15,-6 2 0 0,0 6 0 16,-7 2 2-16,-2 10 0 0,-3 4 0 16,-8 13 0-16,-5 2-1 0,-6 5 1 15,-5 16-1-15,-4 3 1 0,0 8 0 16,-6 8 0-16,0 5 2 0,0 6-1 15,4 0 1-15,4 0 0 0,1-1 0 16,4 1 0-16,2-9 0 0,5-3-1 0,6-2 1 16,0-6-1-16,11-5 1 0,2-4 0 15,5-9 0-15,6-2 0 0,6-6 1 16,10-9-1-16,4-2 1 0,5-1-1 16,0-3 0-16,1-2 0 0,-4 2-1 15,-2 3 1-15,-7-2-1 0,-10 1 0 16,-6-1 1-16,-5 2 0 0,-5 3 0 15,-3 0 0-15,-3 0 1 0,-5-1-1 16,0 2 2-16,-5 3-1 0,-1-3 0 0,0 4 0 16,1-2 0-16,-6 3 0 0,4 0-1 15,-6 3 0-15,0-7-1 0,-2 7 0 16,-4 0 0-16,-4 9-1 0,-5 0 1 16,0 3 0-16,-2 2 0 0,-1 6 0 15,-1 2 0-15,7 0 0 0,5 0 0 16,6-1 0-16,4-2 0 0,10 0-1 0,5-5 1 15,7-2-1-15,6-8 1 0,3-4 0 16,4 0 1-16,3-6-1 0,0-7 1 16,3-5-1-16,2-5 1 0,0 0 0 15,0-9-1-15,1 3 1 0,-5-7-1 16,1-5 1-16,0-1-1 0,-1-1 1 16,-2-1-1-16,-1 1 1 0,-4 3-1 15,2 1 0-15,-9 10 0 0,-2 2 0 16,-2 12 1-16,-4 4-2 0,-7 2 0 15,0 9 0-15,-11 6 0 0,0 7 0 0,-6 6 0 16,-4 6-1-16,-4 7 1 0,-1 8 1 16,1 5 0-16,4-1 1 0,0 3-1 15,3-2 1-15,4-1 0 0,6-2 1 16,-3-5 0-16,4-2 1 0,7-6 0 16,0-5 1-16,0-2 0 0,11-6 1 0,-3-4 0 15,9-6-1-15,4-6 1 0,4 0-5 16,5-8-8-16,3-2-9 0,3-4-12 15,0-2-17-15,0-2-104 0,-5 1-113 16,-5-3-264-16</inkml:trace>
  <inkml:trace contextRef="#ctx0" brushRef="#br0" timeOffset="51253.67">23928 12072 469 0,'7'-10'104'0,"0"3"1"15,0 0-78-15,-4 3-7 16,2 0-2-16,1 4-2 0,-6 0 0 0,4 0 0 16,-4 0 1-16,-4 4 0 0,4 0-2 15,-7 5-3-15,1-1-3 0,-1 1-1 16,-1 6-2-16,1-1-2 0,2 0-1 15,-1-1-2-15,6 1 0 0,0-1 0 16,11-2 0-16,-2-3 0 0,6-1 0 16,2-3 0-16,4-4 0 0,0 0 0 15,3 0 0-15,-3-8 0 0,4 1-1 16,-4 0 1-16,-1-1 0 0,0 1-1 0,-2-3 0 16,-4 2 1-16,-6 2 0 0,3-1 0 15,-8 5 0-15,2 2 1 0,-5-5-1 16,0 5 1-16,0 0-1 0,0 0-1 15,0 0 0-15,0 0-1 0,0 4 1 16,0-2-1-16,0 3 0 0,0 0 0 16,7-3 0-16,-1 3 1 0,12-5-1 0,-2 0 1 15,9 0-1-15,1-5 1 0,2 2 0 16,-1-3 0-16,1 1 1 0,-4-2-1 16,-6 2 1-16,-4-3 0 0,-6 2 2 15,-1-1 3-15,-7 1 3 0,0 0 1 16,-8 0 0-16,1 2 0 0,-5 0 0 15,-1 4-3-15,0 0-2 0,-2 0-3 16,-2 0-1-16,4 0-1 0,5 0 1 0,-4 4-1 16,5-4 0-16,4 0 0 0,3 4 0 15,0-4-1-15,0 0 1 0,0 0 0 16,0 4-1-16,6-4 1 0,-3 3 0 16,2-3 1-16,1 5 0 0,-4-5-1 15,4 3 1-15,-6-3 1 0,0 0-1 16,0 0 0-16,0 0 0 0,-5 0-1 0,3-3 1 15,2 3 0-15,0 0-1 16,3 0-1-16,2 0 1 0,-5 0 0 0,0 0 0 16,6 0-1-16,-6 0 2 0,0 0-1 15,0-5 1-15,4 5-1 0,-4 0 0 16,0 0 1-16,0-3-1 0,3 3 0 16,-3 0 1-16,0 0-1 0,0 0-1 15,4-4 1-15,-4 4 0 0,0 0-1 0,4 0 1 16,1-4-1-16,0 4 1 0,1-6 0 15,1 6 0-15,2-7 0 0,-1 3 0 16,2-1 0-16,-2 1 0 0,3-3 0 16,-3 2 0-16,-1-1-1 0,-3 3 1 15,0 3-1-15,-4-2 0 0,4 2-1 16,-4 3 0-16,-11 7 0 0,-1 2 1 16,-3 10 0-16,-5 2 0 0,-12 12 2 0,-2 11 1 15,-6 8 0-15,2 6 0 0,1 4 0 16,-6 3 0-16,4-1 0 0,5-6 0 15,0 1-1-15,1-11 0 0,-1-3 0 16,1-4 0-16,3-8 0 0,8-3-1 16,1-4 0-16,3-11 1 0,5-2 0 15,7-5 0-15,4-5 0 0,2-6 1 16,0-6 0-16,14-11 0 0,3-4-2 16,6-9-2-16,8-11-4 0,4-6-4 0,4-6-3 15,6-5-2-15,-5-2-1 0,1-8 1 16,4-1 3-16,0 2 2 0,2 4 5 15,-4 4 2-15,2 8 2 0,-4 5 1 16,-3 17 0-16,-6 8 0 0,-8 8-1 16,-6 4 0-16,-5 5 0 0,0 4 1 15,-6 4 0-15,-2 6 2 0,-5 5 2 16,5 2 2-16,-5 4 3 0,0 1 1 16,0 3 1-16,0-1 0 0,0-5-1 0,5 1 0 15,0-7-2-15,7-2 0 0,0-2-1 16,3-9 0-16,4 0-1 0,4-8-1 15,1-4-4-15,3-1-7 0,2-6-8 16,2 4-9-16,4-5-15 0,-2 3-39 16,-2 1-68-16,1 4-98 0,-9 1-215 15</inkml:trace>
  <inkml:trace contextRef="#ctx0" brushRef="#br0" timeOffset="53642.33">14298 13419 412 0,'0'0'92'0,"0"-7"-1"16,0 6-70-16,4-4-6 0,4-5-5 15,2-3-2-15,5-4-2 0,3-1 2 16,3-8 1-16,5 0 0 0,5-6 2 16,0 0-1-16,4 1-2 0,-1-4 0 15,2 2-2-15,1 1-1 0,-3 2-2 16,2 6-1-16,-5 4 0 0,-4 2-1 15,-2 4 1-15,-5 3 1 0,-5 4 0 0,-3 1 1 16,-6 1 1-16,-6 5 2 0,0 6 2 16,-8 5 1-16,-6 3 1 0,-4 6-1 15,-10 9 0-15,-4 7-1 0,-1 9-2 16,-1 1-2-16,-2 10-1 0,1 2 0 16,7 1-1-16,3-3 0 0,4-5 0 15,0-4 1-15,4-8-1 0,3-6 0 16,4-8 0-16,3-7-1 0,2-3-1 15,5-5 0-15,0-4-1 0,5-6 1 0,2 0-1 16,1-5 1-16,1-4 1 0,3-3-1 16,-4-1 0-16,1-4 1 0,0-3-1 15,-7 0 0-15,-2-3 0 0,0 1 0 16,-2 4 0-16,-7 0-1 0,0 5 0 16,0 2 0-16,-3 3 0 0,-1 6 0 15,0 2 0-15,0 5 0 0,5 1 0 16,1-1 0-16,7 2-1 0,0 0 1 15,5-3 0-15,7-4-1 0,6 0 1 0,8-3 0 16,2-7-1-16,10-5 1 0,5-7 0 16,10-2-1-16,4-5 1 0,2 4 0 15,1-6-1-15,3 1 1 0,-4 0 0 16,-4 3 0-16,-9-2 0 0,-5 1 0 16,-5-1 1-16,-7 4-1 0,-8 3 2 15,-8-2-1-15,-6 4 2 0,-7 4 1 0,-7 0 1 16,-6 5 0-16,-4 4 0 0,-5 7-1 15,0 0-1-15,-4 9 0 0,-1 6-2 16,-3 5 0-16,-3 5-1 0,0 5 0 16,0 7 1-16,0 2-1 0,-1 6 1 15,3 1 0-15,5 2-1 0,3-1 1 16,6-2-1-16,4-3 0 0,9-6 0 16,4-7-1-16,7-5 1 0,9-7-1 15,5-8 0-15,4-6 1 0,5-3-1 0,3-12 1 16,2-4 0-16,-2-2-1 0,-1-4 2 15,-3-1-2-15,-6 0 1 0,-5 4 1 16,-3 1-1-16,-5 3 1 0,-4 5 1 16,-6 3 0-16,0 7 0 0,0 0 0 15,-8 11 0-15,0 6 0 0,1 0 0 16,-3 5-2-16,4 1 1 0,-3-1 0 0,7-2-1 16,2-4 0-16,5-3-1 0,4-3 0 15,5-2 1-15,3-8-1 0,7 0 0 16,7 0 1-16,3-7 0 0,2 3 0 15,3-6 0-15,1 0 0 0,-1-2 0 16,-6-2 1-16,-4 1-1 0,-7-4 1 16,-6 3 0-16,-7 0 1 0,-6 1 1 15,-3 4 2-15,-5 0 1 0,-3 6-1 16,-4 3 1-16,-8 0-1 0,-1 9 0 16,-4 2-1-16,0 1-2 0,1 2 0 0,1 2 0 15,7 1-1-15,5 0 0 0,4-1 0 16,7 0-1-16,10-1 1 0,7 2 0 15,9-6-1-15,6-1 1 0,5-5 0 16,6-5 0-16,3 0-2 0,0-11-5 16,-4 2-7-16,-3 3-13 0,-1-3-77 15,-5 1-38-15,-7 3-99 0,-10-3-213 0</inkml:trace>
  <inkml:trace contextRef="#ctx0" brushRef="#br0" timeOffset="55956.27">16432 13448 438 0,'10'-19'104'0,"-10"-7"4"16,3 2-69-16,-6 6-6 0,-2-3-4 16,-7 2-4-16,-1 3-4 0,-1 4-4 15,-8 4-2-15,-1 5-3 0,-4 3-4 0,0 6-4 16,-1 9-1-16,-3 3-1 15,4 4-1-15,2 1 0 0,4 6-1 0,7-3 1 16,2-2-1-16,7-4 0 0,5-5-1 16,11-2 1-16,5-5-1 0,9-4 1 15,7-4-1-15,7-10 0 0,3-3 1 16,5-5-1-16,3-3 1 0,-8-4 0 16,-2-4 0-16,-7 4 0 0,-4 3 0 0,-8 1 1 15,-7 7 0-15,-6 0 0 0,-2 6 0 16,-6 3 0-16,0 5-1 0,-7 0 1 15,-6 13-1-15,0 4 0 0,-6 10-1 16,-2 5 1-16,-3 8 0 0,1 6 1 16,-3 4 0-16,-2 11 0 0,-3-1-1 15,3 7 1-15,-3-2 0 0,3 4 0 16,3-1-1-16,-2-4 1 0,4-7-1 0,5-5 1 16,1-9-1-16,5-6 1 0,3-5-1 15,2-4 0-15,7-8-1 0,0-4 0 16,0-9 1-16,13-7 1 0,0-6 0 15,2-7 0-15,7-8 1 0,8-10 0 16,3-2 0-16,1-12 0 0,4-7-1 16,2-4 0-16,3-11-2 0,0-2 0 15,-3-2 0-15,-1-2 0 0,0 1 0 16,-1 9 0-16,-2 2 0 0,-3 11 0 0,-2 6 1 16,-4 10 0-16,-7 6 0 0,-5 9-1 15,-3 6 0-15,-6 6-1 0,-4 7 0 16,-2 6 1-16,-2 4-1 0,-3 4 0 15,-2 5 1-15,1 4 1 0,1 3 0 16,-2 0 0-16,7 3 0 0,0-5 0 16,11-6 0-16,3 1-1 0,6-6 0 0,1-6 0 15,11-7 0-15,1 0-1 0,1-7 2 16,3-4-1-16,-3-1 1 0,-1-3 0 16,-4 1 0-16,0 0 0 0,-7 5 1 15,-7 0-1-15,-1 2 0 0,-4 7 1 16,-5 0 0-16,-5 7 0 0,0-1 1 15,0 5 0-15,-6 1-1 0,1 4 1 16,0-1-1-16,5-2 0 0,0-2 0 16,6 0-1-16,6-3 0 0,8-4 0 15,7 2-1-15,7-6 1 0,9-6 1 0,4-1-1 16,0-4 1-16,5-5-1 0,-2-5 1 16,-1 1 0-16,-2-2-1 0,-6-7 1 15,-1 5 0-15,0-2 0 0,-8 2 0 16,-8-1 0-16,-7 0 2 0,-6 2 1 15,-11 3 2-15,-9 2 0 0,-9 3 0 16,-7 2 1-16,-3 7-1 0,-4 6-2 0,-1 7-1 16,-2 1-2-16,3 7-1 0,6 2 1 15,1 4-1-15,3-1 0 0,3 3 0 16,6-4-1-16,6 6 1 0,2-2-2 16,10-4 0-16,3 0 0 0,6-8-1 15,9-5 0-15,5-6 1 0,2-3 0 16,6-4 0-16,4-7 0 0,1 0 1 15,3-7 1-15,-4-2-1 0,-6 2 1 16,-2 2-1-16,-6-1 1 0,-10-1 0 0,-3 6 1 16,-7 3 0-16,-6 2 1 0,0 2 0 15,-11 8 1-15,0 0-1 0,-6 11 1 16,-3 1-2-16,-4 5 1 0,1 4-1 16,-2-1-1-16,3 3 1 0,3-1 0 15,5-1-1-15,4-7 0 0,10 1 0 16,0-8 0-16,14 1 0 0,6-8 0 0,8-4 0 15,6-7 0-15,1-6 1 0,6-4 0 16,2-2 0-16,0-3-1 0,-6-5 1 16,-1 4-1-16,-5 2 1 0,-3 5-1 15,-5 0 0-15,-7 7 0 0,-2 2 0 16,-7 7 0-16,-3 1-1 0,-4 3 1 16,0 3 0-16,-7 6 0 0,-3 5 1 15,-2 0 0-15,-2 5 1 0,-3 0 0 16,1 10 0-16,-1-2 0 0,0 2-1 0,2-5 0 15,6-1 0-15,1 1-1 16,4-5 0-16,4-7-1 0,8-6 0 0,4-6 0 16,7 0-2-16,2-6 0 0,5-4-1 15,3-3 1-15,2-5-1 0,6 3 1 16,-2 1 1-16,-3-3 0 0,-4 8 2 16,-2 2-1-16,-6 2 1 0,-5 5-1 0,-10 0 1 15,-5 8 0-15,0 1 0 16,-7 3 0-16,0 0 0 0,0 0 0 0,0 1 1 15,2-3-1-15,5-2-1 0,0-3 1 16,10-5 0-16,6 0 0 0,5-10-1 16,5-3 1-16,3-7 0 0,4 1 0 15,1-8 0-15,2-8 1 0,3 1-2 16,2-4 1-16,1-3 0 0,1 3 0 16,0-6-1-16,0-1 1 0,-3 5-1 15,-11 0 1-15,-4 6 0 0,-5 5 1 0,-4 0 0 16,-8 10 0-16,-4 5 1 15,-4 8-2-15,5 6 1 0,-10 9 1 0,1 8-1 16,-7 6 1-16,-2 9-1 0,-6 6 1 16,-7 7 0-16,-6 9 0 0,-3 1 0 15,-3 3-1-15,4 2 0 0,1 0-1 16,4-4 1-16,5-1-1 0,9-10 0 0,1-8 1 16,4-7 0-16,3-11 0 15,0-1 1-15,-2-8 2 0,4-5 1 0,-1-5 1 16,1 0 1-16,2 0 0 0,3-8-1 15,-4-5-2-15,4-3-1 0,0-6-1 16,9-4-2-16,0-2 1 0,1-3-2 16,7 1 1-16,4-1 0 0,6 5 0 15,2 2 0-15,8 8 0 0,2 2 0 16,1 11 0-16,2 3-1 0,-6 3 1 0,-3 7-1 16,-3 7-4-16,-5-3-3 0,-7 2-4 15,-3 2-8-15,-4-3-11 0,-3 2 111 16,-2-3-218-16,-6-5-117 0,0-4-330 15</inkml:trace>
  <inkml:trace contextRef="#ctx0" brushRef="#br0" timeOffset="56229.05">19105 13207 592 0,'0'-11'146'0,"5"4"0"0,-5 1-69 15,0 2-45-15,0 4-6 0,0 0-5 16,0-5-4-16,0 5-2 0,0 0 0 15,0-2 0-15,0-2-1 0,0-2-4 16,0 5-5-16,0-3-8 0,0-3-14 16,0 3-13-16,0-5-16 0,0 5-90 0,0-2-26 15,-5 1-106-15,0-5-201 0</inkml:trace>
  <inkml:trace contextRef="#ctx0" brushRef="#br0" timeOffset="56864.98">19358 13377 409 0,'-8'-15'97'0,"8"-2"1"0,0-5-55 15,13 3-24-15,1-5-7 0,8-3-4 16,4 0 0-16,3-5 0 0,1-4 3 16,8-1 2-16,-1-4 1 0,-2-2 0 15,2 1-1-15,1-2 0 0,-5 2-1 16,-5 8-3-16,-4 9 0 0,-10 3 0 0,4 9-1 15,-13 5-1-15,-5 8-1 0,-15 17-1 16,0 5 1-16,-5 9 0 0,-5 9-1 16,-6 8 2-16,-6 9 1 0,-2 8 0 15,3 3 0-15,-2-1-1 0,-4-2-2 16,1 0-1-16,6-6 0 0,4-11-2 16,9-7-1-16,2-13 0 0,6-6 0 15,1-10 0-15,7-2 0 0,6-10 0 0,-3 0 0 16,3-4 0-16,0-12 0 15,11-2 0-15,3-10 0 0,3-1-1 0,3-8 1 16,1-2 0-16,5 2-1 0,-3 2 1 16,0 3-1-16,-1 5 0 0,4 5 0 15,3 6 0-15,1 6 0 0,2 6 1 16,-7 4 0-16,-2 8 0 0,2 4 1 16,-3 3 0-16,-5 7 1 0,-6 3 0 15,-3 2-1-15,-3-3 1 0,-5-1-1 0,0-1 0 16,-11-4-1-16,0 0-4 0,3-7-8 15,-3-3-10-15,6-3-13 0,1-5 17 16,4 0-120-16,0-10-103 0,7-6-249 16</inkml:trace>
  <inkml:trace contextRef="#ctx0" brushRef="#br0" timeOffset="57130.34">19956 13034 577 0,'0'-13'136'0,"0"3"1"15,0 4-91-15,-3 1-14 0,3 5-11 16,-7 0-9-16,3 0-5 0,1 5-1 16,-3-5-2-16,4 4 0 0,-3-4-2 15,5 2-3-15,-3 3-8 0,3-1-7 16,0-1-11-16,0 4-11 0,0 0-17 0,0 2-86 16,0 3-97-16,0 0-221 0</inkml:trace>
  <inkml:trace contextRef="#ctx0" brushRef="#br0" timeOffset="57500.69">19919 13345 483 0,'7'19'109'0,"7"-4"0"0,0 1-79 0,7-5-11 15,5-5-6-15,-1-6-3 0,2 0-1 16,0-11 1-16,3-3 0 0,0-1 2 16,1-6 0-16,0 0 0 0,-2-1-1 15,-4-1-2-15,-4 2-1 0,-7-2-1 16,-8 5 0-16,-6 2 1 0,-5 4 1 15,-8 2 0-15,-7 7-1 0,-3 3 1 16,-3 0-2-16,-1 11-1 0,1 1-2 16,-1 2-1-16,8 6-1 0,6 0-1 0,1 1 0 15,5 4-1-15,7-1 1 0,0-2 0 16,5-5-1-16,4 1 1 0,8-4 0 16,10-6 1-16,7-8-1 0,11 0 0 15,3-11 0-15,5-3 0 0,0-3 0 16,-1 3 0-16,-6-1 0 0,-5-1-1 15,-8 5 1-15,-7 1-1 0,-5 7 1 0,-3 3 1 16,-5 0 0-16,-5 0 0 0,-3 12 2 16,-5 0 0-16,0 8 0 0,-5 1 0 15,3 3 0-15,-3 2 0 0,-2-2-1 16,1-1 0-16,0 1 0 0,3-2-1 16,-2-4-1-16,-1-2 1 0,0-3-1 15,3 1-1-15,-2-3 1 0,-1-4 0 16,-1 1 0-16,-2-3 0 0,-1 0-1 15,1-5-2-15,-4 5-3 0,0-5-7 16,-4 0-7-16,3-4-13 0,1-1-8 16,-1 0-105-16,-1-1-105 0,-2-2-256 0</inkml:trace>
  <inkml:trace contextRef="#ctx0" brushRef="#br0" timeOffset="61106.86">21492 13447 368 0,'0'-6'90'0,"-4"-2"3"0,4-1-53 0,-6-1-9 0,6-1-6 0,-7-1-3 0,7 0-2 0,-3-2-3 0,-1-1 0 0,0-3-3 0,1 4-1 0,-1-1-2 0,-2 0-2 0,-1 3-3 0,0 0 0 0,-4 1-3 0,-4 6 0 0,-1 5-1 0,-10 0 0 0,2 7 0 0,-5 8 0 0,0 4 1 0,-2 8-1 0,4 2 0 0,2-1 0 16,7 1 0-16,3-2 0 0,5-1-1 0,4-5 1 15,6-4-1-15,0-5 0 0,6-6 1 16,8-6-1-16,1 0 1 0,12-11-1 16,5-7 1-16,6-6 0 0,4-2-1 15,3-6 1-15,-4-6-2 0,1-2 1 16,-6 0 0-16,-3-2-1 0,-5 3 0 16,-5-1 1-16,-2 2-1 0,-3-3 1 15,-2 5 0-15,-6 0-1 0,-3 3 1 16,-1 0 0-16,-2 7-1 0,-4 4 1 0,0 6 0 15,0 5 0-15,-4 4 1 0,1 7-1 16,-3 13 2-16,-2 7 1 0,-4 3 2 16,0 9 0-16,-1 5 0 0,-2 3 0 15,-2 4 1-15,2 4-3 0,1-5 0 16,1 2-1-16,3 1-2 0,3-3 0 16,2-5 0-16,5 0 1 0,2-9-1 15,6-6 0-15,4-2 0 0,2-9 1 0,5-5-1 16,2-7 0-16,4-7 0 0,3-4 0 15,4-5 0-15,7-3 0 0,1-7 0 16,3-2-1-16,0 1 1 0,-3-3-1 16,0 1 0-16,-8 1 0 0,-9 4 1 15,-5 8-1-15,-7-3 1 0,-4 7-1 16,-7 2 1-16,-4 7 0 0,-5 3 1 16,-9 0-1-16,-2 3 1 0,-7 8 0 15,-4 6 0-15,-5 1 0 0,0 4-1 0,1 6 0 16,7 1-1-16,3 0 1 0,7 0-1 15,9 0 1-15,9-3-1 0,6-2 1 16,7-3-1-16,7-7 0 0,7-2 0 16,12-7 0-16,4-5 0 0,3-7 0 15,4-4 1-15,-1-3-1 0,1-6 1 16,-3-3-1-16,-1-1 1 0,-4-2-1 16,4 2 0-16,-7 1 1 0,-4 2 0 0,-4 4 0 15,-4 4 2-15,-7 8 4 0,-10 0 1 16,-10 5 1-16,0 0 0 0,-12 10 0 15,-6-1-1-15,-3 5-1 0,-6 5-4 16,-3 1-2-16,4 5 0 0,-1-1-1 16,3 1 1-16,6-2-1 0,4-1 0 15,6-4 0-15,3-4-1 0,5-2-1 16,0-6-2-16,3-6 0 0,7 0-1 0,7-2-1 16,2-9 0-16,8-2-1 0,6 0 1 15,6-8 1-15,0-1 1 0,1 3 0 16,-4-2 2-16,-2 4 0 0,-5 1 2 15,-8 3 0-15,-4 5 0 0,-7 3-1 16,-2 5 2-16,-5 0 0 0,-3 0 0 16,-6 6 0-16,-1 4 0 0,-2 3 1 15,-4 3 0-15,-1 2-1 0,-1 3 0 16,1 0 0-16,1 0-1 0,5-3 0 0,5-1-1 16,3-4 0-16,7-3-1 0,3-6 0 15,9-4 0-15,6-7 0 0,3 0-1 16,0-6 2-16,4-4 0 0,-5 3 1 15,0-1-1-15,-5 4 1 0,-4 2 1 16,-5 2 0-16,-1 7 0 0,-6 0 0 16,-4 0 0-16,-2 10 0 0,0-3 1 15,0 3 0-15,0-3-1 0,0 4 1 0,-4-1-1 16,4 0 0-16,4-1 0 0,5-5-1 16,4-4 1-16,7 0-1 0,9 0 0 15,5-11 1-15,6 1-1 0,0-2 1 16,-1-2 0-16,0-1 0 0,0-3-1 15,-11-3 0-15,-2 3 1 0,-3-3-1 16,-3 0 0-16,-5 0 1 0,-5 3-1 16,-5-1 1-16,-5 4 0 0,0 3 0 0,-11 4 0 15,0 1 1-15,-7 7-1 0,-3 0 0 16,-5 8 0-16,-3 2-1 0,-1 2 1 16,-3 5-1-16,3 4 1 0,1 6-1 15,7-1 0-15,4-3 0 0,7 0-1 16,11-6-1-16,11-2 0 0,8-10-1 15,8-5-1-15,6-4 0 0,6-4 0 16,0-5 1-16,1-2 0 0,-5-4 1 0,-3-2 0 16,-5 4 1-16,-2 2 1 0,-10 2 0 15,-4 2 2-15,-4 4 0 0,-5 2 2 16,-2 5-1-16,-4 7 1 0,-4 2 0 16,0 3 0-16,-3 5-1 0,-3 3-2 15,0 2 1-15,3 0-1 0,1-3 0 16,-2 1 0-16,5-3-1 0,5-6-1 15,2-4 1-15,7-1 0 0,1-6 0 16,8-5 0-16,8-2 0 0,8-5 1 0,8-5-1 16,4-5 0-16,4-2 0 0,0 3 0 15,3-3 0-15,-9 3 0 0,-2 5-1 16,-8 3 2-16,-7 2-1 0,-7 4 0 16,-3 4 1-16,-8 3 1 0,-1 0 1 15,-6 0 1-15,-6 3 0 0,0 6 1 16,-3 1-1-16,-9 1 0 0,1 4 0 15,-1 3-2-15,-2 0-1 0,1 3 0 0,1-1-1 16,5 0-2-16,4-3-2 0,4-5-4 16,5-1-1-16,3-5-3 0,7-6-1 15,3 0-3-15,2 0 2 0,8-8 0 16,-1-2 4-16,3-4 2 0,-3 2 1 16,2-2 3-16,-3 0 2 0,-6 3 2 15,-1 3 1-15,-3 1 2 0,-4 4 2 16,0 3 0-16,-7 3 1 0,4 4 0 0,-4 0 0 15,2 2-1-15,-2 4-1 0,5-1-1 16,-5 3-1-16,6-3-1 0,2-3 0 16,6-2 0-16,8-1 0 0,9-6 0 15,3 4 0-15,9-8 0 0,1-1 0 16,1-1-1-16,-1-2 1 0,-8-2 0 16,-2-4-1-16,-4 0 1 0,-9-3 0 0,-1 1 1 15,-5-4 2-15,-4 0 2 0,-4 5 0 16,-7-4 1-16,0 5-1 0,-7 2 0 15,-6 2-1-15,-1 7-2 0,-6 3-2 16,0 0 0-16,-4 10-2 0,2 3 2 16,1 3-1-16,1 6 1 0,2 1-1 15,5 1 0-15,7-3-2 0,0 0-2 16,6-5 0-16,12-1 0 0,1-9-1 16,6-6 0-16,4-6 1 0,6-5 1 0,0-6 1 15,3-5 1-15,0-1 1 0,2-8-1 16,-1 1 1-16,1-1 1 0,-1 3-1 15,1-3 1-15,-1-1-1 0,-1 6 1 16,-7 2-1-16,-3 1 1 0,-5 0-1 16,-6 5 1-16,-1 5 1 0,-8 5-2 15,-2 2 1-15,0 6 0 0,-9 2 0 16,-8 8 0-16,1 3 0 0,-10 3-1 0,-6 7 2 16,-3 4-1-16,-2 6 0 0,7 2 0 15,2 3-1-15,6-3 1 0,3 7-1 16,11-7 1-16,8-3-2 0,0-4 0 15,6-6 0-15,7 1 0 0,2-11 0 16,11-1 0-16,5-5 1 0,4-2 0 16,4-4 0-16,2-7 1 0,-2 3-1 15,0-2 1-15,-5-4-1 0,-7 1 1 16,-6-1 1-16,-3 0 3 0,-5 0 2 0,-6-2 3 16,-7 2 0-16,0 4 0 0,-6-2 0 15,-3 6-1-15,-9 2-1 0,2 4-4 16,-6 3-2-16,3 4 0 0,3 1 0 15,1 2-1-15,4-2 0 0,5 4 0 16,6-3-2-16,0 2 0 0,7-1 0 16,4-3-1-16,3 1-1 0,4-1 1 0,4-4 0 15,4-3 0-15,1 1 2 0,5-5-1 16,-3 0 1-16,4 0 0 0,0 0 1 16,-1-6-1-16,3 6 0 0,-4 0 0 15,2 0 1-15,-2-4-1 0,-5 4 0 16,-5 0 1-16,-2 0-1 0,-10-4 1 15,2 4 0-15,-9 0 0 0,-2 0-1 16,6-3 1-16,-6 3 0 0,0-5 0 16,5 5-1-16,-3-7 0 0,3 4 0 15,-2-4-1-15,3 2 1 0,0-1 0 16,-1-1 0-16,-1-2 0 0,2 0 0 0,-1-1 0 16,-5 0 1-16,3 2-1 0,-3 1 0 15,-3-1-1-15,-5 6 0 0,-5 2 1 16,-7 0-1-16,-5 7 1 0,-2 3 0 15,-5 4 0-15,-2 1 1 0,1 3-1 16,7-1 1-16,4 0-1 0,4-4 0 0,10 2-2 16,8-5 0-16,2-1 0 0,10-5-1 15,8-4 0-15,7 0 1 0,10-3 0 16,3-8 1-16,2-4 1 0,4-6 0 16,3-6-1-16,-5-5 0 0,2-8-2 15,-4-8-1-15,2 0-3 0,0-4-1 16,-2 3-1-16,-2 2 1 0,-3 4 1 15,-8 7 2-15,-4 7 2 0,-9 9 0 0,-12 3 1 16,-4 8 0-16,-13 9 0 0,-8 6-1 16,-8 7 1-16,-4 9 1 15,-4 12 1-15,-1 6 2 0,-2 11 0 0,3 7 0 16,6 2 1-16,6-1 0 0,5-4 0 16,5-1-1-16,5-14 0 0,6-3 0 15,8-10 0-15,2-7 0 0,8-6 0 16,5-5 0-16,3-6-2 0,5-3-6 0,4-3-12 15,4-3-11-15,2-6-113 0,-4-6-113 16,0-4-283-16</inkml:trace>
  <inkml:trace contextRef="#ctx0" brushRef="#br0" timeOffset="62534.21">14855 14521 550 0,'30'-35'104'0,"0"-3"-79"0,2-1-3 0,-1-6-1 0,2-1-2 0,-2-2-4 0,-6 3-1 0,-5 6-1 0,-4 1 0 0,-6 6-1 0,-6 5-1 0,-4 4 0 0,-6 7-2 0,-2 4 0 0,-5 6-1 0,-2 6-2 0,-4 11-1 0,-4 7-2 0,-4 8 0 15,2 9 1-15,-7 5-1 0,5 7-1 0,1 5 1 0,5 2-1 0,5-4 1 0,5-3-2 0,5-5 1 0,10-5-1 0,2-8 0 0,5-9 0 0,8-5 0 0,3-6 1 0,5-9-1 0,3 0 1 0,0-9-1 0,3-3 1 0,0-5 0 0,0-2 0 16,-1-2-1-16,-7-2 0 0,-3 1 1 16,-3-1 0-16,-5-2 0 0,-8 3-1 15,-6 1 1-15,-12 1 0 0,-2 8 1 16,-2-3-1-16,-6 9-1 0,0 3 1 16,-4 3 0-16,4 4-1 0,1 4 0 15,-1 0-1-15,3 3 1 0,2-4-1 16,6 3 0-16,0 0 0 0,6-1 0 15,5 0 0-15,6-3-1 0,8 0 0 16,5-2 1-16,5-4-1 0,9 0 0 0,7-9 1 16,5 2 0-16,8-4 0 0,-3 0 1 15,3 0 0-15,-2 1 1 0,-4 1 0 16,-6 6 0-16,-10 3 1 0,-6 0-1 16,-5 0 1-16,-4 3-1 0,-6 5 0 15,-7 3 0-15,-3 3 0 0,-8 5 0 16,-1 2 1-16,-4 3 1 0,-4 2-1 0,-1 1 0 15,0-4-1-15,3 0 0 0,3-4-1 16,6-4-1-16,6-2-1 0,9-3-1 16,6-3-1-16,8-7 0 0,4 0-2 15,6-10 0-15,7-2 0 0,4-6-1 16,7-2 1-16,0-3-1 0,-1-3 1 16,-3 0 1-16,-6 1 1 0,-3 2 0 15,-11 3 1-15,-8 4 0 0,-8 5 2 16,-5 5 1-16,-6 11 2 0,-8 8-1 15,0 8 2-15,-5 6 1 0,-6 7 2 0,-2 7 0 16,-5 9-2-16,-4 6 1 0,-5 9-1 16,0 6-1-16,-3 4 0 0,3 3-2 15,-3 3-1-15,8-4 0 0,4-5 0 16,2-10-1-16,7-9 1 0,2-7 1 16,2-6 2-16,2-9 4 0,1-3 4 15,1-10 5-15,1-4 2 0,0-5 1 0,0-9 0 16,-3-2-2-16,2-12-3 0,0-6-5 15,2-9-4-15,0-8-3 0,7-8-2 16,10-9 0-16,4-9 0 0,11-7-1 16,9-13 0-16,13 1-1 0,15 3-4 15,2 2-14-15,6 3-13 0,0 7-18 16,-1 10-112-16,-1 8-123 0,-3 5-292 16</inkml:trace>
  <inkml:trace contextRef="#ctx0" brushRef="#br0" timeOffset="64431.08">16623 14579 441 0,'-6'0'94'0,"-1"0"-1"0,7-4-79 16,0 0-7-16,0-1-1 0,0-4-1 16,8 0 0-16,-3-2 2 0,2-5 3 0,0 1 2 15,6-2 2-15,-1-3 1 0,3 3-1 16,-2-1 0-16,7-4-2 0,-1 2-2 16,0-2-1-16,-3-1-3 0,3-2 0 15,-5-2 0-15,3 3 0 0,-9 1 0 16,0 3 2-16,-3 3 1 0,-5 2 1 15,-5 5 0-15,-3 4-2 0,-3 6 0 16,-5 0-1-16,-3 6-1 0,-6 6-3 0,-1 5 0 16,3 7-2-16,-2 5 0 0,0 3 1 15,9 5-1-15,3-1 0 0,7-1 0 16,6-1 0-16,5-3 0 0,9-6 0 16,6-7 0-16,8-1-1 0,10-5 1 15,8-9 0-15,2-3-1 0,5-5 1 16,1-7 0-16,5-5 0 0,-7-7-1 0,1-2 1 15,-4-2-1-15,0 3 1 0,-3-2 0 16,-6 6 0-16,-6 3 0 0,-2 3 0 16,-10 7 0-16,-5 4 0 0,-7 0 0 15,-4 4 1-15,-6 0 0 0,0 0 2 16,0 0-1-16,-2 4 0 0,-3-4 1 16,3 7-1-16,-4-3 0 0,6-4-1 15,-6 5-1-15,6-5 0 0,0 0 0 16,0 4-1-16,-5-4 0 0,5 0 1 15,0 0-2-15,0 0 2 0,0-8-1 0,0 5 0 16,0-4 1-16,-6 1 0 0,3-2-1 16,-5 0 1-16,-3 3-1 0,-1 0 0 15,-7 5 0-15,-1 0-1 0,0 7 1 16,-2 4 0-16,-2 6 0 0,3 2 0 16,-1 4 0-16,3 3 1 0,5-1-1 0,1 1 0 15,6-3 0-15,7-2 0 16,-5-5 0-16,5 0 0 0,8-7-2 0,4-2 1 15,3-7-1-15,5 0 1 0,6-5 0 16,6-4 0-16,6-4 0 0,2-3 1 16,-2-1 0-16,-2-4 1 0,0-1-1 15,-6-1 1-15,-9-1-1 0,-2 4 1 16,-1 1 0-16,-10 4 0 0,0 3 1 16,-3 8-1-16,-5-2 0 0,6 6 0 15,-6 0-1-15,-6 0 0 0,4 0 1 0,-3 7-1 16,-2 1 0-16,0 6 0 0,-4 1 1 15,4 5-1-15,-2 1 1 0,-2 0-1 16,5-1 1-16,-1-1-1 0,3-4 0 16,1-2 1-16,3 0-1 0,0-5 0 15,6 1-1-15,1-2-1 0,6-4 1 16,1-3 0-16,7-3 0 0,5-4 0 16,5-4 0-16,6-5 1 0,6-2 1 0,5-3-1 15,3-3 0-15,1 0 0 0,-4 0 0 16,-1 3 0-16,-5 1 1 0,-11 4-1 15,-6 2 0-15,-6 7 1 0,-5 1-1 16,-4 6 0-16,-4-5-1 0,-2 5 1 16,-4 0-1-16,0 0 1 0,3 0 0 15,-3 0 0-15,0 0 1 0,0 0 0 16,0 4 0-16,0-4 1 0,0 0-1 16,0 0 0-16,0 0 0 0,0 0 0 0,0 0 0 15,0 0 0-15,0 0 0 0,0 0 0 16,0-4 0-16,-4 4 1 0,-1-4-1 15,3 4-1-15,-3 0 1 0,-2-3-1 16,0 3 1-16,-3 0-1 0,1 0 0 16,-4 0 0-16,-1 0 1 0,-3 9-1 15,1 2 0-15,-4 6 0 0,-1 1 0 16,1 4 0-16,1 1 0 0,5 0-1 0,1-2 1 16,7 1-1-16,6-4 0 0,10-5-2 15,6-3 0-15,4-4 1 0,7-6-1 16,3 0 1-16,7-9 1 0,-1-6 0 15,6-5 1-15,6-6 1 0,7-7 0 16,11-3 1-16,-2-6 1 0,5-1 0 16,-1-4 1-16,-2-1-1 0,-6 2 0 15,-9-1 0-15,-9 6-1 0,-7 0-1 16,-5 3 0-16,-9 4 0 0,-6 5-1 0,-7 5 0 16,-11 6 0-16,-10 8-1 0,-6 5 0 15,-2 12 1-15,-5 5-1 0,-2 7 0 16,-4 5 0-16,1 5 1 0,0 5-2 15,-2 4 0-15,-3 2-2 0,1 5-2 16,-10-1-1-16,6 2-1 0,4-1 0 0,4 2-2 16,12-7 2-16,14-5-1 0,10-6 2 15,14-7 1-15,9-8 1 0,5-6 1 16,1-8 1-16,1 0 1 0,-8-8 2 16,-3 0 0-16,-6 1 0 0,-4 0 1 15,-3 2 0-15,-2 0 1 0,-4 5 1 16,1 0 0-16,-3 0 1 0,1 0 1 15,-4 5 0-15,6 0-1 0,-3 0 0 16,2-1 0-16,1 1 0 0,2-1 0 0,2-4 1 16,4 0 0-16,5-7 0 0,4-3-1 15,5-1 1-15,5-1-1 0,3-2-4 16,3 1-6-16,1 1-6 0,-5 2-13 16,-6 0-77-16,0 0-34 0,-8-1-94 15,-6 0-206-15</inkml:trace>
  <inkml:trace contextRef="#ctx0" brushRef="#br0" timeOffset="65281.82">18399 14489 332 0,'-7'0'92'15,"1"-3"3"-15,2-2-29 0,-1 5-26 16,5-6-13-16,0 0-6 0,0 1-4 16,0-4-2-16,7 4-1 0,4-6-2 15,0-5 0-15,2-2 0 0,4-3-1 0,-1 1 0 16,2-2 0-16,-1 2 0 0,-1 0-1 16,-1 6 1-16,-1 1-2 0,-4 7 0 15,0 3-2-15,-6 3 0 0,1 3-2 16,-5 7 0-16,0 2 0 0,0 5-1 15,-5 3 0-15,5 0 1 0,-2 1-1 16,2-3 0-16,0 0 0 0,0-2-1 16,5-7 0-16,0-3-1 0,2-2-2 0,3-4-6 15,3 0-10-15,1-4-13 0,3-2-100 16,8-3-103-16,-1-4-256 0</inkml:trace>
  <inkml:trace contextRef="#ctx0" brushRef="#br0" timeOffset="67314.15">19695 14400 323 0,'14'-18'81'0,"12"-6"3"16,7-7-42-16,1-3-14 0,10-4-1 16,2-2-1-16,1 0-4 0,-6-5-2 15,-3 2-1-15,-9 2-2 0,2 1-2 16,-9-3-2-16,-5 5-1 0,-8 2 1 16,-3 5 0-16,-6 3 2 0,0 7 0 15,-8 2 1-15,-5 7-1 0,-4 7-1 16,-7 5 0-16,-7 6-2 0,-4 11 0 15,-10 7-2-15,-10 4-1 0,-2 13 0 0,6 3-2 16,2 3-1-16,-1 5 0 0,1 2-3 16,10-4-1-16,11 3 0 0,4-6-1 15,7-4-1-15,7-4 1 0,10-6 0 16,16-8-1-16,8-4 0 0,0-7 1 16,5-4-1-16,10-6 1 0,7-4 0 15,1-5-1-15,-6-3 1 0,2-4 0 0,4-1 0 16,-7-2 0-16,-6 1 0 0,-8-4 0 15,-6 0 0-15,-6-1 0 0,-2 0-1 16,-12 1 1-16,-6-1 0 0,-7 0 1 16,-3 4 0-16,-3 0 0 0,-7 3 1 15,-6 5 1-15,-3 2 0 0,-10 0 0 16,7 5 0-16,4 0-1 0,1 0 0 16,6 0 0-16,7 0-2 0,8 6 0 15,12-6 0-15,6 5-1 0,12-5 1 0,11 6-1 16,8-6 0-16,6 0 0 0,15 3 1 15,1-3-1-15,1-3 1 0,-1-3-1 16,-7 2 0-16,1-3 1 0,-1 4-1 16,-10 3 1-16,3-7 0 0,-6 7 0 15,-5 0 1-15,-12 0 0 0,-2 7 1 16,-9-7 2-16,-6 4 1 0,-5-4 1 16,-6 9 0-16,-5-2 0 0,-4-1-1 0,-3 4-1 15,-2 2-2-15,1 0-1 0,0 5-1 16,3-1-1-16,2 2 0 0,2 0 1 15,7 5-2-15,5-1 1 0,0-1-1 16,5-2-2-16,8-2-1 0,5-2 0 16,4-6-1-16,0-1 0 0,8-8-1 15,-2 0 1-15,5-8 1 0,-1-2 0 16,-4-4 1-16,-3 0 0 0,-4 0 1 0,-1-1 1 16,-6 4 1-16,-1 2 1 0,-6 2 3 15,-2 2 0-15,-5 5 1 0,0-4 0 16,-2 4 0-16,-3 4 0 0,-2 2-1 15,-1 5-1-15,2 1-2 0,-1 2 0 16,1 4-1-16,6-1 0 0,-5-2-2 16,5 0-2-16,5-3-2 0,3-4 0 15,5-8-2-15,2 0-1 0,3 0 0 0,9-9 2 16,1-2 1-16,8-3 2 0,0-2 1 16,-2-1 1-16,4-3 1 0,-4-1 1 15,-3 5 0-15,-4-1 0 0,-12 3 0 16,0 3 1-16,-6 4 1 0,-3 3-1 15,-6 4-1-15,0 0 0 0,-5 0 1 16,-1 10-1-16,-2 0 0 0,-4 5-1 16,0 3 1-16,-1 3 1 0,1 1-1 15,2-2 1-15,4-1-2 0,6-2-1 0,0-3-1 16,7-5 0-16,7-4-1 0,9-5 0 16,0 0-1-16,7-8 2 0,-1-5 1 15,4-4 1-15,-2-3 0 0,-3-4 1 16,2-2 0-16,1-1 0 0,-1-1 0 15,-6 3 2-15,4 5 0 0,-5 1 2 0,1 8 0 16,-9 2 0-16,-3 6 1 0,-12 3-1 16,0 5 0-16,-14 6 0 0,-3 6-1 15,-5 6-1-15,-3 11 1 0,-2 5-1 16,8 11 1-16,-5 4-2 0,2 1 1 16,2 6-1-16,-1 3 0 0,-5 3-1 15,-2 5 1-15,-5-4 0 0,-5 0-1 16,3-4 1-16,-9-5 0 0,4-5 0 15,1-10 1-15,0-6 0 0,10-5 0 16,2-4 3-16,0-7 0 0,9-4 0 0,4-6 1 16,2-7-1-16,6-10 0 0,4-8-1 15,2-9-1-15,0-6-1 0,6-8-3 16,4-8-3-16,8-11-2 0,10-2-1 16,10-5-1-16,7-4 0 0,8 3 0 15,1 0 1-15,4 2 3 0,-3 7 3 16,4-4 1-16,2 8 0 0,5-3 0 15,-2 0 0-15,-2-2 1 0,-1 2-1 0,-3 3 1 16,-6 5-1-16,-18 2 1 0,-8 11-1 16,-8 6 1-16,-8 4 1 0,-3 9 0 15,-7 1 1-15,0 3 1 0,-10 7 0 16,-3 2 0-16,-6 2 0 0,0 7-1 16,-4 2 0-16,-5 3-1 0,-1 5-1 15,3 2 1-15,6 1-2 0,0 2 1 16,6-1-1-16,2-2 1 0,12-3-2 0,0 0 1 15,17-5-1-15,-2-4 1 0,10-4 0 16,2-5 0-16,1 0 0 0,5 0 0 16,-1-9 1-16,-2-2 0 0,1-1 0 15,-3-4 0-15,-3 3-1 0,0-4 1 16,0 4 0-16,-3 0-1 0,-2 3 1 16,-4 2-1-16,1 6 0 0,-4 2 1 15,6 0-1-15,-6 0 0 0,1 0 0 0,-1 5 1 16,2 0-1-16,4-1 0 0,-1 2 0 15,-4-3 1-15,2 2-1 0,-5 0 1 16,2-2 0-16,0 1 1 0,-6 0-1 16,1 1 1-16,-4-2-1 0,-4 1 1 15,5 1-1-15,-5 1 0 0,-3-3 0 16,-2 3 0-16,-1-3 0 0,-3 0 1 16,-2 3-1-16,-3-2 0 0,-1 3 0 15,-3-4 0-15,-4 5 0 0,1 1 0 0,-4 0 1 16,4 3-1-16,0 5 0 0,3-1 0 15,1 3 1-15,8 1-1 0,3-1 0 16,6-1 0-16,4-2 1 0,4-4-1 16,9 1 1-16,4-3 0 0,7-2 0 15,4-8 0-15,-1 6 0 0,2-6-1 16,3 0-2-16,-8-7-8 0,-1 2-9 16,-3 0-8-16,-6 5-13 0,-3-7 0 0,-1 2-116 15,-5-3-110-15,-4-1-262 0</inkml:trace>
  <inkml:trace contextRef="#ctx0" brushRef="#br0" timeOffset="68299.68">23024 14313 400 0,'6'-29'102'15,"0"2"2"-15,-2 0-37 0,0 2-33 16,2 0-6-16,-6 3 0 0,0 6-2 15,-8 4-2-15,-4 3-3 0,0 4-3 0,-9 5-3 16,-4 7-5-16,-3 6-2 0,-5 6-3 16,-6 5-1-16,-2 2-1 0,5 3-1 15,4 0 1-15,7 2-2 0,6-3 0 16,11-2-1-16,8-5 0 0,14-6 0 16,7-4 0-16,7-6-1 0,10-12 0 15,2-4 1-15,6-6-1 0,0 0 0 16,-2-4 1-16,-7-1-1 0,-5 1 1 15,-6 5 1-15,-9-1 1 0,-3 6 5 16,-5 3 0-16,-9 0 1 0,0 8 1 0,0 0-1 16,-12 4-1-16,4 4-1 0,-4 0-4 15,5 3-1-15,-1 0-1 0,5 0 0 16,3-2 0-16,0 0-1 0,10-2 0 16,0-1 0-16,5-6 0 0,3-5 0 15,5-1 0-15,4-7 0 0,6-3 1 16,5-4-1-16,3-2 1 0,6 1 0 0,-1-4 0 15,6-3 0-15,-5-3 0 0,-1-2 0 16,-5-7-1-16,-2-6 1 0,-6-4 0 16,0-4 0-16,-2-1 1 0,-4 2 1 15,-6 6 0-15,-1 7 2 0,-7 10-1 16,1 9 2-16,-8 10-2 0,-6 11 0 16,0 0 0-16,-12 20 0 0,-1 4 0 15,0 13 0-15,-3 9 1 0,-4 9 0 16,-5 5 1-16,0 9-1 0,3-3-2 15,-4 2 1-15,0-7-2 0,4-3 0 0,-2-4 0 16,3-4 0-16,7-7 0 0,-3-4 0 16,9-10-1-16,1-6 1 0,1-5 0 15,0-8 0-15,6-4 0 0,-6-6 0 16,6 0 0-16,-2 0 0 0,2-8 1 16,-6 1-1-16,0-5 0 0,0-4 1 15,-2-2 2-15,-2 0 2 0,-1 1 2 0,-3 1 1 16,2 2 0-16,0 3 1 0,-1 5-1 15,6 1-2-15,5 5-3 0,2-3-2 16,8 3-1-16,6 0 0 0,4 0-1 16,4-4 0-16,5 4 0 0,5 0 0 15,0 0 0-15,1 0-5 0,-5 0-8 16,-2 5-10-16,-5-2-11 0,-2 3 82 16,-6-2-204-16,-6-1-130 0,-10 2-339 0</inkml:trace>
  <inkml:trace contextRef="#ctx0" brushRef="#br0" timeOffset="70253.14">14929 15537 435 0,'0'-11'100'0,"0"-3"1"0,6-2-71 16,1-3-8-16,3-4-7 0,5-2-3 15,2-5-3-15,2-3-1 0,3-5 0 16,3-1 1-16,3 1-1 0,4 0 1 0,0 4 0 16,-1 4 1-16,-2 6 1 15,-4 5 0-15,-4 4 0 0,-4 6 0 0,-8 3-1 16,-2 6 0-16,-7-5-1 0,0 5-2 16,0 11 1-16,-13 0-2 0,-6 6 0 15,-3 11-2-15,-2 5 0 0,-2 9 0 16,-2 7-1-16,1 2-1 0,2 5 0 15,3 0-1-15,3-6 0 0,-1-2 0 0,2-5-1 16,3-8 1-16,-3-7-1 0,4-5 1 16,4-5-1-16,0-5 1 0,1-2-1 15,4-5 1-15,2-2-1 0,3-4-1 16,0 0-1-16,0-5 1 0,0-2-1 16,0-2 0-16,0-2 0 0,0-5 1 15,0 0 0-15,0 2 1 0,-5-3 0 16,5 4 0-16,-4 1-1 0,1 2 1 15,3 2-1-15,0 1-1 0,0 2 1 0,6-3 0 16,6 3 0-16,4-2 0 0,10-4 0 16,6-4 0-16,7-5 1 0,5 4 0 15,14-11-1-15,0 1 1 0,4-3 0 16,1 1 0-16,-3-1 0 0,-4-3 0 16,-4 0 0-16,-11 2 0 0,-3 4 0 15,-8 1 1-15,-5 0 1 0,-6 4 1 0,-7 4 1 16,-10 1 1-16,-2 2 1 0,-9 2 0 15,-6 2 0-15,-2 3-1 0,-3 7-2 16,0 0 0-16,1 7-1 0,-1 2-1 16,-1 6 0-16,2 1-1 0,-2 7 1 15,-4 3-1-15,5 7 0 0,-1 4 0 16,-1 7-2-16,2 1-3 0,1 6-1 16,2-4-2-16,6-6-2 0,3-7-2 15,8-5-1-15,0-8 1 0,11-9 2 16,3-9 1-16,0-3 3 0,6-9 1 0,0-4 2 15,2-4 1-15,-1-1 2 0,-3-1 0 16,-1 4-1-16,-4 1 2 0,-5 1 1 16,-1 5 2-16,-2 5-1 0,-5 3 1 15,0 0 0-15,0 8 0 0,0 5 0 16,-5 1-1-16,5 4-1 0,0 1 0 0,0 2-1 16,5 0 0-16,1-4-1 0,5-3 1 15,5-5-1-15,1-3-1 0,7-6-1 16,7 0 0-16,5-6-1 0,8 0 0 15,2-4 0-15,0-1-1 0,-2 0 1 16,-2-1 0-16,-7 1 1 0,-4-1 1 16,-10 1 1-16,-7-2 1 0,-5 2 1 15,-3 0 1-15,-6 0 3 0,0 2 1 16,-8 0 3-16,0-1 2 0,-3 2 1 0,-3 1-1 16,0 4 0-16,-1 3-3 0,-3 3-1 15,-2 5-2-15,1 4-3 0,0 4 0 16,1 2-2-16,3 5 0 0,1-2 0 15,6 2-1-15,5-4-2 0,3-2 1 16,9-4-1-16,5-4-1 0,-1-4 1 16,7-5 0-16,4 0 1 0,0-7 0 0,4-4 1 15,-3-4 1-15,1-3-1 0,-1-3 1 16,-5 0-1-16,-3 0 1 0,-6 3 0 16,1 0 3-16,-6 6 1 0,-4 1 1 15,-2 5 0-15,0 6 0 0,0 0-1 16,-7 4-1-16,3 3-1 0,-2 5-2 15,-2 3-1-15,2 3-1 0,1 1-1 16,0 1-2-16,5 0-2 0,0-5-2 16,5 0-1-16,2-4-1 0,2-4 0 0,9-7 1 15,3 0 3-15,3-11 2 0,4-2 1 16,6-4 2-16,10-6 0 0,-1-4 1 16,7-7 0-16,-3-5 0 0,0-7 0 15,5-7 0-15,-5-1 1 0,-7-4-1 16,4-3 1-16,-9 4-1 0,-1-1 2 15,-2 7 0-15,-6 7 2 0,-5 6 1 16,-3 11 2-16,-9 6-1 0,1 8 0 0,-10 13 0 16,-6 9-1-16,-6 11-2 0,-6 9-1 15,-3 11-1-15,-6 11-1 0,-1 11 0 16,1 3-1-16,-4 8-1 0,4 2 0 16,3-2-1-16,3-7 0 0,2-4-1 15,5-10 1-15,5-7 1 0,-3-13 1 16,6-8 0-16,-1-7 1 0,3-6 1 15,4-3 2-15,-2-5 0 0,2-3 0 16,0 0 0-16,-7-7 0 0,1 0 0 0,2-2 1 16,-1-4-1-16,-1-1 0 0,-5-3 2 15,3 5 1-15,2-3 2 0,0 2 2 16,-2 1 1-16,2 2 1 0,1 2-2 16,2 2-1-16,3 2-1 0,-5 4-3 15,5-5-3-15,6 5-1 0,2 0-2 16,5 0 0-16,6 0 0 0,2-6 1 15,4 1-1-15,2 1-3 0,-1-4-7 0,-1 4-8 16,-4-3-11-16,-6 2-22 0,-2 5-98 16,-6-6-111-16,-7 6-261 0</inkml:trace>
  <inkml:trace contextRef="#ctx0" brushRef="#br0" timeOffset="71593.07">17458 15373 492 0,'0'-15'116'16,"-6"2"0"-16,-1 2-72 0,-1 11-22 0,-4 16-6 16,-2 6-4-16,-5 7-2 15,-2 7-1-15,-5 7 0 0,-3 4 1 0,-8 7 0 16,3 2-1-16,-3 4-1 0,4 0-2 15,-1 2-1-15,2-3-1 0,5-1-1 16,6-10 0-16,6-7-1 0,1-9-1 16,3-10 0-16,4-6-1 0,0-7-1 15,7-6 1-15,0-3 0 0,6 0 1 16,0-7-1-16,2-6 2 0,3-5-1 0,-1-5 1 16,4-8-2-16,4-8 0 0,-3-5-1 15,9-10-1-15,-3 0 0 0,3-2 0 16,0 4 1-16,2 5 0 0,-1 7 0 15,-4 8 1-15,-8 10 1 0,-1 8 0 16,-4 7 0-16,-8-1-2 0,0 8-1 16,0 0 1-16,-6 11 0 0,-2-2 0 15,0 2 0-15,-3 1 0 0,2 1 1 0,2 0 0 16,7-2-2-16,2-3 1 0,13-4 0 16,9-4-1-16,4-5 1 0,10-8 0 15,2-5 1-15,-5-9 0 0,4-3 1 16,-1-7-1-16,-5-1 1 0,-7-1 0 15,-4 1-1-15,-3 3 2 0,-5 5 2 16,-2 7 2-16,-6 2 3 0,-2 7 2 16,-4 7 1-16,0 1-1 0,0 3-1 0,0 3-3 15,0 0-2-15,0 0-3 0,4 3-2 16,2 2 0-16,8-2 0 0,0 1 0 16,10 0 0-16,4-4 0 0,6 0 0 15,5 0 1-15,0-9-1 0,-5 2 0 16,1-1 1-16,-4-2-1 0,-7 1 1 15,-3 2-1-15,-4-2 0 0,-4 6 2 16,-3-1 1-16,-2-1 5 0,-3 5 4 0,-5-2 2 16,0 2 1-16,0 0 0 0,-5-6-1 15,3 6-3-15,-4-5-4 0,2 5-5 16,0 0-1-16,-1 0-1 0,-1 0 0 16,0 0 1-16,1 0 0 0,2 0 0 15,-3 0 0-15,4 5 0 0,-3-5 0 16,5 0 0-16,-4 0 0 0,4 0-1 15,-4 0 1-15,4 0-1 0,0 0 1 16,-5-5-1-16,5 5 1 0,0 0-1 0,-5 0 0 16,5 0 1-16,0-2-1 0,-4 2 0 15,4 0 0-15,-4 0 0 0,4 0 1 16,0 0-1-16,-4 0 0 0,4 0 0 16,0 0 0-16,0 0 0 0,0 0-1 15,0 0 0-15,0 0-1 0,0 0 0 16,0 0 1-16,0 0-2 0,4 0 2 0,-4 2-1 15,5-2 2-15,-5 0 0 0,6 0 0 16,-6 0 0-16,5 0 1 0,-5 0-1 16,4 0 1-16,-4 0-1 0,0 0 1 15,0 0-1-15,0 0-1 0,0 0-3 16,0 0-5-16,0 0-6 0,0 0-5 16,0 0-6-16,-4 6-4 0,1-1-5 15,-2-3-1-15,2 3 1 0,-2 1 3 16,1 0 2-16,0-1 0 0,-1 2 55 0,1-2-145 15,-1 2-92-15,-2-3-260 0</inkml:trace>
  <inkml:trace contextRef="#ctx0" brushRef="#br0" timeOffset="71972.9">17434 15529 486 0,'-10'8'109'0,"-3"-1"2"0,6-2-82 15,1 0-9-15,0-2-5 0,6 1-1 16,0-4-2-16,6 0-1 0,5 0-1 15,-1-6 0-15,7-4-1 0,1-2-1 16,5-5-2-16,-3 0 0 0,3-6-1 16,0 1-2-16,-5-1 0 0,-2 0-1 15,-4 3 2-15,-3 0 1 0,-4 2 1 16,-5 6 0-16,-7 0 0 0,1 2 0 0,-6 9-1 16,-3 1 0-16,-4 5-2 0,-3 8-2 15,-5 4-4-15,-3 5-4 0,2 3-5 16,-4 3-11-16,5 1-10 0,3-1-18 15,8-5-80-15,8-1-91 0,4-4-212 16</inkml:trace>
  <inkml:trace contextRef="#ctx0" brushRef="#br0" timeOffset="72620.12">18026 15311 346 0,'6'-6'99'0,"-6"0"7"15,2 0-30-15,-2 0-20 0,0 1-6 16,0 2-5-16,-5 3-8 0,-4 0-5 0,2 0-7 16,-5 4-6-16,-3 6-5 0,-3 2-4 15,3 4-2-15,-4 3-2 0,5 3 0 16,0 0-2-16,1-1-1 0,2 0-1 16,9-4 0-16,2 0-2 0,0-2 1 15,8-2-1-15,4-2 0 0,7-6 1 16,3-5-1-16,4 0 0 0,2-7-1 15,3-3 1-15,3-2-1 0,4-4 0 0,-1-1 0 16,6 4 0-16,2-3 1 0,-2 3-1 16,-2 1 1-16,-2 1 1 0,-8 2-1 15,-4 3 1-15,-8 2-1 0,-5 4 2 16,-5 0 0-16,-4 7 1 0,-5 1 1 16,0 7 0-16,-3 1 1 0,-6 2 0 15,-4 2 0-15,0 2-1 0,-1-2-1 16,-3 1 0-16,4-3-2 0,0 0 1 0,3-3-2 15,4-3-4-15,3-1-7 0,3-2-10 16,0-2-15-16,0-1-105 0,6-3-111 16,0-3-270-16</inkml:trace>
  <inkml:trace contextRef="#ctx0" brushRef="#br0" timeOffset="72898.5">18570 15188 638 0,'-6'-8'155'16,"1"3"2"-16,2-2-100 0,3 2-17 15,-6 2-11-15,6 3-9 0,0-5-10 16,0 5-5-16,0 0-4 0,0-3-7 16,0 3-13-16,5-7-11 0,-1 5-11 0,2-2-15 15,1 1-72-15,5-1-30 0,-2 4-90 16,1 0-178-16</inkml:trace>
  <inkml:trace contextRef="#ctx0" brushRef="#br0" timeOffset="73352.43">19037 15439 482 0,'0'-5'120'0,"4"0"6"16,2-4-63-16,-6-2-21 0,0-1-4 15,0-1-4-15,0 1-3 0,0-2-6 16,-8 2-2-16,0 0-3 0,-3 4-3 0,-3 2-3 16,-3 6-2-16,-3 0-2 0,1 0-3 15,-3 8-1-15,-3 4-4 0,4 4 0 16,1 1-1-16,-1 0-1 0,3 1 1 15,5 4-2-15,9 0 0 0,4-2-1 16,7 0-2-16,8-1-1 0,9-3-2 16,3-2-1-16,6-4-2 0,2-6 0 15,-1-4 1-15,5-9 1 0,-6 0 1 16,2-2 2-16,7-4 2 0,-2 3 1 0,-4-6 1 16,-2 1 1-16,4-2 1 0,-5-1-1 15,-3 0 1-15,-12 1 4 0,-6 1 1 16,-3 1 3-16,-9 4 1 0,-14 3 0 15,-2 8 0-15,-9 2 0 0,-8 0-2 16,0 0-2-16,2 8-1 0,4 7-1 16,2 1-1-16,1 3 1 0,8 6-1 15,7 5-1-15,1 3-1 0,5 0 1 16,3-1-2-16,0-1 1 0,10 0-1 0,0-7 1 16,7-4-1-16,10-4 1 0,4-5-1 15,9-4 1-15,2-3-1 0,2-4-6 16,-1 0-7-16,-2-5-11 0,-10-2-11 15,-1-2-15-15,-10-2-107 0,-2-1-115 16,-3-3-268-16</inkml:trace>
  <inkml:trace contextRef="#ctx0" brushRef="#br0" timeOffset="73870.73">19887 15677 417 0,'6'0'108'0,"1"0"6"16,-2 0-57-16,-2 0-7 0,-3 5-4 16,5-5-5-16,-5 5-3 0,0-1-5 15,0-1-2-15,0 5-6 0,-6-1-4 16,-2 0-3-16,-4 2-6 0,0-1-2 16,2 2-4-16,-1-1-2 0,-1-2-2 15,9-2-1-15,3 1 0 0,2-2 0 16,6-4-1-16,2 0 1 0,-3 0 0 15,0 0 0-15,1 0 4 0,-2 0 3 0,-6 0 1 16,-5 0-1-16,-3 5 1 0,0-5 0 16,-4 5 0-16,0-1-4 0,3 0-3 15,0-4-1-15,5 5 0 0,4-5-1 16,0 0 0-16,9 0 1 0,4-6-1 16,4-1 1-16,-3-2-1 0,1-3 1 15,2-1-1-15,-3-3 1 0,-8 4 0 16,-6-1-1-16,2 2 0 0,-2 4-2 0,-4 3-8 15,-10 4-9-15,-2 0-9 0,-9 0-9 16,4 4-16-16,-6-1-106 0,3 2-111 16,3 1-262-16</inkml:trace>
  <inkml:trace contextRef="#ctx0" brushRef="#br0" timeOffset="75927.17">19905 15762 182 0,'0'0'60'0,"3"-6"6"15,-3 6-17-15,0-4 0 0,0 4-3 16,-4 0-5-16,4 0-5 0,-5 4-6 0,-1 1-4 16,0-2-3-16,-6 2-3 0,4 1-3 15,-4 0-3-15,3 1-3 0,-3 2-2 16,-1-2-3-16,-1-2-1 0,2 4-2 16,5-4-1-16,-2 0-1 0,1-2 0 15,3-3-1-15,5 3 1 0,0-3-1 16,0 0 1-16,0 5-1 0,-5-5 1 15,5 0 0-15,0 0-1 0,-3 0 1 0,3-6-1 16,-4 6 1-16,-2 0-1 0,6-3 1 16,-6 3-1-16,4 0 1 0,2-5 0 15,0 5 0-15,0-5 0 0,0 5 0 16,14-6-1-16,0 1-2 0,4 1-5 16,3-4-95-16,4 2-84 0,0-2-226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35:11.19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9637 16267 205 0,'5'-4'55'0,"0"-3"5"16,-3 3-27-16,5 1 0 0,-2 3 2 0,-2 0 0 15,2 0-2-15,1-5-3 0,-4 5-3 16,2 0-5-16,-4 0-2 0,0 0-4 16,6 0 0-16,-6 0-3 0,0 0 0 15,0 0-2-15,0 0-2 0,0 0-1 16,0 0-2-16,0 0-2 0,0 5-1 15,0-5-1-15,0 0-1 0,0 0 1 16,0 0 0-16,0 0 0 0,0 0 2 16,0 0 1-16,0 0 0 0,0 0 1 15,0-5-1-15,0 5 1 0,0-3-1 16,-6-1-1-16,6 4-1 0,0-6-1 0,-4 2 0 16,4-1 0-16,-2 1 0 0,2-4 0 15,-7 4 0-15,3-3 0 0,2 3 0 16,-3 0 0-16,2 0 1 0,-3 4 0 15,0 0-1-15,0-4 0 0,-1 4 0 16,-1 0 0-16,-4 0 0 0,1 5-1 0,1-5 0 16,-2 9-1-16,4-5 1 0,-4 2-1 15,3 4 1-15,-2 0-1 0,-1 3 1 16,3-1-1-16,-3 1 1 0,-1 1-1 16,4 3 1-16,-2 0 0 0,-2 4 0 15,4 2 1-15,-2 1 0 0,2 6-1 16,-1-1 1-16,4 0 0 0,3-1 1 15,3 0-1-15,-6-2 0 0,6-4-1 0,0 0 1 16,8-3 0-16,-2-2 0 0,1-2 0 16,5 0 1-16,-3-4 0 0,3-4 2 15,3 0 0-15,2-7 1 0,-3 0 0 16,1-6 0-16,3 1 0 0,-4-2-1 16,1-4-1-16,1 0 0 0,-2-1-1 15,-2 0-1-15,-4-3 0 0,0-1-1 16,-3-1 1-16,-5-3-1 0,-6 3 0 15,-5-2 0-15,2 1 0 0,-3 4 0 0,-3 3-1 16,-4 6 1-16,5 5-1 0,-5 5 0 16,4 6 1-16,-4 7-1 0,1 1 1 15,2 3-1-15,3 3 1 0,0-1 0 16,2-1-1-16,5-3-1 0,6-1-4 16,0-3-5-16,11-1-5 0,-2-7-8 15,9-2-9-15,2-6-55 0,4 0-38 16,3-7-79-16,0-1-174 0</inkml:trace>
  <inkml:trace contextRef="#ctx0" brushRef="#br0" timeOffset="720.16">9952 16322 320 0,'-5'0'85'0,"5"-5"4"0,-6 1-40 0,3 0-9 16,-2 4-8-16,-2-5-5 0,2 5-5 15,-2 0-3-15,-7 0 11 16,2 8-17-16,4-3-3 0,-4 3-1 15,3 3-1-15,-3 7-1 0,-1-2-1 16,5 4 1-16,-4 1-2 0,4 4 1 16,-3-1-1-16,4-1-1 0,1-1 1 15,1 0-1-15,1-2 0 0,4-3 0 16,0-4-1-16,0 2 0 0,0-5 0 0,0 0-1 16,7-3 0-16,-4-1 0 0,7-1 0 15,-3-1 0-15,1-4 1 0,5 0 0 16,-1 0 0-16,2 0 0 0,0-8-1 15,1 2 0-15,2-3 0 0,2-4 0 16,-5-2-1-16,5-4 0 0,-4-4 0 16,-1-4-1-16,3-4 1 0,-4-2-1 0,-4 0 1 15,2 2-1-15,-4 3 1 16,-5 3-1-16,-2 1 1 0,0 3-1 0,-5 5 1 16,-4 3 0-16,2 2 0 0,-6 4-1 15,0 2 1-15,-2 5 0 0,-3 0 0 16,3 8 0-16,-4 3 0 0,0 2 0 15,1 3-1-15,1 6 1 0,-1 6-1 16,4 0 1-16,1 4-1 0,1 1 0 16,4 0 0-16,2 0 0 0,1-4 1 15,5-4-2-15,0-3-4 0,-2-4-6 0,2-3-7 16,2 0-9-16,-2-4-28 0,5-5-69 16,-5 3-89-16,6-4-201 0</inkml:trace>
  <inkml:trace contextRef="#ctx0" brushRef="#br0" timeOffset="3426.62">6663 9700 210 0,'0'-5'56'0,"0"-3"4"0,6 4-27 0,-6-3-3 15,0 3 0-15,2-3 0 0,-2 3-2 16,0-2-4-16,5 1-2 0,-5-2-2 16,6 4-4-16,-6 0-4 0,3-4-2 15,2 7-1-15,-2-5-2 0,-3 5 0 16,5-6 0-16,-5 6 1 0,6-2 1 16,-6 2 1-16,0-5 0 0,4 5 1 0,-4 0-1 15,0-4 0-15,0 4-1 0,0 0-2 16,0 0-1-16,0 0 0 0,0 0-1 15,0 0 0-15,0 0-1 0,0 0-1 16,-4 4 0-16,4 1 0 0,-7-1 0 16,0 5 0-16,1 1-2 0,-1 0 1 15,1 2 0-15,-2 1 0 0,0 1-1 16,-2 2 0-16,3 0 0 0,-1-3 0 0,0 4 0 16,-1-3 0-16,1-1 0 0,1-1 0 15,3 1-1-15,1-3 1 0,3 3 0 16,0-2-1-16,0 0 1 0,3-1 0 15,1-1-1-15,3-3 1 0,-1 3 0 16,2-1 0-16,0-3-1 0,3 3 1 16,0-5 0-16,3-3 0 0,0 0 0 0,0 0-1 15,4-3 1-15,-3-3 0 16,3 2 0-16,-2 0 0 0,0-2-1 0,-1 4 1 16,-1 2-1-16,-2-6 1 0,1 6-1 15,-5 0 0-15,1-4 0 0,0 4 0 16,-6 0 1-16,2-2-1 0,-5 2 0 15,3 0 1-15,-3 0 1 0,0 0 0 16,0 0 0-16,0 0 1 0,0 0-1 16,0 0 1-16,0 0-1 0,0 0-1 0,0 0 0 15,-3 0 0-15,3 0-1 0,0 0 1 16,-6 0-1-16,6 0 0 0,0 0-1 16,0 0 0-16,0 0-2 0,0-4-1 15,0 4 0-15,0 0-3 0,0 0-1 16,-2 0-1-16,2-5-2 0,0 3-2 15,0-1-1-15,0-4 0 0,0-1 1 16,0 0 1-16,0-1 3 0,2-2 2 0,-2 0 3 16,5 3 1-16,-5-2 2 0,4 2 0 15,-4-5 1-15,4-3-1 0,-4 3 1 16,4-2-1-16,-4-3 1 0,2 4 0 16,-2 0 0-16,6 2 1 0,-4 1-1 15,-2-1 1-15,5 4 0 0,-5-2 0 16,0 2 1-16,2 2 0 0,-2-2 1 15,0 5 1-15,0-2 1 0,0 5 0 16,0-4 0-16,0 4-1 0,-3 0 0 0,3 0-2 16,0 0-1-16,0 0-1 0,0 0 0 15,0 0 0-15,3 0 0 0,-3 0 1 16,0 5 0-16,0-5 2 0,0 4 0 16,0-4 0-16,0 6 1 0,0-6 1 15,0 7 0-15,0-4 1 0,0 2 0 16,-2 1 0-16,2 3 1 0,-6 3-1 0,6 3 1 15,-7 4-1-15,5 5 1 0,-3 0 0 16,-1 7 0-16,0 1 1 0,-2 2-1 16,2 2 0-16,4-3-1 0,-3 1 0 15,-1 0-3-15,6-4 1 0,-6-1-2 16,6-4 0-16,-6-2-1 0,6-2 0 16,-3-4 0-16,3 0 0 0,-5-4 0 15,5-2 0-15,0-2 0 0,0-5 0 16,0 1 0-16,0-5-1 0,0 0 1 0,0 0-1 15,0 0 0-15,-2 0-2 16,2-7-6-16,0-2-7 0,0-4-14 0,0 0-90 16,0-2-95-16,-5-3-234 0</inkml:trace>
  <inkml:trace contextRef="#ctx0" brushRef="#br0" timeOffset="5842.47">7245 14984 244 0,'0'0'69'0,"0"0"5"0,0 0-30 0,0-3-6 15,0 3-3-15,0-6-7 16,0 2-5-16,0 1-4 0,0-3-2 0,0 2-3 16,0 0-1-16,0-3-2 0,6 1-2 15,-6 1-1-15,0-1-1 0,0-2-1 16,-6 1 0-16,3 2 0 0,0-1-1 15,-4 0-1-15,0 3 0 0,-6 3-1 16,3-3 0-16,-2 3-1 0,-4 0-1 16,3 0 0-16,-1 0 0 0,1 6 0 0,-1-6 0 15,1 6 0-15,0-2 0 0,2 2-1 16,1 0 1-16,-2 0-1 0,5 1 1 16,0 1-1-16,4-1 0 0,0 2 1 15,3-1-1-15,0 0 1 0,3 2-1 16,1-5 0-16,7 2 1 0,-2-2-1 15,3-1 1-15,1-4-1 0,2 3 0 16,0-3 1-16,1 0-1 0,-3 0 1 0,2-2 0 16,-2-3-1-16,1 0 1 0,-2-6 0 15,-1 2 0-15,-2-1 0 0,-4-1 0 16,-5 1 0-16,0-1-1 0,0-1 1 16,-5 0 0-16,-2 1 0 0,-5-3 0 15,3 2 0-15,-4 1 0 0,-2 0 2 16,-2 2-1-16,-1 2 1 0,-1 7 1 15,2 0 0-15,-2 0 1 0,-1 11-1 16,4-1-1-16,0 3 0 0,7-1 0 16,-1 0-2-16,4 3 1 0,3-3-2 0,3-1 0 15,0 0 1-15,0-2-1 0,0 2 0 16,8-3 0-16,-2 0 0 0,2-1 0 16,4 0 1-16,-2-3-1 0,3 1 0 15,3-5 1-15,-3 4-1 0,0-4 1 16,0 0-1-16,-4 0 1 0,3 0-1 15,-5 0 1-15,-1 0 0 0,0 0 0 0,-4-8 0 16,4 1 0-16,-6 1 0 0,0-4 0 16,0 2 1-16,0-2 1 0,0 5 0 15,-6-3 0-15,4 2 1 0,-4 0 0 16,0 2 0-16,0 0-1 0,-3 4 0 16,-2 0 0-16,1 0-1 0,-2 9-1 15,0-3 0-15,0 5 0 0,3-1 0 16,0 1-1-16,3 0 1 0,6 0-1 0,-3-2 0 15,3-2 0-15,6 1 0 0,0 0 0 16,1-3 0-16,6 0 0 0,-3-5-1 16,1 4 1-16,5-4 0 0,-3 4-1 15,1-4 1-15,-2 0 0 0,2 0-1 16,-4-4 1-16,1 4 0 0,-3-8 0 16,-4 4 0-16,0-2 1 0,-4 2-1 15,0 0 1-15,-4-1-1 0,0 0 1 16,-3-1-1-16,-2 2 0 0,0-3 0 0,-1 2 1 15,-2-1-1-15,0 2 0 0,-1 0 0 16,0 4 0-16,-1-4 0 0,2 4 1 16,0 0-1-16,2 0 0 0,-1 4 0 15,4-4 1-15,0 4-4 0,0-4-5 16,7 0-10-16,0 4-21 0,0-4-76 16,8-4-91-16,1-1-216 0</inkml:trace>
  <inkml:trace contextRef="#ctx0" brushRef="#br0" timeOffset="8581.34">7188 5132 232 0,'0'0'53'0,"-4"0"0"15,4 0-39-15,0 0-2 0,0 0-2 16,0 0 2-16,0 0 3 0,0-4 1 16,0 4 2-16,0 0 2 0,0-4 2 0,-5 4 0 15,5-4-2-15,-3 4-1 0,3-6-1 16,-4 6-1-16,-1-3 0 0,1 3-2 15,1 0-2-15,-4 0-2 0,1 0-1 16,0 0-2-16,0 0-1 0,3 0-3 16,-4 0 0-16,1 3-1 0,-1-3-1 15,-1 9-1-15,1-4 1 0,0 2-1 16,0-3 1-16,3 0 0 0,-1 1-1 16,5-1 1-16,-5-1-1 0,5-3 1 0,0 5-1 15,0-2 0-15,0-3 0 0,0 7 0 16,6-7 1-16,-1 4-1 0,1-4 0 15,-2 4 1-15,3-4-1 0,-3 4 0 16,2-4 1-16,-3 0-1 0,0 0 1 16,-3 0 0-16,5 0 0 0,-5 0 2 15,0 0 2-15,2 0 0 0,-2-4 1 0,0 4 0 16,0-4 0-16,0 4-1 0,0-4-1 16,0 0-1-16,-2 4-2 0,2-6 1 15,0 6 0-15,-6-5 0 0,1 5 0 16,0-5 1-16,0 5-1 0,-2-2 1 15,2 2-1-15,-3 0 0 0,0 0-1 16,2 0-1-16,0 4 0 0,2-4 0 16,-2 7-1-16,0-5 0 0,0 3 0 15,1 2 0-15,1 2 0 0,-1 2 0 0,3-1 0 16,2-2 0-16,-5 1 1 0,5-2-1 16,0-2 0-16,0 2 0 0,0-4 0 15,0-3-1-15,6 5 1 0,-4-5-1 16,3 3 0-16,2-3 1 0,-1 0-1 15,1 0 0-15,0-3 1 0,0-1 0 16,1 0 0-16,2-3 0 0,-2 1 1 0,-1-4-1 16,1 1 0-16,-2 1 1 0,-1-2-1 15,1 3 1-15,-6-3-1 0,4 1 1 16,-4 3 0-16,0-3 0 0,4 1 0 16,-4 2 1-16,0-1 0 0,0 3 0 15,-6-1 1-15,6 1 0 0,-5 4-1 16,2-2 0-16,-2 2-1 0,3 0 0 15,-3 0-1-15,3 2 0 0,2-2 0 16,-6 7-1-16,6-4 1 0,0 3 0 0,0-1 0 16,0 3 0-16,0-2 0 0,0 0 0 15,0 0 0-15,7 1 0 0,-5-3 0 16,3 1 0-16,-2 0 0 0,0-3 0 16,2 2 0-16,-5-4-1 0,5 0 0 15,-1 5 0-15,2-5 0 0,-2 0 0 16,0 0 0-16,2-4 1 0,0 0-1 0,1 0 1 15,-1-6 1-15,0 1-1 0,0-1 0 16,-4 3 0-16,3-3 1 0,-5 2-1 16,0 2 1-16,0-1 0 0,-5 5-1 15,3-3 1-15,-4 5-1 0,-1 0 0 16,-5 0 0-16,5 0 0 0,0 0 0 16,-4 6 0-16,1-1 0 0,-2 2 0 15,-1 3-1-15,5 2 1 0,-3 0 0 16,4-1-1-16,-1 1 1 0,3 3 0 0,5-3-1 15,0 0 1-15,0-1 0 16,0 0 0-16,6-4-1 0,2-4 1 0,3-3-1 16,-2 5 0-16,4-5 1 0,0 0-1 15,3 0 0-15,-1 0 1 0,0 0-1 16,-2-4 1-16,4 0 1 0,-4-7-1 16,1-1 0-16,-2 0 1 0,-2-4-1 15,-3-1 0-15,0 1 1 0,-2 0 0 0,-5 2 0 16,0 2 0-16,-5 2 0 0,-3 1 1 15,-1 4-1-15,-2 0 0 0,-2 5-1 16,-1 0 1-16,-2 5-1 0,1-3 0 16,-1 3 1-16,-1 4-1 0,2 0 0 15,0 3 0-15,1 1 0 0,4 1 1 16,-1 4-1-16,2-1 0 0,3-1 0 16,4-3 0-16,2-3-1 0,0 1 1 15,0-7 0-15,0 1 0 0,2-2-1 0,3-3 1 16,-1 4-1-16,2 1 1 0,2-5-1 15,1 0 0-15,-2 0 1 0,4-5 0 16,-2 5 0-16,1-4 0 0,1-2 0 16,-4 0 0-16,3-4 1 0,-2 0-1 15,-4-1 1-15,0-1 0 0,-4 1 0 16,0 0 1-16,0 1-1 0,0 6 1 0,-7-3-1 16,1 4 1-16,-1-2-1 0,1 5 0 15,-1-3 0-15,-4 3-1 0,1 3 0 16,-2 2 0-16,-1 1 0 0,4 5 0 15,-2 1 0-15,0 3 0 0,6-3 0 16,0 0 0-16,5-1 0 0,-5-1 0 16,5-6-1-16,0-4 1 0,5 4-1 15,1-4 0-15,0 0-1 0,3 0 1 16,-2 0 0-16,4 0 0 0,-3-4 0 16,4 4 1-16,-5-9 0 0,0 4 0 0,0-2 1 15,-1 1-1-15,-4-3 1 0,-2 3 0 16,0-1 0-16,0 0 0 0,0-1 0 15,-5 1 0-15,0 6 0 0,-1 1-1 16,-1 0 1-16,-4 0-2 0,2 7 0 16,-2 3-3-16,3 2-3 0,-4 1-4 0,5-4-7 15,0 3-16-15,1 1-83 0,6-5-90 16,0 0-216-16</inkml:trace>
  <inkml:trace contextRef="#ctx0" brushRef="#br0" timeOffset="13279.54">7881 4979 264 0,'0'-4'67'0,"-4"4"3"0,4-5-36 0,-4 5-5 0,4 0-4 0,0 0-3 0,0 0-2 15,-5 0-1-15,5 0-1 0,0 0 0 16,0 0-1-16,-5 5-1 0,5-1-1 15,-4 3-1-15,-1-1-2 0,-1 4-2 16,1 2-2-16,-3 1-2 0,1 5-2 16,-3 3 0-16,-1 2-2 0,-2 4 0 15,0 5 0-15,-3-3 0 0,2 4-1 16,-2 0 1-16,3-1 0 0,-1-4 1 0,2-1-1 16,2-4 1-16,0-1 0 0,2-5 0 15,2-3 0-15,2-3 1 0,4-4-1 16,-5 1 0-16,5-6 0 0,0-2-1 15,0 0 0-15,0-2 0 0,5-7-1 16,0-2 1-16,3-2-1 0,4-9 0 16,0-5-1-16,2-3 0 0,5-10 0 15,1-1 0-15,0 1 0 0,5-2 0 0,-3 2 0 16,0 2 0-16,0 4 0 0,-2 3 0 16,-1 4 1-16,-1 4-1 0,-1 2 0 15,-3 4 0-15,5 4 1 0,-3 6-1 16,2 7 1-16,-2 0 0 0,1 6 0 15,-2 6 0-15,0 3 1 0,-1 2 1 16,-5 2 0-16,0 3 2 0,-5-3-1 16,-4 2 2-16,0 0 0 0,-8 0 0 0,-2 0 0 15,-5-4 0-15,2 1-2 0,-1-1 0 16,-2-3-1-16,1-5-1 0,0 1-1 16,-2-3 0-16,1-7 0 0,-2 0 0 15,1 0 0-15,-1-10-1 0,0 5 1 16,2-1-1-16,-3-1-1 0,5 2-4 15,-2 0-7-15,6 1-11 0,0-1-94 16,1 5-95-16,4-6-236 0</inkml:trace>
  <inkml:trace contextRef="#ctx0" brushRef="#br0" timeOffset="14617.55">8592 5252 371 0,'0'-6'84'0,"-5"1"1"16,2-4-62-16,3 0-6 0,-6 1-5 0,6-2-3 15,-6-1-2-15,6 1 2 0,-5 3 1 16,1 1 1-16,-1 1 1 0,2 1 0 15,-2 4 1-15,-1-3-2 0,-1 3-2 16,0 0-3-16,1 0-1 0,-1 3-3 16,-5 5 0-16,4-1-1 0,-3 5-1 15,2 3 1-15,0-2-1 0,0 2 1 16,1 3 0-16,1-3-1 0,1 5 1 0,3-5 0 16,3 0 0-16,0 0-1 15,0-3 1-15,7-1-1 0,2-6 0 0,-1-5 0 16,5 0 1-16,6-6-2 0,0-6 1 15,3-5-1-15,4-1 0 0,1-2 0 16,-1-4 0-16,0 0 0 0,-3 2 0 16,-5 1 1-16,-3 5 0 0,-5 2 1 15,-6 4 2-15,-4 4 1 0,0 6 0 16,-5 0 0-16,-7 4 1 0,2 5-1 0,-1 4 0 16,-5 6-2-16,1 1-1 0,1-1 0 15,1 3 0-15,2-1 0 0,3 0 0 16,4-7-1-16,4-3 1 0,0-1-1 15,3-4 1-15,8-6 0 0,1 0-1 16,7-10 1-16,5-4-1 0,8-4 1 16,2-11 0-16,7-5-1 0,2-1 1 15,-2-5-1-15,1-4 1 0,-4-2-1 0,-4-1 1 16,-3 1-1-16,-4-2 0 0,-6 6 0 16,-3 3 1-16,-4 8 0 0,-4 8 1 15,-1 3 1-15,-5 9 1 0,-4 8 1 16,0 3-1-16,0 11 1 0,-8 2 1 15,1 11-1-15,-1 10 0 0,-5 9-1 16,0 9-1-16,-4 9 1 0,1 2-1 16,-4 0-1-16,2-2-2 0,2-2 1 15,-2-5-1-15,4-9 1 0,2-7-1 16,2-5 1-16,0-7-1 0,2-4 1 0,2-6-1 16,-2-3 1-16,3-6-1 0,1-2 1 15,-4-5-1-15,0 0 0 0,1-8 0 16,-1-2 1-16,-4-4-1 0,-1-4 0 15,5 0 0-15,-3-2 2 0,3 2 0 16,3 1 1-16,5 3 0 0,0 4 1 16,5 0-1-16,1 4 0 0,7-1-1 0,-2 2-1 15,7 0 0-15,1 3 0 0,6 2 0 16,-1-8 0-16,0 8-1 0,3-2 0 16,0 2-7-16,-2-5-10 0,2 5 11 15,-2-6-116-15,2 6-98 0,-6-5-256 16</inkml:trace>
  <inkml:trace contextRef="#ctx0" brushRef="#br0" timeOffset="15646.31">9623 5078 397 0,'-2'0'86'16,"-4"0"0"-16,6-5-71 0,-5 5-6 15,5 0-3-15,0 0-1 0,0 0 2 16,0 0 1-16,0 0 4 0,-2-3 2 16,2 3 1-16,0 0 2 0,0 0-2 15,-5 0-2-15,5 0-2 0,0 0-3 16,0 0-3-16,0 0-1 0,-2 0-2 0,2 0-1 15,-5 7 0-15,5-5 0 0,-6 4-1 16,3 1 1-16,-3 3 0 0,-1 1 0 16,-3 3 0-16,2 0 1 0,-1 6-1 15,-2 1 0-15,4 0 0 0,-1-4 0 16,2 2 0-16,1-3-1 0,3 3 1 16,2-8-1-16,0 0 0 0,3 0 0 0,4-3 1 15,5-3-1-15,1-1 0 0,5-4 0 16,-1-8 1-16,7 0-1 0,-3-1 0 15,3-2 0-15,-3 0-1 0,0 1 1 16,-2 3 0-16,-4-3 0 0,-3 2 0 16,1 1 0-16,-6 1 1 0,-1 4 0 15,-6 2 1-15,0 0-1 0,0 4 1 16,-5 4 0-16,-1 0-1 0,-2 5 0 16,0 1 0-16,1 1 0 0,-3 3-1 15,3-5 1-15,4 1-1 0,3-3 0 0,2-3 0 16,5-4 0-16,5-4 0 0,1 0 0 15,6-5 0-15,2-5 0 0,0-2 0 16,3-2 0-16,-1 1 0 0,1-2 0 16,-5 1 0-16,-4-5 1 0,-2 3-1 15,-4-2 1-15,-4 2 1 0,0-5 0 0,-5 3 1 16,0 1 1-16,-6 4 1 0,-2 5 0 16,2 3 1-16,0-1 0 0,0 2-2 15,-1 4 0-15,0 0-1 0,7 0-2 16,-2 0-1-16,4 0 0 0,5 8 0 15,0-5 0-15,6 2 0 0,5 1-1 16,1-4 1-16,3-2 1 0,3 4-1 16,-2-4 0-16,3 0 0 0,-1 0 0 15,1 6 0-15,-5-4 0 0,-3 4 0 0,-2 0 0 16,-3 4 0-16,-1 1 1 0,-6 1-1 16,-3 3 0-16,-3-3 0 0,0 2 0 15,-4-3-1-15,-1-2 0 0,-1 0-5 16,-1-3-4-16,0-2-7 0,1-1-11 15,4-3-88-15,2 0-91 0,-4 0-220 16</inkml:trace>
  <inkml:trace contextRef="#ctx0" brushRef="#br0" timeOffset="16301.87">10157 5150 427 0,'0'-2'93'0,"7"-3"1"15,0-3-75-15,8-3-8 0,5 0-4 16,4-6-3-16,3 0-1 0,4-4-1 15,-2-5 0-15,2-2 0 0,-4-1 0 0,-4-2 0 16,1 3 1-16,-9-4-1 0,-2 1 0 16,-1 5 1-16,-10 5 1 0,3 1 2 15,-5 5 2-15,-5 4 0 0,2 4 0 16,-8 7 0-16,3-4 0 0,-4 8-2 16,-2 6-2-16,0 6-1 0,-5 2-1 15,-1 10 0-15,-3 7 1 0,0 4-1 16,2 4 1-16,1 2 0 0,0-3 0 15,2-1-1-15,4-4 0 0,3-3-1 16,2-3 0-16,3-5 0 0,4-6-1 0,2 0 1 16,0-8-1-16,2-1 1 0,4-8 0 15,3-3 0-15,3 0 0 0,4-4 0 16,1-10 0-16,4 0 1 0,3-2-1 16,-4-2-1-16,2-2 1 0,2 3 0 15,-6 3-1-15,-2 2 0 0,-3 2 0 16,0 6 0-16,-3 0 0 0,0 4 0 0,-3 4-1 15,-1 2 1-15,0 2 0 0,-2 4 0 16,-4 0 1-16,6 3-1 0,-6 4 1 16,4-3-1-16,-4-2 1 0,7 1-1 15,-2-6 1-15,3-1-1 0,5-8 0 16,1 5 1-16,6-10-1 0,0 0 0 16,5-4 0-16,1 0 0 0,-2 0 0 0,0 1 1 15,0-2-1-15,-3 4 0 0,-2 6 0 16,-4 0 0-16,-4 5 0 0,-3 1 0 15,-4 2-1-15,-4 2 0 0,0 1-2 16,0-1-4-16,-4-1-6 0,-1-1-11 16,5 0-87-16,-5-2-90 0,5-1-221 15</inkml:trace>
  <inkml:trace contextRef="#ctx0" brushRef="#br0" timeOffset="16545.22">10794 4998 546 0,'-10'0'118'0,"-1"0"0"16,3 4-99-16,2 2-7 0,1-1-2 15,5 2-5-15,-3-2-3 0,3 2-1 16,0-4 0-16,-4-3 0 15,4 3-1-15,0-3-1 0,0 0-4 0,5 0-11 16,-3 0-16-16,5-4-87 0,-1 4-94 16,0-8-234-16</inkml:trace>
  <inkml:trace contextRef="#ctx0" brushRef="#br0" timeOffset="17216.84">11119 5068 367 0,'5'-2'95'0,"2"2"2"0,-2-7-29 16,-1 7-41-16,0-5-5 0,2 5-3 15,-1-7-1-15,-5 7 1 0,2-5 0 16,-2 0 2-16,0 2-2 0,0 0-1 15,-2-3-2-15,-3 2-3 0,-1 4-2 16,0-3-4-16,-1 3-2 0,-2 3-1 16,-2 2-2-16,-3 3-1 0,3 3 0 0,-3 1-1 15,0 5 1-15,0 0-1 0,0 4 0 16,2-3 1-16,4 2-1 0,1 1 0 16,7 0 0-16,0-7 0 0,7 1-1 15,3-4 1-15,4-1-1 0,5-6 1 16,4-4 0-16,2-4 0 0,5-3 0 15,2-4 0-15,2-3 0 0,4-3 0 16,1-3 0-16,2-3 0 0,-2-3 0 16,-2-3 0-16,-2-6 1 0,-4-2-1 0,-2-4 0 15,-6 1 1-15,-5-2 0 0,-2 3 1 16,-3 6 1-16,-3 8 0 0,-6 3 1 16,-4 9 1-16,0 3-2 0,-6 8 1 15,-3 2-1-15,-4 0-1 0,-2 4-1 16,-3 10-1-16,-2 4 0 0,-5 8 1 15,3 6-1-15,-5 10 0 0,0 3 0 16,-1 5-2-16,0-1-1 0,4 5-2 0,4-7 0 16,4-3-1-16,7-9 1 0,9-9-1 15,6-7 2-15,11-9 0 0,5-7 2 16,5-3 1-16,2-8 0 0,1 2 1 16,-1-5 0-16,-2 1 1 0,-6-1 0 15,-5 0 2-15,-2 3-1 0,-4 3 1 16,-2-1 1-16,-1 6 0 0,0 0 0 15,-1 8-1-15,2 1-1 0,0-3 0 16,0 2 0-16,1 2-1 0,1-3 0 0,4-1 0 16,0-3-1-16,4-3 1 0,0 0 0 15,4 0-3-15,4-3-3 0,-1-3-11 16,3-2-10-16,-1-3-102 0,-1-1-103 16,0-3-256-16</inkml:trace>
  <inkml:trace contextRef="#ctx0" brushRef="#br0" timeOffset="21290.92">12462 4899 303 0,'-7'-5'75'0,"0"0"1"0,7 1-32 16,-6 4-31-16,3 0-4 0,-1 0-2 16,-3 4-2-16,0 2 3 0,-2 1 4 0,-2 2 4 15,-2 4 3-15,0 4 1 0,0-1 2 16,-1 4-1-16,1 2-3 0,-2 3-3 15,4 1-4-15,1 3-3 0,4-3-2 16,2 6-2-16,4-1-1 0,0-2-1 16,0-2 0-16,4-2 0 0,6-3 0 15,3-2 0-15,4-4 1 0,1-3 0 16,6-3 0-16,-2-6 0 0,3-4 1 16,2-4-1-16,2-6 0 0,0-1-1 0,0-3 0 15,2-7 0-15,-3-3-1 0,1 1 0 16,-4 0 0-16,-2-4 0 0,-7 0-1 15,-2 1 1-15,-4 4 0 0,-7 0 0 16,-3-3 0-16,-8-3 0 0,-3 1 1 16,-5 2 1-16,-1 3 0 0,-4-1 2 0,-1 3 0 15,-3 10 0-15,3 5 1 0,-3 5-1 16,4 8 0-16,-4 1-1 0,4 8 0 16,1 1-1-16,0 3 0 0,0 4-1 15,1 3 0-15,0 0 0 0,4 2 0 16,-3 0-2-16,5 1-2 0,0 0-5 15,4-4-6-15,3-1-7 0,2-4-11 16,4-4-51-16,0-4-36 0,8-4-75 16,-3-2-164-16</inkml:trace>
  <inkml:trace contextRef="#ctx0" brushRef="#br0" timeOffset="22177.08">12525 5171 343 0,'0'0'76'0,"0"-3"1"15,-4 3-57-15,4 0-5 0,0-5-2 16,0 5 1-16,0 0 3 0,0 0 2 16,0 0 2-16,-4 0 2 0,4 0-2 15,0-3-2-15,0 3-5 0,0 3-3 16,0 2-2-16,0 1-1 0,0 6-1 16,0 6 0-16,5-4 0 0,0 7 1 15,-3 1 0-15,3 3-1 0,1-1-2 0,1 0-1 16,-1-4-1-16,2 4-1 15,-2-2-1-15,2-4 0 0,4-2 0 0,-5-1-3 16,0-1-6-16,1-5-13 0,-1 1-91 16,1-3-91-16,-2-7-232 0</inkml:trace>
  <inkml:trace contextRef="#ctx0" brushRef="#br0" timeOffset="23689.4">13163 5170 282 0,'-6'0'69'16,"4"-8"3"-16,-4 8-40 0,1-3-12 15,5 3-3-15,-2 0-2 0,2 0 1 16,-5 0-1-16,5 0 2 0,-7 0 1 0,5 0 0 16,2 0-1-16,-6 0-1 0,1 7-2 15,0 0-2-15,1 4-1 0,-7 4 0 16,4 2 0-16,-6 2 0 0,-1 7 0 16,0 1-1-16,-3 5-1 0,3-5-2 15,0 4-2-15,-1 2-1 0,1-2-1 16,-2-3-2-16,4-3 1 0,1-3-1 15,1-1-1-15,2-9 1 0,2-2-1 16,4 0-2-16,2-9-2 0,0-1-4 16,0 0-5-16,0 0-10 0,7-8-49 0,-4-2-35 15,3-2-72-15,4-3-161 0</inkml:trace>
  <inkml:trace contextRef="#ctx0" brushRef="#br0" timeOffset="24186.46">12956 5239 354 0,'0'0'79'0,"0"-7"0"0,0 7-55 0,0-5-15 15,2 5-2-15,3-6 0 0,-5 2 1 16,6 2 0-16,-4-3 2 0,5 1 0 16,-1 1 0-16,2-3 0 0,2 2-2 15,1-1-1-15,4 1-1 0,1 4-1 16,3-2-1-16,1 2 0 0,1 0 0 16,-1 7 1-16,5 2 1 0,-4 3 0 15,-2 2 0-15,1 1 0 0,-2 0 1 16,-4 5-1-16,-2-5 0 0,-3 4-1 0,-2-3 0 15,-1 2 1-15,-6-2-1 0,0 3 0 16,-8-1 0-16,-3-2-2 0,-5 1 0 16,-4 0-1-16,-3 2 0 0,-4-1-1 15,-2 0 0-15,-2-4 0 0,-2 1-1 16,0-2 1-16,1-2-1 0,0-4 1 16,3-4 0-16,-3-3-1 0,5 0 2 15,0 0-1-15,5-5 2 0,3 0 0 0,1 1 1 16,8 0 0-16,1-2-1 0,3 3 0 15,6-2-1-15,-2 1-3 0,2 2-3 16,0-3-5-16,2 5-5 0,-2-5-12 16,9 5-75-16,-3-6-9 0,3 2-72 15,-3 1-144-15</inkml:trace>
  <inkml:trace contextRef="#ctx0" brushRef="#br0" timeOffset="24513.22">13409 5052 438 0,'0'-4'99'0,"6"4"-1"0,0 0-63 16,2-3-23-16,4 3-6 0,2 0-2 16,4 0-2-16,-2 0-1 0,2 0 1 15,1 0 0-15,-3 0 1 0,2 0-1 16,1-3 1-16,1-2 0 0,-5 2 0 16,4 3-1-16,-1-8-1 0,-3 5-2 15,2 3-3-15,-3 0-5 0,-1 0-9 0,-3 0-17 16,-3 0-68-16,-1 3-77 0,-1 2-186 15</inkml:trace>
  <inkml:trace contextRef="#ctx0" brushRef="#br0" timeOffset="24794.14">13343 5274 400 0,'-8'2'88'16,"2"2"1"-16,6-4-67 0,0 7-5 0,6-3-2 15,0 1-1-15,7-5 2 0,1 0 2 16,6 0 0-16,1 0 1 0,4-9-2 16,1 9-2-16,2-11-4 0,-1 8-2 15,-2-5-2-15,0 4-3 0,-5-2-2 16,-1 6-1-16,-4-8 0 0,-1 8-4 15,-2-4-5-15,-5 4-8 0,2 0-11 16,-4 0-56-16,-5 0-29 0,5 0-76 16,-5 4-158-16</inkml:trace>
  <inkml:trace contextRef="#ctx0" brushRef="#br0" timeOffset="25382.79">13910 5148 458 0,'-5'0'100'16,"2"6"-1"-16,-3-1-78 0,1 2-11 15,5 2-3-15,0 2-1 0,0 2-1 16,0-2 0-16,0 0 1 0,6-3 2 15,0 2 2-15,0-5 1 0,1 1 0 16,1-2 1-16,5-4-1 0,-1 6-1 0,3-6-2 16,-2 0-2-16,7 0-1 0,-2-8-2 15,2-1 0-15,1-5-1 0,0 1-1 16,3-4 0-16,-2 0 0 0,3-3-1 16,-5 3 1-16,0-1-1 0,-2 2 0 15,-3-5-1-15,-3 1-1 0,-4-2 0 16,-5 0 0-16,-3-2 0 0,-5-3 0 0,-5 4 1 15,-1 1 1-15,-6 2 0 0,-2 7 1 16,-2 3 0-16,-5 10 0 0,0 8 0 16,-1 3 0-16,2 6 2 0,2 4-1 15,-1 2 1-15,3 2 1 0,2-1-1 16,0 2 1-16,5-1-1 0,0-2 0 16,3-2-1-16,3 0 0 0,1-1-1 15,7 1-4-15,-2-2-5 0,2-5-11 0,3 1-16 16,3-1-85-16,0-5-95 0,-6-3-229 15</inkml:trace>
  <inkml:trace contextRef="#ctx0" brushRef="#br0" timeOffset="27472.94">7989 14366 313 0,'0'-14'83'0,"0"5"2"0,0 0-21 0,0 5-38 0,0 4-7 0,-4-4-2 0,4 4-2 0,-5 0-2 0,5 0 1 0,-5 4-1 0,0 8 0 15,1 5-1-15,-3 5-2 0,-2 6-2 16,1 4-2-16,0 3 0 0,-1 3-1 0,-2-4-3 16,1-1 0-16,1-4-1 15,1-5 1-15,1-1-1 0,3-6 0 0,-2-1 1 16,6-8 0-16,0 1 0 0,0-7 1 16,0-2 1-16,9-5 0 0,-1-7 0 15,3-5 0-15,1-4-1 0,0-6 0 16,3-6-1-16,-3-5-1 0,1-6-1 15,-2-3 1-15,-1 1-1 0,2-3 1 0,-1 2-1 16,1 4 0-16,3 7 1 0,1 5-1 16,1 8 0-16,0 2 0 0,-1 11-1 15,0 8 1-15,0 2 1 0,-2 8-1 16,-4 6 1-16,-1 4 1 0,-2 4 0 16,-1 3 2-16,-6-1 2 0,0 3 1 15,0 4 1-15,-12-7 2 0,5 1-1 0,-6-2 1 16,-3 0 0-16,1-2-2 15,-5-4-1-15,1-2-2 0,2 0-1 0,-3-3-1 16,4-2-1-16,0-3 0 0,2-2-1 16,-2-2 0-16,4-3 0 0,1 0 0 15,3-3 0-15,0-1-2 0,4-1-2 16,0 0-6-16,4-2-11 0,0 2-10 16,4-2-95-16,5 0-98 0,2-3-239 15</inkml:trace>
  <inkml:trace contextRef="#ctx0" brushRef="#br0" timeOffset="28433.84">8583 14533 362 0,'0'-9'95'0,"-6"0"3"0,6 0-31 16,-7 0-34-16,2 1-6 0,3 0-4 15,-4 1-4-15,0 1-3 0,-1 2-3 0,-5 4-4 16,2 0-2-16,-2 0-2 0,-1 10-2 15,1 0-1-15,-2 1-1 0,2 3 0 16,-1 3 0-16,5-3-1 0,-1 1 1 16,2-2-1-16,7 1 0 0,-5-5 1 15,5 1-1-15,8-6-1 0,-1 2 1 16,6-6 0-16,7 0-1 0,1-9 0 0,3 0 0 16,0-3 0-16,0-3 1 0,1 2-1 15,-8 0 0-15,-1 2 1 0,-5 2 1 16,-2 3 0-16,-7 1 2 0,-2 5 0 15,0 0-1-15,0 0 1 0,-5 5-1 16,-1 2 0-16,-1 3-1 0,1-3 0 16,0 3-1-16,1-1 0 0,5-2 0 0,0-2 0 15,3-5-1-15,7 6 1 0,3-6 0 16,7 0-1-16,2 0 1 0,7-6 0 16,2-3 0-16,4-5 0 0,2-6 0 15,1-5 0-15,-1-10 0 0,1-1 0 16,1-11 0-16,-1-2 1 0,1-2-1 15,-4-2 1-15,-2 3-1 0,-8 4 0 16,-3 7 1-16,-3 4 0 0,-8 7 0 16,-6 4 1-16,-2 9 1 0,-3 1 1 0,0 6 0 15,0 8-1-15,-5 0 1 0,-2 9-2 16,-1 8 0-16,-10 7-1 0,-1 12 0 16,-3 7 0-16,-3 8-1 0,2 6 1 15,-2 3 0-15,3-2 0 0,4-3-1 16,6-5 1-16,-2-8-1 0,6-6 0 15,-2-8 1-15,3-7-1 0,4-3 1 16,-2-6 0-16,0-6 0 0,5 1 1 16,-7-7 1-16,5 0 1 0,-4 0 0 0,-2-3 0 15,-2-2 0-15,2-2 0 0,-4-2-1 16,4 0 0-16,-3 1 1 0,3 0 0 16,2 1 1-16,3 3 1 0,3 0-1 15,-5 1-1-15,5 3-1 0,6-5-2 16,1 2 0-16,4 3-1 0,3-8-1 15,1 2 1-15,4 1 0 0,1-1 0 16,0 0 1-16,0 1-1 0,-1-1-4 0,-3 1-11 16,2 5-19-16,-4-3-94 0,4 3-103 15,-7 0-255-15</inkml:trace>
  <inkml:trace contextRef="#ctx0" brushRef="#br0" timeOffset="29310.52">9703 14302 452 0,'-7'-8'99'0,"5"0"0"16,-3 5-80-16,3 3-5 0,-4 0-4 15,0 0-3-15,-1 0-2 0,1 8 2 0,-7-1 1 16,4 6 1-16,-4 2 0 0,0 4 0 15,1 2-1-15,1 0-1 0,1 3-2 16,3-1-1-16,2-2-1 0,0-2-2 16,5-2 1-16,0-1-2 0,0-4 1 15,5 0-1-15,3-6 0 0,6 0 0 16,2-6 0-16,5 0 0 0,0-6 0 0,5 1 0 16,0-4 0-16,-1 0 0 0,-4-3 1 15,-6 5-1-15,-1-2 0 0,-4 2 1 16,-7 3 1-16,-3 4-1 0,0 0 0 15,0 4 1-15,0 4-1 0,-6 1 1 16,4 1-2-16,-3 2 1 0,2 1-1 16,3-3 1-16,0-3-1 0,0 2 0 15,8-2 0-15,0-5 0 0,5-2 0 16,6 0 0-16,1 0 0 0,-1-6-1 0,3-1 1 16,1-3 0-16,-4-4 0 0,-3-1 0 15,-3-2 0-15,0-1 0 0,-6 2 1 16,-1-4 0-16,-6 0 1 0,2 0 2 15,-2 3 3-15,0 2 2 0,-6 1 1 16,6 0-1-16,-7 7 1 0,7 1-2 16,-2 6-2-16,2-4-3 0,0 4-3 0,6-4 0 15,1 4 0-15,6 0-1 0,1 0 1 16,4-4 0-16,-1 4-1 0,7 0 1 16,-3 0 0-16,-2 4 0 0,0 1-1 15,-5 2 1-15,-1 2 0 0,-5 2 0 16,-3 1 0-16,-5 2 0 0,5-1 1 15,-5 2-1-15,-5-3 1 0,1-1 1 16,2 3-1-16,-4-4-4 0,1 3-7 16,3-5-10-16,2 2-15 0,-7-5-88 15,7-5-97-15,7 0-231 0</inkml:trace>
  <inkml:trace contextRef="#ctx0" brushRef="#br0" timeOffset="29487.81">10251 14202 477 0,'-7'-4'112'0,"0"4"1"16,-1 0-68-16,1 0-24 0,1 0-8 15,0 5-4-15,0-2-6 0,0 3-2 16,6-3-4-16,0 1-5 0,0 0-7 16,0-4-16-16,5 3-83 0,3-3-88 15,0 6-219-15</inkml:trace>
  <inkml:trace contextRef="#ctx0" brushRef="#br0" timeOffset="30284.93">10114 14439 391 0,'5'-5'88'0,"0"-2"2"16,2-2-64-16,3-4-2 0,5-3-1 15,-1-2 1-15,5-5 0 0,2-2-1 0,-1-4-2 16,2 0-5-16,2-4-3 0,-4 1-5 15,1-3-3-15,-1 0-1 0,-7 3-2 16,0 2-1-16,-5 0 1 0,-2 0-1 16,-6 5 1-16,0 0 1 0,-7 4 0 15,0 3 0-15,-6 7-1 0,0 6 1 16,-6 5-1-16,3 10 0 0,-8 6-2 16,3 7 1-16,-5 5-1 0,-1 11 1 15,-3 8-1-15,2 6 1 0,6-1-1 0,1 5 1 16,4-1-1-16,3-3 0 0,8-9 1 15,6-7-1-15,5-10 1 0,2-4 0 16,5-10 0-16,2-5 1 0,2-3 2 16,5-5-1-16,2-7 1 0,4-3-1 15,0-3 0-15,-1-3 0 0,0-3-1 16,-6-2 0-16,0 0 0 0,-7 5 1 0,-1 3 1 16,-5 3 0-16,-4 4-1 0,2 6 1 15,-5 0-1-15,0 10 0 0,0 3-1 16,0 5-1-16,-7 0 0 0,2 2 0 15,5 4 0-15,-6-3 0 0,6-1 0 16,0-8-1-16,10 1 0 0,-1-5 1 16,8-3-1-16,-2-5 1 0,6 0 0 15,1-8 0-15,1 0 0 0,0-2-1 16,0-1 1-16,-2 3-1 0,-2-2 0 0,-1 5 0 16,-5 2 0-16,-5 3 0 0,0 0 0 15,-2 3 0-15,-1 2-1 0,-5 5 1 16,4 0-1-16,-4 1-3 0,0 0-4 15,0-1-7-15,4 1-9 0,-4-5-1 16,7 1-100-16,0-7-96 0,-1 0-235 16</inkml:trace>
  <inkml:trace contextRef="#ctx0" brushRef="#br0" timeOffset="30498.63">10743 14171 544 0,'-11'-2'120'0,"-2"2"0"0,1 0-94 16,5 0-5-16,-3 6 0 0,1-6-3 0,2 5-4 15,1-5-1-15,-1 6-1 0,5-6-1 16,2 0-5-16,0 3-5 0,0-3-5 16,0 3-8-16,9 2-14 0,-3 0-16 15,1-2-91-15,0 4-101 0,4-1-242 16</inkml:trace>
  <inkml:trace contextRef="#ctx0" brushRef="#br0" timeOffset="31137.66">11058 14414 452 0,'6'-7'106'0,"0"-2"3"0,-6-2-73 15,0 0-8-15,4 0-1 0,-4-2-3 16,0 3-5-16,0 0-2 0,0 0 0 0,0 2-1 16,0 0-2-16,0 0-2 0,-3 3 0 15,-4-2 0-15,1 4-2 0,-1 3-2 16,-5 0-2-16,-2 3-1 0,0 2-2 16,-3 2-1-16,0 4-2 0,-1 5 1 15,3 1-1-15,2 2-1 0,1 3 1 16,4-1 0-16,3-2-1 0,5 0 0 0,5-6 0 15,3-2 1-15,7-4-1 0,4-4 0 16,6-3 1-16,0-5 0 0,6-3 0 16,6-7 0-16,2-2 0 0,1-6 0 15,5-5 0-15,-1-5 0 0,3-5 0 16,-4-3 0-16,-1-2-1 0,-4-2 0 16,-7-1-1-16,-7 1 1 0,-4 7 1 15,-3 2 0-15,-9 5 2 0,-3 5 2 16,-5 7 1-16,0 3-1 0,-5 6 0 15,-3 2 0-15,-4 8-1 0,-4 6-2 0,-4 2-1 16,-5 9 0-16,-2 4-1 0,-3 8 1 16,-6 4 0-16,-1 8 0 0,-2 7 0 15,-1 2 0-15,6 6 0 0,5-2 0 16,4-4 0-16,10-4-1 0,9-7-1 16,9-10 1-16,7-8-1 0,5-8 0 15,10-6 1-15,2-7 0 0,2-5 1 0,1-1 0 16,-3-4 1-16,-1 0 0 0,0-1 0 15,-8 1 1-15,-4 5 1 0,-4 5 0 16,-2-4 1-16,-1 8 0 0,-2 1 0 16,-1 5 0-16,-4 0 0 0,6 1-2 15,-6 1 1-15,7 0-1 0,-5 1 0 16,4-4 1-16,0-1 1 0,1-3 1 16,5-5 0-16,2 0 1 0,6-9 0 15,0 1-1-15,5-7-6 0,0 1-10 0,3-5-10 16,-4-1-18-16,-2-1-107 0,-2 0-114 15,-6 2-277-15</inkml:trace>
  <inkml:trace contextRef="#ctx0" brushRef="#br0" timeOffset="32789.69">12572 13903 383 0,'-5'-8'92'15,"-1"2"2"-15,0 0-60 0,-2 6-5 16,-4-3-4-16,0 3-3 0,0 3-1 15,-1 3-1-15,-3 1-1 0,2 5-2 16,-5 6-1-16,-1 6-1 0,-1 1-2 16,0 8-3-16,-3 3 0 0,-3 4-2 15,1 5-1-15,5-4-1 0,4 3-2 16,3-1-1-16,8-2-1 0,6-3 0 0,11-5 0 16,6-8-1-16,5-4 2 0,4-5 0 15,3-10 0-15,4-6 1 0,5-10 0 16,1-6 0-16,1-9 0 0,3-9-1 15,1 0 0-15,1-5-1 0,-5-4 0 16,-6 1 0-16,-6 1-1 0,-6 1 1 16,-12 0-1-16,-10-1 0 0,-10-3 0 15,-10 4 1-15,-9 3 0 0,0 2 0 0,-10 7 1 16,-1 10 0-16,0 7-1 0,-1 11 0 16,3 7 0-16,-2 12 0 0,1 5-2 15,4 8 0-15,2 3 1 0,3 3-2 16,5 6-1-16,10-3-3 0,5 0-7 15,10-1-5-15,4-4-9 0,10-1-7 16,4-7-10-16,3-2-87 0,4-7-88 0,-4-1-214 16</inkml:trace>
  <inkml:trace contextRef="#ctx0" brushRef="#br0" timeOffset="33467.61">12560 14271 376 0,'0'-3'95'16,"-6"-2"4"-16,2 0-50 0,4 2-12 16,-3-4-3-16,-3-1-2 0,4 4-3 15,-3-6-1-15,5 3-3 0,-5-1-2 16,5-2-2-16,-4 1-2 0,4 3-2 16,-4 0-2-16,4 2-2 0,-4-1-4 15,4 5-2-15,0 0-3 0,0 5-1 0,-3 5 0 16,3 1 0-16,0 5 0 0,0 3 2 15,0 2 0-15,7 4 1 0,-5 3 0 16,4 2-1-16,5-5-1 0,-2 0-2 16,2 0 0-16,1 0 1 0,-1-6-1 15,3 0-2-15,2-4-7 0,-5-3-7 16,0-1-14-16,3-2-15 0,-3-1-98 16,2-3-108-16,-6-5-253 0</inkml:trace>
  <inkml:trace contextRef="#ctx0" brushRef="#br0" timeOffset="35047.22">13019 14308 329 0,'5'0'81'0,"-1"0"1"16,-2 0-41-16,3 0-14 0,-5-6-5 0,7 6-2 15,-7 0 1-15,2 0-1 0,-2-4 1 16,0 4-1-16,5-3-1 0,-5 3-4 15,2-6-1-15,-2 1-2 0,5 5-2 16,-5-4-1-16,0 1-1 0,0 3 0 16,0-6 0-16,0 6-1 0,-5-3 0 15,5 3-1-15,-6-7-1 0,3 7-1 16,-7 0 0-16,3 0-2 0,0 0 0 16,0 0-1-16,-5 0 0 0,4 5 0 0,-4-1 0 15,3-1-1-15,-2 3 0 0,3-1 1 16,-1 2-1-16,0 0 0 0,5 3 0 15,-1 4 0-15,5 2-1 0,0 4 1 16,0 2 0-16,5-1-1 0,-1 3 1 16,7 1 0-16,-3-4 0 0,3-1 0 15,-3 0 0-15,0-4 0 0,-2 0 0 16,0-2 0-16,-1 0 0 0,-5-3 1 0,0-3-1 16,0 0 0-16,-5-1 0 0,-1-1 0 15,-4-2 0-15,-2-4 1 0,-4 5-1 16,0-5 0-16,-2 0 0 0,2-4-2 15,-3 1-4-15,3-1-4 0,0-1-8 16,3-1-10-16,4 2-21 0,2-2-70 16,7-1-82-16,0-3-195 0</inkml:trace>
  <inkml:trace contextRef="#ctx0" brushRef="#br0" timeOffset="35369.05">13313 14018 404 0,'0'-4'97'0,"0"-2"0"16,0 4-42-16,9 2-37 0,-1 0-3 16,4 0-2-16,3 0-1 0,3-4-2 0,3 4 0 15,2 0-2-15,-1 0-2 0,-1 0-2 16,-1-5-2-16,3 5-1 0,-8-4-3 16,0 4-8-16,-3 0-16 0,-5 0-81 15,-1 0-88-15,-6 0-217 0</inkml:trace>
  <inkml:trace contextRef="#ctx0" brushRef="#br0" timeOffset="35598.33">13155 14397 393 0,'6'3'95'0,"7"1"3"0,7-4-61 0,2 0-4 15,6 4-4-15,3-4-3 0,3-7-1 16,5 1-1-16,-6-2-3 0,0 2-2 16,-6-2-4-16,-1 1-3 0,-5 5-4 15,-2 2-4-15,-7-5-2 0,-4 5-4 16,-1 0-6-16,-2-7-10 0,-5 7-13 16,3-4-90-16,-3 4-94 0,9-5-231 15</inkml:trace>
  <inkml:trace contextRef="#ctx0" brushRef="#br0" timeOffset="36285.86">13862 14212 424 0,'-8'-4'105'0,"0"4"3"0,-1 0-63 15,1 0-8-15,-2 5-4 0,2 0-6 16,-5 2-5-16,6 4-3 0,-1-1-1 15,-2 2-3-15,7 0-3 0,-2 2-3 16,5-3-3-16,5 2 0 0,-2 1-2 16,7-2 0-16,-1 1-1 0,3-2-1 15,5-3 1-15,-1 1-1 0,4-3 0 16,0-6 0-16,0 0 0 0,1-6 0 0,4 0-1 16,-3-3 0-16,2-1 0 0,1-2 0 15,-3-1 0-15,1-3 0 0,-1-2 0 16,-1-3 0-16,0-2 0 0,-2-4 0 15,-1-2 1-15,-4 0-1 0,-5-4 0 16,-1 2 0-16,-8-1 0 0,0-1-1 16,-10 5 0-16,-5 2 0 0,-2 4 0 15,-4 5 0-15,-4 6-1 0,-2 7 1 0,1 8 0 16,-1 6-1-16,1 4 1 0,-3 7-1 16,1 1 1-16,0 3 0 0,6 2 0 15,1 2 0-15,4-1 0 0,3 0 0 16,7 1 0-16,7-2-5 0,0-2-5 15,0 0-10-15,10-3-15 0,-2-4-97 16,0-2-104-16,-3-3-251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31:52.83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2573 9042 279 0,'0'-6'79'0,"6"3"5"0,-4-3-32 16,3 3-8-16,-5 0-7 16,6-5-4-16,-4 5-7 0,4 3-4 0,-4-9-5 15,-2 6-2-15,5-2-3 0,-5 5-2 16,0-4-2-16,0 4 0 0,0 9 1 16,0 3-1-16,-7 0 1 0,-5 10-1 15,-1 6 0-15,-3 10-1 0,-7 1 0 16,3 0-2-16,0 4-2 0,1 1-1 15,2-4 0-15,4-2-1 0,2-6 1 16,4-6-1-16,2-2 0 0,5-5 0 0,0-6-1 16,0-4 1-16,6-6 1 0,1-3-1 15,5-8 1-15,0-5 0 0,1-1-1 16,6-8 1-16,-3-3-1 0,2-4 0 16,-3 1-1-16,2-2-1 0,-2-4 1 15,-3 1 0-15,-3 3-1 0,3 0 1 16,-3 4 1-16,1-1-1 0,-2 7 1 0,-1 0 1 15,0 2-1-15,0 4 0 0,3 0 0 16,-2 3 1-16,1 0-1 0,7-1 1 16,-1 0 0-16,3 0 1 0,2-5 0 15,2 2 2-15,4 3 0 0,-4-2 0 16,3 1 1-16,0-1-1 0,-4 7-1 16,4-2-1-16,-4 7-1 0,-2 2-1 0,4 0 0 15,1 0-1-15,-5 0-4 0,0 10-6 16,-3-4-9-16,1 2-1 0,-8 2-104 15,-3 0-99-15,-6-4-245 0</inkml:trace>
  <inkml:trace contextRef="#ctx0" brushRef="#br0" timeOffset="477.63">2569 9275 497 0,'0'0'106'0,"0"0"1"16,0 0-89-16,6 0-6 0,5 0-2 16,3 0-2-16,0 0-2 0,7 0-1 15,3 0 0-15,3 0-1 0,2-3-1 0,2 3-2 16,-3-7 0-16,3 5 0 0,-4 2-1 15,-2 0 1-15,-3 0-1 0,-3 0 1 16,-5 2-1-16,-1 5 1 0,-2 3-1 16,-3 2 2-16,-6 4 0 0,-2-2 0 15,0 4 2-15,-7-2 0 0,-1 4 0 16,1-4 0-16,-3 0 0 0,0-4-1 16,3 1-4-16,1-3-8 0,0-4-15 0,1-1-93 15,5-5-95-15,5-10-241 0</inkml:trace>
  <inkml:trace contextRef="#ctx0" brushRef="#br0" timeOffset="800.25">3058 9137 457 0,'-11'-4'101'16,"2"4"0"-16,2 0-82 0,0 0-2 0,5 0 0 16,2 0-2-16,0 0-1 0,0 0 1 15,0 0 1-15,0-6 1 0,6 6-1 16,-3 0-1-16,2 0-1 0,-3 0-2 16,3 0-1-16,-5 0-2 0,2 0 0 15,-2 0 1-15,0 0-1 0,-2 0 1 16,-4 0-1-16,0 0 0 0,-1 0-2 15,1 6-1-15,0-6-2 0,3 0 0 16,-2 4-5-16,-1-4-7 0,6 0-13 16,0-4-12-16,0-2-19 0,6 4-84 15,1-4-99-15,4 2-222 0</inkml:trace>
  <inkml:trace contextRef="#ctx0" brushRef="#br0" timeOffset="1486.97">3328 9188 469 0,'-6'17'100'0,"-1"-1"1"0,0 5-87 15,-6 4-5-15,1 5-2 0,-2-3 0 16,0 2 0-16,-1-4 0 0,2 2 2 16,1-4 1-16,0-5-1 0,8-6 0 15,4-1-1-15,0-8-2 0,10-3-3 16,3-4-4-16,2-7-3 0,8-4-3 15,-1-6-2-15,5-4 0 0,0-2-2 16,4 2 1-16,2 3 2 0,-7 5 3 16,-2 0 4-16,-1 7 4 0,-6 6 4 0,-2 4 1 15,-7 0 3-15,-3 4 0 0,-3 6 1 16,-2 2-2-16,6 6-2 0,-6-3-2 16,6 4-3-16,0-3-1 0,2 1-1 15,6-3 0-15,6-2 0 0,6-6 0 16,7-1 0-16,7-5 0 0,0-7 1 15,4 2-1-15,0-6 1 0,-1-5-1 0,-3 0 0 16,-3 1 0-16,-7-2 0 0,-4 1 0 16,-6 2 4-16,-9-3 4 0,-6 4 5 15,-8 3 3-15,-8 5 3 0,-5 0 1 16,-5 5 1-16,-4 0-3 0,-2 8-3 16,0 0-5-16,1 6-3 0,1 0-3 15,5 5-1-15,5 2-2 0,3-3-1 16,8 5 0-16,4-2-2 0,11-3 0 0,5-4 1 15,7-8-1-15,4-6-1 0,7-4 0 16,8-9-3-16,7-9 0 0,0-3-1 16,7-7-1-16,1-3 0 0,0-6 1 15,-5 0 2-15,-5-2 2 0,-8-1 1 16,-6-3 1-16,-12 2 0 0,-6 2 0 16,-7 5 1-16,-8 6 1 0,0 6 1 15,-4 10 0-15,-4 5 0 0,-3 11 0 16,-3 4 0-16,-3 15 2 0,-3 6-1 15,0 9 2-15,-8 10 3 0,-2 10 2 0,2 10 2 16,-1 5-1-16,2 0 0 0,2 0 1 16,8-1-2-16,1-11 0 0,9-7-2 15,7-7-1-15,0-10 1 0,9-6-2 16,4-8-1-16,4-9-1 0,9-6-2 16,4-7-1-16,7-7-5 0,5-9-9 15,1-6-11-15,5-1-10 0,0-8-16 0,-2 0-109 16,-5 2-119-16,-3 3-274 0</inkml:trace>
  <inkml:trace contextRef="#ctx0" brushRef="#br0" timeOffset="2332.71">4148 9376 251 0,'0'0'73'0,"0"0"4"0,4 0-26 16,-4 0-12-16,6 0-2 0,-3 0-2 15,3-7-7-15,-2 3-5 0,0 1-2 16,1-4-3-16,-3-1-2 0,4 1-2 15,-3-2-2-15,-3-2 1 0,4 2 0 16,-4 4 1-16,0-4 1 0,-5 1-1 0,-3 4 1 16,-2-3 1-16,-5 4 0 0,-1-1 0 15,-9-1-1-15,0 5-1 0,-3 0-1 16,-1 9-2-16,-3 2-1 0,0 4-2 16,1 5-2-16,1 2-1 0,1 5-1 15,0 0-1-15,3-2 0 0,6 0 0 16,2-4-1-16,6-5-1 0,7 0-1 15,5-9 0-15,8-1 0 0,8-6-1 0,6-7 0 16,6-2-2-16,4-6-2 0,2-2-1 16,2-4-3-16,0-1-3 0,-6 1-4 15,-3 3-3-15,-7 0-4 0,-10 6-6 16,-10 2-8-16,-6 3-86 0,-5 2-89 16,-5 5-217-16</inkml:trace>
  <inkml:trace contextRef="#ctx0" brushRef="#br0" timeOffset="3840.62">5267 9251 475 0,'-11'0'98'0,"-3"9"0"16,2 5-92-16,-1 5-2 0,-3 8 0 15,1 8 0-15,-3 0 1 0,-2 10 2 16,-6 6 2-16,-5 1 2 0,3 3 3 16,-5-6-1-16,6 1 1 0,1 0-1 15,1-9-1-15,10-4-1 0,4-8-3 16,4-5-2-16,3-4-3 0,4-6 0 16,0-6-1-16,0-5 0 0,4-6 0 15,5-7 0-15,1-6 0 0,9-8 0 0,3-8 0 16,6-9 0-16,1-3-2 0,4-5-2 15,0-5-2-15,1-4-3 0,0-4-1 16,-2-2 1-16,2 6-1 0,1 4 0 16,0 2 3-16,0 8 2 0,-2 10 3 15,-1 12 2-15,-3 8-1 0,2 5 2 16,-9 9 0-16,2 10 0 0,-4 5 1 16,-7 5-1-16,-4 9 1 0,-3-1 0 15,-6 6 0-15,-2 1 1 0,-9 0 1 0,0 0 2 16,-6 0 1-16,-3-4 2 0,-1-5 0 15,-3-4-1-15,0-3 0 0,3-7-2 16,0-4-1-16,4-8-2 0,0 0-1 16,0-10-2-16,2-3 0 0,0-3-1 15,2 2-1-15,-2-8 0 0,3 1-1 16,1 0-2-16,4 2-3 0,1-1-6 0,6 4-9 16,5-1-12-16,3 2-97 0,3 0-100 15,3 1-246-15</inkml:trace>
  <inkml:trace contextRef="#ctx0" brushRef="#br0" timeOffset="4711.33">6307 9331 501 0,'0'-7'115'0,"0"0"1"15,5-2-83-15,-5 1-6 0,2 1-1 16,-2 0-4-16,5-1-1 0,-5 0 0 0,-5-2 2 16,2-2-1-16,-3 1 0 0,-4 2-2 15,0 0-2-15,-3 5-4 0,-1 4-3 16,-4 0-3-16,-1 10-2 0,-2-2-3 16,2 7-1-16,-1-2-1 0,2 2 0 15,3 4-1-15,2-4 0 0,5 4-1 16,8-5-1-16,0 1-1 0,7 5-2 15,2-4-1-15,9-2-2 0,2-5 0 16,5-2-2-16,1-3 0 0,2-4 1 16,1-6 0-16,2-3 1 0,-7-3 2 0,-2 0 1 15,-2-5 1-15,-7 3 3 0,-4 1 3 16,-3 1 4-16,-6 3 1 0,0 3 1 16,-2 1 0-16,-6 5-1 0,-3 5-1 15,3 1-1-15,-5 5-4 0,2 1-3 16,3 3-1-16,3-1 0 0,5-1-3 15,0-1 0-15,11-3-1 0,2-5-2 16,2-4 0-16,9 0-1 0,3-2 1 0,6-9 2 16,3-7 0-16,8-1 2 0,5-9 2 15,3-2 1-15,4-10 1 0,-2 0 1 16,-5-7 1-16,-3-3-1 0,-1-8 0 16,-6 1 1-16,-5 1 0 0,-2 5 2 15,-5 6 2-15,0 5 3 0,-8 11 2 16,0 10 2-16,-8 8 1 0,-4 8-1 0,-7 7-2 15,-10 11 0-15,-2 9-2 0,-4 10-2 16,-3 5-3-16,-7 14 1 0,-1 6-1 16,0 2 0-16,0 2-2 0,1-7 1 15,1-3-2-15,2-4 1 0,5-9 0 16,0-5 0-16,4-4-1 0,3-8 0 16,2-3 1-16,-3-6-1 0,5-4 1 0,-1-7-1 15,-4-3 1-15,3 0-1 0,-5-9 1 16,2-2 2-16,-1-1 4 0,-1-1 5 15,2 0 4-15,1-3 3 0,3 2 1 16,3 0 2-16,5 3-2 0,5 0-5 16,4 0-4-16,7 1-5 0,5 6-2 15,6-6-3-15,5 8 0 0,2-2-1 16,4-1-6-16,-3 5-11 0,4-2-17 16,-7-5-18-16,-5 7-116 0,-1 0-130 15,-6-4-306-15</inkml:trace>
  <inkml:trace contextRef="#ctx0" brushRef="#br0" timeOffset="5613.39">7777 9094 535 0,'0'-12'117'16,"0"6"1"-16,0-1-94 0,0 7-8 15,0-2-6-15,0 2-3 0,-7 2-2 0,2 4 2 16,0 1 4-16,-6 5 2 0,-3 7 3 16,0 2 0-16,-3 3 0 0,2 1 0 15,-3 6-4-15,3-2-4 0,2 3-2 16,8-2-3-16,5-5-2 0,0 0-1 15,12-2 0-15,7-9 0 0,8-4-1 16,6-4 0-16,6-6 0 0,4 0-1 16,0-12 1-16,-2-3-1 0,-2-1 1 15,-3 3 0-15,-6-3 0 0,-8 2 2 16,-3 3 1-16,-7 6 3 0,-6-1 0 0,-6 6 1 16,0 8 0-16,-10 2-1 0,2 2 0 15,-4 2-1-15,1 4-3 0,1-1 0 16,2 1-1-16,4-4 0 0,4-3 0 15,12-1 0-15,2-7-1 0,5-3 1 16,6 0 0-16,4-2 0 0,3-7 0 16,1-1 0-16,-2-3 1 0,-4 1-1 0,-1-8 1 15,-9 3 1-15,-2-4 0 0,-8 0 1 16,-7-3 2-16,0 1 2 0,-7-1 0 16,-3 2 0-16,0 2 0 0,-2 4 0 15,0-1-1-15,4 9-2 0,1 1-3 16,3 3-2-16,4 4-1 0,7 0 0 15,6 0 0-15,8 6 0 0,8 3 0 0,4-1 0 16,6 2 2-16,4 0-1 0,-1 3 1 16,3 0 1-16,-6 0 0 0,-6 0 1 15,-5 0 2-15,-3 0 0 0,-10 3 1 16,-3-1 0-16,-6-2 1 0,-6 2-1 16,0-1 0-16,-10-2-3 0,1-3-9 15,-1-2-11-15,-2-7-10 0,-2 0-17 16,3 0-109-16,3-12-118 0,2-1-276 15</inkml:trace>
  <inkml:trace contextRef="#ctx0" brushRef="#br0" timeOffset="5794.51">8651 8954 707 0,'0'-4'158'0,"-4"-4"-2"0,4 8-118 0,-4 0-15 16,4 0-10-16,0 4-10 0,-5 1-5 15,5-2-1-15,0 6-4 0,0-7-6 16,5 8-8-16,-3-8-11 0,4 7-16 16,1-3-107-16,5 0-116 0,-4 0-275 15</inkml:trace>
  <inkml:trace contextRef="#ctx0" brushRef="#br0" timeOffset="6946.32">8602 9207 455 0,'-5'0'109'15,"0"-4"3"-15,5-3-74 0,0 3-6 16,0-5-5-16,6-2-6 0,4 0-4 15,0-1-3-15,8-2-1 0,2-4-1 16,4 1-2-16,5-4-2 0,-2-2-2 16,1-7-1-16,3 1-1 0,-4-3-1 15,-4 0 0-15,-1-1 0 0,-7 2 0 0,-2 4 2 16,-2 3 1-16,-3 4 1 0,-6 4 1 16,-2 4-2-16,0 3 0 0,-5 9-1 15,-4-3-2-15,1 5 0 0,-10 10-2 16,1 9-1-16,-5 4 0 0,-1 9 1 15,-4 8 0-15,-3 4 0 0,3 2 0 16,0-3 0-16,0 2 0 0,1-5 2 16,3-3 0-16,7-6 0 0,3-6 0 0,5-4 0 15,8-4-1-15,0-4-1 0,6-7-1 16,3-5 1-16,3-3-1 0,2 5 1 16,5-10 0-16,3 1 0 0,3-9 0 15,-1-2 0-15,3-2 0 0,-4-1 0 16,1 1-1-16,-4-1 1 0,-6 3-1 0,-2 7 1 15,-5 4-1-15,0 0 0 0,-5 4-1 16,-2 4 1-16,0 4 0 0,-3 6 0 16,-3 1 1-16,-1 5-1 0,0 2 2 15,-3 3 0-15,4 1-1 0,2 2-1 16,4-6-2-16,2 0 0 0,8-4-2 16,5-1 1-16,5-9 0 0,2-8 0 15,4 0 0-15,5-5 1 0,2-6 2 0,1-3 1 16,-2-1 0-16,-4-1 0 0,-3 3 0 15,-5 2 2-15,-7 2 1 0,-4 5-1 16,-3 4 0-16,-6-6 0 0,5 6 0 16,-5 6-1-16,0-2-1 0,-6 4-2 15,6-2-6-15,-6 2-6 0,1 2-11 16,5-1-15-16,-4-3-103 0,4 1-108 16,0-7-262-16</inkml:trace>
  <inkml:trace contextRef="#ctx0" brushRef="#br0" timeOffset="7241.29">9348 9015 642 0,'-6'-7'139'0,"-5"0"1"0,4 7-116 0,0 0-8 15,-1 9-2-15,-2 0-6 0,2-3-2 16,2 2 2-16,-2 1 0 0,2-6-1 15,2 1 1-15,4-4-1 0,0 0-2 16,10 0-2-16,-2 0-1 0,3-4-1 16,-1 1 1-16,3-6 0 0,-1 2 0 15,-4 0 1-15,-1-2 0 0,-2-1 1 16,-5 3 0-16,0 2 0 0,0 0-1 0,-6 5-1 16,0 0-5-16,0 0-10 15,-1 4-11-15,-1-1-11 0,1 5-15 0,0 1-103 16,1-2-112-16,6 1-259 0</inkml:trace>
  <inkml:trace contextRef="#ctx0" brushRef="#br0" timeOffset="7819.02">9727 9135 546 0,'3'0'117'0,"-3"0"1"16,4 0-97-16,-4 0 0 0,7 0 4 15,-7 0 1-15,0-8 2 0,0 5 3 16,-6-4 2-16,1 2-3 0,1-2-5 16,-6 3-5-16,-3-4-5 0,-1 7-5 15,-6 1-4-15,-2 3-4 0,-3 9-2 0,-3 5 0 16,-2 4 0-16,3 5 0 0,5-1-1 16,3 4 0-16,6-4-1 0,7 0 0 15,6-3 0-15,6-4 0 0,7-3 0 16,9-3 1-16,9-9-1 0,8-3 0 15,7-5-2-15,4-7-1 0,6-5-2 16,-1-5 0-16,4-3 0 0,-1-2 0 16,-2-6 2-16,1 0 2 0,-4-5 2 0,0-5 2 15,-1-4 0-15,-10 3-1 0,-3-1 2 16,-8 7 5-16,-8-1 5 0,-5 9 3 16,-10 7 3-16,-8 6-2 0,0 7 1 15,-8 10-2-15,-10 5-5 0,-4 5-5 16,-11 5-3-16,-5 10-3 0,-7 10 1 15,-3 9-1-15,-4 6-1 0,3 5-2 16,-3 4-5-16,6 3-1 0,6-4 0 0,8-8-2 16,12-5-1-16,8-12 2 0,12-9 4 15,14-11 3-15,9-5 1 0,5-15 2 16,10-4 1-16,-2-4 2 0,4-4 2 16,-1 3 4-16,-2-3 5 0,-9 8 2 15,-2 7 2-15,-6 4 2 0,-4 2 1 16,-5 9-2-16,-3 3-3 0,1 4-4 15,-3 3-2-15,-2 2-2 0,6 1-1 0,-2-1-1 16,6-2 0-16,4-4-1 0,4-5 1 16,10-2-1-16,2-6-2 0,5-4-9 15,2-8-16-15,1-5-21 0,1-5-20 16,-3-1-113-16,-6-6-131 0,-2 0-302 16</inkml:trace>
  <inkml:trace contextRef="#ctx0" brushRef="#br0" timeOffset="9297.93">11514 8793 326 0,'0'-8'79'0,"6"3"4"0,-6-3-50 0,3 4-3 16,-3-1-2-16,0 2-3 0,0-3-2 15,0 1-1-15,0 1 0 0,0-4-1 16,-3 3-3-16,3-1-1 0,0 1-2 16,-6-2-2-16,6 4-4 0,-5-2-1 15,0 5-3-15,1 0-2 0,-4 0-1 16,0 7-1-16,0-4 0 0,-4 5 1 15,2-3 1-15,-2 4 1 0,-2 1 3 0,1 2 1 16,-5 2 2-16,0 5 2 0,-1 6-1 16,0 6 0-16,2 3-2 0,-2 2-1 15,8 3-3-15,2 1-1 0,9-5-2 16,0 0 0-16,7-2-2 0,6-8 1 16,7-1-1-16,4-5 1 0,6-5 0 15,5-7 0-15,5-7 1 0,3 0 0 0,3-12-1 16,6-3 1-16,-4 1-1 0,3-8 0 15,-3 0 1-15,-3-3-1 0,-6-2 0 16,-8-4 0-16,-9-4-1 0,-11-6 1 16,-8 1-1-16,-12-2-1 0,-11 0 1 15,-11 1-1-15,-9 5 1 0,-9 2 2 16,-4 10 1-16,-5 6 3 0,2 3 1 16,1 14 1-16,0 1 2 0,9 13 1 15,0 4 0-15,6 4-1 0,4 11-1 0,6 2-1 16,4 8-1-16,11 3-2 0,3-1-1 15,9 0-7-15,9 0-5 0,7-6-5 16,3 0-7-16,5-9-4 0,2-1-9 16,1-5-8-16,-2-4-5 0,1 0-89 15,-5-3-91-15,-2-2-225 0</inkml:trace>
  <inkml:trace contextRef="#ctx0" brushRef="#br0" timeOffset="10018.62">11593 8942 393 0,'0'-3'94'16,"-5"-2"3"-16,5 5-59 0,-5-3-10 15,5 3-3-15,0-4-1 0,0 4-3 16,0 0 1-16,0-5 0 0,0 5-1 0,0 0-1 16,0 5 1-16,5 0 0 0,-5 6-2 15,7 3-1-15,-2 6-1 0,-2 3-1 16,2 7-2-16,-1 0-3 0,0 2-2 16,3 1-3-16,0 2-2 0,2-5-1 15,0-2-1-15,2 2-1 0,-1-3-3 16,0-2-6-16,2-1-7 0,-4-5-11 15,-2-2-13-15,0-3-100 0,-6-3-104 16,5-7-252-16</inkml:trace>
  <inkml:trace contextRef="#ctx0" brushRef="#br0" timeOffset="10704.06">12112 9122 388 0,'0'0'94'0,"-2"0"3"15,2 0-57-15,0 0-9 0,-6 0-3 16,6 0-5-16,0 0-2 0,-5 4-1 16,5 4 0-16,-4 2-1 0,-2 2-2 0,0 6-1 15,-2 5-1-15,-2 5-3 0,0 1-2 16,-3 3-3-16,3 2-3 0,-4 1-1 15,5-5-1-15,-1-3 0 0,2 3-1 16,3-9-1-16,2-3 0 0,3-4-4 16,-4-2-3-16,4-3-7 0,6-3-6 15,0-6-9-15,2 0 44 0,-2 0-138 16,5-7-96-16,2-3-250 0</inkml:trace>
  <inkml:trace contextRef="#ctx0" brushRef="#br0" timeOffset="11630.46">12019 9193 270 0,'0'0'73'0,"-3"0"0"0,3 0-28 16,0 0-22-16,0 0-6 0,0 0-7 15,0 0-6-15,0 0-2 0,0-5 1 16,-4 5 3-16,4 0 2 0,0 0 3 15,0 0 2-15,-3 0 2 0,3 0 1 16,-4-4-1-16,4 4-1 0,-3 0-1 16,0 0-2-16,3-2 0 0,-5 2-1 0,2-7 0 15,3 7-1-15,-5-4-1 0,5 4-1 16,0-4-2-16,0 4-1 0,0-6-1 16,5 6-1-16,-5-5 0 0,8 5-1 15,-4-7 0-15,2 4 1 0,3-3 0 16,0 3 1-16,2-5 0 0,2 4 1 15,1-4 1-15,-1 4 1 0,4 1 0 16,-2 3 0-16,0 0 1 0,-2 0 1 0,1 4 1 16,-2 4 1-16,1 7 1 0,-4 0 1 15,1 4 0-15,-3 4 0 0,0-1-1 16,-1 0 0-16,-3 3-2 0,-3-2-2 16,0-1 0-16,0-1-2 0,-8-6 0 15,-3 6-1-15,-4-1-1 0,-3-4 0 16,-5 0-2-16,1 1 1 0,-3-2-1 0,-1 2-1 15,1-4 1-15,4 0 0 0,-1-4 0 16,-2-3 1-16,3 0 1 0,0-6 1 16,0 0 1-16,-1-3 1 0,2-3-1 15,2-3 1-15,2 0-1 0,2-1-2 16,3-1-1-16,2 0-1 0,3 0-1 16,1 1 0-16,5-1-3 0,0 3-2 15,0 4-3-15,5-3-3 0,1 4-3 16,2-1-5-16,4-2-6 0,2 6-7 0,0-3-5 15,5-3-91-15,1 1-91 0,6-4-227 16</inkml:trace>
  <inkml:trace contextRef="#ctx0" brushRef="#br0" timeOffset="28725.3">12666 8954 349 0,'-6'-5'81'0,"1"-2"0"0,2-3-52 16,3 2-12-16,0 3-8 0,0 1-2 16,0-4 1-16,0 5 4 0,2-4 2 15,-2 5 3-15,0 2 0 0,5-6 1 16,-5 6-3-16,6 0-4 0,1 0-4 0,1 0-2 15,5 7-2-15,7-3-1 0,0 0 0 16,6 0 0-16,6 0-1 0,1 1 1 16,0-5-1-16,-3 0 0 0,0 0-1 15,-4 0 1-15,-4 0-1 0,-1 0 1 16,-3 0-1-16,0 0 0 0,-8 0 0 16,2 0-3-16,-5 0-5 0,-1 0-10 15,-6 2-49-15,0-2-35 0,-8 5-74 0,2-5-163 16</inkml:trace>
  <inkml:trace contextRef="#ctx0" brushRef="#br0" timeOffset="29319.44">12630 9122 185 0,'0'0'45'0,"0"0"6"0,0 0-13 0,0 0-9 16,-3 0 5-16,3 0 5 0,0 0 4 15,-6 0 1-15,6 0-4 0,0 0-6 16,-2 0-10-16,2 0-6 0,2 0-7 16,3 0-3-16,2 0-4 0,6 0-2 15,1 0-1-15,6 0 0 0,5 0 0 16,-3 0 0-16,8 0 0 0,-6 0 1 16,6-5-1-16,-4 5 0 0,-4-3 1 0,-2 3 1 15,-1 0 0-15,-4 0 0 0,1-3 0 16,-7 3 1-16,-3 0-1 0,1 0 0 15,-7 0 1-15,5 0 2 0,-5 0-1 16,-5 0 0-16,-2 0-1 0,-1 0 0 16,-4 0 0-16,-7 0-1 0,0 0-2 15,-3 3-1-15,-5 0 1 0,-3 2-1 0,2-5 1 16,1 3-1-16,-1 1 0 0,0 1 0 16,5-5 1-16,3 4-1 0,2-4 0 15,7 7 0-15,3-7 1 0,6 4-1 16,2-4 0-16,6 0 0 0,6 0 0 15,3 0 0-15,4 0 0 0,8 0 1 16,6 0-1-16,6-3 1 0,0 3-1 16,0 0 0-16,1 0 0 0,-3 0 1 15,0 0-1-15,-4 0-2 0,-5 0-5 0,-3-6-11 16,-6 6-86-16,-4 0-84 0,-7 0-218 16</inkml:trace>
  <inkml:trace contextRef="#ctx0" brushRef="#br0" timeOffset="30348.85">13864 8653 381 0,'-6'-9'92'0,"0"2"3"0,-1-1-57 16,-1 0-5-16,1-1-9 0,-4 3-4 16,-3-1-2-16,0 2-2 0,0 0-1 15,-4 3-2-15,-1 2-1 0,-2 2-1 16,-1 8 0-16,-3 2 0 0,0 10-2 16,3 2 0-16,-4 7-2 0,0 5-1 15,6 4-1-15,2 3-1 0,3 0-1 0,8 0-1 16,7-3-1-16,0 2 0 15,12-9 0-15,4-5 0 0,9-4 1 0,4-4-1 16,7-7 1-16,4-4-1 0,2-5 1 16,8-4 0-16,-1 0-1 0,-3-11 1 15,0-1-1-15,-1-3 0 0,-10-9 1 16,0-2-1-16,-6-6 0 0,-7-4 0 16,-3-2-1-16,-6 0 1 0,-6-1 0 15,-7-2-1-15,0 5 1 0,-13 2-1 0,-1 0 0 16,-5 8 0-16,-2 0 0 0,-5 9 0 15,-4 4-1-15,-3 6 1 0,-3 7 0 16,-2 7 0-16,-3 6 1 0,1 8 0 16,-1 4 1-16,2 1-1 0,1 5 1 15,9 2 0-15,4-1-1 0,4-3 0 16,4 3 0-16,13-7-2 0,4 4-5 0,0-5-8 16,2-6-11-16,6 1-26 0,3-5-74 15,-3-3-93-15,5-2-215 0</inkml:trace>
  <inkml:trace contextRef="#ctx0" brushRef="#br0" timeOffset="30759.26">13879 8881 315 0,'-2'0'90'0,"2"-6"1"0,-6 6-7 16,6 0-56-16,-6 0-7 0,6 0-5 15,0 0-4-15,0 8-1 0,0-4 3 16,0 4 2-16,0 3 2 0,0 2 1 0,0 6 1 16,0 1-1-16,0 7 0 0,6-2-4 15,-6 3-2-15,3 2-4 0,-3-4-2 16,5 2-1-16,0-3-2 0,0-1-3 16,-2-2 0-16,2-2 0 0,1-2 0 15,-2-5-1-15,0 0-4 0,1-3-9 16,-1-1-11-16,-1-2 4 0,2-3-102 15,-5-4-95-15,2 7-234 0</inkml:trace>
  <inkml:trace contextRef="#ctx0" brushRef="#br0" timeOffset="31982.3">14477 9140 281 0,'0'0'72'16,"0"0"2"-16,0-3-27 0,0 3-20 15,0-3 0-15,0 3-1 0,0-7 0 16,0 7 0-16,0-5-1 0,0 1-2 16,-4 0-3-16,4 2-3 0,0-4-4 0,0 2-3 15,0-3-1-15,0 4-2 0,0 0 0 16,0-5-1-16,-6 4 1 0,3-2 1 16,-2 3 1-16,-3-1 0 0,-1 0 0 15,-1 1-1-15,-2 3 0 0,1-4-2 16,0 4-1-16,-2 0-1 0,2 0-1 15,-1 4-2-15,3 0 0 0,1 3 0 16,-2 0-1-16,6 0 0 0,0 3 0 16,0 1 0-16,4 3 0 0,-3-1 0 15,3 6 0-15,3-1 0 0,1 0 1 0,0 4-1 16,0-1 0-16,2 1 0 0,1 0 0 16,3 3 0-16,-1-2 0 0,-2-1 0 15,4 0 0-15,-3 2 0 0,-1-4 1 16,0-3-1-16,-7 1 0 0,4-5 0 15,-4-2 0-15,-10-2 0 0,0-4 1 16,-7 0 0-16,-4-1 0 0,-5-4 0 0,-3-4 3 16,-6-1 3-16,0-4 0 0,0-2 2 15,-2-1 0-15,8 0 0 0,-1-3 0 16,9 5-4-16,6-1-1 0,3 0-4 16,7 1-6-16,10-2-12 0,7-1 0 15,2-2-110-15,7 0-103 0,6 0-259 16</inkml:trace>
  <inkml:trace contextRef="#ctx0" brushRef="#br0" timeOffset="36314.1">2503 10467 419 0,'-4'0'90'0,"-2"0"1"16,6-10-75-16,2 4-6 0,10-5-2 15,1-1-3-15,1-4 0 0,7-3 0 16,5-4 1-16,0-3 0 0,3 2 2 15,2-3 0-15,3-3-1 0,3 2 1 16,-4 0-2-16,1 2-1 0,-1 2-1 16,-5 0-1-16,-3 6-1 0,-4 2 0 15,-7 4 0-15,-2 3 3 0,-5 1 3 0,-2 4 3 16,-5 4 1-16,0 0 1 0,-5 7 2 16,-2 1 0-16,-2 7-1 0,-6 1-3 15,1 5-1-15,-1 6-2 0,-4 2-1 16,1-4-2-16,3 1-1 0,1 1-1 15,0-2-1-15,3-1-1 0,3-4 0 16,1-3-1-16,5 3 1 0,2-6-1 0,0-1 0 16,4-5-3-16,6 1-5 0,-1-6-7 15,4-3-8-15,4 4-11 0,-1-4-90 16,1-4-92-16,1-3-223 0</inkml:trace>
  <inkml:trace contextRef="#ctx0" brushRef="#br0" timeOffset="37050.96">3110 10223 478 0,'-7'3'101'0,"-1"8"0"0,-2-1-88 15,5 3-5-15,1 6-2 0,-2-1 0 16,2 1-1-16,4-3 1 0,0 0 0 0,0-3 0 15,6 0-1-15,0-5 1 0,5-1-1 16,3-7 0-16,-1 4 0 0,6-4 0 16,2-7 0-16,2-4-1 0,1-3-1 15,1-4 0-15,-3 3 0 0,2-5-2 16,-3-2 1-16,-4-3-1 0,-2 1 1 16,-6 0-1-16,0 1 0 0,-9-3 0 15,3 2 4-15,-6 7 1 0,-2 2 1 16,-7 6-1-16,-1 7 1 0,-6 2-1 15,0 10 1-15,-3 3-4 0,-4 4-2 16,-1 10 0-16,1-1-1 0,-1 5 1 0,3-2 0 16,3 2 1-16,5-4-1 0,4 2 0 15,6-8 1-15,6 3-1 0,7-4 0 16,8-5 0-16,9-8 0 0,4-1 0 16,9-6 0-16,5-7-1 0,3-5-2 15,2-6-1-15,2-2-1 0,1-5 0 16,-2 1 0-16,-3-3 0 0,-3 1 1 15,-4-1 1-15,-9 5 1 0,-6 3 1 0,-6 5 3 16,-8 3 2-16,-3 2 1 0,-6 9 0 16,-12 0 0-16,0 10 1 0,-6 1-1 15,-5 4-1-15,-3 3-2 0,3 1-1 16,-1 2 1-16,3 0-1 0,3 1 0 16,5-3 0-16,9-5-1 0,4-2 0 15,0 0 0-15,16-5-1 0,-1-7 1 16,9 0 0-16,4-8 0 0,2-3 0 0,6-2 0 15,0-1 0-15,-3-5-1 0,-3-3 1 16,-1-1 0-16,-8 0 0 0,-5 0 0 16,-3-1 0-16,-13 1 0 0,0-1-1 15,-10 4 1-15,-6 4 0 0,-3 1-1 16,-3 8 1-16,-3 2 0 0,-3 5 1 16,-1 7-1-16,-1 4 1 0,-2 2-1 15,5 8 0-15,1 2 0 0,2 2-1 0,3-2 1 16,5 3-1-16,5 1 0 0,7-2-1 15,4 0 0-15,0-3-4 0,4-3-3 16,8-3-4-16,3-1-7 0,4-6-8 16,7-2-10-16,1-7-92 0,4 0-94 15,2-4-231-15</inkml:trace>
  <inkml:trace contextRef="#ctx0" brushRef="#br0" timeOffset="37583.44">4122 10222 548 0,'-6'0'117'0,"4"0"0"15,2 0-99-15,8 0-7 0,4 3-5 16,3-3-4-16,7 0-1 0,1 0 1 0,7 0 0 16,0-7 0-16,3 3 0 0,0 0-1 15,0-3 1-15,0 0-4 0,-4 1-11 16,-2 2 11-16,-1-2-116 0,-2 6-101 16,-2-2-258-16</inkml:trace>
  <inkml:trace contextRef="#ctx0" brushRef="#br0" timeOffset="37906.35">4640 10305 460 0,'0'0'97'0,"0"0"0"15,7-7-85-15,5 2-6 0,5-4-1 16,6-3-3-16,4-4 0 0,6-4 0 15,0-2 1-15,1-3 1 0,4-3 0 0,-4-1 1 16,-1 2-1-16,-3 0 1 0,-1 0-1 16,-5 4 2-16,11-10 5 15,-26 23-5-15,-2 8 3 0,-7 5 2 16,-8 10 3-16,-5 7-1 0,-6 7 1 16,-3 5 1-16,-3 9-1 0,-2-3-3 15,1 6-3-15,4 1-2 0,1-5-2 16,5 0-1-16,6-4-2 0,0-4-1 15,8 2-4-15,2-9-4 0,7-5-8 0,0-4-7 16,5-6-12-16,3-6-88 0,3-4-91 16,4-9-221-16</inkml:trace>
  <inkml:trace contextRef="#ctx0" brushRef="#br0" timeOffset="38205.15">5222 10260 509 0,'-3'0'116'0,"-7"0"0"0,2 7-81 0,-4 1-15 15,0 6-6-15,3 1-9 0,-1 2-2 16,1 0-1-16,3-4-1 0,6 3 1 16,0-4-1-16,11-5 0 0,-1-3 1 15,9-4-1-15,6-4 1 0,1-6 0 16,7-1 0-16,-4-3-1 0,2-4 1 16,2 0 0-16,-5-7-1 0,-1-3 0 15,-2 2 0-15,-7-4-1 0,-3 0 1 0,-8-2 0 16,-7 0-1-16,-5 7 2 0,-6 3 0 15,-7 4 0-15,-3 7 0 0,-7 11 0 16,-2 4 0-16,0 10 0 0,-1 6-1 16,-1 5-1-16,0 6 1 0,4 1-1 15,3 2 0-15,5-4 0 0,7 4-3 16,3-2-6-16,6-7-12 0,8-3-102 16,6-6-101-16,2-8-256 0</inkml:trace>
  <inkml:trace contextRef="#ctx0" brushRef="#br0" timeOffset="39274.75">5903 10212 371 0,'-6'0'84'0,"-3"0"2"0,-2 10-60 16,-1 3-4-16,-3 3 2 0,-2 12 0 16,-4 3 1-16,-1 9 1 0,-4 4 1 15,-1 4-2-15,0 0-2 0,-6 4-3 16,1-3-3-16,2 0-4 0,0-4-4 16,-1-1-3-16,8-5-2 0,-1-2-1 15,4-5-1-15,7-4-1 0,5-7-1 0,1-6 1 16,2-2-1-16,5-4 1 0,0-6-1 15,0-3 1-15,0 5 1 0,0-5 1 16,6-7 0-16,2-3 1 0,3-3 0 16,4-7 0-16,3-3-1 0,6-7 0 15,4-6-1-15,1-1-1 0,3-3-1 16,1-2 0-16,0-3 1 0,0-3-1 16,-1 3 0-16,-4-1 1 0,-2-1-1 15,0 5 0-15,-6 3 0 0,-1 6 0 0,-5 3 0 16,0 4 0-16,-1 7 0 0,-1 5 0 15,-4 0 0-15,3 4-1 0,-2 6 1 16,-2 4-1-16,0 0 0 0,3 11 0 16,-2-2 1-16,-1 2-1 0,-1 3 1 15,0 2 1-15,-4 5 0 0,3-2 2 16,-5 0 0-16,2 0 0 0,-2 2 0 16,6-2 0-16,-6-2 0 0,7-4-1 0,0-3-1 15,4-1 1-15,2-5-1 0,0-4 1 16,4 3-1-16,7-3 1 0,-3-3-3 15,5-4-3-15,-4 1-7 0,7-4-12 16,-2 1-79-16,-4-8-27 0,1-1-89 16,-4 0-192-16</inkml:trace>
  <inkml:trace contextRef="#ctx0" brushRef="#br0" timeOffset="39474">6446 10088 555 0,'0'0'114'0,"11"0"0"16,-2 0-105-16,9 0-6 0,1 0-2 15,4 8 0-15,3-5 0 0,5 3 0 0,-3-3 0 16,0 0 0-16,2 1-1 0,-3 1-4 16,-5-5-9-16,1 0-1 0,-6 0-101 15,-5 5-93-15,-6-5-239 0</inkml:trace>
  <inkml:trace contextRef="#ctx0" brushRef="#br0" timeOffset="39650.3">6447 10292 529 0,'-4'5'108'0,"4"2"1"0,9 2-99 15,4 2-8-15,6-6 0 0,3 3 0 16,10-5 0-16,2-3 0 0,5-2 0 15,-1-7-1-15,-3 0-2 0,4 1-9 16,-5 1-3-16,-2-4-97 0,-6 7-91 0,-1-3-233 16</inkml:trace>
  <inkml:trace contextRef="#ctx0" brushRef="#br0" timeOffset="39945.84">6956 10355 477 0,'12'-6'96'0,"9"-7"1"16,7-3-93-16,8 2-3 0,4-8 0 0,7 1 0 15,-2 0 0-15,3 0 0 0,-4-4 2 16,-2 2 2-16,-4-4 2 0,-5 5 3 16,-5-1 2-16,-5 3 1 0,-7 4 2 15,-2 1-3-15,-3 7-2 0,-6 2-1 16,-5 6-3-16,-5 8-2 0,-6 5-1 0,-3 6 0 15,-5 4 1-15,-5 4 0 0,-3 7 1 16,-2-4 0-16,2 5-1 0,1 0-1 16,5-1 0-16,1 1-1 0,7-4-5 15,2-2-7-15,6 1-9 0,5-6-20 16,4-4-79-16,2-5-90 0,3-6-216 16</inkml:trace>
  <inkml:trace contextRef="#ctx0" brushRef="#br0" timeOffset="40311.02">7696 10006 471 0,'0'-10'105'16,"-7"3"0"-16,1 3-82 0,-1 4-7 15,2 0-1-15,-3 7-4 0,-2-2 0 0,-7 6 0 16,3 4 0-16,-5 1 0 0,2 2 0 15,3 3-2-15,-2 2-2 0,6 0-3 16,3 0-2-16,4 0-1 0,3-1 0 16,3 0 0-16,4-3-1 0,5-3 1 15,3 0-1-15,2 2 1 0,-1 0-1 16,3-1 0-16,-1 3 1 0,-2-1-1 16,-1-1 0-16,-4 1 0 0,-1-1 1 15,-6-5-1-15,-4 2 0 0,0-1 0 16,-8 0 1-16,-2-4-1 0,-5-1 1 0,-1-3 0 15,-4 0 0-15,0-6 0 0,0 2 0 16,-1-2-1-16,0 0-2 0,0 0-3 16,3-5-4-16,-1 1-7 0,6-1-10 15,-1-1-44-15,2 1-50 0,4-4-81 16,3 0-186-16</inkml:trace>
  <inkml:trace contextRef="#ctx0" brushRef="#br0" timeOffset="40492.15">7665 10015 562 0,'0'-16'118'0,"9"3"-1"16,3 5-101-16,4 2-9 0,4-3-4 16,7 4-2-16,1-1 0 0,0 4 0 15,2-2-3-15,-2 4-13 0,4 0-103 16,2-6-99-16,-1 3-257 0</inkml:trace>
  <inkml:trace contextRef="#ctx0" brushRef="#br0" timeOffset="41310.22">8332 10169 416 0,'-9'4'89'0,"-2"3"1"0,-2 7-72 15,-3 5-4-15,-1 7 3 0,-5 10 2 16,-4 5 1-16,1 6 2 0,-6 10 0 15,-2 1 0-15,-2 7-4 0,0-7-3 16,1 2-3-16,1 2-5 0,3-5-1 16,4-4-2-16,3-6-2 0,7-4 0 0,0-6-1 15,6-6 0-15,0-7 0 0,3-4 0 16,1-6 1-16,6-5 0 0,-4-5 3 16,4-4 4-16,0 0 2 0,4 0 0 15,2-11 0-15,3-5 0 0,4-5-1 16,-2-8-2-16,5-7-5 0,1-5-3 15,6-7-3-15,1-6-2 0,4-3-3 16,5-6-1-16,1 0-1 0,6-2 1 0,5 0 0 16,-5 7 3-16,1 9 2 0,-2 10 2 15,-2 7 2-15,-5 9 1 0,-9 7-1 16,-3 9 1-16,-3 7-1 0,-7-4 1 16,-3 4 1-16,-7 9 2 0,4 1 1 15,-4 7 1-15,-5 2 1 0,0 1 1 16,3 3-1-16,-3 0 0 0,5-1-1 0,0-7-2 15,7-3 0-15,4-4 0 0,6-4 0 16,6-4-1-16,5-4 0 0,5-3 0 16,3-1-2-16,5-3-7 0,-1-5-11 15,0 1-3-15,-7-4-112 0,-6 2-106 16,-3 0-267-16</inkml:trace>
  <inkml:trace contextRef="#ctx0" brushRef="#br0" timeOffset="43202.33">3156 11087 288 0,'-8'0'65'16,"-2"5"1"-16,3-5-45 0,0 4-3 0,-1-2 1 15,2-2 2-15,0 5 2 0,0-5 3 16,3 0 1-16,-3 0 0 0,0 0-4 15,3 0-3-15,3-5-5 0,-4 5-5 16,4 0-2-16,0 0-3 0,0 0-2 16,2-2-2-16,3 2 0 0,2-4 0 15,5-1-1-15,-1 1 1 0,4-3-1 16,-2 2 0-16,2-1 0 0,3 1 0 16,-1-1 1-16,1 3-1 0,-3 3 0 0,2 0 0 15,-3 0 0-15,-2 3 0 0,-4 4 1 16,-1 1 0-16,-7 4 2 0,0 3 1 15,-5 1 2-15,-4 5 1 0,-4 1 0 16,-5 6 1-16,-3 0 0 0,-4-3-1 16,-2 3-1-16,0-2-2 0,-1-1-1 15,-3-1 0-15,3-1-1 0,1-2-1 16,4 0 0-16,2-4 0 0,4-2 0 16,5-4-1-16,5-5 0 0,2 1 0 0,5-3 0 15,7-4 0-15,6 0 1 0,7 0 2 16,6 3 1-16,7-3 0 0,5 0 1 15,0 0 0-15,6 0 0 0,0 4-1 16,-4-4-2-16,-2 4 0 0,-2-4 0 0,-3 0-1 16,-5 3-1-16,-2-3 1 15,-4 0-1-15,-2 4-2 0,-4-4-6 0,-2 0-6 16,-5 0-2-16,-2-4-99 0,0 0-92 16,-1-6-234-16</inkml:trace>
  <inkml:trace contextRef="#ctx0" brushRef="#br0" timeOffset="43674.11">3672 11006 465 0,'0'0'99'0,"-7"0"1"16,1 6-84-16,0 1-2 0,-3 4-3 15,-2 3-1-15,1 0 1 0,-1 0 0 16,-1 0 1-16,5-2-1 0,1-2-2 16,1 2-2-16,5-6-3 0,0 1-1 15,5 3-1-15,1-2-1 0,7-2 0 16,3 2 0-16,1-1 0 0,8 2 0 15,-1 4-1-15,1 1 0 0,1 1 0 0,-4 1 1 16,-2 3-1-16,-3 2-1 0,-1 1 1 16,-6 1 0-16,-3 1 0 0,-1-3 0 15,-6 4 1-15,0 0 2 0,-8-3 1 16,-3 1 3-16,-2-6 2 0,-4 0 1 16,-1-1 1-16,-6-4 0 0,3-2 0 15,-5-2-3-15,2 0-1 0,2-4-2 0,2-4-1 16,3 0-1-16,-1-4-1 0,-1-2-1 15,6 1 0-15,1-3-1 0,-1-3-4 16,5-1-3-16,1-2-5 0,7-4-7 16,0-1-9-16,7-4-28 0,3-5-70 15,4 0-88-15,1 1-208 0</inkml:trace>
  <inkml:trace contextRef="#ctx0" brushRef="#br0" timeOffset="43851.25">3692 11024 531 0,'6'-10'111'0,"2"2"0"15,7-2-96-15,3 5-8 0,1-2-5 16,7 2 0-16,0-2-1 0,1 3-1 0,0-2-1 16,-1 2-3-16,1 0-7 0,6-1-9 15,-1 3-92-15,0 2-90 0,-3 0-228 16</inkml:trace>
  <inkml:trace contextRef="#ctx0" brushRef="#br0" timeOffset="44444.13">4287 11294 477 0,'-21'27'104'0,"-5"8"2"16,-4 12-91-16,-2 3-1 0,-4 14 0 16,-4 3-4-16,0 2-1 0,1 0 1 0,-2-4 0 15,3-1 2-15,9-6 0 16,4-12 1-16,9-7-1 0,6-7-2 0,3-10-2 16,7-6-3-16,0-8-1 0,3-2-1 15,6-6-1-15,4-10 0 0,3-7 0 16,3-8 0-16,8-8-1 0,5-7-1 15,0-7-2-15,3-6-1 0,3-6-1 16,-3 2-1-16,1 0 0 0,-1-4 0 0,-4 6 2 16,-2-2 0-16,-5 4 1 0,-1 13 1 15,-7 2 0-15,-2 11 2 0,-5 7-1 16,-3 8 0-16,-2 7 0 0,-4 5 0 16,0 0 0-16,0 11 1 0,0 3 0 15,0 2 1-15,-4 6 0 0,4 6 0 16,-5 1 1-16,5 3 0 0,0-2 0 15,9-2 0-15,1-4-1 0,3-3 0 16,2-3-1-16,4-6 1 0,1-4 1 0,4-3-1 16,1-5 0-16,4 0 0 0,0-7-2 15,-2 2-3-15,1-1-10 0,1-2-13 16,-3-5-97-16,-3-2-100 0,-2-6-249 16</inkml:trace>
  <inkml:trace contextRef="#ctx0" brushRef="#br0" timeOffset="44643.35">4904 11126 537 0,'7'0'109'0,"1"-5"0"16,5 5-103-16,6 0-4 0,5 0-1 15,1 0 0-15,2 0 0 0,1 0 0 16,-1 0 0-16,0 5 0 0,-1-5-1 0,-5 0-5 15,-3 6-11-15,-3-6-94 0,-3 0-91 16,-4 5-236-16</inkml:trace>
  <inkml:trace contextRef="#ctx0" brushRef="#br0" timeOffset="44827.35">4901 11296 537 0,'-9'9'111'0,"6"1"1"0,3 1-102 16,0 2-5-16,9-1-1 0,4-2-2 16,2 0 1-16,9-10-1 0,3 0 0 15,6-5 0-15,6-4 0 0,1-2-1 16,4-1-9-16,-2-1 23 0,-3 2-128 16,-5 0-99-16,-8-1-263 0</inkml:trace>
  <inkml:trace contextRef="#ctx0" brushRef="#br0" timeOffset="46257">5635 11254 452 0,'0'0'95'0,"0"0"0"16,0-8-82-16,11 1-7 0,6-2-3 16,-1-3-1-16,6-2-1 0,1-1 1 15,3-3 0-15,1 1 2 0,-1-4 1 16,-1 3 0-16,2-4 1 0,-1-3 0 16,1-1-1-16,-3 1 0 0,0-2-3 0,-3 2 0 15,-1 2-1-15,-3 5 1 0,-7 2 4 16,-3 7 2-16,-7 2 1 0,0 7 1 15,-2 0 0-15,-6 9 1 0,-5 7 1 16,0 6-3-16,-6 4 1 0,1 5-1 16,-3 2 1-16,0 4 1 0,2 0-2 15,-1-5-1-15,1 1-2 0,4-3-1 16,1-4-2-16,2-3-1 0,1-1-1 0,5-7 0 16,6-2 0-16,-3-4 0 0,3 0-1 15,7-2 0-15,-1-1-4 0,2 0-3 16,4-1-8-16,0-5-8 0,-2 5-10 15,3-5-91-15,3-5-94 0,-2 3-224 16</inkml:trace>
  <inkml:trace contextRef="#ctx0" brushRef="#br0" timeOffset="46957.64">6214 11201 458 0,'-6'10'101'0,"-2"0"1"16,2 4-59-16,-1-1-39 0,1 6-2 15,0-5 0-15,4 2 0 0,2-3 0 16,0-6 2-16,0-1 4 0,8-3 4 0,-1-3 1 16,4 0 2-16,3-8 0 0,1 4-1 15,5-6-2-15,1-1-4 0,2-2-3 16,-1-3-2-16,3-2-2 0,-2-4 1 15,-4-1-1-15,0-5 0 0,-1-2 0 16,-5 2 0-16,-5-1-1 0,-2-2 1 16,-6 4-1-16,0 1 0 0,-6 2 1 15,-2 6-1-15,-4 2 0 0,-6 8-1 0,-2 8 1 16,-1 3 0-16,-5 7 0 0,-1 8 0 16,0 4 0-16,-4 3 1 0,2 2 0 15,2 1 1-15,2 2 0 0,5 2 0 16,5-1 0-16,3-2 0 0,6-1 0 15,6-1 0-15,14-4-1 0,5-5 0 16,9-6 1-16,9-7-1 0,3-5 0 0,7 0 1 16,5-10-1-16,2-6 0 0,0-4 0 15,0 3-1-15,-3-3 0 0,0-2 1 16,-7-1-1-16,-7 2 1 0,-7 7-1 16,-8-1 1-16,-7 0 0 0,-5 7 0 15,-8 1 1-15,-4 3 1 0,-4 4-1 16,-8 4 0-16,-3 3 1 0,-4 5-1 0,-2 2 1 15,1 3-2-15,0 4 0 0,-2 1 0 16,9 1 0-16,2-3-1 0,7-4 0 16,6 3 1-16,5-6-1 0,8-1 0 15,7-6 1-15,6-1 0 0,4-5-1 16,6 0 1-16,0-5 0 0,2-1 0 16,-2-7-1-16,0-2 1 0,-5-3 0 15,-2-5 0-15,-6 1-1 0,-4-3 1 16,-2 0 0-16,-10 0 0 0,-7 4 0 15,-6-3-1-15,-7 3 1 0,-7 0-1 0,-5 5 0 16,-2 3 0-16,-6 6 0 0,0 7-1 16,0 0 1-16,0 12 0 0,0 2 0 15,4 4-1-15,3 0-1 0,4 3-6 16,7 1-8-16,8 2-10 0,7 2 18 16,0-3-120-16,12 0-102 0,0 2-250 15</inkml:trace>
  <inkml:trace contextRef="#ctx0" brushRef="#br0" timeOffset="48256.65">3533 12140 359 0,'3'-16'83'0,"1"6"2"0,-4 0-59 0,0 3-7 15,0 7-5-15,-7 0-5 0,1 8 1 16,-2 4 2-16,-4 8 4 0,-5 7 2 16,0 13 4-16,-3 9 0 0,-5 10 0 15,0 6-4-15,-4 5-4 0,-3 0-4 16,-1 2-4-16,1-4-3 0,3-3-1 0,2-8 0 15,2-8 0-15,5-9 0 0,7-11-1 16,6-7 1-16,1-8 0 0,6-7 1 16,0-10 0-16,7-10 0 0,5-7-1 15,1-9 1-15,8-6-1 0,4-11 0 16,3-1-1-16,0-3 0 0,3-3-1 16,-4 1-1-16,4-3 1 0,-4 0-1 15,-1 1 1-15,0 4-1 0,-3-1 0 16,2 10 1-16,-4 8-1 0,-3 6 1 0,-6 10-1 15,-3 5 0-15,-3 6 0 0,-6 6 0 16,0 9-1-16,0 6 1 0,0 2 0 16,0 0 0-16,-3 8 0 0,3 2 2 15,0-1 0-15,3-1 2 0,4-2 0 16,2 0 0-16,7 0 2 0,-1-9-1 16,7 1 1-16,3-7 0 0,6-5-1 15,-1-3-1-15,1-6 0 0,1-2-1 0,0-2-1 16,-1-2-7-16,-1-2-9 0,-1-3-2 15,-4 3-102-15,3-5-96 0,-4 2-242 16</inkml:trace>
  <inkml:trace contextRef="#ctx0" brushRef="#br0" timeOffset="48463.63">4128 12106 487 0,'19'-5'99'15,"-5"-2"0"-15,9 4-96 0,3 3-1 16,4-6-1-16,-2 6 0 0,3-2 0 16,-1 2 0-16,-3-4 0 0,-2 4 0 15,0-5-1-15,-3 5-1 0,-2-3-8 16,-4 3-43-16,-6 0-47 0,-1 0-78 16,-6 3-181-16</inkml:trace>
  <inkml:trace contextRef="#ctx0" brushRef="#br0" timeOffset="48648.52">4135 12294 466 0,'-6'7'95'0,"6"-1"1"16,6-1-88-16,1 0-5 0,5 2-2 0,2-1 1 16,6-2 0-16,6-4 0 0,1 0 1 15,3 0 2-15,3-4 0 0,0-2 0 16,-1 1 0-16,-1-2 0 0,-3 2-1 15,-3-1-2-15,-4 1-9 0,-1 0-36 16,-3 3-58-16,-3 2-81 0,-5 0-194 16</inkml:trace>
  <inkml:trace contextRef="#ctx0" brushRef="#br0" timeOffset="49714.42">5010 11903 363 0,'0'-4'86'0,"0"-1"3"0,0 0-52 0,0 5-11 15,0-3-3-15,2 3-2 0,-2 0-2 16,0-4 0-16,0 4-1 0,0 0-4 16,0 5-2-16,-2-1-1 0,2 6-1 15,-5 7 0-15,5 2 0 0,-7 4-1 16,7 4 0-16,-6 0-1 0,6-2-2 16,-3 1-1-16,3-2-3 0,0-4-1 15,0-1-1-15,3-4 1 0,2-1 0 16,5-5 0-16,3-2 0 0,3-7 0 15,4 0 1-15,2 0-1 0,8-9 1 0,-3-2-1 16,4-2 1-16,-2 1-1 0,4-2 0 16,-4-6 0-16,2-2-1 0,-5-2 1 15,-5 1 0-15,-1-4-1 0,-2-2 1 16,-7 4-1-16,-2 3 0 0,-3 3 1 16,-3 5-1-16,-3 8 0 0,0 6 0 15,-8 5 0-15,1 7 1 0,-5 9 0 0,-3 4 2 16,-4 8 2-16,-2 2 1 0,-4 8 1 15,1 5 1-15,1 0 2 0,-3-1-1 16,3 5 0-16,1-3-1 0,5-3 0 16,5-3-2-16,1-6-1 0,9-5-2 15,2-6 0-15,2-6-1 0,5-6-3 16,6-3-6-16,-2-5-7 0,2-6-12 16,-3 0 19-16,2-4-125 0,-5-7-105 15,-2-1-261-15</inkml:trace>
  <inkml:trace contextRef="#ctx0" brushRef="#br0" timeOffset="53065.61">6388 11751 290 0,'5'-9'65'16,"0"3"5"-16,-5-2-46 0,6 1 0 15,-6 1 3-15,2-2 2 0,-2 4 1 16,0-3 2-16,0 3-2 0,5-1-2 0,-5 0-2 15,0 3-3-15,0 2-3 0,0-4-4 16,-6 4-3-16,1 0-4 0,-1 0-2 16,-3 6-4-16,-2 5-1 0,-3 4-1 15,-6 5 0-15,-2 3-1 0,-3 10 1 16,-1 2-1-16,1 3 1 0,3 4-1 16,1-1 1-16,3 1-1 0,4-4 1 15,3-3-1-15,4-1 1 0,5-5-1 0,2-1 0 16,7-2 0-16,5 0 1 0,2-3-1 15,2-3 1-15,8-3-1 0,3-3 1 16,4-4 0-16,-3-2 0 0,-1-2 0 16,0-3-1-16,-6 0-1 0,-1-3-4 15,-2 5-5-15,-5-5-4 0,-1 0-11 16,-4 0-86-16,-1 0-89 0,-1-6-215 16</inkml:trace>
  <inkml:trace contextRef="#ctx0" brushRef="#br0" timeOffset="53424.84">6156 11946 444 0,'-3'0'96'0,"-2"-4"0"0,5 4-81 16,0 0-5-16,-2 0-3 0,2 0-3 16,0-5-2-16,3 5 1 0,3 0 0 15,5 0 1-15,2-4 0 0,2 4 0 16,4-4-1-16,3 4 0 0,2-6-1 15,-1 6-1-15,1-2 0 0,-2 2-2 16,-2 0-2-16,-1 0-4 0,-6 0-7 16,0-4-21-16,-7 4-47 0,0 0-19 0,-6 5-64 15,2-5-129-15</inkml:trace>
  <inkml:trace contextRef="#ctx0" brushRef="#br0" timeOffset="53665.18">6049 12073 419 0,'-7'0'89'0,"5"0"0"15,2 5-72-15,0-5-11 0,0 0-1 16,0 4 0-16,0-4 2 0,7 0 4 16,0 0 2-16,1 0 2 0,0 0 1 15,4 0 0-15,-4-4-2 0,4 4-4 16,1 0-2-16,-5 0-3 0,3 0-2 15,3 4-1-15,-1-4-1 0,2 0-1 0,-2 0 1 16,5 0-3-16,0 0-6 0,-1 0-9 16,3 0-91-16,0 0-87 0,3 0-227 15</inkml:trace>
  <inkml:trace contextRef="#ctx0" brushRef="#br0" timeOffset="54081.29">6976 11661 418 0,'0'-7'91'15,"0"0"-1"-15,0-1-73 0,5 5 0 16,-5 3-1-16,0 0-3 0,0 0 0 16,-6 7 2-16,-1 4 5 0,-5 7 1 0,-1 6 0 15,-3 8-1-15,-9 11 1 16,-2 5 0-16,0 9-2 0,-6 2-3 0,-3 0-4 15,-1 8-3-15,0-5-3 0,3-5-2 16,1-4-1-16,6-3-2 0,5-4 0 16,5-8 0-16,4-8 0 0,6-2-1 15,7-6 0-15,0-8-6 0,0 0-6 16,7-4-10-16,3-6-10 0,-1-4-95 16,3-4-99-16,-3-3-236 0</inkml:trace>
  <inkml:trace contextRef="#ctx0" brushRef="#br0" timeOffset="54995.2">7009 12016 375 0,'0'-2'92'16,"0"-1"1"-16,0 3-44 0,0 0-27 0,0 0-4 16,0 0-2-16,0 4 0 0,0 5 0 15,0 1 0-15,-3 3 0 0,-2 2 0 16,1 3-3-16,0 1-3 0,-1-1-3 15,0 2-2-15,3-6-1 0,2 1-2 16,0-2 0-16,0-4-1 0,6 0 0 16,2-6 1-16,6-3-1 0,4 0 0 15,5-2 1-15,2-2-1 0,2-3 0 16,5-3 0-16,-3 1-1 0,1-2 1 16,-2 0-1-16,2-1 1 0,-6-1-1 0,-1 1 0 15,-4 2 1-15,-5 2 0 0,-3 1 3 16,-3 5 1-16,-6 2 1 0,-2 0 0 15,0 0 1-15,-6 4-1 0,-2 4 0 16,0 3-2-16,-3 1-2 0,-3 5-1 16,1-1 0-16,0-1 0 0,5 0-1 15,3 2 1-15,1-5-1 0,4-1 0 0,7-1 1 16,2-5-1-16,5 1 1 0,6-6-1 16,3-4 1-16,5-3 0 0,1-6-1 15,4-4 1-15,0 0-1 0,0-2 0 16,-1-4 0-16,0 6 1 0,-4 0-1 15,-3 4 0-15,-7 4 0 0,-3 4 0 16,-4 2 0-16,-5 3 0 0,-2 0 0 0,-4 0 0 16,0 0 1-16,-7 5-1 15,0-2 0-15,-3 6 0 0,-2 1 1 0,-4 1 0 16,3 0-1-16,-1 2 1 0,3-1-1 16,2-2 1-16,1-2-1 0,3-2 1 15,5-1-1-15,0-5 0 0,0 5 0 16,10-5 0-16,0 0 1 0,3-9-1 15,1 5 0-15,5-4-1 0,1-1 1 16,5 0 0-16,-3 0 0 0,2-2 0 0,-2 1 0 16,3 0 0-16,-2-2 0 0,-2 7 0 15,-2-2 0-15,-1 2-1 0,-5 0 1 16,-1 5 0-16,-4-4-1 0,0 4 1 16,-8 0-1-16,3 4 1 0,-3 2-1 15,0 0 1-15,-6 4 0 0,1 5 0 16,-3 2 0-16,2-2 0 0,0 4 0 15,2-3 0-15,4 2 1 0,4-2-1 16,7-5 0-16,4 0 0 0,4-10 0 0,7-1 0 16,2-4 0-16,3-5 0 0,2-3 0 15,0 0 0-15,-3 3 0 0,-2 1 0 16,-3 4 0-16,-5 4 0 0,-7 0-1 16,-5 0 1-16,-2 2 0 0,-6-2-5 15,0 8-6-15,-4-6-9 0,-2 4 2 16,-1-1-105-16,-2 1-98 0,2-1-242 15</inkml:trace>
  <inkml:trace contextRef="#ctx0" brushRef="#br0" timeOffset="55250.7">8290 11882 576 0,'-7'-6'122'0,"-2"1"2"0,3 5-106 16,1 4 2-16,1 0 2 0,-1 3 1 15,1-2 0-15,0 1 2 0,-1-3 0 16,2-3-4-16,3 6-5 0,-5-6-4 16,5 0-6-16,0 0-2 0,0 0-3 15,0 0-2-15,0 0-7 0,0 0-10 0,0 0-13 16,0-6 71-16,5 4-189 0,-5-5-124 15,0-2-325-15</inkml:trace>
  <inkml:trace contextRef="#ctx0" brushRef="#br0" timeOffset="56043.26">8426 12080 360 0,'0'0'89'0,"0"-7"5"0,5 2-48 16,0-3-11-16,1-4-6 0,3-1-2 15,-1-8-3-15,4-2-3 0,6-6-3 0,3-5-4 16,6-5-3-16,5-3-4 0,7-3-2 16,3 0-1-16,1-1-2 0,0 2 0 15,-2 3-1-15,-3 4 1 0,-8 4 2 16,-7 7 2-16,-6 6 2 0,-7 2 2 15,-3 7 1-15,-7 5-1 0,0 6 0 16,-8 12-2-16,-4 5-1 0,-3 8-3 16,-7 7 0-16,-2 8-2 0,-9 9 1 15,-3 6 0-15,0 4-1 0,0 2 0 0,-1 1 0 16,4-3-1-16,1-7-1 0,6-3 1 16,4-6-1-16,3-9 1 0,6-7-1 15,4-3 0-15,2-6 1 0,2-3-1 16,5-6 1-16,-5 0 0 0,5-3 0 15,0-6 1-15,0 0 0 0,0 0 1 16,0-11-1-16,-3 4 0 0,3-7 0 16,-4 2-1-16,1-1 0 0,3-2-1 15,-7 3 0-15,3 1 3 0,-3 2 1 0,-1 2 1 16,3 2 2-16,-1 1 0 0,-1 4 0 16,2 0 0-16,3 0-1 0,2 0-3 15,0 0 0-15,0 0-2 0,0 0 0 16,0 0-1-16,4 5 1 0,3-5-1 15,3 0 0-15,3 2 1 0,4-2 0 16,5 0-1-16,-2-2 1 0,4 2-6 0,2-5-6 16,3 5-13-16,-1 0-115 0,4 0-112 15,-5 5-286-15</inkml:trace>
  <inkml:trace contextRef="#ctx0" brushRef="#br0" timeOffset="79672.09">1807 9133 218 0,'0'0'54'0,"6"0"4"0,-6-6-32 0,4 6-5 0,-1 0 1 0,-3-2 2 0,5 2-1 0,-5 0-1 0,3 0-3 0,-3 0-1 15,5 0-3-15,-5 0-2 0,0 0-3 0,4 2-1 16,-4-2-3-16,0 8-2 0,3-4-1 15,-3 3-1-15,0-3-1 0,5 3 0 16,-5-2 0-16,2 1 0 0,-2-2 0 16,5 2-1-16,-5-6 1 0,6 5-1 15,-6-5 1-15,4 0 0 0,-4 2 0 16,8-2 0-16,-8 0 1 0,4-3-1 16,-4 3 1-16,5-8 0 0,-5 5 0 15,4-4 0-15,-4 3 2 0,0 1 1 0,0-3 1 16,0 4 0-16,0 2 1 0,0-5-1 15,-4 5 1-15,-1 0-2 0,3 0-1 16,-3 0 0-16,0 0 0 0,-1 3-1 16,2 1 0-16,0 3 0 0,1-2-1 15,3 3 0-15,-5 2-1 0,5-3 0 16,0 1 0-16,0 1 0 0,0 0 0 0,6-4 0 16,-2 3-1-16,-1-4 1 0,4 1 0 15,-1-5 0-15,0 0 0 0,0 0 1 16,-1 0 0-16,-1-7 0 0,2 3 1 15,-1-4 2-15,-3-1 1 0,3 5 1 16,-5-5 1-16,0 6 1 0,2-4 0 16,-2 5 0-16,0 2 0 0,-4-5-2 15,0 5-1-15,-1 0-1 0,-2 0-2 16,0 0 0-16,0 0-2 0,-1 5 1 16,-3 0-2-16,3 2 1 0,2 2-1 0,-1 0 0 15,0-3 0-15,7 3 0 0,-3 0 0 16,3-4 0-16,0 2 0 0,5-5-1 15,1-2 1-15,0 6 0 0,1-6 0 16,4 0 1-16,-3-6-1 0,0 2 1 16,1-3-1-16,0-1 1 0,-3 1-1 15,-3-2 1-15,2-1 0 0,-5 3 0 0,0 2 2 16,0 3 0-16,-5 2 0 0,-1 0 0 16,-2 0 0-16,0 0-1 0,-3 2 1 15,1 1-2-15,-1 4 0 0,4-4-1 16,-1 4 2-16,-1-4-1 0,5-1 0 15,4-2-1-15,0 6 1 0,-5-6-1 16,5 0 1-16,5 0-1 0,1 0-3 16,1 0-5-16,0-8-8 0,0 6-98 0,7-5-95 15,-1 3-242-15</inkml:trace>
  <inkml:trace contextRef="#ctx0" brushRef="#br0" timeOffset="81276.23">2395 13469 199 0,'0'-8'64'0,"0"2"6"15,0-2-18-15,0 1-7 0,0 0 0 0,0-2-5 16,0 4-7-16,0-2-8 0,0 2-6 16,0 0-5-16,0 1-4 0,0 1-3 15,0-2-3-15,0 5 0 0,0-3-1 16,-4 3 0-16,4 0 1 0,0 0-1 15,-2 0 0-15,2 0-1 0,-5 4 1 16,5 1-1-16,-4 1-1 0,4 0-1 16,-5 0 1-16,5 3-1 0,0-2 1 15,0-1-1-15,0 2 0 0,2-4 1 0,3 4-1 16,2-6 1-16,-1-2-1 0,1 0 1 16,4 0-1-16,-2 0 1 0,3 0 0 15,-3-5 0-15,3-1-1 0,-4 2 1 16,-1-3 0-16,3 1 0 0,-7-1 0 15,-3 2 0-15,5-4 4 0,-5 2 2 16,-5 2 2-16,2-1 1 0,-4 2 1 16,0 0 0-16,-3 0 0 0,2 4-3 15,-3-5-2-15,2 5-1 0,2 0-2 0,-1 0-1 16,2 3-1-16,1-3 0 0,0 3-1 16,5-3 0-16,0 6 0 0,0-6 0 15,0 4 0-15,6-4 0 0,-1 0 0 16,3 2 0-16,-1-2 0 0,5 0 0 15,1-3 1-15,-4-1-1 0,3 4 1 16,0-6-1-16,-5 2 0 0,-1 4 0 16,0-3 1-16,-6 3-1 0,2 0 1 0,-2 0-1 15,-2 0 1-15,-4 0-1 0,0 7 1 16,-1-1 0-16,-5-1-1 0,3 5 0 16,-2-2 0-16,2-2 0 0,2 3 1 15,1-3-1-15,1 0 0 0,5-1-1 16,0-1 1-16,0-1 0 0,0 1 0 15,0-4 0-15,0 4 0 0,6-4 0 0,-6 0 0 16,5 0 1-16,-5 0-1 0,3 0 1 16,-3-4-1-16,0 4 1 0,0-5-1 15,0 5 1-15,-3-5-1 0,-3 5 1 16,1 0-1-16,-2-5 1 0,-1 5-1 16,1 0 0-16,-2 0 0 0,2 4 1 15,0-4-1-15,1 0 0 0,3 4 0 16,-3-4 0-16,2 0 0 0,4 0 0 0,0 0 0 15,0 0 0-15,0 0-3 0,0 0-7 16,5 3-83-16,1-3-18 0,1 0-78 16,6-6-177-16</inkml:trace>
  <inkml:trace contextRef="#ctx0" brushRef="#br0" timeOffset="82056.56">3355 13077 293 0,'-6'0'69'0,"0"3"5"16,-1 7-43-16,-1 2-2 0,1 2 2 16,-5 7 1-16,-2 4 1 0,0 7-1 15,-5-1-3-15,0 5-5 0,3 1-5 16,-2 2-3-16,0-1-3 0,3-2-3 16,1-2-2-16,1-3-2 0,5-7-1 0,-1-8-2 15,5-3-1-15,4-4-1 0,0-7 0 16,2-2 1-16,9-13-1 0,-1-9 0 15,8-11 0-15,4-6-2 0,5-11-2 16,1-11 0-16,1 0-2 0,-3 0 1 16,0-2 0-16,-5 6 0 0,-7 6 2 15,0 4 2-15,-4 8 2 0,-5 4 2 16,1 9 0-16,-6 6 0 0,6 6 0 0,-6 6 0 16,5 4-1-16,-5 4-1 0,6 0-2 15,-1 0 1-15,3 5 0 0,4 1 1 16,1-1 0-16,2 2 0 0,3-2 1 15,3 2-1-15,0-4 0 0,-2 0 0 16,2-3 0-16,0 5-1 0,2-5 0 16,-5 0 1-16,-2 3-6 0,-2-3-8 15,-1 5-17-15,-6-1-84 0,-7 2-90 0,-7 2-226 16</inkml:trace>
  <inkml:trace contextRef="#ctx0" brushRef="#br0" timeOffset="82353.52">3216 13292 429 0,'0'4'92'16,"6"-4"3"-16,1 2-73 0,6-2-5 0,6 0 0 16,1 0-1-16,1 0 0 0,5 0-3 15,0 0-2-15,1-3-4 0,0-4-4 16,-1 4-1-16,0-2 0 0,1 0-4 16,-2 0-8-16,2-1-80 0,-6 2-16 15,1 4-76-15,1-5-170 0</inkml:trace>
  <inkml:trace contextRef="#ctx0" brushRef="#br0" timeOffset="82551.5">3783 13308 481 0,'0'0'102'0,"-8"0"0"0,3 0-86 0,-6 10-7 15,4 2-3-15,-6 3-1 0,2 2-2 16,0 1 1-16,-1 2 0 0,5-1-1 16,1-3-1-16,3-4-9 0,3-1-23 15,0-3-75-15,4-8-86 0,4-7-213 16</inkml:trace>
  <inkml:trace contextRef="#ctx0" brushRef="#br0" timeOffset="82829.27">3871 13100 529 0,'-8'-7'117'15,"-4"7"0"-15,4-3-92 0,-1 3-8 16,0 0-3-16,4 0-4 0,1 0-5 16,-1 2 0-16,5-2-1 0,0 0-1 15,0 0 0-15,0 5-2 0,5-5-1 16,-3 0 1-16,4 0-1 0,1 0 0 0,-2 0 1 15,-3 0-1-15,3 0 1 0,-5 0-1 16,4 4 1-16,-4-4-1 0,0 0 2 16,4 0 1-16,-4 0 1 0,0 0 0 15,0 0 1-15,0 0-1 0,0 0-2 16,0 0-7-16,0 0-15 0,0 0 15 0,5 0-121 16,-1 0-104-16,1-4-262 0</inkml:trace>
  <inkml:trace contextRef="#ctx0" brushRef="#br0" timeOffset="83577">4184 13182 439 0,'-9'6'94'0,"0"1"2"16,-2 6-81-16,-2 4 1 0,-2-2 1 15,-3 4-2-15,-2-1-2 0,2 5 0 16,-1-2-2-16,3 0-3 0,0-1-3 16,2-2-1-16,4 0-1 0,4-4-1 15,3-2-2-15,3-4-1 0,0-4-2 0,8-4-4 16,0 0-2-16,6-6-6 0,5-3-3 16,3-10-3-16,3 1 1 0,3-2 2 15,-2-1 3-15,1 1 3 0,-1 5 7 16,-2 2 8-16,-4 3 4 0,-4 5 4 15,0 5 2-15,-3 0 1 0,-5 0 1 16,1 7-1-16,-6 4-3 0,1 6 0 16,0 0-2-16,2 5-2 0,-2 1 0 15,5 1-1-15,2-2-1 0,5-2-1 0,4-10-2 16,9-4 0-16,7-6 0 0,7 0 0 16,3-8 0-16,7-7 0 0,0 0-1 15,0-6 1-15,-2 0-1 0,-4-1 0 16,-6 4 0-16,-11-2-1 0,-5 4 6 15,-7 2 6-15,-5 5 4 0,-11-1 1 16,-2 4 1-16,-4 3 0 0,-8 3-1 0,-5 0-4 16,-5 3-7-16,-5 6-3 15,-5 5-2-15,2 6-1 0,-2 1 1 0,4-1-1 16,4 0 1-16,6 2-1 0,7-4 0 16,7-2 0-16,4-6 0 0,7-3-1 15,4-3 1-15,4-4 0 0,6-9 0 16,7-6 0-16,3-5-1 0,2-4 1 15,0-8-1-15,2-4 0 0,3-4 0 16,3-4-2-16,-3-2 0 0,-3-1-2 0,2-7 1 16,-3-1-1-16,-1 4 1 0,-9 1 1 15,-4 8 2-15,-7 8 2 0,-2 4 2 16,-5 10 0-16,-6 8 0 0,0 8 0 16,-5 6-2-16,-7 12 0 0,-4 6-1 15,-8 14 0-15,-6 6 1 0,-6 13 3 16,-3 12 1-16,1 6 2 0,1 0 1 0,6 4 1 15,7-5 0-15,8-4-2 0,6-9-1 16,10-7-1-16,0-13-2 0,10-4 0 16,5-10-1-16,8-9 1 0,9-7-1 15,6-4 1-15,6-5-1 0,2-6-7 16,3-6-12-16,2-8-24 0,-3-3-95 16,-8-10-108-16,-2-4-265 0</inkml:trace>
  <inkml:trace contextRef="#ctx0" brushRef="#br0" timeOffset="85847.73">6187 12879 263 0,'0'-8'77'0,"0"-1"3"16,-4 2-3-16,4 3-47 0,-4-1-5 0,4 0-6 16,-6 3-4-16,0 2-1 0,1-4-2 15,5 4 1-15,-6 0-3 0,4 0 1 16,-3 6-1-16,2 3 0 0,-4-1 0 16,-2 5 1-16,0 2 0 0,-4 7-1 15,1 4 1-15,-2 5-2 0,0 1-1 16,0 4-1-16,0 1-3 0,2 2 0 15,2-1-2-15,5-1-1 0,5-5 1 16,0-1-2-16,9-6 1 0,4-4 0 0,7 0 0 16,1-7-1-16,9-9 2 0,-1 2-1 15,9-7 0-15,-3-8 0 0,4-2 0 16,-1-4 0-16,1-7 1 0,-3-2-1 16,2-4 0-16,-4-4 0 0,-5-3 0 15,-3-3 0-15,-4-3-1 0,-6 0 1 16,-5-3 0-16,-11 4-1 0,0-1 1 15,-11 4 4-15,-3 1 3 0,-7 12 0 0,-4 3 1 16,-1 5 1-16,-7 4 0 0,-1 2-1 16,0 9-4-16,-2 0-3 0,6 7 0 15,-3 2-1-15,2 3-1 0,5 5 0 16,5 5 0-16,6 4 0 0,-1 2-4 16,8 0-7-16,8 5-8 0,0-3-10 15,7 1-92-15,6-3-94 0,1 2-231 16</inkml:trace>
  <inkml:trace contextRef="#ctx0" brushRef="#br0" timeOffset="86321.08">6311 13086 287 0,'0'-6'81'0,"0"5"5"0,0 1-24 16,0-5-21-16,0 5-8 0,0 0-8 0,2 0-5 16,-2 6 0-16,0 3-2 0,5 5 0 15,-5 8-1-15,0 4 1 0,3 6 0 16,-3 1 0-16,6 2-5 0,-1 2-3 15,-2 2-4-15,3-4-1 0,0-5-2 16,1 2-1-16,0 0 0 0,-1-6-1 16,0-5 1-16,-1-2-5 0,-2-4-7 15,2-2-10-15,2-4-84 0,-5-4-11 16,7 0-80-16,-6-5-164 0</inkml:trace>
  <inkml:trace contextRef="#ctx0" brushRef="#br0" timeOffset="86787.47">6945 13230 422 0,'-3'9'91'0,"-4"2"1"0,0 1-72 16,0 8-8-16,-6 5 0 0,3 2 2 16,-1 4 0-16,-3 0-1 0,2 2-1 15,-1-4-2-15,6 0-1 0,0-10-3 16,1 1-2-16,1-7-1 0,5-2-1 15,-6-1-1-15,6-2-3 0,0-4-6 16,6-4-7-16,-3 0-19 0,1 0-72 16,2 0-81-16,1-6-198 0</inkml:trace>
  <inkml:trace contextRef="#ctx0" brushRef="#br0" timeOffset="87185.36">6781 13225 353 0,'9'-7'74'16,"2"1"0"-16,3 0-63 0,2 3-8 0,8 3 3 15,-4 0 2-15,5 0 3 0,-2 3 3 16,2 3 1-16,-4 1 3 0,-1 4 1 16,-1 0 0-16,-3 3 0 0,-1 3-1 15,-6 3 0-15,-2 2 0 0,-2 3-1 16,-5-2 0-16,0 5-2 0,-7 3-2 16,-2-4-1-16,-3 2-2 0,-1-4-3 15,-5 0 0-15,-2-4-3 0,-1-3 0 0,-4-4-1 16,-2-1 0-16,0-2-1 0,-4-3-1 15,4-4 1-15,0-4 0 0,0 3 0 16,1-3 1-16,4-3-1 0,3 0 1 16,1-2-1-16,5 1 0 0,-1 1-7 15,7-1-12-15,3 0-102 0,4-2-99 16,0 2-254-16</inkml:trace>
  <inkml:trace contextRef="#ctx0" brushRef="#br0" timeOffset="87842.51">6955 13316 254 0,'0'-6'65'0,"5"3"7"16,-5-6-31-16,4 4-8 0,-4-1 2 0,0-1 0 16,0 2-1-16,0-1-3 0,0-2-4 15,0 0-3-15,0 5-2 0,-4-6-2 16,-1 5-1-16,3-4-2 0,-3 5-1 15,-1 3-2-15,-3-8-2 0,1 8-2 16,-2 0-2-16,2 0-2 0,-1 0-2 16,0 0-1-16,2 0-1 0,0 0-1 15,2 0-1-15,3 0 1 0,-3 0-1 16,3 5 0-16,2-5 0 0,0 0 0 0,0 0 0 16,7 0 0-16,-1 0 0 0,3 0 0 15,4 0 0-15,0-5 0 0,1 5 0 16,-1-4 0-16,0-3 0 0,-2 5 1 15,-5-2-1-15,-3 4 0 0,-3 0 0 16,0 0 1-16,-3 0-1 0,-5 4 0 16,-2-2 1-16,-4 6-1 0,-4-5 0 15,0 5 0-15,1-4 0 0,-3 4 0 0,1-3 1 16,5 2-5-16,1-4-5 0,6 2-9 16,2-1-15-16,5-4-83 0,0 4-90 15,6-4-218-15</inkml:trace>
  <inkml:trace contextRef="#ctx0" brushRef="#br0" timeOffset="88527.68">7814 12606 418 0,'-4'0'98'0,"-2"-8"2"16,2 8-69-16,-1-2-3 0,-2 2-3 15,1 0-5-15,1 0-3 0,-7 0-1 16,1 4-2-16,-6 7-1 0,-1 1-1 16,-6 9-1-16,-8 12 0 0,1 8 0 15,-4 12 0-15,-4 13-1 0,1 6-2 16,2 14-1-16,1-1-1 0,4 7-2 16,4-2-1-16,9-7-1 0,8-5 0 15,5-8-1-15,11-11-1 0,7 1 1 0,6-17 0 16,6-4 0-16,5-10 0 0,3-6-2 15,3-4-5-15,0-7-5 0,5-10-11 16,-2-2 62-16,-6 0-167 0,-3 0-107 16,-5-3-288-16</inkml:trace>
  <inkml:trace contextRef="#ctx0" brushRef="#br0" timeOffset="89800.18">7828 13091 409 0,'-7'0'96'0,"1"0"0"16,-2 0-48-16,1 7-38 0,0-1-4 16,2 5 0-16,1 1-3 0,1-2-1 15,-1 4 0-15,4-3 0 0,0 4 1 16,0-7-1-16,4 2 0 0,0-2 0 16,4-3 0-16,0 2 0 0,4-7 0 15,1 3 0-15,2-3 0 0,0 0 0 16,0-4 0-16,1-4 1 0,0 2-1 15,-2-4-1-15,-1-3 1 0,-1-3 0 16,-4 1 0-16,-2-2 0 0,0 2 0 0,-6-1 3 16,0 0 2-16,-3 5 2 0,-4 2 2 15,-2 2 2-15,-1 4-1 0,-3 3 0 16,-1 0-2-16,-5 7-3 0,0 3-2 16,1 1-3-16,-1 1-1 0,2 4-1 15,0 0 1-15,4-1-1 0,6 1 0 16,0-3 0-16,7-1 0 0,0-2 0 15,7-4-1-15,1-6 1 0,7 0 0 0,3 0 1 16,7-8-1-16,0-3 0 0,7-5 0 16,-2-6 0-16,2-1 0 0,-4 0 0 15,-3-1 0-15,-1 1 0 0,-2 0 0 16,-5 5 0-16,-3 1 1 0,-4 5-1 16,2 1 0-16,-7 4-1 0,1 4 1 15,-2 3 0-15,1 0-1 0,1 5 1 16,2 1-1-16,1 4 1 0,2 1-1 0,5 0 1 15,0 1 0-15,2-1 0 0,2-2 0 16,1-5 0-16,0 3 0 0,-2-2 1 16,-2-3-1-16,-1 3 0 0,-7-5 0 15,1 4 0-15,-5-4 5 0,-5 0 3 16,0 5 1-16,-7-1 2 0,-3 1 2 0,-6 4 1 16,-1 3 1-16,-2 4-2 0,-1 0-4 15,0 0-1-15,3 1-2 0,4-1-2 16,4 1-1-16,6-2-1 0,3-2-1 15,10-1-1-15,5-1 1 0,6-1-1 16,9-2 1-16,3-5-1 0,4-3-4 16,2 0-6-16,3-9-10 0,1 2-12 15,0-4-101-15,-4 5-107 0,-4 0-256 16</inkml:trace>
  <inkml:trace contextRef="#ctx0" brushRef="#br0" timeOffset="91823.11">9324 12651 282 0,'0'-7'72'0,"0"2"2"16,0-1-36-16,0 1-10 0,0-1-6 16,0 3-5-16,0-1-3 0,0 4-1 15,-5-4 0-15,5 4 0 0,-4 0 1 16,0-4-1-16,-2 4 1 0,1 0-2 15,1 0-1-15,-5 0-1 0,0 0-3 16,-2 5 0-16,2 1-2 0,-5 0 1 16,0 4 1-16,-4 2 2 0,-2 7 1 15,0 1 2-15,-5 5 1 0,3 2 0 16,2 7-1-16,-4 6-1 0,8 1-2 0,-1 1-3 16,8-3-2-16,2 1-1 0,7-3-2 15,0-5 0-15,0-5 0 0,10-1 0 16,2-2-1-16,6-6 1 0,-2 1 0 15,8-4 0-15,3-4 0 0,1-3 0 16,3-4 0-16,1-4 1 0,-2 0-1 16,2-10 1-16,0-2-1 0,-4-4 0 15,2-4 1-15,-3-7-1 0,-6-4 0 0,1-10 0 16,-2-1 0-16,-3-8 0 0,-8 2-1 16,-4-1 1-16,-5 1-1 0,-7 3 2 15,-5 5 1-15,-7 9 2 0,-4 3 1 0,-8 6 0 16,-2 6 0-16,0 7 1 0,-6 6-2 15,3 6-1-15,-2 3-2 0,0 9-1 16,3 6 0-16,2 6 0 0,7 3-1 16,4 4 1-16,3 4-2 0,10 5-6 15,9-2-6-15,4 2-9 0,9-6-12 16,5-2-63-16,2-2-27 0,3-3-81 16,1-6-161-16</inkml:trace>
  <inkml:trace contextRef="#ctx0" brushRef="#br0" timeOffset="92428.24">9317 12928 263 0,'0'-9'78'16,"0"5"5"-16,-6-3-16 0,6 5-24 16,0 2-5-16,0-6-6 0,0 6-7 15,0 0-4-15,0 0-2 0,6 7 1 16,-6 2 0-16,0 3-1 0,0 5 1 0,2 4 0 16,-2 6 0-16,0 3-3 0,5 2-4 15,-5 3-4-15,5-1-4 0,-3 0-2 16,4 1-1-16,-1-5 0 0,-1-2-1 15,2-3 0-15,-1-1 0 0,2-1 0 16,-1-1 0-16,0-2-3 0,0-1-7 16,-4-3-10-16,4-2-23 0,-1-4-79 0,-5-2-93 15,3-8-223-15</inkml:trace>
  <inkml:trace contextRef="#ctx0" brushRef="#br0" timeOffset="93285.2">9887 13127 337 0,'0'0'82'0,"0"0"2"0,0-5-49 16,0 5-9-16,0 0-3 0,0-7-1 0,0 7-4 15,0-3-1-15,0 3-1 0,4-3-1 16,-4 3-1-16,0-6 0 0,2 4-2 16,-2 2 1-16,0-8-2 0,0 8 1 15,-5-4-2-15,2 0 0 0,-2-1-2 16,-3 5-1-16,-4-2-2 0,1 2-1 16,-4 0-1-16,1 0 0 0,-6 4-2 15,1 4 0-15,-1-1-1 0,0 4 1 16,2 2-1-16,2 0 0 0,2 1 0 0,2 0 0 15,5 7 0-15,7-1 0 0,0 5 0 16,0-3-1-16,7 5 1 0,7 4 0 16,-1-5 0-16,2 4 0 0,1-4 0 15,-1-4 0-15,-2 2 0 0,-3-7 0 16,1-2 0-16,-5-1 0 0,-4-5 0 16,-2 0 0-16,0-4 1 0,-8 1 0 15,-5-1-1-15,-6-5 2 0,-3 0-1 0,-4 0 1 16,-5-4-1-16,2-3 1 0,2 2 0 15,0-6-1-15,1 1-3 0,5 2-6 16,4 1-10-16,3-2-89 0,3 1-9 16,11-3-82-16,5-1-169 0</inkml:trace>
  <inkml:trace contextRef="#ctx0" brushRef="#br0" timeOffset="94466.54">9984 13756 442 0,'0'-4'101'0,"0"4"0"15,0-7-71-15,2 0-7 0,6-1-2 16,2-3-3-16,0-3-1 0,8-4 0 0,3-4 3 16,3-3-1-16,4-2-2 0,5-7-2 15,1-8-3-15,5-8-2 0,-1-10-1 16,-3-5-3-16,3-8-2 0,-9-9-1 15,-4-1-1-15,-6-6-1 0,-11 4 0 16,-8 0 0-16,-5 9-1 0,-10 1 1 16,-4 7 1-16,-2 9 0 0,-5 11 0 15,-1 6 0-15,7 9 0 0,-1 7 0 16,3 4-1-16,5 4-4 0,5 6-5 0,2 1-10 16,6 0-14-16,13 2-97 0,-1-2-102 15,3 1-252-15</inkml:trace>
  <inkml:trace contextRef="#ctx0" brushRef="#br0" timeOffset="95982.23">10977 13023 336 0,'0'-12'87'15,"0"-1"5"-15,0-2-46 0,0-1-6 0,-7 4-5 16,2 0-5-16,-3 1-2 0,-1 5-4 15,-2-1-4-15,-2 7-4 0,-5 0-4 16,4 8-3-16,-5-1-3 0,5 4-3 16,-3 2-2-16,4 1 0 0,2-1 0 15,5 0-1-15,1-2 0 0,5-1 1 16,0-4-1-16,10 1 0 0,0-5 1 16,2-2-1-16,2 6 0 0,1-6 1 15,2 0-1-15,-3 0 0 0,2-6 0 16,-3 6 0-16,-2-4 1 0,2 4-1 0,-6-7 0 15,4 5 0-15,-2 2 1 0,0-7-1 16,-1 4 0-16,-3 0 0 0,2 3 1 16,-3-7-1-16,-4 7 0 0,6 0 1 15,-6-1-1-15,0 1 1 0,0 0 0 16,0 0-1-16,0 0 1 0,-6 0 0 16,4 3-1-16,2-3 0 0,-6 5 1 15,6-5-1-15,0 0 0 0,-4 3 0 0,4-3 1 16,0 0-1-16,0 0 0 0,0 0 1 15,0 0-1-15,0 0 1 0,0 0-1 16,0 0 0-16,0 0 1 0,0 0-1 16,0-4 1-16,0 4-1 0,0-6 0 15,0 6 1-15,4-4-1 0,-4 0 0 16,6-1 0-16,-4-1 0 0,3 0 1 16,-1-3-1-16,0 3 0 0,2-4 0 15,1 0 0-15,-1 1 1 0,-2-2-1 0,1 4 0 16,0-2 0-16,-1 0 1 0,-2 3-1 15,-2 0 0-15,0 1 0 0,6 0 1 16,-6 3-1-16,0 2 0 0,0-4 0 16,0 4 0-16,0 0 1 0,0 0-1 15,-6 0 0-15,6 0 0 0,-2 0 0 16,2 0 0-16,-4 0 0 0,4 5 0 16,-4-5 0-16,4 4 0 0,0-4-1 0,-3 6 1 15,3-6 0-15,0 2 0 0,0-2 0 16,0 0 0-16,0 0 0 0,0 5 0 15,0-5 0-15,0 0 0 0,0 0 0 16,0 0 0-16,0 0 1 0,0 0-1 16,0 0 0-16,0 0 0 0,0 0 1 15,0 0-1-15,0 0 0 0,0 0 0 0,0 0 0 16,0 0 1-16,0 0-1 0,0 0 0 16,0 0 0-16,0 0 0 0,0 0 0 15,0 0 0-15,0 0 0 0,-4 0 0 16,4 0 0-16,0 0 0 0,0 0 0 15,0 0 0-15,0 0 0 0,0 0 0 16,0 0-1-16,0 4 1 0,0-4 0 0,-3 0 0 16,3 0 0-16,0 0 0 15,0 0 0-15,0 0 0 0,0 0 0 0,0 3 0 16,0-3 0-16,0 0 0 0,0 3-2 16,0-3-2-16,0 6-4 0,0-6-5 15,0 2-9-15,0-2-93 0,0 6-94 16,0-6-229-16</inkml:trace>
  <inkml:trace contextRef="#ctx0" brushRef="#br0" timeOffset="98749.39">10952 13030 269 0,'0'0'72'0,"-4"0"3"0,4 0-36 15,-5 0-6-15,5 0-3 0,-5 0-6 0,5 0-5 16,-7 0-4-16,2 4-1 0,3-4-3 16,2 0-3-16,-6 0-2 0,6 0-2 15,-6 0-1-15,6 3-1 0,0-3 1 16,0 0-2-16,0 0 1 0,0 0 0 15,0 0-1-15,0 0 0 0,0 0 0 16,0 0 0-16,-4 5 0 0,4-5-1 16,0 0 1-16,-4 4-1 0,4-4 1 0,-5 0 0 15,5 2 1-15,-6-2 2 0,6 0 1 16,-2 0 1-16,2 0 0 0,0 0 0 16,0 0-1-16,0 0-1 0,2-2-1 15,3-2-2-15,1-3 0 0,1 2 0 16,1-2-1-16,4 0 1 0,-2-2-1 15,2 0 0-15,0-1 1 0,2-1 1 16,-1 1 1-16,-1 3 2 0,2-3 1 16,-5 3 1-16,0 1 2 0,-2-1 3 0,-3 3 0 15,-4-3 1-15,4 7-1 0,-4-3 0 16,0 3-2-16,-4-7-1 0,4 7-2 16,-3-2-3-16,3 2-1 0,-6 0-1 15,6 0-1-15,0-3 0 0,-4 3-1 16,4 0 1-16,0 0-1 0,0 0 0 15,0 0 1-15,0 0-1 0,0 0 0 16,0 0 0-16,0 3 0 0,0-3 0 0,0 0 1 16,0 0-1-16,0 0 0 0,-3 0 0 15,3 0 0-15,0 0 0 0,0 0 0 16,0 0 0-16,-4 0 1 0,4 0-1 16,0 0 0-16,-3 0 0 0,3 0 0 15,0 0 0-15,0 0 0 0,0 0 0 16,-4 0 1-16,4 0-1 0,0 0 0 15,-3-3 1-15,3 3-1 0,0 0 1 16,-5 0-1-16,5 0 0 0,-4 0 0 0,4 0 1 16,-5 0 0-16,5 0-1 0,-5 0 2 15,5 0-1-15,-6 0 1 0,2 0 0 16,1 0 0-16,-1 3-1 0,0-1 1 16,-2 4 0-16,0 0-1 0,0 5 1 15,-1 1 0-15,1 4 1 0,-5 1-1 16,2 1 1-16,2-2-1 0,-1 3 0 0,2-4-1 15,0-3 0-15,4 0 0 0,2-2-1 16,0 0 1-16,0-1-1 0,8-2 0 16,2 3 0-16,1-2 1 0,4-4-1 15,5-4 1-15,3 0-1 0,1-3 1 16,-1-6 0-16,4-1-1 0,1 0 0 16,-1 2 0-16,-2 1 1 0,-1-2-1 15,-6 5 0-15,-1 4 0 0,-5-5 0 0,-5 5 0 16,0 0 0-16,-7 0 0 15,0 0 0-15,0 0 0 0,-5 5 0 0,2-2 0 16,3 5 0-16,-6-4 0 0,6 5 0 16,-4-2 0-16,4-2 0 0,5 3 0 15,3-4 0-15,6-4 0 0,2 0 1 16,5 0-1-16,4-3 0 0,3-5 0 16,1-1 0-16,-1-1 0 0,-3-6 0 15,-1 2 0-15,-4-1-1 0,-4-3 1 0,-4 3 0 16,-5-2 0-16,-3 4 0 0,-4 2 0 15,0 1 1-15,-4 4-1 0,1 1 1 16,-1 5-1-16,-1 0 1 0,1 0-1 16,4 0 0-16,0 6-1 0,0-2 1 15,6 2 0-15,2-1-1 0,4-5 1 16,6 0 0-16,5 0 0 0,9-10-1 16,2 2 1-16,11-7 0 0,2-3 0 0,1-6 0 15,5-3 0-15,-4 4 1 16,-2-3-1-16,-3-7 0 0,-4-1 0 0,-4 2 0 15,-7 1 0-15,-5 2 0 0,-7-4 0 16,-5 6 1-16,-5 4-1 0,-7 3 0 16,-9 4 1-16,-3 6 0 0,-1 2 0 0,-7 8 0 15,1 0 0-15,-7 11 0 0,-6 2 0 16,-1 9 0-16,-3 9 0 0,-6 7-1 16,-5 5 1-16,-1 6-1 0,3 7 1 15,5-1-1-15,6-2 0 0,7-5 1 16,11-9-2-16,9-6 1 0,7-11 0 15,10-8 0-15,3-8-1 0,7-6 1 16,6 0 0-16,1-6 0 0,3-6 0 16,-1 1 0-16,-3-1 1 0,-4 1-1 15,-4 0 0-15,-5 0 0 0,-6 8 1 0,-4-1-1 16,-3 4 1-16,0 4-1 0,0 0 1 16,0 6-1-16,0 2 1 0,0 4-1 15,0-1 0-15,5 1 0 0,2 1 0 16,6-2 0-16,6-3 0 0,5-1 1 15,5-3-1-15,5-8 0 0,10 0 0 16,1-8 1-16,3 3-1 0,0-4 0 0,2-1 0 16,-5-2 1-16,-5 3-1 0,-7-3 0 15,-5 1 1-15,-8-1-1 0,-11 0 3 16,-4 1 2-16,-5 1 2 0,-6 4 2 16,-2 0-1-16,-10 6 1 0,-3 5-1 15,-4 2-2-15,-2 3-2 0,0 2-3 16,1 6-1-16,2-2 1 0,5 2-1 15,3-2 0-15,9 2-1 0,7-1 1 16,5 2 0-16,6-5-1 0,12-4 1 0,3-6-1 16,7-4 0-16,4 0 1 0,3-6 0 15,-3-6-1-15,1-3 1 0,-5 1 1 16,-2-1-1-16,-5-5 0 0,-4 6 0 16,-7 0 1-16,-2 2 1 0,-6-1 1 15,-2 3 3-15,-5 2 0 0,0 0 0 16,0 5 1-16,-5 0-1 0,5 3-2 15,0-6-2-15,0 6-2 0,6 0 0 0,5 0-1 16,4 7 0-16,4-7 0 0,8 5 1 16,6 1 0-16,2-2 0 0,3 2 0 15,-4-1 0-15,0 0 0 0,-2 1 0 16,-6-4-1-16,-7 4 1 0,-4-2 0 16,-5-4 0-16,-7 3 2 0,-3-3 1 15,0 6 2-15,-8-6 0 0,-4 5 0 16,-1 0 0-16,-1 0 0 0,-1 1-2 15,-1-1-2-15,2 4 0 0,6-3-1 0,1 2-1 16,7 1 1-16,0 0-1 0,6-2 0 16,7 2 0-16,6-1 0 0,4-3 0 15,8-5 0-15,3 0 0 0,5-4 1 16,2-6 0-16,5-2 0 0,1 0 0 16,-1-2 0-16,2 1 0 0,-4-2 0 0,-6 4 0 15,-8 0 0-15,-5 0 1 0,-7 1 0 16,-10-3 1-16,-8 0 2 15,0 2 0-15,-7 3 1 0,-11-1-1 0,-4 2 0 16,-9 5 0-16,-4 2-1 0,-4 9-1 16,-1 5 1-16,0 4-1 0,7 6 0 15,6 4 1-15,8 4-1 0,6 2-1 16,13 2 1-16,6 0-2 0,8-3 1 16,12-6 0-16,14-2 0 0,7-8 1 0,12-7-1 15,5-7-1-15,-2-3-8 0,3-10-13 16,-9-3-17-16,-7-5-114 0,-7-1-121 15,-14-2-299-15</inkml:trace>
  <inkml:trace contextRef="#ctx0" brushRef="#br0" timeOffset="100203.86">14358 12966 332 0,'-8'-4'74'0,"-3"4"1"0,-7 10-54 16,3 6 5-16,-10 7 1 0,-8 13 0 16,-2 12 0-16,-7 18 2 0,1 8-1 15,0 7-4-15,-5 4-6 0,4 2-5 16,5-6-4-16,2-4-1 0,3-12-2 16,3-8 0-16,5-6 1 0,4-10 0 0,6-10 0 15,2-7 0-15,12-9-1 0,0-9-1 16,8-13 0-16,10-11-1 0,7-13-1 15,4-11-1-15,5-9-1 0,4-13 1 16,2-11-1-16,5-7 0 0,-3-4-1 16,3-2 1-16,2 5-1 0,-1 2 0 15,-2 3 0-15,-4 10 0 0,-5 15 1 16,-10 11-1-16,-4 8 0 0,-10 10 0 16,-6 11 0-16,-5 13 0 0,0 6 1 0,-5 12 0 15,-1 4 0-15,-1 5 2 0,-1 6 1 16,3 3 1-16,-1-1 3 0,6-1-1 15,0-5 2-15,0-1-1 0,11-5 0 16,2-1-1-16,4-8-2 0,3-4 0 16,6-8-2-16,3-4 0 0,2-8-1 15,1-3 0-15,0 1-1 0,1-9-3 16,-5 2-7-16,4 2-12 0,-4 1-19 0,-2 0-88 16,-5 2-99-16,-2 1-239 0</inkml:trace>
  <inkml:trace contextRef="#ctx0" brushRef="#br0" timeOffset="100435.12">14878 12673 491 0,'4'-5'105'16,"-1"5"1"-16,7-4-89 0,0 4-3 15,4 0-3-15,4 0-1 0,1 0-2 16,0-5-2-16,3 5-1 0,1-4-2 16,-1 0-1-16,0-1 0 0,0 0-4 0,-5 0-10 15,-3 2-13-15,-2-1-86 0,-4 4-91 16,-8 4-226-16</inkml:trace>
  <inkml:trace contextRef="#ctx0" brushRef="#br0" timeOffset="100626.42">14868 12926 422 0,'0'7'93'0,"0"0"2"15,0-2-69-15,6 4-10 0,4-3 4 16,2 0 3-16,6-1 0 0,2-5-1 16,2 0-1-16,0 0-3 0,6 0-3 15,-3-5-5-15,1 1-5 0,0-2-2 16,-3 3-13-16,-2 3-20 0,-1-3-86 15,-4-3-94-15,-4 2-236 0</inkml:trace>
  <inkml:trace contextRef="#ctx0" brushRef="#br0" timeOffset="102451.17">15857 12519 185 0,'0'-9'52'0,"6"2"7"16,-2-2-23-16,-1-2 3 0,3 0 4 15,-2 0 2-15,0 0-4 0,2 0-4 16,-1 0-5-16,-2 4-6 0,3-3-5 15,0 3-3-15,-1-3-2 0,-3 4-2 16,-2 0-1-16,6-1-1 0,-6 1-1 0,0 4-1 16,0 2-1-16,0-6 0 0,0 6-2 15,0-4 0-15,0 4-2 0,0 0 0 16,0-3 0-16,0 3-2 0,0 0 1 16,0 0-2-16,0 0 1 0,0 0-1 15,0 0-1-15,0 0 0 0,0 0 0 0,0 0 0 16,-6 5-1-16,6-3 0 0,-6 4 1 15,0 2-1-15,-2 3 1 0,0 6 2 16,-4 2 0-16,-2 5 1 0,1 1 0 16,-3 1 1-16,3 5-1 0,3-5 0 15,-1 3-2-15,2-5 0 0,6-1-1 16,3-2 0-16,4-3-1 0,1 1 1 16,5-4 0-16,2-2-1 0,3-2 2 15,2-5-1-15,2-6 0 0,4 0 1 16,1-6-1-16,5-5 1 0,0-2-1 15,-1-3 0-15,4-3 0 0,0-3 0 0,-4-1 0 16,2 0 0-16,-5 0-1 0,-1-3 1 16,-4 0-1-16,-1-1 1 0,-8 2-1 15,-2 3 1-15,-7 4-1 0,-2 1 0 16,0 6 0-16,0 6 0 0,-6 5 0 16,-2 4-1-16,-5 9 1 0,-1 9 2 15,-3 9 2-15,-4 7 2 0,-2 9 0 0,-2 7 2 16,0 2 1-16,4 2-1 0,-2 1-1 15,3 1-2-15,3-5-1 0,1-7-1 16,3 2-1-16,2-8 0 0,2-2-1 16,5-12 0-16,1 1-1 0,3-7 1 15,0-4-1-15,5 1-4 0,0-7-7 16,2-3-11-16,1-9 31 0,0 0-137 0,2 0-107 16,-2-11-272-16</inkml:trace>
  <inkml:trace contextRef="#ctx0" brushRef="#br0" timeOffset="103454.82">16990 12315 350 0,'0'-3'82'0,"-3"3"1"16,-2-2-47-16,-3 2-23 0,0 2 1 16,-3 9-1-16,-3 0 0 0,1 3 2 15,-5 6 2-15,2 5 2 0,-5 3 0 16,-2 2-3-16,3 4-2 0,-1 0-2 16,-4 0-3-16,5 3-3 0,5 1-1 0,3-2-2 15,4-2 0-15,4-3-2 16,9 5 0-16,7-3 0 0,2-3-1 0,8-6 1 15,4-2 0-15,4 0 0 0,-1-7 0 16,2-7 1-16,-3-1-1 0,-1-7 1 16,-1 0-1-16,-1-5 0 0,-5 0-2 15,-5-3-4-15,-1-2-5 0,-2-1-10 16,-6-2-89-16,1-4-86 0,-7-1-221 16</inkml:trace>
  <inkml:trace contextRef="#ctx0" brushRef="#br0" timeOffset="103680.65">16644 12617 270 0,'18'-8'56'0,"4"-1"0"0,5 1-47 0,6 0 6 16,6-1 6-16,0-1 3 0,0 6 1 15,-4-4 1-15,-1 2 0 0,-3 0-5 16,-9 2-9-16,-3-1-6 0,-2 5-3 16,-8 0-6-16,-4 0-12 0,-5 0-44 0,-5 0-23 15,-8 7-58-15,-6-3-131 16</inkml:trace>
  <inkml:trace contextRef="#ctx0" brushRef="#br0" timeOffset="104092.8">16603 12673 294 0,'0'9'64'0,"0"-1"2"0,0 3-49 16,7-2 4-16,1-3 2 0,0 1 3 0,3-3 3 15,4-4 2-15,2 0-1 16,2 0-3-16,3-2-6 0,-1-2-3 0,6-2-3 16,-1 2-3-16,-1-2-4 0,-3 6-2 15,0-5-1-15,-6-1-1 0,-3 6-2 16,-5-4 0-16,-2 4 0 0,-1-3 0 15,-5 3 0-15,0 0-2 0,-5 0-3 16,-2 0-4-16,-5 0-2 0,-3 0-2 0,-5 3-1 16,-5-3 1-16,2 8 0 0,-7-3 3 15,3 0 4-15,0-1 2 0,2 2 2 16,-1 1 0-16,4 0 1 0,3-1 2 16,-1 2 1-16,6-4 3 0,-1 3 2 15,2-7 1-15,1 2 1 0,6-2-2 16,0 0-1-16,6 0-2 0,0 0-2 15,10 0-2-15,0-5-1 0,7-2 0 16,3-3-1-16,1-1 1 0,7-1 0 16,4 2 0-16,0 0 1 0,3 4-1 15,-1 0 1-15,2 6 0 0,-7-4-1 16,-1 4 0-16,-3 0 0 0,-5 0-1 0,-5 0-8 16,-3 0-4-16,-1 0-93 0,-4 0-89 15,-5 0-225-15</inkml:trace>
  <inkml:trace contextRef="#ctx0" brushRef="#br0" timeOffset="104349.69">16599 12586 454 0,'0'-4'95'0,"0"-1"0"16,0 0-83-16,10-1-2 0,-1 2-1 16,3 2 0-16,7-5 0 0,1 7 1 15,3-2 1-15,8 2-1 0,2 0-2 16,0 0-3-16,1 0-1 0,-1 2-1 16,0 3-1-16,-6-5-5 0,-1 4-6 15,-2-4-98-15,-3 4-89 0,-3 2-235 0</inkml:trace>
  <inkml:trace contextRef="#ctx0" brushRef="#br0" timeOffset="104882.24">17670 12115 460 0,'0'-10'99'0,"6"4"0"16,-6 1-82-16,0 5-8 0,-7 5 2 15,1 5 1-15,-5 8 2 0,-5 9 4 16,-4 8 1-16,-6 16 3 0,-1 8 2 0,-7 10 0 16,-6 4-3-16,-7 11-2 15,-3 2-4-15,-4 3-3 0,1-6-2 16,4-1-3-16,1-3-2 0,8-4-2 0,10-14 0 16,5-4-2-16,6-10 0 0,6-5 0 15,1-9-1-15,9-7-3 0,3-3-5 16,0-8-7-16,7-5-9 0,2-10-12 15,8 0-96-15,-2-12-102 0,4-4-240 16</inkml:trace>
  <inkml:trace contextRef="#ctx0" brushRef="#br0" timeOffset="105710.04">17659 12596 383 0,'0'-4'103'15,"0"4"0"-15,0 0-8 0,0 0-74 16,-4 4-3-16,-1 1-3 0,2 5-1 16,-3 1-1-16,-2 2-1 0,-2 5-1 15,3 0-1-15,-1 2-2 0,2 1-4 16,-1-1-1-16,2-6-1 0,5-1-1 15,0-1 0-15,6-1-1 0,6-6 1 16,-3-1 0-16,10-4 0 0,7 0 1 16,4-4-1-16,7-1 0 0,5-6 0 15,2-1-1-15,1 0 1 0,-4-3-1 0,3 1 1 16,-9 0-1-16,-8 0 0 0,-5 4 2 16,-5 5 2-16,-5-2 5 0,-5 7 1 15,-7 0 0-15,-5 0 1 0,-3 11 0 16,-2 0-1-16,-3 3-3 0,-2 4-4 15,2-3-1-15,3 3 0 0,-1-2-2 16,5 2 1-16,6-4 0 0,0-1-1 0,11 0 0 16,0-2 1-16,6-3-1 0,6-4 1 15,6-4 0-15,5-4-1 0,5-5 1 16,11-3-1-16,4-3 1 0,0-3-1 16,0-3 0-16,-2 5 0 0,-6-4-1 15,-6 3 1-15,-11 0 0 0,-10 3 0 16,-5 2 0-16,-5 3 0 0,-4 5 0 15,-5 4 0-15,-8 0 0 0,-1 0 0 16,-6 9 1-16,-2 3-1 0,-2 6 1 0,-5 0 0 16,-2 3 0-16,1 1 0 0,3 1 0 15,0-5 0-15,5 2-1 0,4-5 1 16,6-3-1-16,7-2 0 0,4 0 1 16,8-10-1-16,5 0 0 0,0-10 0 15,6 3 0-15,1-6-1 0,1 0 1 16,0 0-1-16,-3 0 0 0,0 0 0 0,1-4 0 15,-2 3 1-15,1 1-1 0,1-1 1 16,-6 0 0-16,3 1 0 0,-3 2 0 16,-3 6 0-16,-3 1 0 0,-2 4 0 15,-1 0 0-15,-8 5 0 0,0 3 0 16,0 3 0-16,-9 1 0 0,-1 2 0 16,0 1 1-16,-3 4-1 0,3-4 0 15,1 4 0-15,7-6 1 0,2 3-1 16,8-2 0-16,8-5 0 0,3-2 0 0,8-1 0 15,6-6 0-15,3 0 0 16,0 0 0-16,-2 0 1 0,-7 0-1 0,-1 4 0 16,-6-2 0-16,-8 7 0 0,-3 1 0 15,-4 2 0-15,-5 2-1 0,0 0-5 16,0 3-4-16,-5-5-8 0,5-1-10 16,-2-5-1-16,2-1-102 0,0-5-99 15,0-6-237-15</inkml:trace>
  <inkml:trace contextRef="#ctx0" brushRef="#br0" timeOffset="106007.87">19092 12606 429 0,'-6'0'114'0,"-3"0"2"0,-2 5-16 0,0 1-75 16,1 0-3-16,0 3-3 0,3-2-5 15,3-2-3-15,4 1-2 0,0-6-2 16,0 4-1-16,9-4-3 0,-2-7-1 16,6 4-1-16,-2-6 0 0,2 2 0 15,-3-2 0-15,0-1 0 0,-2 2-1 16,-5 1 1-16,-3 0-1 0,0 3 0 0,-3-2 1 16,-2 6-1-16,-1 0 0 0,0 0 1 15,1 0-3-15,0 7-6 0,0-4-8 16,0 4-12-16,5-3-69 0,-4 4-30 15,4-3-86-15,0 1-181 0</inkml:trace>
  <inkml:trace contextRef="#ctx0" brushRef="#br0" timeOffset="106512.04">19117 12750 447 0,'12'-8'98'0,"5"-9"2"16,10 2-77-16,3-5 1 0,7-2 2 15,7-2 0-15,3 2-2 0,-1-4 0 16,7-6-3-16,-3-2-4 0,3-9-5 16,-2-5-5-16,1-7-2 0,1 1-3 0,1 2 0 15,-6 4 1-15,-10 5 5 0,-8 10 2 16,-7 8 4-16,-5 13 1 0,-13 4 0 16,-5 8 0-16,-12 10-1 0,-9 11-4 15,-11 8-2-15,0 12-3 0,-5 11-1 16,-6 10 0-16,-4 3 0 0,7 1-1 15,2-2-1-15,10 1 0 0,-4-9-1 16,5-7 0-16,6-5 0 0,3-4-1 0,3-2 1 16,3-7-1-16,-1-4 1 0,1-5-1 15,2-4 1-15,-1-1-1 0,-3-10 1 16,-2-1 0-16,5-6 0 0,-2 0 0 16,1-5 1-16,2 0-1 0,0-3-1 15,6-2 1-15,0 2-1 0,-1-5 0 16,-2-2 1-16,2 2-1 0,-7-2 0 15,2 0 1-15,-2 2 0 0,2-1 3 0,1 5 2 16,9 3-1-16,0-2 2 0,9 5-1 16,4 3 0-16,2-8 0 0,8 8-1 15,8 0-1-15,-5 0 1 0,1 0 1 16,4 0 2-16,3 0 0 0,1 0 0 16,-2 6 0-16,-1-6-2 0,1 0-1 15,-4 0-2-15,-1 0-2 0,-5 0 0 16,-9 0-7-16,-7 0-13 0,-7 0-12 15,-11 0-11-15,-5 3-12 0,-3-3-106 16,-3 2-115-16,-4 5-257 0</inkml:trace>
  <inkml:trace contextRef="#ctx0" brushRef="#br0" timeOffset="108009.2">14893 9454 381 0,'9'-8'-381'0</inkml:trace>
  <inkml:trace contextRef="#ctx0" brushRef="#br0" timeOffset="108133.25">14925 9171 580 0,'-3'-9'124'0,"-4"3"0"0,3 1-106 0,4 5-7 0,0 0-3 16,0 0-8-16,0 0-2 0,0 7-2 0,8-7-1 0,-4 5-5 0,4 1-9 0,-1-3 26 0,0-3-130 0,0 9-100 15,-3-7-263-15</inkml:trace>
  <inkml:trace contextRef="#ctx0" brushRef="#br0" timeOffset="109439.91">14783 9549 324 0,'0'0'80'0,"0"0"2"0,0-4-50 0,3 4-9 0,-3-6-5 0,4 6-7 0,-1-2-5 0,1-2-2 16,1-1-1-16,1 5 0 0,-4-4 0 15,4 4 2-15,-1-8 1 0,-3 8 1 16,-2-3 0-16,7 3 1 0,-7 0 0 16,0 0-2-16,0 0-1 0,0 0-1 15,0 0-2-15,0 0 0 0,0 0-1 16,0 0 0-16,0 3 0 0,0-3 0 16,0 6 0-16,-4-2 0 0,4-4 1 0,0 2-1 15,0-2 0-15,0 0-1 0,4 5 1 16,-4-5 0-16,5 0 1 0,-3 0-1 15,3 0 0-15,-5 0 0 0,3 0 0 16,-3 0 3-16,0-5 1 0,0 5 2 16,0 0 1-16,-3 0-1 0,-2 0 1 15,3 0-1-15,-3 0-1 0,-2 5-4 16,3-5 0-16,1 5-1 0,-3-5 0 16,6 4-1-16,-2-4 0 0,2 0 0 0,0 5 0 15,0-5 0-15,4 0 0 0,0 0 0 16,3-5 1-16,0 5-1 0,-1-4 1 15,0 1 0-15,0-3-1 0,-3 6 1 16,-3-4 0-16,4 4-1 0,-4-7 1 16,-4 7-1-16,1 0-1 0,-3 0-1 0,-3 6-2 15,-1-2-6-15,3-1-9 0,-3 4-86 16,1-5-83-16,2 5-214 0</inkml:trace>
  <inkml:trace contextRef="#ctx0" brushRef="#br0" timeOffset="110101.39">14871 9217 236 0,'0'0'60'0,"-5"0"4"15,5 5-32-15,-4-5-8 0,4 6 2 16,-5-6 0-16,5 5-2 0,-6-5-2 16,6 6-2-16,0-6-3 0,-3 3-3 15,3-3-2-15,0 0-4 0,0 6-2 16,0-6-3-16,0 0-1 0,0 3-1 16,0-3 0-16,4 0 0 0,-4 3 0 15,5-3 0-15,-5 0 0 0,6 0 1 16,-1-3 0-16,-2 3 1 0,2-4 1 15,0-1 2-15,-1 2 2 0,-4 3 2 0,5-7 2 16,-5 3 0-16,0 2 0 0,0 2 0 16,0-7-2-16,-5 7-2 0,2 0-1 15,-1 0-3-15,-2 0 0 0,2 0-1 16,-1 0 0-16,-1 8-1 0,0-4-1 16,1 2-1-16,5-3-5 0,-4 4-13 15,4-4-86-15,0 1-86 0,0-4-220 16</inkml:trace>
  <inkml:trace contextRef="#ctx0" brushRef="#br0" timeOffset="111096.43">20074 12541 376 0,'0'0'89'0,"0"0"3"16,0 0-60-16,0 0-5 0,-2 0-4 0,2 0-4 16,0-4-5-16,-5-1-2 0,5 5-2 15,0-5-2-15,0-3-2 0,0 4 1 16,0-3 1-16,0 3 0 0,0 0 1 16,-3 4-1-16,-3 0-1 0,0 0 0 15,-1 7-3-15,-4-2-1 0,2 0-1 16,-3 1-1-16,4 1 0 0,0-5 0 0,3-2-1 15,5 7 1-15,0-7 0 0,6 0-1 16,2 0 1-16,3-4-1 0,-2-1 1 16,4-2 0-16,-2 1-1 0,-3-3 1 15,-1 3-1-15,-2-2 1 0,-5 1-1 16,0 5 1-16,0 2-1 0,0-3-5 16,-9 3-6-16,1 3-12 0,1 1-89 15,0 3-90-15,-1 0-227 0</inkml:trace>
  <inkml:trace contextRef="#ctx0" brushRef="#br0" timeOffset="111577.6">19912 12997 295 0,'0'0'80'0,"0"0"4"0,0 0-35 15,2 0-10-15,-2 0-2 0,0 0-6 16,0 0-5-16,0 0-3 0,5-7-3 16,-5 7-3-16,0-3-4 0,0 3-2 15,0-5-2-15,7 0-2 0,-2 3-1 0,3-2-2 16,0-2 0-16,4 1-2 0,2-1 1 15,-6 0 0-15,3 1 2 0,-3 0 2 16,-3 0 1-16,-5 5 0 0,-5 0 1 16,-3 0 0-16,-3 5-2 0,-4 0-1 15,2 3-3-15,0 1-1 0,0-2-1 16,5 3 0-16,2-3 0 0,1-1-1 0,5 1 0 16,0-4 1-16,0-3-1 0,0 5 0 15,6-5 1-15,1 0-1 0,0 0 1 16,4-5-1-16,-4 2 1 0,1-4-1 15,-1 5 0-15,-1-4 1 0,-6 1-1 16,6 3 0-16,-6 2 0 0,-7-8 0 16,0 8 1-16,1 0-1 0,-1-2 0 15,1 2 1-15,-2 0-1 0,2 0 0 16,0 2-7-16,6-2-6 0,-2 6-107 0,2-6-99 16,8 0-259-16</inkml:trace>
  <inkml:trace contextRef="#ctx0" brushRef="#br0" timeOffset="115985.97">3620 14376 337 0,'-7'-12'83'0,"5"-2"3"0,-3 1-52 0,1 2-2 0,4 3-7 0,-4 4-4 0,4-2-2 0,-6 3-1 0,1-1-2 0,0 4 0 15,1 0-3-15,-3 0-2 0,-4 13-1 0,-3 2-3 0,1 6 0 0,-1 9-2 16,-2 4-1-16,0 6 0 15,3 4-1-15,-1 3 0 0,2-2 0 0,4 1-1 16,1-3 0-16,1-4-1 0,6-2 0 16,7-3 0-16,3-4 0 0,5-2 0 15,6-7-1-15,2-5 1 0,4-2 0 16,3-3 0-16,0-11 0 0,3 0 0 16,3-14 0-16,-3-1 0 0,1-6 0 0,1-6 1 15,-4-5-1-15,1-3 0 0,-5-5 0 16,-5 1 0-16,-6-3 0 0,-3-4 0 15,-9-4 0-15,-4 2 1 0,-3-1-1 16,-9 2 3-16,-2 2 3 0,-5 4 2 16,-2 5 0-16,-6 5 1 0,-2 13 0 15,0 4 0-15,-2 8-4 0,2 11-3 16,-1 9-1-16,6 5-1 0,4 14 0 16,-2 6-2-16,5 4-4 0,5 6-5 15,6-2-7-15,6 3-10 0,0-2-39 0,6-7-57 16,5 1-86-16,1-6-191 0</inkml:trace>
  <inkml:trace contextRef="#ctx0" brushRef="#br0" timeOffset="116320.34">3772 14556 348 0,'0'0'76'0,"0"0"3"0,-2 4-53 15,2 2-2-15,-6 4 0 0,1 4 0 16,1 6 3-16,0 3 1 0,-2 7-2 15,0-1-5-15,1 3-4 0,5-1-4 16,0 3-3-16,0-3-2 0,10 0-1 16,0-2-3-16,6-2-1 0,-2-3-1 15,3-4-1-15,-1-3-6 0,-1-5-7 0,2-4-10 16,-2-1-88-16,-3-7-89 0,-1 0-221 16</inkml:trace>
  <inkml:trace contextRef="#ctx0" brushRef="#br0" timeOffset="116966.45">4210 14794 261 0,'0'0'67'16,"0"0"6"-16,0 0-36 0,0 0-6 0,0 0-3 16,0 0 0-16,0 0-2 0,0 0-3 15,0 0-3-15,0 0-3 0,0 0-2 16,0 0-3-16,0 0-1 0,0 0-3 16,0 0-1-16,0 0-1 0,0 0 0 15,0 0 0-15,-5 0 1 0,5 0-1 16,-3 0 2-16,-2 0 0 0,1 0 0 15,-1 0-1-15,-1 0 1 0,-8 0 5 16,4 3-8-16,0 1 0 0,-4-4-2 16,2 8 0-16,-1-4-1 0,0 2-1 15,3 0 0-15,-1 3-1 0,5 2 1 16,-1 3-1-16,7 2-1 0,0 2 1 16,0 4 0-16,7 0-1 0,3 5 1 15,0-2 0-15,3 1-1 0,1 0 1 16,-1 1 0-16,2-2 0 0,-4-2 0 15,0-6 1-15,-3 2-1 0,-2-3 0 0,-6-2 0 16,0-1 1-16,-5 4-1 0,-3-5 1 16,-4 2 0-16,-2-3 0 0,-5-1 0 15,-3-1 0-15,-3-2 0 0,2-7 0 16,1 4 0-16,1-4-2 0,5-4-7 16,2-1-7-16,5-6-95 0,9-1-93 15,0-1-235-15</inkml:trace>
  <inkml:trace contextRef="#ctx0" brushRef="#br0" timeOffset="117558.36">4944 14071 422 0,'-8'-16'97'0,"0"5"1"16,-3 3-71-16,-2 8-7 0,0 0-3 15,-8 5-2-15,-4 7-1 0,-2 10-1 0,-7 12 1 16,-4 11 0-16,-2 16 1 0,0 13-1 16,-2 13-2-16,3 11-2 0,5 9-3 15,8-2-2-15,8-1-1 0,8-5-2 16,5-7-1-16,10-10 0 0,5-8 0 15,7-13 0-15,3-5-1 0,2-6 1 16,5-9-1-16,3-5 1 0,1-9-2 16,1-4-2-16,0-2-5 0,1-9-6 15,-5-4-9-15,-1-4-71 0,-2-4-24 16,-4 0-79-16,-2-7-171 0</inkml:trace>
  <inkml:trace contextRef="#ctx0" brushRef="#br0" timeOffset="118367.51">4987 14565 390 0,'-4'-9'89'0,"-2"1"1"0,1 6-65 15,0 2-6-15,1 2-5 0,-3 11-1 16,-4 8-1-16,0 10 0 0,-4 7 2 16,-1 15-1-16,-3 8 2 0,-5 7-2 15,3 3-2-15,1-2-3 0,-1-3-2 16,1 1-3-16,3-8-1 0,2-8-1 16,6-3 0-16,0-4 0 0,3-6-1 15,2-5 1-15,4-7-1 0,-5-6 1 16,5-4-1-16,0-6 1 0,0-7 0 0,5-3 0 15,-3-15 0-15,6-5 1 0,1-11-1 16,5-9 0-16,5-9-1 0,1-9-2 16,1-7 0-16,1-6 0 0,1-1-1 15,-1 1 0-15,-1 4 0 0,2 5 1 16,0 6 1-16,4 10 0 0,-1 8 1 16,1 13 0-16,-1 5-1 0,-1 10 1 15,-4 6 0-15,-3 4 0 0,-4 7 0 16,-4 6 1-16,-5 25 5 0,-5-14-2 15,-2 3 2-15,-5 3 1 0,-5 2 3 16,-1-3-1-16,-1 2 1 0,-5-4 0 16,0-4 0-16,1 0-1 0,-4 0-2 15,1-8-2-15,2-2-1 0,0-1 0 16,4-6-2-16,-3 0 0 0,4-6-1 16,-1 0 1-16,3-6-2 0,1-1-1 0,1-5-4 15,4 0-7-15,3-3-7 0,3-3-7 16,9-4-96-16,1-1-95 0,9 0-232 15</inkml:trace>
  <inkml:trace contextRef="#ctx0" brushRef="#br0" timeOffset="118581.97">5527 14545 471 0,'13'-5'101'15,"1"1"0"-15,3 4-86 0,0-4-6 16,6 4-1-16,1 0 0 0,-1 0-3 16,2-5-1-16,-4 5-1 0,1-3 0 15,3-1-1-15,-6 0 0 0,1 2-1 0,-1 2-1 16,-5-7-6-16,0 7-9 0,-3-5-90 16,-7 5-86-16,-4-5-225 0</inkml:trace>
  <inkml:trace contextRef="#ctx0" brushRef="#br0" timeOffset="118835.52">5450 14786 424 0,'0'3'95'0,"-4"-3"2"0,4 5-69 16,8-1-6-16,5-4-4 0,-1 7-2 15,9-7 2-15,0 3 1 0,7-3 0 16,1 0 0-16,0 0-2 0,2-7-3 0,-3 7-2 16,-3-5-4-16,1 2-2 0,-9 3-2 15,0-5-2-15,-5 5 0 0,-3 0-6 16,-2 0-7-16,-2 0-11 0,-5 0-28 16,5 0-70-16,-5 0-91 0,-5 0-211 15</inkml:trace>
  <inkml:trace contextRef="#ctx0" brushRef="#br0" timeOffset="119065.02">5533 14605 391 0,'0'0'95'0,"0"0"0"0,0 0-45 15,0-4-32-15,6 4-15 0,2 0-93 16,5 0-85-16,0 0-212 0</inkml:trace>
  <inkml:trace contextRef="#ctx0" brushRef="#br0" timeOffset="120057.52">6379 14215 377 0,'-2'-6'94'0,"-2"0"2"0,-2 1-55 0,1 1-5 15,5 4-6-15,-4-4-3 0,-2 4-4 16,2 0-3-16,1 0-1 0,-3 7-1 15,0 4-2-15,-6 5-2 0,4 5-2 16,-5 7-3-16,-1 7-1 0,1 4-1 16,1 0-2-16,4-2-1 0,4-3-2 15,4 0-1-15,0-7 0 0,11-7 0 16,-2-2-1-16,3-6 1 0,6-3 0 0,-3-4 0 16,5-5 1-16,0 0-1 15,3-10 0-15,-1-1 1 0,3-2-1 0,-4-6 0 16,1-3 0-16,2-1 0 0,-4-4-1 15,-4 0 1-15,1 0-1 0,-5 0 1 16,-4 3-1-16,0 2 0 0,-4 6 1 16,-4 2-1-16,0 7 1 0,0 2-1 15,-6 5 0-15,-1 3 0 0,-3 9 0 0,2 7 0 16,-6 7 0-16,1 6 0 0,-2 7 1 16,-3 5 0-16,3 2 0 0,-3 1 1 15,3-3 0-15,-2-1 1 0,3-3 0 16,3-5 0-16,1-5 1 0,2-4-1 15,2-3 0-15,1-4-1 0,5-3-1 16,0-4 0-16,-5 1-1 0,5-5-5 16,0-1-6-16,5-2-8 0,-5-5-10 0,5 0-53 15,-5-8-48-15,3-2-89 0,2-2-194 16</inkml:trace>
  <inkml:trace contextRef="#ctx0" brushRef="#br0" timeOffset="121218.78">6432 15051 428 0,'0'0'99'0,"0"0"2"16,0 0-60-16,0 0-13 0,7-4-1 15,-1-3 0-15,7-5-1 0,0-5 1 16,8-7 0-16,4-9-3 0,3-5-6 0,5-8-3 16,6-4-3-16,-4-4-3 0,4 0-2 15,-1-6-2-15,-5-1-1 0,-6-9-1 16,-6 2-1-16,-5-3 0 0,-6-2-1 15,-6 3 0-15,-4 6 1 0,-6 2-1 16,-5 10-1-16,-2 6 1 0,-1 6 0 16,0 8 0-16,1 2-1 0,1 6 1 15,1 5-1-15,3 6-2 0,5 3-7 0,3 5-9 16,0 5-10-16,0 4-11 0,8 3-96 16,0 0-101-16,5 3-238 0</inkml:trace>
  <inkml:trace contextRef="#ctx0" brushRef="#br0" timeOffset="123144.65">7116 14423 332 0,'0'0'87'0,"-6"0"3"15,2 0-46-15,-1-3-6 0,1 3-5 16,-1 0-6-16,0-4-3 0,-1 4-4 16,4 0-3-16,2 0-2 0,-5 0-3 0,5 0-3 15,0 0-2-15,0 0-3 0,0 0-1 16,0 0-2-16,6 0 1 0,1 0 1 15,5 0 1-15,1 0 0 0,5 4 2 16,3-4 1-16,1-4-1 0,5 4 1 16,-1-5-2-16,1-1-1 0,-1 1-1 15,0 0 0-15,-1 2-2 0,-3 3 0 16,-3-5 0-16,-3 5-1 0,-3 0 1 16,-2-5-1-16,-4 5 1 0,-1 0 0 0,-3 0 0 15,-3 0 0-15,0 0 0 0,0 0 1 16,0 0-5-16,0 0-5 0,0 0-6 15,-7 5-8-15,1 0-10 0,-3 3-56 16,0 0-31-16,-4 3-74 0,-5-1-156 16</inkml:trace>
  <inkml:trace contextRef="#ctx0" brushRef="#br0" timeOffset="123437.07">7017 14686 377 0,'-4'6'90'0,"-1"-6"1"0,5 5-57 16,-7-5-8-16,7 7-5 0,0-7-3 16,8 0-1-16,2 0 1 0,3 0 1 15,7-6 0-15,2 6-1 0,8-5-3 16,1 2-2-16,1 3-3 0,-1-4-3 15,-3 4-2-15,-1 0-3 0,-3 0-1 16,-4 0 0-16,-4-6 0 0,2 6 0 16,-4 0-3-16,-2 0-8 0,-4 0 3 15,2 0-108-15,-1 0-95 0,-2 0-250 0</inkml:trace>
  <inkml:trace contextRef="#ctx0" brushRef="#br0" timeOffset="123995.6">7972 14647 442 0,'-5'0'97'0,"5"-4"0"15,0 1-76-15,11-3-8 0,1-3-6 16,4-3-3-16,7-6-2 0,4 0 0 16,3-4 0-16,6-4 1 0,0-2 0 0,0 0 2 15,0-4 0-15,-6 2 1 0,-1 3 0 16,-5 3 0-16,-5 6-1 0,-8 2 3 15,-3 6 0-15,-8 5 0 0,0 5 0 16,-8 7 0-16,-5 9 0 0,-5 2 0 16,-2 12-1-16,-4 2-2 0,0 6 1 15,-2-1 1-15,1-2-1 0,0-2 0 16,2-2-1-16,0-4-1 0,3-2-1 16,4-5-2-16,4-1 0 0,4-4-1 15,8-2-4-15,8-6-5 0,4-3-7 16,7-4-10-16,7 0-79 0,3-10-14 0,4 3-79 15,1-4-158-15</inkml:trace>
  <inkml:trace contextRef="#ctx0" brushRef="#br0" timeOffset="124409.04">8531 14393 382 0,'0'-6'91'0,"0"1"4"0,-3-1-58 16,3 3-2-16,0 3-2 0,0-4-3 15,-4 4-1-15,-1 0-4 0,-1 3-3 16,-2 6-5-16,-2 3-4 0,-1 6-3 0,-5 1-4 16,1 4-1-16,0 1-1 0,3-1-1 15,1-2-1-15,1 1-1 0,5-5 0 16,5 1-1-16,0-2 1 0,0 1-1 15,6-1 0-15,1 2 0 0,3 0 0 16,0 0 1-16,1-1-1 0,-3 4 0 16,0-3 1-16,0-1-1 0,-5-5 0 0,1 5 1 15,-4-5-1-15,0-1 1 16,-6 1 0-16,-1-1 0 0,-3 3 0 0,-3 0 0 16,-3-2 0-16,-4-1 1 0,-1-3-1 15,-2-4 0-15,0-4 0 0,1 0 0 16,2 0-1-16,5-6 1 0,2-2 0 15,1-1-1-15,4-1-2 0,2-1-6 16,6 2-6-16,-3-3-9 0,3 1-9 16,6 0-91-16,1-5-94 0,2 0-223 15</inkml:trace>
  <inkml:trace contextRef="#ctx0" brushRef="#br0" timeOffset="124614.1">8427 14420 431 0,'12'-27'96'0,"2"-1"2"16,2 3-74-16,4 0-6 0,-1-1-2 15,3 3 0-15,-1 1-2 0,0 2-1 16,3 1-1-16,-3 5-2 0,-1 2-1 16,1 3-3-16,4 7-3 0,1-2-1 15,1 4-7-15,-1 0-9 0,0 0-22 16,1 0-74-16,-1 4-86 0,-4-2-211 15</inkml:trace>
  <inkml:trace contextRef="#ctx0" brushRef="#br0" timeOffset="124993.57">8961 14705 505 0,'-5'0'114'0,"5"0"0"0,-3 0-84 16,3 0-13-16,0-4-7 0,0 0-3 15,6-2-4-15,-3-3-2 0,2-1 0 16,1 1 2-16,1 0 3 0,-5-1 2 0,-2 3 3 16,5 0 1-16,-5 3 2 0,0 4 0 15,-6-4-1-15,0 4-4 0,0 4-2 16,-1 0-3-16,0 3-2 0,0 1-2 16,-1-1 1-16,1 1-1 0,1 1 0 15,6-3-2-15,-4 2-6 0,4-2-11 16,10-3-11-16,-3-3-100 0,8 0-102 15,2-6-253-15</inkml:trace>
  <inkml:trace contextRef="#ctx0" brushRef="#br0" timeOffset="125617.23">8185 14713 203 0,'-7'0'60'0,"-4"0"6"0,2 3-21 16,0-3-4-16,0 8 0 0,-4-3-2 16,2 2-5-16,0 0-4 0,0 5-4 15,-1-2-4-15,-1 0-3 0,2 4-1 16,0 1-1-16,0 0-2 0,3 2 0 15,-2 1-2-15,1 0-2 0,2-1-2 16,1-2-2-16,2-4-1 0,4 0-2 16,-6-5 0-16,6-1-2 0,0-5 0 15,7 4 1-15,-4-4 0 0,3-9 0 16,1-2 0-16,2-6 1 0,3-1-1 0,3-5-1 16,1-6-1-16,0 1-6 15,-1-1-6-15,-2 2-11 0,1 3-89 0,-4 3-88 16,-1 8-224-16</inkml:trace>
  <inkml:trace contextRef="#ctx0" brushRef="#br0" timeOffset="126504.98">9455 14308 340 0,'0'-8'87'16,"0"1"4"-16,0 0-42 0,0 3-9 15,0 0-6-15,0 4-5 0,0-5-3 16,0 5-2-16,-5 5-3 0,0 1-3 16,2 5-3-16,-7 9-3 0,3 4-2 15,-2 3-1-15,-1 7-1 0,1 0-1 16,3 0-3-16,4-1-1 0,2-7-1 0,0-2 0 15,3-6-1-15,4-4 0 0,4-3 0 16,-2-4 0-16,8-3 1 0,-2-4-1 16,6-10 1-16,3 1 0 0,2-6-1 15,1-4 1-15,0-1-1 0,-1-5 0 16,0 2 0-16,-6 1 0 0,0-3 0 16,-1-1-1-16,-5 2 1 0,-1 2-1 15,-5 5 1-15,-2-1-1 0,0 6 1 0,-6 2-1 16,0 10-1-16,0 0 1 0,-11 17-1 15,2 0 0-15,-5 6 1 0,-5 9 1 16,0 5 0-16,-1 5 2 0,-1 2 1 16,-2-4 2-16,6 4 1 0,-3-3 1 15,1-3-1-15,4-2 0 0,-1-4-1 16,7-2-2-16,1 0-1 0,2-5-2 16,6-2 0-16,0-1 0 0,0-3 0 15,0-4-1-15,7 1-3 0,1-10-4 0,-1 1-5 16,1-3-9-16,4-4-10 0,-1 0-100 15,-2-4-100-15,6-4-244 0</inkml:trace>
  <inkml:trace contextRef="#ctx0" brushRef="#br0" timeOffset="126787.42">10343 14502 498 0,'6'-4'109'0,"-1"-3"1"0,3 2-86 16,1 0-10-16,7 0-6 0,3 0-2 16,4 0-1-16,4 1-1 0,1-4 1 15,9 2 0-15,-4-1 0 0,2 2 0 16,4-1-2-16,-1-1 1 0,-2 2-1 15,-1-2-1-15,-5 1-1 0,-3 1-8 16,-9 0-9-16,-3 2-46 0,-8 3-54 16,-7 0-88-16,-5 0-202 0</inkml:trace>
  <inkml:trace contextRef="#ctx0" brushRef="#br0" timeOffset="127031.1">10304 14762 486 0,'-13'4'109'0,"5"-4"1"16,1 4-85-16,7-4-6 0,-5 4-4 15,5-4-4-15,8 3-1 0,3-3-1 16,9 5 3-16,6-5 1 0,6 0 1 16,3 0 1-16,7-7-2 0,5-2-1 15,-3 1-1-15,1 2-3 0,-7-3-2 16,-4 3-1-16,-6 1-2 0,-2 2 0 15,-7 3-1-15,-5 0 0 0,-1-4-5 16,-3 4-10-16,-3 0-16 0,-3-5-101 16,-4 5-106-16,0 6-266 0</inkml:trace>
  <inkml:trace contextRef="#ctx0" brushRef="#br0" timeOffset="127352.05">10332 14519 457 0,'-2'-5'106'0,"2"2"2"16,-6-1-77-16,6 4-6 0,0-5-5 16,11 5-5-16,-3-4-3 0,5 1-3 15,8-1 0-15,5-1-2 0,6 2-1 16,3-4-1-16,6-1-2 0,2 1 0 16,-2 0-1-16,4 3-8 0,-5-3-13 15,-6 1-97-15,-7 0-98 0,-7 1-249 16</inkml:trace>
  <inkml:trace contextRef="#ctx0" brushRef="#br0" timeOffset="128470.6">11616 14256 431 0,'0'-5'102'0,"-3"5"0"0,3-4-62 15,-4 4-18-15,4 0-4 0,0 0-2 16,0 0-2-16,0 0-1 0,0 0 0 0,0 0 1 16,0 0-1-16,0 0 0 0,0-3-2 15,0 3 0-15,0 0 0 0,4-7 1 16,-4 4-2-16,0-5 1 0,0 3-2 16,0-1-1-16,0-1-2 0,-7 0-1 15,1 3-1-15,-1 4-1 0,-6 0-1 16,-3 4 0-16,-2 7-2 0,-2 3 1 0,-5 8-1 15,0 7 0-15,-7 7 0 16,3 3 1-16,-1 9-1 0,3-2 0 0,3 4 1 16,2 2-1-16,9-7 0 0,8-1 0 15,5-4 0-15,0-4 0 0,11-6 0 16,6-7 0-16,3-5 1 0,6-5-1 16,1-6 1-16,2-7 0 0,1 0-1 15,-1-9 1-15,-3 0 0 0,-6-4 0 16,-2-4 0-16,-7 0-1 0,-3-2 1 15,-8 0 0-15,-5-2 0 0,-6-1 0 16,-3 2 0-16,-6 3-1 0,-2 1 1 16,-5 4-1-16,1 5 0 0,-3 3 0 0,4 4 1 15,0 7-1-15,5 4-3 0,5 4-5 16,3 2-5-16,5 3-6 0,7-1-7 16,4 1-6-16,11-2-10 0,2-2-88 15,9-8-90-15,5-4-220 0</inkml:trace>
  <inkml:trace contextRef="#ctx0" brushRef="#br0" timeOffset="128816.01">12021 14377 478 0,'-14'6'109'0,"-2"3"-1"15,-2 4-69-15,-3 11-25 0,-4 2-7 16,2 8-3-16,-1-2-1 0,3-1-2 15,3-2 0-15,4-1 0 0,8-5 0 16,6-3 0-16,0-1 0 0,12-4 1 16,5-4-1-16,4-1 1 0,4-8 0 15,4-2 0-15,2-5 0 0,2-6-1 16,-1-3 1-16,2-3 0 0,-4-5-1 16,-4-2 0-16,-2-5 0 0,-6-3 0 15,-3-8 0-15,-5-1 0 0,-5-3 3 0,-5 1 5 16,-11 3 5-16,0 2 3 0,-5 8 1 15,-3 9 1-15,-3 11-1 0,-5 10-2 16,-2 3-6-16,-3 16-5 0,-1 11-3 16,-1 7-3-16,-1 7-6 0,4 2-10 15,2 3-13-15,8 4-99 0,3-5-2 16,9-3-88-16,4-5-169 0</inkml:trace>
  <inkml:trace contextRef="#ctx0" brushRef="#br0" timeOffset="144775.67">12540 14666 243 0,'8'-4'68'16,"-2"-3"5"-16,1 0-31 0,-1 2-3 15,-1-1-2-15,-3-2 0 0,5 2-5 16,-2-1-4-16,-2 0-3 0,2-1-5 16,-2 1-3-16,1 0-3 0,1 1-3 15,-5-3-2-15,5 3-2 0,-5 4 1 16,3-2 1-16,-3 0 0 0,0 4 3 0,0 0 1 16,0 0 1-16,0-4-1 0,0 4-1 15,0 0-1-15,0 0-2 0,0 0-2 16,0 0-3-16,-5 0 0 0,2 4-2 15,3-4 1-15,-6 4-1 0,6 0 0 16,-6-2 0-16,1 3-1 0,3 1 0 0,-3-1 0 16,3 3 1-16,-5 0-1 0,2 4 1 15,1 1 2-15,0 2 0 0,-2 1 0 16,2 2 0-16,4 2 0 0,-2 1 0 16,2-2-2-16,6-1-2 0,1-2 0 15,0-1 0-15,6-3-1 0,1-5 1 16,5-2 0-16,2-5 1 0,4-5 0 15,8 1 0-15,0-6 0 0,0-5 1 16,2-1-1-16,0-3 0 0,-4-1-1 0,-1 1 1 16,-8-1 0-16,-1 1 0 0,-3 2-1 15,-5 5 1-15,-1-1 0 0,-4 2 0 16,-6 4 0-16,-2 3 0 0,5 4-1 16,-5-4 0-16,0 4 0 0,-5 5 0 15,3 5 0-15,-4-1 0 0,0 2 0 16,-1 4 1-16,1-1 0 0,-1 2 0 15,0 0 0-15,4-4-1 0,3 4 0 0,-4-4-1 16,4-1 0-16,5-1-1 0,3-3 1 16,0-7 1-16,5 0-1 0,6-10 1 15,0-1 1-15,1-3 0 0,7-3 0 16,5-2 0-16,1 2 0 0,-1 3-1 16,2 2 1-16,0 1-1 0,0-2 1 15,-8 6-1-15,0 2 1 0,-5-1 0 16,-2 2 1-16,-6 4 0 0,-5 0 1 0,-2 0 2 15,0 0 2-15,-6 0 2 0,0 7 0 16,-7 1 0-16,0 1-1 0,-5 3 0 16,-3 5-2-16,-4 0-2 0,-2 5-1 15,-2-4-2-15,2-2 0 0,1 1-1 16,6-4 0-16,3-2-1 0,9-3 0 16,2-2-1-16,2 0 1 0,7-6 0 15,2 0 0-15,5 0 0 0,1 0 0 16,1-11 0-16,2-1 0 0,4-2-1 0,-1-1-1 15,3-2 1-15,1-1-1 0,0-2 1 16,0 4 1-16,2-1-1 0,-5 3 2 16,1 2 0-16,-6 2-1 0,0 0 1 15,-5 8 0-15,-2 2-1 0,-4 0 1 16,-3 0-1-16,-5 8 1 0,0 2 0 16,-5 1 0-16,-1 4 1 0,-2-1 0 15,0 3 0-15,-3 1 0 0,4 0-1 0,-1-1 1 16,2 1-1-16,1-5 0 0,5 1 0 15,5-6 0-15,2-5-1 0,7-3 1 16,4-4-1-16,9-3 1 0,7-4 0 16,6-1 0-16,5 0-1 0,2-3 1 15,-5 3 0-15,1 2 0 0,-7 2 0 16,-6 5 0-16,-9 3 0 0,-7 0 0 16,-1 0 1-16,-7 9 1 0,-6 1 0 0,0 2 1 15,0 1 0-15,-6 1 0 0,-1 0 0 16,-1 0-1-16,-3-1-1 0,5-5 0 15,3 0-4-15,3-5-6 0,-4-3-10 16,8 5-13-16,-1-5-107 0,5-6-108 16,3-1-269-16</inkml:trace>
  <inkml:trace contextRef="#ctx0" brushRef="#br0" timeOffset="145074.23">14090 14548 499 0,'-8'0'115'15,"1"0"2"-15,1-4-87 0,0 0-4 16,0 1-1-16,6 3-5 0,-3-10-6 0,3 6-4 16,0-3-1-16,0 2-2 0,5-3-2 15,-1 3 0-15,1-2 2 0,-3 3 3 16,-2 1 5-16,6 3 4 0,-6-5 4 15,0 5 1-15,0 0 0 0,0 0-2 16,-4 7-3-16,1-4-5 0,-2 2-4 16,2-1-4-16,-4 1-3 0,2 3-1 0,0-4-3 15,5 1-10-15,-3-1-12 16,3-1-10-16,0-3-17 0,0 5-105 0,7-5-115 16,-1-5-267-16</inkml:trace>
  <inkml:trace contextRef="#ctx0" brushRef="#br0" timeOffset="146213.55">14387 14636 444 0,'-2'0'105'0,"-3"-4"1"0,1-1-66 16,4 0-18-16,4-2-9 0,2-1-4 15,7-4-2-15,1-4-1 0,7-6 1 16,5-6 0-16,7-5 2 0,6-8-1 16,3-3 1-16,3-3-2 0,5 1-1 15,-2-2 0-15,-3 4-2 0,-4 5 0 16,-11 5 0-16,-4 6 0 0,-9 6 1 15,-5 6 1-15,-8 2 1 0,-4 7 1 0,4 2-1 16,-4 5-1-16,-8 0 0 0,-4 11-2 16,-2 5-1-16,-6 7 0 0,-6 9 0 15,-2 5 0-15,-7 11 1 0,2 4 0 16,2 0 0-16,2 3-1 0,2-1 1 16,6-4-2-16,1-4 0 0,2-4 0 15,3-5 0-15,3-2 0 0,2-6 0 16,-1-5 1-16,5-3-1 0,0-5 0 0,2-2 0 15,4-4-1-15,-4-5 0 0,4-5 0 16,0 4 0-16,-4-4 0 0,4 0 0 16,0-4 0-16,-3-1 0 0,3-5 0 15,-6-2 0-15,2-4 0 0,-1 2-1 16,-1-2 1-16,0 0-1 0,0 4 1 16,0 1-1-16,-1 1 1 0,3 3-1 15,4 2-1-15,-4-2 0 0,4 3 0 0,4-1 0 16,3-1 0-16,3 1-1 0,3-3 1 15,6 1 1-15,1 0-1 0,3-2 1 16,6 0 0-16,1 1-1 0,1 3 1 16,2 0 0-16,2 2 0 0,0-2 0 15,-5 5 0-15,-4-6 0 0,-3 6 0 16,-4-4 0-16,-5 4 0 0,-3-4-1 16,-5 4 1-16,-1 0 0 0,-2 0 0 15,-3 0 1-15,0 0 1 0,0 0 3 0,0 0 1 16,0 0 3-16,0 0 2 0,0 0 0 15,0 0 0-15,0 4-2 0,-5-4-1 16,2 4-2-16,3 0-2 0,-6 1-3 16,6 1-1-16,-5 0-1 0,5 2 1 15,0 3-2-15,5-1 1 0,-2 1 0 16,3 0 0-16,0 2 0 0,0 2 1 16,0 0 0-16,2 1 0 0,-2 2 0 15,0 0 0-15,-2-2 0 0,-1 1 1 0,-3-2-1 16,4-1 1-16,-4 2 0 0,-6-4 1 15,1-2 1-15,-3 2 1 0,-3-1 2 16,-2 0 1-16,-2-1 0 0,-5 0 1 16,4 0-1-16,-1-5-1 0,2-1-2 15,1-4-1-15,3 0-8 0,-1-8-9 16,4 0-10-16,1-2-11 0,7-3-15 0,0 0-103 16,3 1-112-16,1-1-257 0</inkml:trace>
  <inkml:trace contextRef="#ctx0" brushRef="#br0" timeOffset="149407.75">10566 10699 510 0,'-38'154'-510'0</inkml:trace>
  <inkml:trace contextRef="#ctx0" brushRef="#br0" timeOffset="150695.32">9981 11333 258 0,'0'0'62'0,"0"-7"4"0,0 7-41 16,0-3-1-16,0 3 1 0,0-5 1 15,0 5 0-15,-3-3 0 0,3 3-2 16,-5-3-2-16,5 3-2 0,-2 0-3 16,-3-5-4-16,5 5-3 0,-6 0-3 15,0 7-2-15,3-3 0 0,-6 4-1 16,1 5 1-16,0 4 2 0,-4-1 0 15,3 6 1-15,-5 3 0 0,-3 0 1 0,2 5-1 16,-3-2 0-16,2 3 0 0,-2 3 0 16,-3 0 0-16,-2 3-1 0,1-2-1 15,2 2 1-15,-6 0-1 0,4 0-1 16,-3-3-1-16,6-1 0 0,1-8 0 16,5 4-1-16,3-6-1 0,0-5 0 15,7-7 0-15,3-1 0 0,0-4 0 16,0-6 0-16,0 0 2 0,0-4 0 0,6-7-1 15,3-1 1-15,-1-9 0 0,4-4-2 16,1 0 0-16,4-7-1 0,-2-1 0 16,-2-2-1-16,2 1 1 0,-2 0-1 15,1 0 0-15,4 4 1 0,-5-2-1 16,5 3 0-16,-2 3 0 0,-2 3 0 16,4 0 0-16,-5 5 0 0,0 2 0 15,0 5 1-15,-1 5-1 0,-2 1 0 0,1 5 0 16,-3 10 0-16,-2 4 1 0,1 4 0 15,-2 5 2-15,-5 5 0 0,0 7 1 16,0 6-1-16,-10-4 1 0,6 4 0 16,-2 0-1-16,0 2-1 0,1-7-1 15,5-2 0-15,0-10 0 0,0 2 0 16,0-9 0-16,6-4 0 0,1-6 0 0,-1-3 1 16,1-4 0-16,1-6 0 0,4-2 0 15,1-6 0-15,1-4 0 0,4-4-1 16,-2-2 0-16,8-5-1 0,-4-4 0 15,0 1 0-15,1-2 0 0,3 1 0 16,-3 1 0-16,-1 7 0 0,1 3 0 16,-3 6 0-16,-3 4-1 0,-3 5 1 15,1 3 0-15,-5 4-1 0,-8 0 0 16,5 10 1-16,-5 2 0 0,-5 3 0 16,-1 6 0-16,-3 3 0 0,-3 1 1 0,1 4 1 15,0 1 1-15,-1 3-1 0,0-1 1 16,-2-1 0-16,7-2 1 0,1-1-2 15,-1 0 0-15,1-4 0 0,4-3-1 16,2-3 0-16,0-5 0 0,0-3-1 16,0-4 0-16,2 1-2 0,-2-7-4 15,6 5-5-15,0-5-7 0,-3 0-8 0,3-9 0 16,0 6-104-16,3-12-96 16,0 1-237-16</inkml:trace>
  <inkml:trace contextRef="#ctx0" brushRef="#br0" timeOffset="151255.61">10840 11619 381 0,'0'0'86'0,"0"0"3"15,0-5-62-15,-2 2-2 0,2-1 0 16,0 0-1-16,-5 1 1 0,5-3 0 15,0 1 0-15,-2-2-1 0,2 0-4 16,0-1-3-16,-4-2-2 0,4 0-3 0,0-1-2 16,-7 3-3-16,7-3-1 15,-5 3-1-15,2-3-2 0,-2 3 1 0,1 3-1 16,-1-1 1-16,-4 6-1 0,0-4-1 16,-1 4 1-16,-6 6-1 0,1 0 0 15,-4 5 1-15,-5 2-1 0,-3 6 0 16,-2 6 0-16,-3 4 1 0,0 5 0 15,-2 3-1-15,3 2 1 0,2 7-1 0,4-3 0 16,7-1 0-16,5-2 0 0,3-6-1 16,10 0 0-16,0-3 0 0,12-5 0 15,1-5 0-15,5-6 0 0,4-4 0 16,5-1 0-16,5-8 0 0,2 3 0 16,1-5 0-16,4 0-1 0,-2-7-2 15,-2-1-1-15,-2 1-4 0,-6-1-3 16,-1-2-6-16,-3-5-7 0,-6 2-9 0,-1-3-21 15,-5 3-74-15,1-4-88 0,-5 2-210 16</inkml:trace>
  <inkml:trace contextRef="#ctx0" brushRef="#br0" timeOffset="151878.36">11078 11573 412 0,'0'-6'96'0,"-6"6"1"15,6 0-68-15,-8 0-8 0,6 9-4 16,-6 4-3-16,-1 2-2 0,-2 7 1 16,0 9 1-16,-7-1 1 0,3 5 1 15,-4 7-1-15,3 0-2 0,-1 3-1 16,4-2-3-16,-2-4-2 0,4-1-3 16,3-1-1-16,-2-9-1 0,6-4-1 15,-1-7 1-15,5-3-1 0,0-6 0 0,0-1 0 16,0-7 1-16,0 0-1 0,7 0 1 15,1-12-1-15,2-2 1 0,1-9-1 16,5-8-1-16,-1-6 0 0,7-9-2 16,1-8-1-16,-3-5-2 0,3 1 0 15,1-3 0-15,-1-1 1 0,-1 6 0 16,-2 4 1-16,-2 8 1 0,-2 8 2 16,4 7-1-16,-5 9 1 0,3 9 1 0,-2 6 0 15,1 8 0-15,-2 8 2 0,-1 5 1 16,-1 6 1-16,-2 5 1 0,-4 3 1 15,-4 4 0-15,-3 0 1 0,3-2-1 16,-3-1 1-16,-4 0 0 0,0-5 0 16,-5-2 0-16,-2-2 0 0,-2-6-1 15,-3 0-2-15,-1-8 0 0,-6-3-1 16,-2-3-1-16,1-2-1 0,1-2 0 0,-1-2-1 16,-1-4 0-16,1-2 0 0,5-1-1 15,2-4 0-15,3 1-1 0,-2 0-4 16,6-1-4-16,0 4-9 0,4-1-12 15,3 3-102-15,3 5-103 0,3 0-258 16</inkml:trace>
  <inkml:trace contextRef="#ctx0" brushRef="#br0" timeOffset="153401.73">9326 12021 385 0,'0'-23'88'0,"0"3"1"0,0-1-69 16,0 3 1-16,5 2 2 0,-5 4 0 15,0 1-2-15,0 2 4 0,0 0 2 16,0 0 1-16,-5 1-2 0,5 3-4 16,0 0-4-16,0 5-4 0,0 0-4 15,5 9-3-15,-5 0-3 0,5 6-1 16,-5 3 1-16,0 4 0 0,0 3 0 16,0 2 0-16,0-2 1 0,0 5-1 15,0-4-1-15,0 2 0 0,0-2-1 0,2-2-1 16,-2-1 1-16,6 1-1 0,-6-2 0 15,6-1 0-15,-3-6 0 0,3 3-1 16,4-5 1-16,0-3 0 0,3-4 0 16,5 0 0-16,2-2 0 0,7-4-1 15,10 0 1-15,5 0 0 0,12 0-1 16,10 0 1-16,10-4-1 0,12-3 0 16,9-1 1-16,13 3 0 0,6-3 1 0,7-1 2 15,8 0 0-15,5 1 0 0,-2 5 1 16,-5-5 0-16,3 3-1 0,-7 5-1 15,-6 0-2-15,-13 0 1 0,-10-6-2 16,-5 6 1-16,-11 0-1 0,-10-5 0 16,-7-1 1-16,-10 4-1 0,-6 2 1 15,-12 0 2-15,-10-4 2 0,-7 4 6 16,-5 0 3-16,-8 0 2 0,-3 0-1 0,0-6 0 16,-6 6-1-16,0-2-3 0,-2 2-6 15,1-7-3-15,-4 7-1 0,2-3-1 16,-3 3 0-16,5-4 1 0,4 4-1 15,3 0 0-15,-4 0 1 0,4 0-1 16,0 0 0-16,2 0 1 0,-2-5-1 16,0 5 1-16,0 0 1 0,0-2 1 0,-5-2 1 15,5-3 0-15,-4-3 1 0,4-1 0 16,0-3 0-16,0-8-1 0,0-2-1 16,8-11-1-16,1-5 0 0,-1-8-1 15,2-4-1-15,3-7 1 0,-1 1-1 16,1 3 0-16,0 7 0 0,-2 4 0 15,2 10-3-15,-3 4-10 0,0 12-12 16,-1 3-18-16,-7 7-114 0,-2-1-122 16,-2 2-299-16</inkml:trace>
  <inkml:trace contextRef="#ctx0" brushRef="#br0" timeOffset="156728.69">16630 14328 305 0,'0'-15'80'0,"7"0"5"16,-7 5-40-16,6-1-5 0,-6 2-8 16,2 2-3-16,-2 3-4 0,0 0-3 0,5 4-3 15,-5 0-4-15,-5 0-2 0,1 13 0 16,-6 1-3-16,1 8 0 0,-8 6-2 15,3 5 1-15,-6 2-1 0,1 1 0 16,-1-2-2-16,0 0 0 0,1-5-1 16,2-5 0-16,0-3 1 0,-2-3-1 15,4-2 0-15,1-3 0 0,3-4 0 16,3-1-1-16,2-1-1 0,1-3 0 0,5-4 0 16,0 0 0-16,0 0-1 0,5-8 0 15,3-1-1-15,4-3 0 0,1-5 0 16,2-2-1-16,3-7 0 0,2-1 0 15,0-5-1-15,0-5 0 0,1-1 1 16,2 1-1-16,-2 2 0 0,0 1 1 16,3 3-1-16,-2 5 1 0,-3 7 0 0,0 3 0 15,-5 7 1-15,-1 3-1 0,-4 6 0 16,-2 12 0-16,-7 2 1 0,0 8 0 16,0 8 0-16,0 5 1 0,-7 2 0 15,0 1 1-15,-1 1 1 0,1-4 0 16,1-3 0-16,0-6 1 0,4-4 1 15,2-6-1-15,0-4 0 0,7-4 1 16,-1-4 0-16,2-4-1 0,10 0 0 16,3-4 0-16,5-5-1 0,4-4 0 0,3-5-1 15,5-4-1-15,1-5-1 0,-1-9-1 16,-2 0-1-16,-3-3 0 0,0-2 0 16,-7 2-1-16,-1 1 0 0,-5 10 0 15,-6 7 1-15,-5 3 0 0,-3 9 0 16,-6 9 0-16,0 9 1 0,-3 9 0 15,-6 3 0-15,-1 7 1 0,-2 7 0 16,-4 5 1-16,-1 3 1 0,-2-3 0 0,5-2 1 16,0 1-1-16,3-6 1 0,3-3-1 15,0-7 0-15,2-1-1 0,6-2 0 16,-2-4-1-16,2-2 0 0,0-1-3 16,3-3-6-16,2-3-8 0,-3-1-10 15,5-3-12-15,-2-3-98 0,2 0-102 16,-1-7-245-16</inkml:trace>
  <inkml:trace contextRef="#ctx0" brushRef="#br0" timeOffset="157932.57">17738 14201 431 0,'0'0'92'16,"0"0"2"-16,0 0-72 0,4 0-6 16,-4 0-1-16,5-4 1 0,2 4 1 15,0 0 0-15,0-5 0 0,4 5-1 0,-1-3-3 16,2 0-3-16,0-3-1 0,-3 0-2 16,2-2 0-16,-3 1 0 0,2 0-1 15,-4-2 0-15,-2 0 1 0,-4 0 0 16,0 2 0-16,0-2-1 0,-12 2 0 15,0 3-1-15,-3-3-2 0,-6 7 0 16,-5 0-1-16,-1 0-1 0,0 7 1 16,-2 2-1-16,-1 4 1 0,4 4 0 15,-1 9 1-15,2 2-1 0,3 2 0 0,2 6 0 16,0 2 0-16,3 4-1 0,3-3 1 16,5 0-2-16,4-2 1 0,5-2 0 15,0-4-1-15,7-4 0 0,1-3 1 16,5 0-1-16,5-4 1 0,2-4 0 15,1-4 0-15,6-1-1 0,5-5 1 16,8-1-1-16,-1-5-5 0,1 0-6 16,0-5-10-16,0-1 5 0,-5-3-112 15,-4-1-102-15,-6-5-252 0</inkml:trace>
  <inkml:trace contextRef="#ctx0" brushRef="#br0" timeOffset="158924.26">18138 14155 379 0,'0'-3'91'0,"0"-2"3"15,0 3-55-15,0-2-11 0,0-3-5 16,0 3-5-16,0-3-2 0,6 0-2 15,2-1-2-15,2-2 0 0,0 0-1 16,4 0 1-16,1 0 0 0,1 2 1 16,-5 1 0-16,-1 4 0 0,0 3-2 15,-6 0 1-15,-4 7 0 0,-5 8 0 16,-10 9 0-16,-2 9-1 0,-4 6 0 16,-3 8-2-16,-1 6-1 0,-1 1-3 0,6-1-2 15,5-3-1-15,3-7-1 0,5-5 1 16,2-7-1-16,5-8 1 0,7-4 0 15,4-7 2-15,4-5 1 0,11-7 0 16,13-4 1-16,7-4-1 0,8-12-1 16,2-5 0-16,0-7 0 0,-3-6-1 15,-1-6 0-15,-15-7 0 0,-7-5 1 16,-5 4 1-16,-4-3 2 0,-5 4 0 0,-3 2 2 16,-2 2 0-16,-3 13 1 0,-1 0-1 15,1 10-1-15,4 2-1 0,2 6-3 16,5 5 0-16,1 4-3 0,5 7 0 15,7-4-1-15,-2 4-3 0,2 9-7 16,-5-2-7-16,-2 4-12 0,-1 1-14 16,-6 3-91-16,-5-4-16 0,-1 1-91 15,-5-1-179-15</inkml:trace>
  <inkml:trace contextRef="#ctx0" brushRef="#br0" timeOffset="159536.25">18511 15102 444 0,'0'-4'111'15,"0"-1"5"-15,0-1-65 0,-3 2-8 16,-2-3-4-16,0 2-5 0,-8-1-5 0,-7 2-4 15,-8 0-3-15,-19-1-4 0,-5 1-2 16,-10 4-3-16,-10 0 0 0,-10 0-3 16,-8 0 0-16,-15 0-1 0,6 0-1 15,-6 0-1-15,-9 0 2 0,-10 4 1 16,9-4 2-16,6 6 0 0,8-2-1 16,3 2 1-16,8 1-3 0,7 0-1 15,14 1-4-15,5 0-1 0,11-2-1 0,12 0-1 16,8-1 0-16,12-2 0 0,10-3-1 15,6 4 0-15,5-4-2 0,11 0-6 16,3 0-12-16,6-4-11 0,7 4-15 16,5-5-113-16,7 2-120 0,-3-2-289 15</inkml:trace>
  <inkml:trace contextRef="#ctx0" brushRef="#br0" timeOffset="166909.29">6407 9360 240 0,'0'0'61'0,"0"0"1"0,0-5-10 0,0 5-42 0,0-4-4 0,0-2 0 0,5 6 3 0,-5-5 5 0,6 1 3 0,-6 4 3 0,2-5 3 0,-2 5 1 0,0-7-2 0,0 7-2 0,0-4-4 0,0 4-4 0,0 0-3 0,0 0-3 16,-7 0-1-16,7 0-2 0,-6 8-2 15,3-5 0-15,-2 6 0 0,-1-2 0 16,-2 1 0-16,2 1 0 0,-1-3 1 15,0 2 0-15,1-1 0 0,-2-3 1 0,2 1 0 16,0 1 0-16,1-4-1 0,3-2 0 16,2 6-1-16,-5-6 0 0,5 0 0 15,0 4-1-15,0-4 1 0,5 0 0 16,-2 0 1-16,3-4 0 0,4 4 0 16,-2-7 1-16,-1 0-1 0,1 2-1 0,2-4 1 15,-1 3-1-15,-2-3 1 0,-1 0 0 16,0 0 3-16,1 2 1 0,-2-2 2 15,-5 0 2-15,2 4-1 0,-2-1 1 16,0 5-1-16,0 1-2 0,0-4-2 16,0 4-2-16,0 0-1 0,0 0-1 15,-2 0-1-15,-3 4 1 0,-1 3-1 16,0-4 1-16,0 6-1 0,-2-5 1 16,3 3-1-16,-3-2 1 0,6 2-1 0,-3-4 0 15,5 0 0-15,0-3 0 0,0 0 0 16,0 0 0-16,6 0 0 0,-4 0 1 15,3-3-1-15,3-7 1 0,-1 5 0 16,3-4 0-16,-2-1-1 0,-1 0 1 16,0 4-1-16,-1-5 1 0,0 4-1 15,-6 1 1-15,6 0 1 0,-6 2 1 16,0-1 1-16,0 2 0 0,-6 3-1 16,0 0 1-16,0 0 0 0,-1 0-1 0,-5 3-1 15,4 2-1-15,-5-5 0 0,1 5 0 16,3 1 0-16,-2-2 0 0,2-2 0 15,2-2-1-15,1 6 1 0,0-6-1 16,2 4-1-16,4-4 1 0,0 0 0 16,0 0 0-16,6 0 0 0,0 0 0 15,1 0 0-15,4-4 1 0,-4 4 0 16,1-5-1-16,-1 5 1 0,-2-3-1 0,2 3 1 16,-7 0-1-16,5 0 0 0,-5 0 0 15,0 0 1-15,-5 0-1 0,3 0 0 16,-4 0 0-16,0 7 1 0,-1-7-1 15,0 4 1-15,1-1-1 0,-1 3 1 16,1-6-1-16,6 4 0 0,-5-4 0 16,5 0 0-16,0 0 0 0,5 0-1 15,0 0 1-15,-3 0 0 0,5-4 1 0,-2 4-1 16,-2-6 1-16,-3 6 0 0,5 0-1 16,-5 0 1-16,-5 0-1 0,2 0 0 15,-3 0 1-15,-2 0-1 0,-2 8 0 16,2-6 1-16,-5 5-1 0,6-4 0 15,-4 2 1-15,4 1-1 0,0-1-2 16,1 2-4-16,3-1-8 0,3 0-6 16,-6-1-98-16,6-1-94 0,0-4-237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1T14:36:24.32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2403 9003 228 0,'0'0'54'16,"0"-4"2"-16,0 4-34 0,0 0 0 15,-2-4 1-15,2 4 0 0,0-5 2 16,0 5 1-16,0-2 0 0,-5-1 0 15,5 3-4-15,0-6-3 0,-2 6-4 16,2-3-2-16,0 3-4 0,-5-4-2 16,5 4-3-16,0 0-1 0,-7-5-1 15,7 5-1-15,-5 5 0 0,5 0 0 0,-7 5 0 16,4 2 1-16,-7 7 0 0,1 0 1 16,-4 8 1-16,1 1 0 15,-6 2 0-15,2 0-1 0,-1 2 1 0,1-1-2 16,3-6 0-16,-2 1 0 0,4-2 0 15,-1-1 0-15,4-5 0 0,3-6-1 16,3 2-1-16,2-4 0 0,0-3 1 0,0-7 0 16,7 0 0-16,2-9 1 0,1-1-1 15,2-6 2-15,2-3-1 0,0-6-2 16,0-3 1-16,-3-1-2 0,-3-1 1 16,1 4-1-16,-4-2 1 0,0 1 0 15,-5 6 0-15,0 5 2 0,0-2 0 16,0 6 1-16,0 1 0 0,0 4 1 15,3-2-1-15,2 2 0 0,2 1-1 16,5-3-1-16,-3 1 0 0,8-2-1 16,-3 2 1-16,8-5-1 0,2 2 1 0,3-1-1 15,-1-2 1-15,1 6-1 0,1-2 0 16,-1 1 1-16,-1 5-1 0,-1-4 0 16,-7 6 0-16,-2 2 1 0,1-6-2 15,-2 6-3-15,-2 0-4 0,0 0-12 16,-4 0-81-16,-2 5-82 0,-2-5-207 0</inkml:trace>
  <inkml:trace contextRef="#ctx0" brushRef="#br0" timeOffset="287.3">2199 9251 426 0,'-3'0'93'15,"3"-3"1"-15,0 3-74 0,0-5-7 16,8 5-5-16,-1-3-2 0,5 3-2 16,2-7 0-16,1 3 1 0,3 2 0 15,1-3 0-15,2 0 0 0,-1 2 0 0,-1-4-2 16,2 4 0-16,0-4-1 15,3 4-2-15,-4-1-8 0,2 4-9 0,1 0-84 16,-3-5-81-16,-3 5-211 0</inkml:trace>
  <inkml:trace contextRef="#ctx0" brushRef="#br0" timeOffset="490.02">2705 9208 428 0,'-7'9'94'16,"-3"2"1"-16,2-1-60 0,1 3-29 15,0 2-2-15,-1 5-1 0,-1 1 0 16,1-4-2-16,1 2 0 0,-1 0 0 0,3-3-4 16,3-2-7-16,2-3-21 0,0-2-65 15,2-2-76-15,4-7-187 0</inkml:trace>
  <inkml:trace contextRef="#ctx0" brushRef="#br0" timeOffset="763.26">2832 9055 470 0,'-17'0'102'0,"1"0"1"0,2 0-83 0,-3 5-11 15,8-1-3-15,-2 0-1 0,4-2-2 16,5-2-3-16,2 0 0 0,0 5 0 16,0-5-1-16,2 0 1 0,4 0 0 15,2-5 0-15,3 5 0 0,-3-3 1 0,4-3 0 16,-4 6 0-16,-2-4 0 0,0 4 0 16,-1-2 1-16,-5 2 0 0,0 0 0 15,0-7 0-15,0 7-1 0,-5 0-6 16,5-4-10-16,-5 4-90 0,5 0-86 15,-3 0-224-15</inkml:trace>
  <inkml:trace contextRef="#ctx0" brushRef="#br0" timeOffset="1510.05">3110 9125 325 0,'-8'5'83'0,"-4"9"1"0,0-1-7 15,-1 4-68-15,-2 4-2 0,2 1-1 16,-2 1-1-16,-1 0-1 0,1 0 2 16,3-1 0-16,4-6 1 0,1 0-2 15,1-1 1-15,6-3-2 0,-2-1-2 16,2-6-1-16,3 1-1 0,3-6-2 15,5 0-3-15,2-8-3 0,3-3-3 16,3-2-4-16,4-2 0 0,0-3 0 16,3 4 1-16,-5-3 3 0,-1 5 4 15,-1 3 7-15,-5 2 4 0,-1 7 2 0,-1 0 1 16,-3 0 1-16,2 5 0 0,-3 0-1 16,-1 3-1-16,-1 2-2 0,1-2-1 15,1 4-1-15,2 0-1 0,-1-1 2 16,5-4 0-16,3 1 0 0,2-8 1 15,3 0 0-15,3 0 0 0,2-11 0 16,0 1-1-16,6-1-1 0,-2-2 0 0,-2-3-1 16,3 1 0-16,-4 0 0 0,0-5 0 15,-4 2 0-15,-8 1 6 0,0-1 4 16,-8 0 5-16,-2 3 4 0,-6 5 3 16,-4 1 2-16,-4 1 0 0,-3 8-4 15,-5 0-4-15,-1 8-5 0,-7 3-3 16,-1 5-3-16,1 5-1 0,1 1-1 15,2 0-1-15,2-1 0 0,6-4-1 16,6 0-1-16,7-9 0 0,0 0-1 0,7-8 1 16,7 0-1-16,8 0 1 0,5-12 0 15,6-7-1-15,3-4-1 0,5-4-1 16,5-3-3-16,-7-3 0 0,-1-3-2 16,-4 0-2-16,-7-2 1 0,-2 2 0 15,-9-3 2-15,-3 9 1 0,-2 2 1 16,-6 5 1-16,-2 7 1 0,-3 6 1 0,-6 10-1 15,-1 3 1-15,0 14-1 0,-6 5 1 16,-2 7 1-16,-7 10 1 0,0 9 2 16,0 4 1-16,-3 2 1 0,1 2 2 15,7-7 1-15,1-2-1 0,7-5 0 16,9-5-1-16,3-7 0 0,11-6-1 16,5-9-2-16,5-4 0 0,7-6 0 15,2-5-5-15,2-11-11 0,3-5-75 16,-3-2-32-16,1-5-87 0,-4 1-200 0</inkml:trace>
  <inkml:trace contextRef="#ctx0" brushRef="#br0" timeOffset="2469.98">4628 9164 280 0,'0'-6'67'0,"0"-2"1"0,0 2-29 16,0 0-31-16,0 2 2 0,0-1 4 15,0 1 4-15,0 1 4 0,0 3 2 16,-5-4 4-16,0 0 1 0,0 4-2 15,-4 8-5-15,-5 5-4 0,-4 9-3 16,-3 6-3-16,-3 14-3 0,-3 9-2 16,-4 7 0-16,1 6-2 0,-1-3-1 15,2 2-2-15,-2-4 1 0,3-5 1 0,4-12 1 16,-1-4 1-16,4-9 1 0,6-6 1 16,4-3-1-16,5-10 0 0,6-5-1 15,3-5-2-15,9 0-2 0,2-14 0 16,6-9 0-16,3-6-1 0,7-9 0 15,-1-10 0-15,1-9-1 0,2-7-2 16,1-1 0-16,-2-1 0 0,1-1-1 0,-1 9 0 16,-1 9 1-16,1 8-1 0,-4 13 2 15,-5 8 0-15,-3 9 0 0,-3 11 0 16,-4 0 0-16,-3 12 0 0,-1 2 1 16,-4 6 0-16,-4 2 0 0,0 2 1 15,0 2 2-15,-4 5 1 0,-4-5 1 16,1 4 0-16,-5-4 1 0,-2 0 0 15,2-1 0-15,-1-8-1 0,-3-3-1 0,0-3 0 16,-1-4-1-16,1-7-1 0,-3 0 0 16,2-6 0-16,-4 1-1 0,-1-2-1 15,2-1 1-15,-1-2-1 0,4 1-3 16,1-2-5-16,2 2-9 0,3 4-4 16,6-4-99-16,5 3-96 0,4-1-237 15</inkml:trace>
  <inkml:trace contextRef="#ctx0" brushRef="#br0" timeOffset="3317.42">5399 9360 449 0,'7'-16'101'0,"-1"2"0"16,-1-3-79-16,4-1-2 0,-1-3 0 0,-2 0-2 15,0 1-1-15,-4 3 0 0,-2-3 2 16,0 6-1-16,-2 0-1 0,-4 4-2 15,-4 3-3-15,-1 7-3 0,-6 0-2 16,-4 5-3-16,0 3-1 0,-5 9-2 16,-2-2-1-16,1 6 1 0,3 0-1 15,3 1 1-15,4 1-1 0,8 1 0 16,2-7 0-16,7-1 1 0,7-1-1 16,7-3 0-16,4-5 0 0,3-7 0 15,6-5 0-15,1 0 0 0,4-6 0 0,-2-3 1 16,-1-1-1-16,-2 1 0 0,-6-2 0 15,-2 5 1-15,-7 0-1 0,-3 2 0 16,-4 6 1-16,-5-3-1 0,-8 6 0 16,1 0 0-16,-5 7 0 0,-2 2 1 15,1-1-1-15,-3 7 0 0,3 2 0 16,3-6 0-16,2 4 0 0,2 0-1 0,6-4 1 16,6-5 0-16,4-6 0 0,7 0 0 15,5-3 0-15,8-7 0 0,3-5 1 16,3-4-1-16,5-4 0 0,3-4 0 15,1-5 1-15,-2-2-1 0,0-3 0 16,-2-6 0-16,-6-7 0 0,-2 0 0 16,-3-1 0-16,-4-1 0 0,-6 11 1 15,-4 0-1-15,-4 11 0 0,1 9 0 16,-7 4 0-16,-4 13 0 0,-2-1 0 16,-6 10 0-16,-2 8 0 0,-1 10 0 0,-4 11 1 15,-6 10-1-15,-1 6 2 0,-4 10-1 16,2 3 1-16,2-5 0 0,0-4 0 15,1-5 0-15,5-4 0 0,1-8-1 16,7-3 0-16,-1-4 0 0,3-7 0 16,1-3 0-16,3-6 0 0,-5-7 1 15,5 1 0-15,-6-8 0 0,3-3 0 0,-3-6 1 16,-1-2 2-16,-4-4 0 0,3-5 4 16,-4-1 3-16,3 2 3 0,-2 2 3 15,4-1 2-15,-1 5 0 0,3 6-1 16,5 1-4-16,0 2-4 0,0-1-4 15,12 5-3-15,-4-3-2 0,6 3-2 16,9 0 0-16,1 0 1 0,7 0-6 16,1 0-9-16,1 0-13 0,2 0-17 15,-1 0-110-15,4 0-117 0,-5 0-287 0</inkml:trace>
  <inkml:trace contextRef="#ctx0" brushRef="#br0" timeOffset="4187.26">6689 9057 465 0,'-7'0'100'0,"0"0"0"0,-3 0-83 15,2 10-6-15,-3-1-3 16,2 5-1-16,-5 1-1 0,0 4 0 0,-3-3 1 15,3 6 0-15,2 1 0 0,3-2-1 16,3-1-1-16,6-6-1 0,0 3-1 16,0-3-1-16,9-4 0 0,7-4 0 15,0-3-1-15,8 2 1 0,3-5 0 16,1 0-1-16,4-9 1 0,-3 4-1 16,1-4 0-16,-4 1-1 0,-7 1 0 15,-3 0 0-15,-5 4 1 0,-4 3 0 16,-7 0 0-16,0 3 1 0,-5 4 1 0,0 3 0 15,-3 8-1-15,-1-3 1 0,-1 5-1 16,3-1-1-16,5-2 0 0,2-1-1 16,2-3 1-16,10-8-1 0,5-5 1 15,5 0-1-15,5-11 1 0,4-3-1 16,2-6 1-16,2 3-1 0,-3-10 1 16,-3 2-1-16,-3 0 0 0,-4 3 1 15,-4 1 1-15,-6 5 2 0,-6-4 2 0,-6 8 0 16,0 3 1-16,-6 3-1 0,0 0 1 15,-2 4-2-15,-4 2-2 0,4 0-1 16,-2 0-1-16,2 2-1 0,8-2 0 16,0 7 1-16,12-7-1 0,2 5 0 15,5 0 0-15,5-1 0 0,6-2 1 16,3 3-1-16,0-1 0 0,0 0 0 16,0 3 0-16,-1-2 1 0,-5 4-1 15,-3 2 0-15,-7 0 0 0,-1 2 0 0,-6-4 0 16,-3 2 0-16,-7 1 0 0,0-1 0 15,-2-2 0-15,-4 2 1 0,-5 0-1 16,1 2-1-16,-3-2-3 0,-2-1-8 16,4-4-8-16,-1 2-14 0,1-8-88 15,-1 0-95-15,2-9-227 0</inkml:trace>
  <inkml:trace contextRef="#ctx0" brushRef="#br0" timeOffset="4387.71">7458 9019 615 0,'-13'-9'139'0,"-1"-2"-1"15,6 2-105-15,1 9-11 0,7-2-8 0,-5 2-7 16,5 0-5-16,0 0-1 0,0 0 0 16,0 0 0-16,0 0-1 0,3 0-2 15,1-3-4-15,2 3-7 0,1-7-9 16,3 7-16-16,2 0-101 0,2 0-108 15,1 5-259-15</inkml:trace>
  <inkml:trace contextRef="#ctx0" brushRef="#br0" timeOffset="5093.35">7793 9183 408 0,'0'0'97'0,"0"-4"1"0,0 4-53 16,0 0-27-16,2 0-6 0,4-5-5 16,0 5-3-16,-2-3 1 0,0 0 2 15,2-2 2-15,-1 2 2 0,-5-5 1 16,4 3 2-16,-4-2 0 0,0 4 0 15,0-4-2-15,0 2 0 0,-6 2-3 0,0 3 0 16,-2 0-2-16,-2 0-2 0,-2 7 0 16,-2 2-1-16,-2 3 0 0,-2 1-2 15,2 7 1-15,1 0-2 0,4-4 1 16,4 2-1-16,2-4 0 0,5 0 0 16,9-1 0-16,3-5-1 0,3-5 1 15,8-3-1-15,3 0 1 0,4 0 0 16,4 0-1-16,1-7 1 0,4-5-1 15,-1-7 0-15,7 0 1 0,-2 0-1 16,3-11 1-16,-2-3 0 0,5-3 0 0,-5-6 0 16,-1 1 0-16,-4-4 0 0,-5-3-1 15,-3 4 1-15,-6 3 0 0,-8 5 3 16,-2 9 2-16,-6 4 0 0,-5 3 1 16,-4 8 0-16,-4 1 0 0,-5 2-1 15,-7 7-3-15,-4 4-2 0,-3 7 0 16,-7 5-2-16,0 11 1 0,-7 6 0 0,-1 7 0 15,1 6 1-15,-3 11-1 0,-3 4 0 16,3 6 1-16,5-6-1 0,2-2-1 16,8-3 1-16,6-7-1 0,10-9 0 15,9-15 1-15,9-5-1 0,10-9 1 16,6-9 0-16,5-5 0 0,3-6 0 16,2-1 1-16,-1 0-1 0,-1 2 1 15,-7-2-1-15,-6 8 1 0,-5 4 1 16,-4-6 0-16,-4 6 1 0,-1 0 0 0,-2 5-1 15,1-1 1-15,2-2-1 0,0 6 0 16,3 0-1-16,1-2 0 0,4 3 0 16,1-4 0-16,4 3 0 0,1-6 0 15,2-2-2-15,-1 0-7 0,0 0-11 16,3-3 25-16,-4-8-140 0,3 0-113 16,-6-2-290-16</inkml:trace>
  <inkml:trace contextRef="#ctx0" brushRef="#br0" timeOffset="6149.62">7239 9160 387 0,'0'-4'88'0,"0"-1"1"15,0 0-61-15,0-1-14 0,0 0-3 16,6-3-3-16,2-2-2 0,4-1 0 16,0 0 2-16,3-6 1 0,1-1-1 15,2-3 0-15,1-5-1 0,-3 0-1 16,1 0-1-16,-4-4-3 0,1 1 0 15,-3 3 0-15,-3 4 1 0,-1-1 4 16,0 2 1-16,-4 6 1 0,-3 0 1 16,0 4 1-16,0 2 0 0,-6 4-2 15,0 6-3-15,-2 0-1 0,-2 3-2 0,-5 9 0 16,-3 9 1-16,-2 3 0 0,-4 9 3 16,1 4 1-16,-2 6 2 0,-2 2 0 15,3 1-1-15,1-1 1 0,1-5-2 16,4 2-2-16,-1-6-2 0,3-3-1 15,0-8-1-15,8 0 0 0,-1-5-1 16,5-5 0-16,-2-4-1 0,6-3 1 0,-2-4-1 16,2 2 1-16,0-6-1 0,0 0 1 15,0 0 0-15,0 0 0 0,0 0 0 16,0-7 0-16,0 7 0 0,0-3 0 16,0 3-1-16,-5 0 0 0,-2 0 1 15,1 9-1-15,-5 0 0 0,0 1 0 16,0 4 0-16,-2-1 1 0,5 0-1 15,1-2 0-15,1-2 0 0,6-5 1 16,-6 1-1-16,6 0 1 0,0-5-1 0,7 0 1 16,-1 0 0-16,6-9-1 0,2 2 1 15,1-4 0-15,4-1-1 0,1-5 1 16,4 2 0-16,-3-3-1 0,0-2 0 16,-3 2 1-16,-3 1-1 0,-2 2 0 15,0 3 1-15,-6 1-1 0,-1 2 0 16,-3 6 0-16,-3 3 0 0,4 0 0 0,-4 5 0 15,0 2 0-15,0 3 0 0,0-1 0 16,0 2 1-16,0 2 1 0,0-1 0 16,0 3 1-16,-4 4 0 0,4-5 0 15,0 2 1-15,0 3-1 0,0-6-1 16,0-1 1-16,0-3-1 0,5-2-1 16,6-2 1-16,2-5-1 0,2 0 1 15,8-5-1-15,5-3 0 0,3-4 0 16,6-2 0-16,3-5-6 0,0 1-10 15,1 1-14-15,0-4-104 0,-4 6-106 0,-5 0-267 16</inkml:trace>
  <inkml:trace contextRef="#ctx0" brushRef="#br0" timeOffset="7744.99">7457 9251 313 0,'0'0'78'0,"3"-2"3"0,-3 2-46 0,5-7-7 0,-5 3-2 0,0-2-6 0,5 1-4 0,-5-3-2 0,0 5 0 0,3-3-2 0,-3 1-2 0,0 1 0 0,5-1-1 0,-5 3-1 0,4-4-2 0,-4 2 0 0,0 4-1 0,0-2 1 15,0 2 0-15,2 0 1 0,-4 0 0 16,-2 3 0-16,-3 7-1 0,-1 2-1 0,-1 2-1 16,-1-2-2-16,-4 6 0 0,2-2 1 15,-1 0 0-15,0-2 1 0,6-4 0 16,-1 0 0-16,-1-2 1 0,6-2-1 15,3-1 0-15,0-5-1 0,0 0-1 16,5-5 0-16,3-5-1 0,1 2 0 16,2-5 0-16,2-1-1 0,0-5 1 15,1 3-1-15,-2 1 1 0,-5-2-1 16,1 4 1-16,-2 2 1 0,-6 4 3 0,3 2-1 16,-3 5 1-16,-6 0 0 0,1 5 0 15,-2 3 0-15,-4 2-2 0,3 1-1 16,-5 0-1-16,5 1 2 0,-3-2 1 15,3-3 0-15,-1-3 1 0,5-4 0 16,4 4 0-16,-5-4-1 0,5 0-1 16,5 0-1-16,-1-5-1 0,5 0 0 15,-2 1-1-15,0 0 1 0,2-3-1 0,-2 7 0 16,-3-2 0-16,2 2 0 0,-6 2 0 16,0 6 0-16,0-3 0 0,-6 5-1 15,4 1 1-15,-3 0 1 0,-1 1-1 16,4 1 0-16,-3-3 0 0,5 2 0 15,-3-1 0-15,3-3 0 0,0-3 0 16,0-5 1-16,4 4-1 0,1-4 0 16,-1 0 0-16,-1-7 1 0,3 3-1 15,-3-2 0-15,-3 3 1 0,5-4-1 0,-5 7 0 16,0-3 0-16,0 3 0 0,-7 0-1 16,5 5-3-16,-4 2-5 0,-1 0-7 15,-3 1-11-15,1 2-97 0,-4 1-97 16,-4-6-242-16</inkml:trace>
  <inkml:trace contextRef="#ctx0" brushRef="#br0" timeOffset="9892.4">9477 8654 308 0,'-2'0'74'0,"-3"-3"0"0,5 3-48 0,-5 0-9 0,5 0-6 0,-4 0-4 0,4 0-1 0,-10 0 3 0,7 5 4 0,-3-1 3 16,0 2 3-16,-2-1 2 0,-1 3 0 16,2 5-1-16,-2-1-3 0,-2 6-4 15,3-4-2-15,-6 6-3 0,3 1-2 0,0 3-1 16,0-3-1-16,0 4 0 0,3 0-1 15,-1 2 0-15,3-2-1 0,1 0 2 16,5-6-1-16,0 1 0 0,0-4 0 16,6-1 0-16,3-4 0 0,2-3 0 15,3-2 0-15,5-3 0 0,2-3 0 0,4 0 0 16,2-5 0-16,6-6-1 16,0-2 0-16,1-6-1 0,0-1 0 0,0 2 0 15,3-3 0-15,-4-3 0 0,0-3 0 16,-4 1 0-16,0 0 0 0,-6-4 0 15,-3-3 0-15,-7 2 0 0,-6 1 3 16,-7 0 3-16,0 1 2 0,-12 7 1 16,-3 0 0-16,-5 6 2 0,-5-2-1 15,-2 6-3-15,-6 5-2 0,-1 7-2 0,-1 6-1 16,-4 5-1-16,1 3-1 0,3 8 1 16,-4 3-1-16,6 6 1 0,0-7-1 15,8 3-2-15,3 1-3 0,7-3-6 16,4 0-7-16,9-2-7 0,2-2-6 15,9 0-94-15,4-6-91 0,0-2-223 16</inkml:trace>
  <inkml:trace contextRef="#ctx0" brushRef="#br0" timeOffset="10541.17">9577 8789 336 0,'0'0'78'0,"0"0"-1"16,0 0-52-16,-2 0-11 15,2 0-3-15,0 0-1 0,0 0 3 0,0 0 4 16,0 0 3-16,0 5 4 0,0 3 1 16,0 2 0-16,-5-2-1 0,5 4-4 15,-5 5-3-15,5-3-3 0,0 6-2 16,-2-3-2-16,2 2 0 0,0 4-1 16,0-1-1-16,0-1-1 0,0-2-1 15,2 2-1-15,-2-2-1 0,5-3-1 16,0 1-1-16,-5-2-1 0,6-2 0 15,-6-1-1-15,6-2-5 0,-3 2-7 16,-3-2-9-16,6-2-5 0,-1-3-93 0,-2 1-92 16,2-6-223-16</inkml:trace>
  <inkml:trace contextRef="#ctx0" brushRef="#br0" timeOffset="11958.66">10066 9110 388 0,'0'-8'88'0,"0"1"1"16,-5 4-64-16,5-2-10 0,-2-1-3 16,2 4-3-16,0-2-2 0,-5 4 1 15,5-7 1-15,-2 7 2 0,2-3 1 16,0 3 0-16,-6 0-1 0,6 0-2 16,-5 3-2-16,2 6-1 0,-3 2-1 15,-1 3-1-15,-6 1 0 0,2 5 1 16,-3 3 0-16,5-1-1 0,-3-1 0 0,-1-2 0 15,2-3-1-15,3-3-1 0,0-1-1 16,3-1 1-16,2-7-1 0,3 3 0 16,-5-4-1-16,5 2-2 0,0-1-2 15,0-1-5-15,0-3-5 0,0 7-10 16,0-7-85-16,5 0-86 0,-2-7-211 16</inkml:trace>
  <inkml:trace contextRef="#ctx0" brushRef="#br0" timeOffset="12637.82">9894 9107 359 0,'0'0'88'0,"-3"0"1"0,3 0-46 16,0-4-21-16,-4 4-4 0,4 0-3 15,-5 0-2-15,5-2-1 0,0 2 2 0,-2-6 0 16,2 6-1-16,0-3 0 0,-5 3-1 16,5-4-2-16,0 4-2 0,0-6-2 15,0 6-3-15,0-3 0 0,0 3-2 16,5-8 0-16,-3 8 0 0,3-4-1 15,-1-2 0-15,4 3 0 0,-1 3 0 16,0-3 1-16,5 3-1 0,1 0 0 16,2 0 0-16,3 0 0 0,-2 3 0 15,4 3 1-15,1 0 0 0,-3 4 0 16,1 2-1-16,-4-2 2 0,3 3-1 0,-5 5 1 16,-1-2 1-16,-4-2 0 0,-1 5 3 15,-4-2 1-15,-3 1 1 0,-9-3 1 16,0 3 1-16,-7-3-1 0,-1 3-1 15,-7-4-2-15,-2 0-1 0,-1 3 0 16,0-3-1-16,-2-1 0 0,-3-5 0 0,0-2 1 16,-1-1 0-16,2-5 0 0,2 0 0 15,1 0 0-15,3-5-1 0,1 1-1 16,7-3 0-16,1 2-1 0,6-4 0 16,3 5-1-16,2-5-3 0,1 2-3 15,4 3-5-15,0 4-5 0,10-5-7 16,-1 0-9-16,4 3 28 0,1-5-123 0,4 3-95 15,2-5-242-15</inkml:trace>
  <inkml:trace contextRef="#ctx0" brushRef="#br0" timeOffset="13036.67">10373 8786 230 0,'0'0'80'0,"0"0"7"15,0-4-19-15,-3 4-5 0,3 0-4 16,0-2-11-16,-5 2-10 0,5 0-8 16,0 0-6-16,0 0-6 0,0 0-4 15,0 0-5-15,0 0-3 0,0 0-3 16,5 0-1-16,1 0-1 0,1 0 0 16,6 2 0-16,1-2 0 0,5 0-1 15,0-3 1-15,2 3 0 0,4-7 0 0,-3 5 0 16,-2 2-1-16,4-6 1 0,-2 6-2 15,-3 0-5-15,-1 0-8 0,-4 0-11 16,-5 0-88-16,-3 0-90 0,-6 5-223 16</inkml:trace>
  <inkml:trace contextRef="#ctx0" brushRef="#br0" timeOffset="13258.14">10321 9033 420 0,'-5'9'92'0,"5"-3"1"16,0 3-69-16,0-5-14 0,7 4-1 16,5 0 3-16,-2-4 0 0,8 3 2 15,2-7 3-15,3 0 1 0,2 0-1 16,3 0-1-16,0-9-3 0,-4 2-3 16,0 3-4-16,-3-3-2 0,-1 3-2 0,-1 0-7 15,-6 4-9-15,-1-5-14 0,-4 5-85 16,-2-4-90-16,1 4-223 0</inkml:trace>
  <inkml:trace contextRef="#ctx0" brushRef="#br0" timeOffset="13980.93">10998 8751 484 0,'-6'-4'111'0,"2"0"0"0,1-2-83 16,3 6-8-16,-7 0-4 0,0 0-6 16,0 8-3-16,-4-3 0 0,-3 6 3 15,1 5 1-15,-5 1 2 0,1 4 2 16,-2 3-1-16,1 1-1 0,2 4-2 15,3-3-4-15,1-1-2 0,5-1-1 16,7 0-2-16,0-3-1 0,7-3-1 0,7-5 1 16,1 0-1-16,5-3 1 0,4-7 0 15,2-3 0-15,3-2 0 0,4-8 0 16,1-4 0-16,2-3 1 0,-2-3-1 16,-2-6 0-16,-2-1 0 0,-1-5-1 15,-5 2 1-15,-7-2-1 0,-3-1 1 16,-8 1-1-16,-6 4 1 0,-6-3-1 15,-8 9 0-15,-7 6 0 0,-4 4 0 16,-2 4 0-16,-3 12 0 0,0 6 0 16,-2 4 0-16,-1 2 0 0,5 0 0 0,1 6 0 15,2-1 0-15,1-1 0 0,7-2-2 16,3 2-3-16,3 3-3 0,4 0-7 16,7-1-9-16,0-1-10 0,0-4-96 15,7 1-99-15,2-4-239 0</inkml:trace>
  <inkml:trace contextRef="#ctx0" brushRef="#br0" timeOffset="14289.46">11357 9069 485 0,'0'0'118'0,"0"0"5"0,0 0-74 16,0-2-10-16,0 2-7 0,0 0-5 16,0 0-7-16,0 0-5 0,0 0-3 0,0 0-3 15,0 0-3-15,0 0-2 0,0 0-2 16,0 0-1-16,0 0-5 0,0 0-7 15,0-7-9-15,0 7-13 0,4-5-102 16,-1-5-106-16,1-2-257 0</inkml:trace>
  <inkml:trace contextRef="#ctx0" brushRef="#br0" timeOffset="14481.19">11450 8815 608 0,'-16'-7'136'0,"8"-3"0"16,-1 5-105-16,1 2-10 0,6 3-7 16,2 0-8-16,-6 0-3 0,6-5-2 0,0 5 0 15,0 0 0-15,7-4-1 0,-3 4-6 16,2-2-11-16,-1 2-17 0,0 0-103 16,3-5-109-16,-2 1-272 0</inkml:trace>
  <inkml:trace contextRef="#ctx0" brushRef="#br0" timeOffset="18181.41">2521 10146 384 0,'-7'0'91'0,"-5"0"-1"0,9 0-53 0,-2-6-22 0,5 6-5 0,7-4-3 0,2 1-3 0,3-5-1 0,2 2 1 0,5-3 1 0,6-3 0 0,-2 0 1 0,2-4-1 0,5 0 0 0,-1 2 0 0,3-5-1 0,2-1-1 0,-6 2-1 0,4-3 0 16,1 2-1-16,-8 1 0 0,-3 1-1 16,-2 2 1-16,-3 5 2 0,-7 2 2 0,0 3 2 15,-8 5 2-15,-2-3 2 16,0 6 1-16,-2 5 2 0,-5 4-1 0,-5 8 0 16,0 6-3-16,-3 2 0 0,-3 7-2 15,-1-1-1-15,3 0-1 0,-2 0-1 16,3-4-1-16,-2-3 0 0,8-2-2 15,2-3 0-15,1-2 0 0,6-1-1 16,2-7-1-16,9 0-3 0,1-6-7 16,3-2-8-16,4-4-12 0,2-7-90 0,5-4-94 15,2-2-229-15</inkml:trace>
  <inkml:trace contextRef="#ctx0" brushRef="#br0" timeOffset="18887.37">3179 9910 439 0,'-8'7'92'16,"1"4"2"-16,-1 1-82 0,0 9 0 16,-3 0 0-16,4 1 2 0,-2 2 0 15,-1-3 0-15,4 0 1 0,3-3-2 16,3-1-2-16,0-2-2 0,0-3-3 15,7-2-1-15,1-2-1 0,5-2-1 0,0-4-1 16,5-2 0-16,2 0 0 0,1-8 0 16,0-2 0-16,-1-1-1 0,2-7 1 15,-3-3 0-15,-2-2-1 0,-3-1 1 16,-2-3-1-16,-6-1 0 0,-4 3 1 16,-2 2 4-16,0 2 2 0,-8 8 1 15,-1 2 0-15,-6 6 0 0,1 5 0 16,-7 4-1-16,2 7-3 0,-2 3-3 15,1 6 0-15,0 1 0 0,0 2 1 0,3 1-1 16,8 0 0-16,2-2-1 0,7-1 1 16,0-3-1-16,6-2 0 0,8-1-1 15,6-5 1-15,7-6-1 0,8-4 2 16,7 0-1-16,4-11 0 0,3-4 0 16,-1 0-1-16,-2-3 1 0,-6 1 0 0,-3 2-1 15,-10 2 1-15,-7 6-1 16,-7 0 5-16,-7 7 1 0,-6 0 2 0,0 0 0 15,-12 0 0-15,-1 12 0 0,-7 0 0 16,0 2-3-16,-5 4-3 0,4 1 0 16,1 2-1-16,2-1 0 0,9-3-2 15,3-4 1-15,6-2-1 0,5-4 1 16,5-7-1-16,11 0 0 0,4 0 1 16,7-5 0-16,4-5 1 0,6-3 0 15,-1-5 0-15,-2 0-1 0,-1-3 0 16,-7-3-1-16,-6-4 1 0,-3-1-1 0,-11-2 0 15,-2 3 1-15,-9-1-1 0,-7 3 1 16,-6 3 0-16,-5 4 1 0,-6 7 0 16,-3 7-1-16,-6 5 1 0,0 4-1 15,-4 8 1-15,1 3-1 0,4 5 1 16,4 4-1-16,2 3 1 0,9 0-2 0,2-1-1 16,10 3-2-16,5-7-5 0,11-2-3 15,2-3-7-15,10-4-7 0,7-2-10 16,3-4 91-16,9-7-185 0,5 0-105 15,1-6-290-15</inkml:trace>
  <inkml:trace contextRef="#ctx0" brushRef="#br0" timeOffset="19132.08">4072 10011 474 0,'0'0'106'16,"0"0"1"-16,0 0-77 0,6 6-7 0,4-6-5 15,3 4-4-15,2-4 0 0,8 0-1 16,0 0-1-16,5-4-1 0,0-3-4 16,1 2-2-16,-3-1-2 0,-2 2-8 15,-4 4-10-15,-3-6 66 0,-3 6-171 16,-2-4-107-16,-5 2-294 0</inkml:trace>
  <inkml:trace contextRef="#ctx0" brushRef="#br0" timeOffset="19450.09">4400 10111 393 0,'5'0'92'0,"2"-4"2"15,3-4-41-15,3-3-39 0,5-3-3 16,3-3 1-16,5-4-1 0,1 0-1 16,1-5-2-16,4 0-1 0,-1 0-1 0,-2-1-1 15,1-1-1-15,-3 4 2 0,-4 1 3 16,-5 3 3-16,-4 6 0 0,-6 3 1 16,-2 8 0-16,-6 3 1 0,0 6-2 15,-6 8-2-15,-2 4-2 0,-6 5-1 16,1 8 1-16,-7 3 0 0,2 4-2 15,0-3 0-15,1 3-1 0,4-2-1 16,2-6-1-16,2 0-1 0,6-7 0 0,3-4-3 16,0-2-6-16,3-6-7 0,5 0-10 15,2-7-12-15,3 1-90 0,1-5-96 16,2-7-228-16</inkml:trace>
  <inkml:trace contextRef="#ctx0" brushRef="#br0" timeOffset="19759.37">4918 10023 534 0,'-5'5'119'0,"1"-2"0"0,-2 8-90 16,0 1-11-16,0 3-7 0,0 3-6 15,0-2-2-15,2 1 0 0,4-4-1 16,0-3 0-16,7-4 0 0,2-2-1 16,5-4 1-16,6-9-1 0,5-2 0 15,4-1 0-15,2-4 0 0,-1-1 0 16,0-1 0-16,-2-2-1 0,-3-2 1 15,-5-6 0-15,-5 1 0 0,-4-3-1 16,-5-3 1-16,-6 2-1 0,-11 3 4 0,-1 5 1 16,-7 7 2-16,-6 5-1 0,-7 11 1 15,-1 9-1-15,0 6 1 0,0 7-4 16,0 9-1-16,4 3-1 0,5 4 0 16,3-2-1-16,9 2 0 0,3-1-5 15,9-4-5-15,0-4-8 0,11-8-10 16,8-4-11-16,5-6-91 0,5-5-96 0,8-6-227 15</inkml:trace>
  <inkml:trace contextRef="#ctx0" brushRef="#br0" timeOffset="20192.07">5341 10011 440 0,'0'-3'116'16,"-7"3"1"-16,0 9-26 0,0 5-66 15,-6 6-9-15,-1 7-7 0,-5 9-6 0,0 6-1 16,-2 5 0-16,-5 8 2 0,1 4 1 15,4 0 0-15,1 0 1 0,0-2 1 16,0-1-1-16,0-4-1 0,7-5-1 16,0-9-2-16,4-2-1 0,-1-6 0 15,5-6 0-15,5-5-1 0,-3-10 1 16,3-2 1-16,3-7-1 0,5-9 1 16,2-6 0-16,3-8-1 0,2-9 1 15,4-7-1-15,3-15-2 0,1-8-4 0,-1-11-2 16,3-1-4-16,1-6 0 0,2 3-1 15,3 4 1-15,-4 9 1 0,3 14 3 16,-2 7 4-16,-3 12 2 0,-1 12 0 16,-4 8 2-16,0 11-1 0,-1 0 1 15,-6 14 1-15,-1 3 2 0,-4 7 2 16,-8 5 1-16,0 0 3 0,0 0 0 16,-12 3 0-16,3-6 0 0,-2 0-1 15,1-2-1-15,-2-6-2 0,0-5-2 0,-1 1 0 16,1-7-1-16,-2 0 0 0,0-3-1 15,0-4-1-15,-2 0-2 0,-1-5-3 16,3-3-3-16,0-2-6 0,-2-5-9 16,7-1-10-16,-1-1 6 0,6-3-102 15,4 1-92-15,4 4-228 0</inkml:trace>
  <inkml:trace contextRef="#ctx0" brushRef="#br0" timeOffset="20403.38">5830 9921 498 0,'9'-6'114'0,"1"-2"1"0,-2 2-80 0,6-2-16 16,0 5-4-16,5-5-5 0,1 4-4 15,4-3-2-15,-2 4 0 0,4-2-1 16,-1 2-1-16,0-1 0 0,-3 4-8 15,-1 0 59-15,-3 0-172 0,1 0-107 16,-11 0-303-16</inkml:trace>
  <inkml:trace contextRef="#ctx0" brushRef="#br0" timeOffset="20587.4">5862 10133 599 0,'-7'3'123'15,"7"-3"0"-15,0 8-114 0,9 0-5 16,3-3-3-16,7 0 0 0,0-5 1 16,3 0-1-16,4-4 0 0,3-1 0 0,2-2 0 15,2 1-1-15,0-1-11 0,-1 4 39 16,-4 3-152-16,-2 0-108 0,-6-5-295 16</inkml:trace>
  <inkml:trace contextRef="#ctx0" brushRef="#br0" timeOffset="29663.05">6556 9858 739 0,'0'0'11'0,"-5"7"-4"0,-1 2-1 0,-3 6-1 0,-1 2 1 0,1 5 1 0,-4 4 1 0,1 4 2 0,-2-3-1 0,6 2 0 0,-3-3-2 0,5-3-1 0,0-1-2 0,6-2-2 0,0-5 1 0,0-4-1 0,13-1 1 0,3-8 0 0,5-2 0 0,5-8 0 0,2 0 1 0,5-5-2 0,2-3 0 0,-2 0 0 0,0-5-1 0,-2-1 0 16,-6-1 1-16,-8-7-1 0,-5 3 1 0,-6-4 1 0,-6 3 1 0,-6 3 2 0,-4 3 1 0,-8 3 2 0,-6 8-1 0,3 5 1 0,-10 6-2 0,2 5-1 15,-4 7-2-15,-1 9-1 0,2 4-1 16,3 5-2-16,1 3-3 0,6 2-5 15,6 0-4-15,5 0-7 0,5-6-10 16,6-2 18-16,6-8-123 0,6-1-99 0,4-6-256 16</inkml:trace>
  <inkml:trace contextRef="#ctx0" brushRef="#br0" timeOffset="32156.71">2679 10888 699 0,'-5'0'18'0,"5"-5"-7"0,0 5-5 0,6 0-3 0,0-5-1 0,6-4 0 0,1-2 1 0,7-1 1 0,2-3 1 0,5-4-1 0,5-4 0 0,2-2-1 0,1 1-1 0,3-2 0 0,-1-1-1 0,-3 1 0 0,-5 5 0 0,1 5 2 0,-9 2 2 0,-2 3 3 0,-9 5 4 0,-1 2 2 0,-7 4 1 0,-2 0 1 0,0 0-2 0,-2 4-1 0,-4 6-3 0,-7 4-2 0,-1 6-3 0,-5 6-1 0,0 4 0 0,-1 3 0 0,1 3-1 0,1-2 0 0,3-1-1 16,7-4 0-16,2 1-1 0,1-4 1 15,5-4-1-15,0-3-2 0,0-2-1 16,5-5-3-16,1-2-4 0,2-7-6 15,5-3-7-15,4 0-12 0,-1-7-17 16,2-3-78-16,0-1-91 0,1-1-212 0</inkml:trace>
  <inkml:trace contextRef="#ctx0" brushRef="#br0" timeOffset="32524.09">3322 10741 490 0,'-7'13'106'0,"-6"5"0"0,4 6-88 0,-2-1-1 16,-1 4-1-16,4-4 1 0,0 0-3 15,-3-1 1-15,11-5-1 0,-2-1-2 16,2-3-2-16,9-1-3 0,3-4-1 16,5-4-2-16,4-4 1 0,1-4-2 15,5-4 0-15,4-6 0 0,-3-4-1 0,5-2 0 16,0-3-1-16,-2-4 0 0,-2 3 1 15,-3-5-1-15,-4-2 0 0,-5-1 0 16,-5 1 0-16,-7 4 0 0,-5 4 0 16,-4-2 2-16,-8 6 1 0,-6 7 2 15,-3 7 1-15,-4 5 0 0,-4 11 1 16,-3 2 0-16,-1 8-2 0,2 4-2 16,1 3-1-16,2 3 0 0,0 2-1 15,6 0 0-15,6-1-1 0,4-4-3 16,4 3-5-16,3-3-6 0,11-3-10 0,3-3-13 15,3-5-100-15,7-2-103 0,0-6-249 16</inkml:trace>
  <inkml:trace contextRef="#ctx0" brushRef="#br0" timeOffset="33071.95">3877 10891 503 0,'-13'20'105'0,"0"8"0"16,0 6-95-16,-2 10-5 0,-3 3 0 0,0 5 0 15,-5-1 0-15,4 3 2 0,-2-3 2 16,1 0 0-16,2-6 1 0,4-5 0 15,7-5 0-15,1-3-3 0,0-8-1 16,6-4-2-16,0-5-2 0,0-5 0 16,0 0 0-16,0-8-1 0,0-2 1 15,5 5-1-15,-3-5 1 0,-2-5 0 0,8-4-1 16,-1-2 1-16,3-4-1 0,3-9 0 16,2-3 0-16,3-7-1 0,6-5-2 15,2-5-1-15,4-5-1 0,3-3-1 16,3-3 0-16,3-5 1 0,2-1 0 15,2 2 1-15,-1 6 1 0,-1 4 2 16,-6 10 1-16,-1 6-1 0,-7 9 1 16,-1 12 0-16,-7 4 0 0,-5 8 1 15,-1 4 1-15,-1 8 2 0,-8 6 1 0,0 6 1 16,-4-1 2-16,-4 7 1 0,-2 2 0 16,-5-2 2-16,-1-3 0 0,-2-1 0 15,-3-2 1-15,-2-4-2 0,0-3-1 16,-2-5-2-16,1-2-2 0,0-3-1 15,-3-2-2-15,-2-5-1 0,3 0-1 0,-2 0-3 16,3-5-2-16,-3 0-5 16,2 0-5-16,7-2-6 0,-1 2-9 0,4-2-7 15,3 2-10-15,2 0-85 0,7 4-91 16,6 1-219-16</inkml:trace>
  <inkml:trace contextRef="#ctx0" brushRef="#br0" timeOffset="33339.9">4648 10788 599 0,'-10'-9'138'15,"2"4"0"-15,2 2-101 0,6 3-12 16,0-5-10-16,0 5-7 0,0 0-6 0,9 0-2 15,-1 0 0-15,4 0 2 0,3 0 0 16,3 0 1-16,5 0 0 0,0 0-1 16,2-3-1-16,-3 3-7 0,3 0-5 15,-4 0-7-15,-2 0-9 0,-4 0-9 16,0 0-15-16,-5 4-87 0,-2-4-93 16,-2 5-226-16</inkml:trace>
  <inkml:trace contextRef="#ctx0" brushRef="#br0" timeOffset="33571.36">4647 11103 499 0,'-7'0'116'0,"2"5"1"15,5-5-81-15,0 0-12 0,-2 2-5 0,2-2-4 16,5 0-3-16,1 5 1 0,3-5 2 15,5 0 1-15,2 0 1 0,4 0-3 16,3-5-1-16,0 3-2 0,3-2-6 16,-1-2-9-16,2 2-14 0,-2-2-17 15,1 1-101-15,-1 0-106 0,-6-1-265 16</inkml:trace>
  <inkml:trace contextRef="#ctx0" brushRef="#br0" timeOffset="34255.36">5486 10892 393 0,'-6'0'103'0,"1"-5"0"15,3 5-3-15,2-6-88 0,0 6-5 16,6-5-2-16,2-1-2 0,5-2-1 16,-1-3 2-16,7-4 4 0,-1 0 1 15,5-5 1-15,4-2 1 0,-1-1 0 0,1 1-1 16,0-2-2-16,-2 0-2 0,1-1-2 16,-5 2-2-16,-2 3 1 0,-4 2 2 15,-3 1 3-15,-4 5 1 0,-2 3 2 16,-1 4 1-16,-5 2-2 0,0 3 0 15,-7 3-2-15,-2 7-3 0,-2 3-2 16,-5 6-1-16,-1 5 0 0,-7 5 1 0,3 4 1 16,0 0-1-16,1-1 1 15,2 1-1-15,4-5 0 0,2-2-1 0,5-5 0 16,3 1-1-16,4-4-1 0,0-1-2 16,4-1-4-16,3-3-4 0,2-5-7 15,5 0-9-15,0-4-12 0,0-4-36 16,0 0-55-16,0-9-86 0,0 1-192 15</inkml:trace>
  <inkml:trace contextRef="#ctx0" brushRef="#br0" timeOffset="34938.19">6074 10699 462 0,'-7'6'103'0,"-3"4"4"0,0 1-78 0,-1 2-6 16,4 0 0-16,0 1-1 0,-1-1-2 15,1-1-2-15,1-3-2 0,1 2-2 16,5-1-4-16,-2-3-3 0,2-2-2 16,0-1-2-16,2 2 0 0,4-6-1 15,0 0 1-15,1 0-1 0,6-10 0 16,0 1 0-16,1-3 0 0,0-1 0 15,0-7-1-15,-2 2 1 0,-1-2-1 16,-3-2 0-16,-6-1 0 0,-2 0 0 0,0-1 0 16,0 5 0-16,-3 6 0 0,-8-1 1 15,-1 7-1-15,-4 7 1 0,-1 5 0 16,-4 6 0-16,0 6-1 0,0 5 1 16,1 2 0-16,3 1 0 0,2 1-1 15,4 2 1-15,8-6-1 0,3 3 0 16,0-3 1-16,8-4-1 0,6-2 0 0,10-6 0 15,4-1-1-15,5-9 1 0,6 0 0 16,2-5-1-16,4-6 0 0,-2-2 0 16,-1 1 0-16,-7 0 0 0,-2-5 0 15,-6-1 1-15,-5-2-1 0,-5 6 1 16,-5-3 1-16,-8-1 1 0,-4 3 2 16,0 4 1-16,-2 3 1 0,-7 8-1 15,-3 0 0-15,-2 11 0 0,-4 3-2 0,2 4-3 16,-2 1 0-16,-1 5 0 15,5-1 0-15,3 0-1 0,7-7 0 16,4 2 0-16,0-3 0 0,9-1 0 0,6-7 0 16,4-2 0-16,6-5 0 0,0 0 1 15,3-5-1-15,5-7 0 0,1-5 0 16,-2 2-1-16,2-5 1 0,-3-7-1 16,-5-5 1-16,-5 4-1 0,-7-1 1 15,-7-2-1-15,-7 4 1 0,-6 3 0 0,-8 6-1 16,-1 5 0-16,-9 10 1 0,-2 3-1 15,-1 8 0-15,0 5-2 0,-1 4-4 16,-2 7-6-16,4 4-7 0,3-2-13 16,3 0-39-16,1 3-65 0,-1-2-95 15,7 2-213-15</inkml:trace>
  <inkml:trace contextRef="#ctx0" brushRef="#br0" timeOffset="35980.42">3262 11546 433 0,'0'-12'95'0,"0"2"2"0,0 5-78 15,0 1-6-15,0 4-4 0,0 0-2 16,0 7-1-16,-5 2 2 0,2 4 3 15,-3 7 4-15,-5 4 2 0,2 9 2 0,-3 4-2 16,-2 4 0-16,1 6-2 0,-5 3-4 16,3 2-3-16,0 0-2 0,-1-6-2 15,2-7-1-15,2-7 0 0,2-2-1 16,4-11-1-16,0-6 0 0,4-7 0 16,2 0 0-16,0-6 0 0,0 0 1 15,5-7-1-15,3-4 1 0,1-7 0 16,4-9-1-16,2-7 1 0,2-5-2 15,-1-8 0-15,2-7-1 0,2-4-1 0,0 2-1 16,1-1 0-16,4 0 0 0,0 4 0 16,2 2 0-16,-1 7 2 0,1 7-1 15,1 3 2-15,-2 7 0 0,3 9-1 16,0 12 1-16,-3 6-1 0,-4 0 1 16,-3 11 0-16,-5 5 0 0,-3 6 2 0,-4 2 0 15,-7 0 1-15,0 1 3 0,-11 1 1 16,-1-1 2-16,-3-2 1 0,-1-1 1 15,-3-4-1-15,-3-1 1 0,1-4-2 16,3-3-1-16,1-4-2 0,1 0-1 16,-1-6-2-16,4 0 0 0,-1-7-2 15,2 3-2-15,-1-4-1 0,2 2-4 16,2-1-4-16,2 0-6 0,1 3-8 16,6 0-12-16,-7 0-13 0,7 4-81 15,7 0-92-15,-1 0-215 0</inkml:trace>
  <inkml:trace contextRef="#ctx0" brushRef="#br0" timeOffset="36262.5">3942 11658 545 0,'-5'0'118'16,"5"-4"0"-16,-6 4-96 0,6 0-10 16,0 0-5-16,0 0-4 0,0 0-2 15,6 5 0-15,-1-5 2 0,2 3 1 16,4-3 1-16,1 0 0 0,6 0 1 0,4-3-1 16,2-1 0-16,3-1-2 15,1 2-6-15,-1-5-6 0,2 5-9 0,-4 0-12 16,0 3-94-16,-1-7-97 0,-2 7-237 15</inkml:trace>
  <inkml:trace contextRef="#ctx0" brushRef="#br0" timeOffset="37008.73">3922 11543 500 0,'-11'-7'111'0,"4"4"0"15,0 3-87-15,7 0-9 0,0 0-6 16,0 3-5-16,7 5-3 0,2-5 0 16,7 6 0-16,-1-4 2 0,7 0 1 15,4-5 0-15,2 7 2 0,2-7-1 16,1 0 1-16,-3 0-1 0,-2 0-2 15,0 0-1-15,-3 0 0 0,-5-5-1 16,-5 5 0-16,-2-4 0 0,-3 4 0 0,-8-3-1 16,0 3 0-16,-10 0-2 0,-3 0 0 15,-5 0 0-15,-7-5 0 0,-1 5 0 16,-5 0 0-16,-2 0 2 0,-2 5 0 16,4-2 0-16,2-3 0 0,5 7-2 15,2-2-5-15,9-5-6 0,4 4-10 16,9-4-12-16,0 0-81 0,11-6-87 15,6-1-207-15</inkml:trace>
  <inkml:trace contextRef="#ctx0" brushRef="#br0" timeOffset="37463.37">4507 11666 544 0,'0'-5'112'0,"8"2"-1"0,1-6-101 15,5 2-7-15,5-3-2 0,4-3 0 16,4-2 0-16,3-3 0 0,3-2 0 16,0-2 1-16,0-3 0 0,-2-1 0 15,1 0 0-15,-5 0 1 0,-2 6 0 16,-6 4 1-16,-5 4 0 0,-6 4 1 0,-2 5 0 16,-6 3 1-16,0 9 1 15,-5 3 2-15,-3 6 0 0,-5 8 0 0,-1 2 2 16,-7 6 1-16,-3 1 0 0,3 0-1 15,-5 0-3-15,5 0-1 0,-1-2-2 16,3-1-2-16,7-2-1 0,1 0-1 16,6-6-3-16,5 0-3 0,0-5-4 15,3-5-5-15,7-2-9 0,4-4-10 16,3-8 24-16,5-8-122 0,3 1-97 0,6-6-247 16</inkml:trace>
  <inkml:trace contextRef="#ctx0" brushRef="#br0" timeOffset="37962.55">5004 11680 382 0,'-8'7'103'0,"2"-1"5"0,-1 2-41 16,1 2-20-16,-2 0-10 0,4 2-9 15,2 1-6-15,2-2-5 0,-5-1-5 16,5 2-3-16,0-4-3 0,5 2 0 15,-1-1-1-15,1-1-1 0,2 1 1 16,4-2 1-16,-1-1 0 0,6-1 1 16,4-5 0-16,-1 0 0 0,3-9 0 0,3 0-2 15,2 0 0-15,-4-6-2 16,0 1-1-16,3-6-1 0,-3-3 1 0,-2-2-1 16,-4-1-1-16,0-5 1 0,-3 1 0 15,-7-2-1-15,-7 1 0 0,0 3 0 16,-12 0 2-16,-2 4 1 0,-4 8 1 15,-4 5 1-15,-4 6-1 0,-1 5 1 0,0 15 0 16,-4 2-2-16,2 6-1 0,-2 1-2 16,4 6 0-16,1-2 1 0,6 5-2 15,2-1-5-15,9-4-6 0,9-2-14 16,0-1 78-16,14-6-188 0,3-2-118 16,1-5-316-16</inkml:trace>
  <inkml:trace contextRef="#ctx0" brushRef="#br0" timeOffset="43805.38">2601 12530 361 0,'0'0'90'0,"0"-3"0"0,0 3-37 15,-6 0-33-15,6 0-6 0,0 0-3 16,0 0-1-16,0 0 1 0,0 0 1 16,0 0 2-16,0 0 1 0,0 0-1 15,0 0-1-15,6 3-1 0,-6-3-1 16,2 0-1-16,-2 2-1 0,0-2 1 15,0 0 0-15,0 0 0 0,0 0 2 16,0 0-1-16,0 0 1 0,0 0-2 16,-2 0-1-16,2 0-1 0,-6-4-1 0,4-3 0 15,-3 3-1-15,3-3-1 0,-3 1 0 16,-1-2-1-16,1-1 1 0,0 4 0 16,-4-2 0-16,1 1 1 0,-5-2 0 15,4 2 1-15,-2-1 0 0,-3-1 0 16,1 5-1-16,-1-5 0 0,1 8-2 0,1-3 0 15,-1 3-3-15,0 0 0 0,0 2-1 16,0 5-1-16,0-1 1 0,-1 8-1 16,0 1 1-16,-4 0-1 0,3 5 0 15,-3 2 1-15,1 2 0 0,1 3 0 16,1 4 0-16,6 4 0 0,0 0 1 16,7 2 0-16,2 5 0 0,6-6 0 15,3 2-1-15,7-6 1 0,0-3 0 16,5-4-1-16,3-5 1 0,3-7 0 15,1-6 0-15,3-3 1 0,2-4 0 0,-1-7-1 16,1 0-3-16,-3-3-7 0,1 0-11 16,-3-1-16-16,-4-1-104 0,-5-3-110 15,-5 0-269-15</inkml:trace>
  <inkml:trace contextRef="#ctx0" brushRef="#br0" timeOffset="45537.91">3158 12455 277 0,'0'0'66'16,"0"0"5"-16,0 0-39 0,0 4-8 0,5-4 1 15,-5 0 3-15,5 0 0 0,-3 0-2 16,-2 0-2-16,6 0-4 0,-3 0-2 16,-3 0-3-16,6-4-3 0,-1 4-2 15,-1-5-1-15,-1-1-2 0,2 0 1 16,-5 1 0-16,5-1 0 0,-5 2 0 0,2-2 1 16,-2 3 1-16,0-1-1 0,0-2 0 15,-2 3-1-15,2-1 0 0,-6 0-1 16,0 4-1-16,0-7 0 0,-2 3-1 15,-2 4 1-15,2-3-1 0,-6 3-1 16,3 0 0-16,-2 0 0 0,1 0 0 16,-2 0-1-16,3 0-1 0,-2 3 0 15,0 3-1-15,0 0 0 0,1 5 0 16,0 5-1-16,4 1 1 0,2 4-1 0,6 2 0 16,0-1 0-16,6 3 0 0,1-3 1 15,5 1-1-15,-3-3 0 0,3 3 0 16,2 0 0-16,-1 1 0 0,2 0 0 15,-1-1 1-15,1-1-1 0,-1-1 0 16,-5-4 1-16,3 2-1 0,-6-4 1 16,-4-3-1-16,-2 3 1 0,-2 0-1 15,-6-1 1-15,-5-2 0 0,-4-3-1 0,-4-4 1 16,-5 2 0-16,-2-7-1 0,-4 0 1 16,0 0 0-16,3 0 0 0,-2-8 0 15,4 8-1-15,6-4 1 0,0-1 0 16,4 5-1-16,2-3 1 0,3 3-1 15,0 0-4-15,6-3-8 0,6 3-8 16,0-6-12-16,9 3-90 0,1-2-95 16,8-4-231-16</inkml:trace>
  <inkml:trace contextRef="#ctx0" brushRef="#br0" timeOffset="46430.8">3668 12577 445 0,'-8'0'105'0,"1"-3"0"16,3 3-71-16,-1 0-12 0,5 0-7 16,0 0-6-16,7 0-6 0,0 0-1 15,0 0 1-15,7 0 1 0,2 0 0 16,4 0 2-16,2 0-1 0,2 0 2 16,3 0-1-16,2 0-1 0,1-3-1 15,-1 3-1-15,-1-7 0 0,-2 7-2 0,1-3 0 16,-5-3 0-16,0 6-1 0,-3-4-2 15,-3 4-3-15,-2-4-7 0,-3 4-9 16,-4 0-12-16,-4 0-81 0,-3 0-85 16,-4 0-208-16</inkml:trace>
  <inkml:trace contextRef="#ctx0" brushRef="#br0" timeOffset="47009.05">3703 12790 303 0,'-5'0'90'16,"0"0"3"-16,1 0 3 0,1 0-61 15,-1 0-6-15,1 0-4 0,3 0-4 16,-6 0-5-16,6 0-3 0,0 0-3 0,0 0-4 16,0 0-1-16,7 0-2 15,-1 0-1-15,6 0 0 0,5 0-1 0,2 0 1 16,4 0 1-16,1-6-1 0,3 6 0 16,1 0 0-16,-4 0 0 0,0 0 0 15,1 0 0-15,-3-2 1 0,-3 2-1 16,0-3 1-16,-5 3-1 0,-1-7 1 15,-3 7 0-15,-2 0-1 0,-5 0 4 16,-3 0 2-16,0 0 1 0,-3 6-1 16,-3-6 1-16,-6 0 0 0,-5 4-2 15,0 1-2-15,-6 1-3 0,0 1-1 16,-3-2-1-16,0 2 1 0,0-3-1 0,0 1 1 16,1-5-1-16,2 0-1 0,3 4-1 15,2-4-3-15,5 0-7 0,5-8-9 16,8 6-11-16,0-2-89 0,8-4-94 15,3-1-227-15</inkml:trace>
  <inkml:trace contextRef="#ctx0" brushRef="#br0" timeOffset="49583.49">4798 12071 204 0,'4'-5'76'16,"-1"5"6"-16,-3-5 5 0,4 5-30 0,-4 0-6 15,0-4-9-15,0 4-10 0,0 0-6 16,0 0-5-16,-4 0-5 0,1 0-5 16,-1 0-2-16,-2 0-2 0,-2 4-1 15,-4 3 0-15,1-1 0 0,-3 5 3 16,0 5 1-16,-6 1 1 0,1 6 0 16,-4 4 1-16,4 2-1 0,-5-3-1 15,4 6-2-15,3 0-2 0,4-4-2 16,1 1-1-16,6-2 0 0,6 2-2 15,0-2 0-15,0-4 1 0,7 0-2 16,6 0 1-16,0-2 0 0,2-3 0 0,3-3-1 16,2-3-4-16,1-1-7 0,1-2-8 15,1-6-13-15,-2-3-89 0,3 5-94 16,-5-5-227-16</inkml:trace>
  <inkml:trace contextRef="#ctx0" brushRef="#br0" timeOffset="50174.49">4858 12314 427 0,'0'0'91'0,"0"0"-1"16,0 0-76-16,0 0-4 0,4 0 0 15,0 0 1-15,4-4 0 0,0-3 1 16,1 0 1-16,4-6-2 0,5-3-1 0,1 2-2 16,1-6-2-16,6 2-2 0,-1-3 0 15,3 2-2-15,-3 3-1 0,-1-2 1 16,-4 5-1-16,0 0 1 0,-10 2 0 15,-1 1 1-15,-3 1 2 0,-6 3 2 16,3 0 0-16,-3 4 0 0,-3 2 1 16,3 0-1-16,-8 0-2 0,3 6 0 15,-1-1-1-15,-4 4 1 0,0 6 1 0,-3 5 1 16,-6 2 0-16,3 5-1 0,-2-2 0 16,1 7-1-16,2-4-1 0,1 2-1 15,2-3 0-15,5 0-1 0,1-5 0 16,2-4 0-16,4 2-1 0,-5-2 0 15,10-7-2-15,-1-3-4 0,2 1-4 16,1-6-5-16,2-3-8 0,3 0-11 16,0 0-90-16,1-5-91 0,0-5-225 15</inkml:trace>
  <inkml:trace contextRef="#ctx0" brushRef="#br0" timeOffset="50800.42">5395 12115 393 0,'0'-4'94'0,"-3"4"2"15,-2-5-57-15,5 5-11 0,-7 0-5 16,3 0-3-16,-1 0-1 0,-2 6 0 15,-1-1 0-15,0 4-1 0,0 0 0 0,-4 4-2 16,2 3-1-16,-2 2-3 16,0 3-3-16,-1 3-1 0,-1 0-2 0,2 2-2 15,5-2-1-15,-1 0-1 0,8-2 0 16,0-1 0-16,2-7-1 0,8 1 0 16,1-7 0-16,2-2 0 0,5-6 0 15,-2 0 0-15,3-7 0 0,1-4-1 16,4-2 1-16,-4-1-2 0,2-5 1 15,2-1-1-15,-5-5-1 0,-2 1 0 16,0-3 1-16,-3-3-1 0,-1-2 1 0,-6 3 0 16,-7-2 0-16,0 7 2 0,-7 2 0 15,-4 3 1-15,-3 3 1 0,-2 10 0 16,-3 1 1-16,-3 5-1 0,-2 9 0 16,0 0-1-16,1 5 0 0,-2 2-1 15,-2 5-1-15,2 2 1 0,3 2-1 16,4 3-1-16,3-2-1 0,4-2-4 15,7-1-3-15,4-3-5 0,3-4-8 0,7-4-8 16,1-3-11-16,6 1-41 0,-1-7-39 16,3 2-76-16,2-5-165 0</inkml:trace>
  <inkml:trace contextRef="#ctx0" brushRef="#br0" timeOffset="51092.58">5767 12210 436 0,'-3'0'98'0,"3"0"0"0,-5 0-71 16,5 0-10-16,8 0-4 0,1 0-6 15,-1 5-1-15,5-5 0 0,2 0 1 16,2 0 0-16,2 0 0 0,-2 0 0 16,1 0 0-16,-2-5-1 0,1 5-2 15,-2-2 0-15,1 2-2 0,-2-4-5 16,-1-1-11-16,1 5-48 0,-6 0-47 0,3-2-81 16,-4 2-191-16</inkml:trace>
  <inkml:trace contextRef="#ctx0" brushRef="#br0" timeOffset="51731.69">6235 11982 397 0,'0'-9'95'0,"0"1"3"16,0 1-52-16,0 3-22 0,5-2-3 15,-5 6-5-15,0-4-1 0,2 4-1 16,-2 0 2-16,0 6-1 0,0 1 0 16,0 3-2-16,0 3-2 0,-2 4-1 0,2 0-1 15,-5 3-2-15,2-5-3 0,3 2-1 16,-5-1 0-16,5-4-2 0,0 0 1 16,0-2-1-16,0-2 0 0,7-3 0 15,-1 1 0-15,2-2 0 0,4-4 0 16,1 0 0-16,1 0 0 0,5-7 0 15,1 2-1-15,-2-5 1 0,-2 0-1 16,3-3 0-16,-5 1 0 0,0-6 0 16,-1 1-1-16,-1-2 1 0,-5 0-1 15,0 2 1-15,-1 4 0 0,-1 0 0 0,-5 4 1 16,2 3-1-16,-2 2 0 0,0 4 0 16,-2 0-1-16,-3 6 1 0,0 0 0 15,2 5 0-15,-3 5 1 0,-1 1 0 16,-3 6 3-16,1 2 1 0,-2 3 1 15,1 2 1-15,-4 4 0 0,-3 3 0 16,2-2 0-16,-2 3-1 0,3-1-2 0,1-3-1 16,3-1 0-16,1-8-1 0,6-2 0 15,3-1-1-15,0-3-1 0,0-7-4 16,7-4-6-16,0-3-7 0,2-5-10 16,2 0-15-16,0-4-88 0,-2-3-97 15,-3-3-225-15</inkml:trace>
  <inkml:trace contextRef="#ctx0" brushRef="#br0" timeOffset="52234.15">6453 12532 467 0,'0'0'103'0,"0"0"2"16,6 0-81-16,0 0-4 0,5-5 0 0,0-5-2 16,7-2 1-16,3-4 0 15,4-6 0-15,2 1-2 0,1-9-2 16,4 2-2-16,-4-6-1 0,3-5-3 0,-6 2-2 15,-1-3-3-15,-5-4-1 0,-3 1 0 16,-6-3-2-16,-4 0 1 0,-6 1-1 16,0 0 1-16,-7 4 0 0,-4 2 0 15,2 6-1-15,-1 7 0 0,-1 5-2 16,3 4-4-16,-1 7-6 0,4 2-10 16,0 6-14-16,5 2-82 0,-6 0-13 15,6 3-82-15,0 4-165 0</inkml:trace>
  <inkml:trace contextRef="#ctx0" brushRef="#br0" timeOffset="52819.38">7113 12151 423 0,'0'0'106'0,"0"0"1"15,-6 0-39-15,6 0-46 0,-5 0-7 0,5 0-4 16,-5 0-5-16,1 4 0 0,-2-4 0 16,6 6 1-16,-4-6 0 0,1 3 0 15,3-3 1-15,-5 4-2 0,5-4 1 16,0 4-3-16,0-4 0 0,-2 0-2 16,2 4-1-16,0-4 0 0,0 0 0 15,0 0 0-15,0 0 0 0,0 0 1 16,0 0 0-16,0 0 2 0,0 0 3 15,0 0 1-15,0 0 2 0,0 0 2 16,0 0 0-16,0 0-2 0,0 0-1 16,-6 0-3-16,-1 0-2 0,1 7-3 0,-1-3 0 15,1 2-1-15,0-1 0 0,1 1 0 16,2-1 0-16,3 0 0 0,-5-2 0 16,5-3-1-16,0 4 1 0,6-4-1 15,1 0 1-15,-2-5 0 0,2 0 0 16,0 1 0-16,0-4 0 0,1 3 1 0,-2-2 0 15,-1 3 0-15,-5 0 0 16,0 4-1-16,0-4-1 0,-6 4-2 16,-1 4-5-16,-3 2-7 0,0-3-10 0,-1 7-15 15,1 1-90-15,3 1-100 0,2-1-235 16</inkml:trace>
  <inkml:trace contextRef="#ctx0" brushRef="#br0" timeOffset="53801.28">7737 11979 361 0,'0'-4'99'0,"0"4"5"16,0-5-29-16,0 5-32 0,0 0-6 15,0 0-7-15,0-3-6 0,0 3-5 16,0 0-4-16,0-3-3 0,0-2-4 16,0 5-1-16,0-6-2 0,4 0 0 0,-4 1 0 15,0-2 0-15,0 0-1 0,0 1 1 16,0-2 0-16,-4 2 0 0,4-2 0 15,-6 2 0-15,0 0-1 0,-3 2 1 16,0-1-1-16,-2 5-1 0,0 0 0 16,-3 0-1-16,-1 0-1 0,-3 9-1 15,0 2 0-15,-2 6 0 0,-3 2 1 16,1 4-1-16,0 6 0 0,0-2 0 0,2 3 1 16,7-1 0-16,0 1-1 0,4-6 1 15,4-1-1-15,5-2 0 0,0-1 0 16,7-2 1-16,6-4-1 0,2-2 1 15,3-4-1-15,1 0 1 0,2-8 0 16,1 0 0-16,-3-8-1 0,-1 2 1 16,-2 1 0-16,-2-5 1 0,-4 3-1 15,0-1 0-15,-5-3 0 0,-1-2 0 0,-4-1 0 16,-4-4 0-16,-4 4-1 0,-4-5 0 16,-3 7 0-16,-5 0 0 0,2 4 0 15,-3 5-1-15,1 3 1 0,-1 6-1 16,4-1 0-16,1 7 0 0,4 0-3 15,1 2-4-15,4 0-5 0,4 1-6 16,3-1-8-16,8-2-7 0,4-5-7 16,4-3-87-16,7-4-88 0,3 0-214 15</inkml:trace>
  <inkml:trace contextRef="#ctx0" brushRef="#br0" timeOffset="54269.99">7985 12091 468 0,'0'0'105'0,"-6"5"2"0,0 4-76 16,0 2-6-16,-2 2-3 0,-2 2-2 15,1 7-4-15,-1 0 0 0,0-1 0 0,3 2-4 16,1-6-2-16,0 1-3 0,6 0-2 16,0-7-1-16,0 0-1 0,6-4 0 15,1 3-1-15,1-4 0 0,4-6 1 16,1 0-1-16,4 0 0 0,1-5-1 16,2-3 1-16,3-4-1 0,0-3 1 15,3-4-1-15,-1 0 0 0,-3-3-1 16,2-3 1-16,-4-1 0 0,0-2-1 0,-5 3 1 15,-2-5-1-15,-5-1 0 0,-3-2 0 16,-5 2 1-16,-6 1-1 0,-1 5-1 16,-6 2 0-16,-2 6 0 0,-3 5 0 15,-2 7 0-15,-3 5 0 0,-2 11 0 16,1 6 0-16,-3 3 0 0,1 10 1 16,0 2 0-16,3 4-1 0,0 1-2 15,2-3-3-15,1 0-7 0,3 1-8 0,4-3-13 16,4-6-11-16,2-2-81 15,7-3-88-15,5-3-207 0</inkml:trace>
  <inkml:trace contextRef="#ctx0" brushRef="#br0" timeOffset="55313.12">4874 12734 360 0,'0'-2'95'0,"0"-4"4"0,0 3-39 16,-4 0-23-16,4 3-5 0,-4-6-5 15,4 6-4-15,-6-4-3 0,6 4-2 16,-4-5-1-16,4 5-1 0,-4-2-2 0,4 2-2 16,-3 0-2-16,3 0-1 0,0 0-2 15,0 0-2-15,0 0-1 0,0 0-1 16,0 0-1-16,6-3 0 0,1 3 0 16,1 0 1-16,6-6-1 0,0 2 0 15,5 2 0-15,2-2 1 0,10-1-1 16,-2 2 0-16,9-2 0 0,2 5-1 15,0-3 1-15,6 3-1 0,0 0-1 16,1 3 1-16,-1-3-1 0,6 0 0 0,1 0 1 16,0-4 0-16,7-1 0 0,1-1 0 15,4 3 0-15,7-4 0 0,-3 4 0 16,9-5 0-16,0 5 0 0,-2-2 0 16,7 0-1-16,-3 0 1 0,5-1-1 15,-4 1 1-15,4 5-1 0,1-8 0 16,0 6 1-16,-2-2-1 0,3-1 1 15,-1 1-1-15,1 4 0 0,-1-5 1 16,-4 5-1-16,1-5 0 0,-3-2 0 0,4 5 1 16,-4 2-1-16,-1-4 0 0,-2-3 0 15,-2 4 0-15,-1-4 1 0,-5 5-1 16,-5-2 0-16,1-3 0 0,-9 4 1 16,-3-3-1-16,-4 4 1 0,-4 2 0 15,-7 0 0-15,-7 0 0 0,-9 0 0 16,-5 0 1-16,-6 0 2 0,-6 0 3 15,-5-4 0-15,0 4 0 0,0 0 1 0,0 0-1 16,0 0-5-16,0 0-9 0,-3 0-10 16,3 0-13-16,-4 0-16 0,-1 0-93 15,1 0-104-15,-3-7-239 0</inkml:trace>
  <inkml:trace contextRef="#ctx0" brushRef="#br0" timeOffset="56355.05">6335 12905 398 0,'0'0'91'0,"-2"-7"0"0,2 7-55 16,0 0-23-16,0 0-3 0,-5 0 0 0,5 0-1 15,0-2 3-15,0 2 1 0,0 0 3 16,0 0 0-16,-2-5-1 0,2 5-1 16,0-5-2-16,-7 5-1 0,7-3-3 15,0-1-2-15,0-1-2 0,0-1-2 16,5-1 0-16,-1-3-1 0,2 1-1 15,1 1 1-15,4-1 0 0,-2 0-1 16,3 0 1-16,-1 3-1 0,-1-1 1 16,2 4 0-16,0-1 1 0,-2 4-1 15,1 0 0-15,2 5 0 0,-1 1-1 0,-4 0 1 16,1 5-1-16,1 1 1 0,-4-2 0 16,0 4 0-16,-4 0 0 0,-2 4 0 15,0-3 1-15,0 4-1 0,-6-2 1 16,-1 4 0-16,-7-1 0 0,1 0-1 15,-1-1 1-15,-5 1 0 0,-1 1-1 16,1-2 0-16,-1-1 1 0,0-1-1 0,1 1 0 16,0-1 0-16,3-2 0 0,-2-2 0 15,6 0 0-15,2-1 0 0,3-2 0 16,2 1 1-16,5 0-1 0,0-1 1 16,5-1-1-16,3 1 1 0,5-3 0 15,2 3 0-15,5-2 1 0,5-3 0 16,0-5 1-16,2 5 0 0,6-5 0 15,1-6 1-15,0-1-1 0,3-2 0 16,-2 2-1-16,1 3 0 0,-1-3-1 0,-7 7-1 16,-6-2 0-16,-3 2 0 0,-4 0-1 15,-6 0 0-15,-4 0-1 0,-5 2-3 16,-4 4-6-16,-4-3-13 0,-3 4 19 16,-2-1-123-16,1-1-102 0,-2-5-259 15</inkml:trace>
  <inkml:trace contextRef="#ctx0" brushRef="#br0" timeOffset="57895.67">8584 12378 448 0,'-5'-7'101'0,"5"2"0"16,0 0-76-16,0 3-10 0,0-2-3 16,9 4-5-16,0-5-1 0,4 5 2 15,0 0 0-15,1 0 3 0,5 0-1 16,1 6 1-16,-1-3-2 0,2 0-2 0,-1 3-1 16,-1-6-2-16,1 0-2 0,-2 3-1 15,-3-3 0-15,1 0-1 0,-3 0-3 16,2 0-6-16,-5 0-8 0,-2 0-13 15,0 0-84-15,-4 4-88 0,-4-4-216 16</inkml:trace>
  <inkml:trace contextRef="#ctx0" brushRef="#br0" timeOffset="58421.57">8526 12656 438 0,'-2'0'99'0,"-4"0"3"16,6 0-73-16,-5 0-5 0,5 3-5 15,0-3-2-15,0 0-3 0,0 0 0 16,5 0 0-16,-1 0-1 0,4 0 0 16,1 0 0-16,7 0 0 0,1 0-2 15,5-3-1-15,1 3-3 0,3 0-2 16,1-3-1-16,0 3-2 0,-2 0 0 15,-3 0-1-15,0 0-4 0,-3 0-11 16,-2 0-18-16,-4 0-91 0,0 3-100 16,-6-3-246-16</inkml:trace>
  <inkml:trace contextRef="#ctx0" brushRef="#br0" timeOffset="61537.12">9708 11878 308 0,'0'0'72'0,"0"0"3"0,-6 0-42 15,6 0-15-15,-2 0-1 0,2 0 0 16,0 0-2-16,0 0 1 0,0 0-1 16,-5 0 0-16,5 0-1 0,0 0-1 15,0 0 0-15,0-2-1 0,0 2-1 16,0 0-2-16,0 0-2 0,0 0 0 16,0-4-1-16,0 4 0 0,0 0 0 15,0 0-1-15,-2-5 1 0,2 5-1 0,0 0-1 16,0-2 0-16,0 2-1 0,0-4-1 15,0 4 0-15,0 0-1 0,2 0 1 16,-2 0-1-16,0-5 0 0,0 5-1 16,0 0 1-16,0 0 0 0,0 0-1 15,0-2 0-15,0 2 0 0,0 0 0 16,0 0 1-16,0 0-1 0,0 0 0 16,0 0 0-16,0 0-1 0,0 0 1 0,0 0 0 15,0 0 0-15,0 0 0 16,0 2 0-16,0-2 0 0,0 0 0 0,0 0 0 15,0 0 0-15,0 6 0 0,0-6 0 16,0 0 0-16,0 0 0 0,0 0 0 16,0 4 0-16,0-4 0 0,0 0 0 15,0 0 1-15,0-4-1 0,0 4 0 16,0 0 0-16,0-6 0 0,5 6 1 16,-5-3-1-16,0-2 0 0,0 1 0 0,0 1 0 15,2-2 0-15,-2 1 0 0,0 0 0 16,0-2 0-16,0 3 0 0,0-2 0 15,-5 5 0-15,3-7 1 0,-4 3-1 16,1-3 0-16,-4 3 0 0,2-1 0 16,0 5 0-16,-6-4 0 0,1 4 0 15,0 0 0-15,-1 0 0 0,4 2 0 16,-3 3 1-16,0 1-1 0,3 0 1 16,-3 6-1-16,3 2 1 0,-4 2 0 0,-1 4 1 15,-2 2 2-15,2 2 2 0,4 3 1 16,-2 2 1-16,-1-2 1 0,5 3 1 15,-3-1-1-15,-1 1-1 0,5-1-2 16,0 0-1-16,2-1-1 0,2 1-1 16,3-6-2-16,0 0 0 0,0-1 0 15,6-4 0-15,-4-4 0 0,3-2 0 16,-3-2 1-16,-2 0-1 0,6-5 1 16,0-2 1-16,-4 3-1 0,4-3 2 0,-1-3-2 15,-3 0 1-15,3-5 0 0,1 0-1 16,-1 3 0-16,-2-5-1 0,3 2 0 15,1-3 0-15,-2 5 0 0,1-5-1 16,-3 4 0-16,2-1 1 0,2 1-1 16,0 0 0-16,0 0 0 0,5 0 0 15,-5-2 0-15,4 0 0 0,-2 0 0 0,0-3 0 16,0 0 1-16,-2-1-1 0,0 0 0 16,-1 2 0-16,-3 1 0 0,2-1 1 15,-5 6 0-15,5-2 0 0,-5-1 0 16,0 5 0-16,0-2 0 0,0 2 0 15,0 0 0-15,0-6-1 0,0 6 1 0,2 0-1 16,-2 0 1-16,0 0-1 0,0-4 1 16,0 4 1-16,0 0-1 0,0-3 2 15,-2 3-1-15,2-7 0 0,-9 5 1 16,7-2-1-16,-3-1-1 0,1 1 0 16,-1 4 0-16,0-3-1 0,2 3 0 15,-2 0 1-15,-1-5-1 0,0 5 0 16,3 0 0-16,-3 0 0 0,0 0 0 0,1 0 1 15,0 0-1-15,3 0 0 16,2 0 0-16,-6 0 0 0,6 0 0 0,0 0 1 16,0 0-1-16,0 0 0 0,0 0 0 15,-2 0 0-15,2 0 0 0,0 0 1 16,0 0-1-16,0 0 1 0,0 0-1 16,0 0 1-16,0 0-1 0,0 0 0 15,0-3 0-15,0 3 1 0,0 0-1 16,-5 0 0-16,5 0 0 0,0 0 0 0,0 0 0 15,0 0 0-15,0 0 0 0,0 0 0 16,0 0-1-16,0 0 1 0,0 0 0 16,0 0-1-16,0 0 1 0,-2 0-1 15,2 0 1-15,0 0-1 0,0 3 1 16,0-3 0-16,-5 0 0 0,5 0 1 16,-5 0-1-16,5 0 0 0,-3 0 1 15,3 0-1-15,-7 0 0 0,7 0 0 16,-6 0 1-16,6 0-1 0,-5 0-1 0,3 0 1 15,2 0 0-15,-5 0 0 0,5 0 0 16,-5 0-1-16,3 5 1 0,2-5-1 16,-7 3 1-16,2-3-1 0,2 4 1 15,-2-4-1-15,-1 7 1 0,-1-4-1 16,0 4 1-16,1-2 0 0,0 4 0 16,0 1-1-16,3 1 1 0,-3 1 0 0,1 1 0 15,2-2 0-15,-2 1-1 0,5 4 1 16,-5-4 0-16,5-1 0 0,0 0 0 15,0-1 0-15,6 4 0 0,0-2-1 16,-1-5 1-16,2 5 0 0,0-3 0 16,0-3 1-16,2-1 0 0,4-5 0 15,0 0 0-15,4-9 0 0,-1 2 0 16,4-3 0-16,-1-1 0 0,0-5 0 16,0 1 0-16,-3-1 0 0,1-2 0 15,-8-2-1-15,3 2 1 0,-5-3 0 0,-5 0 0 16,-2-1-1-16,-4 3 1 0,-7 2-1 15,2 4 0-15,-4 1 0 0,-5 2 0 16,-1 2-1-16,0 8 1 0,2 0 0 16,-2 7-1-16,0 0 1 0,-1 3 0 15,2 3 1-15,3 1 0 0,3 0 0 0,3 3 1 16,-3 2-1-16,6 0 1 0,4-3-1 16,2 2 0-16,0-3 0 0,0 1-1 15,0-6 1-15,2-1 0 0,3 1-2 16,-3-4-3-16,3 2-4 0,1 0-6 15,-3 0-7-15,2-1-9 0,2 1-12 16,1-3-89-16,4 3-93 0,0-8-223 16</inkml:trace>
  <inkml:trace contextRef="#ctx0" brushRef="#br0" timeOffset="62118.47">9933 12115 386 0,'-6'0'91'0,"4"0"3"15,-3 0-57-15,5-4-12 0,-2 4-3 16,2 0-4-16,0 0-2 0,-5-5-1 16,5 5-1-16,0 0-1 0,0 0-1 15,0-2-2-15,0 2 1 0,0 0-2 16,0-5 1-16,0 5-1 0,0 0-1 16,0 0-1-16,0 0-1 0,-4 0-1 15,4 0-2-15,0 0 0 0,0 0-2 16,0 0 0-16,4 0 0 0,1 0-1 15,-2 0 0-15,2 0 0 0,2 0 1 0,-1-5-1 16,-3 5 1-16,-3-1 0 0,5 1 0 16,-5-7 0-16,0 7 0 0,-6 0-1 15,4-3 1-15,-4 3 0 0,0 0 0 16,0 0-1-16,0 6 0 0,0-2-2 16,3-3-5-16,-3 6-7 0,0-2-11 15,6 3-14-15,-2-4-80 0,2 5-91 16,7-2-210-16</inkml:trace>
  <inkml:trace contextRef="#ctx0" brushRef="#br0" timeOffset="71302.82">9069 11969 362 0,'-4'-3'78'0,"4"3"0"0,-5-7-65 0,5 7-4 0,0-2-2 16,0 2 0-16,0-6 2 0,0 6 3 0,0-5 1 15,7 1 2-15,-7-2 0 0,5 2 0 16,-3-3-2-16,4 2-2 0,1-3-3 16,2 2-3-16,2-1-1 0,2 2-1 15,6-2 0-15,-1-1-1 0,3 2 1 16,0-2 1-16,-1-1 0 0,4 6 1 15,-3-3 1-15,-6 6 0 0,2 0 0 16,-8 7 0-16,-3 1 1 0,0 6 0 16,-6 1 0-16,-7 6 0 0,-3 3 1 0,1-1 1 15,-6 0 0-15,-2 3-1 0,1-2-1 16,-1-5-1-16,2-1 0 0,2-3-3 16,0-3 0-16,6-2-2 0,1-1-1 15,6-6 1-15,0 3-2 0,0-2 1 16,10-4 0-16,2 6-1 0,4-1 0 15,-1 0 1-15,3 4 0 0,-2 2 0 0,-2 2 0 16,-1 6 0-16,-6 0 0 0,-7 1 0 16,0 2 0-16,0 3 0 0,-8 3 0 15,-5-4 0-15,-1 1 0 0,-6-4 0 16,0 0 1-16,0-4 0 0,-6 0 0 16,0-4 0-16,0-2 0 0,5-3 1 15,-3-2 1-15,4-1 0 0,4-5-1 16,-2 0 1-16,5-5 0 0,2 1-1 15,1-6 0-15,-1 1-1 0,2-3-1 16,2 1-1-16,0 0-3 0,1 1-7 0,-1 2-10 16,7 0-99-16,0-3-96 0,0 0-245 15</inkml:trace>
  <inkml:trace contextRef="#ctx0" brushRef="#br0" timeOffset="72121.22">10032 11991 354 0,'-5'-4'85'0,"5"-1"1"16,-2 3-37-16,2-2-35 0,0 4-3 15,0 0-1-15,0 0 1 0,0 0 2 16,0 0 2-16,0 0 2 0,0 0 1 16,-6 0-1-16,6 4 0 0,-2 3 0 15,-3 3-2-15,-1 2-1 0,0 3 0 16,-2 1-1-16,-4 5-2 0,3 1-1 0,-4 0-2 16,1 1 0-16,-1 2-2 0,1 1-1 15,4-1-1-15,3-2-1 0,5 1 0 16,0-9 0-16,0 1-1 0,5-4 0 15,2-4-1-15,2 1 1 0,2-6 0 16,2-3 0-16,5 0 0 0,2 0 0 16,-3-4-1-16,6-5 1 0,-1-6-1 15,2-4 0-15,-2 1 0 0,4-2-1 16,-5-4 1-16,-1-1-1 0,0-2 1 0,-2 2-1 16,-5-2 0-16,-4-2 1 0,-4-3 0 15,-5 4-1-15,0-2 2 0,-7 5 1 16,-6 0 1-16,-7 4 2 0,-1 7-1 15,-3 5 1-15,-3 9 0 0,-1 0-1 16,-3 12-1-16,2 8-1 0,-1 2 0 16,2 5-1-16,1-2 0 0,2 7 0 0,4-3-1 15,1 1-1-15,2 0 1 0,8-2 0 16,0 0-1-16,8-1-3 0,2-4-4 16,2-1-7-16,5-3-8 0,4-3-11 15,3-4-13-15,-1-4-87 0,6-1-93 16,0 0-222-16</inkml:trace>
  <inkml:trace contextRef="#ctx0" brushRef="#br0" timeOffset="72728.96">9180 12693 473 0,'5'0'98'0,"9"-5"0"0,2 1-88 15,7-1-3-15,10 1 2 0,5-3 3 16,10 1 4-16,7-3 5 0,10 0 2 15,9-1 1-15,9 0 0 0,-1-2-4 16,4 3-3-16,-1 0-5 0,-6 2-4 16,-7 2-4-16,-10 0-2 0,-5 0 0 15,-12-1-1-15,-9 6 0 0,-11-2 0 16,-6 2 0-16,-10 0-3 0,-9 0-5 16,-3 0-12-16,-8 0-15 0,-9 0-93 0,-2 0-99 15,-9-3-243-15</inkml:trace>
  <inkml:trace contextRef="#ctx0" brushRef="#br0" timeOffset="73367.8">9720 12753 473 0,'-11'0'106'0,"5"0"1"16,0 0-80-16,4 0-6 0,2 0-3 15,-5 0-3-15,5-5-1 0,0 1-1 0,0-3 1 16,0 2-2-16,5-4-2 0,1 1-1 16,2 1-2-16,5 0-2 0,1 3-1 15,4-2-2-15,-3 6 0 0,5 0-1 16,-2 9-1-16,-4-1 1 0,-2 0-1 15,-2 8 1-15,0-5 0 0,-5 1 0 16,-5 4 0-16,0 2 1 0,0 0 0 16,-10 4 0-16,1 0 0 0,-8 2 0 0,3 6 0 15,-6-3 0-15,-2-1-1 0,-3-5 0 16,0 1-1-16,-1-1 0 0,-1-1 0 16,0-4 0-16,2 3 0 0,5-4 0 15,4 4 0-15,2-3-1 0,2-3 1 16,12 3-1-16,0-4-1 0,7-3 1 15,8-3 0-15,8 0 0 0,6-1 0 16,5-5 0-16,6 0 1 0,4 2 0 0,2-2 0 16,-1 0 1-16,-3 0-1 0,-3 0 1 15,-1-2-1-15,-8 2 1 0,-3-9-1 16,-2 4 1-16,-6-2-3 0,-6 2-3 16,-4-5-6-16,1 2-7 0,-7-3-9 15,3 0 0-15,-1-2-98 0,1 1-93 16,0-1-225-16</inkml:trace>
  <inkml:trace contextRef="#ctx0" brushRef="#br0" timeOffset="73678.8">10507 12348 572 0,'0'-13'124'0,"0"1"0"15,8 4-100-15,-1 5-10 0,4 0-3 16,3 3-4-16,3-8-1 0,6 3 1 16,3 0 1-16,-1 3 0 0,3-4-1 15,0 1 0-15,3 1-2 0,-4-1-1 0,-1 5-1 16,-4-5-4-16,-2 1-6 15,-2 4-6-15,-3-5-9 0,-4 5-10 0,-4 0-12 16,-5 0-64-16,-2 6-23 0,-7-1-77 16,-3 1-157-16</inkml:trace>
  <inkml:trace contextRef="#ctx0" brushRef="#br0" timeOffset="73884.8">10527 12585 437 0,'-7'7'102'0,"2"-1"1"16,-1 1-55-16,6-1-34 0,0 0-5 16,0-1-1-16,7-3-1 0,0-2 3 15,5 0 2-15,9-2 2 0,5-5 2 16,5 1 1-16,4-2-1 0,4 1-2 0,1 0-3 16,0 2-3-16,-7 0-2 0,-4 5-2 15,-5-6-6-15,-8 6-9 0,-6-7-13 16,-3 7-99-16,-7 0-99 0,-5 0-252 15</inkml:trace>
  <inkml:trace contextRef="#ctx0" brushRef="#br0" timeOffset="75657.16">11322 12439 394 0,'-4'0'97'0,"-2"-4"2"0,3 4-54 0,3 0-15 0,0 0-4 16,-4-6-5-16,4 6-4 0,0-2-3 15,0 2-1-15,4-10-1 0,3 4-4 16,1-7-1-16,3-2-2 0,5 0-1 16,1-3-1-16,5 1-1 0,2-4-1 15,0-1-1-15,-1-1 1 0,5 2-1 16,-4-2 1-16,-3 4-1 0,-2 2 1 15,-5 1-1-15,-2 6 2 0,-5 4 2 16,-7 6 2-16,0 0 2 0,-6 10 2 16,-4 7 2-16,-5 6 2 0,-3 4 0 0,-2 7-2 15,-4 9-1-15,-3 3-1 0,2 0-2 16,-1-1-2-16,1-6-2 0,3 4-2 16,3-9 0-16,2-2 0 0,9-7-2 15,0-4 1-15,8-4-1 0,0 1-1 16,0-5-2-16,9-4-5 0,3-5-5 15,2-4-8-15,3 0-10 0,2-10-16 16,-2-1-85-16,5-2-93 0,-1-3-223 0</inkml:trace>
  <inkml:trace contextRef="#ctx0" brushRef="#br0" timeOffset="76086.99">11846 12203 381 0,'17'-9'100'0,"0"4"2"0,-1 3-24 0,0 2-55 16,-2 0-2-16,1 10 0 0,-4-2-2 15,-4 4 1-15,0 3 0 0,-7 0 3 16,0 4 1-16,-11 5 0 0,-1 3-2 16,-6 3-3-16,-3 3-3 0,-6 3-3 15,-4 1-5-15,-1 3-2 0,2-3-2 0,0-5-2 16,5 0-1-16,7-4-1 0,6-6 0 15,12 2-1-15,3-3-1 0,10-5 1 16,7 0 0-16,6-10 1 0,4-1-1 16,2-5 1-16,-1-10-1 0,1-3 0 15,-4-6 1-15,-3 0-1 0,-5 1 0 16,-6-5 1-16,-7 2 1 0,-7-5 0 16,-4-3 0-16,-6 3 0 0,-9-6 0 15,-3-2 1-15,-3 0 0 0,-4 0 2 16,-1 2-1-16,2 4 1 0,0-5 0 0,5 4 0 15,8 1-1-15,5 3-1 0,10 0-1 16,3 0-1-16,11 5-1 0,3 1 0 16,5 6 0-16,5 1 0 0,3 3 1 15,3 4-3-15,0 5-6 0,3-5-9 16,1 5-14-16,3 0-106 0,-3 8-110 16,2 4-271-16</inkml:trace>
  <inkml:trace contextRef="#ctx0" brushRef="#br0" timeOffset="76636.19">12280 12478 476 0,'-10'0'125'15,"-2"0"1"-15,3 7-47 0,-5-1-44 16,0 1-7-16,3 5-9 0,-1 1-7 16,4 3-4-16,1-3-1 0,1-1-1 15,6 2 0-15,0 0-1 0,7-1-2 0,3-6 1 16,7 3-1-16,5-4 1 0,2-6 0 16,8 0-1-16,-1-7 0 0,3-5 1 15,-4-3-2-15,-2-2 1 0,-3-6-1 16,-1-1 0-16,-7-2-1 0,-3-5 1 15,-6-2-1-15,-8 2-1 0,0 0 1 16,-10 0-1-16,-2 7 0 0,-5 2 0 16,-5 6-1-16,-3 6 0 0,-2 10 0 0,-4 0 0 15,1 15 0-15,-3 4 0 0,2 5 0 16,-1 5 0-16,2 9 0 0,4 0 1 16,4-1-1-16,5 0-1 0,8 1-4 15,7-4-3-15,6-6-5 0,5 1-10 16,5-2-11-16,3-4-102 0,3-2-104 15,0-4-255-15</inkml:trace>
  <inkml:trace contextRef="#ctx0" brushRef="#br0" timeOffset="77298.85">13196 11911 395 0,'-6'-5'98'0,"4"5"4"16,-8 0-55-16,1 0-13 0,-4 10-5 15,0 2-4-15,-1 4-2 0,-3 5-1 16,1 3 0-16,-1 2-2 0,1 7-1 16,-2 3-3-16,1 7-2 0,-1-2-2 15,-2 5-4-15,1 4-1 0,1-2-2 16,3 6-1-16,1-4-2 0,2-4 0 16,5 0 0-16,2-2-1 0,5-6 0 15,0 1 0-15,10-3 0 0,3-7 0 0,1-2 0 16,7-5 1-16,4-6-1 0,3-5-3 15,5-4-3-15,1-7-5 0,5-6-6 16,0 4-9-16,1-6-7 0,-6 1-1 16,-1-8-96-16,-7 3-92 0,-6-1-223 15</inkml:trace>
  <inkml:trace contextRef="#ctx0" brushRef="#br0" timeOffset="77661.46">12825 12330 415 0,'0'-5'90'0,"0"5"2"0,7 0-69 16,4 0-9-16,3 0-2 0,1 0-1 0,5 0 2 15,0 0 1-15,6-2 2 0,-1 2 0 16,-3 0-2-16,3-6-2 0,-5 1-2 16,0 5-2-16,-5-3-3 0,-2-4-2 15,-2 4-2-15,-5 3-2 0,-6-7-5 16,0 7-6-16,0 0-8 0,-11 0-10 15,3 0-13-15,-5 0-23 0,-1 7-23 16,-4-1-14-16,0 1-52 0,1 2-89 16</inkml:trace>
  <inkml:trace contextRef="#ctx0" brushRef="#br0" timeOffset="77839.97">12814 12451 361 0,'-9'13'94'0,"-2"-2"5"0,2-1-44 15,3 1-18-15,0 1-6 0,4-4-5 16,2-1-5-16,0 0-4 0,0 0-1 15,7-2-1-15,0 0 0 0,4-1 0 16,4-4 0-16,3 0 0 0,4 0-1 0,4-7-2 16,2 2-2-16,3-2-3 0,-1-4-2 15,3 4-1-15,-2-2-5 0,1 2-9 16,-4 2-14-16,-2 5-102 0,-1-4-105 16,-9 0-261-16</inkml:trace>
  <inkml:trace contextRef="#ctx0" brushRef="#br0" timeOffset="83865.17">15665 8700 401 0,'0'-11'90'0,"4"-1"2"0,-1 2-66 0,-3-1-7 0,7 1-3 0,-2 1-3 0,0 0 0 0,-2 1 0 0,-3-2 1 0,6 3 1 0,-6 3-2 0,0 0 0 0,0 4-2 0,0 4 0 0,-9 7 0 0,-2 13-2 0,-5 9 0 0,-2 13-1 0,-7 9-1 16,-1 8 1-16,0 5-2 0,-2 0-2 16,-4-2-1-16,4-4-1 0,-3-3 0 15,5-8-1-15,4-7 1 0,7-7-1 16,3-5 1-16,6-10-1 0,6-6 1 15,0-7 0-15,10-9 0 0,2-12 0 0,5-8 0 16,3-5 0-16,1-9 0 0,5-9-1 16,-3-4 0-16,0 1 0 0,-5-3-1 15,-5-7 0-15,-4 10 0 0,-1-2 1 16,-8 3-1-16,5 3 0 0,-5 7 1 16,2 3 0-16,-2 7 0 0,0 3 1 15,5 8 0-15,-1 1 0 0,-1 2 1 16,4 1 1-16,5 6 1 0,1-4 0 15,7 5 2-15,2-3-1 0,9 1 1 0,4-3 0 16,4 3-1-16,5-2-2 0,-1 0-1 16,1 3-1-16,0-4-1 0,-7 4 0 15,1 0 0-15,-5-2 0 0,-5 6 0 16,-3-5-2-16,-3 5-2 0,-4-6-3 16,-4 6-6-16,-7 0-8 0,-2 0-9 15,-5 0-10-15,0 7-93 0,-5-1-95 16,-2 2-231-16</inkml:trace>
  <inkml:trace contextRef="#ctx0" brushRef="#br0" timeOffset="84098.03">15546 9043 379 0,'-17'6'100'0,"5"1"0"16,2-7-24-16,7 4-51 0,3-4 3 15,3 0 0-15,4 0-4 0,5 0-2 16,3 0 1-16,3 0-3 0,6-5-4 16,4-3-4-16,-1 3-4 0,4 0-5 15,-1 1-8-15,2 4-8 0,1-2-8 16,-5 2-8-16,-2 2-12 0,0-2-37 16,-6 4-44-16,-1-4-74 0,-1 7-163 15</inkml:trace>
  <inkml:trace contextRef="#ctx0" brushRef="#br0" timeOffset="84331.3">15996 9107 506 0,'-14'6'108'16,"3"3"1"-16,1-1-94 0,-1 7-6 15,3-3 0-15,-3 0-1 0,3 2 0 16,1-3 0-16,1-2 1 0,-2-4 0 16,3 2 0-16,5-3-1 0,-2 2-7 15,2-6-11-15,6 0-17 0,-2 0-90 16,2 0-1-16,-1-6-78 0,2 4-152 0</inkml:trace>
  <inkml:trace contextRef="#ctx0" brushRef="#br0" timeOffset="84616.28">15996 8896 524 0,'-19'-3'121'0,"7"-3"0"16,-2 3-88-16,6 3-9 0,1 0-7 15,1 0-6-15,6 0-4 0,-2 0-2 16,2 0 0-16,0-3 1 0,7 3 1 15,-4-6 1-15,5 3 1 0,1 0-1 16,-1 3 1-16,2-7 0 0,-2 7 0 16,-5-2-1-16,2 2 0 0,-5 0 1 15,0 0-1-15,0 4 0 0,-6 1-2 0,0 0 0 16,0 4-2-16,-2-3-5 0,2 2-7 16,0 1-7-16,6 0-11 0,0-3-12 15,0 2-15-15,6-3-89 0,2 0-99 16,3-5-225-16</inkml:trace>
  <inkml:trace contextRef="#ctx0" brushRef="#br0" timeOffset="85304.82">16292 8958 495 0,'-5'7'111'0,"-3"2"-1"15,-5-6-76-15,4 8-23 0,-1 1-3 16,-5 3-1-16,-3 3 0 0,-2 2 1 15,0-3 4-15,4 5 1 0,-1-2 1 16,3-5 0-16,3 3-1 0,9-6-3 0,2-6-3 16,2 0-4-16,10-6-4 0,2 0-3 15,7-8-2-15,5-2-4 0,6-1-1 16,2-3-2-16,4 1 1 0,1-1 1 16,0-4 2-16,-4 6 4 0,-4 3 3 15,-8 2 4-15,-4 7 4 0,-5 0 2 16,-4 0 2-16,-8 11 0 0,-2 1 1 15,0 2-1-15,-2 1-1 0,-3 2-3 0,5-1-2 16,0-2-2-16,0 2-1 0,0-3 1 16,13-4-1-16,1-5-1 0,3-4 1 15,5 0 0-15,0-7-1 0,8-1 0 16,-2-4 0-16,-2-3 0 0,0 7 1 16,-4-3-1-16,-2 0 0 0,-3 1 0 15,-8-2 1-15,-3 2 1 0,-6 0 0 16,0-3 3-16,-9 2 3 0,-3 0 1 0,-7 9 0 15,1 2 0-15,-2 0 0 0,3 12 0 16,-2 1-3-16,0 6-3 0,4-3-2 16,1 3 1-16,3-1-2 0,4 2 0 15,2-6 0-15,5-1 0 0,0-4 0 16,6-4 0-16,7-5 0 0,1 0 0 16,5-9 0-16,7-5 0 0,1-4 0 15,6-2-1-15,0-3 1 0,1-2-1 0,4-2-1 16,-5-5 1-16,-4-1-1 0,1-1 0 15,-9-1 0-15,-5-1 0 0,-1 2 1 16,-4 2 0-16,-4 6 0 0,-1 4 0 16,-6 4 1-16,0 6-1 0,0 8 0 15,-2 4 0-15,-4 7 0 0,-6 7 1 16,2 7-1-16,-7 5 0 0,3 9 0 16,-6 9 1-16,0 2 0 0,-1 2 1 0,0 2-1 15,4 2 2-15,3-5 0 16,3-5 0-16,9-5 1 0,2-6-1 0,8-6 1 15,6-8-1-15,4-5 0 0,6-3-1 16,4-9-4-16,1-4-7 0,7-4-9 16,-1-3-15-16,2-6-102 0,-1-3-106 15,-1-1-263-15</inkml:trace>
  <inkml:trace contextRef="#ctx0" brushRef="#br0" timeOffset="86269.65">17664 8944 452 0,'-5'-6'99'16,"1"-1"1"-16,-2 7-83 0,1 0-3 0,2 9-2 16,-3 5 0-16,-5 6 1 0,2 5 3 15,-6 9 3-15,-2 12 3 0,-4 0 1 16,-1 12-1-16,-3 2-3 0,-1 7-4 16,-1-3-5-16,-1-1-3 0,3-3-2 15,0-4-3-15,0-6 0 0,6-7-1 16,4-6 0-16,1-9 1 0,2-6-1 15,6-6 1-15,0-5 0 0,6-11 0 16,0-5-1-16,12-10 1 0,1-7 0 16,2-7-1-16,7-7 0 0,0-6 0 15,4-9-1-15,-2-5 0 0,0-2 0 0,1-7-1 16,0 2 0-16,-2-5 0 0,3 3 0 16,0 6 0-16,0 9 0 0,1 7 0 15,0 9 1-15,0 11-1 0,3 10 1 16,-3 6 0-16,0 12 0 0,-1 6 0 15,0 4 0-15,-5 8 0 0,-2 0 0 16,-8 1 1-16,0 1 1 0,-7 3 1 0,-4-4 2 16,-12-2 3-16,-1-3 0 0,-7 0 0 15,-1-5 1-15,-5 0-1 0,-5-4-2 16,4-2-2-16,-3 0-2 0,0-8-1 16,3 0 0-16,0 0 0 0,1-8-1 15,1-3-2-15,5-1-4 0,4-1-5 16,3-1-6-16,4-1-9 0,6 3-11 0,6 3 5 15,7 1-103-15,4 1-95 0,6 3-233 16</inkml:trace>
  <inkml:trace contextRef="#ctx0" brushRef="#br0" timeOffset="86759.05">18455 9065 502 0,'7'-12'116'0,"-1"3"2"0,1-2-83 16,2 2-5-16,-4-2-2 0,4-1-2 0,-6 1-1 15,-3 2 1-15,0 0 0 0,-9 2-2 16,1 0-3-16,-6 7-4 0,-2 0-5 15,-6 10-5-15,-6 1-3 0,-3 3-2 16,-9 3-1-16,1 4-1 0,2 3 0 16,4-2 1-16,6 2-1 0,2-3-1 15,14 1 1-15,11-6-2 0,9-4 1 16,9-6-2-16,12-6-2 0,10 0-2 16,5-9-2-16,3 0 0 0,4-2-1 15,-6-1 1-15,-3 0 1 0,-12 1 2 0,-6 0 4 16,-6 2 1-16,-9 5 3 0,-2 1 1 15,-8 3-1-15,0 5 2 0,-10 2-1 16,0 1 0-16,-1 4 1 0,-5 4-2 16,1-2 1-16,-2 1-1 0,4 4 1 15,1-5-1-15,3 4 0 0,6-5-1 16,3-2 0-16,7-1 0 0,6-5 0 0,4-5-1 16,6-5 1-16,6-5-3 0,4-3-4 15,3-5-9-15,0 3-9 0,1-4-16 16,0 3-101-16,0 3-109 0,-4 5-260 15</inkml:trace>
  <inkml:trace contextRef="#ctx0" brushRef="#br0" timeOffset="87280.96">18749 9154 456 0,'8'-7'102'0,"4"-5"2"0,4-1-78 15,6-6-6-15,6-3-3 0,2-3-3 16,4-7-1-16,1-3-1 0,-1-4 0 16,2-4-1-16,1-2-1 0,0-5-3 15,-7-2-2-15,-2 6-2 0,4 2 1 16,-9 8 2-16,-2 4 2 0,-7 10 1 15,-1 10 0-15,-8 8 3 0,-5 12 3 16,-16 7-2-16,6 11-2 0,-9 7-2 0,-7 11 1 16,-2 6-2-16,0 7-2 15,4 3-2-15,-6-5-2 0,0-2 0 0,4-3-2 16,6-5 1-16,0-6 0 0,4-11-1 16,5-3 1-16,6-5-1 0,5-5-3 15,0-6-2-15,0-1-4 0,0-8-2 16,0 0-2-16,5-7-2 0,-5 0-1 15,0-2 0-15,-6-4 4 0,1-3 2 16,-2 1 3-16,-1-4 3 0,-5 2 4 0,-1-2 5 16,-1 5 7-16,-1 1 5 0,1 0 5 15,-3 1 4-15,2 3 3 0,4 2 0 16,3 3-3-16,5 1-3 0,4 3-5 16,7 3-3-16,7 1-3 0,5 2-4 15,7-2-2-15,2-1 0 0,4 2-1 16,0-5-1-16,1 0-7 0,-5 0-10 0,1 0-11 15,0 0-13-15,-7 0-18 0,-3 0-100 16,-3 5-115-16,-6-5-258 0</inkml:trace>
  <inkml:trace contextRef="#ctx0" brushRef="#br0" timeOffset="88529.94">19821 8794 498 0,'-8'-11'120'16,"-3"3"1"-16,2 4-82 0,-9 4-9 16,3 6-8-16,-2 3-7 0,8 7-7 0,-5 0-1 15,1 6 1-15,-5 2 0 0,5 4 2 16,0-2-1-16,-2-1-1 0,1 0 0 15,2 2-2-15,4-4-2 0,3-5-2 16,5 1 0-16,8-7-1 0,6-4-1 16,2-4 1-16,6-4-1 0,9 0 0 15,5-9 0-15,3 0 0 0,-1 3-1 16,1-6 1-16,-1 1 0 0,-5 1-1 16,-5 1 1-16,-13 3 0 0,0-2 1 0,-4 8 0 15,-5 0 1-15,-6 0-1 0,-6 8 2 16,-1-4-1-16,-4 7 1 0,1-1 0 15,-2 1 0-15,1 2-1 0,3-4 0 16,3 1-1-16,5-2 0 0,5 1 0 16,4-6-1-16,5 3 1 0,3-6-1 15,3 0 0-15,1 0 1 0,3-8 0 16,-4 2-1-16,-1-6 1 0,-4-3-1 0,-2-1 0 16,-5-2 1-16,-2 0-1 0,0-3 0 15,-6 0 0-15,-6 4 1 0,3 0-1 16,-7 4 1-16,3 5-1 0,-6 4 0 15,4 4 1-15,-3 0-1 0,-1 10 0 16,5-3 0-16,-2 2 1 0,3 1-1 16,7 1 0-16,0 0 0 0,6-1 0 15,2-6 0-15,9-4 0 0,3 7 1 0,8-7-1 16,9-9 1-16,-1 0-1 0,9 2 1 16,2-4-1-16,3 0 1 0,-2-6-1 15,-7 5 0-15,-2-3 0 0,-2-4 0 16,-7 0 1-16,0 0-1 0,-7-4 0 15,1-3 0-15,-5-5 1 0,-3-1-1 16,-4 3 0-16,-4-2 1 0,-3-2-1 16,-5 6 0-16,0 4 0 0,-6 3 1 0,0 6-1 15,-1 3 0-15,0 3 0 0,-1 8 0 16,-3 3 1-16,-3 9 0 0,-4 5 0 16,-1 6 1-16,-3 12 1 0,-4 2 0 15,-6 10 0-15,-2 9 0 0,0-1-1 16,2 2 0-16,3-1-1 0,4-8 0 15,4-3 0-15,8-10-1 0,8-11 0 16,5-3 0-16,8-8 0 0,9-5 1 16,2-8 0-16,7-5-1 0,3-5 1 0,2-3 0 15,3-1-1-15,-5-5 1 0,-2 2-1 16,-2 3 0-16,-6 2 0 0,-5 1 0 16,-1 3 0-16,-7 4 1 0,0 4 1 15,-6 4-1-15,0 5 1 0,0 1 0 16,-6 2 0-16,4 2-1 0,-2 2 0 15,4 1 0-15,0-2-1 0,0-2 1 0,6-4-1 16,8-1 0-16,-1-5 0 16,7-3-1-16,1-6-1 0,4 1-2 0,2-2 1 15,3 2-1-15,-7 2 0 0,2 3 0 16,-5-6 2-16,-2 6 1 0,-9 7 1 16,-2-2 1-16,-7 3 1 0,0 1-1 15,-6 4 1-15,-2-2 0 0,-4 1-1 16,-1-1-4-16,0-2-6 0,4-3-9 0,-3 0-14 15,6-6 107-15,6 0-218 0,6 0-122 16,2 0-335-16</inkml:trace>
  <inkml:trace contextRef="#ctx0" brushRef="#br0" timeOffset="88725.53">20996 8838 612 0,'-11'-11'136'0,"-2"2"1"0,4 5-109 16,-2 4-6-16,4 0-6 0,2 0-7 16,3 0-4-16,-3 4 0 0,3-4-1 15,2 7 1-15,0-3-2 0,0 2-2 16,2-2-10-16,3 3-8 0,0-2-16 0,-2 2-19 16,2-3-89-16,-3 1-104 0,-2 0-241 15</inkml:trace>
  <inkml:trace contextRef="#ctx0" brushRef="#br0" timeOffset="89649.18">21210 8931 323 0,'0'0'90'0,"5"-7"7"0,-5 7-35 16,0 0-9-16,0 0-6 0,0 0-6 15,0 0-4-15,0 0-5 0,2 0-4 0,-2 0-3 16,0 0-5-16,0 0-3 0,5 0-2 16,-5 7-2-16,0-7-2 0,0 0-1 15,0 2-1-15,0-2-2 0,0 0-1 16,0 0 0-16,0 0-2 0,0 0-1 15,0 0 0-15,0 0-1 0,2 0 0 16,-2 0 0-16,0 0-1 0,0-2 1 16,0 2 0-16,0-4 0 0,5 4 1 15,-5-6-1-15,0 6 1 0,0-4-1 0,-6 4 0 16,4-5 0-16,-2 5-1 0,-3 0-1 16,3 0 1-16,-3 0-1 0,2 7 0 15,-1-2 0-15,-2 4 0 0,-1 4 1 16,1 4-1-16,0-2 0 0,-3 6 1 15,2 1-1-15,-1 1 1 0,5 0-1 16,1-3 0-16,4-2 0 0,0-1 0 16,7-5 0-16,1-6 1 0,5-1-1 15,6-5 1-15,7-7-1 0,6-2 1 0,8-2-1 16,6-4 1-16,3 0-1 0,3-5 1 16,-1-4-1-16,-3-2 1 0,1-6-1 15,-6-3 0-15,-3-8 1 0,-1-3-1 16,-4-2 1-16,0 1-1 0,-4 0 0 15,-5 3 1-15,-6 5-1 0,-4 9 1 16,-7 8-1-16,-9 5 1 0,-10 6-1 0,-6 7 1 16,-7 4-1-16,-3 11 1 0,-3 4-1 15,-5 6 0-15,2 10 0 0,-3 3 0 16,0 5 0-16,-1 5-1 0,3 5-4 16,2 1-4-16,3-2-2 0,7-8-1 15,11 1 0-15,7-10-1 0,10-7 1 16,6-11 4-16,7-5 3 0,6-8 2 15,1 0 0-15,-1 0 2 0,-1 0 1 16,-3-8 3-16,-2 8 4 0,-3 0 1 0,-7 0 3 16,-2 9 1-16,-4-2 1 0,-4 2 0 15,5 2-3-15,-5 1-3 0,0-1-1 16,6 0-2-16,-2-3-2 0,7-3 0 16,5-5 0-16,8 0-1 0,9 0 1 15,3-2-1-15,6-6-3 0,-2 1-6 16,0-2-8-16,-5 0-9 0,-5-3-16 0,-6-1-104 15,-4-6-111-15,-4 2-264 0</inkml:trace>
  <inkml:trace contextRef="#ctx0" brushRef="#br0" timeOffset="91558.85">22721 8563 283 0,'-4'-6'76'0,"-2"6"2"0,1-5-25 16,2 5-24-16,-1 0-4 0,4 0-5 15,-6 0 0-15,3 0 0 0,-1 0 1 16,-1 0 0-16,-2 8 0 0,0-5-1 15,1 6-2-15,-1 2-1 0,-1 1-3 16,-1 3-3-16,0 4-2 0,1 3-2 16,-4 2 0-16,2 0 1 0,0 1 0 0,-4 1 1 15,4 5 0-15,0-2 0 0,1-1-1 16,5-3 0-16,4 5-2 0,0-6-2 16,4-3-1-16,4-5 0 0,1 4-2 15,4-8 1-15,3-3 0 0,0-4 1 16,2-5 0-16,3 0 0 0,1-2 1 15,4-8-1-15,1-2 1 0,5-3-1 16,1-4-1-16,6-2-1 0,-3-5 1 16,3-4-1-16,-2 0 0 0,-3-8-1 0,-1-2 1 15,-7-4-1-15,-5 1 1 0,-7 4 0 16,-4 0 1-16,-10 3 2 0,-5 6 3 16,-11 3 2-16,-7 8 3 0,-9 0 1 15,-5 7 1-15,-7 3-1 0,-1 9-2 16,-2 8-3-16,4 4-3 0,1 9-1 15,2 5-2-15,7 5-1 0,5 3-2 16,1 6-5-16,8-1-7 0,0 0-6 16,9-1-9-16,4 2-12 0,6-6-102 0,0-5-103 15,5-3-249-15</inkml:trace>
  <inkml:trace contextRef="#ctx0" brushRef="#br0" timeOffset="92892.49">22793 8775 137 0,'0'-7'54'0,"0"-1"13"16,0-4-9-16,0 3 1 0,0-1 6 15,0 3-2-15,0-2-8 0,-2 0-8 16,2 5-11-16,0 1-7 0,0-2-6 15,0 5-4-15,0 0-2 0,0 5-1 16,0 2 1-16,0 4 0 0,0 3 1 16,-5 8 2-16,5 4 1 0,-6 1-1 0,3 7-2 15,-1-3-2-15,4 1-3 0,-7 0-3 16,7-1-3-16,0-6-2 0,0 1-1 16,0-5-1-16,6-1-2 0,-6-7 1 15,2-1-2-15,3-1-4 0,-5-1-6 16,4-5-9-16,-4 0-11 0,3-3-15 15,-3-2-90-15,0 0-97 0,0 4-230 16</inkml:trace>
  <inkml:trace contextRef="#ctx0" brushRef="#br0" timeOffset="93471.74">23156 9080 382 0,'0'0'97'0,"0"-5"3"15,0 0-35-15,0 5-33 0,0-5-5 16,-6 0-1-16,4 2 0 0,-3-1-1 16,-1-1-1-16,-1 1-1 0,3 4-4 15,-2-6-1-15,0 6-5 0,2 0-3 16,-3 0-3-16,1 0-2 0,2 0-3 15,0 5 0-15,-1 0-2 0,-2 4 1 0,5 1-1 16,2 3 0-16,0 1 0 0,0 6 0 16,0 0 0-16,8 3 0 0,-1 2 0 15,-1-2 0-15,1 0 0 0,2-1 0 16,-3-1 0-16,2 1 0 0,-4-5 0 16,1 1 0-16,-5-3 0 0,0-2 1 15,0-1-1-15,-9-2 0 0,0-1 0 0,-6-6 0 16,-3 1 1-16,-2-4-1 0,-4 0 0 15,0 0 0-15,-4-5 1 0,2-3-1 16,1 3 1-16,1-3-1 0,6 2 0 16,2-1 0-16,6-3-1 0,2 5-4 15,5-2-5-15,3 2-7 0,0-2-7 16,13 4-11-16,-4-4-95 0,9 3-96 16,-3-3-234-16</inkml:trace>
  <inkml:trace contextRef="#ctx0" brushRef="#br0" timeOffset="93812.84">23389 8888 531 0,'-3'-4'115'0,"3"-3"0"0,7 4-94 15,2 1-7-15,7 2-5 0,0-9-3 16,6 9-2-16,2-2 1 0,-3 2-1 15,4 0 1-15,-4 0-1 0,1 0-2 16,1 4-2-16,-3-4-4 0,-2 7-6 16,-2-7-7-16,-3 5-13 0,-2 2-90 15,-8-4-93-15,2 3-228 0</inkml:trace>
  <inkml:trace contextRef="#ctx0" brushRef="#br0" timeOffset="94031.89">23388 9072 410 0,'-7'0'98'0,"1"0"1"0,6 7-33 0,0-7-49 15,5 0 1-15,3 3 3 0,0-3 2 16,5 7 3-16,5-7 1 0,0 3-2 16,3-3-4-16,1 7-4 0,3-4-6 15,-4-3-3-15,4 4-4 0,-3-4-4 16,3 0-3-16,-1 0-4 0,-2 0-4 0,-2-5-7 15,-1-1-9-15,-4 3-14 0,-2-1-86 16,0-2-90-16,-1 6-223 0</inkml:trace>
  <inkml:trace contextRef="#ctx0" brushRef="#br0" timeOffset="94772.2">23630 9082 408 0,'-4'0'98'0,"-1"0"3"16,2 0-61-16,-2-2-8 0,-2 2-6 15,-1 0-2-15,-3 0-1 0,2 0 0 16,-3 0 0-16,-2 2 0 0,0-2-1 16,-2 0-2-16,1 7-1 0,2-7-2 0,0 3-1 15,-3-3-2-15,0 7-2 0,1-4-2 16,2-3 0-16,-1 4-3 0,1-4-1 15,0 7-2-15,5-7-1 0,1 4-1 16,-5-4-1-16,5 0-1 0,0 5 1 16,1-5-1-16,1 0 1 0,-2 0 0 15,5 0-1-15,4 0 0 0,5 0 1 16,2 0-1-16,4 0 1 0,7 0-1 16,3 0 1-16,3 0-1 0,-1 0 0 0,2 0-2 15,1 0-4-15,-1 0-3 0,-1 0-5 16,0 0-5-16,-5 0-11 0,5 0-11 15,-5 0-98-15,2 0-101 0,-8 0-250 16</inkml:trace>
  <inkml:trace contextRef="#ctx0" brushRef="#br0" timeOffset="95280.81">24043 8770 549 0,'-9'0'131'0,"-4"7"2"16,-3 2-72-16,2 8-33 0,1 2-8 15,2 5-5-15,-4 1-3 0,6 0-1 16,0-2 0-16,3 0-1 0,6-1 0 16,0-1-2-16,8-5-2 0,6 1-1 0,0-4-1 15,5-2-1-15,0-6-1 0,3 0 1 16,3-5-1-16,1-7 0 0,1-1 0 16,-1-5-1-16,0-1 0 0,-1-8 0 15,-1-2-2-15,2-2-1 0,-2-5-3 16,-5-2-1-16,-3 1-1 0,-4-4-1 15,-5 0-1-15,-7 2 2 0,-6-1 1 16,-6 6 3-16,-3 6 1 0,-4 6 3 16,-2 6 2-16,-5 9 0 0,1 2 1 0,4 12 1 15,-6 1-1-15,1 10 0 0,1 2-2 16,1 7 0-16,0 4 0 0,4-3-1 16,0 3 0-16,6-1-1 0,1-3 0 15,7-1 0-15,6-8-1 0,0-4-3 16,6 0-6-16,3-7-7 0,3-2-11 15,2-1-14-15,0-6-97 0,4-3-3 0,-4 0-87 16,4 0-166-16</inkml:trace>
  <inkml:trace contextRef="#ctx0" brushRef="#br0" timeOffset="95735.15">24617 9083 498 0,'0'-3'120'0,"0"3"5"0,0-5-75 0,3 5-2 16,-3-5-2-16,0 5-3 0,-3-2-3 16,-2 2-5-16,3-4-7 0,-3 4-7 15,0 0-8-15,1 0-5 0,-2 0-4 16,-1 4-2-16,1-4-1 0,0 4-1 16,1 1 0-16,3-5-1 0,2 3 0 0,0-3 0 15,2 0 0-15,4 0-1 0,0 0 2 16,1 0-1-16,0 0 1 0,-1 0 0 15,-1 0 1-15,-5 0 0 0,3 0 0 16,-3 0 0-16,0 0 0 0,-3 3 0 16,-1 4-1-16,-3-4 1 0,0 4 0 15,0-2 0-15,1 2-1 0,1-4 0 16,3 4-5-16,2-7-8 0,0 3-10 0,7-3-10 16,-1-6-15-16,6 0 38 0,-2-4-144 15,6 0-110-15,-1-2-270 0</inkml:trace>
  <inkml:trace contextRef="#ctx0" brushRef="#br0" timeOffset="96142.14">24634 8769 509 0,'-3'-5'114'0,"-2"5"4"0,3 0-84 16,2 0-4-16,-8 7-2 0,3-1-2 16,0-2 0-16,2 4 0 0,-1-4-2 15,-2 4-4-15,4-5-4 0,2 1-6 0,0 1-3 16,0-3-4-16,2-2-1 0,4 0-2 16,0 0 1-16,1 0-1 0,4 0 0 15,-4-7 0-15,1 3 0 0,-2 4 0 16,1-6 0-16,-2 6 0 0,-5-5 0 15,0 5 0-15,0 0 0 0,0 0 1 16,-6 0-1-16,0 5 0 0,0-5 1 16,4 6-1-16,-2-6 1 0,0 4-1 15,4-4 0-15,0 0 0 0,0 0 0 0,4 0 1 16,0-4-1-16,-2 1 0 0,4-3 1 16,-6 3 0-16,6 0-1 0,-6-3 1 15,0 6-1-15,-6 0-4 0,4 0-8 16,-4 0-11-16,1 6-17 0,-1-2-104 15,1 4-110-15,-1-5-270 0</inkml:trace>
  <inkml:trace contextRef="#ctx0" brushRef="#br0" timeOffset="99760.91">16390 10110 489 0,'0'-5'101'0,"4"-1"1"0,7-3-93 0,1 4-3 16,3-5-1-16,5-3-3 0,1-3-1 15,4-2 1-15,0-4-1 0,-2-1 0 16,3-3 0-16,0-1 0 0,1 2 1 16,0-1 0-16,0 4 1 0,-3 1-1 15,1 5 1-15,-4 3-1 0,-6 4 0 16,-2 1 0-16,-3 8 1 0,-8 8 4 15,-2 4 4-15,-5 3 2 0,-3 7 2 16,-6 5 2-16,-4 7 1 0,-3 5-1 16,-4 2-3-16,3 3-3 0,-4 2-2 0,1-1-2 15,4 1-1-15,6-9-2 0,1-3-1 16,3-2-1-16,5-10-1 0,4-1 0 16,2-8-1-16,0-4-2 0,0-4-3 15,7-5-4-15,0-5-8 0,2-6-9 16,4-3-8-16,0-5-9 0,1-3-83 0,2-3-89 15,0 3-206-15</inkml:trace>
  <inkml:trace contextRef="#ctx0" brushRef="#br0" timeOffset="100184.28">17099 9757 407 0,'0'-4'105'0,"0"-1"1"0,0 5-22 16,-5 5-64-16,-2 2-1 0,1 8 0 16,-3 0-3-16,-3 6 2 0,-1 3 2 15,-2 1 2-15,-1 1-1 0,1 0-3 16,2-4-3-16,0-4-3 0,6 1-4 16,2-5-2-16,5-3-3 0,5-1-1 15,6-4-2-15,0 1 0 0,6 0 0 0,4 0 0 16,-1 3-1-16,3 1 1 0,-1 4 0 15,-2 4 0-15,-5 1 0 0,3 1 0 16,-9 0 0-16,0 2-1 0,-5 0 1 16,-4-2 0-16,0-1 0 0,0-2 1 15,-7-1-1-15,-1 0 0 0,-5-2 1 16,-1-1-1-16,-4 0 1 0,-3 1-1 16,0-4 1-16,-5 1-1 0,2-4 0 15,1-1 1-15,-2-7-1 0,0 4 0 0,6-4 1 16,3 0-1-16,3-4 0 0,0 0 0 15,5-1 0-15,3 2 0 0,0-5-2 16,5-2-4-16,0 2-6 0,6-6-7 16,4 5-12-16,0-3-14 0,2-2-86 15,1-1-97-15,0 3-223 0</inkml:trace>
  <inkml:trace contextRef="#ctx0" brushRef="#br0" timeOffset="100357.71">17048 9936 528 0,'0'-12'116'0,"6"-4"0"16,6 2-92-16,3 2-9 0,4-2-5 15,6-2-5-15,2 2-3 0,2 2-1 16,4 3 0-16,4-1-2 0,-1 3-2 0,4 0-6 16,1 4-8-16,-3 3-15 0,1-3-85 15,-5 3-91-15,2 0-223 0</inkml:trace>
  <inkml:trace contextRef="#ctx0" brushRef="#br0" timeOffset="100936.21">17694 10038 514 0,'-17'9'110'0,"3"7"2"0,-5 6-96 0,4 4-4 15,-4 9-2-15,-1 3-4 0,0 9-1 16,-6 5 1-16,2 1 2 0,1 0 1 15,2 1 0-15,-1-4 0 0,5-1 0 16,3-9-2-16,2-4-2 0,5-5-2 16,2-7-1-16,5-4 0 0,0-6-2 0,0-4 1 15,5-10-1-15,2 0 1 0,0-13-1 16,4-4 0-16,-3-2 1 0,6-8-1 16,0-4 0-16,3-10-1 0,-3 0-1 15,1-9-1-15,2-3-1 0,-1-2 0 16,3-5 0-16,1 6 0 0,1 1 1 15,4 6 1-15,0 6 1 0,1 6 1 16,3 10 1-16,-3 9 0 0,1 6 0 16,5 7 1-16,-5 3 1 0,-2 10-1 0,-4 5 1 15,-4 1 0-15,-2 7 0 0,-6 2 0 16,-4 4 1-16,-5-1-1 0,0 0 2 16,-6-3 1-16,-2-1 1 0,-3-4 0 15,-4 1 1-15,-3-5 0 0,-3-2-1 16,-3-1-1-16,-4-3-1 0,1-2-2 0,-1-4-2 15,2-4 0-15,1-6-2 0,4-1-3 16,2 1-4-16,4-2-5 0,4-4-8 16,3 2-11-16,2 1-14 0,6 2-85 15,7-4-91-15,5 0-222 0</inkml:trace>
  <inkml:trace contextRef="#ctx0" brushRef="#br0" timeOffset="101176.18">18199 9999 512 0,'12'-6'121'0,"11"-2"2"0,6 5-84 0,5-5-6 15,1 5-7-15,2-2-9 0,-4 5-5 16,0-4-4-16,-6 4-2 0,-5 0-3 15,-5 0-2-15,-1 0 0 0,-1 0-5 16,-2 0-7-16,-2 5-13 0,0 0 71 16,-4-3-176-16,-1 5-112 0,-1-7-299 15</inkml:trace>
  <inkml:trace contextRef="#ctx0" brushRef="#br0" timeOffset="101399.57">18258 10200 495 0,'-16'3'108'16,"5"5"1"-16,11-4-88 0,0 5-4 15,3-5 1-15,7 3-1 0,4-3 1 16,4 3 0-16,0-4 2 0,6-3-1 0,2 2-2 16,0-2-4-16,-1 5-4 0,-2-5-3 15,-1 0-2-15,0 0-2 0,-2 0-3 16,-1 0-6-16,0 0-8 0,0 0-14 15,1-7 24-15,-2 0-126 0,2 2-102 16,0 2-257-16</inkml:trace>
  <inkml:trace contextRef="#ctx0" brushRef="#br0" timeOffset="101903.99">19119 9912 494 0,'-3'-7'111'0,"-2"4"1"0,-5 3-87 0,2 11-1 15,-2 2-1-15,-3 7-2 0,-2 1-2 16,0 5 1-16,1 0 2 0,-2 1-3 16,3 2-2-16,3-5-4 0,1 0-4 15,9-1-3-15,0-4-2 0,9-1-1 16,2-5-1-16,5-4-1 0,3-2 1 15,2-7-1-15,5-5 0 0,-1-1 0 16,-4-6-2-16,5-4-1 0,1-1-3 16,0-2-3-16,-1 1-2 0,-7-5-3 0,-3-3 0 15,-1 0 0-15,-5-2 1 0,-18-2 3 16,-5 4 4-16,-6 2 4 0,0 5 3 16,-5 7 2-16,-5 9 1 0,-1 9 0 15,5 9 1-15,-1 2-3 0,-1 7-1 16,-2 7-1-16,4 0-2 0,2 0-5 15,6 1-11-15,6-1-13 0,3-5-96 16,8-2-102-16,8-4-250 0</inkml:trace>
  <inkml:trace contextRef="#ctx0" brushRef="#br0" timeOffset="103473.65">16822 10766 370 0,'-6'-3'91'0,"0"-3"1"0,-2 6-36 0,-4 5-41 0,5 5 0 0,-1 7-1 0,-5 6 0 0,0 11 2 0,-7 7 3 0,1 8 3 0,-3 6 1 0,-2 5-2 0,4 4-2 0,-2 1-3 0,2 1-5 0,3-5-3 0,3-2-3 0,1-7-1 0,6-10-2 0,0-5 0 0,7-11-1 0,-6-5-1 0,6-9 0 16,0-4 1-16,6-8-1 0,-1-7 1 16,3-6 0-16,0-9 0 0,4-8 0 15,3-10 0-15,2-7-1 0,4-9-1 16,1-1 0-16,1-4-1 0,-2-1-1 0,4-1-1 15,-3 1 1-15,-1 2 0 0,4 7 1 16,-5 3 1-16,2 8 0 0,2 4 1 16,-3 11 1-16,3 8 0 0,-3 10-1 15,-2 9 1-15,-2 0 0 0,0 8 1 16,-1 6-1-16,-1 7 2 0,-4 2 0 16,-1 4 1-16,-3 1 1 0,-7 2 2 15,0 1 0-15,0 1 1 0,-6-3 0 0,-5-4 1 16,1-2-1-16,-3-5-1 0,-1-1 0 15,-2-3-1-15,0-6-1 0,-1-2 0 16,1-1-1-16,-3-2-1 0,1-3-1 16,3 0 0-16,-3 0-2 0,3-4 0 15,2-2-4-15,0 1-2 0,5-2-6 16,4-3-5-16,4 3-8 0,0-1-10 16,11-4-10-16,-2 2-85 0,8-3-90 15,-2-1-217-15</inkml:trace>
  <inkml:trace contextRef="#ctx0" brushRef="#br0" timeOffset="103731.16">17583 10881 479 0,'-2'0'113'15,"2"-5"1"-15,0-1-66 0,3 3-27 16,8 3-6-16,3-9-7 0,0 5-4 16,6-4-1-16,0 1 0 0,5-1-1 15,2 1 1-15,4-2-1 0,-2 2-1 16,3 0-2-16,-2 5-4 0,-5-1-7 0,1 3-10 16,-7 0-6-16,-9 0-89 0,-2 3-90 15,-8 4-217-15</inkml:trace>
  <inkml:trace contextRef="#ctx0" brushRef="#br0" timeOffset="103968.76">17530 11034 380 0,'0'0'96'15,"0"3"4"-15,8-3-36 0,-1 4-31 16,3-1-4-16,-1 2-1 0,4-1-1 15,0 0-2-15,3 0 0 0,1-4-4 16,3 3-5-16,5-3-2 0,2 0-4 16,1 0-2-16,5 0-3 0,4-6-3 15,-2 6-4-15,-2-5-5 0,-2 1-5 0,-4-2-8 16,-3 2-12-16,-4-1-72 0,-3-3-22 16,-1 0-80-16,-1 2-168 0</inkml:trace>
  <inkml:trace contextRef="#ctx0" brushRef="#br0" timeOffset="105666.16">18627 10619 384 0,'0'-2'88'0,"0"-3"2"15,0 1-60-15,0 4-7 0,-5-5-3 16,5 5-3-16,-4-4 1 0,4 4-1 0,-7 0 2 16,7 0-1-16,-6 0-2 0,4 0 0 15,-3 5-3-15,2-5-1 0,-1 3-2 16,1-3-1-16,-1 6-2 0,0-2-2 16,-1-1 0-16,2 2-1 0,1-1 0 15,-3 2 1-15,1 0-1 0,-1 1 1 16,-1-1 2-16,-2 5 0 0,1 4 1 15,-2-1 0-15,0 3 1 0,0 1-1 16,-1 2 0-16,1 2-1 0,1 1-2 16,3 0-1-16,-1 1-1 0,4-1 0 0,2 2-1 15,0 0-1-15,0-3 0 0,8-4 0 16,-2 0-1-16,4-4 1 0,0-1 0 16,2-4 1-16,2-2-1 0,0-7 0 15,3 0 1-15,-1 0 0 0,4-9-1 16,2-1 0-16,2-3 0 0,4-1 0 15,-1-4 0-15,0 2 0 0,2-4 0 0,-1-1-1 16,-2 1 1-16,-4-5 0 0,-2-1 0 16,-5-5-1-16,-3-1 1 0,-5-2 0 15,-7 2-1-15,-7 2 1 0,-3 4-1 16,-10 3 3-16,-4 5 1 0,-9 6 1 16,0 6 0-16,-2 6 1 0,-1 6-1 15,0 3 1-15,3 8-2 0,2 3-2 16,3 7-2-16,4 0 0 0,3-2-3 0,5 4-5 15,3 0-5-15,4 2-9 0,6 0-13 16,3-3 68-16,3-3-173 0,5 0-111 16,-1-4-294-16</inkml:trace>
  <inkml:trace contextRef="#ctx0" brushRef="#br0" timeOffset="110897.52">17576 11636 410 0,'0'-6'97'0,"-6"1"1"15,6 2-65-15,0-1-11 0,-6 4-5 16,6-4-5-16,0 4-3 0,0 0-1 15,0-3 1-15,0 3 0 0,0 0 1 16,0 0 0-16,0 0-1 0,0 0-2 16,0 5-1-16,0 1-1 0,0 0-2 15,-2 4 1-15,2 2-1 0,-5 7 2 16,1-1 0-16,1 2 1 0,-2 2 0 16,3 2 0-16,-3 5 0 0,5 0 0 15,-7 4 0-15,7 5-2 0,-3 3-1 16,3 7 0-16,-6 6 0 0,1 5-1 0,3 6-1 15,-2 3 0-15,-1 2-1 0,5 0 1 16,0-1-1-16,0-2 0 0,0 0 1 16,5-9-1-16,1-5 1 0,0 1-1 15,1 0 1-15,0-4 0 0,-1-2-1 16,-1-6 1-16,-2-5-1 0,3 0 1 16,-6-9-1-16,5-4 1 0,-5-5 1 15,0-3 0-15,0-4 1 0,0-1 0 0,-5 0 0 16,1-3 1-16,1-3-1 0,-3 0-1 15,0-2 0-15,-2-3 0 0,2 0-1 16,-2 0 0-16,-3-3 0 0,2 3-1 16,0-8 0-16,0 5 0 0,0-3 0 15,-1 0-1-15,2 0 0 0,-1-2 0 16,-2 2 0-16,3-3 0 0,-4-2 0 16,0 0 0-16,3-1 0 0,-4-2 0 15,1-4 0-15,0 2 0 0,3-5 1 0,-2 4 0 16,3-3 0-16,0 2 0 0,3 4 0 15,0 1 0-15,3 1 1 0,2 3-1 16,0 0 1-16,0 5-1 0,0 0 1 16,0-1 0-16,0 5 0 0,2 0 0 15,3 6-1-15,1 0 1 0,2 7 0 16,3 4 0-16,-2 4 1 0,4 3 0 0,-1 2 1 16,2 2 1-16,-1 0-1 0,0-3-1 15,1 0 0-15,-2 1 0 0,0-2 0 16,-3-2-1-16,2-4 0 0,-3 1 1 15,-1-4 1-15,-1-3 1 0,0-1 0 16,0-2 2-16,-2-6 0 0,2-3 2 16,2 0-1-16,1-7 1 0,0-5-2 15,4-5 0-15,3-5-2 0,0-4 0 16,3-5-2-16,0-4-1 0,4-4-1 0,2-2 1 16,2 3-2-16,0 2-2 0,-2 3-1 15,1 2-5-15,-4 9-5 0,-3 9-6 16,-6 2-12-16,-7 7-14 0,-6 4-91 15,-5 4-99-15,0 7-237 0</inkml:trace>
  <inkml:trace contextRef="#ctx0" brushRef="#br0" timeOffset="112060.85">13909 13604 356 0,'-5'-11'86'0,"-2"3"2"0,5 3-55 15,-3 0-6-15,0 2-6 0,5 3-5 16,-6-3-2-16,4 3-2 0,-3 0 0 16,2 4 1-16,-2 3 0 0,-1 0 2 15,0 9 0-15,-1 5 0 0,-7 8 1 16,0 5-1-16,-5 12-2 0,0-1-2 0,-2 4-2 16,0 3-2-16,2-4-1 0,0-4-1 15,4-4-2-15,1-5 0 16,3-3 0-16,-2-3-1 0,6-6 0 0,-1-5 0 15,2-1 0-15,0-6-2 0,6-4 1 16,0-1-1-16,0-6 1 0,6 0 0 16,0-9 0-16,2-3 1 0,0-4-1 15,4-6 1-15,1-5 0 0,1-3-1 0,0-5 0 16,3-7-2-16,-2-3 0 0,3-2-1 16,-2-3 0-16,4 3 0 0,-1-3 0 15,1 9 0-15,0 2 0 0,-1 12 2 16,1 2-1-16,-1 8 0 0,-2 6 1 15,1 7-1-15,0 4 0 0,1 4 0 16,-5 7 1-16,0 1 1 0,-2 9 0 16,-1 3 0-16,-2 0 2 0,-3 3-1 15,-6-3 1-15,2 1 1 0,-2 0-1 16,-2-1 1-16,-3-2 0 0,-3-3-1 0,-4-2 0 16,2 2 0-16,-1-5-1 0,-7-3-1 15,2-4 1-15,-3-4-1 0,-3-3 0 16,4 0-1-16,-5 0 1 0,1-8-1 15,2 3 0-15,1-3-2 0,3-1-3 16,2-4-3-16,3 1-5 0,3 1-8 16,8-1-9-16,0 1-31 0,0 0-62 0,11 0-84 15,0 5-195-15</inkml:trace>
  <inkml:trace contextRef="#ctx0" brushRef="#br0" timeOffset="112622.14">14514 13700 405 0,'0'-7'95'16,"0"-3"3"-16,0 2-64 0,0 2-5 15,0 0-5-15,0-3-4 0,0 5-2 16,-3-4 0-16,3 2-1 0,0 0 0 16,-5 0-3-16,5 0 0 0,0 1-2 15,-4-1 0-15,1 0-2 0,-3 0-1 16,2-2-1-16,-6 3-2 0,3 2 0 15,-6-3-1-15,-1 6-1 0,0 0-1 0,-4 0 0 16,-2 6-1-16,1-1-1 0,-2 3 1 16,2 3-1-16,-1 2 0 0,0 6-1 15,0 1 1-15,0 8 0 0,3 1-1 16,4 4 1-16,4 2-1 0,2 4 0 16,1-4 1-16,6 1-1 0,5-3 0 15,-1-3 1-15,1 0-1 0,0-5 0 16,2-3 0-16,-3-2 0 0,-2-2 0 0,-2 0-1 15,0-6 1-15,-2-2 0 0,-6-2 0 16,-1-1 0-16,-5 0 1 0,0-1-1 16,-5 0 2-16,0-6 0 0,-1 3 1 15,4-3 0-15,-2 0 0 0,0-9-1 16,5 3 0-16,-1-4-1 0,5 0-4 16,-2 0-3-16,3-1-5 0,2 4-10 15,0 1-10-15,4 0-82 0,2 1-16 16,0 0-84-16,2-2-171 0</inkml:trace>
  <inkml:trace contextRef="#ctx0" brushRef="#br0" timeOffset="113407.88">14577 13793 433 0,'-5'0'99'0,"-2"0"1"16,7 0-70-16,-2 0-7 0,2 7-6 15,0-4-3-15,7 3-2 0,-1-1 2 16,3-5 0-16,4 6 0 0,4-6-2 16,5 3-2-16,2-3-2 0,4 0-2 15,0 0-3-15,5 0 0 0,-4-4-3 16,0 4-3-16,-2 0-3 0,-5-5-6 15,-3 5-9-15,0 0-11 0,-6 0-85 16,-2 0-87-16,-5 0-213 0</inkml:trace>
  <inkml:trace contextRef="#ctx0" brushRef="#br0" timeOffset="113742.48">14578 14036 435 0,'0'0'97'0,"-4"0"0"0,4 4-73 15,0-4-7-15,0 0-5 0,4 4-2 16,-4-4 1-16,7 0 3 0,2 4 3 16,2-4 1-16,7 0-1 0,3 0-1 15,2 0-3-15,7 0-2 0,2 0-3 16,-1 0-4-16,1 0-1 0,-3 0-1 16,-2 0-2-16,-3 0-6 0,0 0-10 15,-2 0 12-15,-3 0-114 0,2 0-98 0,-4 0-250 16</inkml:trace>
  <inkml:trace contextRef="#ctx0" brushRef="#br0" timeOffset="118709.45">15616 13148 219 0,'0'-4'68'0,"4"-3"2"0,-4 5-5 16,0-1-31-16,4-2-5 0,-4 1-5 16,0 0-6-16,0 0-1 0,5 1-2 15,-5-4 0-15,0 5-1 0,3-1-1 16,-3 3 0-16,4-8-1 0,-4 8-1 15,0-3-1-15,0 3-1 0,0-7-1 16,0 5-1-16,3 2-1 0,-3-5 0 0,0 5 1 16,0-6-1-16,0 6 1 0,0 0 1 15,0-3 0-15,0 3 0 0,0 0 1 16,0 0 0-16,0 0 1 0,0 0-1 16,0 0-1-16,-3 3-1 0,-1 2 0 15,-1 1-1-15,0 3-1 0,-1 3 0 16,-1 2 1-16,-2 6-1 0,0 1 1 15,1 2-1-15,-2 1 1 0,0 1-1 16,-1-3 0-16,-1-1-1 0,2 1 0 16,-1-1 0-16,4-3 0 0,-1 1-1 0,1-5-1 15,3 1 0-15,4 1-1 0,0-5 0 16,6 0 0-16,-1-5-1 0,4 0 0 16,-1-1 1-16,5-3-1 0,2-2 1 15,2 0 0-15,0-4 0 0,3-2 1 16,1-2-1-16,3 0 0 0,-1-2 0 0,-1 0 0 15,0 3 0-15,-2-2-1 0,0 0 1 16,-5-2 0-16,-1 4-1 0,-1 0 1 16,-5-2 0-16,1 4 0 0,-4-2 1 15,-5 3 0-15,0-1-1 0,0 3 1 16,0 2 0-16,-2-5-1 0,2 5 0 16,-6-6 0-16,6 6-1 0,-8-3 0 15,5 3 1-15,3 0-1 0,-3-6 0 0,3 6 1 16,-6 0-1-16,6 0 0 0,0 0 1 15,0 0-1-15,0 0 0 0,0-2 0 16,0 2-1-16,0-4 1 0,-3 4-2 16,3-7 1-16,0 1 0 0,4-2-1 15,1-1 1-15,1-4-1 0,3 2 1 16,0-3-1-16,1-4 1 0,2 4-1 0,-3-3 0 16,2-1 1-16,0-1-1 15,-3 4 0-15,-1 1 1 0,-1 0 0 0,-3 3 0 16,-3 3 1-16,6 3 0 0,-6 1-1 15,0 4 0-15,0-3 0 0,0 3 0 16,0 4 0-16,0 3 0 0,-3 2 1 16,-2 6 2-16,-2 4 0 0,-2 7 2 15,-4 1 1-15,2 8 0 0,-8 6 1 16,5-2 0-16,-4 4 0 0,1-5 0 16,0 1 0-16,3-4 0 0,1-3-1 0,4-6-1 15,0-5-1-15,2-5-1 0,3 2-1 16,4-5 0-16,0-2 0 0,0-5-1 15,0 1 0-15,0-5 0 0,0-2 0 16,4 7 0-16,-4-7 0 0,0 0-1 16,0 0 0-16,0 0-4 0,0-6-4 15,0 4-5-15,0-1-9 0,0-4-10 16,0 0-27-16,0-2-72 0,9 0-91 0,-2-4-212 16</inkml:trace>
  <inkml:trace contextRef="#ctx0" brushRef="#br0" timeOffset="119679.22">16385 13321 301 0,'0'0'78'16,"2"0"4"-16,-2-3-30 0,0 3-20 15,0 0-4-15,0-4-3 0,-2 4 0 0,2 0 0 16,-5 0-1-16,5 0 1 15,-2-4-1-15,2 4 1 0,-5 0-1 0,5 0 0 16,-5 0-1-16,5 0-3 0,-7 0-1 16,5 4-2-16,-4-4-2 0,0 0-1 15,-2 0-1-15,-5 4-1 0,-1-4 0 16,-5 0-1-16,-3 0 0 0,-3 0-1 16,-1 3-1-16,1-3-1 0,-1 0-2 15,4 0 0-15,-2 2-2 0,4-2 0 16,3 0-2-16,1 7 0 0,1-7-1 0,5 0 0 15,2 2-1-15,2-2 0 0,6 5-1 16,0-5 0-16,0 4 0 0,5-4 0 16,2 4 0-16,4-4 0 0,3 0 0 15,4-5 1-15,4-2 0 0,4 3 0 16,0-4 1-16,2 6-1 0,0-2 1 16,-4-1-1-16,2 5 1 0,-5-2-1 0,-3 2 0 15,-3 0 0-15,-7 0 1 0,2-4-1 16,-5 4 0-16,-5 0-1 0,-4 0-1 15,-8 4-4-15,-2-4-5 0,-6 7-6 16,-7-1-8-16,-5 3-13 0,0 4-59 16,1-2-46-16,1-1-91 0,2-2-203 15</inkml:trace>
  <inkml:trace contextRef="#ctx0" brushRef="#br0" timeOffset="120491.95">16637 13237 395 0,'-6'0'97'0,"1"0"3"0,1 0-56 0,-2 3-12 16,-1 4-4-16,-3-1-6 0,3 5-4 16,-1 0-1-16,-1 2 1 0,-2 7-2 15,0 2 0-15,1 1-2 0,-1 3-2 16,4 1 0-16,-1 1-3 0,2-4-2 15,1-2-1-15,5-2-3 0,0-6 0 16,0-2-1-16,6-3-1 0,0-4 1 0,3-5 0 16,2 6-1-16,3-6 2 0,-2-7-1 15,2 1 2-15,4-5-1 0,-1-2 1 16,6-6 0-16,-1-2 0 0,4-3 0 16,0-7-1-16,-5 2-1 0,4-4 0 15,-5-3-1-15,-7 2 1 0,-1 2-1 16,-10 0 0-16,-2 5 0 0,0 5 1 15,-8 4 1-15,-4 4 1 0,-3 6 1 16,-8 6 0-16,1 4 0 0,-5 6 1 0,0 6-2 16,-4 6-1-16,3 4-1 0,1 6-1 15,2 0-2-15,4 2-3 0,2 0-4 16,6-1-3-16,1-4-7 0,9-4-5 16,3-2-9-16,2-6-8 0,6-4-25 15,3-3-64-15,4-8-86 0,3 0-197 16</inkml:trace>
  <inkml:trace contextRef="#ctx0" brushRef="#br0" timeOffset="121214.24">15580 12939 341 0,'-4'-6'80'0,"0"2"2"0,-1 1-54 0,1 3-5 15,-1 0-1-15,0 0-3 0,-1 3-1 16,0 0 1-16,1 5 1 0,-4 3 0 16,-1 3 0-16,-1 0-1 0,-5 7-1 15,0 2-1-15,-3 7 0 0,-2 3-1 16,-1 5 0-16,-2 4-1 0,-3 6-1 15,4 2-3-15,0 4-1 0,7 0-1 16,2-3-3-16,10-5-2 0,11-1-1 16,6-9-1-16,5-6-2 0,4-3 1 15,7-4-3-15,1-3-4 0,1-4-5 0,-3 2-9 16,1-4-2-16,-3-3-103 0,3 2-97 16,-9-5-240-16</inkml:trace>
  <inkml:trace contextRef="#ctx0" brushRef="#br0" timeOffset="121978.34">16994 12839 392 0,'0'0'87'0,"0"-7"1"0,0 7-66 15,0 0-1-15,6 8-3 0,-1 2 0 16,-1 2 3-16,3 6 2 0,3 7 3 16,-2 3-1-16,-1 7 1 0,0 8-3 15,-1 4-3-15,-4 4-1 0,-2 2-5 0,0 11-1 16,-3-3-4-16,-3 2-3 0,-1-5-1 15,-1-1-1-15,-5-6-2 0,-5 1 0 16,0-11-1-16,-4 2 1 0,-4-8-1 16,-6 1 0-16,4-4 0 0,0-5 0 15,-2-7-1-15,4-1-1 0,5-8-5 16,1-6-5-16,7-5-11 0,0 0-9 16,6-7-97-16,7-1-98 0,4-3-240 15</inkml:trace>
  <inkml:trace contextRef="#ctx0" brushRef="#br0" timeOffset="123103.54">17244 13419 408 0,'0'0'94'0,"-5"-7"2"16,5 7-65-16,0 0-9 0,0-1-6 15,-3 1-5-15,3 0-3 0,0 0-2 16,0 0-1-16,0 0-3 0,0 0 0 15,0 0-2-15,0 0 0 0,5 0 0 16,0 0 1-16,1 0 0 0,1 0 0 0,-1 0 1 16,0 0 2-16,-3 0 1 0,2-4 2 15,-5 4 3-15,0-5 2 0,0 5 1 16,0-4-1-16,-5 4 1 0,0-3-3 16,-3 3-1-16,-1 0-3 0,1 5-2 15,-3-3-1-15,-1 4-1 0,8-2 0 16,-2 3-1-16,1-3-1 0,1-2 1 15,4-2-2-15,0 0 1 0,0 0 0 0,6 0-1 16,-1 0 1-16,1-2 0 0,1-3 1 16,0-1 0-16,-2 2 0 0,-3-2 0 15,3 2 1-15,-5 1-1 0,0 3 0 16,0-5-1-16,-6 5 1 0,3 0 0 16,-5 7-1-16,-1-2 0 0,3 0 1 15,-1 0 0-15,0 1 0 0,1 0-1 16,1-3 0-16,5 2 0 0,0-5 0 15,5 0 0-15,2 0 0 0,0 0 0 0,3-7 0 16,-3 4 0-16,2-1 1 0,-3-2 0 16,0 1-1-16,-6 0 1 0,2 3-1 15,-2 2 0-15,-2-4-2 0,-3 4-3 16,-1 0-4-16,0 5-7 0,-2 1-11 0,2-1-92 16,-1 5-93-16,7-3-232 15</inkml:trace>
  <inkml:trace contextRef="#ctx0" brushRef="#br0" timeOffset="124010.24">18026 13080 454 0,'0'0'104'0,"0"0"1"15,0-2-72-15,0 2-10 0,0-4-4 16,0 4-2-16,6-7-3 0,-6 4 0 16,0-2 1-16,4 1-1 0,-4 0 0 15,0-2-3-15,4 1-1 0,-4-1 0 0,0 1 0 16,0-1-1-16,0 2-1 0,-6-3 0 16,2 5-1-16,-1-1-2 0,-2 3-1 15,0 0-1-15,-3 0-1 0,-2 0-1 16,1 5 0-16,-4 4 0 0,-1 0 0 15,-1 6 0-15,-1-2 0 0,-6 9 0 16,0 2 0-16,-6 6-1 0,0 2 1 0,0 3 0 16,-2 4 0-16,5 5-1 0,6 0 1 15,1-4-1-15,9 3 1 0,4-8-2 16,7-2 1-16,10-9-1 0,0-2-1 16,6-9 1-16,2-1-1 0,6-5 1 15,0-3 0-15,1-4 0 0,0 0 1 16,2-6 0-16,0 1 0 0,-5-7 1 15,-3 0 0-15,-3-3 0 0,-5-1 0 16,-2 0 0-16,-9-4 0 0,0 5 0 0,0-5 0 16,-12-1 0-16,2 5-1 0,-7-2 0 15,-2 6-1-15,-1 3 1 0,-7 4-1 16,3 5 0-16,-1 7 1 0,0 1-1 16,3 7 0-16,2 1-2 0,4-2-4 15,4 6-4-15,4-6-6 0,8 2-9 16,6-1-9-16,2-7-96 0,10-1-96 15,3-2-236-15</inkml:trace>
  <inkml:trace contextRef="#ctx0" brushRef="#br0" timeOffset="124473.39">18329 13150 463 0,'-11'0'108'0,"-3"0"3"16,1 6-75-16,-2 0-5 0,-5 9-4 15,-2 2-4-15,-1 5-2 0,9 2-2 16,-2 8-1-16,3 1-3 0,2 3-4 15,2-2-3-15,5-1-3 0,4-5-2 16,-5 0-1-16,5-9-1 0,8-1-1 16,2-5 0-16,4-4 1 0,1-5-1 15,9 1 0-15,3-5 1 0,5-5 1 16,3-6-1-16,1-2 0 0,-2-3 0 0,2-5 0 16,-9-9 0-16,2 0 0 0,-6-2-1 15,-3-8 0-15,-3 3 0 0,-4-7-1 16,-2 6 1-16,-6 0-1 0,-5 1 1 15,-5 6-1-15,-3 4 0 0,-3 9 2 16,-5 6 0-16,-6 6 1 0,-6 6 0 16,-2 12 0-16,-12 4 1 0,-4 8-2 0,-1 7 0 15,3 9-1-15,2 2-4 0,6 6-6 16,8-2-9-16,11 2-9 0,12-3-15 16,5-7-89-16,0-3-97 0,11-6-227 15</inkml:trace>
  <inkml:trace contextRef="#ctx0" brushRef="#br0" timeOffset="125976.75">15447 13918 333 0,'-10'-5'83'15,"3"-3"3"-15,3 3-47 0,-1-2-4 0,2 3-5 16,3-2-4-16,-4 3-2 0,4-2-1 16,0 5-2-16,0-5-4 0,6 5-3 15,0-4-1-15,2 4-2 0,5 0-2 16,4 0-1-16,5 0-1 0,2 6-1 15,6-1-1-15,9 0 0 0,6 0-1 16,13 0 2-16,10-5 1 0,5 0 3 16,14 0 1-16,13-9 1 0,6 3 1 0,6-5-1 15,6 0-2-15,8-1-2 0,7 1-2 16,0 0-2-16,-2 0-1 0,7 3 0 16,0 3-2-16,-6-2 0 0,-5-1 0 15,5 3 0-15,-7 5 0 0,-6-5 0 16,-7-3 1-16,1-3 2 0,0 3 0 15,-8 6 0-15,-14-6 1 0,-6 1-1 16,-8 0 0-16,-6 4-1 0,-13-3-1 0,-12 6-1 16,-6-6 0-16,-9 1 0 0,-4 5-1 15,-10 0 0-15,-7 0 0 0,-6 5-1 16,-4-2-6-16,-6 2-8 0,-2 2-13 16,-5 2 48-16,-5 0-155 0,5-2-111 15,-1 0-287-15</inkml:trace>
  <inkml:trace contextRef="#ctx0" brushRef="#br0" timeOffset="126811.35">17184 14029 298 0,'-5'0'80'15,"-2"-4"4"-15,0 4-38 0,1-6-7 16,0 6-6-16,1 0-6 0,2 0-4 0,-2 0-3 16,-1 0-2-16,4 0-3 0,2 0-1 15,-5 0-2-15,5 0-1 0,-5 0-1 16,5 0-3-16,0 0-1 0,5-4-1 15,0-2-2-15,2 3-1 0,2-6-1 16,4 3 1-16,5-2 0 0,3 0 0 16,-2 6 1-16,3 2 1 0,1 0 0 15,-4 2 2-15,-3 9 0 0,-3 0 1 16,-1 0 1-16,-6 7 0 0,-6-1 0 16,0 1 0-16,-6 3 0 0,-6 2 0 15,-7-1-2-15,-7 4-1 0,-2 1-1 0,1 4-1 16,-1-3-1-16,-3 1 0 0,3-2-1 15,3 1 0-15,6-3 1 0,0-2-2 16,5-3 1-16,0-2 0 0,3-1-1 16,7-3 0-16,4-3 0 0,0-3-1 15,8 1 1-15,5-3 0 0,6-1 1 16,3-1 0-16,5 0 0 0,5 0 1 0,1 1 0 16,7-1 1-16,-1-2 1 0,3 3 1 15,1-5 0-15,-9 5 0 0,-1-5 1 16,-5 0-1-16,-6 0-1 0,-9 0-1 15,-3 0 0-15,-4 3-2 0,-4-3 1 16,-2 0-1-16,0 0-4 0,-3 0-4 16,-1 5-9-16,-3-5-12 0,3 0-103 15,-1 0-106-15,-3-8-260 0</inkml:trace>
  <inkml:trace contextRef="#ctx0" brushRef="#br0" timeOffset="127489.34">19107 13570 378 0,'-6'0'90'16,"4"-6"3"-16,-3 6-57 0,5-3-8 15,-2 3-2-15,2 0-4 0,0-3-2 16,4 3 0-16,-1 0 0 0,6 0-1 0,0 0-4 15,1 0-3-15,4 0-2 0,4 0-1 16,3-6-3-16,4 6-2 0,-5 7-2 16,3-7-1-16,0 5 0 0,-8-5 0 15,1 7 0-15,-8-5-1 0,-4-2 1 16,-1 0-2-16,-3 0-3 0,7 6-6 16,-7-6-5-16,4 0-8 0,-4 0-12 15,0 4-82-15,0-4-85 0,0 2-206 0</inkml:trace>
  <inkml:trace contextRef="#ctx0" brushRef="#br0" timeOffset="127860.92">19039 13895 342 0,'-6'5'98'0,"1"-2"3"0,3-3-9 16,-3 2-55-16,5-2-7 15,0 6-4-15,5-6-3 0,-3 0-3 0,4 0 1 16,3 0-1-16,2 0 0 0,2-8-3 15,6 5-1-15,0-5-2 0,1 2-2 16,0-1-2-16,-2-1-1 0,5 3-3 16,0-1-1-16,-7 6-2 0,-1-2 0 15,-2 2-1-15,-1 0-1 0,-2 7 0 16,-7-2 0-16,-3 0-2 0,4 0-5 0,-4-2-8 16,0 3-10-16,3-2-13 0,-3-4-96 15,-3 0-103-15,3 0-243 0</inkml:trace>
  <inkml:trace contextRef="#ctx0" brushRef="#br0" timeOffset="128613.01">19216 13908 324 0,'-11'0'83'15,"5"0"3"-15,-1 0-42 0,1 0-9 16,0 0-6-16,0 0-5 0,2 0-5 0,-1 0-1 15,-1 0-3-15,-1 0-2 0,-2 5-3 16,-2-5-2-16,4 3-2 0,-5-3-1 16,-1 7-2-16,3-4-1 0,1 0-1 15,0 2 0-15,-2 0-1 0,1-3 1 16,0-2-1-16,2 6 1 0,2-6-1 16,-1 5 0-16,7-5-3 0,0 4-7 0,4-4-94 15,7-5-88-15,5-6-227 0</inkml:trace>
  <inkml:trace contextRef="#ctx0" brushRef="#br0" timeOffset="130341.19">19940 13046 285 0,'-7'-9'78'0,"2"2"6"0,3 0-37 0,2 0-3 0,-5-1-6 0,5-2-5 0,0-1-4 15,0 0-4-15,7-1-4 0,5-2-2 0,1-2-4 0,7 1-1 0,0 0-2 0,5-2 0 0,-3 4-2 0,2 1-1 0,-8 7 0 0,1 5-1 0,-7 4 0 0,-1 7 1 0,-6 4-1 0,3 7 1 0,-6 8 0 0,-6-1-1 0,0 6 0 16,-2 2-1-16,-7 0-1 0,-5-2-2 16,-10 3-1-16,1-3 0 0,-4 2-1 0,-5-4 0 15,-2-1 0-15,0 0 0 0,4-6-1 16,6-3 0-16,2-4 0 0,3-4 0 16,12-5-1-16,13 0 0 0,0-5 0 15,13 3 0-15,7-3 1 0,8 0-1 16,3-2 1-16,1-3 0 0,2 7 0 15,3-7 1-15,-2-7 0 0,-4 5-1 16,-3-3 1-16,0 0-1 0,-3 1 0 16,-5-3 0-16,-5 5 0 0,-2 2-2 0,1-5-3 15,-1 5-4-15,0 0-7 0,-2-6-7 16,2 6-7-16,3 0-13 0,-2-4-86 16,4-2-89-16,-4-5-218 0</inkml:trace>
  <inkml:trace contextRef="#ctx0" brushRef="#br0" timeOffset="130806.04">20389 12905 415 0,'0'-11'96'0,"0"1"4"0,0 10-68 16,-6 2-2-16,-5 12 0 0,2 5-3 0,-4 3-3 16,0 3-2-16,0 5-1 0,4-3-4 15,-2 2-4-15,11-6-3 0,-2-3-3 16,9 0-1-16,1-2-2 0,9-5-1 16,3-5-1-16,3-8 0 0,4 0 0 15,5-9-1-15,0-4 1 0,0-5-1 16,-3-4 0-16,-2 0 0 0,-2-2 0 15,-3 0-1-15,-3-1 1 0,-6 0-1 0,-1 3 0 16,-6 4 1-16,-4 3-1 0,-2 5 1 16,0 7 0-16,-2 7 1 0,-4 7 1 15,-2 8 1-15,-3 5 2 0,-3 4 1 16,-1 5 1-16,-3 6 1 0,-1 1 0 16,-1 2 0-16,-1-2-2 0,2-1 0 15,4 2-2-15,3-2-1 0,5-5-1 16,7-5-1-16,0-5-1 0,8-5-1 0,3-6-3 15,4-10-5-15,4-3-4 0,0-3-8 16,2-7-7-16,-1-6-8 0,1-3-9 16,-1-3-10-16,0-1-76 0,5-5-84 15,0 0-199-15</inkml:trace>
  <inkml:trace contextRef="#ctx0" brushRef="#br0" timeOffset="131093.77">20838 13143 446 0,'0'5'110'0,"-5"6"2"0,-2 3-59 16,1 6-22-16,-2 1-10 0,-5 2-4 15,6-1-4-15,0-1-2 0,7-3-2 16,0 0 1-16,3-5-2 0,15-3-1 16,2-6-2-16,6-4-1 0,6-3 0 15,-3-7-2-15,3-4 0 0,1-4 0 16,-2-3-1-16,-4-1 1 0,-5-1-2 16,-2-3 1-16,-6-1 0 0,-2-2 0 15,-5 2 0-15,-2-3-1 0,-5 6 1 0,-5 1 1 16,-3 6 2-16,-5 0 1 0,-5 12 1 15,-3 5-1-15,-5 0 1 0,-6 10 1 16,-4 5-3-16,-9 6-1 0,4 6-2 16,-6 4 1-16,3 3-1 0,5 1-1 15,7 3 0-15,8-3-2 0,6 5-5 16,10-6-7-16,8-6-10 0,0 0-10 16,6-9-98-16,3 0-101 0,5-10-242 0</inkml:trace>
  <inkml:trace contextRef="#ctx0" brushRef="#br0" timeOffset="131437.56">21163 13566 495 0,'0'-4'112'0,"-5"1"3"0,5 3-85 16,-7-4-3-16,5 4-3 0,-4 0-2 0,-4 0-2 15,0 0 1-15,-8 0 0 0,-4 5 0 16,-11-3-1-16,-12 5-2 0,-10-3-3 16,-10 3-2-16,-6 4-4 0,-3-1-2 15,-5-2-1-15,-6 3-3 0,4-1-1 16,-4 2-1-16,10-2 0 0,-1-4-1 15,7-1 0-15,-3-2-1 0,13 3-5 16,11-2-5-16,1 4-6 0,-3-5-9 16,3 6-10-16,6 1-11 0,9 2-79 15,6-6-12-15,10 3-79 0,16-2-161 0</inkml:trace>
  <inkml:trace contextRef="#ctx0" brushRef="#br0" timeOffset="132065.51">20456 13810 475 0,'-7'-9'102'0,"1"5"0"0,4-2-82 0,2 3-5 16,0-1-2-16,0-1-2 0,0 3 1 15,8-3 1-15,0 1 0 0,5 0 1 16,3 4-2-16,1 0-1 0,1 0-2 16,2 4 0-16,-5 5-2 0,-1-1-2 15,-2 4 1-15,-4 4 0 0,-8 1 0 16,0 6 0-16,-2 1 1 0,-7 1 0 15,-4 3 0-15,-5 3-1 0,0-6-2 0,-3 3-1 16,-2-5-1-16,-3 1 0 0,-5-1 0 16,3 0-1-16,-3-1 0 0,0-3 0 15,3 2 1-15,0 0 0 0,4 0-1 16,9-6 1-16,7 4 0 0,8-3-1 16,0 0 1-16,14-3 0 0,5-1 0 15,8-3 0-15,2-2 1 0,4-2 0 16,3-5 1-16,-2 0 0 0,5 0 0 0,-5-5 0 15,-2 3-1-15,-3-1-1 0,-4-2 0 16,-6 0 0-16,-3 5-5 0,-4 0-4 16,-4 0-6-16,-2 0-9 0,-6 5-13 15,0 1-102-15,0-2-106 0,0 0-256 16</inkml:trace>
  <inkml:trace contextRef="#ctx0" brushRef="#br0" timeOffset="132528.47">21639 13223 536 0,'0'-5'117'0,"0"5"0"0,0-2-91 16,0 2-11-16,8 0-7 0,0 0-5 0,4 0 0 16,3-5 1-16,3 0 1 0,5 2-1 15,4 3 0-15,0-6 0 0,1 6 0 16,3 0-4-16,-7 0-4 0,0 0-7 15,-5 6-9-15,-5-6-14 0,-5 8-88 16,-5-1-94-16,-10 3-227 0</inkml:trace>
  <inkml:trace contextRef="#ctx0" brushRef="#br0" timeOffset="132743.51">21466 13658 453 0,'0'5'99'0,"0"-5"3"0,7 8-78 0,4-8-2 16,5 3 2-16,4-3 1 0,4 0 2 15,4-5 1-15,1-1-1 0,4-2-4 16,0 3-5-16,0-3-4 0,5 5-5 16,-5-4-6-16,0 7-11 0,-5 0-13 15,-2 0 18-15,-7 7-126 0,-3-3-105 16,-7 3-269-16</inkml:trace>
  <inkml:trace contextRef="#ctx0" brushRef="#br0" timeOffset="133593.68">22139 13472 447 0,'-5'0'112'0,"2"0"1"0,3-4-40 15,0-5-49-15,4 5-4 0,6-8-4 16,7-7-2-16,7-4-2 0,9-5-1 16,11-6 0-16,3-2-2 0,3-1-3 15,0 3-2-15,-2 5-1 0,-7 0-2 16,-8 10 0-16,-11 1 1 0,-8 8 1 16,-5 2 3-16,-5 4 0 0,-4 4 1 15,-3 4 0-15,-6 5 0 0,-2 7 0 0,-6 8-1 16,-4 3-3-16,-7 15 0 15,-2 3 0-15,3 5 0 0,-6 3-1 0,2-2-1 16,6-5 1-16,2-1-2 0,3-6 1 16,7-7 0-16,-1-1-1 0,7-7-1 15,1-1-5-15,3-4-7 0,3-5-11 0,0-2-10 16,4-6-14-16,3-6-88 0,3 0-96 16,3 0-221-16</inkml:trace>
  <inkml:trace contextRef="#ctx0" brushRef="#br0" timeOffset="133991.24">22627 13285 533 0,'0'-20'112'15,"0"1"1"-15,8-1-96 0,5 0-5 16,2 2-2-16,8-2 1 0,1 2 3 15,7 3 2-15,4 4 3 0,2 2 1 16,-1 9-2-16,0 6-2 0,-9 5-2 0,-2 4-3 16,-12 9-1-16,-5 0-2 0,-8 9 0 15,-12 3-1-15,-2 4 0 0,-8 1-1 16,-10 1-2-16,-1 0-1 0,-3-2-1 16,0-3-1-16,1-4 0 0,3-2 0 15,3-4-1-15,9-3 1 0,3 1-1 16,1 0 1-16,2-3-1 0,4-3 1 15,4 2-1-15,1-1 0 0,5-4 1 16,5 2 0-16,3-4-1 0,8-1 2 0,1-2-1 16,5-4 0-16,8-2 1 0,8-5 0 15,2 0 0-15,7 0 0 16,-1-7-1-16,1 2 1 0,-1-4-1 0,-5 4-4 16,-8-3-6-16,-7 5-8 0,-7 0-10 15,-5-3-16-15,-8 6-102 0,0-2-111 16,-6 2-259-16</inkml:trace>
  <inkml:trace contextRef="#ctx0" brushRef="#br0" timeOffset="135037.49">23553 13201 526 0,'-14'-7'121'16,"1"7"2"-16,-7 0-86 0,0 14-6 0,-6 6-8 15,-1 7-5-15,-5 5-4 0,2 4 0 16,5 7-1-16,1-1-1 0,9-3-3 16,4 2-3-16,6-8-2 0,10-4-2 15,6 0 0-15,3-7 0 0,11-5 0 16,3-5 0-16,5-2 0 0,0-7 1 15,7-3-1-15,-6 0 1 0,4-11-1 16,-6-1 0-16,-4-1-1 0,-2-7 0 16,-5-3 0-16,-3-3 0 0,-9-6 0 0,-2-3 0 15,-7-2 0-15,0-1 0 0,-8-1-1 16,-5 3 0-16,-7 7 0 0,-5 3-1 16,-3 13 0-16,-5 10 0 0,-6 6 1 15,-1 14-1-15,-7 8 1 0,2 3 0 16,1 11 0-16,3 1-3 0,6 3-5 15,7-5-7-15,4 0-11 0,10-7 91 16,8 1-205-16,6-3-121 0,7-12-330 16</inkml:trace>
  <inkml:trace contextRef="#ctx0" brushRef="#br0" timeOffset="135812.13">24374 12976 419 0,'0'-5'100'0,"0"0"3"15,-9 3-64-15,2 2-7 0,-4 0-7 0,-1 0-3 16,-1 4-2-16,-4 5-2 0,-5 3 1 15,6 7-2-15,-4 2-1 0,1 3-2 16,-1 3 0-16,1 2-3 0,3 6-1 16,-2-1-2-16,4 2-1 0,0 3-2 15,0 3-2-15,3-5 0 0,6 5-2 16,5-7 0-16,0 0-1 0,10-2 1 16,0-5-1-16,7-6 0 0,-1 1 0 15,7-4 0-15,5-4 0 0,-1-2-1 0,6-1 1 16,0-2-2-16,4 1-1 0,-1-4-1 15,-3-2-3-15,-1 0-3 0,-4-5-3 16,-2 0-4-16,-5 0-6 0,-3-5-6 16,1-1 23-16,-4-1-117 0,-2-2-93 15,-2 3-238-15</inkml:trace>
  <inkml:trace contextRef="#ctx0" brushRef="#br0" timeOffset="136226.08">23977 13277 392 0,'-7'0'93'16,"1"5"1"-16,4-5-49 0,2 0-24 15,-5 0-7-15,5 0-1 0,0 0-2 16,0 3-1-16,6-3 1 0,2 0-1 15,4 0-1-15,6 3-2 0,4-3-2 16,4 0 0-16,5 0 0 0,2 0-2 16,1-3 2-16,-1 3-1 0,1-5 1 0,-2 1-1 15,0 4 0-15,-3 0 0 0,-3 0-2 16,-5 0-1-16,-1 6-5 0,-7-6-7 16,-3 7-12-16,-10 0-88 0,0-3-90 15,-6 3-226-15</inkml:trace>
  <inkml:trace contextRef="#ctx0" brushRef="#br0" timeOffset="136631.03">23872 13461 437 0,'-4'0'102'0,"-6"0"4"16,3-4-67-16,-1 4-5 0,2-5-4 16,-1 5-1-16,0-5 0 0,0 5-3 15,7 0-3-15,0-3-3 0,-5 3-6 16,5 0-5-16,0 0-3 0,0 0-3 0,0 0-2 15,0 0 0-15,0 3-1 16,0-3 0-16,0 8 0 0,0-5 0 0,12 4 0 16,-4-1 0-16,5 0 0 0,7-1 0 15,7-3 1-15,1 3-1 0,8-5 1 16,-2 0 0-16,1 0 0 0,3-7 0 16,-3 3 0-16,1-2 0 0,-6 2 0 15,2 0 0-15,-1-2-4 0,-7 6-9 0,0-6-14 16,-5 6-105-16,-5 0-107 0,-1-6-270 15</inkml:trace>
  <inkml:trace contextRef="#ctx0" brushRef="#br0" timeOffset="143132.13">2746 15544 301 0,'0'-7'77'0,"2"2"3"0,-2-1-40 0,0 6-6 0,0-3-7 0,0 3-3 15,0 0-3-15,0 0-2 0,0 0-1 16,0 0-1-16,-2 6-2 0,-4-1 1 15,0 6-2-15,0 5 1 0,-3 4 1 16,-2 3 0-16,-2 11 1 0,-2 5-2 16,-3 6-1-16,-2 5 0 0,-1 2-2 0,3 1-2 15,-2-3-1-15,3-5-3 0,1-3-1 16,1-7-1-16,7-4-1 0,-2-5-2 16,3-5 0-16,5-4-1 0,2-4-1 15,2-5-4-15,8-1-6 0,-1-7-8 16,8-9-13-16,-3-2-90 0,5-1-97 15,-4-6-233-15</inkml:trace>
  <inkml:trace contextRef="#ctx0" brushRef="#br0" timeOffset="143559.51">3036 15566 370 0,'2'0'91'16,"-2"-4"5"-16,0 4-53 0,0 0-7 16,0 0-5-16,0-5-1 0,-7 5-3 15,-1 0-1-15,1-2-2 0,-5 2-1 16,-2 0-2-16,-5-4-1 0,-1 4-2 16,-7 0-1-16,0 0-2 0,-10 0-3 0,-3 0-1 15,-3 0-2-15,-3 0-1 0,-5 0-1 16,-1 0-2-16,4 0-1 0,3 4 0 15,4-4-1-15,8 4-1 0,5-4-1 16,4 7-6-16,10 0-6 0,7-3-10 16,1 0-12-16,6 1-38 0,9-5-65 15,3 5-97-15,7-5-211 0</inkml:trace>
  <inkml:trace contextRef="#ctx0" brushRef="#br0" timeOffset="144121.62">3382 15488 409 0,'0'-4'98'0,"-6"-3"3"0,4 4-63 16,-3-1-4-16,0-1-3 0,2 2-4 16,-3-1-2-16,0 0-2 0,0 4-1 15,-1-6-2-15,-1 6-2 0,0-6-3 16,-3 6-2-16,-2 0-2 0,0 5-1 15,-5-1-3-15,1 3-1 0,-3 3-1 16,0 3-2-16,0 3-2 0,-2 2 0 16,0 1 0-16,6 4 0 0,-2 4-1 15,4 1 1-15,1 5-1 0,7 3 0 16,6 1 0-16,5 2-1 0,3 3 1 16,6 0-1-16,5-5 1 0,-4-3-1 0,4-1 1 15,-2-5 0-15,-1-4 1 0,-4-6-1 16,-4 1 0-16,-1-6 0 0,-2-1 1 15,-5-1 0-15,-6-1 0 0,-2-1 0 16,-6 1 0-16,-4-2 1 0,-3-2 0 16,-3-2-1-16,-4-1 1 0,1-3-1 15,-2 0 0-15,4 0 0 0,0 0 0 0,4 0-1 16,-2 0 0-16,9 0-2 0,1 0-5 16,5-3-5-16,2 3-8 0,4-5-10 15,2 0-11-15,4 0-92 0,6-2-97 16,4 0-230-16</inkml:trace>
  <inkml:trace contextRef="#ctx0" brushRef="#br0" timeOffset="144454.01">3721 15656 495 0,'9'-8'103'0,"3"0"2"0,3 1-90 16,5 0-8-16,0 1-1 0,3 1-1 15,-2 1 0-15,-2 4 0 0,-1-5-2 16,1 5 1-16,-6 0-2 0,3-4 0 0,-3 4-1 15,0 0-2-15,-2 0-7 0,1 0-10 16,-5 0-90-16,0 0-90 0,-3 5-227 16</inkml:trace>
  <inkml:trace contextRef="#ctx0" brushRef="#br0" timeOffset="145233.54">3726 15943 528 0,'-5'0'124'0,"-1"-4"1"15,2 4-84-15,4 0-15 0,0 0-7 16,0 0-9-16,6 0-4 0,2 0-1 16,7-5 0-16,3 0 1 0,5-1 1 0,4-2-1 15,5-1 0-15,2-2-1 0,1-3-1 16,2 2-1-16,0 1-1 0,-3 2-2 16,-1 1-7-16,-5 1-17 0,-6 4-108 15,-6 3-110-15,-5 0-281 0</inkml:trace>
  <inkml:trace contextRef="#ctx0" brushRef="#br0" timeOffset="146180.76">4864 15499 429 0,'-6'-5'100'0,"6"-1"2"0,-6 1-67 16,6-2-13-16,0 0-4 0,0-2-3 0,0 0-3 15,0-3 0-15,0-1 0 0,0-4 2 16,-6 2 1-16,6 0 1 0,-5 1 0 15,-1 0-1-15,-3 6-2 0,-4 3-2 16,-2 5-2-16,-3 6-3 0,-2 7-3 16,-3 5-1-16,-2 8-1 0,0 6-1 15,4 0 2-15,1 7-1 0,0-4 1 16,2 7 0-16,4-4 1 0,5 3-1 16,6-4-1-16,3-1 0 0,5 0 0 15,7-3-1-15,7-6 1 0,7-4-1 0,4-8 1 16,8-4 0-16,1-8 1 0,2-6-2 15,0-8-4-15,-3-1-8 0,0-3-9 16,-2-2-11-16,-4-1-97 0,-5-1-100 16,-2 3-242-16</inkml:trace>
  <inkml:trace contextRef="#ctx0" brushRef="#br0" timeOffset="146635.23">5407 15420 455 0,'0'0'104'0,"0"-8"4"16,0 3-74-16,0-3-5 0,0-3-4 15,-3 0-1-15,-1-4-1 0,-1 2-1 16,-2-3-1-16,-5-1-1 0,-3 2-3 0,-1 0-2 16,-8 3-3-16,1 3-1 0,-2 6-3 15,0 3-3-15,-1 6-1 0,1 8-1 16,3 9-2-16,3 4 0 0,4 2-1 16,4 9 0-16,4 1 1 0,7 0-2 15,8 2 1-15,3-4-1 0,4-1 0 16,3 1 1-16,0-6-1 0,1-1 1 15,-1-1 0-15,0-4 1 0,-5-2-1 16,0-3 1-16,-2-1 0 0,-6-4-1 16,-5-2 1-16,0 1 1 0,-8 1-1 0,-5 0 1 15,-1-3 0-15,-6 0-1 0,-1-2 1 16,-3-5-1-16,0-1 0 0,0-4 0 16,-2 0-1-16,1 0-1 0,3 0-4 15,2-8-5-15,5 8-5 0,1 0-9 16,4-3-10-16,10-1-2 0,0-2-99 15,13-4-96-15,2-1-234 0</inkml:trace>
  <inkml:trace contextRef="#ctx0" brushRef="#br0" timeOffset="146886.61">5777 15601 465 0,'8'-7'103'0,"4"2"1"16,3-3-78-16,4 2-7 0,7-1-3 15,5-2 1-15,-1 2-1 0,8-1-2 16,1-2-2-16,0 5-1 0,-3 1-4 16,2 1-1-16,0 3-3 0,-9-4 0 15,-4 4-2-15,0 0-5 0,-5 0-9 16,-5 0 0-16,-3-4-104 0,-5 4-98 0,-7-3-246 15</inkml:trace>
  <inkml:trace contextRef="#ctx0" brushRef="#br0" timeOffset="147119.23">6196 15273 507 0,'-8'0'107'0,"1"3"0"0,-5 4-92 16,4 10-1-16,0-1-1 0,-4 11 1 15,-1 2-1-15,0 1 2 0,-1 4-1 16,2 2-2-16,3-4-3 0,-3-2-3 0,4 1-2 16,-2-5-1-16,2-1-5 0,1-1-9 15,2-2-13-15,2-1-98 0,-2 0-100 16,5-3-250-16</inkml:trace>
  <inkml:trace contextRef="#ctx0" brushRef="#br0" timeOffset="148209.16">6760 15338 463 0,'-6'0'100'0,"-2"10"0"15,-1 8-80-15,-5 9-5 0,1 7-1 16,0 8-1-16,-7 3 2 0,-6 7 0 16,0 1 1-16,4 0-2 0,-3 0-2 15,0-3-3-15,3 0-3 0,5-3-1 16,6-7-2-16,1-8-1 0,3-6 0 16,2-7-1-16,5-6 0 0,0-6 0 15,0-3 1-15,0-4 0 0,0-11 0 16,4-4 0-16,3-9 0 0,-1-6-1 0,5-9 1 15,4-9-1-15,0-3-1 0,4-5 1 16,1 3-1-16,-1 0 0 0,1 1 0 16,1 4-1-16,-2 8 1 0,0 6-1 15,-2 6 0-15,3 5 0 0,-2 10 0 16,0 9 0-16,2 10 0 0,-6 4 0 16,1 6 0-16,-1 6 0 0,-3 3 1 15,-4 4 1-15,-1-3 0 0,-6 1 2 0,0-2 0 16,-5-5 3-16,0-2 1 0,-6-1 0 15,3-2 1-15,-8-2 0 0,1-1-1 16,-1-4-2-16,-3 0 0 0,-4-2-2 16,2-6-1-16,0 4-1 0,-4-4 0 15,3-4-2-15,-1-1-5 0,3-1-10 16,6-2-12-16,1-1-101 0,11-2-102 16,2 0-258-16</inkml:trace>
  <inkml:trace contextRef="#ctx0" brushRef="#br0" timeOffset="148612.79">7390 15468 481 0,'0'-11'114'0,"0"-4"4"16,-6 2-81-16,-1-4-4 0,-5 2-4 15,-2-1-4-15,-6 3-6 0,0 2-4 16,-5 4-3-16,-2 7-2 0,1 5-4 16,-1 2-3-16,1 8 0 0,6 5-2 0,1 3 0 15,5 6-1-15,1 2 0 0,6 0 0 16,4 3 0-16,3 4-1 0,0-2 1 16,3 0 0-16,3 0 0 0,-1-5 0 15,-2 2 0-15,6-2 0 0,-5-2 1 16,1-3-1-16,-5-4 1 0,0-4-1 15,-6 1 1-15,-7-3 0 0,0-1 1 16,-7-6-1-16,0 1 0 0,-6-3 1 16,0 1-1-16,0-4 0 0,-1-4 1 15,5 0 0-15,-2-4-1 0,3-2 1 0,1 2 0 16,4-2-1-16,4-1-2 0,2-1-6 16,7 1-6-16,3-4-11 0,3-1-11 15,10-1-98-15,2-1-102 0,9 0-245 16</inkml:trace>
  <inkml:trace contextRef="#ctx0" brushRef="#br0" timeOffset="148850.9">7722 15509 471 0,'15'-7'103'0,"2"-3"1"0,4 1-86 0,1 1-5 16,5 1-2-16,2-1-1 0,-1 2-4 15,0-1-2-15,-1 1-1 0,-1 1 0 16,-6 0-1-16,-2 3-6 0,-2 2-6 16,-4-4-97-16,-2 4-90 0,-4 0-233 15</inkml:trace>
  <inkml:trace contextRef="#ctx0" brushRef="#br0" timeOffset="149142.01">7583 15799 495 0,'-6'0'115'15,"2"5"1"-15,0-5-83 0,4 0-10 16,0 3-4-16,3-3-5 0,4 0-3 16,4 0-3-16,5 0-1 0,10 0 0 15,4 0-1-15,4-3-1 0,7 3-1 16,3-5-1-16,-2 5-8 0,-1-8-14 0,-1 1-105 15,-2 0-102-15,-5 3-266 0</inkml:trace>
  <inkml:trace contextRef="#ctx0" brushRef="#br0" timeOffset="149845.59">9199 15309 2 0,'-206'-96'-2'0</inkml:trace>
  <inkml:trace contextRef="#ctx0" brushRef="#br0" timeOffset="150685.15">8504 15611 475 0,'0'0'99'0,"0"-9"0"0,0 3-88 0,7-4-5 16,4-3-3-16,1-3-1 0,5-3-1 15,-1-1-1-15,2-1 1 0,0 0 0 16,0 5 0-16,-1 4 0 0,0 1 0 16,-5 4 0-16,-3 2 0 0,-2 5 0 15,-2 0 1-15,-5 0 1 0,0 0 4 16,0 12 3-16,-10 2 2 0,2 7 3 16,-5 4 2-16,-3 7 1 0,-5 5-1 0,-2 3-3 15,1 2-3-15,-2 2-2 0,3-5-3 16,2-2-1-16,5-1-2 0,5-6-1 15,-1-2-1-15,4-4 0 0,6-9-1 16,-3 6-2-16,3-9-3 0,8-3-5 16,3-5-9-16,4-4-13 0,3-14-91 15,6-2-94-15,3-4-232 0</inkml:trace>
  <inkml:trace contextRef="#ctx0" brushRef="#br0" timeOffset="151146.57">9111 15415 425 0,'17'0'95'0,"2"5"1"0,-5 4-74 0,-2 3-3 16,-1 5 3-16,-3 1 5 0,-4 5-1 15,-8-2 0-15,-4 2 1 0,-10 0 1 16,-7 5-3-16,-3 4-3 0,-6 4-5 15,-5 1-3-15,-1 5-2 0,0 5-4 16,1 1-2-16,6-1-3 0,4-4-1 16,5-8-2-16,5-1-2 0,11-5 1 15,8-8-1-15,2-7 1 0,11-3 0 16,5-5 0-16,3-2 1 0,6-4 1 0,4-7 0 16,-2-4-1-16,3-4 1 0,-5-5 0 15,-2-1-1-15,-4-4 1 0,-2-4 0 16,-9-1 0-16,-5-3 1 0,-5-1-1 15,-2-2 0-15,-6 0 0 0,-3 2 1 16,-3 0 1-16,0 2 2 0,-5 3 0 0,5 1 1 16,-4 3 0-16,3-1 0 0,3 2-1 15,5 0-1-15,1 1-2 0,6 0-1 16,0 0 0-16,8-1-1 0,5 1 0 16,5 0 0-16,8 1 0 0,2 0 0 15,6 2 0-15,4 1-1 0,2 5-6 16,1 2-7-16,2 3-10 0,-7 9-10 15,1 0 6-15,-3 5-111 0,-8 3-103 16,1 3-241-16</inkml:trace>
  <inkml:trace contextRef="#ctx0" brushRef="#br0" timeOffset="151506.05">9443 15672 386 0,'0'22'97'0,"-6"0"5"0,6 1-53 0,-5 1-9 16,5-3-8-16,0 0-5 0,5-3-4 16,1-4-1-16,1 0-2 0,0-2-2 15,6-5-1-15,0-1-2 0,3-6-1 16,1-9-1-16,3 0-2 0,0-5-3 16,1-7-1-16,3-5-2 0,-4 3-2 15,-1-4-1-15,-2-2 0 0,0-1-1 16,-4-1 1-16,-5 0-1 0,-3 0 0 15,-5-1 0-15,-5 0 1 0,-6 1 1 0,-4 7 1 16,0 2 0-16,-5 10 0 0,-4 7 0 16,1 9-1-16,-1 9 0 0,2 9-2 15,-2 7-1-15,5 4 0 0,-2 4 0 16,6 6-1-16,3-1 1 0,1-2-1 16,9-3 1-16,2-1-3 0,6-3-2 15,2-5-4-15,4-5-6 0,6-5-9 0,-3-4-12 16,5-4-99-16,-4-10-100 0,2 0-248 15</inkml:trace>
  <inkml:trace contextRef="#ctx0" brushRef="#br0" timeOffset="152922.28">10538 15512 401 0,'0'0'102'16,"-4"0"4"-16,4-4-48 0,-6 4-19 15,3-4-5-15,-1 4-2 0,-2 0-4 16,-4-4-3-16,0 4-2 0,-3 0-3 0,0 0-3 16,-6 4-4-16,-2-4-2 0,-5 7-3 15,-2 1-2-15,-5 2-2 0,-5-1-2 16,-3-1-1-16,1 3 0 0,1-2-1 15,2 2-3-15,4-4-5 0,6-1-7 16,5-1-11-16,9 2-13 0,2-2-94 16,11-5-101-16,4 0-239 0</inkml:trace>
  <inkml:trace contextRef="#ctx0" brushRef="#br0" timeOffset="153204.04">10420 15294 453 0,'-4'-6'105'0,"4"2"2"0,-4 4-74 15,4-2-10-15,-4 2-5 0,4 5-5 16,-5 2-3-16,-2 6-1 0,0 8-1 16,1 5 0-16,-4 4 1 0,0 6 1 15,-2 2-1-15,-1 1-1 0,-1-2-2 16,0-3-1-16,-6-1-2 0,6-2 0 15,-5-3-1-15,6 0-1 0,-1-4-3 16,6 0-7-16,2-5-10 0,6-1-9 16,0-5-93-16,3-3-95 0,4-4-232 0</inkml:trace>
  <inkml:trace contextRef="#ctx0" brushRef="#br0" timeOffset="153535.49">10654 15712 462 0,'7'-6'99'16,"7"0"1"-16,1-3-81 0,3-2-10 16,4-4-2-16,0-1 1 0,4-1 0 15,-3-4-1-15,3-1 1 0,-4-4-1 16,1-3 0-16,-2-1-1 0,-2-4 0 15,1 1-2-15,-1 0 1 0,-6 2 2 16,0 8 3-16,-5 5 3 0,-3 6 1 0,-5 5 0 16,0 7-1-16,-5 7-1 0,-1 10-2 15,-6 7-4-15,-3 8-3 0,-2 4-1 16,-3 7 0-16,-2 4 0 0,0 0 1 16,-3 2 1-16,4-4-1 0,-1-1 1 15,4-5-1-15,1 2-1 0,3-2 0 16,6-5 0-16,3-4-3 0,5-6-3 0,0-2-5 15,8-5-8-15,-3-6-8 0,6-4-11 16,-3-7-92-16,-1 0-94 0,-1 0-229 16</inkml:trace>
  <inkml:trace contextRef="#ctx0" brushRef="#br0" timeOffset="169299.02">11233 15476 227 0,'0'-4'63'0,"-5"-3"3"0,5 5-29 0,-7-2-5 0,7 4-4 0,-5-5-4 0,5 5-3 0,-4-5-1 15,4 5-2-15,-4-4-1 0,4 4 0 16,-5 0-2-16,5-3-1 0,0 3-2 15,-3 0-2-15,-1 0-1 0,-2-4-1 16,-1 4 0-16,1 0-1 0,-2 0 1 16,-2 0 0-16,0 0 0 0,1 4-1 15,0 1 0-15,1-1 0 0,-1-4-2 16,4 3 0-16,0-3-1 0,5 0-1 16,-7 0 0-16,7 0-1 0,0 0-1 0,6-3 1 15,0-3-1-15,2-1-1 0,3-4 1 16,5 3-1-16,-1-3 1 0,3 0-1 15,1-2 0-15,-2 2 1 0,0 4 0 16,-1 1-1-16,0 1 1 0,-3 5 0 16,0 0 0-16,-5 0 0 0,1 7 0 15,-2 3 0-15,0 0 0 0,-2 2 1 16,-1 2 0-16,-4 0 1 0,3 5 0 0,-3-1 0 16,-3 0 0-16,-1 4 0 0,-4-3 0 15,-3 1 0-15,-2-1-1 0,-5 2 0 16,-5-4 0-16,0 0-1 0,-6 2 0 15,0-1 1-15,1 3-1 0,3 1 0 16,5 0 0-16,3-2 0 0,3 1 0 16,6-2-1-16,8-1 1 0,-2-3-1 15,2-3 1-15,7-1-1 0,6 0 1 16,2-2 0-16,10-1 0 0,3-3 0 0,8-2 1 16,2-3 0-16,1 0 1 0,0 0 1 15,-4 0 0-15,-2 0-1 0,-6-4 1 16,-4 4-1-16,-6 0 0 0,-3 0-1 15,-3 4-1-15,-6-4 0 0,-2 4-2 16,-3-4-5-16,0 0-9 0,3 5 1 16,-3-5-102-16,6 0-95 0,-2 0-239 0</inkml:trace>
  <inkml:trace contextRef="#ctx0" brushRef="#br0" timeOffset="170272.91">11873 15477 372 0,'-9'-5'94'16,"1"-2"1"-16,-2 7-42 0,-3 0-28 15,-2 0-8-15,-3 11-3 0,0 1-3 0,0 4-1 16,-5 0 1-16,3 1 2 0,0 3 2 15,-5 4 0-15,5-3-2 0,0 5-1 16,5-3-2-16,2 6-2 0,4-4-3 16,5-1-2-16,9-2-1 0,4-5 0 15,5-4-1-15,6-2 0 0,5-6 0 16,3-5 1-16,3 0-1 0,-3-8 2 16,2-2 0-16,-1-5 0 0,-1 0 1 15,-3-5 0-15,-2 0 1 0,-1-1 0 0,-5-1 0 16,-1 0 1-16,-6 0 0 0,-6-1 0 15,-4-1 1-15,0 1 2 0,-7 3 1 16,-6-1 1-16,-1 6 1 0,-5 2 0 16,-1 6-1-16,-3 7-1 0,-6 6-2 15,3 5-3-15,-2 3-1 0,-3 5-2 16,4 4-1-16,-1 1 0 0,2 3-1 16,4-1 0-16,6-1 0 0,5 2-1 15,11-1-5-15,0-4-3 0,11-3-6 0,5-2-6 16,9-5-11-16,3-2-9 0,4-8-94 15,1-2-97-15,1 0-235 0</inkml:trace>
  <inkml:trace contextRef="#ctx0" brushRef="#br0" timeOffset="170560.05">12295 15544 501 0,'8'0'105'15,"-1"-6"0"-15,5 1-88 0,6-2-12 16,5 0-3-16,1-1 1 0,1-3-1 16,2 2 0-16,-1-1-1 0,-2 3 1 0,-2 1-1 15,-2 1 0-15,-3 1 0 0,-4 4-4 16,-2 0-9-16,-3 0-49 0,-8 0-46 16,0 6-81-16,0-1-189 0</inkml:trace>
  <inkml:trace contextRef="#ctx0" brushRef="#br0" timeOffset="170794.65">12276 15738 406 0,'-13'9'99'0,"6"-4"3"0,0 0-54 15,2 1-21-15,5-6-5 0,0 5-2 16,7-5-2-16,4 4-1 0,3-4 1 15,0 0 0-15,9-4 0 0,2 4-1 16,6-7-3-16,-1 0-1 0,0-2-3 0,3 1-3 16,0 0-1-16,-1-1-2 0,-5 0-1 15,-1 2-1-15,-5 0-1 0,-1 2 0 16,-7 5 0-16,0-5-3 0,-7 5-12 16,-6 0-27-16,0 0-87 0,-6 7-100 15,-1-2-251-15</inkml:trace>
  <inkml:trace contextRef="#ctx0" brushRef="#br0" timeOffset="174310.73">13402 15299 279 0,'-8'0'70'0,"2"0"2"0,-1 0-31 0,1 0-21 16,4 0-7-16,2 0-3 0,-5 0-2 16,5 0 0-16,-5 0 0 0,5 0 1 15,-3 0 1-15,-2 5 2 0,0-5 1 16,3 0 0-16,-5 0 0 0,5 0-1 15,-2 0-1-15,4 0-2 0,-5 0-1 16,5 0-3-16,0 0 0 0,0 0-2 16,-2 0 0-16,2-4-1 0,0 0 0 15,0 1-1-15,6-3 0 0,-1 1 1 0,-1-3-2 16,7 0 1-16,-2 0-1 0,3-1 0 16,3 2 1-16,2 1-1 0,2 6 1 15,-3-4 1-15,2 8 1 0,1 2 1 16,-5 6 3-16,0-1 1 0,-1 6 2 15,-5 3 1-15,-1 5 1 0,-2 2 0 16,-5 2 0-16,0 1-1 0,0 4 1 16,-7-5-2-16,-4 2 1 0,1-6-2 15,-3-3 0-15,-1-4-2 0,-3-6 0 0,4-1-2 16,4-4-1-16,-2-1-1 0,5-2-1 16,3-4-1-16,3 3-1 0,3-3 0 15,3 5-1-15,6-5 1 0,-3 6-1 16,8-3 0-16,-3 2 1 0,4 2 0 15,-4 1-1-15,1 3 1 0,-3 4 0 16,0 2 0-16,-3 1 0 0,-2 3 0 0,-2-1 0 16,1-1 0-16,-4 0 0 0,-2 1 0 15,0 0 0-15,-7-2 1 0,0 1 0 16,-6-1 0-16,-1-1 0 0,-6 0 1 16,-6-2 0-16,0-4 0 0,-5-1 1 15,1-7 1-15,-3 3 0 0,-4-6 1 16,4 0 0-16,4-4 0 0,3-1-1 0,1-2-1 15,4-1-1-15,8 1-1 0,0-2-2 16,7 1-4-16,6 0-5 0,7 1-8 16,5-2-8-16,7-1 31 0,2 1-131 15,5-2-98-15,1 1-251 0</inkml:trace>
  <inkml:trace contextRef="#ctx0" brushRef="#br0" timeOffset="174877.66">13891 15482 338 0,'-6'0'94'0,"0"-5"3"0,-1 5-9 15,-1 9-58-15,-4 2-6 0,1 4-4 16,-4 6-4-16,0 3-2 0,-5 3-1 15,1 1-1-15,0-2-1 0,3-1-3 16,-1-1-2-16,7-2-1 0,3-2-2 16,3-4-1-16,4 1 0 0,12-5 0 15,4 0 0-15,8-4 0 0,-2-8 0 16,9 0 1-16,1 0-1 0,0-13 0 16,-2 1 0-16,1-5 0 0,-4 1 0 0,1-4-1 15,-3-2 0-15,-5 0 1 0,-6-1-1 16,-5 0 0-16,-5-1 0 0,-4 1 0 15,-7-2 0-15,0 0 1 0,-6 3 1 16,-2 3 3-16,-2 7 2 0,-3 4 1 16,-4 8-1-16,0 8 1 0,-7 7 0 15,1 5-3-15,-1 3-2 0,0 6-2 16,4-2 0-16,3 1-2 0,5-2 1 0,9 2-2 16,8-6-2-16,4 0-3 0,9-4-4 15,9-2-8-15,3-4-10 0,8-5-23 16,-4-7-74-16,7-6-89 0,1-3-212 15</inkml:trace>
  <inkml:trace contextRef="#ctx0" brushRef="#br0" timeOffset="175324.98">14304 15507 442 0,'0'0'98'0,"-6"-3"0"0,2 3-73 16,0 7-6-16,0 5-4 0,-1-1-2 0,-2 7 0 15,0-1 1-15,-1 4 0 0,2-2 0 16,0 3-3-16,0-4-3 0,0 2-2 16,6-3-1-16,-2 1-2 0,4-4 0 15,4 0-1-15,1-5 1 0,6-1-1 16,6-8 1-16,1 0-1 0,1-8 1 15,5-2-1-15,1-1 0 0,2-4 0 16,-1-1 0-16,-7-1-1 0,2 0 0 16,-5-1 0-16,-1-4 0 0,-7-2 1 0,-4-1-1 15,-6-2 0-15,0 2 0 0,-11-1 2 16,1 6 3-16,-4 1 1 0,-5 7 1 16,-2 8-1-16,-3 4 1 0,-3 10 0 15,-3 7-3-15,0 5-2 0,-2 0-1 16,4 5-2-16,2-1 1 0,4 0-1 15,5-2 0-15,6-2-2 0,8-2-1 16,6 0-1-16,8-3-4 0,2-4-2 0,10-3-4 16,3-4-6-16,4-6-2 0,2 0-4 15,-4-4-6-15,4-2-12 0,-4-2-73 16,-3-2-80-16,1 0-195 0</inkml:trace>
  <inkml:trace contextRef="#ctx0" brushRef="#br0" timeOffset="175763.93">15182 15140 433 0,'0'0'99'0,"0"-3"1"0,-3 3-70 16,3 0-7-16,-6 0-4 0,0 0-2 15,-4 6-2-15,0 1 1 0,-3 4 1 16,-5 4 0-16,1 7-1 0,-4 3-3 16,-1 6-2-16,0 8-1 0,-4 2-2 0,2 3-2 15,-2 1-2-15,2-3-1 16,1 2 0-16,4-4-2 0,3-8 0 0,5-2 0 15,5-4-1-15,2 0 1 16,4-2-1-16,4-1 0 0,2-1 1 0,4-2-1 16,5-3 1-16,3-2 0 0,3-3 0 15,5-3 1-15,3-5-1 0,1-4 1 16,1 0 0-16,4-7-1 0,-2-3-2 16,3 1-2-16,-3-4-3 0,0 0-4 0,-2 3-4 15,-3-3-4-15,-4 2-3 0,-3 2-4 16,-8-1-8-16,-3-1-7 0,-5 1-75 15,-5 4-81-15,-9 1-198 0</inkml:trace>
  <inkml:trace contextRef="#ctx0" brushRef="#br0" timeOffset="176305.97">14837 15550 309 0,'0'0'78'0,"-5"-5"5"0,2 5-43 16,-3-6-5-16,2 6-4 0,1-5-2 16,-3 5-2-16,0 0-2 0,1-1-4 0,-2 1-1 15,3 0-4-15,-1 0-2 0,-1 0-1 16,6 0-2-16,-4 0-1 0,4 0-1 16,-3 0-1-16,3 0-1 0,0 0 0 15,0 0 0-15,0 0 0 0,-4 0 0 16,4-4 0-16,0 4-1 0,0 0 0 15,0 0 0-15,0 0-2 0,0-4-1 16,0 4-1-16,9 0-1 0,-1-3 0 0,6 3-1 16,-1-7 0-16,7 3 0 0,4 0 2 15,1-1 1-15,3-3 1 0,0 2 1 16,-1 1 0-16,2-2 2 0,0 0-1 16,-4 1-1-16,-1 0 0 0,-4 3-1 15,-3-3-1-15,-6 1 0 0,-2 5 0 16,-5-2 0-16,-4 2 1 0,0 0-1 15,0 0-2-15,-3 0-2 0,-1 0-5 16,-2 0-6-16,0 2-9 0,-1 4-8 0,-3-1-16 16,2 4-86-16,-3-2-92 0,3 0-225 15</inkml:trace>
  <inkml:trace contextRef="#ctx0" brushRef="#br0" timeOffset="176575.87">14634 15669 361 0,'-11'3'85'15,"0"-3"1"-15,4 5-54 0,7-5-12 16,0 4-5-16,0-4-1 0,0 0 0 16,9 0 3-16,1 0 3 0,3 0 2 15,4 0 1-15,6 0 1 0,3 0-2 16,3-5-2-16,3 5-1 0,3-4-1 0,1 4-2 15,0-3-4-15,0-1-1 0,-2-1-2 16,-4 0-2-16,0 1-2 0,-3 0-2 16,-4-2 0-16,-4 2-2 0,0 1-4 15,-5 0-9-15,-3 3-12 0,-2-5-102 16,-3 5-102-16,1 0-258 0</inkml:trace>
  <inkml:trace contextRef="#ctx0" brushRef="#br0" timeOffset="179482.94">13094 16383 355 0,'0'-8'88'0,"0"-1"4"0,0 0-47 0,0 1-13 0,9-7-8 0,-7 12-2 0,3-1-3 0,0 4-1 0,-3-4-2 0,3 4-2 0,0-4 0 0,-5 10-3 0,5-6-2 16,4 0-2-16,-2 0 0 0,1-3-2 15,5 3 0-15,0 0-1 0,6 0-1 16,1 0 1-16,2 0-1 0,4 0-1 16,5 0 1-16,-2-4-1 0,4 4 1 15,1-5-1-15,2 5 0 0,0-7 1 16,4 3-1-16,3-2 0 0,1 0 0 16,6-2 1-16,4 3-1 0,2 0 0 0,1 1 1 15,3 0-1-15,4-4 0 0,2 3 1 16,2-2-1-16,6 3 0 0,2-3 0 15,-2 5 0-15,5-3-1 0,-1 5 1 16,1 0-2-16,-4 0 1 0,0 0 0 16,-2 0-1-16,-3 0 0 0,0 0 0 15,-5 4 1-15,-3-4-1 0,-4 0 1 16,1-4 0-16,0 0 0 0,-3 1-1 16,-3 3 1-16,-2 0 0 0,-4 3 0 0,-6-3-1 15,-8 0 1-15,-4 0 0 0,-6 0 0 16,-3 0-1-16,-7 0 1 0,-2-3 1 15,-5 3 0-15,-2 0 2 0,-4 0 3 16,0 0 1-16,0 0 1 0,0 0 0 16,0 0 0-16,-4 0 0 0,4 0-3 15,-7 0-2-15,7 0-2 0,-5 0-1 16,5 0 0-16,0 0 0 0,-5 0-3 0,5 0-4 16,0 0-8-16,0 0-14 0,-4 0-106 15,4 0-107-15,-4 0-269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11-11T16:59:41.514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8230 10372 415 0,'0'0'96'0,"0"-4"0"16,0-1-62-16,0 2-18 0,5-3-6 15,0-2-3-15,-1-2-3 0,1-1-3 16,2-1 0-16,3 0 0 16,0 0 0-16,2-1 0 0,0 0 0 15,1 0-1-15,3-2 1 0,-3 1-1 16,1 1 1-16,-2 1-1 0,-2 1 1 15,-3 2 1-15,0 3 2 0,-3 1 1 16,-4 5 1-16,0-4 0 0,0 4 1 16,0 0-1-16,0 0 0 0,0 3 0 0,-4 2 0 15,1 4 1-15,-2 4 2 0,-1 2 1 0,-2 1 1 16,1 0 1-16,-2 3-1 0,1 0-1 16,4 2-2-16,-1-3-2 0,5-1-2 15,0 0-1-15,0-1 0 0,0-2-2 16,3-3 1-16,2-2-1 0,-5-4-1 15,6 0-2-15,-6 0-4 0,5-1-4 0,-1-4-6 16,1 6-6-16,-5-6-13 16,5 2-85-16,-2-2-87 0,2-2-214 15</inkml:trace>
  <inkml:trace contextRef="#ctx0" brushRef="#br0" timeOffset="448.99">8508 10219 396 0,'-4'5'84'0,"4"0"3"0,-7 1-70 16,4 2-4-16,0 0 1 0,-1-2 3 16,4 3 1-16,-7-1 0 0,7-1 0 15,-5 0-1-15,5-1-2 16,-4 0-2-16,4 3-3 0,0 0-2 15,0-2-2-15,0 1-1 0,6-2-1 16,-1 2-1-16,-2-4 0 0,3-4 0 0,0 0 0 16,1 0-1-16,3-2 1 15,0-4-1-15,2-4 0 0,3 1-1 0,-2-3 0 16,4 1 0-16,-2-2 0 0,-2-1 0 16,1-2-1-16,-4 1 1 0,-2 1 0 0,-3-2-1 15,-1 2 1-15,-4-1-1 0,0 3 0 0,0 2 1 16,-6 1-1-16,0 0 0 0,-3 6 0 15,-3 3 0-15,-2 0 0 0,1 8 0 16,-2 0 1-16,-2 3 0 0,3 2 1 16,0 5 0-16,2-2 0 0,-1 1 1 15,5-2-1-15,0 0 0 0,4 1 0 0,-3-4 0 0,4 1-1 16,3-1-2-16,0 1-4 0,0-1-10 16,9 1 38-16,-5-4-139 0,5-1-100 15,-1-8-264-15</inkml:trace>
  <inkml:trace contextRef="#ctx0" brushRef="#br0" timeOffset="2238.08">8999 13705 226 0,'0'-4'72'0,"0"-1"5"0,0 2-18 16,0-1-14-16,0 0-8 0,0 4-9 0,0-3-7 15,-6 3-7 1,6 0-4-16,-3 0-4 0,0 0-1 16,-1 0-2-16,0 3-1 0,-2-3-1 15,1 6 1-15,1-2 1 0,0 2 0 16,-3 1 1-16,4 1 0 0,0 0 1 15,-3 1-1-15,2 1 0 0,1-1 0 16,-1 0-1-16,4-1 0 0,0-4-1 0,-3 1 1 16,3-5-1-16,0 0 0 0,7 5 1 0,-4-5 0 15,1 0 0-15,5 0 0 0,0-5 0 16,-1 1 0-16,3-2 0 0,-1-4 0 0,1 1 0 16,-2-1 1-16,0-2-1 0,0 1 1 15,-3 0 1-15,-4 3 1 0,4 2 1 16,-6 1 0-16,0 1 0 0,0-1 0 15,0 2-1-15,-7 3 0 0,1 0-1 0,0-3-2 16,-1 3 0-16,-4 0-1 0,1 0 0 16,3 3-1-16,-4-3 0 0,3 6 0 0,0-2 0 15,0 1 0-15,2-1 0 0,0 0 0 16,1 1-1-16,-2 1 1 0,5-2 0 16,2 0-1-16,0 2 0 0,0 1 1 15,0-1-1 1,0-1 0-16,6 0 1 0,0-1-1 15,-2-4 1-15,3 0-1 0,-2 0 1 0,2-4-1 16,0 0 1-16,-1 0-1 0,0-1 1 16,-1 0-1-16,-1 0 0 0,-4 1 1 15,5 4 0-15,-5-4 1 0,0 4 0 16,0 0 1-16,-5 0 0 0,3 0 0 16,-3 2-1-16,1 4 1 0,-1 2-2 0,0 1 0 0,-2-3 0 15,0 2 0-15,4 0-1 0,0-3 1 16,-3 0-1-16,6-2 1 0,0-3-1 15,0 4 0-15,0-4 1 0,7 0-1 16,-2 0 1-16,2-6-1 0,0 0 1 16,-1-2 0-16,4 0-1 0,-1-3 1 15,-2 0 0-15,1-1-1 16,-2 2 1-16,1 1-1 0,-4 2 1 16,-3 2 0-16,3-1 1 0,-3 2 0 15,0 1 1-15,-6 3 0 0,2-4 1 16,-1 4-1-16,-5 0 0 0,2 0-1 15,-2 4 0-15,-1 1-1 0,-1 2-1 16,-1 0 0-16,0 0 1 0,1 3-1 0,1-2 0 16,2 0 0-16,2 0 0 0,1-1 0 0,6-1 0 15,0 1 0-15,0-1 0 0,6-3 0 16,1-3 0-16,5 0 0 0,-1 0 0 16,1 0 0-16,2-6 0 0,-1-2 0 15,2 0 1-15,-1-1-1 0,-2 0 0 16,-1-1 0-16,-1 1 0 0,-2 2 0 15,-1 2 1-15,-2 1-1 0,-5 1 1 0,3 3 0 0,-3-4 0 16,-3 4 0-16,-3 0 0 0,-1 0-1 16,0 0 1-16,-2 0-1 0,-1 6 0 15,-3 0 1-15,2 1-1 0,0 3 0 16,-1-2 0-16,2 3 1 0,0-3-1 0,4 0 0 16,-1-2 0-16,5 0 0 0,2-6 0 15,0 3 0 1,6-3 0-16,0 0 0 0,4-3 0 15,-2-3-3-15,4 0-5 0,2-3-9 16,-1 2-7-16,1-2-96 0,-2 2-97 16,-2 2-238-16</inkml:trace>
  <inkml:trace contextRef="#ctx0" brushRef="#br0" timeOffset="3340.98">8448 13031 382 0,'0'0'81'16,"0"0"0"-16,0 0-67 0,0 3-9 15,4-3 0-15,-4 6 0 0,0-6 3 16,4 4 2-16,-4-4 2 0,0 3 1 0,3-3 2 15,-3 6 0-15,0-2-1 16,5 0-2-16,-1 3 0 0,-4 2-2 0,3-1-2 16,1 3 1-16,-4 1-2 0,3 2 1 0,-3 0-1 0,0 1-1 15,0-2-1-15,0 1-1 0,0-3 0 16,6-1 0-16,-6-3-1 0,4-1 1 16,2-6-1-16,0 4 0 0,2-4 0 15,2 0 0-15,-1-8 0 0,4 2-1 16,0-5 0-16,3 2-1 0,-1-4 0 15,1 0 0 1,0 2-1-16,-3-1 1 0,1-2-1 16,-4-1 1-16,-3-2-1 0,0-2 1 0,-1-3-1 15,-2-4 1-15,1 0-1 0,-1 0 1 16,-4 3-1-16,3 2 0 0,-3 5 0 16,0 4 1-16,0 3-1 0,0 5 0 15,0 4 1-15,0-5-1 0,0 5 0 16,0 4 0-16,0 1 0 0,0 4 0 0,0 6 1 0,0 6 0 15,6 5 2-15,-2 5 1 0,1 2 0 16,1 0 2-16,0 2 1 0,1-3 0 16,2-2-1-16,-2-2 0 0,-1 0-1 15,0-3-1-15,-2-3-1 0,3 0-1 16,-1-3 0-16,-1-4-1 0,1-1 1 16,0-3-1-16,-1-1 0 0,1-2 0 0,0 0-1 0,0-2 1 15,-3-2-1-15,1-4-5 0,-4 3-6 16,3-3-9-16,-3 0-38 0,0-4-66 15,0-3-91-15,-6-2-212 0</inkml:trace>
  <inkml:trace contextRef="#ctx0" brushRef="#br0" timeOffset="4644.41">8557 16146 376 0,'0'-3'83'0,"-4"-1"1"0,4 0-64 15,0 4-7-15,0 0-5 0,0 0-2 16,0-4-1-16,0 4 2 0,-2 0 3 0,2 0 1 15,0-2 3-15,0 2 0 0,0 0 1 16,0 0-2-16,-4 0-2 0,4 0-3 0,0 0-3 16,-6 5-1-16,6 1-1 0,-5 2-2 15,0 0 1-15,1 4 0 0,-1-1 0 16,1 3 0-16,0-1 0 0,4 2 1 16,-6 0 0-1,6 0-1-15,0-4 0 0,0 1-1 16,3-1 1-16,3 0-1 0,-2-3 0 0,2-1 0 15,0-3 1-15,5 5-1 16,-2-4 0-16,4-1 1 0,1-4-1 0,2 0 1 16,-1 3-1-16,1-3 0 0,0 0 1 15,-2-6-1-15,0 1 0 0,1 1-1 16,1-2 1-16,-2-3 0 0,0-3 0 0,4-1-1 16,-3 0 0-16,3-3 1 0,-5-2-1 0,2 1 0 15,-1-4 1-15,-2 4-1 0,-5-2 0 16,-1 2 1-16,0-2-1 0,-6 3 1 15,0 1-1-15,-6 1 1 0,-2 0 0 16,-4 3-1-16,-2-3 1 0,-2 3 1 16,-4 2 0-16,-2 1 0 0,2 4 1 0,-4-2 0 15,1 1 0-15,-1 5 1 0,0 0-1 16,0 5 0-16,4 1-1 0,3 3 0 0,0 5 1 16,2 3-2-16,4 3 1 0,1-1-1 15,3 2 0-15,-2 0-1 0,6-1 1 16,3-3-1-16,0-3 0 0,0-1-2 15,7-4-2 1,0-1-5-16,4-3-5 0,3-5-9 0,2 3-22 16,2-3-69-16,0 0-83 0,3-5-195 15</inkml:trace>
  <inkml:trace contextRef="#ctx0" brushRef="#br0" timeOffset="6549.5">12236 16474 343 0,'4'-6'75'0,"-1"0"-1"0,-3 2-56 15,4-2-10-15,-4 3-3 0,4 0 3 16,-4 3 3-16,0-7 4 0,0 7 1 0,0-3 2 0,0 3 3 16,0 0-1-16,-3-6-1 0,3 6-1 15,-5 0-2-15,5-4-2 0,-7 4-1 16,4 0-2-16,3-3-1 0,-4 3-2 15,-2 0-1-15,6 0-2 0,-5 0 0 16,3 0-1-16,2 0-1 0,-6 0 1 16,6 3-2-16,-7-3 1 15,7 0-2-15,-3 0 0 0,3 4 0 16,0 2 0-16,0-2 0 0,0-1-1 16,0 4 0-16,0-2 0 0,6 0 1 15,-2-5-1-15,3 0 1 0,0-4-1 16,2-2 1-16,2-1-1 0,1-2 1 15,2-1-1-15,-2 1 1 0,-1-1-1 0,0 0 0 16,0 0 1-16,-4 4-1 0,0 0 0 0,-3 1 1 16,-4 2 1-16,0 3 0 0,0-6 1 15,-8 6 0-15,0 0 0 0,0 6 1 16,-3-2-1-16,0 2 0 0,-2 2-1 0,1 2 0 16,-2-1 0-16,2 0 0 0,0 1 0 15,4-2 0-15,-2-3-1 0,6 0 0 16,-1-1 0-1,5-4-1-15,0 8 0 0,0-8 1 16,3 8-1-16,1-8 0 0,8 0 1 16,-4 0-1-16,5 0 1 0,3-12-1 15,1 2 0-15,0-1 0 0,2 0 1 16,-3-2-1-16,-2 3 0 0,-1-2 0 16,-3 3 0-16,-3-1 1 0,-3 3-1 0,-4-1 1 15,0 3 0-15,-4 1 0 0,-4 4 1 0,-2 0-1 16,-3 9 0-16,-5 0 1 0,0 2-1 15,-1 2 0-15,1 1 0 0,-1-2 0 0,2-1 0 16,4-1-1-16,0-3 1 0,4 0 0 16,3 0-1-16,2-4 0 15,4 3 0-15,0-1 0 0,0-1 0 0,3 2 0 16,3-1 0-16,1-5 0 0,6 4 0 0,-2-4 0 16,3-4 0-16,1 4 1 0,-2-11-1 0,0 2 0 15,0 1 0-15,-4 0 0 0,-3 2 0 16,-1 1 1-16,-5-1-1 0,0 2 1 15,-6 1-1-15,-5 3 0 0,-1 0 1 16,-5 5-1-16,0 1 0 0,0 3 0 16,-2 3 0-16,-1 1 0 15,1 3 0-15,5-1-1 0,1-2-3 16,4 3-4-16,4-4-6 16,5 1-7-16,0-5-11 0,0 0-89 0,7-5-92 15,3-3-222-15</inkml:trace>
  <inkml:trace contextRef="#ctx0" brushRef="#br0" timeOffset="9645.31">12686 16602 276 0,'0'-4'69'0,"0"4"5"15,0 0-36-15,0-3-6 0,0 3-2 16,0 0 0-16,0-4-1 0,3 4-3 0,-3 0-5 15,0 0-3-15,0-4-4 0,0 4-4 16,4 0-3 0,-4-3-1-16,0 3-1 0,0 0 0 15,0-4-1-15,0 4 0 0,0 0 2 16,3 0 0-16,-3 0 0 0,0 0 1 16,0 0 0-16,0 0-1 0,0 0-1 15,0 0 0-15,0 0-1 0,0 0 0 0,-3 0-1 16,3 0 0-16,0 0 0 0,-6-4 0 15,6 4-1-15,-4 0 0 0,4 0 1 0,-7 0-2 16,3 0 1-16,-2 0 0 0,0 0-1 0,-1 0 1 16,1 7-1-16,-1-2-1 0,-1 2 1 15,0 2 0-15,1-1-1 0,-3 3 1 16,3 1-1-16,-2 1 0 0,-1 2 1 16,1 1-1-16,-2-2 0 0,4 5 0 15,-3 0 1 1,3-2-1-16,0 2 1 0,2-3-1 15,1 5 1-15,-1-2-1 0,5-2 1 16,-3-1-1-16,3 4 0 0,0-1 0 0,0-2 0 16,0 0 1-16,5-4-1 0,-2 0 0 15,3-2 0-15,-2-1 0 0,2-3 0 16,1-1 1-16,3-1-1 0,0-1 0 16,0-4 0-16,3 0 0 0,0 0 1 0,2 0-1 15,0-5 0-15,2-1 0 0,-4 0 1 16,1 2-1-16,-1 0 0 0,-1-4 0 0,2-1 0 15,-2 2 1-15,1-2-1 0,-5 0 0 16,1-3 1-16,-3 2-1 0,0 2 1 16,-6 0-1-16,0 0 2 0,0 0-1 15,0 3 2-15,-8-3 0 16,0 2 0-16,0 2 1 0,-2-2 1 16,-5 1-1-16,-4 5 0 0,1 0-1 15,0 0 0-15,-2 5-1 0,-2 1 0 16,1 2-1-16,2 3 0 0,1-3-1 15,2 3 0-15,0-4 1 0,5 0-1 16,-2-1-1-16,6-1 0 0,1-5-3 16,0 5-3-16,3-5-5 0,3 0-7 0,0 0-9 0,0-4-35 15,7-1-56-15,-4 0-81 0,6-2-185 16</inkml:trace>
  <inkml:trace contextRef="#ctx0" brushRef="#br0" timeOffset="10077.12">12892 16736 440 0,'5'0'93'16,"-5"3"-1"-16,0 6-75 0,2 2-12 16,-2 0-2-16,0 3 0 0,6 0 0 15,-2 2 1-15,-3 0 1 16,7-1 2-16,-1-2 1 0,0 3 0 15,3-2 1-15,0 2 0 0,2-3-1 16,0-1-1-16,1-4-2 0,-2 1 0 16,1-3-1-16,2-2 0 0,-3-4-1 0,3 0 0 15,-1 0 0-15,1-7 0 0,0-3-1 16,-2-2-1-16,1-2 1 0,-1-3-1 16,1-2 0-16,-6 0 0 0,2-3 0 0,-4-2 0 15,-5-1 0-15,0 0 0 0,-8 2 1 16,0 2 0-16,-3 2 1 0,-6 4 2 15,0 4-1-15,-2 5 1 0,-2 6 0 16,1 0-1-16,-4 0 0 0,2 7-2 0,-3 2 0 16,5 1-1-16,-4 6 0 0,2-1 0 15,-2 4-1 1,5-1 1-16,2 1-1 0,3-1 0 16,2 2 0-16,6-1-3 0,6 0-4 15,0-2-11-15,5 2-97 0,2-5-94 16,0-2-244-16</inkml:trace>
  <inkml:trace contextRef="#ctx0" brushRef="#br0" timeOffset="14722.61">11919 10701 299 0,'6'0'0'0,"-6"0"-43"0,4 0-213 16</inkml:trace>
  <inkml:trace contextRef="#ctx0" brushRef="#br0" timeOffset="30744.13">9049 10583 269 0,'0'-5'67'0,"0"-1"3"16,0 0-36-16,0 2-13 0,0-2-5 15,0 3-5-15,0 3-3 0,0-7-3 0,0 7 0 16,0-4 1-16,0 4 1 0,0-4 0 0,0 4 1 15,0-4 0-15,-5 4 1 0,5 0-2 16,-4 4-1-16,4 0-1 0,-7 3-1 16,3-1-1-16,1 2 0 0,-3 1-1 15,2 1 1-15,-1-2-1 0,1 1 1 16,-2-1 0 0,4-2 1-16,2 1 0 0,-6-1 2 15,6 0-1-15,0-1 2 0,0-1-1 16,0-1 0-16,7-3 0 0,-2 0-1 15,3 0 0-15,-1 0 0 0,3-3-1 0,1-2-1 16,1-1-1-16,2-2 0 0,-1 1 0 16,-1-1-1-16,1 0-1 0,-3-2 1 15,0 2 0-15,-2-1 0 0,-5 0 0 0,-1 2 1 0,-2 0 0 16,0 0 1-16,0 2-1 0,-4 0 0 16,-4 2 0-16,1 3-1 0,-3 0-1 15,-3 0 0-15,0 5-1 0,0 0 0 16,-1 1 1-16,1 2-1 0,0 1 2 15,3-3-1-15,0 2 2 0,0 0-1 16,3 0 1-16,0-1 1 0,2-3-1 0,5 2 0 0,-4-3 0 16,4 2-1-16,4-5 1 0,2 0-1 15,1 0 0-15,4 0 1 16,1-5 0-16,0-1-1 0,5-1 1 0,-3-3-1 16,2 0 0-16,-3 0 0 0,1 3 0 15,-5-2 0-15,-2 2 0 0,-2 1 1 16,-5 1 0-16,-6 5-1 15,-1-4 1-15,-5 4-1 0,-2 0 0 16,-4 7-1-16,-2-1 1 0,0 3-1 16,0 0 2-16,1 0 0 0,1 1 0 15,1-2 1-15,4 2 1 0,0-6-1 16,6 2 0-16,-2-3-1 0,5-3 0 16,4 7-1-16,0-7 0 0,0 3 1 15,8-3-1-15,1 0 1 0,1 0 0 0,4 0 0 0,-1-7 0 16,4 2 0-16,-1 1-1 0,-2-3 0 15,-2 0 0-15,-3 2 0 0,-4 0 0 16,1-1 1-16,-6 4 0 0,0-3 1 16,0 5 0-16,-3-4 0 0,-4 4 0 15,-2 0-1-15,-1 0 0 0,-1 0-1 16,-3 0 0-16,-2 7 0 16,1-1 0-16,0 0 0 0,2 0 0 15,3 1 0-15,-1-1 0 0,2-2 0 16,1 1 0-16,4 0-1 0,4-5 0 15,-5 5 0-15,5-5 0 0,5 0 0 16,1 4 0-16,1-4 0 0,2 0 1 0,4-5 0 16,-2 1 0-16,3-1 1 0,-2 0-1 15,-1-1-1-15,0-1 1 0,-3 3 0 0,-2 1-1 16,0 3 0-16,-6-4 0 0,2 4 0 16,-2 0 0-16,-2 5 0 0,-3 0 0 15,1 1 0-15,-2 2 0 0,0-3 0 16,0 4 1-16,0-2-1 0,1 1 1 0,5-3-1 15,-4 0-1-15,4-2 1 0,3-3 0 16,3 0 0-16,1 0 1 0,3 0-1 0,0-6 1 16,4 0-1-16,-2 0 1 0,-1 0 0 0,-1 0-1 15,-3-1 1-15,-1 2 0 0,-1 5-1 16,-5-7 1-16,2 7 1 0,-2-3-1 16,0 3 0-16,0 0 0 0,-4 0 0 15,1 3 0-15,-3 3-1 0,0-2 0 16,-2 1 1-1,2 0-1-15,0 1 1 0,2-2-1 16,1-4 1-16,-1 3-1 0,4-3 1 0,0 0-1 16,0 0 0-16,6-5 1 0,-2 1 0 15,2-2-1-15,0-2 1 0,-1-1 0 16,-2 1 0-16,1-1 1 0,-4 1-1 16,0 3-1-16,0 2 1 0,-4 3-1 15,-3 0 0-15,0 0 1 0,-2 6-1 0,-1-1-1 0,-3 4-1 16,5 0-2-16,-5 0-5 0,6-2-6 15,1 2-10-15,1-1-94 0,5-1-93 16,5 0-234-16</inkml:trace>
  <inkml:trace contextRef="#ctx0" brushRef="#br0" timeOffset="32370.02">9351 10601 251 0,'0'0'56'0,"-4"0"1"0,4 0-44 15,0 0-3-15,-3 0-1 0,3 0 2 32,0 0 3-32,0 0 3 0,0 0 0 0,0 0 2 0,0 0-2 0,0 0-2 15,0 0-4-15,0 0-5 16,0 0-2-16,0 5-2 0,0-5 0 15,0 0-1-15,0 3 1 0,4-3 1 16,-4 3 2-16,4-3 2 0,1 5 2 16,2-5 2-16,0 0 0 0,5 0 0 15,-4 3-2-15,4-3 0 0,2 0-3 16,-1 0-2-16,1 0-1 0,3 0 0 0,-1 0-1 16,1-5-1-16,-2 2 1 0,-1-2-1 0,1 1 0 15,1 4 0-15,-2-6 0 0,-1 2 0 16,-2 4-1-16,-1-4-1 0,-2 4-3 0,-3 0-4 15,2 0-13-15,-7 5-54 0,0-5-16 16,0 5-62-16,0-5-129 0</inkml:trace>
  <inkml:trace contextRef="#ctx0" brushRef="#br0" timeOffset="32740.01">9958 10589 318 0,'7'0'73'0,"0"0"2"0,0 0-49 0,0 0-9 16,4 0-2-16,-3-3-2 0,-1 3 0 15,5-5-1-15,-5 5 0 0,0-5-2 16,0 5-2-16,0-4-2 0,-1 4-2 16,0 0-1-16,0-4-2 0,1 4 0 15,2 0 0-15,-3 0 0 0,5 0-1 16,-3 6 0-16,3-6-2 0,-4 0-1 0,1 0-3 0,0 2-6 15,-1 3-8-15,0-2-15 0,2-3-29 16,1 5-22-16,0-5-52 0,2 0-105 16</inkml:trace>
  <inkml:trace contextRef="#ctx0" brushRef="#br0" timeOffset="32993.98">10476 10599 289 0,'6'0'66'15,"1"0"0"-15,-1 0-45 0,1 0-8 16,0 0-5-16,5 0-1 0,-4 0-2 0,4 0-2 15,1-5 0-15,-2 5-3 0,-2-4-1 16,5 4-3-16,-2-4-8 0,3 4-19 16,-4-4-38-16,3 4-52 0,-3 0-122 0</inkml:trace>
  <inkml:trace contextRef="#ctx0" brushRef="#br0" timeOffset="33456.79">11183 10601 257 0,'7'0'54'0,"2"0"0"16,-1 0-47-16,0 0-5 0,1 0-1 15,-3-2-1-15,1 2 1 0,1 0-1 16,1 0-2-16,-3 0-15 0,-3 0-37 15,3 2-43-15,-1-2-109 0</inkml:trace>
  <inkml:trace contextRef="#ctx0" brushRef="#br0" timeOffset="33726.71">11491 10589 233 0,'9'0'70'15,"0"-3"5"-15,-4 3-25 0,3 0-4 16,-3 0-7-16,2 0-9 0,-1 0-8 16,0 0-6-16,0 0-4 0,1 0-5 15,1 0-2-15,0 0-2 0,-2 0-1 0,3 0-1 16,0 0-1-16,-1 0-3 0,4 0-6 0,0-4-17 15,-2 4-62-15,-3-4-69 0,6 4-171 16</inkml:trace>
  <inkml:trace contextRef="#ctx0" brushRef="#br0" timeOffset="34342.37">10891 10601 333 0,'-5'0'85'0,"0"-5"3"0,1 5-45 16,-1-6-12-16,-1 6-7 0,4-4-5 15,2 4-4-15,-6 0-5 0,6-4-4 16,-7 4-1-16,7 0-2 0,-5 0-1 0,5 0 0 0,-2 0-1 15,2 0 0-15,0 0 0 0,0 0 0 16,0 0 0-16,0 0 0 0,0 0 1 16,0 0-1-16,4 4 1 0,1-4 1 15,0 0-1-15,2 0 0 0,1 0 1 16,5 3-1-16,-1-3 0 0,1 0-1 16,2 0 0-16,2 0-3 15,-1 0-4-15,1 0-6 0,-1 0-13 16,3 0-56-16,-1 0-18 0,2 0-67 15,2-3-136-15</inkml:trace>
  <inkml:trace contextRef="#ctx0" brushRef="#br0" timeOffset="35198.87">11882 10555 333 0,'0'0'74'0,"0"0"0"15,0 0-48-15,0 0-17 0,0 3-3 0,0-3 0 16,4 0 1-16,-4 4 3 15,4-4 0-15,-1 6 1 0,4-6 1 0,-1 3 0 16,0-3-2-16,3 0-2 0,-1 4-1 0,2-4-1 16,1 0-1-16,2 0 0 0,-1 0 1 15,0-4-1-15,0 4-1 0,0-5 1 0,2 1-1 16,-1 4-1-16,-1-6-1 0,2 6-1 16,-3-3 0-16,0 3-4 0,1-4-5 15,-3 4-17-15,2 0-70 0,-4 0-76 16,3 0-189-16</inkml:trace>
  <inkml:trace contextRef="#ctx0" brushRef="#br0" timeOffset="36318.57">12196 10637 342 0,'0'0'75'0,"0"-4"1"0,0 4-59 0,0 0-9 16,0 0-2-16,0 4-1 0,4-4-2 15,-4 0 1-15,0 0 1 0,0 0 1 16,3 0 1-16,-3 0 0 0,0-4 1 0,0 4-1 16,0-5 0-16,-3 5-1 0,0-4-2 0,3 4-2 15,-6-5-1-15,6 5-1 0,-6-4 0 16,6 4-1-16,-2 0-1 0,2 4 1 15,-5-4 1-15,5 3 1 0,0-3 0 16,0 4 0-16,0-4 1 0,0 6 0 16,0-6-1-1,0 4 0-15,0-4 0 0,0 0 0 0,5 0 0 16,-5 0 0-16,0 0 0 0,0 0 1 16,0 0-1-16,0 0 1 0,0 0 0 15,2-5-1-15,-2 5 1 0,0-5 0 16,5 5-1-16,-5-4 1 0,7 4 0 15,-4-4 1-15,0 4 0 0,-3 0 0 0,7 0 1 16,-7-6-1-16,4 6 1 0,-4 0-1 0,0 0-1 16,0 0 0-16,0 0 0 0,0 0 0 15,0 0-1-15,3 0 0 0,-3 0 0 16,0 0 1-16,0 0-1 0,0 0 1 16,0 0 1-16,0 0 0 0,0 0 0 15,0 0 1-15,0 0 0 0,0 0 1 0,0 0-1 16,0 0 0-1,0 0 0-15,0 0-1 0,0 0-1 16,0 0 0-16,0 0-1 0,0 0 0 16,0 0 0-16,0 0-1 0,0 5 0 15,0-5 0-15,0 3 1 0,0-3-1 0,0 5 1 16,0-2-1-16,-4 1 1 0,4 0-1 16,0 1 1-16,-3 0-1 0,3 0 0 15,0 3-3-15,0 0-9 0,0 0-76 0,-6-2-14 16,6 4-71-16,0-2-159 0</inkml:trace>
  <inkml:trace contextRef="#ctx0" brushRef="#br0" timeOffset="37608.68">12127 10630 192 0,'0'0'41'0,"0"-4"0"0,0-1-27 0,0-1-12 16,0 0 3-16,-3 0 7 0,3 0 5 15,-6 1 4-15,6 0 2 0,-7 1 1 0,7 0-2 16,-6 1-3-16,6 3-5 0,-5 0-5 16,2 0-4-16,-3 0-2 0,1 0-1 15,0 5 2-15,1-5 1 0,-2 6 3 0,2-6 4 16,1 3 3-16,3-3 2 0,-6 0 1 16,6 0 0-16,0 0-1 0,0 4-4 15,0-4-2-15,0 0-4 0,0 0-3 0,0 0-1 16,0 0-2-16,0 0-1 0,4 5 1 0,-4-5 0 15,6 0-1-15,-3 2 1 0,3-2 1 16,-2 0 0-16,3 0 0 0,2 0 2 16,-1 0 0-16,5 0 1 0,0 0-1 15,-1-5 0-15,3 1 0 0,0 4-1 16,-1-4-2 0,-2 4 1-16,0-5-1 0,0 5 0 15,0-5-1-15,-3 5 1 0,0-6-1 0,-2 6 1 16,1-6-1-16,-3 6 0 0,-2 0 0 15,-3-4 0-15,0 4 0 0,0 0-1 16,4 0 1-16,-4 0-1 0,0 0 1 16,0 0-1-16,-4 6 1 0,4-6 0 15,0 3 0-15,0-3 1 0,-3 4-1 0,3-4 0 0,0 4 0 16,0-4 0-16,0 4 1 0,3-4-1 16,-3 4 0-16,0-4 1 0,0 0-1 15,0 0 0-15,0 3 0 0,0-3 0 16,0 0-2-16,0 0-8 0,4 0-23 15,-4 4-62-15,0-4-74 0,0 0-185 16</inkml:trace>
  <inkml:trace contextRef="#ctx0" brushRef="#br0" timeOffset="38310.11">12227 10624 119 0,'-6'0'23'0,"-1"0"-2"0,1 0-18 0,0 0 10 0,-2 0 12 16,4-5 8-16,-2 5 7 0,-1-7 5 31,3 7 3-31,1-3-3 0,-1 3-9 0,1-6-10 0,-2 6-4 0,1-4-4 16,1 4-4-16,-1-3-1 0,-3 3-2 15,4 0-2-15,0-4-2 0,0 4-1 0,-1 0 0 16,4 0-1 0,-6 0 1-16,6 0 0 0,-3 0 2 15,3-4 0-15,0 4 1 0,-7-4 0 16,7 4 0-16,0-3-1 0,-4 3 0 0,4-5-1 15,0 5-1-15,0 0-1 0,0-4-2 16,0 4 0-16,0 0-1 0,0 0-1 16,0 0-1-16,0 0 0 0,6 0 0 15,-6 0 0-15,8 0 1 0,-2 0-1 0,1-4 0 16,2 4 1-16,-1-5-1 0,4 2 0 0,-2 3 1 16,1 0-1-16,-1-4 1 0,-1 4-1 15,1 0 0-15,-3 0 1 0,-1 0-1 16,-2 0 0-16,1 0 0 0,-5 0 1 15,2 0-1-15,-2 0 0 0,0 0 0 16,0 0 0 0,0 0 0-16,0 6 1 0,-2-2 0 15,2 1-1-15,0 0 1 0,-5 2 0 0,5 0 0 16,0 0-1-16,-6-1 1 0,6-2-1 16,0 2 0-16,0 1 1 0,-3 1 0 15,3 0 0-15,-4 2 0 0,4 1 0 16,-3 3 0-16,3 2 0 0,-4 0 0 15,4 2 0-15,0-2-1 0,-4 0 0 0,4-1 0 0,0-1 0 16,0 0 0-16,0-3 0 0,0 0 0 16,0-3 0-16,0 2 1 0,0-4 0 15,0 1-1-15,4-5 0 0,-4 2-2 16,0 0-5-16,6-1-7 0,-6 1-13 16,2 0-58-16,-2-4-16 0,0 5-68 15,5-5-135-15</inkml:trace>
  <inkml:trace contextRef="#ctx0" brushRef="#br0" timeOffset="38975.16">12266 11103 343 0,'0'4'76'15,"0"-4"0"-15,0 5-50 16,0-1-17-16,0 1-4 0,-3 0 1 15,3 0 2-15,0 1 2 0,0 0 2 16,0 1 1-16,-4 0 1 0,4 3 1 16,-5-2-3-16,5 0-1 0,-6 2-3 15,6 0-1-15,0 1-3 0,-5 0 0 16,5 1-2-16,0-2 1 0,0 0-2 16,0 0 1-16,4-5-1 0,-4 2 0 0,0-4 1 0,0-3-1 15,3 5-1-15,-3-5 1 0,0 5-1 16,4-2-4-16,-4-3-9 0,0 8-19 15,0-3-65-15,-4 1-74 0,4-1-185 16</inkml:trace>
  <inkml:trace contextRef="#ctx0" brushRef="#br0" timeOffset="39545.06">12248 11618 260 0,'0'4'67'0,"0"-4"1"16,0 4-15-16,0 1-34 0,0 0-5 15,0 2 1-15,0-1-1 0,0 3 0 16,-5 1 0-16,5 0-1 0,-3 3-1 16,3 3-1-16,-5-1-2 0,5 0-1 0,-5 1-2 0,5 0 0 15,0 0-2-15,0 0-1 0,0-2 0 16,5 2-1-16,-5-3 0 0,0 1-1 15,5-3 0-15,-5-1 0 0,6 0 0 16,-6-5 0-16,5 1 0 0,-5-1 0 16,6 0-1-16,-6-1 0 0,6-2-2 15,-6 3-4 1,5-5-9-16,-5 5-19 0,0-5-39 0,5 3-16 16,-5-3-58-16,0 0-111 0</inkml:trace>
  <inkml:trace contextRef="#ctx0" brushRef="#br0" timeOffset="40069.37">12250 12241 269 0,'-6'0'67'15,"6"5"3"-15,-3-2-37 0,3-3-11 16,-5 8-4-16,5-5-3 0,-4 5-3 0,4-4 0 16,-3 2-2-16,3 3 1 0,-5 2 0 0,5 3 0 15,-3 2 0-15,3-1 0 0,0 3-3 16,0 0-1-16,0-1 0 0,0-1-2 15,0-2-1-15,0-1 0 0,0 0-1 16,0 0 0-16,3-2 0 0,-3 2-2 0,0-5 1 16,5 3-1-16,-5-3 0 0,0-2 0 31,0 0 0-31,0-1 0 0,0 1 0 0,0-1-1 0,0-5-2 16,-5 7-2-16,5-4-6 0,0-3-9 15,0 4-24-15,0-4-47 0,0 0-1 16,0 0-52-16,0 0-91 0</inkml:trace>
  <inkml:trace contextRef="#ctx0" brushRef="#br0" timeOffset="40640.04">12230 12789 237 0,'0'0'62'0,"0"0"0"0,-4 4-30 16,4-4-8-16,0 4-5 0,-3-4-2 15,3 9-4-15,0-4 1 0,0 2-2 16,-5 3 0-16,5 1 0 0,0 2-1 16,0-1-2-16,0 3 0 0,0 0-1 15,0-1 2-15,0 0 0 0,0 3-1 16,0-1 0-16,0 2-1 0,0 0-1 0,0 1-1 0,0 1-2 16,0-3-2-16,0 1 0 0,0-2 0 15,-2-1-1-15,2-2 1 0,-5-1-1 16,5-3-1-16,-3-2 1 0,3 0 0 15,0-3-1-15,0 1 0 0,0 0-1 16,0-1-3-16,0-4-3 0,0 4-7 16,3-4-11-1,-3 5-43-15,0-5-22 0,0 0-58 0,5 0-123 16</inkml:trace>
  <inkml:trace contextRef="#ctx0" brushRef="#br0" timeOffset="41288.64">12202 13469 215 0,'0'-8'52'0,"0"-1"1"0,-5 1-35 16,5-2-3-16,0 0-4 0,0 7-3 0,0 3-2 15,0-7 0-15,0 7 0 0,5-5 2 16,-5 5 2-16,0 0 4 0,0-4 1 15,0 4 1-15,2 0 1 0,-2 0 1 16,0 0-1-16,0-4-2 0,0 4-2 16,0 0-1-1,0 0-1-15,0 0-3 0,0 0-2 0,0 0-2 16,0 0 0-16,0 0-1 0,0 4 0 16,0-4 2-16,0 4 0 0,0 1 3 15,0-1 2-15,0 2 1 0,6 3-1 16,-6-1-1-16,0 4 0 0,0 3-2 15,0 0-1-15,0-1-1 0,3 3 0 16,-3-2-2-16,0-1 0 0,0-3-1 0,0 0 0 0,4-3 0 16,-4 0-1-16,0-2-2 0,3 0-2 15,-3-2-7-15,4 2-9 0,1-1-25 16,-2 1-55-16,-3-4-73 0,8 2-167 16</inkml:trace>
  <inkml:trace contextRef="#ctx0" brushRef="#br1" timeOffset="71490.92">9270 10687 86 0,'-5'0'30'0,"5"0"6"15,-2 0-2-15,2 0-5 0,-5 0 5 16,5 0 1-16,0-5-1 0,0 5-5 15,-5-4-5-15,5 4-4 0,-3-3-6 16,3 3-4-16,-5-5-3 0,5 5-2 16,-7-5-2-16,1 5-2 0,-1-5-2 15,0 1-1-15,1-1-1 0,-1 0 0 0,1-1 0 0,-1-1 0 16,0 2 2-16,1 1 4 0,4 0 4 16,2 1 4-16,-6 3 4 0,1-7 1 15,5 7 3-15,-4-3-1 0,4-1 0 16,-5 0-4-16,0 1-2 0,5-1-3 0,-4 4-2 15,4-4 0-15,-4-1 2 0,4 5 1 16,-6-4 4-16,6 4 2 16,0 0 1-16,-4 0 1 0,4 0 0 15,0 0-1-15,0 0-4 0,0 0-3 16,0 0-2-16,0 0 0 0,0 4 0 16,0-4 1-16,0 0 1 0,0 0 1 15,0 4 0-15,0-4 1 0,0 3-1 16,0-3 0-16,0 6-2 0,0-6-1 15,0 3-1-15,0-3-1 0,4 4 0 0,-4-4-1 0,0 7 1 16,7-4-1-16,-4 4 1 0,1-1 0 16,3 4 0-16,0-3 0 0,0 3 0 15,2 0-1-15,2 2 0 0,1 0 0 16,0-2 0-16,1 2-1 0,0 3 0 0,1-2-1 16,0 1 1-16,0-1-1 0,0-1-1 15,-2 4 1-15,4-2-1 0,-5-1 0 0,3 0 0 16,-2 2-1-16,0-2 1 0,-3-1-1 15,2-2 1-15,-4 1-1 0,5-5 1 16,-4 2-1-16,-1 0 0 0,3 1 0 16,-1-1 1-16,-2 1-1 0,1 0 0 15,3 0 0-15,-4 0 1 0,3 1-1 16,1 1 1-16,-2-3 0 16,1 3-1-16,2 0 1 0,-3 1 0 15,0 0-1-15,2-2 0 0,0 3 0 16,-3 0 0-16,5 1 1 0,-3-1-1 15,0 1 0-15,2-2 0 0,-3-1 0 16,2 2 0-16,0 0 0 0,-2 0 0 0,0 1 1 16,4 2 0-16,-2-2 0 0,1 3 1 15,-1-2 0-15,0-1 0 0,3 1 0 0,-2 1 0 16,-2-1 1-16,1-1-2 0,2 3 1 16,0-2-1-16,-1-1 1 0,-1 1-1 15,5-1-1-15,-3-2 1 0,2 0-1 16,-2 0 0-16,4-1 0 0,-4 0 0 0,1 2 0 15,-4-1 0-15,2-1 0 0,0 2 0 16,-4-2 0 0,3 3 0-16,-2-2 0 0,2 3 0 15,-2 0 0-15,4-1 0 0,-1 3 0 0,2-1 0 16,-1 0 0-16,5 0 0 0,-3 0 0 16,-1 1 0-16,3-2-1 0,-4-1 1 15,1 1 0-15,-5-1 0 0,3-1-1 16,-1-1 1-16,-2-1 0 0,5 3-1 15,-1-1 1-15,2 1 0 0,3 2 0 0,0-1-1 16,-2 2 1-16,1-2 0 0,-2-1 0 0,3-1-1 16,-3 2 1-16,3-2 0 0,-4-1 0 15,1 0 0-15,-2 1 0 0,1 0 0 16,-1 0 0-16,0 2 0 0,-2 1-1 16,-2 0 1-16,4 0 0 0,-2 1 0 15,-2-1-1-15,4 1 1 0,0 0-1 0,0-3 0 0,0-1 1 16,5 4-1-16,-3-3 1 0,0 1 0 15,2 0 0-15,-1 1 0 0,2 0 0 16,0 3-1-16,-3 0 1 0,3 0 0 16,-3 2-1-16,3-3 1 0,-3-1-1 15,0 1 1-15,1-3 0 0,-1-4 0 16,-2 2-1-16,1-3 1 16,-2 0-1-16,2 0 1 0,-2 0-1 15,-1-2 0-15,1-1 1 0,-1 2-1 16,-3-2 1-16,4 2-1 0,-4 0 1 15,-2 0-1-15,0 0 1 0,3 1-1 16,-3 1 1-16,2 0-1 0,-3 1 1 16,2-1 0-16,3 1 0 0,-3 0-1 15,0 0 1-15,1 0 0 0,-1 1-1 0,3-3 1 0,-2 3-1 16,1-4 0-16,1 2 0 0,-1 2 0 16,4-1 1-16,-4 1-1 0,2-2 0 15,1 1 0-15,0 0 0 0,-3 0 1 16,4-2-1-16,-2 0 0 0,-1 2 1 15,2 0-1-15,-1 1 0 0,-1 1 0 16,2-1 1-16,2 2-1 16,-2-1 0-16,0-4 0 0,2 1 0 15,-1-1-1-15,1 0 1 0,-1 1 0 16,1-1 0-16,-1 0 1 0,1 1-1 16,3 0-1-16,-2-1 1 0,1 1 0 15,-5 0-1-15,3-2 1 0,-1 4-1 16,-1-2 0-16,-2 1 1 0,-1-1 0 15,-1 0-1-15,2 0 1 0,0 0 0 0,-3-1 0 0,3 0 1 16,-1-1-1-16,-2 0 0 0,0 0 1 16,0 0-1-16,2-1 0 0,-1 2 1 0,0-2-1 15,0 1 1-15,3 0-1 0,-1 1 0 16,0 0 0-16,-1 1 0 0,1-1 0 16,1 0 0-16,-2 0 0 0,0-1 0 15,0-3 0-15,-1 1 1 0,0-1-1 0,-1 1 1 16,-2-1-1-16,1 3 0 0,0-3 1 15,0 3-1-15,0 1 1 0,-1 0-1 16,4 0 0-16,-3-2 1 0,1 0-1 16,-1-1 0-16,1 0 0 0,-2-3 0 0,1 1 0 15,-1 0 0-15,1-1 0 0,-1-1 0 16,4 3 0 0,-3-2 0-16,-1 1 0 0,3-1 0 15,-2 1 0-15,-1 0 0 0,0-2 0 16,-1 2 0-16,0-2 0 0,1-3 0 15,-5 6 0-15,6-6 0 0,-2 5-1 0,1-5 1 16,-5 5 0-16,5-5 0 0,-5 5 0 16,6-5 0-16,-3 3 0 0,1-3 0 15,1 7 0-15,-1-7 1 0,2 4-1 0,-3-4 0 0,1 7 0 16,2-7-1-16,-2 5 1 0,0-2 0 16,2-3-1-16,-3 5 1 0,1-5 0 15,-4 4-1-15,6-4 1 0,-2 4 0 16,-1-4 0-16,3 5 0 0,-3-1 0 15,1 2 0-15,0-2 0 0,1 2 0 16,2 0 0 0,0 0 0-16,-1 0 0 0,-1 2-1 0,0-2 1 15,2 2 0-15,-4-5-1 0,0 2 0 16,-3-5 0-16,5 5-1 0,-5-5 1 16,0 0-1-16,0 0 1 0,0 0 0 15,0 0-1-15,0 0 1 0,0 0-3 16,0 0-3-16,0 0-5 0,0 0-5 15,0 0-8-15,-9-5-11 0,0 0-12 0,-1-4-59 0,-6-3-41 16,-1-3-92-16,-6-2-200 0</inkml:trace>
  <inkml:trace contextRef="#ctx0" brushRef="#br1" timeOffset="73498.92">9124 13459 258 0,'0'5'73'15,"5"-5"4"-15,-5 2-32 0,0-2-10 16,0 5-4-16,0-5-6 0,0 0-8 15,0 0-4-15,0 5-5 0,0-5-1 0,0 3-2 0,0 1 1 16,0 0 1-16,0-1 1 0,0 2 2 16,0 0 2-16,0 0 2 0,0 0 0 15,0 0 0-15,0-2-1 0,0 2 0 16,0-1-2-16,0 0 0 0,0-4-1 16,-4 3-1-16,4-3-2 0,-6 5 0 15,3-5-2 1,-1 0 0-16,1 0-2 0,0 2 0 0,-2-2 1 15,3 0-1-15,2 0 1 0,-7 0 0 16,7 0 2-16,-3 0 0 0,3 0 1 16,-3 0 0-16,3 0 0 0,0 0-1 15,0 0-2-15,0 0 0 0,0 0-2 16,0 0-1-16,0 0 0 0,0 0-1 0,5-7 0 16,-5 2 1-16,0-3 0 0,0-2 1 0,0-1 1 15,0-2-1-15,0-3 1 0,-5 0 1 16,5 0-1-16,-6-1 2 0,6 0-1 15,-2-1 0-15,2 0 0 0,0 2 0 16,0-1-1-16,0-1 0 0,2-1-1 16,-2-2 0-16,5 3-1 0,-5-3 0 0,4 0-1 15,-1-3 1 1,4 1-1-16,-5-2 0 0,3 1 1 16,0-2-1-16,-1 0 1 0,-4 0-1 15,4 2 1-15,-4-2-1 0,0 3 1 16,-7-1-1-16,7 3 1 0,-3-2-1 15,3 1 1-15,-4-1-1 0,4 2 1 16,0 0 0-16,0-1-1 0,0-1 1 0,0 2 0 16,0-1 0-16,0-1 1 0,0 0-1 0,2-1 0 15,-2 0 1-15,5-1-1 0,-5 0 1 16,6-1-1-16,-6 1 0 0,0 1 0 0,0 1-1 16,0 1 1-16,-6 1-1 0,6 0 1 15,-5 2-1-15,5-3 0 0,0-1 1 16,-2 2-1-16,2-2 1 0,0 2-1 15,0-2 1 1,4 0 0-16,-4 6 0 0,3-3-1 0,3-1 1 16,-4 0-1-16,3-2 1 0,-5 0-1 15,7 2 1-15,-7-3-1 0,2-1 1 16,-2 1-1-16,0 4 1 0,4 1-1 16,-4-1 0-16,0 1 0 0,0 2 0 15,0-2 0-15,0-2 0 0,0-1 0 16,0-1 1-16,0 1-1 0,-4-1 0 0,4-2 0 0,0-2 0 15,-2 4 0-15,2 3 1 0,0-1-1 16,0 0 0-16,0 1 0 0,0 0 1 16,0 2-1-16,0-1 0 0,2-2 0 15,-2-1 0-15,0 1 0 0,0 0 0 16,0 0 0-16,0 2 0 0,0-2 0 16,0-1 0-16,0 1 0 0,0-1 0 0,-2 0 0 0,2 1 1 15,0 1-1-15,0-5 0 0,0 2 0 16,-6 1 0-16,6-1 0 0,0 2 0 15,0-2 0-15,0 1 0 0,0 2 0 16,6 0 0-16,-6 1 0 0,0 0 1 16,2 2-1-16,-2 1 0 0,0 0 0 15,0 1 0 1,0 0 1-16,0-2-1 0,-2 0 0 0,2 1 0 16,-6-2 0-16,6 1 0 0,0 0 0 15,-4-2 0-15,4 1 0 0,-4 0 0 16,4 0 1-16,-6 0-1 0,5-1 0 15,1 0 0-15,-5 1 0 0,5 0 0 0,0 1 1 16,0 2-1-16,0-2 0 16,0 4 0-16,0 0 0 0,3 3 0 0,-3 1 0 0,0 2 0 15,0 2 1-15,0 1-1 0,0 4 0 16,0-3 1-16,3 3-1 0,-3 0 0 16,0 0 0-16,0 0 0 0,0 0 0 0,0 0 0 15,0 0 0-15,0 0 0 16,0 0 1-16,0-4-1 0,0 4 0 15,0 0-3-15,0 0-5 16,0 0-12-16,0 0 5 0,0 4-120 16,0 2-108-16,0 0-274 0</inkml:trace>
  <inkml:trace contextRef="#ctx0" brushRef="#br1" timeOffset="75836.1">9152 13484 293 0,'0'0'80'0,"0"5"4"0,0-5-36 15,0 0-10-15,0 0-8 0,0 0-7 16,0 0-5-16,0 0 0 0,0 0 0 0,0 0-1 16,0 0-1-16,0 0-1 0,0 0-2 0,0 0-1 15,-3 4-2-15,3-4-4 0,0 0 0 16,0 4 0-16,0-4 0 0,0 3 0 15,0-3 0-15,0 0 3 0,0 3 0 16,-3-3 1-16,3 0 0 0,0 0 0 16,0 0 0-16,0 0-2 0,0 0-1 0,0 0-2 15,0 0-1-15,3 5-1 0,-3-2 1 0,6 1-1 16,1 1 1-16,-2 0 0 0,5 1 1 16,-2 0 1-16,5-6-1 0,-3 4 0 15,1-4 1-15,2 6 0 0,2-6-1 16,2 3-1-16,-3-3 1 0,5 0-2 15,-2 0 1-15,0 0-1 16,2 0-1-16,-4 0 1 0,2 0-1 16,-3-3 0-16,1 3 0 0,-3-4 0 15,1 4-1-15,-3-4 1 0,0 4 1 16,1 0-1-16,-1 0 1 0,1 0 0 16,-3 0 0-16,5 5 0 0,-5-5-1 15,5 5 1-15,0-5-1 0,-2 3 0 16,2-3 0-16,-3 5 0 0,3-5 0 0,0 0 0 0,-1 0 0 15,1 4 0-15,-1 0 1 0,2 0 0 16,-5-4 1-16,3 6-1 0,0-3 0 16,0 2-1-16,-2-5 1 0,4 0-1 15,0 3-1-15,1-3 1 0,-1 5 0 16,0-5-1-16,0 3 0 0,0-3 1 16,-1 6-1-16,0-6 1 15,1 4-1-15,-1-4 0 0,1 0 1 16,0 4 0-16,-2-4-1 0,1 0 1 15,0 4 0-15,1-4 0 0,-2 0 0 16,2 3 0-16,-2-3-1 0,1 0 1 16,-1 4-1-16,-1-4 1 0,1 0-1 15,0 0 0-15,2 0 0 0,-2 3 0 0,1-3 0 16,1 0 0-16,0 5 0 0,3-2 0 0,-2 1 1 16,3 1-1-16,-3-3 0 0,3 4 0 15,-4-2-1-15,1-1 1 0,-2-3 0 16,4 0-1-16,-3 4 1 0,1-4-1 15,-2 0 1-15,1 0 0 0,-1 0 0 0,4 0 0 16,-4-4 0-16,-3 4 0 0,3 0 0 16,-2-3 0-16,-3 3-1 0,3-4 1 0,-2 4-1 15,-2 0 1-15,1-6-1 0,2 6 1 16,-3 0-1-16,1 0 0 0,-1 0 0 16,0 0 0-16,0-4 0 0,2 4 1 15,-1 0-1-15,0 0 0 0,-1 0 1 0,3-3-1 16,-1 3 1-16,-1 0 0 0,4 0 0 15,-1-4 0 1,-2 4 0-16,2 0 0 0,-1 0 0 16,2 0 0-16,1 0-1 0,-2 0 1 0,-1 0 0 15,3 0 0-15,-2 0 0 0,-2 0-1 16,4 5 1-16,-3-5 0 0,-1 4 0 16,0-4 0-16,3 2 1 0,-1-2 0 15,-2 0 1-15,4 0 0 0,-1 0 0 16,1 0 1-16,-1 0-1 0,1 0 0 0,-3 0 0 0,2 0 0 15,2 0-1-15,-1 0 0 16,1 0-1-16,-2 0 1 0,2 0-1 0,-1 0 0 16,0 0 0-16,-1 0 0 0,1 0 0 15,-2 0 0-15,0 0 0 0,0 0-1 16,2 0 1-16,-4 0 0 0,3 0 0 16,2 0 0-16,-1 5 0 15,3-5 0-15,-1 0 1 0,1 3 1 16,3-3-1-16,0 4 1 0,-2-4 0 15,-1 5 0-15,1 1 0 0,-1-2 0 16,1-4-1-16,-5 4 0 0,6-4-1 16,-4 5 1-16,0-5-1 0,3 0 0 15,-2 0 0-15,-2-3 0 0,3 3-1 16,-1-3 1-16,-1 3 0 0,-1-6-1 0,-1 6 1 0,2-4-1 16,-4 4 0-16,3-6 1 0,-2 6-1 15,1-4 1-15,-2 4-1 0,2 0 1 16,-3 0-1-16,4 0 1 0,0 0 0 15,-1 0-1-15,0 0 0 0,0 0 1 16,1 0-1-16,0 0 1 0,-1 0-1 0,0 0 0 16,1 0 1-1,1 0-1-15,1 0 1 0,-1 3-1 16,-1-3 0-16,1 0 1 0,-1 7-1 16,-1-7 0-16,0 4 0 0,0-4 0 15,0 4 0-15,0-4 0 0,-3 0 0 16,5 0 0-16,-4 0 0 0,0 0 0 0,3-4 1 15,-4 4-1-15,1 0 0 0,1-3 0 16,-1 3 0-16,3 0 0 0,-2-4 0 0,1 4 1 16,2-4-1-16,-1 4 1 0,1-3-1 15,-1 3 1-15,-1 0-1 0,1-4 0 16,0 4 0-16,-2 0 0 0,1 0 0 0,-1 0 0 16,-1 0 1-16,2 0-1 0,-3 0 0 15,3 0 0-15,-3 0 1 0,0 0-1 16,0 0 1-16,0 0-1 0,0 0 0 0,0 0 0 15,-1 0 0-15,-1 4 0 0,-1-4-1 0,-2 0 1 16,3 0-1-16,-4 0 1 0,0-4-1 16,-3 4 1-16,6 0 0 0,-6 0 0 15,3-4 0-15,-3 4 0 0,0 0 0 16,4 0 0-16,-4 0 0 0,0 0-1 16,0-3 1-1,0 3-1-15,0 0 1 0,0 0 0 0,0 0-1 16,0-4 1-16,0 4 0 15,0 0 0-15,3 0 0 0,-3 0 0 0,0 0 1 16,0-3-1-16,0 3 0 0,0 0 1 16,0 0-1-16,0 0 0 0,0 0 0 15,0 0 0-15,0 0-1 0,0 0 1 16,0 0 0-16,-7 0 0 0,-2-5-1 0,-7 2-1 16,-4-1-4-16,-7-1-6 0,-9-2-10 0,-13-1-8 15,-8-2-9-15,-14-4-11 0,-7-6-14 16,-11 2-98-16,-6-5-108 0,0 4-252 15</inkml:trace>
  <inkml:trace contextRef="#ctx0" brushRef="#br2" timeOffset="83424.52">9027 13870 228 0,'6'-9'61'0,"-2"1"2"16,-4-1-22-16,4 1-20 0,-4 2-4 15,5-2-4-15,-5 2-1 0,0 0 0 16,0-1 0-16,0 3 1 0,0 1 2 16,0-3 1-16,0 3 0 0,0-1 1 15,0 0-1-15,0 4-1 0,0-6-1 0,0 6-2 16,3-5-2-1,-3 5-1-15,0-3-1 0,0 3-1 16,4 0-1-16,-4 0 1 0,6-4-1 16,-6 4 1-16,4 0 1 0,0 0-1 15,-4 0 0-15,6 0 0 0,-6 0 0 16,5 4 0-16,-5-4-1 0,4 6 0 16,-4-6 0-16,4 7 0 0,-4-2 0 15,5 1 0-15,-5 2 0 0,0 3 1 0,2 1 0 0,-2 2 0 16,6 4 0-16,-6-1 0 0,0 1-1 15,4-1-1-15,-1 0-1 0,2-2 1 16,-5 0-2-16,5 0 0 0,1-1 0 16,-2-1-1-16,2 0 0 0,-2-3-1 0,0 2 1 15,1-1-1-15,-1 0 0 0,-4 1-1 16,4 0 1 0,-4-2-1-16,0-1 0 0,0 0 0 15,0 0 1-15,0-1 0 0,0-2 0 16,0 2 0-16,0 0 0 0,0 4 0 15,0-1 0-15,0 2 0 0,0-1 0 0,0-3 0 16,0 2-1-16,0 1 1 0,0 0-1 16,0 0 1-16,0-1-1 0,-4-1 0 15,4 4 0-15,-4-1 1 0,-1 0-1 0,5 1 0 16,-4 0 0-16,4 1 0 0,0 1 1 16,-3 0-1-16,3 0 1 0,0 2-1 0,0-2 1 15,0 0-1-15,0 1 1 0,0-4-1 16,0 3 0-16,0-3 1 0,0 0-1 15,0 0 1-15,0-2 0 0,0 2 0 16,0-1 0-16,0-1-1 0,0 1 1 0,0-1-1 16,-8 1 1-16,8-2-1 0,-5 3 1 0,5-1-1 15,-5 1 0-15,2-1 1 0,3-1-1 16,-6 0 0-16,6-2 1 0,-6 1-1 16,6 0 1-16,-4 0-1 0,4 1 1 15,0-1 0-15,-4 0 0 0,4-1 0 16,0 1 1-1,0-2 0-15,-6 3 0 0,6 0-1 0,-1 0 1 16,1 2 0-16,0 3-1 0,-5 0 1 16,5 2-1-16,0 2-1 0,0-2 1 15,-2 1 0-15,2 0 0 0,0 0-1 16,0-2 0-16,0-2 1 0,2 1-1 16,-2-3 1-16,0 0-1 0,0-2 1 15,0 2 0-15,5-2 1 0,-5 1-1 0,0-1 0 0,0 2 0 16,4-2 0-16,-4 3 0 0,0 0-1 15,3-2 1-15,-3-1-1 0,0 2 1 16,0 1-1-16,0-1 0 0,0 2 1 16,0-3-1-16,0 2 1 0,0-1-1 15,-6 1 1-15,6 2 0 0,0-2 0 16,-1-2 0-16,1 3-1 16,0-2 1-16,0 2-1 0,0-2 1 15,1-2-1-15,-1-1 0 0,6 1 0 16,-6-3 0-16,0 2 1 0,3-2-1 15,-3 1 0-15,0 0 0 0,0-1 0 16,5 1 0-16,-5-1 1 0,0 2-1 0,0 0 0 16,0-1 1-16,-5 2-1 0,5 0 1 15,-3 1-1-15,3 0 0 0,-6-1 0 0,6 1 0 16,-1 0 1-16,1 3-1 0,-5-2 0 16,5 0 0-16,-6 0 0 0,6 1 0 15,-2-1 0-15,2 2 1 0,-5-3-1 16,5 3 1-16,0 1 0 0,-5-2 0 15,5-1 0-15,0 0 0 0,0-1 0 0,0 1-1 16,0 2 0-16,0-3 0 0,0 1 0 0,0 0 0 16,5-1 0-16,-5-2 1 0,0 1-1 15,0-4 0-15,3 0 0 0,-3 4 0 16,0-3 0-16,0 3 1 0,0-1-1 0,0 1 0 16,0 3 0-16,0-1 0 0,3 1 0 15,-3-3 0-15,5 1 0 0,-5 1 0 16,0-2 0-1,2 0 0-15,-2-1 0 0,0-2 1 16,0 2-1-16,0-1 0 0,0 4 0 16,0-2 0-16,-2 1 1 0,2 1-1 0,-5-1 0 15,5 1 0-15,-5-2 0 0,5-1 0 16,-5 0 0-16,5-2 0 0,-4 0 0 16,4-1 1-16,0 0-1 0,0 1-1 15,0-1 1-15,0-1 0 0,0 1 0 0,0-2 0 16,0-5 0-16,0 4 0 0,0-4 0 15,0 0 0-15,4 0 0 0,-4 0 1 0,0 0-1 16,0 0 1-16,0 0-1 0,0 0 1 16,0 0-1-16,0 0 1 0,0 0-1 15,0 0 0-15,0 0 1 0,0 4-1 16,0-4-1 0,0 0 1-16,0 0 0 0,0 0 0 15,4 0-1-15,-4-7 1 0,6 1 0 0,-1-1 1 16,0 0-1-16,3-1 1 0,1-3-1 15,0 0 1-15,1 1-1 0,3 2 0 16,-3 0 0-16,0 0 0 0,1 0 1 16,-1-1-1-16,2 2 0 0,-1-1 0 15,1-2 0-15,4-2 0 0,-2 0 0 0,5-1 0 0,0-2 0 16,2-2 0-16,1-2 0 0,3-1 0 16,-4-3 0-16,4-1 0 0,-4 0 0 15,-2 1 0-15,1 1 0 0,0 1 0 16,-4 1 0-16,1 2 0 0,-1 4-1 15,1 0 1-15,-1 1 0 0,1-1 0 16,1-2 0-16,0 2 0 16,0-1 0-16,0-3 0 0,1 4 0 15,0-5 0-15,1 2 0 0,-3 3 0 16,2 0 0-16,1-1 0 0,0 0 1 16,-1 0-1-16,0 3 0 0,-4-1 0 15,4 2 1-15,0-2-1 0,0 1 0 16,-3 0 1-16,2-3-1 0,-3-1 0 0,1 0 0 15,-2-5 0-15,0 3 0 0,0-1 0 0,0-1 0 16,-1-1 0-16,4 1 0 0,-3 1 1 16,2 2-1-16,3 3 0 0,-5-2 0 15,3 1 0-15,-3 2 0 0,1 3 0 0,-3 0 0 16,0-1 0-16,-2 0 0 0,2 2 0 16,1-1 0-16,0 1 0 0,0-2 0 15,1 0 0-15,-1 1 0 0,5-2 0 0,-3 0 0 16,3 0 0-16,-3-2 0 0,4 2 0 15,-1-1 0-15,-2-2 0 0,2 2 0 16,-4 1 0-16,0 0 1 0,-1-1-1 16,-1-1 0-16,-2 1 0 0,2 2 0 0,-1-3 0 15,-2 2 1-15,2-1-1 0,-2 1 0 16,4-1 0 0,-1 1 0-16,1-2 0 0,0 1 0 15,1-3-1-15,4 0 2 0,-1 0-1 16,2 1 0-16,1 2 0 0,1-4 0 15,3 1 1-15,0 2-1 0,-1-3 0 0,3 2 0 16,0-2 1-16,-1 1-1 0,1-1 0 16,-3 3 1-16,2-1-1 0,-4 1 1 15,1 0 0-15,-3 1-1 0,0 1 1 0,0-1 0 16,-1 0-1-16,-2 1 0 0,2-3 1 0,-3 0-1 16,4 0 0-16,0-2 0 0,0-1 0 15,1 3 0-15,-3-2 1 0,1 0-1 16,1 3 0-16,0-2 0 0,-3 3 1 15,1-1-1-15,-1 0 0 0,1-2 1 16,-2 2-1-16,3 0 1 16,-3 3-1-16,0 3 0 15,1-3 1-15,-1 5-1 0,-1-1 0 0,-1 0 0 16,3-3 0-16,-1-2 0 0,0-2 0 16,0 1 0-16,-1 0 0 0,-1 0 0 15,4-1 0-15,-3 4 0 0,-1-2 0 16,2 2 1-16,-2 0-1 0,1-1 0 15,1 0 0-15,-1 1 0 0,0-1 0 0,0-1 0 0,1 2 0 16,-4-1 0-16,3 3 0 0,-2 0 0 16,1 0 0-16,-3-1 0 0,1 2 0 15,4-2 0-15,-2 1 0 0,-1-3 0 16,0 0 1-16,4 0-1 0,-3 2 0 16,-2-2 0-16,5 1 0 0,-3-1 0 15,1 1 0-15,2 0 0 0,0-1 0 0,-3 0 0 0,5-1 0 16,-3 2 0-16,-1-2 0 0,-1-2 0 15,1 3 1-15,-2 1-1 0,-1 2 1 16,-1 0 0-16,-3 1 0 0,1 1 1 0,-2 3-1 16,-1-2 0-16,-1 2-1 0,-4 3 0 15,4-5-6-15,-4 5-12 0,0 0 66 16,0 0-184 0,0 0-121-16,0 0-329 0</inkml:trace>
  <inkml:trace contextRef="#ctx0" brushRef="#br2" timeOffset="85361.91">9095 13776 279 0,'0'0'83'0,"0"0"6"0,0 0-25 16,-3-4-17-16,3 4-5 0,0 0-8 15,0 0-9-15,0 0-7 0,0 0-5 16,0 0-4-16,7 0-2 0,-1 4-1 16,1-4 1-16,0 4 0 0,4 0-1 0,-1 1 1 0,2-5 0 15,2 5-1-15,2-5 0 0,1 5 0 16,1-5-1-16,4 0 1 0,3 0-1 15,1-6 0-15,-1 6-1 0,0 0-1 16,0-4 1-16,1 4-1 0,-2 0 0 16,-2-6 0-16,-3 6 0 0,6-4 0 15,-3 1-1-15,-2 3 2 0,6-7-1 0,0 3 1 0,0-1 0 16,0-2 0-16,1 3 1 0,-2-1-1 31,2 0 0-31,0-1-1 0,0 2 0 16,0 1-1-16,0 3 0 0,-1-4-1 0,0 4 0 0,-1 0 0 0,-3 0 0 15,2 0 0-15,-3 0 0 0,0 0 0 16,-1-6 0-16,0 6 0 16,0-5 0-16,4 5-1 0,-2-5 1 15,-1 5 0-15,3 0 0 0,-2 0 0 16,4 0 1-16,-4 0-1 0,2 0-1 16,0 0 1-16,0-4 0 0,0 4 0 15,1 0 0-15,-3-4-1 0,3 4 1 0,-4-3-1 16,-1 3 1-16,0 0-1 0,-2 0 0 15,-2-4 0-15,1 4 0 0,2 0 0 0,-2 0 1 16,0 0-1-16,2 0 0 0,-2 0 0 16,3 0 0-16,-1-4 1 0,-1 4-1 15,1 0 0-15,-3 0 1 0,3 4-1 0,-2-4 1 16,0 0-1-16,2 0 1 0,-2 0-1 16,0 0 1-16,1 0-1 0,-2 0 1 15,1 0 0 1,-2 0-1-16,2 0 0 0,-1 0 1 15,-1 4-1-15,1-4 1 0,-3 0-1 16,2 0 0-16,-2 0 1 0,1 3-1 0,-2-3 0 16,1 0 1-16,-4 0-1 0,3 0 1 15,2 0 0-15,-2 0-1 0,2 0 1 16,-1 0 0-16,0 0-1 0,1 0 0 16,-1 0 1-16,5 0-1 0,-5 0 0 0,1 0 1 0,-2 0-1 15,2 0 1-15,-1 4-1 16,-3-4 1-16,2 0-1 0,1 6 1 0,0-6-1 15,0 4 1-15,0-4-1 0,1 0 1 16,1 0-1-16,1 4 1 0,-2-4 0 16,2 0 0-16,-1 0 1 0,1 0-1 15,-3 3 1 1,1-3 0-16,-1 0 0 0,1 0-1 0,-2 5 1 16,-1-5-1-16,1 5 1 0,0-5-1 15,-3 5 0-15,2-5 1 0,0 5-1 16,2-5 1-16,-3 0 0 0,4 0 0 15,-2-6 0-15,1 6 0 0,1-4 0 16,1 4 0-16,0 0 0 0,-1 0 0 16,3 0-1-16,-4 0 0 0,1 0 0 0,0 4-1 0,-1 2 1 15,1-2-1-15,-2 0 1 0,3 1 0 16,-2 1 0-16,2-3 0 0,-1-3 0 16,2 0 0-16,0 4 0 0,-3-4 0 15,1 0 1-15,-1 3-1 0,1-3 0 16,-1 0 0-16,1 5 0 0,1-5-1 15,-1 4 1-15,0-4-1 0,2 3 0 0,0-3 1 0,0 0-1 16,-2 0 0-16,3 0 0 0,-2-3 1 16,2 3-1-16,-1-6 0 0,-2 1 0 15,2 3 1-15,-1-2-1 0,0-1 0 16,-1 2 0-16,-1-2 1 0,-1 2-1 0,-1-1 1 16,-1 1 0-16,-3 3 0 0,2-5 0 15,-2 5 0 1,-3 0 1-16,1 0-1 0,-5 3 0 15,4-3 0-15,-4 5 0 0,0-5-7 16,0 4-11-16,-3-4-15 0,-4 5-108 16,0-1-113-16,-6-4-279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demand curve reflects the value to the buyers.</a:t>
            </a:r>
          </a:p>
          <a:p>
            <a:r>
              <a:rPr lang="de-DE" dirty="0"/>
              <a:t>The supply curve reflects the costs to the sellers.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11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0656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0070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5428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7444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6808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3701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70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demand curve reflects the value to the buyers.</a:t>
            </a:r>
          </a:p>
          <a:p>
            <a:r>
              <a:rPr lang="de-DE" dirty="0"/>
              <a:t>The supply curve reflects the costs to the sellers.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165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demand curve reflects the value to the buyers.</a:t>
            </a:r>
          </a:p>
          <a:p>
            <a:r>
              <a:rPr lang="de-DE" dirty="0"/>
              <a:t>The supply curve reflects the costs to the sellers.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95669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95B30D61-CBB7-43D2-B4DA-4A9D16BA26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AA9DCC90-9943-4F55-8CA3-6A211BDDFE8E}" type="slidenum">
              <a:rPr lang="de-DE" altLang="en-US" sz="1300" smtClean="0">
                <a:latin typeface="Times New Roman" panose="02020603050405020304" pitchFamily="18" charset="0"/>
              </a:rPr>
              <a:pPr/>
              <a:t>12</a:t>
            </a:fld>
            <a:endParaRPr lang="de-DE" altLang="en-US" sz="1300"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DC5FE29-1F4B-43A9-A861-9DDF202826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3EE660A-48B5-4E7B-9597-73F41DE8D0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E67DA46B-4341-4404-ABA3-1B3C7E56D6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43BFB189-4637-41AC-99F9-D3A1A2B60AD6}" type="slidenum">
              <a:rPr lang="de-DE" altLang="en-US" sz="1300" smtClean="0">
                <a:latin typeface="Times New Roman" panose="02020603050405020304" pitchFamily="18" charset="0"/>
              </a:rPr>
              <a:pPr/>
              <a:t>13</a:t>
            </a:fld>
            <a:endParaRPr lang="de-DE" altLang="en-US" sz="1300">
              <a:latin typeface="Times New Roman" panose="02020603050405020304" pitchFamily="18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77806C5-A623-491A-B5C1-F151A71F6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B44433B-66C4-4609-BAB6-F12FE1589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2FCAE1FC-4E2C-408B-84B6-ED885D1613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EFB3DAC2-C27E-42F3-8DA7-15D2BCCD40C6}" type="slidenum">
              <a:rPr lang="de-DE" altLang="en-US" sz="1300" smtClean="0">
                <a:latin typeface="Times New Roman" panose="02020603050405020304" pitchFamily="18" charset="0"/>
              </a:rPr>
              <a:pPr/>
              <a:t>14</a:t>
            </a:fld>
            <a:endParaRPr lang="de-DE" altLang="en-US" sz="1300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2CD862D4-5B98-4CBD-8902-C7F72354D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06CAD9A-B686-44CA-AD84-49B93D2D4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194DE0A8-0174-45AD-A1C6-5B252DEF5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DCE808A8-2549-4364-AD6A-187AA2DCF602}" type="slidenum">
              <a:rPr lang="de-DE" altLang="en-US" sz="1300" smtClean="0">
                <a:latin typeface="Times New Roman" panose="02020603050405020304" pitchFamily="18" charset="0"/>
              </a:rPr>
              <a:pPr/>
              <a:t>15</a:t>
            </a:fld>
            <a:endParaRPr lang="de-DE" altLang="en-US" sz="1300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5A0E6B2-901C-4B04-A8EE-D642CC2376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5C2A732-04C6-48C8-857D-D3B04A175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The demand curve reflects the value to the buyers.</a:t>
            </a:r>
          </a:p>
          <a:p>
            <a:r>
              <a:rPr lang="de-DE" dirty="0"/>
              <a:t>The supply curve reflects the costs to the sellers.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2724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Willingness to pay determines the value to buyers.</a:t>
            </a:r>
          </a:p>
          <a:p>
            <a:r>
              <a:rPr lang="de-DE" dirty="0"/>
              <a:t>CS = value to buyers – amount paid by buyers</a:t>
            </a:r>
          </a:p>
          <a:p>
            <a:r>
              <a:rPr lang="de-DE" dirty="0"/>
              <a:t>PS = amount received by sellers – cost of production</a:t>
            </a:r>
          </a:p>
          <a:p>
            <a:r>
              <a:rPr lang="de-DE" dirty="0"/>
              <a:t>Free markets allocate goods to buyers who value them most highly and to sellers that produce at the least cost.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960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27B4C-9A72-4D67-9690-1B5E781E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A079C-AEF5-424C-A606-51CE4EE3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1C377E-89E9-442D-ADBB-597FAF16A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Energy Economics </a:t>
            </a:r>
            <a:r>
              <a:rPr lang="de-DE" altLang="de-DE" b="0" dirty="0"/>
              <a:t>|</a:t>
            </a:r>
            <a:r>
              <a:rPr lang="de-DE" altLang="de-DE" dirty="0"/>
              <a:t> </a:t>
            </a:r>
            <a:r>
              <a:rPr lang="de-DE" altLang="de-DE" b="0" dirty="0" err="1"/>
              <a:t>Plenary</a:t>
            </a:r>
            <a:r>
              <a:rPr lang="de-DE" altLang="de-DE" b="0" dirty="0"/>
              <a:t> Tutorial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470CA4-23D6-43F0-8D39-DD4A6516C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Slide </a:t>
            </a:r>
            <a:fld id="{5EAACD38-76DA-45AF-B952-DE84E0A62E99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2623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customXml" Target="../ink/ink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customXml" Target="../ink/ink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customXml" Target="../ink/ink9.x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customXml" Target="../ink/ink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customXml" Target="../ink/ink1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customXml" Target="../ink/ink13.xml"/><Relationship Id="rId4" Type="http://schemas.openxmlformats.org/officeDocument/2006/relationships/image" Target="../media/image1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png"/><Relationship Id="rId4" Type="http://schemas.openxmlformats.org/officeDocument/2006/relationships/customXml" Target="../ink/ink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 | Department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Technische Universität Berlin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</a:t>
            </a:r>
            <a:r>
              <a:rPr lang="de-DE" altLang="de-DE" b="1" dirty="0" err="1"/>
              <a:t>Microeconomics</a:t>
            </a:r>
            <a:r>
              <a:rPr lang="de-DE" altLang="de-DE" b="1" dirty="0"/>
              <a:t>: </a:t>
            </a:r>
            <a:r>
              <a:rPr lang="de-DE" altLang="de-DE" b="1" dirty="0" err="1"/>
              <a:t>basic</a:t>
            </a:r>
            <a:r>
              <a:rPr lang="de-DE" altLang="de-DE" b="1" dirty="0"/>
              <a:t> </a:t>
            </a:r>
            <a:r>
              <a:rPr lang="de-DE" altLang="de-DE" b="1" dirty="0" err="1"/>
              <a:t>concepts</a:t>
            </a:r>
            <a:r>
              <a:rPr lang="de-DE" altLang="de-DE" b="1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428451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C5A3-0B9F-4CA9-A0B6-E5FF2D70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de-DE" dirty="0"/>
              <a:t>Demand and Supply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5A378-C912-4612-A596-20723126A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10</a:t>
            </a:fld>
            <a:endParaRPr lang="de-DE" altLang="de-DE" dirty="0"/>
          </a:p>
        </p:txBody>
      </p:sp>
      <p:sp>
        <p:nvSpPr>
          <p:cNvPr id="68" name="Gleichschenkliges Dreieck 67">
            <a:extLst>
              <a:ext uri="{FF2B5EF4-FFF2-40B4-BE49-F238E27FC236}">
                <a16:creationId xmlns:a16="http://schemas.microsoft.com/office/drawing/2014/main" id="{F44968F5-E5FE-4EBD-BDB5-4293F7A93F6C}"/>
              </a:ext>
            </a:extLst>
          </p:cNvPr>
          <p:cNvSpPr/>
          <p:nvPr/>
        </p:nvSpPr>
        <p:spPr bwMode="auto">
          <a:xfrm rot="16200000" flipV="1">
            <a:off x="2692146" y="3589145"/>
            <a:ext cx="1662560" cy="1912877"/>
          </a:xfrm>
          <a:prstGeom prst="triangle">
            <a:avLst>
              <a:gd name="adj" fmla="val 100000"/>
            </a:avLst>
          </a:prstGeom>
          <a:noFill/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4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Arial" panose="020B0604020202020204" pitchFamily="34" charset="0"/>
            </a:endParaRPr>
          </a:p>
        </p:txBody>
      </p:sp>
      <p:grpSp>
        <p:nvGrpSpPr>
          <p:cNvPr id="70" name="Gruppieren 27">
            <a:extLst>
              <a:ext uri="{FF2B5EF4-FFF2-40B4-BE49-F238E27FC236}">
                <a16:creationId xmlns:a16="http://schemas.microsoft.com/office/drawing/2014/main" id="{347471D4-1402-42E4-9768-28A22E84C0D6}"/>
              </a:ext>
            </a:extLst>
          </p:cNvPr>
          <p:cNvGrpSpPr>
            <a:grpSpLocks/>
          </p:cNvGrpSpPr>
          <p:nvPr/>
        </p:nvGrpSpPr>
        <p:grpSpPr bwMode="auto">
          <a:xfrm>
            <a:off x="1607716" y="3546445"/>
            <a:ext cx="3346872" cy="2693766"/>
            <a:chOff x="1608140" y="3388287"/>
            <a:chExt cx="3346202" cy="2694682"/>
          </a:xfrm>
        </p:grpSpPr>
        <p:grpSp>
          <p:nvGrpSpPr>
            <p:cNvPr id="71" name="Gruppieren 36">
              <a:extLst>
                <a:ext uri="{FF2B5EF4-FFF2-40B4-BE49-F238E27FC236}">
                  <a16:creationId xmlns:a16="http://schemas.microsoft.com/office/drawing/2014/main" id="{5899EE17-1C80-4712-BED2-D1CBB8FDA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8140" y="3388287"/>
              <a:ext cx="2847827" cy="369457"/>
              <a:chOff x="1680148" y="3493106"/>
              <a:chExt cx="2847827" cy="369457"/>
            </a:xfrm>
          </p:grpSpPr>
          <p:sp>
            <p:nvSpPr>
              <p:cNvPr id="75" name="Textfeld 20">
                <a:extLst>
                  <a:ext uri="{FF2B5EF4-FFF2-40B4-BE49-F238E27FC236}">
                    <a16:creationId xmlns:a16="http://schemas.microsoft.com/office/drawing/2014/main" id="{290AB26A-46E8-46A0-99C0-830B57FE3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148" y="3493106"/>
                <a:ext cx="720080" cy="3694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MCP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cxnSp>
            <p:nvCxnSpPr>
              <p:cNvPr id="76" name="Gerade Verbindung 22">
                <a:extLst>
                  <a:ext uri="{FF2B5EF4-FFF2-40B4-BE49-F238E27FC236}">
                    <a16:creationId xmlns:a16="http://schemas.microsoft.com/office/drawing/2014/main" id="{669B7CB1-B6A5-4B47-A5CC-6A86AEDCA31B}"/>
                  </a:ext>
                </a:extLst>
              </p:cNvPr>
              <p:cNvCxnSpPr>
                <a:cxnSpLocks/>
                <a:stCxn id="92" idx="2"/>
                <a:endCxn id="75" idx="3"/>
              </p:cNvCxnSpPr>
              <p:nvPr/>
            </p:nvCxnSpPr>
            <p:spPr bwMode="auto">
              <a:xfrm flipH="1" flipV="1">
                <a:off x="2400228" y="3677835"/>
                <a:ext cx="2127747" cy="2691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2" name="Gruppieren 37">
              <a:extLst>
                <a:ext uri="{FF2B5EF4-FFF2-40B4-BE49-F238E27FC236}">
                  <a16:creationId xmlns:a16="http://schemas.microsoft.com/office/drawing/2014/main" id="{DC71B15E-8BED-4F82-A211-6E6422CDA6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0246" y="3573016"/>
              <a:ext cx="864096" cy="2509953"/>
              <a:chOff x="4112548" y="3356992"/>
              <a:chExt cx="864096" cy="2509953"/>
            </a:xfrm>
          </p:grpSpPr>
          <p:cxnSp>
            <p:nvCxnSpPr>
              <p:cNvPr id="73" name="Gerade Verbindung 25">
                <a:extLst>
                  <a:ext uri="{FF2B5EF4-FFF2-40B4-BE49-F238E27FC236}">
                    <a16:creationId xmlns:a16="http://schemas.microsoft.com/office/drawing/2014/main" id="{4595333A-40AD-4003-9D14-7A8E06ACBF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522294" y="3356992"/>
                <a:ext cx="27404" cy="2126787"/>
              </a:xfrm>
              <a:prstGeom prst="line">
                <a:avLst/>
              </a:prstGeom>
              <a:noFill/>
              <a:ln w="19050" algn="ctr">
                <a:solidFill>
                  <a:srgbClr val="292929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4" name="Textfeld 18">
                <a:extLst>
                  <a:ext uri="{FF2B5EF4-FFF2-40B4-BE49-F238E27FC236}">
                    <a16:creationId xmlns:a16="http://schemas.microsoft.com/office/drawing/2014/main" id="{99F813DE-A625-42E4-BD03-F21275146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2548" y="5497487"/>
                <a:ext cx="864096" cy="369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MCV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8" name="Gleichschenkliges Dreieck 77">
            <a:extLst>
              <a:ext uri="{FF2B5EF4-FFF2-40B4-BE49-F238E27FC236}">
                <a16:creationId xmlns:a16="http://schemas.microsoft.com/office/drawing/2014/main" id="{A11AACFF-1C3D-446D-B62F-B878C0190FAF}"/>
              </a:ext>
            </a:extLst>
          </p:cNvPr>
          <p:cNvSpPr/>
          <p:nvPr/>
        </p:nvSpPr>
        <p:spPr bwMode="auto">
          <a:xfrm rot="5400000">
            <a:off x="2576517" y="1845813"/>
            <a:ext cx="1862137" cy="1874837"/>
          </a:xfrm>
          <a:prstGeom prst="triangle">
            <a:avLst>
              <a:gd name="adj" fmla="val 100000"/>
            </a:avLst>
          </a:prstGeom>
          <a:noFill/>
          <a:ln w="952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4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uppieren 41">
            <a:extLst>
              <a:ext uri="{FF2B5EF4-FFF2-40B4-BE49-F238E27FC236}">
                <a16:creationId xmlns:a16="http://schemas.microsoft.com/office/drawing/2014/main" id="{E3DF3DEB-0A05-42B4-AD18-C9F05C69C413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2237924"/>
            <a:ext cx="5784850" cy="3150051"/>
            <a:chOff x="2566936" y="1996366"/>
            <a:chExt cx="5784752" cy="3149674"/>
          </a:xfrm>
          <a:effectLst/>
        </p:grpSpPr>
        <p:cxnSp>
          <p:nvCxnSpPr>
            <p:cNvPr id="81" name="Gerade Verbindung 10">
              <a:extLst>
                <a:ext uri="{FF2B5EF4-FFF2-40B4-BE49-F238E27FC236}">
                  <a16:creationId xmlns:a16="http://schemas.microsoft.com/office/drawing/2014/main" id="{06D27623-D0D9-4A9C-B4EA-002C313ABAC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66936" y="1996366"/>
              <a:ext cx="3587366" cy="314967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2" name="Textfeld 35">
              <a:extLst>
                <a:ext uri="{FF2B5EF4-FFF2-40B4-BE49-F238E27FC236}">
                  <a16:creationId xmlns:a16="http://schemas.microsoft.com/office/drawing/2014/main" id="{E73E50BB-1ACA-4FEC-9901-4C2B53332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440" y="2222199"/>
              <a:ext cx="2232248" cy="646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3" name="Gruppieren 24">
            <a:extLst>
              <a:ext uri="{FF2B5EF4-FFF2-40B4-BE49-F238E27FC236}">
                <a16:creationId xmlns:a16="http://schemas.microsoft.com/office/drawing/2014/main" id="{4A8F5166-619E-4EF6-BD34-B2ED341B570D}"/>
              </a:ext>
            </a:extLst>
          </p:cNvPr>
          <p:cNvGrpSpPr>
            <a:grpSpLocks/>
          </p:cNvGrpSpPr>
          <p:nvPr/>
        </p:nvGrpSpPr>
        <p:grpSpPr bwMode="auto">
          <a:xfrm>
            <a:off x="2570166" y="1852163"/>
            <a:ext cx="5969682" cy="3825643"/>
            <a:chOff x="2643546" y="1316598"/>
            <a:chExt cx="5969102" cy="3825136"/>
          </a:xfrm>
          <a:effectLst/>
        </p:grpSpPr>
        <p:cxnSp>
          <p:nvCxnSpPr>
            <p:cNvPr id="84" name="Gerade Verbindung 13">
              <a:extLst>
                <a:ext uri="{FF2B5EF4-FFF2-40B4-BE49-F238E27FC236}">
                  <a16:creationId xmlns:a16="http://schemas.microsoft.com/office/drawing/2014/main" id="{2F2DD82A-60B9-4FA1-82A6-A23FD5EDF46D}"/>
                </a:ext>
              </a:extLst>
            </p:cNvPr>
            <p:cNvCxnSpPr>
              <a:cxnSpLocks/>
              <a:stCxn id="78" idx="2"/>
            </p:cNvCxnSpPr>
            <p:nvPr/>
          </p:nvCxnSpPr>
          <p:spPr bwMode="auto">
            <a:xfrm>
              <a:off x="2643546" y="1316598"/>
              <a:ext cx="3868059" cy="3825136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5" name="Textfeld 38">
              <a:extLst>
                <a:ext uri="{FF2B5EF4-FFF2-40B4-BE49-F238E27FC236}">
                  <a16:creationId xmlns:a16="http://schemas.microsoft.com/office/drawing/2014/main" id="{A02A465D-A83F-4AD5-B933-857FA8BD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0400" y="4473782"/>
              <a:ext cx="2232248" cy="64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6" name="Gruppieren 21">
            <a:extLst>
              <a:ext uri="{FF2B5EF4-FFF2-40B4-BE49-F238E27FC236}">
                <a16:creationId xmlns:a16="http://schemas.microsoft.com/office/drawing/2014/main" id="{9A097F52-AD63-4CAC-92E7-AD8563592339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622425"/>
            <a:ext cx="6264275" cy="4546212"/>
            <a:chOff x="1475656" y="1268760"/>
            <a:chExt cx="6264696" cy="4545759"/>
          </a:xfrm>
        </p:grpSpPr>
        <p:grpSp>
          <p:nvGrpSpPr>
            <p:cNvPr id="87" name="Gruppieren 17">
              <a:extLst>
                <a:ext uri="{FF2B5EF4-FFF2-40B4-BE49-F238E27FC236}">
                  <a16:creationId xmlns:a16="http://schemas.microsoft.com/office/drawing/2014/main" id="{0826DAF3-7A2E-4342-9C5B-2779DB367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776" y="1268760"/>
              <a:ext cx="4176464" cy="4104456"/>
              <a:chOff x="1547664" y="1052736"/>
              <a:chExt cx="4176464" cy="4104456"/>
            </a:xfrm>
          </p:grpSpPr>
          <p:cxnSp>
            <p:nvCxnSpPr>
              <p:cNvPr id="90" name="Gerade Verbindung mit Pfeil 89">
                <a:extLst>
                  <a:ext uri="{FF2B5EF4-FFF2-40B4-BE49-F238E27FC236}">
                    <a16:creationId xmlns:a16="http://schemas.microsoft.com/office/drawing/2014/main" id="{516EF711-FB0E-4168-82B3-B9D979FD7D14}"/>
                  </a:ext>
                </a:extLst>
              </p:cNvPr>
              <p:cNvCxnSpPr/>
              <p:nvPr/>
            </p:nvCxnSpPr>
            <p:spPr bwMode="auto">
              <a:xfrm flipV="1">
                <a:off x="1547117" y="1052736"/>
                <a:ext cx="0" cy="4104866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  <p:cxnSp>
            <p:nvCxnSpPr>
              <p:cNvPr id="91" name="Gerade Verbindung mit Pfeil 90">
                <a:extLst>
                  <a:ext uri="{FF2B5EF4-FFF2-40B4-BE49-F238E27FC236}">
                    <a16:creationId xmlns:a16="http://schemas.microsoft.com/office/drawing/2014/main" id="{9F02174B-837A-4EC2-9E80-59E2660F1581}"/>
                  </a:ext>
                </a:extLst>
              </p:cNvPr>
              <p:cNvCxnSpPr/>
              <p:nvPr/>
            </p:nvCxnSpPr>
            <p:spPr bwMode="auto">
              <a:xfrm>
                <a:off x="1547117" y="5157602"/>
                <a:ext cx="417699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</p:grpSp>
        <p:sp>
          <p:nvSpPr>
            <p:cNvPr id="88" name="Textfeld 41">
              <a:extLst>
                <a:ext uri="{FF2B5EF4-FFF2-40B4-BE49-F238E27FC236}">
                  <a16:creationId xmlns:a16="http://schemas.microsoft.com/office/drawing/2014/main" id="{4FCD4837-8549-4DA0-8540-B18AEAFDC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412776"/>
              <a:ext cx="1008112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Price p</a:t>
              </a:r>
            </a:p>
          </p:txBody>
        </p:sp>
        <p:sp>
          <p:nvSpPr>
            <p:cNvPr id="89" name="Textfeld 42">
              <a:extLst>
                <a:ext uri="{FF2B5EF4-FFF2-40B4-BE49-F238E27FC236}">
                  <a16:creationId xmlns:a16="http://schemas.microsoft.com/office/drawing/2014/main" id="{2FC3C02C-5789-4AC4-A855-FC0091E3A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4208" y="5445224"/>
              <a:ext cx="1296144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93F5CB59-100B-4EC2-95D8-556846904ED9}"/>
              </a:ext>
            </a:extLst>
          </p:cNvPr>
          <p:cNvSpPr/>
          <p:nvPr/>
        </p:nvSpPr>
        <p:spPr bwMode="auto">
          <a:xfrm>
            <a:off x="4456113" y="3697288"/>
            <a:ext cx="71437" cy="73025"/>
          </a:xfrm>
          <a:prstGeom prst="ellipse">
            <a:avLst/>
          </a:prstGeom>
          <a:solidFill>
            <a:srgbClr val="29292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3FD15F-AECD-4AAA-A56F-7BB450709FF9}"/>
              </a:ext>
            </a:extLst>
          </p:cNvPr>
          <p:cNvSpPr txBox="1"/>
          <p:nvPr/>
        </p:nvSpPr>
        <p:spPr>
          <a:xfrm>
            <a:off x="776048" y="4077072"/>
            <a:ext cx="1626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Market </a:t>
            </a:r>
            <a:r>
              <a:rPr lang="de-DE" sz="1800" dirty="0" err="1"/>
              <a:t>clearing</a:t>
            </a:r>
            <a:r>
              <a:rPr lang="de-DE" sz="1800" dirty="0"/>
              <a:t> </a:t>
            </a:r>
            <a:r>
              <a:rPr lang="de-DE" sz="1800" dirty="0" err="1"/>
              <a:t>price</a:t>
            </a:r>
            <a:endParaRPr lang="de-DE" sz="18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3F02941-D0E8-4AA7-BCE6-34635AC951FC}"/>
              </a:ext>
            </a:extLst>
          </p:cNvPr>
          <p:cNvSpPr txBox="1"/>
          <p:nvPr/>
        </p:nvSpPr>
        <p:spPr>
          <a:xfrm>
            <a:off x="2123737" y="5870879"/>
            <a:ext cx="187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Market </a:t>
            </a:r>
            <a:r>
              <a:rPr lang="de-DE" sz="1800" dirty="0" err="1"/>
              <a:t>clearing</a:t>
            </a:r>
            <a:r>
              <a:rPr lang="de-DE" sz="1800" dirty="0"/>
              <a:t> </a:t>
            </a:r>
            <a:r>
              <a:rPr lang="de-DE" sz="1800" dirty="0" err="1"/>
              <a:t>volume</a:t>
            </a:r>
            <a:endParaRPr lang="de-DE" sz="18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7A1D698-ECD0-4DD4-985C-8AFAEC31CDFD}"/>
              </a:ext>
            </a:extLst>
          </p:cNvPr>
          <p:cNvSpPr txBox="1"/>
          <p:nvPr/>
        </p:nvSpPr>
        <p:spPr>
          <a:xfrm>
            <a:off x="5436096" y="3429000"/>
            <a:ext cx="296951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sz="1800" dirty="0"/>
              <a:t>At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equilibrium</a:t>
            </a:r>
            <a:r>
              <a:rPr lang="de-DE" sz="1800" dirty="0"/>
              <a:t> </a:t>
            </a:r>
            <a:r>
              <a:rPr lang="de-DE" sz="1800" dirty="0" err="1"/>
              <a:t>price</a:t>
            </a:r>
            <a:r>
              <a:rPr lang="de-DE" sz="1800" dirty="0"/>
              <a:t>,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quantity</a:t>
            </a:r>
            <a:r>
              <a:rPr lang="de-DE" sz="1800" dirty="0"/>
              <a:t> </a:t>
            </a:r>
            <a:r>
              <a:rPr lang="de-DE" sz="1800" dirty="0" err="1"/>
              <a:t>supplied</a:t>
            </a:r>
            <a:r>
              <a:rPr lang="de-DE" sz="1800" dirty="0"/>
              <a:t> </a:t>
            </a:r>
            <a:r>
              <a:rPr lang="de-DE" sz="1800" dirty="0" err="1"/>
              <a:t>equals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quantity</a:t>
            </a:r>
            <a:r>
              <a:rPr lang="de-DE" sz="1800" dirty="0"/>
              <a:t> </a:t>
            </a:r>
            <a:r>
              <a:rPr lang="de-DE" sz="1800" dirty="0" err="1"/>
              <a:t>demanded</a:t>
            </a:r>
            <a:r>
              <a:rPr lang="de-DE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3504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1">
            <a:extLst>
              <a:ext uri="{FF2B5EF4-FFF2-40B4-BE49-F238E27FC236}">
                <a16:creationId xmlns:a16="http://schemas.microsoft.com/office/drawing/2014/main" id="{18BA91F0-AE27-46EF-8D9F-2D75B6F2B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771173"/>
            <a:ext cx="6767513" cy="725840"/>
          </a:xfrm>
        </p:spPr>
        <p:txBody>
          <a:bodyPr/>
          <a:lstStyle/>
          <a:p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Bidding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curves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at EEX</a:t>
            </a:r>
            <a:r>
              <a:rPr lang="de-DE" alt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altLang="en-US" sz="18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de-DE" alt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  <a:r>
              <a:rPr lang="de-DE" alt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i="0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de-DE" altLang="en-US" sz="1800" i="0" dirty="0">
                <a:latin typeface="Arial" panose="020B0604020202020204" pitchFamily="34" charset="0"/>
                <a:cs typeface="Arial" panose="020B0604020202020204" pitchFamily="34" charset="0"/>
              </a:rPr>
              <a:t> Monday, 6.11.2006, 8-9 h] </a:t>
            </a:r>
          </a:p>
        </p:txBody>
      </p:sp>
      <p:cxnSp>
        <p:nvCxnSpPr>
          <p:cNvPr id="12290" name="Gerade Verbindung 4">
            <a:extLst>
              <a:ext uri="{FF2B5EF4-FFF2-40B4-BE49-F238E27FC236}">
                <a16:creationId xmlns:a16="http://schemas.microsoft.com/office/drawing/2014/main" id="{DA7ED7DD-F15A-43E8-A841-E2BE2A3E7D5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212975" y="4476750"/>
            <a:ext cx="23431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1" name="Gerade Verbindung 6">
            <a:extLst>
              <a:ext uri="{FF2B5EF4-FFF2-40B4-BE49-F238E27FC236}">
                <a16:creationId xmlns:a16="http://schemas.microsoft.com/office/drawing/2014/main" id="{5EE83299-10FB-49DC-A236-604D31AACC3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801269" y="5263357"/>
            <a:ext cx="15192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2" name="Freeform 50">
            <a:extLst>
              <a:ext uri="{FF2B5EF4-FFF2-40B4-BE49-F238E27FC236}">
                <a16:creationId xmlns:a16="http://schemas.microsoft.com/office/drawing/2014/main" id="{8A02903E-5D25-47B3-A900-84974D1F7FB0}"/>
              </a:ext>
            </a:extLst>
          </p:cNvPr>
          <p:cNvSpPr>
            <a:spLocks/>
          </p:cNvSpPr>
          <p:nvPr/>
        </p:nvSpPr>
        <p:spPr bwMode="auto">
          <a:xfrm>
            <a:off x="4554538" y="4435475"/>
            <a:ext cx="241300" cy="165100"/>
          </a:xfrm>
          <a:custGeom>
            <a:avLst/>
            <a:gdLst>
              <a:gd name="T0" fmla="*/ 2147483646 w 605"/>
              <a:gd name="T1" fmla="*/ 2147483646 h 416"/>
              <a:gd name="T2" fmla="*/ 2147483646 w 605"/>
              <a:gd name="T3" fmla="*/ 2147483646 h 416"/>
              <a:gd name="T4" fmla="*/ 2147483646 w 605"/>
              <a:gd name="T5" fmla="*/ 2147483646 h 416"/>
              <a:gd name="T6" fmla="*/ 2147483646 w 605"/>
              <a:gd name="T7" fmla="*/ 2147483646 h 416"/>
              <a:gd name="T8" fmla="*/ 2147483646 w 605"/>
              <a:gd name="T9" fmla="*/ 2147483646 h 416"/>
              <a:gd name="T10" fmla="*/ 2147483646 w 605"/>
              <a:gd name="T11" fmla="*/ 2147483646 h 416"/>
              <a:gd name="T12" fmla="*/ 2147483646 w 605"/>
              <a:gd name="T13" fmla="*/ 2147483646 h 416"/>
              <a:gd name="T14" fmla="*/ 2147483646 w 605"/>
              <a:gd name="T15" fmla="*/ 2147483646 h 416"/>
              <a:gd name="T16" fmla="*/ 2147483646 w 605"/>
              <a:gd name="T17" fmla="*/ 2147483646 h 416"/>
              <a:gd name="T18" fmla="*/ 2147483646 w 605"/>
              <a:gd name="T19" fmla="*/ 2147483646 h 416"/>
              <a:gd name="T20" fmla="*/ 2147483646 w 605"/>
              <a:gd name="T21" fmla="*/ 2147483646 h 416"/>
              <a:gd name="T22" fmla="*/ 2147483646 w 605"/>
              <a:gd name="T23" fmla="*/ 2147483646 h 416"/>
              <a:gd name="T24" fmla="*/ 2147483646 w 605"/>
              <a:gd name="T25" fmla="*/ 2147483646 h 416"/>
              <a:gd name="T26" fmla="*/ 2147483646 w 605"/>
              <a:gd name="T27" fmla="*/ 2147483646 h 416"/>
              <a:gd name="T28" fmla="*/ 2147483646 w 605"/>
              <a:gd name="T29" fmla="*/ 2147483646 h 416"/>
              <a:gd name="T30" fmla="*/ 2147483646 w 605"/>
              <a:gd name="T31" fmla="*/ 2147483646 h 416"/>
              <a:gd name="T32" fmla="*/ 2147483646 w 605"/>
              <a:gd name="T33" fmla="*/ 2147483646 h 416"/>
              <a:gd name="T34" fmla="*/ 2147483646 w 605"/>
              <a:gd name="T35" fmla="*/ 2147483646 h 416"/>
              <a:gd name="T36" fmla="*/ 2147483646 w 605"/>
              <a:gd name="T37" fmla="*/ 2147483646 h 416"/>
              <a:gd name="T38" fmla="*/ 2147483646 w 605"/>
              <a:gd name="T39" fmla="*/ 2147483646 h 416"/>
              <a:gd name="T40" fmla="*/ 2147483646 w 605"/>
              <a:gd name="T41" fmla="*/ 2147483646 h 416"/>
              <a:gd name="T42" fmla="*/ 2147483646 w 605"/>
              <a:gd name="T43" fmla="*/ 2147483646 h 416"/>
              <a:gd name="T44" fmla="*/ 2147483646 w 605"/>
              <a:gd name="T45" fmla="*/ 2147483646 h 416"/>
              <a:gd name="T46" fmla="*/ 2147483646 w 605"/>
              <a:gd name="T47" fmla="*/ 2147483646 h 416"/>
              <a:gd name="T48" fmla="*/ 2147483646 w 605"/>
              <a:gd name="T49" fmla="*/ 2147483646 h 416"/>
              <a:gd name="T50" fmla="*/ 2147483646 w 605"/>
              <a:gd name="T51" fmla="*/ 2147483646 h 416"/>
              <a:gd name="T52" fmla="*/ 2147483646 w 605"/>
              <a:gd name="T53" fmla="*/ 2147483646 h 416"/>
              <a:gd name="T54" fmla="*/ 2147483646 w 605"/>
              <a:gd name="T55" fmla="*/ 2147483646 h 416"/>
              <a:gd name="T56" fmla="*/ 2147483646 w 605"/>
              <a:gd name="T57" fmla="*/ 2147483646 h 416"/>
              <a:gd name="T58" fmla="*/ 2147483646 w 605"/>
              <a:gd name="T59" fmla="*/ 2147483646 h 416"/>
              <a:gd name="T60" fmla="*/ 2147483646 w 605"/>
              <a:gd name="T61" fmla="*/ 2147483646 h 416"/>
              <a:gd name="T62" fmla="*/ 2147483646 w 605"/>
              <a:gd name="T63" fmla="*/ 2147483646 h 416"/>
              <a:gd name="T64" fmla="*/ 2147483646 w 605"/>
              <a:gd name="T65" fmla="*/ 2147483646 h 416"/>
              <a:gd name="T66" fmla="*/ 2147483646 w 605"/>
              <a:gd name="T67" fmla="*/ 2147483646 h 416"/>
              <a:gd name="T68" fmla="*/ 2147483646 w 605"/>
              <a:gd name="T69" fmla="*/ 2147483646 h 416"/>
              <a:gd name="T70" fmla="*/ 2147483646 w 605"/>
              <a:gd name="T71" fmla="*/ 2147483646 h 416"/>
              <a:gd name="T72" fmla="*/ 2147483646 w 605"/>
              <a:gd name="T73" fmla="*/ 2147483646 h 416"/>
              <a:gd name="T74" fmla="*/ 2147483646 w 605"/>
              <a:gd name="T75" fmla="*/ 2147483646 h 416"/>
              <a:gd name="T76" fmla="*/ 2147483646 w 605"/>
              <a:gd name="T77" fmla="*/ 2147483646 h 416"/>
              <a:gd name="T78" fmla="*/ 2147483646 w 605"/>
              <a:gd name="T79" fmla="*/ 2147483646 h 416"/>
              <a:gd name="T80" fmla="*/ 2147483646 w 605"/>
              <a:gd name="T81" fmla="*/ 2147483646 h 416"/>
              <a:gd name="T82" fmla="*/ 2147483646 w 605"/>
              <a:gd name="T83" fmla="*/ 2147483646 h 416"/>
              <a:gd name="T84" fmla="*/ 2147483646 w 605"/>
              <a:gd name="T85" fmla="*/ 2147483646 h 416"/>
              <a:gd name="T86" fmla="*/ 2147483646 w 605"/>
              <a:gd name="T87" fmla="*/ 2147483646 h 416"/>
              <a:gd name="T88" fmla="*/ 2147483646 w 605"/>
              <a:gd name="T89" fmla="*/ 2147483646 h 416"/>
              <a:gd name="T90" fmla="*/ 2147483646 w 605"/>
              <a:gd name="T91" fmla="*/ 2147483646 h 416"/>
              <a:gd name="T92" fmla="*/ 2147483646 w 605"/>
              <a:gd name="T93" fmla="*/ 2147483646 h 416"/>
              <a:gd name="T94" fmla="*/ 2147483646 w 605"/>
              <a:gd name="T95" fmla="*/ 2147483646 h 416"/>
              <a:gd name="T96" fmla="*/ 2147483646 w 605"/>
              <a:gd name="T97" fmla="*/ 2147483646 h 416"/>
              <a:gd name="T98" fmla="*/ 2147483646 w 605"/>
              <a:gd name="T99" fmla="*/ 2147483646 h 416"/>
              <a:gd name="T100" fmla="*/ 0 w 605"/>
              <a:gd name="T101" fmla="*/ 2147483646 h 416"/>
              <a:gd name="T102" fmla="*/ 0 w 605"/>
              <a:gd name="T103" fmla="*/ 0 h 41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05"/>
              <a:gd name="T157" fmla="*/ 0 h 416"/>
              <a:gd name="T158" fmla="*/ 605 w 605"/>
              <a:gd name="T159" fmla="*/ 416 h 41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05" h="416">
                <a:moveTo>
                  <a:pt x="605" y="416"/>
                </a:moveTo>
                <a:lnTo>
                  <a:pt x="605" y="378"/>
                </a:lnTo>
                <a:lnTo>
                  <a:pt x="491" y="378"/>
                </a:lnTo>
                <a:lnTo>
                  <a:pt x="491" y="360"/>
                </a:lnTo>
                <a:lnTo>
                  <a:pt x="327" y="360"/>
                </a:lnTo>
                <a:lnTo>
                  <a:pt x="327" y="342"/>
                </a:lnTo>
                <a:lnTo>
                  <a:pt x="236" y="342"/>
                </a:lnTo>
                <a:lnTo>
                  <a:pt x="236" y="268"/>
                </a:lnTo>
                <a:lnTo>
                  <a:pt x="233" y="268"/>
                </a:lnTo>
                <a:lnTo>
                  <a:pt x="233" y="262"/>
                </a:lnTo>
                <a:lnTo>
                  <a:pt x="230" y="262"/>
                </a:lnTo>
                <a:lnTo>
                  <a:pt x="230" y="261"/>
                </a:lnTo>
                <a:lnTo>
                  <a:pt x="212" y="261"/>
                </a:lnTo>
                <a:lnTo>
                  <a:pt x="212" y="258"/>
                </a:lnTo>
                <a:lnTo>
                  <a:pt x="100" y="258"/>
                </a:lnTo>
                <a:lnTo>
                  <a:pt x="100" y="252"/>
                </a:lnTo>
                <a:lnTo>
                  <a:pt x="100" y="242"/>
                </a:lnTo>
                <a:lnTo>
                  <a:pt x="100" y="237"/>
                </a:lnTo>
                <a:lnTo>
                  <a:pt x="100" y="226"/>
                </a:lnTo>
                <a:lnTo>
                  <a:pt x="75" y="226"/>
                </a:lnTo>
                <a:lnTo>
                  <a:pt x="75" y="221"/>
                </a:lnTo>
                <a:lnTo>
                  <a:pt x="75" y="215"/>
                </a:lnTo>
                <a:lnTo>
                  <a:pt x="75" y="211"/>
                </a:lnTo>
                <a:lnTo>
                  <a:pt x="75" y="205"/>
                </a:lnTo>
                <a:lnTo>
                  <a:pt x="69" y="205"/>
                </a:lnTo>
                <a:lnTo>
                  <a:pt x="69" y="201"/>
                </a:lnTo>
                <a:lnTo>
                  <a:pt x="69" y="195"/>
                </a:lnTo>
                <a:lnTo>
                  <a:pt x="69" y="174"/>
                </a:lnTo>
                <a:lnTo>
                  <a:pt x="69" y="170"/>
                </a:lnTo>
                <a:lnTo>
                  <a:pt x="69" y="164"/>
                </a:lnTo>
                <a:lnTo>
                  <a:pt x="69" y="160"/>
                </a:lnTo>
                <a:lnTo>
                  <a:pt x="44" y="160"/>
                </a:lnTo>
                <a:lnTo>
                  <a:pt x="44" y="154"/>
                </a:lnTo>
                <a:lnTo>
                  <a:pt x="18" y="154"/>
                </a:lnTo>
                <a:lnTo>
                  <a:pt x="18" y="149"/>
                </a:lnTo>
                <a:lnTo>
                  <a:pt x="18" y="108"/>
                </a:lnTo>
                <a:lnTo>
                  <a:pt x="18" y="107"/>
                </a:lnTo>
                <a:lnTo>
                  <a:pt x="18" y="103"/>
                </a:lnTo>
                <a:lnTo>
                  <a:pt x="18" y="97"/>
                </a:lnTo>
                <a:lnTo>
                  <a:pt x="18" y="62"/>
                </a:lnTo>
                <a:lnTo>
                  <a:pt x="18" y="56"/>
                </a:lnTo>
                <a:lnTo>
                  <a:pt x="10" y="56"/>
                </a:lnTo>
                <a:lnTo>
                  <a:pt x="10" y="51"/>
                </a:lnTo>
                <a:lnTo>
                  <a:pt x="10" y="46"/>
                </a:lnTo>
                <a:lnTo>
                  <a:pt x="10" y="36"/>
                </a:lnTo>
                <a:lnTo>
                  <a:pt x="10" y="31"/>
                </a:lnTo>
                <a:lnTo>
                  <a:pt x="10" y="25"/>
                </a:lnTo>
                <a:lnTo>
                  <a:pt x="10" y="21"/>
                </a:lnTo>
                <a:lnTo>
                  <a:pt x="10" y="15"/>
                </a:lnTo>
                <a:lnTo>
                  <a:pt x="10" y="5"/>
                </a:lnTo>
                <a:lnTo>
                  <a:pt x="0" y="5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DF9673B6-8E73-49F1-B0AC-34B05A1F72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5967413"/>
            <a:ext cx="92075" cy="1587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7B6BD9A7-D18D-442B-9FBA-A7527B7150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0075" y="5967413"/>
            <a:ext cx="92075" cy="1587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3AA35EDF-BC0B-4750-89B8-36DB43C4B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900" y="5848350"/>
            <a:ext cx="2682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1C55EF82-5163-44F9-8E86-2516675E1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4946650"/>
            <a:ext cx="92075" cy="1588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7" name="Rectangle 10">
            <a:extLst>
              <a:ext uri="{FF2B5EF4-FFF2-40B4-BE49-F238E27FC236}">
                <a16:creationId xmlns:a16="http://schemas.microsoft.com/office/drawing/2014/main" id="{723BBFB0-E26A-4A9B-84C4-03274D911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4827588"/>
            <a:ext cx="382588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50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298" name="Line 11">
            <a:extLst>
              <a:ext uri="{FF2B5EF4-FFF2-40B4-BE49-F238E27FC236}">
                <a16:creationId xmlns:a16="http://schemas.microsoft.com/office/drawing/2014/main" id="{2FFB0B39-677D-4359-B4DC-904647C29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3925888"/>
            <a:ext cx="92075" cy="1587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9" name="Rectangle 13">
            <a:extLst>
              <a:ext uri="{FF2B5EF4-FFF2-40B4-BE49-F238E27FC236}">
                <a16:creationId xmlns:a16="http://schemas.microsoft.com/office/drawing/2014/main" id="{CA3C9AC8-A75F-490D-A79F-8E7FEF00E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3806825"/>
            <a:ext cx="4968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100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00" name="Line 14">
            <a:extLst>
              <a:ext uri="{FF2B5EF4-FFF2-40B4-BE49-F238E27FC236}">
                <a16:creationId xmlns:a16="http://schemas.microsoft.com/office/drawing/2014/main" id="{EC25042B-9423-4BFE-AD94-58E9E556C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2903538"/>
            <a:ext cx="92075" cy="1587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1" name="Rectangle 16">
            <a:extLst>
              <a:ext uri="{FF2B5EF4-FFF2-40B4-BE49-F238E27FC236}">
                <a16:creationId xmlns:a16="http://schemas.microsoft.com/office/drawing/2014/main" id="{5D247858-2EE8-4D65-9A0F-969478557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2786063"/>
            <a:ext cx="496888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150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02" name="Line 17">
            <a:extLst>
              <a:ext uri="{FF2B5EF4-FFF2-40B4-BE49-F238E27FC236}">
                <a16:creationId xmlns:a16="http://schemas.microsoft.com/office/drawing/2014/main" id="{78034531-DCB1-43BB-87E1-2885681DE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1882775"/>
            <a:ext cx="92075" cy="1588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3" name="Line 20">
            <a:extLst>
              <a:ext uri="{FF2B5EF4-FFF2-40B4-BE49-F238E27FC236}">
                <a16:creationId xmlns:a16="http://schemas.microsoft.com/office/drawing/2014/main" id="{524B420D-B6AF-4DDF-9912-2EC547D404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1238" y="5875338"/>
            <a:ext cx="1587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4" name="Line 21">
            <a:extLst>
              <a:ext uri="{FF2B5EF4-FFF2-40B4-BE49-F238E27FC236}">
                <a16:creationId xmlns:a16="http://schemas.microsoft.com/office/drawing/2014/main" id="{A3A8BF60-B1B2-44A0-BF9E-9FD8B30BDB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1238" y="1882775"/>
            <a:ext cx="1587" cy="93663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5" name="Rectangle 22">
            <a:extLst>
              <a:ext uri="{FF2B5EF4-FFF2-40B4-BE49-F238E27FC236}">
                <a16:creationId xmlns:a16="http://schemas.microsoft.com/office/drawing/2014/main" id="{D58C4309-3E03-4031-92EF-73A6586ED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5" y="6051550"/>
            <a:ext cx="2682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06" name="Line 23">
            <a:extLst>
              <a:ext uri="{FF2B5EF4-FFF2-40B4-BE49-F238E27FC236}">
                <a16:creationId xmlns:a16="http://schemas.microsoft.com/office/drawing/2014/main" id="{A3952777-E979-425D-AB89-793983E66B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6125" y="5875338"/>
            <a:ext cx="1588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7" name="Rectangle 25">
            <a:extLst>
              <a:ext uri="{FF2B5EF4-FFF2-40B4-BE49-F238E27FC236}">
                <a16:creationId xmlns:a16="http://schemas.microsoft.com/office/drawing/2014/main" id="{622E92AA-2FDE-49C9-BFDA-9AA91FF21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6051550"/>
            <a:ext cx="6111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5000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08" name="Line 26">
            <a:extLst>
              <a:ext uri="{FF2B5EF4-FFF2-40B4-BE49-F238E27FC236}">
                <a16:creationId xmlns:a16="http://schemas.microsoft.com/office/drawing/2014/main" id="{5BB5AC56-78E2-409A-A3F3-643EF0D91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1013" y="5875338"/>
            <a:ext cx="1587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9" name="Rectangle 28">
            <a:extLst>
              <a:ext uri="{FF2B5EF4-FFF2-40B4-BE49-F238E27FC236}">
                <a16:creationId xmlns:a16="http://schemas.microsoft.com/office/drawing/2014/main" id="{D2CA40F4-D608-4612-843C-106B6D63A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688" y="6051550"/>
            <a:ext cx="72548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10000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10" name="Line 29">
            <a:extLst>
              <a:ext uri="{FF2B5EF4-FFF2-40B4-BE49-F238E27FC236}">
                <a16:creationId xmlns:a16="http://schemas.microsoft.com/office/drawing/2014/main" id="{ED76BA38-A8B6-4B6F-ABE2-595CAD1CC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5900" y="5875338"/>
            <a:ext cx="1588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1" name="Rectangle 31">
            <a:extLst>
              <a:ext uri="{FF2B5EF4-FFF2-40B4-BE49-F238E27FC236}">
                <a16:creationId xmlns:a16="http://schemas.microsoft.com/office/drawing/2014/main" id="{FF6DCE24-1958-474C-9C8D-9B816B384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63" y="6051550"/>
            <a:ext cx="72548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15000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12" name="Line 32">
            <a:extLst>
              <a:ext uri="{FF2B5EF4-FFF2-40B4-BE49-F238E27FC236}">
                <a16:creationId xmlns:a16="http://schemas.microsoft.com/office/drawing/2014/main" id="{169DD4A9-64C9-4A29-82F5-A7B771AF8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0788" y="5875338"/>
            <a:ext cx="1587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3" name="Rectangle 34">
            <a:extLst>
              <a:ext uri="{FF2B5EF4-FFF2-40B4-BE49-F238E27FC236}">
                <a16:creationId xmlns:a16="http://schemas.microsoft.com/office/drawing/2014/main" id="{E7852B4A-2DC8-46DD-BB8E-8B1EFFB6A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6051550"/>
            <a:ext cx="7254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20000</a:t>
            </a:r>
            <a:endParaRPr lang="en-US" altLang="en-US" dirty="0">
              <a:latin typeface="Book Antiqua" panose="02040602050305030304" pitchFamily="18" charset="0"/>
            </a:endParaRPr>
          </a:p>
        </p:txBody>
      </p:sp>
      <p:sp>
        <p:nvSpPr>
          <p:cNvPr id="12314" name="Line 35">
            <a:extLst>
              <a:ext uri="{FF2B5EF4-FFF2-40B4-BE49-F238E27FC236}">
                <a16:creationId xmlns:a16="http://schemas.microsoft.com/office/drawing/2014/main" id="{3CF6E370-EB68-418E-BDF2-86A0C66897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07263" y="5875338"/>
            <a:ext cx="1587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5" name="Rectangle 37">
            <a:extLst>
              <a:ext uri="{FF2B5EF4-FFF2-40B4-BE49-F238E27FC236}">
                <a16:creationId xmlns:a16="http://schemas.microsoft.com/office/drawing/2014/main" id="{AD9B9692-86C4-4230-A05A-B3BFBF398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6051550"/>
            <a:ext cx="72548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25000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16" name="Line 38">
            <a:extLst>
              <a:ext uri="{FF2B5EF4-FFF2-40B4-BE49-F238E27FC236}">
                <a16:creationId xmlns:a16="http://schemas.microsoft.com/office/drawing/2014/main" id="{623ACCA7-70F4-4360-B1DF-04244DE21B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12150" y="5875338"/>
            <a:ext cx="1588" cy="92075"/>
          </a:xfrm>
          <a:prstGeom prst="line">
            <a:avLst/>
          </a:prstGeom>
          <a:noFill/>
          <a:ln w="11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17" name="Rectangle 41">
            <a:extLst>
              <a:ext uri="{FF2B5EF4-FFF2-40B4-BE49-F238E27FC236}">
                <a16:creationId xmlns:a16="http://schemas.microsoft.com/office/drawing/2014/main" id="{43857A4C-555A-4C34-88BB-1CA491ADF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1882775"/>
            <a:ext cx="6030912" cy="4084638"/>
          </a:xfrm>
          <a:prstGeom prst="rect">
            <a:avLst/>
          </a:prstGeom>
          <a:noFill/>
          <a:ln w="1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318" name="Rectangle 42">
            <a:extLst>
              <a:ext uri="{FF2B5EF4-FFF2-40B4-BE49-F238E27FC236}">
                <a16:creationId xmlns:a16="http://schemas.microsoft.com/office/drawing/2014/main" id="{78E6C0DF-9FCA-4ECF-BE19-4BB3118AB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1781175"/>
            <a:ext cx="1254125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[Euro/MWh]</a:t>
            </a:r>
            <a:endParaRPr lang="en-US" altLang="en-US" dirty="0">
              <a:latin typeface="Book Antiqua" panose="02040602050305030304" pitchFamily="18" charset="0"/>
            </a:endParaRPr>
          </a:p>
        </p:txBody>
      </p:sp>
      <p:sp>
        <p:nvSpPr>
          <p:cNvPr id="12319" name="Rectangle 43">
            <a:extLst>
              <a:ext uri="{FF2B5EF4-FFF2-40B4-BE49-F238E27FC236}">
                <a16:creationId xmlns:a16="http://schemas.microsoft.com/office/drawing/2014/main" id="{AF81040D-8DF6-4523-8604-F89B9251B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6035675"/>
            <a:ext cx="704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[MWh]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2320" name="Rectangle 45">
            <a:extLst>
              <a:ext uri="{FF2B5EF4-FFF2-40B4-BE49-F238E27FC236}">
                <a16:creationId xmlns:a16="http://schemas.microsoft.com/office/drawing/2014/main" id="{1D491B8F-1C25-46C0-8F2D-E8C56AC15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579" y="2522538"/>
            <a:ext cx="9105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Demand</a:t>
            </a:r>
            <a:endParaRPr lang="en-US" altLang="en-US" dirty="0">
              <a:latin typeface="Book Antiqua" panose="02040602050305030304" pitchFamily="18" charset="0"/>
            </a:endParaRPr>
          </a:p>
        </p:txBody>
      </p:sp>
      <p:sp>
        <p:nvSpPr>
          <p:cNvPr id="12321" name="Freeform 47">
            <a:extLst>
              <a:ext uri="{FF2B5EF4-FFF2-40B4-BE49-F238E27FC236}">
                <a16:creationId xmlns:a16="http://schemas.microsoft.com/office/drawing/2014/main" id="{87ADA3E4-60F9-4113-A1C1-5332825FA32E}"/>
              </a:ext>
            </a:extLst>
          </p:cNvPr>
          <p:cNvSpPr>
            <a:spLocks/>
          </p:cNvSpPr>
          <p:nvPr/>
        </p:nvSpPr>
        <p:spPr bwMode="auto">
          <a:xfrm>
            <a:off x="6284913" y="5457825"/>
            <a:ext cx="725487" cy="509588"/>
          </a:xfrm>
          <a:custGeom>
            <a:avLst/>
            <a:gdLst>
              <a:gd name="T0" fmla="*/ 2147483646 w 1829"/>
              <a:gd name="T1" fmla="*/ 2147483646 h 1281"/>
              <a:gd name="T2" fmla="*/ 2147483646 w 1829"/>
              <a:gd name="T3" fmla="*/ 2147483646 h 1281"/>
              <a:gd name="T4" fmla="*/ 2147483646 w 1829"/>
              <a:gd name="T5" fmla="*/ 2147483646 h 1281"/>
              <a:gd name="T6" fmla="*/ 2147483646 w 1829"/>
              <a:gd name="T7" fmla="*/ 2147483646 h 1281"/>
              <a:gd name="T8" fmla="*/ 2147483646 w 1829"/>
              <a:gd name="T9" fmla="*/ 2147483646 h 1281"/>
              <a:gd name="T10" fmla="*/ 2147483646 w 1829"/>
              <a:gd name="T11" fmla="*/ 2147483646 h 1281"/>
              <a:gd name="T12" fmla="*/ 2147483646 w 1829"/>
              <a:gd name="T13" fmla="*/ 2147483646 h 1281"/>
              <a:gd name="T14" fmla="*/ 2147483646 w 1829"/>
              <a:gd name="T15" fmla="*/ 2147483646 h 1281"/>
              <a:gd name="T16" fmla="*/ 2147483646 w 1829"/>
              <a:gd name="T17" fmla="*/ 2147483646 h 1281"/>
              <a:gd name="T18" fmla="*/ 2147483646 w 1829"/>
              <a:gd name="T19" fmla="*/ 2147483646 h 1281"/>
              <a:gd name="T20" fmla="*/ 2147483646 w 1829"/>
              <a:gd name="T21" fmla="*/ 2147483646 h 1281"/>
              <a:gd name="T22" fmla="*/ 2147483646 w 1829"/>
              <a:gd name="T23" fmla="*/ 2147483646 h 1281"/>
              <a:gd name="T24" fmla="*/ 2147483646 w 1829"/>
              <a:gd name="T25" fmla="*/ 2147483646 h 1281"/>
              <a:gd name="T26" fmla="*/ 2147483646 w 1829"/>
              <a:gd name="T27" fmla="*/ 2147483646 h 1281"/>
              <a:gd name="T28" fmla="*/ 2147483646 w 1829"/>
              <a:gd name="T29" fmla="*/ 2147483646 h 1281"/>
              <a:gd name="T30" fmla="*/ 2147483646 w 1829"/>
              <a:gd name="T31" fmla="*/ 2147483646 h 1281"/>
              <a:gd name="T32" fmla="*/ 2147483646 w 1829"/>
              <a:gd name="T33" fmla="*/ 2147483646 h 1281"/>
              <a:gd name="T34" fmla="*/ 2147483646 w 1829"/>
              <a:gd name="T35" fmla="*/ 2147483646 h 1281"/>
              <a:gd name="T36" fmla="*/ 2147483646 w 1829"/>
              <a:gd name="T37" fmla="*/ 2147483646 h 1281"/>
              <a:gd name="T38" fmla="*/ 2147483646 w 1829"/>
              <a:gd name="T39" fmla="*/ 2147483646 h 1281"/>
              <a:gd name="T40" fmla="*/ 2147483646 w 1829"/>
              <a:gd name="T41" fmla="*/ 2147483646 h 1281"/>
              <a:gd name="T42" fmla="*/ 2147483646 w 1829"/>
              <a:gd name="T43" fmla="*/ 2147483646 h 1281"/>
              <a:gd name="T44" fmla="*/ 2147483646 w 1829"/>
              <a:gd name="T45" fmla="*/ 2147483646 h 1281"/>
              <a:gd name="T46" fmla="*/ 2147483646 w 1829"/>
              <a:gd name="T47" fmla="*/ 2147483646 h 1281"/>
              <a:gd name="T48" fmla="*/ 2147483646 w 1829"/>
              <a:gd name="T49" fmla="*/ 2147483646 h 1281"/>
              <a:gd name="T50" fmla="*/ 2147483646 w 1829"/>
              <a:gd name="T51" fmla="*/ 2147483646 h 1281"/>
              <a:gd name="T52" fmla="*/ 2147483646 w 1829"/>
              <a:gd name="T53" fmla="*/ 2147483646 h 1281"/>
              <a:gd name="T54" fmla="*/ 2147483646 w 1829"/>
              <a:gd name="T55" fmla="*/ 2147483646 h 1281"/>
              <a:gd name="T56" fmla="*/ 2147483646 w 1829"/>
              <a:gd name="T57" fmla="*/ 2147483646 h 1281"/>
              <a:gd name="T58" fmla="*/ 2147483646 w 1829"/>
              <a:gd name="T59" fmla="*/ 2147483646 h 1281"/>
              <a:gd name="T60" fmla="*/ 2147483646 w 1829"/>
              <a:gd name="T61" fmla="*/ 2147483646 h 1281"/>
              <a:gd name="T62" fmla="*/ 2147483646 w 1829"/>
              <a:gd name="T63" fmla="*/ 2147483646 h 1281"/>
              <a:gd name="T64" fmla="*/ 2147483646 w 1829"/>
              <a:gd name="T65" fmla="*/ 2147483646 h 1281"/>
              <a:gd name="T66" fmla="*/ 2147483646 w 1829"/>
              <a:gd name="T67" fmla="*/ 2147483646 h 1281"/>
              <a:gd name="T68" fmla="*/ 2147483646 w 1829"/>
              <a:gd name="T69" fmla="*/ 2147483646 h 1281"/>
              <a:gd name="T70" fmla="*/ 2147483646 w 1829"/>
              <a:gd name="T71" fmla="*/ 2147483646 h 1281"/>
              <a:gd name="T72" fmla="*/ 2147483646 w 1829"/>
              <a:gd name="T73" fmla="*/ 2147483646 h 1281"/>
              <a:gd name="T74" fmla="*/ 2147483646 w 1829"/>
              <a:gd name="T75" fmla="*/ 2147483646 h 1281"/>
              <a:gd name="T76" fmla="*/ 2147483646 w 1829"/>
              <a:gd name="T77" fmla="*/ 2147483646 h 1281"/>
              <a:gd name="T78" fmla="*/ 2147483646 w 1829"/>
              <a:gd name="T79" fmla="*/ 2147483646 h 1281"/>
              <a:gd name="T80" fmla="*/ 2147483646 w 1829"/>
              <a:gd name="T81" fmla="*/ 2147483646 h 1281"/>
              <a:gd name="T82" fmla="*/ 2147483646 w 1829"/>
              <a:gd name="T83" fmla="*/ 2147483646 h 1281"/>
              <a:gd name="T84" fmla="*/ 2147483646 w 1829"/>
              <a:gd name="T85" fmla="*/ 2147483646 h 1281"/>
              <a:gd name="T86" fmla="*/ 2147483646 w 1829"/>
              <a:gd name="T87" fmla="*/ 2147483646 h 1281"/>
              <a:gd name="T88" fmla="*/ 2147483646 w 1829"/>
              <a:gd name="T89" fmla="*/ 2147483646 h 1281"/>
              <a:gd name="T90" fmla="*/ 2147483646 w 1829"/>
              <a:gd name="T91" fmla="*/ 2147483646 h 1281"/>
              <a:gd name="T92" fmla="*/ 2147483646 w 1829"/>
              <a:gd name="T93" fmla="*/ 2147483646 h 1281"/>
              <a:gd name="T94" fmla="*/ 2147483646 w 1829"/>
              <a:gd name="T95" fmla="*/ 2147483646 h 1281"/>
              <a:gd name="T96" fmla="*/ 2147483646 w 1829"/>
              <a:gd name="T97" fmla="*/ 2147483646 h 1281"/>
              <a:gd name="T98" fmla="*/ 2147483646 w 1829"/>
              <a:gd name="T99" fmla="*/ 2147483646 h 1281"/>
              <a:gd name="T100" fmla="*/ 0 w 1829"/>
              <a:gd name="T101" fmla="*/ 2147483646 h 1281"/>
              <a:gd name="T102" fmla="*/ 0 w 1829"/>
              <a:gd name="T103" fmla="*/ 0 h 128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829"/>
              <a:gd name="T157" fmla="*/ 0 h 1281"/>
              <a:gd name="T158" fmla="*/ 1829 w 1829"/>
              <a:gd name="T159" fmla="*/ 1281 h 128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829" h="1281">
                <a:moveTo>
                  <a:pt x="1829" y="1281"/>
                </a:moveTo>
                <a:lnTo>
                  <a:pt x="1715" y="1281"/>
                </a:lnTo>
                <a:lnTo>
                  <a:pt x="1715" y="1240"/>
                </a:lnTo>
                <a:lnTo>
                  <a:pt x="1684" y="1240"/>
                </a:lnTo>
                <a:lnTo>
                  <a:pt x="1684" y="1220"/>
                </a:lnTo>
                <a:lnTo>
                  <a:pt x="1657" y="1220"/>
                </a:lnTo>
                <a:lnTo>
                  <a:pt x="1657" y="1210"/>
                </a:lnTo>
                <a:lnTo>
                  <a:pt x="1552" y="1210"/>
                </a:lnTo>
                <a:lnTo>
                  <a:pt x="1552" y="1198"/>
                </a:lnTo>
                <a:lnTo>
                  <a:pt x="1446" y="1198"/>
                </a:lnTo>
                <a:lnTo>
                  <a:pt x="1446" y="1115"/>
                </a:lnTo>
                <a:lnTo>
                  <a:pt x="1397" y="1115"/>
                </a:lnTo>
                <a:lnTo>
                  <a:pt x="1397" y="949"/>
                </a:lnTo>
                <a:lnTo>
                  <a:pt x="1362" y="949"/>
                </a:lnTo>
                <a:lnTo>
                  <a:pt x="1362" y="617"/>
                </a:lnTo>
                <a:lnTo>
                  <a:pt x="1338" y="617"/>
                </a:lnTo>
                <a:lnTo>
                  <a:pt x="1338" y="463"/>
                </a:lnTo>
                <a:lnTo>
                  <a:pt x="1334" y="463"/>
                </a:lnTo>
                <a:lnTo>
                  <a:pt x="1334" y="444"/>
                </a:lnTo>
                <a:lnTo>
                  <a:pt x="1333" y="444"/>
                </a:lnTo>
                <a:lnTo>
                  <a:pt x="1333" y="433"/>
                </a:lnTo>
                <a:lnTo>
                  <a:pt x="1251" y="433"/>
                </a:lnTo>
                <a:lnTo>
                  <a:pt x="1251" y="431"/>
                </a:lnTo>
                <a:lnTo>
                  <a:pt x="1181" y="431"/>
                </a:lnTo>
                <a:lnTo>
                  <a:pt x="1181" y="430"/>
                </a:lnTo>
                <a:lnTo>
                  <a:pt x="1108" y="430"/>
                </a:lnTo>
                <a:lnTo>
                  <a:pt x="1108" y="429"/>
                </a:lnTo>
                <a:lnTo>
                  <a:pt x="1028" y="429"/>
                </a:lnTo>
                <a:lnTo>
                  <a:pt x="1028" y="424"/>
                </a:lnTo>
                <a:lnTo>
                  <a:pt x="916" y="424"/>
                </a:lnTo>
                <a:lnTo>
                  <a:pt x="916" y="405"/>
                </a:lnTo>
                <a:lnTo>
                  <a:pt x="758" y="405"/>
                </a:lnTo>
                <a:lnTo>
                  <a:pt x="758" y="400"/>
                </a:lnTo>
                <a:lnTo>
                  <a:pt x="707" y="400"/>
                </a:lnTo>
                <a:lnTo>
                  <a:pt x="707" y="396"/>
                </a:lnTo>
                <a:lnTo>
                  <a:pt x="645" y="396"/>
                </a:lnTo>
                <a:lnTo>
                  <a:pt x="645" y="386"/>
                </a:lnTo>
                <a:lnTo>
                  <a:pt x="505" y="386"/>
                </a:lnTo>
                <a:lnTo>
                  <a:pt x="505" y="308"/>
                </a:lnTo>
                <a:lnTo>
                  <a:pt x="411" y="308"/>
                </a:lnTo>
                <a:lnTo>
                  <a:pt x="411" y="269"/>
                </a:lnTo>
                <a:lnTo>
                  <a:pt x="375" y="269"/>
                </a:lnTo>
                <a:lnTo>
                  <a:pt x="375" y="251"/>
                </a:lnTo>
                <a:lnTo>
                  <a:pt x="300" y="251"/>
                </a:lnTo>
                <a:lnTo>
                  <a:pt x="300" y="245"/>
                </a:lnTo>
                <a:lnTo>
                  <a:pt x="167" y="245"/>
                </a:lnTo>
                <a:lnTo>
                  <a:pt x="167" y="241"/>
                </a:lnTo>
                <a:lnTo>
                  <a:pt x="167" y="231"/>
                </a:lnTo>
                <a:lnTo>
                  <a:pt x="162" y="231"/>
                </a:lnTo>
                <a:lnTo>
                  <a:pt x="162" y="154"/>
                </a:lnTo>
                <a:lnTo>
                  <a:pt x="0" y="154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2" name="Freeform 48">
            <a:extLst>
              <a:ext uri="{FF2B5EF4-FFF2-40B4-BE49-F238E27FC236}">
                <a16:creationId xmlns:a16="http://schemas.microsoft.com/office/drawing/2014/main" id="{3E0E7806-38C8-40AB-85CE-F6BE08F6DD67}"/>
              </a:ext>
            </a:extLst>
          </p:cNvPr>
          <p:cNvSpPr>
            <a:spLocks/>
          </p:cNvSpPr>
          <p:nvPr/>
        </p:nvSpPr>
        <p:spPr bwMode="auto">
          <a:xfrm>
            <a:off x="5413375" y="4914900"/>
            <a:ext cx="871538" cy="542925"/>
          </a:xfrm>
          <a:custGeom>
            <a:avLst/>
            <a:gdLst>
              <a:gd name="T0" fmla="*/ 2147483646 w 2197"/>
              <a:gd name="T1" fmla="*/ 2147483646 h 1370"/>
              <a:gd name="T2" fmla="*/ 2147483646 w 2197"/>
              <a:gd name="T3" fmla="*/ 2147483646 h 1370"/>
              <a:gd name="T4" fmla="*/ 2147483646 w 2197"/>
              <a:gd name="T5" fmla="*/ 2147483646 h 1370"/>
              <a:gd name="T6" fmla="*/ 2147483646 w 2197"/>
              <a:gd name="T7" fmla="*/ 2147483646 h 1370"/>
              <a:gd name="T8" fmla="*/ 2147483646 w 2197"/>
              <a:gd name="T9" fmla="*/ 2147483646 h 1370"/>
              <a:gd name="T10" fmla="*/ 2147483646 w 2197"/>
              <a:gd name="T11" fmla="*/ 2147483646 h 1370"/>
              <a:gd name="T12" fmla="*/ 2147483646 w 2197"/>
              <a:gd name="T13" fmla="*/ 2147483646 h 1370"/>
              <a:gd name="T14" fmla="*/ 2147483646 w 2197"/>
              <a:gd name="T15" fmla="*/ 2147483646 h 1370"/>
              <a:gd name="T16" fmla="*/ 2147483646 w 2197"/>
              <a:gd name="T17" fmla="*/ 2147483646 h 1370"/>
              <a:gd name="T18" fmla="*/ 2147483646 w 2197"/>
              <a:gd name="T19" fmla="*/ 2147483646 h 1370"/>
              <a:gd name="T20" fmla="*/ 2147483646 w 2197"/>
              <a:gd name="T21" fmla="*/ 2147483646 h 1370"/>
              <a:gd name="T22" fmla="*/ 2147483646 w 2197"/>
              <a:gd name="T23" fmla="*/ 2147483646 h 1370"/>
              <a:gd name="T24" fmla="*/ 2147483646 w 2197"/>
              <a:gd name="T25" fmla="*/ 2147483646 h 1370"/>
              <a:gd name="T26" fmla="*/ 2147483646 w 2197"/>
              <a:gd name="T27" fmla="*/ 2147483646 h 1370"/>
              <a:gd name="T28" fmla="*/ 2147483646 w 2197"/>
              <a:gd name="T29" fmla="*/ 2147483646 h 1370"/>
              <a:gd name="T30" fmla="*/ 2147483646 w 2197"/>
              <a:gd name="T31" fmla="*/ 2147483646 h 1370"/>
              <a:gd name="T32" fmla="*/ 2147483646 w 2197"/>
              <a:gd name="T33" fmla="*/ 2147483646 h 1370"/>
              <a:gd name="T34" fmla="*/ 2147483646 w 2197"/>
              <a:gd name="T35" fmla="*/ 2147483646 h 1370"/>
              <a:gd name="T36" fmla="*/ 2147483646 w 2197"/>
              <a:gd name="T37" fmla="*/ 2147483646 h 1370"/>
              <a:gd name="T38" fmla="*/ 2147483646 w 2197"/>
              <a:gd name="T39" fmla="*/ 2147483646 h 1370"/>
              <a:gd name="T40" fmla="*/ 2147483646 w 2197"/>
              <a:gd name="T41" fmla="*/ 2147483646 h 1370"/>
              <a:gd name="T42" fmla="*/ 2147483646 w 2197"/>
              <a:gd name="T43" fmla="*/ 2147483646 h 1370"/>
              <a:gd name="T44" fmla="*/ 2147483646 w 2197"/>
              <a:gd name="T45" fmla="*/ 2147483646 h 1370"/>
              <a:gd name="T46" fmla="*/ 2147483646 w 2197"/>
              <a:gd name="T47" fmla="*/ 2147483646 h 1370"/>
              <a:gd name="T48" fmla="*/ 2147483646 w 2197"/>
              <a:gd name="T49" fmla="*/ 2147483646 h 1370"/>
              <a:gd name="T50" fmla="*/ 2147483646 w 2197"/>
              <a:gd name="T51" fmla="*/ 2147483646 h 1370"/>
              <a:gd name="T52" fmla="*/ 2147483646 w 2197"/>
              <a:gd name="T53" fmla="*/ 2147483646 h 1370"/>
              <a:gd name="T54" fmla="*/ 2147483646 w 2197"/>
              <a:gd name="T55" fmla="*/ 2147483646 h 1370"/>
              <a:gd name="T56" fmla="*/ 2147483646 w 2197"/>
              <a:gd name="T57" fmla="*/ 2147483646 h 1370"/>
              <a:gd name="T58" fmla="*/ 2147483646 w 2197"/>
              <a:gd name="T59" fmla="*/ 2147483646 h 1370"/>
              <a:gd name="T60" fmla="*/ 2147483646 w 2197"/>
              <a:gd name="T61" fmla="*/ 2147483646 h 1370"/>
              <a:gd name="T62" fmla="*/ 2147483646 w 2197"/>
              <a:gd name="T63" fmla="*/ 2147483646 h 1370"/>
              <a:gd name="T64" fmla="*/ 2147483646 w 2197"/>
              <a:gd name="T65" fmla="*/ 2147483646 h 1370"/>
              <a:gd name="T66" fmla="*/ 2147483646 w 2197"/>
              <a:gd name="T67" fmla="*/ 2147483646 h 1370"/>
              <a:gd name="T68" fmla="*/ 2147483646 w 2197"/>
              <a:gd name="T69" fmla="*/ 2147483646 h 1370"/>
              <a:gd name="T70" fmla="*/ 2147483646 w 2197"/>
              <a:gd name="T71" fmla="*/ 2147483646 h 1370"/>
              <a:gd name="T72" fmla="*/ 2147483646 w 2197"/>
              <a:gd name="T73" fmla="*/ 2147483646 h 1370"/>
              <a:gd name="T74" fmla="*/ 2147483646 w 2197"/>
              <a:gd name="T75" fmla="*/ 2147483646 h 1370"/>
              <a:gd name="T76" fmla="*/ 2147483646 w 2197"/>
              <a:gd name="T77" fmla="*/ 2147483646 h 1370"/>
              <a:gd name="T78" fmla="*/ 2147483646 w 2197"/>
              <a:gd name="T79" fmla="*/ 2147483646 h 1370"/>
              <a:gd name="T80" fmla="*/ 2147483646 w 2197"/>
              <a:gd name="T81" fmla="*/ 2147483646 h 1370"/>
              <a:gd name="T82" fmla="*/ 2147483646 w 2197"/>
              <a:gd name="T83" fmla="*/ 2147483646 h 1370"/>
              <a:gd name="T84" fmla="*/ 2147483646 w 2197"/>
              <a:gd name="T85" fmla="*/ 2147483646 h 1370"/>
              <a:gd name="T86" fmla="*/ 2147483646 w 2197"/>
              <a:gd name="T87" fmla="*/ 2147483646 h 1370"/>
              <a:gd name="T88" fmla="*/ 2147483646 w 2197"/>
              <a:gd name="T89" fmla="*/ 2147483646 h 1370"/>
              <a:gd name="T90" fmla="*/ 2147483646 w 2197"/>
              <a:gd name="T91" fmla="*/ 2147483646 h 1370"/>
              <a:gd name="T92" fmla="*/ 2147483646 w 2197"/>
              <a:gd name="T93" fmla="*/ 2147483646 h 1370"/>
              <a:gd name="T94" fmla="*/ 2147483646 w 2197"/>
              <a:gd name="T95" fmla="*/ 2147483646 h 1370"/>
              <a:gd name="T96" fmla="*/ 2147483646 w 2197"/>
              <a:gd name="T97" fmla="*/ 2147483646 h 1370"/>
              <a:gd name="T98" fmla="*/ 2147483646 w 2197"/>
              <a:gd name="T99" fmla="*/ 2147483646 h 1370"/>
              <a:gd name="T100" fmla="*/ 2147483646 w 2197"/>
              <a:gd name="T101" fmla="*/ 0 h 1370"/>
              <a:gd name="T102" fmla="*/ 0 w 2197"/>
              <a:gd name="T103" fmla="*/ 0 h 137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197"/>
              <a:gd name="T157" fmla="*/ 0 h 1370"/>
              <a:gd name="T158" fmla="*/ 2197 w 2197"/>
              <a:gd name="T159" fmla="*/ 1370 h 137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197" h="1370">
                <a:moveTo>
                  <a:pt x="2197" y="1370"/>
                </a:moveTo>
                <a:lnTo>
                  <a:pt x="2081" y="1370"/>
                </a:lnTo>
                <a:lnTo>
                  <a:pt x="2081" y="1292"/>
                </a:lnTo>
                <a:lnTo>
                  <a:pt x="2015" y="1292"/>
                </a:lnTo>
                <a:lnTo>
                  <a:pt x="2015" y="1215"/>
                </a:lnTo>
                <a:lnTo>
                  <a:pt x="1892" y="1215"/>
                </a:lnTo>
                <a:lnTo>
                  <a:pt x="1892" y="1177"/>
                </a:lnTo>
                <a:lnTo>
                  <a:pt x="1745" y="1177"/>
                </a:lnTo>
                <a:lnTo>
                  <a:pt x="1745" y="1138"/>
                </a:lnTo>
                <a:lnTo>
                  <a:pt x="1631" y="1138"/>
                </a:lnTo>
                <a:lnTo>
                  <a:pt x="1631" y="1100"/>
                </a:lnTo>
                <a:lnTo>
                  <a:pt x="1505" y="1100"/>
                </a:lnTo>
                <a:lnTo>
                  <a:pt x="1505" y="1061"/>
                </a:lnTo>
                <a:lnTo>
                  <a:pt x="1383" y="1061"/>
                </a:lnTo>
                <a:lnTo>
                  <a:pt x="1383" y="1051"/>
                </a:lnTo>
                <a:lnTo>
                  <a:pt x="1320" y="1051"/>
                </a:lnTo>
                <a:lnTo>
                  <a:pt x="1320" y="1042"/>
                </a:lnTo>
                <a:lnTo>
                  <a:pt x="1276" y="1042"/>
                </a:lnTo>
                <a:lnTo>
                  <a:pt x="1276" y="1022"/>
                </a:lnTo>
                <a:lnTo>
                  <a:pt x="1170" y="1022"/>
                </a:lnTo>
                <a:lnTo>
                  <a:pt x="1170" y="984"/>
                </a:lnTo>
                <a:lnTo>
                  <a:pt x="1027" y="984"/>
                </a:lnTo>
                <a:lnTo>
                  <a:pt x="1027" y="964"/>
                </a:lnTo>
                <a:lnTo>
                  <a:pt x="1002" y="964"/>
                </a:lnTo>
                <a:lnTo>
                  <a:pt x="1002" y="945"/>
                </a:lnTo>
                <a:lnTo>
                  <a:pt x="895" y="945"/>
                </a:lnTo>
                <a:lnTo>
                  <a:pt x="895" y="906"/>
                </a:lnTo>
                <a:lnTo>
                  <a:pt x="764" y="906"/>
                </a:lnTo>
                <a:lnTo>
                  <a:pt x="764" y="753"/>
                </a:lnTo>
                <a:lnTo>
                  <a:pt x="685" y="753"/>
                </a:lnTo>
                <a:lnTo>
                  <a:pt x="685" y="598"/>
                </a:lnTo>
                <a:lnTo>
                  <a:pt x="658" y="598"/>
                </a:lnTo>
                <a:lnTo>
                  <a:pt x="658" y="443"/>
                </a:lnTo>
                <a:lnTo>
                  <a:pt x="609" y="443"/>
                </a:lnTo>
                <a:lnTo>
                  <a:pt x="609" y="289"/>
                </a:lnTo>
                <a:lnTo>
                  <a:pt x="572" y="289"/>
                </a:lnTo>
                <a:lnTo>
                  <a:pt x="572" y="250"/>
                </a:lnTo>
                <a:lnTo>
                  <a:pt x="552" y="250"/>
                </a:lnTo>
                <a:lnTo>
                  <a:pt x="552" y="231"/>
                </a:lnTo>
                <a:lnTo>
                  <a:pt x="531" y="231"/>
                </a:lnTo>
                <a:lnTo>
                  <a:pt x="531" y="212"/>
                </a:lnTo>
                <a:lnTo>
                  <a:pt x="388" y="212"/>
                </a:lnTo>
                <a:lnTo>
                  <a:pt x="388" y="134"/>
                </a:lnTo>
                <a:lnTo>
                  <a:pt x="272" y="134"/>
                </a:lnTo>
                <a:lnTo>
                  <a:pt x="272" y="58"/>
                </a:lnTo>
                <a:lnTo>
                  <a:pt x="241" y="58"/>
                </a:lnTo>
                <a:lnTo>
                  <a:pt x="241" y="19"/>
                </a:lnTo>
                <a:lnTo>
                  <a:pt x="139" y="19"/>
                </a:lnTo>
                <a:lnTo>
                  <a:pt x="139" y="9"/>
                </a:lnTo>
                <a:lnTo>
                  <a:pt x="37" y="9"/>
                </a:lnTo>
                <a:lnTo>
                  <a:pt x="37" y="0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3" name="Freeform 49">
            <a:extLst>
              <a:ext uri="{FF2B5EF4-FFF2-40B4-BE49-F238E27FC236}">
                <a16:creationId xmlns:a16="http://schemas.microsoft.com/office/drawing/2014/main" id="{CAFAAD62-E2ED-45EF-8199-F4503A68E479}"/>
              </a:ext>
            </a:extLst>
          </p:cNvPr>
          <p:cNvSpPr>
            <a:spLocks/>
          </p:cNvSpPr>
          <p:nvPr/>
        </p:nvSpPr>
        <p:spPr bwMode="auto">
          <a:xfrm>
            <a:off x="4795838" y="4600575"/>
            <a:ext cx="617537" cy="314325"/>
          </a:xfrm>
          <a:custGeom>
            <a:avLst/>
            <a:gdLst>
              <a:gd name="T0" fmla="*/ 2147483646 w 1556"/>
              <a:gd name="T1" fmla="*/ 2147483646 h 791"/>
              <a:gd name="T2" fmla="*/ 2147483646 w 1556"/>
              <a:gd name="T3" fmla="*/ 2147483646 h 791"/>
              <a:gd name="T4" fmla="*/ 2147483646 w 1556"/>
              <a:gd name="T5" fmla="*/ 2147483646 h 791"/>
              <a:gd name="T6" fmla="*/ 2147483646 w 1556"/>
              <a:gd name="T7" fmla="*/ 2147483646 h 791"/>
              <a:gd name="T8" fmla="*/ 2147483646 w 1556"/>
              <a:gd name="T9" fmla="*/ 2147483646 h 791"/>
              <a:gd name="T10" fmla="*/ 2147483646 w 1556"/>
              <a:gd name="T11" fmla="*/ 2147483646 h 791"/>
              <a:gd name="T12" fmla="*/ 2147483646 w 1556"/>
              <a:gd name="T13" fmla="*/ 2147483646 h 791"/>
              <a:gd name="T14" fmla="*/ 2147483646 w 1556"/>
              <a:gd name="T15" fmla="*/ 2147483646 h 791"/>
              <a:gd name="T16" fmla="*/ 2147483646 w 1556"/>
              <a:gd name="T17" fmla="*/ 2147483646 h 791"/>
              <a:gd name="T18" fmla="*/ 2147483646 w 1556"/>
              <a:gd name="T19" fmla="*/ 2147483646 h 791"/>
              <a:gd name="T20" fmla="*/ 2147483646 w 1556"/>
              <a:gd name="T21" fmla="*/ 2147483646 h 791"/>
              <a:gd name="T22" fmla="*/ 2147483646 w 1556"/>
              <a:gd name="T23" fmla="*/ 2147483646 h 791"/>
              <a:gd name="T24" fmla="*/ 2147483646 w 1556"/>
              <a:gd name="T25" fmla="*/ 2147483646 h 791"/>
              <a:gd name="T26" fmla="*/ 2147483646 w 1556"/>
              <a:gd name="T27" fmla="*/ 2147483646 h 791"/>
              <a:gd name="T28" fmla="*/ 2147483646 w 1556"/>
              <a:gd name="T29" fmla="*/ 2147483646 h 791"/>
              <a:gd name="T30" fmla="*/ 2147483646 w 1556"/>
              <a:gd name="T31" fmla="*/ 2147483646 h 791"/>
              <a:gd name="T32" fmla="*/ 2147483646 w 1556"/>
              <a:gd name="T33" fmla="*/ 2147483646 h 791"/>
              <a:gd name="T34" fmla="*/ 2147483646 w 1556"/>
              <a:gd name="T35" fmla="*/ 2147483646 h 791"/>
              <a:gd name="T36" fmla="*/ 2147483646 w 1556"/>
              <a:gd name="T37" fmla="*/ 2147483646 h 791"/>
              <a:gd name="T38" fmla="*/ 2147483646 w 1556"/>
              <a:gd name="T39" fmla="*/ 2147483646 h 791"/>
              <a:gd name="T40" fmla="*/ 2147483646 w 1556"/>
              <a:gd name="T41" fmla="*/ 2147483646 h 791"/>
              <a:gd name="T42" fmla="*/ 2147483646 w 1556"/>
              <a:gd name="T43" fmla="*/ 2147483646 h 791"/>
              <a:gd name="T44" fmla="*/ 2147483646 w 1556"/>
              <a:gd name="T45" fmla="*/ 2147483646 h 791"/>
              <a:gd name="T46" fmla="*/ 2147483646 w 1556"/>
              <a:gd name="T47" fmla="*/ 2147483646 h 791"/>
              <a:gd name="T48" fmla="*/ 2147483646 w 1556"/>
              <a:gd name="T49" fmla="*/ 2147483646 h 791"/>
              <a:gd name="T50" fmla="*/ 2147483646 w 1556"/>
              <a:gd name="T51" fmla="*/ 2147483646 h 791"/>
              <a:gd name="T52" fmla="*/ 2147483646 w 1556"/>
              <a:gd name="T53" fmla="*/ 2147483646 h 791"/>
              <a:gd name="T54" fmla="*/ 2147483646 w 1556"/>
              <a:gd name="T55" fmla="*/ 2147483646 h 791"/>
              <a:gd name="T56" fmla="*/ 2147483646 w 1556"/>
              <a:gd name="T57" fmla="*/ 2147483646 h 791"/>
              <a:gd name="T58" fmla="*/ 2147483646 w 1556"/>
              <a:gd name="T59" fmla="*/ 2147483646 h 791"/>
              <a:gd name="T60" fmla="*/ 2147483646 w 1556"/>
              <a:gd name="T61" fmla="*/ 2147483646 h 791"/>
              <a:gd name="T62" fmla="*/ 2147483646 w 1556"/>
              <a:gd name="T63" fmla="*/ 2147483646 h 791"/>
              <a:gd name="T64" fmla="*/ 2147483646 w 1556"/>
              <a:gd name="T65" fmla="*/ 2147483646 h 791"/>
              <a:gd name="T66" fmla="*/ 2147483646 w 1556"/>
              <a:gd name="T67" fmla="*/ 2147483646 h 791"/>
              <a:gd name="T68" fmla="*/ 2147483646 w 1556"/>
              <a:gd name="T69" fmla="*/ 2147483646 h 791"/>
              <a:gd name="T70" fmla="*/ 2147483646 w 1556"/>
              <a:gd name="T71" fmla="*/ 2147483646 h 791"/>
              <a:gd name="T72" fmla="*/ 2147483646 w 1556"/>
              <a:gd name="T73" fmla="*/ 2147483646 h 791"/>
              <a:gd name="T74" fmla="*/ 2147483646 w 1556"/>
              <a:gd name="T75" fmla="*/ 2147483646 h 791"/>
              <a:gd name="T76" fmla="*/ 2147483646 w 1556"/>
              <a:gd name="T77" fmla="*/ 2147483646 h 791"/>
              <a:gd name="T78" fmla="*/ 2147483646 w 1556"/>
              <a:gd name="T79" fmla="*/ 2147483646 h 791"/>
              <a:gd name="T80" fmla="*/ 2147483646 w 1556"/>
              <a:gd name="T81" fmla="*/ 2147483646 h 791"/>
              <a:gd name="T82" fmla="*/ 2147483646 w 1556"/>
              <a:gd name="T83" fmla="*/ 2147483646 h 791"/>
              <a:gd name="T84" fmla="*/ 2147483646 w 1556"/>
              <a:gd name="T85" fmla="*/ 2147483646 h 791"/>
              <a:gd name="T86" fmla="*/ 2147483646 w 1556"/>
              <a:gd name="T87" fmla="*/ 2147483646 h 791"/>
              <a:gd name="T88" fmla="*/ 2147483646 w 1556"/>
              <a:gd name="T89" fmla="*/ 2147483646 h 791"/>
              <a:gd name="T90" fmla="*/ 2147483646 w 1556"/>
              <a:gd name="T91" fmla="*/ 2147483646 h 791"/>
              <a:gd name="T92" fmla="*/ 2147483646 w 1556"/>
              <a:gd name="T93" fmla="*/ 2147483646 h 791"/>
              <a:gd name="T94" fmla="*/ 2147483646 w 1556"/>
              <a:gd name="T95" fmla="*/ 2147483646 h 791"/>
              <a:gd name="T96" fmla="*/ 2147483646 w 1556"/>
              <a:gd name="T97" fmla="*/ 2147483646 h 791"/>
              <a:gd name="T98" fmla="*/ 2147483646 w 1556"/>
              <a:gd name="T99" fmla="*/ 2147483646 h 791"/>
              <a:gd name="T100" fmla="*/ 2147483646 w 1556"/>
              <a:gd name="T101" fmla="*/ 0 h 791"/>
              <a:gd name="T102" fmla="*/ 0 w 1556"/>
              <a:gd name="T103" fmla="*/ 0 h 79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56"/>
              <a:gd name="T157" fmla="*/ 0 h 791"/>
              <a:gd name="T158" fmla="*/ 1556 w 1556"/>
              <a:gd name="T159" fmla="*/ 791 h 79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56" h="791">
                <a:moveTo>
                  <a:pt x="1556" y="791"/>
                </a:moveTo>
                <a:lnTo>
                  <a:pt x="1556" y="772"/>
                </a:lnTo>
                <a:lnTo>
                  <a:pt x="1462" y="772"/>
                </a:lnTo>
                <a:lnTo>
                  <a:pt x="1462" y="769"/>
                </a:lnTo>
                <a:lnTo>
                  <a:pt x="1390" y="769"/>
                </a:lnTo>
                <a:lnTo>
                  <a:pt x="1390" y="767"/>
                </a:lnTo>
                <a:lnTo>
                  <a:pt x="1390" y="761"/>
                </a:lnTo>
                <a:lnTo>
                  <a:pt x="1388" y="761"/>
                </a:lnTo>
                <a:lnTo>
                  <a:pt x="1388" y="752"/>
                </a:lnTo>
                <a:lnTo>
                  <a:pt x="1385" y="752"/>
                </a:lnTo>
                <a:lnTo>
                  <a:pt x="1385" y="733"/>
                </a:lnTo>
                <a:lnTo>
                  <a:pt x="1313" y="733"/>
                </a:lnTo>
                <a:lnTo>
                  <a:pt x="1313" y="694"/>
                </a:lnTo>
                <a:lnTo>
                  <a:pt x="1313" y="617"/>
                </a:lnTo>
                <a:lnTo>
                  <a:pt x="1248" y="617"/>
                </a:lnTo>
                <a:lnTo>
                  <a:pt x="1248" y="578"/>
                </a:lnTo>
                <a:lnTo>
                  <a:pt x="1098" y="578"/>
                </a:lnTo>
                <a:lnTo>
                  <a:pt x="1098" y="539"/>
                </a:lnTo>
                <a:lnTo>
                  <a:pt x="1019" y="539"/>
                </a:lnTo>
                <a:lnTo>
                  <a:pt x="1019" y="463"/>
                </a:lnTo>
                <a:lnTo>
                  <a:pt x="940" y="463"/>
                </a:lnTo>
                <a:lnTo>
                  <a:pt x="940" y="386"/>
                </a:lnTo>
                <a:lnTo>
                  <a:pt x="932" y="386"/>
                </a:lnTo>
                <a:lnTo>
                  <a:pt x="932" y="366"/>
                </a:lnTo>
                <a:lnTo>
                  <a:pt x="895" y="366"/>
                </a:lnTo>
                <a:lnTo>
                  <a:pt x="895" y="356"/>
                </a:lnTo>
                <a:lnTo>
                  <a:pt x="756" y="356"/>
                </a:lnTo>
                <a:lnTo>
                  <a:pt x="756" y="352"/>
                </a:lnTo>
                <a:lnTo>
                  <a:pt x="708" y="352"/>
                </a:lnTo>
                <a:lnTo>
                  <a:pt x="708" y="347"/>
                </a:lnTo>
                <a:lnTo>
                  <a:pt x="692" y="347"/>
                </a:lnTo>
                <a:lnTo>
                  <a:pt x="692" y="308"/>
                </a:lnTo>
                <a:lnTo>
                  <a:pt x="691" y="308"/>
                </a:lnTo>
                <a:lnTo>
                  <a:pt x="691" y="306"/>
                </a:lnTo>
                <a:lnTo>
                  <a:pt x="688" y="306"/>
                </a:lnTo>
                <a:lnTo>
                  <a:pt x="688" y="304"/>
                </a:lnTo>
                <a:lnTo>
                  <a:pt x="665" y="304"/>
                </a:lnTo>
                <a:lnTo>
                  <a:pt x="665" y="298"/>
                </a:lnTo>
                <a:lnTo>
                  <a:pt x="665" y="289"/>
                </a:lnTo>
                <a:lnTo>
                  <a:pt x="665" y="270"/>
                </a:lnTo>
                <a:lnTo>
                  <a:pt x="541" y="270"/>
                </a:lnTo>
                <a:lnTo>
                  <a:pt x="541" y="231"/>
                </a:lnTo>
                <a:lnTo>
                  <a:pt x="382" y="231"/>
                </a:lnTo>
                <a:lnTo>
                  <a:pt x="382" y="153"/>
                </a:lnTo>
                <a:lnTo>
                  <a:pt x="220" y="153"/>
                </a:lnTo>
                <a:lnTo>
                  <a:pt x="220" y="77"/>
                </a:lnTo>
                <a:lnTo>
                  <a:pt x="74" y="77"/>
                </a:lnTo>
                <a:lnTo>
                  <a:pt x="74" y="38"/>
                </a:lnTo>
                <a:lnTo>
                  <a:pt x="32" y="38"/>
                </a:lnTo>
                <a:lnTo>
                  <a:pt x="32" y="0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4" name="Freeform 51">
            <a:extLst>
              <a:ext uri="{FF2B5EF4-FFF2-40B4-BE49-F238E27FC236}">
                <a16:creationId xmlns:a16="http://schemas.microsoft.com/office/drawing/2014/main" id="{08F98F00-1E32-4280-B706-D75BB63EA660}"/>
              </a:ext>
            </a:extLst>
          </p:cNvPr>
          <p:cNvSpPr>
            <a:spLocks/>
          </p:cNvSpPr>
          <p:nvPr/>
        </p:nvSpPr>
        <p:spPr bwMode="auto">
          <a:xfrm>
            <a:off x="4365625" y="3314700"/>
            <a:ext cx="188913" cy="1120775"/>
          </a:xfrm>
          <a:custGeom>
            <a:avLst/>
            <a:gdLst>
              <a:gd name="T0" fmla="*/ 2147483646 w 479"/>
              <a:gd name="T1" fmla="*/ 2147483646 h 2825"/>
              <a:gd name="T2" fmla="*/ 2147483646 w 479"/>
              <a:gd name="T3" fmla="*/ 2147483646 h 2825"/>
              <a:gd name="T4" fmla="*/ 2147483646 w 479"/>
              <a:gd name="T5" fmla="*/ 2147483646 h 2825"/>
              <a:gd name="T6" fmla="*/ 2147483646 w 479"/>
              <a:gd name="T7" fmla="*/ 2147483646 h 2825"/>
              <a:gd name="T8" fmla="*/ 2147483646 w 479"/>
              <a:gd name="T9" fmla="*/ 2147483646 h 2825"/>
              <a:gd name="T10" fmla="*/ 2147483646 w 479"/>
              <a:gd name="T11" fmla="*/ 2147483646 h 2825"/>
              <a:gd name="T12" fmla="*/ 2147483646 w 479"/>
              <a:gd name="T13" fmla="*/ 2147483646 h 2825"/>
              <a:gd name="T14" fmla="*/ 2147483646 w 479"/>
              <a:gd name="T15" fmla="*/ 2147483646 h 2825"/>
              <a:gd name="T16" fmla="*/ 2147483646 w 479"/>
              <a:gd name="T17" fmla="*/ 2147483646 h 2825"/>
              <a:gd name="T18" fmla="*/ 2147483646 w 479"/>
              <a:gd name="T19" fmla="*/ 2147483646 h 2825"/>
              <a:gd name="T20" fmla="*/ 2147483646 w 479"/>
              <a:gd name="T21" fmla="*/ 2147483646 h 2825"/>
              <a:gd name="T22" fmla="*/ 2147483646 w 479"/>
              <a:gd name="T23" fmla="*/ 2147483646 h 2825"/>
              <a:gd name="T24" fmla="*/ 2147483646 w 479"/>
              <a:gd name="T25" fmla="*/ 2147483646 h 2825"/>
              <a:gd name="T26" fmla="*/ 2147483646 w 479"/>
              <a:gd name="T27" fmla="*/ 2147483646 h 2825"/>
              <a:gd name="T28" fmla="*/ 2147483646 w 479"/>
              <a:gd name="T29" fmla="*/ 2147483646 h 2825"/>
              <a:gd name="T30" fmla="*/ 2147483646 w 479"/>
              <a:gd name="T31" fmla="*/ 2147483646 h 2825"/>
              <a:gd name="T32" fmla="*/ 2147483646 w 479"/>
              <a:gd name="T33" fmla="*/ 2147483646 h 2825"/>
              <a:gd name="T34" fmla="*/ 2147483646 w 479"/>
              <a:gd name="T35" fmla="*/ 2147483646 h 2825"/>
              <a:gd name="T36" fmla="*/ 2147483646 w 479"/>
              <a:gd name="T37" fmla="*/ 2147483646 h 2825"/>
              <a:gd name="T38" fmla="*/ 2147483646 w 479"/>
              <a:gd name="T39" fmla="*/ 2147483646 h 2825"/>
              <a:gd name="T40" fmla="*/ 2147483646 w 479"/>
              <a:gd name="T41" fmla="*/ 2147483646 h 2825"/>
              <a:gd name="T42" fmla="*/ 2147483646 w 479"/>
              <a:gd name="T43" fmla="*/ 2147483646 h 2825"/>
              <a:gd name="T44" fmla="*/ 2147483646 w 479"/>
              <a:gd name="T45" fmla="*/ 2147483646 h 2825"/>
              <a:gd name="T46" fmla="*/ 2147483646 w 479"/>
              <a:gd name="T47" fmla="*/ 2147483646 h 2825"/>
              <a:gd name="T48" fmla="*/ 2147483646 w 479"/>
              <a:gd name="T49" fmla="*/ 2147483646 h 2825"/>
              <a:gd name="T50" fmla="*/ 2147483646 w 479"/>
              <a:gd name="T51" fmla="*/ 2147483646 h 2825"/>
              <a:gd name="T52" fmla="*/ 2147483646 w 479"/>
              <a:gd name="T53" fmla="*/ 2147483646 h 2825"/>
              <a:gd name="T54" fmla="*/ 2147483646 w 479"/>
              <a:gd name="T55" fmla="*/ 2147483646 h 2825"/>
              <a:gd name="T56" fmla="*/ 2147483646 w 479"/>
              <a:gd name="T57" fmla="*/ 2147483646 h 2825"/>
              <a:gd name="T58" fmla="*/ 2147483646 w 479"/>
              <a:gd name="T59" fmla="*/ 2147483646 h 2825"/>
              <a:gd name="T60" fmla="*/ 2147483646 w 479"/>
              <a:gd name="T61" fmla="*/ 2147483646 h 2825"/>
              <a:gd name="T62" fmla="*/ 2147483646 w 479"/>
              <a:gd name="T63" fmla="*/ 2147483646 h 2825"/>
              <a:gd name="T64" fmla="*/ 2147483646 w 479"/>
              <a:gd name="T65" fmla="*/ 2147483646 h 2825"/>
              <a:gd name="T66" fmla="*/ 2147483646 w 479"/>
              <a:gd name="T67" fmla="*/ 2147483646 h 2825"/>
              <a:gd name="T68" fmla="*/ 2147483646 w 479"/>
              <a:gd name="T69" fmla="*/ 2147483646 h 2825"/>
              <a:gd name="T70" fmla="*/ 2147483646 w 479"/>
              <a:gd name="T71" fmla="*/ 2147483646 h 2825"/>
              <a:gd name="T72" fmla="*/ 2147483646 w 479"/>
              <a:gd name="T73" fmla="*/ 2147483646 h 2825"/>
              <a:gd name="T74" fmla="*/ 2147483646 w 479"/>
              <a:gd name="T75" fmla="*/ 2147483646 h 2825"/>
              <a:gd name="T76" fmla="*/ 2147483646 w 479"/>
              <a:gd name="T77" fmla="*/ 2147483646 h 2825"/>
              <a:gd name="T78" fmla="*/ 2147483646 w 479"/>
              <a:gd name="T79" fmla="*/ 2147483646 h 2825"/>
              <a:gd name="T80" fmla="*/ 2147483646 w 479"/>
              <a:gd name="T81" fmla="*/ 2147483646 h 2825"/>
              <a:gd name="T82" fmla="*/ 2147483646 w 479"/>
              <a:gd name="T83" fmla="*/ 2147483646 h 2825"/>
              <a:gd name="T84" fmla="*/ 2147483646 w 479"/>
              <a:gd name="T85" fmla="*/ 2147483646 h 2825"/>
              <a:gd name="T86" fmla="*/ 2147483646 w 479"/>
              <a:gd name="T87" fmla="*/ 2147483646 h 2825"/>
              <a:gd name="T88" fmla="*/ 2147483646 w 479"/>
              <a:gd name="T89" fmla="*/ 2147483646 h 2825"/>
              <a:gd name="T90" fmla="*/ 2147483646 w 479"/>
              <a:gd name="T91" fmla="*/ 2147483646 h 2825"/>
              <a:gd name="T92" fmla="*/ 2147483646 w 479"/>
              <a:gd name="T93" fmla="*/ 2147483646 h 2825"/>
              <a:gd name="T94" fmla="*/ 2147483646 w 479"/>
              <a:gd name="T95" fmla="*/ 2147483646 h 2825"/>
              <a:gd name="T96" fmla="*/ 2147483646 w 479"/>
              <a:gd name="T97" fmla="*/ 2147483646 h 2825"/>
              <a:gd name="T98" fmla="*/ 2147483646 w 479"/>
              <a:gd name="T99" fmla="*/ 2147483646 h 2825"/>
              <a:gd name="T100" fmla="*/ 2147483646 w 479"/>
              <a:gd name="T101" fmla="*/ 0 h 2825"/>
              <a:gd name="T102" fmla="*/ 0 w 479"/>
              <a:gd name="T103" fmla="*/ 0 h 28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79"/>
              <a:gd name="T157" fmla="*/ 0 h 2825"/>
              <a:gd name="T158" fmla="*/ 479 w 479"/>
              <a:gd name="T159" fmla="*/ 2825 h 28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79" h="2825">
                <a:moveTo>
                  <a:pt x="479" y="2825"/>
                </a:moveTo>
                <a:lnTo>
                  <a:pt x="479" y="2820"/>
                </a:lnTo>
                <a:lnTo>
                  <a:pt x="479" y="2809"/>
                </a:lnTo>
                <a:lnTo>
                  <a:pt x="479" y="2805"/>
                </a:lnTo>
                <a:lnTo>
                  <a:pt x="479" y="2799"/>
                </a:lnTo>
                <a:lnTo>
                  <a:pt x="479" y="2794"/>
                </a:lnTo>
                <a:lnTo>
                  <a:pt x="479" y="2789"/>
                </a:lnTo>
                <a:lnTo>
                  <a:pt x="479" y="2777"/>
                </a:lnTo>
                <a:lnTo>
                  <a:pt x="388" y="2777"/>
                </a:lnTo>
                <a:lnTo>
                  <a:pt x="388" y="2700"/>
                </a:lnTo>
                <a:lnTo>
                  <a:pt x="273" y="2700"/>
                </a:lnTo>
                <a:lnTo>
                  <a:pt x="273" y="2623"/>
                </a:lnTo>
                <a:lnTo>
                  <a:pt x="265" y="2623"/>
                </a:lnTo>
                <a:lnTo>
                  <a:pt x="265" y="2469"/>
                </a:lnTo>
                <a:lnTo>
                  <a:pt x="194" y="2469"/>
                </a:lnTo>
                <a:lnTo>
                  <a:pt x="194" y="2391"/>
                </a:lnTo>
                <a:lnTo>
                  <a:pt x="194" y="2314"/>
                </a:lnTo>
                <a:lnTo>
                  <a:pt x="194" y="2237"/>
                </a:lnTo>
                <a:lnTo>
                  <a:pt x="143" y="2237"/>
                </a:lnTo>
                <a:lnTo>
                  <a:pt x="143" y="2160"/>
                </a:lnTo>
                <a:lnTo>
                  <a:pt x="143" y="2083"/>
                </a:lnTo>
                <a:lnTo>
                  <a:pt x="143" y="2006"/>
                </a:lnTo>
                <a:lnTo>
                  <a:pt x="143" y="1852"/>
                </a:lnTo>
                <a:lnTo>
                  <a:pt x="128" y="1852"/>
                </a:lnTo>
                <a:lnTo>
                  <a:pt x="128" y="1813"/>
                </a:lnTo>
                <a:lnTo>
                  <a:pt x="128" y="1803"/>
                </a:lnTo>
                <a:lnTo>
                  <a:pt x="118" y="1803"/>
                </a:lnTo>
                <a:lnTo>
                  <a:pt x="118" y="1794"/>
                </a:lnTo>
                <a:lnTo>
                  <a:pt x="118" y="1774"/>
                </a:lnTo>
                <a:lnTo>
                  <a:pt x="118" y="1736"/>
                </a:lnTo>
                <a:lnTo>
                  <a:pt x="118" y="1697"/>
                </a:lnTo>
                <a:lnTo>
                  <a:pt x="118" y="1620"/>
                </a:lnTo>
                <a:lnTo>
                  <a:pt x="118" y="1581"/>
                </a:lnTo>
                <a:lnTo>
                  <a:pt x="118" y="1542"/>
                </a:lnTo>
                <a:lnTo>
                  <a:pt x="54" y="1542"/>
                </a:lnTo>
                <a:lnTo>
                  <a:pt x="54" y="1466"/>
                </a:lnTo>
                <a:lnTo>
                  <a:pt x="54" y="1388"/>
                </a:lnTo>
                <a:lnTo>
                  <a:pt x="54" y="1311"/>
                </a:lnTo>
                <a:lnTo>
                  <a:pt x="44" y="1311"/>
                </a:lnTo>
                <a:lnTo>
                  <a:pt x="44" y="1234"/>
                </a:lnTo>
                <a:lnTo>
                  <a:pt x="44" y="1156"/>
                </a:lnTo>
                <a:lnTo>
                  <a:pt x="44" y="1080"/>
                </a:lnTo>
                <a:lnTo>
                  <a:pt x="44" y="925"/>
                </a:lnTo>
                <a:lnTo>
                  <a:pt x="44" y="770"/>
                </a:lnTo>
                <a:lnTo>
                  <a:pt x="44" y="617"/>
                </a:lnTo>
                <a:lnTo>
                  <a:pt x="44" y="462"/>
                </a:lnTo>
                <a:lnTo>
                  <a:pt x="44" y="308"/>
                </a:lnTo>
                <a:lnTo>
                  <a:pt x="4" y="308"/>
                </a:lnTo>
                <a:lnTo>
                  <a:pt x="4" y="231"/>
                </a:lnTo>
                <a:lnTo>
                  <a:pt x="4" y="153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5" name="Freeform 52">
            <a:extLst>
              <a:ext uri="{FF2B5EF4-FFF2-40B4-BE49-F238E27FC236}">
                <a16:creationId xmlns:a16="http://schemas.microsoft.com/office/drawing/2014/main" id="{5714A562-7D37-4D42-9F1C-7997CC96F56B}"/>
              </a:ext>
            </a:extLst>
          </p:cNvPr>
          <p:cNvSpPr>
            <a:spLocks/>
          </p:cNvSpPr>
          <p:nvPr/>
        </p:nvSpPr>
        <p:spPr bwMode="auto">
          <a:xfrm>
            <a:off x="4348163" y="1882775"/>
            <a:ext cx="17462" cy="1431925"/>
          </a:xfrm>
          <a:custGeom>
            <a:avLst/>
            <a:gdLst>
              <a:gd name="T0" fmla="*/ 2147483646 w 43"/>
              <a:gd name="T1" fmla="*/ 2147483646 h 3607"/>
              <a:gd name="T2" fmla="*/ 2147483646 w 43"/>
              <a:gd name="T3" fmla="*/ 2147483646 h 3607"/>
              <a:gd name="T4" fmla="*/ 2147483646 w 43"/>
              <a:gd name="T5" fmla="*/ 2147483646 h 3607"/>
              <a:gd name="T6" fmla="*/ 2147483646 w 43"/>
              <a:gd name="T7" fmla="*/ 2147483646 h 3607"/>
              <a:gd name="T8" fmla="*/ 2147483646 w 43"/>
              <a:gd name="T9" fmla="*/ 2147483646 h 3607"/>
              <a:gd name="T10" fmla="*/ 2147483646 w 43"/>
              <a:gd name="T11" fmla="*/ 2147483646 h 3607"/>
              <a:gd name="T12" fmla="*/ 0 w 43"/>
              <a:gd name="T13" fmla="*/ 2147483646 h 3607"/>
              <a:gd name="T14" fmla="*/ 0 w 43"/>
              <a:gd name="T15" fmla="*/ 0 h 36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"/>
              <a:gd name="T25" fmla="*/ 0 h 3607"/>
              <a:gd name="T26" fmla="*/ 43 w 43"/>
              <a:gd name="T27" fmla="*/ 3607 h 360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" h="3607">
                <a:moveTo>
                  <a:pt x="43" y="3607"/>
                </a:moveTo>
                <a:lnTo>
                  <a:pt x="43" y="3452"/>
                </a:lnTo>
                <a:lnTo>
                  <a:pt x="43" y="3012"/>
                </a:lnTo>
                <a:lnTo>
                  <a:pt x="43" y="2903"/>
                </a:lnTo>
                <a:lnTo>
                  <a:pt x="43" y="2793"/>
                </a:lnTo>
                <a:lnTo>
                  <a:pt x="43" y="2573"/>
                </a:lnTo>
                <a:lnTo>
                  <a:pt x="0" y="2573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6" name="Rectangle 53">
            <a:extLst>
              <a:ext uri="{FF2B5EF4-FFF2-40B4-BE49-F238E27FC236}">
                <a16:creationId xmlns:a16="http://schemas.microsoft.com/office/drawing/2014/main" id="{728380E5-32DB-40CA-A02B-BD926EED4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618" y="2603500"/>
            <a:ext cx="7694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endParaRPr lang="en-US" altLang="en-US" dirty="0">
              <a:latin typeface="Book Antiqua" panose="02040602050305030304" pitchFamily="18" charset="0"/>
            </a:endParaRPr>
          </a:p>
        </p:txBody>
      </p:sp>
      <p:sp>
        <p:nvSpPr>
          <p:cNvPr id="12327" name="Freeform 62">
            <a:extLst>
              <a:ext uri="{FF2B5EF4-FFF2-40B4-BE49-F238E27FC236}">
                <a16:creationId xmlns:a16="http://schemas.microsoft.com/office/drawing/2014/main" id="{E5E20BA5-5CEC-49CE-B879-AB48C8EF0032}"/>
              </a:ext>
            </a:extLst>
          </p:cNvPr>
          <p:cNvSpPr>
            <a:spLocks/>
          </p:cNvSpPr>
          <p:nvPr/>
        </p:nvSpPr>
        <p:spPr bwMode="auto">
          <a:xfrm>
            <a:off x="4178300" y="5949950"/>
            <a:ext cx="1588" cy="17463"/>
          </a:xfrm>
          <a:custGeom>
            <a:avLst/>
            <a:gdLst>
              <a:gd name="T0" fmla="*/ 0 w 2"/>
              <a:gd name="T1" fmla="*/ 2147483646 h 44"/>
              <a:gd name="T2" fmla="*/ 2147483646 w 2"/>
              <a:gd name="T3" fmla="*/ 2147483646 h 44"/>
              <a:gd name="T4" fmla="*/ 2147483646 w 2"/>
              <a:gd name="T5" fmla="*/ 2147483646 h 44"/>
              <a:gd name="T6" fmla="*/ 2147483646 w 2"/>
              <a:gd name="T7" fmla="*/ 0 h 4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4"/>
              <a:gd name="T14" fmla="*/ 2 w 2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4">
                <a:moveTo>
                  <a:pt x="0" y="44"/>
                </a:moveTo>
                <a:lnTo>
                  <a:pt x="2" y="44"/>
                </a:lnTo>
                <a:lnTo>
                  <a:pt x="2" y="3"/>
                </a:lnTo>
                <a:lnTo>
                  <a:pt x="2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8" name="Freeform 63">
            <a:extLst>
              <a:ext uri="{FF2B5EF4-FFF2-40B4-BE49-F238E27FC236}">
                <a16:creationId xmlns:a16="http://schemas.microsoft.com/office/drawing/2014/main" id="{8B78D22E-42C4-4B41-8856-B93225FEEF64}"/>
              </a:ext>
            </a:extLst>
          </p:cNvPr>
          <p:cNvSpPr>
            <a:spLocks/>
          </p:cNvSpPr>
          <p:nvPr/>
        </p:nvSpPr>
        <p:spPr bwMode="auto">
          <a:xfrm>
            <a:off x="4189413" y="5880100"/>
            <a:ext cx="9525" cy="23813"/>
          </a:xfrm>
          <a:custGeom>
            <a:avLst/>
            <a:gdLst>
              <a:gd name="T0" fmla="*/ 0 w 23"/>
              <a:gd name="T1" fmla="*/ 2147483646 h 62"/>
              <a:gd name="T2" fmla="*/ 0 w 23"/>
              <a:gd name="T3" fmla="*/ 2147483646 h 62"/>
              <a:gd name="T4" fmla="*/ 2147483646 w 23"/>
              <a:gd name="T5" fmla="*/ 2147483646 h 62"/>
              <a:gd name="T6" fmla="*/ 2147483646 w 23"/>
              <a:gd name="T7" fmla="*/ 0 h 62"/>
              <a:gd name="T8" fmla="*/ 0 60000 65536"/>
              <a:gd name="T9" fmla="*/ 0 60000 65536"/>
              <a:gd name="T10" fmla="*/ 0 60000 65536"/>
              <a:gd name="T11" fmla="*/ 0 60000 65536"/>
              <a:gd name="T12" fmla="*/ 0 w 23"/>
              <a:gd name="T13" fmla="*/ 0 h 62"/>
              <a:gd name="T14" fmla="*/ 23 w 23"/>
              <a:gd name="T15" fmla="*/ 62 h 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" h="62">
                <a:moveTo>
                  <a:pt x="0" y="62"/>
                </a:moveTo>
                <a:lnTo>
                  <a:pt x="0" y="54"/>
                </a:lnTo>
                <a:lnTo>
                  <a:pt x="23" y="54"/>
                </a:lnTo>
                <a:lnTo>
                  <a:pt x="23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29" name="Line 64">
            <a:extLst>
              <a:ext uri="{FF2B5EF4-FFF2-40B4-BE49-F238E27FC236}">
                <a16:creationId xmlns:a16="http://schemas.microsoft.com/office/drawing/2014/main" id="{BBDA329D-FE10-4FCE-B887-829A182030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5288" y="5795963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0" name="Line 65">
            <a:extLst>
              <a:ext uri="{FF2B5EF4-FFF2-40B4-BE49-F238E27FC236}">
                <a16:creationId xmlns:a16="http://schemas.microsoft.com/office/drawing/2014/main" id="{2B05E6B4-4032-4308-B7CB-5405879A1A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5288" y="5705475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1" name="Freeform 66">
            <a:extLst>
              <a:ext uri="{FF2B5EF4-FFF2-40B4-BE49-F238E27FC236}">
                <a16:creationId xmlns:a16="http://schemas.microsoft.com/office/drawing/2014/main" id="{00C0036D-F572-4258-AA67-C5EA51B75CAA}"/>
              </a:ext>
            </a:extLst>
          </p:cNvPr>
          <p:cNvSpPr>
            <a:spLocks/>
          </p:cNvSpPr>
          <p:nvPr/>
        </p:nvSpPr>
        <p:spPr bwMode="auto">
          <a:xfrm>
            <a:off x="4206875" y="5618163"/>
            <a:ext cx="1588" cy="33337"/>
          </a:xfrm>
          <a:custGeom>
            <a:avLst/>
            <a:gdLst>
              <a:gd name="T0" fmla="*/ 0 w 1"/>
              <a:gd name="T1" fmla="*/ 2147483646 h 85"/>
              <a:gd name="T2" fmla="*/ 0 w 1"/>
              <a:gd name="T3" fmla="*/ 2147483646 h 85"/>
              <a:gd name="T4" fmla="*/ 0 w 1"/>
              <a:gd name="T5" fmla="*/ 2147483646 h 85"/>
              <a:gd name="T6" fmla="*/ 0 w 1"/>
              <a:gd name="T7" fmla="*/ 2147483646 h 85"/>
              <a:gd name="T8" fmla="*/ 0 w 1"/>
              <a:gd name="T9" fmla="*/ 2147483646 h 85"/>
              <a:gd name="T10" fmla="*/ 0 w 1"/>
              <a:gd name="T11" fmla="*/ 2147483646 h 85"/>
              <a:gd name="T12" fmla="*/ 0 w 1"/>
              <a:gd name="T13" fmla="*/ 2147483646 h 85"/>
              <a:gd name="T14" fmla="*/ 2147483646 w 1"/>
              <a:gd name="T15" fmla="*/ 2147483646 h 85"/>
              <a:gd name="T16" fmla="*/ 2147483646 w 1"/>
              <a:gd name="T17" fmla="*/ 2147483646 h 85"/>
              <a:gd name="T18" fmla="*/ 2147483646 w 1"/>
              <a:gd name="T19" fmla="*/ 2147483646 h 85"/>
              <a:gd name="T20" fmla="*/ 2147483646 w 1"/>
              <a:gd name="T21" fmla="*/ 0 h 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"/>
              <a:gd name="T34" fmla="*/ 0 h 85"/>
              <a:gd name="T35" fmla="*/ 1 w 1"/>
              <a:gd name="T36" fmla="*/ 85 h 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" h="85">
                <a:moveTo>
                  <a:pt x="0" y="85"/>
                </a:moveTo>
                <a:lnTo>
                  <a:pt x="0" y="62"/>
                </a:lnTo>
                <a:lnTo>
                  <a:pt x="0" y="43"/>
                </a:lnTo>
                <a:lnTo>
                  <a:pt x="0" y="32"/>
                </a:lnTo>
                <a:lnTo>
                  <a:pt x="0" y="30"/>
                </a:lnTo>
                <a:lnTo>
                  <a:pt x="0" y="29"/>
                </a:lnTo>
                <a:lnTo>
                  <a:pt x="0" y="28"/>
                </a:lnTo>
                <a:lnTo>
                  <a:pt x="1" y="28"/>
                </a:lnTo>
                <a:lnTo>
                  <a:pt x="1" y="23"/>
                </a:lnTo>
                <a:lnTo>
                  <a:pt x="1" y="4"/>
                </a:lnTo>
                <a:lnTo>
                  <a:pt x="1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2" name="Freeform 67">
            <a:extLst>
              <a:ext uri="{FF2B5EF4-FFF2-40B4-BE49-F238E27FC236}">
                <a16:creationId xmlns:a16="http://schemas.microsoft.com/office/drawing/2014/main" id="{29BE59CD-09DB-4EB6-B02A-6B1837FB61F0}"/>
              </a:ext>
            </a:extLst>
          </p:cNvPr>
          <p:cNvSpPr>
            <a:spLocks/>
          </p:cNvSpPr>
          <p:nvPr/>
        </p:nvSpPr>
        <p:spPr bwMode="auto">
          <a:xfrm>
            <a:off x="4208463" y="5529263"/>
            <a:ext cx="1587" cy="33337"/>
          </a:xfrm>
          <a:custGeom>
            <a:avLst/>
            <a:gdLst>
              <a:gd name="T0" fmla="*/ 0 w 1588"/>
              <a:gd name="T1" fmla="*/ 2147483646 h 85"/>
              <a:gd name="T2" fmla="*/ 0 w 1588"/>
              <a:gd name="T3" fmla="*/ 2147483646 h 85"/>
              <a:gd name="T4" fmla="*/ 0 w 1588"/>
              <a:gd name="T5" fmla="*/ 2147483646 h 85"/>
              <a:gd name="T6" fmla="*/ 0 w 1588"/>
              <a:gd name="T7" fmla="*/ 2147483646 h 85"/>
              <a:gd name="T8" fmla="*/ 0 w 1588"/>
              <a:gd name="T9" fmla="*/ 2147483646 h 85"/>
              <a:gd name="T10" fmla="*/ 0 w 1588"/>
              <a:gd name="T11" fmla="*/ 0 h 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85"/>
              <a:gd name="T20" fmla="*/ 1588 w 1588"/>
              <a:gd name="T21" fmla="*/ 85 h 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85">
                <a:moveTo>
                  <a:pt x="0" y="85"/>
                </a:moveTo>
                <a:lnTo>
                  <a:pt x="0" y="75"/>
                </a:lnTo>
                <a:lnTo>
                  <a:pt x="0" y="69"/>
                </a:lnTo>
                <a:lnTo>
                  <a:pt x="0" y="65"/>
                </a:ln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3" name="Freeform 68">
            <a:extLst>
              <a:ext uri="{FF2B5EF4-FFF2-40B4-BE49-F238E27FC236}">
                <a16:creationId xmlns:a16="http://schemas.microsoft.com/office/drawing/2014/main" id="{011E38C1-2FB1-4D9B-90F4-C8E567542E95}"/>
              </a:ext>
            </a:extLst>
          </p:cNvPr>
          <p:cNvSpPr>
            <a:spLocks/>
          </p:cNvSpPr>
          <p:nvPr/>
        </p:nvSpPr>
        <p:spPr bwMode="auto">
          <a:xfrm>
            <a:off x="4213225" y="5441950"/>
            <a:ext cx="1588" cy="33338"/>
          </a:xfrm>
          <a:custGeom>
            <a:avLst/>
            <a:gdLst>
              <a:gd name="T0" fmla="*/ 0 w 2"/>
              <a:gd name="T1" fmla="*/ 2147483646 h 83"/>
              <a:gd name="T2" fmla="*/ 0 w 2"/>
              <a:gd name="T3" fmla="*/ 2147483646 h 83"/>
              <a:gd name="T4" fmla="*/ 2147483646 w 2"/>
              <a:gd name="T5" fmla="*/ 2147483646 h 83"/>
              <a:gd name="T6" fmla="*/ 2147483646 w 2"/>
              <a:gd name="T7" fmla="*/ 0 h 83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83"/>
              <a:gd name="T14" fmla="*/ 2 w 2"/>
              <a:gd name="T15" fmla="*/ 83 h 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83">
                <a:moveTo>
                  <a:pt x="0" y="83"/>
                </a:moveTo>
                <a:lnTo>
                  <a:pt x="0" y="40"/>
                </a:lnTo>
                <a:lnTo>
                  <a:pt x="2" y="40"/>
                </a:lnTo>
                <a:lnTo>
                  <a:pt x="2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4" name="Freeform 69">
            <a:extLst>
              <a:ext uri="{FF2B5EF4-FFF2-40B4-BE49-F238E27FC236}">
                <a16:creationId xmlns:a16="http://schemas.microsoft.com/office/drawing/2014/main" id="{BC6E54D7-6903-47E9-9774-2316FC946CD8}"/>
              </a:ext>
            </a:extLst>
          </p:cNvPr>
          <p:cNvSpPr>
            <a:spLocks/>
          </p:cNvSpPr>
          <p:nvPr/>
        </p:nvSpPr>
        <p:spPr bwMode="auto">
          <a:xfrm>
            <a:off x="4224338" y="5372100"/>
            <a:ext cx="9525" cy="25400"/>
          </a:xfrm>
          <a:custGeom>
            <a:avLst/>
            <a:gdLst>
              <a:gd name="T0" fmla="*/ 0 w 23"/>
              <a:gd name="T1" fmla="*/ 2147483646 h 63"/>
              <a:gd name="T2" fmla="*/ 2147483646 w 23"/>
              <a:gd name="T3" fmla="*/ 2147483646 h 63"/>
              <a:gd name="T4" fmla="*/ 2147483646 w 23"/>
              <a:gd name="T5" fmla="*/ 2147483646 h 63"/>
              <a:gd name="T6" fmla="*/ 2147483646 w 23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  <a:gd name="T12" fmla="*/ 0 w 23"/>
              <a:gd name="T13" fmla="*/ 0 h 63"/>
              <a:gd name="T14" fmla="*/ 23 w 23"/>
              <a:gd name="T15" fmla="*/ 63 h 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" h="63">
                <a:moveTo>
                  <a:pt x="0" y="63"/>
                </a:moveTo>
                <a:lnTo>
                  <a:pt x="23" y="63"/>
                </a:lnTo>
                <a:lnTo>
                  <a:pt x="23" y="25"/>
                </a:lnTo>
                <a:lnTo>
                  <a:pt x="23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5" name="Freeform 70">
            <a:extLst>
              <a:ext uri="{FF2B5EF4-FFF2-40B4-BE49-F238E27FC236}">
                <a16:creationId xmlns:a16="http://schemas.microsoft.com/office/drawing/2014/main" id="{577FB3BD-C470-451A-8E2F-EA44B89C946C}"/>
              </a:ext>
            </a:extLst>
          </p:cNvPr>
          <p:cNvSpPr>
            <a:spLocks/>
          </p:cNvSpPr>
          <p:nvPr/>
        </p:nvSpPr>
        <p:spPr bwMode="auto">
          <a:xfrm>
            <a:off x="4238625" y="5294313"/>
            <a:ext cx="7938" cy="26987"/>
          </a:xfrm>
          <a:custGeom>
            <a:avLst/>
            <a:gdLst>
              <a:gd name="T0" fmla="*/ 0 w 21"/>
              <a:gd name="T1" fmla="*/ 2147483646 h 65"/>
              <a:gd name="T2" fmla="*/ 2147483646 w 21"/>
              <a:gd name="T3" fmla="*/ 2147483646 h 65"/>
              <a:gd name="T4" fmla="*/ 2147483646 w 21"/>
              <a:gd name="T5" fmla="*/ 2147483646 h 65"/>
              <a:gd name="T6" fmla="*/ 2147483646 w 21"/>
              <a:gd name="T7" fmla="*/ 2147483646 h 65"/>
              <a:gd name="T8" fmla="*/ 2147483646 w 21"/>
              <a:gd name="T9" fmla="*/ 0 h 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65"/>
              <a:gd name="T17" fmla="*/ 21 w 21"/>
              <a:gd name="T18" fmla="*/ 65 h 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65">
                <a:moveTo>
                  <a:pt x="0" y="65"/>
                </a:moveTo>
                <a:lnTo>
                  <a:pt x="21" y="65"/>
                </a:lnTo>
                <a:lnTo>
                  <a:pt x="21" y="27"/>
                </a:lnTo>
                <a:lnTo>
                  <a:pt x="21" y="7"/>
                </a:lnTo>
                <a:lnTo>
                  <a:pt x="21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6" name="Line 71">
            <a:extLst>
              <a:ext uri="{FF2B5EF4-FFF2-40B4-BE49-F238E27FC236}">
                <a16:creationId xmlns:a16="http://schemas.microsoft.com/office/drawing/2014/main" id="{F71D733C-E5EF-4E67-914A-D7F15DEFE8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0375" y="5227638"/>
            <a:ext cx="1588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7" name="Line 72">
            <a:extLst>
              <a:ext uri="{FF2B5EF4-FFF2-40B4-BE49-F238E27FC236}">
                <a16:creationId xmlns:a16="http://schemas.microsoft.com/office/drawing/2014/main" id="{86ABB2C2-2026-4B38-B8A3-740E5DA777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6250" y="5153025"/>
            <a:ext cx="1588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8" name="Freeform 73">
            <a:extLst>
              <a:ext uri="{FF2B5EF4-FFF2-40B4-BE49-F238E27FC236}">
                <a16:creationId xmlns:a16="http://schemas.microsoft.com/office/drawing/2014/main" id="{258017E5-E3C2-417C-A4FC-A1893FCD9112}"/>
              </a:ext>
            </a:extLst>
          </p:cNvPr>
          <p:cNvSpPr>
            <a:spLocks/>
          </p:cNvSpPr>
          <p:nvPr/>
        </p:nvSpPr>
        <p:spPr bwMode="auto">
          <a:xfrm>
            <a:off x="4287838" y="5072063"/>
            <a:ext cx="6350" cy="26987"/>
          </a:xfrm>
          <a:custGeom>
            <a:avLst/>
            <a:gdLst>
              <a:gd name="T0" fmla="*/ 0 w 16"/>
              <a:gd name="T1" fmla="*/ 2147483646 h 70"/>
              <a:gd name="T2" fmla="*/ 0 w 16"/>
              <a:gd name="T3" fmla="*/ 2147483646 h 70"/>
              <a:gd name="T4" fmla="*/ 2147483646 w 16"/>
              <a:gd name="T5" fmla="*/ 2147483646 h 70"/>
              <a:gd name="T6" fmla="*/ 2147483646 w 16"/>
              <a:gd name="T7" fmla="*/ 0 h 70"/>
              <a:gd name="T8" fmla="*/ 0 60000 65536"/>
              <a:gd name="T9" fmla="*/ 0 60000 65536"/>
              <a:gd name="T10" fmla="*/ 0 60000 65536"/>
              <a:gd name="T11" fmla="*/ 0 60000 65536"/>
              <a:gd name="T12" fmla="*/ 0 w 16"/>
              <a:gd name="T13" fmla="*/ 0 h 70"/>
              <a:gd name="T14" fmla="*/ 16 w 16"/>
              <a:gd name="T15" fmla="*/ 70 h 7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" h="70">
                <a:moveTo>
                  <a:pt x="0" y="70"/>
                </a:moveTo>
                <a:lnTo>
                  <a:pt x="0" y="47"/>
                </a:lnTo>
                <a:lnTo>
                  <a:pt x="16" y="47"/>
                </a:lnTo>
                <a:lnTo>
                  <a:pt x="16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39" name="Freeform 74">
            <a:extLst>
              <a:ext uri="{FF2B5EF4-FFF2-40B4-BE49-F238E27FC236}">
                <a16:creationId xmlns:a16="http://schemas.microsoft.com/office/drawing/2014/main" id="{C7C5E79A-9949-4F03-B639-8595A577CDD3}"/>
              </a:ext>
            </a:extLst>
          </p:cNvPr>
          <p:cNvSpPr>
            <a:spLocks/>
          </p:cNvSpPr>
          <p:nvPr/>
        </p:nvSpPr>
        <p:spPr bwMode="auto">
          <a:xfrm>
            <a:off x="4298950" y="5006975"/>
            <a:ext cx="20638" cy="12700"/>
          </a:xfrm>
          <a:custGeom>
            <a:avLst/>
            <a:gdLst>
              <a:gd name="T0" fmla="*/ 0 w 53"/>
              <a:gd name="T1" fmla="*/ 2147483646 h 32"/>
              <a:gd name="T2" fmla="*/ 0 w 53"/>
              <a:gd name="T3" fmla="*/ 2147483646 h 32"/>
              <a:gd name="T4" fmla="*/ 2147483646 w 53"/>
              <a:gd name="T5" fmla="*/ 2147483646 h 32"/>
              <a:gd name="T6" fmla="*/ 2147483646 w 53"/>
              <a:gd name="T7" fmla="*/ 0 h 32"/>
              <a:gd name="T8" fmla="*/ 2147483646 w 53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32"/>
              <a:gd name="T17" fmla="*/ 53 w 5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32">
                <a:moveTo>
                  <a:pt x="0" y="32"/>
                </a:moveTo>
                <a:lnTo>
                  <a:pt x="0" y="19"/>
                </a:lnTo>
                <a:lnTo>
                  <a:pt x="44" y="19"/>
                </a:lnTo>
                <a:lnTo>
                  <a:pt x="44" y="0"/>
                </a:lnTo>
                <a:lnTo>
                  <a:pt x="53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0" name="Freeform 75">
            <a:extLst>
              <a:ext uri="{FF2B5EF4-FFF2-40B4-BE49-F238E27FC236}">
                <a16:creationId xmlns:a16="http://schemas.microsoft.com/office/drawing/2014/main" id="{85F17E32-4B0B-47CF-A06C-1DDD32E4EBBE}"/>
              </a:ext>
            </a:extLst>
          </p:cNvPr>
          <p:cNvSpPr>
            <a:spLocks/>
          </p:cNvSpPr>
          <p:nvPr/>
        </p:nvSpPr>
        <p:spPr bwMode="auto">
          <a:xfrm>
            <a:off x="4341813" y="4951413"/>
            <a:ext cx="14287" cy="20637"/>
          </a:xfrm>
          <a:custGeom>
            <a:avLst/>
            <a:gdLst>
              <a:gd name="T0" fmla="*/ 0 w 34"/>
              <a:gd name="T1" fmla="*/ 2147483646 h 52"/>
              <a:gd name="T2" fmla="*/ 0 w 34"/>
              <a:gd name="T3" fmla="*/ 2147483646 h 52"/>
              <a:gd name="T4" fmla="*/ 2147483646 w 34"/>
              <a:gd name="T5" fmla="*/ 2147483646 h 52"/>
              <a:gd name="T6" fmla="*/ 2147483646 w 34"/>
              <a:gd name="T7" fmla="*/ 0 h 52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52"/>
              <a:gd name="T14" fmla="*/ 34 w 34"/>
              <a:gd name="T15" fmla="*/ 52 h 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52">
                <a:moveTo>
                  <a:pt x="0" y="52"/>
                </a:moveTo>
                <a:lnTo>
                  <a:pt x="0" y="41"/>
                </a:lnTo>
                <a:lnTo>
                  <a:pt x="34" y="41"/>
                </a:lnTo>
                <a:lnTo>
                  <a:pt x="3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1" name="Freeform 76">
            <a:extLst>
              <a:ext uri="{FF2B5EF4-FFF2-40B4-BE49-F238E27FC236}">
                <a16:creationId xmlns:a16="http://schemas.microsoft.com/office/drawing/2014/main" id="{EAF3280C-46FA-4381-A856-A556DD456ADB}"/>
              </a:ext>
            </a:extLst>
          </p:cNvPr>
          <p:cNvSpPr>
            <a:spLocks/>
          </p:cNvSpPr>
          <p:nvPr/>
        </p:nvSpPr>
        <p:spPr bwMode="auto">
          <a:xfrm>
            <a:off x="4365625" y="4883150"/>
            <a:ext cx="11113" cy="22225"/>
          </a:xfrm>
          <a:custGeom>
            <a:avLst/>
            <a:gdLst>
              <a:gd name="T0" fmla="*/ 0 w 30"/>
              <a:gd name="T1" fmla="*/ 2147483646 h 56"/>
              <a:gd name="T2" fmla="*/ 2147483646 w 30"/>
              <a:gd name="T3" fmla="*/ 2147483646 h 56"/>
              <a:gd name="T4" fmla="*/ 2147483646 w 30"/>
              <a:gd name="T5" fmla="*/ 2147483646 h 56"/>
              <a:gd name="T6" fmla="*/ 2147483646 w 30"/>
              <a:gd name="T7" fmla="*/ 2147483646 h 56"/>
              <a:gd name="T8" fmla="*/ 2147483646 w 30"/>
              <a:gd name="T9" fmla="*/ 2147483646 h 56"/>
              <a:gd name="T10" fmla="*/ 2147483646 w 30"/>
              <a:gd name="T11" fmla="*/ 2147483646 h 56"/>
              <a:gd name="T12" fmla="*/ 2147483646 w 30"/>
              <a:gd name="T13" fmla="*/ 2147483646 h 56"/>
              <a:gd name="T14" fmla="*/ 2147483646 w 30"/>
              <a:gd name="T15" fmla="*/ 2147483646 h 56"/>
              <a:gd name="T16" fmla="*/ 2147483646 w 30"/>
              <a:gd name="T17" fmla="*/ 0 h 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56"/>
              <a:gd name="T29" fmla="*/ 30 w 30"/>
              <a:gd name="T30" fmla="*/ 56 h 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56">
                <a:moveTo>
                  <a:pt x="0" y="56"/>
                </a:moveTo>
                <a:lnTo>
                  <a:pt x="8" y="56"/>
                </a:lnTo>
                <a:lnTo>
                  <a:pt x="8" y="50"/>
                </a:lnTo>
                <a:lnTo>
                  <a:pt x="8" y="41"/>
                </a:lnTo>
                <a:lnTo>
                  <a:pt x="25" y="41"/>
                </a:lnTo>
                <a:lnTo>
                  <a:pt x="25" y="22"/>
                </a:lnTo>
                <a:lnTo>
                  <a:pt x="30" y="22"/>
                </a:lnTo>
                <a:lnTo>
                  <a:pt x="3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2" name="Freeform 77">
            <a:extLst>
              <a:ext uri="{FF2B5EF4-FFF2-40B4-BE49-F238E27FC236}">
                <a16:creationId xmlns:a16="http://schemas.microsoft.com/office/drawing/2014/main" id="{1684FD02-3C3F-499E-8C36-038A433C7715}"/>
              </a:ext>
            </a:extLst>
          </p:cNvPr>
          <p:cNvSpPr>
            <a:spLocks/>
          </p:cNvSpPr>
          <p:nvPr/>
        </p:nvSpPr>
        <p:spPr bwMode="auto">
          <a:xfrm>
            <a:off x="4395788" y="4822825"/>
            <a:ext cx="11112" cy="22225"/>
          </a:xfrm>
          <a:custGeom>
            <a:avLst/>
            <a:gdLst>
              <a:gd name="T0" fmla="*/ 0 w 26"/>
              <a:gd name="T1" fmla="*/ 2147483646 h 59"/>
              <a:gd name="T2" fmla="*/ 2147483646 w 26"/>
              <a:gd name="T3" fmla="*/ 2147483646 h 59"/>
              <a:gd name="T4" fmla="*/ 2147483646 w 26"/>
              <a:gd name="T5" fmla="*/ 2147483646 h 59"/>
              <a:gd name="T6" fmla="*/ 2147483646 w 26"/>
              <a:gd name="T7" fmla="*/ 2147483646 h 59"/>
              <a:gd name="T8" fmla="*/ 2147483646 w 26"/>
              <a:gd name="T9" fmla="*/ 0 h 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59"/>
              <a:gd name="T17" fmla="*/ 26 w 26"/>
              <a:gd name="T18" fmla="*/ 59 h 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59">
                <a:moveTo>
                  <a:pt x="0" y="59"/>
                </a:moveTo>
                <a:lnTo>
                  <a:pt x="16" y="59"/>
                </a:lnTo>
                <a:lnTo>
                  <a:pt x="16" y="20"/>
                </a:lnTo>
                <a:lnTo>
                  <a:pt x="26" y="20"/>
                </a:lnTo>
                <a:lnTo>
                  <a:pt x="26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3" name="Freeform 78">
            <a:extLst>
              <a:ext uri="{FF2B5EF4-FFF2-40B4-BE49-F238E27FC236}">
                <a16:creationId xmlns:a16="http://schemas.microsoft.com/office/drawing/2014/main" id="{F144B749-7F9D-47F2-BC09-17F9B9BBEEBA}"/>
              </a:ext>
            </a:extLst>
          </p:cNvPr>
          <p:cNvSpPr>
            <a:spLocks/>
          </p:cNvSpPr>
          <p:nvPr/>
        </p:nvSpPr>
        <p:spPr bwMode="auto">
          <a:xfrm>
            <a:off x="4419600" y="4746625"/>
            <a:ext cx="1588" cy="31750"/>
          </a:xfrm>
          <a:custGeom>
            <a:avLst/>
            <a:gdLst>
              <a:gd name="T0" fmla="*/ 0 w 4"/>
              <a:gd name="T1" fmla="*/ 2147483646 h 81"/>
              <a:gd name="T2" fmla="*/ 0 w 4"/>
              <a:gd name="T3" fmla="*/ 2147483646 h 81"/>
              <a:gd name="T4" fmla="*/ 2147483646 w 4"/>
              <a:gd name="T5" fmla="*/ 2147483646 h 81"/>
              <a:gd name="T6" fmla="*/ 2147483646 w 4"/>
              <a:gd name="T7" fmla="*/ 0 h 81"/>
              <a:gd name="T8" fmla="*/ 2147483646 w 4"/>
              <a:gd name="T9" fmla="*/ 0 h 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81"/>
              <a:gd name="T17" fmla="*/ 4 w 4"/>
              <a:gd name="T18" fmla="*/ 81 h 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81">
                <a:moveTo>
                  <a:pt x="0" y="81"/>
                </a:moveTo>
                <a:lnTo>
                  <a:pt x="0" y="20"/>
                </a:lnTo>
                <a:lnTo>
                  <a:pt x="3" y="20"/>
                </a:lnTo>
                <a:lnTo>
                  <a:pt x="3" y="0"/>
                </a:lnTo>
                <a:lnTo>
                  <a:pt x="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4" name="Freeform 79">
            <a:extLst>
              <a:ext uri="{FF2B5EF4-FFF2-40B4-BE49-F238E27FC236}">
                <a16:creationId xmlns:a16="http://schemas.microsoft.com/office/drawing/2014/main" id="{A9143E4C-5DD9-499C-AF76-8DE7F19A443E}"/>
              </a:ext>
            </a:extLst>
          </p:cNvPr>
          <p:cNvSpPr>
            <a:spLocks/>
          </p:cNvSpPr>
          <p:nvPr/>
        </p:nvSpPr>
        <p:spPr bwMode="auto">
          <a:xfrm>
            <a:off x="4454525" y="4711700"/>
            <a:ext cx="22225" cy="11113"/>
          </a:xfrm>
          <a:custGeom>
            <a:avLst/>
            <a:gdLst>
              <a:gd name="T0" fmla="*/ 0 w 57"/>
              <a:gd name="T1" fmla="*/ 2147483646 h 28"/>
              <a:gd name="T2" fmla="*/ 2147483646 w 57"/>
              <a:gd name="T3" fmla="*/ 2147483646 h 28"/>
              <a:gd name="T4" fmla="*/ 2147483646 w 57"/>
              <a:gd name="T5" fmla="*/ 2147483646 h 28"/>
              <a:gd name="T6" fmla="*/ 2147483646 w 57"/>
              <a:gd name="T7" fmla="*/ 2147483646 h 28"/>
              <a:gd name="T8" fmla="*/ 2147483646 w 57"/>
              <a:gd name="T9" fmla="*/ 2147483646 h 28"/>
              <a:gd name="T10" fmla="*/ 2147483646 w 57"/>
              <a:gd name="T11" fmla="*/ 2147483646 h 28"/>
              <a:gd name="T12" fmla="*/ 2147483646 w 57"/>
              <a:gd name="T13" fmla="*/ 2147483646 h 28"/>
              <a:gd name="T14" fmla="*/ 2147483646 w 57"/>
              <a:gd name="T15" fmla="*/ 2147483646 h 28"/>
              <a:gd name="T16" fmla="*/ 2147483646 w 57"/>
              <a:gd name="T17" fmla="*/ 2147483646 h 28"/>
              <a:gd name="T18" fmla="*/ 2147483646 w 57"/>
              <a:gd name="T19" fmla="*/ 2147483646 h 28"/>
              <a:gd name="T20" fmla="*/ 2147483646 w 57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"/>
              <a:gd name="T34" fmla="*/ 0 h 28"/>
              <a:gd name="T35" fmla="*/ 57 w 57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" h="28">
                <a:moveTo>
                  <a:pt x="0" y="28"/>
                </a:moveTo>
                <a:lnTo>
                  <a:pt x="14" y="28"/>
                </a:lnTo>
                <a:lnTo>
                  <a:pt x="14" y="26"/>
                </a:lnTo>
                <a:lnTo>
                  <a:pt x="51" y="26"/>
                </a:lnTo>
                <a:lnTo>
                  <a:pt x="51" y="24"/>
                </a:lnTo>
                <a:lnTo>
                  <a:pt x="52" y="24"/>
                </a:lnTo>
                <a:lnTo>
                  <a:pt x="52" y="18"/>
                </a:lnTo>
                <a:lnTo>
                  <a:pt x="53" y="18"/>
                </a:lnTo>
                <a:lnTo>
                  <a:pt x="53" y="9"/>
                </a:lnTo>
                <a:lnTo>
                  <a:pt x="57" y="9"/>
                </a:lnTo>
                <a:lnTo>
                  <a:pt x="5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5" name="Freeform 80">
            <a:extLst>
              <a:ext uri="{FF2B5EF4-FFF2-40B4-BE49-F238E27FC236}">
                <a16:creationId xmlns:a16="http://schemas.microsoft.com/office/drawing/2014/main" id="{F126ABCF-89D6-46E5-85B0-A22A9076523E}"/>
              </a:ext>
            </a:extLst>
          </p:cNvPr>
          <p:cNvSpPr>
            <a:spLocks/>
          </p:cNvSpPr>
          <p:nvPr/>
        </p:nvSpPr>
        <p:spPr bwMode="auto">
          <a:xfrm>
            <a:off x="4484688" y="4635500"/>
            <a:ext cx="4762" cy="26988"/>
          </a:xfrm>
          <a:custGeom>
            <a:avLst/>
            <a:gdLst>
              <a:gd name="T0" fmla="*/ 0 w 15"/>
              <a:gd name="T1" fmla="*/ 2147483646 h 71"/>
              <a:gd name="T2" fmla="*/ 0 w 15"/>
              <a:gd name="T3" fmla="*/ 2147483646 h 71"/>
              <a:gd name="T4" fmla="*/ 2147483646 w 15"/>
              <a:gd name="T5" fmla="*/ 2147483646 h 71"/>
              <a:gd name="T6" fmla="*/ 2147483646 w 15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71"/>
              <a:gd name="T14" fmla="*/ 15 w 15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71">
                <a:moveTo>
                  <a:pt x="0" y="71"/>
                </a:moveTo>
                <a:lnTo>
                  <a:pt x="0" y="68"/>
                </a:lnTo>
                <a:lnTo>
                  <a:pt x="15" y="68"/>
                </a:lnTo>
                <a:lnTo>
                  <a:pt x="15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6" name="Freeform 81">
            <a:extLst>
              <a:ext uri="{FF2B5EF4-FFF2-40B4-BE49-F238E27FC236}">
                <a16:creationId xmlns:a16="http://schemas.microsoft.com/office/drawing/2014/main" id="{8BBC0F47-BE3B-4A4E-94F9-09165582E9EA}"/>
              </a:ext>
            </a:extLst>
          </p:cNvPr>
          <p:cNvSpPr>
            <a:spLocks/>
          </p:cNvSpPr>
          <p:nvPr/>
        </p:nvSpPr>
        <p:spPr bwMode="auto">
          <a:xfrm>
            <a:off x="4502150" y="4567238"/>
            <a:ext cx="9525" cy="22225"/>
          </a:xfrm>
          <a:custGeom>
            <a:avLst/>
            <a:gdLst>
              <a:gd name="T0" fmla="*/ 0 w 27"/>
              <a:gd name="T1" fmla="*/ 2147483646 h 58"/>
              <a:gd name="T2" fmla="*/ 0 w 27"/>
              <a:gd name="T3" fmla="*/ 2147483646 h 58"/>
              <a:gd name="T4" fmla="*/ 2147483646 w 27"/>
              <a:gd name="T5" fmla="*/ 2147483646 h 58"/>
              <a:gd name="T6" fmla="*/ 2147483646 w 27"/>
              <a:gd name="T7" fmla="*/ 2147483646 h 58"/>
              <a:gd name="T8" fmla="*/ 2147483646 w 27"/>
              <a:gd name="T9" fmla="*/ 2147483646 h 58"/>
              <a:gd name="T10" fmla="*/ 2147483646 w 27"/>
              <a:gd name="T11" fmla="*/ 2147483646 h 58"/>
              <a:gd name="T12" fmla="*/ 2147483646 w 27"/>
              <a:gd name="T13" fmla="*/ 2147483646 h 58"/>
              <a:gd name="T14" fmla="*/ 2147483646 w 27"/>
              <a:gd name="T15" fmla="*/ 0 h 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"/>
              <a:gd name="T25" fmla="*/ 0 h 58"/>
              <a:gd name="T26" fmla="*/ 27 w 27"/>
              <a:gd name="T27" fmla="*/ 58 h 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" h="58">
                <a:moveTo>
                  <a:pt x="0" y="58"/>
                </a:moveTo>
                <a:lnTo>
                  <a:pt x="0" y="49"/>
                </a:lnTo>
                <a:lnTo>
                  <a:pt x="5" y="49"/>
                </a:lnTo>
                <a:lnTo>
                  <a:pt x="5" y="31"/>
                </a:lnTo>
                <a:lnTo>
                  <a:pt x="9" y="31"/>
                </a:lnTo>
                <a:lnTo>
                  <a:pt x="9" y="13"/>
                </a:lnTo>
                <a:lnTo>
                  <a:pt x="27" y="13"/>
                </a:lnTo>
                <a:lnTo>
                  <a:pt x="2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7" name="Freeform 83">
            <a:extLst>
              <a:ext uri="{FF2B5EF4-FFF2-40B4-BE49-F238E27FC236}">
                <a16:creationId xmlns:a16="http://schemas.microsoft.com/office/drawing/2014/main" id="{3493760D-2073-4E74-A033-148D4BC6C122}"/>
              </a:ext>
            </a:extLst>
          </p:cNvPr>
          <p:cNvSpPr>
            <a:spLocks/>
          </p:cNvSpPr>
          <p:nvPr/>
        </p:nvSpPr>
        <p:spPr bwMode="auto">
          <a:xfrm>
            <a:off x="4568825" y="4449763"/>
            <a:ext cx="7938" cy="25400"/>
          </a:xfrm>
          <a:custGeom>
            <a:avLst/>
            <a:gdLst>
              <a:gd name="T0" fmla="*/ 0 w 20"/>
              <a:gd name="T1" fmla="*/ 2147483646 h 64"/>
              <a:gd name="T2" fmla="*/ 0 w 20"/>
              <a:gd name="T3" fmla="*/ 2147483646 h 64"/>
              <a:gd name="T4" fmla="*/ 2147483646 w 20"/>
              <a:gd name="T5" fmla="*/ 2147483646 h 64"/>
              <a:gd name="T6" fmla="*/ 2147483646 w 20"/>
              <a:gd name="T7" fmla="*/ 2147483646 h 64"/>
              <a:gd name="T8" fmla="*/ 2147483646 w 20"/>
              <a:gd name="T9" fmla="*/ 2147483646 h 64"/>
              <a:gd name="T10" fmla="*/ 2147483646 w 20"/>
              <a:gd name="T11" fmla="*/ 2147483646 h 64"/>
              <a:gd name="T12" fmla="*/ 2147483646 w 20"/>
              <a:gd name="T13" fmla="*/ 2147483646 h 64"/>
              <a:gd name="T14" fmla="*/ 2147483646 w 20"/>
              <a:gd name="T15" fmla="*/ 2147483646 h 64"/>
              <a:gd name="T16" fmla="*/ 2147483646 w 20"/>
              <a:gd name="T17" fmla="*/ 2147483646 h 64"/>
              <a:gd name="T18" fmla="*/ 2147483646 w 20"/>
              <a:gd name="T19" fmla="*/ 2147483646 h 64"/>
              <a:gd name="T20" fmla="*/ 2147483646 w 20"/>
              <a:gd name="T21" fmla="*/ 2147483646 h 64"/>
              <a:gd name="T22" fmla="*/ 2147483646 w 20"/>
              <a:gd name="T23" fmla="*/ 0 h 64"/>
              <a:gd name="T24" fmla="*/ 2147483646 w 20"/>
              <a:gd name="T25" fmla="*/ 0 h 6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"/>
              <a:gd name="T40" fmla="*/ 0 h 64"/>
              <a:gd name="T41" fmla="*/ 20 w 20"/>
              <a:gd name="T42" fmla="*/ 64 h 6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" h="64">
                <a:moveTo>
                  <a:pt x="0" y="64"/>
                </a:moveTo>
                <a:lnTo>
                  <a:pt x="0" y="61"/>
                </a:lnTo>
                <a:lnTo>
                  <a:pt x="12" y="61"/>
                </a:lnTo>
                <a:lnTo>
                  <a:pt x="12" y="26"/>
                </a:lnTo>
                <a:lnTo>
                  <a:pt x="13" y="26"/>
                </a:lnTo>
                <a:lnTo>
                  <a:pt x="13" y="20"/>
                </a:lnTo>
                <a:lnTo>
                  <a:pt x="16" y="20"/>
                </a:lnTo>
                <a:lnTo>
                  <a:pt x="16" y="15"/>
                </a:lnTo>
                <a:lnTo>
                  <a:pt x="17" y="15"/>
                </a:lnTo>
                <a:lnTo>
                  <a:pt x="17" y="10"/>
                </a:lnTo>
                <a:lnTo>
                  <a:pt x="19" y="10"/>
                </a:lnTo>
                <a:lnTo>
                  <a:pt x="19" y="0"/>
                </a:lnTo>
                <a:lnTo>
                  <a:pt x="2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8" name="Freeform 84">
            <a:extLst>
              <a:ext uri="{FF2B5EF4-FFF2-40B4-BE49-F238E27FC236}">
                <a16:creationId xmlns:a16="http://schemas.microsoft.com/office/drawing/2014/main" id="{77206879-F96A-4D7C-93B4-096A19B25E69}"/>
              </a:ext>
            </a:extLst>
          </p:cNvPr>
          <p:cNvSpPr>
            <a:spLocks/>
          </p:cNvSpPr>
          <p:nvPr/>
        </p:nvSpPr>
        <p:spPr bwMode="auto">
          <a:xfrm>
            <a:off x="4603750" y="4413250"/>
            <a:ext cx="25400" cy="7938"/>
          </a:xfrm>
          <a:custGeom>
            <a:avLst/>
            <a:gdLst>
              <a:gd name="T0" fmla="*/ 0 w 63"/>
              <a:gd name="T1" fmla="*/ 2147483646 h 23"/>
              <a:gd name="T2" fmla="*/ 2147483646 w 63"/>
              <a:gd name="T3" fmla="*/ 2147483646 h 23"/>
              <a:gd name="T4" fmla="*/ 2147483646 w 63"/>
              <a:gd name="T5" fmla="*/ 2147483646 h 23"/>
              <a:gd name="T6" fmla="*/ 2147483646 w 63"/>
              <a:gd name="T7" fmla="*/ 2147483646 h 23"/>
              <a:gd name="T8" fmla="*/ 2147483646 w 63"/>
              <a:gd name="T9" fmla="*/ 0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"/>
              <a:gd name="T16" fmla="*/ 0 h 23"/>
              <a:gd name="T17" fmla="*/ 63 w 63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" h="23">
                <a:moveTo>
                  <a:pt x="0" y="23"/>
                </a:moveTo>
                <a:lnTo>
                  <a:pt x="1" y="23"/>
                </a:lnTo>
                <a:lnTo>
                  <a:pt x="1" y="11"/>
                </a:lnTo>
                <a:lnTo>
                  <a:pt x="63" y="11"/>
                </a:lnTo>
                <a:lnTo>
                  <a:pt x="63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49" name="Freeform 85">
            <a:extLst>
              <a:ext uri="{FF2B5EF4-FFF2-40B4-BE49-F238E27FC236}">
                <a16:creationId xmlns:a16="http://schemas.microsoft.com/office/drawing/2014/main" id="{68D4F8D0-063E-440A-B2EF-A9018E206798}"/>
              </a:ext>
            </a:extLst>
          </p:cNvPr>
          <p:cNvSpPr>
            <a:spLocks/>
          </p:cNvSpPr>
          <p:nvPr/>
        </p:nvSpPr>
        <p:spPr bwMode="auto">
          <a:xfrm>
            <a:off x="4638675" y="4351338"/>
            <a:ext cx="19050" cy="14287"/>
          </a:xfrm>
          <a:custGeom>
            <a:avLst/>
            <a:gdLst>
              <a:gd name="T0" fmla="*/ 0 w 47"/>
              <a:gd name="T1" fmla="*/ 2147483646 h 38"/>
              <a:gd name="T2" fmla="*/ 0 w 47"/>
              <a:gd name="T3" fmla="*/ 2147483646 h 38"/>
              <a:gd name="T4" fmla="*/ 2147483646 w 47"/>
              <a:gd name="T5" fmla="*/ 2147483646 h 38"/>
              <a:gd name="T6" fmla="*/ 2147483646 w 47"/>
              <a:gd name="T7" fmla="*/ 0 h 38"/>
              <a:gd name="T8" fmla="*/ 0 60000 65536"/>
              <a:gd name="T9" fmla="*/ 0 60000 65536"/>
              <a:gd name="T10" fmla="*/ 0 60000 65536"/>
              <a:gd name="T11" fmla="*/ 0 60000 65536"/>
              <a:gd name="T12" fmla="*/ 0 w 47"/>
              <a:gd name="T13" fmla="*/ 0 h 38"/>
              <a:gd name="T14" fmla="*/ 47 w 47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" h="38">
                <a:moveTo>
                  <a:pt x="0" y="38"/>
                </a:moveTo>
                <a:lnTo>
                  <a:pt x="0" y="12"/>
                </a:lnTo>
                <a:lnTo>
                  <a:pt x="47" y="12"/>
                </a:lnTo>
                <a:lnTo>
                  <a:pt x="4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0" name="Freeform 86">
            <a:extLst>
              <a:ext uri="{FF2B5EF4-FFF2-40B4-BE49-F238E27FC236}">
                <a16:creationId xmlns:a16="http://schemas.microsoft.com/office/drawing/2014/main" id="{C8BE162C-675F-4FC2-A77D-6CDC7ED5BCC2}"/>
              </a:ext>
            </a:extLst>
          </p:cNvPr>
          <p:cNvSpPr>
            <a:spLocks/>
          </p:cNvSpPr>
          <p:nvPr/>
        </p:nvSpPr>
        <p:spPr bwMode="auto">
          <a:xfrm>
            <a:off x="4657725" y="4275138"/>
            <a:ext cx="14288" cy="19050"/>
          </a:xfrm>
          <a:custGeom>
            <a:avLst/>
            <a:gdLst>
              <a:gd name="T0" fmla="*/ 0 w 37"/>
              <a:gd name="T1" fmla="*/ 2147483646 h 49"/>
              <a:gd name="T2" fmla="*/ 2147483646 w 37"/>
              <a:gd name="T3" fmla="*/ 2147483646 h 49"/>
              <a:gd name="T4" fmla="*/ 2147483646 w 37"/>
              <a:gd name="T5" fmla="*/ 0 h 49"/>
              <a:gd name="T6" fmla="*/ 0 60000 65536"/>
              <a:gd name="T7" fmla="*/ 0 60000 65536"/>
              <a:gd name="T8" fmla="*/ 0 60000 65536"/>
              <a:gd name="T9" fmla="*/ 0 w 37"/>
              <a:gd name="T10" fmla="*/ 0 h 49"/>
              <a:gd name="T11" fmla="*/ 37 w 37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9">
                <a:moveTo>
                  <a:pt x="0" y="49"/>
                </a:moveTo>
                <a:lnTo>
                  <a:pt x="37" y="49"/>
                </a:lnTo>
                <a:lnTo>
                  <a:pt x="3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1" name="Freeform 87">
            <a:extLst>
              <a:ext uri="{FF2B5EF4-FFF2-40B4-BE49-F238E27FC236}">
                <a16:creationId xmlns:a16="http://schemas.microsoft.com/office/drawing/2014/main" id="{5DE30AE2-C887-4BDF-8672-D0D0D48E2535}"/>
              </a:ext>
            </a:extLst>
          </p:cNvPr>
          <p:cNvSpPr>
            <a:spLocks/>
          </p:cNvSpPr>
          <p:nvPr/>
        </p:nvSpPr>
        <p:spPr bwMode="auto">
          <a:xfrm>
            <a:off x="4687888" y="4217988"/>
            <a:ext cx="17462" cy="15875"/>
          </a:xfrm>
          <a:custGeom>
            <a:avLst/>
            <a:gdLst>
              <a:gd name="T0" fmla="*/ 0 w 47"/>
              <a:gd name="T1" fmla="*/ 2147483646 h 39"/>
              <a:gd name="T2" fmla="*/ 2147483646 w 47"/>
              <a:gd name="T3" fmla="*/ 2147483646 h 39"/>
              <a:gd name="T4" fmla="*/ 2147483646 w 47"/>
              <a:gd name="T5" fmla="*/ 0 h 39"/>
              <a:gd name="T6" fmla="*/ 0 60000 65536"/>
              <a:gd name="T7" fmla="*/ 0 60000 65536"/>
              <a:gd name="T8" fmla="*/ 0 60000 65536"/>
              <a:gd name="T9" fmla="*/ 0 w 47"/>
              <a:gd name="T10" fmla="*/ 0 h 39"/>
              <a:gd name="T11" fmla="*/ 47 w 47"/>
              <a:gd name="T12" fmla="*/ 39 h 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39">
                <a:moveTo>
                  <a:pt x="0" y="39"/>
                </a:moveTo>
                <a:lnTo>
                  <a:pt x="47" y="39"/>
                </a:lnTo>
                <a:lnTo>
                  <a:pt x="4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2" name="Freeform 88">
            <a:extLst>
              <a:ext uri="{FF2B5EF4-FFF2-40B4-BE49-F238E27FC236}">
                <a16:creationId xmlns:a16="http://schemas.microsoft.com/office/drawing/2014/main" id="{33B86EEA-88B0-44CD-B1EA-7311C70B3860}"/>
              </a:ext>
            </a:extLst>
          </p:cNvPr>
          <p:cNvSpPr>
            <a:spLocks/>
          </p:cNvSpPr>
          <p:nvPr/>
        </p:nvSpPr>
        <p:spPr bwMode="auto">
          <a:xfrm>
            <a:off x="4722813" y="4164013"/>
            <a:ext cx="19050" cy="14287"/>
          </a:xfrm>
          <a:custGeom>
            <a:avLst/>
            <a:gdLst>
              <a:gd name="T0" fmla="*/ 0 w 51"/>
              <a:gd name="T1" fmla="*/ 2147483646 h 34"/>
              <a:gd name="T2" fmla="*/ 0 w 51"/>
              <a:gd name="T3" fmla="*/ 2147483646 h 34"/>
              <a:gd name="T4" fmla="*/ 2147483646 w 51"/>
              <a:gd name="T5" fmla="*/ 2147483646 h 34"/>
              <a:gd name="T6" fmla="*/ 2147483646 w 51"/>
              <a:gd name="T7" fmla="*/ 0 h 34"/>
              <a:gd name="T8" fmla="*/ 0 60000 65536"/>
              <a:gd name="T9" fmla="*/ 0 60000 65536"/>
              <a:gd name="T10" fmla="*/ 0 60000 65536"/>
              <a:gd name="T11" fmla="*/ 0 60000 65536"/>
              <a:gd name="T12" fmla="*/ 0 w 51"/>
              <a:gd name="T13" fmla="*/ 0 h 34"/>
              <a:gd name="T14" fmla="*/ 51 w 51"/>
              <a:gd name="T15" fmla="*/ 34 h 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" h="34">
                <a:moveTo>
                  <a:pt x="0" y="34"/>
                </a:moveTo>
                <a:lnTo>
                  <a:pt x="0" y="20"/>
                </a:lnTo>
                <a:lnTo>
                  <a:pt x="51" y="20"/>
                </a:lnTo>
                <a:lnTo>
                  <a:pt x="51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3" name="Freeform 89">
            <a:extLst>
              <a:ext uri="{FF2B5EF4-FFF2-40B4-BE49-F238E27FC236}">
                <a16:creationId xmlns:a16="http://schemas.microsoft.com/office/drawing/2014/main" id="{26603492-D094-4A2B-BC85-D5687E1CEC9B}"/>
              </a:ext>
            </a:extLst>
          </p:cNvPr>
          <p:cNvSpPr>
            <a:spLocks/>
          </p:cNvSpPr>
          <p:nvPr/>
        </p:nvSpPr>
        <p:spPr bwMode="auto">
          <a:xfrm>
            <a:off x="4751388" y="4103688"/>
            <a:ext cx="20637" cy="12700"/>
          </a:xfrm>
          <a:custGeom>
            <a:avLst/>
            <a:gdLst>
              <a:gd name="T0" fmla="*/ 0 w 50"/>
              <a:gd name="T1" fmla="*/ 2147483646 h 35"/>
              <a:gd name="T2" fmla="*/ 0 w 50"/>
              <a:gd name="T3" fmla="*/ 2147483646 h 35"/>
              <a:gd name="T4" fmla="*/ 2147483646 w 50"/>
              <a:gd name="T5" fmla="*/ 2147483646 h 35"/>
              <a:gd name="T6" fmla="*/ 2147483646 w 50"/>
              <a:gd name="T7" fmla="*/ 0 h 35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35"/>
              <a:gd name="T14" fmla="*/ 50 w 50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35">
                <a:moveTo>
                  <a:pt x="0" y="35"/>
                </a:moveTo>
                <a:lnTo>
                  <a:pt x="0" y="20"/>
                </a:lnTo>
                <a:lnTo>
                  <a:pt x="50" y="20"/>
                </a:lnTo>
                <a:lnTo>
                  <a:pt x="5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4" name="Freeform 90">
            <a:extLst>
              <a:ext uri="{FF2B5EF4-FFF2-40B4-BE49-F238E27FC236}">
                <a16:creationId xmlns:a16="http://schemas.microsoft.com/office/drawing/2014/main" id="{CBD328A0-65CB-4278-A4EB-646D1A9FB503}"/>
              </a:ext>
            </a:extLst>
          </p:cNvPr>
          <p:cNvSpPr>
            <a:spLocks/>
          </p:cNvSpPr>
          <p:nvPr/>
        </p:nvSpPr>
        <p:spPr bwMode="auto">
          <a:xfrm>
            <a:off x="4775200" y="4033838"/>
            <a:ext cx="19050" cy="15875"/>
          </a:xfrm>
          <a:custGeom>
            <a:avLst/>
            <a:gdLst>
              <a:gd name="T0" fmla="*/ 0 w 47"/>
              <a:gd name="T1" fmla="*/ 2147483646 h 39"/>
              <a:gd name="T2" fmla="*/ 2147483646 w 47"/>
              <a:gd name="T3" fmla="*/ 2147483646 h 39"/>
              <a:gd name="T4" fmla="*/ 2147483646 w 47"/>
              <a:gd name="T5" fmla="*/ 0 h 39"/>
              <a:gd name="T6" fmla="*/ 2147483646 w 47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47"/>
              <a:gd name="T13" fmla="*/ 0 h 39"/>
              <a:gd name="T14" fmla="*/ 47 w 47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" h="39">
                <a:moveTo>
                  <a:pt x="0" y="39"/>
                </a:moveTo>
                <a:lnTo>
                  <a:pt x="24" y="39"/>
                </a:lnTo>
                <a:lnTo>
                  <a:pt x="24" y="0"/>
                </a:lnTo>
                <a:lnTo>
                  <a:pt x="4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5" name="Freeform 91">
            <a:extLst>
              <a:ext uri="{FF2B5EF4-FFF2-40B4-BE49-F238E27FC236}">
                <a16:creationId xmlns:a16="http://schemas.microsoft.com/office/drawing/2014/main" id="{2E68038F-92B3-4C71-A1B4-51C4C1B2E66B}"/>
              </a:ext>
            </a:extLst>
          </p:cNvPr>
          <p:cNvSpPr>
            <a:spLocks/>
          </p:cNvSpPr>
          <p:nvPr/>
        </p:nvSpPr>
        <p:spPr bwMode="auto">
          <a:xfrm>
            <a:off x="4833938" y="4003675"/>
            <a:ext cx="19050" cy="15875"/>
          </a:xfrm>
          <a:custGeom>
            <a:avLst/>
            <a:gdLst>
              <a:gd name="T0" fmla="*/ 0 w 46"/>
              <a:gd name="T1" fmla="*/ 2147483646 h 38"/>
              <a:gd name="T2" fmla="*/ 2147483646 w 46"/>
              <a:gd name="T3" fmla="*/ 2147483646 h 38"/>
              <a:gd name="T4" fmla="*/ 2147483646 w 46"/>
              <a:gd name="T5" fmla="*/ 0 h 38"/>
              <a:gd name="T6" fmla="*/ 2147483646 w 46"/>
              <a:gd name="T7" fmla="*/ 0 h 38"/>
              <a:gd name="T8" fmla="*/ 0 60000 65536"/>
              <a:gd name="T9" fmla="*/ 0 60000 65536"/>
              <a:gd name="T10" fmla="*/ 0 60000 65536"/>
              <a:gd name="T11" fmla="*/ 0 60000 65536"/>
              <a:gd name="T12" fmla="*/ 0 w 46"/>
              <a:gd name="T13" fmla="*/ 0 h 38"/>
              <a:gd name="T14" fmla="*/ 46 w 46"/>
              <a:gd name="T15" fmla="*/ 38 h 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" h="38">
                <a:moveTo>
                  <a:pt x="0" y="38"/>
                </a:moveTo>
                <a:lnTo>
                  <a:pt x="21" y="38"/>
                </a:lnTo>
                <a:lnTo>
                  <a:pt x="21" y="0"/>
                </a:lnTo>
                <a:lnTo>
                  <a:pt x="46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6" name="Freeform 92">
            <a:extLst>
              <a:ext uri="{FF2B5EF4-FFF2-40B4-BE49-F238E27FC236}">
                <a16:creationId xmlns:a16="http://schemas.microsoft.com/office/drawing/2014/main" id="{593B49E0-FA30-4C1A-B5DC-D00F34BEE67A}"/>
              </a:ext>
            </a:extLst>
          </p:cNvPr>
          <p:cNvSpPr>
            <a:spLocks/>
          </p:cNvSpPr>
          <p:nvPr/>
        </p:nvSpPr>
        <p:spPr bwMode="auto">
          <a:xfrm>
            <a:off x="4879975" y="3951288"/>
            <a:ext cx="11113" cy="22225"/>
          </a:xfrm>
          <a:custGeom>
            <a:avLst/>
            <a:gdLst>
              <a:gd name="T0" fmla="*/ 0 w 30"/>
              <a:gd name="T1" fmla="*/ 2147483646 h 54"/>
              <a:gd name="T2" fmla="*/ 0 w 30"/>
              <a:gd name="T3" fmla="*/ 2147483646 h 54"/>
              <a:gd name="T4" fmla="*/ 2147483646 w 30"/>
              <a:gd name="T5" fmla="*/ 2147483646 h 54"/>
              <a:gd name="T6" fmla="*/ 2147483646 w 30"/>
              <a:gd name="T7" fmla="*/ 0 h 54"/>
              <a:gd name="T8" fmla="*/ 0 60000 65536"/>
              <a:gd name="T9" fmla="*/ 0 60000 65536"/>
              <a:gd name="T10" fmla="*/ 0 60000 65536"/>
              <a:gd name="T11" fmla="*/ 0 60000 65536"/>
              <a:gd name="T12" fmla="*/ 0 w 30"/>
              <a:gd name="T13" fmla="*/ 0 h 54"/>
              <a:gd name="T14" fmla="*/ 30 w 30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" h="54">
                <a:moveTo>
                  <a:pt x="0" y="54"/>
                </a:moveTo>
                <a:lnTo>
                  <a:pt x="0" y="15"/>
                </a:lnTo>
                <a:lnTo>
                  <a:pt x="30" y="15"/>
                </a:lnTo>
                <a:lnTo>
                  <a:pt x="3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7" name="Freeform 93">
            <a:extLst>
              <a:ext uri="{FF2B5EF4-FFF2-40B4-BE49-F238E27FC236}">
                <a16:creationId xmlns:a16="http://schemas.microsoft.com/office/drawing/2014/main" id="{A97F7E91-1586-48DD-A5D3-F82F35F8DF8F}"/>
              </a:ext>
            </a:extLst>
          </p:cNvPr>
          <p:cNvSpPr>
            <a:spLocks/>
          </p:cNvSpPr>
          <p:nvPr/>
        </p:nvSpPr>
        <p:spPr bwMode="auto">
          <a:xfrm>
            <a:off x="4922838" y="3902075"/>
            <a:ext cx="9525" cy="25400"/>
          </a:xfrm>
          <a:custGeom>
            <a:avLst/>
            <a:gdLst>
              <a:gd name="T0" fmla="*/ 0 w 24"/>
              <a:gd name="T1" fmla="*/ 2147483646 h 61"/>
              <a:gd name="T2" fmla="*/ 2147483646 w 24"/>
              <a:gd name="T3" fmla="*/ 2147483646 h 61"/>
              <a:gd name="T4" fmla="*/ 2147483646 w 24"/>
              <a:gd name="T5" fmla="*/ 0 h 61"/>
              <a:gd name="T6" fmla="*/ 0 60000 65536"/>
              <a:gd name="T7" fmla="*/ 0 60000 65536"/>
              <a:gd name="T8" fmla="*/ 0 60000 65536"/>
              <a:gd name="T9" fmla="*/ 0 w 24"/>
              <a:gd name="T10" fmla="*/ 0 h 61"/>
              <a:gd name="T11" fmla="*/ 24 w 24"/>
              <a:gd name="T12" fmla="*/ 61 h 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61">
                <a:moveTo>
                  <a:pt x="0" y="61"/>
                </a:moveTo>
                <a:lnTo>
                  <a:pt x="24" y="61"/>
                </a:lnTo>
                <a:lnTo>
                  <a:pt x="2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8" name="Freeform 94">
            <a:extLst>
              <a:ext uri="{FF2B5EF4-FFF2-40B4-BE49-F238E27FC236}">
                <a16:creationId xmlns:a16="http://schemas.microsoft.com/office/drawing/2014/main" id="{EE78871A-0BB2-407E-9E38-58BD6CEAC3F7}"/>
              </a:ext>
            </a:extLst>
          </p:cNvPr>
          <p:cNvSpPr>
            <a:spLocks/>
          </p:cNvSpPr>
          <p:nvPr/>
        </p:nvSpPr>
        <p:spPr bwMode="auto">
          <a:xfrm>
            <a:off x="4953000" y="3849688"/>
            <a:ext cx="17463" cy="15875"/>
          </a:xfrm>
          <a:custGeom>
            <a:avLst/>
            <a:gdLst>
              <a:gd name="T0" fmla="*/ 0 w 46"/>
              <a:gd name="T1" fmla="*/ 2147483646 h 39"/>
              <a:gd name="T2" fmla="*/ 2147483646 w 46"/>
              <a:gd name="T3" fmla="*/ 2147483646 h 39"/>
              <a:gd name="T4" fmla="*/ 2147483646 w 46"/>
              <a:gd name="T5" fmla="*/ 0 h 39"/>
              <a:gd name="T6" fmla="*/ 0 60000 65536"/>
              <a:gd name="T7" fmla="*/ 0 60000 65536"/>
              <a:gd name="T8" fmla="*/ 0 60000 65536"/>
              <a:gd name="T9" fmla="*/ 0 w 46"/>
              <a:gd name="T10" fmla="*/ 0 h 39"/>
              <a:gd name="T11" fmla="*/ 46 w 46"/>
              <a:gd name="T12" fmla="*/ 39 h 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39">
                <a:moveTo>
                  <a:pt x="0" y="39"/>
                </a:moveTo>
                <a:lnTo>
                  <a:pt x="46" y="39"/>
                </a:lnTo>
                <a:lnTo>
                  <a:pt x="46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59" name="Freeform 95">
            <a:extLst>
              <a:ext uri="{FF2B5EF4-FFF2-40B4-BE49-F238E27FC236}">
                <a16:creationId xmlns:a16="http://schemas.microsoft.com/office/drawing/2014/main" id="{D251D8E4-B5EF-4B38-B034-D0B167CC2D63}"/>
              </a:ext>
            </a:extLst>
          </p:cNvPr>
          <p:cNvSpPr>
            <a:spLocks/>
          </p:cNvSpPr>
          <p:nvPr/>
        </p:nvSpPr>
        <p:spPr bwMode="auto">
          <a:xfrm>
            <a:off x="4989513" y="3797300"/>
            <a:ext cx="19050" cy="15875"/>
          </a:xfrm>
          <a:custGeom>
            <a:avLst/>
            <a:gdLst>
              <a:gd name="T0" fmla="*/ 0 w 47"/>
              <a:gd name="T1" fmla="*/ 2147483646 h 37"/>
              <a:gd name="T2" fmla="*/ 0 w 47"/>
              <a:gd name="T3" fmla="*/ 2147483646 h 37"/>
              <a:gd name="T4" fmla="*/ 2147483646 w 47"/>
              <a:gd name="T5" fmla="*/ 2147483646 h 37"/>
              <a:gd name="T6" fmla="*/ 2147483646 w 4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47"/>
              <a:gd name="T13" fmla="*/ 0 h 37"/>
              <a:gd name="T14" fmla="*/ 47 w 4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" h="37">
                <a:moveTo>
                  <a:pt x="0" y="37"/>
                </a:moveTo>
                <a:lnTo>
                  <a:pt x="0" y="17"/>
                </a:lnTo>
                <a:lnTo>
                  <a:pt x="47" y="17"/>
                </a:lnTo>
                <a:lnTo>
                  <a:pt x="47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0" name="Freeform 96">
            <a:extLst>
              <a:ext uri="{FF2B5EF4-FFF2-40B4-BE49-F238E27FC236}">
                <a16:creationId xmlns:a16="http://schemas.microsoft.com/office/drawing/2014/main" id="{38003BA5-4124-4F2C-9AB7-D6A6FB332F72}"/>
              </a:ext>
            </a:extLst>
          </p:cNvPr>
          <p:cNvSpPr>
            <a:spLocks/>
          </p:cNvSpPr>
          <p:nvPr/>
        </p:nvSpPr>
        <p:spPr bwMode="auto">
          <a:xfrm>
            <a:off x="5027613" y="3743325"/>
            <a:ext cx="17462" cy="17463"/>
          </a:xfrm>
          <a:custGeom>
            <a:avLst/>
            <a:gdLst>
              <a:gd name="T0" fmla="*/ 0 w 44"/>
              <a:gd name="T1" fmla="*/ 2147483646 h 42"/>
              <a:gd name="T2" fmla="*/ 0 w 44"/>
              <a:gd name="T3" fmla="*/ 0 h 42"/>
              <a:gd name="T4" fmla="*/ 2147483646 w 44"/>
              <a:gd name="T5" fmla="*/ 0 h 42"/>
              <a:gd name="T6" fmla="*/ 0 60000 65536"/>
              <a:gd name="T7" fmla="*/ 0 60000 65536"/>
              <a:gd name="T8" fmla="*/ 0 60000 65536"/>
              <a:gd name="T9" fmla="*/ 0 w 44"/>
              <a:gd name="T10" fmla="*/ 0 h 42"/>
              <a:gd name="T11" fmla="*/ 44 w 44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42">
                <a:moveTo>
                  <a:pt x="0" y="42"/>
                </a:moveTo>
                <a:lnTo>
                  <a:pt x="0" y="0"/>
                </a:lnTo>
                <a:lnTo>
                  <a:pt x="4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1" name="Freeform 97">
            <a:extLst>
              <a:ext uri="{FF2B5EF4-FFF2-40B4-BE49-F238E27FC236}">
                <a16:creationId xmlns:a16="http://schemas.microsoft.com/office/drawing/2014/main" id="{E7B057E8-C4E8-4012-8A2F-70970617F888}"/>
              </a:ext>
            </a:extLst>
          </p:cNvPr>
          <p:cNvSpPr>
            <a:spLocks/>
          </p:cNvSpPr>
          <p:nvPr/>
        </p:nvSpPr>
        <p:spPr bwMode="auto">
          <a:xfrm>
            <a:off x="5045075" y="3657600"/>
            <a:ext cx="4763" cy="28575"/>
          </a:xfrm>
          <a:custGeom>
            <a:avLst/>
            <a:gdLst>
              <a:gd name="T0" fmla="*/ 0 w 12"/>
              <a:gd name="T1" fmla="*/ 2147483646 h 73"/>
              <a:gd name="T2" fmla="*/ 0 w 12"/>
              <a:gd name="T3" fmla="*/ 2147483646 h 73"/>
              <a:gd name="T4" fmla="*/ 2147483646 w 12"/>
              <a:gd name="T5" fmla="*/ 2147483646 h 73"/>
              <a:gd name="T6" fmla="*/ 2147483646 w 12"/>
              <a:gd name="T7" fmla="*/ 0 h 73"/>
              <a:gd name="T8" fmla="*/ 0 60000 65536"/>
              <a:gd name="T9" fmla="*/ 0 60000 65536"/>
              <a:gd name="T10" fmla="*/ 0 60000 65536"/>
              <a:gd name="T11" fmla="*/ 0 60000 65536"/>
              <a:gd name="T12" fmla="*/ 0 w 12"/>
              <a:gd name="T13" fmla="*/ 0 h 73"/>
              <a:gd name="T14" fmla="*/ 12 w 12"/>
              <a:gd name="T15" fmla="*/ 73 h 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" h="73">
                <a:moveTo>
                  <a:pt x="0" y="73"/>
                </a:moveTo>
                <a:lnTo>
                  <a:pt x="0" y="60"/>
                </a:lnTo>
                <a:lnTo>
                  <a:pt x="12" y="60"/>
                </a:lnTo>
                <a:lnTo>
                  <a:pt x="12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2" name="Line 98">
            <a:extLst>
              <a:ext uri="{FF2B5EF4-FFF2-40B4-BE49-F238E27FC236}">
                <a16:creationId xmlns:a16="http://schemas.microsoft.com/office/drawing/2014/main" id="{425CB9AE-8176-4A8D-8BF3-179372DA6D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4600" y="3573463"/>
            <a:ext cx="1588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3" name="Freeform 99">
            <a:extLst>
              <a:ext uri="{FF2B5EF4-FFF2-40B4-BE49-F238E27FC236}">
                <a16:creationId xmlns:a16="http://schemas.microsoft.com/office/drawing/2014/main" id="{0068417A-BF56-4E6B-9524-1700333D8A26}"/>
              </a:ext>
            </a:extLst>
          </p:cNvPr>
          <p:cNvSpPr>
            <a:spLocks/>
          </p:cNvSpPr>
          <p:nvPr/>
        </p:nvSpPr>
        <p:spPr bwMode="auto">
          <a:xfrm>
            <a:off x="5060950" y="3494088"/>
            <a:ext cx="4763" cy="28575"/>
          </a:xfrm>
          <a:custGeom>
            <a:avLst/>
            <a:gdLst>
              <a:gd name="T0" fmla="*/ 0 w 14"/>
              <a:gd name="T1" fmla="*/ 2147483646 h 72"/>
              <a:gd name="T2" fmla="*/ 0 w 14"/>
              <a:gd name="T3" fmla="*/ 2147483646 h 72"/>
              <a:gd name="T4" fmla="*/ 2147483646 w 14"/>
              <a:gd name="T5" fmla="*/ 2147483646 h 72"/>
              <a:gd name="T6" fmla="*/ 2147483646 w 14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72"/>
              <a:gd name="T14" fmla="*/ 14 w 14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72">
                <a:moveTo>
                  <a:pt x="0" y="72"/>
                </a:moveTo>
                <a:lnTo>
                  <a:pt x="0" y="12"/>
                </a:lnTo>
                <a:lnTo>
                  <a:pt x="14" y="12"/>
                </a:lnTo>
                <a:lnTo>
                  <a:pt x="1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4" name="Freeform 100">
            <a:extLst>
              <a:ext uri="{FF2B5EF4-FFF2-40B4-BE49-F238E27FC236}">
                <a16:creationId xmlns:a16="http://schemas.microsoft.com/office/drawing/2014/main" id="{54C3072A-F284-4595-8A1D-E1B0B4C6DCEA}"/>
              </a:ext>
            </a:extLst>
          </p:cNvPr>
          <p:cNvSpPr>
            <a:spLocks/>
          </p:cNvSpPr>
          <p:nvPr/>
        </p:nvSpPr>
        <p:spPr bwMode="auto">
          <a:xfrm>
            <a:off x="5065713" y="3429000"/>
            <a:ext cx="26987" cy="7938"/>
          </a:xfrm>
          <a:custGeom>
            <a:avLst/>
            <a:gdLst>
              <a:gd name="T0" fmla="*/ 0 w 66"/>
              <a:gd name="T1" fmla="*/ 2147483646 h 19"/>
              <a:gd name="T2" fmla="*/ 0 w 66"/>
              <a:gd name="T3" fmla="*/ 2147483646 h 19"/>
              <a:gd name="T4" fmla="*/ 2147483646 w 66"/>
              <a:gd name="T5" fmla="*/ 2147483646 h 19"/>
              <a:gd name="T6" fmla="*/ 2147483646 w 66"/>
              <a:gd name="T7" fmla="*/ 0 h 1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19"/>
              <a:gd name="T14" fmla="*/ 66 w 66"/>
              <a:gd name="T15" fmla="*/ 19 h 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19">
                <a:moveTo>
                  <a:pt x="0" y="19"/>
                </a:moveTo>
                <a:lnTo>
                  <a:pt x="0" y="19"/>
                </a:lnTo>
                <a:lnTo>
                  <a:pt x="66" y="19"/>
                </a:lnTo>
                <a:lnTo>
                  <a:pt x="66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5" name="Freeform 101">
            <a:extLst>
              <a:ext uri="{FF2B5EF4-FFF2-40B4-BE49-F238E27FC236}">
                <a16:creationId xmlns:a16="http://schemas.microsoft.com/office/drawing/2014/main" id="{9D8B1632-6F8C-422E-A5CF-EC880EC8F9C6}"/>
              </a:ext>
            </a:extLst>
          </p:cNvPr>
          <p:cNvSpPr>
            <a:spLocks/>
          </p:cNvSpPr>
          <p:nvPr/>
        </p:nvSpPr>
        <p:spPr bwMode="auto">
          <a:xfrm>
            <a:off x="5094288" y="3346450"/>
            <a:ext cx="6350" cy="28575"/>
          </a:xfrm>
          <a:custGeom>
            <a:avLst/>
            <a:gdLst>
              <a:gd name="T0" fmla="*/ 0 w 14"/>
              <a:gd name="T1" fmla="*/ 2147483646 h 71"/>
              <a:gd name="T2" fmla="*/ 2147483646 w 14"/>
              <a:gd name="T3" fmla="*/ 2147483646 h 71"/>
              <a:gd name="T4" fmla="*/ 2147483646 w 14"/>
              <a:gd name="T5" fmla="*/ 0 h 71"/>
              <a:gd name="T6" fmla="*/ 0 60000 65536"/>
              <a:gd name="T7" fmla="*/ 0 60000 65536"/>
              <a:gd name="T8" fmla="*/ 0 60000 65536"/>
              <a:gd name="T9" fmla="*/ 0 w 14"/>
              <a:gd name="T10" fmla="*/ 0 h 71"/>
              <a:gd name="T11" fmla="*/ 14 w 14"/>
              <a:gd name="T12" fmla="*/ 71 h 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" h="71">
                <a:moveTo>
                  <a:pt x="0" y="71"/>
                </a:moveTo>
                <a:lnTo>
                  <a:pt x="14" y="71"/>
                </a:lnTo>
                <a:lnTo>
                  <a:pt x="14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6" name="Line 102">
            <a:extLst>
              <a:ext uri="{FF2B5EF4-FFF2-40B4-BE49-F238E27FC236}">
                <a16:creationId xmlns:a16="http://schemas.microsoft.com/office/drawing/2014/main" id="{620F1456-3F9F-4F0D-8E08-8868749B4A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262313"/>
            <a:ext cx="1588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7" name="Line 103">
            <a:extLst>
              <a:ext uri="{FF2B5EF4-FFF2-40B4-BE49-F238E27FC236}">
                <a16:creationId xmlns:a16="http://schemas.microsoft.com/office/drawing/2014/main" id="{FC240054-9E40-4D62-91C9-7647015B5D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1275" y="3187700"/>
            <a:ext cx="1588" cy="33338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8" name="Line 104">
            <a:extLst>
              <a:ext uri="{FF2B5EF4-FFF2-40B4-BE49-F238E27FC236}">
                <a16:creationId xmlns:a16="http://schemas.microsoft.com/office/drawing/2014/main" id="{93C362E2-3803-4D48-A705-944EBB48E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1275" y="3097213"/>
            <a:ext cx="1588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69" name="Freeform 105">
            <a:extLst>
              <a:ext uri="{FF2B5EF4-FFF2-40B4-BE49-F238E27FC236}">
                <a16:creationId xmlns:a16="http://schemas.microsoft.com/office/drawing/2014/main" id="{A8584BDA-891E-425A-918B-B46B021272E6}"/>
              </a:ext>
            </a:extLst>
          </p:cNvPr>
          <p:cNvSpPr>
            <a:spLocks/>
          </p:cNvSpPr>
          <p:nvPr/>
        </p:nvSpPr>
        <p:spPr bwMode="auto">
          <a:xfrm>
            <a:off x="5145088" y="3033713"/>
            <a:ext cx="3175" cy="30162"/>
          </a:xfrm>
          <a:custGeom>
            <a:avLst/>
            <a:gdLst>
              <a:gd name="T0" fmla="*/ 0 w 10"/>
              <a:gd name="T1" fmla="*/ 2147483646 h 76"/>
              <a:gd name="T2" fmla="*/ 0 w 10"/>
              <a:gd name="T3" fmla="*/ 2147483646 h 76"/>
              <a:gd name="T4" fmla="*/ 2147483646 w 10"/>
              <a:gd name="T5" fmla="*/ 2147483646 h 76"/>
              <a:gd name="T6" fmla="*/ 2147483646 w 1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0"/>
              <a:gd name="T13" fmla="*/ 0 h 76"/>
              <a:gd name="T14" fmla="*/ 10 w 1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" h="76">
                <a:moveTo>
                  <a:pt x="0" y="76"/>
                </a:moveTo>
                <a:lnTo>
                  <a:pt x="0" y="3"/>
                </a:lnTo>
                <a:lnTo>
                  <a:pt x="10" y="3"/>
                </a:lnTo>
                <a:lnTo>
                  <a:pt x="10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0" name="Line 106">
            <a:extLst>
              <a:ext uri="{FF2B5EF4-FFF2-40B4-BE49-F238E27FC236}">
                <a16:creationId xmlns:a16="http://schemas.microsoft.com/office/drawing/2014/main" id="{BF264016-8841-43BA-AC85-2C331BC7FE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7788" y="2952750"/>
            <a:ext cx="1587" cy="33338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1" name="Freeform 107">
            <a:extLst>
              <a:ext uri="{FF2B5EF4-FFF2-40B4-BE49-F238E27FC236}">
                <a16:creationId xmlns:a16="http://schemas.microsoft.com/office/drawing/2014/main" id="{2D6EB971-14CC-4B72-B6AA-D141184D06B1}"/>
              </a:ext>
            </a:extLst>
          </p:cNvPr>
          <p:cNvSpPr>
            <a:spLocks/>
          </p:cNvSpPr>
          <p:nvPr/>
        </p:nvSpPr>
        <p:spPr bwMode="auto">
          <a:xfrm>
            <a:off x="5165725" y="2871788"/>
            <a:ext cx="1588" cy="31750"/>
          </a:xfrm>
          <a:custGeom>
            <a:avLst/>
            <a:gdLst>
              <a:gd name="T0" fmla="*/ 0 w 3"/>
              <a:gd name="T1" fmla="*/ 2147483646 h 82"/>
              <a:gd name="T2" fmla="*/ 2147483646 w 3"/>
              <a:gd name="T3" fmla="*/ 2147483646 h 82"/>
              <a:gd name="T4" fmla="*/ 2147483646 w 3"/>
              <a:gd name="T5" fmla="*/ 0 h 82"/>
              <a:gd name="T6" fmla="*/ 0 60000 65536"/>
              <a:gd name="T7" fmla="*/ 0 60000 65536"/>
              <a:gd name="T8" fmla="*/ 0 60000 65536"/>
              <a:gd name="T9" fmla="*/ 0 w 3"/>
              <a:gd name="T10" fmla="*/ 0 h 82"/>
              <a:gd name="T11" fmla="*/ 3 w 3"/>
              <a:gd name="T12" fmla="*/ 82 h 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" h="82">
                <a:moveTo>
                  <a:pt x="0" y="82"/>
                </a:moveTo>
                <a:lnTo>
                  <a:pt x="3" y="82"/>
                </a:lnTo>
                <a:lnTo>
                  <a:pt x="3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2" name="Line 108">
            <a:extLst>
              <a:ext uri="{FF2B5EF4-FFF2-40B4-BE49-F238E27FC236}">
                <a16:creationId xmlns:a16="http://schemas.microsoft.com/office/drawing/2014/main" id="{52A7AE71-5F07-4F94-94E6-4EF6CB6C9F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781300"/>
            <a:ext cx="1587" cy="33338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3" name="Line 109">
            <a:extLst>
              <a:ext uri="{FF2B5EF4-FFF2-40B4-BE49-F238E27FC236}">
                <a16:creationId xmlns:a16="http://schemas.microsoft.com/office/drawing/2014/main" id="{AAE6EFDC-2070-4718-A847-3B45B0EFE6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690813"/>
            <a:ext cx="1587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4" name="Line 110">
            <a:extLst>
              <a:ext uri="{FF2B5EF4-FFF2-40B4-BE49-F238E27FC236}">
                <a16:creationId xmlns:a16="http://schemas.microsoft.com/office/drawing/2014/main" id="{6AC97802-76A6-4C6D-AA71-1ED16D8CA8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600325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5" name="Line 111">
            <a:extLst>
              <a:ext uri="{FF2B5EF4-FFF2-40B4-BE49-F238E27FC236}">
                <a16:creationId xmlns:a16="http://schemas.microsoft.com/office/drawing/2014/main" id="{CF83F2C9-96A9-4AB5-8E20-03F2EF7757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509838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6" name="Line 112">
            <a:extLst>
              <a:ext uri="{FF2B5EF4-FFF2-40B4-BE49-F238E27FC236}">
                <a16:creationId xmlns:a16="http://schemas.microsoft.com/office/drawing/2014/main" id="{E7E8C69F-E777-45A2-AE9A-AF7B67DF1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419350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7" name="Line 113">
            <a:extLst>
              <a:ext uri="{FF2B5EF4-FFF2-40B4-BE49-F238E27FC236}">
                <a16:creationId xmlns:a16="http://schemas.microsoft.com/office/drawing/2014/main" id="{1579BF2C-A0E3-4751-A8A7-441D69BAEC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328863"/>
            <a:ext cx="1587" cy="3492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8" name="Line 114">
            <a:extLst>
              <a:ext uri="{FF2B5EF4-FFF2-40B4-BE49-F238E27FC236}">
                <a16:creationId xmlns:a16="http://schemas.microsoft.com/office/drawing/2014/main" id="{6B55294A-F080-4212-8051-E69A8015CF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239963"/>
            <a:ext cx="1587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79" name="Line 115">
            <a:extLst>
              <a:ext uri="{FF2B5EF4-FFF2-40B4-BE49-F238E27FC236}">
                <a16:creationId xmlns:a16="http://schemas.microsoft.com/office/drawing/2014/main" id="{EEA6BF64-7808-48B0-935E-8263417877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149475"/>
            <a:ext cx="1587" cy="33338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80" name="Line 116">
            <a:extLst>
              <a:ext uri="{FF2B5EF4-FFF2-40B4-BE49-F238E27FC236}">
                <a16:creationId xmlns:a16="http://schemas.microsoft.com/office/drawing/2014/main" id="{4254FFB9-2925-43B5-8CF1-E70AED8F0E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2058988"/>
            <a:ext cx="1587" cy="33337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81" name="Line 117">
            <a:extLst>
              <a:ext uri="{FF2B5EF4-FFF2-40B4-BE49-F238E27FC236}">
                <a16:creationId xmlns:a16="http://schemas.microsoft.com/office/drawing/2014/main" id="{FDA2BD64-C695-43FC-906A-9DA09E6823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1968500"/>
            <a:ext cx="1587" cy="33338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82" name="Line 118">
            <a:extLst>
              <a:ext uri="{FF2B5EF4-FFF2-40B4-BE49-F238E27FC236}">
                <a16:creationId xmlns:a16="http://schemas.microsoft.com/office/drawing/2014/main" id="{DC2E6C00-C25F-4B0B-A575-D886792D2C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7313" y="1882775"/>
            <a:ext cx="1587" cy="28575"/>
          </a:xfrm>
          <a:prstGeom prst="line">
            <a:avLst/>
          </a:prstGeom>
          <a:noFill/>
          <a:ln w="11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83" name="Freeform 82">
            <a:extLst>
              <a:ext uri="{FF2B5EF4-FFF2-40B4-BE49-F238E27FC236}">
                <a16:creationId xmlns:a16="http://schemas.microsoft.com/office/drawing/2014/main" id="{8873FA9F-4C9C-4D3B-86F9-A52925F6DCDD}"/>
              </a:ext>
            </a:extLst>
          </p:cNvPr>
          <p:cNvSpPr>
            <a:spLocks/>
          </p:cNvSpPr>
          <p:nvPr/>
        </p:nvSpPr>
        <p:spPr bwMode="auto">
          <a:xfrm>
            <a:off x="4532313" y="4505325"/>
            <a:ext cx="7937" cy="25400"/>
          </a:xfrm>
          <a:custGeom>
            <a:avLst/>
            <a:gdLst>
              <a:gd name="T0" fmla="*/ 0 w 21"/>
              <a:gd name="T1" fmla="*/ 2147483646 h 64"/>
              <a:gd name="T2" fmla="*/ 2147483646 w 21"/>
              <a:gd name="T3" fmla="*/ 2147483646 h 64"/>
              <a:gd name="T4" fmla="*/ 2147483646 w 21"/>
              <a:gd name="T5" fmla="*/ 2147483646 h 64"/>
              <a:gd name="T6" fmla="*/ 2147483646 w 21"/>
              <a:gd name="T7" fmla="*/ 2147483646 h 64"/>
              <a:gd name="T8" fmla="*/ 2147483646 w 21"/>
              <a:gd name="T9" fmla="*/ 2147483646 h 64"/>
              <a:gd name="T10" fmla="*/ 2147483646 w 21"/>
              <a:gd name="T11" fmla="*/ 2147483646 h 64"/>
              <a:gd name="T12" fmla="*/ 2147483646 w 21"/>
              <a:gd name="T13" fmla="*/ 2147483646 h 64"/>
              <a:gd name="T14" fmla="*/ 2147483646 w 21"/>
              <a:gd name="T15" fmla="*/ 2147483646 h 64"/>
              <a:gd name="T16" fmla="*/ 2147483646 w 21"/>
              <a:gd name="T17" fmla="*/ 2147483646 h 64"/>
              <a:gd name="T18" fmla="*/ 2147483646 w 21"/>
              <a:gd name="T19" fmla="*/ 2147483646 h 64"/>
              <a:gd name="T20" fmla="*/ 2147483646 w 21"/>
              <a:gd name="T21" fmla="*/ 2147483646 h 64"/>
              <a:gd name="T22" fmla="*/ 2147483646 w 21"/>
              <a:gd name="T23" fmla="*/ 2147483646 h 64"/>
              <a:gd name="T24" fmla="*/ 2147483646 w 21"/>
              <a:gd name="T25" fmla="*/ 2147483646 h 64"/>
              <a:gd name="T26" fmla="*/ 2147483646 w 21"/>
              <a:gd name="T27" fmla="*/ 2147483646 h 64"/>
              <a:gd name="T28" fmla="*/ 2147483646 w 21"/>
              <a:gd name="T29" fmla="*/ 2147483646 h 64"/>
              <a:gd name="T30" fmla="*/ 2147483646 w 21"/>
              <a:gd name="T31" fmla="*/ 2147483646 h 64"/>
              <a:gd name="T32" fmla="*/ 2147483646 w 21"/>
              <a:gd name="T33" fmla="*/ 2147483646 h 64"/>
              <a:gd name="T34" fmla="*/ 2147483646 w 21"/>
              <a:gd name="T35" fmla="*/ 2147483646 h 64"/>
              <a:gd name="T36" fmla="*/ 2147483646 w 21"/>
              <a:gd name="T37" fmla="*/ 0 h 6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"/>
              <a:gd name="T58" fmla="*/ 0 h 64"/>
              <a:gd name="T59" fmla="*/ 21 w 21"/>
              <a:gd name="T60" fmla="*/ 64 h 6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" h="64">
                <a:moveTo>
                  <a:pt x="0" y="64"/>
                </a:moveTo>
                <a:lnTo>
                  <a:pt x="2" y="64"/>
                </a:lnTo>
                <a:lnTo>
                  <a:pt x="2" y="53"/>
                </a:lnTo>
                <a:lnTo>
                  <a:pt x="4" y="53"/>
                </a:lnTo>
                <a:lnTo>
                  <a:pt x="4" y="48"/>
                </a:lnTo>
                <a:lnTo>
                  <a:pt x="5" y="48"/>
                </a:lnTo>
                <a:lnTo>
                  <a:pt x="5" y="42"/>
                </a:lnTo>
                <a:lnTo>
                  <a:pt x="6" y="42"/>
                </a:lnTo>
                <a:lnTo>
                  <a:pt x="6" y="38"/>
                </a:lnTo>
                <a:lnTo>
                  <a:pt x="9" y="38"/>
                </a:lnTo>
                <a:lnTo>
                  <a:pt x="9" y="32"/>
                </a:lnTo>
                <a:lnTo>
                  <a:pt x="10" y="32"/>
                </a:lnTo>
                <a:lnTo>
                  <a:pt x="10" y="28"/>
                </a:lnTo>
                <a:lnTo>
                  <a:pt x="12" y="28"/>
                </a:lnTo>
                <a:lnTo>
                  <a:pt x="12" y="22"/>
                </a:lnTo>
                <a:lnTo>
                  <a:pt x="19" y="22"/>
                </a:lnTo>
                <a:lnTo>
                  <a:pt x="19" y="1"/>
                </a:lnTo>
                <a:lnTo>
                  <a:pt x="21" y="1"/>
                </a:lnTo>
                <a:lnTo>
                  <a:pt x="21" y="0"/>
                </a:lnTo>
              </a:path>
            </a:pathLst>
          </a:custGeom>
          <a:noFill/>
          <a:ln w="1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84" name="Ellipse 7">
            <a:extLst>
              <a:ext uri="{FF2B5EF4-FFF2-40B4-BE49-F238E27FC236}">
                <a16:creationId xmlns:a16="http://schemas.microsoft.com/office/drawing/2014/main" id="{CE9D29D4-F7C9-4483-BF4A-4278C0AEC82C}"/>
              </a:ext>
            </a:extLst>
          </p:cNvPr>
          <p:cNvSpPr>
            <a:spLocks/>
          </p:cNvSpPr>
          <p:nvPr/>
        </p:nvSpPr>
        <p:spPr bwMode="auto">
          <a:xfrm>
            <a:off x="4525963" y="4457700"/>
            <a:ext cx="65087" cy="635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reeform 2">
            <a:extLst>
              <a:ext uri="{FF2B5EF4-FFF2-40B4-BE49-F238E27FC236}">
                <a16:creationId xmlns:a16="http://schemas.microsoft.com/office/drawing/2014/main" id="{A462A292-5B8A-4641-9462-7DEC7E9506AA}"/>
              </a:ext>
            </a:extLst>
          </p:cNvPr>
          <p:cNvSpPr>
            <a:spLocks/>
          </p:cNvSpPr>
          <p:nvPr/>
        </p:nvSpPr>
        <p:spPr bwMode="auto">
          <a:xfrm>
            <a:off x="2598738" y="1539875"/>
            <a:ext cx="3260725" cy="3357563"/>
          </a:xfrm>
          <a:custGeom>
            <a:avLst/>
            <a:gdLst>
              <a:gd name="T0" fmla="*/ 0 w 2054"/>
              <a:gd name="T1" fmla="*/ 0 h 2115"/>
              <a:gd name="T2" fmla="*/ 2147483646 w 2054"/>
              <a:gd name="T3" fmla="*/ 2147483646 h 2115"/>
              <a:gd name="T4" fmla="*/ 2147483646 w 2054"/>
              <a:gd name="T5" fmla="*/ 2147483646 h 2115"/>
              <a:gd name="T6" fmla="*/ 2147483646 w 2054"/>
              <a:gd name="T7" fmla="*/ 2147483646 h 2115"/>
              <a:gd name="T8" fmla="*/ 2147483646 w 2054"/>
              <a:gd name="T9" fmla="*/ 2147483646 h 2115"/>
              <a:gd name="T10" fmla="*/ 2147483646 w 2054"/>
              <a:gd name="T11" fmla="*/ 2147483646 h 21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54"/>
              <a:gd name="T19" fmla="*/ 0 h 2115"/>
              <a:gd name="T20" fmla="*/ 2054 w 2054"/>
              <a:gd name="T21" fmla="*/ 2115 h 21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54" h="2115">
                <a:moveTo>
                  <a:pt x="0" y="0"/>
                </a:moveTo>
                <a:cubicBezTo>
                  <a:pt x="61" y="86"/>
                  <a:pt x="244" y="367"/>
                  <a:pt x="356" y="515"/>
                </a:cubicBezTo>
                <a:cubicBezTo>
                  <a:pt x="468" y="663"/>
                  <a:pt x="542" y="746"/>
                  <a:pt x="675" y="887"/>
                </a:cubicBezTo>
                <a:cubicBezTo>
                  <a:pt x="808" y="1028"/>
                  <a:pt x="1030" y="1244"/>
                  <a:pt x="1152" y="1364"/>
                </a:cubicBezTo>
                <a:cubicBezTo>
                  <a:pt x="1274" y="1484"/>
                  <a:pt x="1260" y="1482"/>
                  <a:pt x="1410" y="1607"/>
                </a:cubicBezTo>
                <a:cubicBezTo>
                  <a:pt x="1560" y="1732"/>
                  <a:pt x="1920" y="2009"/>
                  <a:pt x="2054" y="211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4" name="Freeform 3">
            <a:extLst>
              <a:ext uri="{FF2B5EF4-FFF2-40B4-BE49-F238E27FC236}">
                <a16:creationId xmlns:a16="http://schemas.microsoft.com/office/drawing/2014/main" id="{5A4F27B6-900B-4564-8239-206DFD801136}"/>
              </a:ext>
            </a:extLst>
          </p:cNvPr>
          <p:cNvSpPr>
            <a:spLocks/>
          </p:cNvSpPr>
          <p:nvPr/>
        </p:nvSpPr>
        <p:spPr bwMode="auto">
          <a:xfrm>
            <a:off x="2141538" y="1989138"/>
            <a:ext cx="3633787" cy="3400425"/>
          </a:xfrm>
          <a:custGeom>
            <a:avLst/>
            <a:gdLst>
              <a:gd name="T0" fmla="*/ 0 w 2289"/>
              <a:gd name="T1" fmla="*/ 2147483646 h 2142"/>
              <a:gd name="T2" fmla="*/ 2147483646 w 2289"/>
              <a:gd name="T3" fmla="*/ 2147483646 h 2142"/>
              <a:gd name="T4" fmla="*/ 2147483646 w 2289"/>
              <a:gd name="T5" fmla="*/ 2147483646 h 2142"/>
              <a:gd name="T6" fmla="*/ 2147483646 w 2289"/>
              <a:gd name="T7" fmla="*/ 2147483646 h 2142"/>
              <a:gd name="T8" fmla="*/ 2147483646 w 2289"/>
              <a:gd name="T9" fmla="*/ 2147483646 h 2142"/>
              <a:gd name="T10" fmla="*/ 2147483646 w 2289"/>
              <a:gd name="T11" fmla="*/ 0 h 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9"/>
              <a:gd name="T19" fmla="*/ 0 h 2142"/>
              <a:gd name="T20" fmla="*/ 2289 w 2289"/>
              <a:gd name="T21" fmla="*/ 2142 h 21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9" h="2142">
                <a:moveTo>
                  <a:pt x="0" y="2142"/>
                </a:moveTo>
                <a:cubicBezTo>
                  <a:pt x="91" y="2089"/>
                  <a:pt x="387" y="1926"/>
                  <a:pt x="546" y="1824"/>
                </a:cubicBezTo>
                <a:cubicBezTo>
                  <a:pt x="705" y="1722"/>
                  <a:pt x="805" y="1655"/>
                  <a:pt x="955" y="1528"/>
                </a:cubicBezTo>
                <a:cubicBezTo>
                  <a:pt x="1105" y="1401"/>
                  <a:pt x="1318" y="1196"/>
                  <a:pt x="1449" y="1065"/>
                </a:cubicBezTo>
                <a:cubicBezTo>
                  <a:pt x="1580" y="934"/>
                  <a:pt x="1601" y="919"/>
                  <a:pt x="1741" y="742"/>
                </a:cubicBezTo>
                <a:cubicBezTo>
                  <a:pt x="1881" y="565"/>
                  <a:pt x="2175" y="155"/>
                  <a:pt x="2289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5" name="Line 4">
            <a:extLst>
              <a:ext uri="{FF2B5EF4-FFF2-40B4-BE49-F238E27FC236}">
                <a16:creationId xmlns:a16="http://schemas.microsoft.com/office/drawing/2014/main" id="{6032B845-2A37-4DC5-AAEC-8E9D04FB1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590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DB1E9EE3-EA55-4D62-89F9-2DE6D0F1F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911440"/>
            <a:ext cx="6702425" cy="358560"/>
          </a:xfrm>
        </p:spPr>
        <p:txBody>
          <a:bodyPr/>
          <a:lstStyle/>
          <a:p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Price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endParaRPr lang="de-DE" altLang="en-US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7" name="Rectangle 10">
            <a:extLst>
              <a:ext uri="{FF2B5EF4-FFF2-40B4-BE49-F238E27FC236}">
                <a16:creationId xmlns:a16="http://schemas.microsoft.com/office/drawing/2014/main" id="{59C6DE8B-027B-439A-B035-787934A84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81400"/>
            <a:ext cx="266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8438" name="Rectangle 11">
            <a:extLst>
              <a:ext uri="{FF2B5EF4-FFF2-40B4-BE49-F238E27FC236}">
                <a16:creationId xmlns:a16="http://schemas.microsoft.com/office/drawing/2014/main" id="{12B7F912-81C1-41B6-BBB9-DD675E1FA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844675"/>
            <a:ext cx="782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de-DE" altLang="en-US" i="1" dirty="0">
              <a:latin typeface="Arial" panose="020B0604020202020204" pitchFamily="34" charset="0"/>
            </a:endParaRPr>
          </a:p>
        </p:txBody>
      </p:sp>
      <p:sp>
        <p:nvSpPr>
          <p:cNvPr id="18439" name="Rectangle 12">
            <a:extLst>
              <a:ext uri="{FF2B5EF4-FFF2-40B4-BE49-F238E27FC236}">
                <a16:creationId xmlns:a16="http://schemas.microsoft.com/office/drawing/2014/main" id="{831AFA57-C7AF-41A2-9117-3F38A1D47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1073" y="6054338"/>
            <a:ext cx="1795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de-DE" altLang="en-US" i="1" dirty="0">
              <a:latin typeface="Arial" panose="020B0604020202020204" pitchFamily="34" charset="0"/>
            </a:endParaRPr>
          </a:p>
        </p:txBody>
      </p:sp>
      <p:sp>
        <p:nvSpPr>
          <p:cNvPr id="18440" name="Rectangle 13">
            <a:extLst>
              <a:ext uri="{FF2B5EF4-FFF2-40B4-BE49-F238E27FC236}">
                <a16:creationId xmlns:a16="http://schemas.microsoft.com/office/drawing/2014/main" id="{039A0259-F75A-4CF9-9F3B-B271B3912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6026150"/>
            <a:ext cx="3730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8441" name="Rectangle 14">
            <a:extLst>
              <a:ext uri="{FF2B5EF4-FFF2-40B4-BE49-F238E27FC236}">
                <a16:creationId xmlns:a16="http://schemas.microsoft.com/office/drawing/2014/main" id="{472DFECA-1359-401D-AF7D-00D312CF8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88" y="3575050"/>
            <a:ext cx="3683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8442" name="Rectangle 15">
            <a:extLst>
              <a:ext uri="{FF2B5EF4-FFF2-40B4-BE49-F238E27FC236}">
                <a16:creationId xmlns:a16="http://schemas.microsoft.com/office/drawing/2014/main" id="{4F4431D4-F4D9-4971-934E-AE782CCF7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853" y="4495800"/>
            <a:ext cx="224420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Shift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demand</a:t>
            </a: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curve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8443" name="Rectangle 18">
            <a:extLst>
              <a:ext uri="{FF2B5EF4-FFF2-40B4-BE49-F238E27FC236}">
                <a16:creationId xmlns:a16="http://schemas.microsoft.com/office/drawing/2014/main" id="{5AF4463A-BF5A-4A66-92B5-21266E545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0702" y="1796624"/>
            <a:ext cx="7053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18444" name="Line 19">
            <a:extLst>
              <a:ext uri="{FF2B5EF4-FFF2-40B4-BE49-F238E27FC236}">
                <a16:creationId xmlns:a16="http://schemas.microsoft.com/office/drawing/2014/main" id="{4D0BE52C-17FD-444A-8CC6-B56801B99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068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4A51901B-19A4-4F94-9E7D-DE936A707EDA}"/>
              </a:ext>
            </a:extLst>
          </p:cNvPr>
          <p:cNvGrpSpPr>
            <a:grpSpLocks/>
          </p:cNvGrpSpPr>
          <p:nvPr/>
        </p:nvGrpSpPr>
        <p:grpSpPr bwMode="auto">
          <a:xfrm>
            <a:off x="1604963" y="1774825"/>
            <a:ext cx="4719637" cy="4540250"/>
            <a:chOff x="1011" y="1118"/>
            <a:chExt cx="2973" cy="2860"/>
          </a:xfrm>
        </p:grpSpPr>
        <p:sp>
          <p:nvSpPr>
            <p:cNvPr id="18453" name="Freeform 21">
              <a:extLst>
                <a:ext uri="{FF2B5EF4-FFF2-40B4-BE49-F238E27FC236}">
                  <a16:creationId xmlns:a16="http://schemas.microsoft.com/office/drawing/2014/main" id="{31C34404-18C7-484D-A1A8-2991400E2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" y="1118"/>
              <a:ext cx="1644" cy="1618"/>
            </a:xfrm>
            <a:custGeom>
              <a:avLst/>
              <a:gdLst>
                <a:gd name="T0" fmla="*/ 0 w 1644"/>
                <a:gd name="T1" fmla="*/ 0 h 1618"/>
                <a:gd name="T2" fmla="*/ 450 w 1644"/>
                <a:gd name="T3" fmla="*/ 562 h 1618"/>
                <a:gd name="T4" fmla="*/ 743 w 1644"/>
                <a:gd name="T5" fmla="*/ 892 h 1618"/>
                <a:gd name="T6" fmla="*/ 1644 w 1644"/>
                <a:gd name="T7" fmla="*/ 1618 h 16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4"/>
                <a:gd name="T13" fmla="*/ 0 h 1618"/>
                <a:gd name="T14" fmla="*/ 1644 w 1644"/>
                <a:gd name="T15" fmla="*/ 1618 h 16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4" h="1618">
                  <a:moveTo>
                    <a:pt x="0" y="0"/>
                  </a:moveTo>
                  <a:cubicBezTo>
                    <a:pt x="76" y="95"/>
                    <a:pt x="326" y="413"/>
                    <a:pt x="450" y="562"/>
                  </a:cubicBezTo>
                  <a:cubicBezTo>
                    <a:pt x="574" y="711"/>
                    <a:pt x="544" y="716"/>
                    <a:pt x="743" y="892"/>
                  </a:cubicBezTo>
                  <a:cubicBezTo>
                    <a:pt x="942" y="1068"/>
                    <a:pt x="1456" y="1467"/>
                    <a:pt x="1644" y="161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4" name="Rectangle 24">
              <a:extLst>
                <a:ext uri="{FF2B5EF4-FFF2-40B4-BE49-F238E27FC236}">
                  <a16:creationId xmlns:a16="http://schemas.microsoft.com/office/drawing/2014/main" id="{1243CD17-D9FC-4483-9825-1AD9A0443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" y="1937"/>
              <a:ext cx="16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18455" name="Rectangle 25">
              <a:extLst>
                <a:ext uri="{FF2B5EF4-FFF2-40B4-BE49-F238E27FC236}">
                  <a16:creationId xmlns:a16="http://schemas.microsoft.com/office/drawing/2014/main" id="{7E46584F-4B98-45B1-866C-1DABF8BA4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" y="3796"/>
              <a:ext cx="2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18456" name="Rectangle 26">
              <a:extLst>
                <a:ext uri="{FF2B5EF4-FFF2-40B4-BE49-F238E27FC236}">
                  <a16:creationId xmlns:a16="http://schemas.microsoft.com/office/drawing/2014/main" id="{92C6F91E-3373-4095-BF4C-175E92407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1918"/>
              <a:ext cx="2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18457" name="Line 27">
              <a:extLst>
                <a:ext uri="{FF2B5EF4-FFF2-40B4-BE49-F238E27FC236}">
                  <a16:creationId xmlns:a16="http://schemas.microsoft.com/office/drawing/2014/main" id="{8585BAC2-67F0-4B31-A97D-64BEE7999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016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8" name="Line 28">
              <a:extLst>
                <a:ext uri="{FF2B5EF4-FFF2-40B4-BE49-F238E27FC236}">
                  <a16:creationId xmlns:a16="http://schemas.microsoft.com/office/drawing/2014/main" id="{61B858C8-ECDA-4FE3-8DC2-5AEE6BDD63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01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9" name="Freeform 29">
              <a:extLst>
                <a:ext uri="{FF2B5EF4-FFF2-40B4-BE49-F238E27FC236}">
                  <a16:creationId xmlns:a16="http://schemas.microsoft.com/office/drawing/2014/main" id="{8F26E0DF-CF6A-4C41-A99E-63B3B7AC3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" y="1984"/>
              <a:ext cx="53" cy="52"/>
            </a:xfrm>
            <a:custGeom>
              <a:avLst/>
              <a:gdLst>
                <a:gd name="T0" fmla="*/ 1 w 106"/>
                <a:gd name="T1" fmla="*/ 0 h 106"/>
                <a:gd name="T2" fmla="*/ 1 w 106"/>
                <a:gd name="T3" fmla="*/ 0 h 106"/>
                <a:gd name="T4" fmla="*/ 1 w 106"/>
                <a:gd name="T5" fmla="*/ 0 h 106"/>
                <a:gd name="T6" fmla="*/ 1 w 106"/>
                <a:gd name="T7" fmla="*/ 0 h 106"/>
                <a:gd name="T8" fmla="*/ 1 w 106"/>
                <a:gd name="T9" fmla="*/ 0 h 106"/>
                <a:gd name="T10" fmla="*/ 1 w 106"/>
                <a:gd name="T11" fmla="*/ 0 h 106"/>
                <a:gd name="T12" fmla="*/ 1 w 106"/>
                <a:gd name="T13" fmla="*/ 0 h 106"/>
                <a:gd name="T14" fmla="*/ 1 w 106"/>
                <a:gd name="T15" fmla="*/ 0 h 106"/>
                <a:gd name="T16" fmla="*/ 1 w 106"/>
                <a:gd name="T17" fmla="*/ 0 h 106"/>
                <a:gd name="T18" fmla="*/ 1 w 106"/>
                <a:gd name="T19" fmla="*/ 0 h 106"/>
                <a:gd name="T20" fmla="*/ 1 w 106"/>
                <a:gd name="T21" fmla="*/ 0 h 106"/>
                <a:gd name="T22" fmla="*/ 1 w 106"/>
                <a:gd name="T23" fmla="*/ 0 h 106"/>
                <a:gd name="T24" fmla="*/ 0 w 106"/>
                <a:gd name="T25" fmla="*/ 0 h 106"/>
                <a:gd name="T26" fmla="*/ 1 w 106"/>
                <a:gd name="T27" fmla="*/ 0 h 106"/>
                <a:gd name="T28" fmla="*/ 1 w 106"/>
                <a:gd name="T29" fmla="*/ 0 h 106"/>
                <a:gd name="T30" fmla="*/ 1 w 106"/>
                <a:gd name="T31" fmla="*/ 0 h 106"/>
                <a:gd name="T32" fmla="*/ 1 w 106"/>
                <a:gd name="T33" fmla="*/ 0 h 106"/>
                <a:gd name="T34" fmla="*/ 1 w 106"/>
                <a:gd name="T35" fmla="*/ 0 h 106"/>
                <a:gd name="T36" fmla="*/ 1 w 106"/>
                <a:gd name="T37" fmla="*/ 0 h 106"/>
                <a:gd name="T38" fmla="*/ 1 w 106"/>
                <a:gd name="T39" fmla="*/ 0 h 106"/>
                <a:gd name="T40" fmla="*/ 1 w 106"/>
                <a:gd name="T41" fmla="*/ 0 h 106"/>
                <a:gd name="T42" fmla="*/ 1 w 106"/>
                <a:gd name="T43" fmla="*/ 0 h 106"/>
                <a:gd name="T44" fmla="*/ 1 w 106"/>
                <a:gd name="T45" fmla="*/ 0 h 106"/>
                <a:gd name="T46" fmla="*/ 1 w 106"/>
                <a:gd name="T47" fmla="*/ 0 h 106"/>
                <a:gd name="T48" fmla="*/ 1 w 106"/>
                <a:gd name="T49" fmla="*/ 0 h 106"/>
                <a:gd name="T50" fmla="*/ 1 w 106"/>
                <a:gd name="T51" fmla="*/ 0 h 10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6"/>
                <a:gd name="T79" fmla="*/ 0 h 106"/>
                <a:gd name="T80" fmla="*/ 106 w 106"/>
                <a:gd name="T81" fmla="*/ 106 h 10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6" h="106">
                  <a:moveTo>
                    <a:pt x="106" y="53"/>
                  </a:moveTo>
                  <a:lnTo>
                    <a:pt x="104" y="40"/>
                  </a:lnTo>
                  <a:lnTo>
                    <a:pt x="101" y="27"/>
                  </a:lnTo>
                  <a:lnTo>
                    <a:pt x="91" y="16"/>
                  </a:lnTo>
                  <a:lnTo>
                    <a:pt x="81" y="7"/>
                  </a:lnTo>
                  <a:lnTo>
                    <a:pt x="68" y="2"/>
                  </a:lnTo>
                  <a:lnTo>
                    <a:pt x="53" y="0"/>
                  </a:lnTo>
                  <a:lnTo>
                    <a:pt x="40" y="2"/>
                  </a:lnTo>
                  <a:lnTo>
                    <a:pt x="28" y="7"/>
                  </a:lnTo>
                  <a:lnTo>
                    <a:pt x="17" y="16"/>
                  </a:lnTo>
                  <a:lnTo>
                    <a:pt x="8" y="27"/>
                  </a:lnTo>
                  <a:lnTo>
                    <a:pt x="2" y="40"/>
                  </a:lnTo>
                  <a:lnTo>
                    <a:pt x="0" y="53"/>
                  </a:lnTo>
                  <a:lnTo>
                    <a:pt x="2" y="68"/>
                  </a:lnTo>
                  <a:lnTo>
                    <a:pt x="8" y="80"/>
                  </a:lnTo>
                  <a:lnTo>
                    <a:pt x="17" y="91"/>
                  </a:lnTo>
                  <a:lnTo>
                    <a:pt x="28" y="99"/>
                  </a:lnTo>
                  <a:lnTo>
                    <a:pt x="40" y="104"/>
                  </a:lnTo>
                  <a:lnTo>
                    <a:pt x="53" y="106"/>
                  </a:lnTo>
                  <a:lnTo>
                    <a:pt x="68" y="104"/>
                  </a:lnTo>
                  <a:lnTo>
                    <a:pt x="81" y="99"/>
                  </a:lnTo>
                  <a:lnTo>
                    <a:pt x="91" y="91"/>
                  </a:lnTo>
                  <a:lnTo>
                    <a:pt x="101" y="80"/>
                  </a:lnTo>
                  <a:lnTo>
                    <a:pt x="104" y="68"/>
                  </a:lnTo>
                  <a:lnTo>
                    <a:pt x="106" y="53"/>
                  </a:lnTo>
                  <a:close/>
                </a:path>
              </a:pathLst>
            </a:custGeom>
            <a:solidFill>
              <a:srgbClr val="FFFFFF"/>
            </a:solidFill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69AA1486-CFE2-4347-8A21-2C60243194BA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514600"/>
            <a:ext cx="2930525" cy="288925"/>
            <a:chOff x="976" y="1603"/>
            <a:chExt cx="1846" cy="182"/>
          </a:xfrm>
        </p:grpSpPr>
        <p:sp>
          <p:nvSpPr>
            <p:cNvPr id="18450" name="Rectangle 31">
              <a:extLst>
                <a:ext uri="{FF2B5EF4-FFF2-40B4-BE49-F238E27FC236}">
                  <a16:creationId xmlns:a16="http://schemas.microsoft.com/office/drawing/2014/main" id="{588DC3D1-D836-4A67-9DDD-6D101C0BE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1603"/>
              <a:ext cx="30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de-DE" altLang="en-US" sz="1900" b="1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max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18451" name="Line 32">
              <a:extLst>
                <a:ext uri="{FF2B5EF4-FFF2-40B4-BE49-F238E27FC236}">
                  <a16:creationId xmlns:a16="http://schemas.microsoft.com/office/drawing/2014/main" id="{7E01D7CF-2D18-4C3F-A216-3D60D6C516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70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2" name="Freeform 33">
              <a:extLst>
                <a:ext uri="{FF2B5EF4-FFF2-40B4-BE49-F238E27FC236}">
                  <a16:creationId xmlns:a16="http://schemas.microsoft.com/office/drawing/2014/main" id="{54DE719C-4596-4A9D-ADD6-FDABB922F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" y="1668"/>
              <a:ext cx="53" cy="54"/>
            </a:xfrm>
            <a:custGeom>
              <a:avLst/>
              <a:gdLst>
                <a:gd name="T0" fmla="*/ 1 w 106"/>
                <a:gd name="T1" fmla="*/ 1 h 108"/>
                <a:gd name="T2" fmla="*/ 1 w 106"/>
                <a:gd name="T3" fmla="*/ 1 h 108"/>
                <a:gd name="T4" fmla="*/ 1 w 106"/>
                <a:gd name="T5" fmla="*/ 1 h 108"/>
                <a:gd name="T6" fmla="*/ 1 w 106"/>
                <a:gd name="T7" fmla="*/ 1 h 108"/>
                <a:gd name="T8" fmla="*/ 1 w 106"/>
                <a:gd name="T9" fmla="*/ 1 h 108"/>
                <a:gd name="T10" fmla="*/ 1 w 106"/>
                <a:gd name="T11" fmla="*/ 1 h 108"/>
                <a:gd name="T12" fmla="*/ 1 w 106"/>
                <a:gd name="T13" fmla="*/ 0 h 108"/>
                <a:gd name="T14" fmla="*/ 1 w 106"/>
                <a:gd name="T15" fmla="*/ 1 h 108"/>
                <a:gd name="T16" fmla="*/ 1 w 106"/>
                <a:gd name="T17" fmla="*/ 1 h 108"/>
                <a:gd name="T18" fmla="*/ 1 w 106"/>
                <a:gd name="T19" fmla="*/ 1 h 108"/>
                <a:gd name="T20" fmla="*/ 1 w 106"/>
                <a:gd name="T21" fmla="*/ 1 h 108"/>
                <a:gd name="T22" fmla="*/ 1 w 106"/>
                <a:gd name="T23" fmla="*/ 1 h 108"/>
                <a:gd name="T24" fmla="*/ 0 w 106"/>
                <a:gd name="T25" fmla="*/ 1 h 108"/>
                <a:gd name="T26" fmla="*/ 1 w 106"/>
                <a:gd name="T27" fmla="*/ 1 h 108"/>
                <a:gd name="T28" fmla="*/ 1 w 106"/>
                <a:gd name="T29" fmla="*/ 1 h 108"/>
                <a:gd name="T30" fmla="*/ 1 w 106"/>
                <a:gd name="T31" fmla="*/ 1 h 108"/>
                <a:gd name="T32" fmla="*/ 1 w 106"/>
                <a:gd name="T33" fmla="*/ 1 h 108"/>
                <a:gd name="T34" fmla="*/ 1 w 106"/>
                <a:gd name="T35" fmla="*/ 1 h 108"/>
                <a:gd name="T36" fmla="*/ 1 w 106"/>
                <a:gd name="T37" fmla="*/ 1 h 108"/>
                <a:gd name="T38" fmla="*/ 1 w 106"/>
                <a:gd name="T39" fmla="*/ 1 h 108"/>
                <a:gd name="T40" fmla="*/ 1 w 106"/>
                <a:gd name="T41" fmla="*/ 1 h 108"/>
                <a:gd name="T42" fmla="*/ 1 w 106"/>
                <a:gd name="T43" fmla="*/ 1 h 108"/>
                <a:gd name="T44" fmla="*/ 1 w 106"/>
                <a:gd name="T45" fmla="*/ 1 h 108"/>
                <a:gd name="T46" fmla="*/ 1 w 106"/>
                <a:gd name="T47" fmla="*/ 1 h 108"/>
                <a:gd name="T48" fmla="*/ 1 w 106"/>
                <a:gd name="T49" fmla="*/ 1 h 108"/>
                <a:gd name="T50" fmla="*/ 1 w 106"/>
                <a:gd name="T51" fmla="*/ 1 h 1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6"/>
                <a:gd name="T79" fmla="*/ 0 h 108"/>
                <a:gd name="T80" fmla="*/ 106 w 106"/>
                <a:gd name="T81" fmla="*/ 108 h 1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6" h="108">
                  <a:moveTo>
                    <a:pt x="106" y="55"/>
                  </a:moveTo>
                  <a:lnTo>
                    <a:pt x="104" y="40"/>
                  </a:lnTo>
                  <a:lnTo>
                    <a:pt x="98" y="28"/>
                  </a:lnTo>
                  <a:lnTo>
                    <a:pt x="89" y="17"/>
                  </a:lnTo>
                  <a:lnTo>
                    <a:pt x="78" y="7"/>
                  </a:lnTo>
                  <a:lnTo>
                    <a:pt x="65" y="2"/>
                  </a:lnTo>
                  <a:lnTo>
                    <a:pt x="53" y="0"/>
                  </a:lnTo>
                  <a:lnTo>
                    <a:pt x="38" y="2"/>
                  </a:lnTo>
                  <a:lnTo>
                    <a:pt x="25" y="7"/>
                  </a:lnTo>
                  <a:lnTo>
                    <a:pt x="14" y="17"/>
                  </a:lnTo>
                  <a:lnTo>
                    <a:pt x="7" y="28"/>
                  </a:lnTo>
                  <a:lnTo>
                    <a:pt x="2" y="40"/>
                  </a:lnTo>
                  <a:lnTo>
                    <a:pt x="0" y="55"/>
                  </a:lnTo>
                  <a:lnTo>
                    <a:pt x="2" y="68"/>
                  </a:lnTo>
                  <a:lnTo>
                    <a:pt x="7" y="80"/>
                  </a:lnTo>
                  <a:lnTo>
                    <a:pt x="14" y="91"/>
                  </a:lnTo>
                  <a:lnTo>
                    <a:pt x="25" y="100"/>
                  </a:lnTo>
                  <a:lnTo>
                    <a:pt x="38" y="106"/>
                  </a:lnTo>
                  <a:lnTo>
                    <a:pt x="53" y="108"/>
                  </a:lnTo>
                  <a:lnTo>
                    <a:pt x="65" y="106"/>
                  </a:lnTo>
                  <a:lnTo>
                    <a:pt x="78" y="100"/>
                  </a:lnTo>
                  <a:lnTo>
                    <a:pt x="89" y="91"/>
                  </a:lnTo>
                  <a:lnTo>
                    <a:pt x="98" y="80"/>
                  </a:lnTo>
                  <a:lnTo>
                    <a:pt x="104" y="68"/>
                  </a:lnTo>
                  <a:lnTo>
                    <a:pt x="106" y="55"/>
                  </a:lnTo>
                  <a:close/>
                </a:path>
              </a:pathLst>
            </a:custGeom>
            <a:solidFill>
              <a:srgbClr val="FFFFFF"/>
            </a:solidFill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8447" name="Line 34">
            <a:extLst>
              <a:ext uri="{FF2B5EF4-FFF2-40B4-BE49-F238E27FC236}">
                <a16:creationId xmlns:a16="http://schemas.microsoft.com/office/drawing/2014/main" id="{0305BEEB-0B3C-4A67-9A23-9198C864F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91200"/>
            <a:ext cx="617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48" name="Line 35">
            <a:extLst>
              <a:ext uri="{FF2B5EF4-FFF2-40B4-BE49-F238E27FC236}">
                <a16:creationId xmlns:a16="http://schemas.microsoft.com/office/drawing/2014/main" id="{4FBDAC96-73B6-4DF8-8A88-74E0A2323D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16764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49" name="Freeform 16">
            <a:extLst>
              <a:ext uri="{FF2B5EF4-FFF2-40B4-BE49-F238E27FC236}">
                <a16:creationId xmlns:a16="http://schemas.microsoft.com/office/drawing/2014/main" id="{3E603079-7866-40D4-8E5D-894C701FA00E}"/>
              </a:ext>
            </a:extLst>
          </p:cNvPr>
          <p:cNvSpPr>
            <a:spLocks/>
          </p:cNvSpPr>
          <p:nvPr/>
        </p:nvSpPr>
        <p:spPr bwMode="auto">
          <a:xfrm>
            <a:off x="4373563" y="3663950"/>
            <a:ext cx="84137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D04816-5AD6-416B-B3BA-2D40C7F281C8}"/>
              </a:ext>
            </a:extLst>
          </p:cNvPr>
          <p:cNvCxnSpPr/>
          <p:nvPr/>
        </p:nvCxnSpPr>
        <p:spPr bwMode="auto">
          <a:xfrm flipV="1">
            <a:off x="4922837" y="3625851"/>
            <a:ext cx="513259" cy="52323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BF04A304-9BA1-4FC4-A761-3FA06653A0AA}"/>
              </a:ext>
            </a:extLst>
          </p:cNvPr>
          <p:cNvSpPr txBox="1"/>
          <p:nvPr/>
        </p:nvSpPr>
        <p:spPr>
          <a:xfrm>
            <a:off x="6379258" y="2354987"/>
            <a:ext cx="1967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dirty="0"/>
              <a:t>Change </a:t>
            </a:r>
            <a:r>
              <a:rPr lang="de-DE" b="1" dirty="0" err="1"/>
              <a:t>factors</a:t>
            </a:r>
            <a:r>
              <a:rPr lang="de-DE" b="1" dirty="0"/>
              <a:t>:</a:t>
            </a:r>
          </a:p>
          <a:p>
            <a:pPr marL="171450" indent="-171450" algn="l">
              <a:buFontTx/>
              <a:buChar char="-"/>
            </a:pPr>
            <a:r>
              <a:rPr lang="de-DE" dirty="0"/>
              <a:t>Income</a:t>
            </a:r>
          </a:p>
          <a:p>
            <a:pPr marL="171450" indent="-171450" algn="l">
              <a:buFontTx/>
              <a:buChar char="-"/>
            </a:pPr>
            <a:r>
              <a:rPr lang="de-DE" dirty="0"/>
              <a:t>Prices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 (</a:t>
            </a:r>
            <a:r>
              <a:rPr lang="de-DE" dirty="0" err="1"/>
              <a:t>substitutes</a:t>
            </a:r>
            <a:r>
              <a:rPr lang="de-DE" dirty="0"/>
              <a:t> and </a:t>
            </a:r>
            <a:r>
              <a:rPr lang="de-DE" dirty="0" err="1"/>
              <a:t>complements</a:t>
            </a:r>
            <a:r>
              <a:rPr lang="de-DE" dirty="0"/>
              <a:t>)</a:t>
            </a:r>
          </a:p>
          <a:p>
            <a:pPr marL="171450" indent="-171450" algn="l">
              <a:buFontTx/>
              <a:buChar char="-"/>
            </a:pPr>
            <a:r>
              <a:rPr lang="de-DE" dirty="0" err="1"/>
              <a:t>Tastes</a:t>
            </a:r>
            <a:endParaRPr lang="de-DE" dirty="0"/>
          </a:p>
          <a:p>
            <a:pPr marL="171450" indent="-171450" algn="l">
              <a:buFontTx/>
              <a:buChar char="-"/>
            </a:pPr>
            <a:r>
              <a:rPr lang="de-DE" dirty="0" err="1"/>
              <a:t>Expectations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endParaRPr lang="de-DE" dirty="0"/>
          </a:p>
          <a:p>
            <a:pPr marL="171450" indent="-171450" algn="l">
              <a:buFontTx/>
              <a:buChar char="-"/>
            </a:pP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buyers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reeform 2">
            <a:extLst>
              <a:ext uri="{FF2B5EF4-FFF2-40B4-BE49-F238E27FC236}">
                <a16:creationId xmlns:a16="http://schemas.microsoft.com/office/drawing/2014/main" id="{BCEB2B78-7BCD-43BE-91EC-6FD1C7B5BE5D}"/>
              </a:ext>
            </a:extLst>
          </p:cNvPr>
          <p:cNvSpPr>
            <a:spLocks/>
          </p:cNvSpPr>
          <p:nvPr/>
        </p:nvSpPr>
        <p:spPr bwMode="auto">
          <a:xfrm>
            <a:off x="2598738" y="1539875"/>
            <a:ext cx="3260725" cy="3357563"/>
          </a:xfrm>
          <a:custGeom>
            <a:avLst/>
            <a:gdLst>
              <a:gd name="T0" fmla="*/ 0 w 2054"/>
              <a:gd name="T1" fmla="*/ 0 h 2115"/>
              <a:gd name="T2" fmla="*/ 2147483646 w 2054"/>
              <a:gd name="T3" fmla="*/ 2147483646 h 2115"/>
              <a:gd name="T4" fmla="*/ 2147483646 w 2054"/>
              <a:gd name="T5" fmla="*/ 2147483646 h 2115"/>
              <a:gd name="T6" fmla="*/ 2147483646 w 2054"/>
              <a:gd name="T7" fmla="*/ 2147483646 h 2115"/>
              <a:gd name="T8" fmla="*/ 2147483646 w 2054"/>
              <a:gd name="T9" fmla="*/ 2147483646 h 2115"/>
              <a:gd name="T10" fmla="*/ 2147483646 w 2054"/>
              <a:gd name="T11" fmla="*/ 2147483646 h 21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54"/>
              <a:gd name="T19" fmla="*/ 0 h 2115"/>
              <a:gd name="T20" fmla="*/ 2054 w 2054"/>
              <a:gd name="T21" fmla="*/ 2115 h 21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54" h="2115">
                <a:moveTo>
                  <a:pt x="0" y="0"/>
                </a:moveTo>
                <a:cubicBezTo>
                  <a:pt x="61" y="86"/>
                  <a:pt x="244" y="367"/>
                  <a:pt x="356" y="515"/>
                </a:cubicBezTo>
                <a:cubicBezTo>
                  <a:pt x="468" y="663"/>
                  <a:pt x="542" y="746"/>
                  <a:pt x="675" y="887"/>
                </a:cubicBezTo>
                <a:cubicBezTo>
                  <a:pt x="808" y="1028"/>
                  <a:pt x="1030" y="1244"/>
                  <a:pt x="1152" y="1364"/>
                </a:cubicBezTo>
                <a:cubicBezTo>
                  <a:pt x="1274" y="1484"/>
                  <a:pt x="1260" y="1482"/>
                  <a:pt x="1410" y="1607"/>
                </a:cubicBezTo>
                <a:cubicBezTo>
                  <a:pt x="1560" y="1732"/>
                  <a:pt x="1920" y="2009"/>
                  <a:pt x="2054" y="211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2" name="Freeform 3">
            <a:extLst>
              <a:ext uri="{FF2B5EF4-FFF2-40B4-BE49-F238E27FC236}">
                <a16:creationId xmlns:a16="http://schemas.microsoft.com/office/drawing/2014/main" id="{DD206AC3-46D2-4A8E-BA14-8C8C1B7930AD}"/>
              </a:ext>
            </a:extLst>
          </p:cNvPr>
          <p:cNvSpPr>
            <a:spLocks/>
          </p:cNvSpPr>
          <p:nvPr/>
        </p:nvSpPr>
        <p:spPr bwMode="auto">
          <a:xfrm>
            <a:off x="2141538" y="1989138"/>
            <a:ext cx="3633787" cy="3400425"/>
          </a:xfrm>
          <a:custGeom>
            <a:avLst/>
            <a:gdLst>
              <a:gd name="T0" fmla="*/ 0 w 2289"/>
              <a:gd name="T1" fmla="*/ 2147483646 h 2142"/>
              <a:gd name="T2" fmla="*/ 2147483646 w 2289"/>
              <a:gd name="T3" fmla="*/ 2147483646 h 2142"/>
              <a:gd name="T4" fmla="*/ 2147483646 w 2289"/>
              <a:gd name="T5" fmla="*/ 2147483646 h 2142"/>
              <a:gd name="T6" fmla="*/ 2147483646 w 2289"/>
              <a:gd name="T7" fmla="*/ 2147483646 h 2142"/>
              <a:gd name="T8" fmla="*/ 2147483646 w 2289"/>
              <a:gd name="T9" fmla="*/ 2147483646 h 2142"/>
              <a:gd name="T10" fmla="*/ 2147483646 w 2289"/>
              <a:gd name="T11" fmla="*/ 0 h 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89"/>
              <a:gd name="T19" fmla="*/ 0 h 2142"/>
              <a:gd name="T20" fmla="*/ 2289 w 2289"/>
              <a:gd name="T21" fmla="*/ 2142 h 21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89" h="2142">
                <a:moveTo>
                  <a:pt x="0" y="2142"/>
                </a:moveTo>
                <a:cubicBezTo>
                  <a:pt x="91" y="2089"/>
                  <a:pt x="387" y="1926"/>
                  <a:pt x="546" y="1824"/>
                </a:cubicBezTo>
                <a:cubicBezTo>
                  <a:pt x="705" y="1722"/>
                  <a:pt x="805" y="1655"/>
                  <a:pt x="955" y="1528"/>
                </a:cubicBezTo>
                <a:cubicBezTo>
                  <a:pt x="1105" y="1401"/>
                  <a:pt x="1318" y="1196"/>
                  <a:pt x="1449" y="1065"/>
                </a:cubicBezTo>
                <a:cubicBezTo>
                  <a:pt x="1580" y="934"/>
                  <a:pt x="1601" y="919"/>
                  <a:pt x="1741" y="742"/>
                </a:cubicBezTo>
                <a:cubicBezTo>
                  <a:pt x="1881" y="565"/>
                  <a:pt x="2175" y="155"/>
                  <a:pt x="2289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3" name="Line 4">
            <a:extLst>
              <a:ext uri="{FF2B5EF4-FFF2-40B4-BE49-F238E27FC236}">
                <a16:creationId xmlns:a16="http://schemas.microsoft.com/office/drawing/2014/main" id="{041C51F2-72A5-42E5-AFA8-D80031C15B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25908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E8C7B36C-222E-4A02-BCEA-93CE270FC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1350" y="911440"/>
            <a:ext cx="6702425" cy="358560"/>
          </a:xfrm>
        </p:spPr>
        <p:txBody>
          <a:bodyPr/>
          <a:lstStyle/>
          <a:p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Price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supply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7C0577D8-0575-44D4-AC89-7F89D9724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81400"/>
            <a:ext cx="266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820F8B5-1DF5-446D-B2C2-53868760F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8" y="1844675"/>
            <a:ext cx="7731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de-DE" altLang="en-US" i="1" dirty="0">
              <a:latin typeface="Arial" panose="020B0604020202020204" pitchFamily="34" charset="0"/>
            </a:endParaRPr>
          </a:p>
        </p:txBody>
      </p:sp>
      <p:sp>
        <p:nvSpPr>
          <p:cNvPr id="20487" name="Rectangle 8">
            <a:extLst>
              <a:ext uri="{FF2B5EF4-FFF2-40B4-BE49-F238E27FC236}">
                <a16:creationId xmlns:a16="http://schemas.microsoft.com/office/drawing/2014/main" id="{EE37E136-C6AE-4897-9108-E5E0A35F9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264" y="6016625"/>
            <a:ext cx="1795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de-DE" altLang="en-US" i="1" dirty="0">
              <a:latin typeface="Arial" panose="020B0604020202020204" pitchFamily="34" charset="0"/>
            </a:endParaRPr>
          </a:p>
        </p:txBody>
      </p:sp>
      <p:sp>
        <p:nvSpPr>
          <p:cNvPr id="20488" name="Rectangle 9">
            <a:extLst>
              <a:ext uri="{FF2B5EF4-FFF2-40B4-BE49-F238E27FC236}">
                <a16:creationId xmlns:a16="http://schemas.microsoft.com/office/drawing/2014/main" id="{0022B61F-85B6-4476-8298-99E004B1C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6026150"/>
            <a:ext cx="3730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20489" name="Rectangle 10">
            <a:extLst>
              <a:ext uri="{FF2B5EF4-FFF2-40B4-BE49-F238E27FC236}">
                <a16:creationId xmlns:a16="http://schemas.microsoft.com/office/drawing/2014/main" id="{173880AE-03D4-471F-A7B6-78F8016EB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3575050"/>
            <a:ext cx="333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20490" name="Rectangle 11">
            <a:extLst>
              <a:ext uri="{FF2B5EF4-FFF2-40B4-BE49-F238E27FC236}">
                <a16:creationId xmlns:a16="http://schemas.microsoft.com/office/drawing/2014/main" id="{CB98CC7A-E30C-4B77-868C-E861717B8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096" y="4752975"/>
            <a:ext cx="8720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Demand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20491" name="Rectangle 12">
            <a:extLst>
              <a:ext uri="{FF2B5EF4-FFF2-40B4-BE49-F238E27FC236}">
                <a16:creationId xmlns:a16="http://schemas.microsoft.com/office/drawing/2014/main" id="{483B3E30-09AE-48E1-BC12-A87F3DAE2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2493963"/>
            <a:ext cx="2397125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492" name="Rectangle 13">
            <a:extLst>
              <a:ext uri="{FF2B5EF4-FFF2-40B4-BE49-F238E27FC236}">
                <a16:creationId xmlns:a16="http://schemas.microsoft.com/office/drawing/2014/main" id="{B217116A-5185-429E-8400-2163ABC3A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900" y="2095061"/>
            <a:ext cx="7053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20493" name="Line 14">
            <a:extLst>
              <a:ext uri="{FF2B5EF4-FFF2-40B4-BE49-F238E27FC236}">
                <a16:creationId xmlns:a16="http://schemas.microsoft.com/office/drawing/2014/main" id="{AE2BDF03-0540-4E4F-B121-5A71D90036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068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3EB875BD-5D99-47AD-A824-4559FAB578D5}"/>
              </a:ext>
            </a:extLst>
          </p:cNvPr>
          <p:cNvGrpSpPr>
            <a:grpSpLocks/>
          </p:cNvGrpSpPr>
          <p:nvPr/>
        </p:nvGrpSpPr>
        <p:grpSpPr bwMode="auto">
          <a:xfrm>
            <a:off x="1604963" y="1835150"/>
            <a:ext cx="3509962" cy="4470400"/>
            <a:chOff x="1011" y="1156"/>
            <a:chExt cx="2211" cy="2816"/>
          </a:xfrm>
        </p:grpSpPr>
        <p:sp>
          <p:nvSpPr>
            <p:cNvPr id="20502" name="Freeform 16">
              <a:extLst>
                <a:ext uri="{FF2B5EF4-FFF2-40B4-BE49-F238E27FC236}">
                  <a16:creationId xmlns:a16="http://schemas.microsoft.com/office/drawing/2014/main" id="{240E6A59-CD98-421C-8FE0-F8EB63F29CC6}"/>
                </a:ext>
              </a:extLst>
            </p:cNvPr>
            <p:cNvSpPr>
              <a:spLocks/>
            </p:cNvSpPr>
            <p:nvPr/>
          </p:nvSpPr>
          <p:spPr bwMode="auto">
            <a:xfrm rot="10941226" flipV="1">
              <a:off x="1401" y="1156"/>
              <a:ext cx="1821" cy="1850"/>
            </a:xfrm>
            <a:custGeom>
              <a:avLst/>
              <a:gdLst>
                <a:gd name="T0" fmla="*/ 0 w 1644"/>
                <a:gd name="T1" fmla="*/ 0 h 1618"/>
                <a:gd name="T2" fmla="*/ 2836 w 1644"/>
                <a:gd name="T3" fmla="*/ 6267 h 1618"/>
                <a:gd name="T4" fmla="*/ 4681 w 1644"/>
                <a:gd name="T5" fmla="*/ 9954 h 1618"/>
                <a:gd name="T6" fmla="*/ 10358 w 1644"/>
                <a:gd name="T7" fmla="*/ 18035 h 16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4"/>
                <a:gd name="T13" fmla="*/ 0 h 1618"/>
                <a:gd name="T14" fmla="*/ 1644 w 1644"/>
                <a:gd name="T15" fmla="*/ 1618 h 16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4" h="1618">
                  <a:moveTo>
                    <a:pt x="0" y="0"/>
                  </a:moveTo>
                  <a:cubicBezTo>
                    <a:pt x="76" y="95"/>
                    <a:pt x="326" y="413"/>
                    <a:pt x="450" y="562"/>
                  </a:cubicBezTo>
                  <a:cubicBezTo>
                    <a:pt x="574" y="711"/>
                    <a:pt x="544" y="716"/>
                    <a:pt x="743" y="892"/>
                  </a:cubicBezTo>
                  <a:cubicBezTo>
                    <a:pt x="942" y="1068"/>
                    <a:pt x="1456" y="1467"/>
                    <a:pt x="1644" y="161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3" name="Rectangle 19">
              <a:extLst>
                <a:ext uri="{FF2B5EF4-FFF2-40B4-BE49-F238E27FC236}">
                  <a16:creationId xmlns:a16="http://schemas.microsoft.com/office/drawing/2014/main" id="{95D8CB65-1BAF-4C7B-AEFD-172C7522E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1981"/>
              <a:ext cx="16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20504" name="Rectangle 20">
              <a:extLst>
                <a:ext uri="{FF2B5EF4-FFF2-40B4-BE49-F238E27FC236}">
                  <a16:creationId xmlns:a16="http://schemas.microsoft.com/office/drawing/2014/main" id="{3D7C5EE0-BA1A-485A-843B-D84AF4C45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" y="3790"/>
              <a:ext cx="2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20505" name="Rectangle 21">
              <a:extLst>
                <a:ext uri="{FF2B5EF4-FFF2-40B4-BE49-F238E27FC236}">
                  <a16:creationId xmlns:a16="http://schemas.microsoft.com/office/drawing/2014/main" id="{22ED4F4E-B289-428F-9E21-39102AD78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1918"/>
              <a:ext cx="2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de-DE" altLang="en-US" sz="1900" b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20506" name="Line 22">
              <a:extLst>
                <a:ext uri="{FF2B5EF4-FFF2-40B4-BE49-F238E27FC236}">
                  <a16:creationId xmlns:a16="http://schemas.microsoft.com/office/drawing/2014/main" id="{AD11BAAC-EA15-4CA3-8F11-BA9353F4DA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061"/>
              <a:ext cx="11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7" name="Line 23">
              <a:extLst>
                <a:ext uri="{FF2B5EF4-FFF2-40B4-BE49-F238E27FC236}">
                  <a16:creationId xmlns:a16="http://schemas.microsoft.com/office/drawing/2014/main" id="{A71648A2-4761-4291-AEEE-170A29767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0" y="2088"/>
              <a:ext cx="0" cy="1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8" name="Freeform 24">
              <a:extLst>
                <a:ext uri="{FF2B5EF4-FFF2-40B4-BE49-F238E27FC236}">
                  <a16:creationId xmlns:a16="http://schemas.microsoft.com/office/drawing/2014/main" id="{FB6BB358-B31C-40D7-8B8C-E0C54D0A4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" y="2035"/>
              <a:ext cx="53" cy="52"/>
            </a:xfrm>
            <a:custGeom>
              <a:avLst/>
              <a:gdLst>
                <a:gd name="T0" fmla="*/ 1 w 106"/>
                <a:gd name="T1" fmla="*/ 0 h 106"/>
                <a:gd name="T2" fmla="*/ 1 w 106"/>
                <a:gd name="T3" fmla="*/ 0 h 106"/>
                <a:gd name="T4" fmla="*/ 1 w 106"/>
                <a:gd name="T5" fmla="*/ 0 h 106"/>
                <a:gd name="T6" fmla="*/ 1 w 106"/>
                <a:gd name="T7" fmla="*/ 0 h 106"/>
                <a:gd name="T8" fmla="*/ 1 w 106"/>
                <a:gd name="T9" fmla="*/ 0 h 106"/>
                <a:gd name="T10" fmla="*/ 1 w 106"/>
                <a:gd name="T11" fmla="*/ 0 h 106"/>
                <a:gd name="T12" fmla="*/ 1 w 106"/>
                <a:gd name="T13" fmla="*/ 0 h 106"/>
                <a:gd name="T14" fmla="*/ 1 w 106"/>
                <a:gd name="T15" fmla="*/ 0 h 106"/>
                <a:gd name="T16" fmla="*/ 1 w 106"/>
                <a:gd name="T17" fmla="*/ 0 h 106"/>
                <a:gd name="T18" fmla="*/ 1 w 106"/>
                <a:gd name="T19" fmla="*/ 0 h 106"/>
                <a:gd name="T20" fmla="*/ 1 w 106"/>
                <a:gd name="T21" fmla="*/ 0 h 106"/>
                <a:gd name="T22" fmla="*/ 1 w 106"/>
                <a:gd name="T23" fmla="*/ 0 h 106"/>
                <a:gd name="T24" fmla="*/ 0 w 106"/>
                <a:gd name="T25" fmla="*/ 0 h 106"/>
                <a:gd name="T26" fmla="*/ 1 w 106"/>
                <a:gd name="T27" fmla="*/ 0 h 106"/>
                <a:gd name="T28" fmla="*/ 1 w 106"/>
                <a:gd name="T29" fmla="*/ 0 h 106"/>
                <a:gd name="T30" fmla="*/ 1 w 106"/>
                <a:gd name="T31" fmla="*/ 0 h 106"/>
                <a:gd name="T32" fmla="*/ 1 w 106"/>
                <a:gd name="T33" fmla="*/ 0 h 106"/>
                <a:gd name="T34" fmla="*/ 1 w 106"/>
                <a:gd name="T35" fmla="*/ 0 h 106"/>
                <a:gd name="T36" fmla="*/ 1 w 106"/>
                <a:gd name="T37" fmla="*/ 0 h 106"/>
                <a:gd name="T38" fmla="*/ 1 w 106"/>
                <a:gd name="T39" fmla="*/ 0 h 106"/>
                <a:gd name="T40" fmla="*/ 1 w 106"/>
                <a:gd name="T41" fmla="*/ 0 h 106"/>
                <a:gd name="T42" fmla="*/ 1 w 106"/>
                <a:gd name="T43" fmla="*/ 0 h 106"/>
                <a:gd name="T44" fmla="*/ 1 w 106"/>
                <a:gd name="T45" fmla="*/ 0 h 106"/>
                <a:gd name="T46" fmla="*/ 1 w 106"/>
                <a:gd name="T47" fmla="*/ 0 h 106"/>
                <a:gd name="T48" fmla="*/ 1 w 106"/>
                <a:gd name="T49" fmla="*/ 0 h 106"/>
                <a:gd name="T50" fmla="*/ 1 w 106"/>
                <a:gd name="T51" fmla="*/ 0 h 10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6"/>
                <a:gd name="T79" fmla="*/ 0 h 106"/>
                <a:gd name="T80" fmla="*/ 106 w 106"/>
                <a:gd name="T81" fmla="*/ 106 h 10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6" h="106">
                  <a:moveTo>
                    <a:pt x="106" y="53"/>
                  </a:moveTo>
                  <a:lnTo>
                    <a:pt x="104" y="40"/>
                  </a:lnTo>
                  <a:lnTo>
                    <a:pt x="101" y="27"/>
                  </a:lnTo>
                  <a:lnTo>
                    <a:pt x="91" y="16"/>
                  </a:lnTo>
                  <a:lnTo>
                    <a:pt x="81" y="7"/>
                  </a:lnTo>
                  <a:lnTo>
                    <a:pt x="68" y="2"/>
                  </a:lnTo>
                  <a:lnTo>
                    <a:pt x="53" y="0"/>
                  </a:lnTo>
                  <a:lnTo>
                    <a:pt x="40" y="2"/>
                  </a:lnTo>
                  <a:lnTo>
                    <a:pt x="28" y="7"/>
                  </a:lnTo>
                  <a:lnTo>
                    <a:pt x="17" y="16"/>
                  </a:lnTo>
                  <a:lnTo>
                    <a:pt x="8" y="27"/>
                  </a:lnTo>
                  <a:lnTo>
                    <a:pt x="2" y="40"/>
                  </a:lnTo>
                  <a:lnTo>
                    <a:pt x="0" y="53"/>
                  </a:lnTo>
                  <a:lnTo>
                    <a:pt x="2" y="68"/>
                  </a:lnTo>
                  <a:lnTo>
                    <a:pt x="8" y="80"/>
                  </a:lnTo>
                  <a:lnTo>
                    <a:pt x="17" y="91"/>
                  </a:lnTo>
                  <a:lnTo>
                    <a:pt x="28" y="99"/>
                  </a:lnTo>
                  <a:lnTo>
                    <a:pt x="40" y="104"/>
                  </a:lnTo>
                  <a:lnTo>
                    <a:pt x="53" y="106"/>
                  </a:lnTo>
                  <a:lnTo>
                    <a:pt x="68" y="104"/>
                  </a:lnTo>
                  <a:lnTo>
                    <a:pt x="81" y="99"/>
                  </a:lnTo>
                  <a:lnTo>
                    <a:pt x="91" y="91"/>
                  </a:lnTo>
                  <a:lnTo>
                    <a:pt x="101" y="80"/>
                  </a:lnTo>
                  <a:lnTo>
                    <a:pt x="104" y="68"/>
                  </a:lnTo>
                  <a:lnTo>
                    <a:pt x="106" y="53"/>
                  </a:lnTo>
                  <a:close/>
                </a:path>
              </a:pathLst>
            </a:custGeom>
            <a:solidFill>
              <a:srgbClr val="FFFFFF"/>
            </a:solidFill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25">
            <a:extLst>
              <a:ext uri="{FF2B5EF4-FFF2-40B4-BE49-F238E27FC236}">
                <a16:creationId xmlns:a16="http://schemas.microsoft.com/office/drawing/2014/main" id="{9692FBFD-6E7C-497F-BA67-9E5C2DEA2666}"/>
              </a:ext>
            </a:extLst>
          </p:cNvPr>
          <p:cNvGrpSpPr>
            <a:grpSpLocks/>
          </p:cNvGrpSpPr>
          <p:nvPr/>
        </p:nvGrpSpPr>
        <p:grpSpPr bwMode="auto">
          <a:xfrm>
            <a:off x="1516063" y="2674938"/>
            <a:ext cx="2930525" cy="288925"/>
            <a:chOff x="976" y="1603"/>
            <a:chExt cx="1846" cy="182"/>
          </a:xfrm>
        </p:grpSpPr>
        <p:sp>
          <p:nvSpPr>
            <p:cNvPr id="20499" name="Rectangle 26">
              <a:extLst>
                <a:ext uri="{FF2B5EF4-FFF2-40B4-BE49-F238E27FC236}">
                  <a16:creationId xmlns:a16="http://schemas.microsoft.com/office/drawing/2014/main" id="{FCC91D65-F4E0-4B1A-A381-533581792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1603"/>
              <a:ext cx="30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900" b="1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de-DE" altLang="en-US" sz="1900" b="1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max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20500" name="Line 27">
              <a:extLst>
                <a:ext uri="{FF2B5EF4-FFF2-40B4-BE49-F238E27FC236}">
                  <a16:creationId xmlns:a16="http://schemas.microsoft.com/office/drawing/2014/main" id="{B4111831-D8CB-4FCA-BAFD-13E29F0BAB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70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1" name="Freeform 28">
              <a:extLst>
                <a:ext uri="{FF2B5EF4-FFF2-40B4-BE49-F238E27FC236}">
                  <a16:creationId xmlns:a16="http://schemas.microsoft.com/office/drawing/2014/main" id="{09E633BC-EE42-4421-B4C2-50890A33F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" y="1668"/>
              <a:ext cx="53" cy="54"/>
            </a:xfrm>
            <a:custGeom>
              <a:avLst/>
              <a:gdLst>
                <a:gd name="T0" fmla="*/ 1 w 106"/>
                <a:gd name="T1" fmla="*/ 1 h 108"/>
                <a:gd name="T2" fmla="*/ 1 w 106"/>
                <a:gd name="T3" fmla="*/ 1 h 108"/>
                <a:gd name="T4" fmla="*/ 1 w 106"/>
                <a:gd name="T5" fmla="*/ 1 h 108"/>
                <a:gd name="T6" fmla="*/ 1 w 106"/>
                <a:gd name="T7" fmla="*/ 1 h 108"/>
                <a:gd name="T8" fmla="*/ 1 w 106"/>
                <a:gd name="T9" fmla="*/ 1 h 108"/>
                <a:gd name="T10" fmla="*/ 1 w 106"/>
                <a:gd name="T11" fmla="*/ 1 h 108"/>
                <a:gd name="T12" fmla="*/ 1 w 106"/>
                <a:gd name="T13" fmla="*/ 0 h 108"/>
                <a:gd name="T14" fmla="*/ 1 w 106"/>
                <a:gd name="T15" fmla="*/ 1 h 108"/>
                <a:gd name="T16" fmla="*/ 1 w 106"/>
                <a:gd name="T17" fmla="*/ 1 h 108"/>
                <a:gd name="T18" fmla="*/ 1 w 106"/>
                <a:gd name="T19" fmla="*/ 1 h 108"/>
                <a:gd name="T20" fmla="*/ 1 w 106"/>
                <a:gd name="T21" fmla="*/ 1 h 108"/>
                <a:gd name="T22" fmla="*/ 1 w 106"/>
                <a:gd name="T23" fmla="*/ 1 h 108"/>
                <a:gd name="T24" fmla="*/ 0 w 106"/>
                <a:gd name="T25" fmla="*/ 1 h 108"/>
                <a:gd name="T26" fmla="*/ 1 w 106"/>
                <a:gd name="T27" fmla="*/ 1 h 108"/>
                <a:gd name="T28" fmla="*/ 1 w 106"/>
                <a:gd name="T29" fmla="*/ 1 h 108"/>
                <a:gd name="T30" fmla="*/ 1 w 106"/>
                <a:gd name="T31" fmla="*/ 1 h 108"/>
                <a:gd name="T32" fmla="*/ 1 w 106"/>
                <a:gd name="T33" fmla="*/ 1 h 108"/>
                <a:gd name="T34" fmla="*/ 1 w 106"/>
                <a:gd name="T35" fmla="*/ 1 h 108"/>
                <a:gd name="T36" fmla="*/ 1 w 106"/>
                <a:gd name="T37" fmla="*/ 1 h 108"/>
                <a:gd name="T38" fmla="*/ 1 w 106"/>
                <a:gd name="T39" fmla="*/ 1 h 108"/>
                <a:gd name="T40" fmla="*/ 1 w 106"/>
                <a:gd name="T41" fmla="*/ 1 h 108"/>
                <a:gd name="T42" fmla="*/ 1 w 106"/>
                <a:gd name="T43" fmla="*/ 1 h 108"/>
                <a:gd name="T44" fmla="*/ 1 w 106"/>
                <a:gd name="T45" fmla="*/ 1 h 108"/>
                <a:gd name="T46" fmla="*/ 1 w 106"/>
                <a:gd name="T47" fmla="*/ 1 h 108"/>
                <a:gd name="T48" fmla="*/ 1 w 106"/>
                <a:gd name="T49" fmla="*/ 1 h 108"/>
                <a:gd name="T50" fmla="*/ 1 w 106"/>
                <a:gd name="T51" fmla="*/ 1 h 1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6"/>
                <a:gd name="T79" fmla="*/ 0 h 108"/>
                <a:gd name="T80" fmla="*/ 106 w 106"/>
                <a:gd name="T81" fmla="*/ 108 h 1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6" h="108">
                  <a:moveTo>
                    <a:pt x="106" y="55"/>
                  </a:moveTo>
                  <a:lnTo>
                    <a:pt x="104" y="40"/>
                  </a:lnTo>
                  <a:lnTo>
                    <a:pt x="98" y="28"/>
                  </a:lnTo>
                  <a:lnTo>
                    <a:pt x="89" y="17"/>
                  </a:lnTo>
                  <a:lnTo>
                    <a:pt x="78" y="7"/>
                  </a:lnTo>
                  <a:lnTo>
                    <a:pt x="65" y="2"/>
                  </a:lnTo>
                  <a:lnTo>
                    <a:pt x="53" y="0"/>
                  </a:lnTo>
                  <a:lnTo>
                    <a:pt x="38" y="2"/>
                  </a:lnTo>
                  <a:lnTo>
                    <a:pt x="25" y="7"/>
                  </a:lnTo>
                  <a:lnTo>
                    <a:pt x="14" y="17"/>
                  </a:lnTo>
                  <a:lnTo>
                    <a:pt x="7" y="28"/>
                  </a:lnTo>
                  <a:lnTo>
                    <a:pt x="2" y="40"/>
                  </a:lnTo>
                  <a:lnTo>
                    <a:pt x="0" y="55"/>
                  </a:lnTo>
                  <a:lnTo>
                    <a:pt x="2" y="68"/>
                  </a:lnTo>
                  <a:lnTo>
                    <a:pt x="7" y="80"/>
                  </a:lnTo>
                  <a:lnTo>
                    <a:pt x="14" y="91"/>
                  </a:lnTo>
                  <a:lnTo>
                    <a:pt x="25" y="100"/>
                  </a:lnTo>
                  <a:lnTo>
                    <a:pt x="38" y="106"/>
                  </a:lnTo>
                  <a:lnTo>
                    <a:pt x="53" y="108"/>
                  </a:lnTo>
                  <a:lnTo>
                    <a:pt x="65" y="106"/>
                  </a:lnTo>
                  <a:lnTo>
                    <a:pt x="78" y="100"/>
                  </a:lnTo>
                  <a:lnTo>
                    <a:pt x="89" y="91"/>
                  </a:lnTo>
                  <a:lnTo>
                    <a:pt x="98" y="80"/>
                  </a:lnTo>
                  <a:lnTo>
                    <a:pt x="104" y="68"/>
                  </a:lnTo>
                  <a:lnTo>
                    <a:pt x="106" y="55"/>
                  </a:lnTo>
                  <a:close/>
                </a:path>
              </a:pathLst>
            </a:custGeom>
            <a:solidFill>
              <a:srgbClr val="FFFFFF"/>
            </a:solidFill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496" name="Line 29">
            <a:extLst>
              <a:ext uri="{FF2B5EF4-FFF2-40B4-BE49-F238E27FC236}">
                <a16:creationId xmlns:a16="http://schemas.microsoft.com/office/drawing/2014/main" id="{65649DC4-1AEA-4707-ADB3-9F69593A4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91200"/>
            <a:ext cx="617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97" name="Line 30">
            <a:extLst>
              <a:ext uri="{FF2B5EF4-FFF2-40B4-BE49-F238E27FC236}">
                <a16:creationId xmlns:a16="http://schemas.microsoft.com/office/drawing/2014/main" id="{E4E9027E-2F39-4CF0-8792-DCD15BA171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16764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98" name="Freeform 31">
            <a:extLst>
              <a:ext uri="{FF2B5EF4-FFF2-40B4-BE49-F238E27FC236}">
                <a16:creationId xmlns:a16="http://schemas.microsoft.com/office/drawing/2014/main" id="{46FD6E09-2A9F-48E2-BA08-167CE594EF3D}"/>
              </a:ext>
            </a:extLst>
          </p:cNvPr>
          <p:cNvSpPr>
            <a:spLocks/>
          </p:cNvSpPr>
          <p:nvPr/>
        </p:nvSpPr>
        <p:spPr bwMode="auto">
          <a:xfrm>
            <a:off x="4373563" y="3663950"/>
            <a:ext cx="84137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07EBC5FD-7116-4353-9147-1192EC7E8525}"/>
              </a:ext>
            </a:extLst>
          </p:cNvPr>
          <p:cNvCxnSpPr/>
          <p:nvPr/>
        </p:nvCxnSpPr>
        <p:spPr bwMode="auto">
          <a:xfrm flipH="1" flipV="1">
            <a:off x="4572000" y="2590800"/>
            <a:ext cx="432048" cy="373063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15">
            <a:extLst>
              <a:ext uri="{FF2B5EF4-FFF2-40B4-BE49-F238E27FC236}">
                <a16:creationId xmlns:a16="http://schemas.microsoft.com/office/drawing/2014/main" id="{5760BBFA-2713-4B5A-9AE3-CDC73848A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434" y="1662113"/>
            <a:ext cx="207749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Shift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of</a:t>
            </a: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curve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C6605A6-7EC6-4B06-B416-A8BF0FFDB7E3}"/>
              </a:ext>
            </a:extLst>
          </p:cNvPr>
          <p:cNvSpPr txBox="1"/>
          <p:nvPr/>
        </p:nvSpPr>
        <p:spPr>
          <a:xfrm>
            <a:off x="6480641" y="2703657"/>
            <a:ext cx="2399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dirty="0"/>
              <a:t>Change </a:t>
            </a:r>
            <a:r>
              <a:rPr lang="de-DE" b="1" dirty="0" err="1"/>
              <a:t>factors</a:t>
            </a:r>
            <a:r>
              <a:rPr lang="de-DE" b="1" dirty="0"/>
              <a:t>:</a:t>
            </a:r>
          </a:p>
          <a:p>
            <a:pPr marL="171450" indent="-171450" algn="l">
              <a:buFontTx/>
              <a:buChar char="-"/>
            </a:pPr>
            <a:r>
              <a:rPr lang="de-DE" dirty="0"/>
              <a:t>Input </a:t>
            </a:r>
            <a:r>
              <a:rPr lang="de-DE" dirty="0" err="1"/>
              <a:t>prices</a:t>
            </a:r>
            <a:endParaRPr lang="de-DE" dirty="0"/>
          </a:p>
          <a:p>
            <a:pPr marL="171450" indent="-171450" algn="l">
              <a:buFontTx/>
              <a:buChar char="-"/>
            </a:pPr>
            <a:r>
              <a:rPr lang="de-DE" dirty="0"/>
              <a:t>Technology </a:t>
            </a:r>
            <a:r>
              <a:rPr lang="de-DE" dirty="0" err="1"/>
              <a:t>reducing</a:t>
            </a:r>
            <a:r>
              <a:rPr lang="de-DE" dirty="0"/>
              <a:t> </a:t>
            </a:r>
            <a:r>
              <a:rPr lang="de-DE" dirty="0" err="1"/>
              <a:t>costs</a:t>
            </a:r>
            <a:endParaRPr lang="de-DE" dirty="0"/>
          </a:p>
          <a:p>
            <a:pPr marL="171450" indent="-171450" algn="l">
              <a:buFontTx/>
              <a:buChar char="-"/>
            </a:pPr>
            <a:r>
              <a:rPr lang="de-DE" dirty="0" err="1"/>
              <a:t>Expectations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endParaRPr lang="de-DE" dirty="0"/>
          </a:p>
          <a:p>
            <a:pPr marL="171450" indent="-171450" algn="l">
              <a:buFontTx/>
              <a:buChar char="-"/>
            </a:pP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sellers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546AA399-9770-4DC5-A8A6-E94D78DB9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6725" y="3111500"/>
            <a:ext cx="1219200" cy="27432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338" name="Freeform 3">
            <a:extLst>
              <a:ext uri="{FF2B5EF4-FFF2-40B4-BE49-F238E27FC236}">
                <a16:creationId xmlns:a16="http://schemas.microsoft.com/office/drawing/2014/main" id="{1C3EEA21-FABB-4EEA-9160-EC414310D3F5}"/>
              </a:ext>
            </a:extLst>
          </p:cNvPr>
          <p:cNvSpPr>
            <a:spLocks/>
          </p:cNvSpPr>
          <p:nvPr/>
        </p:nvSpPr>
        <p:spPr bwMode="auto">
          <a:xfrm>
            <a:off x="4894263" y="2362200"/>
            <a:ext cx="2971800" cy="3124200"/>
          </a:xfrm>
          <a:custGeom>
            <a:avLst/>
            <a:gdLst>
              <a:gd name="T0" fmla="*/ 0 w 1872"/>
              <a:gd name="T1" fmla="*/ 0 h 1968"/>
              <a:gd name="T2" fmla="*/ 2147483646 w 1872"/>
              <a:gd name="T3" fmla="*/ 2147483646 h 1968"/>
              <a:gd name="T4" fmla="*/ 2147483646 w 1872"/>
              <a:gd name="T5" fmla="*/ 2147483646 h 1968"/>
              <a:gd name="T6" fmla="*/ 0 60000 65536"/>
              <a:gd name="T7" fmla="*/ 0 60000 65536"/>
              <a:gd name="T8" fmla="*/ 0 60000 65536"/>
              <a:gd name="T9" fmla="*/ 0 w 1872"/>
              <a:gd name="T10" fmla="*/ 0 h 1968"/>
              <a:gd name="T11" fmla="*/ 1872 w 1872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968">
                <a:moveTo>
                  <a:pt x="0" y="0"/>
                </a:moveTo>
                <a:cubicBezTo>
                  <a:pt x="324" y="364"/>
                  <a:pt x="648" y="728"/>
                  <a:pt x="960" y="1056"/>
                </a:cubicBezTo>
                <a:cubicBezTo>
                  <a:pt x="1272" y="1384"/>
                  <a:pt x="1572" y="1676"/>
                  <a:pt x="1872" y="1968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9" name="Freeform 4">
            <a:extLst>
              <a:ext uri="{FF2B5EF4-FFF2-40B4-BE49-F238E27FC236}">
                <a16:creationId xmlns:a16="http://schemas.microsoft.com/office/drawing/2014/main" id="{B9B6AD43-C305-43EE-A197-A458FE4E21FF}"/>
              </a:ext>
            </a:extLst>
          </p:cNvPr>
          <p:cNvSpPr>
            <a:spLocks/>
          </p:cNvSpPr>
          <p:nvPr/>
        </p:nvSpPr>
        <p:spPr bwMode="auto">
          <a:xfrm>
            <a:off x="4724400" y="2057400"/>
            <a:ext cx="2809875" cy="2905125"/>
          </a:xfrm>
          <a:custGeom>
            <a:avLst/>
            <a:gdLst>
              <a:gd name="T0" fmla="*/ 0 w 1770"/>
              <a:gd name="T1" fmla="*/ 2147483646 h 1830"/>
              <a:gd name="T2" fmla="*/ 2147483646 w 1770"/>
              <a:gd name="T3" fmla="*/ 2147483646 h 1830"/>
              <a:gd name="T4" fmla="*/ 2147483646 w 1770"/>
              <a:gd name="T5" fmla="*/ 2147483646 h 1830"/>
              <a:gd name="T6" fmla="*/ 2147483646 w 1770"/>
              <a:gd name="T7" fmla="*/ 0 h 1830"/>
              <a:gd name="T8" fmla="*/ 0 60000 65536"/>
              <a:gd name="T9" fmla="*/ 0 60000 65536"/>
              <a:gd name="T10" fmla="*/ 0 60000 65536"/>
              <a:gd name="T11" fmla="*/ 0 60000 65536"/>
              <a:gd name="T12" fmla="*/ 0 w 1770"/>
              <a:gd name="T13" fmla="*/ 0 h 1830"/>
              <a:gd name="T14" fmla="*/ 1770 w 1770"/>
              <a:gd name="T15" fmla="*/ 1830 h 18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0" h="1830">
                <a:moveTo>
                  <a:pt x="0" y="1830"/>
                </a:moveTo>
                <a:cubicBezTo>
                  <a:pt x="155" y="1704"/>
                  <a:pt x="726" y="1246"/>
                  <a:pt x="930" y="1065"/>
                </a:cubicBezTo>
                <a:cubicBezTo>
                  <a:pt x="1134" y="884"/>
                  <a:pt x="1082" y="919"/>
                  <a:pt x="1222" y="742"/>
                </a:cubicBezTo>
                <a:cubicBezTo>
                  <a:pt x="1362" y="565"/>
                  <a:pt x="1656" y="155"/>
                  <a:pt x="177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9F1FA9CE-FC2D-4202-A4E0-859A47D59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9415" y="1407967"/>
            <a:ext cx="6702425" cy="358560"/>
          </a:xfrm>
        </p:spPr>
        <p:txBody>
          <a:bodyPr/>
          <a:lstStyle/>
          <a:p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: Minimum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341" name="Line 6">
            <a:extLst>
              <a:ext uri="{FF2B5EF4-FFF2-40B4-BE49-F238E27FC236}">
                <a16:creationId xmlns:a16="http://schemas.microsoft.com/office/drawing/2014/main" id="{F7B1E1B2-7A81-44B6-BED0-29F270F5C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75" y="3757613"/>
            <a:ext cx="1588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2" name="Line 7">
            <a:extLst>
              <a:ext uri="{FF2B5EF4-FFF2-40B4-BE49-F238E27FC236}">
                <a16:creationId xmlns:a16="http://schemas.microsoft.com/office/drawing/2014/main" id="{27AB995A-8488-45FC-90BD-45D9E7720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75" y="3808413"/>
            <a:ext cx="1588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3" name="Freeform 8">
            <a:extLst>
              <a:ext uri="{FF2B5EF4-FFF2-40B4-BE49-F238E27FC236}">
                <a16:creationId xmlns:a16="http://schemas.microsoft.com/office/drawing/2014/main" id="{E01371EC-4FA2-45E6-9274-7A8100981F1F}"/>
              </a:ext>
            </a:extLst>
          </p:cNvPr>
          <p:cNvSpPr>
            <a:spLocks/>
          </p:cNvSpPr>
          <p:nvPr/>
        </p:nvSpPr>
        <p:spPr bwMode="auto">
          <a:xfrm>
            <a:off x="6216650" y="3767138"/>
            <a:ext cx="1588" cy="4762"/>
          </a:xfrm>
          <a:custGeom>
            <a:avLst/>
            <a:gdLst>
              <a:gd name="T0" fmla="*/ 0 w 1588"/>
              <a:gd name="T1" fmla="*/ 0 h 8"/>
              <a:gd name="T2" fmla="*/ 0 w 1588"/>
              <a:gd name="T3" fmla="*/ 2147483646 h 8"/>
              <a:gd name="T4" fmla="*/ 0 w 1588"/>
              <a:gd name="T5" fmla="*/ 0 h 8"/>
              <a:gd name="T6" fmla="*/ 0 60000 65536"/>
              <a:gd name="T7" fmla="*/ 0 60000 65536"/>
              <a:gd name="T8" fmla="*/ 0 60000 65536"/>
              <a:gd name="T9" fmla="*/ 0 w 1588"/>
              <a:gd name="T10" fmla="*/ 0 h 8"/>
              <a:gd name="T11" fmla="*/ 1588 w 1588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8">
                <a:moveTo>
                  <a:pt x="0" y="0"/>
                </a:moveTo>
                <a:lnTo>
                  <a:pt x="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344" name="Line 9">
            <a:extLst>
              <a:ext uri="{FF2B5EF4-FFF2-40B4-BE49-F238E27FC236}">
                <a16:creationId xmlns:a16="http://schemas.microsoft.com/office/drawing/2014/main" id="{EC613BB0-23A8-4C38-8159-DCBCDE6D1D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8075" y="3770313"/>
            <a:ext cx="285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5" name="Rectangle 10">
            <a:extLst>
              <a:ext uri="{FF2B5EF4-FFF2-40B4-BE49-F238E27FC236}">
                <a16:creationId xmlns:a16="http://schemas.microsoft.com/office/drawing/2014/main" id="{2C02EE45-85D3-424A-B2AC-F3E572489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3644900"/>
            <a:ext cx="266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4346" name="Rectangle 11">
            <a:extLst>
              <a:ext uri="{FF2B5EF4-FFF2-40B4-BE49-F238E27FC236}">
                <a16:creationId xmlns:a16="http://schemas.microsoft.com/office/drawing/2014/main" id="{AA6CADD7-2CEB-47FE-8E3D-B4806DFF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005" y="1892300"/>
            <a:ext cx="16190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4347" name="Rectangle 12">
            <a:extLst>
              <a:ext uri="{FF2B5EF4-FFF2-40B4-BE49-F238E27FC236}">
                <a16:creationId xmlns:a16="http://schemas.microsoft.com/office/drawing/2014/main" id="{98E2EBBB-5540-42EB-941C-6CDE612E4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248" y="6086187"/>
            <a:ext cx="18915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4348" name="Rectangle 13">
            <a:extLst>
              <a:ext uri="{FF2B5EF4-FFF2-40B4-BE49-F238E27FC236}">
                <a16:creationId xmlns:a16="http://schemas.microsoft.com/office/drawing/2014/main" id="{91EC38F4-E8EB-449A-8500-229786417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0" y="6089650"/>
            <a:ext cx="3730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de-DE" altLang="en-US" sz="19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 dirty="0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4349" name="Rectangle 14">
            <a:extLst>
              <a:ext uri="{FF2B5EF4-FFF2-40B4-BE49-F238E27FC236}">
                <a16:creationId xmlns:a16="http://schemas.microsoft.com/office/drawing/2014/main" id="{C81401E0-1057-451B-865D-A8C915641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263" y="3638550"/>
            <a:ext cx="333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4350" name="Freeform 15">
            <a:extLst>
              <a:ext uri="{FF2B5EF4-FFF2-40B4-BE49-F238E27FC236}">
                <a16:creationId xmlns:a16="http://schemas.microsoft.com/office/drawing/2014/main" id="{09C32649-3E2E-4376-A8C4-094C3A345287}"/>
              </a:ext>
            </a:extLst>
          </p:cNvPr>
          <p:cNvSpPr>
            <a:spLocks/>
          </p:cNvSpPr>
          <p:nvPr/>
        </p:nvSpPr>
        <p:spPr bwMode="auto">
          <a:xfrm>
            <a:off x="6132513" y="3714750"/>
            <a:ext cx="84137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351" name="Line 16">
            <a:extLst>
              <a:ext uri="{FF2B5EF4-FFF2-40B4-BE49-F238E27FC236}">
                <a16:creationId xmlns:a16="http://schemas.microsoft.com/office/drawing/2014/main" id="{00F3B246-7543-4BDF-874C-53DBE92DFB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4125" y="37703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2" name="Line 17">
            <a:extLst>
              <a:ext uri="{FF2B5EF4-FFF2-40B4-BE49-F238E27FC236}">
                <a16:creationId xmlns:a16="http://schemas.microsoft.com/office/drawing/2014/main" id="{DE541060-D792-4B45-855A-2EB97B580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7973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3" name="Line 18">
            <a:extLst>
              <a:ext uri="{FF2B5EF4-FFF2-40B4-BE49-F238E27FC236}">
                <a16:creationId xmlns:a16="http://schemas.microsoft.com/office/drawing/2014/main" id="{38BEC9DF-F375-42D0-9BC7-5F7158DD1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325" y="3111500"/>
            <a:ext cx="2892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4" name="Rectangle 19">
            <a:extLst>
              <a:ext uri="{FF2B5EF4-FFF2-40B4-BE49-F238E27FC236}">
                <a16:creationId xmlns:a16="http://schemas.microsoft.com/office/drawing/2014/main" id="{752E02D3-CFDD-4C16-A7E6-3B03FE3D6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2959100"/>
            <a:ext cx="441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min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4355" name="Freeform 20">
            <a:extLst>
              <a:ext uri="{FF2B5EF4-FFF2-40B4-BE49-F238E27FC236}">
                <a16:creationId xmlns:a16="http://schemas.microsoft.com/office/drawing/2014/main" id="{C726359F-166A-41A7-A955-10D67927A493}"/>
              </a:ext>
            </a:extLst>
          </p:cNvPr>
          <p:cNvSpPr>
            <a:spLocks/>
          </p:cNvSpPr>
          <p:nvPr/>
        </p:nvSpPr>
        <p:spPr bwMode="auto">
          <a:xfrm>
            <a:off x="5514975" y="3067050"/>
            <a:ext cx="84138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35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356" name="Freeform 21">
            <a:extLst>
              <a:ext uri="{FF2B5EF4-FFF2-40B4-BE49-F238E27FC236}">
                <a16:creationId xmlns:a16="http://schemas.microsoft.com/office/drawing/2014/main" id="{5E4C39DD-0336-4836-9510-C98D873B76E8}"/>
              </a:ext>
            </a:extLst>
          </p:cNvPr>
          <p:cNvSpPr>
            <a:spLocks/>
          </p:cNvSpPr>
          <p:nvPr/>
        </p:nvSpPr>
        <p:spPr bwMode="auto">
          <a:xfrm>
            <a:off x="6702425" y="3067050"/>
            <a:ext cx="84138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35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4357" name="Rectangle 22">
            <a:extLst>
              <a:ext uri="{FF2B5EF4-FFF2-40B4-BE49-F238E27FC236}">
                <a16:creationId xmlns:a16="http://schemas.microsoft.com/office/drawing/2014/main" id="{FD67CFA0-464E-4F76-B19B-C3EF63121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791" y="2667000"/>
            <a:ext cx="7053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14358" name="Rectangle 23">
            <a:extLst>
              <a:ext uri="{FF2B5EF4-FFF2-40B4-BE49-F238E27FC236}">
                <a16:creationId xmlns:a16="http://schemas.microsoft.com/office/drawing/2014/main" id="{EFA15C3C-45A2-4703-917A-912415E4C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576" y="4419600"/>
            <a:ext cx="10567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14359" name="Line 24">
            <a:extLst>
              <a:ext uri="{FF2B5EF4-FFF2-40B4-BE49-F238E27FC236}">
                <a16:creationId xmlns:a16="http://schemas.microsoft.com/office/drawing/2014/main" id="{77392D70-8778-42A1-B2DF-9BBC741112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17526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60" name="Line 25">
            <a:extLst>
              <a:ext uri="{FF2B5EF4-FFF2-40B4-BE49-F238E27FC236}">
                <a16:creationId xmlns:a16="http://schemas.microsoft.com/office/drawing/2014/main" id="{83194CBE-83A0-4735-8B26-86078D05F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61" name="Text Box 26">
            <a:extLst>
              <a:ext uri="{FF2B5EF4-FFF2-40B4-BE49-F238E27FC236}">
                <a16:creationId xmlns:a16="http://schemas.microsoft.com/office/drawing/2014/main" id="{04FF79DD-C644-422C-AD53-AD596F3CB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8" y="4194175"/>
            <a:ext cx="32496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latin typeface="Arial" panose="020B0604020202020204" pitchFamily="34" charset="0"/>
              </a:rPr>
              <a:t>Examples</a:t>
            </a:r>
            <a:r>
              <a:rPr lang="de-DE" altLang="en-US" sz="1800" dirty="0">
                <a:latin typeface="Arial" panose="020B0604020202020204" pitchFamily="34" charset="0"/>
              </a:rPr>
              <a:t>:</a:t>
            </a: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EU </a:t>
            </a:r>
            <a:r>
              <a:rPr lang="de-DE" altLang="en-US" sz="1800" dirty="0" err="1">
                <a:latin typeface="Arial" panose="020B0604020202020204" pitchFamily="34" charset="0"/>
              </a:rPr>
              <a:t>agriculture</a:t>
            </a:r>
            <a:r>
              <a:rPr lang="de-DE" altLang="en-US" sz="1800" dirty="0"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</a:rPr>
              <a:t>politics</a:t>
            </a:r>
            <a:r>
              <a:rPr lang="de-DE" altLang="en-US" sz="1800" dirty="0">
                <a:latin typeface="Arial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milk </a:t>
            </a:r>
            <a:r>
              <a:rPr lang="de-DE" altLang="en-US" sz="1800" dirty="0" err="1">
                <a:latin typeface="Arial" panose="020B0604020202020204" pitchFamily="34" charset="0"/>
              </a:rPr>
              <a:t>overproduction</a:t>
            </a:r>
            <a:r>
              <a:rPr lang="de-DE" altLang="en-US" sz="1800" dirty="0"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</a:rPr>
              <a:t>discarded</a:t>
            </a: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Minimum </a:t>
            </a:r>
            <a:r>
              <a:rPr lang="de-DE" altLang="en-US" sz="1800" dirty="0" err="1">
                <a:latin typeface="Arial" panose="020B0604020202020204" pitchFamily="34" charset="0"/>
              </a:rPr>
              <a:t>wages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0BE3746-66C1-401D-9713-1C22410DE028}"/>
              </a:ext>
            </a:extLst>
          </p:cNvPr>
          <p:cNvSpPr txBox="1"/>
          <p:nvPr/>
        </p:nvSpPr>
        <p:spPr>
          <a:xfrm>
            <a:off x="4139952" y="6119444"/>
            <a:ext cx="166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demanded</a:t>
            </a:r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19FE1AC-C86B-40C4-A838-EC17A77652E2}"/>
              </a:ext>
            </a:extLst>
          </p:cNvPr>
          <p:cNvSpPr txBox="1"/>
          <p:nvPr/>
        </p:nvSpPr>
        <p:spPr>
          <a:xfrm>
            <a:off x="6455930" y="6109874"/>
            <a:ext cx="166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supplied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7AF44D5-0105-46FE-ACBF-FDC029281CE6}"/>
              </a:ext>
            </a:extLst>
          </p:cNvPr>
          <p:cNvSpPr txBox="1"/>
          <p:nvPr/>
        </p:nvSpPr>
        <p:spPr>
          <a:xfrm>
            <a:off x="5215449" y="5885881"/>
            <a:ext cx="5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Q</a:t>
            </a:r>
            <a:r>
              <a:rPr lang="de-DE" sz="1800" b="1" baseline="-25000" dirty="0"/>
              <a:t>D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9E985BF-D9A6-4B5B-B4F9-3F1B294F770F}"/>
              </a:ext>
            </a:extLst>
          </p:cNvPr>
          <p:cNvSpPr txBox="1"/>
          <p:nvPr/>
        </p:nvSpPr>
        <p:spPr>
          <a:xfrm>
            <a:off x="6621741" y="5868084"/>
            <a:ext cx="561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Q</a:t>
            </a:r>
            <a:r>
              <a:rPr lang="de-DE" sz="1800" b="1" baseline="-25000" dirty="0"/>
              <a:t>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C72292-5387-4150-A3AD-A8D5D73912DD}"/>
              </a:ext>
            </a:extLst>
          </p:cNvPr>
          <p:cNvSpPr txBox="1"/>
          <p:nvPr/>
        </p:nvSpPr>
        <p:spPr>
          <a:xfrm>
            <a:off x="5775260" y="2718203"/>
            <a:ext cx="84956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/>
              <a:t>Excess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F84D3A8-7908-4171-B3D5-9994FE441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1431925" cy="14351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386" name="Freeform 3">
            <a:extLst>
              <a:ext uri="{FF2B5EF4-FFF2-40B4-BE49-F238E27FC236}">
                <a16:creationId xmlns:a16="http://schemas.microsoft.com/office/drawing/2014/main" id="{39D52048-1441-46E4-8128-96A3F34927D5}"/>
              </a:ext>
            </a:extLst>
          </p:cNvPr>
          <p:cNvSpPr>
            <a:spLocks/>
          </p:cNvSpPr>
          <p:nvPr/>
        </p:nvSpPr>
        <p:spPr bwMode="auto">
          <a:xfrm>
            <a:off x="4894263" y="2362200"/>
            <a:ext cx="2971800" cy="3124200"/>
          </a:xfrm>
          <a:custGeom>
            <a:avLst/>
            <a:gdLst>
              <a:gd name="T0" fmla="*/ 0 w 1872"/>
              <a:gd name="T1" fmla="*/ 0 h 1968"/>
              <a:gd name="T2" fmla="*/ 2147483646 w 1872"/>
              <a:gd name="T3" fmla="*/ 2147483646 h 1968"/>
              <a:gd name="T4" fmla="*/ 2147483646 w 1872"/>
              <a:gd name="T5" fmla="*/ 2147483646 h 1968"/>
              <a:gd name="T6" fmla="*/ 0 60000 65536"/>
              <a:gd name="T7" fmla="*/ 0 60000 65536"/>
              <a:gd name="T8" fmla="*/ 0 60000 65536"/>
              <a:gd name="T9" fmla="*/ 0 w 1872"/>
              <a:gd name="T10" fmla="*/ 0 h 1968"/>
              <a:gd name="T11" fmla="*/ 1872 w 1872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968">
                <a:moveTo>
                  <a:pt x="0" y="0"/>
                </a:moveTo>
                <a:cubicBezTo>
                  <a:pt x="324" y="364"/>
                  <a:pt x="648" y="728"/>
                  <a:pt x="960" y="1056"/>
                </a:cubicBezTo>
                <a:cubicBezTo>
                  <a:pt x="1272" y="1384"/>
                  <a:pt x="1572" y="1676"/>
                  <a:pt x="1872" y="1968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87" name="Freeform 4">
            <a:extLst>
              <a:ext uri="{FF2B5EF4-FFF2-40B4-BE49-F238E27FC236}">
                <a16:creationId xmlns:a16="http://schemas.microsoft.com/office/drawing/2014/main" id="{DE98879A-BFBD-43E6-8AFF-94059D8E2504}"/>
              </a:ext>
            </a:extLst>
          </p:cNvPr>
          <p:cNvSpPr>
            <a:spLocks/>
          </p:cNvSpPr>
          <p:nvPr/>
        </p:nvSpPr>
        <p:spPr bwMode="auto">
          <a:xfrm>
            <a:off x="4724400" y="2057400"/>
            <a:ext cx="2809875" cy="2905125"/>
          </a:xfrm>
          <a:custGeom>
            <a:avLst/>
            <a:gdLst>
              <a:gd name="T0" fmla="*/ 0 w 1770"/>
              <a:gd name="T1" fmla="*/ 2147483646 h 1830"/>
              <a:gd name="T2" fmla="*/ 2147483646 w 1770"/>
              <a:gd name="T3" fmla="*/ 2147483646 h 1830"/>
              <a:gd name="T4" fmla="*/ 2147483646 w 1770"/>
              <a:gd name="T5" fmla="*/ 2147483646 h 1830"/>
              <a:gd name="T6" fmla="*/ 2147483646 w 1770"/>
              <a:gd name="T7" fmla="*/ 0 h 1830"/>
              <a:gd name="T8" fmla="*/ 0 60000 65536"/>
              <a:gd name="T9" fmla="*/ 0 60000 65536"/>
              <a:gd name="T10" fmla="*/ 0 60000 65536"/>
              <a:gd name="T11" fmla="*/ 0 60000 65536"/>
              <a:gd name="T12" fmla="*/ 0 w 1770"/>
              <a:gd name="T13" fmla="*/ 0 h 1830"/>
              <a:gd name="T14" fmla="*/ 1770 w 1770"/>
              <a:gd name="T15" fmla="*/ 1830 h 18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0" h="1830">
                <a:moveTo>
                  <a:pt x="0" y="1830"/>
                </a:moveTo>
                <a:cubicBezTo>
                  <a:pt x="155" y="1704"/>
                  <a:pt x="726" y="1246"/>
                  <a:pt x="930" y="1065"/>
                </a:cubicBezTo>
                <a:cubicBezTo>
                  <a:pt x="1134" y="884"/>
                  <a:pt x="1082" y="919"/>
                  <a:pt x="1222" y="742"/>
                </a:cubicBezTo>
                <a:cubicBezTo>
                  <a:pt x="1362" y="565"/>
                  <a:pt x="1656" y="155"/>
                  <a:pt x="177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D7BF6131-0BDC-44B1-A259-FC85785D9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696" y="1272019"/>
            <a:ext cx="6702425" cy="358560"/>
          </a:xfrm>
        </p:spPr>
        <p:txBody>
          <a:bodyPr/>
          <a:lstStyle/>
          <a:p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: Maximum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de-DE" altLang="en-US" i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389" name="Line 6">
            <a:extLst>
              <a:ext uri="{FF2B5EF4-FFF2-40B4-BE49-F238E27FC236}">
                <a16:creationId xmlns:a16="http://schemas.microsoft.com/office/drawing/2014/main" id="{52606B70-67F5-4E80-8151-97B1AD44B9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75" y="3757613"/>
            <a:ext cx="1588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0" name="Freeform 8">
            <a:extLst>
              <a:ext uri="{FF2B5EF4-FFF2-40B4-BE49-F238E27FC236}">
                <a16:creationId xmlns:a16="http://schemas.microsoft.com/office/drawing/2014/main" id="{0E2894EA-3FDF-44BD-BA40-FE5DDF6D3923}"/>
              </a:ext>
            </a:extLst>
          </p:cNvPr>
          <p:cNvSpPr>
            <a:spLocks/>
          </p:cNvSpPr>
          <p:nvPr/>
        </p:nvSpPr>
        <p:spPr bwMode="auto">
          <a:xfrm>
            <a:off x="6216650" y="3767138"/>
            <a:ext cx="1588" cy="4762"/>
          </a:xfrm>
          <a:custGeom>
            <a:avLst/>
            <a:gdLst>
              <a:gd name="T0" fmla="*/ 0 w 1588"/>
              <a:gd name="T1" fmla="*/ 0 h 8"/>
              <a:gd name="T2" fmla="*/ 0 w 1588"/>
              <a:gd name="T3" fmla="*/ 2147483646 h 8"/>
              <a:gd name="T4" fmla="*/ 0 w 1588"/>
              <a:gd name="T5" fmla="*/ 0 h 8"/>
              <a:gd name="T6" fmla="*/ 0 60000 65536"/>
              <a:gd name="T7" fmla="*/ 0 60000 65536"/>
              <a:gd name="T8" fmla="*/ 0 60000 65536"/>
              <a:gd name="T9" fmla="*/ 0 w 1588"/>
              <a:gd name="T10" fmla="*/ 0 h 8"/>
              <a:gd name="T11" fmla="*/ 1588 w 1588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8">
                <a:moveTo>
                  <a:pt x="0" y="0"/>
                </a:moveTo>
                <a:lnTo>
                  <a:pt x="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391" name="Line 9">
            <a:extLst>
              <a:ext uri="{FF2B5EF4-FFF2-40B4-BE49-F238E27FC236}">
                <a16:creationId xmlns:a16="http://schemas.microsoft.com/office/drawing/2014/main" id="{913D94B3-1B76-480A-B14E-76007B354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8075" y="3770313"/>
            <a:ext cx="28575" cy="1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2" name="Rectangle 10">
            <a:extLst>
              <a:ext uri="{FF2B5EF4-FFF2-40B4-BE49-F238E27FC236}">
                <a16:creationId xmlns:a16="http://schemas.microsoft.com/office/drawing/2014/main" id="{41EA830B-A333-4E56-BEFF-05CBE94DB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3644900"/>
            <a:ext cx="266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6393" name="Rectangle 11">
            <a:extLst>
              <a:ext uri="{FF2B5EF4-FFF2-40B4-BE49-F238E27FC236}">
                <a16:creationId xmlns:a16="http://schemas.microsoft.com/office/drawing/2014/main" id="{6C11B742-1428-43CA-8C6F-E289185B8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005" y="1892300"/>
            <a:ext cx="16190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6394" name="Rectangle 12">
            <a:extLst>
              <a:ext uri="{FF2B5EF4-FFF2-40B4-BE49-F238E27FC236}">
                <a16:creationId xmlns:a16="http://schemas.microsoft.com/office/drawing/2014/main" id="{A1CA60D2-59B2-4E7E-B3CB-5E3CC7379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8830" y="6086187"/>
            <a:ext cx="18915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sp>
        <p:nvSpPr>
          <p:cNvPr id="16395" name="Rectangle 13">
            <a:extLst>
              <a:ext uri="{FF2B5EF4-FFF2-40B4-BE49-F238E27FC236}">
                <a16:creationId xmlns:a16="http://schemas.microsoft.com/office/drawing/2014/main" id="{B23D8326-A6DE-494B-861D-4DE141446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0" y="6089650"/>
            <a:ext cx="3730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6396" name="Rectangle 14">
            <a:extLst>
              <a:ext uri="{FF2B5EF4-FFF2-40B4-BE49-F238E27FC236}">
                <a16:creationId xmlns:a16="http://schemas.microsoft.com/office/drawing/2014/main" id="{A11B6CE0-02A7-48B5-BB58-37D801271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263" y="3638550"/>
            <a:ext cx="333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6397" name="Freeform 15">
            <a:extLst>
              <a:ext uri="{FF2B5EF4-FFF2-40B4-BE49-F238E27FC236}">
                <a16:creationId xmlns:a16="http://schemas.microsoft.com/office/drawing/2014/main" id="{969A7A9F-6D7D-4993-9E33-9CCC685EA286}"/>
              </a:ext>
            </a:extLst>
          </p:cNvPr>
          <p:cNvSpPr>
            <a:spLocks/>
          </p:cNvSpPr>
          <p:nvPr/>
        </p:nvSpPr>
        <p:spPr bwMode="auto">
          <a:xfrm>
            <a:off x="6132513" y="3714750"/>
            <a:ext cx="84137" cy="84138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398" name="Line 16">
            <a:extLst>
              <a:ext uri="{FF2B5EF4-FFF2-40B4-BE49-F238E27FC236}">
                <a16:creationId xmlns:a16="http://schemas.microsoft.com/office/drawing/2014/main" id="{8761832B-D2C5-4B8E-9E03-9C0914486E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4125" y="37703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9" name="Line 18">
            <a:extLst>
              <a:ext uri="{FF2B5EF4-FFF2-40B4-BE49-F238E27FC236}">
                <a16:creationId xmlns:a16="http://schemas.microsoft.com/office/drawing/2014/main" id="{9B133C3B-970A-4729-A2CC-81C4A9F62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419600"/>
            <a:ext cx="2960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00" name="Rectangle 19">
            <a:extLst>
              <a:ext uri="{FF2B5EF4-FFF2-40B4-BE49-F238E27FC236}">
                <a16:creationId xmlns:a16="http://schemas.microsoft.com/office/drawing/2014/main" id="{D7F36525-93C1-4262-A22F-4C43B4BAF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477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900" b="1" i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de-DE" altLang="en-US" sz="1900" b="1" baseline="-25000">
                <a:solidFill>
                  <a:srgbClr val="000000"/>
                </a:solidFill>
                <a:latin typeface="Arial" panose="020B0604020202020204" pitchFamily="34" charset="0"/>
              </a:rPr>
              <a:t>max</a:t>
            </a:r>
            <a:endParaRPr lang="de-DE" altLang="en-US">
              <a:latin typeface="Arial" panose="020B0604020202020204" pitchFamily="34" charset="0"/>
            </a:endParaRPr>
          </a:p>
        </p:txBody>
      </p:sp>
      <p:sp>
        <p:nvSpPr>
          <p:cNvPr id="16401" name="Freeform 20">
            <a:extLst>
              <a:ext uri="{FF2B5EF4-FFF2-40B4-BE49-F238E27FC236}">
                <a16:creationId xmlns:a16="http://schemas.microsoft.com/office/drawing/2014/main" id="{4A4BF195-73FD-4212-A7E7-6C43436E9637}"/>
              </a:ext>
            </a:extLst>
          </p:cNvPr>
          <p:cNvSpPr>
            <a:spLocks/>
          </p:cNvSpPr>
          <p:nvPr/>
        </p:nvSpPr>
        <p:spPr bwMode="auto">
          <a:xfrm>
            <a:off x="5334000" y="4389438"/>
            <a:ext cx="84138" cy="84137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35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402" name="Freeform 21">
            <a:extLst>
              <a:ext uri="{FF2B5EF4-FFF2-40B4-BE49-F238E27FC236}">
                <a16:creationId xmlns:a16="http://schemas.microsoft.com/office/drawing/2014/main" id="{365B0569-F6AE-41A5-8F09-E28C3FC593A0}"/>
              </a:ext>
            </a:extLst>
          </p:cNvPr>
          <p:cNvSpPr>
            <a:spLocks/>
          </p:cNvSpPr>
          <p:nvPr/>
        </p:nvSpPr>
        <p:spPr bwMode="auto">
          <a:xfrm>
            <a:off x="6705600" y="4389438"/>
            <a:ext cx="84138" cy="84137"/>
          </a:xfrm>
          <a:custGeom>
            <a:avLst/>
            <a:gdLst>
              <a:gd name="T0" fmla="*/ 2147483646 w 106"/>
              <a:gd name="T1" fmla="*/ 2147483646 h 106"/>
              <a:gd name="T2" fmla="*/ 2147483646 w 106"/>
              <a:gd name="T3" fmla="*/ 2147483646 h 106"/>
              <a:gd name="T4" fmla="*/ 2147483646 w 106"/>
              <a:gd name="T5" fmla="*/ 2147483646 h 106"/>
              <a:gd name="T6" fmla="*/ 2147483646 w 106"/>
              <a:gd name="T7" fmla="*/ 2147483646 h 106"/>
              <a:gd name="T8" fmla="*/ 2147483646 w 106"/>
              <a:gd name="T9" fmla="*/ 2147483646 h 106"/>
              <a:gd name="T10" fmla="*/ 2147483646 w 106"/>
              <a:gd name="T11" fmla="*/ 2147483646 h 106"/>
              <a:gd name="T12" fmla="*/ 2147483646 w 106"/>
              <a:gd name="T13" fmla="*/ 0 h 106"/>
              <a:gd name="T14" fmla="*/ 2147483646 w 106"/>
              <a:gd name="T15" fmla="*/ 2147483646 h 106"/>
              <a:gd name="T16" fmla="*/ 2147483646 w 106"/>
              <a:gd name="T17" fmla="*/ 2147483646 h 106"/>
              <a:gd name="T18" fmla="*/ 2147483646 w 106"/>
              <a:gd name="T19" fmla="*/ 2147483646 h 106"/>
              <a:gd name="T20" fmla="*/ 2147483646 w 106"/>
              <a:gd name="T21" fmla="*/ 2147483646 h 106"/>
              <a:gd name="T22" fmla="*/ 2147483646 w 106"/>
              <a:gd name="T23" fmla="*/ 2147483646 h 106"/>
              <a:gd name="T24" fmla="*/ 0 w 106"/>
              <a:gd name="T25" fmla="*/ 2147483646 h 106"/>
              <a:gd name="T26" fmla="*/ 2147483646 w 106"/>
              <a:gd name="T27" fmla="*/ 2147483646 h 106"/>
              <a:gd name="T28" fmla="*/ 2147483646 w 106"/>
              <a:gd name="T29" fmla="*/ 2147483646 h 106"/>
              <a:gd name="T30" fmla="*/ 2147483646 w 106"/>
              <a:gd name="T31" fmla="*/ 2147483646 h 106"/>
              <a:gd name="T32" fmla="*/ 2147483646 w 106"/>
              <a:gd name="T33" fmla="*/ 2147483646 h 106"/>
              <a:gd name="T34" fmla="*/ 2147483646 w 106"/>
              <a:gd name="T35" fmla="*/ 2147483646 h 106"/>
              <a:gd name="T36" fmla="*/ 2147483646 w 106"/>
              <a:gd name="T37" fmla="*/ 2147483646 h 106"/>
              <a:gd name="T38" fmla="*/ 2147483646 w 106"/>
              <a:gd name="T39" fmla="*/ 2147483646 h 106"/>
              <a:gd name="T40" fmla="*/ 2147483646 w 106"/>
              <a:gd name="T41" fmla="*/ 2147483646 h 106"/>
              <a:gd name="T42" fmla="*/ 2147483646 w 106"/>
              <a:gd name="T43" fmla="*/ 2147483646 h 106"/>
              <a:gd name="T44" fmla="*/ 2147483646 w 106"/>
              <a:gd name="T45" fmla="*/ 2147483646 h 106"/>
              <a:gd name="T46" fmla="*/ 2147483646 w 106"/>
              <a:gd name="T47" fmla="*/ 2147483646 h 106"/>
              <a:gd name="T48" fmla="*/ 2147483646 w 106"/>
              <a:gd name="T49" fmla="*/ 2147483646 h 106"/>
              <a:gd name="T50" fmla="*/ 2147483646 w 106"/>
              <a:gd name="T51" fmla="*/ 2147483646 h 1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106"/>
              <a:gd name="T80" fmla="*/ 106 w 106"/>
              <a:gd name="T81" fmla="*/ 106 h 1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106">
                <a:moveTo>
                  <a:pt x="106" y="53"/>
                </a:moveTo>
                <a:lnTo>
                  <a:pt x="104" y="40"/>
                </a:lnTo>
                <a:lnTo>
                  <a:pt x="98" y="27"/>
                </a:lnTo>
                <a:lnTo>
                  <a:pt x="89" y="14"/>
                </a:lnTo>
                <a:lnTo>
                  <a:pt x="78" y="7"/>
                </a:lnTo>
                <a:lnTo>
                  <a:pt x="65" y="2"/>
                </a:lnTo>
                <a:lnTo>
                  <a:pt x="53" y="0"/>
                </a:lnTo>
                <a:lnTo>
                  <a:pt x="38" y="2"/>
                </a:lnTo>
                <a:lnTo>
                  <a:pt x="25" y="7"/>
                </a:lnTo>
                <a:lnTo>
                  <a:pt x="14" y="14"/>
                </a:lnTo>
                <a:lnTo>
                  <a:pt x="7" y="27"/>
                </a:lnTo>
                <a:lnTo>
                  <a:pt x="2" y="40"/>
                </a:lnTo>
                <a:lnTo>
                  <a:pt x="0" y="53"/>
                </a:lnTo>
                <a:lnTo>
                  <a:pt x="2" y="67"/>
                </a:lnTo>
                <a:lnTo>
                  <a:pt x="7" y="80"/>
                </a:lnTo>
                <a:lnTo>
                  <a:pt x="14" y="91"/>
                </a:lnTo>
                <a:lnTo>
                  <a:pt x="25" y="98"/>
                </a:lnTo>
                <a:lnTo>
                  <a:pt x="38" y="104"/>
                </a:lnTo>
                <a:lnTo>
                  <a:pt x="53" y="106"/>
                </a:lnTo>
                <a:lnTo>
                  <a:pt x="65" y="104"/>
                </a:lnTo>
                <a:lnTo>
                  <a:pt x="78" y="98"/>
                </a:lnTo>
                <a:lnTo>
                  <a:pt x="89" y="91"/>
                </a:lnTo>
                <a:lnTo>
                  <a:pt x="98" y="80"/>
                </a:lnTo>
                <a:lnTo>
                  <a:pt x="104" y="67"/>
                </a:lnTo>
                <a:lnTo>
                  <a:pt x="106" y="53"/>
                </a:lnTo>
                <a:close/>
              </a:path>
            </a:pathLst>
          </a:custGeom>
          <a:solidFill>
            <a:srgbClr val="FFFFFF"/>
          </a:solidFill>
          <a:ln w="1435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6403" name="Rectangle 22">
            <a:extLst>
              <a:ext uri="{FF2B5EF4-FFF2-40B4-BE49-F238E27FC236}">
                <a16:creationId xmlns:a16="http://schemas.microsoft.com/office/drawing/2014/main" id="{F6897F09-8178-4717-B45A-AE9DCE72F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791" y="2667000"/>
            <a:ext cx="7053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Supply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16404" name="Rectangle 23">
            <a:extLst>
              <a:ext uri="{FF2B5EF4-FFF2-40B4-BE49-F238E27FC236}">
                <a16:creationId xmlns:a16="http://schemas.microsoft.com/office/drawing/2014/main" id="{A9C50A93-C4A8-427C-B7F5-A3EDF8F3A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576" y="4419600"/>
            <a:ext cx="10567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Demand</a:t>
            </a:r>
          </a:p>
        </p:txBody>
      </p:sp>
      <p:sp>
        <p:nvSpPr>
          <p:cNvPr id="16405" name="Line 24">
            <a:extLst>
              <a:ext uri="{FF2B5EF4-FFF2-40B4-BE49-F238E27FC236}">
                <a16:creationId xmlns:a16="http://schemas.microsoft.com/office/drawing/2014/main" id="{D6430FFC-8463-4702-8062-CFA473F388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1752600"/>
            <a:ext cx="0" cy="411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06" name="Line 25">
            <a:extLst>
              <a:ext uri="{FF2B5EF4-FFF2-40B4-BE49-F238E27FC236}">
                <a16:creationId xmlns:a16="http://schemas.microsoft.com/office/drawing/2014/main" id="{FF008628-DD49-40AA-ABF7-380F478A4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07" name="Text Box 26">
            <a:extLst>
              <a:ext uri="{FF2B5EF4-FFF2-40B4-BE49-F238E27FC236}">
                <a16:creationId xmlns:a16="http://schemas.microsoft.com/office/drawing/2014/main" id="{FA52D881-5D00-4704-9E16-935E6028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12" y="4181475"/>
            <a:ext cx="187743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latin typeface="Arial" panose="020B0604020202020204" pitchFamily="34" charset="0"/>
              </a:rPr>
              <a:t>Examples</a:t>
            </a:r>
            <a:r>
              <a:rPr lang="de-DE" altLang="en-US" sz="1800" dirty="0">
                <a:latin typeface="Arial" panose="020B0604020202020204" pitchFamily="34" charset="0"/>
              </a:rPr>
              <a:t>:</a:t>
            </a: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sz="9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latin typeface="Arial" panose="020B0604020202020204" pitchFamily="34" charset="0"/>
              </a:rPr>
              <a:t>apparment</a:t>
            </a:r>
            <a:r>
              <a:rPr lang="de-DE" altLang="en-US" sz="1800" dirty="0"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</a:rPr>
              <a:t>rent</a:t>
            </a:r>
            <a:r>
              <a:rPr lang="de-DE" altLang="en-US" sz="1800" dirty="0">
                <a:latin typeface="Arial" panose="020B0604020202020204" pitchFamily="34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latin typeface="Arial" panose="020B0604020202020204" pitchFamily="34" charset="0"/>
              </a:rPr>
              <a:t>bread</a:t>
            </a:r>
            <a:r>
              <a:rPr lang="de-DE" altLang="en-US" sz="1800" dirty="0">
                <a:latin typeface="Arial" panose="020B0604020202020204" pitchFamily="34" charset="0"/>
              </a:rPr>
              <a:t>/</a:t>
            </a:r>
            <a:r>
              <a:rPr lang="de-DE" altLang="en-US" sz="1800" dirty="0" err="1">
                <a:latin typeface="Arial" panose="020B0604020202020204" pitchFamily="34" charset="0"/>
              </a:rPr>
              <a:t>staples</a:t>
            </a:r>
            <a:r>
              <a:rPr lang="de-DE" altLang="en-US" sz="18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latin typeface="Arial" panose="020B0604020202020204" pitchFamily="34" charset="0"/>
              </a:rPr>
              <a:t>energy</a:t>
            </a:r>
            <a:r>
              <a:rPr lang="de-DE" altLang="en-US" sz="1800" dirty="0">
                <a:latin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</a:rPr>
              <a:t>products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5DA20B2-0AA9-4B7F-BD63-382212291BFD}"/>
              </a:ext>
            </a:extLst>
          </p:cNvPr>
          <p:cNvSpPr txBox="1"/>
          <p:nvPr/>
        </p:nvSpPr>
        <p:spPr>
          <a:xfrm>
            <a:off x="6506364" y="5901521"/>
            <a:ext cx="5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Q</a:t>
            </a:r>
            <a:r>
              <a:rPr lang="de-DE" sz="1800" b="1" baseline="-25000" dirty="0"/>
              <a:t>D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584D6DF-B2E0-4367-823B-AA2085AD086C}"/>
              </a:ext>
            </a:extLst>
          </p:cNvPr>
          <p:cNvSpPr txBox="1"/>
          <p:nvPr/>
        </p:nvSpPr>
        <p:spPr>
          <a:xfrm>
            <a:off x="5116508" y="5921785"/>
            <a:ext cx="5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Q</a:t>
            </a:r>
            <a:r>
              <a:rPr lang="de-DE" sz="1800" b="1" baseline="-25000" dirty="0"/>
              <a:t>S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2BD342A-E3F2-49CF-894E-63000F6F832F}"/>
              </a:ext>
            </a:extLst>
          </p:cNvPr>
          <p:cNvSpPr txBox="1"/>
          <p:nvPr/>
        </p:nvSpPr>
        <p:spPr>
          <a:xfrm>
            <a:off x="6356587" y="6240075"/>
            <a:ext cx="166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demanded</a:t>
            </a:r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B45B56B-FA3C-435D-B545-84A0C971DCDA}"/>
              </a:ext>
            </a:extLst>
          </p:cNvPr>
          <p:cNvSpPr txBox="1"/>
          <p:nvPr/>
        </p:nvSpPr>
        <p:spPr>
          <a:xfrm>
            <a:off x="4514056" y="6239287"/>
            <a:ext cx="166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supplied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A5BA96D-8BA1-4B9C-A03B-606A49D44C20}"/>
              </a:ext>
            </a:extLst>
          </p:cNvPr>
          <p:cNvSpPr txBox="1"/>
          <p:nvPr/>
        </p:nvSpPr>
        <p:spPr>
          <a:xfrm>
            <a:off x="5696912" y="4215020"/>
            <a:ext cx="85605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/>
              <a:t>Shortage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C5A3-0B9F-4CA9-A0B6-E5FF2D70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dirty="0"/>
              <a:t>Demand and Supply: </a:t>
            </a:r>
            <a:r>
              <a:rPr lang="de-DE" dirty="0" err="1"/>
              <a:t>Welfare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markets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5A378-C912-4612-A596-20723126A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16</a:t>
            </a:fld>
            <a:endParaRPr lang="de-DE" altLang="de-DE" dirty="0"/>
          </a:p>
        </p:txBody>
      </p:sp>
      <p:sp>
        <p:nvSpPr>
          <p:cNvPr id="68" name="Gleichschenkliges Dreieck 67">
            <a:extLst>
              <a:ext uri="{FF2B5EF4-FFF2-40B4-BE49-F238E27FC236}">
                <a16:creationId xmlns:a16="http://schemas.microsoft.com/office/drawing/2014/main" id="{F44968F5-E5FE-4EBD-BDB5-4293F7A93F6C}"/>
              </a:ext>
            </a:extLst>
          </p:cNvPr>
          <p:cNvSpPr/>
          <p:nvPr/>
        </p:nvSpPr>
        <p:spPr bwMode="auto">
          <a:xfrm rot="16200000" flipV="1">
            <a:off x="2692146" y="3589145"/>
            <a:ext cx="1662560" cy="1912877"/>
          </a:xfrm>
          <a:prstGeom prst="triangle">
            <a:avLst>
              <a:gd name="adj" fmla="val 100000"/>
            </a:avLst>
          </a:prstGeom>
          <a:noFill/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4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Arial" panose="020B0604020202020204" pitchFamily="34" charset="0"/>
            </a:endParaRPr>
          </a:p>
        </p:txBody>
      </p:sp>
      <p:grpSp>
        <p:nvGrpSpPr>
          <p:cNvPr id="70" name="Gruppieren 27">
            <a:extLst>
              <a:ext uri="{FF2B5EF4-FFF2-40B4-BE49-F238E27FC236}">
                <a16:creationId xmlns:a16="http://schemas.microsoft.com/office/drawing/2014/main" id="{347471D4-1402-42E4-9768-28A22E84C0D6}"/>
              </a:ext>
            </a:extLst>
          </p:cNvPr>
          <p:cNvGrpSpPr>
            <a:grpSpLocks/>
          </p:cNvGrpSpPr>
          <p:nvPr/>
        </p:nvGrpSpPr>
        <p:grpSpPr bwMode="auto">
          <a:xfrm>
            <a:off x="1607716" y="3546445"/>
            <a:ext cx="3346872" cy="2693766"/>
            <a:chOff x="1608140" y="3388287"/>
            <a:chExt cx="3346202" cy="2694682"/>
          </a:xfrm>
        </p:grpSpPr>
        <p:grpSp>
          <p:nvGrpSpPr>
            <p:cNvPr id="71" name="Gruppieren 36">
              <a:extLst>
                <a:ext uri="{FF2B5EF4-FFF2-40B4-BE49-F238E27FC236}">
                  <a16:creationId xmlns:a16="http://schemas.microsoft.com/office/drawing/2014/main" id="{5899EE17-1C80-4712-BED2-D1CBB8FDA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8140" y="3388287"/>
              <a:ext cx="2847827" cy="369457"/>
              <a:chOff x="1680148" y="3493106"/>
              <a:chExt cx="2847827" cy="369457"/>
            </a:xfrm>
          </p:grpSpPr>
          <p:sp>
            <p:nvSpPr>
              <p:cNvPr id="75" name="Textfeld 20">
                <a:extLst>
                  <a:ext uri="{FF2B5EF4-FFF2-40B4-BE49-F238E27FC236}">
                    <a16:creationId xmlns:a16="http://schemas.microsoft.com/office/drawing/2014/main" id="{290AB26A-46E8-46A0-99C0-830B57FE3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148" y="3493106"/>
                <a:ext cx="720080" cy="3694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MCP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cxnSp>
            <p:nvCxnSpPr>
              <p:cNvPr id="76" name="Gerade Verbindung 22">
                <a:extLst>
                  <a:ext uri="{FF2B5EF4-FFF2-40B4-BE49-F238E27FC236}">
                    <a16:creationId xmlns:a16="http://schemas.microsoft.com/office/drawing/2014/main" id="{669B7CB1-B6A5-4B47-A5CC-6A86AEDCA31B}"/>
                  </a:ext>
                </a:extLst>
              </p:cNvPr>
              <p:cNvCxnSpPr>
                <a:cxnSpLocks/>
                <a:stCxn id="92" idx="2"/>
                <a:endCxn id="75" idx="3"/>
              </p:cNvCxnSpPr>
              <p:nvPr/>
            </p:nvCxnSpPr>
            <p:spPr bwMode="auto">
              <a:xfrm flipH="1" flipV="1">
                <a:off x="2400228" y="3677835"/>
                <a:ext cx="2127747" cy="2691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2" name="Gruppieren 37">
              <a:extLst>
                <a:ext uri="{FF2B5EF4-FFF2-40B4-BE49-F238E27FC236}">
                  <a16:creationId xmlns:a16="http://schemas.microsoft.com/office/drawing/2014/main" id="{DC71B15E-8BED-4F82-A211-6E6422CDA6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0246" y="3573016"/>
              <a:ext cx="864096" cy="2509953"/>
              <a:chOff x="4112548" y="3356992"/>
              <a:chExt cx="864096" cy="2509953"/>
            </a:xfrm>
          </p:grpSpPr>
          <p:cxnSp>
            <p:nvCxnSpPr>
              <p:cNvPr id="73" name="Gerade Verbindung 25">
                <a:extLst>
                  <a:ext uri="{FF2B5EF4-FFF2-40B4-BE49-F238E27FC236}">
                    <a16:creationId xmlns:a16="http://schemas.microsoft.com/office/drawing/2014/main" id="{4595333A-40AD-4003-9D14-7A8E06ACBF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522294" y="3356992"/>
                <a:ext cx="27404" cy="2126787"/>
              </a:xfrm>
              <a:prstGeom prst="line">
                <a:avLst/>
              </a:prstGeom>
              <a:noFill/>
              <a:ln w="19050" algn="ctr">
                <a:solidFill>
                  <a:srgbClr val="292929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4" name="Textfeld 18">
                <a:extLst>
                  <a:ext uri="{FF2B5EF4-FFF2-40B4-BE49-F238E27FC236}">
                    <a16:creationId xmlns:a16="http://schemas.microsoft.com/office/drawing/2014/main" id="{99F813DE-A625-42E4-BD03-F21275146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2548" y="5497487"/>
                <a:ext cx="864096" cy="369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MCV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8" name="Gleichschenkliges Dreieck 77">
            <a:extLst>
              <a:ext uri="{FF2B5EF4-FFF2-40B4-BE49-F238E27FC236}">
                <a16:creationId xmlns:a16="http://schemas.microsoft.com/office/drawing/2014/main" id="{A11AACFF-1C3D-446D-B62F-B878C0190FAF}"/>
              </a:ext>
            </a:extLst>
          </p:cNvPr>
          <p:cNvSpPr/>
          <p:nvPr/>
        </p:nvSpPr>
        <p:spPr bwMode="auto">
          <a:xfrm rot="5400000">
            <a:off x="2576517" y="1845813"/>
            <a:ext cx="1862137" cy="1874837"/>
          </a:xfrm>
          <a:prstGeom prst="triangle">
            <a:avLst>
              <a:gd name="adj" fmla="val 100000"/>
            </a:avLst>
          </a:prstGeom>
          <a:noFill/>
          <a:ln w="952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4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uppieren 41">
            <a:extLst>
              <a:ext uri="{FF2B5EF4-FFF2-40B4-BE49-F238E27FC236}">
                <a16:creationId xmlns:a16="http://schemas.microsoft.com/office/drawing/2014/main" id="{E3DF3DEB-0A05-42B4-AD18-C9F05C69C413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2237924"/>
            <a:ext cx="5784850" cy="3150051"/>
            <a:chOff x="2566936" y="1996366"/>
            <a:chExt cx="5784752" cy="3149674"/>
          </a:xfrm>
          <a:effectLst/>
        </p:grpSpPr>
        <p:cxnSp>
          <p:nvCxnSpPr>
            <p:cNvPr id="81" name="Gerade Verbindung 10">
              <a:extLst>
                <a:ext uri="{FF2B5EF4-FFF2-40B4-BE49-F238E27FC236}">
                  <a16:creationId xmlns:a16="http://schemas.microsoft.com/office/drawing/2014/main" id="{06D27623-D0D9-4A9C-B4EA-002C313ABAC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66936" y="1996366"/>
              <a:ext cx="3587366" cy="314967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2" name="Textfeld 35">
              <a:extLst>
                <a:ext uri="{FF2B5EF4-FFF2-40B4-BE49-F238E27FC236}">
                  <a16:creationId xmlns:a16="http://schemas.microsoft.com/office/drawing/2014/main" id="{E73E50BB-1ACA-4FEC-9901-4C2B53332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440" y="2222199"/>
              <a:ext cx="2232248" cy="646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3" name="Gruppieren 24">
            <a:extLst>
              <a:ext uri="{FF2B5EF4-FFF2-40B4-BE49-F238E27FC236}">
                <a16:creationId xmlns:a16="http://schemas.microsoft.com/office/drawing/2014/main" id="{4A8F5166-619E-4EF6-BD34-B2ED341B570D}"/>
              </a:ext>
            </a:extLst>
          </p:cNvPr>
          <p:cNvGrpSpPr>
            <a:grpSpLocks/>
          </p:cNvGrpSpPr>
          <p:nvPr/>
        </p:nvGrpSpPr>
        <p:grpSpPr bwMode="auto">
          <a:xfrm>
            <a:off x="2570166" y="1852163"/>
            <a:ext cx="5969682" cy="3825643"/>
            <a:chOff x="2643546" y="1316598"/>
            <a:chExt cx="5969102" cy="3825136"/>
          </a:xfrm>
          <a:effectLst/>
        </p:grpSpPr>
        <p:cxnSp>
          <p:nvCxnSpPr>
            <p:cNvPr id="84" name="Gerade Verbindung 13">
              <a:extLst>
                <a:ext uri="{FF2B5EF4-FFF2-40B4-BE49-F238E27FC236}">
                  <a16:creationId xmlns:a16="http://schemas.microsoft.com/office/drawing/2014/main" id="{2F2DD82A-60B9-4FA1-82A6-A23FD5EDF46D}"/>
                </a:ext>
              </a:extLst>
            </p:cNvPr>
            <p:cNvCxnSpPr>
              <a:cxnSpLocks/>
              <a:stCxn id="78" idx="2"/>
            </p:cNvCxnSpPr>
            <p:nvPr/>
          </p:nvCxnSpPr>
          <p:spPr bwMode="auto">
            <a:xfrm>
              <a:off x="2643546" y="1316598"/>
              <a:ext cx="3868059" cy="3825136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5" name="Textfeld 38">
              <a:extLst>
                <a:ext uri="{FF2B5EF4-FFF2-40B4-BE49-F238E27FC236}">
                  <a16:creationId xmlns:a16="http://schemas.microsoft.com/office/drawing/2014/main" id="{A02A465D-A83F-4AD5-B933-857FA8BD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0400" y="4473782"/>
              <a:ext cx="2232248" cy="64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6" name="Gruppieren 21">
            <a:extLst>
              <a:ext uri="{FF2B5EF4-FFF2-40B4-BE49-F238E27FC236}">
                <a16:creationId xmlns:a16="http://schemas.microsoft.com/office/drawing/2014/main" id="{9A097F52-AD63-4CAC-92E7-AD8563592339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622425"/>
            <a:ext cx="6264275" cy="4546212"/>
            <a:chOff x="1475656" y="1268760"/>
            <a:chExt cx="6264696" cy="4545759"/>
          </a:xfrm>
        </p:grpSpPr>
        <p:grpSp>
          <p:nvGrpSpPr>
            <p:cNvPr id="87" name="Gruppieren 17">
              <a:extLst>
                <a:ext uri="{FF2B5EF4-FFF2-40B4-BE49-F238E27FC236}">
                  <a16:creationId xmlns:a16="http://schemas.microsoft.com/office/drawing/2014/main" id="{0826DAF3-7A2E-4342-9C5B-2779DB367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776" y="1268760"/>
              <a:ext cx="4176464" cy="4104456"/>
              <a:chOff x="1547664" y="1052736"/>
              <a:chExt cx="4176464" cy="4104456"/>
            </a:xfrm>
          </p:grpSpPr>
          <p:cxnSp>
            <p:nvCxnSpPr>
              <p:cNvPr id="90" name="Gerade Verbindung mit Pfeil 89">
                <a:extLst>
                  <a:ext uri="{FF2B5EF4-FFF2-40B4-BE49-F238E27FC236}">
                    <a16:creationId xmlns:a16="http://schemas.microsoft.com/office/drawing/2014/main" id="{516EF711-FB0E-4168-82B3-B9D979FD7D14}"/>
                  </a:ext>
                </a:extLst>
              </p:cNvPr>
              <p:cNvCxnSpPr/>
              <p:nvPr/>
            </p:nvCxnSpPr>
            <p:spPr bwMode="auto">
              <a:xfrm flipV="1">
                <a:off x="1547117" y="1052736"/>
                <a:ext cx="0" cy="4104866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  <p:cxnSp>
            <p:nvCxnSpPr>
              <p:cNvPr id="91" name="Gerade Verbindung mit Pfeil 90">
                <a:extLst>
                  <a:ext uri="{FF2B5EF4-FFF2-40B4-BE49-F238E27FC236}">
                    <a16:creationId xmlns:a16="http://schemas.microsoft.com/office/drawing/2014/main" id="{9F02174B-837A-4EC2-9E80-59E2660F1581}"/>
                  </a:ext>
                </a:extLst>
              </p:cNvPr>
              <p:cNvCxnSpPr/>
              <p:nvPr/>
            </p:nvCxnSpPr>
            <p:spPr bwMode="auto">
              <a:xfrm>
                <a:off x="1547117" y="5157602"/>
                <a:ext cx="417699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</p:grpSp>
        <p:sp>
          <p:nvSpPr>
            <p:cNvPr id="88" name="Textfeld 41">
              <a:extLst>
                <a:ext uri="{FF2B5EF4-FFF2-40B4-BE49-F238E27FC236}">
                  <a16:creationId xmlns:a16="http://schemas.microsoft.com/office/drawing/2014/main" id="{4FCD4837-8549-4DA0-8540-B18AEAFDC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412776"/>
              <a:ext cx="1008112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Price p</a:t>
              </a:r>
            </a:p>
          </p:txBody>
        </p:sp>
        <p:sp>
          <p:nvSpPr>
            <p:cNvPr id="89" name="Textfeld 42">
              <a:extLst>
                <a:ext uri="{FF2B5EF4-FFF2-40B4-BE49-F238E27FC236}">
                  <a16:creationId xmlns:a16="http://schemas.microsoft.com/office/drawing/2014/main" id="{2FC3C02C-5789-4AC4-A855-FC0091E3A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4208" y="5445224"/>
              <a:ext cx="1296144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93F5CB59-100B-4EC2-95D8-556846904ED9}"/>
              </a:ext>
            </a:extLst>
          </p:cNvPr>
          <p:cNvSpPr/>
          <p:nvPr/>
        </p:nvSpPr>
        <p:spPr bwMode="auto">
          <a:xfrm>
            <a:off x="4456113" y="3697288"/>
            <a:ext cx="71437" cy="73025"/>
          </a:xfrm>
          <a:prstGeom prst="ellipse">
            <a:avLst/>
          </a:prstGeom>
          <a:solidFill>
            <a:srgbClr val="29292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433EEFD-D2DF-4BDA-A938-DFD491DEFDAB}"/>
              </a:ext>
            </a:extLst>
          </p:cNvPr>
          <p:cNvSpPr txBox="1"/>
          <p:nvPr/>
        </p:nvSpPr>
        <p:spPr>
          <a:xfrm>
            <a:off x="539750" y="2348880"/>
            <a:ext cx="187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buyers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willing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pay</a:t>
            </a:r>
            <a:r>
              <a:rPr lang="de-DE" dirty="0"/>
              <a:t> a </a:t>
            </a:r>
            <a:r>
              <a:rPr lang="de-DE" dirty="0" err="1"/>
              <a:t>price</a:t>
            </a:r>
            <a:r>
              <a:rPr lang="de-DE" dirty="0"/>
              <a:t> larger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clearing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but </a:t>
            </a:r>
            <a:r>
              <a:rPr lang="de-DE" dirty="0" err="1"/>
              <a:t>pay</a:t>
            </a:r>
            <a:r>
              <a:rPr lang="de-DE" dirty="0"/>
              <a:t> MCP.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5EC75309-5040-4850-9E2A-4FBC0954AC2B}"/>
              </a:ext>
            </a:extLst>
          </p:cNvPr>
          <p:cNvSpPr txBox="1"/>
          <p:nvPr/>
        </p:nvSpPr>
        <p:spPr>
          <a:xfrm>
            <a:off x="539750" y="4177251"/>
            <a:ext cx="1874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sellers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produce</a:t>
            </a:r>
            <a:r>
              <a:rPr lang="de-DE" dirty="0"/>
              <a:t> at a marginal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clearing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but </a:t>
            </a:r>
            <a:r>
              <a:rPr lang="de-DE" dirty="0" err="1"/>
              <a:t>sell</a:t>
            </a:r>
            <a:r>
              <a:rPr lang="de-DE" dirty="0"/>
              <a:t> at MCP.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6B651BC9-73A5-42DC-AFB9-4DBCCEBFDE7A}"/>
                  </a:ext>
                </a:extLst>
              </p14:cNvPr>
              <p14:cNvContentPartPr/>
              <p14:nvPr/>
            </p14:nvContentPartPr>
            <p14:xfrm>
              <a:off x="2372760" y="1709640"/>
              <a:ext cx="2755440" cy="430308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6B651BC9-73A5-42DC-AFB9-4DBCCEBFDE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63400" y="1700280"/>
                <a:ext cx="2774160" cy="432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4324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C5A3-0B9F-4CA9-A0B6-E5FF2D70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de-DE" dirty="0"/>
              <a:t>Demand and Supply: </a:t>
            </a:r>
            <a:r>
              <a:rPr lang="de-DE" dirty="0" err="1"/>
              <a:t>Welfare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markets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5A378-C912-4612-A596-20723126A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17</a:t>
            </a:fld>
            <a:endParaRPr lang="de-DE" altLang="de-DE" dirty="0"/>
          </a:p>
        </p:txBody>
      </p:sp>
      <p:grpSp>
        <p:nvGrpSpPr>
          <p:cNvPr id="67" name="Gruppieren 30">
            <a:extLst>
              <a:ext uri="{FF2B5EF4-FFF2-40B4-BE49-F238E27FC236}">
                <a16:creationId xmlns:a16="http://schemas.microsoft.com/office/drawing/2014/main" id="{51B0D986-AA5D-419E-AFCA-76406E955863}"/>
              </a:ext>
            </a:extLst>
          </p:cNvPr>
          <p:cNvGrpSpPr>
            <a:grpSpLocks/>
          </p:cNvGrpSpPr>
          <p:nvPr/>
        </p:nvGrpSpPr>
        <p:grpSpPr bwMode="auto">
          <a:xfrm>
            <a:off x="2519303" y="3714301"/>
            <a:ext cx="1960562" cy="1662562"/>
            <a:chOff x="2526553" y="3251532"/>
            <a:chExt cx="1621052" cy="1390454"/>
          </a:xfrm>
        </p:grpSpPr>
        <p:sp>
          <p:nvSpPr>
            <p:cNvPr id="68" name="Gleichschenkliges Dreieck 67">
              <a:extLst>
                <a:ext uri="{FF2B5EF4-FFF2-40B4-BE49-F238E27FC236}">
                  <a16:creationId xmlns:a16="http://schemas.microsoft.com/office/drawing/2014/main" id="{F44968F5-E5FE-4EBD-BDB5-4293F7A93F6C}"/>
                </a:ext>
              </a:extLst>
            </p:cNvPr>
            <p:cNvSpPr/>
            <p:nvPr/>
          </p:nvSpPr>
          <p:spPr bwMode="auto">
            <a:xfrm rot="16200000" flipV="1">
              <a:off x="2661567" y="3155947"/>
              <a:ext cx="1390452" cy="1581625"/>
            </a:xfrm>
            <a:prstGeom prst="triangle">
              <a:avLst>
                <a:gd name="adj" fmla="val 100000"/>
              </a:avLst>
            </a:prstGeom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de-DE" sz="48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feld 32">
              <a:extLst>
                <a:ext uri="{FF2B5EF4-FFF2-40B4-BE49-F238E27FC236}">
                  <a16:creationId xmlns:a16="http://schemas.microsoft.com/office/drawing/2014/main" id="{E700B395-67AF-4B40-9DBC-0A89EE5DB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553" y="3251532"/>
              <a:ext cx="1293494" cy="848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FontTx/>
                <a:buNone/>
              </a:pP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Producer Surplus</a:t>
              </a:r>
              <a:b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</a:b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(PS)</a:t>
              </a:r>
            </a:p>
          </p:txBody>
        </p:sp>
      </p:grpSp>
      <p:grpSp>
        <p:nvGrpSpPr>
          <p:cNvPr id="70" name="Gruppieren 27">
            <a:extLst>
              <a:ext uri="{FF2B5EF4-FFF2-40B4-BE49-F238E27FC236}">
                <a16:creationId xmlns:a16="http://schemas.microsoft.com/office/drawing/2014/main" id="{347471D4-1402-42E4-9768-28A22E84C0D6}"/>
              </a:ext>
            </a:extLst>
          </p:cNvPr>
          <p:cNvGrpSpPr>
            <a:grpSpLocks/>
          </p:cNvGrpSpPr>
          <p:nvPr/>
        </p:nvGrpSpPr>
        <p:grpSpPr bwMode="auto">
          <a:xfrm>
            <a:off x="1607716" y="3546445"/>
            <a:ext cx="3346872" cy="2693766"/>
            <a:chOff x="1608140" y="3388287"/>
            <a:chExt cx="3346202" cy="2694682"/>
          </a:xfrm>
        </p:grpSpPr>
        <p:grpSp>
          <p:nvGrpSpPr>
            <p:cNvPr id="71" name="Gruppieren 36">
              <a:extLst>
                <a:ext uri="{FF2B5EF4-FFF2-40B4-BE49-F238E27FC236}">
                  <a16:creationId xmlns:a16="http://schemas.microsoft.com/office/drawing/2014/main" id="{5899EE17-1C80-4712-BED2-D1CBB8FDA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8140" y="3388287"/>
              <a:ext cx="2847827" cy="369457"/>
              <a:chOff x="1680148" y="3493106"/>
              <a:chExt cx="2847827" cy="369457"/>
            </a:xfrm>
          </p:grpSpPr>
          <p:sp>
            <p:nvSpPr>
              <p:cNvPr id="75" name="Textfeld 20">
                <a:extLst>
                  <a:ext uri="{FF2B5EF4-FFF2-40B4-BE49-F238E27FC236}">
                    <a16:creationId xmlns:a16="http://schemas.microsoft.com/office/drawing/2014/main" id="{290AB26A-46E8-46A0-99C0-830B57FE3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148" y="3493106"/>
                <a:ext cx="720080" cy="3694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MCP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cxnSp>
            <p:nvCxnSpPr>
              <p:cNvPr id="76" name="Gerade Verbindung 22">
                <a:extLst>
                  <a:ext uri="{FF2B5EF4-FFF2-40B4-BE49-F238E27FC236}">
                    <a16:creationId xmlns:a16="http://schemas.microsoft.com/office/drawing/2014/main" id="{669B7CB1-B6A5-4B47-A5CC-6A86AEDCA31B}"/>
                  </a:ext>
                </a:extLst>
              </p:cNvPr>
              <p:cNvCxnSpPr>
                <a:cxnSpLocks/>
                <a:stCxn id="92" idx="2"/>
                <a:endCxn id="75" idx="3"/>
              </p:cNvCxnSpPr>
              <p:nvPr/>
            </p:nvCxnSpPr>
            <p:spPr bwMode="auto">
              <a:xfrm flipH="1" flipV="1">
                <a:off x="2400228" y="3677835"/>
                <a:ext cx="2127747" cy="2691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2" name="Gruppieren 37">
              <a:extLst>
                <a:ext uri="{FF2B5EF4-FFF2-40B4-BE49-F238E27FC236}">
                  <a16:creationId xmlns:a16="http://schemas.microsoft.com/office/drawing/2014/main" id="{DC71B15E-8BED-4F82-A211-6E6422CDA6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0246" y="3573016"/>
              <a:ext cx="864096" cy="2509953"/>
              <a:chOff x="4112548" y="3356992"/>
              <a:chExt cx="864096" cy="2509953"/>
            </a:xfrm>
          </p:grpSpPr>
          <p:cxnSp>
            <p:nvCxnSpPr>
              <p:cNvPr id="73" name="Gerade Verbindung 25">
                <a:extLst>
                  <a:ext uri="{FF2B5EF4-FFF2-40B4-BE49-F238E27FC236}">
                    <a16:creationId xmlns:a16="http://schemas.microsoft.com/office/drawing/2014/main" id="{4595333A-40AD-4003-9D14-7A8E06ACBF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522294" y="3356992"/>
                <a:ext cx="27404" cy="2126787"/>
              </a:xfrm>
              <a:prstGeom prst="line">
                <a:avLst/>
              </a:prstGeom>
              <a:noFill/>
              <a:ln w="19050" algn="ctr">
                <a:solidFill>
                  <a:srgbClr val="292929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4" name="Textfeld 18">
                <a:extLst>
                  <a:ext uri="{FF2B5EF4-FFF2-40B4-BE49-F238E27FC236}">
                    <a16:creationId xmlns:a16="http://schemas.microsoft.com/office/drawing/2014/main" id="{99F813DE-A625-42E4-BD03-F21275146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2548" y="5497487"/>
                <a:ext cx="864096" cy="369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MCV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7" name="Gruppieren 27">
            <a:extLst>
              <a:ext uri="{FF2B5EF4-FFF2-40B4-BE49-F238E27FC236}">
                <a16:creationId xmlns:a16="http://schemas.microsoft.com/office/drawing/2014/main" id="{5AE78FD6-2BD6-4457-AA59-0924F4682649}"/>
              </a:ext>
            </a:extLst>
          </p:cNvPr>
          <p:cNvGrpSpPr>
            <a:grpSpLocks/>
          </p:cNvGrpSpPr>
          <p:nvPr/>
        </p:nvGrpSpPr>
        <p:grpSpPr bwMode="auto">
          <a:xfrm>
            <a:off x="2514144" y="1852164"/>
            <a:ext cx="1930860" cy="1864870"/>
            <a:chOff x="2528613" y="1412917"/>
            <a:chExt cx="1628886" cy="1564164"/>
          </a:xfrm>
        </p:grpSpPr>
        <p:sp>
          <p:nvSpPr>
            <p:cNvPr id="78" name="Gleichschenkliges Dreieck 77">
              <a:extLst>
                <a:ext uri="{FF2B5EF4-FFF2-40B4-BE49-F238E27FC236}">
                  <a16:creationId xmlns:a16="http://schemas.microsoft.com/office/drawing/2014/main" id="{A11AACFF-1C3D-446D-B62F-B878C0190FAF}"/>
                </a:ext>
              </a:extLst>
            </p:cNvPr>
            <p:cNvSpPr/>
            <p:nvPr/>
          </p:nvSpPr>
          <p:spPr bwMode="auto">
            <a:xfrm rot="5400000">
              <a:off x="2585751" y="1403040"/>
              <a:ext cx="1561872" cy="1581625"/>
            </a:xfrm>
            <a:prstGeom prst="triangle">
              <a:avLst>
                <a:gd name="adj" fmla="val 100000"/>
              </a:avLst>
            </a:prstGeom>
            <a:solidFill>
              <a:srgbClr val="008000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de-DE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Textfeld 29">
              <a:extLst>
                <a:ext uri="{FF2B5EF4-FFF2-40B4-BE49-F238E27FC236}">
                  <a16:creationId xmlns:a16="http://schemas.microsoft.com/office/drawing/2014/main" id="{5C8E7DE5-05F7-4184-A7B1-1B26F5AEE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613" y="2125191"/>
              <a:ext cx="1443646" cy="851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FontTx/>
                <a:buNone/>
              </a:pP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(CS)</a:t>
              </a:r>
            </a:p>
            <a:p>
              <a:pPr algn="l" eaLnBrk="0" hangingPunct="0">
                <a:spcBef>
                  <a:spcPct val="0"/>
                </a:spcBef>
                <a:buFontTx/>
                <a:buNone/>
              </a:pP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Consumer Surplus</a:t>
              </a:r>
            </a:p>
          </p:txBody>
        </p:sp>
      </p:grpSp>
      <p:grpSp>
        <p:nvGrpSpPr>
          <p:cNvPr id="80" name="Gruppieren 41">
            <a:extLst>
              <a:ext uri="{FF2B5EF4-FFF2-40B4-BE49-F238E27FC236}">
                <a16:creationId xmlns:a16="http://schemas.microsoft.com/office/drawing/2014/main" id="{E3DF3DEB-0A05-42B4-AD18-C9F05C69C413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2237924"/>
            <a:ext cx="5784850" cy="3150051"/>
            <a:chOff x="2566936" y="1996366"/>
            <a:chExt cx="5784752" cy="3149674"/>
          </a:xfrm>
          <a:effectLst/>
        </p:grpSpPr>
        <p:cxnSp>
          <p:nvCxnSpPr>
            <p:cNvPr id="81" name="Gerade Verbindung 10">
              <a:extLst>
                <a:ext uri="{FF2B5EF4-FFF2-40B4-BE49-F238E27FC236}">
                  <a16:creationId xmlns:a16="http://schemas.microsoft.com/office/drawing/2014/main" id="{06D27623-D0D9-4A9C-B4EA-002C313ABAC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66936" y="1996366"/>
              <a:ext cx="3587366" cy="314967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2" name="Textfeld 35">
              <a:extLst>
                <a:ext uri="{FF2B5EF4-FFF2-40B4-BE49-F238E27FC236}">
                  <a16:creationId xmlns:a16="http://schemas.microsoft.com/office/drawing/2014/main" id="{E73E50BB-1ACA-4FEC-9901-4C2B53332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440" y="2222199"/>
              <a:ext cx="2232248" cy="646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3" name="Gruppieren 24">
            <a:extLst>
              <a:ext uri="{FF2B5EF4-FFF2-40B4-BE49-F238E27FC236}">
                <a16:creationId xmlns:a16="http://schemas.microsoft.com/office/drawing/2014/main" id="{4A8F5166-619E-4EF6-BD34-B2ED341B570D}"/>
              </a:ext>
            </a:extLst>
          </p:cNvPr>
          <p:cNvGrpSpPr>
            <a:grpSpLocks/>
          </p:cNvGrpSpPr>
          <p:nvPr/>
        </p:nvGrpSpPr>
        <p:grpSpPr bwMode="auto">
          <a:xfrm>
            <a:off x="2570166" y="1852163"/>
            <a:ext cx="5969682" cy="3825643"/>
            <a:chOff x="2643546" y="1316598"/>
            <a:chExt cx="5969102" cy="3825136"/>
          </a:xfrm>
          <a:effectLst/>
        </p:grpSpPr>
        <p:cxnSp>
          <p:nvCxnSpPr>
            <p:cNvPr id="84" name="Gerade Verbindung 13">
              <a:extLst>
                <a:ext uri="{FF2B5EF4-FFF2-40B4-BE49-F238E27FC236}">
                  <a16:creationId xmlns:a16="http://schemas.microsoft.com/office/drawing/2014/main" id="{2F2DD82A-60B9-4FA1-82A6-A23FD5EDF46D}"/>
                </a:ext>
              </a:extLst>
            </p:cNvPr>
            <p:cNvCxnSpPr>
              <a:cxnSpLocks/>
              <a:stCxn id="78" idx="2"/>
            </p:cNvCxnSpPr>
            <p:nvPr/>
          </p:nvCxnSpPr>
          <p:spPr bwMode="auto">
            <a:xfrm>
              <a:off x="2643546" y="1316598"/>
              <a:ext cx="3868059" cy="3825136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5" name="Textfeld 38">
              <a:extLst>
                <a:ext uri="{FF2B5EF4-FFF2-40B4-BE49-F238E27FC236}">
                  <a16:creationId xmlns:a16="http://schemas.microsoft.com/office/drawing/2014/main" id="{A02A465D-A83F-4AD5-B933-857FA8BD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0400" y="4473782"/>
              <a:ext cx="2232248" cy="64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6" name="Gruppieren 21">
            <a:extLst>
              <a:ext uri="{FF2B5EF4-FFF2-40B4-BE49-F238E27FC236}">
                <a16:creationId xmlns:a16="http://schemas.microsoft.com/office/drawing/2014/main" id="{9A097F52-AD63-4CAC-92E7-AD8563592339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622425"/>
            <a:ext cx="6264275" cy="4546212"/>
            <a:chOff x="1475656" y="1268760"/>
            <a:chExt cx="6264696" cy="4545759"/>
          </a:xfrm>
        </p:grpSpPr>
        <p:grpSp>
          <p:nvGrpSpPr>
            <p:cNvPr id="87" name="Gruppieren 17">
              <a:extLst>
                <a:ext uri="{FF2B5EF4-FFF2-40B4-BE49-F238E27FC236}">
                  <a16:creationId xmlns:a16="http://schemas.microsoft.com/office/drawing/2014/main" id="{0826DAF3-7A2E-4342-9C5B-2779DB367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776" y="1268760"/>
              <a:ext cx="4176464" cy="4104456"/>
              <a:chOff x="1547664" y="1052736"/>
              <a:chExt cx="4176464" cy="4104456"/>
            </a:xfrm>
          </p:grpSpPr>
          <p:cxnSp>
            <p:nvCxnSpPr>
              <p:cNvPr id="90" name="Gerade Verbindung mit Pfeil 89">
                <a:extLst>
                  <a:ext uri="{FF2B5EF4-FFF2-40B4-BE49-F238E27FC236}">
                    <a16:creationId xmlns:a16="http://schemas.microsoft.com/office/drawing/2014/main" id="{516EF711-FB0E-4168-82B3-B9D979FD7D14}"/>
                  </a:ext>
                </a:extLst>
              </p:cNvPr>
              <p:cNvCxnSpPr/>
              <p:nvPr/>
            </p:nvCxnSpPr>
            <p:spPr bwMode="auto">
              <a:xfrm flipV="1">
                <a:off x="1547117" y="1052736"/>
                <a:ext cx="0" cy="4104866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  <p:cxnSp>
            <p:nvCxnSpPr>
              <p:cNvPr id="91" name="Gerade Verbindung mit Pfeil 90">
                <a:extLst>
                  <a:ext uri="{FF2B5EF4-FFF2-40B4-BE49-F238E27FC236}">
                    <a16:creationId xmlns:a16="http://schemas.microsoft.com/office/drawing/2014/main" id="{9F02174B-837A-4EC2-9E80-59E2660F1581}"/>
                  </a:ext>
                </a:extLst>
              </p:cNvPr>
              <p:cNvCxnSpPr/>
              <p:nvPr/>
            </p:nvCxnSpPr>
            <p:spPr bwMode="auto">
              <a:xfrm>
                <a:off x="1547117" y="5157602"/>
                <a:ext cx="417699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</p:grpSp>
        <p:sp>
          <p:nvSpPr>
            <p:cNvPr id="88" name="Textfeld 41">
              <a:extLst>
                <a:ext uri="{FF2B5EF4-FFF2-40B4-BE49-F238E27FC236}">
                  <a16:creationId xmlns:a16="http://schemas.microsoft.com/office/drawing/2014/main" id="{4FCD4837-8549-4DA0-8540-B18AEAFDC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412776"/>
              <a:ext cx="1008112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Price p</a:t>
              </a:r>
            </a:p>
          </p:txBody>
        </p:sp>
        <p:sp>
          <p:nvSpPr>
            <p:cNvPr id="89" name="Textfeld 42">
              <a:extLst>
                <a:ext uri="{FF2B5EF4-FFF2-40B4-BE49-F238E27FC236}">
                  <a16:creationId xmlns:a16="http://schemas.microsoft.com/office/drawing/2014/main" id="{2FC3C02C-5789-4AC4-A855-FC0091E3A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4208" y="5445224"/>
              <a:ext cx="1296144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93F5CB59-100B-4EC2-95D8-556846904ED9}"/>
              </a:ext>
            </a:extLst>
          </p:cNvPr>
          <p:cNvSpPr/>
          <p:nvPr/>
        </p:nvSpPr>
        <p:spPr bwMode="auto">
          <a:xfrm>
            <a:off x="4456113" y="3697288"/>
            <a:ext cx="71437" cy="73025"/>
          </a:xfrm>
          <a:prstGeom prst="ellipse">
            <a:avLst/>
          </a:prstGeom>
          <a:solidFill>
            <a:srgbClr val="29292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C361BB-6C41-4C5F-8DF1-1D774872FABE}"/>
              </a:ext>
            </a:extLst>
          </p:cNvPr>
          <p:cNvSpPr txBox="1"/>
          <p:nvPr/>
        </p:nvSpPr>
        <p:spPr>
          <a:xfrm>
            <a:off x="844606" y="6186678"/>
            <a:ext cx="720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/>
              <a:t>Total surplus indicates the degree of efficiency of resource allocation.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6E74C98-6B77-4DAD-A1B9-B5B0C82AC6E8}"/>
              </a:ext>
            </a:extLst>
          </p:cNvPr>
          <p:cNvSpPr txBox="1"/>
          <p:nvPr/>
        </p:nvSpPr>
        <p:spPr>
          <a:xfrm>
            <a:off x="515233" y="2392283"/>
            <a:ext cx="1946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The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buyer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willing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pay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minus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buyer</a:t>
            </a:r>
            <a:r>
              <a:rPr lang="de-DE" dirty="0"/>
              <a:t>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pays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it.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90E5064-E32D-406D-A347-71C96AA79449}"/>
              </a:ext>
            </a:extLst>
          </p:cNvPr>
          <p:cNvSpPr txBox="1"/>
          <p:nvPr/>
        </p:nvSpPr>
        <p:spPr>
          <a:xfrm>
            <a:off x="538017" y="4128585"/>
            <a:ext cx="1946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The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seller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good</a:t>
            </a:r>
            <a:r>
              <a:rPr lang="de-DE" dirty="0"/>
              <a:t> minus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seller‘s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providing</a:t>
            </a:r>
            <a:r>
              <a:rPr lang="de-DE" dirty="0"/>
              <a:t> it.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EEE964-165C-4427-B9F3-9E2C6F3D3A79}"/>
              </a:ext>
            </a:extLst>
          </p:cNvPr>
          <p:cNvSpPr txBox="1"/>
          <p:nvPr/>
        </p:nvSpPr>
        <p:spPr>
          <a:xfrm>
            <a:off x="890185" y="5727700"/>
            <a:ext cx="16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/>
              <a:t>CS </a:t>
            </a:r>
            <a:r>
              <a:rPr lang="de-DE" sz="1800" dirty="0"/>
              <a:t>+ PS = TS</a:t>
            </a:r>
          </a:p>
        </p:txBody>
      </p:sp>
    </p:spTree>
    <p:extLst>
      <p:ext uri="{BB962C8B-B14F-4D97-AF65-F5344CB8AC3E}">
        <p14:creationId xmlns:p14="http://schemas.microsoft.com/office/powerpoint/2010/main" val="1151721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/>
                </a:pPr>
                <a:r>
                  <a:rPr lang="en-US" dirty="0"/>
                  <a:t>What is the market clearing price (MCP) and what are the quantities being traded (MCV)?</a:t>
                </a:r>
                <a:endParaRPr lang="de-DE" dirty="0"/>
              </a:p>
              <a:p>
                <a:pPr marL="0" indent="0"/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362" t="-3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18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2544F995-D14C-4973-A7C2-B7F28481A6C3}"/>
                  </a:ext>
                </a:extLst>
              </p14:cNvPr>
              <p14:cNvContentPartPr/>
              <p14:nvPr/>
            </p14:nvContentPartPr>
            <p14:xfrm>
              <a:off x="650520" y="3091320"/>
              <a:ext cx="6576480" cy="248040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2544F995-D14C-4973-A7C2-B7F28481A6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1160" y="3081960"/>
                <a:ext cx="6595200" cy="249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3397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 startAt="2"/>
                </a:pPr>
                <a:r>
                  <a:rPr lang="en-US" dirty="0"/>
                  <a:t>How much is the consumer surplus (CS) and how much is the producer surplus (PS)?</a:t>
                </a:r>
                <a:endParaRPr lang="de-DE" dirty="0"/>
              </a:p>
              <a:p>
                <a:pPr marL="0" indent="0"/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362" t="-3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19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77D9C8A4-C745-46C4-B4AE-2138A1CC49B2}"/>
                  </a:ext>
                </a:extLst>
              </p14:cNvPr>
              <p14:cNvContentPartPr/>
              <p14:nvPr/>
            </p14:nvContentPartPr>
            <p14:xfrm>
              <a:off x="788400" y="3038400"/>
              <a:ext cx="8088120" cy="285984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77D9C8A4-C745-46C4-B4AE-2138A1CC49B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9040" y="3029040"/>
                <a:ext cx="8106840" cy="287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29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Economics and </a:t>
            </a:r>
            <a:r>
              <a:rPr lang="de-DE" dirty="0" err="1"/>
              <a:t>particularities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sector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Supply and </a:t>
            </a:r>
            <a:r>
              <a:rPr lang="de-DE" dirty="0" err="1"/>
              <a:t>demand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Welfare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markets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Tax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– </a:t>
            </a:r>
            <a:r>
              <a:rPr lang="de-DE" dirty="0" err="1"/>
              <a:t>deadweight</a:t>
            </a:r>
            <a:r>
              <a:rPr lang="de-DE" dirty="0"/>
              <a:t> </a:t>
            </a:r>
            <a:r>
              <a:rPr lang="de-DE" dirty="0" err="1"/>
              <a:t>loss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Price </a:t>
            </a:r>
            <a:r>
              <a:rPr lang="de-DE" dirty="0" err="1"/>
              <a:t>elasticity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Costs </a:t>
            </a:r>
            <a:r>
              <a:rPr lang="de-DE" dirty="0" err="1"/>
              <a:t>terminology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Pricing in </a:t>
            </a:r>
            <a:r>
              <a:rPr lang="de-DE" dirty="0" err="1"/>
              <a:t>competitive</a:t>
            </a:r>
            <a:r>
              <a:rPr lang="de-DE" dirty="0"/>
              <a:t> </a:t>
            </a:r>
            <a:r>
              <a:rPr lang="de-DE" dirty="0" err="1"/>
              <a:t>markets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Pricing in </a:t>
            </a:r>
            <a:r>
              <a:rPr lang="de-DE" dirty="0" err="1"/>
              <a:t>monopoly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Cournot</a:t>
            </a:r>
            <a:r>
              <a:rPr lang="de-DE" dirty="0"/>
              <a:t> </a:t>
            </a:r>
            <a:r>
              <a:rPr lang="de-DE" dirty="0" err="1"/>
              <a:t>competition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912483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 startAt="3"/>
                </a:pPr>
                <a:r>
                  <a:rPr lang="en-US" dirty="0"/>
                  <a:t>What will be the market clearing price and what will be the quantities being traded if the price increases by 2 because of a green tax?</a:t>
                </a:r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marL="0" lvl="0" indent="0"/>
                <a:endParaRPr lang="en-US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815" t="-1966" r="-2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20</a:t>
            </a:fld>
            <a:endParaRPr lang="de-DE" alt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C23F012-7336-4FD0-B623-E5B1CE3621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3415281"/>
            <a:ext cx="3202983" cy="301700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068D6505-3981-4D65-838E-743BD154304C}"/>
                  </a:ext>
                </a:extLst>
              </p14:cNvPr>
              <p14:cNvContentPartPr/>
              <p14:nvPr/>
            </p14:nvContentPartPr>
            <p14:xfrm>
              <a:off x="2962800" y="3650760"/>
              <a:ext cx="1776240" cy="24688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068D6505-3981-4D65-838E-743BD15430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53440" y="3641400"/>
                <a:ext cx="1794960" cy="248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2404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 startAt="3"/>
                </a:pPr>
                <a:r>
                  <a:rPr lang="en-US" dirty="0"/>
                  <a:t>What will be the market clearing price and what will be the quantities being traded if the price increases by 2 because of a green tax?</a:t>
                </a:r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lvl="0">
                  <a:buFont typeface="+mj-lt"/>
                  <a:buAutoNum type="alphaLcParenR" startAt="3"/>
                </a:pPr>
                <a:endParaRPr lang="en-US" dirty="0"/>
              </a:p>
              <a:p>
                <a:pPr marL="0" lvl="0" indent="0"/>
                <a:endParaRPr lang="en-US" dirty="0"/>
              </a:p>
              <a:p>
                <a:pPr>
                  <a:buFont typeface="+mj-lt"/>
                  <a:buAutoNum type="alphaLcParenR" startAt="4"/>
                </a:pPr>
                <a:r>
                  <a:rPr lang="en-US" dirty="0"/>
                  <a:t>How much is the tax revenue?</a:t>
                </a:r>
                <a:endParaRPr lang="de-DE" dirty="0"/>
              </a:p>
              <a:p>
                <a:pPr marL="0" lvl="0" indent="0"/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362" t="-3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21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A27A06CB-25FD-4643-B21C-E1087A2EE128}"/>
                  </a:ext>
                </a:extLst>
              </p14:cNvPr>
              <p14:cNvContentPartPr/>
              <p14:nvPr/>
            </p14:nvContentPartPr>
            <p14:xfrm>
              <a:off x="561240" y="3709800"/>
              <a:ext cx="8182440" cy="268632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A27A06CB-25FD-4643-B21C-E1087A2EE12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1880" y="3700440"/>
                <a:ext cx="8201160" cy="270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2573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 with a tax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22</a:t>
            </a:fld>
            <a:endParaRPr lang="de-DE" altLang="de-DE" dirty="0"/>
          </a:p>
        </p:txBody>
      </p:sp>
      <p:grpSp>
        <p:nvGrpSpPr>
          <p:cNvPr id="6" name="Gruppieren 30">
            <a:extLst>
              <a:ext uri="{FF2B5EF4-FFF2-40B4-BE49-F238E27FC236}">
                <a16:creationId xmlns:a16="http://schemas.microsoft.com/office/drawing/2014/main" id="{4A3B4AB0-BF10-416B-98D0-B310050A2327}"/>
              </a:ext>
            </a:extLst>
          </p:cNvPr>
          <p:cNvGrpSpPr>
            <a:grpSpLocks/>
          </p:cNvGrpSpPr>
          <p:nvPr/>
        </p:nvGrpSpPr>
        <p:grpSpPr bwMode="auto">
          <a:xfrm>
            <a:off x="2504939" y="2697377"/>
            <a:ext cx="1490993" cy="1881543"/>
            <a:chOff x="2492924" y="2600750"/>
            <a:chExt cx="1654681" cy="2041236"/>
          </a:xfrm>
        </p:grpSpPr>
        <p:sp>
          <p:nvSpPr>
            <p:cNvPr id="7" name="Gleichschenkliges Dreieck 6">
              <a:extLst>
                <a:ext uri="{FF2B5EF4-FFF2-40B4-BE49-F238E27FC236}">
                  <a16:creationId xmlns:a16="http://schemas.microsoft.com/office/drawing/2014/main" id="{F6A73898-DE68-472E-B008-3A15A220A4BC}"/>
                </a:ext>
              </a:extLst>
            </p:cNvPr>
            <p:cNvSpPr/>
            <p:nvPr/>
          </p:nvSpPr>
          <p:spPr bwMode="auto">
            <a:xfrm rot="16200000" flipV="1">
              <a:off x="2661567" y="3155947"/>
              <a:ext cx="1390452" cy="1581625"/>
            </a:xfrm>
            <a:prstGeom prst="triangle">
              <a:avLst>
                <a:gd name="adj" fmla="val 100000"/>
              </a:avLst>
            </a:prstGeom>
            <a:solidFill>
              <a:schemeClr val="tx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de-DE" sz="48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feld 32">
              <a:extLst>
                <a:ext uri="{FF2B5EF4-FFF2-40B4-BE49-F238E27FC236}">
                  <a16:creationId xmlns:a16="http://schemas.microsoft.com/office/drawing/2014/main" id="{741F4775-31A2-4C0D-957A-74737A1C08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924" y="2600750"/>
              <a:ext cx="1293494" cy="849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FontTx/>
                <a:buNone/>
              </a:pPr>
              <a:endParaRPr lang="de-DE" altLang="de-DE" dirty="0">
                <a:solidFill>
                  <a:srgbClr val="FFFFFF"/>
                </a:solidFill>
                <a:cs typeface="Arial" panose="020B0604020202020204" pitchFamily="34" charset="0"/>
              </a:endParaRPr>
            </a:p>
            <a:p>
              <a:pPr algn="l" eaLnBrk="0" hangingPunct="0">
                <a:spcBef>
                  <a:spcPct val="0"/>
                </a:spcBef>
                <a:buFontTx/>
                <a:buNone/>
              </a:pPr>
              <a:b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</a:b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(PS)</a:t>
              </a:r>
            </a:p>
          </p:txBody>
        </p:sp>
      </p:grpSp>
      <p:grpSp>
        <p:nvGrpSpPr>
          <p:cNvPr id="9" name="Gruppieren 27">
            <a:extLst>
              <a:ext uri="{FF2B5EF4-FFF2-40B4-BE49-F238E27FC236}">
                <a16:creationId xmlns:a16="http://schemas.microsoft.com/office/drawing/2014/main" id="{72357B26-69D4-4998-928E-2BC5403C68C7}"/>
              </a:ext>
            </a:extLst>
          </p:cNvPr>
          <p:cNvGrpSpPr>
            <a:grpSpLocks/>
          </p:cNvGrpSpPr>
          <p:nvPr/>
        </p:nvGrpSpPr>
        <p:grpSpPr bwMode="auto">
          <a:xfrm>
            <a:off x="1607716" y="3546445"/>
            <a:ext cx="3346872" cy="2693766"/>
            <a:chOff x="1608140" y="3388287"/>
            <a:chExt cx="3346202" cy="2694682"/>
          </a:xfrm>
        </p:grpSpPr>
        <p:grpSp>
          <p:nvGrpSpPr>
            <p:cNvPr id="10" name="Gruppieren 36">
              <a:extLst>
                <a:ext uri="{FF2B5EF4-FFF2-40B4-BE49-F238E27FC236}">
                  <a16:creationId xmlns:a16="http://schemas.microsoft.com/office/drawing/2014/main" id="{C56DB280-C734-4DA2-80D6-83D7D10C4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8140" y="3388287"/>
              <a:ext cx="2847827" cy="369457"/>
              <a:chOff x="1680148" y="3493106"/>
              <a:chExt cx="2847827" cy="369457"/>
            </a:xfrm>
          </p:grpSpPr>
          <p:sp>
            <p:nvSpPr>
              <p:cNvPr id="14" name="Textfeld 20">
                <a:extLst>
                  <a:ext uri="{FF2B5EF4-FFF2-40B4-BE49-F238E27FC236}">
                    <a16:creationId xmlns:a16="http://schemas.microsoft.com/office/drawing/2014/main" id="{152D9C2B-0844-4058-A841-3FDC4BE740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148" y="3493106"/>
                <a:ext cx="720080" cy="3694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MCP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cxnSp>
            <p:nvCxnSpPr>
              <p:cNvPr id="15" name="Gerade Verbindung 22">
                <a:extLst>
                  <a:ext uri="{FF2B5EF4-FFF2-40B4-BE49-F238E27FC236}">
                    <a16:creationId xmlns:a16="http://schemas.microsoft.com/office/drawing/2014/main" id="{A245B816-D089-4A9E-8056-DE5850C46941}"/>
                  </a:ext>
                </a:extLst>
              </p:cNvPr>
              <p:cNvCxnSpPr>
                <a:cxnSpLocks/>
                <a:stCxn id="31" idx="2"/>
                <a:endCxn id="14" idx="3"/>
              </p:cNvCxnSpPr>
              <p:nvPr/>
            </p:nvCxnSpPr>
            <p:spPr bwMode="auto">
              <a:xfrm flipH="1" flipV="1">
                <a:off x="2400228" y="3677835"/>
                <a:ext cx="2127747" cy="2691"/>
              </a:xfrm>
              <a:prstGeom prst="line">
                <a:avLst/>
              </a:prstGeom>
              <a:noFill/>
              <a:ln w="19050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" name="Gruppieren 37">
              <a:extLst>
                <a:ext uri="{FF2B5EF4-FFF2-40B4-BE49-F238E27FC236}">
                  <a16:creationId xmlns:a16="http://schemas.microsoft.com/office/drawing/2014/main" id="{7E59F6B5-90D8-43BC-9727-E3B464EA11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0246" y="3573016"/>
              <a:ext cx="864096" cy="2509953"/>
              <a:chOff x="4112548" y="3356992"/>
              <a:chExt cx="864096" cy="2509953"/>
            </a:xfrm>
          </p:grpSpPr>
          <p:cxnSp>
            <p:nvCxnSpPr>
              <p:cNvPr id="12" name="Gerade Verbindung 25">
                <a:extLst>
                  <a:ext uri="{FF2B5EF4-FFF2-40B4-BE49-F238E27FC236}">
                    <a16:creationId xmlns:a16="http://schemas.microsoft.com/office/drawing/2014/main" id="{92F3B5AA-C2A3-4932-A7AE-548E0421A53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522294" y="3356992"/>
                <a:ext cx="27404" cy="2126787"/>
              </a:xfrm>
              <a:prstGeom prst="line">
                <a:avLst/>
              </a:prstGeom>
              <a:noFill/>
              <a:ln w="19050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" name="Textfeld 18">
                <a:extLst>
                  <a:ext uri="{FF2B5EF4-FFF2-40B4-BE49-F238E27FC236}">
                    <a16:creationId xmlns:a16="http://schemas.microsoft.com/office/drawing/2014/main" id="{F7E2D411-DB37-4B08-8B6A-4FBA13BE8C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2548" y="5497487"/>
                <a:ext cx="864096" cy="369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eaLnBrk="0" fontAlgn="auto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MCV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uppieren 27">
            <a:extLst>
              <a:ext uri="{FF2B5EF4-FFF2-40B4-BE49-F238E27FC236}">
                <a16:creationId xmlns:a16="http://schemas.microsoft.com/office/drawing/2014/main" id="{F8B4BCA0-283E-4F10-8FD2-9ABAACC678A2}"/>
              </a:ext>
            </a:extLst>
          </p:cNvPr>
          <p:cNvGrpSpPr>
            <a:grpSpLocks/>
          </p:cNvGrpSpPr>
          <p:nvPr/>
        </p:nvGrpSpPr>
        <p:grpSpPr bwMode="auto">
          <a:xfrm>
            <a:off x="2514144" y="1852166"/>
            <a:ext cx="1481790" cy="1439699"/>
            <a:chOff x="2528613" y="1412917"/>
            <a:chExt cx="1628886" cy="1561872"/>
          </a:xfrm>
        </p:grpSpPr>
        <p:sp>
          <p:nvSpPr>
            <p:cNvPr id="17" name="Gleichschenkliges Dreieck 16">
              <a:extLst>
                <a:ext uri="{FF2B5EF4-FFF2-40B4-BE49-F238E27FC236}">
                  <a16:creationId xmlns:a16="http://schemas.microsoft.com/office/drawing/2014/main" id="{B5CBA943-75CA-4D3B-BC7A-8C0080254423}"/>
                </a:ext>
              </a:extLst>
            </p:cNvPr>
            <p:cNvSpPr/>
            <p:nvPr/>
          </p:nvSpPr>
          <p:spPr bwMode="auto">
            <a:xfrm rot="5400000">
              <a:off x="2585751" y="1403040"/>
              <a:ext cx="1561872" cy="1581625"/>
            </a:xfrm>
            <a:prstGeom prst="triangle">
              <a:avLst>
                <a:gd name="adj" fmla="val 100000"/>
              </a:avLst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de-DE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feld 29">
              <a:extLst>
                <a:ext uri="{FF2B5EF4-FFF2-40B4-BE49-F238E27FC236}">
                  <a16:creationId xmlns:a16="http://schemas.microsoft.com/office/drawing/2014/main" id="{07E79827-B136-45D5-8206-706C445EC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613" y="2125191"/>
              <a:ext cx="1443646" cy="335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FontTx/>
                <a:buNone/>
              </a:pPr>
              <a:r>
                <a:rPr lang="de-DE" altLang="de-DE" dirty="0">
                  <a:solidFill>
                    <a:srgbClr val="FFFFFF"/>
                  </a:solidFill>
                  <a:cs typeface="Arial" panose="020B0604020202020204" pitchFamily="34" charset="0"/>
                </a:rPr>
                <a:t>(CS)</a:t>
              </a:r>
            </a:p>
          </p:txBody>
        </p:sp>
      </p:grpSp>
      <p:grpSp>
        <p:nvGrpSpPr>
          <p:cNvPr id="19" name="Gruppieren 41">
            <a:extLst>
              <a:ext uri="{FF2B5EF4-FFF2-40B4-BE49-F238E27FC236}">
                <a16:creationId xmlns:a16="http://schemas.microsoft.com/office/drawing/2014/main" id="{BDFB7E7A-87CC-434F-AD9A-9C3F41358B35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2237924"/>
            <a:ext cx="5784850" cy="3150051"/>
            <a:chOff x="2566936" y="1996366"/>
            <a:chExt cx="5784752" cy="3149674"/>
          </a:xfrm>
          <a:effectLst/>
        </p:grpSpPr>
        <p:cxnSp>
          <p:nvCxnSpPr>
            <p:cNvPr id="20" name="Gerade Verbindung 10">
              <a:extLst>
                <a:ext uri="{FF2B5EF4-FFF2-40B4-BE49-F238E27FC236}">
                  <a16:creationId xmlns:a16="http://schemas.microsoft.com/office/drawing/2014/main" id="{0F2FC250-4281-4FD9-A567-9EE20D54FC1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66936" y="1996366"/>
              <a:ext cx="3587366" cy="314967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21" name="Textfeld 35">
              <a:extLst>
                <a:ext uri="{FF2B5EF4-FFF2-40B4-BE49-F238E27FC236}">
                  <a16:creationId xmlns:a16="http://schemas.microsoft.com/office/drawing/2014/main" id="{52E50A84-EA4C-4564-A28B-1FA43248BB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440" y="2222199"/>
              <a:ext cx="2232248" cy="646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22" name="Gruppieren 24">
            <a:extLst>
              <a:ext uri="{FF2B5EF4-FFF2-40B4-BE49-F238E27FC236}">
                <a16:creationId xmlns:a16="http://schemas.microsoft.com/office/drawing/2014/main" id="{E790262C-7774-4AF6-96EE-AA8DD877D168}"/>
              </a:ext>
            </a:extLst>
          </p:cNvPr>
          <p:cNvGrpSpPr>
            <a:grpSpLocks/>
          </p:cNvGrpSpPr>
          <p:nvPr/>
        </p:nvGrpSpPr>
        <p:grpSpPr bwMode="auto">
          <a:xfrm>
            <a:off x="2557138" y="1852166"/>
            <a:ext cx="5829742" cy="3825640"/>
            <a:chOff x="2630519" y="1316601"/>
            <a:chExt cx="5829176" cy="3825133"/>
          </a:xfrm>
          <a:effectLst/>
        </p:grpSpPr>
        <p:cxnSp>
          <p:nvCxnSpPr>
            <p:cNvPr id="23" name="Gerade Verbindung 13">
              <a:extLst>
                <a:ext uri="{FF2B5EF4-FFF2-40B4-BE49-F238E27FC236}">
                  <a16:creationId xmlns:a16="http://schemas.microsoft.com/office/drawing/2014/main" id="{75557254-C469-4B99-9CB0-5176F1D51C2F}"/>
                </a:ext>
              </a:extLst>
            </p:cNvPr>
            <p:cNvCxnSpPr>
              <a:cxnSpLocks/>
              <a:stCxn id="17" idx="2"/>
            </p:cNvCxnSpPr>
            <p:nvPr/>
          </p:nvCxnSpPr>
          <p:spPr bwMode="auto">
            <a:xfrm>
              <a:off x="2630519" y="1316601"/>
              <a:ext cx="3881086" cy="3825133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24" name="Textfeld 38">
              <a:extLst>
                <a:ext uri="{FF2B5EF4-FFF2-40B4-BE49-F238E27FC236}">
                  <a16:creationId xmlns:a16="http://schemas.microsoft.com/office/drawing/2014/main" id="{C7E69013-A9D5-4ED2-9F71-F08EE6DC07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7447" y="3997992"/>
              <a:ext cx="2232248" cy="64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25" name="Gruppieren 21">
            <a:extLst>
              <a:ext uri="{FF2B5EF4-FFF2-40B4-BE49-F238E27FC236}">
                <a16:creationId xmlns:a16="http://schemas.microsoft.com/office/drawing/2014/main" id="{C701E5BC-0EA4-469E-95E5-B5D289C15EA2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268760"/>
            <a:ext cx="6264275" cy="4899878"/>
            <a:chOff x="1475656" y="915129"/>
            <a:chExt cx="6264696" cy="4899390"/>
          </a:xfrm>
        </p:grpSpPr>
        <p:grpSp>
          <p:nvGrpSpPr>
            <p:cNvPr id="26" name="Gruppieren 17">
              <a:extLst>
                <a:ext uri="{FF2B5EF4-FFF2-40B4-BE49-F238E27FC236}">
                  <a16:creationId xmlns:a16="http://schemas.microsoft.com/office/drawing/2014/main" id="{F14739F1-CED1-4146-81A7-360530389B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229" y="915129"/>
              <a:ext cx="4176994" cy="4104866"/>
              <a:chOff x="1547117" y="699105"/>
              <a:chExt cx="4176994" cy="4104866"/>
            </a:xfrm>
          </p:grpSpPr>
          <p:cxnSp>
            <p:nvCxnSpPr>
              <p:cNvPr id="29" name="Gerade Verbindung mit Pfeil 28">
                <a:extLst>
                  <a:ext uri="{FF2B5EF4-FFF2-40B4-BE49-F238E27FC236}">
                    <a16:creationId xmlns:a16="http://schemas.microsoft.com/office/drawing/2014/main" id="{6B1FE4B9-B639-400E-8133-AD0592C5C197}"/>
                  </a:ext>
                </a:extLst>
              </p:cNvPr>
              <p:cNvCxnSpPr/>
              <p:nvPr/>
            </p:nvCxnSpPr>
            <p:spPr bwMode="auto">
              <a:xfrm flipV="1">
                <a:off x="1547117" y="699105"/>
                <a:ext cx="0" cy="4104866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  <p:cxnSp>
            <p:nvCxnSpPr>
              <p:cNvPr id="30" name="Gerade Verbindung mit Pfeil 29">
                <a:extLst>
                  <a:ext uri="{FF2B5EF4-FFF2-40B4-BE49-F238E27FC236}">
                    <a16:creationId xmlns:a16="http://schemas.microsoft.com/office/drawing/2014/main" id="{7BCD9372-A219-4E1A-B6B5-07E844CF600D}"/>
                  </a:ext>
                </a:extLst>
              </p:cNvPr>
              <p:cNvCxnSpPr/>
              <p:nvPr/>
            </p:nvCxnSpPr>
            <p:spPr bwMode="auto">
              <a:xfrm>
                <a:off x="1547117" y="4803970"/>
                <a:ext cx="417699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</p:grpSp>
        <p:sp>
          <p:nvSpPr>
            <p:cNvPr id="27" name="Textfeld 41">
              <a:extLst>
                <a:ext uri="{FF2B5EF4-FFF2-40B4-BE49-F238E27FC236}">
                  <a16:creationId xmlns:a16="http://schemas.microsoft.com/office/drawing/2014/main" id="{34D5B658-94B3-40A5-9F34-20919623D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412776"/>
              <a:ext cx="1008112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Price p</a:t>
              </a:r>
            </a:p>
          </p:txBody>
        </p:sp>
        <p:sp>
          <p:nvSpPr>
            <p:cNvPr id="28" name="Textfeld 42">
              <a:extLst>
                <a:ext uri="{FF2B5EF4-FFF2-40B4-BE49-F238E27FC236}">
                  <a16:creationId xmlns:a16="http://schemas.microsoft.com/office/drawing/2014/main" id="{00C0F4A2-F22A-4B1A-AF9C-C1C0D3200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4208" y="5445224"/>
              <a:ext cx="1296144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0ABBCE2C-C458-40F4-AB23-0CE97FC49222}"/>
              </a:ext>
            </a:extLst>
          </p:cNvPr>
          <p:cNvSpPr/>
          <p:nvPr/>
        </p:nvSpPr>
        <p:spPr bwMode="auto">
          <a:xfrm>
            <a:off x="4456113" y="3697288"/>
            <a:ext cx="71437" cy="73025"/>
          </a:xfrm>
          <a:prstGeom prst="ellipse">
            <a:avLst/>
          </a:prstGeom>
          <a:solidFill>
            <a:srgbClr val="29292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Gerade Verbindung 10">
            <a:extLst>
              <a:ext uri="{FF2B5EF4-FFF2-40B4-BE49-F238E27FC236}">
                <a16:creationId xmlns:a16="http://schemas.microsoft.com/office/drawing/2014/main" id="{30381AB2-19A4-42D2-8F54-126B9AB2A81E}"/>
              </a:ext>
            </a:extLst>
          </p:cNvPr>
          <p:cNvCxnSpPr>
            <a:cxnSpLocks/>
          </p:cNvCxnSpPr>
          <p:nvPr/>
        </p:nvCxnSpPr>
        <p:spPr bwMode="auto">
          <a:xfrm flipV="1">
            <a:off x="2592786" y="1395531"/>
            <a:ext cx="3587427" cy="31500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33" name="Textfeld 35">
            <a:extLst>
              <a:ext uri="{FF2B5EF4-FFF2-40B4-BE49-F238E27FC236}">
                <a16:creationId xmlns:a16="http://schemas.microsoft.com/office/drawing/2014/main" id="{18ADC02E-AE61-49FD-BD18-7129743BD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212" y="1039987"/>
            <a:ext cx="26487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Supply </a:t>
            </a:r>
            <a:r>
              <a:rPr kumimoji="0" lang="de-DE" altLang="de-DE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endParaRPr kumimoji="0" lang="de-DE" altLang="de-DE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altLang="de-DE" sz="900" kern="0" dirty="0" err="1">
                <a:solidFill>
                  <a:srgbClr val="000000"/>
                </a:solidFill>
                <a:cs typeface="Arial" panose="020B0604020202020204" pitchFamily="34" charset="0"/>
              </a:rPr>
              <a:t>tax</a:t>
            </a: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(Q</a:t>
            </a:r>
            <a:r>
              <a:rPr kumimoji="0" lang="de-DE" altLang="de-DE" sz="9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4" name="Geschweifte Klammer links 33">
            <a:extLst>
              <a:ext uri="{FF2B5EF4-FFF2-40B4-BE49-F238E27FC236}">
                <a16:creationId xmlns:a16="http://schemas.microsoft.com/office/drawing/2014/main" id="{597D1CFD-BA9F-4E2B-899F-85B57BBE256C}"/>
              </a:ext>
            </a:extLst>
          </p:cNvPr>
          <p:cNvSpPr/>
          <p:nvPr/>
        </p:nvSpPr>
        <p:spPr bwMode="auto">
          <a:xfrm>
            <a:off x="2327941" y="4545582"/>
            <a:ext cx="202198" cy="825762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feld 20">
            <a:extLst>
              <a:ext uri="{FF2B5EF4-FFF2-40B4-BE49-F238E27FC236}">
                <a16:creationId xmlns:a16="http://schemas.microsoft.com/office/drawing/2014/main" id="{D60A331D-C881-45E5-9530-07B69521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5" y="4774213"/>
            <a:ext cx="1002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kern="0" dirty="0" err="1">
                <a:cs typeface="Arial" panose="020B0604020202020204" pitchFamily="34" charset="0"/>
              </a:rPr>
              <a:t>tax</a:t>
            </a:r>
            <a:r>
              <a:rPr lang="de-DE" altLang="de-DE" sz="1800" kern="0" dirty="0">
                <a:cs typeface="Arial" panose="020B0604020202020204" pitchFamily="34" charset="0"/>
              </a:rPr>
              <a:t> rate</a:t>
            </a:r>
            <a:r>
              <a:rPr lang="de-DE" altLang="de-DE" sz="1400" kern="0" dirty="0"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6" name="Gerade Verbindung 22">
            <a:extLst>
              <a:ext uri="{FF2B5EF4-FFF2-40B4-BE49-F238E27FC236}">
                <a16:creationId xmlns:a16="http://schemas.microsoft.com/office/drawing/2014/main" id="{343400A3-CC62-4316-B8A8-58A984C0EC7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26626" y="3291865"/>
            <a:ext cx="2128174" cy="269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20">
            <a:extLst>
              <a:ext uri="{FF2B5EF4-FFF2-40B4-BE49-F238E27FC236}">
                <a16:creationId xmlns:a16="http://schemas.microsoft.com/office/drawing/2014/main" id="{4101520D-AD67-4FEC-992F-3C3DB0462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209" y="3085669"/>
            <a:ext cx="1072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MCP</a:t>
            </a:r>
            <a:r>
              <a:rPr lang="de-DE" altLang="de-DE" sz="900" kern="0" dirty="0" err="1">
                <a:solidFill>
                  <a:srgbClr val="000000"/>
                </a:solidFill>
                <a:cs typeface="Arial" panose="020B0604020202020204" pitchFamily="34" charset="0"/>
              </a:rPr>
              <a:t>tax</a:t>
            </a: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Textfeld 20">
            <a:extLst>
              <a:ext uri="{FF2B5EF4-FFF2-40B4-BE49-F238E27FC236}">
                <a16:creationId xmlns:a16="http://schemas.microsoft.com/office/drawing/2014/main" id="{12C3094F-6A1D-446C-B2E6-CF9C7CD5C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686" y="5591873"/>
            <a:ext cx="1072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MCV</a:t>
            </a:r>
            <a:r>
              <a:rPr lang="de-DE" altLang="de-DE" sz="900" kern="0" dirty="0" err="1">
                <a:solidFill>
                  <a:srgbClr val="000000"/>
                </a:solidFill>
                <a:cs typeface="Arial" panose="020B0604020202020204" pitchFamily="34" charset="0"/>
              </a:rPr>
              <a:t>tax</a:t>
            </a: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Parallelogramm 41">
            <a:extLst>
              <a:ext uri="{FF2B5EF4-FFF2-40B4-BE49-F238E27FC236}">
                <a16:creationId xmlns:a16="http://schemas.microsoft.com/office/drawing/2014/main" id="{F388DEC8-98B8-4598-BC8C-465B88223EF4}"/>
              </a:ext>
            </a:extLst>
          </p:cNvPr>
          <p:cNvSpPr/>
          <p:nvPr/>
        </p:nvSpPr>
        <p:spPr bwMode="auto">
          <a:xfrm rot="16200000">
            <a:off x="2261953" y="3614846"/>
            <a:ext cx="2060067" cy="1459287"/>
          </a:xfrm>
          <a:custGeom>
            <a:avLst/>
            <a:gdLst>
              <a:gd name="connsiteX0" fmla="*/ 0 w 1701261"/>
              <a:gd name="connsiteY0" fmla="*/ 1630737 h 1630737"/>
              <a:gd name="connsiteX1" fmla="*/ 896922 w 1701261"/>
              <a:gd name="connsiteY1" fmla="*/ 0 h 1630737"/>
              <a:gd name="connsiteX2" fmla="*/ 1701261 w 1701261"/>
              <a:gd name="connsiteY2" fmla="*/ 0 h 1630737"/>
              <a:gd name="connsiteX3" fmla="*/ 804339 w 1701261"/>
              <a:gd name="connsiteY3" fmla="*/ 1630737 h 1630737"/>
              <a:gd name="connsiteX4" fmla="*/ 0 w 1701261"/>
              <a:gd name="connsiteY4" fmla="*/ 1630737 h 1630737"/>
              <a:gd name="connsiteX0" fmla="*/ 0 w 1750489"/>
              <a:gd name="connsiteY0" fmla="*/ 1630737 h 1630737"/>
              <a:gd name="connsiteX1" fmla="*/ 896922 w 1750489"/>
              <a:gd name="connsiteY1" fmla="*/ 0 h 1630737"/>
              <a:gd name="connsiteX2" fmla="*/ 1701261 w 1750489"/>
              <a:gd name="connsiteY2" fmla="*/ 0 h 1630737"/>
              <a:gd name="connsiteX3" fmla="*/ 1750489 w 1750489"/>
              <a:gd name="connsiteY3" fmla="*/ 1579937 h 1630737"/>
              <a:gd name="connsiteX4" fmla="*/ 0 w 1750489"/>
              <a:gd name="connsiteY4" fmla="*/ 1630737 h 1630737"/>
              <a:gd name="connsiteX0" fmla="*/ 0 w 1750489"/>
              <a:gd name="connsiteY0" fmla="*/ 1732337 h 1732337"/>
              <a:gd name="connsiteX1" fmla="*/ 712772 w 1750489"/>
              <a:gd name="connsiteY1" fmla="*/ 0 h 1732337"/>
              <a:gd name="connsiteX2" fmla="*/ 1701261 w 1750489"/>
              <a:gd name="connsiteY2" fmla="*/ 101600 h 1732337"/>
              <a:gd name="connsiteX3" fmla="*/ 1750489 w 1750489"/>
              <a:gd name="connsiteY3" fmla="*/ 1681537 h 1732337"/>
              <a:gd name="connsiteX4" fmla="*/ 0 w 1750489"/>
              <a:gd name="connsiteY4" fmla="*/ 1732337 h 1732337"/>
              <a:gd name="connsiteX0" fmla="*/ 0 w 1750489"/>
              <a:gd name="connsiteY0" fmla="*/ 1738687 h 1738687"/>
              <a:gd name="connsiteX1" fmla="*/ 712772 w 1750489"/>
              <a:gd name="connsiteY1" fmla="*/ 6350 h 1738687"/>
              <a:gd name="connsiteX2" fmla="*/ 1479011 w 1750489"/>
              <a:gd name="connsiteY2" fmla="*/ 0 h 1738687"/>
              <a:gd name="connsiteX3" fmla="*/ 1750489 w 1750489"/>
              <a:gd name="connsiteY3" fmla="*/ 1687887 h 1738687"/>
              <a:gd name="connsiteX4" fmla="*/ 0 w 1750489"/>
              <a:gd name="connsiteY4" fmla="*/ 1738687 h 1738687"/>
              <a:gd name="connsiteX0" fmla="*/ 0 w 2760139"/>
              <a:gd name="connsiteY0" fmla="*/ 1738687 h 1738687"/>
              <a:gd name="connsiteX1" fmla="*/ 712772 w 2760139"/>
              <a:gd name="connsiteY1" fmla="*/ 6350 h 1738687"/>
              <a:gd name="connsiteX2" fmla="*/ 1479011 w 2760139"/>
              <a:gd name="connsiteY2" fmla="*/ 0 h 1738687"/>
              <a:gd name="connsiteX3" fmla="*/ 2760139 w 2760139"/>
              <a:gd name="connsiteY3" fmla="*/ 1465637 h 1738687"/>
              <a:gd name="connsiteX4" fmla="*/ 0 w 2760139"/>
              <a:gd name="connsiteY4" fmla="*/ 1738687 h 1738687"/>
              <a:gd name="connsiteX0" fmla="*/ 1154128 w 2047367"/>
              <a:gd name="connsiteY0" fmla="*/ 1332287 h 1465637"/>
              <a:gd name="connsiteX1" fmla="*/ 0 w 2047367"/>
              <a:gd name="connsiteY1" fmla="*/ 6350 h 1465637"/>
              <a:gd name="connsiteX2" fmla="*/ 766239 w 2047367"/>
              <a:gd name="connsiteY2" fmla="*/ 0 h 1465637"/>
              <a:gd name="connsiteX3" fmla="*/ 2047367 w 2047367"/>
              <a:gd name="connsiteY3" fmla="*/ 1465637 h 1465637"/>
              <a:gd name="connsiteX4" fmla="*/ 1154128 w 2047367"/>
              <a:gd name="connsiteY4" fmla="*/ 1332287 h 1465637"/>
              <a:gd name="connsiteX0" fmla="*/ 1223978 w 2047367"/>
              <a:gd name="connsiteY0" fmla="*/ 1459287 h 1465637"/>
              <a:gd name="connsiteX1" fmla="*/ 0 w 2047367"/>
              <a:gd name="connsiteY1" fmla="*/ 6350 h 1465637"/>
              <a:gd name="connsiteX2" fmla="*/ 766239 w 2047367"/>
              <a:gd name="connsiteY2" fmla="*/ 0 h 1465637"/>
              <a:gd name="connsiteX3" fmla="*/ 2047367 w 2047367"/>
              <a:gd name="connsiteY3" fmla="*/ 1465637 h 1465637"/>
              <a:gd name="connsiteX4" fmla="*/ 1223978 w 2047367"/>
              <a:gd name="connsiteY4" fmla="*/ 1459287 h 1465637"/>
              <a:gd name="connsiteX0" fmla="*/ 1243028 w 2066417"/>
              <a:gd name="connsiteY0" fmla="*/ 1459287 h 1465637"/>
              <a:gd name="connsiteX1" fmla="*/ 0 w 2066417"/>
              <a:gd name="connsiteY1" fmla="*/ 19050 h 1465637"/>
              <a:gd name="connsiteX2" fmla="*/ 785289 w 2066417"/>
              <a:gd name="connsiteY2" fmla="*/ 0 h 1465637"/>
              <a:gd name="connsiteX3" fmla="*/ 2066417 w 2066417"/>
              <a:gd name="connsiteY3" fmla="*/ 1465637 h 1465637"/>
              <a:gd name="connsiteX4" fmla="*/ 1243028 w 2066417"/>
              <a:gd name="connsiteY4" fmla="*/ 1459287 h 1465637"/>
              <a:gd name="connsiteX0" fmla="*/ 1255728 w 2079117"/>
              <a:gd name="connsiteY0" fmla="*/ 1459287 h 1465637"/>
              <a:gd name="connsiteX1" fmla="*/ 0 w 2079117"/>
              <a:gd name="connsiteY1" fmla="*/ 12700 h 1465637"/>
              <a:gd name="connsiteX2" fmla="*/ 797989 w 2079117"/>
              <a:gd name="connsiteY2" fmla="*/ 0 h 1465637"/>
              <a:gd name="connsiteX3" fmla="*/ 2079117 w 2079117"/>
              <a:gd name="connsiteY3" fmla="*/ 1465637 h 1465637"/>
              <a:gd name="connsiteX4" fmla="*/ 1255728 w 2079117"/>
              <a:gd name="connsiteY4" fmla="*/ 1459287 h 1465637"/>
              <a:gd name="connsiteX0" fmla="*/ 1255728 w 2060067"/>
              <a:gd name="connsiteY0" fmla="*/ 1459287 h 1459287"/>
              <a:gd name="connsiteX1" fmla="*/ 0 w 2060067"/>
              <a:gd name="connsiteY1" fmla="*/ 12700 h 1459287"/>
              <a:gd name="connsiteX2" fmla="*/ 797989 w 2060067"/>
              <a:gd name="connsiteY2" fmla="*/ 0 h 1459287"/>
              <a:gd name="connsiteX3" fmla="*/ 2060067 w 2060067"/>
              <a:gd name="connsiteY3" fmla="*/ 1446587 h 1459287"/>
              <a:gd name="connsiteX4" fmla="*/ 1255728 w 2060067"/>
              <a:gd name="connsiteY4" fmla="*/ 1459287 h 145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0067" h="1459287">
                <a:moveTo>
                  <a:pt x="1255728" y="1459287"/>
                </a:moveTo>
                <a:lnTo>
                  <a:pt x="0" y="12700"/>
                </a:lnTo>
                <a:lnTo>
                  <a:pt x="797989" y="0"/>
                </a:lnTo>
                <a:lnTo>
                  <a:pt x="2060067" y="1446587"/>
                </a:lnTo>
                <a:lnTo>
                  <a:pt x="1255728" y="1459287"/>
                </a:lnTo>
                <a:close/>
              </a:path>
            </a:pathLst>
          </a:cu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Gerade Verbindung 25">
            <a:extLst>
              <a:ext uri="{FF2B5EF4-FFF2-40B4-BE49-F238E27FC236}">
                <a16:creationId xmlns:a16="http://schemas.microsoft.com/office/drawing/2014/main" id="{9D17025E-8E6D-44DA-BE06-223AC4C017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98833" y="3291865"/>
            <a:ext cx="69111" cy="2456449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20">
            <a:extLst>
              <a:ext uri="{FF2B5EF4-FFF2-40B4-BE49-F238E27FC236}">
                <a16:creationId xmlns:a16="http://schemas.microsoft.com/office/drawing/2014/main" id="{C44308CC-5B6A-49BF-B432-675CBB86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8324" y="4174701"/>
            <a:ext cx="1002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kern="0" dirty="0" err="1">
                <a:cs typeface="Arial" panose="020B0604020202020204" pitchFamily="34" charset="0"/>
              </a:rPr>
              <a:t>Tax</a:t>
            </a:r>
            <a:endParaRPr lang="de-DE" altLang="de-DE" sz="1400" kern="0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9C798AAB-0287-4E51-9FA5-CB27450C4FC1}"/>
                  </a:ext>
                </a:extLst>
              </p14:cNvPr>
              <p14:cNvContentPartPr/>
              <p14:nvPr/>
            </p14:nvContentPartPr>
            <p14:xfrm>
              <a:off x="1722190" y="2092661"/>
              <a:ext cx="9360" cy="27720"/>
            </p14:xfrm>
          </p:contentPart>
        </mc:Choice>
        <mc:Fallback xmlns=""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9C798AAB-0287-4E51-9FA5-CB27450C4F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12830" y="2083543"/>
                <a:ext cx="27706" cy="45592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Textfeld 42">
            <a:extLst>
              <a:ext uri="{FF2B5EF4-FFF2-40B4-BE49-F238E27FC236}">
                <a16:creationId xmlns:a16="http://schemas.microsoft.com/office/drawing/2014/main" id="{CE68E43F-034C-42D7-AC3B-67212786AADB}"/>
              </a:ext>
            </a:extLst>
          </p:cNvPr>
          <p:cNvSpPr txBox="1"/>
          <p:nvPr/>
        </p:nvSpPr>
        <p:spPr>
          <a:xfrm>
            <a:off x="4708552" y="3608000"/>
            <a:ext cx="1340743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Deadweight </a:t>
            </a:r>
            <a:r>
              <a:rPr lang="de-DE" dirty="0" err="1"/>
              <a:t>loss</a:t>
            </a:r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581424FD-90E0-43D6-9AEF-2C1074754FC3}"/>
                  </a:ext>
                </a:extLst>
              </p14:cNvPr>
              <p14:cNvContentPartPr/>
              <p14:nvPr/>
            </p14:nvContentPartPr>
            <p14:xfrm>
              <a:off x="4016520" y="3365640"/>
              <a:ext cx="707760" cy="673560"/>
            </p14:xfrm>
          </p:contentPart>
        </mc:Choice>
        <mc:Fallback xmlns=""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581424FD-90E0-43D6-9AEF-2C1074754FC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07160" y="3356280"/>
                <a:ext cx="726480" cy="69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7668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 startAt="5"/>
                </a:pPr>
                <a:r>
                  <a:rPr lang="en-US" dirty="0"/>
                  <a:t>How much is the consumer and the producer surplus now? How much is the welfare now?</a:t>
                </a: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362" t="-3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23</a:t>
            </a:fld>
            <a:endParaRPr lang="de-DE" alt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7F9A0FA-E8A1-4320-B3BD-3B4D19210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4601" y="3429000"/>
            <a:ext cx="3498027" cy="30243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1EE54A10-069B-4498-B612-923163CBD5E7}"/>
                  </a:ext>
                </a:extLst>
              </p14:cNvPr>
              <p14:cNvContentPartPr/>
              <p14:nvPr/>
            </p14:nvContentPartPr>
            <p14:xfrm>
              <a:off x="3126600" y="2611080"/>
              <a:ext cx="4709880" cy="360972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1EE54A10-069B-4498-B612-923163CBD5E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17240" y="2601720"/>
                <a:ext cx="4728600" cy="362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5474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Supply and demand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Given are the supply and demand functions for fuel depending on the price [€/unit] in a competitive market:</a:t>
                </a:r>
              </a:p>
              <a:p>
                <a:r>
                  <a:rPr lang="en-US" i="1" dirty="0"/>
                  <a:t>	Demand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=100−10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r>
                  <a:rPr lang="en-US" i="1" dirty="0"/>
                  <a:t>	Supply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de-DE" dirty="0"/>
              </a:p>
              <a:p>
                <a:pPr lvl="0">
                  <a:buFont typeface="+mj-lt"/>
                  <a:buAutoNum type="alphaLcParenR" startAt="5"/>
                </a:pPr>
                <a:r>
                  <a:rPr lang="en-US" dirty="0"/>
                  <a:t>How much is the consumer and the producer surplus now? How much is the welfare now?</a:t>
                </a: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5CC5A0C-13E0-4590-ABBD-226A8AD136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40768"/>
                <a:ext cx="8061325" cy="4650457"/>
              </a:xfrm>
              <a:blipFill>
                <a:blip r:embed="rId3"/>
                <a:stretch>
                  <a:fillRect l="-1815" t="-1966" r="-24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24</a:t>
            </a:fld>
            <a:endParaRPr lang="de-DE" altLang="de-DE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3690D3BB-611A-496B-BDD0-7C5BE140B679}"/>
                  </a:ext>
                </a:extLst>
              </p14:cNvPr>
              <p14:cNvContentPartPr/>
              <p14:nvPr/>
            </p14:nvContentPartPr>
            <p14:xfrm>
              <a:off x="539750" y="3188937"/>
              <a:ext cx="8297640" cy="366228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3690D3BB-611A-496B-BDD0-7C5BE140B6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0390" y="3179577"/>
                <a:ext cx="8316360" cy="368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175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General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concepts</a:t>
            </a:r>
            <a:r>
              <a:rPr lang="de-DE" dirty="0"/>
              <a:t> hold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basis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In </a:t>
            </a:r>
            <a:r>
              <a:rPr lang="de-DE" dirty="0" err="1"/>
              <a:t>particular</a:t>
            </a:r>
            <a:r>
              <a:rPr lang="de-DE" dirty="0"/>
              <a:t>: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monopolistic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Energy </a:t>
            </a:r>
            <a:r>
              <a:rPr lang="de-DE" dirty="0" err="1"/>
              <a:t>markets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governed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do not </a:t>
            </a:r>
            <a:r>
              <a:rPr lang="de-DE" dirty="0" err="1"/>
              <a:t>correspond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perfect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require</a:t>
            </a:r>
            <a:r>
              <a:rPr lang="de-DE" dirty="0"/>
              <a:t>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complex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Economics and energy sector</a:t>
            </a:r>
          </a:p>
        </p:txBody>
      </p:sp>
    </p:spTree>
    <p:extLst>
      <p:ext uri="{BB962C8B-B14F-4D97-AF65-F5344CB8AC3E}">
        <p14:creationId xmlns:p14="http://schemas.microsoft.com/office/powerpoint/2010/main" val="1825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Energy </a:t>
            </a:r>
            <a:r>
              <a:rPr lang="de-DE" dirty="0" err="1"/>
              <a:t>is</a:t>
            </a:r>
            <a:r>
              <a:rPr lang="de-DE" dirty="0"/>
              <a:t> an essential </a:t>
            </a:r>
            <a:r>
              <a:rPr lang="de-DE" dirty="0" err="1"/>
              <a:t>factor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Energy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satisfying</a:t>
            </a:r>
            <a:r>
              <a:rPr lang="de-DE" dirty="0"/>
              <a:t> </a:t>
            </a:r>
            <a:r>
              <a:rPr lang="de-DE" dirty="0" err="1"/>
              <a:t>basic</a:t>
            </a:r>
            <a:r>
              <a:rPr lang="de-DE" dirty="0"/>
              <a:t> human </a:t>
            </a:r>
            <a:r>
              <a:rPr lang="de-DE" dirty="0" err="1"/>
              <a:t>needs</a:t>
            </a:r>
            <a:r>
              <a:rPr lang="de-DE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Long time </a:t>
            </a:r>
            <a:r>
              <a:rPr lang="de-DE" dirty="0" err="1"/>
              <a:t>horizons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 </a:t>
            </a:r>
            <a:r>
              <a:rPr lang="de-DE" dirty="0" err="1"/>
              <a:t>planning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Public </a:t>
            </a:r>
            <a:r>
              <a:rPr lang="de-DE" dirty="0" err="1"/>
              <a:t>sector</a:t>
            </a:r>
            <a:r>
              <a:rPr lang="de-DE" dirty="0"/>
              <a:t> stake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Energy </a:t>
            </a:r>
            <a:r>
              <a:rPr lang="de-DE" dirty="0" err="1"/>
              <a:t>sector</a:t>
            </a:r>
            <a:r>
              <a:rPr lang="de-DE" dirty="0"/>
              <a:t> </a:t>
            </a:r>
            <a:r>
              <a:rPr lang="de-DE" dirty="0" err="1"/>
              <a:t>causes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largest</a:t>
            </a:r>
            <a:r>
              <a:rPr lang="de-DE" dirty="0"/>
              <a:t> CO</a:t>
            </a:r>
            <a:r>
              <a:rPr lang="de-DE" baseline="-25000" dirty="0"/>
              <a:t>2</a:t>
            </a:r>
            <a:r>
              <a:rPr lang="de-DE" dirty="0"/>
              <a:t> </a:t>
            </a:r>
            <a:r>
              <a:rPr lang="de-DE" dirty="0" err="1"/>
              <a:t>emissions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Risk </a:t>
            </a:r>
            <a:r>
              <a:rPr lang="de-DE" dirty="0" err="1"/>
              <a:t>of</a:t>
            </a:r>
            <a:r>
              <a:rPr lang="de-DE" dirty="0"/>
              <a:t> large-</a:t>
            </a:r>
            <a:r>
              <a:rPr lang="de-DE" dirty="0" err="1"/>
              <a:t>scale</a:t>
            </a:r>
            <a:r>
              <a:rPr lang="de-DE" dirty="0"/>
              <a:t> </a:t>
            </a:r>
            <a:r>
              <a:rPr lang="de-DE" dirty="0" err="1"/>
              <a:t>accidents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Public </a:t>
            </a:r>
            <a:r>
              <a:rPr lang="de-DE" dirty="0" err="1"/>
              <a:t>interest</a:t>
            </a:r>
            <a:r>
              <a:rPr lang="de-DE" dirty="0"/>
              <a:t> in </a:t>
            </a:r>
            <a:r>
              <a:rPr lang="de-DE" dirty="0" err="1"/>
              <a:t>speeding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entry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technologies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Natural </a:t>
            </a:r>
            <a:r>
              <a:rPr lang="de-DE" dirty="0" err="1"/>
              <a:t>monopolies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oligopolies</a:t>
            </a:r>
            <a:r>
              <a:rPr lang="de-DE" dirty="0"/>
              <a:t>)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perfect</a:t>
            </a:r>
            <a:r>
              <a:rPr lang="de-DE" dirty="0"/>
              <a:t> </a:t>
            </a:r>
            <a:r>
              <a:rPr lang="de-DE" dirty="0" err="1"/>
              <a:t>competition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/>
              <a:t>Market </a:t>
            </a:r>
            <a:r>
              <a:rPr lang="de-DE" dirty="0" err="1"/>
              <a:t>failure</a:t>
            </a:r>
            <a:r>
              <a:rPr lang="de-DE" dirty="0"/>
              <a:t>: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allocated</a:t>
            </a:r>
            <a:r>
              <a:rPr lang="de-DE" dirty="0"/>
              <a:t> </a:t>
            </a:r>
            <a:r>
              <a:rPr lang="de-DE" dirty="0" err="1"/>
              <a:t>efficiently</a:t>
            </a:r>
            <a:r>
              <a:rPr lang="de-DE" dirty="0"/>
              <a:t> (e.g. </a:t>
            </a:r>
            <a:r>
              <a:rPr lang="de-DE" dirty="0" err="1"/>
              <a:t>externality</a:t>
            </a:r>
            <a:r>
              <a:rPr lang="de-DE" dirty="0"/>
              <a:t>, </a:t>
            </a:r>
            <a:r>
              <a:rPr lang="de-DE" dirty="0" err="1"/>
              <a:t>market</a:t>
            </a:r>
            <a:r>
              <a:rPr lang="de-DE" dirty="0"/>
              <a:t> power). 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Particularities of energy markets</a:t>
            </a:r>
          </a:p>
        </p:txBody>
      </p:sp>
    </p:spTree>
    <p:extLst>
      <p:ext uri="{BB962C8B-B14F-4D97-AF65-F5344CB8AC3E}">
        <p14:creationId xmlns:p14="http://schemas.microsoft.com/office/powerpoint/2010/main" val="63614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Energy Policy: Magical triangle of energy policy goals</a:t>
            </a:r>
          </a:p>
        </p:txBody>
      </p:sp>
      <p:sp>
        <p:nvSpPr>
          <p:cNvPr id="2" name="Gleichschenkliges Dreieck 1">
            <a:extLst>
              <a:ext uri="{FF2B5EF4-FFF2-40B4-BE49-F238E27FC236}">
                <a16:creationId xmlns:a16="http://schemas.microsoft.com/office/drawing/2014/main" id="{77819704-BA36-4A05-816F-C374EFEEE2CC}"/>
              </a:ext>
            </a:extLst>
          </p:cNvPr>
          <p:cNvSpPr/>
          <p:nvPr/>
        </p:nvSpPr>
        <p:spPr bwMode="auto">
          <a:xfrm>
            <a:off x="2406951" y="2328020"/>
            <a:ext cx="3924436" cy="3279345"/>
          </a:xfrm>
          <a:prstGeom prst="triangl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42ECA8F-39B1-49AE-BDC7-812870501596}"/>
              </a:ext>
            </a:extLst>
          </p:cNvPr>
          <p:cNvSpPr/>
          <p:nvPr/>
        </p:nvSpPr>
        <p:spPr bwMode="auto">
          <a:xfrm>
            <a:off x="3245094" y="1766849"/>
            <a:ext cx="2186627" cy="50405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671BF02-C88B-441E-963C-17EE070C8B9D}"/>
              </a:ext>
            </a:extLst>
          </p:cNvPr>
          <p:cNvSpPr/>
          <p:nvPr/>
        </p:nvSpPr>
        <p:spPr bwMode="auto">
          <a:xfrm>
            <a:off x="6385394" y="5103309"/>
            <a:ext cx="2186627" cy="50405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6A95FBA-2E53-4E33-B93B-0BB2D7AD759B}"/>
              </a:ext>
            </a:extLst>
          </p:cNvPr>
          <p:cNvSpPr txBox="1"/>
          <p:nvPr/>
        </p:nvSpPr>
        <p:spPr>
          <a:xfrm>
            <a:off x="3275855" y="1874861"/>
            <a:ext cx="218662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/>
              <a:t>Economic</a:t>
            </a:r>
            <a:r>
              <a:rPr lang="de-DE" b="1" dirty="0"/>
              <a:t> </a:t>
            </a:r>
            <a:r>
              <a:rPr lang="de-DE" b="1" dirty="0" err="1"/>
              <a:t>viability</a:t>
            </a:r>
            <a:endParaRPr lang="de-DE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C183DA-94B0-4813-BA2A-11FF25CEE416}"/>
              </a:ext>
            </a:extLst>
          </p:cNvPr>
          <p:cNvSpPr txBox="1"/>
          <p:nvPr/>
        </p:nvSpPr>
        <p:spPr>
          <a:xfrm>
            <a:off x="166316" y="5210106"/>
            <a:ext cx="218662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Environment and </a:t>
            </a:r>
            <a:r>
              <a:rPr lang="de-DE" b="1" dirty="0" err="1"/>
              <a:t>climate</a:t>
            </a:r>
            <a:endParaRPr lang="de-DE" b="1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B0ECB56-2EBA-45F7-9396-091B6FB60182}"/>
              </a:ext>
            </a:extLst>
          </p:cNvPr>
          <p:cNvSpPr txBox="1"/>
          <p:nvPr/>
        </p:nvSpPr>
        <p:spPr>
          <a:xfrm>
            <a:off x="6414448" y="5225610"/>
            <a:ext cx="218662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Security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supply</a:t>
            </a:r>
            <a:endParaRPr lang="de-DE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2A7BBC2-3453-43CA-ADA3-DCA3D6E10E4E}"/>
              </a:ext>
            </a:extLst>
          </p:cNvPr>
          <p:cNvSpPr/>
          <p:nvPr/>
        </p:nvSpPr>
        <p:spPr bwMode="auto">
          <a:xfrm>
            <a:off x="166317" y="5116076"/>
            <a:ext cx="2186627" cy="50405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EBD4BE8D-DAE4-4FB5-B3CE-94304A479040}"/>
                  </a:ext>
                </a:extLst>
              </p14:cNvPr>
              <p14:cNvContentPartPr/>
              <p14:nvPr/>
            </p14:nvContentPartPr>
            <p14:xfrm>
              <a:off x="229680" y="1742760"/>
              <a:ext cx="8929440" cy="505872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EBD4BE8D-DAE4-4FB5-B3CE-94304A4790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320" y="1733400"/>
                <a:ext cx="8948160" cy="507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237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Market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sellers</a:t>
            </a:r>
            <a:r>
              <a:rPr lang="de-DE" dirty="0"/>
              <a:t> and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buyers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.</a:t>
            </a:r>
          </a:p>
          <a:p>
            <a:pPr marL="0" indent="0"/>
            <a:r>
              <a:rPr lang="de-DE" b="1" dirty="0" err="1"/>
              <a:t>Perfect</a:t>
            </a:r>
            <a:r>
              <a:rPr lang="de-DE" b="1" dirty="0"/>
              <a:t> </a:t>
            </a:r>
            <a:r>
              <a:rPr lang="de-DE" b="1" dirty="0" err="1"/>
              <a:t>competition</a:t>
            </a:r>
            <a:r>
              <a:rPr lang="de-DE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buyers</a:t>
            </a:r>
            <a:r>
              <a:rPr lang="de-DE" dirty="0"/>
              <a:t> and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sellers</a:t>
            </a:r>
            <a:r>
              <a:rPr lang="de-DE" dirty="0"/>
              <a:t> &gt;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goods</a:t>
            </a:r>
            <a:r>
              <a:rPr lang="de-DE" dirty="0"/>
              <a:t> at </a:t>
            </a:r>
            <a:r>
              <a:rPr lang="de-DE" dirty="0" err="1"/>
              <a:t>exactly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(</a:t>
            </a:r>
            <a:r>
              <a:rPr lang="de-DE" dirty="0" err="1"/>
              <a:t>homogeneous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consumers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perfect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entry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exit</a:t>
            </a:r>
            <a:r>
              <a:rPr lang="de-DE" dirty="0"/>
              <a:t> </a:t>
            </a:r>
            <a:r>
              <a:rPr lang="de-DE" dirty="0" err="1"/>
              <a:t>barriers</a:t>
            </a:r>
            <a:endParaRPr lang="de-DE" dirty="0"/>
          </a:p>
          <a:p>
            <a:pPr marL="0" indent="0"/>
            <a:r>
              <a:rPr lang="de-DE" b="1" dirty="0"/>
              <a:t>Monopoly: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seller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sole</a:t>
            </a:r>
            <a:r>
              <a:rPr lang="de-DE" dirty="0"/>
              <a:t> </a:t>
            </a:r>
            <a:r>
              <a:rPr lang="de-DE" dirty="0" err="1"/>
              <a:t>producer</a:t>
            </a:r>
            <a:r>
              <a:rPr lang="de-DE" dirty="0"/>
              <a:t> and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output</a:t>
            </a:r>
            <a:endParaRPr lang="de-DE" dirty="0"/>
          </a:p>
          <a:p>
            <a:pPr marL="0" indent="0"/>
            <a:r>
              <a:rPr lang="de-DE" dirty="0"/>
              <a:t>Market power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ability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a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above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Market structures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1022CA93-37F2-436C-B13B-A3ABA6452493}"/>
                  </a:ext>
                </a:extLst>
              </p14:cNvPr>
              <p14:cNvContentPartPr/>
              <p14:nvPr/>
            </p14:nvContentPartPr>
            <p14:xfrm>
              <a:off x="4814280" y="2540160"/>
              <a:ext cx="4120920" cy="27079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1022CA93-37F2-436C-B13B-A3ABA64524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4920" y="2530800"/>
                <a:ext cx="4139640" cy="272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88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Market structures</a:t>
            </a: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0D923152-2EF0-4CA2-8767-2008E18B4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011541"/>
              </p:ext>
            </p:extLst>
          </p:nvPr>
        </p:nvGraphicFramePr>
        <p:xfrm>
          <a:off x="827584" y="1924050"/>
          <a:ext cx="9196259" cy="463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3" imgW="11006582" imgH="5564206" progId="Word.Document.8">
                  <p:embed/>
                </p:oleObj>
              </mc:Choice>
              <mc:Fallback>
                <p:oleObj name="Document" r:id="rId3" imgW="11006582" imgH="5564206" progId="Word.Document.8">
                  <p:embed/>
                  <p:pic>
                    <p:nvPicPr>
                      <p:cNvPr id="6146" name="Object 3">
                        <a:extLst>
                          <a:ext uri="{FF2B5EF4-FFF2-40B4-BE49-F238E27FC236}">
                            <a16:creationId xmlns:a16="http://schemas.microsoft.com/office/drawing/2014/main" id="{FFF79DBC-B653-4A00-899A-BF820DE401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24050"/>
                        <a:ext cx="9196259" cy="463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53D0FD9B-4539-48BB-AE8C-47B63106D25C}"/>
                  </a:ext>
                </a:extLst>
              </p14:cNvPr>
              <p14:cNvContentPartPr/>
              <p14:nvPr/>
            </p14:nvContentPartPr>
            <p14:xfrm>
              <a:off x="7451941" y="2962523"/>
              <a:ext cx="1463040" cy="4712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53D0FD9B-4539-48BB-AE8C-47B63106D25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42581" y="2953163"/>
                <a:ext cx="1481760" cy="48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101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C5A3-0B9F-4CA9-A0B6-E5FF2D70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de-DE" dirty="0"/>
              <a:t>Demand and Supply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5A378-C912-4612-A596-20723126A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8</a:t>
            </a:fld>
            <a:endParaRPr lang="de-DE" altLang="de-DE" dirty="0"/>
          </a:p>
        </p:txBody>
      </p:sp>
      <p:grpSp>
        <p:nvGrpSpPr>
          <p:cNvPr id="80" name="Gruppieren 41">
            <a:extLst>
              <a:ext uri="{FF2B5EF4-FFF2-40B4-BE49-F238E27FC236}">
                <a16:creationId xmlns:a16="http://schemas.microsoft.com/office/drawing/2014/main" id="{E3DF3DEB-0A05-42B4-AD18-C9F05C69C413}"/>
              </a:ext>
            </a:extLst>
          </p:cNvPr>
          <p:cNvGrpSpPr>
            <a:grpSpLocks/>
          </p:cNvGrpSpPr>
          <p:nvPr/>
        </p:nvGrpSpPr>
        <p:grpSpPr bwMode="auto">
          <a:xfrm>
            <a:off x="2566988" y="2237924"/>
            <a:ext cx="5784850" cy="3150051"/>
            <a:chOff x="2566936" y="1996366"/>
            <a:chExt cx="5784752" cy="3149674"/>
          </a:xfrm>
          <a:effectLst/>
        </p:grpSpPr>
        <p:cxnSp>
          <p:nvCxnSpPr>
            <p:cNvPr id="81" name="Gerade Verbindung 10">
              <a:extLst>
                <a:ext uri="{FF2B5EF4-FFF2-40B4-BE49-F238E27FC236}">
                  <a16:creationId xmlns:a16="http://schemas.microsoft.com/office/drawing/2014/main" id="{06D27623-D0D9-4A9C-B4EA-002C313ABAC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66936" y="1996366"/>
              <a:ext cx="3587366" cy="314967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2" name="Textfeld 35">
              <a:extLst>
                <a:ext uri="{FF2B5EF4-FFF2-40B4-BE49-F238E27FC236}">
                  <a16:creationId xmlns:a16="http://schemas.microsoft.com/office/drawing/2014/main" id="{E73E50BB-1ACA-4FEC-9901-4C2B53332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9440" y="2222199"/>
              <a:ext cx="2232248" cy="646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3" name="Gruppieren 24">
            <a:extLst>
              <a:ext uri="{FF2B5EF4-FFF2-40B4-BE49-F238E27FC236}">
                <a16:creationId xmlns:a16="http://schemas.microsoft.com/office/drawing/2014/main" id="{4A8F5166-619E-4EF6-BD34-B2ED341B570D}"/>
              </a:ext>
            </a:extLst>
          </p:cNvPr>
          <p:cNvGrpSpPr>
            <a:grpSpLocks/>
          </p:cNvGrpSpPr>
          <p:nvPr/>
        </p:nvGrpSpPr>
        <p:grpSpPr bwMode="auto">
          <a:xfrm>
            <a:off x="2570166" y="1852163"/>
            <a:ext cx="5969682" cy="3825643"/>
            <a:chOff x="2643546" y="1316598"/>
            <a:chExt cx="5969102" cy="3825136"/>
          </a:xfrm>
          <a:effectLst/>
        </p:grpSpPr>
        <p:cxnSp>
          <p:nvCxnSpPr>
            <p:cNvPr id="84" name="Gerade Verbindung 13">
              <a:extLst>
                <a:ext uri="{FF2B5EF4-FFF2-40B4-BE49-F238E27FC236}">
                  <a16:creationId xmlns:a16="http://schemas.microsoft.com/office/drawing/2014/main" id="{2F2DD82A-60B9-4FA1-82A6-A23FD5EDF4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43546" y="1316598"/>
              <a:ext cx="3868059" cy="3825136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85" name="Textfeld 38">
              <a:extLst>
                <a:ext uri="{FF2B5EF4-FFF2-40B4-BE49-F238E27FC236}">
                  <a16:creationId xmlns:a16="http://schemas.microsoft.com/office/drawing/2014/main" id="{A02A465D-A83F-4AD5-B933-857FA8BD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0400" y="4473782"/>
              <a:ext cx="2232248" cy="64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 </a:t>
              </a:r>
              <a:r>
                <a:rPr kumimoji="0" lang="de-DE" alt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function</a:t>
              </a:r>
              <a:endPara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p(Q</a:t>
              </a:r>
              <a:r>
                <a:rPr kumimoji="0" lang="de-DE" altLang="de-D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86" name="Gruppieren 21">
            <a:extLst>
              <a:ext uri="{FF2B5EF4-FFF2-40B4-BE49-F238E27FC236}">
                <a16:creationId xmlns:a16="http://schemas.microsoft.com/office/drawing/2014/main" id="{9A097F52-AD63-4CAC-92E7-AD8563592339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622425"/>
            <a:ext cx="6264275" cy="4546212"/>
            <a:chOff x="1475656" y="1268760"/>
            <a:chExt cx="6264696" cy="4545759"/>
          </a:xfrm>
        </p:grpSpPr>
        <p:grpSp>
          <p:nvGrpSpPr>
            <p:cNvPr id="87" name="Gruppieren 17">
              <a:extLst>
                <a:ext uri="{FF2B5EF4-FFF2-40B4-BE49-F238E27FC236}">
                  <a16:creationId xmlns:a16="http://schemas.microsoft.com/office/drawing/2014/main" id="{0826DAF3-7A2E-4342-9C5B-2779DB367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776" y="1268760"/>
              <a:ext cx="4176464" cy="4104456"/>
              <a:chOff x="1547664" y="1052736"/>
              <a:chExt cx="4176464" cy="4104456"/>
            </a:xfrm>
          </p:grpSpPr>
          <p:cxnSp>
            <p:nvCxnSpPr>
              <p:cNvPr id="90" name="Gerade Verbindung mit Pfeil 89">
                <a:extLst>
                  <a:ext uri="{FF2B5EF4-FFF2-40B4-BE49-F238E27FC236}">
                    <a16:creationId xmlns:a16="http://schemas.microsoft.com/office/drawing/2014/main" id="{516EF711-FB0E-4168-82B3-B9D979FD7D14}"/>
                  </a:ext>
                </a:extLst>
              </p:cNvPr>
              <p:cNvCxnSpPr/>
              <p:nvPr/>
            </p:nvCxnSpPr>
            <p:spPr bwMode="auto">
              <a:xfrm flipV="1">
                <a:off x="1547117" y="1052736"/>
                <a:ext cx="0" cy="4104866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  <p:cxnSp>
            <p:nvCxnSpPr>
              <p:cNvPr id="91" name="Gerade Verbindung mit Pfeil 90">
                <a:extLst>
                  <a:ext uri="{FF2B5EF4-FFF2-40B4-BE49-F238E27FC236}">
                    <a16:creationId xmlns:a16="http://schemas.microsoft.com/office/drawing/2014/main" id="{9F02174B-837A-4EC2-9E80-59E2660F1581}"/>
                  </a:ext>
                </a:extLst>
              </p:cNvPr>
              <p:cNvCxnSpPr/>
              <p:nvPr/>
            </p:nvCxnSpPr>
            <p:spPr bwMode="auto">
              <a:xfrm>
                <a:off x="1547117" y="5157602"/>
                <a:ext cx="417699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headEnd type="none" w="sm" len="sm"/>
                <a:tailEnd type="arrow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cxnSp>
        </p:grpSp>
        <p:sp>
          <p:nvSpPr>
            <p:cNvPr id="88" name="Textfeld 41">
              <a:extLst>
                <a:ext uri="{FF2B5EF4-FFF2-40B4-BE49-F238E27FC236}">
                  <a16:creationId xmlns:a16="http://schemas.microsoft.com/office/drawing/2014/main" id="{4FCD4837-8549-4DA0-8540-B18AEAFDC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412776"/>
              <a:ext cx="1008112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Price p</a:t>
              </a:r>
            </a:p>
          </p:txBody>
        </p:sp>
        <p:sp>
          <p:nvSpPr>
            <p:cNvPr id="89" name="Textfeld 42">
              <a:extLst>
                <a:ext uri="{FF2B5EF4-FFF2-40B4-BE49-F238E27FC236}">
                  <a16:creationId xmlns:a16="http://schemas.microsoft.com/office/drawing/2014/main" id="{2FC3C02C-5789-4AC4-A855-FC0091E3A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4208" y="5445224"/>
              <a:ext cx="1296144" cy="369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" name="Ellipse 91">
            <a:extLst>
              <a:ext uri="{FF2B5EF4-FFF2-40B4-BE49-F238E27FC236}">
                <a16:creationId xmlns:a16="http://schemas.microsoft.com/office/drawing/2014/main" id="{93F5CB59-100B-4EC2-95D8-556846904ED9}"/>
              </a:ext>
            </a:extLst>
          </p:cNvPr>
          <p:cNvSpPr/>
          <p:nvPr/>
        </p:nvSpPr>
        <p:spPr bwMode="auto">
          <a:xfrm>
            <a:off x="4456113" y="3697288"/>
            <a:ext cx="71437" cy="73025"/>
          </a:xfrm>
          <a:prstGeom prst="ellipse">
            <a:avLst/>
          </a:prstGeom>
          <a:solidFill>
            <a:srgbClr val="29292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4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7E39FD31-5093-4961-8BBE-77315D9AA07E}"/>
                  </a:ext>
                </a:extLst>
              </p14:cNvPr>
              <p14:cNvContentPartPr/>
              <p14:nvPr/>
            </p14:nvContentPartPr>
            <p14:xfrm>
              <a:off x="5428800" y="2930040"/>
              <a:ext cx="3482280" cy="392904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7E39FD31-5093-4961-8BBE-77315D9AA0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19440" y="2920680"/>
                <a:ext cx="3501000" cy="394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2456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C5A3-0B9F-4CA9-A0B6-E5FF2D70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de-DE" dirty="0"/>
              <a:t>Demand and Supply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E5A378-C912-4612-A596-20723126A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9</a:t>
            </a:fld>
            <a:endParaRPr lang="de-DE" altLang="de-DE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68FDDDD-86E5-4D2E-A788-175AC0021E99}"/>
              </a:ext>
            </a:extLst>
          </p:cNvPr>
          <p:cNvCxnSpPr/>
          <p:nvPr/>
        </p:nvCxnSpPr>
        <p:spPr bwMode="auto">
          <a:xfrm flipV="1">
            <a:off x="683568" y="1340768"/>
            <a:ext cx="0" cy="180020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DA798F7-386C-4844-BEA9-FC85C3056399}"/>
              </a:ext>
            </a:extLst>
          </p:cNvPr>
          <p:cNvCxnSpPr/>
          <p:nvPr/>
        </p:nvCxnSpPr>
        <p:spPr bwMode="auto">
          <a:xfrm>
            <a:off x="683568" y="3140968"/>
            <a:ext cx="1872208" cy="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F851D2D3-5DC8-428A-A814-959E52D1C388}"/>
              </a:ext>
            </a:extLst>
          </p:cNvPr>
          <p:cNvCxnSpPr/>
          <p:nvPr/>
        </p:nvCxnSpPr>
        <p:spPr bwMode="auto">
          <a:xfrm flipV="1">
            <a:off x="4572000" y="1374972"/>
            <a:ext cx="0" cy="180020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011D7E2-4EEF-4C3B-8D56-5FA48AB90BE4}"/>
              </a:ext>
            </a:extLst>
          </p:cNvPr>
          <p:cNvCxnSpPr/>
          <p:nvPr/>
        </p:nvCxnSpPr>
        <p:spPr bwMode="auto">
          <a:xfrm flipV="1">
            <a:off x="3203848" y="4077072"/>
            <a:ext cx="0" cy="180020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71185889-E826-40EE-9B34-731E84020266}"/>
              </a:ext>
            </a:extLst>
          </p:cNvPr>
          <p:cNvCxnSpPr/>
          <p:nvPr/>
        </p:nvCxnSpPr>
        <p:spPr bwMode="auto">
          <a:xfrm>
            <a:off x="4572000" y="3175172"/>
            <a:ext cx="1872208" cy="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B460F1F3-AE26-4339-954C-98A221828CDF}"/>
              </a:ext>
            </a:extLst>
          </p:cNvPr>
          <p:cNvCxnSpPr/>
          <p:nvPr/>
        </p:nvCxnSpPr>
        <p:spPr bwMode="auto">
          <a:xfrm>
            <a:off x="3203848" y="5877272"/>
            <a:ext cx="1872208" cy="0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6FFCCB65-2442-4D82-8889-A0A4194D57C8}"/>
              </a:ext>
            </a:extLst>
          </p:cNvPr>
          <p:cNvSpPr txBox="1"/>
          <p:nvPr/>
        </p:nvSpPr>
        <p:spPr>
          <a:xfrm>
            <a:off x="323430" y="1276698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638F1EF-6206-4A4B-83F1-D55E7D033441}"/>
              </a:ext>
            </a:extLst>
          </p:cNvPr>
          <p:cNvSpPr txBox="1"/>
          <p:nvPr/>
        </p:nvSpPr>
        <p:spPr>
          <a:xfrm>
            <a:off x="6300093" y="3290500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AA2DA23-3A1E-47C5-A5F8-72D71E1BEF09}"/>
              </a:ext>
            </a:extLst>
          </p:cNvPr>
          <p:cNvSpPr txBox="1"/>
          <p:nvPr/>
        </p:nvSpPr>
        <p:spPr>
          <a:xfrm>
            <a:off x="2843808" y="4009638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3934E85-2701-4ACC-BAE7-9F20BBF93041}"/>
              </a:ext>
            </a:extLst>
          </p:cNvPr>
          <p:cNvSpPr txBox="1"/>
          <p:nvPr/>
        </p:nvSpPr>
        <p:spPr>
          <a:xfrm>
            <a:off x="4362378" y="1458256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A3F0054-9573-4453-AF41-9902925C8388}"/>
              </a:ext>
            </a:extLst>
          </p:cNvPr>
          <p:cNvSpPr txBox="1"/>
          <p:nvPr/>
        </p:nvSpPr>
        <p:spPr>
          <a:xfrm>
            <a:off x="2411661" y="3290499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B19280D-0833-48BD-A1FE-D06D89740176}"/>
              </a:ext>
            </a:extLst>
          </p:cNvPr>
          <p:cNvSpPr txBox="1"/>
          <p:nvPr/>
        </p:nvSpPr>
        <p:spPr>
          <a:xfrm>
            <a:off x="4931941" y="5978679"/>
            <a:ext cx="28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7F0E5F7-281B-448A-AAD2-EFFA494283CC}"/>
              </a:ext>
            </a:extLst>
          </p:cNvPr>
          <p:cNvSpPr txBox="1"/>
          <p:nvPr/>
        </p:nvSpPr>
        <p:spPr>
          <a:xfrm>
            <a:off x="4735517" y="1085543"/>
            <a:ext cx="172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Buyer</a:t>
            </a:r>
            <a:r>
              <a:rPr lang="de-DE" sz="1800" dirty="0"/>
              <a:t> B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0002A21-D391-4A6C-A47B-CCC5B39E5D4B}"/>
              </a:ext>
            </a:extLst>
          </p:cNvPr>
          <p:cNvSpPr txBox="1"/>
          <p:nvPr/>
        </p:nvSpPr>
        <p:spPr>
          <a:xfrm>
            <a:off x="775175" y="1033668"/>
            <a:ext cx="172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Buyer</a:t>
            </a:r>
            <a:r>
              <a:rPr lang="de-DE" sz="1800" dirty="0"/>
              <a:t> 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1B9D803-B77E-473A-B480-AB2E34EDD4BF}"/>
              </a:ext>
            </a:extLst>
          </p:cNvPr>
          <p:cNvSpPr txBox="1"/>
          <p:nvPr/>
        </p:nvSpPr>
        <p:spPr>
          <a:xfrm>
            <a:off x="3313032" y="3641362"/>
            <a:ext cx="2477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/>
              <a:t>Market </a:t>
            </a:r>
            <a:r>
              <a:rPr lang="de-DE" sz="1800" b="1" dirty="0" err="1"/>
              <a:t>demand</a:t>
            </a:r>
            <a:endParaRPr lang="de-DE" sz="1800" b="1" dirty="0"/>
          </a:p>
          <a:p>
            <a:r>
              <a:rPr lang="de-DE" sz="1800" dirty="0"/>
              <a:t>(</a:t>
            </a:r>
            <a:r>
              <a:rPr lang="de-DE" sz="1800" dirty="0" err="1"/>
              <a:t>Buyer</a:t>
            </a:r>
            <a:r>
              <a:rPr lang="de-DE" sz="1800" dirty="0"/>
              <a:t> A + </a:t>
            </a:r>
            <a:r>
              <a:rPr lang="de-DE" sz="1800" dirty="0" err="1"/>
              <a:t>Buyer</a:t>
            </a:r>
            <a:r>
              <a:rPr lang="de-DE" sz="1800" dirty="0"/>
              <a:t> B)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432F042A-5488-483C-ABD3-0FD1F99C007C}"/>
                  </a:ext>
                </a:extLst>
              </p14:cNvPr>
              <p14:cNvContentPartPr/>
              <p14:nvPr/>
            </p14:nvContentPartPr>
            <p14:xfrm>
              <a:off x="478800" y="1951920"/>
              <a:ext cx="8681400" cy="41871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432F042A-5488-483C-ABD3-0FD1F99C00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9440" y="1942560"/>
                <a:ext cx="8700120" cy="420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0438137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1377</Words>
  <Application>Microsoft Office PowerPoint</Application>
  <PresentationFormat>Bildschirmpräsentation (4:3)</PresentationFormat>
  <Paragraphs>324</Paragraphs>
  <Slides>24</Slides>
  <Notes>16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Arial</vt:lpstr>
      <vt:lpstr>Book Antiqua</vt:lpstr>
      <vt:lpstr>Cambria Math</vt:lpstr>
      <vt:lpstr>Times New Roman</vt:lpstr>
      <vt:lpstr>Verdana</vt:lpstr>
      <vt:lpstr>Technische Universität Berlin | PowerPoint Master</vt:lpstr>
      <vt:lpstr>Document</vt:lpstr>
      <vt:lpstr>Integrated course „Energy Economics“ - Microeconomics: basic concepts -</vt:lpstr>
      <vt:lpstr>Outline</vt:lpstr>
      <vt:lpstr>Economics and energy sector</vt:lpstr>
      <vt:lpstr>Particularities of energy markets</vt:lpstr>
      <vt:lpstr>Energy Policy: Magical triangle of energy policy goals</vt:lpstr>
      <vt:lpstr>Market structures</vt:lpstr>
      <vt:lpstr>Market structures</vt:lpstr>
      <vt:lpstr>Demand and Supply  </vt:lpstr>
      <vt:lpstr>Demand and Supply  </vt:lpstr>
      <vt:lpstr>Demand and Supply  </vt:lpstr>
      <vt:lpstr>Bidding curves at EEX  [delivery period Monday, 6.11.2006, 8-9 h] </vt:lpstr>
      <vt:lpstr>Price reaction to change in demand</vt:lpstr>
      <vt:lpstr>Price reaction to change in supply </vt:lpstr>
      <vt:lpstr>State regulation: Minimum price (floor price)</vt:lpstr>
      <vt:lpstr>State regulation: Maximum price (price cap)</vt:lpstr>
      <vt:lpstr>Demand and Supply: Welfare effect of markets</vt:lpstr>
      <vt:lpstr>Demand and Supply: Welfare effect of markets  </vt:lpstr>
      <vt:lpstr>Task 1) Supply and demand  </vt:lpstr>
      <vt:lpstr>Task 1) Supply and demand  </vt:lpstr>
      <vt:lpstr>Task 1) Supply and demand  </vt:lpstr>
      <vt:lpstr>Task 1) Supply and demand  </vt:lpstr>
      <vt:lpstr>Task 1) Supply and demand with a tax  </vt:lpstr>
      <vt:lpstr>Task 1) Supply and demand  </vt:lpstr>
      <vt:lpstr>Task 1) Supply and demand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539</cp:revision>
  <cp:lastPrinted>2019-05-29T15:10:21Z</cp:lastPrinted>
  <dcterms:created xsi:type="dcterms:W3CDTF">2013-12-11T15:42:54Z</dcterms:created>
  <dcterms:modified xsi:type="dcterms:W3CDTF">2020-11-11T17:07:42Z</dcterms:modified>
</cp:coreProperties>
</file>