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ink/ink1.xml" ContentType="application/inkml+xml"/>
  <Override PartName="/ppt/notesSlides/notesSlide7.xml" ContentType="application/vnd.openxmlformats-officedocument.presentationml.notesSlide+xml"/>
  <Override PartName="/ppt/ink/ink2.xml" ContentType="application/inkml+xml"/>
  <Override PartName="/ppt/notesSlides/notesSlide8.xml" ContentType="application/vnd.openxmlformats-officedocument.presentationml.notesSlide+xml"/>
  <Override PartName="/ppt/ink/ink3.xml" ContentType="application/inkml+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ink/ink4.xml" ContentType="application/inkml+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ink/ink5.xml" ContentType="application/inkml+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ink/ink6.xml" ContentType="application/inkml+xml"/>
  <Override PartName="/ppt/notesSlides/notesSlide17.xml" ContentType="application/vnd.openxmlformats-officedocument.presentationml.notesSlide+xml"/>
  <Override PartName="/ppt/ink/ink7.xml" ContentType="application/inkml+xml"/>
  <Override PartName="/ppt/notesSlides/notesSlide18.xml" ContentType="application/vnd.openxmlformats-officedocument.presentationml.notesSlide+xml"/>
  <Override PartName="/ppt/ink/ink8.xml" ContentType="application/inkml+xml"/>
  <Override PartName="/ppt/notesSlides/notesSlide19.xml" ContentType="application/vnd.openxmlformats-officedocument.presentationml.notesSlide+xml"/>
  <Override PartName="/ppt/ink/ink9.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handoutMasterIdLst>
    <p:handoutMasterId r:id="rId30"/>
  </p:handoutMasterIdLst>
  <p:sldIdLst>
    <p:sldId id="266" r:id="rId2"/>
    <p:sldId id="342" r:id="rId3"/>
    <p:sldId id="450" r:id="rId4"/>
    <p:sldId id="379" r:id="rId5"/>
    <p:sldId id="453" r:id="rId6"/>
    <p:sldId id="447" r:id="rId7"/>
    <p:sldId id="459" r:id="rId8"/>
    <p:sldId id="449" r:id="rId9"/>
    <p:sldId id="457" r:id="rId10"/>
    <p:sldId id="458" r:id="rId11"/>
    <p:sldId id="262" r:id="rId12"/>
    <p:sldId id="460" r:id="rId13"/>
    <p:sldId id="428" r:id="rId14"/>
    <p:sldId id="456" r:id="rId15"/>
    <p:sldId id="436" r:id="rId16"/>
    <p:sldId id="448" r:id="rId17"/>
    <p:sldId id="446" r:id="rId18"/>
    <p:sldId id="461" r:id="rId19"/>
    <p:sldId id="435" r:id="rId20"/>
    <p:sldId id="267" r:id="rId21"/>
    <p:sldId id="268" r:id="rId22"/>
    <p:sldId id="270" r:id="rId23"/>
    <p:sldId id="288" r:id="rId24"/>
    <p:sldId id="271" r:id="rId25"/>
    <p:sldId id="263" r:id="rId26"/>
    <p:sldId id="272" r:id="rId27"/>
    <p:sldId id="273" r:id="rId28"/>
  </p:sldIdLst>
  <p:sldSz cx="9144000" cy="6858000" type="screen4x3"/>
  <p:notesSz cx="7099300" cy="10234613"/>
  <p:defaultTextStyle>
    <a:defPPr>
      <a:defRPr lang="de-DE"/>
    </a:defPPr>
    <a:lvl1pPr algn="ctr" rtl="0" fontAlgn="base">
      <a:spcBef>
        <a:spcPct val="0"/>
      </a:spcBef>
      <a:spcAft>
        <a:spcPct val="0"/>
      </a:spcAft>
      <a:defRPr sz="12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12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12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12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64A2"/>
    <a:srgbClr val="B3A2C7"/>
    <a:srgbClr val="984807"/>
    <a:srgbClr val="FF6600"/>
    <a:srgbClr val="F79646"/>
    <a:srgbClr val="3E97B6"/>
    <a:srgbClr val="177191"/>
    <a:srgbClr val="BFBFBF"/>
    <a:srgbClr val="00B0F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75" autoAdjust="0"/>
    <p:restoredTop sz="94940" autoAdjust="0"/>
  </p:normalViewPr>
  <p:slideViewPr>
    <p:cSldViewPr>
      <p:cViewPr varScale="1">
        <p:scale>
          <a:sx n="90" d="100"/>
          <a:sy n="90" d="100"/>
        </p:scale>
        <p:origin x="1262" y="67"/>
      </p:cViewPr>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3076363" cy="513508"/>
          </a:xfrm>
          <a:prstGeom prst="rect">
            <a:avLst/>
          </a:prstGeom>
        </p:spPr>
        <p:txBody>
          <a:bodyPr vert="horz" lIns="94747" tIns="47374" rIns="94747" bIns="47374" rtlCol="0"/>
          <a:lstStyle>
            <a:lvl1pPr algn="l">
              <a:defRPr sz="1300"/>
            </a:lvl1pPr>
          </a:lstStyle>
          <a:p>
            <a:endParaRPr lang="de-DE"/>
          </a:p>
        </p:txBody>
      </p:sp>
      <p:sp>
        <p:nvSpPr>
          <p:cNvPr id="3" name="Datumsplatzhalter 2"/>
          <p:cNvSpPr>
            <a:spLocks noGrp="1"/>
          </p:cNvSpPr>
          <p:nvPr>
            <p:ph type="dt" sz="quarter" idx="1"/>
          </p:nvPr>
        </p:nvSpPr>
        <p:spPr>
          <a:xfrm>
            <a:off x="4021295" y="0"/>
            <a:ext cx="3076363" cy="513508"/>
          </a:xfrm>
          <a:prstGeom prst="rect">
            <a:avLst/>
          </a:prstGeom>
        </p:spPr>
        <p:txBody>
          <a:bodyPr vert="horz" lIns="94747" tIns="47374" rIns="94747" bIns="47374" rtlCol="0"/>
          <a:lstStyle>
            <a:lvl1pPr algn="r">
              <a:defRPr sz="1300"/>
            </a:lvl1pPr>
          </a:lstStyle>
          <a:p>
            <a:fld id="{302071DC-D8B2-40CC-8A20-B5724EFE63A7}" type="datetimeFigureOut">
              <a:rPr lang="de-DE" smtClean="0"/>
              <a:t>07.05.2021</a:t>
            </a:fld>
            <a:endParaRPr lang="de-DE"/>
          </a:p>
        </p:txBody>
      </p:sp>
      <p:sp>
        <p:nvSpPr>
          <p:cNvPr id="4" name="Fußzeilenplatzhalter 3"/>
          <p:cNvSpPr>
            <a:spLocks noGrp="1"/>
          </p:cNvSpPr>
          <p:nvPr>
            <p:ph type="ftr" sz="quarter" idx="2"/>
          </p:nvPr>
        </p:nvSpPr>
        <p:spPr>
          <a:xfrm>
            <a:off x="1" y="9721106"/>
            <a:ext cx="3076363" cy="513507"/>
          </a:xfrm>
          <a:prstGeom prst="rect">
            <a:avLst/>
          </a:prstGeom>
        </p:spPr>
        <p:txBody>
          <a:bodyPr vert="horz" lIns="94747" tIns="47374" rIns="94747" bIns="47374" rtlCol="0" anchor="b"/>
          <a:lstStyle>
            <a:lvl1pPr algn="l">
              <a:defRPr sz="1300"/>
            </a:lvl1pPr>
          </a:lstStyle>
          <a:p>
            <a:endParaRPr lang="de-DE"/>
          </a:p>
        </p:txBody>
      </p:sp>
      <p:sp>
        <p:nvSpPr>
          <p:cNvPr id="5" name="Foliennummernplatzhalter 4"/>
          <p:cNvSpPr>
            <a:spLocks noGrp="1"/>
          </p:cNvSpPr>
          <p:nvPr>
            <p:ph type="sldNum" sz="quarter" idx="3"/>
          </p:nvPr>
        </p:nvSpPr>
        <p:spPr>
          <a:xfrm>
            <a:off x="4021295" y="9721106"/>
            <a:ext cx="3076363" cy="513507"/>
          </a:xfrm>
          <a:prstGeom prst="rect">
            <a:avLst/>
          </a:prstGeom>
        </p:spPr>
        <p:txBody>
          <a:bodyPr vert="horz" lIns="94747" tIns="47374" rIns="94747" bIns="47374" rtlCol="0" anchor="b"/>
          <a:lstStyle>
            <a:lvl1pPr algn="r">
              <a:defRPr sz="1300"/>
            </a:lvl1pPr>
          </a:lstStyle>
          <a:p>
            <a:fld id="{06FA419F-BC04-4F9C-AE03-273A1D2F7B70}" type="slidenum">
              <a:rPr lang="de-DE" smtClean="0"/>
              <a:t>‹Nr.›</a:t>
            </a:fld>
            <a:endParaRPr lang="de-DE"/>
          </a:p>
        </p:txBody>
      </p:sp>
    </p:spTree>
    <p:extLst>
      <p:ext uri="{BB962C8B-B14F-4D97-AF65-F5344CB8AC3E}">
        <p14:creationId xmlns:p14="http://schemas.microsoft.com/office/powerpoint/2010/main" val="83412618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v"/>
          <inkml:channel name="T" type="integer" max="2.14748E9" units="dev"/>
        </inkml:traceFormat>
        <inkml:channelProperties>
          <inkml:channelProperty channel="X" name="resolution" value="1185.49207" units="1/cm"/>
          <inkml:channelProperty channel="Y" name="resolution" value="2107.20264" units="1/cm"/>
          <inkml:channelProperty channel="F" name="resolution" value="0.00409" units="1/dev"/>
          <inkml:channelProperty channel="T" name="resolution" value="1" units="1/dev"/>
        </inkml:channelProperties>
      </inkml:inkSource>
      <inkml:timestamp xml:id="ts0" timeString="2020-11-04T13:30:48.040"/>
    </inkml:context>
    <inkml:brush xml:id="br0">
      <inkml:brushProperty name="width" value="0.05292" units="cm"/>
      <inkml:brushProperty name="height" value="0.05292" units="cm"/>
      <inkml:brushProperty name="color" value="#002060"/>
    </inkml:brush>
  </inkml:definitions>
  <inkml:trace contextRef="#ctx0" brushRef="#br0">2455 12208 276 0,'0'11'66'0,"0"0"1"16,3 0-44-16,-3 5-53 0,0 1-27 0,0 6-54 16,0-1-123-16</inkml:trace>
  <inkml:trace contextRef="#ctx0" brushRef="#br0" timeOffset="149.79">2488 12812 465 0,'-6'-15'104'0,"2"1"0"0,4 9-81 16,0 5-17-16,0 13-26 0,4 7-79 15,-4 6-5-15,0 9-68 16,5 8-135-16</inkml:trace>
  <inkml:trace contextRef="#ctx0" brushRef="#br0" timeOffset="292.8">2555 13297 383 0,'0'6'82'0,"-6"2"-1"0,4 8-65 0,-3 1-12 16,3 7-4-16,-4 4-4 0,4 6-8 15,2 4-12-15,-6 0-23 0,2-1-19 16,2 0-15-16,2-5-46 0,-6-4-78 15</inkml:trace>
  <inkml:trace contextRef="#ctx0" brushRef="#br0" timeOffset="652.53">2400 15318 312 0,'0'9'70'15,"0"4"1"-15,0 3-120 0,0 2-68 16,0 1-170-16</inkml:trace>
  <inkml:trace contextRef="#ctx0" brushRef="#br0" timeOffset="946.33">2493 15691 490 0,'-11'-10'111'16,"3"2"-1"-16,2 0-85 0,4 8-11 16,2 0-12-16,-5 0-8 0,5 5-4 15,0-2 1-15,0 1 5 0,0-4 6 16,-3 0 2-16,3-11 1 0,0-8 1 15,0-13 1-15,6-11 0 0,3-13-7 0,6-11-12 16,5-6-95-16,-2-12-92 0,-2-9-237 16</inkml:trace>
  <inkml:trace contextRef="#ctx0" brushRef="#br0" timeOffset="1119.8">2593 14430 367 0,'-7'-18'80'0,"-1"-1"-5"16,3 4-79-16,-2 2-67 0,1-2-70 0,0-2-165 16</inkml:trace>
  <inkml:trace contextRef="#ctx0" brushRef="#br0" timeOffset="1196.5">2554 14103 365 0,'-2'-43'94'0,"-3"2"0"15,-2 4-34-15,-1 3-39 0,0 10-23 16,3 3-87-16,5 4-81 0,-5 3-203 16</inkml:trace>
  <inkml:trace contextRef="#ctx0" brushRef="#br0" timeOffset="1660.89">2501 14702 303 0,'-2'10'62'0,"-3"3"1"16,-1 2-59-16,0 1-2 0,0 0-3 16,-2 1 1-16,0-2 3 0,-4 2 1 15,-2-1 0-15,2 2-4 0,-2 3-61 16,2-1-55-16,4 2-151 0</inkml:trace>
  <inkml:trace contextRef="#ctx0" brushRef="#br0" timeOffset="17360.49">5354 13834 137 0,'0'5'36'16,"0"0"3"-16,5-2-17 0,-5 2 0 15,2 0 14-15,-2-5 13 0,0 3 2 0,0-3 0 16,0 0-4-16,0 0-1 16,0 0-6-16,-4 0-16 0,-2 0-15 0,-3 4-5 15,-2 1-2-15,-6 3 0 0,-2 0-1 16,-8 3 0-16,0 0 0 0,-6-2 0 16,-7 2-1-16,-6 1 1 0,-4 1 0 15,-6 1-1-15,-3 2 1 0,-10 1-1 16,-9 0 1-16,-6 4-1 0,-8-5 1 0,-4 0-1 15,3-2 1-15,-3-1-1 0,-6 0 1 16,6 0-1-16,7-4 0 0,4 1-2 16,4 2-8-16,-3 3-22 0,3 0-24 15,7 0-22-15,0 2-12 0,2 2-52 16,2-1-76-16</inkml:trace>
  <inkml:trace contextRef="#ctx0" brushRef="#br0" timeOffset="17514.89">3784 14151 224 0,'113'0'57'0,"-1"0"0"0,-5 0-22 16,-6 6-21-16,1-6-12 0,-7 8-55 15,-15 2-50-15,-5 4-130 0</inkml:trace>
</inkml:ink>
</file>

<file path=ppt/ink/ink2.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v"/>
          <inkml:channel name="T" type="integer" max="2.14748E9" units="dev"/>
        </inkml:traceFormat>
        <inkml:channelProperties>
          <inkml:channelProperty channel="X" name="resolution" value="1185.49207" units="1/cm"/>
          <inkml:channelProperty channel="Y" name="resolution" value="2107.20264" units="1/cm"/>
          <inkml:channelProperty channel="F" name="resolution" value="0.00409" units="1/dev"/>
          <inkml:channelProperty channel="T" name="resolution" value="1" units="1/dev"/>
        </inkml:channelProperties>
      </inkml:inkSource>
      <inkml:timestamp xml:id="ts0" timeString="2020-11-04T13:36:02.764"/>
    </inkml:context>
    <inkml:brush xml:id="br0">
      <inkml:brushProperty name="width" value="0.05292" units="cm"/>
      <inkml:brushProperty name="height" value="0.05292" units="cm"/>
      <inkml:brushProperty name="color" value="#002060"/>
    </inkml:brush>
    <inkml:brush xml:id="br1">
      <inkml:brushProperty name="width" value="0.05292" units="cm"/>
      <inkml:brushProperty name="height" value="0.05292" units="cm"/>
      <inkml:brushProperty name="color" value="#00B050"/>
    </inkml:brush>
  </inkml:definitions>
  <inkml:trace contextRef="#ctx0" brushRef="#br0">3143 13466 527 0,'6'-5'111'15,"-1"-6"1"-15,-2 0-95 16,3 6-8-16,1 1-4 0,-1-1-3 0,0 5 1 15,1-7 2-15,-3 3 2 0,3-2 2 16,0-7 1-16,1-2 1 0,4-1 1 16,-4-2-1-16,5-6-2 0,-5-1-3 0,-2-2-1 15,-6 1-1-15,0 1-1 0,-6 0 1 16,-8 2 0-16,0 4 1 0,-8 6-1 16,-4 4 0-16,-5 6 0 0,-3 3-1 15,-4 8 0-15,-1 4 0 0,3 9-1 16,-3 6 1-16,4 4 1 0,-2 8 1 15,9 5 0-15,1 6-1 0,8 2 0 0,1-4 0 16,8 1-1-16,6-3-1 16,4-7-1-16,8-4 0 0,5-5 0 0,6-11 0 15,0-2-1-15,7-9 1 0,6-8-1 16,-2 0 0-16,2-4-1 16,-1-3 0-16,-5-1 0 0,-4-1 0 0,-10 3 0 15,-3 6 0-15,-18 0 2 0,-8 15 1 16,-5 3 1-16,-10 13 0 0,-2 10 1 15,-6 9 1-15,-1 5 0 0,2 4 1 16,6-1 0-16,3-1-1 0,10-7 0 0,10-9-1 16,10-7 0-16,7-5-1 0,14-8-1 15,6-12-1-15,13-9 0 0,11-9 0 16,4-9-3-16,5-8-1 0,7-9-3 16,4-8-2-16,-4-1 0 0,-3-1-1 15,-9 1 1-15,-4 5 2 0,-15 4 2 16,-7 8 3-16,-13 10 2 0,-8 10 2 15,-8 12 1-15,-8 8 2 0,-4 11 1 0,-5 8 0 16,-3 3 3-16,-5 3 0 0,-1 1 1 16,0 0 1-16,3-4-2 0,0-5 0 15,7-5-2-15,3-6-2 0,3-3-1 16,10-4-3-16,10-6 0 0,5-6-1 16,9 0-1-16,6-12-2 0,10-7 0 15,10-8-1-15,5-9-1 0,3-5 0 16,-3-5 0-16,1 1 1 0,-8 0 1 15,-8 5 2-15,-12 10 3 0,-8 7 1 0,-10 12-1 16,-10 11 0-16,-11 7 1 0,-6 14 0 16,0 5-1-16,-2 7-2 0,-2 6 1 15,1-2-1-15,2-1 1 0,10-2 0 16,8-4-1-16,0-6 0 0,8-3 0 16,11-5 0-16,8-6 0 0,7-6 1 15,6-4-1-15,10-12 0 0,5-7 0 0,4-8 0 16,3-9 0-16,-5-8-1 0,-3-7-1 15,-4-2 0-15,-8 0-1 0,-10 3 0 16,-7 3 1-16,-13 10-1 0,-3 10 0 16,-9 11 0-16,-7 8 0 0,-7 13 0 15,-6 10 0-15,-4 6 1 0,-5 9 0 16,-2 6 1-16,2 6 2 0,4 5 0 16,7-1 0-16,4-2 0 0,8-2 0 15,12-4-1-15,14-6 0 0,5-9 1 16,4-8-1-16,10-6 0 0,6-9 0 0,3-9-1 15,5-14-1-15,2-10-1 0,1-9-1 16,-3-5-1-16,-7-6 1 0,-9 0-1 16,-7 3 2-16,-8 6 0 0,-13 11 1 15,-5 10 1-15,-4 6-1 0,0 7 0 16,5 10 0-16,0 0 0 0,3 0 0 0,5 9 0 16,9-2 1-16,8 0 1 0,9-3 0 15,3-4 2-15,10-5 0 0,6-1-1 16,-1 0 1-16,0-2-1 0,-2-2 0 15,-6 3 0-15,-8 3 0 0,-6 4 1 16,-11 0-1-16,-7 0 1 0,-12 10 0 16,-17 7-1-16,-7 2 0 0,-2 8-1 15,-5 3 0-15,3 6 0 0,-1 4 0 0,5-1-1 16,12-1 1-16,7-1-1 16,0-3 0-16,18-7 1 0,9-4-2 0,12-7-2 15,6-9-1-15,8-7-2 0,4-14 0 16,8-7 0-16,0-5-1 0,-5-6 2 15,-3-9 1-15,-4 2 2 0,-4-3 1 16,-9 1 1-16,-13 3 2 0,-8 3 2 16,-13 4 1-16,-12 7 0 0,-12 7-1 15,-4 8 1-15,-16 9 0 0,-2 9-2 0,0 8-2 16,-3 8 0-16,3 8 0 0,4 6-1 16,8 4 1-16,9 4-1 0,10-2 0 15,9-3 0-15,10-3 0 0,12-9-2 16,9-7 1-16,7-9-2 0,8-8 0 15,1-11 0-15,5-7 0 0,-4-11 0 16,-2-4 1-16,-7-6 1 0,-7-3 1 0,-10 4 1 16,-7 2 1-16,-5 9-1 0,-10 12 0 15,-5 9 0-15,-6 16 0 0,-4 10 1 16,-3 10 0-16,-3 7 1 0,0 5 2 16,-3 8 2-16,1-1 1 0,4 5 0 15,-1 1-1-15,6 4 0 0,1-1-1 16,3 0-1-16,4-4-2 0,1-3 0 15,-2-9-2-15,2-11 0 0,-2-9 1 16,-4-9 0-16,-1-5 3 0,-4-8 1 0,-3-6 0 16,4-10 1-16,-1-6-1 0,3-11-4 15,2-14-4-15,5-17-7 0,17-11-3 16,8-7-1-16,14-12 0 0,14-7 0 16,14-3 3-16,14 4 6 0,17 6 5 15,-1 9 2-15,2 10 2 0,-6 11 0 16,-14 16 0-16,-7 10-1 0,-19 12-2 15,-15 9 0-15,-11 6-2 0,-14 5 1 0,-7 5 1 16,-7 6 1-16,-3 7 0 0,-2 1 0 16,0 2 0-16,0 3 0 0,7 2 0 15,5-1-2-15,5 0-1 0,8-6 0 16,6-3 0-16,8-8-1 0,5-8-1 16,6-11 0-16,4-9-1 0,-2-7 0 15,5-6 1-15,-5 0 0 0,-8 1 1 16,-5 7 2-16,-13 6 1 0,-7 8 0 15,-14 11 0-15,-8 10 1 0,-11 10 0 16,-6 15 1-16,0 15 1 0,-2 14 1 0,1 6 0 16,2 5 1-16,8 7 0 0,4-1-1 15,6 2-2-15,5-4-1 0,2-4-1 16,1-2 0-16,5-5-1 0,0-9-1 16,0-4 1-16,-3-11-1 0,-2-12 5 0,-6-7 6 15,-5-13 2-15,-9-12 4 0,-8-5 2 16,-12-11 1-16,-3-13 1 0,-11-15-5 15,-1-12-6-15,8-7-4 0,11-5-4 16,21 0-4-16,20-3-3 0,15 7-6 16,31 8-11-16,20 11-24 0,11 6-26 15,11 4-119-15,3 1-141 0,3 4-331 16</inkml:trace>
  <inkml:trace contextRef="#ctx0" brushRef="#br0" timeOffset="349.14">7995 13709 614 0,'-24'10'130'15,"0"4"2"-15,2 5-109 0,2 9-11 16,0 4-5-16,-1 3-2 0,3-2 0 15,-1-1-2-15,6 1-5 0,0-3-13 16,7-5 56-16,-1-4-175 0,2-8-117 16,5-13-319-16</inkml:trace>
  <inkml:trace contextRef="#ctx0" brushRef="#br0" timeOffset="483.84">7793 13372 847 0,'2'-33'175'0,"-2"-3"-2"0,9 22-171 16,-4 14-30-16,-1 7-24 0,-4 7-6 16,0 6-118-16,-5 0-125 0,5 2-281 0</inkml:trace>
  <inkml:trace contextRef="#ctx0" brushRef="#br0" timeOffset="786.07">8240 13618 763 0,'-8'3'157'0,"-1"3"1"0,3 8-141 16,-2 13-15-16,-1 3-9 0,2 6-3 0,-3 3-3 15,1-1-2-15,2-2-3 0,7-6-2 16,9-6-2-16,4-10-2 0,12-10-8 16,10-14-4-16,8-8-1 0,7-5 2 15,4-11 6-15,-1 0 14 0,1 2 19 16,-10 5 15-16,-11 8 11 0,-10 5 6 0,-7 11 3 15,-16 14-2-15,-5 6-9 0,-9 10-10 16,-2 9-6-16,-1 5-3 0,1 3-2 16,3-3-4-16,9-5-2 15,8-5 0-15,11-15-1 0,12-7-6 0,10-17-7 16,11-9-9-16,9-14-10 0,9-13-11 16,4-10-30-16,-1-10-73 0,1-18-94 15,-4-11-213-15</inkml:trace>
  <inkml:trace contextRef="#ctx0" brushRef="#br0" timeOffset="1781.86">9281 13124 474 0,'7'-35'187'0,"-7"14"-63"0,0 11-83 16,-7 10-10-16,0 6-4 0,-1 4-4 16,1 3 0-16,1 3 3 0,1-1-1 15,5 1-2-15,-3 0-4 0,3-2-5 16,5-3-4-16,0 0-2 0,-2-2-3 16,3-2 0-16,-4-3-2 0,-2-1 1 15,5-3-1-15,-5 0 1 0,0 0-1 0,0 0 0 16,-5 0-2-16,3 0 1 0,-4-3-2 15,0 3 0-15,-2 0 0 0,-1 0 1 16,0 8 0-16,1 0 2 0,-2 6 1 16,1 2 1-16,-5 8 1 0,2 8 1 15,-2 12-1-15,-3 12-1 0,-5 5-1 16,-2 11-1-16,-2 21-1 0,-1 12 0 16,-3 7-1-16,-2-1 0 0,4 7 1 15,0 1-1-15,4-3-1 0,1-17 1 16,4-14 0-16,2-11-1 0,4-7 0 15,-1-18 1-15,4-14 2 0,-1-8 6 0,1-7 5 16,-1-9 3-16,1-11 1 0,1-5 0 16,0-14-1-16,1-12-10 0,4-16-14 15,4-23-16-15,0-18-14 0,15-18-6 16,7-19-1-16,10-2 2 0,8-7 9 0,10 16 13 16,6 15 13-16,3 20 13 0,-1 21 7 15,-4 25 2-15,-4 15 0 0,-7 17-3 16,-7 5-4-16,-7 14 0 0,-9-1 0 15,-7 7 0-15,-8 2 0 0,-5 3 1 16,-6-3 0-16,0 1 1 0,0-2-2 16,1-4-3-16,5 0-1 0,9-6-1 15,4-2 0-15,4-9-4 0,10 0-5 16,8-9-6-16,8-10-3 0,3-6 0 16,8-4-2-16,4-2 2 0,-4-1 6 15,-3 0 12-15,-9 9 12 0,-8 5 5 16,-10 5 2-16,-9 3-1 0,-9 6 0 0,-11 4-4 15,-4 8-8-15,-9 4-5 0,-3 2-3 16,-4 4-1-16,3 2 1 0,-2 1 0 16,7 0 0-16,6-2 1 0,6 1-1 15,10-1 1-15,13-5 0 0,5-3-2 0,10 0-3 16,11-11-6-16,2-4-3 0,3-11-3 16,3-3 1-16,-7 0-1 0,-8-5 4 15,-7 1 11-15,-9 3 8 0,-9 6 7 16,-6 5 2-16,-12 8 1 0,-7 0 1 15,-2 9-3-15,-3 3-5 0,-2 7-5 16,1 3-1-16,4 1-1 0,3 1-1 16,6 1 0-16,6 1 0 0,13-3-1 0,8-4 1 15,16-12-1-15,8-7 0 16,11 0-1-16,9-19-1 0,6-11-1 0,-2-9 0 16,-3-16-1-16,-6-11-1 0,-2-13 0 15,-11-13-2-15,0-17-6 0,-8-12-1 16,-1-3 1-16,-6 9 0 0,-5 13 2 15,-5 19 1-15,-3 14 3 0,-6 28 6 16,-5 23 2-16,-2 18 2 0,0 16 3 16,-6 11 1-16,-8 16 0 0,-3 17 0 0,-5 10 2 15,-7 11 0-15,-10 6-2 0,0 11-4 16,-3 7-1-16,-3-2-3 0,5-8-3 16,3-5-2-16,5-12-1 0,7-12 0 15,4-14 0-15,3-17-1 0,5-11 3 16,-5-14 2-16,-1-10 3 0,-4 0 4 15,-7-14 6-15,2-7 9 0,-5-7 8 16,3-6 5-16,4 1 2 0,12 0 0 0,8-1-4 16,13 4-6-16,12 1-9 0,11 2-9 15,11 2-7-15,12 6-12 0,7 1-14 16,5 3-18-16,-2 6-29 0,-3 9-25 16,-7 0-116-16,-7 0-144 0,-13 0-313 15</inkml:trace>
  <inkml:trace contextRef="#ctx0" brushRef="#br0" timeOffset="3317.13">11466 13327 578 0,'0'-15'127'0,"-6"2"-1"16,6-3-100-16,0 8-7 0,0 8-13 16,0 8-4-16,7 0-2 0,3 3 1 15,4 1 0-15,8 2 3 0,7-1 0 16,7-2 2-16,7-2 0 0,7-4 1 16,3-5-1-16,3 0 0 0,-5-4-5 15,-2 4-8-15,-4-8-13 0,-8 8-20 16,-11 0-93-16,-3 0-104 0,-9 8-252 0</inkml:trace>
  <inkml:trace contextRef="#ctx0" brushRef="#br0" timeOffset="3469.27">11485 13773 677 0,'-9'0'148'16,"9"-7"2"-16,7 3-111 0,8 0-19 15,9-2-11-15,6-1-6 0,6 1 0 16,8 1-1-16,3 0-2 0,5 5-8 15,2 0-9-15,1-3-12 0,-5 3-19 16,3-4-103-16,2 0-114 0,-3 4-268 16</inkml:trace>
  <inkml:trace contextRef="#ctx0" brushRef="#br0" timeOffset="7553.69">13022 13027 502 0,'6'0'106'0,"-4"-7"0"0,4-1-88 15,0 5-9-15,-4 0-6 0,5-3-1 16,-1-1 1-16,1 0 2 0,2-3 3 16,-1-1 3-16,-1 1 1 0,0 0 1 0,2-1 1 15,-3 1 0-15,0 2-3 16,-1 0-3-16,1 1-3 0,-3 0-1 15,4-3-2-15,-3-2 0 0,-1 1 0 0,2-2 1 16,-2-2 1-16,-3 0 3 0,0-1 2 16,0-2 2-16,-4 3 2 0,-5 0 1 15,-2 0-1-15,-6 5-2 0,-2 2-3 16,-4 8-2-16,-2 7-2 0,-8 4-2 16,-5 6-1-16,-4 8-1 0,3 6 1 15,-2 7-1-15,5 1 0 0,5 3 0 0,6 0-1 16,9 0 1-16,7-6-1 0,9-4 0 15,5-7 0-15,5-5 0 0,8-3 0 16,8-4 1-16,5-3-1 0,-3-3-1 16,4 0 0-16,-4-4 1 0,0-3-1 15,-8 0 1-15,-9 0-1 0,-3 4 1 16,-8-4 2-16,0 7 2 0,-10 5 1 0,-5 5 0 16,-7 4 0-16,-1 9 2 0,-5 6 0 15,2 7-1-15,3 4-1 16,4-3-2-16,9 0 0 0,10-3-1 0,9-10-2 15,11-2 1-15,7-9 0 0,8-11-1 16,9-9 1-16,9-5 1 0,6-9 0 16,8-14 0-16,5-8 0 0,1-10 0 15,-1-1-1-15,-5-6 0 0,-7 3 0 16,-8 2 0-16,-13 8 2 0,-12 10 2 0,-7 9 2 16,-8 4-1-16,-10 10 0 0,-4 7 0 15,-9 6 0-15,-3 9-1 0,-2 2-2 16,-8 6 0-16,-1 6 0 0,-2 5 0 15,5 3 1-15,-2 1 0 0,4-1 0 16,6 1-1-16,1-3 0 0,5-7-1 16,8-4-2-16,0-5-1 0,10-7-2 15,7-5-2-15,8-12-3 0,5-9-1 0,9-8 0 16,6-8 0-16,2-4 1 0,-1-2 2 16,-1 1 2-16,-10 6 3 15,-5 7 1-15,-9 8 1 0,-9 8 0 0,-6 6 1 16,-6 13 3-16,-4 5 1 0,-3 5 1 15,0 5 0-15,-4 4 2 0,4 2 1 16,4-2-2-16,3-3-3 0,3-4 0 16,11-6-1-16,8-5 0 0,8-4-2 15,10-10 1-15,6-5-1 0,7-14 0 0,7-10-1 16,0-9 0-16,-1-7 0 0,-7-4 0 16,-5-4 1-16,-9 5 3 0,-11 10 2 15,-13 5 2-15,-7 8-1 0,-7 8-1 16,-14 11 0-16,-6 6-1 0,-5 7-4 15,-5 7-1-15,-3 7-2 0,-4 10 2 16,3 4 0-16,5 6 0 0,6 3 0 0,9 0 0 16,8 1 0-16,6-4-1 0,10-7 0 15,10-4 0-15,7-7-1 0,8-11 0 16,6-8 0-16,11-8 1 0,7-12-1 16,0-11 1-16,2-7 1 0,-1-11 0 15,-2-4 0-15,-7 4 1 0,-8 1-1 16,-10 7 2-16,-3 7-1 0,-12 9 1 15,-6 6 0-15,-7 7-2 0,-5 2 1 16,0 0-1-16,0 6 0 0,-1-2 0 16,1 2 1-16,-4 0-1 0,4 0 1 0,0 0 0 15,0 0-1-15,0 0 0 0,0 0 0 16,0 0 0-16,0 0-1 0,0 0 0 16,5 2 1-16,-5-2 0 0,6 0 1 15,-6 0-1-15,5 0 0 0,-5 0 1 16,3 5-1-16,-3-5 0 0,0 0 1 15,0 0 0-15,0 0 0 0,0 0 0 0,0 0 0 16,0 0 1-16,0 0-1 0,0 0 0 16,0 0-1-16,0 0-1 0,0 0 1 15,0 0-1-15,0 0 0 0,4 0 0 16,-4 0 1-16,0 0 0 0,0 0 1 16,0 0 1-16,0 0-1 0,0 0 0 15,0 0 0-15,0 0-1 0,0 0-1 16,0 0-1-16,0 0 0 0,5 0 0 15,0 0-1-15,0 0 2 0,0 0 0 0,1 4 1 16,-3-4 0-16,2 0 1 0,-5 0 1 16,2 0 0-16,-2 0 0 0,0 0 1 15,0 0-1-15,-2 0 1 0,2 0-1 16,0 0-1-16,-5 0 0 0,5 0-2 16,0-3 0-16,0 3-2 0,0 0-2 15,0 0 0-15,0 0 0 0,0 0-1 0,5 0 1 16,-5 3 1-16,0-3 1 0,0 0 3 15,0 0 0-15,0 0 0 0,0 0 1 16,0 0 0-16,0 0-1 0,0 0 1 16,0 0-1-16,0 0 0 0,0 0 0 15,0 0-1-15,0 0 0 0,2 0 0 16,-2 0 1-16,0 0-1 0,0 0 1 16,0 0 0-16,0 0 0 0,0 0 0 15,0 0 0-15,0 0 0 0,0 0 0 16,0 0 0-16,0 0 0 0,0 0 0 0,0 0 1 15,0 0-1-15,0 0 0 0,0 0 0 16,0 0 0-16,0 0-1 0,0-3-1 16,0 3 0-16,0 0-1 0,0 0 1 15,5 0 0-15,-5 0 0 0,0 0 0 16,0 0 0-16,0 0 0 0,0 0 0 0,0 0 1 16,0 0 0-16,0 0 1 0,0 0-1 15,0 0 1-15,0 0-1 0,0 0-1 16,0 0 0-16,0 0-1 0,2 0 0 15,-2 0-1-15,6 0 0 0,-6 0 1 16,5 0 2-16,-5 0 0 0,0 0 1 16,3 0 0-16,-3 0 0 0,0 0-2 0,0 0-1 15,0 0-2-15,0 0 0 16,0 0 0-16,0 0-1 0,0 0 2 0,0 0 1 16,0 0 1-16,0 0 3 0,0-4 3 15,0 4 1-15,0 0 2 0,0 0-1 16,0 0 0-16,0 0-1 0,0 0-1 15,0 0-4-15,0 0-3 0,0 0-2 16,0 0-1-16,0 0 1 0,0 0-1 16,0 0 2-16,0 0 0 0,0 0 3 15,0 0 3-15,0 0 0 0,0 0 1 0,-3-4 1 16,3 4-1-16,0-5 1 0,-5 1-1 16,5 1-1-16,-3-2 0 0,3-1-1 15,-5 2 0-15,5 0-1 0,-5-1 0 16,5 5-1-16,0-6-2 0,5 6 1 15,3 0-1-15,5 0 1 0,7 0-1 16,6 0 1-16,5 6 1 0,3-6 1 0,4 0 0 16,-2 3 0-16,3-3 0 0,-6-3 1 15,-5-1 0-15,-5 0 1 0,-5 4 3 16,-7-4 4-16,-4 4 2 0,-7 0-1 16,-9 6 1-16,-7 5 0 0,-4 7-1 15,-6 3-2-15,-3 7-4 0,-5 8-3 16,1 6 1-16,6 5-1 0,5-1-1 15,6-3 0-15,9 1-1 0,7-6 0 16,16-6-1-16,8-10 0 0,11-11 0 0,9-11 1 16,9 0 1-16,12-9 0 0,7-13 1 15,3-6 0-15,6-9 0 0,-1-1-1 16,-7-6-1-16,-3 2-1 0,-11 3 1 16,-13 2 2-16,-13 6 2 0,-13 6 3 15,-11 7 4-15,-16 2 2 0,-12 5 1 16,-7 5 2-16,-10 6-1 0,-4 6-2 15,-3 5-2-15,0 4-3 0,0 4-1 0,7 6-2 16,6-1-2-16,9 2-5 0,12-1-3 16,9 2-4-16,14-5-3 0,11-7-6 15,12-7-5-15,12-8-1 0,7-9 0 16,5-8 4-16,2-7 4 0,-4-2 5 16,-7 4 10-16,-12 3 12 0,-11 3 6 15,-14 4 0-15,-15 9 0 0,-11 11 0 16,-12 9-1-16,-6 9-5 0,-4 10-7 15,-4 9-2-15,-3 12 1 0,4 6 1 16,6 2 1-16,1 8 0 0,6 7 0 0,4 3 1 16,4 1-1-16,1 0-1 0,5-5-1 15,2-3 0-15,1-14-1 0,-1-13 0 16,3-11 4-16,1-13 7 0,-3-11 5 16,-4-5 1-16,-3-13 1 0,-6-9 0 0,-1-12-1 15,-1-8-6-15,4-12-15 0,8-18-12 16,9-17-9-16,17-11-4 0,15-6 0 15,15-3 1-15,11-3 2 0,15 3 8 16,3 12 10-16,2 17 8 0,-4 15 4 16,-7 10 1-16,-7 14-1 0,-14 13 0 15,-13 8-2-15,-12 11 0 0,-12 0 1 16,-9 15 0-16,-7 2 0 0,-4 5 0 16,-2 4 1-16,-1 5 1 0,3 2-2 15,4-1-4-15,11-4-4 0,8-7-7 16,12-7-11-16,9-7-10 0,13-13-5 0,7-12-4 15,7-11 1-15,4-9 4 0,-4 0 12 16,-7 0 19-16,-9-1 19 0,-13 10 12 16,-14 8 4-16,-13 13 1 0,-10 8 0 15,-12 18-1-15,-8 12-6 0,-12 14-8 16,-8 12-2-16,-3 7 0 0,-1 6 2 0,-3 13-2 16,9 4-2-16,4 2-2 0,8-1-4 15,8 0-2-15,6-2-2 0,9 0-1 16,-1-7-1-16,5-11 0 0,1-10 0 15,4-10 1-15,-5-9 7 0,1-7 9 16,-7-14 4-16,-2-12 4 0,-7-14 3 16,-6-16 2-16,-2-14 0 0,-3-16-8 15,7-14-9-15,10-21-6 0,14-9-8 16,14-9-7-16,22 3-9 0,18 1-8 0,25 4-13 16,10 9-23-16,6 18-22 0,3 9-111 15,-1 11-135-15,-9 8-310 0</inkml:trace>
  <inkml:trace contextRef="#ctx0" brushRef="#br0" timeOffset="10236.33">17309 13151 459 0,'3'-8'101'0,"1"-2"0"16,-4 10-75-16,0-5-9 0,0 5-5 15,-4 7 2-15,1 1 2 0,-2 4 4 16,0 5 3-16,-1 5 2 0,-1 3 0 16,3 5-4-16,0 4-3 0,4-1-5 15,0 1-2-15,4-3-3 0,7-1-1 0,5-6-2 16,7-6-1-16,8-7-1 0,2-11 1 16,3 0-1-16,2-17 0 0,1-6 0 15,-4-6 1-15,-4-5-1 0,-10-5 0 16,-5 0-1-16,-12 0-1 0,-6 4-1 15,-16 6-1-15,-10 5-1 0,-16 11 0 16,-4 7-2-16,-6 10 1 0,-5 7 1 16,1 8 0-16,5 5 2 0,8 2 0 0,11 0 1 15,11-1 1-15,6 2 0 0,17-3 2 16,13-3 0-16,12-4 0 0,16-6 0 16,13-11 1-16,11 0 0 0,8-17-1 15,7-7 0-15,-1-3-1 0,1-4 1 16,-14 2 2-16,-9 4 3 0,-12 6 1 15,-11 4 1-15,-14 8 0 0,-10 3 1 16,-10 8-2-16,-14 7-1 0,-1 3-4 0,-10 6-1 16,-3 4-1-16,-3 5 0 0,4 4-2 15,1-1 1-15,11 2-2 0,3-4 1 16,12 0-1-16,11-4 0 0,5-3 0 16,15-8-1-16,10-11-1 0,11-8-1 15,6-11-1-15,5-11 1 0,7-7-2 16,1-8 1-16,-1-3 1 0,-10 3 1 15,-7 6 1-15,-8 4 3 0,-12 9 1 16,-12 7 1-16,-9 8 0 0,-12 7 0 16,-12 5 0-16,-6 9 0 0,0 3-2 0,-6 4-2 15,0 4 0-15,2 6 1 0,6 0-1 16,6 0 0-16,10-4 0 0,0 4-1 16,11-3 1-16,8-9-1 0,7-5 1 15,5-8-2-15,8-6 1 0,4-10-1 16,4-10 0-16,1-7-1 0,4-7-2 0,-1-5 0 15,2-2-2-15,-2-5-1 0,6-8-1 16,-2-8 1-16,1-4 1 0,-5-6 1 16,-2-1 2-16,-4 0 2 0,-7 3 2 15,-6 7 0-15,-8 17 2 0,-5 9-2 16,-6 14-1-16,-5 11-1 0,-8 12 2 16,-4 13 0-16,-9 14 1 0,-7 11 0 15,-7 12 1-15,-9 13 1 0,-8 9 1 16,-2 4 0-16,-2 1-2 0,1-3-1 15,3-5 0-15,5-5 0 0,8-12 0 0,8-9-1 16,8-10 0-16,5-8 0 0,6-8 2 16,4-7 4-16,0-10 2 0,0 0 0 15,0-9 0-15,0-5-2 0,0-4 0 16,0-1-2-16,0-4-5 0,6-4-2 16,1 2-1-16,5 0 1 0,3 4 2 0,6 1 0 15,5 2 1-15,7 2 1 0,3 2 0 16,4 5 0-16,6 1 1 0,0 0-1 15,3 1 0-15,-1 0 1 0,0 1-1 16,-4 3 0-16,-1-2 0 0,-6 5 0 16,-8 0-1-16,-7 8-1 0,-12 9 1 15,-10 10-1-15,-16 8 0 0,-6 16 0 16,-8 16 1-16,-8 7 1 0,-8 12-1 0,1 7 1 16,-2 6 0-16,-2 5 0 0,0-4 0 15,1-8 0-15,6-3 0 16,4-7 0-16,6-13-1 0,7-11 1 15,7-10-1-15,5-11 1 0,3-8 0 0,4-8 1 16,3-8 2-16,3-7 1 0,0-11-1 16,0-13-2-16,9-12-5 0,8-11-7 0,7-20-8 15,12-22-6-15,10-15 1 0,12-8-1 16,6-5 5-16,7-2 8 0,0 5 9 16,-2 9 10-16,-6 23 4 0,-7 14 2 15,-12 18 0-15,-8 13-4 0,-11 12-3 16,-8 9-4-16,-6 7-2 0,-4 3-1 15,-7 5 0-15,5 2 2 0,-5 6 3 16,0 5 1-16,0 2 1 0,0 2 0 16,-5 0 0-16,5 3-1 0,6-2-2 15,4-5-1-15,4-3-1 0,2-9 0 0,9-6-1 16,3-6-1-16,6-9 0 0,4-9-1 16,1-4 0-16,-2-1 0 0,-6 3 3 15,-5 2 5-15,-6 6 5 0,-8 7 0 16,-5 4 1-16,-7 7-2 0,-7 0 1 15,-3 5-3-15,-5 6-6 0,0 4-2 16,-1 3-2-16,0 2 1 0,3 4-1 16,3 0 0-16,10-4-2 0,10 1-2 0,12-7-1 15,15-10-2-15,9-4-1 0,7-12 0 16,2-3 2-16,2-5 1 0,-7-5 4 16,-6 4 3-16,-13 6 3 0,-16 6 2 15,-8 6 1-15,-7 7 0 0,-11 6 0 16,-5 6-2-16,-1 2-1 0,-5 3-1 15,2 0 0-15,6-2-1 0,1-4-1 16,5-2-1-16,8-6 1 0,9-7 0 0,10-13-1 16,14-10 0-16,13-9-1 0,14-10-2 15,12-13-2-15,8-14-2 0,0-16-3 16,4-7-3-16,-5-2 0 0,-10 0 0 16,-12 9 4-16,-16 8 6 0,-11 14 3 15,-9 20 3-15,-13 17 3 0,-8 12 1 16,-8 14 1-16,-10 7 1 0,-3 15-1 15,-7 9 0-15,-8 15 3 0,-1 13 2 16,-5 14-1-16,1 5 0 0,-1 5-1 0,3-1-4 16,1 1-2-16,3-2-2 0,6-7-4 15,8-7-1-15,4-11-1 0,5-9-2 16,7-8 1-16,5-14 2 0,0-9 2 16,-7-10 2-16,1-12 1 0,-5-11 2 15,-6-7 1-15,-1-6 5 0,-2-3 2 16,0-5-1-16,6 1-1 0,4 7-3 0,10 5-2 15,5 3-6-15,14 5-11 0,12 4-15 16,10 5-20-16,6 2-15 0,6 1-50 16,6 5-68-16,-1 0-116 0,-3 0-243 15</inkml:trace>
  <inkml:trace contextRef="#ctx0" brushRef="#br0" timeOffset="10833.25">20476 14041 572 0,'-3'-8'130'0,"-1"2"3"16,4-2-95-16,-6 4-3 0,6-5 3 16,-4-1 0-16,-1-1 0 0,0 1-1 15,-1-1-2-15,-1-1-5 0,-1 1-5 16,-4 2-8-16,-1-1-5 0,-3 4-5 16,-6-2-1-16,0 2-3 0,-6 0 0 0,-4 1 0 15,-7 5 0-15,0-4-1 16,-7 4 1-16,-12 0-2 0,-15 0 1 15,-12 4-1-15,-15-4 0 0,-15 5-1 0,-21-5 1 16,-12 8-1-16,-8 2 1 0,-10 1-1 16,-9 7 0-16,-10-3-1 0,0 9 0 15,-4 2 0-15,-8-4-1 0,-1 0 1 0,-2-3-1 16,-3-3 1-16,-2-1 1 0,-3-8 1 16,-2-4 0-16,-1-3 1 0,-1-4 1 15,0-7 0-15,1 1 0 0,-3-6-1 16,2-3 0-16,3 1-1 0,1 0 0 15,5-1 0-15,4 6-1 0,3-3 0 16,12 4 0-16,5 3 1 0,7-1 2 16,10 5 0-16,9 0 0 0,8-1 0 15,12-1 1-15,7 0 0 0,14-2-1 0,13 2 1 16,13-1 1-16,14-6 1 0,13 0 1 16,13 2 0-16,12 0 0 0,10 1-2 15,6 0-3-15,7 4-8 0,11 1-11 16,0 0-12-16,12 6-17 0,3-4-14 15,3 4-21-15,8-3-102 0,8 3-118 16,6-6-269-16</inkml:trace>
  <inkml:trace contextRef="#ctx0" brushRef="#br0" timeOffset="11460.44">16567 14191 492 0,'0'-30'107'0,"6"2"1"0,-2 10-89 16,-4 5-7-16,6 7-5 0,-6 6 3 15,0 3 4-15,-6 10 7 0,0 8 4 16,0 8 6-16,-1 8 3 0,-4 13 1 15,2 12-5-15,-3 5-6 0,2 4-6 0,-1 2-3 16,-2-1-6-16,2-4-2 0,1-8-1 16,-1-8-2-16,5-10-1 0,2-8 1 15,4-11 0-15,0-8 3 0,9-10 1 16,2-14-1-16,2-7 0 0,5-12-1 16,5-10-3-16,9-9-4 0,3-12-4 15,11-4 0-15,7-2-1 0,3 0 0 16,3 9 1-16,-1 11 3 0,-1 11 1 15,-9 16 0-15,-5 15 0 0,-13 14 1 16,-7 14 1-16,-12 12 2 0,-11 7 2 0,-9 8 2 16,-12 5 4-16,-11 3 4 0,-9 1 2 15,-3 3 0-15,-2-4-1 0,5-1-1 16,5-2-2-16,8 0-4 0,11-2-3 16,9 1-4-16,8-4 0 0,8-4 0 0,8 1-1 15,9-1-1-15,3 1 1 0,5-3-4 16,5-4-9-16,-3-3-15 0,4-2-16 15,-2-4-24-15,-3-4-103 0,-5-7-123 16,-6-16-279-16</inkml:trace>
  <inkml:trace contextRef="#ctx0" brushRef="#br0" timeOffset="12948.7">3240 15586 609 0,'2'0'129'0,"6"-7"0"0,4-1-109 16,8-5-9-16,6-7-6 0,6-7-3 15,9-11 1-15,10-8-1 0,3-8 0 16,6-7-1-16,6-6 1 0,1-7-1 15,-3-2 0-15,-5 3 2 0,-5 5 2 16,-8 11 3-16,-11 9 0 0,-9 14 1 16,-8 18 0-16,-10 16 3 0,-14 27 1 15,-8 15-2-15,-8 15-1 0,-8 9 0 0,-6 12 1 16,-7 8-1-16,2 4-3 0,6-5-2 16,3-8-1-16,7-9-1 0,8-6-6 15,9-8-8-15,14-9-10 0,6-13-10 16,8-13-12-16,7-4-12 0,5-11-96 15,8-10-102-15,7-13-234 0</inkml:trace>
  <inkml:trace contextRef="#ctx0" brushRef="#br0" timeOffset="13516.17">4151 15171 578 0,'-22'8'139'0,"-5"4"1"0,3 9-65 15,2 15-47-15,6 9-13 0,4 10-5 16,1 5-3-16,8 0-2 0,3-1-1 15,13-4-1-15,2-8-1 0,9-10-1 16,2-10 1-16,9-10-1 0,4-9 1 16,7-8-1-16,-4-13 1 0,4-6-1 0,-6-8 1 15,-1-9-1-15,-8-10 1 0,-8-4-1 16,-8-4-1-16,-11-1 1 0,-11 2-1 16,-6 4 1-16,-11 10 0 0,-7 10 0 15,-7 11 0-15,0 12 1 0,-4 9 0 16,0 10 0-16,0 9 0 0,4 11-1 15,5 6 2-15,9 6-1 0,0 5 1 0,9-2 1 16,8 2 0-16,7-4 1 0,14-4 0 16,7-5-1-16,5-8-1 0,13-5 0 15,9-8 0-15,9-10-1 0,9-13 1 16,7-8-2-16,1-10 1 0,1-12 0 16,-3-7-1-16,-7-3 0 0,-10 0 0 15,-11 10 3-15,-12 3 4 0,-9 9 2 16,-10 12 1-16,-13 13 0 0,-3 15 0 15,-11 14 0-15,-4 6-2 0,-2 8-5 16,-1 5-2-16,2 2-1 0,4 0 0 0,7-10 0 16,8-5 0-16,19-8 0 0,6-9 1 15,10-8-1-15,9-15 1 0,17-12 0 16,3-8 0-16,11-12-1 0,-2-10 0 16,-3-12 0-16,-5-7 0 0,-12 1 1 0,-16-2-1 15,-17-2 0-15,-20 7 0 0,-23 9 0 16,-13 15-1-16,-11 11-1 0,-12 14 0 15,-3 13-1-15,-5 19 1 0,2 7-1 16,4 10 0-16,4 9 1 0,8 10-1 16,9 2 2-16,7 0-4 0,7 0-11 15,6 2-14-15,11-4-18 0,9-2 49 16,3-12-170-16,9-6-132 0,5-8-320 16</inkml:trace>
  <inkml:trace contextRef="#ctx0" brushRef="#br0" timeOffset="14293.3">5677 15483 629 0,'0'-4'129'0,"7"8"0"0,0 14-117 16,3 10-8-16,1 8-2 0,1 5 0 15,0 5 0-15,1-5 1 0,-2-7-1 16,5-5 1-16,-1-8 0 0,9-10 1 0,3-15 0 16,7-14 0-16,9-11 0 0,5-4 1 15,1-19-2-15,4-5 0 0,-1-11-2 16,0 0 1-16,-11 0-1 0,-3 6 0 16,-6 1 0-16,-9 11 0 15,-2 15 0-15,-4 11-1 0,-9 11 0 0,-1 13 1 16,-7 8 5-16,-2 15 2 0,-9 2 2 15,2 11 1-15,-5 9 2 0,1 2 1 16,0 3-1-16,1-3-4 0,7-6-2 16,5-2-1-16,11-10-1 0,3-9 0 0,8-10-1 15,9-15-1-15,3-15 0 0,11-16-4 16,3-10-1-16,9-13-4 0,3-9-5 16,-1-10-3-16,-1-3-1 0,-8 5 0 15,-5 6 3-15,-12 11 2 0,-8 12 2 16,-10 15 4-16,-10 20 4 0,-5 21 3 0,-5 17 2 15,-7 16 5-15,2 8 2 0,-8 9 4 16,3 4 1-16,-3 2 3 0,0 5 1 16,4-4-2-16,5-4-4 0,3-4-2 15,6-7-4-15,0-3-1 0,8-8-7 16,6-8-12-16,4-9-12 0,1-4-10 16,1-8-15-16,5-6-16 0,-1-5-101 15,6-10-110-15,-7-13-250 0</inkml:trace>
  <inkml:trace contextRef="#ctx0" brushRef="#br0" timeOffset="15112.95">7008 15454 579 0,'-3'0'132'0,"3"-6"3"16,0 1-98-16,0-4-12 0,7-4-7 15,2-6-6-15,8-6-3 0,4-7-5 16,7-5-1-16,3-5-1 0,3-3-1 16,5-5 0-16,-3-3 0 0,1 0 2 15,-9 0 5-15,-2 7 4 0,-8 9 6 16,-8 7 0-16,-10 12 1 0,-7 14 0 0,-9 13-2 16,-8 13-4-16,-4 11-5 0,-5 6-5 15,-5 5-1-15,-2 8 0 0,4 5 1 16,5-3-1-16,5 0 0 0,4 0 0 15,4-1 0-15,12-1 0 0,6-5 0 16,14-8-1-16,5-1 0 0,8-13 0 16,16-9-1-16,10-16-3 0,3-16-4 15,10-9-4-15,4-13-3 0,-1-7-1 16,-3-6 0-16,-7 2 0 0,-14 7 6 0,-7 8 12 16,-13 9 9-16,-11 12 3 0,-14 13 2 15,-12 8 1-15,-11 12 1 0,-3 12-3 16,-1 10-8-16,-4 8-4 0,4 5-2 15,5-2 0-15,9 0-2 0,9-8 1 16,8-7 0-16,9-12 0 0,11-9 1 0,7-9 0 16,7-8 0-16,13-12 0 0,3-7-1 15,-1-12 0-15,2-10-2 0,-2-11 0 16,-9-5-2-16,-1-5 1 0,-11-4-1 16,-7 0 3-16,-8 3 8 0,-6 8 7 15,-2 7 4-15,-9 7 3 0,0 9 0 16,0 8 1-16,4 3-3 0,3 3-8 15,7 3-5-15,3 1-4 0,8 2-3 16,3-1-10-16,5 3-17 0,4 1-24 16,-3 9-22-16,0 0-113 0,-2 9-136 15,-6 3-309-15</inkml:trace>
  <inkml:trace contextRef="#ctx0" brushRef="#br0" timeOffset="15839.34">8302 15602 652 0,'14'-31'136'16,"9"0"0"-16,3-4-120 0,5-2-8 16,4-5-8-16,1-5-1 0,1-5-1 15,-4-2 0-15,-3-5-1 0,-3-8 0 16,-2 2 1-16,-6-6 3 0,-4 1 1 15,-5 6 2-15,-3 5 2 0,-1 10 3 0,-6 13 0 16,0 7 1-16,-9 12-2 0,-3 10-1 16,-6 7 0-16,-3 13-3 0,-2 5-2 15,-1 6 0-15,-1 12 1 0,-1 9 0 16,3 7 0-16,5 7 0 0,-1 2 0 16,0 9 0-16,5-2-1 0,-2 2 0 0,5-4 0 15,5-2-2-15,1-10-2 0,5-7-1 16,11-10-2-16,2-11 0 0,5-15-3 15,2-11-2-15,3-18 0 0,2-5 1 16,2-6 1-16,-1-2 0 0,-5 0 4 16,-1 7 5-16,-4 5 7 0,-6 6 6 15,-4 8 2-15,-6 12 3 0,-4 7 1 16,1 3-2-16,3 6-3 0,0 6-4 0,0-1-3 16,7 5-2-16,10-7 0 0,5-6 0 15,11-9 1-15,11-11-1 0,5-12 1 16,11-11-1-16,7-12-9 0,1-6-16 15,1-2-17-15,-3 0-22 0,-3 6-105 16,-6 9-122-16,-10 5-283 0</inkml:trace>
  <inkml:trace contextRef="#ctx0" brushRef="#br0" timeOffset="16465.64">9232 15686 639 0,'0'-6'131'0,"0"0"1"0,0 6-118 16,0 0-9-16,5-4-3 0,-5-1-1 0,7-2 0 15,-3-5 0-15,3-5 0 0,2-4 2 16,1-5 4-16,1-4 4 0,1 1 4 16,-2 2 3-16,-2 2 2 0,-4 6-1 15,-4 4-1-15,0 8-4 0,-4 7-5 16,-7 0-4-16,-2 13-3 0,0 4-1 15,-1 6-1-15,0-1-1 0,2 5 1 16,5 0 0-16,7-1-1 0,0-5 1 0,14-4-1 16,7-4 1-16,10-6 0 0,3-7 0 15,8-4-1-15,8-12 1 0,3-14 0 16,1-6 0-16,1-9-1 0,2-7 0 16,2-6 0-16,-1-5 0 0,-5 1 1 15,-6-3 0-15,-6-1 0 0,-4 2 0 16,-13-2 0-16,-6 7 1 0,-8 9 0 15,-6 3 0-15,-4 9 1 0,-7 7 0 16,-5 6 0-16,-4 8 1 0,-3 7-1 0,-6 4-1 16,-2 6 0-16,-2 14 1 0,-2 14-1 15,2 16-1-15,1 16 1 0,4 9 1 16,0 13 0-16,8 12 0 0,4 11 0 16,7-4-1-16,5-8 1 0,0-7-1 15,12-9 0-15,6-11 1 0,2-16 0 0,7-18 1 16,1-8 0-16,6-9 1 0,3-7-7 15,2-8-18-15,-2-7-22 0,1-5-116 16,2-1-126-16,-1-2-312 0</inkml:trace>
  <inkml:trace contextRef="#ctx0" brushRef="#br0" timeOffset="17237.62">10119 15999 585 0,'-10'-8'139'0,"-1"-4"4"16,2 1-89-16,-3 5-19 0,0 3-11 0,-1 3-7 16,-3-5-4-16,-5 5-2 0,0 0 0 15,-3 5 0-15,-8-5 1 0,-7 4-1 16,-8 1 1-16,-7-5-2 0,-9 5 0 15,-4-1-1-15,-9-1 0 0,-8 3 1 16,-7-2 1-16,-8-1 0 0,-4 8-1 16,-6-3-1-16,-9 1-2 0,-5 1-2 15,-3 0-2-15,-4 3-1 0,-5-2-1 16,-3-1 0-16,-4-1 0 0,-3 0 0 0,2-4 0 16,-3 1 3-16,-4-6 3 0,5 4 1 15,-2-4 0-15,0 0 2 0,-4 0-1 16,5-3-1-16,-4 3-2 0,2-4-2 15,-8 4-1-15,3-5-2 0,2 5 0 16,5 0 0-16,5-4-1 0,2 4 1 16,-3-5-1-16,6 1 0 0,-1 0 1 15,-2-1 0-15,3-5 0 0,-8 0 2 0,3-2 1 16,6 0 1-16,7 0 2 0,-4-2 0 16,11 4-1-16,3 10 0 0,7-4-1 15,4 4-1-15,6-4 0 0,4 8-3 16,11 0 0-16,7 1-1 0,13-5 1 15,6 0 0-15,8 5-1 0,17-5-2 16,7-7-7-16,8-2-18 0,9-5-23 0,11 0-25 16,7-6-113-16,11-4-139 0,4-6-313 15</inkml:trace>
  <inkml:trace contextRef="#ctx0" brushRef="#br0" timeOffset="18809.34">4660 16874 538 0,'-10'-10'127'15,"-2"0"2"-15,4 1-86 0,2 2-13 0,0 3-7 16,1 7-8-16,-3 8-6 0,-3 10-3 16,2 9-3-16,0 10-1 0,-1 7-1 15,1 4 0-15,4 2 0 0,5-2 0 16,8-6 0-16,1-2 0 0,7-10 0 16,3-6-1-16,4-6 0 0,7-6 1 15,3-11-1-15,6-8 1 0,2-12 0 16,1-10 0-16,2-5 1 0,-5-9 0 0,-9-6 0 15,-10-8-1-15,-11-3 1 0,-9 0-2 16,-12 2 0-16,-16-3 0 0,-9 9-1 16,-5 10 1-16,-4 16 0 0,-6 16 0 15,-6 13 1-15,-1 13 0 0,5 18 0 16,6 10 0-16,9 8 1 0,4 1-2 16,10 2-2-16,12-1-5 0,13-4-9 0,14-9-10 15,14-12-11-15,10-4-20 0,9-10-79 16,9-8-93-16,8-10-211 0</inkml:trace>
  <inkml:trace contextRef="#ctx0" brushRef="#br0" timeOffset="19154.66">5281 17208 440 0,'-14'-7'97'0,"-9"4"2"0,0 3-61 16,1 0-21-16,1 0 4 0,3 4 6 15,0 0 6-15,8 3 2 0,1 0 4 16,7 7 1-16,-4 4 0 0,6 7-6 16,-5 8-7-16,5 11-4 0,0 8-5 0,0 8-3 15,0 3-11-15,0-1-13 0,0 1-15 16,6-9-16-16,0-3-15 0,5-11-97 16,4-12-109-16,3-12-245 0</inkml:trace>
  <inkml:trace contextRef="#ctx0" brushRef="#br0" timeOffset="19813.2">5631 16652 504 0,'-9'-4'122'0,"-5"4"2"0,-2 8-47 16,1 8-50-16,-3 5-9 0,-2 9-3 15,0 5-1-15,0 4-1 0,7 0-3 16,0-2-2-16,6-4-3 0,1-4-2 16,6-4-2-16,9-6-1 0,2-6 1 15,8-4 0-15,9 3 1 0,4-1 0 0,6 2 0 16,3 4 0-16,5 2 0 0,-3 6 1 15,-3 1-2-15,-4 4 0 0,-9 0 0 16,-4 3 0-16,-11-1 3 0,-6 0 4 16,-6-1 6-16,-10 0 4 0,-8-1 1 15,-2-2 0-15,-10-3 0 0,0-3-3 16,-4-4-6-16,-4-5-8 0,0-3-6 16,4-6-6-16,2-4-5 0,5 0-7 0,5-7-7 15,3-2-11-15,9-5-14 0,3-4-96 16,7-5-106-16,4-6-253 15</inkml:trace>
  <inkml:trace contextRef="#ctx0" brushRef="#br0" timeOffset="19943.84">5532 16781 665 0,'4'-26'158'0,"8"-5"0"16,8 5-73-16,7 2-56 0,9 6-17 15,9 5-14-15,8-1-20 0,8 4-19 16,5 3-105-16,-1 7-13 0,4 0-105 15,-1 0-209-15</inkml:trace>
  <inkml:trace contextRef="#ctx0" brushRef="#br0" timeOffset="21208.45">10794 15637 481 0,'-35'-21'107'0,"0"11"3"16,-3 10-78-16,7 5 0 0,4 5-2 15,7-1 0-15,4 2 1 0,3 2-1 16,7-1-3-16,6-2-4 0,13-5-6 0,8 1-3 16,12 0-4-16,11-6-3 0,10 0-3 15,6 0-8-15,2-7-9 0,4-2-10 16,-2-2-10-16,-9 1-9 0,-9 6-19 15,-10 4-79-15,-11 0-89 0,-11 9-211 16</inkml:trace>
  <inkml:trace contextRef="#ctx0" brushRef="#br0" timeOffset="21345.83">10660 16149 588 0,'-13'6'141'0,"13"-6"7"15,13 0-80-15,15 0-19 0,18-9-14 16,13 0-9-16,11-6-1 0,5-2-11 15,10 0-22-15,2 1-20 0,-1 0-25 16,-6 2-106-16,-1-1-121 0,-9 0-286 16</inkml:trace>
  <inkml:trace contextRef="#ctx0" brushRef="#br0" timeOffset="22747.01">12011 15505 597 0,'-18'-6'136'0,"3"-5"3"0,2 0-96 15,0 0-13-15,6 0-9 0,7-4-8 16,0-5-2-16,4-3-2 0,10 0-1 16,6-1-1-16,8-2 0 0,3 0 1 15,4 5 0-15,6 12 0 0,-2 5-2 16,1 4-1-16,0 9-2 0,0 13-1 15,-5 12 0-15,-4 8-1 0,-5 5 1 0,-7 9-1 16,-9 8 1-16,-10 3 0 0,-10 4 0 16,-5 0-1-16,-10 1 1 0,-6-1-1 15,-3-5 1-15,-3-4-1 0,-3-1 0 16,2-5 0-16,3-8 0 0,3-8 0 16,5-5 0-16,8-1-1 0,6-3 1 15,13-6 0-15,5-2 4 0,13-4 2 0,9-1 1 16,12-3 0-16,11-8 0 0,10-7 1 15,5 0-2-15,4-9-5 0,4-7-6 16,0-5-12-16,0-1-10 0,-1-3-11 16,-5 0-15-16,-1-2 23 0,-6-2-133 15,-9 4-112-15,-4-2-267 0</inkml:trace>
  <inkml:trace contextRef="#ctx0" brushRef="#br0" timeOffset="23068.59">12740 16087 731 0,'-4'0'153'0,"4"6"1"0,0 7-128 16,0 7-14-16,7 6-11 0,-1 5-1 15,0-1 2-15,4-1-2 0,2-3-1 16,7-3 0-16,9-8 0 0,5-7 0 16,4-8 1-16,7-5 1 0,2-11 0 0,5-7 2 15,-4-7-1-15,-8-5-1 0,0-10-3 16,-5-11-4-16,-12-6-4 0,-4-3-1 15,-11-6 0-15,-7 2 2 0,-7-2 4 16,-11 10 5-16,-3 11 7 0,-10 14 4 16,-3 15 1-16,-1 12 1 0,-7 9-1 15,-5 19-3-15,-1 12-3 0,-1 6-3 16,2 10-1-16,3 9 0 0,5 1 0 0,9 9-3 16,13-3-6-16,10-3-10 15,15-2-8-15,12-7-9 0,12-9-13 0,12-5-9 16,3-13-41-16,4-14-53 0,6-10-88 15,2 0-198-15</inkml:trace>
  <inkml:trace contextRef="#ctx0" brushRef="#br0" timeOffset="23382.19">13559 15774 765 0,'-7'9'159'0,"0"9"0"0,-4 12-138 0,-3 16-14 16,2 8-4-16,-2 3 0 0,1 1 0 15,5 2-2-15,2-5-1 0,6-10-1 16,12-9 0-16,3-10 1 0,15-8-1 16,5-11 1-16,11-12 1 0,2-9 0 0,10-8 1 15,2-9 0-15,-3-11-2 0,-7-10-1 16,-5-10-4-16,-11 1-1 0,-7-12 0 16,-12 4 0-16,-15-2 2 0,-4 10 3 15,-15 8 3-15,-10 13 5 0,-10 9 2 16,-7 14 1-16,-6 12 0 0,-6 16-2 15,-1 15-1-15,3 8-1 0,2 13-2 16,4 7-1-16,4 12-1 0,11 1 0 16,9-1-7-16,12-4-11 0,14-2-12 15,7-6-10-15,14-6-18 0,8-14-111 0,13-5-122 16,4-11-277-16</inkml:trace>
  <inkml:trace contextRef="#ctx0" brushRef="#br0" timeOffset="27313.9">14353 16059 567 0,'0'-30'123'0,"0"2"-1"0,-7 14-97 15,2 14-10-15,-1 0-9 0,2 15-1 0,-1 0 1 16,0 5 4-16,3 5 2 0,2 6 3 15,-5 2 2-15,5 3 0 0,0-1-1 16,3-1-4-16,0 0-2 0,4-1-2 16,4-7-3-16,-1-4 0 0,9-9-1 15,1-3 0-15,6-10-1 0,5-13 1 16,4-10 0-16,6-16-1 0,4-11-1 0,2-11 0 16,4-13 0-16,-1 0-2 0,1-7 1 15,-5 6-1-15,-6 4 1 0,-6 12-1 16,-4 14 0-16,-9 12 0 0,-5 10 0 15,-9 9-1-15,-3 9 0 0,-4 9 0 16,-8 6 2-16,0 9 2 0,-1 8 1 16,-5 5 1-16,0 8 2 0,1 5 1 15,1 4 0-15,4 2-1 0,3-5-2 16,5-4-2-16,5-5 0 0,9-6 0 16,2-8 0-16,6-10 1 0,6-13 0 0,7-10 0 15,7-16 1-15,5-11-1 0,2-9-2 16,7-13 0-16,0-6-1 0,-2-4-2 15,-4 4 1-15,-4 6-1 0,-10 12 0 16,-9 6 0-16,-8 13-1 0,-9 12 0 16,-10 13 1-16,-7 12 0 0,-10 13 3 0,-7 11 2 15,-6 13 2-15,-4 8 2 0,-3 9 1 16,2 5 1-16,4 0-2 0,7 0 0 16,7-6-6-16,8-9-9 0,9-7-9 15,14-10-14-15,8-14-13 0,13-12-18 16,10-10-106-16,8-19-115 0,9-15-268 15</inkml:trace>
  <inkml:trace contextRef="#ctx0" brushRef="#br0" timeOffset="27745.35">15973 15366 611 0,'0'-14'149'16,"-15"7"0"-16,-4 14-56 0,-3 20-57 15,-3 14-15-15,-4 13-7 0,-4 12 0 16,-4 10 1-16,2 10-1 0,5 3-2 15,6 3-4-15,4-5-2 0,8-5-2 16,12-10-2-16,6-10-1 0,10-17 1 0,7-12-1 16,14-16 1-16,8-17 0 0,7-6 0 15,6-15-1-15,-3-12 0 0,3-11 0 16,-2-9-1-16,-10-2 0 0,-8 4-1 16,-6 7 0-16,-9 12-1 0,-10 8 0 15,-3 14 1-15,-10 14 1 0,0 17 0 16,-10 8 3-16,0 8 1 0,-5 6 2 15,0 3 3-15,-1 8 2 0,6-10-3 16,1-6 0-16,9-6-1 0,6-7 0 16,7-8 0-16,10-11-4 0,7-14-4 0,9-9-3 15,7-14-4-15,0-13-3 0,0-17-2 16,-6-9-3-16,-6-12 1 0,-3-5 2 16,-9-1 5-16,-4 3 6 0,-6 10 4 15,0 9 2-15,0 13 3 0,0 10 1 16,5 11 0-16,2 7 0 0,5 6-3 0,7 6-1 15,3 4-1-15,4 2-1 0,5 4-5 16,2 3-10-16,0 0-15 0,-3 10-14 16,-3-2-18-16,-2 6-31 0,-8 5-80 15,-4 6-106-15,-6 4-225 0</inkml:trace>
  <inkml:trace contextRef="#ctx0" brushRef="#br0" timeOffset="28180">16757 16233 533 0,'-2'10'126'0,"2"-2"4"15,0-4-81-15,5-4-7 0,7 0-6 16,6-6-4-16,12-7-3 0,5-12-5 16,10-7-2-16,2-14-6 0,4-8-5 15,-1-8-3-15,1-7-2 0,-4-2 0 0,-7-1 2 16,-7 1 4-16,-6 5 5 0,-7 9 3 15,-8 8 0-15,-12 8 0 0,-7 10-2 16,-11 11-2-16,-4 15-7 0,-9 14-5 16,-4 11-4-16,-3 13-1 0,-3 9 0 15,-4 7 1-15,4 6 0 0,2 2 0 16,1 4 1-16,8 4 2 0,4-3-2 0,6 1 0 16,9-1-1-16,11-1-3 0,6-9-6 15,15-9-4-15,9-12-5 0,5-10-2 16,4-13-2-16,5-8 1 0,-2-12 3 15,-1-2 5-15,-8-2 9 0,-7 0 6 16,-6 5 10-16,-7 7 6 0,-6 4 5 16,-2 4 1-16,-5 10 1 0,0 3-3 15,3 3-4-15,2 1-5 0,6 3-6 16,2 2-2-16,7-3-3 0,7-7 0 16,8-11-5-16,5-5-8 0,5 0-13 0,2-8-20 15,-1-15-20-15,-6-1-116 0,4-2-131 16,-11 2-302-16</inkml:trace>
  <inkml:trace contextRef="#ctx0" brushRef="#br0" timeOffset="30045.18">17835 16237 514 0,'5'-10'112'16,"-5"3"1"-16,0 7-88 0,0 0-8 16,0 0-3-16,-6 11-1 0,4 2 3 15,-5 5 0-15,-3 7 2 0,0 11-1 16,-1 3-1-16,-3 7-3 0,1 2-2 15,-5 2-2-15,4 3-3 0,1-3-1 16,-1-5-2-16,2-2 0 0,-1-9-1 16,6-6-1-16,0-7 0 0,7-8-2 15,0-4-1-15,0-9-3 0,0-8-4 0,5-5-3 16,-5-9-3-16,0-3-1 0,0-5 2 16,0-6 0-16,-11 1 5 0,2 4 4 15,-2 5 5-15,-2 8 2 0,-1 6 2 16,1 8 0-16,3 4 2 0,0 9 0 0,2-1 0 15,2 5 0-15,0-4 1 0,6 1 0 16,0 0 1-16,7-5 0 0,6 0-1 16,5-5-1-16,7-10 0 0,5-3-1 15,9-4 0-15,5-12-1 0,6-4-1 16,2-5-2-16,1-4 1 0,0 2 0 16,-2-6-1-16,-4 2 1 0,-6 3-1 15,-4 1 2-15,-11 8 2 0,-6 1 2 16,-6 6 0-16,-8 8 2 0,-6 8-1 15,-11 4 0-15,2 5-1 0,-8 10-1 16,-3 4-4-16,-2 3 1 0,-3 4-1 16,0 5 2-16,-1 4 0 0,4 4 2 0,-3 3-1 15,5 5 1-15,0 3 0 0,1 3-1 16,5-1-1-16,4 0-1 0,1-6-1 16,9-4 0-16,0-7-1 0,12-7-1 15,2-5-3-15,6-10-3 0,1-8-5 0,4 0 0 16,1-12-1-16,-1-2 0 0,-1-4 1 15,-6 0 2-15,-1 4 5 0,-8 0 5 16,0 4 3-16,-5 7 2 0,2 3 3 16,-1 4 1-16,-2 4 1 0,3 0 0 15,5 2 0-15,2-2-1 0,2-2-2 16,6 2-2-16,5-8-3 0,6 0-10 16,1 0-13-16,5-8-19 0,2-1-115 15,-4-2-124-15,-4-10-302 0</inkml:trace>
  <inkml:trace contextRef="#ctx0" brushRef="#br0" timeOffset="34175.21">6450 16640 571 0,'-5'-19'124'16,"-1"7"-1"-16,0 5-101 0,4 11-7 15,-3 7-8-15,5 6-3 0,0 3 0 16,0 5 1-16,0 4 3 0,0 0 0 0,0-1 1 15,7 0-1-15,2-3-1 16,0-3-1-16,3-6 0 0,2-3-2 16,2-5-1-16,8-8 1 0,3-7-1 0,7-12 0 15,6-11-1-15,11-10-1 0,0-10-1 16,2-10-1-16,-3-6 0 0,-4-5 0 16,-1 5 0-16,-11 0 1 0,-7 9 1 15,-8 10 0-15,-5 14 0 0,-3 12-1 16,-9 17 1-16,-4 7 0 0,-8 14 0 15,1 13 2-15,-4 9 2 0,1 11 4 0,-2 5 1 16,1-2 2-16,4 7 1 0,3-5-1 16,6-6-1-16,0-7-3 0,7-11-1 15,7-6-2-15,5-11-1 0,3-9 0 16,10-11-2-16,6-8-1 0,-1-10-1 16,7-8-2-16,4-9-2 0,-2-5-3 15,-2-4 0-15,-7-1 0 0,-6-1 0 0,-5 6 2 16,-8 8 2-16,-9 8 1 0,-2 11 1 15,-7 5 0-15,5 14-1 0,-5 0 1 16,-6 14 2-16,0 5 1 0,-1 9 2 16,1 5 3-16,3 5 2 0,-3 6 0 15,1 2 1-15,-2-1-3 0,3-2-1 16,1 1-2-16,3-5-7 0,-7-4-10 16,7 2-10-16,0-5-13 0,0-3-13 15,8-6-105-15,3-8-111 0,2-5-257 0</inkml:trace>
  <inkml:trace contextRef="#ctx0" brushRef="#br0" timeOffset="34716.86">7705 16223 523 0,'8'-14'126'0,"-5"4"0"0,-3 3-60 16,6 7-42-16,-6 0-10 0,5 6-1 16,-5 6 2-16,0 7 1 0,-6 1 3 15,1 10 1-15,2 2 1 0,-6 5-1 16,1 1-3-16,5 0-4 0,3-1-3 16,-4 0-2-16,4-5-2 0,5-6-1 0,2-3-2 15,6-7 0-15,2-5 0 0,10-11-1 16,3-4-3-16,4-13-2 0,1-7-2 15,1-10-1-15,-1-6-1 0,0-1-1 16,-7 1 1-16,-4 6 2 0,-5 7 3 16,-3 9 0-16,-2 12 3 0,-6 12 1 15,-6 13 2-15,0 9 2 0,0 9 1 0,0 8 1 16,-5 5 1-16,1 3 1 0,1-3-2 16,3-3 0-16,3-5-2 0,6-11 0 15,8-4 0-15,6-6 0 0,7-10 0 16,6-5-2-16,7-12-1 0,2-6-3 15,1-6-2-15,-1-9-4 0,-4-9-4 16,-8-5-2-16,-8-5-2 0,-9-1 2 16,-11 0 1-16,-5 1 3 0,-8 7 4 15,-2 3 8-15,-4 12 6 0,2 7 4 0,0 5 1 16,3 6 3-16,0 2-1 0,6 4-2 16,3-4-4-16,7 4-3 0,7-8-2 15,5-5-3-15,8-2-1 0,11-7 1 16,0 1-2-16,2 0-4 0,1 0-12 15,-4 3-13-15,-1 5-11 0,-10 8-19 16,-6 5-111-16,-9 8-123 0,-7 4-279 0</inkml:trace>
  <inkml:trace contextRef="#ctx0" brushRef="#br0" timeOffset="35360.39">8676 16695 543 0,'0'0'119'16,"0"0"0"-16,3-3-89 0,3 3-13 16,2-6-8-16,6-1-1 0,2-6 1 15,9-5 1-15,3-8 2 0,4-9 1 0,1-4 0 16,3-9 0-16,1-4-2 0,-3-6-1 15,-4-3-3-15,-3 0-2 16,-6 4-2-16,-7 2 2 0,-7 10 2 0,-7 6 0 16,-3 12 0-16,-9 12 0 15,-6 15 0-15,-3 7 0 0,-6 11-1 0,-2 12-3 16,-2 8 2-16,-2 5 0 0,0 8 1 16,1 2 0-16,6 7 2 0,6 2-1 15,1-2-1-15,9-3-1 0,6 1-1 0,4-10 0 16,7-5-4-16,6-9-4 0,6-10-3 15,6-9-4-15,4-9-3 0,4-10-2 16,1-6-2-16,-1-9 1 0,-2-2 2 16,-6-1 3-16,-6 3 3 0,-5 2 7 15,-5 4 5-15,-4 7 5 0,-5 6 5 16,-9 9 3-16,-2 10 3 0,-1 5-1 0,-3 5-1 16,0 5-1-16,0 4-2 0,4 0-4 15,4-4-2-15,7-3-2 0,0-7 0 16,9-4-1-16,5-6-1 0,6-8-1 15,6-6-1-15,5-17-4 0,6 0-12 16,3-11-11-16,4-5-16 16,-2 1-118-16,-2 1-124 0,-8 5-299 0</inkml:trace>
  <inkml:trace contextRef="#ctx0" brushRef="#br0" timeOffset="36372.8">9305 16885 513 0,'14'-6'107'0,"-2"-1"-1"0,2-1-93 16,-1 0-8-16,2 1-2 0,1-2-1 0,-3-1 1 16,2-2 1-16,-2-2 5 0,1-4 3 15,1-1 3-15,-1-2 3 0,1-2 3 16,-1-1 1-16,-4 2 1 0,-1 3-3 16,-1 4-2-16,-8 1-2 0,0 3-4 15,0 2-3-15,-8 4-3 0,-1-1-2 16,-1 6-4-16,-4 0 0 0,-1 0-1 0,-2 8 0 15,4-2 1-15,-4 5 0 0,2 1 1 16,1 4 1-16,6 2 0 0,1 6 0 16,2-1 1-16,5 4-1 0,0 3 1 15,2 1 0-15,8-4 0 0,3-2 0 16,2-4 0-16,5-3 0 0,5-7 0 16,3-11 0-16,7-4-1 0,3-11 1 15,1-10-1-15,7-8 1 0,5-8-1 0,-2-4 0 16,-2-9 0-16,-1-4-1 0,-7-5 0 15,-5 1 1-15,-7 4-1 0,-8-3 0 16,-7 9 0-16,-7 8-1 0,-5 11 0 16,-5 8-1-16,-3 10 0 0,-5 7-1 15,-5 8 1-15,-2 8-1 0,-1 5 0 16,-5 8 2-16,5 8 1 0,-3 8 1 16,4 7 1-16,5 7 0 0,1 1 1 0,3 0 0 15,4-1 0-15,1-2 0 0,6-4-1 16,0-6 0-16,4-7-1 0,1-3-1 15,6-5 1-15,7-6-1 0,3-5 1 16,2-7-2-16,5-6-4 0,0 0-9 16,-1 0-9-16,4-5-17 0,-2-1-111 15,-2 2-118-15,4 0-284 0</inkml:trace>
  <inkml:trace contextRef="#ctx0" brushRef="#br0" timeOffset="36952.86">10413 16884 524 0,'0'0'121'0,"0"0"5"0,-6 0-82 16,2 3-9-16,-3-3-1 0,-1 5 1 15,-3-5 1-15,-2 3-2 0,-2 0-1 16,-4-3-3-16,-1 7-4 0,-1-4-3 16,-4 1-3-16,3-4-3 0,-5 4-4 0,-3-4-3 15,1 3-1-15,-4-3-3 16,0 7-1-16,-4-3-1 0,-4 8-2 16,-4-3-1-16,-2 3 0 0,-2 2 0 0,-4-4 0 15,-4 3-1-15,-3-1 0 0,-1 0 1 16,1-2 0-16,-4 0 0 0,1-5 0 15,-3 4 0-15,0-9 1 0,-5 4-1 0,-1-4 1 16,-6 5 0-16,-2-2-1 0,0 3 0 16,-5-1 0-16,-2 10 0 0,-1 0 0 15,-4-1-1-15,-2 3 0 0,-1-1 1 16,-1 3-1-16,0 0 1 0,1-3 1 16,-5-5 2-16,4 0 0 0,1-3 2 15,3 4 2-15,6-7 0 0,-1-5 0 16,0 0-1-16,3 0-1 0,4 0-2 15,2 0-1-15,4 0-1 0,1 0-1 16,5 0-1-16,3-4 1 0,0 4 0 16,5-5 1-16,1-2 1 0,6 0 1 15,4 1 1-15,5 2 0 0,5 4 0 0,6-6-1 16,6 6 0-16,2-3-2 0,4 3 0 16,5-5-1-16,2 1-1 0,4 1 0 15,3-2-5-15,2-2-9 0,5 1-13 16,6 0-19-16,6 0-17 0,3-1 10 0,7 1-134 15,5 3-127-15,2-1-289 0</inkml:trace>
  <inkml:trace contextRef="#ctx0" brushRef="#br0" timeOffset="37795.08">6813 18079 415 0,'0'0'88'0,"-5"-5"1"15,5 5-72-15,0 0 0 0,-6 0 2 0,6-3 5 16,-1 3 4-16,1-7 4 0,0 2 2 15,0-3 0-15,0-1-5 0,0-4-5 16,0-2-5-16,1 1-5 0,-1-1-3 16,6 0-4-16,-6 3 0 0,0 2 2 15,2 3 1-15,-2 2 1 0,0 5 0 16,0 0 1-16,-2 9 1 0,2 7 0 16,-6 4 0-16,6 5-2 0,0 5 1 15,0 2-1-15,0 4 0 0,7-2-2 0,-1-4-2 16,3-3-2-16,2-4-2 0,1-1-1 15,1-6 0-15,2-9-1 0,4-7 1 16,1-14-1-16,1-5 1 0,5-7-1 16,0-14 0-16,6-12 0 0,-3-8 0 15,2-3-1-15,-4-2-1 0,-2 0 1 16,-4 0 0-16,-4 10 0 0,-3 9 0 16,-4 14-1-16,-5 8 1 0,1 7-1 0,-6 9-3 15,0 8 0-15,0 0 0 0,0 15 1 16,0 6 0-16,0 4 2 0,-6 8 2 15,2 11 4-15,4 4 1 0,-2 3 0 16,2 1 0-16,0-5-1 0,2-2-1 16,4-8 1-16,4-7-3 0,1-9 0 0,7-8 1 15,7-9-1-15,3-8 1 16,4-14-1-16,1-10-2 0,8-14-3 0,-1-5-3 16,0-10-4-16,-3-6 0 0,-2 1-1 15,-2 5 0-15,-6 7 3 0,-1 9 3 16,-8 7 2-16,-7 10 2 0,-2 8-1 15,-7 8-1-15,-2 8 3 0,0 8 3 16,-5 10 3-16,-3 8 1 0,1 6 3 16,-6 2 4-16,2 10 0 0,1 3-2 0,-3 2-3 15,6 1-3-15,1-1-2 0,6-4-5 16,0-1-12-16,0-8-11 0,5-6-12 16,2-9-15-16,-1-7 76 0,3-6-187 15,-2-5-118-15,3-3-303 0</inkml:trace>
  <inkml:trace contextRef="#ctx0" brushRef="#br0" timeOffset="38260.9">8092 17517 725 0,'3'-12'151'16,"-3"8"0"-16,-5 9-128 0,-1 12-13 15,-4 11-8-15,-2 8-1 0,-3 4 1 16,-3 7 3-16,0-1 1 0,2 1 2 0,-1-2 1 15,6-3-1-15,4-4 0 0,2-1-1 16,5-2-1-16,5-3-2 0,0-5-2 16,5-3 0-16,1-8-2 0,8-6 1 15,5-10-2-15,2-19-1 0,5-8-3 16,2-8-2-16,0-2-2 0,4-9 1 16,-3 4-1-16,-6 2 1 0,-2 12 3 15,-6 8 2-15,-5 9 3 0,-8 5 2 16,-7 17 4-16,0 9 0 0,-10 11 2 15,0 12 1-15,-5 7 4 0,1 2 3 16,0 3 0-16,4-2-1 0,4-9 1 0,6-4-1 16,10-14-1-16,7-4-3 0,8-8-1 15,6-14-3-15,11-9-2 0,2-9-4 16,5-11-3-16,0-15-4 0,-3-12-1 16,-3-2-3-16,-5-6-1 0,-5-2 0 15,-10-2 3-15,-4 6 4 0,-7 11 5 16,-4 7 5-16,-4 7 4 0,-4 13 3 0,3 10 0 15,-3 2 2-15,4 5-3 0,-1 1-3 16,6-3-2-16,4-2-3 0,4 0-4 16,3-3-12-16,6-3-23 0,1-5-26 15,3 0-122-15,2-1-140 0,-2 2-338 16</inkml:trace>
  <inkml:trace contextRef="#ctx0" brushRef="#br0" timeOffset="39076.21">8805 18302 568 0,'0'6'128'16,"0"-1"1"-16,0-8-90 0,7-6-13 16,0-2-10-16,6-5-6 0,3-4 0 15,4-5 0-15,4-8 1 0,2-1-2 0,0-8-1 16,0-7-1-16,1-4-1 0,-3-6-1 16,1-4-2-16,-4-2-1 0,-2 0 1 15,-2 5 1-15,-5 10 2 0,-8 5 2 16,-4 7 0-16,0 9 2 0,-8 8-1 15,-3 8-1-15,-3 7-2 0,4 6-3 16,-3 9-1-16,0 9-1 0,-3 6 0 16,2 9 0-16,1 4 1 0,-4 0 0 15,4 12 0-15,2 2 0 0,0 0 0 0,4 4-2 16,7 0 1-16,-4-3-1 0,4 2-1 16,6-10-1-16,-3-7-2 0,7-8-4 15,0-10-1-15,4-10-3 0,2-9-3 16,2-3-4-16,2-9-2 0,1-4 2 15,-1-8 2-15,-1-2 2 0,-1 0 4 0,-5 3 6 16,-5 5 7-16,-2 4 7 0,-6 10 5 16,0 11 2-16,0 9 2 0,0 8 0 15,-2 4-3-15,2 6-2 0,-6 3-3 16,6 2-1-16,6-6-1 0,-1-4 0 16,6-4 1-16,6-6 2 0,6-7-1 15,9-6 0-15,6-17-4 0,3-5-7 16,5-5-16-16,0-6-14 0,1-2-23 15,-7-1-104-15,0-2-120 0,-12 3-279 0</inkml:trace>
  <inkml:trace contextRef="#ctx0" brushRef="#br0" timeOffset="39679.31">9760 17831 510 0,'0'0'119'0,"-5"0"2"0,5 0-72 16,0 0-20-16,-3 0-8 0,3 8-2 15,0-2 1-15,0 4 0 0,0 3 1 16,0 6-1-16,0 8-2 0,0 5-2 16,-4 2-5-16,4 2-2 0,0 0-4 15,0 4-2-15,0-1-1 0,0-5 0 16,-6-3-2-16,6-1 0 0,0-4-3 0,0-4-3 16,0-6-5-16,6-9-6 0,-1-7-8 15,-1-8-15-15,1-9-105 0,0-3-107 16,-5-1-264-16</inkml:trace>
  <inkml:trace contextRef="#ctx0" brushRef="#br0" timeOffset="40208.37">9658 18117 351 0,'0'4'85'0,"-3"-4"4"0,3 0-50 0,-6 4-12 15,6-4 0-15,0 0 2 0,0 0 1 16,0 0 1-16,0 0 2 0,0 0 2 16,0 0-1-16,0 0-1 0,0 0-3 15,-3 0-5-15,3-5-5 0,-5 5-5 16,5 0-5-16,-6 0-2 0,6 0-1 0,-6-3-2 15,6 3-1-15,0 0-2 0,0 0-2 16,0 0 1-16,0 0-2 0,6 0 0 16,-1 0 0-16,-2 0 1 0,3 0 2 15,1 0 0-15,4 0 1 16,1-5 0-16,4 5 0 0,4-4 0 0,4 4 0 16,4-3-1-16,4 3 1 0,-1-6-1 15,3 1-3-15,0-8-3 0,-6-1-5 16,-1-2-7-16,-2-1-10 0,-5-1-15 15,-6 0-102-15,0-1-105 0,-4 9-257 0</inkml:trace>
  <inkml:trace contextRef="#ctx0" brushRef="#br0" timeOffset="40747.68">10013 18105 483 0,'11'-6'103'0,"1"1"0"15,-2 0-85-15,3 2-10 0,-1-2-1 16,0-3 1-16,-3-3 2 0,3-3 3 16,-4-4 1-16,5-4 2 0,-2-3 2 15,-1-3 0-15,2-2-1 0,-1 3-4 16,-2-6-2-16,1 1-3 0,-1-1-1 16,-2-1-3-16,1 1-1 0,-2 1-1 15,0-1 2-15,-6 6 2 0,5 3 2 0,-5 5 2 16,-5 4-1-16,3 5 2 0,2 2-2 15,-7 2 0-15,2 2-3 0,-2 4-3 16,1 0 0-16,-1 0-1 0,0 6 0 16,-2 1 1-16,4 4 1 0,-1-1 0 15,0 5 1-15,1 3 0 0,2 3 1 16,3 4-2-16,-4 0-1 0,4 8-1 16,0 3 0-16,0 4-1 0,4 6 0 0,-1 4-1 15,3-3 1-15,0 0-1 0,1-6 1 16,1-7-1-16,2-4 1 0,-2-10-1 15,4-10 0-15,-4-1 0 0,0-6 1 16,5-3 1-16,0-5 0 0,4-3-2 16,-3-6-1-16,5-5-1 0,-3-6-1 15,4-3-1-15,-3-3 0 0,-3 3 0 16,-2 2 1-16,-3 4 2 0,-1 8 1 0,-2 7 1 16,-1 7 2-16,-5 15 1 0,5 4 3 15,-5 5 1-15,0 4 4 0,3 0 3 16,-3-2 2-16,6-1 1 0,-4-5-1 15,7-6 0-15,-1-4 0 0,7-5-4 16,4-5-1-16,6-5-4 0,3-2-8 16,5-7-16-16,0-7-18 0,1-4-24 0,-1-2-109 15,-1-7-128-15,-7 3-296 16</inkml:trace>
  <inkml:trace contextRef="#ctx0" brushRef="#br1" timeOffset="84766.61">11224 17854 476 0,'-4'-17'102'0,"-2"9"0"16,0-4-84-16,1 12-4 0,1 0 0 0,0 0 2 16,-2 0 3-16,2 4 3 0,1-4 2 15,-2 6-1-15,5-6-2 0,-2 7-2 16,2 3-4-16,0 6-2 0,2 7-5 15,3 8-3-15,1 6-1 0,2 4 0 16,-1 1-1-16,0 5-1 0,1 1-1 0,2-2 1 16,-2-9-1-16,-1 2 0 15,1-3 0-15,2-3-1 0,-2-8 1 0,-1-3-1 16,-1-8 0-16,1 3 0 0,-1-7 0 16,-3-6-2-16,-3-4 0 0,0-7-3 15,0-7-4-15,-3-1-3 0,-3-11-6 16,-1-8-2-16,0-6 0 0,-3-3 1 15,2 2 2-15,0 3 7 0,2-8 5 16,0 11 8-16,6 4 4 0,-2 7 2 16,2 4 0-16,7 2 1 0,0 7 0 0,6 6-2 15,1 5-1-15,5 6-2 0,1 4 0 16,0 3 0-16,4 6-1 0,-1-2-1 16,-4 2 0-16,1-5-1 0,-5 1-1 15,-3-5 0-15,-2 2 0 0,-7-3 2 16,-3-2 1-16,0-1 1 0,-5-1 2 15,-5-1 1-15,-4-4 0 0,-4 0 0 16,-2-4-2-16,-2-1 0 0,-1-1-3 0,3 1-2 16,0 0-7-16,7 5-9 0,-1-5-11 15,5 5-23-15,-1 0-87 16,2 5-101-16,1 2-238 0</inkml:trace>
  <inkml:trace contextRef="#ctx0" brushRef="#br1" timeOffset="85137.05">11659 17955 445 0,'0'6'100'0,"-4"1"2"0,-3 4-66 16,1 3-21-16,1 5-3 0,0-1 1 15,1 2 2-15,-3-2 2 0,3 3 2 16,0-2 0-16,4 0 2 0,-4 1-1 16,4 1 0-16,0 9-4 0,0-4-4 15,6-2-3-15,-2 5-3 0,1-1-1 16,-1 1-2-16,1-1-1 0,3-3-1 0,-1 0 0 15,2 2-1-15,0-5 0 0,2-4-1 16,3-5-1-16,0-7 0 0,6-6-1 16,3-8-2-16,2-6-3 0,5-4-6 15,0-3-8-15,3-8-11 0,-3 5-95 16,-1 1-98-16,-2 5-239 0</inkml:trace>
  <inkml:trace contextRef="#ctx0" brushRef="#br1" timeOffset="85432.67">11950 18147 452 0,'-5'-8'129'15,"-1"3"5"-15,0 5-1 0,-5-3-95 16,1 3-11-16,0 0-8 0,-6 5-6 16,0 1-5-16,-6 1-4 0,0 2-1 15,-2 1 0-15,0 2-1 0,-2-1 0 16,-1-1-1-16,1 0-1 0,2-2-3 0,1-2-7 16,3 0-10-16,0-6-11 0,3 0-19 15,2 0-89-15,10-5-101 0,5-1-235 16</inkml:trace>
  <inkml:trace contextRef="#ctx0" brushRef="#br1" timeOffset="86048.89">11999 17842 597 0,'-8'-5'145'16,"2"5"6"-16,-6 6-91 0,-2-1-11 15,-2-1-10-15,-2-1-7 0,-5-3-7 16,-5 5-13-16,0-5-17 0,-2 4-18 16,-2-4-16-16,0 4-19 0,-2 2-103 15,-1 1-119-15,4 1-264 0</inkml:trace>
  <inkml:trace contextRef="#ctx0" brushRef="#br1" timeOffset="88451.96">10878 16565 264 0,'9'-4'70'0,"1"-1"1"0,-3 1-14 16,-2 4-37-16,-2-6-7 0,-3 2-2 16,6 4 5-16,-6-6 4 0,0 1 6 15,0 3 4-15,0-4 5 0,0 1 3 0,0 5 0 16,0-6-3-16,0 6-8 0,0-4-6 15,0 4-5-15,-6 0-7 0,6 0-3 16,0 0-4-16,-2 0-2 0,-3 0 1 16,-1 0 0-16,0 0 1 0,-3 0 0 15,-3 0 2-15,-2 0 0 0,-1 4 1 16,-1-4-1-16,2 6-1 0,1 1-1 16,3 1 0-16,0 3-1 0,3 4 0 15,2 1-1-15,5 4 0 0,0 2 0 0,5 1 0 16,5 0 0-16,5 1-1 15,5 0 0-15,2-2 0 0,4-3 0 0,4-3 0 16,-3-3 0-16,-2 2 0 0,-3-6 1 16,3 0 0-16,-8 0-1 0,-1-1 1 15,-6 2-2-15,-3 0 2 0,-3-2 1 16,-8 1 3-16,-5-2 1 0,-3-1 0 0,-8-1 2 16,-1-1 0-16,-5-1-2 0,-2 2-4 15,0-2-5-15,-1 2-5 0,3 0-6 16,6 1-9-16,4 0-15 0,3 0-87 15,6-6-93-15,7 0-227 0</inkml:trace>
  <inkml:trace contextRef="#ctx0" brushRef="#br1" timeOffset="88811.72">11190 16486 473 0,'-5'-16'102'0,"1"4"0"16,-1 3-83-16,-1 3-7 0,4 3-3 16,-4 3-3-16,-1 7 1 0,1 0 0 15,0 1 0-15,0 6 0 0,-1 3 1 16,1 4 0-16,3 3-1 0,-2 5 0 15,-1 2 0-15,0 2 0 0,-1 4 0 16,0-1-2-16,1-3 0 0,2 0-1 16,4-2 0-16,0-5-1 0,4 1 0 0,6-7-1 15,4-4 0-15,1 2 0 0,5-4 0 16,5-6-1-16,3-4 1 0,3-4-1 16,-1-4-4-16,2-2-5 0,3-5-6 15,-2 0-9-15,-6-3-17 0,-2 2-80 16,-6 0-90-16,-1 0-210 0</inkml:trace>
  <inkml:trace contextRef="#ctx0" brushRef="#br1" timeOffset="89033.73">11321 16727 490 0,'0'-11'103'15,"-5"3"2"-15,5 1-89 0,-5 3-4 16,2-1-3-16,-3 5 0 0,-3-5 1 15,-8 5 1-15,2 0 0 0,-6 0-1 0,-3 0-1 16,-3 6-2-16,0-1 0 0,0 1-3 16,1 2-1-16,1 1-3 0,5 1-4 15,3 1-3-15,3-4-6 0,6-1-6 16,5-2-6-16,3-4-16 0,8-8-74 16,5 0-83-16,6-2-196 0</inkml:trace>
  <inkml:trace contextRef="#ctx0" brushRef="#br1" timeOffset="89189.85">11428 16460 552 0,'-6'-11'130'0,"-1"1"1"15,-7 2-88-15,-5 8-12 0,-2 0-14 16,-5 0-8-16,-3 11-4 0,-3-4-5 16,-2 3-2-16,-3-1-4 0,4 2-4 15,0-3-7-15,5-1-11 0,3-7-16 0,3 6-87 16,5-6-95-16,10-7-228 0</inkml:trace>
</inkml:ink>
</file>

<file path=ppt/ink/ink3.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v"/>
          <inkml:channel name="T" type="integer" max="2.14748E9" units="dev"/>
        </inkml:traceFormat>
        <inkml:channelProperties>
          <inkml:channelProperty channel="X" name="resolution" value="1185.49207" units="1/cm"/>
          <inkml:channelProperty channel="Y" name="resolution" value="2107.20264" units="1/cm"/>
          <inkml:channelProperty channel="F" name="resolution" value="0.00409" units="1/dev"/>
          <inkml:channelProperty channel="T" name="resolution" value="1" units="1/dev"/>
        </inkml:channelProperties>
      </inkml:inkSource>
      <inkml:timestamp xml:id="ts0" timeString="2020-11-04T13:45:45.362"/>
    </inkml:context>
    <inkml:brush xml:id="br0">
      <inkml:brushProperty name="width" value="0.05292" units="cm"/>
      <inkml:brushProperty name="height" value="0.05292" units="cm"/>
      <inkml:brushProperty name="color" value="#00B050"/>
    </inkml:brush>
  </inkml:definitions>
  <inkml:trace contextRef="#ctx0" brushRef="#br0">10992 10751 326 0,'11'-14'73'0,"2"1"0"15,-1 0-52-15,-2 2-9 0,2-1-5 16,-1 4-2-16,-1-1-2 0,-3 2 0 16,-1-3 3-16,-1 2 3 0,0-2 1 15,-2-1 1-15,-3 1 2 0,0-2-1 0,5 3 0 16,-5-1-5-16,0 2-3 0,-6 0-3 16,1 2-2-16,5 2-2 0,-5 1 1 15,5 3 0-15,-4-4 1 0,4 4 1 16,0 0 0-16,0 0-1 0,0 0 1 15,0 0 0-15,2 4 0 0,-2-4 0 16,7 7 1-16,-3-1 0 0,1 0 1 16,-1 1-1-16,0 0 0 0,-1 1-1 0,-3-1 0 15,4 2-1-15,-4-1 2 0,0-2 0 16,0 2 1-16,0-1 2 0,0 1 1 16,0-3 1-16,4 1 0 0,0-1 0 15,0 0 0-15,-1 0-1 0,2-5 0 16,-5 5-1-16,0-5 3 0,0 0-1 15,-8 0 1-15,-2-5 0 0,-3 0 1 16,3-3-2-16,-6 0 0 0,2-2-2 16,1 0 0-16,0 2 2 0,4 2-1 0,3 1 1 15,1 2-2-15,5 3 0 0,-4 0-2 16,4 3-1-16,0 1-3 0,0 2 1 16,0 0-1-16,0 3 2 0,0 0 1 15,0-1 0-15,0 4 1 0,0 0 1 16,-3 3 0-16,3 2 0 0,0-2 1 15,0 2-2-15,0 2-3 0,-6 2-9 0,6 2-29 16,0 1-69-16,-3 3-84 0,3 3-209 16</inkml:trace>
</inkml:ink>
</file>

<file path=ppt/ink/ink4.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v"/>
          <inkml:channel name="T" type="integer" max="2.14748E9" units="dev"/>
        </inkml:traceFormat>
        <inkml:channelProperties>
          <inkml:channelProperty channel="X" name="resolution" value="1185.49207" units="1/cm"/>
          <inkml:channelProperty channel="Y" name="resolution" value="2107.20264" units="1/cm"/>
          <inkml:channelProperty channel="F" name="resolution" value="0.00409" units="1/dev"/>
          <inkml:channelProperty channel="T" name="resolution" value="1" units="1/dev"/>
        </inkml:channelProperties>
      </inkml:inkSource>
      <inkml:timestamp xml:id="ts0" timeString="2020-11-04T14:02:46.844"/>
    </inkml:context>
    <inkml:brush xml:id="br0">
      <inkml:brushProperty name="width" value="0.05292" units="cm"/>
      <inkml:brushProperty name="height" value="0.05292" units="cm"/>
      <inkml:brushProperty name="color" value="#002060"/>
    </inkml:brush>
  </inkml:definitions>
  <inkml:trace contextRef="#ctx0" brushRef="#br0">9093 9888 317 0,'31'-12'72'16,"4"0"0"-16,4 12-44 0,4 0-19 15,6 6-8-15,1 5-3 0,7 1 0 16,5-1 2-16,9 6 0 0,2-3 2 16,5 0 2-16,11-6 5 0,13-2 1 15,5-1-3-15,6-5 1 0,7-6 0 0,11-1 0 16,12-4-1-16,3 1-1 0,7-3-1 16,4-1-1-16,5 1-2 0,3 0-2 15,-2-3 2-15,0 2-1 0,2-1 3 16,0 0 1-16,-5 1 4 0,5-4 2 15,0 5 0-15,1-1 2 0,2 1 1 16,1-1-3-16,-5 3-2 0,2-2-1 16,5 3-2-16,-11 1-1 0,-1 2-2 0,-3 4-2 15,-7 3 0-15,-4-4 0 0,-7 4-1 16,-6 0 1-16,-6 7-1 0,-5 1 0 16,-8-5 1-16,-3 1-1 0,1 6 0 15,-3 1 0-15,-7-1 0 0,-2-4 0 16,1-1 0-16,-1 2 1 0,-1 0 0 15,-7-3 1-15,-5-4 3 0,-1 0 0 16,-5 0 2-16,-4-4 0 0,-5 4 0 16,-9-3 0-16,0 3-2 0,-6 0-1 0,-9 0-1 15,-3 0-1-15,-9 3-1 0,-9-3 0 16,-7 6 0-16,-5-6-1 0,-7 0 1 16,-1 0-1-16,-6 0 1 0,0 0-1 15,-10 0 1-15,-10 0 0 0,-15 0 1 16,-13-5-1-16,-24 5-4 0,-21 0-11 15,-27 0-94-15,-30-3-91 0,-16 3-235 16</inkml:trace>
  <inkml:trace contextRef="#ctx0" brushRef="#br0" timeOffset="13591.95">9442 6902 257 0,'9'-18'74'0,"3"-1"4"16,-4 3-32-16,0 3-7 0,1 5-11 15,-2 1-11-15,2 7-6 0,3 0-6 16,3 11-3-16,6 4-2 0,7 8 0 15,2 9 1-15,6 4 1 0,4 5-1 16,1 5 2-16,0 7-1 0,5 3 0 16,-2 1 0-16,2 5-1 0,3 1 1 15,5 6 0-15,5-1 0 0,1 3-1 16,3-1 1-16,-3 4 0 0,-1 1-1 0,-5 1 1 16,-6-2-1-16,-2-4-1 0,-3-5 1 15,-3-1 0-15,2-9 0 0,-3-6 1 16,1-4 1-16,-6-3 0 0,4 3 1 15,-4 1 1-15,-3-2 1 0,-2 1-1 16,-2-2 1-16,-4-6 0 0,-1-4-1 0,-2-5-1 16,-2-6 0-16,-2-3-2 0,-3-3 0 15,-1-2 0-15,-4-1-1 0,-1-1 0 16,-3 0 1-16,-4 0 0 0,0-3 0 16,-4 1 1-16,-4 0 1 0,-6-3-1 15,0 1 0-15,-8-2 1 0,-7-1-2 16,0-1 1-16,-8-4-1 0,-2 0-1 15,-4 0 0-15,0-7 0 0,1-1 1 16,2-3 1-16,3-2 0 0,7-2 1 16,1 4 0-16,12-2 0 0,0 1 1 15,5 1-1-15,4 4-1 0,5 0-1 0,3 4-1 16,-4 3 0-16,4-4-2 0,0 4 0 16,0 4-1-16,5 0 1 0,-3 3-1 15,5 4 0-15,-1 1 1 0,1 1 1 0,3 0-1 16,1-3 2-16,2 1-1 15,5-4 1-15,0-7 1 0,2 0 2 0,2-4 1 16,-2-6 2-16,5-3 3 0,0-7 1 16,-1-4 0-16,1-4 1 0,-4-8-2 15,-1-8-2-15,0-4-1 0,-4-3-3 16,-2 0-1-16,-4 2-3 0,1 6-2 16,-2 8-6-16,2 10-8 0,-4 4-37 15,0 8-63-15,-2 6-86 0,-5 1-205 16</inkml:trace>
  <inkml:trace contextRef="#ctx0" brushRef="#br0" timeOffset="15224.89">10964 6855 371 0,'0'-9'63'0,"-7"-1"-3"16,2 5-73-16,5 10-5 0,0 3-6 16,0 5-2-16,0 2 2 0,0-1 11 15,0 0 3-15,5 3 7 0,-3-2 9 16,4 3 4-16,6-1 5 0,0 4 4 16,4 0 2-16,10 4 1 0,7 2-3 15,11 4-5-15,5 8-3 0,8 4-4 0,5 10-1 16,11 5-1-16,5 6 0 0,13 0 2 15,4 8 0-15,13-4 1 0,2-5 2 16,13-1 3-16,3 1 1 0,-2-1 0 16,-3 0 0-16,1-2 1 0,-6 0-2 15,-6 5-1-15,-16-5-2 0,-3-2-1 16,-11-4-2-16,-4-1 0 0,-7 1-1 16,-9-2-1-16,-1-8 1 0,-6 0-1 0,-4-6 1 15,-5-5 0-15,-5-4 1 0,-7-5 0 16,-5-6-1-16,-6-3 1 15,-3 0-1-15,-6-5-2 0,-2 0 0 16,-4-2 0-16,-1 1 0 0,-5 0 0 0,0-1-1 16,0 1 1-16,-5 2-1 0,3-1-1 15,-3 1 0-15,-2-3-1 0,0-1 0 16,0 2 0-16,-4-2 0 0,1 0 1 0,-2-1-1 16,0 0 0-16,-2 2-1 0,2 4 1 15,-1-4-1-15,0 2 0 0,0-3-1 16,5 0 1-16,-3 0 0 0,3-7 1 15,0 0 0-15,-3 0 1 0,0-5 0 16,-5-4 0-16,-6-1 0 0,3-4 1 16,-9-5 0-16,-3 1 3 0,-1-3 0 15,3 3 1-15,2 0 2 0,-1 0 0 0,5 5 1 16,9 2-1-16,0 1-1 16,5 4-1-16,3 1-1 0,3 0-1 0,3 2-2 15,6-1-1-15,2 0 0 0,8 1-2 16,5-2 0-16,5 3 0 0,3 2 0 15,4 0 0-15,5 0 0 0,-3 4 0 16,-2 0 0-16,0 1 0 0,-6-1 0 16,-1-4 1-16,-6 3-1 0,-6-3 2 15,-2-6 0-15,-3-1 0 0,-5-6 1 0,2-9 0 16,-6-8 0-16,1-11-1 0,-1-10-4 16,0-8-6-16,-1-5-10 0,-5 0-9 15,2 1 11-15,1 2-115 0,-3 4-102 16,4 8-247-16</inkml:trace>
  <inkml:trace contextRef="#ctx0" brushRef="#br0" timeOffset="16526.05">14016 6867 402 0,'-6'-8'90'16,"0"-2"-1"-16,6 10-65 0,0 0-11 15,0 5-7-15,6 7-4 0,4 4-2 16,3 5-1-16,1 5 0 0,2 5 0 0,3 4 1 16,5 4 0-16,-1 5 1 0,3 3 2 15,2 9-1-15,4 6 1 0,2 6 0 16,5 6 0-16,4 2 0 0,-1 1-2 15,5 1 0-15,5-1 0 0,2-2 0 16,4 0-1-16,7-5 1 0,-1-4 0 16,4-1 0-16,-2-4 1 0,-5-9 1 15,-2-2 0-15,-5-6 1 0,-6-1 0 0,-1 6 0 16,-7-1-1-16,2-3 1 16,-2 2-1-16,-4-1-1 0,-2-3 1 0,-2-4-2 15,-3-4 1-15,-2-5-1 0,-3-6 0 16,-5 0 1-16,1-6-1 0,-5-4 1 15,0-4 1-15,-3-5 1 0,-1-1-1 16,-4 2 1-16,0-6-1 0,-1 6 1 16,1-2-2-16,-4 1 1 0,1 0-2 15,-4 0 1-15,0 1-1 0,0 0 1 16,0 1 2-16,-9 0 2 0,1 1 1 0,-2-3 3 16,-3 0 1-16,-6-5 1 0,0 0 0 15,-3-4 0-15,-4-4-2 0,2-1-2 16,1-2-2-16,-3-1-1 0,4-1-1 15,-2 1-2-15,4-2 0 0,-1 1-1 16,2 1-1-16,-3 3 0 0,5 1 0 16,-3 3 0-16,4 1-1 0,1 4 1 0,2 0-1 15,0 6 1-15,4-6 0 0,1 4 0 16,3-4 0-16,-4 0 1 0,7 0-1 16,-1 0 1-16,3 0-1 0,0 0-1 15,0 0 0-15,0 6-1 0,5-2 0 16,4 1 1-16,-2 3-1 0,6-3 1 15,6 3 1-15,-1 0-1 0,2 2 1 0,2 1 0 16,2-1 0-16,-2-2 0 0,-2 2 0 16,-3-4 1-16,-1-1 1 0,-5-5 4 15,1 0 4-15,-2-5 1 0,-4-2 1 16,1-2 1-16,4-3-1 0,1-6-2 16,3-5-2-16,0-5-4 0,5-1-3 15,0-7 0-15,0-9-1 0,0-3 0 16,-1 0 0-16,-3 2 0 0,-3 1-1 15,-2 3 1-15,-2 8 0 0,-4 8-4 0,0 9-10 16,0 6-10-16,0 11-15 16,-5 3-92-16,5 5-101 0,-5-3-240 0</inkml:trace>
  <inkml:trace contextRef="#ctx0" brushRef="#br0" timeOffset="77845.64">7021 13611 344 0,'-6'0'82'0,"6"3"0"15,-3-3-52-15,3 0-12 0,0 0-6 16,0 0-2-16,0 0-2 0,0 0 2 16,-4 0 3-16,4 0 2 0,0 0 3 0,-7 0 1 15,7 0 1-15,-2 0-2 0,2 0-1 16,0 0-2-16,-5 0-3 0,5 0-3 16,0-7-2-16,7 0-2 0,0-6-2 15,7-5-1-15,9-4-1 0,4-2 0 16,6-4 0-16,8-1 0 0,6-3-1 15,5 1 1-15,6 2 0 0,8-6 0 16,4-1 0-16,8-1 0 0,6 0 0 16,-2-2-1-16,5-5 1 0,2-6 0 15,-6 3 0-15,-5 1 0 0,-4 1 0 16,-7 1 0-16,-4 5 0 0,-7 10-1 0,-10 5 1 16,-4 8-1-16,-8 3 1 0,-10 6-1 15,-8 2 0-15,-3 5 1 0,-7-6-1 16,-6 6 1-16,0 0 0 0,-5 5 1 15,-3-5 0-15,-2 3 0 0,-2-3 1 0,-3 0-1 16,0 4 1-16,-3-4-1 0,-1 0 1 16,2 4-1-16,-2-4 1 0,2 0-1 15,1 0 0-15,2 0 0 0,1 0-1 16,1 0 0-16,1 0 1 0,1 0-1 16,2 0 0-16,-1 0 0 0,3 0 0 15,-2 0-1-15,2-5 1 0,2 5 0 16,-2-3 0-16,1 3 0 0,-2-5-1 15,-1 5 0-15,-3-3 1 0,-3 3-1 16,-3 0 0-16,-5 3 0 0,-3-3 0 16,-2 6 0-16,-3 0 1 0,-1-2-1 0,4 2 0 15,-2-3 0-15,0 1 0 0,4 0 0 16,1-4 0-16,2 0 0 0,6 0 1 16,2 0 0-16,2 0 1 0,6 0-1 15,6 0 1-15,0-5-1 0,11 1 1 16,0 4-1-16,5-8 0 0,4 5 0 0,1-4-1 15,5 1 0-15,5-6 1 0,-2 3-1 16,6-4 0-16,1 2 0 0,3-2 1 16,-2 3-1-16,1 3 0 0,-1 1 0 15,-1 6 0-15,-4-6 1 0,-3 6-1 16,-3 0 0-16,-2 0 0 0,-3 6 0 16,-2 0 0-16,-3 0 0 0,-4 3 0 15,0 1 0-15,-3 2 0 0,-3-2 0 0,0 2 0 16,-6 3 0-16,0-2 0 0,0 1 0 15,-5 3 0-15,1 2 1 0,-2 3-1 16,-2 1 0-16,-1 4 0 0,2 1 0 16,-3 0 1-16,2 1-1 0,-1-1 0 15,3-2 0-15,0 0 0 0,3-5 0 16,3-3 0-16,0-1 0 0,0-3 0 16,0 0-1-16,6-3-5 0,0 0-10 0,2-3 2 15,1 0-108-15,-4-4-99 0,-5-4-252 16</inkml:trace>
  <inkml:trace contextRef="#ctx0" brushRef="#br0" timeOffset="88496.56">8907 12831 392 0,'4'-15'82'15,"-4"0"0"-15,4 7-72 0,-4 5-4 16,0-1-1-16,0 4 3 0,-5-3 6 15,2-2 5-15,-3 5 4 0,6-5 2 16,-3 5-1-16,3 0-1 0,0-3-3 16,0 6-5-16,0 5-5 0,0 2-3 15,0 7-2-15,4 3 1 0,-4 3 0 0,5 5 0 16,-1 1-1-16,3 0-1 0,-3 0-1 16,1-2 0-16,2 0-1 0,-1-3 0 15,-1-2-1-15,1-2-3 0,-4-3-5 16,5-2-10-16,-3-5-49 0,0-1-50 15,1-1-86-15,3-8-196 0</inkml:trace>
  <inkml:trace contextRef="#ctx0" brushRef="#br0" timeOffset="88980.81">8822 12635 442 0,'-4'-3'96'0,"4"3"1"0,-4 0-76 15,4 0-10-15,0 0-4 0,0 0 2 0,0 0 1 16,0 0 2-16,4-5 2 16,0 5 1-16,2 0 0 0,1-5-1 15,-1 5-3-15,4-4-3 0,-2 4-4 0,0-4-1 16,-1 4-2-16,1 0 0 0,-3 0 0 16,-3 0 0-16,-2 0 1 0,0 0 0 15,0 0 1-15,0-6 0 0,0 1 2 16,-2 0 1-16,-3-3 2 0,-3-2 2 15,2-1 3-15,-1 0 1 0,0-1 0 0,-3 2 0 16,1 1-2-16,2 2-3 0,-3 7-2 16,0 0-2-16,1 0-3 0,0 10 0 15,1 0-2-15,1 2 1 0,0 0 0 16,5 1-1-16,2-3-1 0,0-1-2 16,4-2-1-16,2-1-3 0,5-1-4 15,3-5-6-15,0 0-8 0,3 0-15 0,-1 0-90 16,1 0-96-16,-2 2-236 0</inkml:trace>
  <inkml:trace contextRef="#ctx0" brushRef="#br0" timeOffset="90100.72">9086 12783 437 0,'0'-5'99'0,"0"5"1"0,0-5-73 15,0 5-11-15,0 0-5 0,0 0-2 16,3 0-2-16,-3 0-1 0,7 5 0 16,-2-5 1-16,1 5 1 0,2-2 1 0,-3 2-2 15,1-2 0-15,1 4-2 0,-2-1-1 16,2 3-1-16,-3 5-1 0,-1-1-1 16,2 2 0-16,-2-1 0 0,-3 3 0 15,6-1-1-15,-6 0 1 0,6-3 0 16,-6 0-1-16,5 2 1 0,-5 0 1 15,4-2-1-15,-4 0 1 0,4-1 0 0,-4-4-1 16,0 0 1-16,3-5 0 16,-3-3 1-16,0 5 2 0,0-5 3 0,0 0 1 15,0-5 0-15,0 2 0 0,-4-3 0 16,4-3-2-16,-5-4-2 0,5-3-4 16,0-2-1-16,0 1 0 0,0-4 0 15,0-2 0-15,12 2 0 0,-4 0 0 16,5 3-1-16,5 0 1 0,0 2 0 15,4-2 0-15,-1 5 1 0,-1 2-1 0,0 4 1 16,1 3 0-16,-3 4 0 0,-1 0-1 16,-1 10 1-16,-2 2-1 0,-1 5 1 15,1 2-1-15,-3 2 1 0,-3 1 0 16,-1 2 0-16,0 1 0 0,-2-2 1 16,-1-4-1-16,-4-6 0 0,4-1 1 15,-4-3 0-15,6-5 1 0,-2-4 0 16,4-8 1-16,0-4-3 0,1-6-1 0,7-4-1 15,-1-4-2-15,5-1-1 0,0 3 0 16,-1 5-1-16,-1 5 1 0,-3 7 3 16,-1 2 1-16,-1 5 1 0,0 11 2 15,-2 0 1-15,-2 3 1 0,3 2 0 16,-4 2 1-16,1 1-1 0,1 2 0 16,-3-1-1-16,0-3-2 0,2 0-5 15,2-1-8-15,1-3-13 0,2-3-105 16,0-3-105-16,3-7-265 0</inkml:trace>
  <inkml:trace contextRef="#ctx0" brushRef="#br0" timeOffset="91114.5">10025 12691 425 0,'-10'-10'96'0,"2"2"0"0,5 4-76 0,-2 8 0 15,5 10-4-15,0 7-1 0,0 14-2 16,5 16 2-16,1 19 3 0,-1 11 1 16,4 13-2-16,0 7-3 0,4 8-3 15,4-4-2-15,-3-9-3 0,1-9-3 16,2-12-2-16,-1-10 0 0,-3-9 0 15,0-10-1-15,-6-4 1 0,0-8-1 0,-1-6 1 16,0-4 0-16,-6-7 6 0,0-14 1 16,0-9-1-16,-6-17-2 0,-2-11-3 15,-4-15-3-15,-8-19-5 0,-1-18-11 16,2-14-1-16,0-6-2 0,3-12 3 16,3-3 4-16,9 3 4 0,9 9 8 15,10 13 7-15,3 14 3 0,2 12 2 16,5 22 0-16,-2 13-1 0,2 12-3 0,-3 10-2 15,1 7-2-15,-4 6-1 0,1 9 0 16,1 1 1-16,-1 5 3 16,-4 3 0-16,1 5 2 0,-3 1 0 0,-6 0 0 15,-2 6-1-15,-6 1-1 0,0-1-1 16,-12-1-2-16,-2-1 1 0,-6 1-1 16,-6 1 1-16,-1-10-1 0,-6-2-2 15,0-2-2-15,-1-4-8 0,0-2-8 0,3-4-12 16,4-6-71-16,6 0-27 0,8-10-86 15,8-5-178-15</inkml:trace>
  <inkml:trace contextRef="#ctx0" brushRef="#br0" timeOffset="91459.67">10615 12741 504 0,'-13'13'105'16,"0"3"1"-16,-2 3-93 0,3 3-6 16,2 1-2-16,-1 1-1 0,5 0 2 15,6 0 1-15,0-2 2 0,7-4 4 16,6-3 1-16,4-3 2 0,4-4 0 16,5-3-1-16,6-5-3 0,2 0-2 15,1-8-4-15,3-4-3 0,-4 2-1 0,-6-3-2 16,-2-6 1-16,-6-2-1 0,-9 1-1 15,-9-1 1-15,-4 0-1 0,-9 1 1 16,-2 3-1-16,-7 3 1 0,-7 4-1 16,1 7 1-16,-4 3 0 0,-3 0 0 0,1 6 1 15,-1 2 0-15,2 1 0 16,5-2-3-16,5 0-6 0,6 0-8 0,8 0-8 16,7 1 12-16,9-8-113 0,10 0-98 15,3 0-240-15</inkml:trace>
  <inkml:trace contextRef="#ctx0" brushRef="#br0" timeOffset="92563.97">11130 12714 497 0,'12'12'114'0,"-5"3"2"16,-2 5-86-16,-5 5-6 0,0 3-4 16,-6 1-6-16,0-1-3 0,-3-3-4 15,0-2-2-15,2-2-2 0,3-8-1 16,4-5 1-16,0-8-2 0,4-8-4 15,3-6-3-15,4-9-2 0,-2-2-1 16,2-1 1-16,0 1-2 0,-1-1 3 0,-1 5 3 16,0 6 5-16,-4 3 1 0,4 6 2 15,-1 2 1-15,3 4 2 0,-2 0-1 16,3 4 1-16,2-4 0 0,2 6 0 16,2-6-1-16,2 0-1 0,3-8-1 15,0-4 0-15,5-5-1 0,2-4-2 16,0-8-2-16,0-6-2 0,-3-7-3 15,-1-7-4-15,-2-8-3 0,-3-5-1 16,-1 0-1-16,-3 1 2 0,1 3 2 0,-3 11 4 16,-1 9 5-16,-2 13 4 15,-1 9 2-15,-2 5 2 0,-4 11 3 16,0 6 2-16,-5 6 2 0,0 4 2 0,0 6 0 16,0 8 0-16,-6 9 0 0,2 11-2 15,-1 11-3-15,2 3-4 0,3 7-4 16,0 3 0-16,0-2-2 0,0-3 0 15,5-10-1-15,-2-6-1 0,-3-8 1 16,7-7-1-16,-7-9 0 0,3-9 0 0,-3-8 3 16,-5-12-2-16,-6-5-4 0,-6-9-3 15,-6-9-2-15,0-3 2 0,-4-6-2 16,-2-5 0-16,3 5 4 0,5 2 5 16,8 4 6-16,2 8 2 0,5 0-2 15,6 11-1-15,0 7 0 0,8 0-1 16,4 0-2-16,10 0-1 0,10 7 1 15,9-2 2-15,10-2 2 0,3-3 0 0,8 0 0 16,4 0-1-16,-2-6 0 0,-2-4-1 16,-5-2-1-16,-6 0 0 0,-4-3 0 15,-10-1 1-15,-7 0 1 0,-8 1 3 16,-11 3 1-16,-11 2 0 0,0-2 0 16,-13 7 0-16,-5 5 0 0,-6 2-2 15,1 10-2-15,-3 7 0 0,-2 3 0 16,3 11 0-16,2 1-1 0,7-4 1 0,3 3-1 15,7-1 0-15,6-2-2 0,15-2 1 16,9-8-1-16,12-2 1 0,13-2-1 16,9-6-2-16,7-10-2 0,4 0-4 15,2-13-3-15,-2 1-5 0,-1-4-1 16,-6 0-1-16,-7 1 2 0,-9 2 2 16,0-1 4-16,-12 4 4 0,-8-1 6 15,-7-1 6-15,-6 0 3 0,-11-1 2 0,-2-4 0 16,-8 2 2-16,-5-2-2 15,-3 1-1-15,-3 1-4 0,-5-3-1 16,3 4-1-16,-4 1-1 0,-2 1 1 0,0 5 1 16,3 1 1-16,1 6-1 0,3 0-1 15,0 12 1-15,7-1-1 0,-1 6-1 16,3 5-2-16,4 3 0 0,2-2-1 16,5 2 0-16,0 0-1 0,9-3 1 15,5-3-1-15,2-2 0 0,7-10 0 0,2-1 1 16,5-6-1-16,0-5 0 0,0-8 1 15,-3-7-1-15,0-9-1 0,-2-3-1 16,-4-7-3-16,-3-11-3 0,-4-8 0 16,-2-4-2-16,-4 0 1 0,2 0 0 15,-4 4 2-15,-2 11 3 0,-4 10 2 16,0 10 2-16,0 11-1 0,0 6-2 0,-6 10 1 16,-1 0 0-16,0 6 1 0,1 6 3 15,-4 11 4-15,-1 8 2 0,3 13 4 16,-2 9 1-16,5 6 0 0,1 0 0 15,8 1-2-15,4-5-3 0,6-4-2 16,4-9-2-16,5-9-1 0,0-5 0 16,3-6 0-16,-2-4-1 0,1-3 0 15,-3-8-6-15,0-4-9 0,2-3-12 16,1 0-18-16,3-14-111 0,1-2-120 16,2-10-288-16</inkml:trace>
  <inkml:trace contextRef="#ctx0" brushRef="#br0" timeOffset="94448.66">14016 12551 564 0,'-12'-24'123'0,"-3"1"1"15,-4 10-92-15,-7 13-16 0,-1 15-12 16,-2 4-3-16,-7 7 0 0,2 6-1 16,1 1 1-16,6 4 0 0,4-6-1 15,7 0-1-15,6-7 1 0,10-2-1 16,9-5 0-16,5-6 2 0,10-6-1 0,5-5 1 15,5-10 1-15,4-1-1 0,0-5 0 16,-3-4-1-16,-3 1 0 16,-5 1-1-16,-8 4-1 0,-5 4-2 15,-6 10-1-15,-8 3 2 0,0 15 1 0,-2 1 1 16,-5 15 2-16,-1 9 1 0,-2 10 4 16,3 6 1-16,-1 2 1 0,1 1 0 15,1 6 0-15,-1-6-1 0,1 2 0 0,0-3-1 16,1-3 0-16,3-1-2 0,-3-3 0 15,3-9 0-15,2-3-2 0,-5-12 1 16,5-8 0-16,-8-6 3 0,0-9 2 16,-2-7 0-16,-5-9-1 0,-3-10 0 15,1-15-1-15,-1-9-3 0,0-14-4 16,9-11-5-16,9-8-1 0,8-9 0 16,17 1 1-16,8 0 0 0,9 8 3 15,16 5 3-15,3 6 2 0,8 12 2 0,-6 13-1 16,0 12 1-16,-2 9-1 0,-8 9-1 15,-7 10-1-15,-10 0 0 0,-4 6-1 16,-7 3 0-16,-6 1 0 0,-3 1 0 16,-3-1 0-16,0-2 1 0,0 1-1 15,0-5 1-15,1-4 0 0,-1-3 0 16,0-5 1-16,-1-2 1 0,-4-7-1 16,-1-2 0-16,-7 0 0 0,0-1 0 15,-2-1-1-15,-10 0 2 0,-2 0-1 0,-5 3 1 16,-7 1-1-16,-1 5 0 0,-4 4 1 15,-4 3-2-15,2 5 0 0,0 9-1 16,1-1 0-16,4 3 0 0,5 1 0 16,5 1-1-16,6-1-1 0,9 1 0 15,6 2 0-15,11-1 0 0,13 2 1 16,5-3 0-16,13-1 1 0,7-6 0 16,8-1 2-16,6-2-1 0,2-3 0 15,-3 6 0-15,1-1-1 0,-4-1 0 0,-6 6 1 16,-7 1-1-16,-6-3 1 0,-6 1-1 15,0-4 1-15,-8 0 0 0,1 0 1 16,-6-5-1-16,0 7 1 0,-5-7 0 16,-4 0 0-16,2-9 0 0,-6 0 0 15,-1-4 1-15,-4-1 0 0,-2-7-1 16,-4-2 0-16,0 0 0 0,0 0-1 0,-9-6 0 16,-2 1 0-16,-2 3-1 0,-3 3 0 15,-3 3 0-15,-3 8 0 0,-4 6 0 16,-1 11 0-16,0 7-1 0,1 5 1 15,1 3-1-15,4 0 1 0,2 1-1 16,6-2-1-16,7 1 1 0,6-3 0 16,6-1-1-16,8-4 1 0,11-4 1 15,9-1-1-15,11-3 2 0,9-5-1 0,7 0 1 16,9 0 0-16,2-6-1 0,-1-1 1 16,2 1-1-16,-7 2 0 0,-6 0-1 15,-7-3 1-15,-8 3 0 0,-6 1 0 16,-11 3 0-16,-5 0 0 0,-6-6 1 15,-11 6 0-15,-6-4-1 0,-6 0 0 16,-8 1 0-16,-2-2 0 0,-5-3 0 16,-4 0-1-16,0 2 0 0,-3-1 0 0,2 2 1 15,2 0-1-15,0 0 1 16,3 5 0-16,6 0 1 0,2 0-1 0,4 0-1 16,2 0 1-16,3 0 0 0,0 0-1 15,-1 5 0-15,5 0 0 0,-7 1 1 16,3 1-1-16,-2 1 1 0,-1-1 0 15,3 4 0-15,-3-3-1 0,1 3 0 16,1 1 1-16,1 2-1 0,1 5 1 0,3-2 0 16,0 0-1-16,0 0 1 0,0 1 0 15,5-2 0-15,-1-3 0 0,3-3 0 16,3-1-1-16,0-7 1 0,2-2 0 16,5-6 0-16,0-7-1 0,7-6 1 15,2-6-1-15,1-4 0 0,2-4-2 16,-2-6-3-16,0-9-3 0,-2-6-3 0,-5-6-2 15,-1 0-1-15,-5-2 1 0,-1 3 2 16,-5 8 3-16,-2 11 4 0,-6 11 3 16,6 9 3-16,-6 7 0 0,0 5 0 15,-7 4 0-15,2 4 1 16,-2 7 1-16,-1 4 0 0,-4 8 2 0,1 5 0 16,-1 12 1-16,2 9 0 0,3 8 0 15,2 5-1-15,5 1-2 0,5-1 0 16,1-2-2-16,4-7 0 0,4-6 0 0,2-12-1 15,4-6 1-15,-1-6-1 0,2-6 2 16,2-2-1-16,-1-7 1 0,-1-11 1 16,1-1 0-16,-1-9 0 0,1-5 0 15,-1-5-1-15,4-7 0 0,-1-4-1 16,0 2-1-16,4 0 0 0,-1 7 0 16,0 3 0-16,-1 5-1 0,-1 8 1 15,1 6 0-15,-4 7 0 0,0 11 1 16,-1 0 0-16,-1 8 0 0,0 2 1 0,0 2 0 15,-1 3 0-15,0-1 0 0,-2-1 0 16,0-1 0-16,-3-3 0 16,-1 2 0-16,-4 0-1 0,-4-2 1 0,0 1 0 15,-5 0 0-15,0 2 0 0,0 1-1 16,0-1 0-16,0-2 0 0,-6 0-1 16,2-2 0-16,0-1 1 0,-4-6 0 15,-2-5 0-15,-3-3 1 0,-1-4 0 0,-6 0 1 16,-2-6 1-16,-1 1-1 0,3-3 0 15,-2-1 1-15,2 1 1 0,3 0-1 16,3 2 1-16,6 1 0 0,2 1 0 16,0 4-2-16,6-5 0 0,0 5-3 15,0 0-5-15,0 0-7 0,0 0-8 16,0 0-10-16,6 8-13 0,-2-2-59 0,2 2-49 16,0-4-97-16,4 0-207 0</inkml:trace>
  <inkml:trace contextRef="#ctx0" brushRef="#br0" timeOffset="95200.75">16464 12983 356 0,'0'0'78'16,"0"0"0"-16,0 0-43 0,0 0-27 15,0 0 7-15,0 0 9 0,0 0 8 16,-5 0 7-16,5-5 5 0,-7 5 3 16,5-3-4-16,-3 3-7 0,2-7-8 0,0 7-7 15,-1-4-7-15,0 4-5 0,-2-6-4 16,0 6-1-16,0-5-2 0,1 5-1 16,-3-6 0-16,1 6 0 0,4-4 0 15,-2 4 0-15,5 0 0 0,-6 0-1 16,6 0-1-16,0 0 0 0,0 0 0 15,0 0-1-15,5 3 1 0,-3-3 0 0,2 6 0 16,-1-6 1-16,3 3 0 16,-6-3 0-16,5 3 1 0,-5-3 0 15,0 0 0-15,0 0 1 0,2 0 1 0,-2 0 1 16,-2 0 1-16,2 0-1 0,-11 0 0 16,4 0 0-16,-4 0-2 0,-4 4 1 15,1 0-2-15,-1 2 1 0,2-1-1 16,1 1 1-16,2-2 0 0,4-1 0 15,6-3-1-15,0 0 0 0,9 0 0 0,-1 0 0 16,5-6 0-16,0-1 0 0,5-2 1 16,-5 1-1-16,2-3 1 0,-4 1 0 15,-2 0 0-15,-4 2 0 0,-5 2-2 16,0-1-4-16,-5 4-11 0,-2 3-15 16,-1 0-111-16,-3 0-111 0,-2 6-283 15</inkml:trace>
  <inkml:trace contextRef="#ctx0" brushRef="#br0" timeOffset="123718.5">6959 14381 334 0,'-5'-11'80'16,"0"-1"2"-16,-1 0-49 0,2 5-7 15,-1-1-5-15,-1 3 0 0,1 0-1 0,3 0 1 16,-3 5-1-16,5-2-2 0,-2 2-3 16,2 0-3-16,0 0-4 0,0 0-3 15,5 4-3-15,-2 4-1 0,7 0-1 16,0 2 0-16,4 1 0 0,5 0 0 15,5 0 0-15,4 2 1 0,6-1 0 16,6 0-1-16,9 1 2 0,3 3-1 0,5 5 0 16,3 0 0-16,4 2 0 0,-2-3 0 15,4 4 0-15,0-2 1 0,0 1-1 16,4 0 1-16,-4-2 0 0,-2 2 0 16,2-2 0-16,-4-2 0 0,0-1 0 15,-5 1 1-15,-3-5-1 0,-4-3 0 16,0 3 0-16,-8-1 1 0,-5-2-1 15,-4 0 1-15,-4 0-1 0,-6 0 0 0,-6 1 0 16,-4-2 0-16,-6-1 0 0,0 2 0 16,-7-6 0-16,6 2 1 0,-6-2 0 15,0-5 0-15,0 6 1 0,-6-6 1 16,1 3 0-16,-1-3 2 0,0 0 0 16,0 4-1-16,-1-4 0 0,0 0 0 15,0 0-1-15,1 5-2 0,0-5-1 16,0 4-1-16,-2-4 0 0,4 4 0 15,-2-4-1-15,0 5 1 0,2-5-1 0,4 0 1 16,-6 0 0-16,6 0 0 0,0 0 0 16,-4 0 0-16,4 0 0 0,0 0 0 15,0 0-1-15,0 0 1 0,0 0 0 16,0 0 0-16,0 0 0 0,0 0 0 16,0 0 0-16,0 0-1 0,-3 0 1 15,3 0-1-15,-4 0 1 0,-1 0-1 0,2 0 0 16,-2 0 0-16,-1 0 0 0,-1 0 1 15,0 0-1-15,-3 0 0 0,-2 0 1 16,1 3-1-16,-2-3 1 0,0 0 0 16,2 0-1-16,-1 0 1 0,0 0-1 15,1 0 1-15,-3 3-1 0,4-3-1 16,-3 0 1-16,0 0 0 0,1 0-1 0,-1 4 1 16,0 0 0-16,-1-4 0 0,1 5 0 15,2 1 0-15,-4-1-1 16,6-1 2-16,-1-1-2 0,2 1 1 0,2 0 0 15,1-1-1-15,-3 2 1 0,3 1 0 16,0 3-1-16,-1 1 1 0,-2 0 0 16,3 4 0-16,-4-2 0 0,4-1 0 15,0-1 0-15,0-3 0 0,5 0 0 0,-4-4-1 16,4-3 0-16,0 0 0 0,0 0-1 16,4 0 0-16,4 0 0 0,2-3 1 15,7-5 0-15,5-2 0 0,1-5 2 16,5 1 0-16,1-3 0 0,-1 1-1 15,0 0 1-15,-5 1 0 0,-1 4-1 16,-3 1 0-16,0-1 0 0,-3 1 1 16,-4 2-1-16,-1 1 1 0,-4 1 0 15,-1 1 3-15,-2 1 1 0,-4-1 0 16,0-2 1-16,0-2 0 0,0-2 0 0,-7-1 0 16,-1-4-3-16,1-8-1 0,-3-1 0 15,-1-4-1-15,1-2 0 0,-4-2-1 16,4 0 1-16,-1-2-1 0,-1 5 0 15,4 2 0-15,0 3 0 0,2 4 1 16,0 4-1-16,6 5 0 0,-4 4-1 16,4 1-1-16,0 7 0 0,0 0-1 0,7 7 0 15,-1 2 0-15,3 6 0 0,1 3 1 16,4 4 1-16,3 4 1 0,3 2-1 16,1 3-5-16,0 2-9 0,3-3-15 15,0 3-96-15,-4-2-102 0,-7-4-251 16</inkml:trace>
  <inkml:trace contextRef="#ctx0" brushRef="#br0" timeOffset="135173.31">9245 14671 504 0,'-10'-6'107'0,"-1"-1"2"0,-5 1-92 16,0-5-2-16,2 0 0 0,-5-7 2 15,-2-1 3-15,-1-6 1 0,-1 0 1 0,3 0 1 16,0 3-1-16,0 3-4 0,6 6-4 16,0 13-3-16,2 10-3 0,0 11-3 15,1 11-3-15,-2 9-2 0,1 11 1 16,-2 0 1-16,4 3-1 0,4-2 0 15,-1-4 1-15,7-6-1 0,0-7 0 16,12-11-1-16,-2-4 1 0,5-13 0 16,4-8 1-16,4-14-1 0,7-12 1 15,3-9-1-15,2-11-1 0,2-6-1 16,0-12-3-16,-4-7 0 0,-3-6-1 0,-9 2-1 16,-5 0 2-16,-4 2 1 0,-5 8 1 15,-4 9 2-15,-3 14-1 0,0 15 0 16,-5 9-1-16,-3 13 0 0,-2 11 0 15,-3 12 0-15,0 11 2 0,-2 12 2 16,3 15 5-16,-1 11 2 0,5 6 1 0,3 4 2 16,5-1-1-16,3-2 0 0,7-8-3 15,4-10-2-15,10-7-2 0,4-10-2 16,6-10 0-16,6-11 0 0,6-11-1 16,0-11 0-16,6-12 1 0,-6-7-1 15,-1-6-1-15,-7-2 1 0,-3 3 0 16,-7 3-2-16,-3 7 1 0,-10 10-1 15,-2 8 0-15,-5 6 0 0,0 9 0 16,-3 7 0-16,2 7 0 0,1 6-1 16,0 1-6-16,2-3-6 0,0 0-13 15,0-5-15-15,8-8-103 0,-4-13-111 0,0-16-264 16</inkml:trace>
  <inkml:trace contextRef="#ctx0" brushRef="#br0" timeOffset="135321.94">9792 14290 669 0,'-17'-13'142'0,"3"0"1"16,1 7-122-16,5 6-8 0,2 6-13 15,4-1-12-15,2 6-11 0,-4 2-16 16,4 4-25-16,7 0-79 0,6-3-99 16,0-1-223-16</inkml:trace>
  <inkml:trace contextRef="#ctx0" brushRef="#br0" timeOffset="135642.19">10369 14547 573 0,'7'-12'126'0,"-7"1"2"16,0 2-100-16,0 2-9 0,-6-3-5 16,-8 2-1-16,-1 1-1 0,-5-1 1 15,-6 4-1-15,1-1 0 0,-2 3 0 0,2 2-1 16,4 0-1-16,8 4-2 0,0 5-2 15,11 7-3-15,2 0-3 0,13 8 0 16,1 1-1-16,8 3 1 0,8 0-1 16,3-1 0-16,3 3 1 0,1-2 1 15,-2 0-1-15,-1 0 0 0,-8 0-1 16,-6 0-2-16,-3 0 0 0,-10-2-1 16,-7-2 1-16,0 2 0 0,-12-3 2 15,-7-3 2-15,-3-6 2 0,-8-2 1 16,0-6-1-16,-2-6-5 0,1-4-8 0,5-3-6 15,6-4-12-15,7-3-13 0,13-3-65 16,0-2-36-16,17 0-88 0,-3 0-186 16</inkml:trace>
  <inkml:trace contextRef="#ctx0" brushRef="#br0" timeOffset="136193.1">10837 14593 559 0,'-4'-7'122'0,"2"7"0"0,-3 11-86 0,-1 16-22 16,4 13-10-16,2 14-1 0,-5 17 0 15,5 10 1-15,0 11 0 0,4 2 0 16,3 2 0-16,2 1-1 0,3-9 0 15,3-13-1-15,-3-7 0 0,2-14-1 16,-1-9 0-16,-3-18 1 0,-4-9 2 0,-6-12 1 16,0-10-1-16,0-16-1 0,-10-14-1 15,2-15-2-15,-3-12-6 0,1-17-12 16,0-13-10-16,10-15-2 0,0-2 0 16,7 1 5-16,11 6 5 0,2 10 8 15,7 13 9-15,0 17 11 0,3 20 3 16,-1 14 2-16,-1 12 0 0,0 12-3 15,-4 6 2-15,2 10 4 0,-6 5 3 16,-2 8 1-16,-4 6 3 0,-6 4-2 16,-3 2-2-16,-5 2-3 0,0-5-4 15,-10 3-3-15,-1-1-5 0,-6-4-11 0,-3-3-14 16,-6-2 4-16,-1-10-121 0,-1-11-113 16,-4-10-280-16</inkml:trace>
  <inkml:trace contextRef="#ctx0" brushRef="#br0" timeOffset="136472.18">11282 14702 608 0,'22'27'134'0,"-2"10"1"0,-2 3-108 16,6 6-6-16,-3-2-9 0,1-7-5 16,1-5-3-16,1-10-2 0,1-12 0 15,7-10-1-15,1-13 0 0,0-7-1 16,0-8-1-16,-3-4-1 0,-2-7-1 0,-7-3 0 15,-9 1 0-15,-12-2 3 16,-4 3 4-16,-12 5 4 0,-10 5 3 16,-7 10 3-16,-7 10 0 0,-4 6 2 15,-4 12-3-15,-2 6-3 0,3 8-2 0,6 6-3 16,3 4-5-16,4 4-8 0,13 4-10 16,8 1-9-16,13-1-13 0,15-4-16 15,11-6-94-15,12-8-105 0,9-10-236 16</inkml:trace>
  <inkml:trace contextRef="#ctx0" brushRef="#br0" timeOffset="136729.71">12197 14471 685 0,'-5'-34'155'16,"-4"5"2"-16,-8 11-112 0,2 9-18 16,-3 9-13-16,2 10-7 0,-3 3-2 15,4 8-3-15,3 3-1 0,6 7 1 16,6 0-1-16,3 1 1 0,6-1-1 15,6 0 1-15,3-2-1 0,3 1 0 0,0 0 0 16,1-2 1-16,-2 1-1 0,0-1 1 16,-7-1-1-16,-4-4 1 0,-4-2 2 15,-5-3 0-15,-11-3 0 0,-6-1 0 16,-9-2 0-16,-4-3-5 0,-5-2-10 16,-2-2-12-16,-3-5-10 0,6 0-8 0,2 0-11 15,8-3-11-15,8-4-15 0,6-3-72 16,10-6-87-16,16-1-211 0</inkml:trace>
  <inkml:trace contextRef="#ctx0" brushRef="#br0" timeOffset="137203.1">12453 14639 491 0,'68'-34'122'15,"-9"2"3"-15,-12 2-73 0,-8 2-8 16,-6 3-3-16,-10 6 1 0,-6 1 3 16,-10 6-2-16,-7 2-1 0,0 4-3 0,-10 6-3 15,-6 0-7-15,-5 9-8 0,-2 6-9 16,-7 8-5-16,-2 3-2 0,0 5-2 15,4 2 0-15,2 1-1 0,8-6-1 16,9-3-1-16,9-6-2 0,7-6-4 16,13-9-7-16,10-4-7 0,6-11-6 15,4-3-2-15,5-5 0 0,0-1 3 16,-4-2 4-16,-7 1 10 0,-7 5 13 0,-8 1 8 16,-5 5 3-16,-8 5 1 0,-6 5 0 15,-4 11 1-15,-6 4-5 0,2 5-4 16,-3 4-3-16,3 5-1 0,2 0 1 15,6 1-1-15,8-2 0 0,9-5 0 16,6-3-1-16,8-9-3 0,3-11-8 16,6-7-6-16,6-13-7 0,0-11-2 15,1-6-2-15,-7-16-1 0,-1-7 2 0,-6-6 8 16,-9-5 7-16,-15-2 5 0,-9 1 4 16,-6-5 6-16,-7 9 5 0,-8 14 3 15,-3 10 0-15,2 13 2 0,-3 13-1 16,2 18 1-16,1 18-1 0,4 13-1 15,0 13-1-15,4 6 2 0,2 13 3 16,5 7 0-16,7 5 0 0,0-1-2 16,7-4-1-16,5-5-2 0,2-4-2 15,6-10-2-15,6-12-3 0,4-10-1 0,8-8-4 16,12-8-16-16,3-11-17 0,8-6 50 16,5-10-183-16,1-5-138 0,-2-16-353 15</inkml:trace>
  <inkml:trace contextRef="#ctx0" brushRef="#br0" timeOffset="138025.69">14278 14402 445 0,'-39'0'120'0,"1"-5"7"0,3 5-59 15,1 4-11-15,5 4-9 0,5 7-6 16,6 7-8-16,4 4-10 0,3 4-7 16,11 5-4-16,0-1-5 0,7-1-2 15,6-3-2-15,6-6-2 0,7-8-2 16,5-7 1-16,5-9-1 0,2-8 1 15,2-8-2-15,-4-10 1 0,-1-8-1 0,-11-5 1 16,-8-9 0-16,-13 1-1 16,-9 2 1-16,-9 6 1 0,-11 5 0 0,-6 11 1 15,-4 15 1-15,-2 14 0 0,4 15 0 16,2 10 2-16,6 9-1 0,10 5-1 0,6 2 0 16,10-1 0-16,14-8 0 0,11-7 0 15,9-12-1-15,12-15 1 0,14-11 0 16,7-19 0-16,10-16 0 0,2-11-1 15,2-14 0-15,4-8-1 0,-7-6-2 16,-9-7-2-16,-8-3-4 0,-12 5-1 16,-10 3-1-16,-15 8 1 0,-12 10-1 15,-12 13 1-15,-2 21 0 0,-11 23 5 16,-7 16 2-16,-6 32 5 0,0 21 4 16,-3 20 4-16,-2 21 3 0,1 25 3 15,3 11 2-15,1 18 2 0,5 6-6 0,0 4-3 16,7-1-3-16,2-6-3 0,5-20-1 15,7-11-3-15,5-20-2 0,2-25-1 16,7-20 0-16,2-17-1 0,1-16 0 16,4-10 0-16,-4-14 0 0,-1-14 0 15,-4-13-2-15,-5-15-2 0,-7-18-1 16,-7-17-1-16,-7-14 0 0,-7-13 1 0,-10-13 5 16,4-1 6-16,-1 4 5 0,2 12 5 15,8 10 3-15,5 16 0 0,13 15-1 16,4 15-4-16,12 5-4 0,10 8-4 15,8 0-3-15,12 0-4 0,7 1-10 16,4 3-21-16,4 2-21 0,5 5-122 16,0 1-137-16,-1-1-329 0</inkml:trace>
  <inkml:trace contextRef="#ctx0" brushRef="#br0" timeOffset="140013.57">15837 14386 509 0,'-28'-28'127'0,"-5"-3"5"0,-3 4-78 0,0 3-6 15,0 6-7-15,2 7-8 16,-1 7-8-16,4 4-7 0,0 9-5 16,4 5-5-16,3 10-3 0,4 6-2 0,5 4-2 15,7 3 0-15,8 2 0 0,4 2-1 16,10-4-2-16,8-8-1 0,5-10-1 16,6-10-2-16,3-9-1 0,0-13 0 15,0-2 0-15,-3-7 1 0,-4 0 2 16,-4 1 1-16,-6 4 2 0,-6 9-1 15,-4 12 1-15,-3 11 1 0,-1 14-1 0,-2 13 1 16,-3 12 0-16,6 12 0 0,-6 12 0 16,6 6 1-16,-1 4 0 0,2 2 0 15,-4 0 0-15,-3 2 0 0,4-5 1 16,-4-7-1-16,0-10 0 0,-4-9 1 16,-2-11 1-16,-5-11 1 0,-1-14 2 15,-5-11 1-15,-6-14 1 0,-4-7-1 16,-6-12 1-16,-3-15-2 0,1-12-1 15,6-10-2-15,1-8-1 0,11-7-2 16,7-10 1-16,13-3-1 0,13-3-1 0,14 2 1 16,9 5 0-16,14 7 0 0,7 6 1 15,6 14-1-15,1 12 1 0,2 11 0 16,-6 8 0-16,-2 7 0 0,-3 9 1 16,-6 6-1-16,-2 0 1 0,-2 10 0 15,-3 0-1-15,-2 2 1 0,0 1 0 0,-4-5 0 16,-6-2-1-16,-4-2 0 0,-8-4 0 15,-3-6 1-15,-8-1-1 0,-10-5 0 16,-8-3 0-16,-10-8-3 0,-10-5 0 16,-8-2-1-16,-8-3-1 0,-3 4 1 15,-6 5-1-15,0 5 1 0,3 12 2 16,8 7 0-16,6 10 0 0,7 6 0 16,10 6 1-16,5 2-1 0,7 1 0 0,7-1 1 15,9-1-1-15,8-4 1 0,9-6 0 16,7-1 1-16,9-6 0 15,17-6 0-15,6 0 1 0,6-12 0 0,4-4-1 16,0 2 1-16,5-5-1 0,-3 0 0 16,-4 0 0-16,-5 3-1 0,-5 6 0 15,-8 2 1-15,-4 2-1 0,-10 2 1 16,-8 4-1-16,-8 0 1 0,-6 0-1 0,-6 6 1 16,-5-6 1-16,-3 0 4 0,-5 3 1 15,-6-3 1-15,-6 0 1 0,-3-3 0 16,-9-2 0-16,-5 0 0 0,-9-3-3 15,0 1-1-15,-4 0-1 0,-3 2-1 16,4-1 0-16,-2 6 0 0,2 8-2 16,6 5-1-16,2 9 0 0,7 3 0 0,5 3 0 15,4 6 0-15,7-1-1 16,5-3 0-16,10-4 1 0,9-5-1 0,6-6 0 16,10-7 0-16,13-8 1 0,8-6 0 15,9-7-1-15,4-5 1 0,3-10-1 16,1-5-1-16,-3 0-1 0,-5-3-2 15,-7 2-2-15,-7 2-1 0,-10 4-1 16,-5 7 0-16,-10 8 1 0,-8 1 1 16,-13 9 3-16,0 6 1 0,-18 7 3 15,-3 1 0-15,-5 4 2 0,-2 4 1 0,-4 1 1 16,3 4 0-16,-2-2 2 0,4 0-1 16,3-2 0-16,4-1-1 0,6-2-1 15,4-3-1-15,1-2 0 0,9-3-1 16,0-1-1-16,6-1 0 0,0-3 1 15,6-4-1-15,-4 0 1 0,3 0 1 16,-2 0-1-16,1-6 0 0,-6 1 1 16,2 1-1-16,-2 0 0 0,-4 4 0 0,0 0 0 15,0 0-1-15,0 0 0 0,-4 0 0 16,1 4 0-16,-2 0 0 0,5 1-1 16,-6 0 1-16,6 0 0 0,-5-2 1 15,5-3-1-15,0 5 0 0,6-5 1 16,0 0-1-16,-1 0 1 0,1-3 0 15,2-2 0-15,-1 3 0 0,0-3-1 16,0 2 1-16,4-1-1 0,-4 4 0 16,1-6 1-16,-1 6-1 0,0-6 0 0,0 6 0 15,-1-6 1-15,1 2-1 0,0-1 1 16,-1 1-1-16,0-1 0 0,0 1 1 16,0-3-1-16,2 3 0 0,-2 0 0 15,0 4 0-15,0-4 0 0,0 4 0 16,1 0-1-16,-4 4 1 0,3-4 0 15,-1 5 0-15,0-5 0 0,4 0 1 16,2 0-1-16,4 0 0 0,3-9 1 0,3-1-1 16,0-5 0-16,0-2 1 0,-1-3-1 15,-2-1 0-15,-5 0 1 0,-6-2 0 16,-7 3 0-16,0-2 0 0,-13 4 1 16,0 1 1-16,-12 3 1 0,-2 5 1 15,-6 9 0-15,-1 5 0 0,-4 4-1 0,3 7 0 16,1 7-1-16,4 3-1 0,7 2-1 15,5 1-1-15,5-4 1 16,7 3-1-16,6-3 1 0,6-6-1 0,5-3 0 16,4-4 0-16,9-4 0 0,2-8-1 15,4 0 0-15,10-10-2 0,-2-6 1 16,0-7-1-16,-3-8 0 0,-2-8-1 16,-1-5 0-16,-6-7 0 0,-5-5-1 15,-1-1 1-15,-6-5-1 0,-1-6 1 0,-1 2 2 16,-4-2 3-16,-2 8 3 0,-1 8 0 15,-5 9 1-15,3 9 1 0,-3 13-1 16,0 11-2-16,-7 14-1 0,0 14-2 16,-5 12 0-16,1 10 0 0,-5 13 0 15,-1 6 1-15,1 10 1 0,2 0-1 16,1 2 1-16,6 0 0 0,0-5-1 16,7-1 0-16,7-10 0 0,4-8-1 0,4-3 1 15,5-15-1-15,5-11 0 0,4-14-1 16,4-8-1-16,0-7-2 0,5-12-1 15,2-7 0-15,0-5 0 0,0-5 0 16,1 2 0-16,-2 4 3 0,-1 2 0 16,-4 9 1-16,-1 13 0 0,-6 10 1 15,-2 13-1-15,-4 7 2 0,-4 6 0 16,-3 4 3-16,-6 5 2 0,-3 1 1 16,-5 1 3-16,-6-1 4 0,-5-1 0 0,-3-3 0 15,-5-3-1-15,-3-4-2 0,-2-5-2 16,-2-3-4-16,-1-5-11 0,2-9-11 15,-3-3-18-15,5 0-12 0,-1-5-17 16,-2-2-114-16,5 3-126 0,2 4-284 16</inkml:trace>
  <inkml:trace contextRef="#ctx0" brushRef="#br0" timeOffset="142242.47">19109 14452 475 0,'-12'-32'123'16,"1"1"7"-16,-2-1-66 0,0-2-8 16,0 2-8-16,-3 3-8 0,-1 4-7 0,-4 7-9 15,-1 5-7-15,-4 6-6 0,-5 13-5 16,-2 5-3-16,-2 8-1 0,-3 10-1 16,4 7 0-16,1 8 1 0,6 3-1 15,9 2 0-15,5-6 0 0,10-4-2 16,10-14-2-16,8-6-2 0,9-16-2 15,12-11-2-15,4-13-1 0,3-7 1 16,4-9 1-16,-2-3 1 0,-2-4 3 0,-6 5 3 16,-7 2 0-16,-10 8 2 0,-4 7 0 15,-6 7 0-15,-7 10-1 0,-3 5 1 16,-9 8 0-16,2 6 1 0,-6 7 1 16,3 4-1-16,-4 3 2 0,4 3 0 15,1-1 1-15,4-3-1 0,5 0-1 0,7-5 1 16,4-8-1-16,8-6 0 15,9-8-1-15,8-14 0 0,14-7-1 16,8-12 0-16,12-7 0 0,2-10-1 0,1-5 1 16,0-7 0-16,-7-5 0 0,-7-3 0 15,-12-3 0-15,-8 3 0 0,-11 3-1 16,-12 6 1-16,-6 9 0 0,-10 12-1 16,-6 13 0-16,-8 13-1 0,-12 8 1 15,-2 14 0-15,-8 9 0 0,0 16 1 0,-8 15 1 16,2 13 2-16,0 9 0 0,1 10 2 15,1 3-1-15,5 11 0 0,8 0 0 16,7-9-2-16,13-8-1 0,11-13-1 16,13-10-2-16,9-12-1 0,8-17-1 15,7-17 0-15,-1-8-1 0,0-15 1 16,-3-7 1-16,-7-9 0 0,-8-6 0 16,-7-7 1-16,-7-2 0 0,-8 4 1 0,-4-1-1 15,-7 6 0-15,-3 6 0 0,1 5 0 16,-2 9 1-16,3 4 1 15,3 3 0-15,1 5 0 0,8 5-1 0,0 0 1 16,8 0 0-16,7-4 0 0,6 4-1 16,11-7-1-16,3 7 2 0,10-6-1 15,2 0 1-15,6 3 1 0,-1 0 1 16,0 3 2-16,-6 0 1 0,-6 0 0 16,-6 0 0-16,-7 5-1 0,-7-1 0 0,-7 2-2 15,-4 4-2-15,-5 2 0 0,-4 6 0 16,-4-1 0-16,-5 4 1 0,2 5 0 15,-6 3 0-15,0 1-1 0,3 1 1 16,-1-1-1-16,5 0 0 0,1-2 0 16,5-4 0-16,5-3-1 0,7-5 0 15,3-3 1-15,10-4-1 0,3-5 0 16,8-4 0-16,8-6 1 0,11-4-1 0,2-3 0 16,3-5 1-16,-2 0-1 0,0-1 0 15,-9-2 1-15,-3 0-1 0,-6-1 0 16,-7 1 0-16,-7 0 1 0,-1 2-1 15,-10 5 1-15,-1 1 0 0,-7 2 1 16,-7 4 0-16,0 7 1 0,-4 0-1 16,-7 0 1-16,-2 13-1 0,-2 0 0 15,-2 6 0-15,2 5 0 0,0 2 0 16,4 1 0-16,3 1-1 0,8-3 0 0,0-3 0 16,8-3 0-16,4-5 0 0,3-6 0 15,9-5 0-15,-1-3 0 0,3 0-1 16,4-13 0-16,-3-1 0 0,-6-7-1 15,5-3 0-15,-10-6-2 0,-4-3 1 16,-6-3-1-16,-6 0 1 0,-8 2 0 0,-6 0 0 16,-9 7 1-16,-4 8 0 0,-3 5 0 15,-5 9 1-15,0 10 0 0,-4 5 0 16,4 6 0-16,-2 5 1 0,8 6 0 16,2 2-1-16,7 3 1 0,3-2 0 15,11 2 0-15,6 3 0 0,14-4 1 16,8-6-1-16,7-5 0 0,11-8 0 15,13-1 1-15,10-9-1 0,6-4-1 16,10-5 1-16,0-3-1 0,2 2-1 16,-1 2 1-16,3-5-1 0,-8 4 1 0,-5 1 0 15,-8 1-1-15,-9 0 2 0,-7 2 0 16,-10-4 2-16,-12 4 2 0,-5-3 4 16,-12 2 3-16,-1-2 0 0,-6 0 0 15,4-3-1-15,-4-3-1 0,0-2-2 16,-4-4-4-16,4-2-3 0,-6-3 0 0,0-4-1 15,-3 1 0-15,-5 2 0 0,-6 4-1 16,-3 4 0-16,-6 5 1 0,-5 6-1 16,-4 5 0-16,-1 5 0 0,0 8 0 15,3 2 1-15,3 4 0 0,3 5 0 16,4 2 0-16,10 2 0 0,5-1 0 16,8-2 0-16,6-3-1 0,9-1 0 15,8-9 0-15,7-2-1 0,6-7-3 16,10-3-4-16,1-10-3 0,5-1-4 0,-1-4-1 15,-4 1-1-15,-4-6 1 16,-6 3 3-16,-11 2 6 0,-6 3 10 0,-9 2 5 16,0 3 3-16,-8 7 1 0,-7 0 1 15,3 11 0-15,-5 3-1 0,2 1-5 16,-2 6-2-16,1 3 0 0,-1 3 0 16,7-3 0-16,2 0-1 0,0-2 0 15,11-2 0-15,4-3-1 0,6-7-1 0,12-3 1 16,6-2-1-16,7-5-2 0,9 0-1 15,8-5-1-15,-1-3-2 0,-2-4 0 16,1-2-1-16,-3-5 0 0,-8-1 1 16,-8-1 2-16,-7 0 0 0,-8 3 2 15,-4 2 0-15,-9 3 3 0,-6 2 2 16,-4 1 1-16,-4 1 2 0,-7 3 1 16,0 0 0-16,-2 1-1 0,-2 0-1 0,0 5-2 15,0-6-1-15,0 3-1 0,0-2-1 16,0 3 0-16,-4 2 0 0,4-6 0 15,-1 1-1-15,-1 1 1 0,-3 4-1 16,2-4 0-16,0 4 0 0,3 0-1 16,-4 0 1-16,-1 4-1 0,-1 6 0 15,-3 3 1-15,0 1 0 0,0 5-1 16,1 3 1-16,3 0 0 0,5 0-1 16,5-3 0-16,6 1-1 0,10-6 1 0,4-1-1 15,1-3 0-15,7-10 0 0,2 0 0 16,0-11 1-16,2-4 0 0,1-7 0 15,-2-7-1-15,4-5-1 0,-2-9-2 16,1-5-3-16,1-6-3 0,1-6-3 16,2-12-3-16,0-4-2 0,-1-8 2 15,2 1 3-15,-3 4 4 0,0 1 3 0,-4 8 5 16,-6 13 6-16,-3 10 2 0,-5 13 2 16,-3 8 0-16,-4 6-2 15,-5 11-1-15,0 9-1 0,-5 11-2 0,-4 9 1 16,-1 7 1-16,-6 12 2 0,-1 8 2 15,-9 17 1-15,-2 15 2 0,0 4 0 16,0 4-1-16,-1 6-2 0,2-2-1 16,4 2-3-16,5-11 0 0,5-11-1 15,4-8 0-15,4-7 0 0,5-6 2 16,5-11 1-16,3-6 3 0,2-8 2 0,2-6 0 16,6-7 0-16,5-3-1 0,2-5-2 15,6-4-8-15,5-4-14 0,1-6-21 16,5-3-21-16,-5-6-49 0,4-9-80 15,-3-6-126-15,-5-2-264 0</inkml:trace>
</inkml:ink>
</file>

<file path=ppt/ink/ink5.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v"/>
          <inkml:channel name="T" type="integer" max="2.14748E9" units="dev"/>
        </inkml:traceFormat>
        <inkml:channelProperties>
          <inkml:channelProperty channel="X" name="resolution" value="1185.49207" units="1/cm"/>
          <inkml:channelProperty channel="Y" name="resolution" value="2107.20264" units="1/cm"/>
          <inkml:channelProperty channel="F" name="resolution" value="0.00409" units="1/dev"/>
          <inkml:channelProperty channel="T" name="resolution" value="1" units="1/dev"/>
        </inkml:channelProperties>
      </inkml:inkSource>
      <inkml:timestamp xml:id="ts0" timeString="2020-11-04T14:17:55.920"/>
    </inkml:context>
    <inkml:brush xml:id="br0">
      <inkml:brushProperty name="width" value="0.05292" units="cm"/>
      <inkml:brushProperty name="height" value="0.05292" units="cm"/>
      <inkml:brushProperty name="color" value="#002060"/>
    </inkml:brush>
    <inkml:brush xml:id="br1">
      <inkml:brushProperty name="width" value="0.05292" units="cm"/>
      <inkml:brushProperty name="height" value="0.05292" units="cm"/>
      <inkml:brushProperty name="color" value="#00B050"/>
    </inkml:brush>
    <inkml:context xml:id="ctx1">
      <inkml:inkSource xml:id="inkSrc217">
        <inkml:traceFormat>
          <inkml:channel name="X" type="integer" max="32767" units="cm"/>
          <inkml:channel name="Y" type="integer" max="32767" units="cm"/>
          <inkml:channel name="T" type="integer" max="2.14748E9" units="dev"/>
        </inkml:traceFormat>
        <inkml:channelProperties>
          <inkml:channelProperty channel="X" name="resolution" value="1185.06323" units="1/cm"/>
          <inkml:channelProperty channel="Y" name="resolution" value="2107.20264" units="1/cm"/>
          <inkml:channelProperty channel="T" name="resolution" value="1" units="1/dev"/>
        </inkml:channelProperties>
      </inkml:inkSource>
      <inkml:timestamp xml:id="ts1" timeString="2020-11-04T14:23:32.820"/>
    </inkml:context>
  </inkml:definitions>
  <inkml:trace contextRef="#ctx0" brushRef="#br0">1464 7719 318 0,'-3'-3'86'0,"3"3"2"0,0 0-23 15,-5 0-38-15,5 0-8 16,0 6-5-16,0 0-1 0,0 2-2 0,-3 3 0 15,3 5 2-15,-4 5 2 0,1 5-1 16,0 6-1-16,-3 7-2 0,0 4-2 16,-2 5-1-16,-1-1-2 0,-1 6-2 15,-1-1-1-15,0-2-1 0,2-2 0 0,-1-2-1 16,1-4 1-16,3-3 1 0,2-7 0 16,0-7 2-16,4-5 1 0,0-4 1 15,-3-7 1-15,3-3 2 0,0-1 1 16,0-5 0-16,0 0-1 0,0 0-2 15,-7-8 0-15,7 0-3 0,-6-3-2 16,6-6-4-16,-6-6-1 0,6-3-3 16,-4-5-2-16,4-6 0 0,0-2-1 0,0-1 1 15,3-3 1-15,1 2 2 0,-1-5 1 16,3-3 1-16,4 2 1 0,0-5 1 16,3-4 0-16,4-3-1 0,3 4 1 15,5 3 0-15,3 8 1 0,4 4 0 16,2 6 1-16,2 9 1 0,0 7 0 15,-2 6 1-15,-2 5 0 0,1 7 1 16,-3 0-2-16,0 9 1 0,-1 3-2 16,-2 3 0-16,-1 1 0 0,-6 3-1 0,1-1 1 15,-5 3-2-15,-2-1 1 0,-5 1-2 16,-3 0 1-16,-1-2 0 0,-5 2 0 16,-5 2 1-16,-2-1 0 0,-5 3 1 15,-7-2 0-15,-1 5 0 0,-7-1 0 16,-3 0 0-16,-3-2 0 0,-4-1 0 15,-1-5-1-15,-3-3 1 0,-4-4 0 0,3-2 0 16,2-4 0-16,-1-6 0 0,5 0-1 16,3 0 1-16,8-10 0 0,6 3-1 15,2-4-2-15,9-1-3 0,1 2-3 16,7-3-6-16,0 2-7 0,6 0-10 16,3-2-95-16,9 1-93 0,4-1-235 15</inkml:trace>
  <inkml:trace contextRef="#ctx0" brushRef="#br0" timeOffset="1081.31">1682 8622 313 0,'0'0'80'0,"0"0"2"16,0 0-15-16,0 0-48 0,5 0-5 0,-5 0-1 15,0 0 3-15,4 0 2 0,-1 0 2 16,-3 0 1-16,6 0 0 0,1-4-1 15,0-2-2-15,0 0-3 0,5 0-3 16,2-4-3-16,0 0-3 0,4-2-1 16,-4-2-1-16,5-2-2 0,-5 0 0 15,3-3-1-15,-5-1 0 0,0 0 0 0,-1 0 0 16,-4 2 1-16,0-1-1 0,-5 4 1 16,-2-2 1-16,0 3-1 0,0 1 1 15,-9 3 0-15,3 1 0 0,-3 3-1 16,-1 2-1-16,-3 4 0 0,2 6 1 15,-3-1-1-15,0 4 1 0,0 0 0 16,4 2 1-16,0 3 1 0,0 1 0 16,5 2 0-16,5 3 0 0,-5 0 0 0,5 4-1 15,6-3-1-15,0 3 1 0,1-2-2 16,2-4 1-16,2-1-1 0,0-2 0 16,1-4 0-16,2-1 0 0,-1-4 1 15,0-6-1-15,1 0 1 0,1-5 0 16,3-7 0-16,2-4 0 0,2-6 1 15,2-6-2-15,5-4 1 0,1-3-1 0,3-5 0 16,-2-1 0-16,1-2-1 16,0 1 1-16,-4 3-1 0,-2 1 1 15,-3 2-1-15,-5 6 1 0,1 1-1 0,-5 6 1 16,-2 1-1-16,-5 4 1 0,-2 0 0 16,-5 4-1-16,0 2 1 0,-5 1-1 15,-2 2 0-15,-2 3-1 0,-2 1 1 16,1 5-1-16,-3 0 1 0,0 5 0 15,1 5 1-15,-1 2 0 0,-2 4 0 16,-1 6 1-16,-2 2 0 0,2 7 1 0,-8 1-1 16,2 4-1-16,3 3 1 0,1 4-1 15,4-2 1-15,4 2-1 0,2-1 0 16,8 0 0-16,0-6 0 0,0-3 0 16,3-7 0-16,4-4 0 0,-4-6 0 15,4 1 0-15,2-7 1 0,-1-1 0 0,4-3 0 16,1-1 1-16,6-5 0 0,0 6 0 15,-3-6 0-15,3 0-2 0,0-7-4 16,1 3-7-16,-3-2-10 0,0 0-14 16,-1-2-98-16,-2-3-103 0,0-6-251 15</inkml:trace>
  <inkml:trace contextRef="#ctx0" brushRef="#br0" timeOffset="2369.8">2511 8625 434 0,'15'-3'93'0,"7"3"1"15,-4 6-77-15,-3 7-7 0,2 6-1 16,-2 3-1-16,-3 5 0 0,-3 2 0 16,-9 3-2-16,0 1 0 0,-10 2 0 15,-4-2-1-15,-8 1-1 0,0 0-1 16,-4-2-6-16,-6-2-14 0,0-2-85 16,0-6-84-16,1-6-217 0</inkml:trace>
  <inkml:trace contextRef="#ctx0" brushRef="#br0" timeOffset="3047.25">3182 8182 279 0,'-6'-4'77'0,"3"4"5"0,-2-3-34 16,0 3-7-16,2-3-7 0,3 3-7 16,-6-4-3-16,1 4-2 0,0-5-2 0,3 5 0 15,2 0-2-15,-6 0-2 0,1 0-2 16,2 0-3-16,-2 0-2 0,-4 6-2 15,-2 1 0-15,-3 5-1 0,0 3 0 16,-4 4 0-16,3 8 1 0,0 3 0 16,5 3-1-16,4 2 0 0,6-1-1 0,6-2 0 15,6-2-2-15,9-5 0 0,6-6-1 16,6-6 0-16,1-6 0 0,4-7 0 16,3-3-1-16,-3-10 1 0,1-4 0 15,-6-6 0-15,0-2-1 0,-4-1 0 16,-3 0 1-16,-5 3 2 0,-3 4 3 15,-5 5 1-15,-6 3 1 0,-3 5-1 16,-4 6 1-16,0 9 0 0,-4 2-2 16,-1 5-3-16,3 3-1 0,-3 4 0 15,3 2 0-15,2 0 0 0,0-4-2 0,2-2-1 16,10-6 0-16,8-6-1 0,5-7 0 16,9-3 0-16,5-11 1 0,2-4 0 15,3-5 0-15,-3-5 1 0,-2-3 1 16,-7-3-1-16,-7 0 0 0,-5 2 1 15,-7-2-1-15,-8 5 0 0,-5 2-1 0,-8 2 0 16,-6 3-1-16,-10 6-1 0,-4 7 0 16,-8 4 0-16,-7 5 0 0,-5 6 1 15,-2 7 0-15,2 2 0 0,-4 7 1 16,12-1 1-16,0 3 0 0,13-4 0 16,7 3 1-16,2-2-1 0,12 2-1 15,6-6-2-15,10-1-3 0,5-1-3 16,9-5-7-16,6-3-6 0,10-3-11 15,5-4-98-15,5-11-99 0,-1 0-242 16</inkml:trace>
  <inkml:trace contextRef="#ctx0" brushRef="#br0" timeOffset="3504.25">4254 8101 443 0,'0'0'102'0,"0"5"5"16,0 4-71-16,-3 2-12 0,0 4-1 15,-5 4 1-15,-5 6-3 0,-1 1-3 0,-5 6-3 16,-2 0-2-16,-4 0-2 0,-1 1-1 15,5-4-2-15,2-1-2 0,0-6-1 16,5-5-1-16,6-4-1 0,2-5 0 16,1-2-1-16,5-6 1 0,5-4 0 15,2-6-1-15,9-3 0 0,4-7 0 16,6-5-2-16,5-5 1 0,2-5-1 16,1 2 0-16,-1-1-1 0,-5 5 0 0,0 6 1 15,-6 4-1-15,-3 7 1 0,-3 5-1 16,-2 7-1-16,-4 7 1 0,-3 3 0 15,-7 5 3-15,0 4 0 0,0 7 3 16,-7 4 1-16,-1 4 2 0,-3-1 0 16,3 0 0-16,1 1-2 0,0-2-1 15,2-6-2-15,-1-7-1 0,6-5-5 0,0-3-5 16,0-5-7-16,0-2-9 0,0-8-15 16,0-4-95-16,9-5-102 0,-2-4-243 15</inkml:trace>
  <inkml:trace contextRef="#ctx0" brushRef="#br0" timeOffset="3848.45">4585 8158 565 0,'0'-8'122'15,"0"5"-1"-15,0 3-96 0,5 0-10 16,4 4-11-16,2 2-5 0,-3 2-1 15,4 5 0-15,0 2 0 0,-4 2 0 16,-2 4 1-16,-6 5 3 0,3 5 1 16,-3 5 1-16,0 0 1 0,0 1 1 15,0 2 0-15,7-1-2 0,-2-6-1 0,1-6-2 16,2-5-1-16,3-7 2 0,-4-5 0 16,8-9 0-16,-4-2 2 0,2-15 0 15,2-4 1-15,3-9 0 0,2-11-1 16,3-6-1-16,1-5-1 0,2-1 0 15,3 3 0-15,-2 6-1 0,-1 3 0 16,1 12-1-16,-1 4 0 0,-3 8 1 16,-2 7-3-16,-4 7-9 0,-1 3-10 15,-4 5-14-15,-7 2-96 0,-5 5-102 16,0 1-250-16</inkml:trace>
  <inkml:trace contextRef="#ctx0" brushRef="#br0" timeOffset="4011.84">5105 8465 708 0,'0'-10'154'0,"-6"-4"-3"0,6 8-127 16,0 9-24-16,0 2-26 0,4 3-23 16,3 1-63-16,1-3-42 0,0-6-97 15,-5-4-194-15</inkml:trace>
  <inkml:trace contextRef="#ctx0" brushRef="#br0" timeOffset="4216.32">5558 7957 658 0,'14'-4'141'15,"11"-3"0"-15,2 2-116 0,12 5-10 0,9 0-16 16,5 0-10-16,5 3-11 0,-4-3-12 16,0-3-12-16,-3-2-61 0,-10-3-34 15,-8 2-84-15,-5-1-168 0</inkml:trace>
  <inkml:trace contextRef="#ctx0" brushRef="#br0" timeOffset="4385.14">5578 8301 628 0,'-34'7'147'16,"9"-7"-1"-16,13 0-100 0,20 4-18 15,13 1-10-15,9-5-8 0,16 0-7 16,13 0-5-16,4-5-6 0,7-4-9 16,2-3-12-16,-6-3-18 0,-6 3-100 15,-7 2-111-15,-19 3-260 0</inkml:trace>
  <inkml:trace contextRef="#ctx0" brushRef="#br0" timeOffset="6079.8">6740 8034 421 0,'22'-49'99'15,"-8"18"2"-15,-14 3-65 0,0-1-11 16,-7 3-7-16,-5 2-4 0,-5-1-2 16,-3 3-1-16,-3 3 1 0,-3 2-1 0,4 6 0 15,-4 4 0-15,0 7-1 0,6 0 0 16,-5 14-3-16,4 4-1 0,3 8-2 15,1 8-1-15,4 7-1 0,1 2 0 16,5 3 0-16,2-4-1 0,5-3 0 16,0-6 0-16,10-5 0 0,-3-9 0 15,1-5 0-15,6-6 0 0,4-8 0 0,-3 0 0 16,9-4 1-16,-3-8-1 0,0-5-1 16,0-4 1-16,-1-8 0 0,-8-4-1 15,1-1 1-15,-7 2-1 0,0 2 1 16,-6 6-1-16,2 6 1 0,-2 7-1 15,0 11 0-15,0 7 0 0,0 9 0 16,-3 6 1-16,3 6-1 0,-6 6 1 16,0 5 2-16,0 3 0 0,-5-1 1 0,1 0 0 15,-3-3 0-15,-4 3 0 0,2-1 0 16,-3-1-1-16,1-2-1 0,0 1 0 16,2-5 0-16,-3-1 0 0,4-10 0 15,-5-2 0-15,4-9 0 0,-6-8 0 16,-4-6-1-16,-6-8 1 0,1-9-1 15,-1 1-1-15,2-6-4 0,-7-1-5 16,3 1-7-16,6 4-6 0,8 4-11 16,4 4-95-16,1 4-96 0,3 2-236 15</inkml:trace>
  <inkml:trace contextRef="#ctx0" brushRef="#br0" timeOffset="6514.24">6848 8172 503 0,'0'0'107'0,"0"4"1"16,-5-1-89-16,5 7-9 0,0 2-6 16,5 0-1-16,0 6-1 0,-1 0 0 15,2-1 0-15,4-1 1 0,-1 1 1 16,3-3 2-16,-1-1 1 0,4-1 2 0,-1-3 1 15,1-2 1-15,4-7 0 16,7-5-1-16,5-6-2 0,4-2-2 16,4-6-1-16,2-7-1 0,3-1-2 15,-3-4 1-15,-3-2 0 0,-9-3-1 0,-3-6 0 16,-7-2-1-16,-5-3 1 0,-8-1-1 16,-6-2-1-16,-5 4 1 0,-9 4-1 15,-5 5 0-15,-1 9-1 0,-9 6 1 0,-8 8 0 16,-2 9-1-16,-4 5 1 0,-1 7-1 15,4 9 0-15,-2 8 2 0,4 8-1 16,6 8 2-16,5 5 1 0,6 2 1 16,2 2 1-16,0 1 0 0,4-3 0 15,2 0-1-15,2-5 0 0,4-3-1 16,5 2 0-16,2-2-3 0,6-3-4 16,2-4-7-16,5-6-13 0,5-3-102 0,2-7-4 15,2-11-87-15,5-5-177 0</inkml:trace>
  <inkml:trace contextRef="#ctx0" brushRef="#br0" timeOffset="8871.29">7517 8088 454 0,'0'-14'99'0,"6"1"1"16,-6 3-79-16,6 3-9 0,-2 4-6 15,0 3-2-15,2 0-2 0,-3 8 0 0,1 1 2 16,-4 5 2-16,4 4 1 0,-4 0 2 15,0 6 0-15,0 0 1 0,0 2-1 16,8-2-1-16,0-4-2 0,7 0-1 16,3-4-1-16,8-4-1 0,1-6 1 15,0-6-2-15,5 0 1 0,2-6-1 16,-3-9 0-16,1-3 0 0,-1-4-1 0,-4-1 0 16,-2-1 0-16,-2-3-1 0,-5 4 1 15,-3 5 0-15,-4 2-1 0,-6 4 0 16,1 4 0-16,-6 3 0 0,4 5-1 15,-4 0 0-15,0 9 0 0,0 3 0 16,-4 3 1-16,-1 4 1 0,5 7 0 16,-5 2 1-16,2-1 0 0,3-2 1 15,0 0-1-15,0-5-1 0,0-1 0 0,5-7-4 16,-2-4-6-16,4-2-6 0,-4-6-101 16,5-6-95-16,-2-5-244 0</inkml:trace>
  <inkml:trace contextRef="#ctx0" brushRef="#br0" timeOffset="9365.89">8325 8209 506 0,'12'-5'106'0,"-1"-2"-1"0,4 2-91 16,1 1-9-16,6-1-2 0,-1 0-1 15,1 1-1-15,1-4 0 0,-5-1 0 16,1-1 0-16,-5-5 0 0,-2 1 0 15,-2-3 1-15,-3-2 2 0,-3-2 0 0,-4 3 2 16,0-3 0-16,-7 0 0 0,0 5-1 16,-3 3 0-16,-3 1-2 0,-3 8-1 15,3 4-1-15,-4 4-1 0,1 8 0 16,-1 1 0-16,4 3 1 0,-3 5-1 16,4 0 2-16,2 0 0 0,4 3 1 15,1-1 0-15,5 1 0 0,0 2 1 16,11-1 0-16,-3-4 1 0,5-2-1 0,2-2 0 15,1-3-1-15,3-2 1 0,-2-3-1 16,2-5 0-16,0 2 0 0,-2-1-1 16,1-5-1-16,0 0 1 15,-3 0-1-15,3-6-1 0,0-1-4 0,1-4-7 16,4-2-10-16,3-3-100 0,-4-2-100 16,3-1-249-16</inkml:trace>
  <inkml:trace contextRef="#ctx0" brushRef="#br0" timeOffset="9767.84">9307 7442 519 0,'7'-32'117'0,"-7"3"0"0,-7 5-91 16,-1 16-6-16,0 8-7 0,-6 6-5 16,-5 11-4-16,-1 3-2 0,-6 10-1 15,-4 4 0-15,-4 4 0 0,-2 6-1 0,-2 3 2 16,4 4 1-16,-3 9 1 0,1 5 0 15,4 3 0-15,4 3 1 0,3 3-1 16,4-1 0-16,7-2-1 0,7-3-2 16,7-5 1-16,12-5-1 0,4-2 0 15,10-6 0-15,7-6 0 0,3-7 0 16,6-7 0-16,0-7 0 0,4-6 0 0,5-6 0 16,-3-5-7-16,-3-2-8 0,-1-4 48 15,-4 0-159-15,-9-13-109 0,-6-8-295 16</inkml:trace>
  <inkml:trace contextRef="#ctx0" brushRef="#br0" timeOffset="10479.44">9449 7866 509 0,'0'-14'113'15,"0"0"0"-15,-5 8-86 0,5 1-11 0,-2 2-7 16,2 3-4-16,0 4-3 0,0 4-1 16,0 3-1-16,0 3 1 0,0 3 0 15,0 5 1-15,0 0 0 0,4 3 1 16,-4 0 0-16,4 3 1 0,1 0 0 16,1 0 0-16,3-2-1 0,-2 0 0 15,5-3-1-15,1-4-1 0,0-3 0 16,3-6 1-16,2-1-1 0,5-9 0 0,0 0 1 15,4-6-1-15,-1-4 0 0,5-4 0 16,-2-6-1-16,-3-2 1 16,1-6 0-16,-2-6-1 0,-4 0 1 0,-5-2-1 15,-1 1 1-15,-6 2-1 0,-2 2 0 16,-1 9 1-16,-1 5 0 0,-5 3-1 16,0 6 0-16,0 3 0 0,0 5 0 15,-5 0 0-15,5 11 0 0,-6 3 0 16,0 3 0-16,3 9 1 0,-2 5 0 0,-2 3 1 15,4 2-1-15,0-1 1 0,3-2 0 16,0-1 0-16,0-6 0 0,5-2 0 16,2-3-1-16,-1-1 0 0,-3-3-5 15,3-3-10-15,0-3-11 0,-2-4-98 16,-4-7-100-16,0 0-249 0</inkml:trace>
  <inkml:trace contextRef="#ctx0" brushRef="#br0" timeOffset="11001.02">10056 7751 497 0,'0'10'104'15,"0"7"-1"-15,0 5-89 0,0 10-9 0,-4 8-4 16,4 4 1-16,0 0-1 0,-7-1 1 15,7-5-1-15,-2-5 0 0,2-10 0 16,-4-5 0-16,4-7 4 0,-3-5 7 16,3-2 4-16,0-4 1 0,0 0 0 15,0-4 0-15,0-4 0 0,0 0-5 0,0-4-6 16,0-4-6-16,3-6-3 0,3-1 0 16,7-7 0-16,0-1-1 0,5 1 0 15,3 0 1-15,1 5 1 0,5 2 1 16,2 4 0-16,-5 6 0 0,1 7 1 15,-4 6-1-15,-1 0 1 0,-2 13 0 16,-4 4 0-16,-2 6 1 0,0 3 0 16,-5 1 1-16,-1 3 0 0,-3-1 1 15,2-2-1-15,-3-4 1 0,-2-3-1 16,7-5 0-16,-1-2 0 0,0-4-1 16,1-2 0-16,5-4 0 0,0-3-4 0,4-7-3 15,2-5-7-15,2-8-7 0,1-8-9 16,3-5-5-16,-1-5-1 0,4-3 3 15,-2 2 8-15,-6 5 11 0,1 6 8 16,-6 8 9-16,-1 9 6 0,-6 11 2 0,-2 6 1 16,-5 10-2-16,2 8-5 0,-2 5 0 15,0 5-1-15,-6 4 0 0,2 1-1 16,-6-3-3-16,0 1-4 0,-1-6-10 16,-2-2-89-16,-1-5-85 0,2-2-220 15</inkml:trace>
  <inkml:trace contextRef="#ctx0" brushRef="#br0" timeOffset="11393.79">10654 7524 575 0,'0'-10'126'0,"0"2"-1"0,0 3-99 15,5 10-8-15,1 5-12 0,2-2-8 16,0 3-6-16,2-1-3 0,-1 1 0 15,-2-3-1-15,-2-8-1 0,-5 0 2 0,2-9 5 16,-2-1 7-16,0-3 7 0,0-2 3 16,-2 2 2-16,2 2 1 0,0 1-1 15,-5 6-1-15,5 0-4 0,0 4-2 16,0 6-4-16,6 1-3 0,-6-1-3 16,6 3-6-16,-1 1-10 0,-2 2-14 15,-3-1-93-15,0 0-99 0,0-4-242 16</inkml:trace>
  <inkml:trace contextRef="#ctx0" brushRef="#br0" timeOffset="11677.93">11111 7084 447 0,'-7'0'100'0,"3"0"1"0,-6 7-59 15,3 8-34-15,0 10-6 16,0 5 0-16,-1 10 1 0,-1 8 1 16,4 3 4-16,-3 5 4 0,4 5 2 0,-2-3 2 15,0 5 0-15,1-1 0 0,-1-1-2 16,6 5-4-16,-2-2-3 0,2 0-2 16,0-1-1-16,6-7-2 0,-2-5 0 15,1-7-1-15,1-8 1 0,-2-9-2 0,-4-8-1 16,3-5-5-16,-3-4-6 0,0-6-10 15,-5-4-98-15,1 0-97 0,-3 0-243 16</inkml:trace>
  <inkml:trace contextRef="#ctx0" brushRef="#br0" timeOffset="11864.49">10843 7963 603 0,'0'-10'126'0,"7"0"1"0,3 10-111 16,2 7-8-16,8 2-10 0,0 2-3 16,6-1-2-16,0 0-1 0,0-3-2 15,-4-3-2-15,2-4-4 0,-4 0-6 16,1-2-14-16,-3-4-84 0,-2-5-90 16,-4 1-222-16</inkml:trace>
  <inkml:trace contextRef="#ctx0" brushRef="#br0" timeOffset="12204.83">11415 7814 592 0,'0'-19'123'0,"-6"-1"-4"16,2 13-119-16,-1 7-12 0,0 4-12 15,-2 5-8-15,-1 5-2 0,-4 1 0 16,1 0 4-16,-4 1 12 0,2-2 10 15,2-1 7-15,1 1 8 0,4 3 3 16,6 2 2-16,0 4 0 0,7 5-2 16,5 4-3-16,4 2-1 0,4 2-2 15,4-3-2-15,0-2-1 0,-1-3 0 16,-1-3 0-16,-2-3 0 0,-5-3 0 16,-6-7 1-16,0 0 5 0,-9-8 8 0,0 3 2 15,-5-7 2-15,-6 0-1 0,-4 0 0 16,-7 0 0-16,-8 0-7 0,-3 0-9 15,-5-4-4-15,0 4-4 0,1-7-4 16,-1 3-5-16,4-1-4 0,6 2-9 0,4 3-38 16,7-5-51-16,7 5-81 0,10 0-184 15</inkml:trace>
  <inkml:trace contextRef="#ctx0" brushRef="#br0" timeOffset="12858.99">12051 8122 542 0,'-6'0'110'0,"3"0"1"16,-1 0-104-16,-1 9-7 0,5-1-1 15,0 2-1-15,0-1 0 0,0 5 0 16,0-4 1-16,8 1 2 0,-2-3 2 0,5 2 3 15,2-2 0-15,5-1 1 0,3-2 0 16,3 0 0-16,2-5-1 0,4 0-3 16,-2 0-3-16,0-4-2 0,-4-3-1 15,-5-5-1-15,-4-2 1 0,-4-3-1 16,-9-4 1-16,-4-2 1 0,-7-4 2 16,-7-2 4-16,-4-2 2 0,-3 2 2 15,-4 1 2-15,-2 6 0 0,4 7 0 0,2 7 0 16,2 12-3-16,3 10-3 0,6 5-2 15,5 8-1-15,2 3 0 0,5 1-1 16,0-1 1-16,8-3-1 0,6-2 0 16,8-2 1-16,8-3-1 0,6-8 0 15,4-4-1-15,9-5-1 0,-3-3-3 16,4-12-2-16,-3-6-1 0,-1-5 0 16,-4-4 1-16,-4-7 0 0,-4-8 2 15,-2-8 2-15,-7-7 3 0,-8-7 0 0,0-4 1 16,-10-2 0-16,-4 2 2 0,-3 5 0 15,-4 5 3-15,-2 7 0 0,-1 14 2 16,1 6-1-16,0 11 0 0,2 8-1 16,-2 12-2-16,1 8-1 0,-4 14-2 15,-1 11 0-15,-3 14 1 0,-3 11 1 16,-2 20 1-16,-1 12 3 0,-1 10 0 16,0 4 0-16,3 13 1 0,2 1-2 0,7 1-1 15,2-8-2-15,2-11-1 16,4-4-1-16,5-7-1 0,3-13 0 0,3-12 1 15,-2-8-1-15,2-15 1 0,2-6 0 16,0-11 1-16,-3-8 2 0,0-11 0 16,0-11 0-16,-1-12-2 0,-2-7-3 15,-5-11-10-15,-2-7-13 0,0-12-16 16,-2-6-96-16,-12-7-103 0,2-6-250 16</inkml:trace>
  <inkml:trace contextRef="#ctx0" brushRef="#br0" timeOffset="12993.97">12448 8268 438 0,'-13'-32'194'16,"0"9"-68"-16,3 6-75 0,1 4-15 15,4 6-12-15,5 7-9 0,0 0-6 16,0 0-4-16,9 5-2 0,2 0-1 16,4 2 1-16,5-1 0 0,4-1 0 15,3-2 0-15,4-3-1 0,4 0-6 16,0 0-16-16,-1 0-111 0,-7 4-109 0,-4-4-282 16</inkml:trace>
  <inkml:trace contextRef="#ctx0" brushRef="#br0" timeOffset="14080.84">13301 7829 434 0,'0'-10'96'0,"0"2"0"15,-5 3-79-15,5 5-4 16,0 0-5-16,0 0-3 0,0 0-3 16,0 5 0-16,0 2-1 0,0 2 0 0,0 2 1 15,0 3 2-15,0 2 1 0,0 2 3 16,-7 3 1-16,2 3 1 0,0 1 1 16,-1 0 0-16,0 1-1 0,1-2-1 0,-2-1-3 15,7-2-1-15,-2-3-2 0,2-3-1 16,0-2 0-16,7-5 0 0,-7-2-1 15,6 0 0-15,-6-6 2 0,3 0 2 16,-3 0 1-16,5 0 1 0,-3-6-1 16,2 0 1-16,5-1-1 0,2-5-1 15,-2-3-4-15,8-4-2 0,-2-4-1 16,5-2-1-16,0-3 0 0,2-2 0 16,2-2 0-16,1 3 1 0,-3 1 1 0,1 3 1 15,-1 5 0-15,-1 6 0 0,-1 3 0 16,3 7 0-16,-6 4 0 0,2 4 0 15,1 7 0-15,-2 2 0 0,-5 5-1 16,-1 5 1-16,-3 3 0 0,-2 1 0 16,-3 1 0-16,-4 0 1 0,0-2-1 15,7-1 0-15,-5-4 1 0,6-4-1 16,-2-7 1-16,7-1-1 0,5-9 1 16,2 0 0-16,2-8 0 0,9-6 0 0,-2-8-1 15,3-7 1-15,-1-3 0 0,-3-6-1 16,-4-1 1-16,-7 0 0 0,-3 5 0 15,-4 6 0-15,-8 4 1 0,-2 7-1 16,-6 5 0-16,-3 9 0 0,-9 3 0 16,-1 0 0-16,-8 12-1 0,0 4 0 15,-5 6 1-15,2 8 0 0,-2 4 1 0,2 5 0 16,9 0 1-16,6-3 0 0,4-5 0 16,11-4 1-16,5-6 1 0,9-7 1 15,7-1 1-15,10-6 1 0,3-3-1 16,5-4 0-16,5-6 0 0,0-3-2 15,7-1-3-15,1-6-3 0,-4 5-5 16,-1-2-3-16,-1 3-5 0,-6 0-6 16,-4 5-12-16,-13 5-96 0,-7-3-96 0,-12 3-238 15</inkml:trace>
  <inkml:trace contextRef="#ctx0" brushRef="#br0" timeOffset="14673.63">12929 8057 324 0,'0'0'84'0,"0"4"6"0,3-4-36 0,3 0-17 16,-1 0-5-16,3 5-1 0,-1-5-3 15,2 0-4-15,2-5-4 0,2-2-4 16,0 0-4-16,5-4-4 0,-3-1-2 16,3-5-4-16,-4-2-2 0,5-1-2 15,-3-1-2-15,-5 0-1 0,-5-2-1 16,-2 1-1-16,-4 4 1 0,-9 2 0 0,-1 5 2 15,-4 7 1-15,-2 4 2 0,-3 6 0 16,4 8 1-16,-3 6 2 0,3 7 0 16,2 3 1-16,4 4 1 0,0 4 1 15,6 1 0-15,3 0 2 0,0 0-1 16,4-4-1-16,6-3 1 0,-1-4 0 16,10-3-1-16,4-3-1 0,5-3-1 15,8-7 0-15,7-7-1 0,9-5-1 0,4 0-3 16,7-13-5-16,5-6-10 0,0-5-96 15,4-5-94-15,-4 3-239 0</inkml:trace>
  <inkml:trace contextRef="#ctx0" brushRef="#br0" timeOffset="15862.06">14267 7996 504 0,'0'4'110'0,"7"-1"0"0,-7 5-76 16,0 6-22-16,0 4-8 0,-6 0 0 16,6 3-1-16,-4 1 1 0,4-5-1 15,-6-3-1-15,6-4 2 0,-4-2 4 0,4-5 1 16,0-3 0-16,7-7 0 0,4-6 0 16,2-5-3-16,2-7-3 0,5-10-4 15,0-5-2-15,0-3-1 0,-2-3 1 16,-4 3 0-16,0 4 2 0,-5 10 2 15,3 6-1-15,-2 9 1 0,-1 8 0 16,-2 6 0-16,5 5-1 0,-1 5 1 16,-2 3-1-16,4 3 1 0,-1 0-1 15,2 2 0-15,1-2 1 0,4 1-1 16,1-4 1-16,7-5 0 0,3-2 0 0,1-6-1 16,7 0 1-16,-4-7 0 0,2-2-1 15,-3-4 1-15,-4-3-1 0,-6-2 1 16,-6-3 0-16,-5 3 2 0,-6 1 1 15,-6 1 1-15,-5 2 0 0,-4 3 0 16,-4 7 0-16,-7 4 0 0,-4 7-2 16,-2 6-1-16,-7 6-1 0,-1 7 0 0,3 7-1 15,1 1 1-15,6 0-1 0,6 0-1 16,8-7 0-16,10-2 0 0,6-9 1 16,9-7-1-16,9-3 1 0,7-6 0 15,6-3 0-15,4-6 0 0,0-2 1 16,0-2-1-16,-4 0 0 0,-4 0 0 15,-5 3 0-15,-9 3 0 0,-3 7 0 0,-7 7-1 16,-4 8 1-16,-5 7 0 16,0 9 0-16,-5 7 0 0,-3 7 0 0,-5 7 1 15,-3 7 1-15,-2 6-1 0,-1 4 1 16,-1 1 0-16,-1-2 0 0,0 1 0 16,-1-1 0-16,3-6 0 0,3-6-1 15,-3-6 0-15,5-6 0 0,1-5 0 16,3-8 2-16,2-12 8 0,2-7 6 15,-2-7 2-15,0-12 0 0,-3-9 0 0,-3-7 0 16,1-8-2-16,3-10-9 0,0-9-8 16,10-11-5-16,6-12 0 0,18-8-1 15,9-4 1-15,8-2-1 0,11 5 1 16,5 3 2-16,3 7 2 0,3 11 1 16,-5 10 1-16,-4 11-1 0,-7 7 0 15,-6 9 0-15,-2 7-1 0,-10 6-2 16,-7 7 0-16,-5 4-1 0,-8 0-1 0,-5 6 0 15,-4 1 1-15,-7 3 0 0,1 4 2 16,-3 1 1-16,0-1 1 0,1 4-1 16,4 0 0-16,4-4-1 0,10-3-2 15,3-2-1-15,7-9-1 0,4 0-2 16,5-12 0-16,2-6 0 0,-2-7 2 16,-2-7 1-16,-1-1 2 0,-4-1 3 15,-5 4 3-15,-7 5 1 0,-3 9 0 16,-4 9 0-16,-3 12 0 0,-2 13 0 0,-6 13-3 15,-2 7-1-15,-3 12 0 0,-4 9 1 16,-4 6-1-16,-3 10 1 0,0 6 0 16,1-1 0-16,2 2-1 0,-1 3 1 15,5-8 0-15,-1 4-1 0,3-7 0 16,0-6 1-16,3-8-1 0,0-5 0 16,5-9 0-16,1-9 2 0,2-10 7 15,4-10 9-15,-4-12 4 0,-2-12 1 0,-3-7 0 16,-5-11 0-16,3-11-1 0,-2-9-7 15,6-15-11-15,3-10-7 0,8-14-3 16,12-9-1-16,10-6-1 0,8 5-2 16,8 2 0-16,7 7-3 0,3 10-3 15,6 15-5-15,0 12-8 0,1 13-13 16,-3 10-107-16,-6 7-111 0,-3 4-269 16</inkml:trace>
  <inkml:trace contextRef="#ctx0" brushRef="#br0" timeOffset="16110.46">15681 8335 442 0,'-4'12'103'0,"4"-8"3"0,4 1-59 16,3-1-19-16,3 0-2 0,7-4 1 0,5-8 0 16,7-4-1-16,2-11-1 0,2-10-4 15,1-6-4-15,1-18-4 0,-5-17-3 16,-6-9-1-16,-4-13-3 0,-8-11 2 15,-8-12-1-15,-4-12 0 0,-7 6 1 16,-3 9-1-16,-3 9 0 0,-1 9-1 16,-3 18-2-16,1 21-2 0,0 16-6 15,6 12-13-15,0 17-14 0,-2 9-42 16,4 10-69-16,-2 2-103 0,1-1-232 16</inkml:trace>
  <inkml:trace contextRef="#ctx0" brushRef="#br0" timeOffset="17992.47">1427 9129 335 0,'6'-16'81'16,"-6"3"0"-16,0 6-48 0,0 4-15 16,0 3-8-16,-6 0-5 0,6 9-1 15,0-1 2-15,-5 3 4 0,2 6 3 16,3 6 4-16,-6 6 2 0,6 9 2 0,-3 5-1 15,3 9-1-15,0 7-4 0,-4 0-3 16,4 2-2-16,-3 2-3 0,3-5-1 16,-7-3-1-16,7-4-2 0,-3-5 0 15,3-3 0-15,0-4-1 0,0-8-1 16,0-7 1-16,0-4 1 0,0-9 8 16,0-6 1-16,0-5 1 0,-4-8 0 0,1-5 0 15,-2-10 0-15,1-4-3 0,1-11-7 16,3-5-3-16,0-6-2 0,0-8-3 15,3-9 1-15,2-4-2 0,6-2 1 16,6 0 0-16,6 0 1 0,5 3 1 16,7 9 2-16,2 9 1 0,4 10 0 15,0 8-1-15,-2 11 1 0,0 7 1 16,-4 8-1-16,0 7 1 0,-4 7 0 16,1 6 1-16,-6 6 1 0,-2 2 0 15,-7 4 1-15,-3 3 0 0,-5 1 1 16,-6-1-1-16,-3 3 1 0,-6 0-1 0,-1 0 0 15,-3-2 0-15,-6-5 0 0,1-2 0 16,-10-2 1-16,-1-8-1 0,-2-6 0 16,-2-6-1-16,0 0 0 0,-1-5-1 15,3-3-3-15,3-1-4 0,6-1-5 0,4 3-8 16,5-2-16-16,4 4-94 0,6-4-98 16,3 2-242-16</inkml:trace>
  <inkml:trace contextRef="#ctx0" brushRef="#br0" timeOffset="18983">1865 9978 410 0,'0'-9'86'0,"0"-1"-1"0,5 1-70 15,4-1-9-15,5-1-4 0,2-4-1 16,4-3 3-16,2-3 1 0,-1 0 3 16,4-2 0-16,-5 1 2 0,-2-1 0 15,0-1 1-15,-3 4-1 0,-5 2-1 16,-3 1-1-16,-7 5-2 0,0 2-1 0,-11 7-2 15,-5 3 0-15,-4 8-1 0,0 3 0 16,-6 6 0-16,5 2 0 0,-2 6 1 16,6 6 1-16,-1 2 3 0,8 1 1 15,3 2 0-15,3 0 2 0,4 0-1 16,2-7-1-16,6-4-1 0,3-5-1 16,8-7-2-16,5-6 0 0,5-7-1 15,7-11 0-15,4-8-2 0,3-8 1 16,5-7-2-16,0-7 0 0,-4-6-3 0,-1-5-2 15,-6-1-1-15,-5 1 0 0,-6 0-1 16,-7-1 1-16,-5 0 1 0,-7 3 1 16,-7 7 1-16,0 6 1 0,-9 5 0 15,-1 10 0-15,0 12 1 0,-3 10 0 16,-2 0 0-16,-1 10 1 0,-1 7 3 16,-1 10 2-16,-1 3 2 0,0 7 2 15,-1 5 1-15,6 6 2 0,-4 2 1 0,7 3 0 16,2 2 0-16,2 1-2 0,7-1 0 15,6-3-2-15,2-7-2 0,11-6-1 16,1-11-1-16,6-9-1 0,2-12 0 16,4-12-1-16,2-8 0 0,4-6-4 15,1-6-9-15,-4-2-12 0,-1-2-90 16,2-1-17-16,-7-1-89 0,-3 2-184 0</inkml:trace>
  <inkml:trace contextRef="#ctx0" brushRef="#br0" timeOffset="19326.72">2785 9946 536 0,'0'0'115'0,"-7"-8"-1"0,7 8-91 16,0 6-13-16,0-1-6 0,0-3-2 15,0 3 1-15,-6-5 0 0,4 3 1 16,-2-3 0-16,0-8 0 0,4 3 2 16,-4-1 2-16,4 0-1 0,0 1-1 15,4 5 0-15,1 0 1 0,4 11 1 16,-5 5-1-16,5 4-2 0,-6 7 0 15,-3 6 1-15,0 3-1 0,-14 4-4 16,-2 5-5-16,-7 4-12 0,-7 3-14 16,-5 5-99-16,-1-2-103 0,-1-7-256 15</inkml:trace>
  <inkml:trace contextRef="#ctx0" brushRef="#br0" timeOffset="21406.22">3183 9849 198 0,'13'-29'40'0,"-3"-3"-9"0,-1 4-66 16,2 2-38-16,-2 10-88 0</inkml:trace>
  <inkml:trace contextRef="#ctx0" brushRef="#br0" timeOffset="21905.53">3286 9630 337 0,'3'-5'90'0,"-3"0"0"0,0 5-40 15,0 0-17-15,0 5-15 0,-8 4-9 0,2 7-5 16,-3 5-3-16,-1 7 0 0,1 10 1 16,-3 4 0-16,0 9 1 0,2 2-1 15,0 1 0-15,4-6 0 0,2-1 0 16,-1-5-1-16,-1-9 1 0,1-7-1 15,5-6 0-15,-4-5 1 0,4-4 3 16,-4-5 6-16,4-3 0 0,-6-3 1 0,6-7 1 16,-1-2-1-16,1-6 0 0,0-4-5 15,-5-7-6-15,5-6-3 0,0-9-1 16,0-3-2-16,6-5 1 0,-1-1-1 16,2-2 1-16,5 4 1 0,3 5 1 15,4 5 2-15,2 5 0 0,4 8 1 16,0 5 1-16,-2 4-1 0,3 8 1 15,-6 2 0-15,4 6 0 0,-7 5 0 0,1 2 0 16,-4 5-1-16,-2 4 1 0,-5 6-1 16,-7 4 1-16,-6 1 0 0,-2 6-1 15,-6 1 0-15,-4 2 0 0,-4-1 0 16,-3-1 0-16,-1-2 0 0,1-2 0 16,-1-5 0-16,3-6 0 0,-2-4 1 15,5-5-1-15,6-7 0 0,2-3-1 16,4-4 1-16,3-4 0 0,5-2-1 0,0 0 0 15,12 1 0-15,-3 1 0 0,7 8-1 16,0 0 1-16,4 9 0 0,-1 3 0 16,2 6 0-16,-1 0 0 0,-1 1 1 15,1 0-1-15,-6-2 1 0,3-1 0 16,-3-4 0-16,1-2 0 0,-2-1 1 16,0-1-1-16,0-3 1 0,0 1 0 15,1-2-3-15,0-1-6 0,2 1-17 16,-3 2-84-16,-3-2-89 0,0-4-225 0</inkml:trace>
  <inkml:trace contextRef="#ctx0" brushRef="#br0" timeOffset="22213.12">3758 9735 310 0,'0'-3'87'0,"-6"3"3"16,6-4-39-16,-4 4-10 0,0 4-7 15,-3-1-9-15,0 5-6 0,-2 2-4 0,0 6-3 16,-1 7-2-16,0 3 0 16,2 5-3-16,-3 7-1 0,8 0-1 0,3 3-2 15,0-3 0-15,0-3-1 0,8-3 0 16,0-4 0-16,3-8-1 0,3-2 1 15,0-4-1-15,4-1 1 0,2-3 0 16,2-4-1-16,3-2 1 0,1-4-3 16,0 0-5-16,-2-4-9 0,0-1-92 15,-4-2-87-15,-3 0-228 0</inkml:trace>
  <inkml:trace contextRef="#ctx0" brushRef="#br0" timeOffset="22398.04">3606 10001 405 0,'-19'-12'94'16,"5"1"1"-16,7 1-66 0,12 3-8 15,11 7-9-15,8-4-5 0,3 4-4 16,6-6-1-16,1 1-1 0,5 0 0 0,-7-4-1 16,-4 1-2-16,-1-2-3 0,-5 2-6 15,-4-2-17-15,-5 1-68 0,-1-3-75 16,-4 1-186-16</inkml:trace>
  <inkml:trace contextRef="#ctx0" brushRef="#br0" timeOffset="22517.03">3743 9715 449 0,'-12'-18'108'15,"6"2"1"-15,11 0-69 0,8 7-13 16,7 2-11-16,8-1-8 0,6 1-4 16,16-1-5-16,1 3-8 0,11 2 2 15,0 3-102-15,-3-4-90 0,-3-3-237 16</inkml:trace>
  <inkml:trace contextRef="#ctx0" brushRef="#br0" timeOffset="22777.31">4410 9397 525 0,'10'-21'115'0,"15"-5"0"16,12 7-90-16,8 8-8 0,6 3-12 16,4 3-10-16,-2 5-7 0,-2 6-8 15,-10 3-10-15,-9 1-17 0,-6 1-69 0,-4 0-79 16,-9 2-182-16</inkml:trace>
  <inkml:trace contextRef="#ctx0" brushRef="#br0" timeOffset="22923.95">4536 9693 478 0,'-24'0'127'0,"8"-6"2"16,5 1-50-16,11 2-40 0,15-1-13 15,10 0-12-15,10 4-8 0,4-7-10 16,6 4-11-16,5 3-9 0,1-7 48 0,-1 3-153 15,-4-1-107-15,-2-5-278 0</inkml:trace>
  <inkml:trace contextRef="#ctx0" brushRef="#br0" timeOffset="24759.23">5589 9813 457 0,'-4'-12'101'16,"-3"-2"0"-16,7 3-81 0,6 4-5 15,8 3-10-15,6-5-8 0,-1-3-4 16,5-4-4-16,6-4-2 0,3-4-1 16,0-4 1-16,0-4 2 0,-3-9 2 15,1 1 4-15,0 0 5 0,-10 3 3 16,-3 6 2-16,-4 4 0 0,-7 9-2 15,-2 12 0-15,-5 6 3 0,0 11 1 0,-5 5 2 16,0 5 3-16,-2 5 4 0,-2 4 3 16,-3 2 2-16,-2-1-1 0,-5 1-3 15,2-2-2-15,1-2-3 0,-4 0-3 16,4-1-4-16,0 1-9 0,9-2-10 16,3 0-25-16,8-1-76 0,3-5-90 15,12-11-218-15</inkml:trace>
  <inkml:trace contextRef="#ctx0" brushRef="#br0" timeOffset="25214.19">6370 9463 341 0,'-11'5'79'0,"-2"-1"0"16,4 3-42-16,-4 4-20 0,2 3 1 15,3 0 3-15,-2 1 5 0,5-1 2 0,-5-2 3 16,3 0-2-16,2-1-2 0,3 0-4 16,-4 3-5-16,4-1-4 0,2 2-4 15,0 1-4-15,9 2-2 0,-3 0-1 16,2 2-1-16,4-1 1 0,1-5-1 16,-1 1 0-16,1-2-1 0,0-5 1 15,-4-1 1-15,4-2-1 0,-1-5 1 0,2 4 0 16,-1-4 0-16,1-5 1 0,4-3 0 15,1-5-1-15,-3-3 1 0,4-3-1 16,-3-4-1-16,3-3 0 0,-4 0 0 16,-5-6-2-16,-4-4 0 0,-7-3-1 15,0-5 1-15,-5-3-1 0,-2 2 0 16,-6 2 0-16,0 6 0 0,0 10-1 16,-2 7-1-16,-4 8 1 0,4 7-2 15,-5 5 1-15,0 7-1 0,-4 8 2 0,4 6 0 16,1 5 2-16,-2 4 0 0,2 8 2 15,5 2-1-15,0 0 1 0,3-2-1 16,6-2 0-16,5-2-4 0,4 0-5 16,3-4-10-16,6-1-2 0,5-5-101 15,3-3-95-15,1-7-239 0</inkml:trace>
  <inkml:trace contextRef="#ctx0" brushRef="#br0" timeOffset="26383.86">6842 9615 295 0,'0'-14'75'0,"6"-1"4"0,-1 4-42 16,-2 1-1-16,2 2-4 0,0 2-4 16,-2 6-5-16,2 0-1 0,-3 5-2 15,4 4-1-15,-6 4-3 0,5 3 0 16,-5 5 0-16,2 7-1 0,-2 1-2 0,6-1-3 15,-6 1-3-15,7 0-1 0,0 0-3 16,4-4 0-16,-3-7-1 0,3-5 1 16,-1-2-1-16,2-6 1 0,2-5 0 15,0-12-1-15,6-3 0 0,3-5 0 16,4-6 0-16,1-3-2 0,3-2-3 0,-3 1 0 16,-2 1 0-16,-5 0-1 0,-2 5 0 15,-5 4 1-15,-5 4 0 0,-1 3 2 16,0 7 0-16,-1 6 0 0,-1 4 0 15,0 5 0-15,0 6 1 0,1 2 1 16,-4 4 2-16,2 1 1 0,-5 2 3 16,2-1 0-16,-2-1 0 0,0-4 1 15,6-1-1-15,-6 0-1 0,6-4-1 16,1-2-2-16,-1-3-1 0,2-1-6 16,3-2-8-16,3-2-16 0,-2-3-90 15,4-3-95-15,2-3-236 0</inkml:trace>
  <inkml:trace contextRef="#ctx0" brushRef="#br0" timeOffset="26929.94">7623 9679 343 0,'0'0'105'0,"0"0"4"16,4 0-6-16,-1 0-58 0,3-5-12 15,0 2-8-15,4-1-8 0,1-2-7 0,7-2-4 16,-3 0-3-16,4-2-1 0,0-1 0 16,2-2-1-16,1-1 1 0,-4-1-1 15,0-4 0-15,-5 0 1 0,-2-3-1 16,-5-1 0-16,-6 0 0 0,0 0-1 16,-11 2 0-16,-1 3-1 0,-4 5-1 15,-1 6 1-15,-2 3-1 0,-1 4 0 16,-1 10 1-16,-1 4 0 0,5 4 1 15,-2 4 0-15,4 2 1 0,-1 2 1 16,7 1 1-16,2-1 2 0,1-3 0 0,6 1 2 16,0-3 0-16,8 0 0 0,2-2 0 15,2 0 0-15,4 1 0 0,3-3-2 16,-2-1 0-16,7-4-1 0,3-3-1 16,1 1 0-16,-1-7 1 0,-1-3-1 15,3 0 2-15,1-8-1 0,1-2 1 16,2-4 0-16,6-3 0 0,-2 1-5 15,2-3-11-15,-2 3-20 0,-4 1-100 0,-8 5-105 16,-8-5-267-16</inkml:trace>
  <inkml:trace contextRef="#ctx0" brushRef="#br0" timeOffset="57522.56">1099 11024 374 0,'6'-23'86'16,"1"-2"0"-16,-1 5-58 0,0-2-12 0,0 12-9 16,-1 3-4-16,-2 2 0 0,-3 0 3 15,0 5 3-15,0 0 2 16,0-3 0-16,0 3-2 0,0 3-1 15,0 7-2-15,0 5-2 0,-3 7-3 0,-2 8 0 16,-1 7 1-16,-3 4 2 0,2 6 4 16,-5 1 0-16,-1 1 0 0,1-2 0 15,3 0-1-15,-1-4-1 0,4-4-2 0,3-6 0 16,3-5 1-16,6-7-1 0,-2-7 0 16,3-5 0-16,0-9 1 0,1 0-3 15,-1-7-9-15,-1-4-99 0,-4-7-93 16,-2-5-241-16</inkml:trace>
  <inkml:trace contextRef="#ctx0" brushRef="#br0" timeOffset="57958.68">1033 10490 436 0,'0'0'98'0,"0"0"0"0,-7 0-66 16,7 10-16-16,0-1-11 0,0 4-3 16,0 2-1-16,0-2 0 0,0 0 1 15,0-1-1-15,0-3 0 0,0-1 1 16,0-3-1-16,0-5 1 0,0 4-1 15,0-4 0-15,7 0 1 0,-7 5 0 16,5-5 0-16,1 0 0 0,0 0 1 0,0 0 0 16,1 0 1-16,-3-6-1 0,0 3 1 15,-4-4 1-15,0-2 1 0,-5-1 2 16,-4 1 1-16,4-2 0 0,-5 3 1 16,-1 2-1-16,-1 1 0 0,0 5-1 15,0 0-2-15,1 0-2 0,1 3-1 16,3-3 0-16,-2 7 0 0,5-7-1 15,4 7 0-15,0-7-1 0,0 4 0 16,0 1-2-16,10 3-6 0,0 0-8 0,2 0-12 16,2 0-90-16,5 5-95 0,-1 2-232 15</inkml:trace>
  <inkml:trace contextRef="#ctx0" brushRef="#br0" timeOffset="58357.71">1410 10793 390 0,'0'-4'85'0,"0"4"0"0,0-5-66 15,3 5-11-15,-3 0-5 0,0 5 1 0,-3-1 3 16,3 2 1-16,-7 4 5 0,4 3 3 16,-3 2 1-16,1 5-1 0,-2 4-3 15,2 7-2-15,-1 7-2 0,-2 1-3 16,1 3 0-16,-2 0-2 0,-1 5-1 16,-1-5 1-16,0-1-1 0,-1-1 1 15,3-1 0-15,0 1 0 0,3 0 0 0,6-6 0 16,0 1 0-16,5-4-1 0,2-3 1 15,3-4 1-15,6-6-1 0,1-3 0 16,5-4 0-16,3-3 0 0,5-5 0 16,3-3-1-16,3 0-2 0,-1 0-2 15,2-7-6-15,-4 0-9 0,-3-2-18 16,-5-3-79-16,-4-5-89 0,-4-4-215 0</inkml:trace>
  <inkml:trace contextRef="#ctx0" brushRef="#br0" timeOffset="58592.38">1822 11154 518 0,'-6'-8'115'0,"-2"2"-1"0,-7 3-85 15,-3 3-11-15,-4 6-10 0,-7 1-3 16,-5 3-2-16,-8 1 0 0,-5 2-1 15,-1 3 0-15,1-2-2 0,-1-3 1 16,4-1-1-16,4-4-1 0,4-2-2 16,7-4-6-16,4-4-9 0,2-2-81 0,3-1-17 15,8-1-83-15,5 2-174 0</inkml:trace>
  <inkml:trace contextRef="#ctx0" brushRef="#br0" timeOffset="58804.48">1726 10740 525 0,'0'-29'113'15,"-3"-1"1"-15,0 9-96 0,-3 12-6 16,-4 7-11-16,-1 2-5 0,-8 5-2 16,-3 0-1-16,-9 1-2 0,-7 3 3 15,0 0 2-15,1 1 2 0,-2 3 1 16,4-1 2-16,4 2-5 0,5 0-27 15,5 2-75-15,-5-2-86 0,11-1-220 0</inkml:trace>
  <inkml:trace contextRef="#ctx0" brushRef="#br0" timeOffset="59644">2342 10722 384 0,'0'-10'83'0,"0"-1"-3"0,-3 7-65 16,0 4-12-16,-3 0-8 0,-1 0-2 15,-5 11 5-15,2 2 7 0,-12 4 7 16,-2 11 5-16,-5 11 5 0,-4 11 2 0,-3 7 1 16,-4 5-4-16,-5 3-5 0,7 3-4 15,-1-3-4-15,6-3-2 0,3-11-1 16,7-4-1-16,7-7-1 15,6-9 0-15,3-8 0 0,7-8 1 0,-3-12 0 16,3-7 1-16,6-14-1 0,7-7 1 16,0-10-1-16,5-5-1 0,5-6-2 15,3-5-2-15,6-3 0 0,-2-5 0 16,0 0-1-16,2-1 0 0,-5 4 0 0,-6 6 2 16,-2 10 1-16,-4 8 0 0,-3 11 0 15,0 11-1-15,-5 10 1 0,-3 10 0 16,0 8 0-16,-4 9 1 0,0 10 2 15,0 12 1-15,-7 4 1 0,1 4 1 16,-1 2 0-16,1-2-1 0,4 1-1 16,2-6 0-16,0-4-2 0,0 0 0 0,6-2-1 15,-1-6 0-15,2-3-1 0,2-6-3 16,-2-7-2-16,1-4-5 0,-2-4-7 16,-1-6-8-16,-5-2-22 0,-5-8-72 15,-4 0-84-15,-4-7-199 0</inkml:trace>
  <inkml:trace contextRef="#ctx0" brushRef="#br0" timeOffset="59785.2">2021 11257 469 0,'-4'-20'113'15,"4"2"1"-15,2 3-73 0,10 4-11 0,2 4-12 16,8 2-9-16,3 2-4 0,4 3-3 16,0-6-1-16,1 6-1 0,1 0-3 15,1 0-4-15,-2 4-6 0,-1-4-13 16,-2 0-89-16,1 4-91 0,-3 0-226 15</inkml:trace>
  <inkml:trace contextRef="#ctx0" brushRef="#br0" timeOffset="60088.3">2580 11457 433 0,'7'3'89'0,"-1"5"0"15,1 2-76-15,-1 5-10 0,-2-1 1 16,-4-2 3-16,4-1 3 0,-4-1 4 0,0-4 5 16,0-2 3-16,0-4 2 0,5 0-1 15,-3-5-2-15,7-3-3 0,0-7-4 16,-1-1-5-16,3-3-3 0,-1-1-3 16,0 0-2-16,-3 6 1 0,-5 1 1 15,-2 5-2-15,0 3 0 0,0 5 0 16,0 5 0-16,0 3 0 0,-3 2 0 0,-2 3-1 15,0 2 2-15,3 2 0 0,2-1 1 16,0-3-2-16,0-2-2 0,0-2-7 16,8-5-11-16,-1-4-102 0,4-14-99 15,-4-3-252-15</inkml:trace>
  <inkml:trace contextRef="#ctx0" brushRef="#br0" timeOffset="60551.11">2751 11031 435 0,'-11'-12'93'0,"2"5"0"16,-2 7-75-16,4 0-8 0,0 0-1 16,0 6 3-16,0 0 4 0,0-2 5 0,1 0 3 15,0-4 2-15,1 5-1 0,5-5-3 16,0 0-5-16,0 3-5 0,0-3-5 15,0 4-3-15,0-1-1 0,0-3-1 16,5 6-1-16,-5-2 0 0,0-4 0 16,6 5 0-16,-6-5 0 0,0 0 0 15,2 0 0-15,-2 0 0 0,0 0 1 16,0 0-1-16,0-5 1 0,0 1 0 0,0 1 1 16,0 3-1-16,0-5 0 0,-2 5 0 15,-4 0 0-15,0 0 0 0,-2 6-1 16,0 0 0-16,-3 3 0 0,3 1 0 15,-3 1 0-15,4-1 0 0,1-1 0 16,6-1 0-16,0-2-1 0,6-3 1 16,0-3-1-16,7 0 0 0,-1-3-1 15,-3-5 1-15,4-1-1 0,0-2 1 16,-6 0-1-16,-1-1 0 0,-6 1 1 0,5 4-1 16,-5 1 0-16,-6 6 0 0,-1 0 0 15,1 8 0-15,-2 1 1 0,-4 5-1 16,6-1-1-16,-1 3-10 0,7 1-14 15,0-2-100-15,0-1-100 0,7-3-258 16</inkml:trace>
  <inkml:trace contextRef="#ctx0" brushRef="#br0" timeOffset="60956.13">2634 11483 398 0,'-4'-3'82'0,"-5"3"-2"15,6 3-72-15,-2 5-8 0,-2-2 1 16,-3 3 8-16,1-1 6 0,2 0 6 0,0-2 5 16,0-1 4-16,1-5 0 0,6 7-3 15,0-3-7-15,0-1-6 0,5 1-5 16,-1 1-3-16,4-2-3 0,1-3 1 16,1 0-2-16,4 0 1 0,0-4-1 15,-3-3-1-15,1-1 0 0,-5 0 1 16,0-2 0-16,-2 2 2 0,-5 2 1 15,0 1 0-15,-5 5 0 0,1-3 0 0,-2 3 0 16,-2 6-3-16,0 3-10 16,-1 2-1-16,1 3-110 0,0-1-98 0,2-8-257 15</inkml:trace>
  <inkml:trace contextRef="#ctx0" brushRef="#br0" timeOffset="63802.35">3302 10807 320 0,'0'-7'69'16,"-6"2"0"-16,6 5-56 0,-3 0-5 16,-1 0 3-16,1 0 5 0,-1-3 6 15,-3 3 6-15,1-3 4 0,0-2 3 16,2 5-1-16,0-5-7 0,-2 5-8 16,0 0-6-16,3 5-5 0,-2 7-3 0,-2 8-4 15,0 8 0-15,-1 10-1 0,-2 8 1 16,4 4 0-16,2 4 0 15,-2 1 0-15,-1 1 1 0,1-2 0 0,1 0 0 16,3-2 1-16,-2 0-1 0,4-1 0 16,0-6 0-16,4-3 0 0,-2-7 0 15,-2-5-1-15,7-9 0 0,-2-6 0 16,-3-6 1-16,-2-3 2 0,6-6 2 16,-6 0 0-16,5 0 0 0,-5-9 1 0,7-2-1 15,-2-9-1-15,-2-4-3 0,3-7-4 16,-1-3-3-16,-2-7-2 0,-3-2-3 15,5-6-1-15,-5 2-2 0,7-3 2 16,-2-3 0-16,3-4 3 0,0 1 3 16,3-4 1-16,-1 0 2 0,5 5 1 15,-2 1 1-15,2 6 1 0,-1 9 0 0,0 6 1 16,4 9 0-16,-2 6 2 0,2 5-1 16,3 4 1-16,-1 9 1 0,-1 0-1 15,2 5 0-15,2 9 1 0,-6 3-1 16,1 4 1-16,-3 9-1 0,-5 2 1 15,-3 6 0-15,-5 2-1 0,-2-1 1 16,-3 0-1-16,-6-1 0 0,-1-4 0 16,-4-1 0-16,-5-5-1 0,-4-4 0 15,0-1 0-15,-3-5 0 0,-2-5 0 0,-3-3 0 16,-1-7-1-16,-2-3 0 0,1-6-1 16,-1-5 0-16,2-2-1 0,-1-1-1 15,12-2-2-15,2 0-3 0,10-2-2 16,9 3-6-16,0 0-7 0,10 1-11 15,9 6-84-15,0-1-86 0,1 6-213 16</inkml:trace>
  <inkml:trace contextRef="#ctx0" brushRef="#br0" timeOffset="64186.9">3537 11430 445 0,'0'-4'97'15,"-4"4"1"-15,4-4-77 0,0 4-10 16,0 8-4-16,-6-1-4 0,0 3-2 15,3 7 0-15,-4 0 0 0,0 3 0 0,-3 3 0 16,3 0 0-16,-1-1 2 0,0 2 0 16,-3-2 3-16,3-1 0 0,-3 0 0 15,3 2 1-15,-3 0 0 0,4 2-1 16,5 1-2-16,2 3 0 0,0-1-2 16,8 0 0-16,5-2-1 0,0-1 0 15,5-3-1-15,1-8 0 0,3-1-1 0,0-6 1 16,2-4 0-16,1-3 0 0,3-5-1 15,-2 1-5-15,0 0-13 16,0 1-87-16,-4-4-88 0,-2 1-225 16</inkml:trace>
  <inkml:trace contextRef="#ctx0" brushRef="#br0" timeOffset="64853.86">3725 10814 302 0,'6'-15'73'0,"0"3"5"16,0 3-42-16,-1 3-1 0,-1 2 2 15,-4-2 0-15,4 6 1 0,-4-5 0 16,0 5-2-16,0-4-6 0,0 4-8 0,0 0-5 16,-5 4-6-16,0 2-4 0,-2 3-4 15,-1 8-2-15,-2 2 0 0,-1 12 1 16,-3 4-2-16,-3 6 1 0,3 6 0 15,-1 3 0-15,-5-1 0 0,-4 2-1 16,3 1 1-16,0-1 0 0,1 1 0 16,3-1 0-16,3 0 1 0,7 2-1 15,2-5 1-15,5-1 0 0,0-6 0 16,0-2 0-16,0-3 0 0,0-3 0 0,0-3-1 16,6-1 1-16,6-1-1 0,2-3 1 15,4 0-1-15,5-4 1 0,7-5 0 16,2-3 1-16,3-5 1 0,0-3 0 15,5-5 2-15,1-10-1 0,-3-1 1 16,7-3 0-16,-4-5-2 0,4-3 0 16,-5 0-1-16,-2 2-3 0,-3 2-6 0,-5 0-9 15,-9 5-13-15,-8 3-99 0,-13 1-101 16,-6 4-251-16</inkml:trace>
  <inkml:trace contextRef="#ctx0" brushRef="#br0" timeOffset="65105.42">3729 11368 351 0,'-11'-21'90'0,"5"2"2"0,-1 3-29 16,1 7-34-16,6 3-7 0,-2 3-4 15,2 3 1-15,0-5 1 0,8 5 2 16,5-4 0-16,8 4 0 0,3-3 0 15,4-1-1-15,5-2-1 0,8-2-5 0,3-3-4 16,-1 1-3-16,6-2-4 0,-2 0-2 16,-1 0-6-16,-5 2-8 0,-8 6-10 15,-7-3-14-15,-5-1-90 0,-11 3-95 16,-3 2-231-16</inkml:trace>
  <inkml:trace contextRef="#ctx0" brushRef="#br0" timeOffset="65319.82">3745 10796 480 0,'-13'-22'108'15,"4"-1"1"-15,3 13-79 0,1 1-11 16,5 2-8-16,6 0-2 0,1 2 0 16,7-2 1-16,4-2 1 0,9-1 2 15,7-3 2-15,10-2-1 0,4-1 0 16,14-1-2-16,1 3-2 0,-3 1-4 0,-1 1-1 15,-6 3-4-15,-7 9-7 0,-8 0-16 16,-11 5-105-16,-7 6-104 0,-6-2-269 16</inkml:trace>
  <inkml:trace contextRef="#ctx0" brushRef="#br0" timeOffset="67721.11">4554 11693 198 0,'-6'0'64'0,"2"0"7"0,-2 0-22 15,6 0-3-15,-5 0 0 0,1 6-4 0,-1 2-8 16,-2 0-7-16,0 7-5 0,-2 1-4 15,2 6-3-15,-1 6-3 0,3 8-3 16,-2 3-2-16,4 4-2 0,3 2-2 16,-5 3 0-16,5-4-1 0,0-5 0 15,0-5-1-15,-4-6 0 0,4-8 0 16,0-5 0-16,-3-5 1 0,3-4 0 16,0-2 1-16,0-4 2 0,0 0 2 0,0 0 0 15,0 0 0-15,0-8 0 0,0-1-2 16,0-3-3-16,0-4-5 0,-6-7-4 15,4-8-1-15,-4-9-2 0,2-4-1 16,1-5 2-16,3 0 2 0,7-1 2 16,6 0 3-16,5 9 1 0,4 7 3 15,3 4 1-15,2 9 0 0,-1 4 2 16,1 7 0-16,-3 6 0 0,-2 4 0 16,-2 3 0-16,-4 5 0 0,-2 3 1 15,-5 4 0-15,-2 1 0 0,-7 3 2 0,0-1-1 16,0 3 0-16,0 0 0 0,-6 0-1 15,0 2-1-15,-5-3-1 0,-1 1 0 16,-2-4-1-16,-3-4 1 0,-3-1-1 16,0-4 0-16,-2-5-1 0,2-3 1 15,3 0-1-15,1 0-1 0,5-3-1 16,2 3-1-16,5 0-1 0,4 0 0 0,4 4 0 16,3 5-1-16,3 4 0 0,3 3 2 15,-3 2 2-15,2 2 0 0,2 1 1 16,-5 0 1-16,1-1 0 0,-2-2 0 15,-1-3 0-15,3-4-1 0,-1-1 1 16,4-3-1-16,0-2-2 0,-1-5-4 16,2 0-5-16,0-4-9 0,-1-1-12 15,1-2-84-15,-1-5-90 0,-1-3-214 16</inkml:trace>
  <inkml:trace contextRef="#ctx0" brushRef="#br0" timeOffset="68007.42">4901 11676 449 0,'0'-10'100'16,"0"6"-1"-16,0 4-75 0,-4 0-11 0,4 8-7 15,-6 5-3-15,-1 4-3 0,0 2 2 16,-2 2 1-16,0 1 2 0,1 6 2 16,-1 1 0-16,2 0 0 0,1 4 0 15,2 2 0-15,4 2-2 0,-6 1 0 16,6-5-1-16,0-1-1 0,0-4 0 15,6-3-1-15,-2 0-1 0,1-6 1 16,1-3 0-16,3-1 0 0,1-3 1 16,1-5 0-16,3 0 0 0,3-7 1 15,4 0 0-15,1 0 0 0,1-7-1 0,5-2-2 16,0 1-5-16,-2 0-7 0,-2 1-8 16,-5 0-45-16,-2-2-50 0,-4 3-83 15,-6 2-187-15</inkml:trace>
  <inkml:trace contextRef="#ctx0" brushRef="#br0" timeOffset="68203.83">4828 12028 443 0,'0'-10'94'0,"3"0"0"15,2 3-76-15,8 3-11 0,-1 4-4 16,4-4-1-16,2 4-1 0,23 0 1 15,-20 0-1-15,0-4 1 16,5-1-3-16,-1 2-4 0,-4 3-15 0,1-3-75 16,-5-4-79-16,-3 1-198 0</inkml:trace>
  <inkml:trace contextRef="#ctx0" brushRef="#br0" timeOffset="68370.47">4911 11720 491 0,'-4'-13'110'0,"4"0"-1"0,4 6-82 16,2 3-9-16,4 4-9 0,4 0-6 16,2 0-1-16,4 0-1 0,6 0-1 15,-2 0-2-15,2 0-3 0,-2 0-7 16,2 4-15-16,3-4-83 0,-2 6-89 16,-6 0-216-16</inkml:trace>
  <inkml:trace contextRef="#ctx0" brushRef="#br0" timeOffset="68609">5345 12106 380 0,'6'5'103'16,"0"2"3"-16,-2 3-22 0,-4 3-50 16,0 6-11-16,0 7-6 0,-6 0-6 15,-2 14-7-15,-3 4-12 0,-3 7-18 16,-1 2-83-16,2-1-89 0,-7-4-223 0</inkml:trace>
  <inkml:trace contextRef="#ctx0" brushRef="#br0" timeOffset="68954.31">5694 11737 420 0,'0'-4'97'0,"0"-1"4"16,0 5-60-16,4 11-11 0,-4-2-6 15,0 7-2-15,-4 4-2 0,4 4-1 16,-3 7-3-16,3 2-4 0,0 3-4 15,0 2-2-15,0-1-2 0,0-6-6 16,3-4-5-16,1-4-11 0,1-8-6 16,-1-5-94-16,3-5-93 0,-3-9-229 15</inkml:trace>
  <inkml:trace contextRef="#ctx0" brushRef="#br0" timeOffset="69210.57">5723 11459 499 0,'-16'-16'117'0,"9"-2"0"0,-2 5-68 15,2 13-27-15,0 0-10 0,2 9-7 16,0-2-4-16,1 2-1 0,-1-2-1 16,5-2 0-16,0-5 0 0,3 0 1 15,3-5-1-15,-1-2 1 0,2 1 1 16,-2-3 0-16,2 2 0 0,-7 1 0 15,3 3-1-15,-3 3 0 0,0 0-1 16,0 3 1-16,0 5-5 0,0 5-7 16,-3 4-10-16,3 4-62 0,0 1-33 0,5 2-83 15,-3-1-181-15</inkml:trace>
  <inkml:trace contextRef="#ctx0" brushRef="#br0" timeOffset="70226.19">5876 11708 312 0,'0'0'65'15,"5"-4"-2"-15,-5 4-53 0,2 0-14 0,-2 0-3 16,0 0 12-16,5 0 8 0,-5 0 8 16,0 0 7-16,-5 0 5 0,5 0 3 15,-7 5 2-15,1 0-10 0,0 3-8 16,-5 4-5-16,1 2-3 0,-5 3-2 16,0 8 0-16,-1 3-1 0,-1 4 1 15,2 2-2-15,1 3 0 0,6 2-2 16,1-2 0-16,2-4-2 0,5-5 0 15,6-4-1-15,4-6 0 0,0-3 0 0,5-4 0 16,3-3 0-16,3-1-1 0,5-1 1 16,-2-1-3-16,4-5-4 15,-1 0-7-15,7 0-11 0,-2 0-91 0,-3-11-90 16,0 5-227-16</inkml:trace>
  <inkml:trace contextRef="#ctx0" brushRef="#br0" timeOffset="70487.8">6182 11826 460 0,'-23'-12'109'0,"-9"1"1"0,-6 5-62 0,-1 6-22 16,-2 9-13-16,6 0-4 0,-3 5-3 16,0 0-1-16,4 1-2 0,1-2-4 15,2-1-5-15,1-4-9 0,4-2-17 16,5-6-81-16,3 0-90 0,10 0-216 16</inkml:trace>
  <inkml:trace contextRef="#ctx0" brushRef="#br0" timeOffset="70689.2">6127 11647 524 0,'0'-7'116'16,"-6"-4"-1"-16,6 4-88 0,-7 3-11 15,-1 4-9-15,-5 0-6 0,-7 0-2 0,-3 0-2 16,1 0 0-16,-4 7-5 0,2-7-5 15,2 4-10-15,5-4-56 0,6 4-34 16,0 2-81-16,6-2-175 0</inkml:trace>
  <inkml:trace contextRef="#ctx0" brushRef="#br0" timeOffset="71190.33">6446 11665 326 0,'11'-7'85'0,"-4"-1"8"16,-1 2-46-16,-1 1-1 0,-2 2-2 15,-3 3-5-15,0 0-5 0,-6 6-7 16,-2 5-4-16,-4 7-6 0,-7 4-5 16,-2 7 0-16,-1 10 1 0,-8 6-1 15,3 5-1-15,0 2-2 0,5-4-3 0,3-1-1 16,2-5-2-16,8-8-1 0,4-10-1 16,5-6 0-16,0-6-1 0,0-6 2 15,4-6 0-15,3 0 0 0,4-12-1 16,5-3-2-16,-2-7-2 0,6-9-4 15,-2-4-2-15,0-8-4 0,0-2 0 16,-6 0 1-16,0 4 1 0,1 5 4 16,-4 5 3-16,3 6 3 0,-4 11 3 0,2 7 0 15,-3 7 2-15,-5 0 2 0,5 10 3 16,-3 2 1-16,-4 7 2 0,3 4 0 16,3 7 2-16,-1 1-2 0,1 2-2 15,2 5-2-15,-1-3-2 0,0-2-2 16,0-1-1-16,0-4-3 0,-1-2-4 15,-2-4-7-15,-4 0-10 0,0-3-10 16,0-3-79-16,-5-4-21 0,0-1-84 16,-2-6-170-16</inkml:trace>
  <inkml:trace contextRef="#ctx0" brushRef="#br0" timeOffset="71320.89">6397 12058 550 0,'-5'-19'129'15,"5"1"1"-15,5 4-81 0,3 4-19 16,5 3-15-16,2 1-9 0,4 3-3 15,4 3-3-15,1-3-2 0,6-2-7 0,-2 2-11 16,4-1-15-16,1-4-96 0,0-4-102 16,-4-8-249-16</inkml:trace>
  <inkml:trace contextRef="#ctx0" brushRef="#br0" timeOffset="71625.35">6404 10869 495 0,'0'-26'118'0,"0"2"-1"0,4 4-60 15,7 10-36-15,2 10-9 0,7 0-7 16,0 0-4-16,6 6 1 0,6 2-1 16,3 4 1-16,11-2 0 0,0 1 2 15,4-1-1-15,-3 1 0 0,-1 0 0 16,-4-3-4-16,-8 5-10 0,-5 2-14 16,-8 1-96-16,-5 4-99 0,-4-4-248 0</inkml:trace>
  <inkml:trace contextRef="#ctx0" brushRef="#br0" timeOffset="71811.3">6589 11287 536 0,'-14'-6'131'0,"2"-3"0"16,12 1-59-16,6 8-43 0,7 0-15 16,8 0-9-16,5 0-4 0,7 0 0 0,3 4 1 15,3-4-1-15,-1 4 0 0,1-4 0 16,0 0-1-16,-5 0-3 0,-5 0-9 15,-3 0-13-15,-3 0-25 0,-3 3-82 16,-4 1-101-16,-4-1-237 0</inkml:trace>
  <inkml:trace contextRef="#ctx0" brushRef="#br0" timeOffset="78454.06">7303 10685 395 0,'-5'0'85'16,"0"0"1"-16,5 0-69 0,-2 0-6 16,2 0 0-16,0 0 3 0,0 0 2 15,5 0 1-15,-2-4 1 0,3 1-1 0,8-4-1 16,-2 0-3-16,8-3-4 0,-1-1-3 16,2-2-2-16,0-5-2 0,5-2 0 15,-2-4 0-15,3-4-1 0,1-4 0 16,-1-2 0-16,1 0 0 0,-2 0 0 15,0 0-1-15,0 6 1 0,-7 4-1 16,0 4 1-16,-5 4-1 0,-2 6 1 16,-5 2-1-16,-4 3 1 0,-3 5-1 15,0 0 1-15,0 0 0 0,-4 0-1 16,0 0 1-16,1 7-1 0,-3-4 1 0,0 1 0 16,1-4-1-16,0 6 1 0,5-6 0 15,-6 0-1-15,6 0 1 0,-3 3-1 16,3-3 1-16,0 0-1 0,0 5 1 15,0-1-1-15,0 3 0 0,-6 5 0 16,1 2 1-16,-3 4-1 0,-1 6 1 0,-4 5 1 16,-4 4 2-16,0 4 1 0,-1-1 0 15,-2 3 2-15,1 1-1 0,0-2 0 16,4-1-2-16,3-6 0 0,-2-5-2 16,8-3 0-16,4-4-1 0,2-4 0 15,0-5 0-15,0-4-1 0,2-1 1 16,3-1 0-16,2 0 0 0,-3-1 0 15,2-3-1-15,-1 6-2 0,1-6-5 0,-1 5-6 16,1-5-9-16,-6 4-79 16,5-4-16-16,-1 0-79 0,1-4-162 15</inkml:trace>
  <inkml:trace contextRef="#ctx0" brushRef="#br0" timeOffset="79051.35">7973 10318 265 0,'0'0'72'0,"0"-6"5"15,-6 6-37-15,6 0-4 0,-5-5-3 16,-2 5-6-16,3 0-5 0,-2 0-4 16,0 6-3-16,-1-1 0 0,-3 3-2 15,1 2-1-15,-3 3-1 0,3 0 0 0,-2 6-1 16,-2 1-1-16,3 3 0 0,-1 4-2 15,-1 1 0-15,2 1-1 0,-1 1-1 16,3-2-1-16,-3 0 0 0,8-3-2 16,-2-4 1-16,5-1-1 0,0 0 1 15,0-1 0-15,6-3 1 0,1-1 1 16,2 0 0-16,3-4 0 0,4-1 0 16,0-2 0-16,3-4 0 0,-1-4-1 15,6 4-1-15,1-4 0 0,1-7-1 0,1-2 0 16,1-6-1-16,4-1 0 0,-2-2 0 15,-2-3 0-15,0-4 0 0,-3 0 0 16,-3-2 0-16,-7-4-1 0,-2-4 1 16,-8-3-1-16,-5-3 1 0,-9-1-1 15,-6 3 1-15,-8 3 1 0,-3 10 0 16,-5 7-1-16,-5 8 1 0,3 11 0 16,0 4-1-16,1 9 0 0,5 5 0 15,3 3-1-15,2 1-3 0,2 0-2 0,6 3-4 16,1-2-4-16,6-3-8 0,7-1-20 15,5-2-74-15,4-4-85 0,5-5-204 16</inkml:trace>
  <inkml:trace contextRef="#ctx0" brushRef="#br0" timeOffset="80191.42">8530 10359 376 0,'0'-13'88'0,"3"-1"0"15,-3 4-50-15,0 3-23 0,4 2-7 16,-4 5-4-16,0-4-3 0,0 4 1 16,0 0 2-16,0 0 3 0,0-3 2 15,0 3 3-15,0 0 2 0,0 0 0 16,-4 0 0-16,4 0-2 0,-6 4-2 16,1 7-4-16,-2 2-2 0,-3 6-1 0,0 6-2 15,-1 6 0-15,-2 4 0 0,1 0 0 16,1 0 0-16,2-2 0 0,1-3 0 15,2-4-1-15,3-2 2 0,3-5-1 16,-5-3 1-16,5-3 1 16,8-2 0-16,-2-1 2 0,4-4 1 15,1-6 1-15,4 0 0 0,3-6-1 0,5-4 1 16,3-2-2-16,3-3-1 0,2-1-2 16,2-4 0-16,-1-3-1 0,1-3 0 15,-3-5-1-15,-1-2 1 0,-5 0-1 0,0-6 0 16,-8 1 0-16,-2 6 1 0,-5 4-1 15,-3 6 3-15,-6 6 2 0,0 4 0 16,-3 4 1-16,-3 8 0 0,-6 0 1 16,-2 11-1-16,-1 4-1 0,-1 6 0 15,-2 7-1-15,0 5 2 0,5 5 0 16,2 0-1-16,5-2 0 0,6-3 0 0,0-3-2 16,0-3-1-16,7-4-1 0,0-3 0 15,0-1 0-15,2-3 0 0,-2-3-1 16,-1 0 0-16,2 1-2 0,-1-3-5 15,2-3-5-15,0 1-6 0,-3 0-9 16,3-2-10-16,-4-1-90 0,-5-1-92 16,0-5-222-16</inkml:trace>
  <inkml:trace contextRef="#ctx0" brushRef="#br0" timeOffset="80646.42">9053 10609 481 0,'0'0'109'0,"7"-6"1"0,0 3-78 16,0 3-10-16,4-6-9 0,-1 0-4 15,4-1-2-15,1 0-1 0,1-4-2 0,3-2 0 16,0-5-1-16,-1-3-1 0,-2-3 0 16,3-2 0-16,-5-4-1 15,0 0 0-15,-2 0 0 0,-7 5 0 0,-5 1 0 16,0 5 0-16,0 2 0 0,-5 3 0 16,-1 7-1-16,-6 3 0 0,-3 4 0 15,2 7 0-15,-7 6 0 0,-4 6 1 16,-4 6-2-16,4 6 2 0,0 4 0 15,1 4 1-15,1 2 1 0,9-4 2 0,0-2 0 16,9-4 1-16,4-5 0 0,0-4 0 16,3-4 0-16,7-5-2 0,6-3 0 15,4-2 0-15,4-1-1 0,7-3 0 16,6-4-1-16,2 0 0 0,-1 0-2 16,0-6-3-16,-1 1-7 0,-4-2-9 15,-7 0-1-15,-6-3-106 0,-7 0-100 0,-6-5-247 16</inkml:trace>
  <inkml:trace contextRef="#ctx0" brushRef="#br0" timeOffset="81102.23">9515 10943 363 0,'2'-6'86'0,"4"-1"1"16,0 1-27-16,-1 2-44 0,-3 1 4 15,4-2 6-15,-6 2 6 0,3-2 3 0,-3 1 3 16,0 0-1-16,-7-1-3 0,4 0-7 15,-7 0-6-15,0 0-7 0,-5 5-4 16,-4-5-3-16,-7 5-3 0,-9 0-1 16,-6 4-2-16,-9-4-1 0,-13 5 1 15,-5-1-1-15,-11 6 1 0,-11 3-1 16,-12-2 0-16,-8 4 0 0,-8 8 0 16,-10-1 0-16,-5 5 0 0,-5-3 0 15,-2 0-1-15,8 1 1 0,-1-2 0 0,8-1-1 16,11-5 1-16,8 0 0 0,9-6-1 15,13-1 1-15,7-2 0 0,17-4 1 16,8-4-1-16,16 0 2 0,12 0-2 16,16 0-1-16,16-9-7 0,18 3-13 15,13-2-85-15,9 0-26 0,11-5-95 0,5-7-201 16</inkml:trace>
  <inkml:trace contextRef="#ctx0" brushRef="#br0" timeOffset="81744.72">7635 11829 504 0,'5'-5'108'16,"-5"-3"1"-16,10 8-88 0,3-4-11 15,0 0-5-15,4-3 0 0,4-5-2 0,0-5 0 16,10-4-1-16,-2-2-1 0,3-8 1 16,0-4-1-16,1-6 0 0,-5-5-1 15,-1-1 1-15,-3 0-1 0,-4 2 1 16,-6 2-1-16,-4 7 0 0,-1 11 1 16,-2 8-1-16,-7 5 1 0,0 7 0 15,0 10 0-15,-9 4 1 0,0 10 1 16,2 5 3-16,-4 10 3 0,0 10 2 15,-1 3 2-15,-2 5 1 0,0 0 1 0,0 3-3 16,0-7-2-16,1 2-2 0,-3-2-4 16,8 0-1-16,-1-3-1 0,6-5-1 15,3-2 0-15,0-4-4 0,5-9-7 16,4-3-8-16,0-6-14 0,4-5-96 16,0-4-101-16,4-13-246 0</inkml:trace>
  <inkml:trace contextRef="#ctx0" brushRef="#br0" timeOffset="82177.16">8220 11672 420 0,'0'4'103'16,"0"4"4"-16,0 1-53 0,4 1-25 16,-4 2-2-16,3 1-5 0,-3 0-4 15,5-1-4-15,1 0-3 0,0-2-2 16,3-5-2-16,4-1 1 0,0-4-1 16,1 3 0-16,5-3-1 0,1-7 0 15,-1-1 0-15,-2-3-2 0,0-3-2 0,1-5 0 16,-4-1-1-16,0-4 0 0,-7-2 0 15,-3-6-1-15,-4-1-1 0,0-4 0 16,-7-1 0-16,3 1 0 0,-9 3 0 16,3 6 1-16,-5 6 1 0,-2 9 0 15,-3 13 0-15,-3 5 1 0,0 13 0 16,-3 8 0-16,-1 6 0 0,0 6 0 16,0 4-1-16,4 2 0 0,-1-1 0 0,4-3 0 15,8-4-1-15,6-4 0 0,6-4-1 16,10-5-5-16,10-3-7 0,6-9-10 15,5-7-10-15,4-4-94 0,0 0-96 16,2-11-235-16</inkml:trace>
  <inkml:trace contextRef="#ctx0" brushRef="#br0" timeOffset="82552.52">8630 11426 534 0,'-10'-14'122'0,"1"5"1"15,0 9-85-15,-3 11-13 0,2 14-11 16,-1 6-6-16,-1 6-1 0,0 4 0 16,0 3 2-16,3-2 0 0,2-3-1 0,7-6-1 15,0-6 0-15,4-3-2 0,12-3-1 16,4-2-1-16,6-4 0 0,4-5 0 16,1-3-2-16,7-7 1 0,1-4 0 15,-4-5-1-15,3-6 0 0,-1-6 0 16,-4-3-1-16,-3-4-2 0,-7-1-4 15,-7-5-3-15,-8-8-2 0,-8-2-4 16,0 2 0-16,-7 2 1 0,-6 5 1 16,-4 6 4-16,-3 8 3 0,-6 12 4 15,-1 9 3-15,-3 9 4 0,-3 12 1 16,1 4 2-16,2 4 0 0,0 6 1 0,4 2 0 16,0 2-2-16,9 0-1 0,3-3-2 15,8-2-2-15,6-4-3 0,9-3-5 16,8-4-5-16,7-5-9 0,6-8-11 15,3-1-98-15,0-9-1 0,0 0-80 0,2-8-159 16</inkml:trace>
  <inkml:trace contextRef="#ctx0" brushRef="#br0" timeOffset="82810.66">9570 11001 503 0,'-18'21'104'0,"1"0"2"0,-1 9-93 16,4 9-1-16,-3 0 3 0,1 1 4 15,-4-3 5-15,0 4 2 0,3 1 1 16,-6 0-2-16,3 2-2 0,1 2-6 16,-2 1-3-16,2 0-6 0,2-2-3 15,3-5-3-15,2 0 0 0,2-5-1 16,4-10-2-16,1-3-2 0,1-5-2 0,4-4-2 15,-5-4-5-15,5-9-15 0,0-5-108 16,0-5-107-16,0-7-272 0</inkml:trace>
  <inkml:trace contextRef="#ctx0" brushRef="#br0" timeOffset="83158.09">9082 11168 615 0,'-9'-14'131'16,"-1"3"0"-16,5 4-110 0,0 7-9 16,5 3-10-16,-6 2-1 0,3 2-2 15,3 1 1-15,-5 0-1 0,5 0 0 16,0-1 1-16,0-2 0 0,0 1 1 16,5-2-1-16,4 0 1 0,1 1 0 15,3-5-1-15,0 3 0 0,4-3-1 16,-5 0-1-16,2 0 1 0,-2-6-1 0,-4 0 0 15,0-2 1-15,-2-3 1 0,0 1 0 16,-6-1 1-16,0-2 2 0,0 1 1 16,-9 1 0-16,-1 2 1 0,1 3 0 15,-5 3 0-15,0 3-1 0,-1 0-2 16,0 9 0-16,3 1-1 0,1 2-1 16,2 1 0-16,4 2-2 0,5 1-4 0,0-1-6 15,0 1-10-15,5-1-10 0,8-2-88 16,0-4-14-16,3 1-86 0,3-2-172 15</inkml:trace>
  <inkml:trace contextRef="#ctx0" brushRef="#br0" timeOffset="83691.48">9563 11681 515 0,'0'-5'113'0,"0"0"0"0,0 5-88 15,0 0-10-15,0 0-8 16,0 0-2-16,-5 4-2 0,5 1 1 0,-3 1 0 16,3 1 2-16,-6 3 1 0,6 1 0 15,-6 3 0-15,6-2 0 0,-6-1 0 16,6 3-3-16,0-1 0 0,0-2-1 15,0 1-1-15,6-2-1 0,0 1 0 0,0-4 0 16,2-2-1-16,4-5-1 0,1-3-2 16,1-6 0-16,-1-4-1 0,5-5 1 15,-5-1 0-15,-1-2 1 0,-4 3 1 16,-8-3 4-16,0 2 3 0,0 1 2 16,-12 5 2-16,-2 4 0 0,-3 3 0 15,1 6-1-15,-4 4-2 0,0 5-2 16,0 3-3-16,3 5-1 0,2 0-1 15,3 0-4-15,4 0-7 0,3-3-10 0,5 0 7 16,8-4-116-16,4-10-105 0,1 3-262 16</inkml:trace>
  <inkml:trace contextRef="#ctx0" brushRef="#br0" timeOffset="84102.46">9795 10779 449 0,'0'-4'110'0,"0"1"5"16,-2-1-45-16,2 4-31 0,0 0-8 16,0-4-5-16,0 4-3 0,0 0 0 15,0 0-4-15,2 0-4 0,6 0-3 16,4 0-2-16,6 0 0 0,5 0-1 0,5 0-2 15,1-7-1-15,5 1-2 0,-2-1-2 16,0-2-1-16,-4 2-6 0,2-2-5 16,-7 4-8-16,-3 5-10 0,-6 7-10 15,-4 2-38-15,-10 4-64 0,-10 2-90 16,-4 8-206-16</inkml:trace>
  <inkml:trace contextRef="#ctx0" brushRef="#br0" timeOffset="84254.61">9715 11214 552 0,'0'0'121'0,"5"0"4"16,8 0-90-16,6-3-14 0,4 3-9 15,8 0-1-15,1 0-1 0,2 0-2 16,0 0-5-16,0-4-7 0,-2 4-14 16,-4 0-16-16,-2-6-95 0,-2 6-101 0,-3 0-253 15</inkml:trace>
  <inkml:trace contextRef="#ctx0" brushRef="#br0" timeOffset="89716.77">10357 11000 274 0,'0'6'63'0,"6"-3"3"0,-6 2-44 16,5 2 2-16,-5-4 7 0,0-3 7 15,2 4 3-15,-2-4 0 0,6-4-1 16,1-6-3-16,4-3-6 0,-1-4-9 0,9-5-9 16,4-4-5-16,5-4-3 0,5-4-2 15,2 1-1-15,5-1 0 0,0 0-1 16,3 0-2-16,-7 1 1 0,-3 4-2 15,-1 3 1-15,-11 2-1 0,-2 2 0 16,-6 7 1-16,-6 2 1 0,-3 3-1 0,-4 3 1 16,-5 4 0-16,-3 3 0 0,-3 5-1 15,-1 3 1-15,-4 2 0 0,-3 5 2 16,1 5 3-16,-3 4 1 0,-2 6 3 16,0 2 2-16,1 6 1 0,1 4 1 15,-1 7-2-15,1 1-1 0,1 4-2 16,6-5-2-16,-4 2-2 0,4-7 0 15,0-6-2-15,6-9 0 0,-2-5 0 16,6-9 0-16,4-1-2 0,-5-4-4 0,10-4-6 16,-1-3-9-16,7-3-20 0,0 0-85 15,5 0-95-15,3 0-228 16</inkml:trace>
  <inkml:trace contextRef="#ctx0" brushRef="#br0" timeOffset="90189.86">10979 10772 439 0,'0'-10'100'15,"5"1"2"-15,-5 3-70 0,2-1-9 16,-2 2-5-16,0 5-4 0,0 0-2 16,0 0-3-16,-5 8-1 0,1 0-2 15,-4 9-1-15,1 7-2 0,-2 6 1 16,0 5 1-16,4 5 0 0,0 4 0 16,5 2 1-16,-3-5 0 0,3-4 0 15,3-4-1-15,2-6 0 0,6-6 2 16,-2-5-1-16,8-6 1 0,-1-2 0 15,10-8 0-15,3-4 0 0,4-3 0 0,4-5-2 16,3-6 0-16,0-7-2 0,-1-7-2 16,-2-2-3-16,-8-6-5 0,-3-4-3 15,-10-3-3-15,-3-1-1 0,-10 0 0 16,-6 5 2-16,-10 6 2 0,-2 5 3 16,-7 10 4-16,-5 2 1 0,-5 9 1 15,-6 6 0-15,0 10 0 0,-4 6 1 0,2 5 0 16,0 4 1-16,2 5-1 0,4 6 0 15,6 3-5-15,7 2-9 0,7 1-15 16,5-3-83-16,9 2-90 0,13-7-220 16</inkml:trace>
  <inkml:trace contextRef="#ctx0" brushRef="#br0" timeOffset="92665.96">11573 10853 420 0,'-6'-4'98'16,"6"-2"2"-16,-4 0-67 0,4 0-8 16,-4 0-4-16,4-1-5 0,0 1-2 15,0 0-2-15,0 1-1 0,0 0-1 0,0 1 1 16,0 4-1-16,0-7 1 0,0 7-1 15,0-4 0-15,0 4-1 0,0 0-2 16,-4 0-1-16,4 0-3 0,0 0 0 16,0 0-2-16,-3 0-1 0,3 0 0 15,-5 4 0-15,5 0 0 0,-4 3 1 16,4 4-1-16,-4 6 0 0,4 1 0 16,-5 8 2-16,5 5-1 0,-7 6 1 0,7 2 0 15,-3 1 0-15,3 2 0 0,-5-4 0 16,5-4 0-16,0-6-1 0,-5-3 0 15,5-4 0-15,0-5 0 0,8-4 1 16,-3-4 1-16,4-4 0 0,2-4 2 16,7-8 0-16,3-5-1 0,2 0 1 15,5-5-1-15,3-3 0 0,-1-3-2 16,0-4 0-16,0-3-1 0,-4-5 1 16,-2-3-2-16,-2 1 1 0,-5 1 0 15,-4 4 0-15,-3 4-1 0,-4 7 1 0,-3 6 0 16,-3 5-1-16,0 4 0 0,0 3-1 15,0 4 0-15,0 0 0 0,-5 3 0 16,5 5 0-16,-3 5 1 0,3 1 1 16,-7 8 1-16,3 4 1 0,1 4 1 15,-1 3-1-15,1-1 1 0,3-2 0 0,-4 1-1 16,4-4 0-16,0-2-1 0,0-6 0 16,0 0-3-16,4-6-3 0,-4 0-6 15,6 0-7-15,-2-2-9 0,0 3-11 16,1-4-82-16,-1 1-13 0,-4 0-81 15,0-6-162-15</inkml:trace>
  <inkml:trace contextRef="#ctx0" brushRef="#br0" timeOffset="93249.39">12183 11073 397 0,'0'0'107'0,"2"-4"4"15,-2 4-22-15,6-4-54 0,2-2-7 16,3-3-5-16,3-4-4 0,5-2-3 15,0-6-3-15,3-2-2 0,3-2-2 0,-5-3-2 16,1 0-3-16,-2 0 0 0,-5 3-1 16,-1 2 0-16,-6-1 0 0,-7 1-2 15,0 2 0-15,0 5 0 0,-8 3-1 16,-5 0 0-16,-3 5-1 0,-4 8 1 16,-4 9 0-16,-2 4 0 0,0 5 1 15,-1 7-1-15,0 4 1 0,1 5 0 16,6 3 1-16,4-2 0 0,5 1 0 0,11-3 1 15,0-4 1-15,12 1 0 0,7-8 0 16,7-4 1-16,6-5 0 0,6-4-1 16,2-3 1-16,1-6-3 0,1 0-2 15,-4-5-5-15,-2 0-5 0,-8-5-8 16,-3 2-11-16,-8-2-3 0,-1-3-101 16,-5-3-98-16,-7-2-240 0</inkml:trace>
  <inkml:trace contextRef="#ctx0" brushRef="#br0" timeOffset="94091.24">12639 11500 408 0,'0'-4'85'0,"-6"4"0"0,6 5-69 0,0 3-12 16,-3 5-3-16,3 2 2 0,-3 6 3 16,3-1 5-16,-6 5 4 0,3-2 3 15,-1 4 0-15,0 3 0 0,0-4-2 16,-2 2-1-16,3 4-4 0,-2 0-3 15,1 1-1-15,0-2-2 0,4-3-2 16,-4 0 0-16,4-3 0 0,-6-9-1 16,6-3 1-16,0-5 2 0,0-4 1 0,0-4-1 15,-2-7 1-15,2-5-2 0,0-6-2 16,0-6-3-16,2-7-6 0,4-5-2 16,-4-4-2-16,4-3 1 0,0 0 1 15,0 3 3-15,0 0 5 0,2 5 5 16,1 2 3-16,1 6 3 0,3 2 1 15,0 3 1-15,1 7 0 0,4 6-1 0,0 0-1 16,1 9 0-16,-1 0-1 0,2 9-1 16,-1 1-1-16,-2 1-1 15,-1 3-1-15,-2 1-1 0,-2-1-1 0,-5-1-1 16,0-1 0-16,-7 1 0 0,-7-4 1 16,-5 1 0-16,-1 0 0 0,-7-2 0 15,-6-2 0-15,-1 1 0 0,-2 0 0 16,-3-3-1-16,0 1-1 0,2-1-1 15,3-4-2-15,2 6-1 0,4-6-3 0,5 5-4 16,5-5-5-16,3 0-6 0,6 5-3 16,2-5-4-16,0 0-8 0,10 3-87 15,0-3-85-15,7 0-213 0</inkml:trace>
  <inkml:trace contextRef="#ctx0" brushRef="#br0" timeOffset="94448.36">12991 11544 413 0,'0'-9'90'0,"6"2"3"16,-1 0-66-16,-5 1-13 0,7 6-3 16,-7-6 0-16,3 6 3 0,-3-3 0 15,5 3-1-15,-5 0-1 0,3 0 0 16,-3 3-1-16,0 3-2 0,0 4 0 0,-3 2-2 15,-3 7 0-15,-2 3-1 0,-4 3 0 16,-1 4 0-16,-3 4-2 0,-1-2-1 16,4-2 0-16,0 2-2 0,3 0 1 15,2-4 1-15,4-1 1 0,4-2 0 16,0-2 2-16,0-2 1 0,2 0-1 16,4-6 1-16,3 2-1 0,2-2-2 0,2-1 0 15,1 0-2-15,4-3 0 0,3-4 1 16,2-6-1-16,0 0 0 0,6-5-1 15,0-2-1-15,3-2-7 0,-4 1-10 16,-2 0-15-16,-4-2-92 0,-4-1-97 16,-5-2-239-16</inkml:trace>
  <inkml:trace contextRef="#ctx0" brushRef="#br0" timeOffset="94768.02">13189 11740 308 0,'8'0'74'16,"-2"-3"9"-16,1 3-54 0,-1 0 6 15,0 0 7-15,0 0 6 0,-6-4 5 16,5 4-4-16,-5 0-5 0,0 0-5 16,0 0-6-16,-8-5-7 0,-2 5-6 0,-3 0-6 15,-7 0-5-15,-2 5-5 0,-3-1 0 16,-4 0-2-16,0 3-4 0,-4-1-5 16,6-1-10-16,0 0-11 0,-3-5-16 15,2 0-87-15,3 0-99 0,-1-6-227 16</inkml:trace>
  <inkml:trace contextRef="#ctx0" brushRef="#br0" timeOffset="95048.11">13302 11512 531 0,'0'-14'124'16,"-3"3"2"-16,-3-1-88 0,-7 4-13 0,2 1-8 15,-7 0-5-15,-5 1-6 0,-6 6-10 16,-6 7-11-16,0 4-15 0,-4 2-96 15,2 5-100-15,-4 1-252 0</inkml:trace>
  <inkml:trace contextRef="#ctx0" brushRef="#br0" timeOffset="102316.01">3486 12773 318 0,'-5'-5'67'0,"5"5"0"0,0-4-58 15,-2 4-3-15,2 0-3 16,-5 0 2-16,2-4 4 0,3 4 4 0,-5-4 4 15,5 0 2-15,-7-1 2 0,7 2 0 16,-5-1-1-16,5 4-4 0,0-4-5 16,-3 4-3-16,3 0-2 0,-4 0-2 15,4 5-1-15,-6 1-2 0,0 0 1 16,-1 2-1-16,4 0 0 0,-4 0 0 0,-2-1 1 16,2 2 1-16,0 2 0 0,0 3 1 15,0 3 1-15,0 6 2 0,0 4 0 16,1 7 2-16,0 5 1 0,-1 5 0 15,1 1 0-15,-1 5-1 0,1 3 1 16,4-4-2-16,-3 1-1 0,5-2 0 16,-2 1-2-16,2-1 0 0,0-5-1 15,2-2 0-15,3-3-1 0,-3-5 0 0,3-5 0 16,0-8-1-16,-2-3 0 0,1-6 0 16,-2-2 0-16,-2-4-1 15,5-5 1-15,-5 2 0 0,0-2 1 0,0-4-1 16,0 0 0-16,0-5 0 0,-6-4 0 15,1-7-2-15,-2-6-1 0,0-6-3 16,1-6-2-16,-2-5-1 0,2-1-1 16,-1-6-1-16,7 2 1 0,0 0 2 15,0 2 1-15,8 2 2 0,-1-3 2 0,5 0 1 16,1 2 0-16,-1 2 1 0,2 2 0 16,1 1 0-16,5 8 1 0,3 6 0 15,-1 6 0-15,5 4 0 0,0 7 0 16,5 5 0-16,-4 4 0 0,2 9 1 15,-3 1 0-15,-5 5 0 0,1 1 0 0,-6 3 0 16,-5-1 0-16,-1 2 0 0,-8 2 1 16,-3 0 0-16,-3 3-1 0,-8 0 1 15,-1 2-1-15,-5-3 0 0,-7 0-1 16,-3-2 0-16,-2-3-1 0,-4-3-1 16,-4-1 1-16,4-6 0 0,-1 0-1 15,0-5 1-15,3-4-1 0,3 0 0 16,2 0 0-16,4-8 0 0,5 2-1 15,3 0-2-15,8-1-5 0,6 1-6 16,7-3-11-16,7 1-92 0,-1 0-93 0,7-3-232 16</inkml:trace>
  <inkml:trace contextRef="#ctx0" brushRef="#br0" timeOffset="102707.62">3968 12819 396 0,'0'-4'99'0,"0"4"1"16,0-4-52-16,-6 4-19 0,1 5-11 15,-3 4-8-15,0 3-4 0,-2 3-2 0,0 5 0 16,-4 8 0-16,3 5 0 0,-4 2 1 16,-1 3 0-16,2-1-1 0,-5 3 0 15,2 2-1-15,-3-1 0 0,1-1 0 16,0 1 0-16,2 3 0 0,3 1 0 16,6 2 0-16,2-1-1 0,6-3 0 15,5-1 0-15,3-7-1 0,6-6 0 0,1-4 1 16,5-9-1-16,3-5 0 0,4-5 1 15,0-6 0-15,6 0-1 0,2-9 1 16,3-2-2-16,1 2-2 0,0-2-7 16,0 1-11-16,-4 1-92 0,-3-2-90 15,-7 2-233-15</inkml:trace>
  <inkml:trace contextRef="#ctx0" brushRef="#br0" timeOffset="103109.13">3791 13258 473 0,'0'0'103'15,"-6"0"1"-15,6 3-82 0,6 5-7 16,6 0-9-16,0 1 0 0,4-4-1 15,3 0 2-15,4-5-1 0,5-5 1 16,2 0 0-16,7-6 0 0,2-2-2 16,4 4 0-16,-1-4-1 0,-1 1-2 0,-4 2-2 15,-1 1-7-15,-7 5-14 0,-1-2-91 16,-11 2-93-16,-1 0-234 0</inkml:trace>
  <inkml:trace contextRef="#ctx0" brushRef="#br0" timeOffset="103364.42">3889 12839 521 0,'0'-6'117'0,"2"-3"2"16,11 3-82-16,11 2-14 0,9-2-10 0,9 1-6 16,7-1 0-16,6 0-2 0,3 4-2 15,2 2-5-15,-2-8-12 0,-1 4 25 16,0-2-133-16,-3 1-104 0,-9 1-273 16</inkml:trace>
  <inkml:trace contextRef="#ctx0" brushRef="#br0" timeOffset="105966.66">4538 13480 340 0,'6'-3'77'16,"-6"3"0"-16,0 0-51 15,0 0-13-15,0 0-3 0,0 0 1 0,0-4 3 16,0 4 1-16,0 0 3 0,0-4 2 16,0 4 2-16,0-4-2 0,0 4-2 15,0-6-2-15,-6 6-3 0,6-3-3 16,-4 3-3-16,0-4-1 0,-1 4-2 16,-2-7-1-16,4 7 0 0,-2-6-2 15,-1 2 0-15,2 4 0 0,-2 0 0 0,-2-3-1 16,3 3 1-16,-4 3-1 15,1 1 1-15,-1 1 1 0,-1 3 0 0,0 1-1 16,0 5 1-16,-1 1-1 0,-1 3 1 16,1 2-1-16,-1 2 0 0,0 3 0 15,1-3 0-15,-1 2 1 0,2-4-1 16,2 3 0-16,1-4 0 0,2 0 0 0,5 0 1 16,0-1 1-16,4-5 1 0,4 0 0 15,2-1 1-15,2-3 1 0,6-2 0 16,3-1-1-16,2-6 0 0,6 3 0 15,3-3-1-15,2 0-2 0,-1-3-1 16,1 3-2-16,-1-5-7 0,-4 5-6 16,-7 0-12-16,-5 0-92 0,-4 0-94 15,0-4-230-15</inkml:trace>
  <inkml:trace contextRef="#ctx0" brushRef="#br0" timeOffset="106391.29">4680 13661 450 0,'0'0'100'0,"-3"0"0"0,3 0-73 15,-4 3-12-15,4 4-6 0,0 1-4 16,0 2-1-16,0 3-1 0,0 1 1 16,6 0 0-16,0 0-1 0,-1 0-1 0,4-6 0 15,2 2 1-15,5-7-1 0,-1 1 0 16,4-4 1-16,3-5 0 0,3-4-1 16,-1-2 1-16,0-3 0 0,-2-2-1 15,1-4 0-15,-2-2 0 0,-5 0 0 16,-2-2-1-16,-5-2 1 0,-6-4-2 15,-3 0 1-15,-9-1-1 0,-1 2 0 16,-7 3-1-16,-1 5 1 0,-4 7-1 0,-4 6 0 16,-4 8 0-16,1 9 1 0,1 5-1 15,-1 7 2-15,2 5-1 0,1 2 1 16,5 3-1-16,9 1-3 0,0-3-3 16,5-3-6-16,7-3-7 0,7-5-18 15,2-5-71-15,6-6-82 0,3-3-193 16</inkml:trace>
  <inkml:trace contextRef="#ctx0" brushRef="#br0" timeOffset="106803.59">5127 13466 333 0,'0'-8'93'16,"0"0"0"-16,0 4-2 0,0 10-65 15,0 1-13-15,5 9-6 0,-5 0-2 16,0 5 2-16,4 4 2 0,-4-2 1 0,0 0 0 16,0-1 0-16,0 0-1 0,0-3-1 15,0-3-2-15,-3 1-1 0,3-2-1 16,0-3-1-16,0-2-1 0,0-4 1 16,0-1 0-16,0-5 0 0,0 0 0 15,0 0 0-15,6-11 0 0,0-2-1 16,3-3-2-16,9-5-1 0,0-4-1 0,4-4 0 15,3-6-1-15,2 2 1 0,-3 3 0 16,-1 2 1-16,-3 3 0 0,-1 7 1 16,-4 5-1-16,-2 8 0 0,-4 5 1 15,1 9 0-15,-3 3 2 0,-4 7 2 16,-3 5 2-16,0 3 2 0,0 1 0 16,-3 1 1-16,-1-1-1 0,4-4-1 15,-6 15 0-15,6-26-6 16,0-1-5-16,0-3-4 0,5-1-4 15,0-5-8-15,4-3-14 0,-1 0-82 0,7-6-86 16,-1 0-210-16</inkml:trace>
  <inkml:trace contextRef="#ctx0" brushRef="#br0" timeOffset="107081.33">5664 13372 481 0,'-6'-8'105'0,"5"8"-1"15,1 5-78-15,-8 11-11 0,2 7-10 16,0 8-3-16,-1-1 1 0,1 4 0 16,0-1 1-16,0-1 0 0,6-6 0 15,0-4 0-15,6-7 1 0,-2-1 0 16,2-5 2-16,3-2 0 0,-1-7 2 0,2 0-1 16,0-10 1-16,1-1-1 15,4-4-1-15,-1-7-1 0,5-4-2 16,1-8-1-16,1-4-1 0,4-1-1 0,-2 0-3 15,1 2-2-15,-5 5-5 0,0 7-6 16,-5 4-7-16,0 9-11 0,-3 8-41 16,-6 4-44-16,-1 0-78 0,2 0-172 0</inkml:trace>
  <inkml:trace contextRef="#ctx0" brushRef="#br0" timeOffset="112213.21">6436 13325 534 0,'0'-4'113'0,"-5"4"0"0,5-5-93 16,0 5-9-16,7 0-8 0,-1 6-3 0,2 0 0 16,3 2 3-16,1-1 3 0,2-2 4 15,1-1 3-15,6-4 3 0,3 0 2 16,4 0 0-16,4-9-1 0,2 3-3 15,5-3-4-15,-1 3-4 0,-3 0-4 16,-1 2-9-16,-7 1-10 0,-3-1-12 16,-8 4-19-16,-3 0-86 0,-9 4-98 15,-4 1-228-15</inkml:trace>
  <inkml:trace contextRef="#ctx0" brushRef="#br0" timeOffset="112570.85">6499 13640 504 0,'-7'3'107'0,"4"3"0"16,3-2-88-16,0 1-10 0,8-1-5 16,3-1 1-16,4-3 1 0,5 0 1 15,1 0 2-15,5 0-1 0,2 0 0 16,4-6 0-16,1 1-1 0,-1 5-3 15,-3-6-6-15,2 3-6 0,-5-1-7 16,-6 4-8-16,-6 0-12 0,-7 0-9 0,-7 4-26 16,-2 0-20-16,-11 5 1 0,-12-1 7 15,-2 3 19-15,-7 1 36 0,-6 0 27 16,-4 3 39-16,4-1 31 0,1-3 13 16,3 4 5-16,2-5-6 0,4 1-21 15,9-4-15-15,1-2-9 0,7-5-9 16,7 4-8-16,6-4-6 0,8-4-5 15,9 1-3-15,9-4-3 0,7 1-2 16,10-1-5-16,8 3-14 0,3 0-103 16,3 4-102-16,-6 0-262 0</inkml:trace>
  <inkml:trace contextRef="#ctx0" brushRef="#br0" timeOffset="146145.1">8072 12687 403 0,'5'-9'93'0,"-5"-3"1"16,4 7-63-16,-4 0-11 0,0-1-9 0,0 0-3 15,-4-1-2-15,4-1 1 0,-7-3 3 16,1-2 1-16,0-6 1 0,-3-3 2 16,1-2 0-16,-2-4-1 0,-1 0-1 15,-1-1-2-15,0-1-3 0,0-1-2 16,0 3-1-16,0 5-1 0,-1 2-1 16,0 0 0-16,-2 1 0 0,-3 7 1 15,2 2-1-15,-5 5 0 0,0 1 0 0,-3 5 0 16,-1 7 0-16,1 5-1 0,1 10-1 15,-2 5 1-15,4 5-1 0,2 3 1 16,2 3-1-16,4 4 1 0,1-1-1 16,4-2 1-16,8-3-1 0,0-4 1 15,0 0 0-15,11-5 0 0,4-5 0 16,2-3 1-16,6-6-1 0,6-6 0 16,4-3 1-16,1-4-1 0,0-8 1 15,-1-5-1-15,1-2 0 0,-5-3 1 0,-6-3-1 16,-3-5 0-16,-7-4 0 0,-4-1 0 15,-3-3-1-15,-6 1 1 0,0 2 0 16,-4 5 0-16,-2 5-1 0,1 4 0 16,0 10 0-16,-2 7-1 0,4 0 0 15,-2 10 0-15,-2 9 0 0,5 5 1 16,-2 8 0-16,4 4 0 0,-5 5 1 0,5 3 0 16,-3 1 0-16,3-3 0 0,0-4 1 15,0 0-1-15,-5-2 0 0,5-2 0 16,0-3-1-16,0-2 1 0,-2 2 0 15,2 1 0-15,-8-3-1 0,0-2 1 16,-2-1 0-16,-6-2 0 0,-4-3 0 16,-7-3 0-16,-2-5 0 0,-5-1 0 15,-6-7-1-15,0-5 0 0,-2 0 1 16,5-5-1-16,-1-2 1 0,7-5-3 16,2-1-3-16,8 1-7 0,3-4-9 0,9-3-101 15,4-3-98-15,8-3-251 0</inkml:trace>
  <inkml:trace contextRef="#ctx0" brushRef="#br0" timeOffset="146727.29">8309 12537 352 0,'6'-21'78'0,"-5"-1"0"16,6 4-56-16,-1 2-1 0,-6 2-2 15,0 2 2-15,0 3 3 0,0 0 2 16,-8 1 2-16,0 3-1 0,1 5-7 16,-6 0-4-16,2 5-3 0,-1 10-4 15,-2 9-1-15,0 9-1 0,-4 7 0 16,1 5 1-16,-1 5 0 0,3 1-1 0,1 3 1 15,1-4-2-15,6-2-1 0,7 2-1 16,0-3 1-16,12-7-2 0,6-5 2 16,6-7 0-16,9-9 1 0,7-9-1 15,5-14 1-15,3-12-1 0,3-8-1 16,5-10 0-16,-1-4-2 0,-2-8-1 16,-5-4-1-16,-4-2-3 0,-5-3-2 15,-9-5-2-15,-12-3 0 0,-10-6 0 16,-8 5 0-16,-13 6 0 0,-7 6 3 0,-14 12 2 15,-6 19 2-15,-6 21 0 0,-3 14 1 16,-8 21-1-16,-4 12 2 0,0 15-1 16,5 7-3-16,2 6-10 0,5 5 1 15,7-2-108-15,14-3-97 0,10-8-252 16</inkml:trace>
  <inkml:trace contextRef="#ctx0" brushRef="#br0" timeOffset="150354.1">9008 12868 263 0,'0'-20'74'16,"-3"5"4"-16,3-4-31 0,0 1-6 0,0 3-8 15,3-1-5-15,-3 3-4 0,5 0-3 16,-5-1-3-16,4 0 0 0,-4 5-1 15,4 1-1-15,-4 3-1 0,0 2-3 16,0 3-4-16,0 0 0 0,0 8-2 16,0 6-1-16,-7 1 0 0,3 8 0 15,-5 4 1-15,4 7 1 0,1 4-1 16,-2 1-1-16,6-2-1 0,0 0-1 16,0-2 0-16,4-8 0 0,2-6-1 15,1-5 1-15,4-8 1 0,2-8-1 0,6-6 0 16,2-6 0-16,1-5 0 0,5-6 0 15,2-6-2-15,1-3 0 0,0-3 0 16,0 1-1-16,-1-3 0 0,-2 0 0 16,-4 2 0-16,-3 1 0 0,-3 9-1 15,-4 3 1-15,-1 3 1 0,-6 7-1 0,-3 6 0 16,-3 2-1-16,0 4 0 0,0 4 1 16,0 4 2-16,-7 5 1 0,-1 5 2 15,1 2 1-15,-2 4 3 0,0 4 0 16,1 4-1-16,2 0-1 0,4 4-1 15,2-3-3-15,0 1 0 0,7 0-1 16,1-2 1-16,0-4-2 0,4-6-2 0,1-2-2 16,-1-6-7-16,1-2-7 15,0-4-8-15,-4-3 6 0,4-5-106 16,-1 0-94-16,0-9-233 0</inkml:trace>
  <inkml:trace contextRef="#ctx0" brushRef="#br0" timeOffset="150844.84">9721 12887 428 0,'2'0'87'15,"3"0"1"-15,2 0-82 0,-1 0-2 16,2 4 5-16,0-4 5 16,1-4 5-16,0-1 1 0,2-5 1 0,-2-4 1 15,8 1-2-15,-3-4-5 0,1-5-4 16,-2-1-4-16,4 0-2 0,-8 2-1 0,2-4-1 15,-4 0-1-15,-5 2 0 0,-2 2 0 16,0 1-2-16,-7 4 0 0,-1 3-1 16,-3 4 0-16,-4 6-1 0,-3 3 0 15,0 7 0-15,-4 5 0 0,2 6 1 16,-1 4 0-16,-2 6 1 0,5 3 1 16,-2 0 0-16,4 1 2 0,6 0 0 15,4 1 1-15,6-4 0 0,2-3 1 16,10-3 0-16,8-3 1 0,6-5 1 0,6-5-1 15,4-10 1-15,3 0-1 0,2-6-1 16,1-1 0-16,-6 0-5 0,-3 0-8 16,-2 0-9-16,-8 3-17 0,-3-2-88 15,-2 3-94-15,-4-3-232 16</inkml:trace>
  <inkml:trace contextRef="#ctx0" brushRef="#br0" timeOffset="151651.99">10230 13134 374 0,'-2'0'97'0,"2"3"4"0,-5-3-45 15,0 0-19-15,3 0-6 0,-3 0-4 16,0 0-4-16,1-3-5 0,-2 3-3 0,0-6-3 16,-2 0-3-16,-4 3-2 0,-1-1-2 15,-6 4 0-15,-1-4-1 0,-6 4 0 16,-2 0 0-16,-4 0-1 0,-2 3 0 15,-6-3 0-15,-1 4 0 0,-4-4 0 16,-4 6 0-16,-1-6 1 0,-3 6 0 16,-4 1-1-16,3 2 1 0,-1-2-1 0,-1 2-1 15,0-2 1-15,-1 1-1 16,3 0 0-16,1-3 2 0,0 0-1 0,-1 2 0 16,2 0 0-16,5 0 0 0,-2 0 0 15,3-2 0-15,-4-1 0 0,7 1-2 16,-1-5 1-16,-2 7 0 0,1-7 0 15,-1 8-1-15,0-3-1 0,5 2 1 16,0-2 0-16,0-1-1 0,1-4 1 16,0 5 0-16,0-5 0 0,-2 0 0 0,3-3 0 15,-2 3 0-15,0 0 0 0,-1 0 0 16,-2 0-1-16,4 5 1 0,0-2-1 16,-1 3 0-16,2-2 1 0,1 0-1 15,0-4 0-15,-1 0 0 0,3 0 1 16,1-4 1-16,-2-5 1 0,3 3 1 15,-1-3 1-15,-2 0-1 0,7 1 0 16,-1 0 0-16,3 3-2 0,-1 0-1 0,4 0 0 16,2 2-1-16,3 3 1 0,6-7 1 15,1 3 0-15,1 0 0 0,5 4-1 16,1-6 1-16,1 6-1 0,2-3 0 16,3 3-5-16,0 0-1 0,0 0-6 15,9-5-9-15,1 5-14 0,4-6-103 16,6 6-108-16,3-7-261 0</inkml:trace>
  <inkml:trace contextRef="#ctx0" brushRef="#br0" timeOffset="155574.09">8072 13651 416 0,'5'-10'93'0,"-1"3"1"15,-4 1-71-15,0 3-10 0,0 3-7 16,0 0-3-16,-6 0-1 0,2 6 0 16,-1-2 1-16,0 1 4 0,-4 1 4 15,1 1 1-15,-1 2 2 0,2 1 1 0,-8 8 0 16,7 1-2-16,-2 6-2 16,0 7-1-16,3 5-2 0,2 7-1 0,5 2-2 15,0 0 0-15,9-3-2 0,4-6 0 16,3-7 0-16,5-9 1 0,2-8 0 15,3-7 2-15,5-6 0 0,1-13 0 16,4-6 1-16,1-6-1 0,-1-5-2 16,3-7 0-16,-6-6-1 0,-2-2-1 0,-3-4-3 15,-11 4 0-15,-7 1-1 0,-10-2 0 16,-6 5 0-16,-10 4 0 0,-8 5 0 16,-5 13 1-16,-7 9 1 0,-4 10 1 15,-6 11 0-15,-3 13 2 0,-1 12-1 16,0 7 0-16,3 8 1 0,4 7-1 15,7 4-1-15,9-4-7 0,12-2-8 16,11-7-12-16,11-5-13 0,7-16-83 16,14-8-93-16,7-11-214 0</inkml:trace>
  <inkml:trace contextRef="#ctx0" brushRef="#br0" timeOffset="155861.4">8497 13959 553 0,'-5'0'118'15,"5"10"2"-15,-4 10-94 0,-2 9-14 16,-5 10-7-16,-2 8-2 0,-4 3 1 0,1 7-2 16,-4-2-2-16,2-1-3 0,3-6-5 15,8-7-7-15,2-5-10 0,5-6-17 16,5-8-79-16,2-10-88 0,3-12-211 16</inkml:trace>
  <inkml:trace contextRef="#ctx0" brushRef="#br0" timeOffset="156394.31">8732 13493 479 0,'0'-9'112'16,"0"1"3"-16,0 3-75 15,-3 0-15-15,3 5-6 0,0-4-4 0,0 0-4 16,0 1-3-16,0-4-1 0,6 0-2 16,1-4 0-16,10-5-2 0,2-2 0 15,6-1 0-15,7 1-1 0,2 0 0 0,4 4 0 16,2 3 0-16,-6 11 0 0,1 0-1 15,-2 7-1-15,-6 4 1 0,-3 6-1 16,-6 3 0-16,-4 3 2 0,-8 5 0 16,-6 2 2-16,-13 4 0 0,0-2 1 15,-4 2-1-15,-2 1 1 0,-1-7-1 0,3-3-2 16,3-6-2-16,3-4-2 0,7-2-1 16,4-4-1-16,6-2 1 0,5 2-1 15,9 1 1-15,6 3 1 0,1-1 2 16,6 3 0-16,0 6 0 0,-3-2 0 15,-1 5 0-15,-6-1-1 0,-6-1 1 16,-5 3-1-16,-9 1 2 0,-3-4 2 16,-9-1 1-16,-4-2 3 0,-7-1 1 15,-1-4 2-15,-10-2-1 0,0-1-1 16,-5-1-2-16,0-4-5 0,0-2-7 16,3-4-5-16,3 6-9 0,5-6-9 15,5 0-11-15,3-8-93 0,6-2-95 0,7-4-233 16</inkml:trace>
  <inkml:trace contextRef="#ctx0" brushRef="#br0" timeOffset="156761.51">9669 13339 528 0,'0'-20'127'0,"-3"-2"0"0,-5 5-63 15,-2 9-41-15,-2 8-12 0,-1 0-6 16,-1 5-2-16,-3 5-3 0,-3 7 1 16,0 6 0-16,3 7 0 0,-2 8 1 15,6 4 1-15,-1 8-1 0,1 2 1 16,1 0 0-16,4-2-1 0,2 0 1 0,2-2-1 16,4-4-1-16,4-6 1 0,7-4-1 15,5-8 0-15,3-5 0 0,10-8 1 16,2-13-1-16,3 0 0 0,3-12 0 15,-2-6 0-15,-2-3 0 0,-2-4 0 16,-9-5 0-16,-9 0-1 0,-6 1 1 0,-7 1-1 16,-8 8-1-16,-6 3 0 0,-6 6 0 15,-6 11 0-15,-5 0 0 0,0 13 0 16,-4 6-4-16,4 5-4 0,1 7-10 16,2 7-10-16,3 3-21 0,6-1-82 15,5-4-95-15,8-3-223 0</inkml:trace>
  <inkml:trace contextRef="#ctx0" brushRef="#br0" timeOffset="157109.01">10958 12929 526 0,'5'-13'123'0,"-3"2"4"15,-2 1-83-15,0 4-8 0,0 1-4 16,0-1-5-16,-6 2-2 0,-9 4-3 0,3-5-2 15,-8 5-4-15,-6 0-4 0,-3 5-3 16,-9 3-2-16,-2 1-3 0,-5 3-2 16,2 6-8-16,-2 1-9 0,-1 6-8 15,7 0-14-15,4 3-15 0,2-3-96 16,2 2-106-16,5-3-243 0</inkml:trace>
  <inkml:trace contextRef="#ctx0" brushRef="#br0" timeOffset="157326.72">11119 13077 520 0,'-11'8'117'15,"-7"1"3"-15,-2 4-91 0,-3 1-6 16,-2 0-1-16,-5-1-3 0,-5 0-4 15,-4-2-3-15,-3-1-3 0,-3 1-3 16,-1-4-7-16,-1 1-16 0,1 0-110 16,6 1-108-16,7-4-277 0</inkml:trace>
  <inkml:trace contextRef="#ctx0" brushRef="#br0" timeOffset="161543.18">11329 12894 307 0,'-11'4'80'0,"0"-4"4"16,0 0-17-16,4 5-36 0,0-5 2 15,1 0 2-15,-1 3 2 0,3-3-3 0,1 0-2 16,3-8-4-16,-5 4-7 0,5-5-5 15,0-2-5-15,6-2-4 0,0-3-2 16,6 1-2-16,3-1-1 0,5-1 0 16,3 0-1-16,2 2 0 0,3 4 1 15,-1 1 0-15,0 5-1 0,-1 5 0 16,-2 0 0-16,-1 8 0 0,-2 3 0 16,-3 3-1-16,-1 10 0 0,-4 4 1 15,-6 9 0-15,-3 8 0 0,-4 5 0 0,-11 8 1 16,-5 5 1-16,-5-4-1 0,-3 4 0 15,-2-3 0-15,-3-5 0 0,-1-3 0 16,3-2-2-16,4-4 1 0,-1-2-1 16,9-9 1-16,1-5-1 0,4-5-1 15,10-5 1-15,5-6 1 0,9-3 0 0,6-5 2 16,13-6 0-16,8-4 2 0,10-6-1 16,3-2 0-16,6-4 0 0,1-3-4 15,1-2-4-15,-3 2-8 0,-5 2-10 16,-8 4-15-16,-3-1-91 0,-9 1-98 15,-2 1-236-15</inkml:trace>
  <inkml:trace contextRef="#ctx0" brushRef="#br0" timeOffset="161976.31">11884 12744 463 0,'0'-7'105'0,"-7"7"-1"16,-1 0-69-16,-4 16-16 0,1 8-9 16,-5 7-4-16,0 8 0 0,-2 5 1 15,3 2 0-15,0 0 0 0,7-4-2 16,4-7 0-16,4-5-1 0,0-6-1 15,10-10 0-15,6 1 0 0,7-5 0 16,7 1 0-16,8-1 0 0,3-1 0 0,5 1 0 16,3 0-1-16,2 5 1 0,-7 6-1 15,-3-2 0-15,0 6 0 16,-8 2-1-16,-7 4 0 0,-6 3 2 0,-6 0 0 16,-4 0 2-16,-10 0 2 0,0-2 1 15,-8-2 2-15,-6-1 0 0,-3-6-1 16,-5-2 0-16,-2-5-2 0,-5 1-1 15,-1-4-1-15,1-6-1 0,0-1-1 0,0 0 0 16,2-6-1-16,3 0-2 0,2 0-2 16,5-5-5-16,-1-2-8 0,3 0-12 15,5-3-57-15,4-3-47 0,1-6-92 16,5-6-202-16</inkml:trace>
  <inkml:trace contextRef="#ctx0" brushRef="#br0" timeOffset="162193.29">11827 12846 459 0,'-3'-34'103'0,"3"0"0"0,0 6-75 0,5 11-12 16,3 5-6-16,3 1-4 0,5 4 0 15,2 7 0-15,6-4 1 0,3 4 1 16,5 0-1-16,5 0 1 0,8 0 0 15,5 0-3-15,3 6-5 0,0-2-10 0,3 3-18 16,-5 2-84-16,-2 0-90 0,-2 0-226 16</inkml:trace>
  <inkml:trace contextRef="#ctx0" brushRef="#br0" timeOffset="162632.7">12594 13093 497 0,'-3'12'107'0,"-1"5"1"0,-2 4-88 0,-2 10-9 0,1 3-3 15,1 4 0-15,0 3 0 0,6-1-1 16,0-1 1-16,3-2 0 0,6-5 1 16,12-2 0-16,-1-9 3 0,7-4 0 15,6-6 0-15,6-11 1 0,2-4-2 16,5-9-1-16,-2-5-2 0,-3-5-2 0,2-9-1 16,-6-3-1-16,-4-6-2 0,-8-2 0 15,-10-3-1-15,-6-8-1 0,-9-6-1 16,-10 0 0-16,-9 1 0 0,-14 10-1 15,-9 7 1-15,-10 13-1 0,-1 13 1 16,-6 21 0-16,-3 16 0 0,4 15 1 16,3 6 0-16,6 8 1 0,8 7-1 15,8 0 2-15,8 1-1 0,14-2-1 16,11-5-1-16,6-2-4 0,15-6-7 0,12-6-9 16,9-6-13-16,5-5-95 0,6-8-99 15,0-11-241-15</inkml:trace>
  <inkml:trace contextRef="#ctx0" brushRef="#br0" timeOffset="165632.34">13260 13125 402 0,'9'-20'89'0,"-2"4"1"0,1-1-66 15,-3 6-9-15,0 4-4 0,-3 0-1 16,-2 3-2-16,5 4 1 0,-5 0 1 16,6 4 2-16,0 3 2 0,1 5 0 15,1 5 0-15,0 4 1 0,2 3 0 16,-1 6-2-16,-2 2-2 0,1-1-3 0,2-2-2 15,-2-1-1-15,2-1-1 0,-1-4-1 16,5-4 0-16,-1-7 1 0,1-2 0 16,4-7-1-16,1-7 1 0,1-7 0 15,1-9-1-15,3-6-1 0,-1-8-2 16,1-3-1-16,-4-6 0 0,-1-3-1 16,-5-4 0-16,-5 3 0 0,-2 5 0 0,-2 8 1 15,-5 6-1-15,0 9 0 0,0 12-2 16,0 12 1-16,-5 12 1 0,-1 9 2 15,-2 5 2-15,1 7 4 0,-5 6 4 16,-1 3 2-16,3-2 0 0,0-4-1 16,2 0-1-16,3-4-2 0,5-6-2 15,7-4-2-15,4-6-3 0,3-5-2 0,4-2-5 16,3-8-4-16,-1-6-8 0,1-3-10 16,4-8-17-16,-5-2-81 15,-2-3-92-15,-5 0-217 0</inkml:trace>
  <inkml:trace contextRef="#ctx0" brushRef="#br0" timeOffset="165990.87">13897 13227 349 0,'7'9'85'0,"-3"2"5"0,-1-1-51 15,2 2-10-15,0-3 0 0,-2 0 0 16,3-3 0-16,1-2-3 0,0-4-3 15,4 0-3-15,1-8-2 0,1-3-4 16,2-2-3-16,0-5-4 0,4-2-2 0,-5-2-2 16,0-3-1-16,-2-3 0 15,-2-2-1-15,-7-2 1 0,-3 0-1 16,0 1-1-16,-6 6 0 0,-1 4 0 0,-5 8 0 16,-2 13-1-16,1 8 0 15,-3 12-1-15,-2 5 1 0,-1 5 1 0,-2 5 0 16,3 3 1-16,1 2 3 0,4-5 1 15,0-2 1-15,6 1 1 0,7-3 1 16,0-1 0-16,12-4 0 0,5-5-1 0,7-5 0 16,5-4-2-16,4-6-1 0,7-6-4 15,0-12-6-15,4 2-11 0,-3-4-13 16,-3 0-97-16,-9 0-100 0,-6 3-245 16</inkml:trace>
  <inkml:trace contextRef="#ctx0" brushRef="#br0" timeOffset="166608.79">14427 13635 433 0,'-4'-4'95'0,"-6"4"0"0,2 0-72 0,-4 6-8 15,3 4-5-15,-2 1 0 0,3 5 1 16,-3 4 1-16,4 2 2 0,1 2 1 16,3 8-2-16,3 4-1 0,-4 2-3 15,4 2-2-15,5 1-2 0,-3-2-1 16,4-3-2-16,0-9 0 0,-1-4 0 16,1-6-1-16,-3-6 0 0,2-5 2 15,-5-6 0-15,1 0 0 0,-1 0 1 16,0-13-2-16,0-2-1 0,-2-9-2 0,-3-7-6 15,-1-7-4-15,-1-6-1 0,1-6-1 16,4 2 0-16,2 3 2 0,0 6 4 16,0 5 3-16,8 8 3 0,6 5 2 15,0 9 1-15,9 7 0 0,-3 5 2 16,4 4 0-16,1 4 1 0,0 3 1 16,-3 7 2-16,-3 1 0 0,0-1 1 15,-2 2-2-15,-3-1-1 0,-5 3 0 0,-2 1-2 16,-7-2 0-16,0-1-1 0,-5 0 1 15,-3-1 0-15,-3-1 2 0,-5-5-1 16,3-8 2-16,-7-5-1 0,2 0 0 16,-3-4-2-16,0-4-4 0,-1-3-5 15,-1-2-7-15,3 0-8 0,3 2-15 16,5-1-87-16,1 4-93 0,9 0-224 16</inkml:trace>
  <inkml:trace contextRef="#ctx0" brushRef="#br0" timeOffset="166913.57">14708 13658 453 0,'0'-5'98'0,"0"1"-2"0,0 4-80 0,0 0-6 16,0 0-2-16,0 4 2 0,-4 1 2 15,4 3 2-15,-7 3 2 0,3 6 3 16,0 1-2-16,-3 4-1 0,0 6-4 15,-4 4-2-15,2 2-3 0,-1 4-2 16,0-2-1-16,2 1 0 0,3-2-1 16,0-4 0-16,5-6 0 0,0-3 0 0,5-3-1 15,2-3 1-15,2-6-1 16,4 2 1-16,5-2-1 0,2-1 1 16,4-1-1-16,5-3-1 0,3 0-4 0,2-5-3 15,3 0-5-15,2 0-7 0,-1-7-10 16,-6-1-23-16,0-1-71 0,-10-2-86 15,-4-3-202-15</inkml:trace>
  <inkml:trace contextRef="#ctx0" brushRef="#br0" timeOffset="167121.41">14553 13927 497 0,'0'-9'108'15,"14"2"1"-15,2 1-82 0,3 6-12 0,4 0-11 16,4 6-2-16,5-3 0 16,1 1 1-16,4-4 0 0,-2 0 0 0,0 0 0 15,4-4-3-15,-6-2-5 0,-2 0-7 16,-4-2-20-16,-6 0-79 0,-7-4-89 16,-2-3-216-16</inkml:trace>
  <inkml:trace contextRef="#ctx0" brushRef="#br0" timeOffset="167266.18">14672 13647 575 0,'-8'-8'126'0,"8"-1"0"15,8 1-92-15,4 8-14 0,5 0-14 16,6 0-5-16,9 0-4 0,4 5-3 16,4 1-8-16,2 1-12 0,2-1-24 15,-2 1-77-15,1-1-95 0,-6-1-218 0</inkml:trace>
  <inkml:trace contextRef="#ctx0" brushRef="#br0" timeOffset="172762.72">15159 11631 321 0,'-14'-19'82'16,"-4"1"2"-16,9 0-46 0,-2 1-5 16,3 4-10-16,3 2-6 0,0 1-2 15,2 3-3-15,-2 0 0 0,5 3 0 16,-6 0-1-16,6 4-2 0,0-5-1 0,-2 5-3 15,2 0-1-15,0 0-1 0,0 5-2 16,6-5 0-16,1 8 0 0,1-4 0 16,8 0 1-16,5 1 0 0,4 3 0 15,8-1 1-15,7 0-1 0,8 0 1 16,5 4-1-16,4-1 0 0,5 3 0 16,4-6-1-16,-2 2 0 0,2 2 0 15,-1-3 0-15,-5-1 0 0,0 0 0 0,-8-1-1 16,-11 1 1-16,-3-3-1 15,-10 0 1-15,-9-4-1 0,-11 5 4 0,-2-5 3 16,-6 0 0-16,0 0 1 0,-7-7 0 16,0 3 0-16,-2 0 0 0,-2-1-4 15,-1 2-2-15,0-2-1 0,4 5 0 16,1-3-3-16,1 3-4 0,2 0-4 0,4 0-4 16,0 0-7-16,0 0 29 0,4 0-120 15,-4 0-86-15,0-5-226 0</inkml:trace>
  <inkml:trace contextRef="#ctx0" brushRef="#br0" timeOffset="173209.93">15796 11157 388 0,'-19'-18'88'0,"2"1"2"15,1 4-60-15,2 1-5 0,-1-1-3 16,4 2 1-16,-1 0-1 0,2 2 1 16,5 3-2-16,-1 2-5 0,6 4-4 0,-4-4-3 15,4 4-4-15,5 4-3 0,3 3-1 16,1 2 0-16,3 8-1 0,4 0 1 16,4 4-1-16,7 2 0 0,2 4 0 15,5 2 1-15,2-4-2 0,3 0 0 16,2 1 1-16,1 1 0 0,1-2 1 15,-4-4 0-15,-2-1-1 0,-1 0 0 16,-3 1 0-16,-1 2 1 0,-4 2-1 16,-2 2 0-16,-5 1 0 0,-5-1-1 15,-3 2 1-15,-8-4 0 0,-5 0 0 0,-12-3 0 16,-9 4 0-16,-7 0 0 16,-10 3 0-16,-4 6 1 0,-7 2-1 15,0 2 1-15,-4 3 0 0,6-1 0 0,0-1 0 16,3-3 1-16,7-7-1 0,4-5 1 15,7-4-1-15,8-6 1 0,5-5-3 16,6-3-3-16,1-3-4 0,6-4-6 0,8 0-10 16,0 0-89-16,2 0-91 0,-1 0-221 15</inkml:trace>
  <inkml:trace contextRef="#ctx0" brushRef="#br0" timeOffset="173490.12">15098 12146 452 0,'-12'-7'111'16,"1"-3"1"-16,5 3-65 0,6 0-17 15,4-2-11-15,8-1-6 0,10 1-4 16,7 1-5-16,10-2-1 0,13 0-1 0,13 1 1 16,3 0 0-16,5 5-1 0,4 1 1 15,1 3-3-15,-2 0-7 0,-9 6-9 16,-7 1-101-16,-8 4-96 0,-16-4-247 16</inkml:trace>
  <inkml:trace contextRef="#ctx0" brushRef="#br0" timeOffset="174522.98">14377 10383 374 0,'-6'-8'94'15,"-1"-2"0"-15,0 1-38 0,7 0-35 16,0 0-9-16,0 2-5 0,3 1-3 0,4-1-2 16,-1 1-1-16,7-1 0 0,0 3 1 15,1 4-1-15,4-2 0 0,-1 2 0 16,5 0 0-16,-2 6 0 0,-1 1-1 15,2 5 1-15,0 0-1 0,-1 2 0 16,1 4 1-16,-1 1-1 0,1 5 1 16,1 3-1-16,-2 7 1 0,-4 1 0 0,-2 3 0 15,-2 4-1-15,-5 2 2 0,-7 0 0 16,0 5 1-16,-3 1 0 0,-5 8 0 16,-2 9 1-16,-4 2-1 0,-3 5 0 15,2 2 0-15,-4 2 0 0,3 0-2 16,-1-2 1-16,4-3-1 0,-1-2 1 15,5-1 0-15,-2-8-1 0,5 1 1 16,-1-5 0-16,7 0 0 0,0-1 0 16,7 1 0-16,5-5 0 0,2 2 0 0,6-6-1 15,1-8 0-15,5-7 0 0,1-7 0 16,4-4 0-16,-2-5 0 0,3-5-1 16,1-5 1-16,-2-2 0 0,-4-1 0 15,-1-5 0-15,-3 0 0 0,-6-9 0 16,-3 2 0-16,-5-1 1 0,-2 1-1 15,-7-2 0-15,0 3-1 0,-12-3 0 16,0 6 1-16,-6 3-2 0,-1-4 1 0,0 4 0 16,-4 7 0-16,-2-1 0 0,4 5 0 15,-2-2 0-15,3 7 0 0,3-3 0 16,1 3 0-16,6 3 0 0,4 3 1 16,6 3-1-16,0 7 0 0,5 2 0 15,2 5 0-15,7 2 0 0,0-1 0 16,5 1 0-16,0 0 0 0,2 1 0 15,0-3 0-15,-1 1 0 0,-2 3 0 16,-2 3 0-16,-2 3 0 0,-1 1 1 0,-2-3-1 16,-5 2 0-16,-6-4 1 0,0-4 0 15,0-2 2-15,-13-7 2 0,-1-1 2 16,-5-3 1-16,-4-4 0 0,-4 0 0 16,-1-6 0-16,-5-3-2 0,0-1-7 15,-1-5-13-15,-2-3-101 0,3 0-97 16,2-6-251-16</inkml:trace>
  <inkml:trace contextRef="#ctx0" brushRef="#br0" timeOffset="177834.18">17113 11118 373 0,'-5'-13'89'0,"-2"-2"-3"15,7 7-53-15,-3 4-18 0,-1 4-10 16,1 6-5-16,-2 4-2 0,-2 2-1 16,-1 4 4-16,-2 2 4 0,-1 4 2 15,-3 3 3-15,-1 3 1 0,-5 10 1 0,-1 10 1 16,-6 11-1-16,-4 7-1 0,-4 4-2 15,-3 5-1-15,-2 5-2 0,-1 2-2 16,-3-1-1-16,6-6 0 0,1-6-2 16,-2-3 1-16,6-7 1 0,0-9 1 15,-1-10 2-15,1-10 3 0,0-8 0 16,1-7 1-16,-1-6 1 0,5-2 0 16,-1-7-1-16,5-10-3 0,3-5-2 15,3-7-2-15,3-11-1 0,4-11-2 16,5-9 0-16,6-8-2 0,3 1 1 15,7-5-1-15,10 4 1 0,0 5 1 16,7 13 0-16,2 7 1 0,-1 11-1 0,7 6 0 16,-3 9 0-16,-4 6-1 0,4 4 0 15,-5 8-1-15,2 3 1 0,-1 4-1 16,1 8 1-16,-2 1 1 0,4 7 1 16,-3 7 0-16,5 6 1 0,-1 4 1 0,2 2 0 15,3-1 0-15,-1-1 1 0,0-4 0 16,1-8 0-16,-2-5 0 0,0-8 0 15,-4-4 1-15,0-3-1 0,-4-3 0 16,-1-2-3-16,-5-1-7 0,-3 0-8 16,-5 1-14-16,-6-1-92 0,-3-1-97 15,-4-2-236-15</inkml:trace>
  <inkml:trace contextRef="#ctx0" brushRef="#br0" timeOffset="182577.01">18219 13037 346 0,'6'-15'79'0,"1"3"3"15,-1-1-41-15,-1 5-12 0,-1 2 1 16,-4 0 6-16,0 1 2 0,0-1 1 16,0 4-2-16,-9-2-6 0,0 4-8 15,-4-4-5-15,-6 4-5 0,-7 0-2 16,2 0-1-16,-4 0 0 0,-2 0-1 15,1-3-2-15,0 3-1 0,2-6-6 0,2 6-9 16,5-4-11-16,5 4-16 0,3-4-93 16,6 4-100-16,6-6-243 0</inkml:trace>
  <inkml:trace contextRef="#ctx0" brushRef="#br0" timeOffset="183866.33">17278 12476 351 0,'0'-12'84'0,"0"1"0"0,-6 5-51 15,6 0-12-15,-5 2-4 0,5-2-3 16,-2 2 0-16,2-1 0 0,0 5 1 15,-5-7 1-15,5 7-3 0,0-6-3 16,0 6-2-16,-3 5-2 0,3 6-2 16,-6 4 0-16,1 14-2 0,-1 2 2 15,-1 10 0-15,-3 12 1 0,-1 0 1 0,3 3-1 16,-3 1-2-16,2-2 1 0,2-2-2 16,3-5 1-16,4-6-1 0,0-6 1 15,0-9-1-15,0-7 1 0,0-9 3 16,5-5 2-16,-5-6 2 0,5-12-1 15,-2-6 1-15,8-4 0 0,-3-9-1 0,3-5-3 16,3-7-3-16,0-3-2 0,1-3-1 16,-2 2 0-16,1 1-1 0,3 0 0 15,-3 3 0-15,0 2 0 0,-2 9 0 16,1 5 0-16,-4 5 0 0,1 8-2 16,-2 6 0-16,0 8-1 0,-1 0 0 15,-1 8 1-15,1 6 0 0,0 1 2 16,-1 6 2-16,-1-1 1 0,-3 2 1 15,-2 0 0-15,0 0 1 0,0-1-1 16,-2-3-1-16,-2 0 0 0,-4-3 0 16,-1 2 0-16,-3-3-1 0,0 0 1 0,-7-1 0 15,3-1 0-15,-3-2-1 0,1 0-1 16,3-5 0-16,-3-1 0 0,6-4-1 16,4 0-1-16,1 0-1 0,7 0 1 15,0 0 0-15,0 12 0 0,5 0 1 16,3 7-1-16,3 1 2 0,3 8 1 0,-1 3-1 15,2 1 1-15,5 0 0 0,1-2 1 16,2-5-1-16,-6-3 0 0,3-4 0 16,-1-3 1-16,4-5 1 0,-6-5-1 15,-4-5-2-15,1 0-4 0,-2-5-6 16,1 0-10-16,-2-3-99 0,-2-6-98 16,3-8-245-16</inkml:trace>
  <inkml:trace contextRef="#ctx0" brushRef="#br0" timeOffset="184141.28">17715 12439 479 0,'-7'0'104'0,"-5"0"0"16,2 10-83-16,0 13-8 0,1 8-9 15,-2 6-3-15,2 3-1 0,-2 5 2 0,4-1 0 16,-2-2 1-16,3 1 1 0,2 0 1 15,4 1 0-15,0 1 0 0,0-2 0 16,7-3-1-16,3-1-1 0,0-8 1 16,3-5-1-16,6-8 0 0,0-7 1 15,2-2-1-15,5-4 0 0,2-5 0 0,4-5-1 16,-1 0-3-16,1-2-6 0,-2-3-5 16,1-2-13-16,-5-3-59 15,-4 0-30-15,-3-2-77 0,-6-2-164 16</inkml:trace>
  <inkml:trace contextRef="#ctx0" brushRef="#br0" timeOffset="184340.58">17663 12905 469 0,'0'-8'100'0,"0"0"2"0,13 3-81 0,1 5-9 16,5 0-8-16,7 0-3 0,1 0 1 15,6-3 0-15,1 3 0 0,2 0 0 16,-1 0 0-16,-2 0-1 0,-1-6-4 16,-4 6-9-16,-4-4-16 0,-4-2-75 0,-10 0-82 15,1-2-204-15</inkml:trace>
  <inkml:trace contextRef="#ctx0" brushRef="#br0" timeOffset="184505.39">17663 12540 518 0,'-16'-25'118'0,"5"6"-1"0,4 1-86 16,7 9-9-16,6 4-12 0,6 1-5 0,9 1-4 15,7 3-1-15,6 0 2 0,11 0-1 16,2 4-4-16,6 4-9 0,-3 6-15 16,-3 2-91-16,0 1-96 0,-6 0-237 15</inkml:trace>
  <inkml:trace contextRef="#ctx0" brushRef="#br0" timeOffset="186029.5">18209 13093 210 0,'-7'0'50'15,"-1"-3"0"-15,0-1-22 0,5-2-19 0,-3 0 3 16,0-3 8-16,4-2 6 15,2-2 6-15,-5 0 7 0,5 0 2 16,0 1 1-16,0 0-5 0,0 5-9 0,0 4-7 16,5 3-5-16,-3 10-6 0,-2 6-3 15,7 4-1-15,-7 4-1 0,0 3 2 16,0 6 0-16,-7-1 0 0,1 2 0 16,-6-2-1-16,-2 0-2 0,0 3 0 0,-1-1-2 15,-2-3-4-15,3 0-11 0,2-6-91 16,1-4-89-16,0-5-228 0</inkml:trace>
  <inkml:trace contextRef="#ctx0" brushRef="#br0" timeOffset="186324.08">18637 12497 450 0,'0'-8'101'0,"-3"2"1"0,3 6-71 16,-4 14-12-16,4 5-7 0,-8 6-2 0,1 8-2 15,-1 5 1-15,-2 5 0 0,2-1 0 16,-1-3-1-16,3 0-2 0,2-2-2 15,4-6-2-15,0-2-1 0,5-4-7 16,4-3-10-16,-2-6-96 0,5-10-92 16,2-8-239-16</inkml:trace>
  <inkml:trace contextRef="#ctx0" brushRef="#br0" timeOffset="186573.45">18586 12293 550 0,'-11'-6'120'0,"0"-3"1"16,1 3-96-16,-3 11-6 0,7 7-11 15,-2 2-6-15,1 4 0 0,1-4-1 0,6 1-1 16,0-3 1-16,6-2-1 0,1-5 0 16,-1-5-1-16,-1 0 1 0,3-9 1 15,-4-1-1-15,-4-1 1 0,0-1 0 16,0-1-1-16,-9 2 1 0,6 1-1 15,-2 2 0-15,1 5-7 0,4 3-6 16,0 0-10-16,0 6-14 0,4 1-85 16,1 5-93-16,7 1-220 0</inkml:trace>
  <inkml:trace contextRef="#ctx0" brushRef="#br0" timeOffset="186794.86">18838 12478 481 0,'-5'9'101'0,"-3"1"1"0,0 9-85 16,-2 6-9-16,2 6-5 0,-3 0-1 15,1 3 0-15,1 2 1 0,-2-3 0 0,2 0 1 16,3-2 0-16,3 3 1 0,3-2 0 16,3-3-1-16,3 0 0 0,4-2 1 15,5-5-2-15,2-5 0 0,5-4 0 16,6-3-4-16,2-7-10 0,3-3-86 0,0-11-12 15,-3 0-79-15,3-6-168 0</inkml:trace>
  <inkml:trace contextRef="#ctx0" brushRef="#br0" timeOffset="186956.49">19165 12769 530 0,'-7'-12'114'0,"-2"1"0"16,-1 4-93-16,-4 7-8 0,-2 0-7 15,-3 8-4-15,-5-3 0 0,-3 0-2 16,-6 0-4-16,-6 2-5 0,2-1-9 0,-5 0-30 16,0 0-67-16,3 1-87 0,6-1-204 15</inkml:trace>
  <inkml:trace contextRef="#ctx0" brushRef="#br0" timeOffset="187145.04">19166 12457 482 0,'-14'-10'102'15,"-6"4"0"-15,-5 6-87 0,-4 8-8 16,-6-2-4-16,-4 0-2 0,-1-1-1 0,-4 1-1 16,5-6-5-16,-1 0-4 15,4 0-16-15,5 5-76 0,6-5-81 0,8 6-201 16</inkml:trace>
  <inkml:trace contextRef="#ctx0" brushRef="#br0" timeOffset="187552.84">19287 12389 438 0,'-6'0'102'0,"-7"6"-1"0,-4 7-46 16,0 13-44-16,-2 9-8 0,-1 6-1 15,3 2-1-15,-2 2 1 0,5 0-1 16,-1-4 0-16,4-4 1 0,1 1 1 16,0 0-1-16,4 0 1 0,0-1-1 15,3-1 1-15,3-3-1 0,0-2 0 0,0-7-1 16,0-6 0-16,0-7 1 0,3-8 0 16,2-9-1-16,-1-8 1 0,3-10-3 15,5-7-3-15,2-8-5 0,3-11-4 16,2-2-1-16,1-6-1 0,4-2 2 15,-1 3 3-15,-1 6 5 0,-2 5 6 16,0 9 4-16,-3 9 1 0,-1 12 0 16,-2 12 0-16,0 8-1 0,-2 10 1 15,-2 9 0-15,-2 4 1 0,-2 7 2 0,-1 4 0 16,-5 3 0-16,0 0-1 0,0 0-1 16,4 1-2-16,0 0-1 0,1-3-2 15,1-2 0-15,2-6-1 0,-1 0 0 16,0-5-2-16,-1-3-3 0,1-4-8 15,-3-4-14-15,-4-2-84 0,-4-8-87 16,-4-5-219-16</inkml:trace>
  <inkml:trace contextRef="#ctx0" brushRef="#br0" timeOffset="187700.81">19178 12837 469 0,'-13'-6'107'0,"0"-1"0"15,7 3-74-15,0 4-12 0,6 4-11 16,0 0-4-16,10-1-1 0,5-3 0 15,9 0-1-15,8-4 1 0,6-1-1 16,8-3-8-16,4 3-17 0,-1-2-89 16,4-2-94-16,-5 0-233 0</inkml:trace>
  <inkml:trace contextRef="#ctx0" brushRef="#br0" timeOffset="188289.37">19575 11590 499 0,'-12'-14'115'15,"5"2"1"-15,1-1-82 0,6 7-10 16,0 2-12-16,11 4-5 0,3 0-4 0,6 0-1 16,7 0-1-16,6 0 0 0,7 7-2 15,5-2-6-15,1 3-9 0,0 2-11 16,-5 0-89-16,-4 3-94 0,-14 1-227 15</inkml:trace>
  <inkml:trace contextRef="#ctx0" brushRef="#br0" timeOffset="188429.16">19542 11918 548 0,'-17'0'125'0,"8"-6"0"0,9-3-88 15,3 9-11-15,10 0-15 0,11 0-7 16,8 5-3-16,10-5-3 0,12 0-13 15,8 0 46-15,0 0-157 0,4-7-109 16,-2 3-295-16</inkml:trace>
  <inkml:trace contextRef="#ctx0" brushRef="#br0" timeOffset="200391.84">20486 10978 426 0,'-23'-4'108'15,"3"-6"6"-15,4-3-59 0,1 2-9 16,6-1-6-16,4-2-5 0,5 0-6 15,5-2-6-15,6 0-7 0,4-3-5 16,9-1-4-16,7-2-3 0,6-4-1 16,10-5-1-16,2-2-1 0,5 3-1 0,5-6-1 15,1 0-2-15,-4-1 0 0,-3 4 0 16,-9 6-1-16,-9 3 2 0,-8 4 0 16,-7 3 1-16,-10 9 1 0,-7 8 0 15,-3 2 1-15,-9 14 0 0,-3 4 0 16,-6 6 0-16,-2 7 1 0,-1 7-1 0,-6 6 2 15,1 0 0-15,0 2 0 0,3 0 1 16,1 0 0-16,6 0-1 0,3-1 1 16,1-7 0-16,6-2-2 0,6-7 0 15,0 0-1-15,0-6 0 0,9-6-1 16,-1-2-2-16,-2-3-5 0,2 0-7 16,-1-3-7-16,1 0-8 0,2-1-13 15,-2-4-93-15,0 1-96 0,-1-4-230 16</inkml:trace>
  <inkml:trace contextRef="#ctx0" brushRef="#br0" timeOffset="200744.16">21167 10843 497 0,'-10'21'111'15,"-3"2"1"-15,4 4-76 0,2 6-23 0,1 4-1 16,1-2 2-16,5-1 2 0,0-8-2 15,4-5-1-15,4-6-1 0,6-5 1 16,3-6-2-16,6-4-4 0,4-4-2 16,5-5-2-16,6-7 0 0,2-8-2 15,-1-7-2-15,1-7-3 0,-6-5-2 16,-6-6-3-16,-7-4 0 0,-9-1-1 16,-7 4 2-16,-10 5 3 0,-7 4 3 0,-4 7 5 15,-10 8 2-15,-2 8 2 0,-5 7 1 16,-3 11 0-16,2 5-1 0,0 10 0 15,-1 12-2-15,2 3 0 0,1 4-1 16,1 9 0-16,10 2-1 0,1 1-2 16,7 0 1-16,7-3-2 0,6-3 0 15,11-1-5-15,4-7-5 0,4-5-8 16,6-6-11-16,-1-5-10 0,2-5-91 16,0 2-95-16,-1-1-227 0</inkml:trace>
  <inkml:trace contextRef="#ctx0" brushRef="#br0" timeOffset="202218.65">20432 11712 487 0,'0'0'102'0,"4"-6"0"0,-4 6-90 0,7 0-6 16,-2 0-2-16,0 0 2 0,-3 0 2 16,3 0 4-16,-5 0 3 0,0 0 4 15,3 0 2-15,-3 0-1 0,0 0 0 16,0-5-4-16,0 5-2 0,0 0-4 16,0 0-4-16,0 0-2 0,0 0-2 15,0-4 0-15,0 4-1 0,0 0-1 16,0 0 1-16,0 0-1 0,0 0 1 15,0 0 0-15,0 0 0 0,0 0 0 0,0 0 0 16,0 0 0-16,0 0 0 0,0 0 0 16,0 0 0-16,0 0-1 15,0 0 1-15,0 0-1 0,0 0 0 0,0 0 1 16,0 0-1-16,0 0 0 0,0 0 1 16,0 0-1-16,0 0 2 0,0 0 0 15,0 0 0-15,0 0 0 0,0 0 0 16,0 0 0-16,5 0 0 0,-5 0-2 0,0 4 0 15,2-4 1-15,-2 0-1 0,6 6 0 16,-6-6 0-16,5 3 1 0,-5-3-1 16,3 5 0-16,-3-5 0 0,4 4 0 15,-4-4 0-15,5 3 1 0,-5-3-1 16,0 4 0-16,3-4 1 0,-3 0 0 16,0 0-1-16,4 4 1 0,-4-4 0 15,0 0-1-15,0 0 1 0,0 0 0 0,0 0-1 16,0 0 1-16,0 0-1 15,0 0 0-15,0 0 0 0,0 0 0 0,0 0 1 16,0 0-1-16,2 0-1 0,-2 0 1 16,0 0 0-16,0 3 1 0,0-3-1 15,5 0 0-15,-5 0 0 0,2 0 0 16,-2-3 0-16,6-1-1 0,-1 0 0 16,-5 0-1-16,7-2 1 0,-5 2-1 15,-2-1 0-15,4 1 0 0,-4 4 1 0,0-3-1 16,3 3 1-16,-3 0 0 0,0 0 0 15,0 0 0-15,0 0 1 0,0 0-1 16,0-3 1-16,5 3 0 0,-5 0 0 16,0-4 0-16,4 4 1 0,-1-6-1 15,1 1 0-15,-1 2 0 0,1-2 1 16,1 1-1-16,-1 4 0 0,0-4 1 0,-4 4-1 16,3-4 0-16,-3 4 0 15,0 0 0-15,6 0 0 0,-6 0-1 0,0 0 1 16,0 0 0-16,0 4-1 0,0-4 1 15,0 0 0-15,0 0 0 0,0 0-1 16,0 0 2-16,0 0-1 0,0 0 0 16,0 0 0-16,0 0 1 0,0 0-1 15,0 0 1-15,0 0-1 0,0 0 0 16,0 0 1-16,0 0-1 0,0 0 0 16,0 0 0-16,0 0 0 0,0 0 0 0,0 0 0 15,0 0 0-15,0 0-1 0,0 0 1 16,0 0 0-16,0 3 0 0,0-3 0 15,5 0 0-15,-5 0 0 0,0 0 0 16,0 0 0-16,0 0 0 0,0 0 0 16,0 0 1-16,0 0-1 0,2 0 0 15,-2 0 0-15,0 0 0 0,0 0 0 16,0 0 0-16,0 0 0 0,0 0 1 0,0 0-1 16,0 0 0-16,0 0 1 0,0-5 0 15,0 5 0-15,0-5 0 0,0 1 0 16,0 4-1-16,0-4 2 0,-2 4-2 15,2-4 1-15,0 4-1 0,0 0 1 16,0 0-1-16,0 0 1 0,0 0-1 16,0 0 0-16,0 0 1 0,0 0 0 15,0 0 1-15,0 0 0 0,0 0 0 0,0 0 1 16,0-4 0-16,0 4 0 0,3 0-1 16,3 0 1-16,5-5 0 0,3 0 0 15,5-1 1-15,7-1-1 0,8-1 1 16,14-5 2-16,11-1 2 0,8-5 1 15,12-4 1-15,12-2 1 0,14-2 1 16,6-6-1-16,3 1-1 0,5 2-3 0,6 0-1 16,-4 8-2-16,-2 1-1 0,-13 3-1 15,-9 4 0-15,-9 5-1 0,-10 3 0 16,-14 2-1-16,-11 0 1 0,-7 4-1 16,-9 0 0-16,-6 0 0 0,-7 5 0 15,-10-5 1-15,-4 3 2 0,-4-3 3 16,-6 0 2-16,0 0 1 0,0 0-1 15,-3 0 1-15,-1 0-2 0,-1-4-1 16,-2 4-9-16,0-4-9 0,0 4-10 16,1-5-11-16,-1 5-15 0,-1 0-83 15,-2 0-29-15,-2 0-98 0,-4 0-198 0</inkml:trace>
  <inkml:trace contextRef="#ctx0" brushRef="#br0" timeOffset="207659.55">20851 12251 332 0,'-1'0'71'0,"1"0"0"0,-6 3-56 15,6 1-12-15,-5 0-2 0,5-1 1 16,0 1 1-16,-5 1 2 0,5-5 3 15,0 4 2-15,0-4 3 0,0 5 3 0,-2-5 0 16,2 4 0-16,0-4 0 0,-7 3-2 16,7-3-1-16,-6 0-2 0,3 3-2 15,-1-3 0-15,-1 0-2 0,2 0 1 16,-3-3-1-16,1 3 0 0,-1-5 0 16,3 0-1-16,-1 0 0 0,1-1-1 15,3-3 0-15,-4 1-1 0,4-3 0 16,0 0-1-16,7 0-1 0,0 0 0 15,5 0-1-15,6 1 0 0,2 0 0 16,2-1 0-16,8 5-1 0,-1-2 1 16,3 1 0-16,0 3-1 0,-2 4 1 0,1 0 0 15,-4 9 0-15,-3-1 0 0,-3 3 0 16,-7 6 0-16,-2 3 0 0,-9 2 0 16,-3 12 1-16,0 6 0 0,-9 6 0 15,-3 9 0-15,-4 0 0 0,-7 1 0 16,0-1 0-16,-8-8-1 0,-3 1 1 0,-4-10-1 15,-2-7-1-15,0 1 1 0,1-4 0 16,-1-1 0-16,12-2-1 0,-2-5 1 16,9 0-1-16,5 0 1 0,4-4 0 15,6-2 0-15,6 0 1 0,8-3 1 16,6-3 0-16,5 1 1 0,11-3 1 16,6-6-1-16,10 0 1 0,0-10-2 15,8 2 0-15,-2-1-2 0,-1-3-7 16,-2 1-11-16,-4 2-97 0,-5 0-95 0,-6 0-244 15</inkml:trace>
  <inkml:trace contextRef="#ctx0" brushRef="#br0" timeOffset="208236.7">21723 12212 425 0,'0'-15'99'0,"3"1"2"0,-3 0-67 16,0 1-7-16,0 1-5 0,0 0-3 16,0 1-3-16,-7-1-1 0,5 4-1 15,-3 0-3-15,-2 2-1 0,-1 2-3 16,-3 4-2-16,-2 4-1 0,-2 4-1 16,-3 9 1-16,-4 6 0 0,-4 8 1 0,-6 11 1 15,-1 8 0-15,1 10 0 0,3 4-1 16,-3 0 0-16,4 1-1 0,4-1-2 15,11-5 0-15,5-9 1 0,8-8-1 16,2-4 1-16,11-5 0 0,11-3-1 0,4-7 1 16,6-8 0-16,3-1 0 0,-2-7 0 15,5-7-1-15,-2-5 1 0,-4-7-1 16,-5-4-1-16,-4-4 1 0,-2-5-1 16,-7 0 1-16,-6-4-2 0,-10 1 1 15,0-1-1-15,-11 3-1 0,-8 2-1 16,-3 4 0-16,-4 5-1 0,-5 4 1 15,-2 6-1-15,-5 5 1 0,1 6 0 16,0 4 0-16,2 5 0 0,0 2 2 16,2 3 0-16,7 2 0 0,7 1-2 15,7 1-3-15,6-4-5 0,13-1-8 16,6-1-11-16,12-5-97 0,3-7-98 0,10-1-241 16</inkml:trace>
  <inkml:trace contextRef="#ctx0" brushRef="#br0" timeOffset="208639.51">21965 12344 450 0,'0'-5'96'15,"-9"5"1"-15,4 8-76 0,2 11-4 16,-2 12-2-16,-1 8 2 0,3 3 3 15,3 5 3-15,-6 2 1 0,6 4-1 0,0-3-2 16,0-2-5-16,9-3-3 0,5-3-2 16,3-3-1-16,5-6-2 15,3-8 1-15,2-5-2 0,1-10 1 16,5-10-2-16,0-7 0 0,0-11-2 0,4-9-1 16,-3-6 0-16,0-6-1 0,-3-4-2 15,-5-3-1-15,-7-7-3 0,-7-6 0 16,-9-5-1-16,-8-3-1 0,-6 0 1 0,-9 7-1 15,-4 6 1-15,-7 14 1 0,-2 12 1 16,-2 19 1-16,-2 12 0 0,-1 13 1 16,-7 14 1-16,4 10 1 0,0 12 1 15,2 4 0-15,2 5 0 0,7 0 0 16,8 3-2-16,11-6-3 0,11-8-7 16,0-4-8-16,19-5-7 0,1-5-15 15,11-7-88-15,1-7-94 0,3-9-223 16</inkml:trace>
  <inkml:trace contextRef="#ctx0" brushRef="#br0" timeOffset="209537.74">22819 11431 405 0,'-4'-9'99'16,"1"-1"3"-16,-1 1-59 0,4 5-12 15,0 4-8-15,-3-5-6 0,3 5-5 16,0 0-3-16,0 0-3 0,3 0-2 15,1 0 0-15,0 3 0 0,2-3 1 16,5 6 2-16,2-2 0 0,6-4 1 0,4 5 0 16,4-5-1-16,3 0 0 15,3 0-2-15,0 0-1 0,0 0-1 0,-1 0 0 16,-2 0-1-16,-3-5-1 0,-4 5 1 16,-2-4-2-16,-3 4-3 0,-4-3-3 15,-6 3-5-15,0 0-7 0,-8 7-6 16,0 0-53-16,-10 2-41 0,-2 1-79 0,-2 0-177 15</inkml:trace>
  <inkml:trace contextRef="#ctx0" brushRef="#br0" timeOffset="209776.13">22819 11776 343 0,'0'7'69'0,"-4"1"1"0,4 2-64 16,0 1 3-16,6-1 6 16,1 1 5-16,6-3 4 0,4-2 4 15,6-6 1-15,6 4-1 0,2-4-4 0,4-4-6 16,5 4-6-16,-3-6-3 0,-3 6-4 16,-4-4-2-16,-4 4-2 0,-4 0-2 15,-4 0-7-15,-5 0-11 0,-3 0-83 0,-6 3-84 16,1-3-211-16</inkml:trace>
  <inkml:trace contextRef="#ctx0" brushRef="#br0" timeOffset="210509.63">23757 11494 482 0,'-12'-4'106'0,"4"-3"2"0,-3 2-81 16,3 5-11-16,0 0-5 0,1 0-1 15,1-4 1-15,0 4 2 0,1-4-1 16,5-1 0-16,5-1-1 0,3-4-2 0,9 0-2 16,5-3-4-16,4 4-1 0,8-1 0 15,4 2-2-15,1 8 1 0,-1 0-1 16,-3 10 0-16,-6 4 0 0,-2 4 0 15,-8 5 0-15,-6 2 2 0,-8 1 0 16,-5 2 2-16,-12 0 0 0,-1-1 0 16,-7 1 0-16,-6-3 1 0,0 0-2 15,0-1 0-15,5-2-1 0,1-2-2 0,7-3 0 16,7 0-2-16,6 1 0 0,5 0 0 16,3 4 0-16,6 2 0 0,3 7 1 15,-2 1 1-15,0 4 0 0,-3-2 0 16,-6 3 1-16,-6-3 0 0,-13-1 0 15,-1-2 0-15,-12-4 1 0,-3-4 2 16,-8-2 2-16,-2-3 3 0,-2-5 2 0,4-4 3 16,-4-9 1-16,0 0 0 0,6 0-2 15,-2-9-2-15,8 0-2 0,0-3-4 16,7 1-8-16,5 1-8 0,7 0-12 16,4 3-17-16,6 2-40 0,7-1-62 15,2 6-96-15,2-5-208 0</inkml:trace>
  <inkml:trace contextRef="#ctx0" brushRef="#br0" timeOffset="210908.37">24219 11994 536 0,'0'-3'117'0,"-6"3"-1"15,1 9-89-15,-1 9-11 0,-1 9-10 16,-6 6-2-16,-1 7 0 0,-6 6 1 16,0 9 0-16,-5 1 0 0,0 2-1 0,2-1-3 15,2 0-5-15,0-4-9 0,4-2-13 16,4-11-96-16,0-7-97 0,6-4-243 15</inkml:trace>
  <inkml:trace contextRef="#ctx0" brushRef="#br0" timeOffset="211925.15">24626 11468 392 0,'0'-4'88'15,"0"-2"3"-15,0 2-66 0,0 1 0 0,0-1 0 16,0 0 1-16,0-2 2 0,0 0-2 16,0-2-1-16,6 2-4 0,0-4-4 15,0 3-5-15,5 1-3 0,-1-1-2 16,2 2-2-16,6 5 0 0,-3-4 0 16,0 4 1-16,3 8 0 0,-4 3 0 15,-1 4 1-15,-1 9 1 0,-5 4 0 16,-2 5 1-16,-5 3 0 0,0 3 0 0,-7 3 0 15,-5 1 1-15,-6-1-2 0,-3 3 0 16,-5 2-2-16,0 6 0 0,-6-2-2 16,3 1 0-16,-2-2-2 0,4-4 0 15,1-2 0-15,5-9-1 0,3-4 0 16,8-1 0-16,4-7 0 0,6-1 0 16,6-3-1-16,4-1 0 0,6-3-1 15,4 1-1-15,-1-4-1 0,3-1-2 16,-1-8 1-16,-3-3-2 0,-2 0 2 0,-4 0 0 15,-4-8 2-15,-8-6 0 0,0-5 0 16,-2-2 0-16,-11-3-1 0,-6-4 0 16,-1-7-1-16,-6-6 1 0,-4-6 0 15,-6-3 1-15,1-7 1 0,2 1 1 16,2 0-1-16,8 2 1 0,4 6 0 16,8 9-1-16,11 7 0 0,6 3-1 15,8 4-2-15,8 4-2 0,2 3-3 0,6 1-6 16,0 2-4-16,2-2-8 0,-1 7-14 15,-4 2-86-15,-1 3-91 0,-4 1-221 16</inkml:trace>
  <inkml:trace contextRef="#ctx0" brushRef="#br0" timeOffset="212427.77">25152 11561 490 0,'0'-13'112'0,"0"4"3"16,0 0-79-16,0 1-8 0,-5 0-6 16,-1 2-5-16,3 1-3 0,-8 5-3 0,-2 5-4 15,-13 6-2-15,-7 7-1 16,-7 13-2-16,-9 7 1 0,-7 15 1 0,2 9-1 16,2 8 1-16,5 7 0 0,12 1 0 15,8-5-2-15,9-5 0 0,12-6 0 16,12-9-1-16,7-8 1 0,9-7 0 15,9-7-1-15,9-4 1 0,7-9-1 16,6-8 1-16,0-10 0 0,-4-7-1 0,-5-6 1 16,-8-5 0-16,-13-6 0 15,-10-2-1-15,-13-3 1 0,-8 0 0 0,-13 0-1 16,-11-2 0-16,-6 5-1 0,-3 2 0 16,-5 5-2-16,4 8-3 0,-1 11-2 15,8 0-5-15,3 11-3 0,4 2-4 16,2 6-2-16,5-1-5 0,-2 2-6 15,2-3-79-15,6-1-9 0,-3 0-74 16,9-3-160-16</inkml:trace>
  <inkml:trace contextRef="#ctx0" brushRef="#br0" timeOffset="-213445.62">25219 12635 231 0,'0'-6'33'0,"0"6"-8"0,3 0-36 16,-3 0-13-16,0 0 6 0,0-4 11 15,0 4 12-15,-3 0 19 0,3 0 13 0,0 0 5 16,0-3 3-16,0 3-6 0,0 0-10 16,0 0-6-16,0-6-7 0,0 6-3 15,0-4-4-15,0 0-1 0,5-2 2 16,-5-1 3-16,8-2 3 0,-1 0 3 16,0-4 3-16,0-1 2 0,3-2 0 15,-2 0 0-15,0-2-1 0,-1 1-1 16,0 3-3-16,0 0-1 0,-3 5-4 15,-2 2-2-15,3 1-4 0,-5 6-3 0,0 0-2 16,0 7 0-16,-5 6 2 0,-1 10 3 16,-8 5 3-16,-2 9 4 0,-10 11 2 15,-5 3 1-15,-7 6 0 0,-6 7-1 16,-6 5-4-16,-2-1-1 0,3-2-3 16,4-5-2-16,3-3-2 0,5-9 0 15,11-9-2-15,11-9-2 0,4-8-4 16,4-3-8-16,7-7-7 0,7-4-12 0,4-6-14 15,-2-6-94-15,7-6-102 0,-2-4-238 16</inkml:trace>
  <inkml:trace contextRef="#ctx0" brushRef="#br0" timeOffset="-212821.39">24802 12747 485 0,'0'-7'114'0,"-5"0"4"0,5 1-79 16,-3 1-7-16,3-1-5 0,0 6-5 0,-5-4-4 15,5 4-4-15,0-3-5 16,0 3-3-16,-6 5-3 0,6 3-1 16,0 4-3-16,0 1 0 0,0 1 1 0,0 3 0 15,11 2 1-15,-1-2 0 0,2-3 1 16,8-5-1-16,1-1 0 0,5-8 0 15,4 0 0-15,-3-5 0 0,-1-5 0 0,-3-2 0 16,-7-5 0-16,-8-1 1 0,-8-1-1 16,-5-1 0-16,-7 1 0 0,-10 0 0 15,-5 3-1-15,-5 4 0 0,-1 5-1 16,1 7 1-16,-1 0-1 0,4 7 1 16,3 4-1-16,4 3 1 0,4 3 0 15,3 0-2-15,4 2-4 0,6-4-5 16,5 1-6-16,7-2-7 0,4-1-12 15,4-5-66-15,5 0-24 0,4-4-80 0,-1-1-166 16</inkml:trace>
  <inkml:trace contextRef="#ctx0" brushRef="#br0" timeOffset="-212330.68">25134 13178 487 0,'0'0'117'0,"0"0"3"0,0 0-76 15,-3 0-12-15,3 0-8 0,-6 5-5 16,6 1-6-16,-10-1-5 0,3 3-1 16,4 1-3-16,-3 3 0 0,2 2-1 15,4-1 0-15,-5-1-1 0,5 2 0 16,5-4 0-16,1 0 0 0,1-4 1 16,6 0-1-16,0-6 1 0,4 3 0 15,3-3 0-15,1-4-1 0,1-3 1 0,1-2-1 16,-5-4 1-16,0-3 0 0,-5-2-1 15,-6-1 1-15,-1-3 0 0,-6 1-1 16,-8 1 0-16,-5 2 2 0,-7 1 6 16,-5 4 3-16,-1 2 2 0,-3 5 0 15,-2 6 1-15,2 0-1 0,3 5-3 16,2 4-5-16,3 4-4 0,3 2-2 0,9 4 0 16,2-2-2-16,7 5-2 15,8-1-7-15,4 0-7 0,3-2-10 0,5-2-14 16,0-3 10-16,-2-3-117 0,1-2-107 15,-5-6-256-15</inkml:trace>
  <inkml:trace contextRef="#ctx0" brushRef="#br1" timeOffset="-203197.34">19340 8801 285 0,'0'-10'73'0,"0"0"4"0,0 4-39 15,-5 2-4-15,5 4-4 0,-4 0-6 16,4 0-5-16,0-3-4 0,0 3-2 16,0 11-1-16,0 3-1 0,0 9-1 0,0 8 0 15,6 12 1-15,1 8 1 0,0 7-1 16,5 5-1-16,-4 4-3 0,5 4-2 16,-4 1-1-16,4-1-1 0,-1-6 0 15,0-5-1-15,1-10 0 0,0-11-1 16,-3-9 0-16,-3-11 2 0,-1-10 5 15,-2-4 6-15,-4-5 0 0,-4-8 1 0,4-5-1 16,-9-12-1-16,5-12-5 0,-2-12-8 16,-1-10-9-16,-2-9-3 0,2-7-4 15,-1-11 0-15,-2-3 0 0,3 0 2 16,2 2 3-16,5 3 4 0,0 9 2 16,5 5 5-16,9 11 0 0,3 11 1 15,7 9 0-15,1 11 0 0,2 9 0 16,0 7 0-16,0 8 0 0,-4 8 1 0,0 8 0 15,-3 7 2-15,-4 6 0 0,-3 6 2 16,-6 5 1-16,-7 3 1 0,0 8 0 16,-13 2 0-16,-1 4 0 0,-2-2 0 15,-4-1-1-15,-4-6 1 0,-3-2 0 16,-2-11 0-16,-3-5 0 0,1-10 0 16,-4-6-1-16,2-4-1 0,3-6-1 15,6 0-2-15,2-6-5 0,7-7-8 16,3-2-7-16,9-6-12 0,3-3-87 0,10-7-6 15,3-2-77-15,6-4-151 0</inkml:trace>
  <inkml:trace contextRef="#ctx0" brushRef="#br1" timeOffset="-202888.44">19709 8428 397 0,'-8'-12'94'0,"-3"0"0"15,5 2-47-15,6 5-34 0,0 5-6 16,0 0-5-16,0 0-2 0,4 0 0 16,0 6 0-16,-4 0 1 0,4 5 2 15,1 2 2-15,-2 8 4 0,1 5 1 16,-4 9 1-16,3 11 2 0,-3 8 0 0,0 8-2 16,-3 10-2-16,3 1-3 15,0 1-1-15,6-2-2 0,1-8-2 16,5-7 1-16,-3-8-2 0,4-11 1 0,-2-10 0 15,0-6 0-15,5-8 1 0,-1-7 2 16,7-7 0-16,4-8 0 0,3-5 1 16,2-6 0-16,1-2-5 0,4-1-6 15,-5 1-11-15,-1 0-16 0,-3 0-59 0,-6-1-21 16,-3 0-75-16,-1-2-146 0</inkml:trace>
  <inkml:trace contextRef="#ctx0" brushRef="#br1" timeOffset="-202671.02">20185 8671 369 0,'6'-15'84'0,"1"4"1"16,-2 3-56-16,-3 2-13 0,-2 1 0 0,0 5 0 16,-3 6 1-16,-10 4 2 0,-4 2 2 15,-4 5 3-15,-7 1-1 0,-10 3-5 16,-3 0-3-16,-3 1-3 0,-1 0-1 15,2 0-4-15,0-6-3 0,8 0-7 16,8-2-8-16,7-4-23 0,4-3-79 16,12-7-89-16,4-9-221 0</inkml:trace>
  <inkml:trace contextRef="#ctx0" brushRef="#br1" timeOffset="-202439.45">20085 8199 446 0,'-13'-10'93'15,"7"0"-1"-15,-2 5-85 0,5 5-2 16,-1-6-4-16,-5 6 0 0,-4-5 1 16,-7 5 3-16,-5 0 3 0,-8 5 2 15,-8 3 1-15,-4 8 1 0,0 3-1 16,-1 10-1-16,3 5-3 0,4 8-8 15,4 3-15-15,5 0-57 0,6 0-30 16,2 0-77-16,4-8-168 0</inkml:trace>
  <inkml:trace contextRef="#ctx0" brushRef="#br1" timeOffset="-200853.83">20514 8890 361 0,'-8'0'76'0,"-2"0"0"16,0 11-63-16,0 4-6 0,2 6 0 15,-5 5 1-15,6 3 2 0,-5 3 1 0,3 3 1 16,-2-1 1-16,2-2-2 0,-2-1-2 16,2-3-2-16,-1-4-1 0,1-4-2 15,1-4 0-15,2-3 3 0,0-5 3 16,0-8 1-16,6-6 0 0,0-9-1 16,0-7-1-16,6-7-1 0,2-9-7 15,4-9-5-15,2-10-4 0,0 0 0 0,2 0 1 16,1-1 0-16,5 3 1 0,1 3 2 15,3 11 3-15,0 9 2 0,0 9 1 16,-3 8-1-16,-3 9 1 0,-1 6 0 16,-7 0 1-16,-4 14 1 0,-8 4 1 15,0 2 2-15,-7 6 0 0,-6 4 0 16,-1 6 0-16,-6 2 0 0,-1-3-2 16,-3 0-2-16,1-1 0 0,4-7-1 15,1-6 0-15,3-4-1 0,6-10-1 16,3-1-2-16,6-6-1 0,0-4-1 0,0-2 1 15,0 0-1-15,8 0 1 0,-2 2 1 16,3 4 3-16,-1 0 0 0,4 6 2 16,2 5 0-16,-1 3 1 0,1 3 1 15,2 2-1-15,-2 0 0 0,-1-1 0 0,-2-1-1 16,1-3-1-16,-2-4 0 0,-2-2 0 16,0-3-4-16,-1-5-9 0,3 0-13 15,-1-8-83-15,-1-5-85 0,3-6-217 16</inkml:trace>
  <inkml:trace contextRef="#ctx0" brushRef="#br1" timeOffset="-200643.72">20813 8632 494 0,'-3'0'104'16,"-2"0"1"-16,-1 13-89 0,6 7-7 15,-3 4-6-15,3 8-2 0,-5 4 1 16,5 7 0-16,-5 0 0 0,5 1 2 15,0-5-1-15,4 0 1 0,-1-5 0 16,3-7 1-16,8-4-1 0,-2-5 0 16,8-7 0-16,1-4-1 0,2-7-3 0,4-5-7 15,1-1-20-15,0-5-83 0,-2-5-91 16,-1-6-227-16</inkml:trace>
  <inkml:trace contextRef="#ctx0" brushRef="#br1" timeOffset="-200469.26">21024 8806 527 0,'-14'-5'112'0,"6"0"-1"0,1 5-96 15,2 0-5-15,-2 10-5 0,-1 1-4 16,-8 3-2-16,-1 5 0 0,-7 5-2 16,-4-1-1-16,-3 4-3 0,3-2-4 15,-4-2-7-15,10-1-13 0,-1-4-79 16,8-6-85-16,3-5-205 0</inkml:trace>
  <inkml:trace contextRef="#ctx0" brushRef="#br1" timeOffset="-200246.08">21044 8570 436 0,'-15'-3'96'15,"2"-2"2"-15,0 0-76 0,6 5-6 16,0-4-4-16,-4 4-3 0,-2 0-1 16,-2 0 1-16,-6 4-1 0,-5 3-1 15,-5 3 0-15,-4 4-1 0,-3 5-3 16,6 2-11-16,2 5-24 0,4-2-73 16,7-3-86-16,5-2-210 0</inkml:trace>
  <inkml:trace contextRef="#ctx0" brushRef="#br1" timeOffset="-199320.25">19676 9940 385 0,'-13'0'92'0,"-2"-8"3"16,-1 8-56-16,0 0-8 0,2 0-9 15,0 0-2-15,2 0-2 0,1 5-2 16,7-5-3-16,4 0-2 0,11-5-3 15,11-3-2-15,16-15-2 0,22-4-2 16,21-14 0-16,16-14 0 0,24-13 0 0,14-13 0 16,14-9-1-16,5 0 0 0,10-2 0 15,-6 3 0-15,-9 3 0 0,-8 5-1 16,-12 12 1-16,-16 8 0 0,-16 8-1 16,-24 6 1-16,-19 8 0 0,-10 14 1 15,-16 5 2-15,-15 8 0 0,-8 6 0 16,-10 3-2-16,-7 3-5 0,-9 12-13 15,-6 3-26-15,-6 3-73 0,-4 2-89 0,0 3-211 16</inkml:trace>
  <inkml:trace contextRef="#ctx0" brushRef="#br1" timeOffset="-198280.98">20136 9788 289 0,'0'-6'74'16,"0"0"8"-16,0 2-42 0,0 0 1 16,0-2 1-16,0 6-1 0,0-5-3 15,2 5-8-15,-2 0-7 0,6 0-8 16,-3 11-5-16,4 6-4 0,-3 8-2 15,5 11-1-15,1 8 1 0,-2 7-1 16,1 8 0-16,0 3-1 0,-3-5 0 16,2-2-1-16,-2-4-1 0,-2-4 1 15,4-4 0-15,-3-7-1 0,5-5 1 0,-4-6-1 16,0-3 1-16,0-10-1 0,-4-3 2 16,-2-9-1-16,0 0 1 0,0-13-1 15,0-9-1-15,0-6-1 0,0-9-1 16,0-8-2-16,-6-6-1 0,0-4-3 15,-1-4 1-15,-2 0 1 0,0-3 0 16,0 2 1-16,5 7 2 0,4 3 0 0,0 3 2 16,13 10 0-16,5 10 0 0,6 8 1 15,4 11 1-15,6 3-1 0,5 10 0 16,-5 3 1-16,1 5 1 0,-1 6 0 16,-6 5 0-16,-7 4 2 0,-8 0 0 15,-6 4 2-15,-7 6 1 0,-6 0 1 16,-9-2 0-16,-10-3 2 0,-2-2 0 15,-7-5-1-15,-3-5-1 0,1-8-1 16,-2-4-1-16,4-3-2 0,7-6-2 0,2-3-5 16,8-6-8-16,3-1-9 0,6-7-96 15,8-5-95-15,0-6-239 0</inkml:trace>
  <inkml:trace contextRef="#ctx0" brushRef="#br1" timeOffset="-197798.87">20685 9694 358 0,'-5'-16'87'15,"5"2"3"-15,-6 1-36 0,6 2-30 16,0-1-1-16,6 2 0 0,-6 1 1 16,0 3-1-16,3 3-3 0,-3 3-3 15,0 7-3-15,0 10-4 0,-3 8-3 16,3 10-2-16,-6 10-1 0,6 11 1 16,0 3 0-16,0 0 0 0,0-4-1 0,7-8-2 15,-1-6 0-15,4-11-1 0,-1-9 1 16,5-9 0-16,5-4 0 0,1-8 1 15,7-7-2-15,6-4-4 0,6-8-11 16,2-4 36-16,-1-5-139 0,-1-6-101 16,-1-3-269-16</inkml:trace>
  <inkml:trace contextRef="#ctx0" brushRef="#br1" timeOffset="-197623.35">21036 9699 545 0,'-24'-6'122'15,"7"-2"0"-15,-1 2-85 0,7 6-22 16,3 6-8-16,-5 4-6 0,-1 3-3 16,-6 3 0-16,-6 0-1 0,-6 2 0 0,-1 5 1 15,-1-3-1-15,1-1-5 0,6-4-6 16,1-1-11-16,7 0-13 0,4-6-81 16,9-8-91-16,6-6-210 0</inkml:trace>
  <inkml:trace contextRef="#ctx0" brushRef="#br1" timeOffset="-197453.8">20996 9411 595 0,'-19'-12'127'0,"-6"-3"0"16,5 7-106-16,-1 8-7 0,0 0-11 15,-2 0-6-15,2 5-7 0,-5 2-9 16,3 4-11-16,-2 4-18 0,0 3-80 15,4 3-90-15,6-2-213 0</inkml:trace>
  <inkml:trace contextRef="#ctx0" brushRef="#br1" timeOffset="-196970.41">21264 9526 457 0,'-4'-10'104'0,"0"4"0"0,1 2-75 16,3 4-11-16,0 12-7 0,0 1-3 15,0 7 0-15,0 9 1 0,0 6 3 16,0 6 3-16,-5 3 0 0,5 1-1 16,-5 0-3-16,5-2-2 0,5-4-3 15,0-3-1-15,1-4-2 0,-1-4 0 16,5-7-1-16,-3-4-1 0,0-5-3 16,-1-4-5-16,-4-2-4 0,-2-1-4 15,5-5-10-15,-5 5-18 0,-8-5-77 16,-3 0-87-16,-1 0-207 0</inkml:trace>
  <inkml:trace contextRef="#ctx0" brushRef="#br1" timeOffset="-196827.8">21110 10034 453 0,'-20'0'118'0,"0"-6"4"0,2 6-64 15,7-6-16-15,2 0-11 0,9-3-8 16,9-4-9-16,2-5-7 0,11-1-4 16,2-4-2-16,8-3 0 0,1 0 0 15,5 3 0-15,-4 7-7 0,-1 3-4 0,-1 5-9 16,-4 5-8-16,-4 3-17 0,-4 6-81 15,-8-1-92-15,-1-5-210 0</inkml:trace>
  <inkml:trace contextRef="#ctx0" brushRef="#br1" timeOffset="-196524.88">21479 9762 470 0,'-6'6'112'0,"-1"-2"0"0,2 0-56 0,5 7-37 15,0 2-8-15,4 2-4 0,3 0-3 16,2-2-1-16,2 1-1 0,2-3 0 16,3-5-1-16,1-6 1 0,2 0-1 15,0-9 1-15,-1-3 0 0,2-4-1 16,0-1 0-16,-4-2 0 0,-2-4 1 0,-6-1-1 16,-5 2 0-16,-3 1 0 0,-4 2 2 15,-8 1 1-15,0 1 2 0,-1 9 1 16,-2 2 0-16,-3 6 0 0,2 6-1 15,-3 6 0-15,0 8-2 0,-1 4-2 16,-1 8-2-16,3 3-4 0,4 2-4 16,6 1-6-16,3-4-7 0,5-3-7 0,7-6-16 15,7-11-79-15,3-7-86 0,2-14-206 16</inkml:trace>
  <inkml:trace contextRef="#ctx0" brushRef="#br1" timeOffset="-195659.69">21713 9510 442 0,'5'-11'91'0,"-1"-6"-3"15,5-2-88-15,4-6-9 0,2-2-5 16,0-4-2-16,2-2 1 0,-3-1-1 16,0-1 4-16,-6 3 7 0,-3-1 9 15,1 4 8-15,-6 1 6 0,4 2 5 16,-4 6 6-16,0 3 4 0,-4 4 1 15,4 4 0-15,-6 4-5 0,6 1-6 0,0 4-5 16,0 4-6-16,0 5-4 0,0 6-3 16,6 7-3-16,-1 9 0 0,1 8 1 15,0 8 1-15,-1 12 1 0,0 4-1 16,1 0 0-16,-2 1 0 0,-4-6-1 16,5-6-1-16,-5-9 0 0,-9-12-1 15,3-8 1-15,-1-5 0 0,1-9 1 16,-3-3 0-16,-2-6 1 0,4-6 0 15,-1-5-1-15,-4-3 1 0,3-5-2 16,-1-2 0-16,2-2-2 0,4 0 0 0,4 2 0 16,5 1-1-16,8 3 0 0,5-1 0 15,8 0 0-15,3 1 1 0,8 3 0 16,1-1 0-16,1-1 0 0,-1 2-1 16,-2 1 1-16,-6-1 0 0,-2 4 0 15,-6 0 0-15,-8 0 1 0,-3 3 2 16,-5 0 1-16,-6-2 1 0,0 4 1 0,-10-1 0 15,2 2 0-15,-5 4 0 0,-3 0-3 16,-3 7-1-16,-1 1-1 0,-2 9-1 16,3 3 0-16,3 3 0 0,3 3 0 15,3 0 0-15,4-1 0 0,6-1 0 16,6-4 0-16,0-3 0 0,7-6-1 16,1-4 1-16,4-7 0 0,1 0 0 15,1-10 0-15,0-4 1 0,-1-4 0 0,-4-4 1 16,-3-2-1-16,-2 1 0 0,-6 1 1 15,-4 6 0-15,0 1-1 0,0 7 1 16,0 4-1-16,0 4-1 0,0 0 0 16,0 8-1-16,5 1 0 0,-1 4 0 15,2 0-1-15,0 2 2 0,2-3 0 16,1 1 0-16,-1-8 0 0,6-5 0 16,3-11 1-16,3-7 1 0,7-10-1 0,4-6 0 15,2-11-2-15,4-4 0 0,-2-3-2 16,-2-1-3-16,-6-4-2 0,-13 0 1 15,-8 0-1-15,-12-1 0 0,-8 4 2 16,-3-1 1-16,-8 5 2 0,0 9 2 16,3 10 1-16,3 7 1 0,4 10 1 15,4 4-1-15,2 10 0 0,3 11-1 16,2 6 0-16,1 10 0 0,3 9 1 0,-5 13 2 16,5 11 3-16,-4 3 0 15,4 2 1-15,0 4 0 0,0-6-1 0,6-3-1 16,8-12-1-16,2-8-2 0,7-8-1 15,4-10 1-15,6-11 0 0,3-8 1 16,3-9 0-16,-2-5-2 0,3-11-4 16,-3-5-11-16,-1-4-18 0,-1-3-102 15,-5 2-109-15,-6 0-270 0</inkml:trace>
  <inkml:trace contextRef="#ctx0" brushRef="#br1" timeOffset="-194997.43">22021 9804 443 0,'-4'-12'98'15,"4"2"1"-15,4 6-74 0,4 4-8 16,2 4-5-16,1 3 0 0,0 8 1 16,-2 6 4-16,-1 10 4 0,-3 6 0 15,-5 7 1-15,-5 8-2 0,-8 5-4 16,-7 0-4-16,-4-1-2 0,-2-1-3 15,-1-3-1-15,-4-6-1 0,7-7-1 16,-1-6 0-16,6-8 1 0,6-4-1 0,1-10 0 16,4-3-2-16,4-8-1 0,4-6 0 15,0-6 0-15,0-7 0 0,6-6-1 16,-1 0 0-16,3-5 0 0,-3 1 2 16,-3 1-1-16,2 3 0 0,-4 7-1 15,-4 4 1-15,2 2-1 0,-3 3-1 16,0 5 0-16,5 4-1 0,-3 0 0 15,3 6 0-15,0 6-1 0,0 2 1 16,0 7 1-16,3 7 0 0,-3 3 1 0,0 7 0 16,0-1 0-16,0 1 1 0,0 0 0 15,0-2 1-15,-3-7-1 0,3-4 0 16,0-6 0-16,0-8 0 0,0-1 0 16,0-6 0-16,0-4 1 0,3 0-1 15,-3-3 1-15,6-6 1 0,2-4-1 16,1-6 1-16,2-3 1 0,4-3-1 0,3 0 0 15,0-2 1-15,6 5-1 0,-2 4 0 16,4 7 0-16,-2 3 0 0,-1 4-1 16,0 4 1-16,-1 0-2 0,-6 0 1 15,1 6 0-15,-4-3-1 0,-1-3 0 16,-1 6-4-16,-4-6-9 0,1 0-15 16,-4 2-109-16,0-2-112 0,-4-8-280 15</inkml:trace>
  <inkml:trace contextRef="#ctx0" brushRef="#br1" timeOffset="-193698.22">21283 8776 439 0,'-10'-7'102'0,"0"1"2"0,3 6-69 16,1 0-13-16,3 0-7 0,3 0-2 15,0 0-4-15,0 0-3 0,0 0-1 16,0 0 1-16,7 9 2 0,-1 4 1 16,1 3 1-16,0 9 0 0,1 12 1 0,-1 6-1 15,0 4-5-15,-7 0-6 0,0 2-8 16,0 2-11-16,-10-4-17 0,-2-5-81 15,-6-3-91-15,2-4-216 0</inkml:trace>
  <inkml:trace contextRef="#ctx0" brushRef="#br1" timeOffset="-193378.25">21494 8303 365 0,'7'-10'92'0,"-3"4"1"0,-4 0-49 15,7 6-18-15,-7 0-7 0,3 7-4 16,-3 6-1-16,0 8-1 0,6 4 0 16,-6 7 0-16,5 5 1 0,-5 2-2 15,7-3-5-15,0-2-3 0,0-5-4 0,0-2-5 16,-1-5-13-16,0-3-88 0,0-4-89 16,-2-3-225-16</inkml:trace>
  <inkml:trace contextRef="#ctx0" brushRef="#br1" timeOffset="-193131.23">21452 8110 560 0,'-17'-9'119'16,"3"3"-1"-16,6 6-102 0,3 0-7 15,5 0-7-15,0 0-2 0,0 5-1 16,0-5 0-16,0 4 0 0,0-4 1 15,5 0-1-15,-5 3 1 0,0-3 0 16,2 0-1-16,-2 0 1 0,0 0 1 16,0 0 0-16,6 0 1 0,-6 0 0 0,0 0-5 15,0 0-5-15,0 4-8 0,6-4-14 16,-1 7-88-16,2-1-93 0,1-1-228 16</inkml:trace>
  <inkml:trace contextRef="#ctx0" brushRef="#br1" timeOffset="-192813.1">21719 8092 359 0,'0'0'92'0,"0"0"0"16,0 0-21-16,0 5-52 0,-3 5-5 15,3 5-2-15,-4 6 0 0,0 5 1 16,-1 4 3-16,0 6 0 0,-1 3 0 0,6 1-3 16,0 0-2-16,0-3-3 0,7-4-2 15,0-4-2-15,6-7-1 0,4-6 0 16,2-6 0-16,4-5-3 0,6-10-7 15,2-3-13-15,2-7-92 0,0-4-92 16,-3-2-236-16</inkml:trace>
  <inkml:trace contextRef="#ctx0" brushRef="#br1" timeOffset="-192630.38">21957 8176 481 0,'-8'-4'115'0,"-4"0"0"15,4-1-62-15,3 5-32 0,-1 5-9 0,2 3-7 16,-8 5-4-16,-2 5 0 0,-6 1-1 16,-2 6 0-16,-5 4 1 0,2-1-3 15,2-1-5-15,4-4-6 0,4-3-13 0,3-3-62 16,4-8-27-16,8-9-79 0,0-11-166 16</inkml:trace>
  <inkml:trace contextRef="#ctx0" brushRef="#br1" timeOffset="-192443.79">22002 7932 517 0,'-19'-8'115'0,"-2"-5"2"0,3 5-87 0,-2 4-12 16,2 4-8-16,2 0-5 0,-3 5-4 15,-1 2-3-15,-4 6-2 0,0 2-3 16,-1 5-6-16,5 3-7 0,-1 1-13 15,2 4-45-15,1-1-36 0,7 0-76 16,1-2-162-16</inkml:trace>
  <inkml:trace contextRef="#ctx0" brushRef="#br1" timeOffset="-191837.39">22183 7722 422 0,'0'0'97'0,"0"0"1"16,0 0-65-16,-4 10-13 0,0 8-4 16,-2 6-5-16,-1 12-1 0,-4 8-1 15,1 6 1-15,0 3-1 0,-3 4-1 16,4-2-3-16,1-2-2 0,-2-7 0 16,6-7-1-16,4-5-1 0,0-5 0 0,0-5-3 15,9-8-4-15,0-9-8 0,6-7-18 16,1-7-76-16,2-12-86 0,5-4-208 15</inkml:trace>
  <inkml:trace contextRef="#ctx0" brushRef="#br1" timeOffset="-191642.4">22136 7770 474 0,'-7'-9'104'16,"0"1"0"-16,7 8-79 0,0 0-11 15,9 10-8-15,-4 2-3 0,9 6-3 0,0 2 2 16,2 5 0-16,6 3 1 0,2 0 1 15,1 4 0-15,3-2 0 0,0-4-1 16,3-1 1-16,-4-1-1 0,-1-4-1 16,-4 1-2-16,-5-8-1 0,-5-1-5 15,-7-2-6-15,-5-1-18 0,0-3-79 16,-8-2-86-16,-5-4-213 0</inkml:trace>
  <inkml:trace contextRef="#ctx0" brushRef="#br1" timeOffset="-191458.66">22385 8022 490 0,'-9'0'111'0,"-2"0"1"16,2 0-80-16,-2 0-13 0,-5 8-5 15,-3 2-4-15,-3 1-1 0,-3 6 1 0,-6 0-1 16,-1 1 0-16,0 0 0 0,0 0 0 16,4-3-4-16,1-1-3 0,2-3-8 15,10 3-8-15,1-1-8 0,7-1-13 16,7 0-43-16,3-4-44 0,11 1-81 15,4-5-167-15</inkml:trace>
  <inkml:trace contextRef="#ctx0" brushRef="#br1" timeOffset="-191063.25">21527 8807 383 0,'-12'-6'95'15,"4"1"2"-15,5 0-51 0,9 1-15 16,5 4-9-16,8-6-5 0,1 1-3 16,11-3 2-16,5-9 2 0,12-2 0 0,10-6 0 15,14-7-2-15,8-9-3 0,10-11-1 16,3-2-3-16,7-5-3 0,2 0-1 16,-7 0-2-16,-11 4 0 0,-8 6-1 15,-11 9-1-15,-15 9 1 0,-17 10 0 16,-14 4 1-16,-14 7 0 0,-9 6-2 15,-12 9-9-15,-10 8-14 0,-14 3-100 0,-4 5-101 16,-5 1-258-16</inkml:trace>
  <inkml:trace contextRef="#ctx0" brushRef="#br1" timeOffset="-123557.79">1703 15540 386 0,'0'-11'90'0,"-6"-2"3"16,3 1-58-16,3 2-11 0,-6 1-6 0,6-1-3 16,-4-1-2-16,-1 1-1 0,-1-3 0 15,-2 1-2-15,0-2 0 0,-3-1-1 16,-3-1 0-16,-3-2-1 0,-2 4-1 16,-5 3-1-16,-2 3 0 0,-1 8-2 15,2 7 0-15,1 8-1 0,3 9-1 16,6 7-1-16,8 5 0 0,7 3 0 0,0 0 0 15,9 2 0-15,4-2-1 0,7-3 0 16,-1 1 0-16,3-2 0 0,3 4 0 16,-1-2 0-16,-2 4 0 0,1 2 0 15,-5 2 0-15,1-2 1 0,-5 1-1 16,-4-3 0-16,-5-2 1 0,-5-1-1 0,0-6 2 16,-10-2 0-16,-9-1 2 0,-1-2 1 15,-10-5-1-15,-3-3 2 16,-3-4-1-16,-4-3 0 0,2-6-2 0,4-6-1 15,4 0-5-15,9 0-6 0,3 0-13 16,7 0-96-16,5-5-95 0,6 5-243 16</inkml:trace>
  <inkml:trace contextRef="#ctx0" brushRef="#br1" timeOffset="-123120.09">1834 16027 468 0,'0'-6'104'15,"0"2"-1"-15,0 4-74 0,6 4-14 16,0 5-7-16,1 3-3 0,3 2 0 15,-3 3 0-15,-1 0 0 0,1 1 0 16,-1-2 0-16,1-1-1 0,-1-4 0 16,3-2-1-16,2-5 0 0,2-4 0 15,5 0 0-15,4-9-1 0,4-3 0 0,3-6 0 16,0-7 0-16,3-5-1 0,-2-5 1 16,-1-1-1-16,-5 1-1 0,-2 3 2 15,-7 3 1-15,-3 10 1 0,-2 7 0 16,-6 7 0-16,-4 8 2 0,-4 8 2 15,-5 9-1-15,2 7 1 0,-1 4 0 16,-4 3 1-16,4 1 0 0,-1-1-1 16,5-3-2-16,4-4-1 0,2-3-1 0,7-5-2 15,1-1 0-15,6 0-2 0,2-1-2 16,2-1-9-16,5 1-12 0,-2-3-4 16,0-1-100-16,-2-5-100 0,1-3-244 15</inkml:trace>
  <inkml:trace contextRef="#ctx0" brushRef="#br1" timeOffset="-122457.64">2678 15451 321 0,'-11'-39'95'0,"-2"6"4"0,0 4-36 16,2 8-6-16,-4 4-16 0,4 4-13 15,-2 7-8-15,-1 6-7 0,2 0-4 16,1 0-4-16,1 11-2 0,0 4 0 16,6 7-1-16,4 5 0 0,4 7 1 15,3 8-1-15,4 4 1 0,3 0 0 0,1 2 0 16,-3 1 1-16,1-1-1 0,-5 2 0 15,-1-1 0-15,-1 1 0 0,0 0-1 16,-6 1 1-16,0-5-1 0,0-5 1 16,0-4 0-16,0-5 1 0,-7-6 1 15,2-8 0-15,3-3 1 0,2-5 0 16,-5-4 1-16,1-6-1 0,4 0-1 16,-4-13-1-16,-1-7 0 0,2-11-3 15,3-8-1-15,0-8-2 0,6-4 0 0,3 2 0 16,3 0-1-16,6 5 1 15,6 12 2-15,3 10 0 0,4 12 0 0,-3 10 0 16,-2 0 1-16,0 13 0 0,-6 6-1 16,-3 6 1-16,-7 3 1 0,-4 1-1 15,-1 2 2-15,-5 3 0 0,0 0 2 16,-6-1 1-16,0-5 1 0,-1-2 0 16,-5-4-1-16,-1-1 0 0,-6-4-1 0,-1-3-1 15,-1 0-4-15,-1-5-8 0,-2 0-14 16,4-4-107-16,0-5-108 0,1 0-271 15</inkml:trace>
  <inkml:trace contextRef="#ctx0" brushRef="#br1" timeOffset="-121789.49">3268 15747 554 0,'7'-17'123'0,"-7"2"1"0,0 6-91 16,-3 5-15-16,-3 0-7 0,-4-1-5 15,1-1-2-15,-4 3-2 0,0-1 0 16,0 0 0-16,1 1-1 0,3 3 0 16,3 0-1-16,6 0 1 0,8 7-1 15,4 2 0-15,2 6 0 0,7 4 0 0,5-1 0 16,1 3 0-16,-1 1 1 0,1 0-1 16,-4 2 0-16,-1-2 0 0,-2-2 1 15,-6 3-1-15,-1 0 0 0,-6-1 1 16,-3 1 0-16,-4 1 1 0,-6 0 1 15,-6-1 2-15,-2-3 0 0,-6-1 1 16,-4-2-1-16,1-5 1 0,-3-1-2 16,1-3-1-16,5-5-1 0,4-3-2 0,4 0-2 15,5 0-4-15,10-7-1 0,9-5-4 16,5-8-2-16,6-9-3 0,9-6-4 16,7-12 0-16,8-7-1 0,0-7-4 15,6-5-5-15,0-4-6 0,5-6-2 16,-9-5 2-16,1 3 4 0,-9 2 8 15,-2 4 13-15,-7 7 13 0,-9 11 10 16,-3 16 5-16,-1 13 3 0,-6 13 1 16,-2 12-2-16,-4 17-4 0,-7 10-3 0,0 12 1 15,0 11 3-15,-4 10 0 0,-3 5 2 16,-1 5-2-16,1 2-1 0,-4 1-2 16,3-1-1-16,0-5-4 0,1-3-1 15,2-5-3-15,5-3 0 0,0-9-2 16,0-4-1-16,7-8 0 0,0-7 0 15,-2-10 0-15,-3-7 0 0,-2-7 0 0,0-4-1 16,-6-14-2-16,-3-7-3 0,-7-9 0 16,0-5-1-16,-5-8 1 0,-3-1 1 15,3 0 3-15,0 1 4 0,2 8 5 16,6 6 2-16,7 6 0 0,6 5 0 16,12 5-1-16,4 3-3 0,7 4-1 15,3 6-2-15,3-4-1 0,1 4 0 16,-1 0-1-16,-2 7 1 0,4-2-1 15,-2 1 0-15,2 2 0 0,-3 3 0 16,-1 2-2-16,-2 3-5 0,-5 8-10 16,-2 5-11-16,-9 7-101 0,-4 2-103 0,-5 2-254 15</inkml:trace>
  <inkml:trace contextRef="#ctx0" brushRef="#br1" timeOffset="-121570.35">4181 15568 626 0,'-15'-13'142'16,"3"3"0"-16,4 6-100 0,3 4-19 16,5 5-9-16,0 1-8 0,8 0-3 15,-2 2-2-15,0 0 1 0,3 0 0 0,1-1-6 16,0 2-10-16,2-1-15 15,-1 2 4-15,-5 3-118 0,2-1-114 0,0-4-274 16</inkml:trace>
  <inkml:trace contextRef="#ctx0" brushRef="#br1" timeOffset="-120188.36">4468 15884 387 0,'-13'0'84'0,"6"0"1"15,-8 0-61-15,7 5-16 0,-3 1-5 16,3-2 0-16,2-4 6 0,1 0 4 16,-1 0 4-16,1-4 2 0,5-5 2 0,0-6 1 15,5-4-1-15,6-8-5 0,7-7-5 16,9-9-3-16,7-9-2 0,5-8-2 0,7-10-1 16,3-9-1-16,4 0-1 0,-3-2 0 15,-7-5 0-15,-4 6 0 0,-6 6 0 16,-6 12-1-16,-8 14 0 0,-9 12 0 15,-10 20-1-15,0 24 1 0,-12 21 0 16,-5 17 0-16,-5 15 0 0,-6 14 1 16,-1 14 0-16,2 2 1 0,1 1 1 15,2 3 1-15,-1-4 1 0,5-6 1 16,6-6 2-16,-2-11 0 0,3-9 0 16,4-9 0-16,3-12-1 0,6-8-1 0,0-10-1 15,0-3-2-15,0-9 0 0,0-2 0 16,0-6-2-16,-6-7 1 0,-7-6-1 15,-7-6-1-15,-2-6 1 0,-2-5-2 16,-4-4 1-16,3-1-1 0,0 3 1 16,8 5 1-16,3 3 0 0,4 6 1 15,10 1 0-15,0 4 0 0,9 0 0 16,7 2 0-16,8 0-1 0,4-1-1 0,11 2 0 16,1 1 0-16,2-2 1 0,2 1 0 15,2 2 0-15,-3 0 1 0,0 3 0 16,-4 5 0-16,-3 0-2 0,1 0-7 15,-6 11-9-15,-3-1-13 0,-8 2-97 16,-3 4-99-16,-4 0-248 0</inkml:trace>
  <inkml:trace contextRef="#ctx0" brushRef="#br1" timeOffset="-119521.28">5003 15646 546 0,'0'-17'120'0,"0"3"0"16,0 8-91-16,0 12-12 0,0 3-9 16,-8 7-5-16,3 3-1 0,-2 3-1 15,-2 3 0-15,1 0 1 0,0-4-1 0,6-5 0 16,2-1 0-16,7-7 0 0,5-1 1 16,3-7-1-16,11 0 1 0,4-11 0 15,10-1-1-15,9-7 0 0,5-3 1 16,-2-2-2-16,2-5 1 0,-4 0-1 15,-7 1 1-15,-10 3-1 0,-8 5 1 16,-9 3-1-16,-5 6 1 0,-5 8 1 0,-6 9 1 16,0 8 0-16,0 7 1 0,-6 6 0 15,0 6 0-15,-3 1-1 0,3 1 0 16,0-9-1-16,1-2-1 0,5-5-1 16,0-5 0-16,9-9 1 0,0-5 0 15,5 0 0-15,2-10 0 0,6-7 0 16,2-6-3-16,6-6-1 0,-3-14-2 15,3-10-2-15,0-12-2 0,-1-3 0 16,0-12 0-16,-6-4 0 0,-2-9 2 16,1 4 1-16,-3 6 1 0,-1 13 2 0,-2 14 0 15,-2 13 1-15,0 17 0 0,0 22 2 16,-2 17 0-16,-3 13 1 0,0 14 2 16,-7 12 2-16,-2 8 2 0,0 3 1 15,-6 10 1-15,-2 10 0 0,0 2-2 0,-2-1-1 16,3 0-2-16,0-8-1 0,3-2-1 15,4-11-1-15,-4-13 0 0,4-11 0 16,-6-8 0-16,6-10 0 0,-7 0 1 16,-3-6 1-16,-1-9 1 0,-7-6-1 15,1-3 1-15,-5-10-1 0,1-5 0 16,3-4-2-16,9-8 0 0,3-4-1 16,14 0 0-16,11-1 0 0,10 1 1 15,8 2 0-15,9 1 1 0,7 6 1 16,-1 5 0-16,-4 8 0 0,2 6 0 15,-7 6-1-15,-5 4 0 0,-6 5-1 16,-11 4-1-16,-3 4 1 0,-3-3-1 0,-9 3 0 16,-2 0-4-16,-4-1-8 0,0 3-13 15,0 0 21-15,-3-7-130 0,-3-2-108 16,-8-10-273-16</inkml:trace>
  <inkml:trace contextRef="#ctx0" brushRef="#br1" timeOffset="-119376.74">6124 15295 603 0,'4'-21'132'16,"2"-1"1"-16,4 11-98 0,-1 6-17 16,-1 5-10-16,4 0-6 0,-4 5-4 15,-3 2-6-15,-3 3-11 0,4 3-13 16,-1-2-14-16,-3 0-87 0,4 2-99 16,0 2-227-16</inkml:trace>
  <inkml:trace contextRef="#ctx0" brushRef="#br1" timeOffset="-118826.23">6426 15665 484 0,'11'9'112'0,"-3"1"1"16,7 3-78-16,2-1-11 0,2 0-9 15,3 0-4-15,2-1-3 0,-1-1-2 16,3-5 1-16,4-5 2 0,-2 0 1 0,0-5 1 16,-2-5 1-16,-6-3 2 0,1-4-1 15,-3-1-2-15,-10-5-1 0,-8 0-3 16,0-3-1-16,-13-2 0 0,-4 1-3 15,-8 1 0-15,-3 2 0 0,-5 6 0 16,-4 5 0-16,-2 8 0 0,5 10-1 16,-1 6 1-16,4 5-2 0,6 6 1 15,4 2-2-15,5-1 1 0,6-1-1 0,4 1 0 16,11-5 0-16,6-3-1 0,6-3 1 16,9-6-1-16,7-3 1 0,12-3 0 15,8-10 0-15,5-3 0 0,2-4 1 16,-1 1 0-16,-4-3-1 0,-5 0 0 15,-8 1 1-15,-10 2-1 0,-10 2 0 16,-4 5 1-16,-9 2-1 0,-3 7 1 16,-6 4 2-16,0 5 2 0,-6 5 2 15,-2 5 1-15,-4 3 0 0,-3 1 2 0,1 4-2 16,-4 0-1-16,5 1-2 0,3-3-2 16,4-5-2-16,6-1-1 0,0-6 0 15,9-3-1-15,6-7 0 0,9-10-4 16,3-3-3-16,5-7-1 0,1 0 0 15,2-2 0-15,-2 0-1 0,-5 1 1 16,-4 5 5-16,-6 5 2 0,-7 3 2 0,-1 2 1 16,-6 3-1-16,-4 3 2 0,5 4 0 15,0 4 0-15,3-1 1 0,-2 6-1 16,5 1 2-16,3 0-1 0,1 1 1 16,9-3 0-16,3-4 0 0,5-1-1 15,4-6 0-15,4-4-1 0,5 0-6 16,-4-5-12-16,0 2-17 0,-4-3-109 15,-7 3-114-15,-8-7-284 0</inkml:trace>
  <inkml:trace contextRef="#ctx0" brushRef="#br1" timeOffset="-117809.21">8354 15621 409 0,'-15'-5'88'16,"1"5"1"-16,1-4-71 0,3 4-7 0,1 0-3 15,4 0 2-15,1-4 1 0,-1 4 4 16,2-4 4-16,0 0 3 15,-1 4 1-15,4-5-1 0,-7 5-2 0,2 7-3 16,-1 4-5-16,-3 6-4 0,-4 11-3 16,-3 1-3-16,-1 7-1 0,1 3 1 15,-3-2-1-15,5-1 1 0,1-4-1 16,6-7 0-16,3-6-1 0,4-4 0 0,0-8 1 16,0-7 0-16,9-6 1 0,6-11-1 15,3-6 1-15,10-8 0 0,5-3 0 16,3-4 0-16,4 2-1 0,-3 0-1 15,-3 10 0-15,-4 3 0 0,-7 12 1 16,-4 6-1-16,-3 5 0 0,-6 11 1 16,-4 4 0-16,2 6 0 0,-8 3 0 15,0 4 1-15,0 1 0 0,-7 0 0 16,3-2 1-16,4-3 1 0,-5-7-1 16,5-2 0-16,6-5 0 0,4-10 0 0,9 0 0 15,4-17-1-15,8 2 0 0,4-9 0 16,2-3 0-16,3-2-1 0,-4-1 0 15,-6 5-1-15,-4 4-1 0,-6 3 1 16,-4 7 0-16,-5 5-1 0,-2 6 1 16,-2 7 1-16,-4 6-1 0,-3 5 1 15,4 1 0-15,-4 5 0 0,0 2 0 0,0 1-1 16,4-2 0-16,2-4 0 0,6-6 0 16,1-3 1-16,7-6 0 0,7-12 1 15,6-6-1-15,6-5 2 0,2-8 0 16,5-4-1-16,-3-3-1 0,0-1 0 15,-6 2-1-15,-7 0 1 0,-6 3-1 16,-8 4 1-16,-5 5 3 0,-11 5 1 16,0 7-1-16,-13 7 1 0,-6 14-1 0,-1 4 1 15,-9 8-1-15,0 10-1 0,0 0 0 16,2 6 1-16,2-2 1 0,6-1 0 16,8-3-1-16,11-5 1 0,12-12 1 15,13-4-1-15,18-12 0 0,12-8 0 16,6-9-1-16,10-6 0 0,6-4-3 15,0 1-11-15,-6-1-12 0,-10 6-18 16,-9 3-101-16,-17 4-111 0,-10 3-267 16</inkml:trace>
  <inkml:trace contextRef="#ctx0" brushRef="#br1" timeOffset="-116248.39">9842 15227 380 0,'-8'-12'82'0,"-1"2"2"0,2 2-67 16,1 4-3-16,1-2-2 0,5 0 1 15,-7-1 3-15,7 1 1 0,0-1 3 16,0 0 1-16,0-1 0 0,7-1-1 16,-7 1-2-16,6 2-4 0,-1 1-2 15,-2 2-4-15,2 3-2 0,-1 0-2 0,-1 3-1 16,3 8 3-16,-6 4 2 15,0 7 3-15,-6 6 2 0,-2 9 2 16,-3 7 0-16,-3 8 0 0,0 1-2 0,-2 1-3 16,3-1-3-16,4 0-2 0,-2-7-2 15,6-5-1-15,-1-7 0 0,2-4-1 16,4-6 0-16,-6-5 0 0,6-2-1 0,0-6 1 16,0-1 0-16,-2-5 1 0,2-5-1 15,-10 0-1-15,2-12-1 0,-1-1-2 16,-5-5 0-16,-4-1-3 0,-1-5 1 15,5 3 0-15,-1 1 1 0,3 6 2 16,0 1 2-16,9 6 0 0,3 3 1 16,0 4-1-16,10 0 0 0,2 0 0 15,7 0-1-15,2 0 1 0,12-6 1 16,7-7 0-16,6-6 1 0,1-7 0 0,5-7 1 16,1-5-1-16,4-6 1 0,-4 1-1 15,-7 1 0-15,-4 2-1 16,-4 3 0-16,-8 1 0 0,-6 2 0 0,-11 1-1 15,-11 2 0-15,-2 2 0 0,-12-2 0 16,1 6 0-16,-2 5-1 0,-5 7 1 16,5 13-1-16,-1 6 0 0,2 12 1 15,-2 12 0-15,-1 10 0 0,-3 5 0 0,4 8 0 16,-4 4 1-16,4 7-1 0,-3 4 1 16,1 0 0-16,3 1-1 0,5-1 1 15,1-8-1-15,2-11 0 0,5-14 0 16,7-11 0-16,9-10-1 0,2-14 1 15,8-6 0-15,6-9 0 0,-1 0 1 16,-1-3-1-16,0 1 1 0,-8-1-1 0,-3 6 0 16,-5 5 0-16,-7 2 0 0,-1 5 0 15,-6 5 1-15,0 3-1 0,0 7 0 16,0 3 1-16,0 3-1 0,0 0 1 16,4 4-1-16,-1 0 0 0,8-3 0 15,1-4 0-15,6-5 1 0,7-6-1 16,8-7 0-16,4-4 1 0,4-6 0 15,4-5-1-15,-2-6 1 0,2-3-1 16,-4 6 0-16,-3 2 0 0,-4 6 0 16,-3 2 0-16,-5 8 0 0,-4 5 0 0,-3 5 0 15,-4-3 0-15,-2 4 0 0,1 0 0 16,-2-3 0-16,0-1 0 0,1-3 1 16,1-4 0-16,4 0 0 0,-2 0 0 15,4-7 1-15,0-5-1 0,-1-4 1 16,-4-4 0-16,-3-1-1 0,-7-4 0 15,-5-3 0-15,-11 0 0 0,-9 5-1 0,-4 5 0 16,-10 3 0-16,-3 9-1 0,-6 6 1 16,0 9-1-16,-1 7 1 0,4 3 0 15,1 6 0-15,12 2-1 0,5-2 0 16,9-2-2-16,13-1 1 0,15-5-1 16,16-7 1-16,15-7-1 0,16-9 2 15,12-9 0-15,11-7 1 0,7-1 0 0,0-4 1 16,-7 2-1-16,-4-2 1 0,-13 4-1 15,-12 7 1-15,-15 3 1 16,-10 3 6-16,-15 3 2 0,-8 1 2 16,-8-1-1-16,-14 4 0 0,-6 3 1 0,-6-4-1 15,-2 4-5-15,-6 5-2 0,-2 4 0 16,1-1 0-16,1 4-1 0,1 4 0 16,3 5 0-16,2-1-1 0,7 7-1 15,1-3-1-15,6 5 0 0,3-3-1 16,11-3 0-16,0-4-1 0,12-4 0 0,1-7 1 15,9-4-1-15,3-4 1 0,3-6 1 16,3-5 0-16,2-7-1 0,2-9-1 16,1-4-4-16,-3-10-6 0,-1-12-2 15,-3-7-5-15,-2-4-4 0,1-7-1 16,-4-2 2-16,-1 1 3 0,-2 4 6 16,-3 11 3-16,-3 12 6 0,-5 10 6 15,-5 12 1-15,-5 16 1 0,-7 13 0 0,-7 14 0 16,-3 9 0-16,-3 10 1 0,0 4 0 15,-1 9 2-15,1 2 0 0,3 3 1 16,8-2 1-16,4-2-1 0,5-3-1 16,0 1-1-16,8-7-2 0,2-3 0 15,-2-4-1-15,3-6-1 0,-3-2 0 16,5-1-5-16,-4 1-8 0,2-3-13 16,-1-1-111-16,2-8-109 0,2-5-281 0</inkml:trace>
  <inkml:trace contextRef="#ctx0" brushRef="#br1" timeOffset="-115991.99">11886 15836 521 0,'0'7'119'0,"-7"-2"5"0,-1 1-88 0,-1 1-13 16,2-1 3-16,0-2-1 0,5-1-3 15,-3-3-6-15,5 0-4 0,0 0-3 16,5-5-3-16,2-3-2 0,2-1-2 15,2-3-2-15,-2 2 0 0,-1 2 2 16,-2-2 1-16,-2 7 2 0,-4 3 0 16,-5 0 0-16,-1 0 0 0,-4 9 0 15,1-2 0-15,-2 3-4 0,3 1-4 16,1 2-6-16,3 0-9 0,4-4-14 0,7-1-33 16,2-8-76-16,1-5-101 0,3-6-229 15</inkml:trace>
  <inkml:trace contextRef="#ctx0" brushRef="#br1" timeOffset="-115635.02">11836 15407 616 0,'-7'-8'132'0,"-2"-2"0"16,3 10-109-16,3 4-11 0,3 1-7 15,0 2-3-15,0-1-2 0,0 1 0 16,0-1 0-16,3 0 0 0,3-6 1 15,1 0-1-15,2-4 1 0,2-2-1 16,1-3 2-16,2-3-1 0,-3-1-1 16,-3 0 1-16,0 0 0 0,-2 2 4 0,-6 1 2 15,0 3 3-15,0 4-1 0,-6 3 1 16,1 0 0-16,-1 0-2 0,-1 6-2 16,-2 2-3-16,5 1-2 0,-3 1-1 15,2-1 0-15,5-1-1 0,0-1 0 16,0-7 0-16,3 0 0 0,6-6 0 0,-2-1 0 15,1-5 1-15,0 0 1 0,-4-3 0 16,2 2 2-16,-6 0 2 0,0 3 0 16,-6 3 0-16,2 7-1 0,0 0-1 15,-1 4-10-15,1 7-15 0,4 6-19 16,0 3-105-16,-6-5-116 0,6-5-279 16</inkml:trace>
  <inkml:trace contextRef="#ctx0" brushRef="#br1" timeOffset="-113734.14">11890 16087 402 0,'10'0'94'16,"-4"-6"3"-16,-6 6-55 0,0-4-21 15,0 4-6-15,0-4-1 0,-6 0-2 16,1-1-2-16,0-1-1 0,1-3 1 16,-2-2 0-16,3 0 1 0,3-1 1 0,-4 1 1 15,4-2-1-15,0 2-1 0,0 2-1 16,0 3-1-16,0 1-2 0,0 5-2 16,0-4 0-16,0 4-2 0,0 0-1 15,-4 6 0-15,-2 0-1 0,2-1 1 16,-2 2-1-16,-1-1 1 0,1-1 0 15,1-2 1-15,5-3 1 0,-4 0 1 16,4-10-1-16,0-1 0 0,0-4 1 16,5-3 0-16,-1 1 1 0,0 2 1 15,-1 2-1-15,1 4 0 0,-4 3-1 0,4 6-1 16,-4 0-1-16,0 9-2 0,4 2-5 16,-4 2-8-16,4 5-16 0,-1 3-102 15,4-10-106-15,-1-3-268 0</inkml:trace>
  <inkml:trace contextRef="#ctx0" brushRef="#br1" timeOffset="-104585.4">13531 14804 416 0,'0'-15'99'16,"-5"3"5"-16,10 4-64 0,-5 1-3 15,-5 7-7-15,5-4-4 0,0 4-4 16,0 0-4-16,0 0-5 0,0 0-5 16,5 4-4-16,-5 2-2 0,7 5 0 15,-7 9 2-15,2 10 2 0,-2 15 2 16,-6 10 1-16,-1 11-1 0,-2 10 0 16,-6 10-1-16,0 5-2 0,1 0-2 0,-5-6 0 15,4-4-2-15,-4-2 0 0,1-8 0 16,1-8 0-16,-2-8-1 0,0-7 0 15,0-4 1-15,-2-3 0 0,1-5 2 16,-2-5-1-16,-2-7 2 0,-3-4 0 16,-1-6 0-16,-4-9 1 0,-2-5-1 15,2-18-1-15,-2-1-3 0,-3-12-1 16,3-8-2-16,1-11-1 0,5-5-1 16,3-3 0-16,5-2 1 0,7 1 3 0,5 2 3 15,8 2 3-15,8 6 0 0,6 4 2 16,10 6 1-16,2 8 1 0,5 8 0 15,6 5-1-15,10 7 0 0,3 11-1 16,5 8 0-16,5 8-2 0,2 14 0 16,1 8-1-16,-3 6 0 0,0 6-2 15,-7 1 0-15,-3-1-1 0,-4 0 0 0,-9-2 1 16,1-6-1-16,-5-1 0 0,-6 1 0 16,-1-2 0-16,-6 1-1 0,-6-5-4 15,0-2-5-15,-8-3-7 0,-6-6-9 16,0-2-15-16,-7-7-103 0,-6-6-109 15,-2-18-258-15</inkml:trace>
  <inkml:trace contextRef="#ctx0" brushRef="#br1" timeOffset="-103292.86">14040 15643 313 0,'-10'-6'69'0,"1"3"-1"16,1 3-48-16,2 0-12 0,1 0-3 15,0 0 3-15,5 0 4 0,-2-4 2 16,2 4 2-16,0 0 4 0,0 0 2 16,0 0 0-16,0 0-4 0,-6 0-2 15,6 0-3-15,0 0-2 0,0 0-4 16,0 0-3-16,0 0-2 0,0 0 1 16,-5 0 0-16,5 0 1 0,-2 0 2 0,2 0 1 15,-5 0 0-15,5 0-1 0,-2 0-2 16,2 4-1-16,0 5 0 0,0 3 0 15,0 7 0-15,2 6 0 0,-2 6 1 16,0 7 2-16,6 6-1 0,-2 9 0 16,-2 2-1-16,6-4-1 0,-3 1-1 15,1-3 0-15,1-6 0 0,-1-8 0 0,0-11 0 16,-3-4 0-16,2-6-1 0,-5-5 2 16,2-6 1-16,-2-3 7 0,0 0 2 15,0 0 1-15,-2-3 0 0,-3-6-2 16,-3-6-5-16,1-9-4 0,-1-8-12 15,-2-12-5-15,2-11-3 0,2-2 0 16,3-1 1-16,3-3 3 0,3 5 4 16,8 6 6-16,-1 10 4 0,7 10 2 15,3 4 0-15,1 7 1 0,-1 7 1 16,6 6 0-16,-2 6-1 0,-2 6-1 0,-2 6 0 16,0 6 0-16,-6 4 1 0,0 7 0 15,-5-2 0-15,-5 4 1 0,-4 3-1 16,0-5 0-16,-3-1 0 0,-3 0 0 15,-5-4-1-15,-3-1 1 0,1-5-1 16,-3-2 1-16,-1-3-1 0,-2-4 1 0,4-3 0 16,-3-3 0-16,8-3 0 0,-3 0-1 15,6 0 0-15,1 0-2 0,2 0-1 16,4 0-2-16,0 0 0 0,4 5 0 16,-1 0 1-16,6 4 1 0,1 2 0 15,1 2 3-15,1 3 0 0,3 1 1 16,-1 3 0-16,0 0 0 0,-2 0-1 0,1 0-2 15,-4 1-4-15,3 0-7 16,-5-1-7-16,1-4-10 0,2-2-9 16,-3-9-89-16,2-5-92 0,-3 0-216 0</inkml:trace>
  <inkml:trace contextRef="#ctx0" brushRef="#br1" timeOffset="-102844.38">14578 15696 403 0,'0'0'85'0,"-6"0"4"0,3 3-70 0,-1-3-6 15,1 6-2-15,-2-2 2 0,0 2 1 16,-2 4-1-16,1 1-2 0,-1 1 0 15,4 4-1-15,-6 3-1 0,5 4 1 16,-1 5-1-16,0 5-1 0,2 5 0 16,3 7-2-16,0 1 0 0,0-1 0 15,0-2-1-15,3-4 0 0,5-7-1 16,3-7 1-16,2-5 0 0,6-5 0 16,1-7 0-16,5-1-1 0,2-7-4 0,1 6-10 15,-1-6-64-15,4 0-39 0,-8 4-87 16,0-4-195-16</inkml:trace>
  <inkml:trace contextRef="#ctx0" brushRef="#br1" timeOffset="-102671.81">14821 16027 578 0,'-7'-21'129'16,"-3"1"1"-16,-2 2-94 0,3 9-14 0,0 2-11 15,-3 2-6-15,0 0-1 0,-2 5-2 16,-5 0-2-16,-1 4-2 0,1 5-4 15,-3 4-3-15,-3 6-5 0,2 5-7 16,-1-1-9-16,3 1-14 0,-3-2-84 16,5-4-93-16,3 0-221 0</inkml:trace>
  <inkml:trace contextRef="#ctx0" brushRef="#br1" timeOffset="-102467.83">14876 15656 554 0,'-8'-15'117'15,"-6"4"0"-15,1 5-100 0,-5 6-8 0,4 0-6 16,-5 5-2-16,0-3 1 0,0 7-1 16,-4 3 0-16,-2 4-2 0,-1 5-7 15,-3 2-9-15,-1 3-16 0,2 4-84 16,0 0-94-16,2-3-224 0</inkml:trace>
  <inkml:trace contextRef="#ctx0" brushRef="#br1" timeOffset="-101993.6">15015 16192 482 0,'0'-5'108'15,"0"1"-1"-15,0 4-81 0,0 0-8 16,0 0-5-16,5 7-2 16,-5 0-2-16,3 5-1 0,-3 3 1 0,0 5-1 15,-6 6-1-15,-3 6-1 0,4 6-4 16,-7 7-7-16,1 1-13 0,-3 2-29 16,-1-4-70-16,-1 1-90 0,-1-5-213 15</inkml:trace>
  <inkml:trace contextRef="#ctx0" brushRef="#br1" timeOffset="-101143.58">15585 15731 376 0,'0'-6'87'0,"0"-1"4"0,3 3-61 16,-3-1-5-16,0 0 0 0,3-2-1 15,-3-3 0-15,0 2-1 0,3-3-3 0,-3-1-2 16,0 2-2-16,0 0-2 0,-5 1-3 16,1 1-3-16,-2 4-2 0,-3 4-2 15,-5 0-1-15,0 0-1 0,-6 0-2 16,-1 8 1-16,-1-2-1 0,-1 1 0 15,0 0 0-15,7 2-1 0,1 1 0 16,6 4 0-16,9 3-1 0,4 2 1 16,8 2 0-16,6 2 1 0,6 5 0 15,4 0 0-15,2 3 0 0,3-3 1 16,0 1-1-16,-2 2 1 0,1-2-1 0,-5-2 1 16,-4-3-1-16,-4 0 1 0,-5-4-2 15,-5-6 2-15,-9-3 0 0,0-1 0 16,-15-1 1-16,-2 1 1 0,-6-2-1 15,-7 1 1-15,-3 2-1 0,-1 1-2 0,-5 0-4 16,2-2-3-16,1-1-3 0,3-2-4 16,5 0-4-16,7-1-2 0,4-2-8 15,7-4-78-15,10 0-5 0,10-7-67 16,8-3-145-16</inkml:trace>
  <inkml:trace contextRef="#ctx0" brushRef="#br1" timeOffset="-100027.06">15867 15723 519 0,'-5'-3'111'0,"-4"6"1"16,3 7-88-16,-1 5-11 0,1 2-6 16,2 4-1-16,4 4 2 0,0 1-1 15,0 0 0-15,7 1-2 0,6-1 0 0,0 0-2 16,6-3 0-16,0-4-1 0,2-2 1 15,0-6-1-15,-2-5-1 0,1-6-1 16,-1 0 0-16,-5-13-2 0,0-1-3 16,-2-6-2-16,-5-3-1 0,0-4 1 15,-3 1 0-15,-4 2 2 0,3 5 3 16,-3 1 1-16,0 7 2 0,0 7 0 16,0 4 2-16,-4 11 1 0,4 4 0 0,0 5 1 15,-5 7 2-15,5 4 2 0,0 5 1 16,0 1 0-16,5-4-2 0,2 0-2 15,3-7-1-15,6-5-2 0,1-7-1 16,3-7 0-16,2-7 0 0,2-3-1 16,2-9 0-16,1-10-1 0,2-4-1 15,0-10-5-15,-5-4-6 0,0-2-8 16,1-7-7-16,-5-2-7 0,-6 3 0 16,0 2 2-16,-7 3 3 0,1 8 9 0,-4 1 9 15,-4 7 12-15,0 6 8 0,-4 3 4 16,-1 3 3-16,1 7 1 0,1-1-1 15,-1 2-1-15,4 4-2 0,-6 3-4 16,6-3-4-16,0 3-1 0,0 3-3 16,0 0 0-16,7 4-1 0,-4-1 1 15,0 1 2-15,3 1 0 0,-1 1 2 0,-1-1-1 16,1-1 1-16,0-2-1 0,-3 0 0 16,-2-1-1-16,6-4 0 0,-6 2 0 15,0-2-1-15,3 0 0 0,-3 0-1 16,0 5 0-16,0-5 0 0,0 0 0 15,0 0-1-15,0 0 1 0,0 0 0 16,0 0 0-16,0 0-1 0,0 0 1 16,0 0 0-16,0 0 0 0,0 0 0 15,0 0-1-15,0 0 1 0,0 0 0 16,4 0-1-16,-4 0 0 0,0 0 0 0,4 0 0 16,-4 4-1-16,0-4 1 0,0 0-1 15,0 3 1-15,0-3 0 0,3 0 0 16,-3 5 0-16,0-5 0 0,0 0 1 15,0 0 0-15,5 0 0 0,-5 0 1 16,0 0-1-16,0 0 2 0,0-7-1 16,0 3 0-16,-5-2-1 0,5-2 0 0,-7-3 0 15,1 1-1-15,1-1-1 0,-1 1-1 16,0 2 1-16,-2 1-1 0,2 2 0 16,0 2 0-16,2 3 0 0,-2 0 0 15,-1 4 1-15,1 2 0 0,-1-1 0 16,0 4 0-16,-1 0 2 0,-1 4-1 15,0 1 1-15,2 5 0 0,-5 3 1 16,4 5 1-16,-2 5-1 0,0 6 1 0,3 6-1 16,1 5 1-16,6 3-1 0,0 1-1 15,6-5 1-15,1-1-1 0,3-9 0 16,1-5-1-16,1-9 0 0,-2-6 0 16,-1-6 0-16,-1-5 0 0,-3-2 1 15,4-5 1-15,-3 0 1 0,0-6 0 16,-1-6 0-16,-2-7-1 0,3-10-4 15,-6-10-5-15,5-5-4 0,-5-6-1 0,2 4 0 16,-2 1 0-16,5 4 2 0,-1 9 4 16,0 6 6-16,6 6 3 0,0 9 2 15,5 1 2-15,2 6 1 0,2 4 1 16,0 4-1-16,3 6 1 0,-1 3 0 16,-2 1-1-16,2 3 0 0,-3 4-2 15,0 0-1-15,-3 0-2 0,-3 3 0 0,-5 2-2 16,-7-1 1-16,0 4-1 0,-11-4 0 15,-3 2 1-15,-5-1 0 0,-5-2-1 16,-5-4-1-16,-5-1-4 0,0-6-7 16,-4-1-6-16,-2-3-7 0,3-2-14 15,2-2-90-15,6-5-94 0,5 4-225 16</inkml:trace>
  <inkml:trace contextRef="#ctx0" brushRef="#br1" timeOffset="-99627.83">16851 15779 560 0,'0'-13'126'16,"-4"1"2"-16,-1-1-95 0,5 3-9 0,-4 2-6 15,4-1-3-15,-4-1-4 0,-1 3-4 16,5-1-2-16,-7 2-2 0,7 0-3 15,-2 2-1-15,2 4 0 0,0-3-1 16,0 3 0-16,0 6 0 16,0 1 1-16,10 6 0 0,2 3 0 0,6 3 0 15,1 6 1-15,4 5 0 0,3 2 1 16,1 2-2-16,-3 0 1 0,-2-2-1 16,-2 2 0-16,-5-5 0 0,-3-4-2 15,-2-4 0-15,-7-6 0 0,-3-5 2 0,0-3 3 16,-8-7 0-16,1 0 1 0,-12 0 0 15,0 0 2-15,-2 0 0 0,-5 0-2 16,-1-4-2-16,0 4-1 0,1 0-1 16,6 0 0-16,1 0 0 0,6 0-3 15,2 0-7-15,8 0-8 0,3 0-5 0,8-6-11 16,10-3-96-16,3-7-101 0,3-4-238 16</inkml:trace>
  <inkml:trace contextRef="#ctx0" brushRef="#br1" timeOffset="-99395.03">17404 15165 532 0,'4'3'109'0,"-4"12"4"0,0 7-97 0,7 9-3 16,-4 8 3-16,3 7 2 0,0 6 1 15,0 4 0-15,2 0-3 0,-1 2-3 16,3 1-4-16,-2-6-3 0,1-6-1 15,-3-8-3-15,1 1 1 0,-2-7-1 16,-5-2-1-16,0-4-3 0,0-1-4 16,-11 0-7-16,-4-1-10 0,-5-6-13 0,-11-1-70 15,-3-11-24-15,-6-13-83 0,0-8-170 16</inkml:trace>
  <inkml:trace contextRef="#ctx0" brushRef="#br1" timeOffset="-99280.33">17154 15754 481 0,'0'-36'189'0,"13"1"-54"0,4 2-76 16,10 6-15-16,6 6-17 0,7 4-13 15,6 4-8-15,1 7-2 0,1 6-4 16,-2 6-3-16,-2 2-8 0,-8 5-10 16,-3 5-11-16,-3 2-17 0,-9 1-88 15,-6 7-101-15,-2-3-230 0</inkml:trace>
  <inkml:trace contextRef="#ctx0" brushRef="#br1" timeOffset="-99126.15">17654 16027 577 0,'2'0'123'0,"6"0"2"0,-2 0-97 16,3 0-8-16,-5 0-3 0,6 0 2 16,-7 0 1-16,2 0-1 0,-3 0-1 15,-2-6-3-15,6 3-11 0,-6-3-14 16,0-2-22-16,0-3-110 0,-6-2-115 16,0-8-287-16</inkml:trace>
  <inkml:trace contextRef="#ctx0" brushRef="#br1" timeOffset="-98203.9">18005 15309 479 0,'2'-7'102'0,"3"7"1"15,-5-4-83-15,8 4-5 0,1 0-6 0,2 3-1 16,6-3 3-16,5 4 0 0,5-4 1 16,6 0 1-16,3 0-4 0,5 0-2 15,0 0-1-15,-2 0-3 0,-3 3-7 16,-3 1-10-16,-8 5-18 0,-5 3-83 15,-12 4-93-15,-11 3-227 0</inkml:trace>
  <inkml:trace contextRef="#ctx0" brushRef="#br1" timeOffset="-98070.14">18077 15671 511 0,'-17'0'119'0,"9"0"1"16,2 0-81-16,6-3-9 0,10 3-9 15,4-5-7-15,5 2-2 0,9-3-3 16,5 1-1-16,3 2-5 0,7-3-16 0,-1 6-21 15,-2 0-94-15,-2 6-102 0,-6 0-251 16</inkml:trace>
  <inkml:trace contextRef="#ctx0" brushRef="#br1" timeOffset="-97737.24">18599 15602 578 0,'-6'-15'124'0,"6"3"1"0,6-1-101 15,1-1-8-15,7-5-10 0,5-6-5 16,7-6 0-16,5-5 1 0,5 1-1 16,8-7-2-16,4 0-4 0,2 1-3 15,-2-2-1-15,-3-1-1 0,2-2 1 16,-8-1-1-16,-8 6 2 0,-6 4 4 16,-8 8 4-16,-4 4 1 0,-6 9 2 15,-3 8 0-15,-4 4 1 0,0 4-1 16,0 0 0-16,0 7 2 0,0 4 1 0,0 6 2 15,0 2 1-15,0 6 2 0,0 5 1 16,-4 4 1-16,1 2-1 0,0 6-2 16,-5 1-3-16,2 4 0 0,0 4-2 15,1 6-2-15,1 0-1 0,4-2-5 16,0-2-4-16,0-8-6 0,6-6-7 16,-1-8-9-16,-1-9-15 0,0-7-90 15,-1-1-96-15,4-5-231 0</inkml:trace>
  <inkml:trace contextRef="#ctx0" brushRef="#br1" timeOffset="-96333.93">19484 15137 336 0,'-7'-11'75'0,"-1"3"4"15,-2 2-38-15,1 6-17 0,1-3 3 16,0 3 1-16,1 0 2 0,1 0-1 0,-2 3-1 16,2 5-5-16,0 3-5 15,-2 5-2-15,-1 8-1 0,-2 6 1 0,1 7 2 16,-3 9 0-16,6 4-1 0,1 3-2 15,6 1-2-15,0-7-1 0,11 0-2 16,2-9-1-16,3-7 0 0,4-9 1 16,1-8 1-16,3-5 0 0,3-6 0 15,0-3-1-15,3-9-1 0,-1-5-1 16,-2-9-2-16,-3-6-2 0,-3-8-2 16,-3-7-3-16,-2-5-1 0,-6-4-2 0,-3-4 1 15,-4 3-2-15,-3 1 0 0,-9 6 0 16,-5 5 0-16,-3 9 1 0,-8 8 0 15,-2 10 0-15,-6 10-1 0,0 8 1 16,-3 10 2-16,-1 5 1 0,0 7 1 16,1 5 1-16,3 4 1 0,6 4-1 15,7 4 0-15,4 4 0 0,7 2 0 0,9-1-3 16,0 0-1-16,10-3-2 0,3-6-2 16,3-6-3-16,4-7-3 0,-1-6-2 15,4-7-2-15,1-7-4 0,-2-5-5 16,-1 0 64-16,-2-6-163 0,-1-4-102 15,-6-7-281-15</inkml:trace>
  <inkml:trace contextRef="#ctx0" brushRef="#br1" timeOffset="-95890.99">20529 14658 459 0,'7'-18'106'0,"-2"7"0"16,-5 3-80-16,0 8 0 0,0 3-2 16,-6 9 1-16,-1 6 3 0,-6 8 1 15,-7 12 1-15,-10 15 2 0,-3 15-2 16,-5 8-6-16,-4 5-7 0,1 2-5 0,0 0-5 15,8-4-2-15,6-7-2 0,4-12-2 16,5-6-1-16,6-8-3 0,0-8-3 16,5-9-4-16,1-7-4 0,2-9-2 15,0-5-10-15,-2-8-14 0,-1 0-99 16,1-17-102-16,-1-8-254 0</inkml:trace>
  <inkml:trace contextRef="#ctx0" brushRef="#br1" timeOffset="-95602.42">19962 14696 634 0,'0'-21'133'0,"-10"6"1"0,4 10-113 16,0 10-7-16,-1 5-10 0,1 7-4 15,1 5 0-15,-3 4 1 0,6 3-1 0,2 0-2 16,0 2-3-16,7-1-2 0,1-4-1 15,6-6 0-15,0-2-1 0,3-9 1 16,-3-3 3-16,-2-6 2 0,-1-12 2 16,-1-2 2-16,-4-5 1 0,-3-1-1 15,-3-1 2-15,-3 1-2 0,-3 1-1 16,-2 1-1-16,-5 7 0 0,-1 7-4 16,-5 4-3-16,-1 8-9 0,-3 8-9 0,0 9 2 15,-2 9-103-15,5 7-96 0,2 4-238 16</inkml:trace>
  <inkml:trace contextRef="#ctx0" brushRef="#br1" timeOffset="-95136.13">20550 15376 472 0,'0'-8'107'0,"5"5"2"0,-5 3-72 0,0 0-10 16,0 3-7-16,0 5-4 0,0 2 2 15,-5 4 0-15,5 4 0 0,0 1-2 16,0 6-3-16,0-2-3 0,5 1-3 16,-1-1-1-16,4-4-2 0,0-4-1 15,4-4 0-15,-2-3-1 0,1-8 1 16,2 0-1-16,-3 0 0 0,-2-11 1 15,-2-2-1-15,-3-5 0 0,-3 0-1 16,-8 0-1-16,2 2-2 0,-6 4 0 16,-2 6-1-16,-1 6 0 0,-3 13 0 0,-1 3-3 15,2 5-5-15,-1 5-9 0,3 4-11 16,-2 2-98-16,3 0-102 0,1-2-249 16</inkml:trace>
  <inkml:trace contextRef="#ctx1" brushRef="#br1">1573 13034 0,'0'0'0,"0"0"16,0 0 0,0 0-16,0 0 15,0 0-15</inkml:trace>
</inkml:ink>
</file>

<file path=ppt/ink/ink6.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v"/>
          <inkml:channel name="T" type="integer" max="2.14748E9" units="dev"/>
        </inkml:traceFormat>
        <inkml:channelProperties>
          <inkml:channelProperty channel="X" name="resolution" value="1185.49207" units="1/cm"/>
          <inkml:channelProperty channel="Y" name="resolution" value="2107.20264" units="1/cm"/>
          <inkml:channelProperty channel="F" name="resolution" value="0.00409" units="1/dev"/>
          <inkml:channelProperty channel="T" name="resolution" value="1" units="1/dev"/>
        </inkml:channelProperties>
      </inkml:inkSource>
      <inkml:timestamp xml:id="ts0" timeString="2020-11-04T14:27:16.660"/>
    </inkml:context>
    <inkml:brush xml:id="br0">
      <inkml:brushProperty name="width" value="0.05292" units="cm"/>
      <inkml:brushProperty name="height" value="0.05292" units="cm"/>
      <inkml:brushProperty name="color" value="#002060"/>
    </inkml:brush>
    <inkml:context xml:id="ctx1">
      <inkml:inkSource xml:id="inkSrc15">
        <inkml:traceFormat>
          <inkml:channel name="X" type="integer" max="32767" units="cm"/>
          <inkml:channel name="Y" type="integer" max="32767" units="cm"/>
          <inkml:channel name="T" type="integer" max="2.14748E9" units="dev"/>
        </inkml:traceFormat>
        <inkml:channelProperties>
          <inkml:channelProperty channel="X" name="resolution" value="1185.06323" units="1/cm"/>
          <inkml:channelProperty channel="Y" name="resolution" value="2107.20264" units="1/cm"/>
          <inkml:channelProperty channel="T" name="resolution" value="1" units="1/dev"/>
        </inkml:channelProperties>
      </inkml:inkSource>
      <inkml:timestamp xml:id="ts1" timeString="2020-11-04T14:27:38.493"/>
    </inkml:context>
  </inkml:definitions>
  <inkml:trace contextRef="#ctx0" brushRef="#br0">2534 8413 365 0,'-6'5'77'0,"-1"-5"-1"0,-1 7-65 16,0-1-8-16,-1 0 1 0,2 0 5 15,1-2 4-15,1-4 3 0,-1 0 3 16,0 0 3-16,1-4 2 0,-1-2-2 16,4-3-4-16,2 0-5 0,0 0-3 15,0-2-4-15,5-1-2 0,6-1-1 0,7-1-2 16,3-1 0-16,5 2 0 0,7-2-1 16,0-1 1-16,1 5-1 0,0 1 1 15,3 2-1-15,-5 3 1 0,-4 5-1 16,-4 0 1-16,-1 5-1 0,-5 3 1 15,-4 6-1-15,-6 5 0 0,-2 8 1 16,-6 5-1-16,0 6 1 0,-11 3-1 0,-4 4 1 16,-5-1 0-16,-3 4-1 0,-6-1 1 15,-2 0-1-15,-4-1 1 0,-1 1-1 16,-1 2 1-16,3 2-1 0,-1-2 0 16,4-2 0-16,5-5 1 0,5-4-1 15,7-4 0-15,4-8 0 0,7-7-1 16,3-5 1-16,0-7 0 0,11 0 1 15,7-7 2-15,7 0 1 0,7-4 1 16,7-3 2-16,2 0-1 0,4-1 1 16,-2 0-1-16,-4 1-2 0,-3 2-2 0,-8 1 0 15,-6 4-2-15,-4 0-4 0,-4 0-6 16,-7 0-13-16,-2 6-89 0,-5-1-89 16,0-5-226-16</inkml:trace>
  <inkml:trace contextRef="#ctx0" brushRef="#br0" timeOffset="2634.24">3632 8341 433 0,'-21'-16'92'0,"-2"-1"1"0,6 6-77 16,4 4-6-16,1 4-4 0,6 3-4 15,6-5-2-15,0 5 0 0,4-6-1 16,7 2 1-16,8-4-1 0,7-3 2 16,6-2 3-16,8-1 1 0,5 6 1 15,2 0 0-15,0 4 0 0,-2 4-1 16,0 9-1-16,-5 2-1 0,-5 7-1 0,-8 5 0 15,-7 3 0-15,-8 5 0 0,-12 2 0 16,-12 7 1-16,-8 1 0 0,-7 1 0 16,-5-2 0-16,2-3 0 0,0-1 0 15,4-5-1-15,10-1-2 0,5-6-1 16,11-1-1-16,4-2 0 0,11-2-1 0,11-3 0 16,12 1 0-16,3-3 2 0,7 1 0 15,4 1 1-15,-5 3 0 0,-3 4 0 16,-10 3 1-16,-12 3-1 0,-9 0 2 15,-15-2 1-15,-17 0 3 0,-8-1 3 16,-12-5 2-16,-6-1 2 0,-9-7 0 16,-5-2-1-16,0-4-1 0,4-1-2 15,4-2-3-15,5-4-2 0,10 0-5 16,5 0-5-16,9 0-12 0,15 0-20 16,7-6-78-16,9-2-89 0,11-5-215 0</inkml:trace>
  <inkml:trace contextRef="#ctx0" brushRef="#br0" timeOffset="3334">4746 8188 420 0,'0'0'91'0,"-5"-5"1"0,5 5-73 15,-6-4-8-15,3 4-5 0,-2 0-1 16,5 0-1-16,-5 0 0 0,5 0-1 16,0 0 0-16,10 0 1 0,3-4 0 15,7 4-1-15,5-6 0 0,8 3 1 16,3 3 0-16,2-3 0 0,6 3-1 15,-4 11 1-15,-5 6-1 0,-4 5-1 16,-6 14-1-16,-8 9-1 0,-6 10 1 16,-19 6 0-16,-8 3 0 0,-7 0 0 0,-7 1 1 15,-4-2 1-15,-10-5 2 0,-3-3 1 16,7-3 1-16,4-4 1 0,6-6 0 16,4-5 0-16,8-4 0 0,9-9-2 15,9-6 1-15,12-5 0 0,9-5 1 16,8-8 1-16,6 0-1 0,20-11 0 15,4-3 0-15,11-6-3 0,2-3-6 0,-2 0-9 16,-3 2-11-16,-1 1-97 0,-8 4-96 16,-11-3-244-16</inkml:trace>
  <inkml:trace contextRef="#ctx0" brushRef="#br0" timeOffset="4317.03">5756 8155 309 0,'0'0'89'0,"0"-6"3"0,0 2-6 0,0 0-57 16,0-2-7-16,4 2-5 0,1-1-5 16,2 0-5-16,3 2-3 0,1-2-2 15,5 2-1-15,1-1 0 0,3 1-1 16,3-1 1-16,-2-1 0 0,4 5 1 15,-3-6 0-15,4 6 1 0,-2 0 0 16,-2 0-1-16,-1 7 0 0,-2 4 0 0,-5 2 0 16,-6 7 1-16,-8 4-1 0,-9 5 2 15,-7 8 0-15,-3 4 0 0,-6 10 1 16,-5 6-1-16,-5 1 0 0,-4 0 0 16,-3 2-1-16,-1-1 0 0,-5-4 0 15,2-7-1-15,4-7 1 0,13-2-1 16,12-4 0-16,8-6 2 0,15-8 1 15,5-7 3-15,15-6 1 0,5-8 0 16,4 0 0-16,-1-8 1 0,0-3-1 0,-5-4-2 16,-2-3-1-16,-7 2-1 0,-12-1-1 15,-8-1-1-15,-14-4-2 0,-12-5-2 16,-6 4-2-16,-9 1 0 0,-11-2-2 16,-1-1 1-16,2 0 0 0,5 4 2 15,9-2 1-15,-2-5-1 0,16-2-1 16,16-3 1-16,7-2-2 0,18-3-2 15,20-2-5-15,6 3-12 0,13 1-92 0,5 6-89 16,1 2-235-16</inkml:trace>
  <inkml:trace contextRef="#ctx0" brushRef="#br0" timeOffset="5450.26">6509 8186 383 0,'-11'-17'90'0,"5"-1"2"0,6 1-60 16,6-2-10-16,12 1-10 0,11-1-5 15,15-1-4-15,8 0-1 0,5 4-2 16,6 1 1-16,-3 7 0 0,-1 8-1 16,-11 0 1-16,-5 8-1 0,-8 9 1 0,-9 6 1 15,-6 1 3-15,-11 4 1 0,-9 5 2 16,-6 3 1-16,-8 6 1 0,-2 5-1 16,-2 4-1-16,-2 7-1 0,1 1-2 15,6-1-1-15,4 2-1 0,-2-2 0 16,2-5 0-16,-1-6 0 0,2-2-1 0,5-6-1 15,-2-3-1-15,5-6-2 16,-5-7-3-16,5-4 1 0,-2-9-2 0,-2-7-3 16,-2-6-7-16,-2-8-7 0,-1-9-1 15,-3-3 0-15,-6-10 3 0,5-3 10 16,-1-2 12-16,1 1 12 0,-1 3 13 16,6 4 9-16,2 1 3 0,6 8-3 0,0 4-8 15,8 3-7-15,10 0-7 16,3 4-4-16,11 0-5 0,8 2-3 15,6 2 0-15,8 6-3 0,6 0-6 16,0 6-11-16,4 2-97 0,-4 4-95 0,-4-4-246 16</inkml:trace>
  <inkml:trace contextRef="#ctx0" brushRef="#br0" timeOffset="6888.16">7873 8243 323 0,'3'0'83'16,"-3"-3"4"-16,4 3-43 0,-4 0-12 15,0 0-3-15,0-4-6 0,0 4-5 0,0-5-3 16,0 0-2-16,0 1-2 0,0-5-1 15,0-1-1-15,0 0-1 0,-4-1-1 16,4-2-1-16,-8 1-1 0,1 2-2 16,-1-2 0-16,-4 3-2 0,-3 1-1 15,-2 3-1-15,-4 5 0 0,-1 0-1 16,-1 11 2-16,-6-3-1 0,-2 9 0 16,0 3 1-16,1 4 0 0,2 2 0 0,3 4 1 15,4 3-1-15,9 2 1 0,7-2 0 16,5-1 0-16,8-2 0 0,3-6-1 15,9-3 1-15,5-8 0 0,4-7 0 16,5-6-1-16,-1-11-1 0,2-5 1 16,-4-5 0-16,-2-7-1 0,-7-1 0 15,-7 2 1-15,-3 4 1 0,-2 3 0 16,-7 6 1-16,1 5-2 0,-4 5-2 16,2 4 0-16,-2 11-2 0,6 5 1 0,-3 7-2 15,2 9 2-15,-1 7 2 0,-4 7 1 16,4 1 3-16,-4 3 1 0,-8 2 1 15,1-1 1-15,-1-4 0 0,-4-2-1 16,-3-3 1-16,-2-3-2 0,2-2 1 16,0-6-1-16,-2-5 1 0,-2-3 2 15,0-8 0-15,-4-4 0 0,-2-5 0 0,-4-6-1 16,-3 0-6-16,0 0-9 0,1-7-18 16,3-3-88-16,12-2-94 15,5-4-231-15</inkml:trace>
  <inkml:trace contextRef="#ctx0" brushRef="#br0" timeOffset="7333">8213 8172 403 0,'4'-16'85'0,"5"3"1"0,5 2-72 15,5 1-7-15,1-1-3 0,5 4-2 16,1-3 1-16,3 1 2 0,1 0 0 0,1 4 1 16,1-3 0-16,1 2 1 0,0 0 0 15,2-1-1-15,-2 7-1 0,-2 0-1 16,1-4 0-16,-5 4-1 0,-6 0-1 16,-6 0 1-16,-2 4 0 0,-5-4 5 15,-4 0 5-15,-4 0 2 0,0-4 2 16,0 4-1-16,0-8 1 0,0 4 0 15,0 0-6-15,0-1-5 0,0 2-4 16,0 3-1-16,0 0-2 0,0 3-2 16,5 4-1-16,-5 5-1 0,6 3 0 0,-6 6 1 15,-6 8 0-15,-4 6 2 0,-6 8 2 16,-3 7 1-16,-1 7 1 0,0 6 0 16,4-1 0-16,1-1 1 0,6-6-1 15,1-6 0-15,6-6 0 0,-2-7-1 16,0-6 1-16,1-4-2 0,-3-4-2 0,6-3-4 15,-6-1-4-15,2-2-5 0,-2-3-9 16,1-3-17-16,-4-4-71 0,2-3-80 16,-1-3-190-16</inkml:trace>
  <inkml:trace contextRef="#ctx0" brushRef="#br0" timeOffset="7480.82">8497 8794 410 0,'-6'-3'107'0,"0"-3"4"0,-1-4-51 16,3 1-19-16,1-7-7 0,3 1-6 15,0-2-5-15,0-1-7 0,13-1-5 16,4-1-4-16,9 1-3 0,13 1-2 0,11 2-8 16,5 4-13-16,7 4-14 0,4 2-90 15,-4 6-95-15,-2-7-237 0</inkml:trace>
  <inkml:trace contextRef="#ctx0" brushRef="#br0" timeOffset="9436.04">9687 8165 356 0,'-6'0'80'15,"0"-4"1"-15,-1 4-54 0,2 0-14 0,-2 0-6 16,-1 5 1-16,-4 5 1 0,-1 5 3 16,-1 4 1-16,-1 9 1 0,-3 10 1 15,-2 11 1-15,1 8-2 0,1 2-2 16,2 3-3-16,-5 4-2 0,8-4-2 16,-1-6-1-16,2-6 0 0,-1-7-1 15,7-5-1-15,4-6 0 0,2-8 0 16,0-3-4-16,0-6-4 0,2-6-8 15,4-4-2-15,1-8-87 0,2-8-82 16,1-9-204-16</inkml:trace>
  <inkml:trace contextRef="#ctx0" brushRef="#br0" timeOffset="9737.54">10138 8053 421 0,'0'0'99'15,"-8"0"2"-15,-4 0-68 0,-7 0-11 0,-3 0-4 16,-10 0-3-16,-7 5-4 0,-7-5-3 15,-7 3 0-15,-7-3-1 16,-7-4-1-16,-5 4 0 0,5-6-2 0,2 6 0 16,5 0-3-16,6 0-3 0,8 6-7 15,9 0-11-15,9 0-41 0,8-1-49 16,7 3-80-16,5-2-182 0</inkml:trace>
  <inkml:trace contextRef="#ctx0" brushRef="#br0" timeOffset="10067.33">10436 7928 439 0,'0'-13'92'0,"-3"3"0"15,3 7-80-15,0 3-8 0,-4 5-3 16,4 3-1-16,-5 3-2 0,5 6 0 15,-5 6 2-15,0 4 0 0,0 4 1 16,-2 2 2-16,-1 10 1 0,-3 2 1 16,-1 10 0-16,-2 9 0 0,0 6 0 15,1 1-1-15,0 0-1 0,0-1 0 16,3-4-1-16,-2-10-1 0,1-11 1 0,-3-9 0 16,0-6 4-16,-5-8 4 0,-5-6 4 15,-5-8 2-15,1-8 1 0,-3 0 1 16,3-11 0-16,-3-3-5 0,4-7-8 15,6-5-12-15,2-1-18 0,6 0-90 16,6 2-93-16,7-5-235 0</inkml:trace>
  <inkml:trace contextRef="#ctx0" brushRef="#br0" timeOffset="18072.75">11360 8459 314 0,'-5'0'83'15,"-1"-6"0"-15,1 2-19 0,1 1-43 16,-1 3-8-16,3-5-5 0,-2 5-3 15,-1 0-1-15,1-4 0 0,-1 4 2 16,-1 0 1-16,3-5 2 0,-1 5 0 16,4 0 1-16,-6-3-1 0,6 3-1 0,0 0-3 15,-2 0-1-15,2 3-3 0,0 3 0 16,-5 2-2-16,5 1 1 0,0 2-1 16,0-1 1-16,0 3-1 0,0-2 0 15,6-2 0-15,-3 0-1 0,3-5 1 16,-1 0-1-16,2-4 1 0,3 0 1 0,-2 0 1 15,0-4 0-15,4-1 1 0,-4-2 2 16,0 0-1-16,-3-2 2 0,1 1 1 16,-6-2 0-16,0 2 0 0,0 0-1 15,-7 1 1-15,-1 1-2 0,-3 0-1 16,-2 6-1-16,0-5-1 0,0 5 1 16,-1 0-1-16,1 5 0 0,5-2 0 15,0 3 1-15,0-1-1 0,3 3 1 0,1-1-2 16,4-1 1-16,-5 5-1 0,5-2 0 15,6-2-1-15,-1 2 1 0,2-1-1 16,0-2 1-16,5-1 0 0,-4-5 0 16,4 5 1-16,0-5 0 0,-3 0 0 15,1-4 0-15,-1 1 1 0,-2-1 0 16,-2-2 1-16,-5 0 1 0,0-1 0 16,0 0 1-16,0-1-1 0,-6 0 1 0,-1 1-1 15,-1 5 0-15,-2 2-1 0,3-4-1 16,0 4 0-16,-1 4-1 0,3-2 0 15,1 5-3-15,4 1-4 0,4 2-14 16,3 1-90-16,0-1-91 0,3-3-231 16</inkml:trace>
  <inkml:trace contextRef="#ctx0" brushRef="#br0" timeOffset="19933.9">12243 8025 384 0,'0'-8'85'0,"-6"-2"-1"0,2 4-63 15,4 6-11-15,-6 0-4 0,-1 9-1 0,-3 3 2 16,-6 2 1-16,-4 6 3 16,0 3 4-16,-3 4 2 0,-3 5 0 0,2 4-1 15,2 3-1-15,2 5-3 0,6 6-2 16,0 0-4-16,8 0-1 0,6-3-2 16,4-2 0-16,5-11 0 0,11-7 1 15,6-12 0-15,2-9 1 0,10-6 0 16,2-12 1-16,4-6 0 0,2-5 0 15,0-6-1-15,-4-2 0 0,-3-8-1 0,-5 1-1 16,-4-2-2-16,-6 2-2 0,-4-1-2 16,-5 1 0-16,-4-1-2 0,-8 2 1 15,-3 1-1-15,-8 0 2 0,-1 8 0 16,-7 3 2-16,-3 7-1 0,-4 5 0 16,2 9 1-16,-6 4 0 0,-2 13 0 15,-1 3 0-15,-3 6 1 0,3 1-2 16,-1 3-2-16,4 2-4 0,5 2-9 15,4 0 0-15,7-5-91 0,11 2-87 0,0-5-215 16</inkml:trace>
  <inkml:trace contextRef="#ctx0" brushRef="#br0" timeOffset="20254.96">12831 8384 475 0,'-7'-8'109'0,"-5"4"0"15,-4 4-61-15,-1 19-33 0,1 6-9 16,-5 12-4-16,-7 3-1 0,0 5-2 16,-5 5-1-16,3-3 0 0,1-7-1 15,1-5-2-15,2-6-2 0,10-2-5 16,0-5-7-16,9-4-33 0,1-4-55 16,6-2-78-16,6-4-185 0</inkml:trace>
  <inkml:trace contextRef="#ctx0" brushRef="#br0" timeOffset="21231.47">13177 8085 410 0,'-2'0'87'0,"2"0"0"0,0 0-71 15,0 0-10-15,-5 0-3 0,5 0-1 16,0 3 3-16,0-3 3 0,-2 0 2 15,2 0 2-15,-5 0 0 0,5 0 1 16,-5 0 0-16,5 0-3 0,-3 5-2 0,3-5-3 16,-6 0-2-16,6 0-1 0,-5 4 0 15,5-4 0-15,-2 0-1 0,2 0 0 16,-5 3 0-16,5-3 1 0,0 0 2 16,0 0 1-16,-4 0 1 0,4 0 0 15,0 0 0-15,0 0 0 0,0-3-1 0,0 3-2 16,0 0-1-16,0 0-1 0,0 0-1 15,0 0 0-15,4 0 0 16,0 0 0-16,3-4 0 0,0 4 0 0,7-5 0 16,0 5 0-16,8-4 0 0,2 1 0 15,7-3 1-15,0 3-1 0,2-2 0 16,-1-1 0-16,0 6-1 0,-1-3 0 16,-4 3 0-16,-6 9-1 0,0-1 0 15,-2 5 0-15,-5 0-1 0,-2 4 1 0,-7 7 1 16,-5 2 0-16,-4 2 0 0,-10 5 2 15,-3 7-1-15,-11 5 2 0,-2 5-1 16,-8 1 1-16,-3 0 0 0,-1 0-1 16,-2-4 1-16,5-3-1 0,1-3 0 15,10-8 0-15,2-3 0 0,10-6 0 16,4-1 1-16,12-6-1 0,8-5 0 0,12-6 2 16,7-6 0-16,11 0 2 0,6-7 0 15,6 0 0-15,3-2 0 0,0-5 0 16,2-1 0-16,-4 1-2 0,-4 2-1 15,-3 1 0-15,-5 1-1 0,-6 2 0 16,-7 8-1-16,-4 0-4 0,-9 0-3 16,-4 0-5-16,-9 4-8 0,0 2-17 15,-4 0-80-15,-7 1-86 0,-1 1-211 16</inkml:trace>
  <inkml:trace contextRef="#ctx1" brushRef="#br0">4786 11240 0,'0'0'0,"0"0"15,0 0-15,0 0 16,0 0 0</inkml:trace>
  <inkml:trace contextRef="#ctx0" brushRef="#br0" timeOffset="54431.78">13917 7972 409 0,'0'-9'94'16,"0"-7"0"-16,-6-3-65 0,6 9-10 15,0 2-9-15,0 3-4 0,0 2-3 16,7 3-1-16,-1-3-1 0,7 3 1 0,0 0-1 16,8-6 0-16,7 2 0 15,9-1 1-15,3-1 0 0,6 2 0 16,4-2-1-16,-1 1 0 0,-2 5 1 0,-2 0-2 15,-11 5 0-15,-4 8 0 0,-9 5-1 16,-8 11 0-16,-9 4 0 0,-4 10 0 16,-11 7 1-16,-6 4 1 0,-2 7 1 15,-2 5 0-15,-1 2 1 0,3 0-1 16,0-3 1-16,7-8-1 0,2-4 0 16,0-11 0-16,7-8 0 0,3-12 0 0,-4-8 0 15,4-3 1-15,0-4 1 0,0-4-1 16,0-3-1-16,0-3-8 0,0-5-9 15,0-4-87-15,0-2-85 0,-6-16-218 16</inkml:trace>
  <inkml:trace contextRef="#ctx0" brushRef="#br0" timeOffset="54576.61">14049 8337 478 0,'-19'-16'117'0,"4"-1"3"0,3 6-73 16,4 0-13-16,8 4-9 15,0 2-5-15,15-2-7 0,10-5-5 0,9 1-4 16,18-4-3-16,9-3-1 0,10 3-2 15,1-1-7-15,1 1-8 0,-5 4-9 16,-3 3-15-16,-12 2-83 0,-7 6-92 16,-12 5-216-16</inkml:trace>
  <inkml:trace contextRef="#ctx0" brushRef="#br0" timeOffset="61040.63">16968 7541 390 0,'0'-11'94'16,"-3"-3"4"-16,3-3-59 0,-6-3-11 16,0-2-5-16,-1 1-6 0,0-2-4 15,-3 4-3-15,1 3-4 0,-5 1-2 0,-2 6-1 16,1 4-2-16,-4 5 0 0,1 0-1 16,-4 6 0-16,-1 4-1 0,-2 7 1 15,-6 7 0-15,2 6 0 0,-2 6 0 16,-1 3 0-16,3 10 0 0,0 1 1 15,6-3 0-15,3 3 0 0,6-4 0 16,2 1 0-16,8-2 0 0,4-4 1 16,4-5-1-16,9 1 1 0,3-8-1 0,7-7 1 15,3-3 0-15,3-10 1 0,8-3-1 16,-2-6 0-16,5 0 0 0,-2-9 0 16,-4-2-1-16,-3-3 0 15,-8-2 0-15,-4-3 0 0,-5 0 0 0,-4-1-1 16,-8 2 1-16,-2 4-1 0,0 1 0 15,0 4 1-15,-2 5-1 0,2 0 0 16,-5 4 0-16,5 0 1 0,-5-5-1 16,5 5 2-16,0 0-1 0,-2 0 2 0,2-4-1 15,-5 0 1-15,-2-3 0 0,1-3-1 16,-2-2 0-16,1-2-1 0,-5-1 0 16,-1 0 0-16,-1 1-1 0,2 1 0 15,3 3 1-15,-2 2-1 0,4 1 0 16,4 2 1-16,3 2-1 0,-4 3 0 15,4 0 0-15,0-4-1 0,0 4 1 16,0 0-1-16,0 4 1 0,0-4-1 0,-4 4 1 16,4 0 0-16,0 1 0 0,0 0 0 15,0-1 0-15,8-1 0 0,0 1 1 16,6-4-1-16,4 7 1 0,4-7 0 16,4 0 1-16,4 0-1 0,0 0-1 15,2-3-6-15,-3 3-9 0,3 0-97 16,0 0-94-16,-4-4-242 0</inkml:trace>
  <inkml:trace contextRef="#ctx0" brushRef="#br0" timeOffset="61696.48">17489 7430 420 0,'-7'-11'89'0,"1"1"0"15,-1 4-74-15,2 2-8 0,5 4-5 16,-2-5 0-16,2 5-1 0,0-6 0 15,-4 1 0-15,4 1 3 0,-6 1 3 0,6-1 1 16,-3 4-1-16,3-4 1 0,-7 4-1 16,2 10-1-16,-3 1-1 0,-3 9-2 15,-3 7 0-15,-4 6 0 0,-3 6 1 16,-5 7 1-16,2 3 0 0,-5 0 0 16,7 1-1-16,-2 1-1 0,9-3 0 15,2-2-1-15,8-5 0 0,5-4 0 0,5-6-1 16,3-8 1-16,4-5 2 0,1-8 2 15,7-10 1-15,0-8 1 0,7-11 0 16,5-5 0-16,0-8-1 0,3-8-2 16,-1 0-2-16,-1-3-1 0,-2 3-1 15,-3 6 0-15,-8 3-1 0,0 7 1 16,-2 7-2-16,-3 4 1 0,-4 9-1 16,-2 4 0-16,-2 11-1 0,2 3 1 0,-2 5 1 15,0 3-1-15,-4 6 2 0,2 4 0 16,-3 1 0-16,4-1 0 0,0-5 0 15,2-2 0-15,-1-4 1 0,3-8-1 16,-2-8 1-16,6-5 0 0,-1-14 0 16,6-6 0-16,1-6 0 0,4-10 0 15,0-3 0-15,5-3-1 0,-5-7 1 16,1-1-1-16,-5-2-1 0,-2 0 1 16,-4 2 1-16,0 2 0 0,-2 5-1 0,1 2 1 15,-1 11-1-15,2 5 1 0,6 5-1 16,6 4 0-16,3 6-3 0,4 2-4 15,4 3-7-15,-1 5-10 0,4 0-8 16,-3 12-87-16,-10 6-88 0,-7 5-215 16</inkml:trace>
  <inkml:trace contextRef="#ctx0" brushRef="#br0" timeOffset="62173.21">18149 7904 500 0,'-10'0'111'15,"4"-5"0"-15,3 0-82 0,3 5-14 16,8-6-9-16,4 0-4 0,4-2-2 16,9-3 0-16,1-7 1 0,6-2 0 0,1-6-1 15,2-5 0-15,-1-4-1 0,-1-1-2 16,-1-2-2-16,-5-3-2 0,-5-3-2 16,-6-1-1-16,-5 2 0 0,-3 1 1 15,-8 2 3-15,0 5 1 0,-6 8 3 16,-2 9 2-16,0 4 0 0,-1 9 0 15,-2 5 0-15,1 13 0 0,-2 4 0 0,-3 8 1 16,-2 7 0-16,-3 11 0 0,1 3 2 16,-3 5 0-16,0 3 0 0,0 4 0 15,1 0 1-15,7-3-2 0,7-1 1 16,7 1-2-16,0-8 0 0,13-10-1 16,5-6 0-16,2-11 0 0,1-8 1 15,1-12 0-15,3-9 1 0,-2-7 0 16,-1-2 1-16,-2-3 0 0,-5 0 1 15,-1 4-1-15,-3 5 0 0,-3 1 0 16,-2 11-1-16,-6 0 1 0,5 11-2 16,-5 1 0-16,0 8 0 0,0 3-1 0,0 3 1 15,0 1 0-15,0-2 0 0,0-1-1 16,5-6 0-16,3-4 0 0,4-5 0 16,3-9 1-16,6 0 0 0,4-9-1 15,-1-5 0-15,7-4-3 0,0-4-7 16,-1 1 23-16,-3-2-124 0,-5-4-94 15,-4 2-252-15</inkml:trace>
  <inkml:trace contextRef="#ctx0" brushRef="#br0" timeOffset="62813.14">19093 7611 465 0,'0'-9'102'16,"-6"-1"0"-16,6 4-79 0,-4 6-12 15,4 6-5-15,-7 5-5 0,-2 5-1 16,-1 9 0-16,-7 6 0 0,-4 11 1 15,-5 9 0-15,-6 12 1 0,-4 5 0 16,-4 2 0-16,-4 4 0 0,-2 5 0 16,2 0 0-16,1 2 0 0,5-5-1 15,4-5 1-15,5-1-1 0,8-7 0 0,2-7 0 16,6-9 0-16,0-13 0 0,6-11 0 16,0-4 1-16,3-6 2 0,0-7 2 15,0-3 3-15,4-3 1 16,0 0 0-16,0 0 0 0,0 0-4 0,0 0-9 15,0-6-14-15,8-2-97 0,0-4-95 16,2 0-240-16</inkml:trace>
  <inkml:trace contextRef="#ctx0" brushRef="#br0" timeOffset="63180.68">19204 8003 434 0,'0'-9'94'15,"0"9"0"-15,0 5-74 0,0 10-7 16,-4 9-9-16,0 9-4 0,0 3 1 16,-3 4 1-16,-2-1 2 0,-2 6 1 0,-2 2 2 15,3-1 1-15,-3 1 1 0,1-2-1 16,0 2 0-16,0-3-2 0,-1-5-1 16,-3-5-2-16,1-6-1 0,-1-4 0 15,-1-5-1-15,1-5-1 0,1-4 0 16,0-4-3-16,4-6-6 0,1 0-41 0,2-6-54 15,1-3-82-15,4-4-192 0</inkml:trace>
  <inkml:trace contextRef="#ctx0" brushRef="#br0" timeOffset="63423.52">19523 8050 379 0,'0'-10'76'16,"0"2"0"-16,-4 8-70 0,4-4 1 16,-9 4 1-16,-2-4 6 0,-5 0 5 15,-10 0 5-15,-7-3 4 0,-10-2-1 16,-4-1-3-16,-7 1-3 0,-4 3-6 16,5 3-4-16,-1-1-5 0,2 4-2 15,6 4-4-15,3 2-4 0,10 2-8 0,6 0-20 16,6 2-74-16,3 2-86 0,11 1-207 15</inkml:trace>
  <inkml:trace contextRef="#ctx0" brushRef="#br0" timeOffset="64011">19883 8104 281 0,'0'-4'81'0,"4"-1"9"16,-4 0-38-16,0 0-3 0,3 1-3 15,-3-1-4-15,0 3-9 0,-3 2-11 16,3 0-8-16,-6 0-5 0,4 8-4 16,2 4-2-16,-6 4-2 0,6 8 0 15,-6 5 1-15,6 5 0 0,-2 5 0 0,2 5 0 16,0 5 1-16,-5 3 0 0,5-2 0 16,-6 0 0-16,-1-1 0 0,-1-5 0 15,-4-6 0-15,-5-3 0 0,-2-6 1 16,-2-2 1-16,-2-5 2 0,3-4 3 15,-6-2 4-15,0-1 0 0,-1-8 2 16,1-2-1-16,-1-5-1 0,1 0-1 16,-1 0-4-16,1-7-3 0,5-1-2 0,3 0-1 15,1 2-1-15,7 0-1 0,3 1-5 16,7 0-6-16,0 0-10 0,8 1-15 16,4-3-93-16,5 0-101 0,-1-7-243 15</inkml:trace>
  <inkml:trace contextRef="#ctx0" brushRef="#br0" timeOffset="65828.7">20390 8182 346 0,'-13'-10'97'0,"-1"-4"6"0,1 3-42 16,0-2-9-16,6 5-11 0,4 1-11 16,3 3-9-16,9 0-7 0,10 4-5 0,7 0-5 15,7 5-3-15,8 1-1 0,7 1 0 16,8 2 2-16,-1 0-1 0,2 2-2 15,-1 3-5-15,0 0-4 0,-6 0-12 16,-5 1-29-16,-10 1-61 0,-9-3-84 16,-15 0-188-16</inkml:trace>
  <inkml:trace contextRef="#ctx0" brushRef="#br0" timeOffset="65972.38">20454 8561 435 0,'-19'5'101'16,"4"-5"0"-16,9 0-63 0,8 6-15 15,11-3-11-15,7 3-6 0,7 0-1 16,11-2 1-16,3-4 0 0,10 6-6 16,1-2-24-16,4-1-81 0,-3 1-86 0,3-4-222 15</inkml:trace>
  <inkml:trace contextRef="#ctx0" brushRef="#br0" timeOffset="67586.34">2435 10300 436 0,'-19'-11'99'0,"3"-2"1"15,4-4-76-15,2 7-5 0,16 1-8 16,8 3-5-16,7 1-2 0,7 1-2 16,6 4 0-16,7 0-1 0,4 0 0 0,6 7 0 15,-1-1 0-15,2 3 0 0,-1-1 0 16,-3-1 0-16,-2-1 0 0,5 1 0 15,-9-1 0-15,2-1 0 0,-5-2-4 16,-3 3-8-16,-3 4-72 16,-7-2-19-16,-13 0-74 0,-6-3-163 0</inkml:trace>
  <inkml:trace contextRef="#ctx0" brushRef="#br0" timeOffset="67797.67">2693 10600 447 0,'-13'7'94'0,"6"-7"-1"16,2 8-82-16,10 1-4 0,2 0-4 15,7 4-1-15,5-2 0 0,5-1-1 16,2-1 1-16,4-2 1 0,5-3 1 0,6-4 0 16,2-5 0-16,7 1 0 0,4-4 0 15,0 1-6-15,5 1-16 16,-1 0-80-16,-5 6-81 0,-10-5-209 15</inkml:trace>
  <inkml:trace contextRef="#ctx0" brushRef="#br0" timeOffset="69057.07">4237 10081 404 0,'0'-7'95'0,"0"2"0"16,0-2-58-16,0 4-17 0,0-1-8 16,0 4-6-16,0-4-3 0,4 4 0 15,-4 0-1-15,0 0 0 0,0 0 0 16,4 0-1-16,-4 0 0 0,0 0 1 15,0 0 2-15,0 0 1 0,0 0 0 16,0 0 1-16,0 0-1 0,0 4 1 16,0-4-2-16,0 0 0 0,3 5-2 0,-3 0 0 15,0-1-1-15,0-1 0 0,3 1 0 16,-3 1 0-16,0-2 0 0,0 1 0 16,0-4 1-16,0 0 1 0,0 5 1 15,0-5 2-15,0 0 2 0,0 0 0 16,0 0 0-16,-4 0-1 0,4 0 0 15,0 0-2-15,-6 0-2 0,6 0-1 0,-4 0-1 16,4 0 0-16,-4 0 0 0,4 0 0 16,-6 0-1-16,6 0 1 0,-6 0-1 15,6 0 1-15,-6 0-1 0,1 0 1 16,-1 0 0-16,-4 0 0 0,4-5 0 16,-1 5 0-16,0 0 0 0,1 0 0 15,0 0 0-15,3 0 0 0,3 0 0 16,-4 0-1-16,4 0 0 0,0 0 0 15,-4 0 0-15,4 0 0 0,0 0 0 0,0 0 0 16,0 0 0-16,0 0 0 0,0 0 1 16,0 0-1-16,0 0 0 0,0 0 1 15,0 0-1-15,0 0 0 0,0 0 1 16,0 0-1-16,0 0 0 0,0 0 1 16,0 0-1-16,0 0 1 0,0 0 0 15,0 0-1-15,0 0 1 0,-3 0 0 0,3 0-1 16,0 0 1-16,-4 0-1 0,4 0 1 15,0 0-1-15,0 0 0 0,-3 0 1 16,3-4-1-16,-6 4 0 0,0-3 0 16,-1 3 0-16,-1-5 0 0,-4 5 0 15,2 0 0-15,-4 0 0 0,-4 0 0 16,1 5 0-16,2 0 0 0,-4 2 0 0,4 0 0 16,-3 3 0-16,4 1 0 0,1 1 0 15,1 2 0-15,1 2 0 0,-1 2 0 16,0 5 0-16,-2 1 0 0,-3 6 0 15,2 7 0-15,-3 8 0 0,-3 3 0 16,1 2 0-16,5 0 0 0,-2 4 0 16,8-2 0-16,1-3 0 0,8-5 0 15,8-3 0-15,0-1 0 0,10-3 0 16,2-3 0-16,2-7 0 0,5-4 0 0,-1-6 1 16,6-9-1-16,1-8 0 0,0 0 0 15,1-11 1-15,4-3-1 0,-2-5 1 16,-1-2-1-16,-4-2 1 0,-7-2 0 15,-5-2-1-15,-9 0 1 0,-4 2-1 16,-12 2 0-16,-6 0-1 0,-10 3 0 16,-6 4-1-16,-10 6 0 0,-3 2 0 15,-1 8 0-15,-1 0 1 0,2 4 0 0,3 4 0 16,5 4 1-16,7-1 0 0,4 1-1 16,4 4 1-16,9 0 0 0,3 0-1 15,6-1-1-15,8 0-2 0,6-5-4 16,5-1-4-16,5-9-7 0,4-5-9 15,6-6-88-15,5-2-88 0,2-2-218 16</inkml:trace>
  <inkml:trace contextRef="#ctx0" brushRef="#br0" timeOffset="69483.42">4585 10069 479 0,'0'-26'106'0,"0"5"1"15,-5 6-87-15,5 12-4 0,0 11-5 16,5 6-6-16,0 10-1 0,-2 6-2 0,1 5 1 16,-4 4 0-16,4 3 1 0,-4 0 0 15,4 2 1-15,2-4-1 0,1-2 0 16,9-5 0-16,1-2-1 0,3-8 0 16,5-5 0-16,0-5-1 0,3-7 1 15,1-6-1-15,-2 0 0 0,2-13-1 16,-2-5 1-16,0-5-2 0,-3-7 1 15,0-8-2-15,-3-2-2 0,-1-6-2 16,2 1 0-16,-5-5 0 0,-6 1-1 0,-2 5 2 16,-2 6 0-16,-4 7 2 0,-3 8 0 15,-3 9 2-15,3 14-1 0,-4 6 1 16,1 12 0-16,-4 12 1 0,-2 6 2 16,-1 10 2-16,-7 4 2 0,1 7 2 15,0 6 1-15,0 2 2 0,2-3 0 16,4-1-1-16,1-5-1 0,4-2-1 0,5-8-2 15,0-7-2-15,0-9-1 0,4-5-2 16,-1-5-1-16,3-4 1 0,-2-3-2 16,2-4 0-16,0-3-6 0,0-2-8 15,0-1-11-15,0-3-100 0,3 0-102 16,-3-10-251-16</inkml:trace>
  <inkml:trace contextRef="#ctx0" brushRef="#br0" timeOffset="70446.81">5427 9940 432 0,'-14'-16'100'0,"-2"-7"1"15,2 4-69-15,4 7-9 0,1 4-10 0,4 0-4 16,0 5-3-16,5 3-3 0,0 0-2 16,0 0 0-16,5 0 0 0,5 5-1 15,8-5 0-15,5 4 0 0,7-4 1 16,9 0 0-16,7 0 0 0,2 4-1 15,4 1 1-15,-1 4 0 0,-3 7-1 0,-2 12 1 16,-11 5 0-16,-9 9 0 16,-7 10 1-16,-12 5 0 0,-13 11 0 0,-8 7 1 15,-7 2 0-15,-6 1 1 0,2 0-1 16,-2-4 0-16,7-4 0 0,1-9 0 16,5-14-1-16,6-7 0 0,2-9 0 15,1-7-1-15,5-9 0 0,0-6-1 16,9-9 1-16,1-4-4 0,4-13-3 15,5-7-5-15,-3-5-4 0,0-7-8 16,-7-6-9-16,-3 0-3 0,-6 0 3 16,-10-3 9-16,-6 4 8 0,-4 4 12 0,-4 4 11 15,0 4 13-15,-2 6 7 0,6 7 3 16,0 5-2-16,1 5-4 0,7 2-6 16,5 4-5-16,7 0-3 0,0 0-4 15,6 0-2-15,7 0-2 0,7 0-1 16,7-4 0-16,12-1 1 0,6 2-1 15,1 3-1-15,2 0-7 0,-2 0-13 0,6 0-93 16,-8 7-91-16,-1-7-237 0</inkml:trace>
  <inkml:trace contextRef="#ctx0" brushRef="#br0" timeOffset="72262.19">6737 9849 392 0,'6'-23'91'0,"-6"4"1"0,0 6-61 16,-3 5-7-16,3 3-13 0,0 5-5 16,0 0-3-16,0 4-2 0,3 5 1 15,-3 4-1-15,0 9 1 0,5 9 3 0,-5 10 0 16,2 8 3-16,3 5 0 0,-2 4 0 16,2 2 1-16,5 5-2 0,3-6-1 15,3-1-1-15,5-5-2 0,3-9 0 16,1-8-1-16,3-8 0 0,-2-15 0 15,-3-13 1-15,7-13 0 0,-1-9 1 16,2-9-1-16,3-6 0 0,0-6 0 16,-1 0-1-16,-1-1 0 0,-7 0-1 15,-6 5 0-15,-5-1 0 0,-9 6-1 16,-5 6 1-16,0 5 0 0,0 5-1 0,-8 8-1 16,2 10 1-16,-3 4 0 0,-1 9 0 15,0 10 0-15,-4 4 0 0,-4 9 1 16,-1 5 1-16,3 7 0 0,3 8 0 15,2 7 1-15,1 1 0 0,3 2-1 16,3-1 1-16,4-4-1 0,-5-4 0 0,5-10-1 16,0-9 0-16,0-7 0 0,0-5 0 15,0-2 0-15,5-5-1 0,-5-5-2 16,7 3-6-16,-1-6-5 0,2 1-11 16,4-8-88-16,2-4-90 0,3-8-220 15</inkml:trace>
  <inkml:trace contextRef="#ctx0" brushRef="#br0" timeOffset="72608.92">7656 10191 454 0,'7'-9'99'0,"-7"9"0"16,-5 5-80-16,5 11-2 0,-8 9-6 16,1 8-4-16,4 7 1 0,-3 5 0 15,2 2 1-15,4-3-1 0,0 1-1 16,0-6-1-16,11-10-1 0,2-7 0 0,1-8 0 15,5-8 1-15,2-6 0 0,4-4 0 16,3-8 0-16,3-2-1 0,-2-10 0 16,-2-6-2-16,3-4 0 0,-7-9-1 15,-2-1-1-15,-1-4-3 0,-9-1-2 16,-1-1 1-16,-10 1-2 0,0-4 0 16,-10 4 0-16,-1 3 1 0,-11 8 2 15,-5 7 0-15,-5 11 1 0,1 13 1 16,-2 17-1-16,0 12 1 0,0 11 0 15,2 6 0-15,0 9 0 0,5 2 1 16,6 2-1-16,4 3 1 0,7-2-1 16,9 1 1-16,12-2-1 0,10-6-4 0,7-7-5 15,8-10-12-15,6-8-90 0,2-9-91 16,2-17-230-16</inkml:trace>
  <inkml:trace contextRef="#ctx0" brushRef="#br0" timeOffset="73034.3">8613 9944 412 0,'4'-7'86'0,"-4"-2"0"16,6 3-74-16,-2-1-5 0,2-1 2 0,1-2 3 15,-3-2 4-15,2-4 5 0,-1-2 1 16,-5 0 2-16,0 0-1 0,0 0-1 15,0-1-4-15,-5 4-4 0,-2 6-4 16,-4 4-2-16,-4 5-2 0,-6 7-3 16,-1 11-2-16,-4 7 0 0,-4 9-1 15,-1 12 0-15,-1 3 1 0,2 7-1 16,-3 6 1-16,3-1 0 0,0 7 1 16,4 2 0-16,6-2 0 0,7 2 0 0,10-4 0 15,8-4 0-15,9-5-1 0,9-10 0 16,4-9 0-16,6-13 1 0,0-7-1 15,4-10 0-15,5-8 0 0,-5-4 1 16,-1-8-1-16,-6-2 0 0,-4-3 1 16,-10-3-1-16,-7-4 1 0,-18-1-1 15,-7-5 0-15,-11 1 0 0,-8 0 0 16,-8 3-1-16,-6 8-1 0,-1 8 1 0,6 10-1 16,-2 8-4-16,6 10-4 0,3 5-8 15,6 1-11-15,5 2-93 16,6 4-95-16,5-6-235 0</inkml:trace>
  <inkml:trace contextRef="#ctx0" brushRef="#br0" timeOffset="82391.89">9919 9896 361 0,'3'-5'84'0,"-3"1"3"15,0-1-53-15,0 5-11 0,0 0-7 16,0-3-1-16,0 3-1 0,-3-4-1 16,3 0-1-16,0 0-1 0,-6-4-1 15,6-2 0-15,-5-1-2 0,5-1 0 16,-7 1-2-16,4-1-1 0,-4 1-2 16,1 0 0-16,-4 4-1 0,1-1 0 0,-5 2 0 15,0-1 0-15,-4 3 1 0,-2 4 0 16,-1 0 0-16,-3 0-1 15,2 0 0-15,-3 7-1 0,3 5 0 0,-4 6-1 16,0 3 0-16,1 9 0 0,3 7 1 16,2 7 0-16,1 6 1 0,5 1 0 15,2 6 0-15,5-2 1 0,2 1 0 16,5 2-1-16,6 0 1 0,5 1 0 16,3-4-1-16,7-4 0 0,-1-4 0 0,6-9 0 15,2-7 1-15,3-12-1 0,2-9 1 16,2-10 0-16,5 0 1 0,0-13-1 15,3-8 1-15,-1-5 0 0,-2-3-1 16,-1-7 0-16,-6-1 0 0,-6 0 0 16,-3 1-2-16,-10 4 0 0,-6 4-1 15,-8 5-1-15,-9 4-1 0,-8 6-1 0,-10 5-1 16,-6 3 1-16,-5 1 0 0,-4 4 0 16,-2 0 1-16,1 7-1 0,-1-2 2 15,8 3 0-15,4-2 0 0,7 0 1 16,5 0 1-16,8-2 0 0,12-4 0 15,6 0 1-15,14-6-1 0,10-1 1 16,11-5 0-16,11-2 0 0,9-4 0 16,7-5 1-16,4 2-1 0,1 2 0 15,-4 1 0-15,-9 4 0 0,-6 6-1 16,-13 4-3-16,-8 4-3 0,-9 9-7 0,-14 1-9 16,-4 4 7-16,-6 1-103 0,-13 1-92 15,-2-1-226-15</inkml:trace>
  <inkml:trace contextRef="#ctx0" brushRef="#br0" timeOffset="82944.16">10489 9769 296 0,'-3'-18'82'0,"-2"-1"6"16,5 2-35-16,-5 1-4 0,5-1-8 15,0 4-7-15,0 6-7 0,0 3-7 16,0 4-5-16,0 10-3 0,0 7-3 16,0 5-2-16,0 9-3 0,0 9 3 0,5 11 1 15,-5 5-1-15,7 3-1 0,-5 0 0 16,3 1-1-16,1-3 0 0,-1-7 0 16,3-9-1-16,0-8 0 0,3-8 0 15,15 10 4-15,-11-30-3 16,6-5 0-16,-1 0 1 0,0-9 0 15,6-9 0-15,1-6 0 0,4-6-1 16,-3-7 0-16,2-8-2 0,-2-8 0 0,-2-3-1 16,-4 0-1-16,1 3-1 0,-6 5 0 15,0 8 0-15,-3 12-1 0,-4 10-2 16,0 11 0-16,-2 13 0 0,-2 8 0 16,-2 10-1-16,-4 10 1 0,3 10 1 15,-3 5 2-15,0 6 1 0,0 0 1 16,5-1 0-16,1-6 0 0,-3-9 1 15,7-6-1-15,4-9 1 0,5-8 0 16,4-6 0-16,4-10 0 0,5 0 0 0,6-11 1 16,-3-5-1-16,3-6 0 0,-4-6 0 15,-2-5-1-15,-5-8 0 0,-6-12 0 16,-8-3-1-16,-2-5 1 0,-7-2-1 16,-4-1 1-16,0 2-1 0,0 8 0 15,-4 10 1-15,4 10-2 0,0 8-2 16,4 9-6-16,1 6-6 0,5 8-4 0,0 6-8 15,3 5-9-15,3 5-14 0,1 4-76 16,2 5-83-16,-1 4-200 0</inkml:trace>
  <inkml:trace contextRef="#ctx0" brushRef="#br0" timeOffset="83508.23">11705 10261 399 0,'-7'5'100'0,"-3"-5"0"16,5 0-34-16,5 0-43 0,5 5-13 15,5-5-6-15,4 0-1 0,8-5-1 16,1-5 1-16,5-2-1 0,0-6 1 16,3-1 0-16,-2-3 0 0,-4-2 1 0,-2-4-1 15,-5-2 1-15,-5-5 0 0,-2-5-1 16,-6-3 0-16,-5-2 0 0,0-1 0 15,-6 3-1-15,-1-1 0 0,1 5-1 16,0 5 0-16,0 4-1 0,1 5 1 16,-1 4-1-16,6 4 1 0,-5 8-2 15,5 3 0-15,0 6 0 0,-6 0-1 16,1 12 1-16,-1 6-1 0,-3 5 1 16,0 8-1-16,-1 9 2 0,0 11 0 0,0 10 0 15,4 6 1-15,2-1 0 0,1 2 1 16,3-1 0-16,0-4 0 15,4-10 0-15,2-9 1 0,3-8-1 0,2-5 0 16,2-8 0-16,1-6 0 0,1-7 2 16,3-10 1-16,-1 0 0 0,3-14 0 15,-1-1 0-15,3-6 1 0,-1-2-2 16,-2-1-1-16,-1 0 0 0,-2 1-2 0,-3 5 0 16,-4 5-1-16,2 5 0 0,-2 8-1 15,-1 0 0-15,4 10 0 0,-2 2 0 16,3 5-1-16,1 6 2 0,-1 1 0 15,1 3-1-15,4-1 2 0,-1 4-1 16,2-3 1-16,5-4 0 0,3-8 2 16,6-6 0-16,0-9 1 0,0-4 0 15,5-8 0-15,-3-4 1 0,-2-4-3 0,-3-2-5 16,-7-1-10-16,0 0-87 0,-3 2-19 16,-7 0-85-16,-4-5-186 0</inkml:trace>
  <inkml:trace contextRef="#ctx0" brushRef="#br0" timeOffset="117152.45">15052 7907 345 0,'0'-4'77'16,"-6"0"1"-16,6-1-45 0,0 2-28 15,4-2-2-15,-1-2 1 0,1-1 4 16,2-2 6-16,0-1 3 0,4-3 4 15,-2 2 3-15,1-1 1 0,2 2-1 16,-2 1-5-16,2 1-4 0,5 3-5 16,-1 6-4-16,3-5-2 0,-1 5-1 0,5 4-1 15,0 1 0-15,0 2-1 0,-3 4 1 16,1 2-1-16,-4 1 0 0,-2 0 0 16,-2 2 1-16,-7 1 2 0,-5 3 0 15,0-1 2-15,-7 4 0 0,-4 3 2 16,-6 1-1-16,-4 0-1 0,0 0 1 15,-6 0-2-15,1 0-1 0,-1-3-1 16,5-3-1-16,1 3 0 0,2 1 0 0,1-3 0 16,4 1-1-16,1 3 1 0,-1 3-1 15,1 1 0-15,-2 1 0 0,2-1 0 16,0 6-1-16,1-1 1 0,0-3 0 16,3-4 0-16,2-2 0 0,1-5 0 15,6-2-1-15,0-5 1 0,0-3 0 16,6-1-1-16,3-3 2 0,3-3-1 15,3-4 1-15,6 0 0 0,1 0-1 16,-1-8-2-16,-2 1 1 0,1-3-1 0,-5 0-1 16,0-2 1-16,-6-1 1 0,-5-2 1 15,0-2 1-15,-4-1 2 0,-4-1 0 16,0-2 0-16,-4-2-1 0,-1 0 0 16,-3-2 0-16,0 0-2 0,-2 0 0 15,1 4 0-15,-3-1-1 0,1 1 1 16,-2-4-1-16,6-1 1 0,2 5 0 0,1 0 0 15,4-1 2-15,4-1-1 0,0 0 0 16,3 2 1-16,5 0-1 0,-1-2 0 16,0-3-1-16,7 0 0 0,0-1-1 15,2 2 1-15,1-3-1 0,2 3 0 16,7 2 0-16,0 3 0 0,2 2 0 16,1 2-3-16,0 2-8 0,-1 4-13 15,-3 2-102-15,-7-1-102 0,-7 2-260 16</inkml:trace>
  <inkml:trace contextRef="#ctx0" brushRef="#br0" timeOffset="131416.04">2680 11883 337 0,'0'-4'70'0,"4"4"1"16,-3-3-62-16,-1 3-6 0,7 0 3 16,-7 0 11-16,0 0 7 0,0 0 3 15,2 0 1-15,-2-4 2 0,0-3 0 0,0-2-3 16,0-3-9-16,-2 0-8 0,2-5-2 16,0 0 0-16,0-3-1 15,0 3 0-15,0-3-1 0,0 1-1 16,0-2 0-16,-7 3-2 0,7 0-1 0,-5 2-1 15,-1 3 0-15,-2 0-2 0,-5 5 1 16,0 1-1-16,-7 2 1 0,-2 5 0 16,-4 0 0-16,-5 9 1 0,3 0 0 15,-3 4 0-15,2 2 0 0,-1 7 1 0,5 1 1 16,3 2 1-16,5 2 0 0,3 5 1 16,5 4 1-16,3 3-1 0,6 1 0 15,7 1 0-15,5 3-1 0,4-3-2 16,3-6 1-16,4-4-2 0,4-5 0 15,1-6 0-15,1-5-1 0,0-3 0 16,-2-1 0-16,0-3 0 0,-5-2-1 0,-4 0 0 16,-6-4 0-16,0-2-1 0,-10 5 0 15,-2-5-1-15,-6 0 0 0,-7 4 1 16,-1 2 0-16,-7 0 0 0,-4 8 2 16,4 1 1-16,-4 3 1 0,4 6 2 15,7 7-1-15,2 0 2 0,6 2 0 16,6 1 0-16,5 1 0 0,2 1-1 15,7-7-1-15,5-2 0 0,0-4-1 16,4-5-1-16,6-4 1 0,0-6 0 16,4-2 1-16,0-6 0 0,5 0 0 15,-3-8 0-15,4-3-1 0,-5-6 1 0,0-5-1 16,-2-6-1-16,-1-3 0 0,-3-7 0 16,-1-4-1-16,-2-3 0 0,-3 3-2 15,-2-4-2-15,-3 4 0 0,-1-3 0 16,-4 0-1-16,-7-4 1 0,-5 3 1 15,0-1 2-15,-5 5 0 0,-1-2 2 0,-1 8-1 16,-2 7-1-16,-2 11 0 0,3 5-2 16,-5 5 1-16,0 8-1 0,-6 8-1 15,1 7 1-15,0 6 2 0,-1 8 1 16,-1 7 1-16,2 5 1 0,5 4 1 16,1 0 1-16,3 4 1 0,8-2-1 15,1 0 0-15,0 2 0 0,8-1-2 16,4 1 0-16,3-2-1 0,11-3-2 15,2-3 1-15,5-5 0 0,5-7 0 16,3-8 0-16,0-7 1 0,4-8 0 16,-4-6 1-16,2-10 0 0,-3-9 0 0,-4-6 1 15,2-5-1-15,-4-7-1 0,-3-4 1 16,-4-3-2-16,-5-1-3 0,-2 4 0 16,-1 1 0-16,-9 5 0 0,-7 7 0 15,-3 6-2-15,-3 8 1 0,-7 9 2 0,-6 9 0 16,-3 7 0-16,-1 8 1 0,1 5 0 15,0 9 3-15,3 6 0 0,5 5 1 16,5 3 0-16,6 1 0 0,6-4-2 16,7-2 1-16,5-5-1 0,6-12 1 15,12-7 0-15,6-11 0 0,4-10 1 16,7-10 1-16,0-10 0 0,1-5-1 16,-2-5-1-16,-2-7-1 0,-7 1-1 0,1 3-1 15,-9 5-1-15,-2 4 0 0,-6 6 0 16,-2 6-1-16,-8 6 1 0,-3 4-1 15,-9 5 1-15,-1-5 0 0,-4 5 0 16,0 0 1-16,0 5 0 0,0-5 2 16,0 0 0-16,0 2 2 0,0-2 0 15,0 0 0-15,0 0 0 0,0 0 0 16,0 0-1-16,0-2 1 0,0-4-2 16,-6 0 0-16,3 0-2 0,-1 1-2 0,-3 0-2 15,-5 5 0-15,4 0 1 0,-4 0-1 16,-2 11 2-16,5 2 1 0,-1 7 2 15,1 4 2-15,3 5-1 0,6 2 0 16,0 2 0-16,7 2-1 0,6-3-1 16,1-5 1-16,12-6 0 0,5-6 1 15,3-11 0-15,3-8 0 0,5-13 2 16,0-9-1-16,2-6-1 0,-3-12 0 0,-1-5-1 16,1-1 0-16,2-3-1 0,-7-6-2 15,-4-5-2-15,-3-4-4 0,-8 0-2 16,-3 0-1-16,-4 1 1 0,-1 6 0 15,-3 8 1-15,0 11 4 0,-3 9 4 16,3 10 3-16,-2 9 1 0,-2 4-1 16,-1 7 1-16,-3 3 1 0,-2 14 2 15,0 6 0-15,0 12 2 0,-7 16 0 0,-4 20 1 16,-8 13 1-16,-4 9-2 0,-2 13-5 16,3 8-3-16,2-1-4 0,1-12-2 15,4-13-1-15,6-16-2 0,0-10 0 16,3-20 2-16,-1-17 3 0,-3-12 3 15,0-10 2-15,1-7 1 0,-1-9 0 16,-2-7 2-16,4-8 0 0,3-8-2 16,5-5 0-16,7-3 0 0,10-2-1 0,9-3 0 15,10 6 0-15,6 7 0 0,2 6 0 16,7 4 0-16,2 11 1 0,2 3-1 16,-7 8 1-16,0 7-1 0,-6 0 1 15,0 0 0-15,-4 7 0 0,-8 2 0 16,0 0 1-16,-5 2-1 0,-5 0 0 15,-2 2 1-15,-6-1-2 0,-3 0 1 16,-9 0 0-16,-6 5 0 0,-3-2-1 16,-1 4 0-16,-4 2 0 0,2 1 0 0,-1-1 0 15,6 4 0-15,4-2 0 0,3-1 0 16,0-1-1-16,3 0 1 0,7-1 0 16,4-6 0-16,1 3 1 0,2-6 1 15,4-5 0-15,7-1 0 0,7-5 0 16,3-5-2-16,-1-1-2 0,4-5-4 0,0-3-2 15,4 1-2-15,-10-1-1 0,-4 1 1 16,-6-1 1-16,-2 4 6 0,-7-1 8 16,-3 3 8-16,-4 2 5 0,-5 1 1 15,-4 5-1-15,0 0 1 0,0 8-3 16,-4 6-5-16,-2 2-6 0,0 8-3 16,-1 1-2-16,1 3-4 0,3-1-8 15,3 0-10-15,0-4-80 0,6-4-26 16,1-6-87-16,-4-6-185 0</inkml:trace>
  <inkml:trace contextRef="#ctx0" brushRef="#br0" timeOffset="131579.69">5566 12131 592 0,'-7'-28'135'15,"-4"4"1"-15,2 4-103 0,1 8-6 0,8 6-12 16,-6 6-12-16,6 0-8 0,0 0-6 15,-5 6-9-15,5 1-13 0,-4 4-26 16,4 5-75-16,-9-3-93 0,1-6-225 16</inkml:trace>
  <inkml:trace contextRef="#ctx0" brushRef="#br0" timeOffset="132271.22">5950 12181 425 0,'0'-5'95'0,"0"1"0"0,6 0-70 16,-6 4-14-16,0 0-11 0,-6 0-1 16,4 0 0-16,-4 5 2 0,0-5 3 15,-2 6 5-15,-3-6 6 0,3 5 5 16,1-5 0-16,0 0-2 0,1 5-3 15,0-5-4-15,4 7-3 0,-3 3-5 16,0 3-1-16,3 1-2 0,-3 5 1 16,-3 7-1-16,5 0 1 0,0 3-1 0,3-3-1 15,0-1 1-15,0-1 1 0,0-4 0 16,6-7 1-16,3-2 3 0,2-8 2 16,3-3 1-16,6-8 0 0,11-3 1 15,2-9 0-15,8-1-2 0,4-5-2 16,-3 0-1-16,5-1-2 0,-2 2-1 15,-5 4 0-15,-3 5-1 0,-10 3-1 16,-6 5 0-16,0 3-1 0,-9 2 0 16,-4 3 0-16,-8 8 2 0,0 0 2 15,-8 3 0-15,0 1 0 0,-3 2 2 0,2 2 0 16,-2 4-1-16,3-2-5 0,1 0-9 16,-1 3-9-16,2-1-21 0,0-2-81 15,1-6-96-15,-1-8-223 0</inkml:trace>
  <inkml:trace contextRef="#ctx0" brushRef="#br0" timeOffset="132415.17">6267 11833 538 0,'-7'-24'117'16,"-1"4"-6"-16,3 9-101 0,5 11-13 15,0 9-23-15,6 5-26 0,-1 9-65 16,-2 6-83-16,8 7-178 0</inkml:trace>
  <inkml:trace contextRef="#ctx0" brushRef="#br0" timeOffset="132981.28">6464 12199 386 0,'13'-6'100'0,"2"-4"1"16,-2-7-50-16,7-3-17 0,1-7-14 16,3-3-8-16,4-7-7 0,5-6-2 15,5-7-2-15,2-4 0 0,-1-4-2 0,1 0 0 16,-1-6-1-16,-4-1 1 0,-3 0-1 15,-4 7 1-15,-2 4-1 0,-6 8 2 16,-1 8 0-16,-5 10 0 0,-2 13 0 16,-4 12-1-16,-2 10 4 0,-6 12 2 15,0 14 2-15,-5 8 2 0,1 10 2 16,-6 13 2-16,-4 11 0 0,1 13-2 16,-1 6-3-16,1 1-1 0,1-1-3 0,2 1 0 15,0-2-3-15,4-8 0 0,3-14-1 16,3-11 0-16,-6-9-1 0,1-11 0 15,-1-10 0-15,-1-15 0 0,-2-10 1 16,-5-11 0-16,-4-10-1 0,-2-9-2 16,6-7 0-16,-3-8-3 0,9-3 0 15,0-2 1-15,8 2-1 0,8 5 1 16,5 4 3-16,5 5 1 0,4 5 3 0,5 6 0 16,3 5 1-16,-3 4-1 0,-1 4 1 15,-4 5 1-15,-2 5-1 0,-1 4 0 16,0 3 0-16,-3 2-1 0,2 3 1 15,2 1 1-15,1 1-2 0,-1-5 1 16,-1 3-1-16,1-3 0 0,-2-1-2 16,2-6-1-16,-3-2-3 0,2-5 0 15,1 0-2-15,4-6 0 0,-3-2 1 16,3-4 0-16,-2-1 2 0,-2-4 1 16,-1 4-1-16,-4-1-1 0,-2 3-1 0,-2 2-2 15,-3 5-1-15,-3 4-2 0,-2-5 0 16,-3 5-1-16,0 0 2 0,0 0 1 15,-3 0 2-15,-1 0 2 0,-3 0 2 16,4 5 0-16,-2-5 3 0,0 3 0 16,2-3-1-16,3 0 0 0,-5 4-6 15,5-4-15-15,0 5-76 0,0-5-80 16,-5 4-200-16</inkml:trace>
  <inkml:trace contextRef="#ctx0" brushRef="#br0" timeOffset="133504.59">7456 12119 348 0,'0'0'72'0,"0"9"7"15,0 2-57-15,-5 3 0 0,5 5 6 16,-3 5 2-16,3 2 3 0,-6 9 1 0,6 2-5 15,-5 3-8-15,5 3-7 16,0-4-3-16,0-2-4 0,0-4-2 16,7-11-1-16,-2-10-1 0,2-12-1 0,2-6 0 15,2-11-3-15,2-8-5 0,0-7-7 16,-1-3-11-16,-3-1-18 0,-1 0-68 16,-3 1-81-16,-5 5-188 0</inkml:trace>
  <inkml:trace contextRef="#ctx0" brushRef="#br0" timeOffset="133906.97">7425 12131 398 0,'0'-7'87'0,"0"1"1"16,0 3-66-16,6-1-11 0,5 1-7 15,-3-2-2-15,-1 2-1 0,1-1 0 16,2 4 0-16,-3-6 1 0,-3 3 2 16,-4-2 2-16,4 1 1 0,-4-2 2 15,0 2 0-15,0-2 0 0,-6 0 0 0,6-2-2 16,-6 1 0-16,6 1 1 0,-5 1 1 15,5 0 2-15,-3 0-1 16,3 5 0-16,0 0 0 0,5 6 1 0,-2 5 1 16,-3 8 0-16,0 7 0 0,0 10 1 15,-8 12 1-15,0 16 0 0,-4 13-2 16,-2 11-4-16,-2 8-2 0,1 10-2 16,1 12-1-16,1 1-1 0,0-1-1 0,4-6 0 15,-2-2 0-15,4-1-1 0,0-12 1 16,1-16-1-16,-1-11 0 0,-2-12 1 15,-2-13 1-15,-2-13 3 0,-6-12 6 16,4-7 1-16,-6-9 3 0,-3-9 0 16,1-11-1-16,-1-19 0 0,-1-18-4 15,8-16-5-15,7-17-3 0,10-19 0 16,17-13-1-16,17-5 1 0,14 2 0 16,18 5 0-16,11 3 0 0,4 9-5 0,4 12-12 15,-5 18-19-15,-12 13-107 0,-15 11-114 16,-12 10-283-16</inkml:trace>
  <inkml:trace contextRef="#ctx0" brushRef="#br0" timeOffset="134732.87">8013 11876 483 0,'-5'-18'115'0,"2"0"0"15,3 4-76-15,0 3-13 0,6 4-10 16,1 4-6-16,6 3-6 0,3-5-2 16,5 5-2-16,6 0 1 0,5 5 1 15,1 1-1-15,6 1 1 0,4 3 0 16,-2 2 0-16,1 1 0 0,-2-1 0 15,-6-1-1-15,-2-1 1 0,-4-3-1 16,-7-1 0-16,-4-2 0 0,-6-4 0 0,-1 7 0 16,-7-2 0-16,-3 3 1 0,-10 6 0 15,2 6 0-15,-6 3 0 0,-3 6 1 16,0 5 1-16,-3 4-1 0,-1-3 1 16,1 4 0-16,4-5 0 0,1 2-1 15,3 1 1-15,6-1-2 0,6 0 0 16,10-4 0-16,5-4-1 0,7-4 1 0,4-5-1 15,10-13 0-15,4-6 1 0,3-10-1 16,4-7 0-16,1-4 0 0,2-5 0 16,-3 3-1-16,-8-1 0 0,-5 5 0 15,-8 1 1-15,-7 5-1 0,-5 6 0 16,-10 7 0-16,-4-5 1 0,-6 5-1 16,-5 4 0-16,-2 1 1 0,0 3-1 15,-6-2 0-15,4 2 0 0,0 1 0 0,4-3 1 16,3 2-1-16,3 0 0 0,5-2 0 15,0-1 0-15,0-1 1 0,6 0-1 16,1-4 0-16,-1 0-1 0,5 0-4 16,-2 0-7-16,-1 0-10 0,-2 0-17 15,-6 0-89-15,0-4-97 0,-12 1-235 16</inkml:trace>
  <inkml:trace contextRef="#ctx0" brushRef="#br0" timeOffset="135704.63">8213 12315 503 0,'-6'-15'113'0,"6"-8"0"0,7 0-86 15,11 2-6-15,10-6-9 0,11-13-7 16,2-10-2-16,9-10-1 0,4-5 0 15,0-8 0-15,-1-1-1 0,-4-5 0 16,-6-3 0-16,-9 5 0 0,-8 4-3 16,-17 2 0-16,-9 5-1 0,0 9 0 15,-17 7-1-15,-8 18 0 0,-7 18 1 16,-1 14 2-16,-2 8 3 0,2 22 5 0,0 15 4 16,4 12 4-16,6 11 5 0,3 9 1 15,2 23 2-15,2 15-2 0,2 10-3 16,-2 8-3-16,7 6-3 0,1-1-4 15,8-1-2-15,5-21-3 0,4-15 0 16,4-15-2-16,2-18 0 0,3-18 0 16,-6-9-1-16,-1-12 0 0,-3-7 0 15,-2-7 2-15,-2-11 0 0,0-7 0 0,-4-13 0 16,0-9-2-16,6-12-4 16,-1-9-4-16,-1-16-8 0,0-17-4 0,3-10-1 15,3-7 0-15,2-3 1 0,-2-5 5 16,-2-3 4-16,0 6 5 0,-1 12 4 15,0 15 2-15,-7 9 0 0,0 10 1 16,0 16 0-16,0 11 0 0,-4 10 0 16,4 6 1-16,0 3-1 0,0 2 1 15,8 0-1-15,2-1 0 0,7 1 0 0,2-1 0 16,6-2 0-16,5 2 0 0,1 0 0 16,5 3 0-16,-3 1 0 0,5 4-1 15,-3 0 1-15,-1 0-1 0,-1 7 0 16,-1 0 0-16,0 1 0 0,-4 1 0 15,-1 0-1-15,4-1 1 0,-3 2 0 16,0-1 0-16,2 3 0 0,2 1 0 0,-1 1 0 16,0-1 0-16,2-3 0 0,-7 3 0 15,1-3 0-15,-1 0 0 0,-6 0 0 16,-4 1 0-16,-1 0 1 0,-7 5 0 16,-2 0 2-16,-6 2 0 0,0 3 1 15,-7 2 0-15,-4 3-1 0,-4 2 1 16,-8 2-1-16,0 2-1 0,-4 1-1 15,0 2 0-15,-3-3 0 0,7-3-1 0,4-1 1 16,3-2-1-16,7-2 0 16,9 0 0-16,0-3 1 0,15 1-1 0,3-4 1 15,8-3 0-15,6-5 0 0,2-5 0 16,6-5 0-16,-1 0 0 0,6-7 0 16,-4 0-1-16,-1-3 1 0,1 1-1 15,-3 2-1-15,-4 2 1 0,-5 2 0 16,-5 3 0-16,-5 0 0 0,-5 0 1 0,-3 0-1 15,-5 0 0-15,-2 0 1 0,-4 0-1 16,5 0 1-16,-5 0 1 0,2-7-1 16,-2 1 0-16,5-6 1 0,-5-3-1 15,5-4 0-15,-5-6 0 0,0-2 0 16,-6-9-1-16,-1-2 0 0,-5-5 2 16,-1-1 4-16,-3 5 1 0,-3 1 0 15,-1 8 0-15,-2 9 0 0,0 12 0 0,-4 15-1 16,3 9-6-16,-3 12-5 15,1 6-2-15,4 7-7 0,-3 2-6 16,6 2-9-16,7 3-11 0,2-8-95 0,9-5-99 16,7-6-239-16</inkml:trace>
  <inkml:trace contextRef="#ctx0" brushRef="#br0" timeOffset="136222.96">10038 11968 493 0,'7'-25'108'0,"0"7"2"0,-1 9-83 16,-4 9-7-16,-2 17-4 0,0 0-1 16,0 8 1-16,-3 4 2 0,-4 4 2 15,0 4-1-15,-3 0-3 0,3-2-5 16,0 0-2-16,1-7-2 0,6-1-2 0,0-4-3 16,0-4 1-16,11-6-2 0,-5-1 0 15,2-8-1-15,0-4 0 16,4 0-1-16,0-13-1 0,4-3 0 0,1-5 0 15,3-3-1-15,2-1 0 16,4-4 0-16,0 0 0 0,2 5 1 0,3 3 0 16,-3 1 0-16,2 4 0 0,-2 5 1 15,-6 5 0-15,1 6 1 0,-7 4 1 16,0 5 0-16,-7 7 2 0,-2 3 2 16,-7 3-1-16,0 6 2 0,-6 3-2 0,1-2 1 15,-3 0-2-15,2-2 0 0,3-2-1 16,3-2 0-16,0-5-1 0,0-11 0 15,7-3 0-15,2-8-1 0,3-5 0 16,1-9 0-16,2-5-2 0,4-2 0 16,5-5-2-16,-2 3 0 0,2 1-1 0,-2 0 1 15,-1 6 0-15,-1 6 1 0,-4 2 0 16,-5 6 1-16,1 6 1 0,-5 0 0 16,-3 8 0-16,-4-1 1 0,3 4 1 15,-3 1 0-15,0 0 1 0,0 1 0 16,5-1 0-16,-3-1 0 0,4-3 1 15,5 1-1-15,2-5 0 0,0-4-3 16,3 5-3-16,1-5-8 0,-2 7-10 16,-1-1-9-16,-4 5-16 0,-3-3-84 15,-7 5-93-15,0 1-215 0</inkml:trace>
  <inkml:trace contextRef="#ctx0" brushRef="#br0" timeOffset="137182.1">11501 11569 368 0,'-10'0'86'0,"0"3"0"0,3 10-36 0,0 10-39 16,3 12-5-16,0 6 2 0,-1 9 3 15,-1 11 3-15,2 6 3 0,0 2 0 16,-3 0 1-16,1-5-2 0,0-1-3 16,0-13-3-16,4-9-2 0,-3-12-3 15,5-6 0-15,0-10 8 0,-5-5 3 16,5-8 0-16,-3-8 0 0,3-7 0 16,0-9-1-16,-5-8-3 0,5-14-9 15,0-12-6-15,6-11-2 0,2-5-1 0,5-2-1 16,7-1 1-16,5-1 1 0,9 6 0 15,4 7 2-15,3 15 2 0,5 10 1 16,-2 9 0-16,-6 13 0 0,-2 11 1 16,-7 16-2-16,-8 12 1 0,-4 5 0 15,-10 8 0-15,-7 8 0 0,-10 6 1 16,-5 4-1-16,-8 2 1 0,-4 0 0 16,-5 2 0-16,0-2 1 0,-1-5-1 0,4-8 0 15,2-8 0-15,0-6 0 0,3-9 0 16,1-8 0-16,1-6-1 0,8-4 0 15,0-5 0-15,4-1 0 0,4-1-2 16,6 1 0-16,0 1 1 0,9 5-1 16,2 0 1-16,5 8 0 0,4 1 1 15,3 3 2-15,5 3 1 0,0 3 0 0,0 5 1 16,4-4 0-16,0 1 0 0,-2-1-1 16,-3-1 0-16,-1-3 0 0,-5-2 0 15,0-2-1-15,-3-1-2 0,-3-5-4 16,-3 1-7-16,0-6-11 0,-1 5-31 15,-2-5-70-15,-2-10-91 0,0-6-211 16</inkml:trace>
  <inkml:trace contextRef="#ctx0" brushRef="#br0" timeOffset="137513">12223 11469 459 0,'0'6'102'0,"0"9"8"0,-6 3-72 16,-3 8-14-16,-7 9-3 0,1 10 0 15,-5 3 1-15,0 8-5 0,1 4-5 16,3 3-4-16,5-1-3 0,5-1-1 15,6-9-1-15,0-2 0 0,6-8-1 16,4-10 1-16,3-7-1 0,4-6 1 16,3 0 0-16,6-3 1 0,5-2-2 0,4-1 1 15,4-2-3-15,1-2-4 0,1-5-6 16,-2-4-8-16,-3-8-12 0,-3-3 2 16,-7-6-97-16,-3-2-92 0,-10-5-222 15</inkml:trace>
  <inkml:trace contextRef="#ctx0" brushRef="#br0" timeOffset="137683.26">11996 11959 564 0,'-18'-6'122'15,"8"-1"0"-15,10 7-91 0,10 0-17 16,10 8-10-16,10-3-3 0,7 2 0 16,9-1 1-16,11-6 1 0,5 0 0 15,-2 0 1-15,-1-7-1 0,-3 1-4 16,-5-4-7-16,-9 1-8 0,-9 2-18 15,-10 0-92-15,-7-3-98 0,-5-1-241 16</inkml:trace>
  <inkml:trace contextRef="#ctx0" brushRef="#br0" timeOffset="137827.91">12313 11618 542 0,'6'-15'124'15,"4"1"0"-15,10 0-77 0,6 14-25 0,2 0-13 16,8 7-8-16,2 3-5 0,-1 3-9 15,3 5-10-15,0 6-14 0,-1 1-58 16,1 0-30-16,0 0-81 0,-2-3-160 16</inkml:trace>
  <inkml:trace contextRef="#ctx0" brushRef="#br0" timeOffset="138212.91">13185 11551 387 0,'-3'-14'98'15,"-3"2"2"-15,0 2-21 0,-1 4-51 16,-1 1-2-16,0 1-1 0,-2-3 3 16,-2-1 0-16,3-2 2 0,-1-3-2 15,-1-2-4-15,4 1-4 0,-4 0-4 16,3 1-4-16,-4 0-3 0,4 3-3 16,-6 5-4-16,-3 5-1 0,-4 5-2 0,-3 8 0 15,-5 6-1-15,-5 9-1 0,5 5 1 16,0 5 1-16,6 3-1 0,6 4 1 15,4 2 0-15,10 2 0 0,7 2 0 16,8 5 1-16,8 2 0 0,7-3 0 16,4 2 1-16,3-2-1 0,2-5 0 15,0-7-1-15,-6-6 0 0,-3-5 0 16,-4-6-1-16,-9-3 0 0,-2-4 0 0,-12-3 1 16,-8 0 0-16,-8-2 1 0,-7 0 0 15,-14-4 0-15,-10 1 1 0,-5-4-1 16,-2-7-1-16,-6 4-1 0,0-4-4 15,2-5-5-15,11 5-5 0,10 0-7 16,8 0-10-16,13 0-18 0,12 0-78 16,11 0-90-16,13-8-212 0</inkml:trace>
  <inkml:trace contextRef="#ctx0" brushRef="#br0" timeOffset="138429.46">13442 12249 622 0,'12'-6'133'0,"-6"-1"2"0,3 7-109 16,2 0-11-16,1 0-9 0,-1 5 0 15,-2-5-1-15,-2 3-2 0,-2-3-7 16,-5 0-15-16,0-3 46 0,0-2-163 15,-5-3-118-15,-3-5-311 0</inkml:trace>
  <inkml:trace contextRef="#ctx0" brushRef="#br0" timeOffset="138583.01">13461 11801 747 0,'8'-26'167'0,"-8"-3"1"0,5 9-125 16,-5 13-13-16,4 7-24 0,-2 3-20 0,-2 3-14 15,0-1-11-15,5 2-15 0,-5 1-7 16,0 1-104-16,-5-4-109 0,-1-5-252 16</inkml:trace>
  <inkml:trace contextRef="#ctx0" brushRef="#br0" timeOffset="142383.99">14810 11312 322 0,'0'0'69'0,"0"0"4"0,0 0-54 16,0 0-4-16,0 0-1 0,0 0 3 15,0 0-1-15,5 4 0 0,-5-4-2 16,5 0-2-16,-2 0 0 0,-3 0 2 0,6 3 2 15,-6-3 0-15,0 0 1 0,3 0-2 16,-3 0-1-16,0 0-3 0,0 0-4 16,0 0-3-16,0 0-2 0,4 0 0 15,-4 0-1-15,0 0 0 0,0 0 0 16,0 0 0-16,0 0 1 0,0 0 0 16,0-3 2-16,0 3 0 0,0-7 1 15,0 4 1-15,-4 0-1 0,1-3 0 0,-3 2-1 16,-1-4-1-16,0 2 0 0,-5-1 0 15,2-1-1-15,-1-2 1 0,-1 3 0 16,0-1 1-16,1 0-1 0,-1 3-1 16,0 5 1-16,-1 0-2 0,-2 6 0 15,-2 1 0-15,-3 5 0 0,-1 2-1 16,0 8 0-16,1 3 1 0,-3 2-1 0,3 2 0 16,3 9 1-16,-2 2-1 0,1 4 0 15,1-1 0-15,0 0 0 0,2 4 1 16,2-1-1-16,1-1 0 0,4 2 0 15,8 0 0-15,0 0 0 0,8-1 0 16,5-3 1-16,0-3-1 0,5-4 0 16,-2-8 1-16,4-7-1 0,0-6 1 15,0-8 1-15,5-7-1 0,0 0 2 16,-2-9-1-16,2-7 1 0,0-2-1 0,-3-2 1 16,-3-2-1-16,-5-6-1 0,-3 0-1 15,-9-6-1-15,-2 2-1 0,-8 1 0 16,-6-1-1-16,-10 2 1 0,-2 4 0 15,-7 8 0-15,0 5 2 0,-1 9 1 16,-4 4-1-16,2 3 1 0,0 6-1 16,6 3 1-16,3 2 0 0,3 5-1 15,8 2 0-15,6-1-2 0,10 0-3 0,12 1-9 16,8 0 26-16,11-8-128 0,5-7-96 16,8-12-257-16</inkml:trace>
  <inkml:trace contextRef="#ctx0" brushRef="#br0" timeOffset="143195.97">15426 11278 408 0,'4'-4'97'16,"-4"1"2"-16,0-1-61 0,0-2-11 15,0 1-6-15,0-1-4 0,0 1-2 16,0 0-2-16,0-1-2 0,0 0-2 0,0 0-1 16,0 2-1-16,0 0 0 0,0-1-1 15,0 0-1-15,0 5-1 0,0-7 0 16,0 7-1-16,0-3-1 0,0 3 0 16,0 0-1-16,0 0-1 0,0 0 0 15,0 0 0-15,0 0 1 0,-4 0-1 0,4 0 0 16,0 0 1-16,-3 0-1 0,0 0 1 15,-5 0 0-15,0 0-1 16,-2 0 1-16,-1 0 0 0,-5 0-1 0,0 0 1 16,-7 12 0-16,-1 0 0 15,-6 7 0-15,-3 8-1 0,-2 10 1 0,1 11 0 16,1 9 0-16,2 2 0 0,4 6 1 16,6 0 1-16,5 2 0 0,7-3 0 15,6-3 1-15,6-2-1 0,10-2 1 0,6-4-1 16,10-5-1-16,4-5 1 0,9-7-2 15,2-11 1-15,3-6 0 0,-1-7-1 16,0-7 0-16,-2-5 0 0,-7-4 0 16,-6-5 0-16,-10-6-1 0,-9-6 1 15,-12-5-2-15,-6-4 0 0,-14-5-1 16,-10-4 0-16,-9 0-1 0,-5 2 1 16,-6 3 0-16,-2 7 0 0,2 10 1 0,2 7 1 15,10 10-1-15,5 7-1 0,5 7-1 16,11 8-3-16,7 0-3 0,6 3-4 15,13 4-7-15,8-2-18 0,7-5-81 16,8-5-88-16,5-2-218 0</inkml:trace>
  <inkml:trace contextRef="#ctx0" brushRef="#br0" timeOffset="149999.19">15719 11459 446 0,'5'-18'95'0,"-2"-3"0"16,-3 0-78-16,4 8-9 0,-1 3-5 16,-3-1 1-16,3 1 1 0,-3 0 2 15,0 0 4-15,4 1 1 0,-4 1 3 16,0-2 0-16,6 7-1 0,-2-4-1 15,2 3-3-15,5-3-2 0,5 2-3 0,3-2-2 16,9 0 0-16,4-2-1 16,4 1-1-16,2 2 0 0,1 0 0 15,-1 2-1-15,-4 4 0 0,-4 0-1 16,-3 8 0-16,-5 0 0 0,-8 5 0 0,-5 5 0 16,-9 6 2-16,-3 4-1 0,-10 6 2 15,-1 1 1-15,-10 6-1 0,0 0 1 16,-4-4 0-16,-1-3-1 0,-3-5 0 15,5-2 0-15,-1-7 0 0,4-5 0 16,6 0 0-16,5-2 0 0,6-2-1 0,10 0 1 16,11 0-1-16,5 1 0 15,8 1 0-15,6 0 0 0,7 2 0 0,0 2 0 16,5 2-1-16,-1 3 1 0,-2 3 0 16,-2 0-1-16,-5 3 0 0,-3 1 1 15,-7-1-1-15,-10-1-1 0,-4-4 0 16,-11-1 0-16,-5-2 0 0,-8-1 2 15,-6-5 0-15,-6 0 2 0,-5-4 2 0,-8-2 1 16,-1-3 0-16,1 0 0 0,-5-5-1 16,4 0 0-16,0-5-1 15,5 3-1-15,2-4-2 0,7-2-4 0,2 1-9 16,4 1-6-16,5 0-107 0,4 2-102 16,1-5-259-16</inkml:trace>
  <inkml:trace contextRef="#ctx0" brushRef="#br0" timeOffset="151418.68">16735 11903 396 0,'0'7'98'15,"-6"-1"8"-15,6-2-59 0,0-4-10 16,0-8-7-16,10-4-4 0,3-7-4 16,10-9-8-16,5-4-7 0,10-8-3 15,3-4-2-15,4-2-1 0,-2-6 1 16,-5 0-2-16,1 0 1 0,-11 4-1 0,-4 7 1 15,-6 7-1-15,-5 6-1 0,-3 12-1 16,-5 12 0-16,-5 8 0 0,0 10 2 16,-5 11 1-16,-1 11 2 0,-1 4 2 15,0 7 1-15,-1 6 2 0,-4 1 1 16,5-4-2-16,0 0 0 0,2-4-1 0,3-3-1 16,2-1-1-16,0-7-1 0,7-1-2 15,0-6-4-15,5-9-8 0,0-3-13 16,2-9-98-16,1-7-99 0,2-13-250 15</inkml:trace>
  <inkml:trace contextRef="#ctx0" brushRef="#br0" timeOffset="152013.47">17305 11853 377 0,'-5'9'97'0,"1"-5"1"0,-1-4-8 15,5 5-73-15,6-5-7 0,1 0-3 16,1-10 0-16,6-4 0 0,4 1-2 16,3-6 1-16,3-5-2 0,-2 0-1 0,5-4-1 15,4-1 0-15,-2-5-1 0,3-5 0 16,-5-5-1-16,-1-2 1 0,0 3-1 16,-5 3 1-16,-4 2-1 0,-3 11 0 15,-5 9 0-15,-3 8-2 0,-1 10 1 16,-5 10 0-16,0 8 4 0,-6 9 1 15,0 7 3-15,-3 7 3 0,-4 4 5 0,0 4 1 16,-4 0 0-16,3-4-1 16,1-1-1-16,0-2-2 0,5-2-3 0,2-4-3 15,6-5-2-15,0-5-2 16,0-3-6-16,8-7-6 0,1-4-9 0,0-6-18 16,-2-6-87-16,6-5-96 0,-2-8-231 15</inkml:trace>
  <inkml:trace contextRef="#ctx0" brushRef="#br0" timeOffset="152474.53">17771 11811 404 0,'0'0'86'0,"0"0"8"0,0 0-62 0,0 3-8 16,0-3 1-16,0-3 2 0,9-2 0 15,3-3-1-15,2-6-6 0,8-3-7 16,9-4-5-16,4-5-2 0,4-3-3 16,2-5 0-16,-1-5-2 0,-1-1 1 15,-3-3-1-15,-6 2 0 0,-6 5 0 16,-8 4 0-16,-4 6-1 0,1 9-1 16,-8 10 0-16,-5 7 1 0,-6 16 1 15,-6 9 2-15,4 7 1 0,-8 9 1 0,1 4 2 16,-3 7 1-16,2-2-1 0,-2-4-2 15,8-3 0-15,0-2-1 0,2 0-1 16,2-5-1-16,6-2-2 0,0-2-5 16,0 1-11-16,0-1-10 0,0-6-97 15,7-3-98-15,-2-8-245 0</inkml:trace>
  <inkml:trace contextRef="#ctx0" brushRef="#br0" timeOffset="154830.07">18841 11353 331 0,'0'-21'91'0,"0"4"5"0,0 3-40 16,0 5-16-16,0 4-14 0,0 5-11 15,0 0-2-15,0 14-1 0,-3 3 0 16,-2 9-2-16,-2 12 4 0,2 6 2 16,-3 11 1-16,-2 1-5 0,0 4-3 0,1 0-4 15,1-2 1-15,2-2-2 0,1-5 0 16,5-1-1-16,0-1 0 0,4-6-3 15,1-6-3-15,3-10-8 0,-2-4-11 16,1-9-42-16,1-8-51 0,0-13-82 16,-4-11-186-16</inkml:trace>
  <inkml:trace contextRef="#ctx0" brushRef="#br0" timeOffset="155096.43">19272 11248 400 0,'3'-9'96'16,"-3"1"2"-16,-3 2-55 0,-6 1-14 16,-5 5-6-16,-7-5-4 0,-5 5-2 15,-7 0-2-15,-8-4-1 0,-7 4-2 16,-5-7-2-16,-1 4-1 0,-2-5-2 15,3 1-1-15,1 1-1 0,5-1-2 0,8 3-1 16,6 0-1-16,9 1-4 0,4 3-12 16,10 0-23-16,5 0-78 0,10 0-91 15,8 0-223-15</inkml:trace>
  <inkml:trace contextRef="#ctx0" brushRef="#br0" timeOffset="155567.73">19525 11165 408 0,'0'-3'93'16,"0"-2"0"-16,4 1-59 0,2 0-20 15,2 4-8-15,-2-5-2 0,1 5-2 16,0-4 0-16,0 4 0 0,-2-3 1 16,-5 3 2-16,3 0 5 0,-3 0 3 15,0 0 2-15,-3 0 1 0,3 0 0 16,-6 0-2-16,-1 7-2 0,1-1-4 16,-2 6-4-16,-1 4-1 0,-1 3-2 15,4 6 1-15,-1 9-1 0,1 5 1 0,-1 9-1 16,4 6 0-16,3 0 0 0,-4 6 0 15,0 3 1-15,1-3-1 0,-2 3 0 16,3-2 0-16,-3-3 0 0,0 2 1 16,0-3-1-16,0-6 0 0,-1-4 0 15,-6-7 2-15,1-10 3 0,-4-5 3 16,-6-8 1-16,0-5 1 0,-5-5 1 16,0-7 1-16,-4 0-2 0,1 0-3 15,-3-12-3-15,5-1 0 0,3-5-2 0,1 2-1 16,7-4-2-16,3 1-3 0,6 1-7 15,7 2-12-15,0 2-14 0,6 1-92 16,5 0-100-16,4-2-241 0</inkml:trace>
  <inkml:trace contextRef="#ctx0" brushRef="#br0" timeOffset="157802.26">5017 14012 375 0,'0'0'85'16,"0"-4"1"-16,0 4-44 0,4-5-31 15,-4 5-7-15,0-4 0 0,5 4 2 16,-5-5 5-16,3 5 4 0,-3-5 2 16,0 5 2-16,0-4 3 0,0 4-1 15,0 0-1-15,0 0-5 0,0 0-3 0,0 0-4 16,0 0-2-16,0 0-3 0,0 0 0 15,0 0 0-15,0 0 0 0,0-3 1 16,0 3 0-16,0-5 0 0,0 0 0 16,-3-1 1-16,3-1-1 0,-6-1 1 15,2-2 0-15,-1 1 0 0,0-2 0 16,-4 1-1-16,2-3 1 0,-3 2-1 16,-1 1-1-16,-1-1 0 0,2 3-2 15,-1 1 0-15,-1 2-1 0,-1 5 0 16,-1 0 0-16,-4 9-1 0,-3 1 0 0,-3 2 1 15,-2 5-1-15,0 3 1 0,3 0 0 16,0 4 0-16,0 1 1 0,4 6 0 16,0 4 1-16,-1 3 0 0,2 8 1 15,-1 5 0-15,5 5 0 0,4 7 0 16,7 5 0-16,3-2-1 0,8 0 0 0,6-7-1 16,6-6 0-16,-4-9-1 0,6-12 1 15,1-8-1-15,5-10 2 0,2-8 0 16,2-6 1-16,2-8 0 0,3-8 1 15,-4-6-1-15,-3-7 1 0,-7-4-1 16,-7-5-1-16,-10-6-1 0,-6 0-1 16,-7-2-1-16,-9 5 0 0,-6 0-1 15,-5 12-2-15,-5 7 1 0,-2 10 0 16,-2 12 0-16,-1 16 0 0,3 7 1 16,-2 6 1-16,5 7 0 0,6 5 0 0,6 3-3 15,5-4-4-15,6-3-5 0,8-6-4 16,9-5-7-16,10-7-9 0,6-9-93 15,8-7-90-15,8-6-227 0</inkml:trace>
  <inkml:trace contextRef="#ctx0" brushRef="#br0" timeOffset="158309.81">5679 13847 394 0,'0'-20'92'0,"5"3"2"0,-5 3-57 16,0 7-10-16,0 1-6 0,0 0-3 15,-5 6-1-15,-3-4-1 0,-8 4 0 16,-5 5-2-16,-5 7-1 0,-4 12 1 0,-3 9-1 16,0 11 1-16,-1 10 0 0,2 9-1 15,0 7-1-15,5 5-2 0,4 2-2 16,4 2-1-16,7-5-2 0,6-8-2 16,6-3 0-16,10-10-1 0,7-9-1 15,6-13 0-15,6-14 0 0,1-10 1 16,6-7 0-16,1-10 0 0,2-5 1 0,-2-6 0 15,-3-3-1-15,-5-4-1 0,-9 1-2 16,-9-6-1-16,-11-1-2 0,-8-3 0 16,-11-1-1-16,-8 9 0 0,-6 1 0 15,-7 9 0-15,0 8 2 0,-3 11 1 16,0 16 1-16,4 7 0 0,0 8 0 16,5 7 2-16,5 3-1 0,8-1 1 15,9-2-2-15,12-6-4 0,9-2-4 16,11-9-7-16,11-8-7 0,5-7 8 15,8-11-108-15,3-5-93 0,0-5-234 0</inkml:trace>
  <inkml:trace contextRef="#ctx0" brushRef="#br0" timeOffset="158801.81">6134 13868 474 0,'-6'-10'106'0,"-1"1"2"0,7 4-80 0,0 5-7 16,0-5-5-16,-5 0-3 0,5 2 0 15,0-4-2-15,11 1-2 0,0-5-1 16,4-6-1-16,9 3-3 0,7-4-1 16,8 1-1-16,5 2 1 0,-3 3-1 15,0 6 1-15,2 6-1 0,-7 7 0 16,-5 6 1-16,-10 4-1 0,-6 6 2 16,-8 6 1-16,-7 5 2 0,-8 5 0 15,-5 3 0-15,-6 1 1 0,-1 1-1 0,-1-4-2 16,6-3-1-16,4-4-2 0,4-5-2 15,7-4 0-15,7 0-1 0,6-1 0 16,7-3 0-16,4 4 0 0,4 1 1 16,0 6 0-16,3 2 0 0,-4 4 1 15,-5 3-1-15,-4 3 0 0,-5-2 0 16,-11-3-1-16,-5-5 2 0,-11-4 2 16,-5-2 3-16,-11-4 2 0,-3-3 2 15,-4-2 0-15,-2-4 0 0,-1-2-3 0,1-4-9 16,5-5-13-16,4-3-18 0,8 0-103 15,7 0-110-15,6-5-269 0</inkml:trace>
  <inkml:trace contextRef="#ctx0" brushRef="#br0" timeOffset="159087.09">6987 14477 663 0,'12'-13'146'0,"-5"-8"0"0,0 0-111 0,11 10-10 15,2 2-16-15,4-4-11 0,6-5-3 16,3-3-3-16,3-5-3 0,9-3-1 16,-4-7-1-16,4-7 0 0,-1-2 3 0,-2-6 2 15,-2 1 2-15,-1 4 2 16,-11 7 0-16,-4 7 1 0,-5 11-1 16,-8 11 0-16,-2 15 3 0,-9 12 1 0,-9 8 1 15,0 9 1-15,-6 9 2 0,-3 4 0 16,-2 4 2-16,5 3-1 0,-3 3-2 15,6-1-2-15,4-1-5 0,2-3-7 16,6-5-10-16,7-3-13 0,3-8-8 16,0-10-94-16,8-10-97 0,3-10-228 0</inkml:trace>
  <inkml:trace contextRef="#ctx0" brushRef="#br0" timeOffset="159310.57">7788 14349 522 0,'27'-31'124'0,"3"-1"3"0,-1 1-78 16,2 3-15-16,2 0-12 0,2-3-10 15,2-4-4-15,-2-4-1 0,1 3-4 0,0-4-2 16,-5 2 0-16,-2 2-1 0,-9 6 0 16,-3 6-1-16,-5 8 0 0,-5 10 2 15,-7 12 3-15,-3 14 1 0,-7 14 3 16,-1 9 0-16,-5 4 1 0,0 5 1 16,-4 5-2-16,3-7-2 0,2-2-3 15,4-5-1-15,4-3-2 0,1-1-6 16,6-3-6-16,0-3-10 0,6 3-14 15,-3-3-103-15,-3 1-109 0,0-1-261 0</inkml:trace>
  <inkml:trace contextRef="#ctx0" brushRef="#br0" timeOffset="159911.31">8504 14277 396 0,'0'0'82'0,"3"-8"1"0,4 1-71 16,-1-3-9-16,4-5-2 0,4-4 1 15,3-5 3-15,2-6 3 0,1-7 0 0,3-6 3 16,3-2 1-16,-1-8 1 0,0 4 0 15,-2 6-1-15,0 7-2 0,0 4-2 16,-4 15-1-16,-4 5 0 0,-5 17 3 16,-4 12 3-16,-6 11 3 0,-3 10 2 15,-5 11 2-15,-5 2 3 0,-2 7 0 16,-1-4-4-16,-1 0-3 0,1-9-4 0,2-7-1 16,2-6-3-16,3-1-3 0,0-2-5 15,3-3-12-15,6-5-14 0,-4 0-101 16,4-4-103-16,0-12-262 0</inkml:trace>
  <inkml:trace contextRef="#ctx0" brushRef="#br0" timeOffset="160301.9">9563 13865 470 0,'-7'32'113'0,"0"6"7"15,0 5-78-15,-4 6-4 16,2 0-6-16,1 0-7 0,0-3-6 0,-2-9-5 16,4-4-6-16,4-2-5 0,2-4-1 15,0-5-3-15,0-4-5 0,7-7-7 16,2 0-12-16,3-6 30 0,2-10-132 15,3-4-103-15,-1-9-259 0</inkml:trace>
  <inkml:trace contextRef="#ctx0" brushRef="#br0" timeOffset="160531.87">9920 13861 497 0,'20'-17'110'0,"-8"-1"7"16,-3 3-80-16,-4 6-5 0,-5 3-8 0,-5-1-4 15,-5-3 0-15,-7-1-1 0,-5-1-5 16,-10 1-5-16,-6-1-3 0,-4 1-2 16,-6 1 1-16,-8 3-3 0,2 7-3 15,-3 0-3-15,2-4-3 0,0 4 0 16,-2 0-3-16,8 4-2 0,7-4-3 16,6 4-5-16,8 2-8 0,10 1-12 15,11 4-84-15,13 1-90 0,13-1-220 16</inkml:trace>
  <inkml:trace contextRef="#ctx0" brushRef="#br0" timeOffset="160798.6">10277 13694 579 0,'7'-19'129'0,"-3"2"1"0,-4 8-95 15,0 3-17-15,0 6-13 0,0 0-6 0,-4 9-1 16,-2 3-1-16,0 4 1 0,3 6 1 15,-5 13 3-15,3 7 2 0,0 12 2 16,5 4-1-16,-6 7 2 0,6 0-1 16,-3 5 0-16,-1-7-1 0,-4-2-1 15,2-8-1-15,-2-5 3 0,-2-3 2 16,0-9 3-16,-2-5 1 0,-3-4 2 16,-2-5 0-16,-5-6 1 0,-4-4-2 15,-6-6-4-15,-1-1-11 0,-6-5-13 0,0 0-14 16,0-7-18-16,1 1-103 0,-1 1-114 15,2 0-266-15</inkml:trace>
  <inkml:trace contextRef="#ctx0" brushRef="#br0" timeOffset="161435.54">10499 14701 541 0,'-6'-4'119'0,"1"-3"2"16,-1 3-91-16,3 4-10 0,-3 0-8 15,-1 0-1-15,-4 0 1 0,-7 4 3 16,0-4 2-16,-7 0 2 0,-7 0 1 15,-7 0 1-15,-7 0-2 0,-7 0-3 16,-7 3-3-16,-7-3-3 0,-13 0-3 0,-11 0-2 16,-8 4-2-16,-7 1 0 0,-13-5 0 15,-10 7-1-15,-7 5 0 16,-6-3-1-16,-10 4 0 0,-2-2 0 16,-5 3 0-16,-2 1-1 0,-2 1 1 0,-5 0-1 15,-2 1 1-15,2 1 0 0,-6 2 0 16,-4-3 0-16,1 0 1 0,-3-5-1 15,1-6 2-15,1-1 0 0,-6-5 3 0,4-9 1 16,5-1 3-16,1-7 2 0,9-1-1 16,6 3 1-16,-6 0-2 0,6 2-2 15,7 6-3-15,-4 7-1 0,7 0-2 16,0 4-2-16,3 2 1 0,10-1 0 16,16 0-1-16,7-5 1 0,12-5 0 15,12 0 0-15,19-6 0 0,13-3-2 16,17-5-9-16,14-2-16 0,14-1-15 15,19 3 49-15,11-1-173 0,7 4-132 0,8-3-323 16</inkml:trace>
  <inkml:trace contextRef="#ctx0" brushRef="#br0" timeOffset="164331.74">4671 15412 412 0,'0'0'89'16,"-2"0"1"-16,2 0-69 0,0 0-13 16,0 0-4-16,0 0-3 0,0 4 0 15,0-4-1-15,0 4 1 0,0-4 0 16,2 0 0-16,-2 0 4 0,0 3 3 0,0-3 4 16,0 0 1-16,0 0 1 0,-2 0 1 15,2 6-2-15,-6-6-3 0,2 5-3 16,-2 1-3-16,3-2-2 0,-1 1-1 15,1 0 1-15,-2-1-1 0,5 0 1 16,-2-4-1-16,2 4 0 0,0-4 0 16,0 4-1-16,-3-4 1 0,3 0 0 0,0 4-1 15,0-4 0-15,-6 3 0 16,6-3 0-16,0 6 0 0,-3-3 1 16,3-3-1-16,0 5 0 0,0-5 1 0,0 0 1 15,-4 0 0-15,4 0 3 0,0 0 0 16,0-4 0-16,0 4 1 0,0-6-1 15,0 0 0-15,0-1-1 0,4-2-2 16,-1-2-1-16,4 4 0 0,1-5 0 16,0 1 0-16,1 1-1 0,2 0 0 15,1 1 0-15,2 3 0 0,0 0 0 0,2 6 0 16,1 0-1-16,3 10 1 0,1 5-1 16,-1 9 1-16,1 5 0 0,-4 7-1 15,0 5 2-15,-5 6-1 0,-1 3 0 16,-5 2 1-16,-6 1 0 0,0 4 0 15,0 1 0-15,-11 1 0 0,4-6-1 16,-5-2 1-16,-2-5 0 0,-4-5 0 0,-3-6 0 16,0-8 1-16,2-5 0 0,-1-5 2 15,4-5 0-15,5-4 1 16,5-4 0-16,6-4-1 0,0 0 1 0,14 0-1 16,2 0 0-16,7-6 0 0,5-1-1 15,5-2 0-15,5 0 0 0,-1-4-1 16,3 1 0-16,0-1-1 0,-2 3-1 15,-1 2-1-15,3 1-6 0,0 3-8 16,0 4-10-16,2-4-98 0,-8 4-96 0,-5 0-245 16</inkml:trace>
  <inkml:trace contextRef="#ctx0" brushRef="#br0" timeOffset="165435.28">5426 15402 452 0,'0'0'99'0,"0"0"1"0,0 0-72 0,0 0-17 16,0 0-4-16,-5 0-3 0,5 0 1 15,0 0 0-15,0 0 0 0,0 0 1 16,0 0 1-16,0 0 1 0,0 0 0 16,0 0 0-16,0 0 0 0,0 0-1 15,0 0-2-15,0 0 0 0,0 0-2 16,-2 0-1-16,2 0 0 0,0 0 0 16,0 0 0-16,0 0 1 0,-5-3 0 0,5 3 0 15,0 0 1-15,0 0-1 0,0 0 0 16,0 0 0-16,0 0-1 0,0 0-1 15,0 0 0-15,0 0 0 0,0 0-1 16,0 0 0-16,0 0-1 0,0 0 1 16,0 0 0-16,0 0-1 0,0 0 1 15,0 0 0-15,0 0-1 0,0 0 1 0,0 0 0 16,0 0 0-16,0 0 1 16,0 0-1-16,0 0 0 0,0 0 0 0,0 0 1 15,0 0-1-15,0 0 0 0,0 0 1 16,0 0-1-16,0 0 0 0,0-3 1 15,6-3-1-15,-1 0 1 0,3-4-1 16,-1-1 1-16,5-2-1 0,0 0 0 16,2-1 1-16,0 0-1 0,0 1 0 15,-1-1 0-15,6 1 0 0,-1 2 0 0,3 2 0 16,-1 3 0-16,-2 6 0 0,2 0 0 16,-2 11-1-16,0-3 1 0,-5 3-1 15,1 3 1-15,-2 4-1 0,-4 1 1 16,-2 0-1-16,1 4 2 0,-7 0 0 15,0 3 1-15,0-1 2 0,-7-3 0 16,0 2 0-16,0-2 0 0,-3-3 0 0,1 0-1 16,2-3 0-16,2-3-2 15,-2-2 1-15,7-4-2 0,-4 0 0 16,4-3 0-16,0-4-1 0,3 2 0 0,5-2 0 16,4 0 0-16,8 0 0 0,3 0 1 15,7 10 1-15,5-2-1 0,3 5 0 16,-2 2 0-16,1 1 0 0,3 3 0 15,-1 4 0-15,-6-2 0 0,-6 0 0 16,-2 0 0-16,-5 1 0 0,-7-2 0 0,-7-2 0 16,-6-3 1-16,0-1 0 0,-9 0 2 15,-6-3 2-15,-5-3 1 0,-3-3 2 16,-7 0 1-16,2-5-1 0,-6 5 0 16,-1-5-1-16,11 0-3 0,-1 0-1 15,4 0-2-15,2 3-3 0,5 2-4 16,2-5-7-16,3 8-9 0,1-5-9 0,8 2-16 15,0-5-83-15,3 0-92 0,6-5-214 16</inkml:trace>
  <inkml:trace contextRef="#ctx0" brushRef="#br0" timeOffset="165883.63">6445 15252 505 0,'0'-16'114'0,"0"-2"1"15,7 5-83-15,-1 5-12 0,1 2-9 16,3 2-4-16,-1 4-3 0,5 0-2 16,0 4 0-16,-1 2-1 0,0 8 0 15,4 2 1-15,-7 2 0 0,2 5 1 16,-5 7 2-16,-1 2 1 0,-6 7 1 16,0 3 0-16,-12 4 0 0,-1 5 1 15,-1-1 0-15,-7 4-2 0,0-4 0 16,4-3-2-16,-3-2 0 0,7-1-1 0,0-8-1 15,10-3 0-15,3-7-1 0,7-3 0 16,7-8 1-16,6-7-1 0,8-8 0 16,11 0 0-16,8-10 0 0,10-6 0 15,2 0 0-15,2-2-1 0,0 4-2 16,2-3-6-16,-7 5-9 0,-4 5-12 0,-5 1-101 16,-7 2-103-16,-3 0-254 0</inkml:trace>
  <inkml:trace contextRef="#ctx0" brushRef="#br0" timeOffset="166380.6">7338 15337 453 0,'26'-19'102'0,"0"-1"4"0,1 6-74 16,0 3-10-16,-1 3-6 0,-6 1-2 0,4 3 0 15,-8 4-1-15,-3 5-1 0,-4 2 0 16,-5 2 1-16,-4 4 1 0,0 5 0 16,-4 6 0-16,-4 7-3 0,-5 6-1 15,-3 6-2-15,-1 7-2 0,-3 4-2 16,-1 0-1-16,2-4-1 0,1-5-1 15,3-8 0-15,-1-3 0 0,5-6 0 16,4-6-1-16,7-3 0 0,0-5 1 16,8-1-1-16,5-3 1 0,7-4-1 0,6-6 1 15,3-4 0-15,6-6 0 0,-1-1 0 16,0-2 0-16,-1-4-1 0,-1-3 1 16,-9-1-1-16,-5 2 1 0,-9-2 0 15,-5-2 0-15,-10-4-1 0,-8-1 1 16,-7-4 0-16,-11-3 0 0,-7-5-1 15,-1-2 1-15,0-4 0 0,-2 1-1 16,4-1 1-16,6 2-1 0,9 4 1 0,6 1 0 16,8 3-1-16,4 6 1 0,5 2-1 15,6 5 0-15,2 2-5 0,4 5-6 16,2 3-11-16,0 6-5 0,6 1-104 16,5 6-104-16,-4-6-253 0</inkml:trace>
  <inkml:trace contextRef="#ctx0" brushRef="#br0" timeOffset="167361.57">8197 15235 454 0,'-12'-8'108'0,"1"-3"4"0,-2 3-69 16,4-1-10-16,0 1-3 0,0 0-3 15,5 2-4-15,-1-3-4 0,5 2-5 0,0 0-3 16,7 0-5-16,6 0-2 0,2 0-2 15,6-3-1-15,7-1-1 0,3 1 1 16,4-1-1-16,-1 0 0 0,-1 2 1 16,0 0-1-16,-5 5 0 0,-3 4 0 15,-6 4-1-15,-4 7 0 0,-6 6 0 0,-3 9 1 16,-6 10-1-16,0 6 1 16,-5 12 1-16,-2 6 0 0,0 8 0 0,-3 5 0 15,0 5 0-15,3-5 0 0,-2 0 0 16,1-2 0-16,3-7 0 0,1-6 0 15,4-9-1-15,0-10 1 0,7-3-1 16,1-11 1-16,0-9-2 0,-1-2 0 16,-1-10 0-16,-2-4-1 0,0-9-2 15,-4-6-3-15,-5-6-1 0,-4-6-1 16,-8-7 0-16,-2-3 1 0,-7-2 0 0,-2 1 5 16,-4 4 4-16,2 4 5 0,0 6 3 15,6 4 3-15,4 5 2 0,4 7 2 16,3 3-2-16,7 1-4 0,6 1-1 15,6-2-3-15,10 1-2 0,11-2-3 16,9-2 0-16,8-1-1 0,5-5 0 0,7-2-3 16,3-2-4-16,-1 5-7 0,-2-1-8 15,-5-3-15-15,-1 6-97 0,-10 0-103 16,-7 1-248-16</inkml:trace>
  <inkml:trace contextRef="#ctx0" brushRef="#br0" timeOffset="167912.86">9163 15286 325 0,'3'-11'88'16,"-3"-2"4"-16,0-4-28 0,5-4-23 15,-5-1-7-15,0-3-1 0,-5-8-1 16,-2-1 0-16,-1-3-2 0,-3 3-2 16,0 3-4-16,-3 6-3 0,0 6-4 15,-1 16-4-15,-4 13-6 0,1 10-2 16,-2 14-3-16,-2 6-1 0,1 8 0 0,-4 2-1 15,5 1 1-15,6-3-1 0,4-4 1 16,4-7-1-16,6-4-1 0,11-13 0 16,6-6-1-16,5-14-2 0,7-8-4 15,4-8-3-15,3-7-2 0,1-6-2 16,0-3 0-16,-4 2 0 0,-1 1 2 16,-8 9 2-16,-5 2 4 0,-2 7 2 15,-9 11 1-15,0 8 1 0,-4 10 1 16,-4 10 0-16,0 7 1 0,0 8 1 0,0 7 2 15,0 4 3-15,0-1 2 0,3 1 2 16,-3-4 2-16,0 0 1 0,-5-4 0 16,0-8 0-16,-1-4-1 0,-2-2-1 15,-4-4-1-15,0-3-1 0,-3-4-1 16,-4-5-1-16,-3 0-1 0,-7 0-1 16,-3-4-1-16,-4-2-2 0,3-1-6 0,-3-1-7 15,3-2-8-15,5-2-12 0,5-4-96 16,6-10-100-16,9-4-240 0</inkml:trace>
  <inkml:trace contextRef="#ctx0" brushRef="#br0" timeOffset="168559.9">9683 14893 562 0,'-9'-22'126'0,"2"3"-1"16,2 5-92-16,5 6-13 0,6 1-10 16,6 7-6-16,4-7-2 0,10 3-1 15,6 4 0-15,6-4 0 0,3-2 0 16,1 1-1-16,3 1 1 0,-4 4-1 15,-3-3 1-15,-6 3-1 0,-4 0 1 16,-3 0 0-16,-6 10 1 0,-6 6 1 0,-6 9 2 16,-7 8-1-16,0 8 1 0,-7 8 0 15,-6 8 0-15,-1 1 0 0,-3 0-2 16,3-1-1-16,-1 1 0 0,3-2-1 16,0-4 0-16,6-3 0 0,6-4-1 15,0-3 1-15,0-4 0 0,0-6-1 16,0-7 1-16,5-3 0 0,-5-5 0 15,0-1 0-15,-6-7 0 0,0-1 0 16,-3-3 0-16,-5-5-1 0,-3 0 1 0,-5-8-1 16,-4 0 0-16,-1-1 1 0,-3-1 2 15,3 1 5-15,2 1 5 16,4 3 3-16,8 0 2 0,3 5 1 0,6-4-2 16,10 4-1-16,12-9-5 0,9 0-4 15,7-3-5-15,7-4 0 0,9-3-7 16,2 0-12-16,3 5-14 0,-2 4-17 15,-8 4-106-15,-5 3-118 0,-10 3-278 0</inkml:trace>
  <inkml:trace contextRef="#ctx0" brushRef="#br0" timeOffset="169316.02">10785 15049 405 0,'0'-8'85'15,"0"2"-1"-15,2 6-74 0,-2 0-1 16,6 0 2-16,-6 0 5 0,0 0 8 16,4 0 8-16,-4 0 5 0,0 0 2 15,0 0-4-15,0 0-4 0,0 0-7 0,0 4-7 16,-5-4-7-16,5 0-5 0,-7 4-3 15,5-4 0-15,2 0 0 0,-9 0 0 16,7 0-1-16,-3 0 1 0,3-6-1 16,-4 3 1-16,1-2 0 0,2-3-1 15,-1-1 0-15,1 5-1 0,3-5 1 16,-5 3 0-16,5 0-1 0,-5 0 0 0,5 0 1 16,0 2 0-16,0-2 1 0,-2 2 1 15,2 0 1-15,0 1 1 0,0-2 0 16,0 2 0-16,0 3-1 0,0-5 0 15,0 5-1-15,0-5-2 0,0 5 0 16,0 0-1-16,0 0-1 0,6 7 0 16,-3 4 0-16,2 7 0 0,-1 7 1 15,-4 7 0-15,0 4 0 0,0 7 2 0,-11 4-1 16,-1 3 1-16,2 3 0 16,-2-3 0-16,1 5-1 0,4-2 0 0,7-4 0 15,0-7 0-15,0-4-3 0,10-8-4 16,0-1-5-16,1-12-7 0,-2-5-9 15,3-2-8-15,-4-5-12 0,-2-5-85 16,-6 0-92-16,0-5-216 0</inkml:trace>
  <inkml:trace contextRef="#ctx0" brushRef="#br0" timeOffset="169649.95">11357 14887 484 0,'3'-16'112'0,"-6"2"4"0,-7 4-79 16,-4 3-10-16,-10 3-7 0,-3-2-4 15,-10 6-2-15,-7-3-1 0,-7 3-2 0,-2 0 0 16,-6 0-1-16,-3-6 1 0,-5 1-2 16,1 0-1-16,0-1-1 0,0 0-3 15,2 0 0-15,5 6-1 0,11-3-2 16,7 3 0-16,8 0-6 0,8 9-7 16,11-2-9-16,6 5-12 0,8 3-39 15,11 1-59-15,8-2-92 0,11-1-199 16</inkml:trace>
  <inkml:trace contextRef="#ctx0" brushRef="#br0" timeOffset="170063.59">11646 14808 457 0,'0'-11'108'0,"-4"4"4"16,-1-1-70-16,0-2-7 0,-1 0-3 16,-3-1-3-16,-1 0-3 0,3 0-2 15,-1 1-5-15,0 3-5 0,2 0-4 16,1 4-4-16,1 3-1 0,4-4-3 16,0 4-2-16,0 9 0 0,0 3-1 0,6 4 0 15,-1 7 0-15,3 8 1 0,3 7-1 16,-3 8 1-16,4 4 1 15,0 4-1-15,-6 2 0 0,-2-2 1 0,-4 2-1 16,0-8 0-16,-9-3 1 0,1-4-1 16,-4-2 0-16,0 0 0 0,0-4 2 15,-3-2 0-15,-1 1 1 0,-1-4 1 16,-5-2 0-16,-3-5 1 0,-7-3 1 0,-1-4-2 16,-5-5 0-16,-3-5 0 15,0-6-2-15,2 0-1 0,2-7-4 16,4 0-5-16,4-2-6 0,8-1-10 0,2 0-10 15,6-1-72-15,0 1-31 0,6-5-88 16,7-6-185-16</inkml:trace>
  <inkml:trace contextRef="#ctx0" brushRef="#br0" timeOffset="170551.19">10085 14727 417 0,'4'-5'86'0,"-4"2"1"15,3 3-74-15,-3-4-2 0,4 4 1 16,-4-4 4-16,2 4 2 0,-2 0 4 16,0-4 1-16,0 4-1 0,0 0-3 0,6 0-3 15,-6 0-3-15,7 0-2 0,1 0-1 16,4 0-1-16,0 0 0 0,4 0 1 16,4 0 1-16,4-3-1 0,3 3 0 15,7-7-1-15,6 1 0 0,4-2-2 16,4-4-1-16,4-1-2 0,6 2 0 15,3-2-1-15,6 2-1 0,6 4-1 16,5 1 0-16,9 1 0 0,0 5 0 0,5 0-1 16,5 0 1-16,-5 0 0 0,-3-5 0 15,-1-1 1-15,-5 1 0 16,-8-4 1-16,-5-2 1 0,-8-2-1 0,-9 0 0 16,-7 2 1-16,-11 1-1 0,-5 2-1 15,-9 2-1-15,-11 6-4 0,-10 4-5 16,-6 8-13-16,-6 5 36 0,-8 7-148 15,-3 4-113-15,-4-1-291 0</inkml:trace>
  <inkml:trace contextRef="#ctx0" brushRef="#br0" timeOffset="171412.26">10202 14944 301 0,'-11'-6'66'0,"2"1"6"15,-2 5-44-15,4-4 1 0,2 4 0 16,5-7 1-16,-2 7 1 0,2-4-1 0,0 4-4 16,0-6-7-16,2 6-6 0,-2-3-4 15,5 3-1-15,-5 0 0 0,4 0-2 16,-4 9 1-16,0 6 0 0,0-1-1 15,0 7 0-15,0 7-1 0,0 5 1 16,-10 1 0-16,1 5 1 0,-2 5 0 16,-1 4 2-16,2 6 1 0,-2 6-1 0,0 3 1 15,5 6-1-15,0 0-2 16,1 1-1-16,4-3-3 0,-3-5-1 16,3-8 0-16,-2-4-1 0,4-6 0 15,-6-7 1-15,6-9-1 0,0-6 0 0,0-6 0 16,0-5 2-16,0-8 2 0,0-8-1 15,5-8 1-15,-5-9 0 0,0-3-1 16,2-12 1-16,-2-5-3 0,0-2 0 16,0-3-2-16,0 6 1 0,0 5-1 0,-4 5 1 15,0 7-1-15,4 9 1 0,-7 4-1 16,7 5-1-16,-2 3-3 0,2 3-2 16,0 0-4-16,6 0-3 0,-2 0-4 15,6 0-10-15,-1 0-71 0,5 0-23 16,-2 0-79-16,1 0-177 0</inkml:trace>
  <inkml:trace contextRef="#ctx0" brushRef="#br0" timeOffset="171828.58">9933 15668 445 0,'-22'-13'101'0,"-2"-1"2"16,-2 2-68-16,6 1-6 0,0 2-4 15,6 2-2-15,1 3-2 0,11-1-1 16,4 1-1-16,13 0-3 0,8 1-6 0,9 3-5 15,5-7-3-15,9 3 0 0,7-1 0 16,0 5 0-16,-1 0-1 0,-2 0 0 16,-5 0 0-16,-3 0-1 0,-12 0 0 15,-6 6-1-15,-6-6-1 0,-12 3-1 16,-10 1 1-16,-10 0-1 0,-11 2 1 16,-8-2 0-16,-7 2 2 0,-7 1 0 15,-5 0 1-15,-1 1-1 0,-5-3 0 16,2-1 0-16,3 3 0 0,8 2 0 0,5-3-2 15,7 0-9-15,14 1-8 0,12-1-8 16,13-1-94-16,8-5-96 0,13 0-235 16</inkml:trace>
  <inkml:trace contextRef="#ctx0" brushRef="#br0" timeOffset="174730.87">12468 14397 467 0,'-6'-25'102'0,"-1"2"2"0,7 11-80 15,0 4-8-15,0 5-8 0,0 3-3 16,4 3-1-16,4 5 0 0,2-1-1 15,8 1 0-15,8 1 2 0,6-2 0 16,7-2 2-16,8-5-2 0,5 0 1 0,6-5 0 16,-1 2-4-16,-2-1-7 0,-6 4-20 15,-3 0-86-15,-6 0-91 0,-8 0-231 16</inkml:trace>
  <inkml:trace contextRef="#ctx0" brushRef="#br0" timeOffset="174896.22">12495 14806 571 0,'-18'0'122'16,"12"-4"0"-16,6 4-97 0,16 0-12 15,4 0-8-15,10 0-4 0,11 0 1 16,4 0-1-16,11 0-3 0,5 0-9 16,2-3-12-16,-1 3-35 0,-2 0-65 15,2-4-93-15,-5-1-213 0</inkml:trace>
  <inkml:trace contextRef="#ctx0" brushRef="#br0" timeOffset="176886.02">13718 14202 354 0,'-13'4'87'16,"1"-4"6"-16,2 0-42 0,-1 0-17 15,4 5-4-15,1-5-2 0,-1 3-1 16,7-3 0-16,-6 0-4 0,6 0-3 16,0 0-4-16,0-3-2 0,0 3-3 0,0-3-2 15,-2 3-1-15,2-5-1 0,-5 5-2 16,5 0 0-16,-3-4-2 0,3 4 0 16,0 0-1-16,-4 0 0 0,4-4-1 15,0 0 1-15,7-2-2 0,4-2 1 16,-1 2-1-16,7-4 1 0,5 0-1 15,3 0 0-15,3 3 0 0,3 3 0 16,0 4 0-16,3 4 0 0,-4 6-1 16,0 7 1-16,-4 3-1 0,-9 5 0 0,-4 3 0 15,-6 7 0-15,-7 7 0 0,-7 5 1 16,-10 3 0-16,-7 3 1 0,-3 2-1 16,-6 2 1-16,-6-1 0 0,0-6 0 15,-3-2 0-15,4-3 0 0,4 1 1 16,2-2-1-16,11-2 0 0,6-6 0 15,4-2 0-15,11-6 0 0,12-5-1 16,3-7 1-16,11-3 1 0,7-8 0 0,9-5 1 16,9 0 0-16,2-7 0 0,5-2 0 15,1 1 0-15,-1-5-1 0,-1 3-4 16,-5 4-8-16,-5 2-11 0,-3 4-15 16,-8 0-92-16,-4-9-100 0,-8 0-240 15</inkml:trace>
  <inkml:trace contextRef="#ctx0" brushRef="#br0" timeOffset="177357.21">14589 14024 411 0,'16'-21'88'15,"3"7"1"-15,-1 5-71 0,0 9-1 16,2 6 1-16,-1 4 2 0,1 2 1 16,2 1 3-16,-4 3 0 0,0 0-1 15,-5 3-3-15,1-2-3 0,-8 4-1 16,-6 3-2-16,-6 6-2 0,-6 3-1 16,-6 5-3-16,-7 7-1 0,-3 9-1 15,-4 5-3-15,-1 3 0 0,1 2-1 16,0 3 0-16,5-6 0 0,1-3 0 0,11-7 0 15,1-5-1-15,7-9 0 0,7-4-1 16,0-8-1-16,9-4 0 0,5-6 1 16,5-8-1-16,5-7 1 0,1-7-1 15,5-5-1-15,1-4-1 0,-2-5-2 16,-2-1-4-16,-3-3-4 0,-9-3-4 16,-4 1-3-16,-11-3-2 0,0-3 0 0,-13-1 4 15,-7-4 2-15,-7 3 6 16,-4-3 6-16,-2 3 5 0,1-2 3 0,-1 4 2 15,8-1 0-15,4 0-1 0,6 4-1 16,9 0-2-16,6 0-2 0,13-1 0 16,7 0-1-16,7 0-2 0,11 3-9 15,6-3-94-15,0 3-89 0,3 2-233 0</inkml:trace>
  <inkml:trace contextRef="#ctx0" brushRef="#br0" timeOffset="177926.9">15107 14729 413 0,'0'-7'90'0,"0"-1"4"16,0 2-66-16,0 2-4 0,0-2 1 15,0-1 1-15,0 1 4 0,0 0 2 16,0-2 1-16,0 2-3 0,0 1-2 15,0 0-5-15,0 2-2 0,0-2-4 16,0 5-3-16,0 0-4 0,0-3-2 0,0 3-3 16,0 0-3-16,0 0-1 0,0 3-3 15,0 5 1-15,-4 2 0 0,-1 8 0 16,0 4 1-16,-3 5 2 0,-2 7 0 16,1 9 1-16,-3 6 1 0,0 2-3 15,0 1-4-15,3-1-8 0,-3 3-9 16,6 0-14-16,-3-6-94 0,2-4-10 15,1-8-89-15,-2-7-173 0</inkml:trace>
  <inkml:trace contextRef="#ctx0" brushRef="#br0" timeOffset="178964.58">15352 14073 433 0,'0'-13'97'0,"-5"5"0"0,1 3-70 16,1 10-10-16,-1 4-5 0,4 8-1 0,0 7 0 15,-5 5 1-15,5 6 0 0,0 7 2 16,0 5-2-16,0 0-3 0,9 3-2 16,1-3-3-16,3-5 1 0,2-3-1 15,7-8 0-15,-1-10 0 0,4-8 1 16,-2-13-1-16,1-6 0 0,2-11-2 15,-3-9-2-15,1-6-1 0,-5-7-3 16,1-3-1-16,-6-2 0 0,-1 2-1 0,-3 1 1 16,-6 6 1-16,-4 5 2 0,0 10-1 15,0 3 0-15,0 10-2 0,-2 7 0 16,-3 10 1-16,1 7 1 0,0 6 0 16,-3 10 3-16,-1 10 3 0,1 10 2 15,1 5 1-15,1 5 2 0,-2 1-1 16,1 1 0-16,0-4 0 0,2-7-1 0,4-6 0 15,-3-7-1-15,3-5-1 0,3-6-4 16,3-6-4-16,1-6-8 0,3-2-12 16,-3-5-93-16,3-11-94 0,0 0-234 15</inkml:trace>
  <inkml:trace contextRef="#ctx0" brushRef="#br0" timeOffset="179347.77">15945 13914 464 0,'-9'-11'96'0,"-2"5"0"16,2 6-83-16,0 7-5 0,-2 5-2 15,2 7 1-15,-1 7 3 0,-3 6 1 0,3 4 1 16,2 7-1-16,-2 1-2 0,3 4-1 15,1-6-2-15,6 0 0 0,6-3-3 16,4-4 1-16,7-5-1 0,4-1 1 16,6-6-1-16,5 0-1 0,0-5 0 15,-1-1-1-15,0 0 0 0,1 1 0 16,-5-1-1-16,-3-1 0 0,-3 4-1 16,-5-1 1-16,-4 2 0 0,-6 1-1 0,-6 0 1 15,-2 2 0-15,-9 1 0 16,-4 0 1-16,-3-3 1 0,-4-3 0 0,-3-2 1 15,-1-4 1-15,1-6 1 0,3-3 0 16,-1-4 0-16,2-7-1 0,2-4-5 16,5-2-6-16,2-3-13 0,1-3-97 15,5-3-96-15,-3 0-245 0</inkml:trace>
  <inkml:trace contextRef="#ctx0" brushRef="#br0" timeOffset="179527.84">15989 14033 533 0,'7'-22'117'0,"-4"0"0"0,3 4-90 15,4 9-8-15,7 9-13 0,6-4-5 16,4 4-1-16,11-6 1 0,2 10 0 0,5 1-2 16,6 5-8-16,5 4-12 15,-4 6-97-15,3 4-96 0,0 2-245 0</inkml:trace>
  <inkml:trace contextRef="#ctx0" brushRef="#br0" timeOffset="179761.61">17105 13616 465 0,'0'-7'100'0,"2"7"1"15,-4 7-75-15,-6 13-5 0,-2 8-7 16,-3 9-2-16,-6 11 4 0,0 8 4 15,-3 9 0-15,-5 6-1 0,-5 4-2 0,-1 3-3 16,-5 8-2-16,2-1-3 16,-2-3-2-16,4-2-3 0,2-8-1 0,9-5-1 15,3-6-5-15,5-13-4 0,5-9-7 16,-2-12-8-16,5-7-9 0,7-6-7 16,-2-3-88-16,2-7-89 0,0-10-211 15</inkml:trace>
  <inkml:trace contextRef="#ctx0" brushRef="#br0" timeOffset="180063.54">16587 13691 410 0,'-12'-9'101'16,"6"1"5"-16,-2 3-63 0,3 5-9 15,-2 3-11-15,2 10-5 0,5 3-4 0,-2 5-5 16,2 12-3-16,0 5-1 0,5 2 1 16,6 4 1-16,2-5-2 0,6 0 0 15,1-10 0-15,6-11-1 0,0-6-1 16,0-8-3-16,-3-7-2 0,-4-9-1 16,-5-2-1-16,-4-6-2 0,-10-2 0 15,-10-1 0-15,-6-4 0 0,-6 4 0 16,-7 4 0-16,1 7 0 0,-3 8-3 15,4 6-7-15,6 9-12 0,5 5-79 0,6 3-84 16,10 2-211-16</inkml:trace>
  <inkml:trace contextRef="#ctx0" brushRef="#br0" timeOffset="180430.67">17186 14569 519 0,'0'10'109'0,"0"1"-1"15,0 8-91-15,6 5-12 0,-6 1-2 16,6 2 0-16,0-1 1 0,1-5 0 0,1-4 2 15,6-1-1-15,-1-6 1 0,7-3 0 16,0-7 0-16,3-5 0 0,-1-4-1 16,-1-1-1-16,-2-7-1 0,-5-2 0 15,-4-2 0-15,-10 0-2 0,0 0 1 16,-12 3-2-16,-7 3 0 0,-6 5 0 16,1 4-1-16,-6 6 1 0,2 12-1 0,-3 5 2 15,5 6-1-15,6 4-2 0,4 0-7 16,6 8-11-16,10-2-55 0,9-2-43 15,8-8-87-15,3-7-193 0</inkml:trace>
</inkml:ink>
</file>

<file path=ppt/ink/ink7.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v"/>
          <inkml:channel name="T" type="integer" max="2.14748E9" units="dev"/>
        </inkml:traceFormat>
        <inkml:channelProperties>
          <inkml:channelProperty channel="X" name="resolution" value="1185.49207" units="1/cm"/>
          <inkml:channelProperty channel="Y" name="resolution" value="2107.20264" units="1/cm"/>
          <inkml:channelProperty channel="F" name="resolution" value="0.00409" units="1/dev"/>
          <inkml:channelProperty channel="T" name="resolution" value="1" units="1/dev"/>
        </inkml:channelProperties>
      </inkml:inkSource>
      <inkml:timestamp xml:id="ts0" timeString="2020-11-04T14:27:46.572"/>
    </inkml:context>
    <inkml:brush xml:id="br0">
      <inkml:brushProperty name="width" value="0.05292" units="cm"/>
      <inkml:brushProperty name="height" value="0.05292" units="cm"/>
      <inkml:brushProperty name="color" value="#002060"/>
    </inkml:brush>
  </inkml:definitions>
  <inkml:trace contextRef="#ctx0" brushRef="#br0">11526 9269 175 0,'0'0'57'0,"-4"0"5"15,4 0-6-15,-4 0-17 0,4-4-3 0,0 4-2 16,0-5-5-16,0 2-4 0,0-4-6 15,0 1-3-15,0 0-4 0,0 0-2 16,6-1-2-16,-3 0-3 0,3 2 0 16,0 0-3-16,1 2 1 0,2-1-2 15,-1 4 0-15,2-4 0 0,-2 4 0 16,4-3 0-16,-1 3 0 0,0 0 0 16,2 0-1-16,-2 0 1 0,0 0 0 15,1 0 0-15,3 0 0 0,0 5 0 16,0-5 0-16,3 5 0 0,0-2 0 0,2 2 0 15,0-2 0-15,1 1 0 0,1 2-1 16,-2-2 1-16,0 3 1 0,3-1-1 16,0 1 0-16,1-3 0 0,-2 0 0 15,1 2 1-15,2-6-1 0,1 3 0 16,-2-3 0-16,3 0 0 0,0 0 0 0,1 0 0 16,2 0 0-16,1 4-1 0,2-4 2 15,1 0 0-15,2 0 0 0,-2 0 1 16,0 0 0-16,-1 0 0 0,-1 0 1 15,1 0-2-15,0 0 1 0,0-7-1 16,-1 7 0-16,5-3 0 0,-1 3-1 16,-1-3 1-16,-2 3-1 0,0 0 0 15,-1 0 0-15,-4 0 0 0,1 0 0 16,1 3 0-16,-5-3 0 0,0 0 0 16,-2 3 0-16,-1-3-1 0,-3 0 1 0,-1 0 0 15,2 0 0-15,-2-4 0 0,-3 4 0 16,3 0-1-16,-2 0 1 0,1-4 0 15,3 4 0-15,-2-4-1 0,-2 4 1 16,4 0 0-16,-1-2 0 0,1 2 0 16,1 0-1-16,-2 0 1 0,2 2-1 15,-1-2 1-15,-1 6-1 0,1-6 1 0,0 6-1 16,-3-6 0-16,-1 0 0 0,-2 5 1 16,3-5-1-16,-4 0 0 0,0 0 0 15,0 0 1-15,0 0 0 0,2 0-1 16,-2 0 1-16,1 0 0 0,0-5 0 15,3 5 0-15,-3 0-1 0,1 0 1 16,-2 0-1-16,0 0 1 0,0 0-1 16,-2 0 1-16,-1 0-1 0,-3 0 0 15,-2 0 1-15,0 0-1 0,-3 0 1 16,3 0 0-16,-5 0 0 0,0 0 0 0,3 0 0 16,-3 0 0-16,0 0 0 0,7 0 0 15,-7 0 0-15,5 0-1 0,-5 5 1 16,5-5-1-16,-5 0 1 0,0 0-1 15,0 0 1-15,0 0 0 0,0 0 0 16,0 0 0-16,0 0 2 0,0 0 0 0,0 0 0 16,0 0 1-16,0 0 0 0,0 0 0 15,0 0-1-15,0 0-1 0,0 0-1 16,0 0-1-16,0 0 1 0,0 0-1 16,0 0 0-16,0 0 0 0,0 0 1 15,-5 0-1-15,-1 0 1 0,-1 0-1 16,0 0 1-16,-5 0-1 0,-1 0 1 15,3 0-1-15,-2 0 1 0,-2 0-1 16,1 0 0-16,0 0 1 0,0 0-1 0,-1 0 0 16,2 0 0-16,0 0 0 15,-2 0 1-15,1 0-1 0,-2 0 0 0,-2 3 0 16,1-3 0-16,-2 0 0 0,-2 0 0 16,0 0 0-16,2 0 1 0,1 4-1 15,0-4 0-15,-1 0 0 0,3 0 0 16,0 3 0-16,2-3 0 0,-2 0 0 0,-2 0 0 15,3 0 0-15,1 0 0 0,-4 0 1 16,1 0-1-16,-3 0 0 0,5 5 0 16,-5-5 0-16,4 0 0 0,1 4 1 15,1-4-1-15,0 0 0 0,1 0 0 16,2 0 0-16,-1 0 0 0,2 0 0 16,0 0 0-16,0 0 0 0,0 0 1 15,-1 0-1-15,-2 0 0 0,1 0 0 16,-4-4 0-16,1 4-1 0,-3 0 1 0,1 0 0 15,-3 0 0-15,1 0 0 0,1 0 0 16,-1 0 0-16,4 0 0 0,1 0 0 16,-2 0 0-16,2 0 1 0,0 0-1 15,0 0 0-15,-3 0 0 0,0 0 0 16,-1 0 0-16,1 0 0 0,-2 0 0 16,0 0 0-16,1 0 0 0,0 0 0 15,-2 4 0-15,2-4 0 0,4 4 0 16,-1-4 0-16,0 3 0 0,1-3 0 0,-1 5 0 15,3-5 0-15,-2 0 0 0,5 0 0 16,-2 0 0-16,-1 0 0 0,-1 0 0 16,4-5 1-16,-3 5-1 0,1-3-1 15,-3 3 1-15,-1 0 0 0,-2-4 0 16,-2 4 0-16,2 0 0 0,-6 0 0 0,-1 0 0 16,1 4 0-16,-2-4 0 0,1 0 0 15,-2 0 0-15,-1 3 0 0,3-3 1 16,-2 0-1-16,1 0 0 0,0 0 0 15,0 0 0-15,0 5 0 0,1-5 0 16,-2 5 0-16,2-5 0 0,0 6 0 16,-3-2 0-16,-1 1 0 0,1 1 0 15,-5 0 0-15,3 1 0 0,0-2 0 16,0 1 0-16,1-2 0 0,1 0 0 16,0-4 0-16,4 6 0 0,2-6 0 0,3 0 0 15,1 4 0-15,4-4 0 0,0 0 0 16,5-4 0-16,0 4 1 0,1-6-1 15,0 6 0-15,1-4 0 0,0 4 0 16,1-4 0-16,0 4 0 0,0 0 0 16,-1 0 0-16,1 0 0 0,-1 0 0 0,1 0 0 15,-1 0 0-15,1 0 0 16,4 0-1-16,-6 0 1 0,3 0 0 0,3 2 0 16,-9-2 0-16,9 0 1 0,-4 0-1 15,4 0 0-15,-5 0 0 0,1 0 0 16,-2-2 0-16,4 2 0 0,-3 0 0 15,-2-5 0-15,1 5 0 0,0-4 0 16,-1 4 0-16,1-5 1 0,-2 1-1 16,2 4 0-16,3-6 0 0,-1 6 0 15,0-5 0-15,4 5 0 0,-3-5 0 16,3 5 0-16,0 0 0 0,-6-5 0 16,6 5 0-16,0 0 0 0,0 0 0 0,0 0 0 15,-2-3 0-15,2 3 0 0,0 0 0 16,0 0 0-16,0 0 0 0,0-4 0 15,0 4 0-15,0 0 0 0,0 0 1 16,0 0-1-16,0 0 0 0,-5 0 0 0,5 0 0 16,0 0 0-16,0 0 0 0,0 0 0 15,0 0-1-15,5-4 1 0,-5 4 0 16,2 0 0-16,4-5 1 0,-1 5-1 16,-1 0-1-16,1-3 0 0,1 3-4 15,2 0-5-15,-2 0-12 0,0 0-86 16,-2 3-86-16,-4-3-218 0</inkml:trace>
  <inkml:trace contextRef="#ctx0" brushRef="#br0" timeOffset="10563.82">11559 9330 360 0,'0'0'83'0,"-6"0"1"16,6-5-56-16,-6 5-10 0,4-5-7 15,2 2-5-15,-6-1-1 0,1 0-2 0,3-1 0 16,-3 0 0-16,0-1-1 0,1 0 1 15,-1 1 1-15,1-1-1 0,-4 2 2 16,5 1 0-16,-1 3 0 0,1-4 0 16,3 4-1-16,-5 0 0 0,5 0-2 15,-5 0 0-15,5 0-2 0,-4 0 0 16,4 0 0-16,0 0 0 0,0 5-1 16,0-5 0-16,0 0 1 0,4 0 0 15,4 0 1-15,4-4 1 0,5 1 1 0,7-5 0 16,7 2 1-16,3-4-1 0,7 3 0 15,8 1 0-15,-2 2-1 0,3 4-1 16,2 0 0-16,5 0 0 0,5 0 0 16,1 0 0-16,6-4-1 0,4-1 1 15,4-2 0-15,8-2-1 0,4-1 2 0,4 1-1 16,7-1 0-16,-4-2 1 0,-1-3 0 16,-1-1 0-16,-4-1 0 0,-10 6 0 15,-6 2 0-15,-10 0 0 0,-9 4-1 16,-8 5 1-16,-8 0-1 0,-6 8 0 15,-11-2-1-15,-4 3 1 0,-6-2-1 16,-4 0 1-16,-2-1-1 0,-1-2 1 16,-5-1 0-16,2-3 0 0,-2 0 0 15,-6 0 1-15,-1 0-1 0,-7 0 1 16,-6 4-1-16,-7-4 1 0,-12 4-1 16,-6 1 0-16,-4-2 0 0,-7 3 0 0,2-1 0 15,-2-5-1-15,-2 4 0 0,-1-4 1 16,0 0-1-16,-3 0 0 0,-6 3 0 15,-1 1 0-15,-3-4 0 0,1 6 0 16,-3-2 0-16,0 0 0 0,1 2 0 16,1-1 1-16,5 1-1 0,1 4 0 0,9-1 0 15,9-3 0-15,4 2 0 0,11-2 0 16,7-1 1-16,6-2-1 0,4-3 0 16,6 0-1-16,4 7 1 0,6-3-1 15,9 0 0-15,7 1 0 0,10 0 0 16,16 0 0-16,16 0 0 0,16-5 0 15,9 5 1-15,14-2 0 0,6-3 0 16,6 0 0-16,-2 0 0 0,-3 0 0 0,-10 0 1 16,-3-3 0-16,-8-1 2 0,-12 4-1 15,-5 0 1-15,-16-4 1 0,-7 4-1 16,-10 0 0-16,-7 0 0 0,-8 0-1 16,-7 0 0-16,-6 0 0 0,-5 0 2 15,5 0 2-15,-5 0 1 0,-8-3 0 16,-5 3 0-16,-4-6 0 0,-10 6-1 15,-10-8-1-15,-13 8-3 0,-11-9-1 16,-15 1 0-16,-11 8-1 0,-12 0 1 0,-3 0-2 16,-7 0 1-16,-2 0 0 0,-4 9-1 15,8-1 0-15,6-1 1 0,6-7-1 16,7 6 1-16,6-3 0 0,12-3 0 16,13 0 1-16,11 0-1 0,11 0-4 15,15 0-1-15,10 5-2 0,20-5 0 16,19 10-1-16,14 0-2 0,19 1 0 0,28 0 2 15,19 0 2-15,20-2 1 0,13 2 1 16,14-3 0-16,6-2 2 0,1-2-1 16,-5 1-7-16,-8 1-76 0,-13 0-16 15,-15-6-73-15,-24 0-163 0</inkml:trace>
</inkml:ink>
</file>

<file path=ppt/ink/ink8.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v"/>
          <inkml:channel name="T" type="integer" max="2.14748E9" units="dev"/>
        </inkml:traceFormat>
        <inkml:channelProperties>
          <inkml:channelProperty channel="X" name="resolution" value="1185.49207" units="1/cm"/>
          <inkml:channelProperty channel="Y" name="resolution" value="2107.20264" units="1/cm"/>
          <inkml:channelProperty channel="F" name="resolution" value="0.00409" units="1/dev"/>
          <inkml:channelProperty channel="T" name="resolution" value="1" units="1/dev"/>
        </inkml:channelProperties>
      </inkml:inkSource>
      <inkml:timestamp xml:id="ts0" timeString="2020-11-04T14:30:46.216"/>
    </inkml:context>
    <inkml:brush xml:id="br0">
      <inkml:brushProperty name="width" value="0.05292" units="cm"/>
      <inkml:brushProperty name="height" value="0.05292" units="cm"/>
      <inkml:brushProperty name="color" value="#002060"/>
    </inkml:brush>
  </inkml:definitions>
  <inkml:trace contextRef="#ctx0" brushRef="#br0">2789 5566 374 0,'0'-9'87'0,"-3"-2"1"16,-3 3-53-16,6-2-20 0,0 4-6 15,0-3-3-15,6 1-3 0,-3 1 0 0,0 0 1 16,2 0 2-16,-5 2 2 0,2 2 1 15,-2 3 0-15,0 0 0 0,5 0 0 16,-3 5-1-16,-2 2 1 0,6 7 0 16,-6 2 2-16,7 11 0 0,-7 8 2 15,4 9-1-15,-4 10-1 0,0 10-2 16,0 4-1-16,0 3-3 0,0 1 0 16,0 0-2-16,0-5 0 0,0-6-1 0,0-4-1 15,0-6 0-15,0-3 0 0,3-7-1 16,-3-9 1-16,7-5-1 0,-7-7 1 15,5-7 1-15,-5-7 5 0,0-6 1 16,0-5 0-16,0-8 0 0,0-10 0 16,-2-5 1-16,2-9-3 0,0-8-5 15,0-5 0-15,8-2-1 0,0-1 0 16,5-1 1-16,2 0-1 0,9 4 0 16,7 2 0-16,4 7 1 0,3 5-1 0,4 9 0 15,-2 14 0-15,0 13 1 0,-7 12-1 16,-7 14 0-16,-6 9 0 0,-7 8 1 15,-9 8-1-15,-4 7 0 0,-17 7 0 16,2 3 0-16,-10 2 1 0,-2 3 3 16,-5 1 2-16,-2 6 1 0,1 0 2 0,6 4 1 15,1 0 1-15,11-1-1 0,1 0-2 16,5-1-2-16,9-5-2 0,5-8-1 16,9-9-1-16,3-8-1 0,5-6-1 15,4-10 0-15,2-5-2 0,4-9-7 16,-4-2-12-16,-3-4 1 0,-7-8-115 15,-11-8-107-15,-7-5-271 16</inkml:trace>
  <inkml:trace contextRef="#ctx0" brushRef="#br0" timeOffset="2489.62">3943 5826 441 0,'-22'0'101'0,"11"0"2"0,2 0-75 15,9 0-7-15,-4 8-6 0,4-1-6 0,6 0-4 16,1 2-2-16,7 0 1 0,6-1 1 16,10-2 2-16,9 0 3 0,10-2 0 15,3-4 1-15,1 0 0 0,1-4 0 16,1 0-1-16,0 0-3 0,-4-4-2 16,-1-1-1-16,4 1-1 0,1-2-1 15,-3-2-1-15,-1 1-4 0,-9 1-9 16,-9 3-14-16,-7 2-92 0,-12-1-96 0,-21 6-240 15</inkml:trace>
  <inkml:trace contextRef="#ctx0" brushRef="#br0" timeOffset="2703.7">4073 6263 554 0,'14'5'115'0,"1"-5"1"0,9 13-102 16,4 1-7-16,6 4-2 0,3 0-1 16,5-1-1-16,-3-2 0 0,3-3-1 15,5-5 0-15,2-7 0 0,7 0-2 16,1-10-4-16,-1-3-11 0,-2-2-45 16,-5-1-59-16,-6-1-89 0,-14-2-213 15</inkml:trace>
  <inkml:trace contextRef="#ctx0" brushRef="#br0" timeOffset="5650.03">5539 5354 251 0,'0'-12'79'0,"0"-1"5"16,0 1-20-16,0-1-13 0,0 5-12 15,0-2-9-15,0 5-6 0,0 2-8 16,0 3-6-16,0 0-4 0,0 0-2 16,0 6-2-16,5 5 0 0,-1 5 0 0,1 8 3 15,4 5 4-15,1 7 2 0,3 6 3 16,1 0 1-16,1 2 0 0,3 3-2 16,3-5-2-16,-2-2-2 0,0-5-3 15,6-6 0-15,3-8-2 0,6-6 0 16,-1-9 0-16,-1-10-1 0,4-10 1 0,1-9 0 15,4-5-1-15,-4-6 0 16,-9-4-1-16,-1-5-1 0,-5-4-1 0,-5 6-1 16,-10-2-2-16,-16 2-2 0,-9 3-1 15,-4 7 0-15,-4 4 1 0,-12 8 0 16,-10 8 2-16,-3 11 2 0,-4 4 4 16,-11 9 1-16,-4 8 1 0,2 6 2 15,2 4 0-15,10 2 0 0,4-1 0 16,15 2-2-16,16-4-2 0,6-1-1 0,12-7-3 15,13-6-3-15,10-4-6 0,16-6-7 16,20-6-13-16,6 0-89 0,8-10-90 16,7-4-226-16</inkml:trace>
  <inkml:trace contextRef="#ctx0" brushRef="#br0" timeOffset="6366.81">6333 5416 314 0,'0'-12'79'0,"-5"2"2"16,5 0-43-16,-5-1-11 0,5 2-7 16,0 1-3-16,-4 0-2 0,4 0 0 15,0 2 2-15,4 0 2 0,-4 0 1 16,4 0 2-16,-4 1-1 0,5 3-2 0,-5 2-3 16,0 0-3-16,0 0-3 0,2 0-3 15,-2 7-2-15,5 0-1 0,-5 2 1 16,5 5 0-16,-5 4 2 0,3 4 1 15,-3 3 1-15,5 2 0 0,-5 0 0 16,5 0-1-16,-2-2-1 0,3 0-1 16,0-4-1-16,1-3 0 0,5-2-2 15,-3-4 1-15,4-5-1 0,4-7 0 0,-2 0 0 16,5-9 0-16,5-5 0 0,-2-6-1 16,8 1 0-16,-3-6-1 0,-2-2-1 15,0-7 0-15,-1 0-1 0,-9 0-1 16,-4 0 1-16,-7 0 0 0,-5 5 0 15,0 7 0-15,-5 5 1 0,-1 7-1 16,0 4-1-16,3 6 1 0,-2 6 0 16,5 9 2-16,-3 5 0 0,3 8 2 0,0 5 2 15,0 3 0-15,4 2 0 16,7-1 0-16,-3-4-1 0,5-4 0 0,4-4-1 16,-1-6-1-16,3-1 0 0,1-3-4 15,-6-5-6-15,4-3-8 0,-5-1-10 16,-4-6-15-16,-1 0-90 0,-4-6-99 15,-4-2-233-15</inkml:trace>
  <inkml:trace contextRef="#ctx0" brushRef="#br0" timeOffset="6798.33">7219 4648 482 0,'-13'-6'105'16,"0"6"3"-16,-8 0-86 0,1 13-5 15,2 2-5-15,1 6 1 0,1 6 0 16,3 11 1-16,5 7 0 0,8 7 2 16,0 0-1-16,0 4-1 0,7 6-3 15,6 0-2-15,0 3-3 0,1-2-2 16,3-1-1-16,0-2-2 0,2-5 1 0,5-7-1 15,-9-8-1-15,-2-9 1 0,-2-9-3 16,-3-6 1-16,-6-6 0 0,-4-4 0 16,-10-6 0-16,-3 0 0 0,-11-6 0 15,-11-6 1-15,-4-5 0 0,-5-4-1 16,3-4-1-16,-1-4 1 0,-1-4 1 16,8-1 0-16,6 5 3 0,5 2 3 15,6 6 3-15,5 4 0 0,4 6-1 0,11 6 0 16,7 5 0-16,11 0-3 15,3 0-2-15,20 0-3 0,16 0 1 0,10 0 2 16,11-6-1-16,3-1-1 0,5-3-4 16,1-4-6-16,-4 3-12 0,-7-1-11 15,-8 3-103-15,-11 4-104 0,-10 5-259 16</inkml:trace>
  <inkml:trace contextRef="#ctx0" brushRef="#br0" timeOffset="7250.13">7508 5252 506 0,'0'-6'105'16,"0"6"0"-16,0 7-92 0,3 16-5 0,2 10-6 16,0 9-1-16,-2 8 2 0,3 9 1 15,-6 10 2-15,3 8 1 0,-3 5 2 16,0 2 1-16,-9 0 2 0,6 4 0 15,-1-3-1-15,4-7-1 0,0-7-3 16,-3-11-2-16,3-9-2 0,0-9-1 16,3-13-1-16,-3-8 1 0,5-8 1 15,-5-13 1-15,0-12-1 0,0-11 0 16,-7-14-1-16,3-13 0 0,-3-15-3 16,-1-15-3-16,-2-16-1 0,6-6 1 0,-1-7 0 15,5-1 0-15,0 3 1 0,13 4 3 16,12 14 1-16,8 17 0 0,9 17 1 15,4 13-1-15,7 20 1 0,1 15-1 16,-3 7-1-16,-5 12 0 0,-7 10-1 16,-9 7 1-16,-5 6 1 0,-8 5 1 15,-6 1 1-15,-11 2 1 0,0 0 1 0,-11-6 0 16,-4-6 0-16,-7-5-1 0,-3-8 0 16,-5-5 0-16,-3-7-3 0,-5-6-3 15,-1 0-6-15,-3-8-6 0,2-3-9 16,2-3-7-16,6-2-16 0,5 1-80 15,9-2-88-15,12 0-204 0</inkml:trace>
  <inkml:trace contextRef="#ctx0" brushRef="#br0" timeOffset="7621.88">8098 5285 575 0,'-4'-7'124'0,"-2"4"1"0,6 13-97 16,4 7-14-16,2 7-5 0,5 7-4 0,4 4-2 15,-1 4 1-15,5 0-2 0,-2-6 0 16,2-2 1-16,1-6-2 0,-3-9 1 16,0-2 0-16,-1-5 0 0,3-4 0 15,-2-5 1-15,0-6-1 0,3-5 0 16,-1-2 1-16,-1-6-1 0,1-4 0 15,-2-4 0-15,-1-4-1 0,-5 3 0 16,0 1 0-16,-2 4 0 0,-3 5 0 0,0 5 0 16,-3 10 0-16,3 3 0 15,-6 13 2-15,7 4 0 0,-3 3 0 0,-1 7 0 16,3 1 0-16,-2 0 1 0,0 1-1 16,1-5-2-16,2-4 0 0,-3-2-3 15,2-6-3-15,3-3-5 0,0-6-9 16,3-3-11-16,1-6-16 0,1-5-90 0,4-1-98 15,-1-5-235-15</inkml:trace>
  <inkml:trace contextRef="#ctx0" brushRef="#br0" timeOffset="8185.79">8983 4644 381 0,'4'-34'113'0,"1"8"5"15,-5 9-7-15,2 9-73 0,-2 8-12 16,0 2-6-16,0 15-4 0,0 8-6 0,-6 14-2 16,4 13 0-16,-6 15 3 0,-3 8 1 15,-1 9-1-15,1 3-2 0,0-1-2 16,0 3-2-16,4-11-1 0,2-8-1 15,5-9 0-15,8-10-1 0,-1-9 0 16,2-9-1-16,-2-12 0 0,3-6-1 16,-2-5-1-16,-6-4 1 0,-2-6-2 15,-8 0-2-15,2-5-1 0,-11-3-1 16,-5-2 1-16,-4-4-1 0,-11-2 1 16,-5-1 0-16,-6-4 3 0,-3 0 4 0,3 2 4 15,1 1 3-15,8 2 4 0,7 4 2 16,11 5 0-16,8 3-3 0,13 4-1 15,16 0-3-15,8 0-2 0,16 0-3 16,8-4-2-16,12-6 1 0,7-1 0 16,5-5-1-16,1-1-7 0,1-3-8 15,-6 3-17-15,-8 6-84 0,-11 2-26 16,-12 4-98-16,-12 5-200 0</inkml:trace>
  <inkml:trace contextRef="#ctx0" brushRef="#br0" timeOffset="9281.99">9347 5598 264 0,'0'0'83'0,"0"0"4"0,0 0-8 15,0 0-36-15,0 0-13 0,0-6-6 16,5 0-4-16,0 1-3 0,0-3-2 16,-2 1 1-16,3-5 2 0,1 1 0 15,-1-1-1-15,0-3-2 0,-1-1-1 16,-5 0-3-16,2-2-2 0,-2 0 0 16,0 4-1-16,-6 0 0 0,0 3-2 15,-1 5 0-15,-1 6-1 0,0 0-1 16,-3 8-1-16,0 5 0 0,2 5 0 0,1 5 1 15,3 3 1-15,1 3 1 0,4 4 0 16,0-1 1-16,9 2-2 0,-1-2-1 16,8-2 0-16,1-7-1 15,6-6-1-15,6-10-1 0,3-12 1 0,2-9-1 16,7-9 1-16,4-3-2 0,1-6 0 16,-4-1-2-16,-3 1 1 0,-7 4-1 15,-11 2-2-15,-8 5 0 0,-13 3 0 16,-6 5 1-16,-8 4 0 0,-6 3 1 0,-1 6 0 15,-3 0 1-15,4 6 2 0,0 3 1 16,5-1 0-16,-1 0 0 0,8 1 0 16,1 0-1-16,4-3 0 0,3-1 0 15,0-2 0-15,0-3 0 0,7 4 0 16,-5-4-1-16,3 0 1 0,-3 0 0 16,-2 0 0-16,6 0-1 0,-6 0 2 0,4 4 0 15,-4-4 0-15,0 0 2 0,0 0 1 16,0 0 0-16,0 0 1 0,0 0 0 15,0 0 0-15,0 0-2 0,0 0 0 16,0 0-2-16,0 0 0 0,0 0-2 16,5-6 1-16,0 2 0 0,6-1-1 15,-2-4 0-15,10-5 1 0,2-8-1 16,3-4 1-16,3-7-1 0,0-2 0 16,0-7 0-16,0-2-1 0,-3 0 0 15,-7 7-1-15,-1 2 1 0,-8 7-1 0,-8 3-1 16,0 9 0-16,-14 4 0 0,1 3 0 15,-7 6 0-15,1 3 0 0,-5 5 0 16,1 5 2-16,-2 3 2 0,4 9 0 16,-1 4 1-16,3 8 1 0,2 8 0 15,9 6 0-15,0 4 0 0,8 1 0 0,2-1-1 16,10-2 0-16,1-6 1 0,6-7-1 16,2-5 0-16,0-7 1 0,3-5 0 15,-2-6-1-15,3-1 0 0,-1-6 0 16,0-7 0-16,1 0-1 0,0-10-3 15,-3-5-5-15,3-6-6 0,-3-5-9 16,-3-5-12-16,-5-6-97 0,-1 0-4 16,0-7-83-16,-1 5-167 0</inkml:trace>
  <inkml:trace contextRef="#ctx0" brushRef="#br0" timeOffset="10101.04">5987 5903 378 0,'-26'-10'79'16,"6"3"1"-16,1 2-69 0,5 5-3 15,-4 0 3-15,5 0 4 0,0 0 5 16,2 0 2-16,1 0 3 0,3 0 3 16,-1 0 1-16,3 0 1 0,-1 0-3 15,4 0-3-15,-3 0-4 0,5 0-6 16,0 0-4-16,6 0-5 0,0 0-3 0,7 0-3 15,1 5-1-15,2 1 1 16,3 0 2-16,6 5 0 0,1-3 1 16,8 4 0-16,-1 0-1 0,14 3 1 0,5 0-1 15,7 0 0-15,4 2-1 0,4-2 1 16,2-1-1-16,10 1 1 0,1-3 0 16,5-2 0-16,-4-1 0 0,11-9 0 15,8 6 1-15,6-6 0 0,-1 5 0 16,-6-5-1-16,7 0 1 0,8 0-2 0,-1 8 0 15,-8-1 0-15,-5-1 0 0,2-2 0 16,4 1 0-16,-6 4 0 0,-7-1 1 16,-4-2-1-16,3-6 0 0,4 8 1 15,-1-5-1-15,-2-3 0 0,-3 0 1 16,0-5-1-16,4-2 1 0,2 1 0 16,-3-1-1-16,-8 1 1 0,1 3 0 0,-7 3 0 15,0 0-1-15,-5 3 1 16,0 6-1-16,-7 0 1 0,-1 1 0 0,0-1 1 15,-1-1 3-15,-3-2 3 0,-5-6 1 16,1-4 1-16,-3-2 1 0,3-4 0 16,-4-2-2-16,0-2-3 0,-2 4-2 15,-6 2-2-15,-5 2 0 0,-9 0-1 16,-12 6-1-16,-3-4 0 0,-9 4 1 16,-8 0-1-16,-5 0-2 0,-4 5-7 15,-5-1-12-15,-3 1-15 0,-4 1-100 0,-4 3-108 16,-2-2-260-16</inkml:trace>
  <inkml:trace contextRef="#ctx0" brushRef="#br0" timeOffset="20263.93">6286 6740 460 0,'0'-5'99'0,"0"2"2"15,0 9-77-15,0 16-9 0,7 4-5 16,0 9-1-16,4 4 0 0,-3 4 1 16,5 2-2-16,-1-1-1 0,-3-7-2 15,4-3-1-15,-3-9 0 0,-1-3 0 0,0-4-1 16,-3-7-2-16,0-1-3 0,0-6-5 15,1-4-8-15,-2 0-96 0,1-12-92 16,-6-4-232-16</inkml:trace>
  <inkml:trace contextRef="#ctx0" brushRef="#br0" timeOffset="20548.41">6246 6500 557 0,'-12'-8'125'0,"1"0"1"16,3 1-99-16,8 7-7 0,0 0-8 16,0 0-6-16,6 5-7 0,0-2-2 15,1-3-1-15,-1 7 1 0,-3-7-1 16,-3 0 2-16,5-8 0 0,-5-1 2 0,0-3 0 16,0 0 2-16,0-3 1 0,0 2 0 15,0 3 0-15,0 1-1 0,-2 3 0 16,-3 6 0-16,5-4-1 0,-3 4-1 15,3 7 0-15,-6-2 0 0,6 0 0 16,0 4-1-16,0 0-2 0,0 1-5 16,0-1-7-16,7 3-10 0,1-3-21 15,4-3-79-15,2-2-91 0,4-4-217 16</inkml:trace>
  <inkml:trace contextRef="#ctx0" brushRef="#br0" timeOffset="21046.23">6645 6664 466 0,'0'0'95'16,"0"11"1"-16,0 4-84 0,0 8-7 16,5 9-4-16,-5 7 2 0,6 6 1 15,-6 4 2-15,5-4 0 0,-5 1 0 16,4-6 0-16,-4-8 0 0,4-7 1 15,-4-7 1-15,0-7 1 0,5-2 1 16,-5-6 0-16,3-3 0 0,2-8 0 0,3-7-2 16,3-6-2-16,-1-7-1 0,7-7-3 15,-2-4-1-15,5-3-1 0,-2 4 0 16,-3 3-1-16,-1 6 1 0,3 10-1 16,-4 10 1-16,0 9-1 0,0 8 1 15,-3 8 1-15,3 7 0 0,0 4 1 16,-2 2 1-16,-2 2 1 0,-2 0 1 15,2-1 0-15,-4-5 0 0,0-3-1 0,0-4 0 16,-3-4-1-16,4-2 0 0,-2-3-5 16,2-4-7-16,3-2-11 0,-2-3-99 15,6 0-99-15,0-8-249 16</inkml:trace>
  <inkml:trace contextRef="#ctx0" brushRef="#br0" timeOffset="21567.02">7313 6688 549 0,'-8'0'115'0,"-4"3"-1"16,5 16-102-16,4 13-5 0,3 12-4 15,-5 9-1-15,5 7 1 0,0 5-2 0,0 9 1 16,-6 8 0-16,4 1 1 0,-3-1 0 15,-1 1 0-15,0 0 0 0,6-4 0 16,-7-7 0-16,7-11-1 0,6-7 0 16,-1-10-1-16,1-5 0 0,2-7 0 15,-1-11 0-15,-1-6 0 0,-3-7 1 16,2-12 0-16,-5-10-2 0,0-12 0 16,0-13-1-16,0-10-4 0,0-12-4 15,-5-17-9-15,5-13-6 0,0-8 1 0,0-1 1 16,10-6 1-16,-2-1 4 0,10 6 7 15,2 11 7-15,2 15 6 0,4 11 2 16,1 13 1-16,0 14-1 0,-1 13 0 16,1 13-1-16,-1 11 1 0,0 15 0 15,-4 9 1-15,1 10 2 0,-5 7 1 16,-4 9 2-16,-5 0 1 0,-9 0 1 16,0-4-1-16,-2-4 0 0,-11-7-2 0,-5-5-1 15,-2-5-2-15,-2-7-1 0,-2-2-2 16,-2-5 0-16,-1-6-2 0,0-5 0 15,-2-6 0-15,-1-4-1 0,-1-2-1 16,2-2 1-16,3-3-1 0,1 2 0 16,6 3 1-16,8 2-2 0,0 1-5 15,11 4-5-15,0-1-6 0,8 6-8 0,6 0-14 16,2 0-84-16,3 0-89 0,3 6-212 16</inkml:trace>
  <inkml:trace contextRef="#ctx0" brushRef="#br0" timeOffset="22005.67">7870 6800 499 0,'-7'0'106'15,"2"4"1"-15,0 10-92 0,0 7-5 16,5 6-2-16,0 4-1 0,0 4 1 0,6 0 1 16,-1 1-1-16,3-3 1 0,-1-2 1 15,0-1-1-15,4-7 1 0,2-4-3 16,0-5 0-16,3-8-1 0,3-6-1 16,6-10-1-16,5-10 0 0,-1-4-2 15,4-3 1-15,1-9-2 0,-1-5 0 16,-3 1 0-16,-3-2 0 0,-5 1 0 15,-6 4 1-15,-4 2 1 0,-5 8 0 16,-1 9 1-16,-6 5-1 0,5 13 0 0,-5 6 2 16,0 9 0-16,5 10-2 0,-5 6 2 15,0 5-1-15,4 5 2 0,-4-1-1 16,0 2 0-16,4-9-1 0,-4-1 0 16,0-5-1-16,4-4 0 0,0-6-1 15,-1-1-1-15,3-5-2 0,-1-1-4 16,1-4-6-16,0-2-9 0,1-4-9 0,3 0-16 15,3 0-88-15,-4-3-97 0,2-4-227 16</inkml:trace>
  <inkml:trace contextRef="#ctx0" brushRef="#br0" timeOffset="22448.85">8763 6281 490 0,'0'-14'110'0,"0"4"3"16,0 1-86-16,0 2-7 0,5 0-5 16,2 2-2-16,0 5-6 0,-1 0 0 15,-1 12 2-15,0 8 2 0,-5 11 3 16,4 9 0-16,-4 8 2 0,0 7 0 16,-9 5-2-16,3 6-4 0,-5 1-2 15,1-3-2-15,-1 1-1 0,-2-4 2 16,0-3-1-16,5-6-1 0,3-8 0 15,5-10 0-15,0-6-1 0,0-10-1 0,6-5-2 16,1-4 0-16,0-4-1 0,-4 0 1 16,0-5-2-16,-3 2 0 0,4-2-3 15,-4 0-4-15,0 0-6 0,-4-4-9 16,1 0-8-16,-3 0-15 0,-2-2-90 0,-2 1-98 16,-6-1-231-16</inkml:trace>
  <inkml:trace contextRef="#ctx0" brushRef="#br0" timeOffset="22667.39">8467 6841 553 0,'-6'-18'126'16,"1"1"1"-16,5 2-94 0,0 3-9 16,11 4-10-16,2 1-5 0,7 0-5 15,7 3-3-15,4-1 0 0,4 5 0 0,4 0-1 16,-1 0 1-16,2 0-1 0,-1 0 0 15,-1 5 1-15,-3-5-1 0,-2 0 1 16,-6 0-3-16,-1-6-3 0,-1 3-10 16,-5-1-11-16,0-2-76 0,-5-4-27 15,0 2-87-15,-4-1-185 0</inkml:trace>
  <inkml:trace contextRef="#ctx0" brushRef="#br0" timeOffset="23184.42">9258 7316 276 0,'0'-9'56'0,"0"-1"1"16,5 1-44-16,-5 2 9 0,0 0 9 15,0 0 7-15,2 1 7 0,-2 1 7 16,0 5 3-16,0-5-6 0,0 5-11 16,0 0-7-16,5 5-5 0,-5 3-7 15,1 9-3-15,5 6-4 0,-3 5-2 16,2 7 0-16,0 4-2 0,-1-1-1 15,1 0-3-15,0-3-1 0,-5-5-2 0,7-3 0 16,-7-4-1-16,4-4-1 0,-4-4 1 16,0-3-3-16,0-5-6 0,0 0-5 15,0-7-11-15,-4 0-43 0,-2 0-57 16,-2-5-91-16,-3 0-203 0</inkml:trace>
  <inkml:trace contextRef="#ctx0" brushRef="#br0" timeOffset="23737.5">9074 7557 552 0,'-4'0'123'16,"-1"-4"0"-16,5 4-96 0,8 0-11 16,2 0-4-16,7-4-3 0,2 4-6 15,6-5-1-15,2 1-1 0,1 0 0 16,-2 0 0-16,1 4 0 0,-2-7 0 16,-1 7 0-16,-2-6 0 0,0 6 1 15,-2-8-1-15,2 5 1 0,0-2-1 16,-3-5 0-16,1 0 0 0,-1-1 0 0,-4-1-1 15,5-2 0-15,-6 0 0 0,1-1 1 16,-1 2-1-16,-3 0 0 0,2 0 1 16,-5 1-1-16,-2 0 1 0,1-1-1 15,-2 0 1-15,-5 2 0 0,0 0 0 16,-5-1-1-16,2 0 1 0,-2 1-1 16,-1 0 1-16,-1-2-2 0,0 1 1 0,-1 1-1 15,2 3 1-15,1 1 0 0,-1 1-1 16,3 3 0-16,-1 3 0 0,4 7 1 15,-8 3-1-15,8 4 0 0,-6 8 1 16,6 4 0-16,-4 6 0 0,4 4 0 16,-3 0 0-16,3 1 0 0,0 0 1 15,0-6-1-15,0-3 0 0,0-6 1 16,0-5-1-16,0-4 1 0,0-3-1 0,0-4 0 16,0-6 1-16,0 0-1 15,6 0 1-15,-4-9-1 0,3 0 1 16,3-2-1-16,-1-4 1 0,3 0-1 0,-1 1 0 15,2 2 1-15,-2 1-1 0,2 4 0 16,-1 7 0-16,2 0 0 0,2 9 3 16,-2 4 0-16,1 1 1 0,1 7 1 15,-1-1 1-15,0 3 0 0,-1-1 0 0,2-1-1 16,-5-4-1-16,3-3 0 0,2-3-1 16,3-3 0-16,-2-8-1 0,3 4-3 15,1-8-6-15,-3 0-15 0,4-3-54 16,-1 1-59-16,-5 1-101 0,-1-3-233 15</inkml:trace>
  <inkml:trace contextRef="#ctx0" brushRef="#br0" timeOffset="25452.38">10965 5891 401 0,'-21'-6'100'0,"6"-1"5"0,-3-4-57 15,6 4-9-15,3 0-8 0,-2-3-4 16,4 2-4-16,5-2-6 0,2 1-4 16,0 3-4-16,0-1-4 0,9 0 0 15,3 0-2-15,1 3 0 0,2 0 0 16,10 4 0-16,1-5 2 0,7 5 0 15,7 0 0-15,6 0 0 0,6 0 0 0,4 0-2 16,7 0 1-16,-3 0-1 0,2 0-1 16,-4 0 0-16,-4-4 0 0,-2-1-1 15,-5 2-1-15,-5-2-2 0,-3-1-3 16,-5 0-6-16,-4 0-7 0,-8-1-10 16,-9 7-98-16,-13-5-97 0,-3 5-241 15</inkml:trace>
  <inkml:trace contextRef="#ctx0" brushRef="#br0" timeOffset="26015.28">10929 6241 421 0,'-6'0'104'15,"0"0"3"-15,0-6-61 0,6 6-16 16,-5 0-8-16,5 0-5 0,6-3-3 16,1 3-4-16,4 0-2 0,1-4 1 0,3 4 2 15,4-9 1-15,0 3 0 0,8-1 0 16,2-2-1-16,8 2-1 0,5-2-1 15,5 3-2-15,6 3 0 0,5-2-2 16,-4 1 0-16,4 0-2 0,1-4-1 16,-4 1-1-16,-2 2 1 0,-1-3-2 0,-3 4 1 15,-7-1 0-15,-5 5-1 0,-10 0 0 16,-5 0 0-16,-7 3 0 0,-8-3 1 16,-3 0 3-16,-4 4 2 0,0-4 2 15,-5 0 0-15,-2 0 1 0,-7 0-1 16,-2 0-4-16,-8 3-8 0,-8 1-8 15,-4 0-10-15,-2 2-15 0,-5-2-100 16,3 2-104-16,-9-2-253 0</inkml:trace>
  <inkml:trace contextRef="#ctx0" brushRef="#br0" timeOffset="55525.77">12636 5472 487 0,'-7'0'104'0,"-1"-7"-1"15,8 7-90-15,0-5-5 0,5 5-4 16,2-6 0-16,0 2 0 0,0-4 2 16,4 1 4-16,-3-3 3 0,3 1 2 15,-1-4 1-15,2-4 2 0,7-3-2 16,2-4-3-16,1-1-3 0,8-7-5 16,4-6-1-16,2-2-2 0,2 1 0 15,1 1-1-15,2-3 0 0,0-1-1 16,0 4 1-16,-7 2-1 0,0 5 1 0,-3 7-1 15,-9 4-1-15,-1 8-1 0,-8 7-1 16,-4 5-1-16,-5 3 0 0,-4 7 1 16,-9 5 3-16,3 4 3 0,-5 8 3 15,-5 7 2-15,-2 8 2 0,-2 8 2 16,1 3-1-16,4 5-2 0,-5 5 0 0,9-1-2 16,4-1-1-16,-1-5-1 0,3-6-1 15,5-6 0-15,-2-11-1 0,2-5-2 16,0-10 0-16,0-5-1 0,4-4-1 15,-1-9-2-15,3-4-8 0,-6-5-13 16,3-6-16-16,-3-4-94 0,-2-6-105 16,-5-9-252-16</inkml:trace>
  <inkml:trace contextRef="#ctx0" brushRef="#br0" timeOffset="56174.35">13759 4913 345 0,'-14'0'92'0,"4"0"2"16,-1-4-6-16,2 4-72 0,-1 0-6 15,4 0 1-15,3-4 0 0,3 4 1 16,0 0-1-16,0 0 2 0,0 5 1 16,-4 1 3-16,4 6 1 0,-8 2-1 15,-3 4-3-15,-2 7-2 0,-2 4-1 0,-4 4-2 16,-3 4-2-16,-2-2-4 0,2 0 0 16,2-5-2-16,0-3 0 0,2-6 0 15,5-5 0-15,6-5-1 0,1-7-2 16,1-1-3-16,5-3 2 0,6 0-1 15,5 0 1-15,1 4-1 0,4-4 1 16,8 8 2-16,2 2 3 0,2 4-1 0,5 3 0 16,-1 6 0-16,-4 2-1 0,-2 2 1 15,0 1-1-15,-7-2 0 0,-10-1 1 16,-5-3 2-16,-4-1 2 0,-11-3 2 16,-5-2 0-16,-7 1 1 0,-4 0 0 15,0-1 0-15,-1 0-2 0,-3-2-2 16,4 3 0-16,2-4-2 0,5-1 0 15,-1-3 0-15,1-5 0 0,2-4-1 16,2 0 0-16,3-4-1 0,1-4-5 16,4-2-8-16,3-2-11 0,5 0-19 0,0-3-84 15,6 0-95-15,5-2-228 0</inkml:trace>
  <inkml:trace contextRef="#ctx0" brushRef="#br0" timeOffset="56574.44">13492 4935 482 0,'-6'-6'108'16,"0"1"3"-16,6 5-87 0,0-4-6 15,0 4-3-15,0-5-3 0,7 5-5 0,0-8-2 16,6 2-2-16,4 0 3 0,3-3 0 15,3 2 0-15,9 0 2 0,2-1-1 16,6 5 0-16,6-1-1 0,3 0-2 16,-1 4 0-16,-3 0-2 0,-3 0-1 15,-4 0-5-15,-8 0-6 0,-4 0-9 16,-8 0-17-16,-5 0-85 0,-6 6-93 16,-7-4-224-16</inkml:trace>
  <inkml:trace contextRef="#ctx0" brushRef="#br0" timeOffset="57092.14">14070 4920 441 0,'0'-4'105'0,"-2"-1"3"0,2 5-74 0,0 0-10 16,0 0-4-16,0 7-3 0,0 3-3 15,0 4-5-15,-5 3-1 0,5 5 0 16,-7 4 1-16,-1 3 0 0,0 2-1 15,-2 0-3-15,0 1 0 0,0-3-2 16,3-4-1-16,3-4-1 0,4-3 0 16,0-5 0-16,0-3 0 0,9-3-1 15,3 1 1-15,4 3 0 0,4 2 0 0,6 3 0 16,4 2 0-16,0 5 0 0,3 2 0 16,-6 3-1-16,2-1 1 0,-6-1-1 15,-10-2 1-15,-1-1 0 0,-12-2 2 16,0-1 1-16,-12-2 2 0,-7 0 2 15,-8-1 1-15,-1 0 0 0,-5-1 0 16,0-2-1-16,-1-2-2 0,4-1-1 0,3-6-2 16,6-5 0-16,2 0-2 0,3-3 1 15,4-5-1-15,0 2-2 0,5-2-1 16,2 0-5-16,5 1-6 0,0 0-9 16,0-1-11-16,6-3-40 0,0-2-57 15,2 1-90-15,-1-2-199 0</inkml:trace>
  <inkml:trace contextRef="#ctx0" brushRef="#br0" timeOffset="57906.24">14100 4907 335 0,'0'0'89'16,"-4"0"3"-16,4-3-28 0,-7-1-35 16,5 1-7-16,-5-2-3 0,3 2-2 15,1-1-3-15,-2 4-1 0,0-4 0 16,5 4 1-16,-6-4 3 0,6 4 1 16,-3 0 0-16,3-4 0 0,0 4-1 0,0 0-2 15,0 0-3-15,0 0-4 0,0 0-3 16,0 0-2-16,0 4-2 0,0-4 1 15,0 4-1-15,0-4 1 0,7 4 1 16,-2 0 2-16,2-4 1 0,0 5 1 16,7-5 2-16,1 0 0 0,8 0 0 15,6 0 1-15,9 0-1 0,-2-5-1 0,4 0-1 16,2-1-2-16,-1 0 0 0,-6 2-2 16,2-3-1-16,-17 2-1 0,3 5 1 15,-6-3-2-15,-7 3 1 0,-4 0 0 16,-6 0 0-16,0 0 0 0,-7 7 0 15,-2-4-2-15,-2 2-4 0,-2 0-6 16,-1-5-10-16,0 5-12 0,0-5-106 16,3-5-106-16,4-7-263 0</inkml:trace>
  <inkml:trace contextRef="#ctx0" brushRef="#br0" timeOffset="60002.23">12038 5489 461 0,'-7'8'110'0,"1"-8"3"0,-1 0-65 15,3 0-25-15,4 0-8 0,0 0-3 16,0 0-4-16,0 0-3 0,0 0 0 15,0 0 1-15,0-5 1 0,0-1 3 16,6-2 1-16,0-4 0 0,4-6-2 16,5-3-1-16,5-8-2 0,9-3-2 15,5-4-1-15,6-6-1 0,6 0-1 0,2-1 0 16,0 1 0-16,-1 4 0 0,-7 1 0 16,-4 7-1-16,-7 4 0 0,-6 5 0 15,-7 8-2-15,-7 2-1 0,-3 7-1 16,-6 4 1-16,0 11 1 0,-4 6 1 15,-7 6 1-15,-1 9 5 0,-8 8 2 16,-2 11 2-16,-3 8 1 0,-4 5 1 16,-1 4 1-16,0-1 0 0,0-2 0 15,3 0-1-15,-1-8 0 0,6-12-1 16,3-8-2-16,3-8-1 0,6-4-2 0,3-7-1 16,1-9-2-16,6-5 0 0,0-4-2 15,9 0-2-15,-4 0-3 0,3-12-6 16,-1-1-5-16,4-5-9 0,1 0-13 15,-1-3-105-15,-1 2-108 0,-6 1-263 16</inkml:trace>
  <inkml:trace contextRef="#ctx0" brushRef="#br0" timeOffset="61976.39">15219 4809 399 0,'0'-3'96'16,"0"0"2"-16,0-2-58 0,0 2-11 15,0-1-5-15,0 4-5 0,0-5-4 16,-4 5-2-16,4 0-2 0,0-4-3 16,0 4-3-16,-4 0 0 0,4 0-1 0,0 0-1 15,0 0 0-15,0 0 1 0,0 0 0 16,0 0 1-16,0 0 1 0,0 0 0 15,0 0-1-15,0-4 0 0,0 4-1 16,0 0-1-16,0-5 0 0,0 5-2 16,0-6 0-16,0 6 0 0,0-3 0 15,0 3 1-15,0-4-1 0,-3 4 1 16,3-3 0-16,0 3 0 0,-8 0 0 16,1 0 0-16,0 0 0 0,-3 0-1 0,0 7 1 15,-3 2-1-15,0 4 1 0,-2 4 1 16,2 6 0-16,-1 4 2 0,1 9 1 15,0 4 1-15,-2 4 1 0,2 6 0 16,-1 5 0-16,3 1 0 0,-1-2-2 16,4 0-2-16,0 0-1 0,8-7-1 15,0-9-1-15,12-6 0 0,2-7 1 16,4-11 0-16,7-14 1 0,4-4 0 16,5-12 1-16,5-10-1 0,5-7 0 0,1-10 0 15,2-3-3-15,-1-6 0 0,-3 1-3 16,-6-4 0-16,-8-1-1 0,-9 1 0 15,-7 5 0-15,-9 3 0 0,-11 6 0 16,-7 7 1-16,-8 13 1 0,-7 12 0 16,-6 9 0-16,-7 10 1 0,-2 9 0 15,-2 9 1-15,1 3 1 0,4 4 0 16,1 1 0-16,7-4 1 0,4 0-1 0,10-1 0 16,3-6-4-16,9-4-5 0,7-4-9 15,0-3-9-15,13-5-104 0,6-9-104 16,8 0-256-16</inkml:trace>
  <inkml:trace contextRef="#ctx0" brushRef="#br0" timeOffset="62376.41">15784 4759 552 0,'-26'16'125'0,"-5"1"1"15,-2 11-71-15,7 13-42 0,3 5-8 0,7 6-1 16,2-1-2-16,5-4 0 16,4-4-1-16,2-8 0 0,3-4 0 15,-7-6 0-15,7-6-1 0,0-3 0 0,0-4-2 16,7-8 0-16,0-4 0 0,6-3-1 16,7-2 1-16,4-1-1 0,8 1 1 15,4 5 1-15,2 0 1 0,1 0-1 16,0 13 1-16,-5 3-1 0,-4 2 0 15,-11 5 0-15,0 3 0 0,-11 1 3 16,-8 4 2-16,-7 1 4 0,-6-3 2 0,-8 0 2 16,-10-1 1-16,-3 0 1 0,-9 2-2 15,-1-1-2-15,-2 0-2 0,4 1-2 16,1-4-2-16,5-4 0 0,4-2 0 16,5-8-2-16,7-5 1 0,2-7-2 15,4-4-3-15,4-3-5 0,6-3-7 16,-1-3-6-16,5 0-12 0,8-2-13 15,2-1-95-15,1-2-101 0,5 2-241 16</inkml:trace>
  <inkml:trace contextRef="#ctx0" brushRef="#br0" timeOffset="62602.15">15674 4900 596 0,'-12'-19'133'16,"-2"-2"0"-16,4 3-92 0,6 15-29 16,12 3-5-16,8 8-5 0,7 1-2 15,7 1-1-15,10 0 0 0,2-1 1 16,4 0 0-16,-2-2 0 0,-1-1-1 16,-1-2-4-16,-7 3-8 0,1-1-11 15,-6 1-15-15,2-2-93 0,0-5-101 0,-3 6-242 16</inkml:trace>
  <inkml:trace contextRef="#ctx0" brushRef="#br0" timeOffset="62959.86">16271 5079 592 0,'-21'24'131'0,"-3"2"0"15,3 5-83-15,4 11-38 0,6 4-6 16,11 5-2-16,4-3-1 0,9-1-3 15,6-7 0-15,2-6-1 0,6-10 0 16,-1-5 0-16,0-7 1 0,1-7 2 16,-3-5 2-16,0-8 1 0,0-5 2 15,-3-6-1-15,0-9 1 0,-1-9 0 16,-1-5-1-16,-1-10-2 0,-1-4 0 16,-3 0-2-16,-7-1 1 0,-2 1-1 0,-5 6-1 15,-5 5 0-15,-6 9 0 0,-3 10 0 16,-5 7 0-16,-3 12 1 0,-3 12 0 15,-6 8 0-15,-1 11 0 0,-3 4 2 16,1 6-1-16,0 8 1 0,-1 4-1 16,5 2 1-16,3 2-1 0,8 0 1 15,4-1-2-15,6-3-3 0,9-8-3 16,9-5-8-16,-1-8-9 0,9-4-10 16,1-3-14-16,6-9-87 0,3-3-96 0,3-6-223 15</inkml:trace>
  <inkml:trace contextRef="#ctx0" brushRef="#br0" timeOffset="63248.7">17132 4909 598 0,'0'-4'125'15,"0"4"1"-15,0 4-106 0,0 13-11 0,7 4-8 16,-7 5 0-16,6 5 0 16,-6 3-1-16,2 6-1 0,-2-1 1 15,-3 0 0-15,-2 3 1 0,-3 2 0 0,-3 0 1 16,3 2 1-16,-3-4 0 0,4-5 0 16,-1 0-1-16,1-7-2 0,2-6-1 15,2-6-6-15,3-6-6 0,-5-5-8 16,5-3-6-16,-5-4-77 0,5 0-24 15,0-14-82-15,0-6-174 0</inkml:trace>
  <inkml:trace contextRef="#ctx0" brushRef="#br0" timeOffset="63562.78">17556 4884 372 0,'-6'0'99'15,"4"-3"6"-15,-3 3-28 0,-1-4-40 16,-1 4-4-16,1-4-2 0,-1 4-2 16,-7-5-6-16,-1 5-4 0,-9-5-4 15,-3 5-2-15,-5 0-5 0,-4-6-1 16,-7 6-3-16,0-4-1 0,-2-1-1 15,0 5 0-15,4-6-1 0,2 3 0 0,1 3 0 16,4-5-1-16,6 1 1 0,-1 4-1 16,6 0-1-16,2-3-2 0,3 3-4 15,8 0-9-15,4 4-7 0,2 3-10 16,4-2-93-16,5 3-96 0,1-5-230 16</inkml:trace>
  <inkml:trace contextRef="#ctx0" brushRef="#br0" timeOffset="64003">17787 4779 338 0,'-12'0'71'0,"5"5"-1"0,1-5-60 16,3 5-7-16,3-5 5 0,-4 0 11 16,4 0 9-16,0 0 6 0,0 0 6 15,0 0 4-15,0 0 4 0,0 3-6 16,0-3-11-16,0 0-9 0,0 6-6 0,-7 2-4 16,7 5-3-16,-6 7-3 0,3 8 0 15,-3 5 0-15,-4 9 0 0,-1 2 0 16,-4 12-2-16,4 0 0 0,-1 6-2 15,1 4 1-15,-2 0-1 0,5 1 0 16,1-5-1-16,-2-5 1 0,-2-6 0 16,-1-5 2-16,-2-5 3 0,-5-9 1 15,-1-2 2-15,-2-4 2 0,-4-4 1 16,-5-3 3-16,2-4-1 0,-5-8-1 0,-3-2-1 16,4-5-2-16,-1 0-2 0,2-8-1 15,4-2-4-15,3-3-7 0,7 0-7 16,3-4-9-16,9 4-11 0,6 1-15 15,0 0-105-15,6 4-110 0,7 3-264 16</inkml:trace>
  <inkml:trace contextRef="#ctx0" brushRef="#br0" timeOffset="65365.28">12217 6005 264 0,'-25'-5'55'0,"1"2"0"0,6-2-49 15,-2 2 1-15,4 3 8 0,4-5 7 16,1 0 9-16,6 0 7 0,0 1 6 16,5-3 4-16,0 3 0 0,0-1-7 15,0 5-10-15,0-4-9 0,0 4-5 0,8 0-6 16,-3 0-4-16,2 5-1 0,2-1 0 15,0-4 3-15,5 5 2 0,3 2 3 16,-1-3 1-16,9 2 1 0,4-2 1 16,4-4 0-16,4 7-2 0,8-4-2 15,1-3-2-15,4 0-3 0,7 0-3 16,3 0-1-16,5 0-2 0,5 0 0 16,2 3-2-16,2-3 1 0,2 0-1 15,-2 0 1-15,6 0 1 0,0 0 0 16,-4-4 2-16,4 1 0 0,-1 3 1 0,6-7 0 15,2 2-1-15,-2 0 0 0,-4-1-1 16,2-1 0-16,0 3-1 0,1 0 0 16,0 4-1-16,-4 0-1 0,-1-5 1 15,-3 5-1-15,3 0-1 0,-1-4 1 16,-4 0 1-16,5 0-1 0,-6-2 1 16,1 1-1-16,-2 1 1 0,2-1 0 0,-4 0 0 15,2 3 0-15,-4 2 0 0,4-6-1 16,-3 6 1-16,3-5-1 0,-3 5 0 15,-1 0 0-15,-2 5 1 0,-4-5-1 16,-2 8 0-16,-3 1 1 0,0-1-1 16,1 0 1-16,-2 0 0 0,-4 1 1 15,-1-2 1-15,1-4-1 0,0-3 1 16,-2 0 0-16,6 0 1 0,2 0-2 16,4-7 1-16,-2 2-1 0,-1 1 0 0,-3-3 0 15,0 1 0-15,-3-4-1 0,-1 6 0 16,1-2 1-16,0 3-1 0,1-2 0 15,-1 5 0-15,-1-5-1 0,-1 5 1 16,-3-5-1-16,-3 1 1 0,-2 1-1 16,0-2 1-16,-2 1 0 0,6 1-1 0,1-2 2 15,-2 0-1-15,4 1 0 0,-7 0 0 16,3 1-1-16,-1-3 1 0,-6 3 0 16,-4-1 0-16,3 4-1 0,-4 0 0 15,-1-3 1-15,-2 3-1 0,-2 0 0 16,-3 5 0-16,-3-5 0 0,-6 0 0 15,1 3 1-15,-5-3 0 0,-4 0 1 16,2 0 0-16,-4 0 0 0,-1 0 1 16,-4 0-1-16,4 0 0 0,-2 0 0 0,0 0-1 15,0 5 0-15,-2-5 0 16,5 0-1-16,-1 3 1 0,1-3 1 0,5 3 1 16,-4-3 2-16,4 0 2 0,0 4 1 15,-4-4 1-15,-1 0 0 0,-2 0-1 16,-2 0 2-16,-3 0 2 0,5 0 2 15,-5 0 3-15,0 0 2 0,0 4 2 16,-5-4-1-16,5 0-1 0,0 0-4 0,-3 0-4 16,3 0-4-16,-5 0-2 0,5 0-3 15,0 0-1-15,0 0 0 0,0 0 0 16,0 0-1-16,0 0 0 0,0 0 0 16,0 0-1-16,0-4-3 0,0 4-6 15,0 0-11-15,0 0-18 0,0 0-15 16,-2 0 36-16,-5-4-165 0,-3-8-133 15,-6-4-323-15</inkml:trace>
  <inkml:trace contextRef="#ctx0" brushRef="#br0" timeOffset="95002.02">12309 6667 466 0,'-16'5'108'16,"3"-5"2"-16,-1 0-79 0,4 0-8 0,5 0-4 15,5-5-5-15,5-3-7 16,5-3-2-16,4-2-2 0,2-3 1 0,4-3-1 15,6 0 2-15,1-1 0 0,0 1 1 16,-1 3 1-16,5 1-2 0,-4 7 0 16,0 2 0-16,0 6-2 0,-3 0-1 15,-1 13 1-15,-1 3-1 0,-5 5-1 16,-7 5 1-16,-6 10 0 0,-4 3 0 16,-10 9 0-16,-3 4 0 0,-6 5 0 0,-3 1 1 15,0-1 1-15,-4-4-1 0,1-2 2 16,-4-8 0-16,2-6 1 0,0-5 1 15,2-5-1-15,8-5 0 0,1-4-1 16,9-7-1-16,7 0-1 0,7-2-1 16,10-2-1-16,5-4 0 0,4-3-1 15,8 0 1-15,3 0 0 0,5-3 0 16,4 0 0-16,0-3 0 0,1 3-1 16,-4 3 3-16,0-4-2 0,-3 4 1 0,-7 5-4 15,-4-5-2-15,-6 0-4 0,-4 0-4 16,-4-6-9-16,-4-7 6 0,-6-4-118 15,-1-1-102-15,-4-6-261 0</inkml:trace>
  <inkml:trace contextRef="#ctx0" brushRef="#br0" timeOffset="95562.97">13156 6572 585 0,'0'-6'124'0,"0"1"0"0,7 0-107 16,5 2-8-16,4-3-4 0,8-3-2 0,8-1-2 15,1-7 0-15,7 3-1 0,-1-4 1 16,0-2-1-16,-3 0 1 0,-3 0-1 16,0 4 2-16,-2 3-1 0,-3 2 1 15,-1 4 0-15,-1 7 1 0,-2 0 0 16,-3 7 1-16,-2 7 0 0,-3 6 2 16,10 30 7-16,-19-18-6 15,-2 4 1-15,-5 2-1 0,-6 3 0 16,-1 2 0-16,-5 7-2 0,-1 1 1 15,-1 2-1-15,1-1-1 0,5-2-1 16,0-6 0-16,2-5-1 0,6-7-1 0,0-7-1 16,0-7-2-16,7-4-5 0,1-4-8 15,0-4-13-15,-1-3-12 0,3-3-100 16,-6 0-105-16,-4-11-254 0</inkml:trace>
  <inkml:trace contextRef="#ctx0" brushRef="#br0" timeOffset="95727.01">13335 6936 733 0,'0'-13'152'15,"6"-6"0"-15,14 7-134 0,13 4-11 16,11-4-8-16,11-1-8 0,17-4-8 16,3 1-7-16,5 0-10 0,-3 0-12 15,-3 3-13-15,-4 0-89 0,-12 5-98 16,-9 1-232-16</inkml:trace>
  <inkml:trace contextRef="#ctx0" brushRef="#br0" timeOffset="96226.52">14010 6381 644 0,'0'-8'139'0,"0"-1"1"15,0 4-115-15,12 0-11 0,8 1-5 16,8-2-5-16,10-2-3 0,9 0 0 0,5-4 0 16,5 2 0-16,-1-2-1 0,-3 4 1 15,-6 0-1-15,-4 3 1 0,-13 5 0 16,-3 0 0-16,-8 11 1 0,-5 7 3 15,-4 6 2-15,-10 10 2 0,0 6 1 16,-6 7 0-16,-9 3 1 0,-7 7-1 16,-5-2-3-16,-2 5-2 0,-4-1-2 0,1-1 0 15,4-2-2-15,2-5 0 0,5-9-1 16,5-7-3-16,7-10-7 0,4-9-8 16,5-6-6-16,0-7-7 0,0-3-10 15,4-13-12-15,-2-6-23 0,-2-6-66 16,0-8-89-16,-2-4 137 0,-5 0 45 15,-4 0 31-15,-4 6 25 0,-2 6 40 16,-3 6 83-16,4 9 105 0,-2 2-123 16,4 3-36-16,1 2-20 0,7 3-14 0,6 0-12 15,7 0-10-15,8 0-9 0,10 0-7 16,6 0-2-16,10 0-1 0,5-9-3 16,1-1-10-16,10-5-10 0,-4-6-16 15,1 1-8-15,0 1-105 0,-7 1-111 16,-2 0-255-16</inkml:trace>
  <inkml:trace contextRef="#ctx0" brushRef="#br0" timeOffset="96625.78">14797 6490 653 0,'-15'-16'134'0,"1"3"1"0,3 3-125 16,11 1-5-16,5 1-2 0,10-1-2 15,5 0 0-15,4-3 0 0,5 2 1 0,3 0 1 16,0 4 2-16,-4 1 0 0,0 5 1 16,-3 6 1-16,-3 4 0 0,-5 4-1 15,-3 3 0-15,-5 4-2 0,-5 4 0 16,-4-1 0-16,-2 3-2 0,-4 0-2 16,-5-2-3-16,1 3-6 0,-1 0-3 15,-1 0-3-15,6-3-3 0,6 0 1 16,0-1 1-16,4 4 3 0,6 1 5 15,1-2 5-15,8 1 4 0,-1 5 3 16,0-1 0-16,2 0 3 0,-5-4 3 0,-1 0 2 16,-6-3 2-16,-8-4 5 0,0 2 5 15,-14 0 4-15,-4-4 0 0,-4 0-1 16,-8-6-3-16,-3-2-3 0,-3-3-6 16,0-3-6-16,-2-5-7 0,1-5-6 15,6 0-6-15,4 0-8 0,8-1-9 0,8 2-8 16,11-2-11-16,0 0-13 0,13 2-99 15,4 1-106-15,5-2-254 0</inkml:trace>
  <inkml:trace contextRef="#ctx0" brushRef="#br0" timeOffset="97504.65">15869 6485 272 0,'4'0'72'16,"-4"0"6"-16,6-3-35 0,-6 3-4 16,5-4 3-16,-5 4 1 0,0 0-2 15,6 0-4-15,-6 0-3 0,0 0-2 0,0 0-3 16,3 0-4-16,-3 0-1 0,0 0-3 16,0 0-2-16,0-4-2 0,0 4-4 15,0-6-4-15,0 1-2 0,3-1-2 16,-3-3-1-16,0 0-1 0,0-2 0 15,5 0 1-15,-5-3 0 0,0 1 0 16,-5-2 0-16,2-1 0 0,-4 0-1 16,-2-1 0-16,-1 2-1 0,-1 2-1 15,-6 1 0-15,-1 2 0 0,0 5-1 0,-1 0 1 16,-1 5-1-16,-3 0 0 16,-1 0 1-16,5 13-1 0,-4 5 0 15,0 7 1-15,3 7-1 0,0 8 1 0,2 5 0 16,5 4 0-16,0-3 0 0,1-2 0 15,6-2-1-15,6-8 1 0,0-4-1 16,5-8 1-16,8-6-1 0,1-8 1 16,7-11-1-16,1-8 1 0,5-5 0 0,3-7-1 15,2-3-1-15,-2-5 1 0,-3-1 0 16,-2 3-1-16,-8 1 0 0,-6 0 0 16,-5 4 1-16,-6 5 0 0,0 6 1 15,-6 2-1-15,0 7 1 0,-2 4-1 16,2 12 0-16,2 5 1 0,1 6-1 15,-1 4 0-15,4 9 0 0,0 6 1 16,0 3-1-16,0 3 1 0,0 4-1 0,4-2 0 16,-4-3 0-16,0-2 1 0,0-7-1 15,-7-2 0-15,2-7 0 0,-3-5 1 16,-5-8 0-16,-5-1 0 0,-4-7 0 16,-2 0 1-16,-5-3 0 0,-4-5 0 15,-2 0-2-15,-2 0-4 0,-1-6-4 16,2-1-4-16,3-1-8 0,1-2-7 15,5-3-11-15,7 1-100 0,5-6-99 16,10-3-247-16</inkml:trace>
  <inkml:trace contextRef="#ctx0" brushRef="#br0" timeOffset="98038.78">16390 6247 472 0,'5'-3'109'0,"0"0"4"16,1-2-76-16,-3 5-9 0,0-4 2 0,-3-1 2 16,6-1 0-16,-6-2-3 0,0-1 0 15,0 0-2-15,0-1 0 0,-9 0-3 16,4 2-4-16,-4 2-3 0,0 1-3 16,-1 5-4-16,-2 0-2 0,-5 7-3 15,1 11-3-15,-8 10-1 0,-3 15 0 0,-3 12 0 16,-5 14 0-16,1 11-1 0,0 3 1 15,4 6 0-15,5-4 0 0,8-9-1 16,7-8 0-16,10-15 0 0,6-10 0 16,12-11 0-16,6-14-1 0,10-10 1 15,9-8-3-15,7-12-2 0,3-9-1 16,0-9-2-16,-1-5-2 0,-9-3 0 0,-8-5 0 16,-13-1 1-16,-13 1 3 0,-9 7 1 15,-16 2 3-15,-10 10 1 16,-8 4 1-16,-7 9 0 0,-6 11 0 15,-2 3 0-15,5 12-3 0,3 6-6 0,5-1-5 16,6 1-9-16,8 0-8 0,8 0-10 16,5 0 60-16,9-6-158 0,0-4-103 15,10-5-271-15</inkml:trace>
  <inkml:trace contextRef="#ctx0" brushRef="#br0" timeOffset="98468.63">16585 6242 629 0,'-8'-6'134'0,"1"2"0"0,7 4-110 15,5 0-13-15,11 7-7 0,11-1-1 0,11 2-2 16,9-1 0-16,10-2-1 0,5 1 1 16,2-1 0-16,-4 0 1 0,-6 0 0 15,-6 4 1-15,-11 2 0 0,-10 5 1 16,-12 3 1-16,-4 6 1 0,-11 5 1 15,-11 4 0-15,-5 4 0 0,-9 3 0 16,-6 2-1-16,-3 4-1 0,-5-2-1 16,2-1-1-16,0 2-1 0,4-7-1 0,4-3 0 15,5-4 0-15,9-10-1 0,2 0-5 16,6-8-5-16,3-4-4 0,4-3-5 16,0-4-2-16,0-3-2 0,0 0 2 15,0-5 3-15,0-5 6 0,0-2 3 16,0-2 7-16,-3-4 6 0,-2 0 6 15,-1-3 6-15,-3 3 6 0,-1 0 5 0,-1 2 4 16,0 4 2-16,0 2-3 16,5 1-5-16,6 1-6 0,0 5-5 0,17-5-6 15,5 0-3-15,11 0-4 0,10-3-1 16,6-1-8-16,5-1-10 0,4-1-10 16,0 1-14-16,-3-1-14 0,-4 5-102 15,-4 1-115-15,-7 1-254 0</inkml:trace>
  <inkml:trace contextRef="#ctx0" brushRef="#br0" timeOffset="98873.9">17615 6360 453 0,'8'-11'110'15,"0"-2"7"-15,1-1-60 0,-6 5-20 16,-3-1 0-16,6 2 0 0,-6 2-5 16,0 6-7-16,0 3-7 0,0 11-4 15,0 8-4-15,-6 10-4 0,0 6-2 16,-1 7 0-16,-3 6 1 0,-1 2-1 15,-2-3 0-15,5-3-1 0,-3-9 0 0,3-4 2 16,-1-5 2-16,0-6 2 0,2-2 2 16,0-5 1-16,-6-3-1 0,3 3-1 15,-7-3-1-15,3-1-5 0,-1-1-8 16,-1-3-7-16,5-4-8 0,1 0-4 16,4-4-6-16,6 5-4 0,0-5-4 0,5 0 0 15,3 0 4-15,6 0 4 0,4-10 1 16,2-2-4-16,1-5-34 0,2-4-47 15,3-6-76-15,-3-4-186 0</inkml:trace>
  <inkml:trace contextRef="#ctx0" brushRef="#br0" timeOffset="99207.28">17915 6303 441 0,'37'0'119'0,"-9"0"7"0,-7 0-41 0,-9 0-24 16,-7 4-8-16,-5-4-7 0,-13 4-8 15,-7-4-7-15,-7 5-6 0,-10-5-8 16,-5 6-10-16,-12-6-4 0,-4-5-1 15,-3 5-2-15,-2-6-1 0,0 0 1 16,0 0-1-16,4-1 1 0,5 4-2 16,9-2 0-16,4-1-3 0,13 0-4 15,8 2-7-15,9 4-3 0,11-3-5 0,11-1-5 16,9 4-6-16,8 0-5 0,11 0-8 16,2 0-86-16,6-4-95 15,3 4-231-15</inkml:trace>
  <inkml:trace contextRef="#ctx0" brushRef="#br0" timeOffset="99580.17">18086 6289 574 0,'-7'0'121'0,"5"0"1"0,-2 0-103 16,4 5-11-16,0 0-3 0,0 1-2 0,0 0-1 16,0 1-1-16,0 1 1 0,0 1 1 15,0-1 2-15,0 3 3 0,0 4 2 16,0 7 3-16,-3 4 0 0,3 8 1 16,-4 7-1-16,0 6-3 0,0 2-3 15,-1 3-2-15,3 2-3 0,2-1-1 16,-6-3-1-16,6-3 0 0,-5-7-1 15,-1-7 0-15,-2-3 1 0,-6-10 2 16,-7-2 2-16,-8-4 4 0,-6-3 4 0,-1-2 2 16,-7-4 1-16,-4-1-1 0,6-4-1 15,4 0-3-15,7 0-8 0,6-7-11 16,5-3-14-16,12-1-16 0,13-8-101 16,9-6-13-16,11-8-97 0,7-4-189 15</inkml:trace>
  <inkml:trace contextRef="#ctx0" brushRef="#br0" timeOffset="99834.55">18509 5673 542 0,'0'-17'119'15,"0"3"3"-15,16 7-93 0,5 3-8 16,7 4-4-16,6-3-2 0,10 3 0 16,4 4-1-16,7 2-2 0,-2-1-3 15,7 3-1-15,-8 1-2 0,-1-1-2 16,-5-3-3-16,-10-1-9 0,-6-4-12 16,-6 0-15-16,-12 0-99 0,-3 0-106 15,-9 0-257-15</inkml:trace>
  <inkml:trace contextRef="#ctx0" brushRef="#br0" timeOffset="99988.84">18575 5975 662 0,'-11'10'141'0,"7"-4"0"0,4-3-107 16,10 0-26-16,9 3-7 0,14-6-3 0,8 4-2 16,12-4-2-16,9 0-2 0,2-5-7 15,-1-2-7-15,-4 1-10 16,-7 2 0-16,-9 0-105 0,-9-3-102 0,-11 0-251 15</inkml:trace>
  <inkml:trace contextRef="#ctx0" brushRef="#br0" timeOffset="100952.9">19384 5411 568 0,'-13'-19'126'16,"0"0"1"-16,2 6-101 0,8 7-6 16,3 6-10-16,6 13-5 0,2 6-2 15,5 6-3-15,6 9 1 0,-3 7 0 16,2 11 0-16,1 1 0 0,1 1-1 15,1 1 1-15,0-2-1 0,2-6 0 0,-2-6 0 16,5-12 1-16,0-9 0 0,-2-14 0 16,6-16 0-16,3-12 1 0,7-14-1 15,-5-11 1-15,5-8-1 0,-4-3-1 16,-3-1 1-16,-6 0 0 0,-7 4 0 16,-7 14-1-16,-5 8 1 0,-3 9 0 0,-5 6-1 15,0 18 0-15,0 10 0 0,0 12 1 16,0 9-1-16,0 11 1 0,0 10-1 15,-6 12 2-15,0 3 1 0,-1 5 0 16,3-1 0-16,0-1 1 0,4-5-1 16,-5-6 1-16,5-4-2 0,7-11 0 15,-1-6-1-15,1-7-2 0,1-5-5 16,3-3-8-16,-3-8-10 0,3-4-11 0,-3-5-98 16,2-6-104-16,1-12-247 0</inkml:trace>
  <inkml:trace contextRef="#ctx0" brushRef="#br0" timeOffset="101382.76">20171 5759 522 0,'-6'0'117'16,"6"0"0"-16,0 0-88 0,5-5-9 16,3-7-4-16,12-4-5 0,5-9-3 15,9-4-2-15,11-9-1 0,3-10-2 16,2-6-2-16,1 0 0 0,-2-1-1 15,-8 6 1-15,-10 6-1 0,-10 8 1 16,-7 12 1-16,-7 10 0 0,-7 13 1 16,0 15 3-16,-7 11 2 0,1 11 2 15,-3 6 1-15,-4 11 1 0,1 11 0 0,-1 2 0 16,-1 4-2-16,3-4-2 0,-1 0-1 16,4-3-3-16,5-5 0 0,3-12-1 15,0-4-1-15,6-8-2 0,-1-11-2 16,4-5-7-16,-2-7-8 0,1-3-11 15,-2-4-9-15,-3-5-102 0,-3 0-106 0,0-7-252 16</inkml:trace>
  <inkml:trace contextRef="#ctx0" brushRef="#br0" timeOffset="101720.48">20846 5879 537 0,'0'10'121'0,"-6"4"2"0,0 3-61 15,6 8-53-15,0 8-4 0,-2 4-2 16,-5 5 1-16,2 1-3 0,-2 0-6 16,-1 5-7-16,-5 2-9 0,0 0-16 15,-1-2-87-15,2-3-95 0,3-9-228 16</inkml:trace>
  <inkml:trace contextRef="#ctx0" brushRef="#br0" timeOffset="102843.4">21466 5372 430 0,'0'-5'101'0,"0"-1"1"0,0 1-63 16,0 0-18-16,5 0-6 0,-2-1-5 16,4-2-1-16,-1-1 0 0,0 0 3 15,0 1 3-15,-1-1 4 0,-2 0 3 16,-3 1 0-16,0 1 1 0,-7 1-3 0,-1 2-3 15,-4 0-3-15,-7 4-5 0,-1-4-3 16,-6 8-2-16,0 2-1 0,-2 7 0 16,-4 8 0-16,-1 14 0 0,0 9 1 15,-1 12 0-15,1 13 0 0,0 10-1 16,4 5-1-16,2-3 0 0,8-3-1 16,9-5 0-16,3-10 0 0,7-10 0 15,13-10-1-15,0-14 0 0,7-6 1 16,0-10-1-16,0-10 0 0,5-3-1 15,-3-12 0-15,1-4 1 0,-6-5 0 16,-2-5 0-16,-11-4 0 0,-4-4 0 0,-7 1-1 16,-6 1 0-16,-7 1 0 0,-2 5-1 15,-3 8 0-15,-1 8 0 0,0 10 0 16,-1 5 0-16,4 8-2 0,0 7-5 16,2 4-9-16,1 3-11 0,9 2 75 15,4-2-180-15,7-2-112 0,6-3-300 0</inkml:trace>
  <inkml:trace contextRef="#ctx0" brushRef="#br0" timeOffset="103111.63">22492 5084 614 0,'-13'0'128'16,"-7"4"0"-16,-3 9-114 0,0 14-7 16,-1 11-4-16,-1 14 1 0,-3 10 0 15,-1 6 0-15,-2 7 1 0,0 6-1 16,0-1 1-16,1-3-1 0,4-4-1 16,1-7-1-16,3-6-2 0,6-9-3 0,3-12-6 15,6-11-8-15,1-9-8 0,2-10-9 16,4-9-99-16,-9-11-100 0,3-11-242 15</inkml:trace>
  <inkml:trace contextRef="#ctx0" brushRef="#br0" timeOffset="103541.11">22021 5161 455 0,'-12'-2'104'0,"-5"-2"3"0,2 4-57 15,-3 0-32-15,3 6-3 0,-1 6 0 16,-1 0 2-16,1 4 0 0,3 1 0 0,0 6-1 16,2 3-1-16,5 3-2 0,6-2-3 15,10 3-2-15,8-2-3 0,5 0-6 16,9-9-7-16,2-6-9 0,6-9-8 16,-4-4-14-16,1-13-28 0,-5-5-12 15,-8-4-1-15,-9-3 15 0,-7 0 25 16,-8 3 23-16,-15 1 23 0,-9 3 34 15,-10 2 18-15,-5 6 8 0,-4 6-9 16,2 4-16-16,0-4-14 0,8 4-13 16,7 8-11-16,16 2-17 0,10 0-94 0,5-1-93 15,11-2-232-15</inkml:trace>
  <inkml:trace contextRef="#ctx0" brushRef="#br0" timeOffset="103894.6">22349 5992 553 0,'0'17'116'0,"5"-5"1"0,3-1-100 16,6 4-11-16,-1-2-1 0,7-1-2 0,2-3-4 16,2-4-1-16,2-5-2 0,-3 0 0 15,-2-5 0-15,-5-4 0 0,-4-4 2 16,-8-5 1-16,-4-3 4 0,-13-2 4 16,-3-1 3-16,-10 1 5 0,-5 2 3 15,-4 3 2-15,-2 7-1 0,0 7-2 0,4 4-1 16,3 13-5-16,7 2-5 0,7 3-5 15,6 3-7-15,6 1-11 0,9 0-13 16,4-3-105-16,5-4-107 0,5-6-266 16</inkml:trace>
</inkml:ink>
</file>

<file path=ppt/ink/ink9.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v"/>
          <inkml:channel name="T" type="integer" max="2.14748E9" units="dev"/>
        </inkml:traceFormat>
        <inkml:channelProperties>
          <inkml:channelProperty channel="X" name="resolution" value="1185.49207" units="1/cm"/>
          <inkml:channelProperty channel="Y" name="resolution" value="2107.20264" units="1/cm"/>
          <inkml:channelProperty channel="F" name="resolution" value="0.00409" units="1/dev"/>
          <inkml:channelProperty channel="T" name="resolution" value="1" units="1/dev"/>
        </inkml:channelProperties>
      </inkml:inkSource>
      <inkml:timestamp xml:id="ts0" timeString="2020-11-04T14:32:54.321"/>
    </inkml:context>
    <inkml:brush xml:id="br0">
      <inkml:brushProperty name="width" value="0.05292" units="cm"/>
      <inkml:brushProperty name="height" value="0.05292" units="cm"/>
      <inkml:brushProperty name="color" value="#002060"/>
    </inkml:brush>
  </inkml:definitions>
  <inkml:trace contextRef="#ctx0" brushRef="#br0">2665 6909 373 0,'-12'-25'92'0,"4"1"3"0,-3 0-55 0,3 5-8 15,3-1-7-15,2 1-6 0,3 0-3 16,0 1-1-16,0 2-2 0,0 0-2 16,0 1-2-16,0 5-1 0,2 1-3 15,-2 3 0-15,0 3-2 0,5 3 0 16,-5 0-1-16,0-5-1 0,2 5 0 16,-2 0-1-16,6 0 1 0,-4 6-1 0,3 1 0 15,0 3 0-15,-2 2 0 0,6 3 1 16,-3 8 0-16,2 4 1 0,-3 4 0 15,0 8 0-15,1 2 2 0,1 3 0 16,-1 4-1-16,-1 4 1 0,-5 1 0 16,2 4 0-16,-2 2-1 0,0-1-1 15,0 3 0-15,-2-5 0 0,2-5 0 16,0-6-1-16,0-9 1 0,4-9-1 16,-4-8 1-16,4-7 2 0,-4-5 7 15,0-7 1-15,0 0 1 0,0-4 0 0,-2-9-1 16,-3-8 1-16,3-6-4 0,2-9-6 15,0-7-2-15,0-10-1 0,2-1 0 16,5-2 0-16,6 2 0 0,0 5 0 16,7 5 0-16,-1 4 0 0,2 11 0 15,-1 2 0-15,3 8 0 0,-1 6-1 16,0 7 1-16,2 6 0 0,-2 5-1 0,4 6 1 16,0 7-1-16,-6 3 1 0,-1 4 0 15,-4 5 0-15,-3 6 0 0,-7 5 0 16,2 4 1-16,-7 7 0 0,0 2 0 15,0 4 1-15,2 2 1 16,-2-2-1-16,-7 4-1 0,5-3 1 0,-3 0 0 16,-1-5 0-16,-1-2-1 0,2-3-1 15,5-7 1-15,-4-8 0 0,4-6-1 0,0-7 1 16,0-7-1-16,0-5 1 0,1-5-2 16,-1-4-2-16,8 0-4 0,-4 0-7 15,0-3-11-15,6 3-14 0,4-6-93 16,-5 1-101-16,2-2-240 0</inkml:trace>
  <inkml:trace contextRef="#ctx0" brushRef="#br0" timeOffset="1046.22">3049 7888 323 0,'-5'-6'79'0,"3"2"3"0,2-3-50 0,-6 1-8 15,6 6-4-15,-7-5-6 0,5 5-3 16,-2-5-4-16,-2 5 0 0,0-3 0 15,-1 3 1-15,0-7 1 0,0 4 3 16,0 3 2-16,2-7 3 0,-1 7-1 16,6-4-2-16,-7 4-2 0,7 5-2 15,0 4-2-15,6 4-2 0,-1 7-2 16,2 2 0-16,4 6 0 0,-1 3 1 16,3 0 0-16,-1 1-1 0,0-3 0 0,-3-1 0 15,5-2 0-15,-1-3 0 0,0-2-2 16,7-5 1-16,0-2-1 0,4-1-2 15,-3-4-1-15,1-3-3 0,4-2-5 16,1-4-8-16,-2 0-12 0,2-7-83 16,4-1-86-16,-3-3-213 0</inkml:trace>
  <inkml:trace contextRef="#ctx0" brushRef="#br0" timeOffset="1654.31">3413 7616 492 0,'-6'-24'103'0,"1"7"-2"16,3 5-94-16,2 9-2 0,2 3-5 0,4 8-2 16,4 3-1-16,-2 4-2 0,1 4 2 15,1 7 4-15,-2 3 1 0,-2 2 4 16,0 5 2-16,-3 1 1 0,3 1 3 15,-2-1 0-15,-1-2-1 0,3-4-2 16,2-2-3-16,-2-4-1 0,0-7 0 0,4-3-2 16,-7-5 1-16,2-3 5 0,-5-7 1 15,0-6-1-15,-7-6 0 0,1-9-2 16,1-8-2-16,5-10-1 0,0-10-7 16,10-6-1-16,0 0-1 0,9 3 1 15,1 3 2-15,1 9 1 0,-2 8 2 16,1 10-1-16,-1 11-1 0,1 11 1 0,-5 4 0 15,2 10 1-15,-2 7-1 0,-2 8 1 16,-1 4 0-16,-4 4 0 0,-1 5 1 16,-3 2 0-16,-4-2 1 0,3-1-1 15,-3-7 0-15,5-5 0 0,1-8-1 16,-4-7 2-16,4-8 0 0,3-6 0 16,2-15 0-16,3-4 0 0,5-11 0 15,0-5-2-15,4-8-1 0,1-1-1 16,0-1-1-16,-2 3 0 0,2 8 0 15,-8 7 0-15,-3 5-1 0,-2 13-1 0,-8 4 0 16,-3 11 0-16,-3 4 2 0,-3 4 0 16,0 8 1-16,-1 3 2 0,-4 5 3 15,6-1 1-15,1 3-1 0,4 2 0 16,0 0 0-16,0-4-1 0,7-3-1 16,1-2 0-16,5-3 0 0,1-5 0 15,5-3-1-15,2-1 1 0,2-3-2 16,-1-2 0-16,-1-2-5 0,-2-1-7 0,3-3-7 15,-4 3-12-15,-5-5-93 0,-6 0-96 16,-7-12-235-16</inkml:trace>
  <inkml:trace contextRef="#ctx0" brushRef="#br0" timeOffset="2195.44">4266 7586 467 0,'0'0'109'0,"0"0"0"0,0 0-72 0,-3 0-15 16,3 0-9-16,0 0-5 0,0 6-4 15,0-1-2-15,0 2 0 0,0 2 0 16,3 2 1-16,-3-3 0 0,2 6 2 16,-2-3 0-16,0 4 1 0,5-4 0 15,-5 2 1-15,3-2 0 0,-3 2 0 16,0-2-1-16,5-2 0 0,-5 0-2 0,4-5 0 16,-4 0-1-16,0 0 0 0,2-4-1 15,-2 5 1-15,0-5 2 0,0 0 3 16,0 0 1-16,-2 0 0 0,2 0 1 15,-8-5-1-15,5 5-1 0,-3 0-3 16,1 0-3-16,0 0-1 0,0 5-1 16,0 4-1-16,0 6 1 0,-3 5 0 0,0 4 0 15,-4 5 1-15,3 3-1 0,-5 2 1 16,3-3-1-16,-3-3 1 0,2-3-1 16,-1-8 1-16,0-4 1 0,2-5 3 15,2-5 3-15,-4-3 0 0,4-4 2 16,-3-3 0-16,6-2-1 0,-2-3-1 15,-1-3-2-15,0 1-3 0,4 3-1 16,1 1-8-16,-1 5-7 0,1 5-6 16,0 5-6-16,-1 6-8 0,-2 7-8 15,0 5-13-15,-1 0-82 0,-3 4-88 0,0-4-220 16</inkml:trace>
  <inkml:trace contextRef="#ctx0" brushRef="#br0" timeOffset="2530.65">4251 7652 459 0,'-16'0'103'16,"1"0"2"-16,-1 0-78 0,4 3-10 15,0 1-6-15,5 0-4 0,2 3-3 16,5-1-1-16,0 1-2 0,0-1 1 15,0 2 0-15,6-2 2 0,-1-2 1 0,-2 2 1 16,5-1 1-16,0-1 0 16,0 1 3-16,0 0 0 0,-1 6 0 0,1 0-1 15,2 5 1-15,-3 4-1 0,-2 1-1 16,3 6-1-16,1 1-1 0,-1 0-1 16,1 0-1-16,0-4-1 0,0-3 0 15,0-2 0-15,-1-2 0 0,4-6-2 16,-4-1-1-16,4-6-5 0,1-4-7 0,3-9-9 15,1-4-6-15,4-12-98 0,8-7-98 16,-3-6-235-16</inkml:trace>
  <inkml:trace contextRef="#ctx0" brushRef="#br0" timeOffset="4584.1">4742 7624 391 0,'0'0'86'0,"0"0"0"15,0 4-55-15,4-4-27 0,-4 4 1 16,5-4 7-16,-5 0 5 0,0 0 5 16,0-4 4-16,0-2 4 0,-6 0 3 15,0 1-1-15,-6-1-6 0,-2 3-5 0,0 3-4 16,-6 0-4-16,-2 3-3 0,2 5-3 15,-4 5-2-15,2 7 0 0,0 3-2 16,1 2 1-16,6 9 0 0,0 2 1 16,7 3 0-16,8 2 1 0,0-3-1 15,8-4 0-15,8-3-1 0,6-6-1 16,5-11 1-16,6-6-1 0,2-11-1 16,3-10 1-16,2-8 0 0,5-8 0 0,0-10-1 15,0-6 0-15,0-4-1 0,3 0-1 16,-2 0-3-16,-2-2-2 0,-2-3-4 15,-2-2-1-15,-7 2-3 0,-6 0-1 16,-12-2 0-16,-10 0 3 0,-5 4 1 16,-11 8 4-16,-7 8 3 0,-3 5 4 15,-11 10 2-15,-3 7 1 0,2 11 0 16,3 3 2-16,-2 13-1 0,4 5 1 16,0 8-1-16,8 8 0 0,2 9 1 0,3 7 0 15,2 5-1-15,5 4-1 0,0 2 0 16,4 6-1-16,4-4 0 0,0-4-2 15,9-2 0-15,0-5 1 0,3-5-1 16,3-6-1-16,2-9 1 0,2-8 0 16,6-8 0-16,3-9 1 0,0-7-1 0,2-3 1 15,3-9 1-15,2-9-1 0,4-4 1 16,-4-3-1-16,-5-4-2 0,0-8 0 16,0 2 0-16,-6-2-1 0,-5 6 0 15,-4 0-1-15,-2 7 1 0,-6 4 0 16,-4 8 2-16,-3 3 0 0,-3 6 1 15,-3 6 0-15,-3 0-1 0,0 8 1 16,-3 6 0-16,2 4-2 0,0 9 1 16,0 4 0-16,3 4 0 0,0 3-1 0,7 3 0 15,0 1 0-15,0-4 0 16,11-5 1-16,1-3-1 0,2-6 1 0,6-5 0 16,5-9 0-16,2-4 0 0,1-9 1 15,4-7-1-15,4-5 1 0,2-7 0 16,7-3 0-16,-8-5 0 0,-5-1 0 15,-2-3 0-15,-6-2-1 0,-8 4 1 0,-4 0-1 16,-12 2 0-16,3 3 0 0,-3 6 0 16,0 3 0-16,-2 6 0 0,2 5-1 15,-6 0 1-15,-1 3-1 0,1 4 0 16,6 0-1-16,-4 0 0 0,4 0 0 16,0 0 0-16,4 0 1 0,2 5-1 15,0-5 1-15,-4 3 1 0,3-3 0 16,-5 4-1-16,4-4 1 0,-4 0-1 15,0 0 1-15,3 0-1 0,-3 0 0 0,0 0 0 16,0 0 1-16,0 0-1 0,0 0 0 16,0 0 1-16,0 0 0 15,0 0 0-15,0 0 0 0,0 0 0 0,0 0 0 16,0 0 0-16,5 0 0 0,-5-4 2 16,0 4 0-16,0 0 2 0,0-3-1 15,0 3 1-15,0 0-1 0,0 0 1 16,0 0-2-16,-5 0 2 15,5 0-3-15,0-4 0 0,-3 4-1 0,3 0-1 16,0 0 1-16,0 0-1 0,0 0 0 16,0 0 0-16,0 0-1 0,0 0 1 15,0 0 0-15,0 0 0 0,0 0 0 16,0 0 0-16,0 0 0 0,-3 0 0 16,-1 0 0-16,0 0 0 0,-3 0 1 15,0 0-1-15,-1 0 0 0,-1-4 1 0,1 4 0 16,2 0-1-16,-1 0 1 0,2 0 0 15,3 0-1-15,-4 5 1 0,4-5-1 16,-3 0 0-16,-2 5-1 0,-2-5 1 16,2 0 0-16,0 0 0 0,0 0 0 15,3 0 1-15,-1 0-1 0,5 0 0 16,0 0 0-16,0 0 0 0,0 0 0 16,0 0 0-16,0 0 0 0,0 0-1 15,0 0 1-15,0 0 0 0,0 4 0 0,0-4 0 16,0 0 0-16,0 0 1 0,0 0-1 15,0 0 0-15,0 0 0 0,0 0 0 16,0 0 1-16,0 0-1 0,0 0 0 16,0 0 0-16,0 0 1 0,0 0-1 15,0 0 0-15,0 0 0 0,0 0 0 16,0 0 0-16,0 0 0 0,0 0-1 0,-5 0 1 16,5 0-1-16,0 0 1 0,0 0 0 15,0 3 0-15,-5-3-1 0,5 0 2 16,-5 0-1-16,0 0 0 0,-2 0 0 15,-2 0 0-15,1 0 0 0,-1 0 0 16,1 4-1-16,-3-4 1 0,4 7-1 16,3-2 0-16,0 4 1 0,-4 0-1 15,0 2 0-15,-2 4 1 0,0 3-1 16,-5 3 1-16,2 1-1 0,1 1 1 16,0 5-1-16,3-2 1 0,4 1 0 0,5-2-1 15,0-3 1-15,4 0-1 0,2-4 0 16,7-2 0-16,1-3 1 0,2-3-1 15,0-3 1-15,1-3 0 0,5-4 0 16,0 0 1-16,3-7 0 0,-3-1 0 16,4-2 0-16,3-3 0 0,-3 0 0 15,-6-4-1-15,-4-3 0 0,-8-3-1 16,3-3-1-16,-9-3-2 0,-2-4 1 0,0 2-1 16,5 0 1-16,-5 4 0 0,2 1 1 15,-2 7 1-15,0 6 1 0,5 2 0 16,-5 6 0-16,0 2 0 0,0 3-1 15,0 0-1-15,0 0 1 0,6 0-1 16,-4 8 0-16,7 3 0 0,1 5 0 16,2 6 2-16,1 0 0 0,0 4 0 15,-1 1 0-15,-2 1 0 0,2 0 1 16,-3-4-1-16,-1-6 0 0,-1-1 0 0,-1-4 0 16,0-2 1-16,-1-6-1 0,1-5 1 15,-3 0 1-15,1-7 1 0,-1-4-1 16,0-3 0-16,3-7 0 0,-6-6 0 15,6-6-1-15,-6 1-1 0,2 1-1 16,-2 3 1-16,0 3 0 0,0 5-1 0,5 7 2 16,-5 5-2-16,0 2 1 0,2 2-1 15,-2 4-1-15,6 0 1 0,0 0-1 16,3 0 1-16,2 4-1 0,1-4 2 16,2 6-1-16,7-2 1 0,-1 0 0 15,3-4 0-15,0 3 0 0,2-3 0 16,2 0 0-16,4 0 0 0,-8 0 1 15,3 0-1-15,-3 0 0 0,-1-4 0 16,-1 4 1-16,-7-7-1 0,-7 7 0 0,0-3 0 16,-2 3 0-16,0 0 0 0,-5 0-1 15,0 4 1-15,-5 3-1 0,0 5 1 16,0 5-1-16,-4 6 1 0,1 5 0 16,0 3 0-16,-3 4 1 0,5 5-1 15,-2 0 0-15,2-1 1 0,1-1-1 16,5-1 0-16,0-3 1 0,0-7-1 15,5-4 0-15,0-4 0 0,1-5 0 0,2-3 0 16,0-5 1-16,5-1-1 0,6-5 1 16,2 0-1-16,3-10-2 0,4-4-5 15,4-8-7-15,2-4-8 0,0-7-13 16,-2-7-109-16,1 0-110 0,-7-1-270 16</inkml:trace>
  <inkml:trace contextRef="#ctx0" brushRef="#br0" timeOffset="5095.24">5295 7751 131 0,'0'0'66'0,"-2"0"12"16,2 0 7-16,0-4-5 15,0 4-8-15,0-4-12 0,0 4-12 16,0-8-12-16,0 2-11 0,0-1-8 0,2-1-7 16,3 0-3-16,-5-2-4 0,6-1 0 15,-1-2-1-15,-2 1 1 0,-3 1-1 16,4-3 0-16,-4 0-1 0,0-1 2 16,-4 1 3-16,-3 0 1 0,0 0 3 0,-2 3 2 15,0 0 2-15,-2 4 1 0,2 2-2 16,2 5-2-16,0 0-3 0,0 8-2 15,7 3-3-15,-3 4-1 0,3 6-1 16,0 9 0-16,4 1 1 0,2 1-1 16,-2 4 0-16,4 1-1 0,-1-2 1 15,7-2-1-15,-1-5-3 0,7-3-5 0,3-2-6 16,7-5-11-16,2-7-80 0,3-7-17 16,4-4-80-16,7-8-167 0</inkml:trace>
  <inkml:trace contextRef="#ctx0" brushRef="#br0" timeOffset="5460.65">6886 7161 473 0,'4'0'105'0,"1"0"2"15,0 6-59-15,3 5-40 0,4-3-4 16,0 6 0-16,4-4 1 0,7 2 0 15,1-5-1-15,9 0 0 0,7-7 0 16,-1 4 0-16,6-4 0 0,0 0 1 0,-5-5-1 16,0 5-2-16,-5-4-5 15,-8 4-7-15,-1 0-12 0,-1-3-57 0,-6-1-35 16,-4 4-80-16,-1-4-174 0</inkml:trace>
  <inkml:trace contextRef="#ctx0" brushRef="#br0" timeOffset="5717.92">6907 7595 495 0,'-5'4'103'0,"2"0"0"15,3 0-87-15,0 5-13 0,6 0-2 16,2-2 0-16,0-1 1 0,0 0 3 15,5-1 4-15,-1-5 4 0,5-5 3 0,4 0 3 16,2-3 1-16,13-1 0 0,5 0-3 16,6 0-3-16,0 0-4 0,6 0-4 15,0 2-1-15,-1 2-4 0,-5-5-8 16,0 3-12-16,-1 0-44 0,0 1-63 16,-7-2-94-16,-5-3-224 0</inkml:trace>
  <inkml:trace contextRef="#ctx0" brushRef="#br0" timeOffset="8595.06">7960 6231 445 0,'0'-7'103'0,"0"1"2"0,0-1-74 16,0 5-12-16,0 2-7 0,0 0-6 15,0 5-5-15,0 2-3 0,3 1 0 16,-3 5 2-16,0 5 2 0,0 4 3 0,0 5 3 16,0 6 2-16,0 6 2 0,0 2 0 15,0 3 0-15,0 0-2 0,4-1-1 16,-4 1-1-16,5-5-2 0,1-1 0 15,2-5 0-15,8-4 0 0,8-2 1 16,5-6 0-16,8-8 0 0,2-7 0 0,6-6-1 16,1-9-1-16,2-4 0 15,-6-9-1-15,0-5-1 0,-7-4 0 16,-4-3-1-16,-7-2 0 0,-7-4-1 0,-9-6-2 16,-8-2-2-16,-4-2-2 0,-9 0-1 15,-8-4-2-15,-7 3 0 0,-5 3 0 16,-5 8 1-16,-10 9 1 0,-1 8 3 15,-3 9 2-15,1 9 1 0,4 9 2 16,3 5 1-16,8 7 2 0,8 4-1 0,6 4 0 16,9 8-1-16,5 4-1 0,8 6 0 15,0 3-4-15,8 2-6 0,8-2-7 16,4-1-12-16,8-5-16 0,5-6-80 16,5-4-91-16,3-8-212 0</inkml:trace>
  <inkml:trace contextRef="#ctx0" brushRef="#br0" timeOffset="9813.44">8485 6667 450 0,'-3'0'105'0,"3"-4"1"0,0 0-71 16,0-1-15-16,0 0-6 0,3 0-3 15,-3 2-3-15,7-2-3 0,-2 5 0 16,-5-2 1-16,6 2 2 0,-6 0 3 16,5 9 0-16,-5 2 2 0,7 4 0 0,-2 6-1 15,0 0-1-15,1 8-2 16,7 0-3-16,0 0-1 0,1-4-2 0,6-1 0 15,3-6 0-15,4-5-1 0,2-9 1 16,3-4-1-16,-2-15 1 16,0-3 0-16,1-6-1 0,-2-9 1 0,-4-4-1 15,-4-2 0-15,-1-2 0 0,-7 2-1 16,-3 6 1-16,-3 2-1 0,-4 6 0 16,-3 7 0-16,0 6-1 0,0 5 0 15,0 7-1-15,0 0-1 0,6 9 0 0,-2 6 0 16,2 3 0-16,1 3 1 0,-1 9 1 15,3 2 1-15,-2 0 0 0,0-1 0 16,1 0 1-16,1-4-1 0,1-2 0 16,-2-9 0-16,4-3 0 0,-2-8 1 15,6-5 1-15,-2-12-1 0,5-10 1 16,2-9-1-16,1-8 1 0,2-9-1 0,3-12-1 16,-2-12 0-16,-5-8-2 0,0 1 1 15,-1-5-1-15,-5 0 0 0,-1 3 0 16,-6 10 1-16,-1 13 0 0,0 12 1 15,-4 11 0-15,-2 11 0 0,0 7-2 16,0 9 0-16,0 11-2 0,0 9 1 16,0 9 0-16,0 6-1 0,0 9 1 15,0 15 2-15,-6 8 1 0,1 14 1 16,-1 8 0-16,-1 1-1 0,2 0 0 0,0 1 0 16,5-7-1-16,0-9 1 0,0-12-1 15,7-10 0-15,-1-9 1 0,-4-10 0 16,3-7 0-16,-5-7 1 0,5-4 2 15,-5-8 1-15,-6 0 0 0,-6-9-1 16,-2-3 1-16,-6-6-2 0,-6-4 0 16,0-1-2-16,-2 0-2 0,2 0 1 15,0 4 0-15,9 3 1 0,2 5-1 0,5 5 0 16,3 4-1-16,7 2 0 0,10-5-1 16,3 5 1-16,6-6 0 0,6 6 0 15,5-6 0-15,5 0 1 0,2 1 0 16,-1-4 0-16,1 1 0 0,0-2 0 15,-2-1 0-15,-8 0 0 0,5 1 0 16,-6 2 0-16,-2 3 0 0,0 0-1 16,2 5 1-16,0 5-1 0,-3 5 1 15,1 7-1-15,1 8 1 0,-3 6 0 16,-3 11 1-16,0 10 0 0,-5 10-1 0,1 6 1 16,-4 4 0-16,-3 7 0 0,-1 5-1 15,-2 3 0-15,-5 3 0 0,0-8 1 16,0-2-1-16,3-5 1 0,-3-8-1 15,0-11 0-15,0-14 1 0,0-11-1 16,4-6 1-16,-4-8 4 0,0-7 0 0,-8-10 2 16,-4-16-2-16,0-6-1 0,-2-12-4 15,-6-17-3-15,-1-17-5 0,2-16-1 16,6-7-1-16,4-10 1 0,3-10 2 16,9 3 4-16,13 2 3 0,9 8 0 15,5 13 0-15,3 10 1 0,8 10-1 16,5 17 0-16,-3 7-1 0,-1 13 1 0,-7 7-1 15,2 7 0-15,-8 4 0 0,1 8 0 16,-7 2 0-16,-4 9 0 0,-6 5-1 16,-8 2 2-16,-10 5 0 0,-2 5 2 15,-8 4 0-15,-6 4 1 0,-4-1 1 16,0 2 0-16,-1-3-1 0,-1-3 0 16,1 1-1-16,-1-4 0 0,2-5 0 15,-1-7-1-15,2-1 0 0,-4-2 0 16,-1-5 0-16,1-6-1 0,-4 0 0 15,0-7-1-15,1 1-1 0,2-2-2 0,3 2-1 16,7-3-4-16,4 3-4 0,4 0-9 16,9 0-8-16,2-1-12 0,9 1-90 15,2-2-97-15,9-2-230 0</inkml:trace>
  <inkml:trace contextRef="#ctx0" brushRef="#br0" timeOffset="10607.99">10288 6494 474 0,'-4'-9'110'0,"1"5"1"0,3 4-81 15,0 0-10-15,0 0-6 0,0 0-4 16,6 3-5-16,-3 5-1 0,4 3 1 16,4 2 2-16,-3 5 2 0,-1 3 1 15,4 5 2-15,-3 0-2 0,-1 2-1 16,0 0-2-16,1-1-1 0,3-6-2 0,-3-3-1 16,3-5 1-16,-2 0-1 0,3-13 1 15,1 0 0-15,0-8 0 0,2-5 0 16,4-10 0-16,-1-6-1 0,-2-5-1 15,3-3-1-15,-6-5 1 0,1 1-2 16,-2 7 1-16,-5 3-1 0,1 7-1 16,-2 7 0-16,0 9-1 0,0 13 0 15,2 8 1-15,-1 9 0 0,0 8 0 16,2 3 2-16,-5 9 1 0,2 2 0 16,-6 0 2-16,6-1-2 0,-1-4 1 0,2-1-1 15,2-8 0-15,4-8 1 0,5-9 0 16,3-13 1-16,4-10 0 0,2-15 0 15,5-12 1-15,1-10-1 0,2-13-1 16,-1-12 0-16,3-8-2 0,-1-11 0 16,-1 1-2-16,-7-9-1 0,-4-5-1 15,1 7-1-15,-5 4 0 0,-1 8 1 0,-5 18 0 16,-1 10 1-16,-1 18 2 0,-5 14-1 16,-2 13 0-16,-5 17 0 0,0 9 1 15,-9 15 0-15,-1 13 0 0,-6 12 0 16,0 17 2-16,-5 13 1 0,-2 11 0 15,1 10 0-15,2 1-1 0,1-5-1 16,5-7 0-16,1-7 0 0,6-16-1 16,1-14 0-16,2-16 0 0,4-10 1 15,0-7-1-15,-3-11 2 0,3-6 5 0,0-2 2 16,-8-5 2-16,5-6-1 0,-5-5 0 16,1-5 1-16,-6-5-1 0,3-2-2 15,-2-3 3-15,0 2 4 0,3-2 4 16,0 5 1-16,3 8 1 0,3 1-1 15,3 5-4-15,0 1-6 0,8 3-4 16,3 3-4-16,2-4-2 0,6 4-1 16,4-5 1-16,4 1 0 0,8-2 0 0,0 1-6 15,4 0-7-15,1 0-7 0,2 0-10 16,-2 2-7-16,-2-1-10 0,-5 4-8 16,-1-6-10-16,-5 6-87 0,-6-4-95 15,-4 4-230-15</inkml:trace>
  <inkml:trace contextRef="#ctx0" brushRef="#br0" timeOffset="11759.37">12317 7147 558 0,'0'0'118'0,"-2"0"-1"16,2 0-102-16,0 0-9 0,0 0-1 0,0 0 4 15,0 0 4-15,0 0 5 16,0 0 4-16,0-4 3 0,-8 4 1 16,-1-7 1-16,-3 3-4 0,-3 0-6 0,-3-4-6 15,-6-1-3-15,-8 2-2 0,1 2 0 16,-2-2-2-16,-3 4 0 0,-7-2 0 15,-4 2 0-15,-2 0 0 0,-5 3 0 16,-10-6 0-16,-10 6 1 0,2-4 0 0,-15 4 1 16,-4 4-2-16,-10 2 0 0,-5 5 0 15,-1 0-2-15,-9 2 0 0,-7 2-1 16,0 4-1-16,2-3 1 0,0-1-1 16,-7-5 1-16,7 5 0 0,0-2 0 15,2-5 2-15,-1-8 0 0,-3 7 1 16,6-2 1-16,3-5 1 0,-5-7-1 15,0 0 0-15,2 1-1 0,3-4-1 16,2-5 0-16,-1 0 0 0,4 5 1 16,7 1 1-16,9 1 1 0,0-2 1 15,7 10 0-15,3 0 0 0,3 0-1 0,8 7-1 16,3 0-2-16,9 7-2 0,4 0 0 16,4 2-1-16,8 1-2 0,9 0-5 15,6-1-9-15,4-3-11 0,5-5-14 16,8-2-18-16,12-6-111 0,7-7-122 0,13-16-285 15</inkml:trace>
  <inkml:trace contextRef="#ctx0" brushRef="#br0" timeOffset="32161.4">12813 6913 410 0,'-28'0'109'0,"8"-4"7"16,1 4-53-16,7-7-15 0,3 7-13 16,9 0-7-16,9-4-7 0,6 4-4 0,11 0-6 15,9 0-3-15,5 0 0 0,7 0 2 16,6 0 0-16,1 0-2 0,5 5-3 16,-1-5 0-16,-2 0-2 0,1 6-1 15,-3-6-1-15,-7 2-1 0,-8 3 0 16,-1-5-1-16,-14 0-2 0,-5 3-5 15,-5-3-7-15,-3 0-8 0,-7 0-15 16,-4 0-93-16,-9 6-99 0,-6-1-239 0</inkml:trace>
  <inkml:trace contextRef="#ctx0" brushRef="#br0" timeOffset="32356.59">12828 7295 579 0,'-16'0'129'15,"4"-5"-2"-15,12 5-99 0,6 0-13 16,7 4-5-16,11-1-6 0,5 3-5 16,6-1 1-16,8-2 1 0,7-3 1 0,6 0 0 15,4 0 0-15,5-5 1 0,1-2-1 16,1-2-2-16,0-2-5 0,-6 0-12 16,-4 0-12-16,-6-3-100 0,-11 5-104 15,-11-3-257-15</inkml:trace>
  <inkml:trace contextRef="#ctx0" brushRef="#br0" timeOffset="33494.83">8557 7788 439 0,'-13'-4'98'0,"3"-5"2"16,3 2-78-16,4 2-5 0,3 5-2 15,-3-6 1-15,3 6-2 0,0-4-2 0,0 4 0 16,0 0 1-16,0 0 0 0,0-6 1 16,0 6-3-16,3-4 0 0,-3-3-2 15,7 0-2-15,0-4-2 0,5 0-1 16,1-2-1-16,1 0-1 0,0 0 0 15,4 2-1-15,2-2 0 0,1 4-1 16,2-1 1-16,-1 3-1 0,4 0 1 0,2 2-1 16,2 1 2-16,2 4-1 0,1 0 1 15,1 0-1-15,-1-5 0 0,4 2 0 16,-4-2 0-16,0-3-1 16,-1-2 1-16,-5-3 0 0,1 2-1 0,-4-4 2 15,-4 0 0-15,-5 1 0 0,-3-7 1 16,-5 0 1-16,-2 1-1 0,-5-2 1 15,-6 2 1-15,-1 2-1 0,-2 5 0 16,-2 8-1-16,-2 8-1 0,0 12 1 16,3 10 0-16,1 10 0 0,-4 10 0 0,5 14 1 15,-3 9 0-15,4 10 0 0,0 3-1 16,3 2-1-16,0-2-1 0,4-1 1 16,0-8-1-16,-5-10-1 0,5-6 0 15,-3-11 1-15,3-8-1 0,-4-6 1 16,4-6 1-16,-10-7 3 0,1-4 2 0,-2-3 0 15,-7-6 1-15,-6-5 1 0,-4 0-1 16,-10-8-2-16,-3-4-2 0,-5-4-1 16,1-2-2-16,-2-2 1 0,6-1-1 15,2 3 0-15,10 3-1 0,6 2-1 16,9 6-7-16,7 3-2 0,11-1-3 16,6 0-4-16,11 1-9 0,7 0-8 15,9-3-16-15,5-1-83 0,8 0-98 16,-1 0-237-16</inkml:trace>
  <inkml:trace contextRef="#ctx0" brushRef="#br0" timeOffset="33877.32">9364 7863 611 0,'-6'3'125'16,"-1"2"0"-16,7 13-114 0,0 6-9 0,5 6-2 15,-1 5 1-15,3 0-1 0,3 3 0 16,-3-5-1-16,-1-4 0 0,1-4 0 16,-2-6 1-16,-5-4 0 0,2-5 2 15,-2-6 0-15,0 1 0 0,0-5 0 16,6 0-1-16,-3-9 1 0,1-1-2 16,5-7-1-16,2-4-1 0,2-3 1 15,4-5 0-15,-2-1 0 0,3 3 1 16,-2 4 0-16,-1 5 1 0,-1 7-1 15,-1 6 1-15,-1 5-1 0,0 0-1 0,2 9 1 16,-2-2-1-16,-5 3 1 0,6-2 0 16,-6 2 1-16,4 3 1 0,-2-5 0 15,-2 0-1-15,2-1-1 0,1-4-2 16,5-3 0-16,3 0-3 0,-4-9-1 0,6-2-1 16,-1-2 0-16,-1-3 0 0,-3 1-4 15,0 1-6-15,-2-1-11 0,0 1-93 16,-3 0-95-16,-2 1-238 0</inkml:trace>
  <inkml:trace contextRef="#ctx0" brushRef="#br0" timeOffset="34395.5">9809 7888 435 0,'-10'0'89'0,"1"-4"0"0,4 11-84 16,1 6 0-16,4 7 4 0,-6 6 5 15,6 7 5-15,0 8 4 0,0 11 4 0,0 13 2 16,0 9 0-16,6 7-1 0,-6 5-4 16,7 8-6-16,-1 2-4 0,3-5-3 15,6-5-4-15,-3-14-2 0,3-6-1 16,-2-12-2-16,-3-13 1 0,1-10-2 15,-4-9 5-15,-4-10 9 0,-3-6 4 16,-5-6-2-16,-5-9-1 0,-4-10 1 16,-1-12-1-16,-5-10-6 0,-2-17-12 0,1-12-5 15,5-17-1-15,5-13 0 0,4-6 0 16,7 0 1-16,6 1 0 0,7 8 3 16,7 5 3-16,5 16 0 0,1 14 0 15,2 18 1-15,4 10-2 0,-4 10 1 16,1 11 0-16,0 13-2 0,-2 5 1 15,1 10-1-15,-2 8 0 0,-2 4-1 16,-7 4 1-16,0 2-1 0,-9 3 1 16,-2-3 1-16,-12-4 1 0,0-2 1 0,-8-2 0 15,-1-3 2-15,-5-4 1 0,-3-2 0 16,-4-6 1-16,0-3-1 0,-5-7-1 16,-1-4 0-16,3-4-3 0,0-5-2 15,3-1-4-15,6 0-2 0,8 3-4 16,3-1-10-16,10 3-12 0,5 3-18 15,5-3-77-15,4 2-93 0,6 0-219 16</inkml:trace>
  <inkml:trace contextRef="#ctx0" brushRef="#br0" timeOffset="35008.94">10270 7899 672 0,'-9'0'140'0,"2"-5"1"15,7 14-121-15,0 6-14 16,7 5 0-16,3 3-3 0,3 2 0 0,7 3-2 16,-1-4-2-16,1-1 0 0,1-8-1 15,2-3 1-15,-2-5 0 0,0-7 0 16,-1 0 2-16,0-11 1 0,0-4-1 16,-2-5 0-16,-2-5 0 0,0-3 0 15,-2 0-1-15,-5 2 0 0,1 4 0 0,-8 4 0 16,6 7-1-16,-3 4-2 0,-3 7 1 15,3 4-1-15,1 7 2 0,2 3 0 16,2 5 1-16,-2 3 1 0,6 0 2 16,0 3 0-16,1-2 0 0,4-7 0 15,6-5-1-15,2-11 0 0,6-8-1 16,4-11-1-16,-1-15 0 0,5-13 0 16,1-10 0-16,-6-7-1 0,1-7 0 15,-9-4 0-15,-6-4-1 0,-3 1-1 0,-6 3 0 16,-6 7 1-16,-7 7-1 15,4 10 1-15,-4 14-1 0,0 13-2 0,0 12 0 16,-4 12 1-16,1 15 1 0,-2 13 0 16,0 12 1-16,2 10 3 0,-3 14 3 15,-2 14 2-15,-1 5-1 0,4 7 0 16,5 1-1-16,-5-7 0 0,5-4-2 16,0-11 0-16,0-10 0 0,3-13-1 0,2-11-1 15,-5-14 1-15,0-4 2 0,2-8 5 16,-2-4 2-16,-5-5-1 0,-3-6 1 15,-2-7-1-15,-5-2 1 0,-3-2 0 16,-1-5-1-16,-5 1 3 0,3 3 3 16,4 0 3-16,1 7 0 0,8 4 0 15,-2 1-4-15,7 6-6 0,3 0-5 16,8 0-3-16,4 5-2 0,2-5-2 16,6 0 0-16,7 0 2 0,5-9-1 15,2 0-6-15,5-1-13 0,5-2-14 16,-2-1-16-16,2 2-114 0,-6 0-126 0,-5 2-293 15</inkml:trace>
  <inkml:trace contextRef="#ctx0" brushRef="#br0" timeOffset="41844.83">11659 6613 371 0,'0'-11'85'0,"0"0"0"0,0 2-64 16,0 3-7-16,0-2-4 0,0 4 0 15,0 0-2-15,0-1 2 0,0 5 3 16,0-6 4-16,0 6 2 0,0-4 1 16,0 4-1-16,0 0-2 0,0 0-4 15,0 8-2-15,0 0-2 0,3 7-3 0,-3 3-1 16,0 7 0-16,0 4-1 0,0 2 0 16,0 1-2-16,4 1 0 0,-4-3-1 15,0-2 1-15,4-7-2 0,-4-3 1 16,0-5 2-16,0-4 4 0,0-6 2 15,-4-3-1-15,-1-5 2 0,-1-3-1 16,-5-6 0-16,2-2-1 0,0-3-5 16,-2-3-1-16,3-3-2 0,6 0 1 15,2 2 0-15,0 0 0 0,7 1 0 0,2 2 0 16,1 4 0-16,1 2 1 0,4 6-1 16,-1 1 0-16,0 2 1 0,-2 5-2 15,1 0 1-15,1 0-1 0,0 5 0 16,-1-1 0-16,0 3 0 0,0 3 0 15,-1 2 1-15,-1 3 0 0,-3 4 0 16,1-1 1-16,-2 1-1 0,2-1 1 16,-2-1-1-16,-1-1 1 0,-2-3-1 0,2-2-1 15,-3-4 1-15,1 0 0 0,-4-2 0 16,6-2 1-16,-6-3-1 0,0 0 1 16,4 0 1-16,-4-8 0 0,6 0-1 15,-1-4 1-15,3-5-1 0,3-4-1 16,1-3 0-16,-1-2 0 0,6-1-1 15,-2 0 1-15,-1 0-1 0,-1 5 0 0,1 4 1 16,-7 2-1-16,1 4 0 0,-4 5 0 16,1 2-2-16,-5 5 1 0,0 0 1 15,0 0-1-15,0 8 0 0,-5-3 1 16,5 4 0-16,0 2 0 0,-4 1 1 16,4 2 0-16,0 2 0 0,4 3 0 15,1 2 0-15,-2 1 0 0,3 0 0 16,-2 0 1-16,2 1-1 0,-1-3 0 15,3 1 1-15,-4-4-1 0,2 0 0 16,0-3 1-16,-2-1-1 0,1-3 0 0,0 0 0 16,-5-5 0-16,4 0 0 0,-4-5 1 15,0 0-3-15,0 0-4 0,0-10-10 16,0-1-11-16,0-2-17 0,-4-5-89 16,4 0-101-16,0-2-234 0</inkml:trace>
  <inkml:trace contextRef="#ctx0" brushRef="#br0" timeOffset="42238.6">12299 6544 418 0,'0'0'94'0,"0"0"2"16,0 5-67-16,0-1-11 0,0 0-3 16,0 4 0-16,5 0-1 0,-5 4 0 0,5 1 1 15,-5 0 0-15,0 1 0 0,0 3 2 16,0 1-1-16,-10 3 0 0,0-2-1 15,-3 2-3-15,-7-2-1 0,-4 4-2 16,-4-1-2-16,1-2-2 0,0 0-1 16,1-3-1-16,0 0 0 0,6-3 0 15,7-1-1-15,3-5-1 0,2-2 0 16,3-2 0-16,5 1-2 0,0-5-2 16,0 0-7-16,0 0-9 0,0 0-14 0,0-6-93 15,0 0-99-15,3-5-242 16</inkml:trace>
  <inkml:trace contextRef="#ctx0" brushRef="#br0" timeOffset="42496.28">12340 6564 479 0,'-8'0'109'16,"-2"8"0"-16,4-2-65 0,0 2-32 15,3 2-5-15,3 1-1 0,3 1-1 16,3 3-2-16,-2 4-2 0,1 2 1 16,-1-1 0-16,-4 3 3 0,7 2 2 0,-7 4 1 15,0-2 1-15,0 0 1 0,0 0-1 16,0-1 0-16,0-2-3 0,0-4-2 16,0-6-3-16,3-2-6 0,0-4-7 15,1-8-15-15,0 0-94 0,2-15-98 16,0-4-244-16</inkml:trace>
  <inkml:trace contextRef="#ctx0" brushRef="#br0" timeOffset="42848.25">12592 6555 353 0,'7'0'74'0,"-1"-5"0"0,-1 2-63 15,2-2-4-15,0 1 7 0,-1 0 10 16,-2-1 7-16,-4 2 5 0,0 3 5 16,0-7 2-16,-5 7 1 0,-4 0-7 15,2 0-8-15,-5 0-8 0,2 9-5 16,0-2-5-16,1 5-3 0,0 5-4 15,1 1 0-15,1 6-2 0,0 2 1 16,3 3 0-16,4 0 1 0,-3-2 0 0,3 1 0 16,6-2 0-16,1-2 0 0,0-6 0 15,5-2-1-15,3-3-2 0,1-3-3 16,2-7-5-16,3-6-10 0,1-5-13 16,-1-5-101-16,-2-5-106 0,-3-3-257 15</inkml:trace>
  <inkml:trace contextRef="#ctx0" brushRef="#br0" timeOffset="42987.07">12868 6659 583 0,'-3'4'130'16,"-3"0"1"-16,-1-1-83 0,7 2-42 16,0 0-15-16,0-5-18 0,7 0-101 15,-2 0-107-15,1-3-264 0</inkml:trace>
  <inkml:trace contextRef="#ctx0" brushRef="#br0" timeOffset="43078.6">12881 6647 524 0,'-3'4'130'0,"-1"-1"2"16,4-3-67-16,-3 6-36 0,3-2-11 15,5-1-11-15,-2-3-24 0,2 0-113 16,3-3-110-16,-2-2-278 0</inkml:trace>
  <inkml:trace contextRef="#ctx0" brushRef="#br0" timeOffset="44291.42">11730 8088 447 0,'0'-7'107'0,"0"2"5"0,-3 5-64 16,-1-2-22-16,0 2-6 0,0 0-1 15,4 0-4-15,-5 0-6 0,5 0-4 16,-3 0-2-16,3 8 1 0,0-2-1 15,0 9 0-15,-8 0 2 0,4 3 0 0,0 9 1 16,-1 1 0-16,-2 6 1 0,2 1 0 16,1 4-1-16,4 0-1 0,-5-2 0 15,5-2-2-15,0-3 0 0,0-8-1 16,0-4 1-16,0-6 1 0,0-4 3 16,-4-3 3-16,4-7 1 0,-6 0 0 15,1 0 0-15,-4-11-1 0,1-2-2 16,-1-4-2-16,-2-2-4 0,5-3-1 15,6-3-1-15,6-4 1 0,7-1-1 16,2 5 1-16,7 0 0 0,6 3-1 0,2 0 0 16,1 5 1-16,0 3-1 0,0 6 0 15,1 1 0-15,-4 7 0 0,-2 0 0 16,-5 6 0-16,-3 1-1 0,-2 1 1 16,-3 1 0-16,-3 1 0 0,-5-1 1 15,0 3 0-15,-2 4 1 0,-3 2 0 0,0 0 0 16,0 2 1-16,0 0-1 0,-3 1 0 15,3-1-1-15,-3-4 0 0,3-2 0 16,0-2 0-16,0-2 0 0,0-2 0 16,0-1 0-16,0-3 0 0,0-4 1 15,0 5-1-15,0-5 1 0,-4 0 0 16,4 4-1-16,0-4 1 0,0 0 0 0,-3 0 0 16,3 0-1-16,0 0 0 0,0 0 0 15,0 0-1-15,0 0-2 0,0 0-2 16,0 0-4-16,0-4-4 15,0 4-5-15,0 0-5 0,0 0-6 0,3 0-7 16,-3 0 48-16,0-6-149 0,0 0-104 16,0-3-277-16</inkml:trace>
  <inkml:trace contextRef="#ctx0" brushRef="#br0" timeOffset="44912.75">12283 8176 462 0,'0'0'104'0,"0"0"2"16,0 0-74-16,0 0-20 0,0 0-5 15,-4 0 1-15,4 10 1 0,0-2-3 16,0 4 0-16,0 1 2 0,-3 3 3 0,3 6 2 16,0 2 1-16,-5 3 1 0,5-1-2 15,0 2 0-15,0-1-1 0,0 0-2 16,0-5-2-16,0-3-1 0,6-6-3 16,0-2-1-16,0-5 0 0,3-6-1 15,3-4 1-15,1-7 0 0,6-6-1 16,-2-6 1-16,2-6-1 0,1-3 0 15,-2-2 0-15,1-2-2 0,-5 2 1 16,-1 3 0-16,-3 6 0 0,-1 8 0 16,-3 4-2-16,-4 4 1 0,-2 9 0 0,0 4 0 15,0 9 2-15,0 2 1 0,0 1 1 16,0 5 1-16,0 7 2 0,0 2 0 16,0-1 0-16,0 0-1 0,0 2-2 15,0-1 0-15,6 1-1 0,-6-8-1 16,5-4-1-16,-3-3 0 0,3-6-4 15,-5-2-6-15,6-4-6 0,-3-4-12 0,-3-4-16 16,5-5-95-16,-5-7-104 0,7-3-245 16</inkml:trace>
  <inkml:trace contextRef="#ctx0" brushRef="#br0" timeOffset="45272.82">12862 8174 492 0,'0'0'112'0,"-4"0"3"16,4 0-66-16,-7 0-36 0,7 0-5 16,0 0-1-16,-6 0 0 0,6 0-3 15,-6 0-2-15,2 0 1 0,-2 0 4 0,1 0 1 16,-6 4 2-16,4 3 2 0,-3 4 0 15,-1 2 0-15,-1 3-2 0,-2 5-2 16,1 5-2-16,3 2-3 0,-1 1 0 16,4 2-1-16,2 2 0 0,5 0 0 15,-4-2-1-15,4-6 1 0,7 0 0 16,2-6 0-16,2-2-1 0,4-9 0 0,0-2 0 16,4-1 1-16,2-5-1 0,5-5 1 15,1 1 0-15,-2-5-4 0,5 0-8 16,-2-4-14-16,-1-2-105 0,-6-3-4 15,0-1-89-15,-3 0-184 0</inkml:trace>
  <inkml:trace contextRef="#ctx0" brushRef="#br0" timeOffset="45491.54">13154 8435 588 0,'0'7'133'0,"0"0"1"16,-5-2-101-16,5 4-17 0,0-3-1 15,6 0-1-15,-3-3-5 0,2 2-6 0,0-5-1 16,-3 4 0-16,-2-4 0 0,5 0 0 16,-5 0-3-16,0-7-8 0,-5-1-16 15,-1-2-110-15,0-5-114 0,3-4-285 16</inkml:trace>
  <inkml:trace contextRef="#ctx0" brushRef="#br0" timeOffset="47276.27">14248 6064 412 0,'-13'-4'118'0,"3"-1"5"16,-1 2-21-16,2-3-60 0,4-2-12 16,5 2-7-16,5-1-7 0,3-3-8 15,4-5-4-15,8-4-1 0,0-5 0 16,6-1 2-16,8-3 1 0,1-4 1 16,4 2 2-16,2 5-1 0,-2 6 0 15,5 7-2-15,-5 7-1 0,-7 10-2 16,-2 7-2-16,-5 9 0 0,-10 7-1 15,-4 6 2-15,-11 6 0 0,-7 0 2 0,-9 4 2 16,-5 1 1-16,-5 1 2 0,-3-4-1 16,0-6 1-16,1-6 0 0,7-3-3 15,2-10-2-15,6-1-3 0,7-9-1 16,6 0-1-16,7-4-1 0,7 2 0 16,4 0-1-16,7 2 0 0,2 0 2 15,3 2 0-15,1 2 0 0,1 3 0 0,-4 4 1 16,-1 3-1-16,-5 2 1 0,-5 3 0 15,-6-2 0-15,-5 3 0 0,-6-2 0 16,-6-5 1-16,-8-1 3 0,-8 0 3 16,-2-1 4-16,-8-1 2 0,-6-3 2 15,-3-2 1-15,1 0 0 0,0-4-2 16,0-3-3-16,1-1-3 0,7-4-3 16,5 3-2-16,1-3-1 0,7 5-4 0,6-5-8 15,2 0-8-15,2 2-6 0,2-2-6 16,4 0-8-16,-2 0-10 0,5-2-8 15,0-4-8-15,8-1-79 0,2-3-91 16,2-3-219-16</inkml:trace>
  <inkml:trace contextRef="#ctx0" brushRef="#br0" timeOffset="47787.23">15009 5807 507 0,'-10'-4'116'0,"-1"-1"3"16,-2 2-84-16,6 3-11 0,1 0-8 16,6 0-1-16,0-6-1 0,6 6-4 15,3-5-2-15,7-3 2 0,-1-1 1 16,9-1 3-16,0 0-1 0,5 2-1 15,2 3-1-15,-1 5-1 0,2 8-3 16,-1 6-2-16,1 6-2 0,-5 2 0 16,-4 6-1-16,-6 3 1 0,-3 0-1 15,-9 1 1-15,-5-2 0 0,-8-2-1 0,-4 0 1 16,-1-3-1-16,-6-4 0 0,4-6-5 16,3 2-2-16,5-2-3 0,7 2 0 15,5-2 0-15,9 1-1 0,10 4 0 16,6 2 3-16,3-2 2 0,5-4 1 15,-2 1 1-15,-1-2 0 0,-5 1 1 0,-4 0 0 16,-8 2 1-16,-3 3-1 0,-10 1 1 16,-5 6 2-16,-11 0 3 0,-6 1 2 15,-10 0 3-15,-9-1 3 0,-6-1 0 16,-8-4 1-16,-5-2 0 0,1-5-3 16,4-3-3-16,2-2-2 0,10-4-1 15,8-3-2-15,7-4-1 0,10 3-6 16,3-3-6-16,4 0-9 0,6-4-6 15,0 0-9-15,7-1-11 0,0-2-14 16,4-4-84-16,1 1-91 0,4-2-221 16</inkml:trace>
  <inkml:trace contextRef="#ctx0" brushRef="#br0" timeOffset="48503.68">15704 6272 539 0,'-6'-5'127'0,"2"5"1"0,-2 0-85 16,0 0-17-16,2 0-10 0,0 5-3 16,1 1-6-16,-1 5-3 0,1 4-2 15,-3 6 1-15,0 3 3 0,2 6 1 0,0 4 3 16,-2 1 1-16,0 1 0 0,-2 1 0 15,2-1 0-15,0 1 0 0,0 0-1 16,6-4 0-16,0-3-1 0,6-1-1 16,6-2-2-16,6-5 0 0,8-5-2 15,8-9-2-15,7-8-1 0,6-5-1 16,3-9 0-16,5-9 0 0,-1-8-1 16,-1-7 0-16,-7-1-1 0,-3-4-1 0,-6-6 0 15,-7-1-2-15,-9-2 0 0,-9 0 0 16,-12-3-1-16,0 1 0 0,-15 4 1 15,-6 5 2-15,-6 5 4 0,-6 10 2 16,-3 3 3-16,-2 13 0 0,-1 6 0 16,-1 8 1-16,-3 6 0 0,4 8-4 15,2 8-1-15,4 6-2 0,1 9 0 16,5 7 1-16,4 5-2 0,6 4-2 0,4-2-3 16,4 1-6-16,2-5-4 0,7-6-8 15,0-6-10-15,5-7-12 0,3-9-99 16,5-6-105-16,3-2-252 0</inkml:trace>
  <inkml:trace contextRef="#ctx0" brushRef="#br0" timeOffset="49202.11">16926 5917 535 0,'-11'0'118'0,"2"6"0"0,3 6-87 15,6 7-14-15,0 2-9 0,0 6-3 16,7 3-2-16,1 3 0 0,3-2-1 16,-2-4-1-16,3 3 0 0,0-6-1 15,-3-4 0-15,3-4-1 0,0-5 1 16,-3-3 1-16,5-8 0 0,-2-10 2 15,1-5 0-15,5-6 1 0,-1-4 0 16,2-6 0-16,0-5-1 0,0 1-1 16,0-3 0-16,-2 3 0 0,-1 5 0 0,-3 6 0 15,-3 3 1-15,0 11 0 0,-4 10 1 16,-3 10 2-16,-3 8 1 0,0 8-1 16,-6 7 1-16,2 8 1 0,-6 10-1 0,3 0-1 15,-2 4-2-15,3 3 0 0,1 0-2 16,5-4 0-16,0-6 0 0,0-5-1 15,7-6 0-15,-2-8 0 0,2-7 1 16,-1-7-2-16,-3-4-2 0,2-4-3 16,2-7-3-16,-2 0-5 0,-3-9-11 15,4-5-12-15,-4-5-99 0,3-10-103 16,2-5-251-16</inkml:trace>
  <inkml:trace contextRef="#ctx0" brushRef="#br0" timeOffset="49608.97">17538 5759 729 0,'-8'-18'155'0,"5"-2"-3"0,3 6-127 16,11 5-16-16,7 1-7 0,8 2-2 0,7 6-3 15,5 0-1-15,3 11 0 0,-2 4-1 16,-5 9-1-16,-6 6 0 0,-8 6-1 15,-10 7 3-15,-10-1 2 0,-10 0 1 16,-10-1 3-16,-7 1 0 0,-1-3 0 16,0-3-3-16,-1-8-8 0,9-5-8 15,5 0-4-15,9-5-2 0,12-4-1 16,9-2 1-16,10-1 4 0,9 0 7 0,6 3 6 16,4 1 4-16,2 0 2 0,-4 5-1 15,-6 2 0-15,-6 1 1 0,-9 2 0 16,-9 0 4-16,-12 1 6 0,-6 2 4 15,-13-3 8-15,-8 1 5 0,-6 0 4 16,-13-2-1-16,-1 2-4 0,-2-5-3 16,2 2-7-16,3-6-5 0,4-2-9 15,7-5-8-15,7-2-8 0,7-3-7 16,5-5-7-16,1 0-6 0,7 3-9 0,6-3-11 16,0-4-9-16,5 0-79 0,3-7-92 15,9-3-220-15</inkml:trace>
  <inkml:trace contextRef="#ctx0" brushRef="#br0" timeOffset="50058.75">18111 6281 487 0,'-5'0'111'15,"5"5"1"-15,-2 0-87 0,2-5-5 16,0 3-1-16,6-3 0 0,2 0-4 16,5-8-5-16,5-5-1 0,4-6-1 15,9-4-1-15,5-7-1 0,6-4-2 16,2-4-2-16,3-7 1 0,-2-3-2 15,-3-2 1-15,-2-2-1 0,-9 0 1 16,-5 5-1-16,-7 3 1 0,-6 8 3 0,-5 10 1 16,-2 10-1-16,-6 8-1 0,0 8-1 15,0 5 1-15,0 9-1 0,0 12-2 16,0 9-1-16,-4 8 1 0,4 8 2 16,0 6 0-16,-6 4 0 0,3 5-1 15,-1-7 1-15,-5 3 0 0,4-4 1 16,-5-2 0-16,3-5 0 0,0-7 0 15,1-6 0-15,1-3 0 0,1-12 0 16,4-7-1-16,-3-6-3 0,3-6-5 16,0-4-9-16,0 0-18 0,0-4-103 0,3-10-110 15,1-3-270-15</inkml:trace>
  <inkml:trace contextRef="#ctx0" brushRef="#br0" timeOffset="50845.31">19639 5728 601 0,'0'0'125'0,"0"4"1"0,-5 9-104 16,5 9-17-16,-6 11-3 0,6 9 1 15,0 5 2-15,-4 4-1 0,4 6 0 16,0 5 0-16,-3-7 0 0,3-2 0 16,-6 1 0-16,3-2-1 0,0-3-1 15,3-7 1-15,-6-8-3 0,6-3-4 0,0-7-8 16,0-10-8-16,-2-6-9 0,2-8-103 16,0-7-104-16,0-11-252 0</inkml:trace>
  <inkml:trace contextRef="#ctx0" brushRef="#br0" timeOffset="51080.71">19873 5692 570 0,'-6'-8'135'16,"-1"-1"2"-16,-3 5-55 0,3 4-67 15,3 0-10-15,-1 0-3 0,-1 0-1 16,-2 0-2-16,-9 0-2 0,-6 0 1 15,-5 3 0-15,-9 2 2 0,-4 0 2 16,-11 1-1-16,-7 4 1 0,-1 1-1 0,-4 0 1 16,2-1-4-16,2 0-7 0,8 1-7 15,6 0-15-15,15-2-1 0,12-3-103 16,13 0-104-16,15-6-244 0</inkml:trace>
  <inkml:trace contextRef="#ctx0" brushRef="#br0" timeOffset="51361.97">20218 5520 588 0,'-13'5'137'0,"-3"5"1"16,-6 7-56-16,2 13-71 0,1 8-6 16,1 12-1-16,0 6 0 0,5 7-2 15,4 5-1-15,-3 2 0 0,2 0-2 0,1 2 0 16,-5-5 3-16,1 0 1 15,-7-3 5-15,2-2 4 0,-3-5 5 16,-1-5 4-16,-3-8 4 0,-1-4 3 0,2-9 0 16,-2-11-2-16,-1-4-2 0,-2-6-4 15,1-5-4-15,-4-5-6 0,-1-8-11 16,-1-2-10-16,-4-4-14 0,-1-3-10 16,-1 0-12-16,3 1-12 0,-2 3-16 0,2 2-92 15,1 7-105-15,5-1-247 0</inkml:trace>
  <inkml:trace contextRef="#ctx0" brushRef="#br0" timeOffset="51919.95">20356 6841 481 0,'-8'0'122'15,"-5"-5"6"-15,-3 3-66 0,-7 2-18 16,4-6-7-16,-7 6-5 0,-2-3-6 15,-4 3-4-15,-3 0-2 0,-9 6-2 16,-2-2-1-16,-11 0 1 0,-6 1-1 16,-9 3-1-16,-3-1 0 0,-13 0 0 15,-8 3-2-15,-6-1-2 0,-7 0-1 0,-10 6-3 16,-7-2-2-16,-12 1-1 0,-5 1-2 16,-6 0-1-16,-5 0 0 0,-6 1-1 15,-3-3 0-15,-3 2 0 0,-2-2 0 16,-3-2 0-16,1 1 1 15,-3-1 0-15,0-2 1 0,-3 1 0 0,2-4 1 16,-4-1 1-16,5 0-1 0,-2-5 0 16,2 0 1-16,7 6 0 0,1-6 0 15,8 4 0-15,5 1 1 0,3 1 0 0,7 1 1 16,4 1 1-16,5 1 2 0,7 2 1 16,10-2-1-16,9 0 0 0,8-2-1 15,15 4-1-15,13-6-2 0,8 0-2 16,13-5-3-16,7 0-3 0,14 4-7 15,5-8-12-15,11-2-18 0,13-4-14 16,10-2-15-16,12-6 30 0,10-6-145 0,8-9-121 16,9-10-282-16</inkml:trace>
  <inkml:trace contextRef="#ctx0" brushRef="#br0" timeOffset="78030.14">14347 8397 500 0,'10'-15'108'0,"0"-5"0"15,4-4-85-15,9 2-12 0,4-7-5 16,2-7-3-16,8-2-1 0,2-3 0 16,3-7-1-16,2-8-1 0,3-5 0 15,-1 1 0-15,0-1 0 0,-4 2 0 16,-3 4 1-16,-5 8 1 0,-6 8 2 15,-9 12 3-15,-3 7 3 0,-6 7 0 16,-5 6 1-16,-5 7-2 0,0 0 0 0,0 7-1 16,0 10 0-16,-7 6-1 0,1 11 1 15,0 12 0-15,-1 12 2 0,0 6 0 16,-3 4-1-16,5-3-2 0,-1 5-1 16,0-9-2-16,2-7-1 0,4-5 0 15,0-9-2-15,0-7 1 0,0-6 0 16,6-8-2-16,-2-5-2 0,-4-7-2 0,4-7-9 15,-4 0-16-15,0-11-104 0,-6-6-105 16,0-2-266-16</inkml:trace>
  <inkml:trace contextRef="#ctx0" brushRef="#br0" timeOffset="79253.17">15677 7683 418 0,'3'-9'103'0,"-3"0"3"16,4 1-59-16,-4 3-15 0,0 2-7 16,0-2-3-16,-6 2-4 0,3-2-5 15,-1 5-2-15,-2 0-2 0,2-4 0 16,-5 4 0-16,2 0 0 0,0 9 0 15,-3 2 0-15,-2 7 0 0,-1 5 0 0,-1 12 0 16,1 11 0-16,-4 8-2 0,3 6 0 16,1 2 0-16,3-2-2 15,4 2-1-15,6-10 0 0,0-8-2 0,13-11 1 16,7-9 0-16,9-9-1 0,5-12 1 16,8-10 0-16,9-5 0 0,7-13 0 15,0-9-1-15,0-7-1 0,-5-11-2 16,-4-3-1-16,-11-6-2 0,-9-4-1 0,-10-1-1 15,-14 5 0-15,-9 4 0 0,-11 9 2 16,-9 7 2-16,-11 9 2 0,-6 10 2 16,-3 11 0-16,-3 5 2 0,-2 10 1 15,2 11-1-15,5 10 0 0,2 10-1 16,7 2 0-16,7 9-1 0,7 6-1 16,12 5-4-16,7-1-4 0,6-5-8 15,7-6-9-15,10-2-10 0,5-5-14 0,7-10-86 16,1-7-93-16,3-8-219 0</inkml:trace>
  <inkml:trace contextRef="#ctx0" brushRef="#br0" timeOffset="79632.05">16263 7889 601 0,'-3'21'123'16,"3"7"2"-16,-4 9-113 0,4 7-9 15,0 3 0-15,10 0 0 0,1-4 0 16,5-5-1-16,4-8 0 0,6-8-2 0,2-8 1 16,7-4-1-16,-2-10 0 0,3-10 0 15,-2-7 1-15,3-7 0 0,-4-9 1 16,1-6 0-16,-4-14 0 0,-3-6 0 15,-3-4 0-15,-6-9-1 0,-9 1 0 16,-4 3 0-16,-11 3 0 0,-9 10-1 16,-6 11 1-16,-8 13 0 0,-2 15 0 0,-6 11 0 15,-8 11 1-15,2 12-1 16,-1 15 1-16,1 6-1 0,2 13 1 16,6 5-1-16,8 6 0 0,9 3 1 0,7-3-4 15,11-5-6-15,9-7-8 0,5-7-12 16,7-8-102-16,5-12-105 0,6-10-256 15</inkml:trace>
  <inkml:trace contextRef="#ctx0" brushRef="#br0" timeOffset="80249.13">16855 8001 439 0,'0'6'108'0,"0"-6"3"0,6 0-29 15,-2 4-64-15,6-4-7 0,1 0-1 16,4 0 1-16,4-5-1 0,2-5-1 0,3-8 0 15,0-6-1-15,6-8-1 0,1-4-1 16,3-12 0-16,2 0-1 0,2 1-1 16,3-2 0-16,-1 4 0 15,0 2-2-15,-4 5 0 0,-6 8 0 0,-4 5-2 16,-5 5 1-16,-4 6-1 0,-8 4-1 16,-2 4 0-16,-3 6 0 0,-4 4 0 15,0 6 1-15,0 4 0 0,0 6 1 16,-6 7 1-16,1 9 1 0,-3 5 1 0,0 4 0 15,-2 8 1-15,-4 6-1 0,5 1 1 16,-4 3-1-16,-4-5 0 0,4-4-2 16,4-3 1-16,-2-8-2 0,5-9 1 15,3-6-1-15,3-5-1 0,0-6 1 16,0-3 0-16,3-6 0 0,-3-2 0 16,5-1 1-16,-5-5-4 0,0 0-4 0,-5-10-10 15,5 2-14-15,-4-4-101 0,-1-5-105 16,-1 0-259-16</inkml:trace>
  <inkml:trace contextRef="#ctx0" brushRef="#br0" timeOffset="80974.42">18083 7615 410 0,'-16'0'101'0,"1"0"5"0,1-8-62 15,2 0-10-15,3-2-4 0,2-1-5 16,2-3-6-16,5 0-5 0,0-1-4 15,8-3-2-15,4 2-2 0,3 0-2 16,7 0 0-16,1 4 0 0,2 4-1 16,1 3 0-16,2 10 0 0,-2 7-1 0,-5 7 0 15,-2 7-1-15,-8 4 1 0,-7 8 0 16,-8 6 0-16,-8 3-1 16,-9 2 1-16,-7 6 0 0,-2 1 1 0,-3 1 2 15,0-4 1-15,1-6 1 0,3-3 0 16,4-7 1-16,1-5-2 0,9-9-1 15,4-3-1-15,11-3-3 0,5 0 0 0,7-3-1 16,9-4 1-16,7-7 0 0,11-3 0 16,8-3 1-16,12-7-1 0,5-1 0 15,6-4-2-15,2 2-3 0,-1 0-5 16,-4 3-8-16,-6 1-11 0,-8 1-41 16,-11 2-60-16,-8 2-92 0,-8 4-205 15</inkml:trace>
  <inkml:trace contextRef="#ctx0" brushRef="#br0" timeOffset="81613.92">19066 7375 510 0,'-17'-25'114'0,"-1"-1"3"16,1 5-88-16,-4 3-7 16,4 7-5-16,-1 1-5 0,0 6-2 0,4 4-3 15,-1 15-3-15,1 9-1 0,-4 6-1 16,1 9-1-16,1 6-1 0,3 2 1 16,1 1-1-16,4-5 1 0,3-3-1 15,12-9 0-15,0-4 0 0,9-8-2 0,4-7 0 16,6-7-2-16,4-5-1 0,3-11-3 15,0-6 0-15,3-5-1 0,-2-5 2 16,-6-3-1-16,-3-6 2 0,-5 2 2 16,-4 1 2-16,-7 5 3 0,-5 5 2 15,-4 6 0-15,0 7 0 0,0 10 1 16,-3 10 0-16,0 11 0 0,-1 5-2 16,1 8 0-16,-4 10 0 0,1 6 0 0,0 0 1 15,3 7-2-15,3-3 1 0,-4 2-1 16,4-3 1-16,4-5 0 0,-1-4 1 15,2-2 1-15,-2-6 1 0,-3-7 0 16,0-4 2-16,-6-4 1 0,-1-2 0 16,-6-4-1-16,-3-4-1 0,-6-3 0 0,-5-1-2 15,-7-3-1-15,-5 0-2 16,-3-4-1-16,-1 0-3 0,-2-4-5 16,4 4-5-16,7-7-9 0,6 2-12 0,9-5-93 15,9-3-97-15,10-2-238 0</inkml:trace>
  <inkml:trace contextRef="#ctx0" brushRef="#br0" timeOffset="82118.75">19310 7242 593 0,'-12'-22'129'16,"1"1"0"-16,11 4-104 0,11 9-10 0,11 8-7 15,8 4-4-15,11 3-3 0,5 0 0 16,7 4 1-16,2-4-1 0,-5 5-1 16,-2 0 1-16,-3 1-1 0,-6 1 0 15,-5 6-1-15,-7 3 1 0,-5 5 2 16,-5 7 1-16,-10 5 1 0,-7 4 2 15,-4 5 0-15,-5 1 0 0,-9 4 0 16,-1 1-1-16,-4-1-2 0,3 2-1 0,0-1-1 16,3-1 0-16,1-4 0 0,4-6 0 15,5-3 0-15,0-7-1 0,0-9 1 16,1-7-1-16,4-5 0 0,2-6 0 16,-5-7-1-16,5 0-4 0,-4-9-2 15,0-4-2-15,-3-8 0 0,-1-5 0 16,-2-5 0-16,-1-1 2 0,-1 0 7 0,2 1 7 15,-1 4 6-15,2 7 5 0,1 6 4 16,2 4 0-16,0 4-3 0,6 6-4 16,0 0-4-16,10 7-4 0,2 0-6 15,5-1-2-15,3 1-1 0,10-4 2 16,7-3 0-16,3 0-3 0,4 0-5 16,5-10-7-16,4 1-10 0,-1-4-14 15,0 4 17-15,-6-4-125 0,1-1-109 16,-5-1-262-16</inkml:trace>
  <inkml:trace contextRef="#ctx0" brushRef="#br0" timeOffset="82750.7">20528 7238 268 0,'0'-8'85'0,"0"-2"2"0,-7 1-13 15,7 1-25-15,-4 1-21 0,4 2-13 0,0 0-7 16,-3 5-4-16,3-4-2 16,0 4 1-16,0 0 3 0,0 0 6 0,0 0 6 15,0 0 7-15,0 0 5 0,0 0 3 16,0 0 0-16,-5 9-3 0,5 3-2 15,-3 5-3-15,-3 13-4 0,-1 10-4 16,-5 11-3-16,6 5 1 0,-4 4-2 16,0 4-4-16,2 0-3 0,2-8-2 15,1-4-2-15,5-7 0 0,-4-3-1 16,4-4 0-16,4-7 1 0,1-5-3 0,-3-2-2 16,4-5-5-16,-6-5-7 0,5-3-10 15,-5-2-10-15,5-4-14 0,-5-5-89 16,0-8-96-16,-4-5-228 0</inkml:trace>
  <inkml:trace contextRef="#ctx0" brushRef="#br0" timeOffset="83016.03">20746 7126 543 0,'-19'0'116'0,"0"0"2"0,-1 0-95 0,3 0-11 16,-1 8-3-16,-2-8-2 0,-2 2 1 15,-6-2 1-15,-1-4-1 0,-6 0 2 16,-3-2 1-16,-2-3 0 0,1 0 0 16,0-3-1-16,8 4-2 0,3 0-3 15,8 0-6-15,7 3-14 0,8 1-14 16,5 4-17-16,9 0-86 0,9 6-100 0,6 3-232 15</inkml:trace>
  <inkml:trace contextRef="#ctx0" brushRef="#br0" timeOffset="83384.56">21225 7065 570 0,'-8'-6'126'15,"-2"-1"0"-15,-3 7-84 0,1 0-30 0,0 5-7 16,2 1-2-16,0 2-1 0,4 2-1 16,-1 1-1-16,0 0 0 0,0 3 1 15,-1 5-1-15,-4 4 0 0,0 3 1 16,-1 9 0-16,0 8-1 0,0 7 1 16,3 6 0-16,-1 4 0 0,5 4 0 15,3 4 0-15,3-1-1 0,0-1 1 16,7-3-1-16,-1-2 1 0,2-1-1 0,0-10 0 15,-1-6 1-15,-1-5 3 0,-2-7 3 16,-4-8 8-16,-4-7 9 0,-3-4 6 16,-8-5 3-16,-4-5 1 0,-8-3-1 15,-7 0-5-15,-3-5-7 0,-5-3-8 16,-1-2-6-16,2 0-4 0,5-1-3 16,5 0-4-16,7 1-7 0,7-1-12 15,6 1-11-15,11-3-10 0,0-2-12 16,17-1-15-16,4-5-89 0,8-1-100 0,9-6-227 15</inkml:trace>
  <inkml:trace contextRef="#ctx0" brushRef="#br0" timeOffset="83637.89">21468 6603 607 0,'-16'-21'127'0,"-1"7"0"16,10 10-110-16,7 4-10 0,10 8-5 15,6 2-1-15,4 5-1 0,5 1 0 16,1 1 1-16,3 0-1 0,1-3 1 16,0-1-1-16,1-6 1 0,1-3-1 0,1-4 1 15,0 0-2-15,2 0-5 0,0 0-13 16,-5 0-21-16,-2-4-88 0,-6 8-99 15,-5 2-244-15</inkml:trace>
  <inkml:trace contextRef="#ctx0" brushRef="#br0" timeOffset="83798.03">21606 6973 631 0,'-20'6'140'0,"6"-6"0"15,3 0-103-15,11 9-19 0,11-2-9 16,8 1-10-16,9-1-7 0,10-3-6 15,10 3-4-15,6-7-6 0,9 3-11 16,-1-3-11-16,-4-5-22 0,-2 0-63 16,-7 0-86-16,-7-5-196 0</inkml:trace>
  <inkml:trace contextRef="#ctx0" brushRef="#br0" timeOffset="84218">20033 6914 555 0,'-7'-5'124'0,"7"-4"0"15,11 5-89-15,6 4-13 0,14-7-10 0,12 7-6 16,18-7-2-16,10 3 0 0,12-2 0 16,3-3-1-16,11-2-2 0,-1-2 2 15,2-1-2-15,-6 0-3 0,-11 0-11 16,-8 1-14-16,-7 1-102 0,-9 0-103 16,-22-1-263-16</inkml:trace>
  <inkml:trace contextRef="#ctx0" brushRef="#br0" timeOffset="86499.21">22425 6643 532 0,'0'0'113'16,"-4"0"0"-16,4-7-98 0,3 5-6 15,6-3-5-15,4-4-1 0,6-1-1 16,4-2-1-16,6-2 4 0,2-2 2 16,1 2 2-16,2 1 0 0,-2 3 1 15,-3 3 0-15,-5 7 0 0,-3 0-3 16,-3 14-2-16,-7 3 0 0,-7 9 0 15,-4 7 0-15,-10 6 1 0,-7 6 0 0,-3 5 1 16,-6 4 0-16,-3-3-1 0,-2-4 1 16,-5-4-1-16,3-2 0 0,3-14-2 15,7-4 0-15,3-7-1 0,10-3-2 16,10-2 0-16,10-3-2 0,13 2 1 16,7 1-1-16,7 2 0 0,8 2 0 15,6 3 1-15,5 8-1 0,3 2 2 16,0 5-2-16,-1 5 1 0,-4 5 0 0,-6 3-1 15,-4 0-1-15,-13-4 1 0,-8-2-2 16,-13-4 3-16,-10-2 1 0,-10-3 4 16,-13 1 4-16,-10-2 1 0,-9-2 1 15,-6-3 2-15,-1-4-2 0,-3-6-1 16,1-1-3-16,5-8-3 0,5-6-1 16,5 0-2-16,7 0-7 0,4-7-9 0,2 0-12 15,8-7 5-15,3 1-123 0,8-2-116 16,4-4-279-16</inkml:trace>
  <inkml:trace contextRef="#ctx0" brushRef="#br0" timeOffset="86983.03">23209 6836 566 0,'-18'-13'124'15,"6"-3"-1"-15,5 3-98 0,11 1-7 0,8 1-11 16,9-4-4-16,9 0-1 0,12 1-1 16,6 1 1-16,4 9 1 0,1 4 1 15,0 6 2-15,-7 7 0 0,-6 11 2 16,-12 4 0-16,-7 4-1 0,-8 3 0 15,-9 2-1-15,-4 3-1 0,-13 1-2 16,-2-4 0-16,-7 2-2 0,-1-3-2 16,2-3 0-16,-1-2-1 0,5-4-2 15,11-4 1-15,6-1-1 0,9-4 1 0,9 3 1 16,7 0 1-16,-1-3-1 16,5 5 1-16,-3 0 0 0,1-1 0 0,-4-1 1 15,-5 0-1-15,-3-3 0 0,-3 2 2 16,-2-3 1-16,-10 3 2 0,-4 0 0 15,-9 2 2-15,-1 1-1 0,-7 1 2 16,-6-1-1-16,-8-1-1 0,-3-1 1 0,-3-1 0 16,-3-4 2-16,-1-2 1 0,5-3 0 15,5-5 0-15,4-2-1 0,7-4-3 16,8 0-10-16,6-9-11 0,5-2-15 16,5-3-14-16,5-3-101 0,4 1-110 15,-1-2-255-15</inkml:trace>
  <inkml:trace contextRef="#ctx0" brushRef="#br0" timeOffset="87308.08">24665 6404 529 0,'0'-8'109'0,"5"3"3"0,-5 11-94 15,0 13-1-15,0 7-1 0,0 13 3 16,-12 12 2-16,-2 9 1 0,-6 15 0 16,-6 5-1-16,-2 5-3 0,-9 2-2 15,0 3-3-15,-2-5-1 0,2-3-1 16,4-11-4-16,3-11-2 0,6-7-2 0,5-10-2 15,5-11 1-15,6-10-1 16,1-7-3-16,1-5-5 0,1-4-8 16,3-6-13-16,2-3-17 0,-6-12-98 0,6-9-107 15,0-7-255-15</inkml:trace>
  <inkml:trace contextRef="#ctx0" brushRef="#br0" timeOffset="87623.66">24200 6563 616 0,'-19'-9'130'0,"-2"2"2"0,-3 7-113 16,4 7-4-16,6 6-9 0,-1 6-2 16,4 8 0-16,5 2-1 0,6 1-1 15,0 4 0-15,6-2-1 0,6-1 0 0,2-3 0 16,3-12 1-16,5-4-1 0,4-12-1 15,0-4 0-15,2-12-1 0,-3-8 1 16,0-3-1-16,-8-2-1 0,-5 0 1 16,-12 3 1-16,0 4 1 0,-21 5 0 15,3 8 1-15,-9 2 1 0,-5 7-1 16,4 4 0-16,-2 3 0 0,2 7-1 16,6 5-1-16,10 0-5 0,5 1-7 15,7 1-13-15,11 0-14 0,5-1-97 0,11-6-104 16,6-4-251-16</inkml:trace>
  <inkml:trace contextRef="#ctx0" brushRef="#br0" timeOffset="88064.42">24582 7631 469 0,'-10'4'126'16,"2"0"3"-16,-4 4-30 0,5 4-60 15,-1 3-12-15,4 4-8 0,4-1-7 16,0 2-3-16,9 2-3 0,1-1-2 16,7-4-1-16,3-4-1 0,1-4 0 0,4-9 0 15,2 0-1-15,0-10 1 0,-4-7 0 16,0-5-1-16,-4-2 2 0,-6 0-1 16,-5-1 0-16,-8 0-1 0,-6 2 1 15,-6 5 2-15,-4 1 3 0,-4 6 1 16,-4 5 1-16,-3 6 0 0,-1 0 0 15,-2 11-1-15,7 3-2 0,0 8-2 16,8 3-3-16,3 0-6 0,10 1-8 0,7 0-9 16,5-3-17-16,9-8-108 0,7-11-115 15,1-7-279-15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1" y="2"/>
            <a:ext cx="3076363"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47" tIns="47374" rIns="94747" bIns="47374" numCol="1" anchor="t" anchorCtr="0" compatLnSpc="1">
            <a:prstTxWarp prst="textNoShape">
              <a:avLst/>
            </a:prstTxWarp>
          </a:bodyPr>
          <a:lstStyle>
            <a:lvl1pPr algn="l">
              <a:defRPr/>
            </a:lvl1pPr>
          </a:lstStyle>
          <a:p>
            <a:endParaRPr lang="de-DE"/>
          </a:p>
        </p:txBody>
      </p:sp>
      <p:sp>
        <p:nvSpPr>
          <p:cNvPr id="9219" name="Rectangle 3"/>
          <p:cNvSpPr>
            <a:spLocks noGrp="1" noChangeArrowheads="1"/>
          </p:cNvSpPr>
          <p:nvPr>
            <p:ph type="dt" idx="1"/>
          </p:nvPr>
        </p:nvSpPr>
        <p:spPr bwMode="auto">
          <a:xfrm>
            <a:off x="4021295" y="2"/>
            <a:ext cx="3076363"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47" tIns="47374" rIns="94747" bIns="47374" numCol="1" anchor="t" anchorCtr="0" compatLnSpc="1">
            <a:prstTxWarp prst="textNoShape">
              <a:avLst/>
            </a:prstTxWarp>
          </a:bodyPr>
          <a:lstStyle>
            <a:lvl1pPr algn="r">
              <a:defRPr/>
            </a:lvl1pPr>
          </a:lstStyle>
          <a:p>
            <a:endParaRPr lang="de-DE"/>
          </a:p>
        </p:txBody>
      </p:sp>
      <p:sp>
        <p:nvSpPr>
          <p:cNvPr id="9220" name="Rectangle 4"/>
          <p:cNvSpPr>
            <a:spLocks noGrp="1" noRot="1" noChangeAspect="1" noChangeArrowheads="1" noTextEdit="1"/>
          </p:cNvSpPr>
          <p:nvPr>
            <p:ph type="sldImg" idx="2"/>
          </p:nvPr>
        </p:nvSpPr>
        <p:spPr bwMode="auto">
          <a:xfrm>
            <a:off x="992188" y="766763"/>
            <a:ext cx="5114925" cy="38369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709931" y="4861442"/>
            <a:ext cx="5679440"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47" tIns="47374" rIns="94747" bIns="47374"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9222" name="Rectangle 6"/>
          <p:cNvSpPr>
            <a:spLocks noGrp="1" noChangeArrowheads="1"/>
          </p:cNvSpPr>
          <p:nvPr>
            <p:ph type="ftr" sz="quarter" idx="4"/>
          </p:nvPr>
        </p:nvSpPr>
        <p:spPr bwMode="auto">
          <a:xfrm>
            <a:off x="1" y="9721108"/>
            <a:ext cx="3076363"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47" tIns="47374" rIns="94747" bIns="47374" numCol="1" anchor="b" anchorCtr="0" compatLnSpc="1">
            <a:prstTxWarp prst="textNoShape">
              <a:avLst/>
            </a:prstTxWarp>
          </a:bodyPr>
          <a:lstStyle>
            <a:lvl1pPr algn="l">
              <a:defRPr/>
            </a:lvl1pPr>
          </a:lstStyle>
          <a:p>
            <a:endParaRPr lang="de-DE"/>
          </a:p>
        </p:txBody>
      </p:sp>
      <p:sp>
        <p:nvSpPr>
          <p:cNvPr id="9223" name="Rectangle 7"/>
          <p:cNvSpPr>
            <a:spLocks noGrp="1" noChangeArrowheads="1"/>
          </p:cNvSpPr>
          <p:nvPr>
            <p:ph type="sldNum" sz="quarter" idx="5"/>
          </p:nvPr>
        </p:nvSpPr>
        <p:spPr bwMode="auto">
          <a:xfrm>
            <a:off x="4021295" y="9721108"/>
            <a:ext cx="3076363"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47" tIns="47374" rIns="94747" bIns="47374" numCol="1" anchor="b" anchorCtr="0" compatLnSpc="1">
            <a:prstTxWarp prst="textNoShape">
              <a:avLst/>
            </a:prstTxWarp>
          </a:bodyPr>
          <a:lstStyle>
            <a:lvl1pPr algn="r">
              <a:defRPr/>
            </a:lvl1pPr>
          </a:lstStyle>
          <a:p>
            <a:fld id="{7CDB261C-854E-4DE0-8EF9-C88376CD1D71}" type="slidenum">
              <a:rPr lang="de-DE"/>
              <a:pPr/>
              <a:t>‹Nr.›</a:t>
            </a:fld>
            <a:endParaRPr lang="de-DE"/>
          </a:p>
        </p:txBody>
      </p:sp>
    </p:spTree>
    <p:extLst>
      <p:ext uri="{BB962C8B-B14F-4D97-AF65-F5344CB8AC3E}">
        <p14:creationId xmlns:p14="http://schemas.microsoft.com/office/powerpoint/2010/main" val="16698176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a:t>Water</a:t>
            </a:r>
            <a:r>
              <a:rPr lang="de-DE" dirty="0"/>
              <a:t> </a:t>
            </a:r>
            <a:r>
              <a:rPr lang="de-DE" dirty="0" err="1"/>
              <a:t>wheel</a:t>
            </a:r>
            <a:r>
              <a:rPr lang="de-DE" dirty="0"/>
              <a:t> </a:t>
            </a:r>
            <a:r>
              <a:rPr lang="de-DE" dirty="0" err="1"/>
              <a:t>converts</a:t>
            </a:r>
            <a:r>
              <a:rPr lang="de-DE" dirty="0"/>
              <a:t> </a:t>
            </a:r>
            <a:r>
              <a:rPr lang="de-DE" dirty="0" err="1"/>
              <a:t>kinetic</a:t>
            </a:r>
            <a:r>
              <a:rPr lang="de-DE" dirty="0"/>
              <a:t> </a:t>
            </a:r>
            <a:r>
              <a:rPr lang="de-DE" dirty="0" err="1"/>
              <a:t>energy</a:t>
            </a:r>
            <a:r>
              <a:rPr lang="de-DE" dirty="0"/>
              <a:t> </a:t>
            </a:r>
            <a:r>
              <a:rPr lang="de-DE" dirty="0" err="1"/>
              <a:t>of</a:t>
            </a:r>
            <a:r>
              <a:rPr lang="de-DE" dirty="0"/>
              <a:t> </a:t>
            </a:r>
            <a:r>
              <a:rPr lang="de-DE" dirty="0" err="1"/>
              <a:t>water</a:t>
            </a:r>
            <a:r>
              <a:rPr lang="de-DE" dirty="0"/>
              <a:t> </a:t>
            </a:r>
            <a:r>
              <a:rPr lang="de-DE" dirty="0" err="1"/>
              <a:t>is</a:t>
            </a:r>
            <a:r>
              <a:rPr lang="de-DE" dirty="0"/>
              <a:t> </a:t>
            </a:r>
            <a:r>
              <a:rPr lang="de-DE" dirty="0" err="1"/>
              <a:t>converted</a:t>
            </a:r>
            <a:r>
              <a:rPr lang="de-DE" dirty="0"/>
              <a:t> </a:t>
            </a:r>
            <a:r>
              <a:rPr lang="de-DE" dirty="0" err="1"/>
              <a:t>into</a:t>
            </a:r>
            <a:r>
              <a:rPr lang="de-DE" dirty="0"/>
              <a:t> </a:t>
            </a:r>
            <a:r>
              <a:rPr lang="de-DE" dirty="0" err="1"/>
              <a:t>mechanical</a:t>
            </a:r>
            <a:r>
              <a:rPr lang="de-DE" dirty="0"/>
              <a:t> </a:t>
            </a:r>
            <a:r>
              <a:rPr lang="de-DE" dirty="0" err="1"/>
              <a:t>movement</a:t>
            </a:r>
            <a:r>
              <a:rPr lang="de-DE" dirty="0"/>
              <a:t>.</a:t>
            </a:r>
          </a:p>
        </p:txBody>
      </p:sp>
      <p:sp>
        <p:nvSpPr>
          <p:cNvPr id="4" name="Foliennummernplatzhalter 3"/>
          <p:cNvSpPr>
            <a:spLocks noGrp="1"/>
          </p:cNvSpPr>
          <p:nvPr>
            <p:ph type="sldNum" sz="quarter" idx="5"/>
          </p:nvPr>
        </p:nvSpPr>
        <p:spPr/>
        <p:txBody>
          <a:bodyPr/>
          <a:lstStyle/>
          <a:p>
            <a:fld id="{7CDB261C-854E-4DE0-8EF9-C88376CD1D71}" type="slidenum">
              <a:rPr lang="de-DE" smtClean="0"/>
              <a:pPr/>
              <a:t>3</a:t>
            </a:fld>
            <a:endParaRPr lang="de-DE"/>
          </a:p>
        </p:txBody>
      </p:sp>
    </p:spTree>
    <p:extLst>
      <p:ext uri="{BB962C8B-B14F-4D97-AF65-F5344CB8AC3E}">
        <p14:creationId xmlns:p14="http://schemas.microsoft.com/office/powerpoint/2010/main" val="22118752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Matrix: </a:t>
            </a:r>
            <a:r>
              <a:rPr lang="de-DE" dirty="0" err="1"/>
              <a:t>fuels</a:t>
            </a:r>
            <a:r>
              <a:rPr lang="de-DE" dirty="0"/>
              <a:t> – </a:t>
            </a:r>
            <a:r>
              <a:rPr lang="de-DE" dirty="0" err="1"/>
              <a:t>flows</a:t>
            </a:r>
            <a:endParaRPr lang="de-DE" dirty="0"/>
          </a:p>
          <a:p>
            <a:r>
              <a:rPr lang="de-DE" dirty="0" err="1"/>
              <a:t>Production</a:t>
            </a:r>
            <a:r>
              <a:rPr lang="de-DE" dirty="0"/>
              <a:t> – </a:t>
            </a:r>
            <a:r>
              <a:rPr lang="de-DE" dirty="0" err="1"/>
              <a:t>transformation</a:t>
            </a:r>
            <a:r>
              <a:rPr lang="de-DE" dirty="0"/>
              <a:t> – </a:t>
            </a:r>
            <a:r>
              <a:rPr lang="de-DE" dirty="0" err="1"/>
              <a:t>consumption</a:t>
            </a:r>
            <a:endParaRPr lang="de-DE" dirty="0"/>
          </a:p>
          <a:p>
            <a:r>
              <a:rPr lang="de-DE" dirty="0"/>
              <a:t>Accounting </a:t>
            </a:r>
            <a:r>
              <a:rPr lang="de-DE" dirty="0" err="1"/>
              <a:t>framework</a:t>
            </a:r>
            <a:r>
              <a:rPr lang="de-DE" dirty="0"/>
              <a:t> </a:t>
            </a:r>
            <a:r>
              <a:rPr lang="de-DE" dirty="0" err="1"/>
              <a:t>for</a:t>
            </a:r>
            <a:r>
              <a:rPr lang="de-DE" dirty="0"/>
              <a:t> </a:t>
            </a:r>
            <a:r>
              <a:rPr lang="de-DE" dirty="0" err="1"/>
              <a:t>compilation</a:t>
            </a:r>
            <a:r>
              <a:rPr lang="de-DE" dirty="0"/>
              <a:t> </a:t>
            </a:r>
            <a:r>
              <a:rPr lang="de-DE" dirty="0" err="1"/>
              <a:t>of</a:t>
            </a:r>
            <a:r>
              <a:rPr lang="de-DE" dirty="0"/>
              <a:t> </a:t>
            </a:r>
            <a:r>
              <a:rPr lang="de-DE" dirty="0" err="1"/>
              <a:t>data</a:t>
            </a:r>
            <a:r>
              <a:rPr lang="de-DE" dirty="0"/>
              <a:t> on all </a:t>
            </a:r>
            <a:r>
              <a:rPr lang="de-DE" dirty="0" err="1"/>
              <a:t>energy</a:t>
            </a:r>
            <a:r>
              <a:rPr lang="de-DE" dirty="0"/>
              <a:t> </a:t>
            </a:r>
            <a:r>
              <a:rPr lang="de-DE" dirty="0" err="1"/>
              <a:t>products</a:t>
            </a:r>
            <a:r>
              <a:rPr lang="de-DE" dirty="0"/>
              <a:t> </a:t>
            </a:r>
            <a:r>
              <a:rPr lang="de-DE" dirty="0" err="1"/>
              <a:t>entering</a:t>
            </a:r>
            <a:r>
              <a:rPr lang="de-DE" dirty="0"/>
              <a:t>, </a:t>
            </a:r>
            <a:r>
              <a:rPr lang="de-DE" dirty="0" err="1"/>
              <a:t>exiting</a:t>
            </a:r>
            <a:r>
              <a:rPr lang="de-DE" dirty="0"/>
              <a:t> and </a:t>
            </a:r>
            <a:r>
              <a:rPr lang="de-DE" dirty="0" err="1"/>
              <a:t>used</a:t>
            </a:r>
            <a:r>
              <a:rPr lang="de-DE" dirty="0"/>
              <a:t> </a:t>
            </a:r>
            <a:r>
              <a:rPr lang="de-DE" dirty="0" err="1"/>
              <a:t>within</a:t>
            </a:r>
            <a:r>
              <a:rPr lang="de-DE" dirty="0"/>
              <a:t> </a:t>
            </a:r>
            <a:r>
              <a:rPr lang="de-DE" dirty="0" err="1"/>
              <a:t>the</a:t>
            </a:r>
            <a:r>
              <a:rPr lang="de-DE" dirty="0"/>
              <a:t> </a:t>
            </a:r>
            <a:r>
              <a:rPr lang="de-DE" dirty="0" err="1"/>
              <a:t>territory</a:t>
            </a:r>
            <a:r>
              <a:rPr lang="de-DE" dirty="0"/>
              <a:t> </a:t>
            </a:r>
            <a:r>
              <a:rPr lang="de-DE" dirty="0" err="1"/>
              <a:t>of</a:t>
            </a:r>
            <a:r>
              <a:rPr lang="de-DE" dirty="0"/>
              <a:t> a </a:t>
            </a:r>
            <a:r>
              <a:rPr lang="de-DE" dirty="0" err="1"/>
              <a:t>country</a:t>
            </a:r>
            <a:r>
              <a:rPr lang="de-DE" dirty="0"/>
              <a:t> </a:t>
            </a:r>
            <a:r>
              <a:rPr lang="de-DE" dirty="0" err="1"/>
              <a:t>during</a:t>
            </a:r>
            <a:r>
              <a:rPr lang="de-DE" dirty="0"/>
              <a:t> a </a:t>
            </a:r>
            <a:r>
              <a:rPr lang="de-DE" dirty="0" err="1"/>
              <a:t>reference</a:t>
            </a:r>
            <a:r>
              <a:rPr lang="de-DE" dirty="0"/>
              <a:t> </a:t>
            </a:r>
            <a:r>
              <a:rPr lang="de-DE" dirty="0" err="1"/>
              <a:t>period</a:t>
            </a:r>
            <a:r>
              <a:rPr lang="de-DE" dirty="0"/>
              <a:t>.</a:t>
            </a:r>
          </a:p>
          <a:p>
            <a:r>
              <a:rPr lang="de-DE" dirty="0" err="1"/>
              <a:t>Contribution</a:t>
            </a:r>
            <a:r>
              <a:rPr lang="de-DE" dirty="0"/>
              <a:t> </a:t>
            </a:r>
            <a:r>
              <a:rPr lang="de-DE" dirty="0" err="1"/>
              <a:t>of</a:t>
            </a:r>
            <a:r>
              <a:rPr lang="de-DE" dirty="0"/>
              <a:t> different </a:t>
            </a:r>
            <a:r>
              <a:rPr lang="de-DE" dirty="0" err="1"/>
              <a:t>fuels</a:t>
            </a:r>
            <a:r>
              <a:rPr lang="de-DE" dirty="0"/>
              <a:t> </a:t>
            </a:r>
            <a:r>
              <a:rPr lang="de-DE" dirty="0" err="1"/>
              <a:t>to</a:t>
            </a:r>
            <a:r>
              <a:rPr lang="de-DE" dirty="0"/>
              <a:t> </a:t>
            </a:r>
            <a:r>
              <a:rPr lang="de-DE" dirty="0" err="1"/>
              <a:t>the</a:t>
            </a:r>
            <a:r>
              <a:rPr lang="de-DE" dirty="0"/>
              <a:t> </a:t>
            </a:r>
            <a:r>
              <a:rPr lang="de-DE" dirty="0" err="1"/>
              <a:t>economy</a:t>
            </a:r>
            <a:endParaRPr lang="de-DE" dirty="0"/>
          </a:p>
        </p:txBody>
      </p:sp>
      <p:sp>
        <p:nvSpPr>
          <p:cNvPr id="4" name="Foliennummernplatzhalter 3"/>
          <p:cNvSpPr>
            <a:spLocks noGrp="1"/>
          </p:cNvSpPr>
          <p:nvPr>
            <p:ph type="sldNum" sz="quarter" idx="5"/>
          </p:nvPr>
        </p:nvSpPr>
        <p:spPr/>
        <p:txBody>
          <a:bodyPr/>
          <a:lstStyle/>
          <a:p>
            <a:fld id="{7CDB261C-854E-4DE0-8EF9-C88376CD1D71}" type="slidenum">
              <a:rPr lang="de-DE" smtClean="0"/>
              <a:pPr/>
              <a:t>17</a:t>
            </a:fld>
            <a:endParaRPr lang="de-DE"/>
          </a:p>
        </p:txBody>
      </p:sp>
    </p:spTree>
    <p:extLst>
      <p:ext uri="{BB962C8B-B14F-4D97-AF65-F5344CB8AC3E}">
        <p14:creationId xmlns:p14="http://schemas.microsoft.com/office/powerpoint/2010/main" val="22865416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endParaRPr lang="de-DE" dirty="0"/>
          </a:p>
        </p:txBody>
      </p:sp>
      <p:sp>
        <p:nvSpPr>
          <p:cNvPr id="4" name="Foliennummernplatzhalter 3"/>
          <p:cNvSpPr>
            <a:spLocks noGrp="1"/>
          </p:cNvSpPr>
          <p:nvPr>
            <p:ph type="sldNum" sz="quarter" idx="5"/>
          </p:nvPr>
        </p:nvSpPr>
        <p:spPr/>
        <p:txBody>
          <a:bodyPr/>
          <a:lstStyle/>
          <a:p>
            <a:fld id="{7CDB261C-854E-4DE0-8EF9-C88376CD1D71}" type="slidenum">
              <a:rPr lang="de-DE" smtClean="0"/>
              <a:pPr/>
              <a:t>19</a:t>
            </a:fld>
            <a:endParaRPr lang="de-DE"/>
          </a:p>
        </p:txBody>
      </p:sp>
    </p:spTree>
    <p:extLst>
      <p:ext uri="{BB962C8B-B14F-4D97-AF65-F5344CB8AC3E}">
        <p14:creationId xmlns:p14="http://schemas.microsoft.com/office/powerpoint/2010/main" val="24301708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20</a:t>
            </a:fld>
            <a:endParaRPr lang="de-DE" altLang="de-DE"/>
          </a:p>
        </p:txBody>
      </p:sp>
    </p:spTree>
    <p:extLst>
      <p:ext uri="{BB962C8B-B14F-4D97-AF65-F5344CB8AC3E}">
        <p14:creationId xmlns:p14="http://schemas.microsoft.com/office/powerpoint/2010/main" val="29656289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21</a:t>
            </a:fld>
            <a:endParaRPr lang="de-DE" altLang="de-DE"/>
          </a:p>
        </p:txBody>
      </p:sp>
    </p:spTree>
    <p:extLst>
      <p:ext uri="{BB962C8B-B14F-4D97-AF65-F5344CB8AC3E}">
        <p14:creationId xmlns:p14="http://schemas.microsoft.com/office/powerpoint/2010/main" val="9385902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22</a:t>
            </a:fld>
            <a:endParaRPr lang="de-DE" altLang="de-DE"/>
          </a:p>
        </p:txBody>
      </p:sp>
    </p:spTree>
    <p:extLst>
      <p:ext uri="{BB962C8B-B14F-4D97-AF65-F5344CB8AC3E}">
        <p14:creationId xmlns:p14="http://schemas.microsoft.com/office/powerpoint/2010/main" val="24121655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23</a:t>
            </a:fld>
            <a:endParaRPr lang="de-DE" altLang="de-DE"/>
          </a:p>
        </p:txBody>
      </p:sp>
    </p:spTree>
    <p:extLst>
      <p:ext uri="{BB962C8B-B14F-4D97-AF65-F5344CB8AC3E}">
        <p14:creationId xmlns:p14="http://schemas.microsoft.com/office/powerpoint/2010/main" val="37762606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24</a:t>
            </a:fld>
            <a:endParaRPr lang="de-DE" altLang="de-DE"/>
          </a:p>
        </p:txBody>
      </p:sp>
    </p:spTree>
    <p:extLst>
      <p:ext uri="{BB962C8B-B14F-4D97-AF65-F5344CB8AC3E}">
        <p14:creationId xmlns:p14="http://schemas.microsoft.com/office/powerpoint/2010/main" val="17952746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Sorry </a:t>
            </a:r>
            <a:r>
              <a:rPr lang="de-DE" dirty="0" err="1"/>
              <a:t>for</a:t>
            </a:r>
            <a:r>
              <a:rPr lang="de-DE" dirty="0"/>
              <a:t> </a:t>
            </a:r>
            <a:r>
              <a:rPr lang="de-DE" dirty="0" err="1"/>
              <a:t>the</a:t>
            </a:r>
            <a:r>
              <a:rPr lang="de-DE" dirty="0"/>
              <a:t> </a:t>
            </a:r>
            <a:r>
              <a:rPr lang="de-DE" dirty="0" err="1"/>
              <a:t>horrid</a:t>
            </a:r>
            <a:r>
              <a:rPr lang="de-DE" dirty="0"/>
              <a:t> </a:t>
            </a:r>
            <a:r>
              <a:rPr lang="de-DE" dirty="0" err="1"/>
              <a:t>quality</a:t>
            </a:r>
            <a:r>
              <a:rPr lang="de-DE" dirty="0"/>
              <a:t> </a:t>
            </a:r>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25</a:t>
            </a:fld>
            <a:endParaRPr lang="de-DE" altLang="de-DE"/>
          </a:p>
        </p:txBody>
      </p:sp>
    </p:spTree>
    <p:extLst>
      <p:ext uri="{BB962C8B-B14F-4D97-AF65-F5344CB8AC3E}">
        <p14:creationId xmlns:p14="http://schemas.microsoft.com/office/powerpoint/2010/main" val="6761223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26</a:t>
            </a:fld>
            <a:endParaRPr lang="de-DE" altLang="de-DE"/>
          </a:p>
        </p:txBody>
      </p:sp>
    </p:spTree>
    <p:extLst>
      <p:ext uri="{BB962C8B-B14F-4D97-AF65-F5344CB8AC3E}">
        <p14:creationId xmlns:p14="http://schemas.microsoft.com/office/powerpoint/2010/main" val="31818444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27</a:t>
            </a:fld>
            <a:endParaRPr lang="de-DE" altLang="de-DE"/>
          </a:p>
        </p:txBody>
      </p:sp>
    </p:spTree>
    <p:extLst>
      <p:ext uri="{BB962C8B-B14F-4D97-AF65-F5344CB8AC3E}">
        <p14:creationId xmlns:p14="http://schemas.microsoft.com/office/powerpoint/2010/main" val="2540318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a:t>Synthetic</a:t>
            </a:r>
            <a:r>
              <a:rPr lang="de-DE" dirty="0"/>
              <a:t> </a:t>
            </a:r>
            <a:r>
              <a:rPr lang="de-DE" dirty="0" err="1"/>
              <a:t>fuels</a:t>
            </a:r>
            <a:r>
              <a:rPr lang="de-DE" dirty="0"/>
              <a:t> </a:t>
            </a:r>
            <a:r>
              <a:rPr lang="de-DE" dirty="0" err="1"/>
              <a:t>are</a:t>
            </a:r>
            <a:r>
              <a:rPr lang="de-DE" dirty="0"/>
              <a:t> </a:t>
            </a:r>
            <a:r>
              <a:rPr lang="de-DE" dirty="0" err="1"/>
              <a:t>produced</a:t>
            </a:r>
            <a:r>
              <a:rPr lang="de-DE" dirty="0"/>
              <a:t> </a:t>
            </a:r>
            <a:r>
              <a:rPr lang="de-DE" dirty="0" err="1"/>
              <a:t>through</a:t>
            </a:r>
            <a:r>
              <a:rPr lang="de-DE" dirty="0"/>
              <a:t> </a:t>
            </a:r>
            <a:r>
              <a:rPr lang="de-DE" dirty="0" err="1"/>
              <a:t>chemical</a:t>
            </a:r>
            <a:r>
              <a:rPr lang="de-DE" dirty="0"/>
              <a:t> </a:t>
            </a:r>
            <a:r>
              <a:rPr lang="de-DE" dirty="0" err="1"/>
              <a:t>conversion</a:t>
            </a:r>
            <a:r>
              <a:rPr lang="de-DE" dirty="0"/>
              <a:t>.</a:t>
            </a:r>
          </a:p>
        </p:txBody>
      </p:sp>
      <p:sp>
        <p:nvSpPr>
          <p:cNvPr id="4" name="Foliennummernplatzhalter 3"/>
          <p:cNvSpPr>
            <a:spLocks noGrp="1"/>
          </p:cNvSpPr>
          <p:nvPr>
            <p:ph type="sldNum" sz="quarter" idx="5"/>
          </p:nvPr>
        </p:nvSpPr>
        <p:spPr/>
        <p:txBody>
          <a:bodyPr/>
          <a:lstStyle/>
          <a:p>
            <a:fld id="{7CDB261C-854E-4DE0-8EF9-C88376CD1D71}" type="slidenum">
              <a:rPr lang="de-DE" smtClean="0"/>
              <a:pPr/>
              <a:t>4</a:t>
            </a:fld>
            <a:endParaRPr lang="de-DE"/>
          </a:p>
        </p:txBody>
      </p:sp>
    </p:spTree>
    <p:extLst>
      <p:ext uri="{BB962C8B-B14F-4D97-AF65-F5344CB8AC3E}">
        <p14:creationId xmlns:p14="http://schemas.microsoft.com/office/powerpoint/2010/main" val="1627181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a:t>calorific</a:t>
            </a:r>
            <a:r>
              <a:rPr lang="de-DE" dirty="0"/>
              <a:t> / </a:t>
            </a:r>
            <a:r>
              <a:rPr lang="de-DE" dirty="0" err="1"/>
              <a:t>heating</a:t>
            </a:r>
            <a:r>
              <a:rPr lang="de-DE" dirty="0"/>
              <a:t> / </a:t>
            </a:r>
            <a:r>
              <a:rPr lang="de-DE" dirty="0" err="1"/>
              <a:t>energy</a:t>
            </a:r>
            <a:r>
              <a:rPr lang="de-DE" dirty="0"/>
              <a:t> </a:t>
            </a:r>
            <a:r>
              <a:rPr lang="de-DE" dirty="0" err="1"/>
              <a:t>value</a:t>
            </a:r>
            <a:endParaRPr lang="de-DE" dirty="0"/>
          </a:p>
          <a:p>
            <a:r>
              <a:rPr lang="de-DE" dirty="0" err="1"/>
              <a:t>Calorific</a:t>
            </a:r>
            <a:r>
              <a:rPr lang="de-DE" dirty="0"/>
              <a:t> </a:t>
            </a:r>
            <a:r>
              <a:rPr lang="de-DE" dirty="0" err="1"/>
              <a:t>value</a:t>
            </a:r>
            <a:r>
              <a:rPr lang="de-DE" dirty="0"/>
              <a:t>: </a:t>
            </a:r>
            <a:r>
              <a:rPr lang="de-DE" dirty="0" err="1"/>
              <a:t>amount</a:t>
            </a:r>
            <a:r>
              <a:rPr lang="de-DE" dirty="0"/>
              <a:t> </a:t>
            </a:r>
            <a:r>
              <a:rPr lang="de-DE" dirty="0" err="1"/>
              <a:t>of</a:t>
            </a:r>
            <a:r>
              <a:rPr lang="de-DE" dirty="0"/>
              <a:t> </a:t>
            </a:r>
            <a:r>
              <a:rPr lang="de-DE" dirty="0" err="1"/>
              <a:t>heat</a:t>
            </a:r>
            <a:r>
              <a:rPr lang="de-DE" dirty="0"/>
              <a:t> </a:t>
            </a:r>
            <a:r>
              <a:rPr lang="de-DE" dirty="0" err="1"/>
              <a:t>released</a:t>
            </a:r>
            <a:r>
              <a:rPr lang="de-DE" dirty="0"/>
              <a:t> </a:t>
            </a:r>
            <a:r>
              <a:rPr lang="de-DE" dirty="0" err="1"/>
              <a:t>by</a:t>
            </a:r>
            <a:r>
              <a:rPr lang="de-DE" dirty="0"/>
              <a:t> </a:t>
            </a:r>
            <a:r>
              <a:rPr lang="de-DE" dirty="0" err="1"/>
              <a:t>complete</a:t>
            </a:r>
            <a:r>
              <a:rPr lang="de-DE" dirty="0"/>
              <a:t> </a:t>
            </a:r>
            <a:r>
              <a:rPr lang="de-DE" dirty="0" err="1"/>
              <a:t>combustion</a:t>
            </a:r>
            <a:r>
              <a:rPr lang="de-DE" dirty="0"/>
              <a:t> </a:t>
            </a:r>
            <a:r>
              <a:rPr lang="de-DE" dirty="0" err="1"/>
              <a:t>of</a:t>
            </a:r>
            <a:r>
              <a:rPr lang="de-DE" dirty="0"/>
              <a:t> a </a:t>
            </a:r>
            <a:r>
              <a:rPr lang="de-DE" dirty="0" err="1"/>
              <a:t>unit</a:t>
            </a:r>
            <a:r>
              <a:rPr lang="de-DE" dirty="0"/>
              <a:t> </a:t>
            </a:r>
            <a:r>
              <a:rPr lang="de-DE" dirty="0" err="1"/>
              <a:t>quantity</a:t>
            </a:r>
            <a:r>
              <a:rPr lang="de-DE" dirty="0"/>
              <a:t> </a:t>
            </a:r>
            <a:r>
              <a:rPr lang="de-DE" dirty="0" err="1"/>
              <a:t>of</a:t>
            </a:r>
            <a:r>
              <a:rPr lang="de-DE" dirty="0"/>
              <a:t> </a:t>
            </a:r>
            <a:r>
              <a:rPr lang="de-DE" dirty="0" err="1"/>
              <a:t>fuel</a:t>
            </a:r>
            <a:r>
              <a:rPr lang="de-DE" dirty="0"/>
              <a:t> </a:t>
            </a:r>
            <a:r>
              <a:rPr lang="de-DE" dirty="0" err="1"/>
              <a:t>under</a:t>
            </a:r>
            <a:r>
              <a:rPr lang="de-DE" dirty="0"/>
              <a:t> </a:t>
            </a:r>
            <a:r>
              <a:rPr lang="de-DE" dirty="0" err="1"/>
              <a:t>specified</a:t>
            </a:r>
            <a:r>
              <a:rPr lang="de-DE" dirty="0"/>
              <a:t> </a:t>
            </a:r>
            <a:r>
              <a:rPr lang="de-DE" dirty="0" err="1"/>
              <a:t>conditions</a:t>
            </a:r>
            <a:r>
              <a:rPr lang="de-DE" dirty="0"/>
              <a:t>.</a:t>
            </a:r>
          </a:p>
          <a:p>
            <a:r>
              <a:rPr lang="de-DE" dirty="0"/>
              <a:t>Energy </a:t>
            </a:r>
            <a:r>
              <a:rPr lang="de-DE" dirty="0" err="1"/>
              <a:t>stored</a:t>
            </a:r>
            <a:r>
              <a:rPr lang="de-DE" dirty="0"/>
              <a:t> in a </a:t>
            </a:r>
            <a:r>
              <a:rPr lang="de-DE" dirty="0" err="1"/>
              <a:t>unit</a:t>
            </a:r>
            <a:r>
              <a:rPr lang="de-DE" dirty="0"/>
              <a:t> </a:t>
            </a:r>
            <a:r>
              <a:rPr lang="de-DE" dirty="0" err="1"/>
              <a:t>of</a:t>
            </a:r>
            <a:r>
              <a:rPr lang="de-DE" dirty="0"/>
              <a:t> </a:t>
            </a:r>
            <a:r>
              <a:rPr lang="de-DE" dirty="0" err="1"/>
              <a:t>volume</a:t>
            </a:r>
            <a:r>
              <a:rPr lang="de-DE" dirty="0"/>
              <a:t> -&gt; </a:t>
            </a:r>
            <a:r>
              <a:rPr lang="de-DE" dirty="0" err="1"/>
              <a:t>energy</a:t>
            </a:r>
            <a:r>
              <a:rPr lang="de-DE" dirty="0"/>
              <a:t> </a:t>
            </a:r>
            <a:r>
              <a:rPr lang="de-DE" dirty="0" err="1"/>
              <a:t>density</a:t>
            </a:r>
            <a:endParaRPr lang="de-DE" dirty="0"/>
          </a:p>
          <a:p>
            <a:r>
              <a:rPr lang="de-DE" dirty="0"/>
              <a:t>Energy </a:t>
            </a:r>
            <a:r>
              <a:rPr lang="de-DE" dirty="0" err="1"/>
              <a:t>stored</a:t>
            </a:r>
            <a:r>
              <a:rPr lang="de-DE" dirty="0"/>
              <a:t> in </a:t>
            </a:r>
            <a:r>
              <a:rPr lang="de-DE"/>
              <a:t>a uni </a:t>
            </a:r>
            <a:r>
              <a:rPr lang="de-DE" dirty="0" err="1"/>
              <a:t>mass</a:t>
            </a:r>
            <a:r>
              <a:rPr lang="de-DE" dirty="0"/>
              <a:t> -&gt; </a:t>
            </a:r>
            <a:r>
              <a:rPr lang="de-DE" dirty="0" err="1"/>
              <a:t>specific</a:t>
            </a:r>
            <a:r>
              <a:rPr lang="de-DE" dirty="0"/>
              <a:t> </a:t>
            </a:r>
            <a:r>
              <a:rPr lang="de-DE" dirty="0" err="1"/>
              <a:t>energy</a:t>
            </a:r>
            <a:endParaRPr lang="de-DE" dirty="0"/>
          </a:p>
        </p:txBody>
      </p:sp>
      <p:sp>
        <p:nvSpPr>
          <p:cNvPr id="4" name="Foliennummernplatzhalter 3"/>
          <p:cNvSpPr>
            <a:spLocks noGrp="1"/>
          </p:cNvSpPr>
          <p:nvPr>
            <p:ph type="sldNum" sz="quarter" idx="5"/>
          </p:nvPr>
        </p:nvSpPr>
        <p:spPr/>
        <p:txBody>
          <a:bodyPr/>
          <a:lstStyle/>
          <a:p>
            <a:fld id="{7CDB261C-854E-4DE0-8EF9-C88376CD1D71}" type="slidenum">
              <a:rPr lang="de-DE" smtClean="0"/>
              <a:pPr/>
              <a:t>6</a:t>
            </a:fld>
            <a:endParaRPr lang="de-DE"/>
          </a:p>
        </p:txBody>
      </p:sp>
    </p:spTree>
    <p:extLst>
      <p:ext uri="{BB962C8B-B14F-4D97-AF65-F5344CB8AC3E}">
        <p14:creationId xmlns:p14="http://schemas.microsoft.com/office/powerpoint/2010/main" val="39372981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a:t>calorific</a:t>
            </a:r>
            <a:r>
              <a:rPr lang="de-DE" dirty="0"/>
              <a:t> / </a:t>
            </a:r>
            <a:r>
              <a:rPr lang="de-DE" dirty="0" err="1"/>
              <a:t>heating</a:t>
            </a:r>
            <a:r>
              <a:rPr lang="de-DE" dirty="0"/>
              <a:t> / </a:t>
            </a:r>
            <a:r>
              <a:rPr lang="de-DE" dirty="0" err="1"/>
              <a:t>energy</a:t>
            </a:r>
            <a:r>
              <a:rPr lang="de-DE" dirty="0"/>
              <a:t> </a:t>
            </a:r>
            <a:r>
              <a:rPr lang="de-DE" dirty="0" err="1"/>
              <a:t>value</a:t>
            </a:r>
            <a:endParaRPr lang="de-DE" dirty="0"/>
          </a:p>
          <a:p>
            <a:r>
              <a:rPr lang="de-DE" dirty="0" err="1"/>
              <a:t>Calorific</a:t>
            </a:r>
            <a:r>
              <a:rPr lang="de-DE" dirty="0"/>
              <a:t> </a:t>
            </a:r>
            <a:r>
              <a:rPr lang="de-DE" dirty="0" err="1"/>
              <a:t>value</a:t>
            </a:r>
            <a:r>
              <a:rPr lang="de-DE" dirty="0"/>
              <a:t>: </a:t>
            </a:r>
            <a:r>
              <a:rPr lang="de-DE" dirty="0" err="1"/>
              <a:t>amount</a:t>
            </a:r>
            <a:r>
              <a:rPr lang="de-DE" dirty="0"/>
              <a:t> </a:t>
            </a:r>
            <a:r>
              <a:rPr lang="de-DE" dirty="0" err="1"/>
              <a:t>of</a:t>
            </a:r>
            <a:r>
              <a:rPr lang="de-DE" dirty="0"/>
              <a:t> </a:t>
            </a:r>
            <a:r>
              <a:rPr lang="de-DE" dirty="0" err="1"/>
              <a:t>heat</a:t>
            </a:r>
            <a:r>
              <a:rPr lang="de-DE" dirty="0"/>
              <a:t> </a:t>
            </a:r>
            <a:r>
              <a:rPr lang="de-DE" dirty="0" err="1"/>
              <a:t>released</a:t>
            </a:r>
            <a:r>
              <a:rPr lang="de-DE" dirty="0"/>
              <a:t> </a:t>
            </a:r>
            <a:r>
              <a:rPr lang="de-DE" dirty="0" err="1"/>
              <a:t>by</a:t>
            </a:r>
            <a:r>
              <a:rPr lang="de-DE" dirty="0"/>
              <a:t> </a:t>
            </a:r>
            <a:r>
              <a:rPr lang="de-DE" dirty="0" err="1"/>
              <a:t>complete</a:t>
            </a:r>
            <a:r>
              <a:rPr lang="de-DE" dirty="0"/>
              <a:t> </a:t>
            </a:r>
            <a:r>
              <a:rPr lang="de-DE" dirty="0" err="1"/>
              <a:t>combustion</a:t>
            </a:r>
            <a:r>
              <a:rPr lang="de-DE" dirty="0"/>
              <a:t> </a:t>
            </a:r>
            <a:r>
              <a:rPr lang="de-DE" dirty="0" err="1"/>
              <a:t>of</a:t>
            </a:r>
            <a:r>
              <a:rPr lang="de-DE" dirty="0"/>
              <a:t> a </a:t>
            </a:r>
            <a:r>
              <a:rPr lang="de-DE" dirty="0" err="1"/>
              <a:t>unit</a:t>
            </a:r>
            <a:r>
              <a:rPr lang="de-DE" dirty="0"/>
              <a:t> </a:t>
            </a:r>
            <a:r>
              <a:rPr lang="de-DE" dirty="0" err="1"/>
              <a:t>quantity</a:t>
            </a:r>
            <a:r>
              <a:rPr lang="de-DE" dirty="0"/>
              <a:t> </a:t>
            </a:r>
            <a:r>
              <a:rPr lang="de-DE" dirty="0" err="1"/>
              <a:t>of</a:t>
            </a:r>
            <a:r>
              <a:rPr lang="de-DE" dirty="0"/>
              <a:t> </a:t>
            </a:r>
            <a:r>
              <a:rPr lang="de-DE" dirty="0" err="1"/>
              <a:t>fuel</a:t>
            </a:r>
            <a:r>
              <a:rPr lang="de-DE" dirty="0"/>
              <a:t> </a:t>
            </a:r>
            <a:r>
              <a:rPr lang="de-DE" dirty="0" err="1"/>
              <a:t>under</a:t>
            </a:r>
            <a:r>
              <a:rPr lang="de-DE" dirty="0"/>
              <a:t> </a:t>
            </a:r>
            <a:r>
              <a:rPr lang="de-DE" dirty="0" err="1"/>
              <a:t>specified</a:t>
            </a:r>
            <a:r>
              <a:rPr lang="de-DE" dirty="0"/>
              <a:t> </a:t>
            </a:r>
            <a:r>
              <a:rPr lang="de-DE" dirty="0" err="1"/>
              <a:t>conditions</a:t>
            </a:r>
            <a:r>
              <a:rPr lang="de-DE" dirty="0"/>
              <a:t>.</a:t>
            </a:r>
          </a:p>
          <a:p>
            <a:r>
              <a:rPr lang="de-DE" dirty="0"/>
              <a:t>Energy </a:t>
            </a:r>
            <a:r>
              <a:rPr lang="de-DE" dirty="0" err="1"/>
              <a:t>stored</a:t>
            </a:r>
            <a:r>
              <a:rPr lang="de-DE" dirty="0"/>
              <a:t> in a </a:t>
            </a:r>
            <a:r>
              <a:rPr lang="de-DE" dirty="0" err="1"/>
              <a:t>unit</a:t>
            </a:r>
            <a:r>
              <a:rPr lang="de-DE" dirty="0"/>
              <a:t> </a:t>
            </a:r>
            <a:r>
              <a:rPr lang="de-DE" dirty="0" err="1"/>
              <a:t>of</a:t>
            </a:r>
            <a:r>
              <a:rPr lang="de-DE" dirty="0"/>
              <a:t> </a:t>
            </a:r>
            <a:r>
              <a:rPr lang="de-DE" dirty="0" err="1"/>
              <a:t>volume</a:t>
            </a:r>
            <a:r>
              <a:rPr lang="de-DE" dirty="0"/>
              <a:t> -&gt; </a:t>
            </a:r>
            <a:r>
              <a:rPr lang="de-DE" dirty="0" err="1"/>
              <a:t>energy</a:t>
            </a:r>
            <a:r>
              <a:rPr lang="de-DE" dirty="0"/>
              <a:t> </a:t>
            </a:r>
            <a:r>
              <a:rPr lang="de-DE" dirty="0" err="1"/>
              <a:t>density</a:t>
            </a:r>
            <a:endParaRPr lang="de-DE" dirty="0"/>
          </a:p>
          <a:p>
            <a:r>
              <a:rPr lang="de-DE" dirty="0"/>
              <a:t>Energy </a:t>
            </a:r>
            <a:r>
              <a:rPr lang="de-DE" dirty="0" err="1"/>
              <a:t>stored</a:t>
            </a:r>
            <a:r>
              <a:rPr lang="de-DE" dirty="0"/>
              <a:t> in </a:t>
            </a:r>
            <a:r>
              <a:rPr lang="de-DE"/>
              <a:t>a uni </a:t>
            </a:r>
            <a:r>
              <a:rPr lang="de-DE" dirty="0" err="1"/>
              <a:t>mass</a:t>
            </a:r>
            <a:r>
              <a:rPr lang="de-DE" dirty="0"/>
              <a:t> -&gt; </a:t>
            </a:r>
            <a:r>
              <a:rPr lang="de-DE" dirty="0" err="1"/>
              <a:t>specific</a:t>
            </a:r>
            <a:r>
              <a:rPr lang="de-DE" dirty="0"/>
              <a:t> </a:t>
            </a:r>
            <a:r>
              <a:rPr lang="de-DE" dirty="0" err="1"/>
              <a:t>energy</a:t>
            </a:r>
            <a:endParaRPr lang="de-DE" dirty="0"/>
          </a:p>
        </p:txBody>
      </p:sp>
      <p:sp>
        <p:nvSpPr>
          <p:cNvPr id="4" name="Foliennummernplatzhalter 3"/>
          <p:cNvSpPr>
            <a:spLocks noGrp="1"/>
          </p:cNvSpPr>
          <p:nvPr>
            <p:ph type="sldNum" sz="quarter" idx="5"/>
          </p:nvPr>
        </p:nvSpPr>
        <p:spPr/>
        <p:txBody>
          <a:bodyPr/>
          <a:lstStyle/>
          <a:p>
            <a:fld id="{7CDB261C-854E-4DE0-8EF9-C88376CD1D71}" type="slidenum">
              <a:rPr lang="de-DE" smtClean="0"/>
              <a:pPr/>
              <a:t>7</a:t>
            </a:fld>
            <a:endParaRPr lang="de-DE"/>
          </a:p>
        </p:txBody>
      </p:sp>
    </p:spTree>
    <p:extLst>
      <p:ext uri="{BB962C8B-B14F-4D97-AF65-F5344CB8AC3E}">
        <p14:creationId xmlns:p14="http://schemas.microsoft.com/office/powerpoint/2010/main" val="2646890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a:t>calorific</a:t>
            </a:r>
            <a:r>
              <a:rPr lang="de-DE" dirty="0"/>
              <a:t> / </a:t>
            </a:r>
            <a:r>
              <a:rPr lang="de-DE" dirty="0" err="1"/>
              <a:t>heating</a:t>
            </a:r>
            <a:r>
              <a:rPr lang="de-DE" dirty="0"/>
              <a:t> / </a:t>
            </a:r>
            <a:r>
              <a:rPr lang="de-DE" dirty="0" err="1"/>
              <a:t>energy</a:t>
            </a:r>
            <a:r>
              <a:rPr lang="de-DE" dirty="0"/>
              <a:t> </a:t>
            </a:r>
            <a:r>
              <a:rPr lang="de-DE" dirty="0" err="1"/>
              <a:t>value</a:t>
            </a:r>
            <a:endParaRPr lang="de-DE" dirty="0"/>
          </a:p>
          <a:p>
            <a:r>
              <a:rPr lang="de-DE" dirty="0"/>
              <a:t>Heat </a:t>
            </a:r>
            <a:r>
              <a:rPr lang="de-DE" dirty="0" err="1"/>
              <a:t>energy</a:t>
            </a:r>
            <a:r>
              <a:rPr lang="de-DE" dirty="0"/>
              <a:t> </a:t>
            </a:r>
            <a:r>
              <a:rPr lang="de-DE" dirty="0" err="1"/>
              <a:t>can</a:t>
            </a:r>
            <a:r>
              <a:rPr lang="de-DE" dirty="0"/>
              <a:t> </a:t>
            </a:r>
            <a:r>
              <a:rPr lang="de-DE" dirty="0" err="1"/>
              <a:t>be</a:t>
            </a:r>
            <a:r>
              <a:rPr lang="de-DE" dirty="0"/>
              <a:t> </a:t>
            </a:r>
            <a:r>
              <a:rPr lang="de-DE" dirty="0" err="1"/>
              <a:t>converted</a:t>
            </a:r>
            <a:r>
              <a:rPr lang="de-DE" dirty="0"/>
              <a:t> </a:t>
            </a:r>
            <a:r>
              <a:rPr lang="de-DE" dirty="0" err="1"/>
              <a:t>into</a:t>
            </a:r>
            <a:r>
              <a:rPr lang="de-DE" dirty="0"/>
              <a:t> </a:t>
            </a:r>
            <a:r>
              <a:rPr lang="de-DE" dirty="0" err="1"/>
              <a:t>electrical</a:t>
            </a:r>
            <a:r>
              <a:rPr lang="de-DE" dirty="0"/>
              <a:t> </a:t>
            </a:r>
            <a:r>
              <a:rPr lang="de-DE" dirty="0" err="1"/>
              <a:t>energy</a:t>
            </a:r>
            <a:r>
              <a:rPr lang="de-DE" dirty="0"/>
              <a:t>.</a:t>
            </a:r>
          </a:p>
        </p:txBody>
      </p:sp>
      <p:sp>
        <p:nvSpPr>
          <p:cNvPr id="4" name="Foliennummernplatzhalter 3"/>
          <p:cNvSpPr>
            <a:spLocks noGrp="1"/>
          </p:cNvSpPr>
          <p:nvPr>
            <p:ph type="sldNum" sz="quarter" idx="5"/>
          </p:nvPr>
        </p:nvSpPr>
        <p:spPr/>
        <p:txBody>
          <a:bodyPr/>
          <a:lstStyle/>
          <a:p>
            <a:fld id="{7CDB261C-854E-4DE0-8EF9-C88376CD1D71}" type="slidenum">
              <a:rPr lang="de-DE" smtClean="0"/>
              <a:pPr/>
              <a:t>8</a:t>
            </a:fld>
            <a:endParaRPr lang="de-DE"/>
          </a:p>
        </p:txBody>
      </p:sp>
    </p:spTree>
    <p:extLst>
      <p:ext uri="{BB962C8B-B14F-4D97-AF65-F5344CB8AC3E}">
        <p14:creationId xmlns:p14="http://schemas.microsoft.com/office/powerpoint/2010/main" val="2402569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r>
              <a:rPr lang="de-DE" dirty="0"/>
              <a:t>Basic: </a:t>
            </a:r>
            <a:r>
              <a:rPr lang="de-DE" dirty="0" err="1"/>
              <a:t>calorie</a:t>
            </a:r>
            <a:r>
              <a:rPr lang="de-DE" dirty="0"/>
              <a:t>, Joule, kWh, </a:t>
            </a:r>
            <a:r>
              <a:rPr lang="de-DE" dirty="0" err="1"/>
              <a:t>Btu</a:t>
            </a:r>
            <a:endParaRPr lang="de-DE" dirty="0"/>
          </a:p>
          <a:p>
            <a:pPr marL="0" indent="0"/>
            <a:r>
              <a:rPr lang="de-DE" dirty="0"/>
              <a:t>Source-</a:t>
            </a:r>
            <a:r>
              <a:rPr lang="de-DE" dirty="0" err="1"/>
              <a:t>based</a:t>
            </a:r>
            <a:r>
              <a:rPr lang="de-DE" dirty="0"/>
              <a:t>: </a:t>
            </a:r>
            <a:r>
              <a:rPr lang="de-DE" dirty="0" err="1"/>
              <a:t>t.c.e</a:t>
            </a:r>
            <a:r>
              <a:rPr lang="de-DE" dirty="0"/>
              <a:t>., </a:t>
            </a:r>
            <a:r>
              <a:rPr lang="de-DE" dirty="0" err="1"/>
              <a:t>t.o.e</a:t>
            </a:r>
            <a:r>
              <a:rPr lang="de-DE" dirty="0"/>
              <a:t>.</a:t>
            </a:r>
          </a:p>
        </p:txBody>
      </p:sp>
      <p:sp>
        <p:nvSpPr>
          <p:cNvPr id="4" name="Foliennummernplatzhalter 3"/>
          <p:cNvSpPr>
            <a:spLocks noGrp="1"/>
          </p:cNvSpPr>
          <p:nvPr>
            <p:ph type="sldNum" sz="quarter" idx="5"/>
          </p:nvPr>
        </p:nvSpPr>
        <p:spPr/>
        <p:txBody>
          <a:bodyPr/>
          <a:lstStyle/>
          <a:p>
            <a:fld id="{7CDB261C-854E-4DE0-8EF9-C88376CD1D71}" type="slidenum">
              <a:rPr lang="de-DE" smtClean="0"/>
              <a:pPr/>
              <a:t>9</a:t>
            </a:fld>
            <a:endParaRPr lang="de-DE"/>
          </a:p>
        </p:txBody>
      </p:sp>
    </p:spTree>
    <p:extLst>
      <p:ext uri="{BB962C8B-B14F-4D97-AF65-F5344CB8AC3E}">
        <p14:creationId xmlns:p14="http://schemas.microsoft.com/office/powerpoint/2010/main" val="3451257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11</a:t>
            </a:fld>
            <a:endParaRPr lang="de-DE" altLang="de-DE"/>
          </a:p>
        </p:txBody>
      </p:sp>
    </p:spTree>
    <p:extLst>
      <p:ext uri="{BB962C8B-B14F-4D97-AF65-F5344CB8AC3E}">
        <p14:creationId xmlns:p14="http://schemas.microsoft.com/office/powerpoint/2010/main" val="2112686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de-DE" dirty="0"/>
              <a:t>Energy </a:t>
            </a:r>
            <a:r>
              <a:rPr lang="de-DE" dirty="0" err="1"/>
              <a:t>flow</a:t>
            </a:r>
            <a:r>
              <a:rPr lang="de-DE" dirty="0"/>
              <a:t> </a:t>
            </a:r>
            <a:r>
              <a:rPr lang="de-DE" dirty="0" err="1"/>
              <a:t>chart</a:t>
            </a:r>
            <a:r>
              <a:rPr lang="de-DE" dirty="0"/>
              <a:t> </a:t>
            </a:r>
            <a:r>
              <a:rPr lang="de-DE" dirty="0" err="1"/>
              <a:t>helps</a:t>
            </a:r>
            <a:r>
              <a:rPr lang="de-DE" dirty="0"/>
              <a:t> </a:t>
            </a:r>
            <a:r>
              <a:rPr lang="de-DE" dirty="0" err="1"/>
              <a:t>understand</a:t>
            </a:r>
            <a:r>
              <a:rPr lang="de-DE" dirty="0"/>
              <a:t> and </a:t>
            </a:r>
            <a:r>
              <a:rPr lang="de-DE" dirty="0" err="1"/>
              <a:t>analyse</a:t>
            </a:r>
            <a:r>
              <a:rPr lang="de-DE" dirty="0"/>
              <a:t> </a:t>
            </a:r>
            <a:r>
              <a:rPr lang="de-DE" dirty="0" err="1"/>
              <a:t>interrelations</a:t>
            </a:r>
            <a:r>
              <a:rPr lang="de-DE" dirty="0"/>
              <a:t> in </a:t>
            </a:r>
            <a:r>
              <a:rPr lang="de-DE" dirty="0" err="1"/>
              <a:t>the</a:t>
            </a:r>
            <a:r>
              <a:rPr lang="de-DE" dirty="0"/>
              <a:t> </a:t>
            </a:r>
            <a:r>
              <a:rPr lang="de-DE" dirty="0" err="1"/>
              <a:t>energy</a:t>
            </a:r>
            <a:r>
              <a:rPr lang="de-DE" dirty="0"/>
              <a:t> </a:t>
            </a:r>
            <a:r>
              <a:rPr lang="de-DE" dirty="0" err="1"/>
              <a:t>industry</a:t>
            </a:r>
            <a:r>
              <a:rPr lang="de-DE" dirty="0"/>
              <a:t>.</a:t>
            </a:r>
          </a:p>
          <a:p>
            <a:pPr marL="0" marR="0" lvl="0" indent="0" algn="l" defTabSz="914400" rtl="0" eaLnBrk="1" fontAlgn="base" latinLnBrk="0" hangingPunct="1">
              <a:lnSpc>
                <a:spcPct val="100000"/>
              </a:lnSpc>
              <a:spcBef>
                <a:spcPct val="30000"/>
              </a:spcBef>
              <a:spcAft>
                <a:spcPct val="0"/>
              </a:spcAft>
              <a:buClrTx/>
              <a:buSzTx/>
              <a:buFontTx/>
              <a:buNone/>
              <a:tabLst/>
              <a:defRPr/>
            </a:pPr>
            <a:r>
              <a:rPr lang="de-DE" dirty="0"/>
              <a:t>Energy </a:t>
            </a:r>
            <a:r>
              <a:rPr lang="de-DE" dirty="0" err="1"/>
              <a:t>flow</a:t>
            </a:r>
            <a:r>
              <a:rPr lang="de-DE" dirty="0"/>
              <a:t> </a:t>
            </a:r>
            <a:r>
              <a:rPr lang="de-DE" dirty="0" err="1"/>
              <a:t>chart</a:t>
            </a:r>
            <a:r>
              <a:rPr lang="de-DE" dirty="0"/>
              <a:t> / </a:t>
            </a:r>
            <a:r>
              <a:rPr lang="de-DE" dirty="0" err="1"/>
              <a:t>energy</a:t>
            </a:r>
            <a:r>
              <a:rPr lang="de-DE" dirty="0"/>
              <a:t> </a:t>
            </a:r>
            <a:r>
              <a:rPr lang="de-DE" dirty="0" err="1"/>
              <a:t>balances</a:t>
            </a:r>
            <a:r>
              <a:rPr lang="de-DE" dirty="0"/>
              <a:t> </a:t>
            </a:r>
            <a:r>
              <a:rPr lang="de-DE" dirty="0" err="1"/>
              <a:t>refer</a:t>
            </a:r>
            <a:r>
              <a:rPr lang="de-DE" dirty="0"/>
              <a:t> </a:t>
            </a:r>
            <a:r>
              <a:rPr lang="de-DE" dirty="0" err="1"/>
              <a:t>to</a:t>
            </a:r>
            <a:r>
              <a:rPr lang="de-DE" dirty="0"/>
              <a:t> a </a:t>
            </a:r>
            <a:r>
              <a:rPr lang="de-DE" dirty="0" err="1"/>
              <a:t>territory</a:t>
            </a:r>
            <a:r>
              <a:rPr lang="de-DE" dirty="0"/>
              <a:t> (</a:t>
            </a:r>
            <a:r>
              <a:rPr lang="de-DE" dirty="0" err="1"/>
              <a:t>country</a:t>
            </a:r>
            <a:r>
              <a:rPr lang="de-DE" dirty="0"/>
              <a:t> </a:t>
            </a:r>
            <a:r>
              <a:rPr lang="de-DE" dirty="0" err="1"/>
              <a:t>or</a:t>
            </a:r>
            <a:r>
              <a:rPr lang="de-DE" dirty="0"/>
              <a:t> </a:t>
            </a:r>
            <a:r>
              <a:rPr lang="de-DE" dirty="0" err="1"/>
              <a:t>region</a:t>
            </a:r>
            <a:r>
              <a:rPr lang="de-DE" dirty="0"/>
              <a:t>) and </a:t>
            </a:r>
            <a:r>
              <a:rPr lang="de-DE" dirty="0" err="1"/>
              <a:t>to</a:t>
            </a:r>
            <a:r>
              <a:rPr lang="de-DE" dirty="0"/>
              <a:t> </a:t>
            </a:r>
            <a:r>
              <a:rPr lang="de-DE" dirty="0" err="1"/>
              <a:t>aggregate</a:t>
            </a:r>
            <a:r>
              <a:rPr lang="de-DE" dirty="0"/>
              <a:t> </a:t>
            </a:r>
            <a:r>
              <a:rPr lang="de-DE" dirty="0" err="1"/>
              <a:t>amounts</a:t>
            </a:r>
            <a:r>
              <a:rPr lang="de-DE" dirty="0"/>
              <a:t> </a:t>
            </a:r>
            <a:r>
              <a:rPr lang="de-DE" dirty="0" err="1"/>
              <a:t>of</a:t>
            </a:r>
            <a:r>
              <a:rPr lang="de-DE" dirty="0"/>
              <a:t> </a:t>
            </a:r>
            <a:r>
              <a:rPr lang="de-DE" dirty="0" err="1"/>
              <a:t>energy</a:t>
            </a:r>
            <a:r>
              <a:rPr lang="de-DE" dirty="0"/>
              <a:t> </a:t>
            </a:r>
            <a:r>
              <a:rPr lang="de-DE" dirty="0" err="1"/>
              <a:t>over</a:t>
            </a:r>
            <a:r>
              <a:rPr lang="de-DE" dirty="0"/>
              <a:t> a </a:t>
            </a:r>
            <a:r>
              <a:rPr lang="de-DE" dirty="0" err="1"/>
              <a:t>period</a:t>
            </a:r>
            <a:r>
              <a:rPr lang="de-DE" dirty="0"/>
              <a:t> </a:t>
            </a:r>
            <a:r>
              <a:rPr lang="de-DE" dirty="0" err="1"/>
              <a:t>of</a:t>
            </a:r>
            <a:r>
              <a:rPr lang="de-DE" dirty="0"/>
              <a:t> time (</a:t>
            </a:r>
            <a:r>
              <a:rPr lang="de-DE" dirty="0" err="1"/>
              <a:t>year</a:t>
            </a:r>
            <a:r>
              <a:rPr lang="de-DE" dirty="0"/>
              <a:t>).</a:t>
            </a:r>
          </a:p>
          <a:p>
            <a:pPr marL="0" marR="0" lvl="0" indent="0" algn="l" defTabSz="914400" rtl="0" eaLnBrk="1" fontAlgn="base" latinLnBrk="0" hangingPunct="1">
              <a:lnSpc>
                <a:spcPct val="100000"/>
              </a:lnSpc>
              <a:spcBef>
                <a:spcPct val="30000"/>
              </a:spcBef>
              <a:spcAft>
                <a:spcPct val="0"/>
              </a:spcAft>
              <a:buClrTx/>
              <a:buSzTx/>
              <a:buFontTx/>
              <a:buNone/>
              <a:tabLst/>
              <a:defRPr/>
            </a:pPr>
            <a:r>
              <a:rPr lang="de-DE" dirty="0"/>
              <a:t>Final </a:t>
            </a:r>
            <a:r>
              <a:rPr lang="de-DE" dirty="0" err="1"/>
              <a:t>energy</a:t>
            </a:r>
            <a:r>
              <a:rPr lang="de-DE" dirty="0"/>
              <a:t> </a:t>
            </a:r>
            <a:r>
              <a:rPr lang="de-DE" dirty="0" err="1"/>
              <a:t>includes</a:t>
            </a:r>
            <a:r>
              <a:rPr lang="de-DE" dirty="0"/>
              <a:t> </a:t>
            </a:r>
            <a:r>
              <a:rPr lang="de-DE" dirty="0" err="1"/>
              <a:t>energy</a:t>
            </a:r>
            <a:r>
              <a:rPr lang="de-DE" dirty="0"/>
              <a:t> </a:t>
            </a:r>
            <a:r>
              <a:rPr lang="de-DE" dirty="0" err="1"/>
              <a:t>sold</a:t>
            </a:r>
            <a:r>
              <a:rPr lang="de-DE" dirty="0"/>
              <a:t> </a:t>
            </a:r>
            <a:r>
              <a:rPr lang="de-DE" dirty="0" err="1"/>
              <a:t>to</a:t>
            </a:r>
            <a:r>
              <a:rPr lang="de-DE" dirty="0"/>
              <a:t> end </a:t>
            </a:r>
            <a:r>
              <a:rPr lang="de-DE" dirty="0" err="1"/>
              <a:t>users</a:t>
            </a:r>
            <a:r>
              <a:rPr lang="de-DE" dirty="0"/>
              <a:t> </a:t>
            </a:r>
            <a:r>
              <a:rPr lang="de-DE" dirty="0" err="1"/>
              <a:t>for</a:t>
            </a:r>
            <a:r>
              <a:rPr lang="de-DE" dirty="0"/>
              <a:t> </a:t>
            </a:r>
            <a:r>
              <a:rPr lang="de-DE" dirty="0" err="1"/>
              <a:t>energetic</a:t>
            </a:r>
            <a:r>
              <a:rPr lang="de-DE" dirty="0"/>
              <a:t> </a:t>
            </a:r>
            <a:r>
              <a:rPr lang="de-DE" dirty="0" err="1"/>
              <a:t>use</a:t>
            </a:r>
            <a:r>
              <a:rPr lang="de-DE" dirty="0"/>
              <a:t> and </a:t>
            </a:r>
            <a:r>
              <a:rPr lang="de-DE" dirty="0" err="1"/>
              <a:t>treatment</a:t>
            </a:r>
            <a:r>
              <a:rPr lang="de-DE" dirty="0"/>
              <a:t> </a:t>
            </a:r>
            <a:r>
              <a:rPr lang="de-DE" dirty="0" err="1"/>
              <a:t>for</a:t>
            </a:r>
            <a:r>
              <a:rPr lang="de-DE" dirty="0"/>
              <a:t> non-</a:t>
            </a:r>
            <a:r>
              <a:rPr lang="de-DE" dirty="0" err="1"/>
              <a:t>energetic</a:t>
            </a:r>
            <a:r>
              <a:rPr lang="de-DE" dirty="0"/>
              <a:t> </a:t>
            </a:r>
            <a:r>
              <a:rPr lang="de-DE" dirty="0" err="1"/>
              <a:t>use</a:t>
            </a:r>
            <a:r>
              <a:rPr lang="de-DE" dirty="0"/>
              <a:t>.</a:t>
            </a:r>
          </a:p>
          <a:p>
            <a:pPr marL="0" marR="0" lvl="0" indent="0" algn="l" defTabSz="914400" rtl="0" eaLnBrk="1" fontAlgn="base" latinLnBrk="0" hangingPunct="1">
              <a:lnSpc>
                <a:spcPct val="100000"/>
              </a:lnSpc>
              <a:spcBef>
                <a:spcPct val="30000"/>
              </a:spcBef>
              <a:spcAft>
                <a:spcPct val="0"/>
              </a:spcAft>
              <a:buClrTx/>
              <a:buSzTx/>
              <a:buFontTx/>
              <a:buNone/>
              <a:tabLst/>
              <a:defRPr/>
            </a:pPr>
            <a:r>
              <a:rPr lang="de-DE" dirty="0"/>
              <a:t>Energy </a:t>
            </a:r>
            <a:r>
              <a:rPr lang="de-DE" dirty="0" err="1"/>
              <a:t>services</a:t>
            </a:r>
            <a:endParaRPr lang="de-DE" dirty="0"/>
          </a:p>
        </p:txBody>
      </p:sp>
      <p:sp>
        <p:nvSpPr>
          <p:cNvPr id="4" name="Foliennummernplatzhalter 3"/>
          <p:cNvSpPr>
            <a:spLocks noGrp="1"/>
          </p:cNvSpPr>
          <p:nvPr>
            <p:ph type="sldNum" sz="quarter" idx="5"/>
          </p:nvPr>
        </p:nvSpPr>
        <p:spPr/>
        <p:txBody>
          <a:bodyPr/>
          <a:lstStyle/>
          <a:p>
            <a:fld id="{7CDB261C-854E-4DE0-8EF9-C88376CD1D71}" type="slidenum">
              <a:rPr lang="de-DE" smtClean="0"/>
              <a:pPr/>
              <a:t>13</a:t>
            </a:fld>
            <a:endParaRPr lang="de-DE"/>
          </a:p>
        </p:txBody>
      </p:sp>
    </p:spTree>
    <p:extLst>
      <p:ext uri="{BB962C8B-B14F-4D97-AF65-F5344CB8AC3E}">
        <p14:creationId xmlns:p14="http://schemas.microsoft.com/office/powerpoint/2010/main" val="4036581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de-DE" dirty="0"/>
              <a:t>TPES = Imports + </a:t>
            </a:r>
            <a:r>
              <a:rPr lang="de-DE" dirty="0" err="1"/>
              <a:t>Extraction</a:t>
            </a:r>
            <a:r>
              <a:rPr lang="de-DE" dirty="0"/>
              <a:t> – Exports – Int. Marine &amp; Aviation Bunkers +/- Stock </a:t>
            </a:r>
            <a:r>
              <a:rPr lang="de-DE" dirty="0" err="1"/>
              <a:t>changes</a:t>
            </a:r>
            <a:endParaRPr lang="de-DE" dirty="0"/>
          </a:p>
        </p:txBody>
      </p:sp>
      <p:sp>
        <p:nvSpPr>
          <p:cNvPr id="4" name="Foliennummernplatzhalter 3"/>
          <p:cNvSpPr>
            <a:spLocks noGrp="1"/>
          </p:cNvSpPr>
          <p:nvPr>
            <p:ph type="sldNum" sz="quarter" idx="5"/>
          </p:nvPr>
        </p:nvSpPr>
        <p:spPr/>
        <p:txBody>
          <a:bodyPr/>
          <a:lstStyle/>
          <a:p>
            <a:fld id="{7CDB261C-854E-4DE0-8EF9-C88376CD1D71}" type="slidenum">
              <a:rPr lang="de-DE" smtClean="0"/>
              <a:pPr/>
              <a:t>15</a:t>
            </a:fld>
            <a:endParaRPr lang="de-DE"/>
          </a:p>
        </p:txBody>
      </p:sp>
    </p:spTree>
    <p:extLst>
      <p:ext uri="{BB962C8B-B14F-4D97-AF65-F5344CB8AC3E}">
        <p14:creationId xmlns:p14="http://schemas.microsoft.com/office/powerpoint/2010/main" val="12277872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39750" y="4910138"/>
            <a:ext cx="8061325" cy="381000"/>
          </a:xfrm>
        </p:spPr>
        <p:txBody>
          <a:bodyPr/>
          <a:lstStyle>
            <a:lvl1pPr>
              <a:defRPr/>
            </a:lvl1pPr>
          </a:lstStyle>
          <a:p>
            <a:pPr lvl="0"/>
            <a:r>
              <a:rPr lang="de-DE" noProof="0"/>
              <a:t>Titelmasterformat durch Klicken bearbeiten</a:t>
            </a:r>
          </a:p>
        </p:txBody>
      </p:sp>
      <p:sp>
        <p:nvSpPr>
          <p:cNvPr id="4099" name="Rectangle 3"/>
          <p:cNvSpPr>
            <a:spLocks noGrp="1" noChangeArrowheads="1"/>
          </p:cNvSpPr>
          <p:nvPr>
            <p:ph type="subTitle" idx="1"/>
          </p:nvPr>
        </p:nvSpPr>
        <p:spPr>
          <a:xfrm>
            <a:off x="539750" y="5659438"/>
            <a:ext cx="8061325" cy="279400"/>
          </a:xfrm>
        </p:spPr>
        <p:txBody>
          <a:bodyPr anchor="b">
            <a:spAutoFit/>
          </a:bodyPr>
          <a:lstStyle>
            <a:lvl1pPr marL="0" indent="0">
              <a:defRPr>
                <a:solidFill>
                  <a:schemeClr val="accent1"/>
                </a:solidFill>
              </a:defRPr>
            </a:lvl1pPr>
          </a:lstStyle>
          <a:p>
            <a:pPr lvl="0"/>
            <a:r>
              <a:rPr lang="de-DE" noProof="0"/>
              <a:t>Formatvorlage des Untertitelmasters durch Klicken bearbeiten</a:t>
            </a:r>
          </a:p>
        </p:txBody>
      </p:sp>
      <p:pic>
        <p:nvPicPr>
          <p:cNvPr id="4105" name="Picture 9" descr="TU_Logo_lang_RGB_rot_PPT-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0488" y="539750"/>
            <a:ext cx="2160587" cy="1206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Fußzeilenplatzhalter 3"/>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5" name="Foliennummernplatzhalter 4"/>
          <p:cNvSpPr>
            <a:spLocks noGrp="1"/>
          </p:cNvSpPr>
          <p:nvPr>
            <p:ph type="sldNum" sz="quarter" idx="11"/>
          </p:nvPr>
        </p:nvSpPr>
        <p:spPr/>
        <p:txBody>
          <a:bodyPr/>
          <a:lstStyle>
            <a:lvl1pPr>
              <a:defRPr/>
            </a:lvl1pPr>
          </a:lstStyle>
          <a:p>
            <a:r>
              <a:rPr lang="de-DE"/>
              <a:t>Seite </a:t>
            </a:r>
            <a:fld id="{D13EBFF1-42FF-4AC1-B19B-C9E8D436070B}" type="slidenum">
              <a:rPr lang="de-DE"/>
              <a:pPr/>
              <a:t>‹Nr.›</a:t>
            </a:fld>
            <a:endParaRPr lang="de-DE"/>
          </a:p>
        </p:txBody>
      </p:sp>
    </p:spTree>
    <p:extLst>
      <p:ext uri="{BB962C8B-B14F-4D97-AF65-F5344CB8AC3E}">
        <p14:creationId xmlns:p14="http://schemas.microsoft.com/office/powerpoint/2010/main" val="1510810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6538" y="1357313"/>
            <a:ext cx="2014537" cy="4633912"/>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39750" y="1357313"/>
            <a:ext cx="5894388" cy="4633912"/>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Fußzeilenplatzhalter 3"/>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5" name="Foliennummernplatzhalter 4"/>
          <p:cNvSpPr>
            <a:spLocks noGrp="1"/>
          </p:cNvSpPr>
          <p:nvPr>
            <p:ph type="sldNum" sz="quarter" idx="11"/>
          </p:nvPr>
        </p:nvSpPr>
        <p:spPr/>
        <p:txBody>
          <a:bodyPr/>
          <a:lstStyle>
            <a:lvl1pPr>
              <a:defRPr/>
            </a:lvl1pPr>
          </a:lstStyle>
          <a:p>
            <a:r>
              <a:rPr lang="de-DE"/>
              <a:t>Seite </a:t>
            </a:r>
            <a:fld id="{F0534A37-F467-4360-8F69-0FF6DFA7E7BE}" type="slidenum">
              <a:rPr lang="de-DE"/>
              <a:pPr/>
              <a:t>‹Nr.›</a:t>
            </a:fld>
            <a:endParaRPr lang="de-DE"/>
          </a:p>
        </p:txBody>
      </p:sp>
    </p:spTree>
    <p:extLst>
      <p:ext uri="{BB962C8B-B14F-4D97-AF65-F5344CB8AC3E}">
        <p14:creationId xmlns:p14="http://schemas.microsoft.com/office/powerpoint/2010/main" val="2609331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E27B4C-9A72-4D67-9690-1B5E781E1EE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C38A079C-AEF5-424C-A606-51CE4EE34CDC}"/>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Fußzeilenplatzhalter 3">
            <a:extLst>
              <a:ext uri="{FF2B5EF4-FFF2-40B4-BE49-F238E27FC236}">
                <a16:creationId xmlns:a16="http://schemas.microsoft.com/office/drawing/2014/main" id="{981C377E-89E9-442D-ADBB-597FAF16AC0D}"/>
              </a:ext>
            </a:extLst>
          </p:cNvPr>
          <p:cNvSpPr>
            <a:spLocks noGrp="1"/>
          </p:cNvSpPr>
          <p:nvPr>
            <p:ph type="ftr" sz="quarter" idx="10"/>
          </p:nvPr>
        </p:nvSpPr>
        <p:spPr/>
        <p:txBody>
          <a:bodyPr/>
          <a:lstStyle>
            <a:lvl1pPr>
              <a:defRPr/>
            </a:lvl1pPr>
          </a:lstStyle>
          <a:p>
            <a:r>
              <a:rPr lang="de-DE" altLang="de-DE" dirty="0"/>
              <a:t>Energy Economics </a:t>
            </a:r>
            <a:r>
              <a:rPr lang="de-DE" altLang="de-DE" b="0" dirty="0"/>
              <a:t>|</a:t>
            </a:r>
            <a:r>
              <a:rPr lang="de-DE" altLang="de-DE" dirty="0"/>
              <a:t> </a:t>
            </a:r>
            <a:r>
              <a:rPr lang="de-DE" altLang="de-DE" b="0" dirty="0" err="1"/>
              <a:t>Plenary</a:t>
            </a:r>
            <a:r>
              <a:rPr lang="de-DE" altLang="de-DE" b="0" dirty="0"/>
              <a:t> Tutorial</a:t>
            </a:r>
          </a:p>
        </p:txBody>
      </p:sp>
      <p:sp>
        <p:nvSpPr>
          <p:cNvPr id="5" name="Foliennummernplatzhalter 4">
            <a:extLst>
              <a:ext uri="{FF2B5EF4-FFF2-40B4-BE49-F238E27FC236}">
                <a16:creationId xmlns:a16="http://schemas.microsoft.com/office/drawing/2014/main" id="{56470CA4-23D6-43F0-8D39-DD4A6516CB43}"/>
              </a:ext>
            </a:extLst>
          </p:cNvPr>
          <p:cNvSpPr>
            <a:spLocks noGrp="1"/>
          </p:cNvSpPr>
          <p:nvPr>
            <p:ph type="sldNum" sz="quarter" idx="11"/>
          </p:nvPr>
        </p:nvSpPr>
        <p:spPr/>
        <p:txBody>
          <a:bodyPr/>
          <a:lstStyle>
            <a:lvl1pPr>
              <a:defRPr/>
            </a:lvl1pPr>
          </a:lstStyle>
          <a:p>
            <a:r>
              <a:rPr lang="de-DE" altLang="de-DE" dirty="0"/>
              <a:t>Slide </a:t>
            </a:r>
            <a:fld id="{5EAACD38-76DA-45AF-B952-DE84E0A62E99}" type="slidenum">
              <a:rPr lang="de-DE" altLang="de-DE" smtClean="0"/>
              <a:pPr/>
              <a:t>‹Nr.›</a:t>
            </a:fld>
            <a:endParaRPr lang="de-DE" altLang="de-DE" dirty="0"/>
          </a:p>
        </p:txBody>
      </p:sp>
    </p:spTree>
    <p:extLst>
      <p:ext uri="{BB962C8B-B14F-4D97-AF65-F5344CB8AC3E}">
        <p14:creationId xmlns:p14="http://schemas.microsoft.com/office/powerpoint/2010/main" val="23755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p:txBody>
          <a:bodyPr/>
          <a:lstStyle>
            <a:lvl1pPr>
              <a:defRPr/>
            </a:lvl1pPr>
          </a:lstStyle>
          <a:p>
            <a:r>
              <a:rPr lang="de-DE" dirty="0"/>
              <a:t>Energiesysteme – 2. Übung: Lineare Programmierung </a:t>
            </a:r>
            <a:r>
              <a:rPr lang="de-DE" b="0" dirty="0"/>
              <a:t>| 03.05.2017 | D. Schröder</a:t>
            </a:r>
          </a:p>
        </p:txBody>
      </p:sp>
      <p:sp>
        <p:nvSpPr>
          <p:cNvPr id="5" name="Foliennummernplatzhalter 4"/>
          <p:cNvSpPr>
            <a:spLocks noGrp="1"/>
          </p:cNvSpPr>
          <p:nvPr>
            <p:ph type="sldNum" sz="quarter" idx="11"/>
          </p:nvPr>
        </p:nvSpPr>
        <p:spPr/>
        <p:txBody>
          <a:bodyPr/>
          <a:lstStyle>
            <a:lvl1pPr>
              <a:defRPr/>
            </a:lvl1pPr>
          </a:lstStyle>
          <a:p>
            <a:r>
              <a:rPr lang="de-DE"/>
              <a:t>Seite </a:t>
            </a:r>
            <a:fld id="{E66A7B7C-08CC-4993-82C8-3B54832252F2}" type="slidenum">
              <a:rPr lang="de-DE"/>
              <a:pPr/>
              <a:t>‹Nr.›</a:t>
            </a:fld>
            <a:endParaRPr lang="de-DE"/>
          </a:p>
        </p:txBody>
      </p:sp>
      <p:sp>
        <p:nvSpPr>
          <p:cNvPr id="9" name="Textplatzhalter 8"/>
          <p:cNvSpPr>
            <a:spLocks noGrp="1"/>
          </p:cNvSpPr>
          <p:nvPr>
            <p:ph type="body" sz="quarter" idx="12" hasCustomPrompt="1"/>
          </p:nvPr>
        </p:nvSpPr>
        <p:spPr>
          <a:xfrm>
            <a:off x="539750" y="519113"/>
            <a:ext cx="3168650" cy="431800"/>
          </a:xfrm>
        </p:spPr>
        <p:txBody>
          <a:bodyPr/>
          <a:lstStyle>
            <a:lvl1pPr>
              <a:defRPr lang="de-DE" sz="1400" kern="1200" dirty="0">
                <a:solidFill>
                  <a:schemeClr val="tx2"/>
                </a:solidFill>
                <a:latin typeface="+mj-lt"/>
                <a:ea typeface="+mj-ea"/>
                <a:cs typeface="+mj-cs"/>
              </a:defRPr>
            </a:lvl1pPr>
            <a:lvl5pPr marL="1828800" indent="0">
              <a:buNone/>
              <a:defRPr/>
            </a:lvl5pPr>
          </a:lstStyle>
          <a:p>
            <a:pPr lvl="0"/>
            <a:r>
              <a:rPr lang="de-DE" dirty="0"/>
              <a:t>Gliederungspunkt</a:t>
            </a:r>
          </a:p>
        </p:txBody>
      </p:sp>
    </p:spTree>
    <p:extLst>
      <p:ext uri="{BB962C8B-B14F-4D97-AF65-F5344CB8AC3E}">
        <p14:creationId xmlns:p14="http://schemas.microsoft.com/office/powerpoint/2010/main" val="3219032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lstStyle>
            <a:lvl1pPr>
              <a:defRPr sz="6000"/>
            </a:lvl1pPr>
          </a:lstStyle>
          <a:p>
            <a:r>
              <a:rPr lang="de-DE"/>
              <a:t>Titelmasterformat durch Klicken bearbeiten</a:t>
            </a:r>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Textmasterformat bearbeiten</a:t>
            </a:r>
          </a:p>
        </p:txBody>
      </p:sp>
      <p:sp>
        <p:nvSpPr>
          <p:cNvPr id="4" name="Fußzeilenplatzhalter 3"/>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5" name="Foliennummernplatzhalter 4"/>
          <p:cNvSpPr>
            <a:spLocks noGrp="1"/>
          </p:cNvSpPr>
          <p:nvPr>
            <p:ph type="sldNum" sz="quarter" idx="11"/>
          </p:nvPr>
        </p:nvSpPr>
        <p:spPr/>
        <p:txBody>
          <a:bodyPr/>
          <a:lstStyle>
            <a:lvl1pPr>
              <a:defRPr/>
            </a:lvl1pPr>
          </a:lstStyle>
          <a:p>
            <a:r>
              <a:rPr lang="de-DE"/>
              <a:t>Seite </a:t>
            </a:r>
            <a:fld id="{1C699646-8D76-45C1-A4D1-ADB95AEFC490}" type="slidenum">
              <a:rPr lang="de-DE"/>
              <a:pPr/>
              <a:t>‹Nr.›</a:t>
            </a:fld>
            <a:endParaRPr lang="de-DE"/>
          </a:p>
        </p:txBody>
      </p:sp>
    </p:spTree>
    <p:extLst>
      <p:ext uri="{BB962C8B-B14F-4D97-AF65-F5344CB8AC3E}">
        <p14:creationId xmlns:p14="http://schemas.microsoft.com/office/powerpoint/2010/main" val="1310383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39750" y="1924050"/>
            <a:ext cx="3954463" cy="406717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6613" y="1924050"/>
            <a:ext cx="3954462" cy="406717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Fußzeilenplatzhalter 4"/>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6" name="Foliennummernplatzhalter 5"/>
          <p:cNvSpPr>
            <a:spLocks noGrp="1"/>
          </p:cNvSpPr>
          <p:nvPr>
            <p:ph type="sldNum" sz="quarter" idx="11"/>
          </p:nvPr>
        </p:nvSpPr>
        <p:spPr/>
        <p:txBody>
          <a:bodyPr/>
          <a:lstStyle>
            <a:lvl1pPr>
              <a:defRPr/>
            </a:lvl1pPr>
          </a:lstStyle>
          <a:p>
            <a:r>
              <a:rPr lang="de-DE"/>
              <a:t>Seite </a:t>
            </a:r>
            <a:fld id="{D0B24EB3-407C-4619-928C-4FFE767EED30}" type="slidenum">
              <a:rPr lang="de-DE"/>
              <a:pPr/>
              <a:t>‹Nr.›</a:t>
            </a:fld>
            <a:endParaRPr lang="de-DE"/>
          </a:p>
        </p:txBody>
      </p:sp>
    </p:spTree>
    <p:extLst>
      <p:ext uri="{BB962C8B-B14F-4D97-AF65-F5344CB8AC3E}">
        <p14:creationId xmlns:p14="http://schemas.microsoft.com/office/powerpoint/2010/main" val="2088520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a:t>Titelmasterformat durch Klicken bearbeiten</a:t>
            </a:r>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30238" y="2505075"/>
            <a:ext cx="386873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Fußzeilenplatzhalter 6"/>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8" name="Foliennummernplatzhalter 7"/>
          <p:cNvSpPr>
            <a:spLocks noGrp="1"/>
          </p:cNvSpPr>
          <p:nvPr>
            <p:ph type="sldNum" sz="quarter" idx="11"/>
          </p:nvPr>
        </p:nvSpPr>
        <p:spPr/>
        <p:txBody>
          <a:bodyPr/>
          <a:lstStyle>
            <a:lvl1pPr>
              <a:defRPr/>
            </a:lvl1pPr>
          </a:lstStyle>
          <a:p>
            <a:r>
              <a:rPr lang="de-DE"/>
              <a:t>Seite </a:t>
            </a:r>
            <a:fld id="{8032089C-48BA-4FFA-B15F-550F5F96E85E}" type="slidenum">
              <a:rPr lang="de-DE"/>
              <a:pPr/>
              <a:t>‹Nr.›</a:t>
            </a:fld>
            <a:endParaRPr lang="de-DE"/>
          </a:p>
        </p:txBody>
      </p:sp>
    </p:spTree>
    <p:extLst>
      <p:ext uri="{BB962C8B-B14F-4D97-AF65-F5344CB8AC3E}">
        <p14:creationId xmlns:p14="http://schemas.microsoft.com/office/powerpoint/2010/main" val="4034350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Fußzeilenplatzhalter 2"/>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4" name="Foliennummernplatzhalter 3"/>
          <p:cNvSpPr>
            <a:spLocks noGrp="1"/>
          </p:cNvSpPr>
          <p:nvPr>
            <p:ph type="sldNum" sz="quarter" idx="11"/>
          </p:nvPr>
        </p:nvSpPr>
        <p:spPr/>
        <p:txBody>
          <a:bodyPr/>
          <a:lstStyle>
            <a:lvl1pPr>
              <a:defRPr/>
            </a:lvl1pPr>
          </a:lstStyle>
          <a:p>
            <a:r>
              <a:rPr lang="de-DE"/>
              <a:t>Seite </a:t>
            </a:r>
            <a:fld id="{256C82CA-C742-4A77-A832-FD3195E2DA93}" type="slidenum">
              <a:rPr lang="de-DE"/>
              <a:pPr/>
              <a:t>‹Nr.›</a:t>
            </a:fld>
            <a:endParaRPr lang="de-DE"/>
          </a:p>
        </p:txBody>
      </p:sp>
    </p:spTree>
    <p:extLst>
      <p:ext uri="{BB962C8B-B14F-4D97-AF65-F5344CB8AC3E}">
        <p14:creationId xmlns:p14="http://schemas.microsoft.com/office/powerpoint/2010/main" val="3651868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3" name="Foliennummernplatzhalter 2"/>
          <p:cNvSpPr>
            <a:spLocks noGrp="1"/>
          </p:cNvSpPr>
          <p:nvPr>
            <p:ph type="sldNum" sz="quarter" idx="11"/>
          </p:nvPr>
        </p:nvSpPr>
        <p:spPr/>
        <p:txBody>
          <a:bodyPr/>
          <a:lstStyle>
            <a:lvl1pPr>
              <a:defRPr/>
            </a:lvl1pPr>
          </a:lstStyle>
          <a:p>
            <a:r>
              <a:rPr lang="de-DE"/>
              <a:t>Seite </a:t>
            </a:r>
            <a:fld id="{FE3C5A61-BD4D-4A2F-9BDC-17F2388A4C3D}" type="slidenum">
              <a:rPr lang="de-DE"/>
              <a:pPr/>
              <a:t>‹Nr.›</a:t>
            </a:fld>
            <a:endParaRPr lang="de-DE"/>
          </a:p>
        </p:txBody>
      </p:sp>
    </p:spTree>
    <p:extLst>
      <p:ext uri="{BB962C8B-B14F-4D97-AF65-F5344CB8AC3E}">
        <p14:creationId xmlns:p14="http://schemas.microsoft.com/office/powerpoint/2010/main" val="2101830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lstStyle>
            <a:lvl1pPr>
              <a:defRPr sz="3200"/>
            </a:lvl1pPr>
          </a:lstStyle>
          <a:p>
            <a:r>
              <a:rPr lang="de-DE"/>
              <a:t>Titelmasterformat durch Klicken bearbeiten</a:t>
            </a:r>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Fußzeilenplatzhalter 4"/>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6" name="Foliennummernplatzhalter 5"/>
          <p:cNvSpPr>
            <a:spLocks noGrp="1"/>
          </p:cNvSpPr>
          <p:nvPr>
            <p:ph type="sldNum" sz="quarter" idx="11"/>
          </p:nvPr>
        </p:nvSpPr>
        <p:spPr/>
        <p:txBody>
          <a:bodyPr/>
          <a:lstStyle>
            <a:lvl1pPr>
              <a:defRPr/>
            </a:lvl1pPr>
          </a:lstStyle>
          <a:p>
            <a:r>
              <a:rPr lang="de-DE"/>
              <a:t>Seite </a:t>
            </a:r>
            <a:fld id="{FD75F7A0-C4E5-4479-8E46-3C0827B297DA}" type="slidenum">
              <a:rPr lang="de-DE"/>
              <a:pPr/>
              <a:t>‹Nr.›</a:t>
            </a:fld>
            <a:endParaRPr lang="de-DE"/>
          </a:p>
        </p:txBody>
      </p:sp>
    </p:spTree>
    <p:extLst>
      <p:ext uri="{BB962C8B-B14F-4D97-AF65-F5344CB8AC3E}">
        <p14:creationId xmlns:p14="http://schemas.microsoft.com/office/powerpoint/2010/main" val="3201139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lstStyle>
            <a:lvl1pPr>
              <a:defRPr sz="3200"/>
            </a:lvl1pPr>
          </a:lstStyle>
          <a:p>
            <a:r>
              <a:rPr lang="de-DE"/>
              <a:t>Titelmasterformat durch Klicken bearbeiten</a:t>
            </a:r>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Fußzeilenplatzhalter 4"/>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6" name="Foliennummernplatzhalter 5"/>
          <p:cNvSpPr>
            <a:spLocks noGrp="1"/>
          </p:cNvSpPr>
          <p:nvPr>
            <p:ph type="sldNum" sz="quarter" idx="11"/>
          </p:nvPr>
        </p:nvSpPr>
        <p:spPr/>
        <p:txBody>
          <a:bodyPr/>
          <a:lstStyle>
            <a:lvl1pPr>
              <a:defRPr/>
            </a:lvl1pPr>
          </a:lstStyle>
          <a:p>
            <a:r>
              <a:rPr lang="de-DE"/>
              <a:t>Seite </a:t>
            </a:r>
            <a:fld id="{29529DC1-5053-40CB-8504-2F4D3AFC8F70}" type="slidenum">
              <a:rPr lang="de-DE"/>
              <a:pPr/>
              <a:t>‹Nr.›</a:t>
            </a:fld>
            <a:endParaRPr lang="de-DE"/>
          </a:p>
        </p:txBody>
      </p:sp>
    </p:spTree>
    <p:extLst>
      <p:ext uri="{BB962C8B-B14F-4D97-AF65-F5344CB8AC3E}">
        <p14:creationId xmlns:p14="http://schemas.microsoft.com/office/powerpoint/2010/main" val="1984570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9750" y="1357313"/>
            <a:ext cx="8061325"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r>
              <a:rPr lang="de-DE" dirty="0"/>
              <a:t>Titel durch Klicken hinzufügen</a:t>
            </a:r>
          </a:p>
        </p:txBody>
      </p:sp>
      <p:sp>
        <p:nvSpPr>
          <p:cNvPr id="1027" name="Rectangle 3"/>
          <p:cNvSpPr>
            <a:spLocks noGrp="1" noChangeArrowheads="1"/>
          </p:cNvSpPr>
          <p:nvPr>
            <p:ph type="body" idx="1"/>
          </p:nvPr>
        </p:nvSpPr>
        <p:spPr bwMode="auto">
          <a:xfrm>
            <a:off x="1115617" y="1924050"/>
            <a:ext cx="6768752" cy="406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dirty="0"/>
              <a:t>Text durch Klicken hinzufügen</a:t>
            </a:r>
          </a:p>
          <a:p>
            <a:pPr lvl="1"/>
            <a:r>
              <a:rPr lang="de-DE" dirty="0" err="1"/>
              <a:t>Xxx</a:t>
            </a:r>
            <a:endParaRPr lang="de-DE" dirty="0"/>
          </a:p>
        </p:txBody>
      </p:sp>
      <p:pic>
        <p:nvPicPr>
          <p:cNvPr id="1031" name="Picture 7" descr="TU_Logo_lang_RGB_rot_PPT-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232650" y="539750"/>
            <a:ext cx="1368425" cy="762000"/>
          </a:xfrm>
          <a:prstGeom prst="rect">
            <a:avLst/>
          </a:prstGeom>
          <a:noFill/>
          <a:extLst>
            <a:ext uri="{909E8E84-426E-40DD-AFC4-6F175D3DCCD1}">
              <a14:hiddenFill xmlns:a14="http://schemas.microsoft.com/office/drawing/2010/main">
                <a:solidFill>
                  <a:srgbClr val="FFFFFF"/>
                </a:solidFill>
              </a14:hiddenFill>
            </a:ext>
          </a:extLst>
        </p:spPr>
      </p:pic>
      <p:sp>
        <p:nvSpPr>
          <p:cNvPr id="1033" name="Rectangle 9"/>
          <p:cNvSpPr>
            <a:spLocks noGrp="1" noChangeArrowheads="1"/>
          </p:cNvSpPr>
          <p:nvPr>
            <p:ph type="ftr" sz="quarter" idx="3"/>
          </p:nvPr>
        </p:nvSpPr>
        <p:spPr bwMode="auto">
          <a:xfrm>
            <a:off x="539750" y="6372225"/>
            <a:ext cx="6624638"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000" b="1">
                <a:solidFill>
                  <a:schemeClr val="accent1"/>
                </a:solidFill>
              </a:defRPr>
            </a:lvl1pPr>
          </a:lstStyle>
          <a:p>
            <a:r>
              <a:rPr lang="de-DE" dirty="0"/>
              <a:t>Energiesysteme – 2. Übung: Lineare Programmierung </a:t>
            </a:r>
            <a:r>
              <a:rPr lang="de-DE" b="0" dirty="0"/>
              <a:t>| 21.05.2014 | L. Koch</a:t>
            </a:r>
          </a:p>
        </p:txBody>
      </p:sp>
      <p:sp>
        <p:nvSpPr>
          <p:cNvPr id="1034" name="Rectangle 10"/>
          <p:cNvSpPr>
            <a:spLocks noGrp="1" noChangeArrowheads="1"/>
          </p:cNvSpPr>
          <p:nvPr>
            <p:ph type="sldNum" sz="quarter" idx="4"/>
          </p:nvPr>
        </p:nvSpPr>
        <p:spPr bwMode="auto">
          <a:xfrm>
            <a:off x="539750" y="6557963"/>
            <a:ext cx="6624638"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000">
                <a:solidFill>
                  <a:schemeClr val="accent1"/>
                </a:solidFill>
              </a:defRPr>
            </a:lvl1pPr>
          </a:lstStyle>
          <a:p>
            <a:r>
              <a:rPr lang="de-DE" dirty="0"/>
              <a:t>Seite </a:t>
            </a:r>
            <a:fld id="{383A9892-AD99-4BCA-8A0E-FE41FC512E8C}" type="slidenum">
              <a:rPr lang="de-DE"/>
              <a:pPr/>
              <a:t>‹Nr.›</a:t>
            </a:fld>
            <a:endParaRPr lang="de-D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l" rtl="0" eaLnBrk="1" fontAlgn="base" hangingPunct="1">
        <a:lnSpc>
          <a:spcPts val="3000"/>
        </a:lnSpc>
        <a:spcBef>
          <a:spcPct val="0"/>
        </a:spcBef>
        <a:spcAft>
          <a:spcPct val="0"/>
        </a:spcAft>
        <a:defRPr sz="2400" kern="1200">
          <a:solidFill>
            <a:schemeClr val="tx2"/>
          </a:solidFill>
          <a:latin typeface="+mj-lt"/>
          <a:ea typeface="+mj-ea"/>
          <a:cs typeface="+mj-cs"/>
        </a:defRPr>
      </a:lvl1pPr>
      <a:lvl2pPr algn="l" rtl="0" eaLnBrk="1" fontAlgn="base" hangingPunct="1">
        <a:lnSpc>
          <a:spcPts val="3000"/>
        </a:lnSpc>
        <a:spcBef>
          <a:spcPct val="0"/>
        </a:spcBef>
        <a:spcAft>
          <a:spcPct val="0"/>
        </a:spcAft>
        <a:defRPr sz="2400">
          <a:solidFill>
            <a:schemeClr val="tx2"/>
          </a:solidFill>
          <a:latin typeface="Arial" panose="020B0604020202020204" pitchFamily="34" charset="0"/>
        </a:defRPr>
      </a:lvl2pPr>
      <a:lvl3pPr algn="l" rtl="0" eaLnBrk="1" fontAlgn="base" hangingPunct="1">
        <a:lnSpc>
          <a:spcPts val="3000"/>
        </a:lnSpc>
        <a:spcBef>
          <a:spcPct val="0"/>
        </a:spcBef>
        <a:spcAft>
          <a:spcPct val="0"/>
        </a:spcAft>
        <a:defRPr sz="2400">
          <a:solidFill>
            <a:schemeClr val="tx2"/>
          </a:solidFill>
          <a:latin typeface="Arial" panose="020B0604020202020204" pitchFamily="34" charset="0"/>
        </a:defRPr>
      </a:lvl3pPr>
      <a:lvl4pPr algn="l" rtl="0" eaLnBrk="1" fontAlgn="base" hangingPunct="1">
        <a:lnSpc>
          <a:spcPts val="3000"/>
        </a:lnSpc>
        <a:spcBef>
          <a:spcPct val="0"/>
        </a:spcBef>
        <a:spcAft>
          <a:spcPct val="0"/>
        </a:spcAft>
        <a:defRPr sz="2400">
          <a:solidFill>
            <a:schemeClr val="tx2"/>
          </a:solidFill>
          <a:latin typeface="Arial" panose="020B0604020202020204" pitchFamily="34" charset="0"/>
        </a:defRPr>
      </a:lvl4pPr>
      <a:lvl5pPr algn="l" rtl="0" eaLnBrk="1" fontAlgn="base" hangingPunct="1">
        <a:lnSpc>
          <a:spcPts val="3000"/>
        </a:lnSpc>
        <a:spcBef>
          <a:spcPct val="0"/>
        </a:spcBef>
        <a:spcAft>
          <a:spcPct val="0"/>
        </a:spcAft>
        <a:defRPr sz="2400">
          <a:solidFill>
            <a:schemeClr val="tx2"/>
          </a:solidFill>
          <a:latin typeface="Arial" panose="020B0604020202020204" pitchFamily="34" charset="0"/>
        </a:defRPr>
      </a:lvl5pPr>
      <a:lvl6pPr marL="457200" algn="l" rtl="0" eaLnBrk="1" fontAlgn="base" hangingPunct="1">
        <a:lnSpc>
          <a:spcPts val="3000"/>
        </a:lnSpc>
        <a:spcBef>
          <a:spcPct val="0"/>
        </a:spcBef>
        <a:spcAft>
          <a:spcPct val="0"/>
        </a:spcAft>
        <a:defRPr sz="2400">
          <a:solidFill>
            <a:schemeClr val="tx2"/>
          </a:solidFill>
          <a:latin typeface="Arial" panose="020B0604020202020204" pitchFamily="34" charset="0"/>
        </a:defRPr>
      </a:lvl6pPr>
      <a:lvl7pPr marL="914400" algn="l" rtl="0" eaLnBrk="1" fontAlgn="base" hangingPunct="1">
        <a:lnSpc>
          <a:spcPts val="3000"/>
        </a:lnSpc>
        <a:spcBef>
          <a:spcPct val="0"/>
        </a:spcBef>
        <a:spcAft>
          <a:spcPct val="0"/>
        </a:spcAft>
        <a:defRPr sz="2400">
          <a:solidFill>
            <a:schemeClr val="tx2"/>
          </a:solidFill>
          <a:latin typeface="Arial" panose="020B0604020202020204" pitchFamily="34" charset="0"/>
        </a:defRPr>
      </a:lvl7pPr>
      <a:lvl8pPr marL="1371600" algn="l" rtl="0" eaLnBrk="1" fontAlgn="base" hangingPunct="1">
        <a:lnSpc>
          <a:spcPts val="3000"/>
        </a:lnSpc>
        <a:spcBef>
          <a:spcPct val="0"/>
        </a:spcBef>
        <a:spcAft>
          <a:spcPct val="0"/>
        </a:spcAft>
        <a:defRPr sz="2400">
          <a:solidFill>
            <a:schemeClr val="tx2"/>
          </a:solidFill>
          <a:latin typeface="Arial" panose="020B0604020202020204" pitchFamily="34" charset="0"/>
        </a:defRPr>
      </a:lvl8pPr>
      <a:lvl9pPr marL="1828800" algn="l" rtl="0" eaLnBrk="1" fontAlgn="base" hangingPunct="1">
        <a:lnSpc>
          <a:spcPts val="3000"/>
        </a:lnSpc>
        <a:spcBef>
          <a:spcPct val="0"/>
        </a:spcBef>
        <a:spcAft>
          <a:spcPct val="0"/>
        </a:spcAft>
        <a:defRPr sz="2400">
          <a:solidFill>
            <a:schemeClr val="tx2"/>
          </a:solidFill>
          <a:latin typeface="Arial" panose="020B0604020202020204" pitchFamily="34" charset="0"/>
        </a:defRPr>
      </a:lvl9pPr>
    </p:titleStyle>
    <p:bodyStyle>
      <a:lvl1pPr marL="342900" indent="-342900" algn="l" rtl="0" eaLnBrk="1" fontAlgn="base" hangingPunct="1">
        <a:lnSpc>
          <a:spcPts val="2200"/>
        </a:lnSpc>
        <a:spcBef>
          <a:spcPts val="500"/>
        </a:spcBef>
        <a:spcAft>
          <a:spcPct val="0"/>
        </a:spcAft>
        <a:defRPr sz="1800" kern="1200">
          <a:solidFill>
            <a:srgbClr val="000000"/>
          </a:solidFill>
          <a:latin typeface="+mn-lt"/>
          <a:ea typeface="+mn-ea"/>
          <a:cs typeface="+mn-cs"/>
        </a:defRPr>
      </a:lvl1pPr>
      <a:lvl2pPr marL="784225" indent="-244475" algn="l" rtl="0" eaLnBrk="1" fontAlgn="base" hangingPunct="1">
        <a:spcBef>
          <a:spcPct val="20000"/>
        </a:spcBef>
        <a:spcAft>
          <a:spcPct val="0"/>
        </a:spcAft>
        <a:buFont typeface="Arial" panose="020B0604020202020204" pitchFamily="34" charset="0"/>
        <a:buChar char="–"/>
        <a:defRPr sz="1800" kern="1200">
          <a:solidFill>
            <a:srgbClr val="000000"/>
          </a:solidFill>
          <a:latin typeface="+mn-lt"/>
          <a:ea typeface="+mn-ea"/>
          <a:cs typeface="+mn-cs"/>
        </a:defRPr>
      </a:lvl2pPr>
      <a:lvl3pPr marL="1192213" indent="-228600" algn="l" rtl="0" eaLnBrk="1" fontAlgn="base" hangingPunct="1">
        <a:spcBef>
          <a:spcPct val="20000"/>
        </a:spcBef>
        <a:spcAft>
          <a:spcPct val="0"/>
        </a:spcAft>
        <a:buChar char="•"/>
        <a:defRPr sz="1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14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ustomXml" Target="../ink/ink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15.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customXml" Target="../ink/ink6.xml"/><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image" Target="../media/image16.png"/></Relationships>
</file>

<file path=ppt/slides/_rels/slide25.xml.rels><?xml version="1.0" encoding="UTF-8" standalone="yes"?>
<Relationships xmlns="http://schemas.openxmlformats.org/package/2006/relationships"><Relationship Id="rId3" Type="http://schemas.openxmlformats.org/officeDocument/2006/relationships/customXml" Target="../ink/ink7.xml"/><Relationship Id="rId2" Type="http://schemas.openxmlformats.org/officeDocument/2006/relationships/notesSlide" Target="../notesSlides/notesSlide17.xml"/><Relationship Id="rId1" Type="http://schemas.openxmlformats.org/officeDocument/2006/relationships/slideLayout" Target="../slideLayouts/slideLayout12.xml"/><Relationship Id="rId4" Type="http://schemas.openxmlformats.org/officeDocument/2006/relationships/image" Target="../media/image17.png"/></Relationships>
</file>

<file path=ppt/slides/_rels/slide26.xml.rels><?xml version="1.0" encoding="UTF-8" standalone="yes"?>
<Relationships xmlns="http://schemas.openxmlformats.org/package/2006/relationships"><Relationship Id="rId3" Type="http://schemas.openxmlformats.org/officeDocument/2006/relationships/customXml" Target="../ink/ink8.xml"/><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image" Target="../media/image18.png"/></Relationships>
</file>

<file path=ppt/slides/_rels/slide27.xml.rels><?xml version="1.0" encoding="UTF-8" standalone="yes"?>
<Relationships xmlns="http://schemas.openxmlformats.org/package/2006/relationships"><Relationship Id="rId3" Type="http://schemas.openxmlformats.org/officeDocument/2006/relationships/customXml" Target="../ink/ink9.xml"/><Relationship Id="rId2" Type="http://schemas.openxmlformats.org/officeDocument/2006/relationships/notesSlide" Target="../notesSlides/notesSlide19.xml"/><Relationship Id="rId1" Type="http://schemas.openxmlformats.org/officeDocument/2006/relationships/slideLayout" Target="../slideLayouts/slideLayout12.xml"/><Relationship Id="rId4" Type="http://schemas.openxmlformats.org/officeDocument/2006/relationships/image" Target="../media/image19.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customXml" Target="../ink/ink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tertitel 4"/>
          <p:cNvSpPr>
            <a:spLocks noGrp="1"/>
          </p:cNvSpPr>
          <p:nvPr>
            <p:ph type="subTitle" idx="1"/>
          </p:nvPr>
        </p:nvSpPr>
        <p:spPr>
          <a:xfrm>
            <a:off x="539750" y="4982166"/>
            <a:ext cx="8061325" cy="956672"/>
          </a:xfrm>
        </p:spPr>
        <p:txBody>
          <a:bodyPr/>
          <a:lstStyle/>
          <a:p>
            <a:endParaRPr lang="de-DE" dirty="0"/>
          </a:p>
          <a:p>
            <a:r>
              <a:rPr lang="de-DE" dirty="0"/>
              <a:t>Chair </a:t>
            </a:r>
            <a:r>
              <a:rPr lang="de-DE" dirty="0" err="1"/>
              <a:t>of</a:t>
            </a:r>
            <a:r>
              <a:rPr lang="de-DE" dirty="0"/>
              <a:t> Energy Systems | Department </a:t>
            </a:r>
            <a:r>
              <a:rPr lang="de-DE" dirty="0" err="1"/>
              <a:t>of</a:t>
            </a:r>
            <a:r>
              <a:rPr lang="de-DE" dirty="0"/>
              <a:t> Energy Systems</a:t>
            </a:r>
          </a:p>
          <a:p>
            <a:r>
              <a:rPr lang="de-DE" dirty="0"/>
              <a:t>Technische Universität Berlin</a:t>
            </a:r>
          </a:p>
        </p:txBody>
      </p:sp>
      <p:sp>
        <p:nvSpPr>
          <p:cNvPr id="7" name="Rectangle 2">
            <a:extLst>
              <a:ext uri="{FF2B5EF4-FFF2-40B4-BE49-F238E27FC236}">
                <a16:creationId xmlns:a16="http://schemas.microsoft.com/office/drawing/2014/main" id="{9772B61D-E828-A84A-8A11-1AEBDBE77B98}"/>
              </a:ext>
            </a:extLst>
          </p:cNvPr>
          <p:cNvSpPr>
            <a:spLocks noGrp="1" noChangeArrowheads="1"/>
          </p:cNvSpPr>
          <p:nvPr>
            <p:ph type="ctrTitle"/>
          </p:nvPr>
        </p:nvSpPr>
        <p:spPr>
          <a:xfrm>
            <a:off x="529084" y="3861048"/>
            <a:ext cx="8061325" cy="743280"/>
          </a:xfrm>
        </p:spPr>
        <p:txBody>
          <a:bodyPr/>
          <a:lstStyle/>
          <a:p>
            <a:r>
              <a:rPr lang="de-DE" altLang="de-DE" b="1" dirty="0"/>
              <a:t>Integrated course „Energy Economics“</a:t>
            </a:r>
            <a:br>
              <a:rPr lang="de-DE" altLang="de-DE" b="1" dirty="0"/>
            </a:br>
            <a:r>
              <a:rPr lang="de-DE" altLang="de-DE" b="1" dirty="0"/>
              <a:t>- Energy </a:t>
            </a:r>
            <a:r>
              <a:rPr lang="de-DE" altLang="de-DE" b="1" dirty="0" err="1"/>
              <a:t>Balances</a:t>
            </a:r>
            <a:r>
              <a:rPr lang="de-DE" altLang="de-DE" b="1" dirty="0"/>
              <a:t> -</a:t>
            </a:r>
          </a:p>
        </p:txBody>
      </p:sp>
    </p:spTree>
    <p:extLst>
      <p:ext uri="{BB962C8B-B14F-4D97-AF65-F5344CB8AC3E}">
        <p14:creationId xmlns:p14="http://schemas.microsoft.com/office/powerpoint/2010/main" val="4113205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44F925-FD3A-417C-B74C-3377C4B56317}"/>
              </a:ext>
            </a:extLst>
          </p:cNvPr>
          <p:cNvSpPr>
            <a:spLocks noGrp="1"/>
          </p:cNvSpPr>
          <p:nvPr>
            <p:ph type="title"/>
          </p:nvPr>
        </p:nvSpPr>
        <p:spPr>
          <a:xfrm>
            <a:off x="539750" y="1379753"/>
            <a:ext cx="8061325" cy="358560"/>
          </a:xfrm>
        </p:spPr>
        <p:txBody>
          <a:bodyPr/>
          <a:lstStyle/>
          <a:p>
            <a:r>
              <a:rPr lang="de-DE" dirty="0" err="1"/>
              <a:t>Example</a:t>
            </a:r>
            <a:r>
              <a:rPr lang="de-DE" dirty="0"/>
              <a:t>: Energy </a:t>
            </a:r>
            <a:r>
              <a:rPr lang="de-DE" dirty="0" err="1"/>
              <a:t>units</a:t>
            </a:r>
            <a:r>
              <a:rPr lang="de-DE" dirty="0"/>
              <a:t> </a:t>
            </a:r>
            <a:r>
              <a:rPr lang="de-DE" dirty="0" err="1"/>
              <a:t>conversion</a:t>
            </a:r>
            <a:endParaRPr lang="de-DE" dirty="0"/>
          </a:p>
        </p:txBody>
      </p:sp>
      <p:sp>
        <p:nvSpPr>
          <p:cNvPr id="3" name="Text Box 3">
            <a:extLst>
              <a:ext uri="{FF2B5EF4-FFF2-40B4-BE49-F238E27FC236}">
                <a16:creationId xmlns:a16="http://schemas.microsoft.com/office/drawing/2014/main" id="{CA0F1F73-63E6-4E74-875E-79C1AF73729D}"/>
              </a:ext>
            </a:extLst>
          </p:cNvPr>
          <p:cNvSpPr txBox="1">
            <a:spLocks noChangeArrowheads="1"/>
          </p:cNvSpPr>
          <p:nvPr/>
        </p:nvSpPr>
        <p:spPr bwMode="auto">
          <a:xfrm>
            <a:off x="539750" y="4933422"/>
            <a:ext cx="7895303"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a:spAutoFit/>
          </a:bodyPr>
          <a:lstStyle>
            <a:lvl1pPr>
              <a:spcBef>
                <a:spcPct val="20000"/>
              </a:spcBef>
              <a:buClr>
                <a:schemeClr val="tx2"/>
              </a:buClr>
              <a:buChar char="•"/>
              <a:defRPr sz="2000">
                <a:solidFill>
                  <a:schemeClr val="tx1"/>
                </a:solidFill>
                <a:latin typeface="Arial" panose="020B0604020202020204" pitchFamily="34" charset="0"/>
              </a:defRPr>
            </a:lvl1pPr>
            <a:lvl2pPr marL="742950" indent="-285750">
              <a:spcBef>
                <a:spcPct val="20000"/>
              </a:spcBef>
              <a:buClr>
                <a:schemeClr val="tx2"/>
              </a:buClr>
              <a:buChar char="–"/>
              <a:defRPr sz="2000">
                <a:solidFill>
                  <a:schemeClr val="tx1"/>
                </a:solidFill>
                <a:latin typeface="Arial" panose="020B0604020202020204" pitchFamily="34" charset="0"/>
              </a:defRPr>
            </a:lvl2pPr>
            <a:lvl3pPr marL="1143000" indent="-228600">
              <a:spcBef>
                <a:spcPct val="20000"/>
              </a:spcBef>
              <a:buClr>
                <a:schemeClr val="tx2"/>
              </a:buClr>
              <a:buChar char="•"/>
              <a:defRPr sz="2000">
                <a:solidFill>
                  <a:schemeClr val="tx1"/>
                </a:solidFill>
                <a:latin typeface="Arial" panose="020B0604020202020204" pitchFamily="34" charset="0"/>
              </a:defRPr>
            </a:lvl3pPr>
            <a:lvl4pPr marL="1600200" indent="-228600">
              <a:spcBef>
                <a:spcPct val="20000"/>
              </a:spcBef>
              <a:buClr>
                <a:schemeClr val="tx2"/>
              </a:buClr>
              <a:buChar char="–"/>
              <a:defRPr sz="2000">
                <a:solidFill>
                  <a:schemeClr val="tx1"/>
                </a:solidFill>
                <a:latin typeface="Arial" panose="020B0604020202020204" pitchFamily="34" charset="0"/>
              </a:defRPr>
            </a:lvl4pPr>
            <a:lvl5pPr marL="2057400" indent="-228600">
              <a:spcBef>
                <a:spcPct val="20000"/>
              </a:spcBef>
              <a:buClr>
                <a:schemeClr val="tx2"/>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9pPr>
          </a:lstStyle>
          <a:p>
            <a:pPr algn="l">
              <a:lnSpc>
                <a:spcPct val="80000"/>
              </a:lnSpc>
              <a:spcBef>
                <a:spcPct val="50000"/>
              </a:spcBef>
              <a:buClrTx/>
              <a:buFontTx/>
              <a:buNone/>
            </a:pPr>
            <a:r>
              <a:rPr lang="de-DE" altLang="en-US" sz="1600" b="0" dirty="0"/>
              <a:t>1 </a:t>
            </a:r>
            <a:r>
              <a:rPr lang="de-DE" altLang="en-US" sz="1600" dirty="0" err="1"/>
              <a:t>t.o.e</a:t>
            </a:r>
            <a:r>
              <a:rPr lang="de-DE" altLang="en-US" sz="1600" dirty="0"/>
              <a:t>. (tonne </a:t>
            </a:r>
            <a:r>
              <a:rPr lang="de-DE" altLang="en-US" sz="1600" dirty="0" err="1"/>
              <a:t>of</a:t>
            </a:r>
            <a:r>
              <a:rPr lang="de-DE" altLang="en-US" sz="1600" dirty="0"/>
              <a:t> </a:t>
            </a:r>
            <a:r>
              <a:rPr lang="de-DE" altLang="en-US" sz="1600" dirty="0" err="1"/>
              <a:t>oil</a:t>
            </a:r>
            <a:r>
              <a:rPr lang="de-DE" altLang="en-US" sz="1600" dirty="0"/>
              <a:t> </a:t>
            </a:r>
            <a:r>
              <a:rPr lang="de-DE" altLang="en-US" sz="1600" dirty="0" err="1"/>
              <a:t>equivalent</a:t>
            </a:r>
            <a:r>
              <a:rPr lang="de-DE" altLang="en-US" sz="1600" b="0" dirty="0"/>
              <a:t>) </a:t>
            </a:r>
            <a:r>
              <a:rPr lang="de-DE" altLang="en-US" sz="1600" b="0" dirty="0" err="1"/>
              <a:t>is</a:t>
            </a:r>
            <a:r>
              <a:rPr lang="de-DE" altLang="en-US" sz="1600" b="0" dirty="0"/>
              <a:t> </a:t>
            </a:r>
            <a:r>
              <a:rPr lang="de-DE" altLang="en-US" sz="1600" b="0" dirty="0" err="1"/>
              <a:t>equivalent</a:t>
            </a:r>
            <a:r>
              <a:rPr lang="de-DE" altLang="en-US" sz="1600" b="0" dirty="0"/>
              <a:t> </a:t>
            </a:r>
            <a:r>
              <a:rPr lang="de-DE" altLang="en-US" sz="1600" b="0" dirty="0" err="1"/>
              <a:t>to</a:t>
            </a:r>
            <a:r>
              <a:rPr lang="de-DE" altLang="en-US" sz="1600" b="0" dirty="0"/>
              <a:t> </a:t>
            </a:r>
            <a:r>
              <a:rPr lang="de-DE" altLang="en-US" sz="1600" b="0" dirty="0" err="1"/>
              <a:t>the</a:t>
            </a:r>
            <a:r>
              <a:rPr lang="de-DE" altLang="en-US" sz="1600" b="0" dirty="0"/>
              <a:t> </a:t>
            </a:r>
            <a:r>
              <a:rPr lang="de-DE" altLang="en-US" sz="1600" b="0" dirty="0" err="1"/>
              <a:t>energy</a:t>
            </a:r>
            <a:r>
              <a:rPr lang="de-DE" altLang="en-US" sz="1600" b="0" dirty="0"/>
              <a:t> </a:t>
            </a:r>
            <a:r>
              <a:rPr lang="de-DE" altLang="en-US" sz="1600" b="0" dirty="0" err="1"/>
              <a:t>content</a:t>
            </a:r>
            <a:r>
              <a:rPr lang="de-DE" altLang="en-US" sz="1600" b="0" dirty="0"/>
              <a:t> </a:t>
            </a:r>
            <a:r>
              <a:rPr lang="de-DE" altLang="en-US" sz="1600" b="0" dirty="0" err="1"/>
              <a:t>of</a:t>
            </a:r>
            <a:r>
              <a:rPr lang="de-DE" altLang="en-US" sz="1600" b="0" dirty="0"/>
              <a:t>:</a:t>
            </a:r>
          </a:p>
          <a:p>
            <a:pPr marL="285750" indent="-285750" algn="l">
              <a:lnSpc>
                <a:spcPct val="80000"/>
              </a:lnSpc>
              <a:spcBef>
                <a:spcPct val="50000"/>
              </a:spcBef>
              <a:buClr>
                <a:srgbClr val="C00000"/>
              </a:buClr>
              <a:buFont typeface="Arial" panose="020B0604020202020204" pitchFamily="34" charset="0"/>
              <a:buChar char="•"/>
            </a:pPr>
            <a:r>
              <a:rPr lang="de-DE" altLang="en-US" sz="1600" b="0" dirty="0"/>
              <a:t>1 t </a:t>
            </a:r>
            <a:r>
              <a:rPr lang="de-DE" altLang="en-US" sz="1600" b="0" dirty="0" err="1"/>
              <a:t>of</a:t>
            </a:r>
            <a:r>
              <a:rPr lang="de-DE" altLang="en-US" sz="1600" b="0" dirty="0"/>
              <a:t> </a:t>
            </a:r>
            <a:r>
              <a:rPr lang="de-DE" altLang="en-US" sz="1600" b="0" dirty="0" err="1"/>
              <a:t>crude</a:t>
            </a:r>
            <a:r>
              <a:rPr lang="de-DE" altLang="en-US" sz="1600" b="0" dirty="0"/>
              <a:t> </a:t>
            </a:r>
            <a:r>
              <a:rPr lang="de-DE" altLang="en-US" sz="1600" b="0" dirty="0" err="1"/>
              <a:t>oil</a:t>
            </a:r>
            <a:r>
              <a:rPr lang="de-DE" altLang="en-US" sz="1600" b="0" i="1" dirty="0"/>
              <a:t>, </a:t>
            </a:r>
            <a:r>
              <a:rPr lang="de-DE" altLang="en-US" sz="1600" b="0" i="1" dirty="0" err="1"/>
              <a:t>or</a:t>
            </a:r>
            <a:endParaRPr lang="de-DE" altLang="en-US" sz="1600" b="0" i="1" dirty="0"/>
          </a:p>
          <a:p>
            <a:pPr marL="285750" indent="-285750" algn="l">
              <a:lnSpc>
                <a:spcPct val="80000"/>
              </a:lnSpc>
              <a:spcBef>
                <a:spcPct val="50000"/>
              </a:spcBef>
              <a:buClr>
                <a:srgbClr val="C00000"/>
              </a:buClr>
              <a:buFont typeface="Arial" panose="020B0604020202020204" pitchFamily="34" charset="0"/>
              <a:buChar char="•"/>
            </a:pPr>
            <a:r>
              <a:rPr lang="de-DE" altLang="en-US" sz="1600" b="0" dirty="0"/>
              <a:t>41,9 GJ / 5,7 GJ = 7,35 </a:t>
            </a:r>
            <a:r>
              <a:rPr lang="de-DE" altLang="en-US" sz="1600" b="0" dirty="0" err="1"/>
              <a:t>barrel</a:t>
            </a:r>
            <a:r>
              <a:rPr lang="de-DE" altLang="en-US" sz="1600" b="0" dirty="0"/>
              <a:t> </a:t>
            </a:r>
            <a:r>
              <a:rPr lang="de-DE" altLang="en-US" sz="1600" b="0" dirty="0" err="1"/>
              <a:t>or</a:t>
            </a:r>
            <a:r>
              <a:rPr lang="de-DE" altLang="en-US" sz="1600" b="0" dirty="0"/>
              <a:t> </a:t>
            </a:r>
            <a:r>
              <a:rPr lang="de-DE" altLang="en-US" sz="1600" b="0" dirty="0" err="1"/>
              <a:t>crude</a:t>
            </a:r>
            <a:r>
              <a:rPr lang="de-DE" altLang="en-US" sz="1600" b="0" dirty="0"/>
              <a:t> </a:t>
            </a:r>
            <a:r>
              <a:rPr lang="de-DE" altLang="en-US" sz="1600" b="0" dirty="0" err="1"/>
              <a:t>oil</a:t>
            </a:r>
            <a:r>
              <a:rPr lang="de-DE" altLang="en-US" sz="1600" b="0" i="1" dirty="0"/>
              <a:t>, </a:t>
            </a:r>
            <a:r>
              <a:rPr lang="de-DE" altLang="en-US" sz="1600" b="0" i="1" dirty="0" err="1"/>
              <a:t>or</a:t>
            </a:r>
            <a:endParaRPr lang="de-DE" altLang="en-US" sz="1600" b="0" i="1" dirty="0"/>
          </a:p>
          <a:p>
            <a:pPr marL="285750" indent="-285750" algn="l">
              <a:lnSpc>
                <a:spcPct val="80000"/>
              </a:lnSpc>
              <a:spcBef>
                <a:spcPct val="50000"/>
              </a:spcBef>
              <a:buClr>
                <a:srgbClr val="C00000"/>
              </a:buClr>
              <a:buFont typeface="Arial" panose="020B0604020202020204" pitchFamily="34" charset="0"/>
              <a:buChar char="•"/>
            </a:pPr>
            <a:r>
              <a:rPr lang="de-DE" altLang="en-US" sz="1600" b="0" dirty="0"/>
              <a:t>41,9 GJ / 36,6 GJ = 1,1448 ∙ 10</a:t>
            </a:r>
            <a:r>
              <a:rPr lang="de-DE" altLang="en-US" sz="1600" b="0" baseline="30000" dirty="0"/>
              <a:t>3</a:t>
            </a:r>
            <a:r>
              <a:rPr lang="de-DE" altLang="en-US" sz="1600" b="0" dirty="0"/>
              <a:t> m</a:t>
            </a:r>
            <a:r>
              <a:rPr lang="de-DE" altLang="en-US" sz="1600" b="0" baseline="30000" dirty="0"/>
              <a:t>3 </a:t>
            </a:r>
            <a:r>
              <a:rPr lang="de-DE" altLang="en-US" sz="1600" b="0" dirty="0"/>
              <a:t>= 1144,8 m</a:t>
            </a:r>
            <a:r>
              <a:rPr lang="de-DE" altLang="en-US" sz="1600" b="0" baseline="30000" dirty="0"/>
              <a:t>3</a:t>
            </a:r>
            <a:r>
              <a:rPr lang="de-DE" altLang="en-US" sz="1600" b="0" dirty="0"/>
              <a:t> </a:t>
            </a:r>
            <a:r>
              <a:rPr lang="de-DE" altLang="en-US" sz="1600" b="0" dirty="0" err="1"/>
              <a:t>of</a:t>
            </a:r>
            <a:r>
              <a:rPr lang="de-DE" altLang="en-US" sz="1600" b="0" dirty="0"/>
              <a:t> </a:t>
            </a:r>
            <a:r>
              <a:rPr lang="de-DE" altLang="en-US" sz="1600" b="0" dirty="0" err="1"/>
              <a:t>natural</a:t>
            </a:r>
            <a:r>
              <a:rPr lang="de-DE" altLang="en-US" sz="1600" b="0" dirty="0"/>
              <a:t> gas</a:t>
            </a:r>
            <a:r>
              <a:rPr lang="de-DE" altLang="en-US" sz="1600" b="0" i="1" dirty="0"/>
              <a:t>, </a:t>
            </a:r>
            <a:r>
              <a:rPr lang="de-DE" altLang="en-US" sz="1600" b="0" i="1" dirty="0" err="1"/>
              <a:t>or</a:t>
            </a:r>
            <a:endParaRPr lang="de-DE" altLang="en-US" sz="1600" b="0" i="1" dirty="0"/>
          </a:p>
          <a:p>
            <a:pPr marL="285750" indent="-285750" algn="l">
              <a:lnSpc>
                <a:spcPct val="80000"/>
              </a:lnSpc>
              <a:spcBef>
                <a:spcPct val="50000"/>
              </a:spcBef>
              <a:buClr>
                <a:srgbClr val="C00000"/>
              </a:buClr>
              <a:buFont typeface="Arial" panose="020B0604020202020204" pitchFamily="34" charset="0"/>
              <a:buChar char="•"/>
            </a:pPr>
            <a:r>
              <a:rPr lang="de-DE" altLang="en-US" sz="1600" b="0" dirty="0"/>
              <a:t>41,9 GJ / 29,3 GJ = 1,43 t </a:t>
            </a:r>
            <a:r>
              <a:rPr lang="de-DE" altLang="en-US" sz="1600" b="0" dirty="0" err="1"/>
              <a:t>of</a:t>
            </a:r>
            <a:r>
              <a:rPr lang="de-DE" altLang="en-US" sz="1600" b="0" dirty="0"/>
              <a:t> </a:t>
            </a:r>
            <a:r>
              <a:rPr lang="de-DE" altLang="en-US" sz="1600" b="0" dirty="0" err="1"/>
              <a:t>hard</a:t>
            </a:r>
            <a:r>
              <a:rPr lang="de-DE" altLang="en-US" sz="1600" b="0" dirty="0"/>
              <a:t> </a:t>
            </a:r>
            <a:r>
              <a:rPr lang="de-DE" altLang="en-US" sz="1600" b="0" dirty="0" err="1"/>
              <a:t>coal</a:t>
            </a:r>
            <a:endParaRPr lang="de-DE" altLang="en-US" sz="1600" b="0" i="1" dirty="0"/>
          </a:p>
        </p:txBody>
      </p:sp>
      <p:graphicFrame>
        <p:nvGraphicFramePr>
          <p:cNvPr id="9" name="Tabelle 9">
            <a:extLst>
              <a:ext uri="{FF2B5EF4-FFF2-40B4-BE49-F238E27FC236}">
                <a16:creationId xmlns:a16="http://schemas.microsoft.com/office/drawing/2014/main" id="{433522A2-F49B-4DCE-8888-CFB2F63F3A47}"/>
              </a:ext>
            </a:extLst>
          </p:cNvPr>
          <p:cNvGraphicFramePr>
            <a:graphicFrameLocks noGrp="1"/>
          </p:cNvGraphicFramePr>
          <p:nvPr>
            <p:extLst>
              <p:ext uri="{D42A27DB-BD31-4B8C-83A1-F6EECF244321}">
                <p14:modId xmlns:p14="http://schemas.microsoft.com/office/powerpoint/2010/main" val="1847080077"/>
              </p:ext>
            </p:extLst>
          </p:nvPr>
        </p:nvGraphicFramePr>
        <p:xfrm>
          <a:off x="539751" y="1883077"/>
          <a:ext cx="8061324" cy="2905581"/>
        </p:xfrm>
        <a:graphic>
          <a:graphicData uri="http://schemas.openxmlformats.org/drawingml/2006/table">
            <a:tbl>
              <a:tblPr firstRow="1" bandRow="1">
                <a:tableStyleId>{5C22544A-7EE6-4342-B048-85BDC9FD1C3A}</a:tableStyleId>
              </a:tblPr>
              <a:tblGrid>
                <a:gridCol w="2401360">
                  <a:extLst>
                    <a:ext uri="{9D8B030D-6E8A-4147-A177-3AD203B41FA5}">
                      <a16:colId xmlns:a16="http://schemas.microsoft.com/office/drawing/2014/main" val="3667406849"/>
                    </a:ext>
                  </a:extLst>
                </a:gridCol>
                <a:gridCol w="1241075">
                  <a:extLst>
                    <a:ext uri="{9D8B030D-6E8A-4147-A177-3AD203B41FA5}">
                      <a16:colId xmlns:a16="http://schemas.microsoft.com/office/drawing/2014/main" val="3067565200"/>
                    </a:ext>
                  </a:extLst>
                </a:gridCol>
                <a:gridCol w="1921690">
                  <a:extLst>
                    <a:ext uri="{9D8B030D-6E8A-4147-A177-3AD203B41FA5}">
                      <a16:colId xmlns:a16="http://schemas.microsoft.com/office/drawing/2014/main" val="325523027"/>
                    </a:ext>
                  </a:extLst>
                </a:gridCol>
                <a:gridCol w="2497199">
                  <a:extLst>
                    <a:ext uri="{9D8B030D-6E8A-4147-A177-3AD203B41FA5}">
                      <a16:colId xmlns:a16="http://schemas.microsoft.com/office/drawing/2014/main" val="804162523"/>
                    </a:ext>
                  </a:extLst>
                </a:gridCol>
              </a:tblGrid>
              <a:tr h="619581">
                <a:tc>
                  <a:txBody>
                    <a:bodyPr/>
                    <a:lstStyle/>
                    <a:p>
                      <a:r>
                        <a:rPr lang="de-DE" dirty="0"/>
                        <a:t>Unit</a:t>
                      </a:r>
                    </a:p>
                  </a:txBody>
                  <a:tcPr/>
                </a:tc>
                <a:tc>
                  <a:txBody>
                    <a:bodyPr/>
                    <a:lstStyle/>
                    <a:p>
                      <a:r>
                        <a:rPr lang="de-DE" dirty="0"/>
                        <a:t>Density</a:t>
                      </a:r>
                    </a:p>
                  </a:txBody>
                  <a:tcPr/>
                </a:tc>
                <a:tc>
                  <a:txBody>
                    <a:bodyPr/>
                    <a:lstStyle/>
                    <a:p>
                      <a:r>
                        <a:rPr lang="de-DE" dirty="0"/>
                        <a:t>Energy </a:t>
                      </a:r>
                      <a:r>
                        <a:rPr lang="en-GB" dirty="0"/>
                        <a:t>[10</a:t>
                      </a:r>
                      <a:r>
                        <a:rPr lang="en-GB" baseline="30000" dirty="0"/>
                        <a:t>9</a:t>
                      </a:r>
                      <a:r>
                        <a:rPr lang="en-GB" dirty="0"/>
                        <a:t> J]</a:t>
                      </a:r>
                      <a:endParaRPr lang="de-DE" dirty="0"/>
                    </a:p>
                  </a:txBody>
                  <a:tcPr/>
                </a:tc>
                <a:tc>
                  <a:txBody>
                    <a:bodyPr/>
                    <a:lstStyle/>
                    <a:p>
                      <a:r>
                        <a:rPr lang="en-GB" dirty="0"/>
                        <a:t>Remarks</a:t>
                      </a:r>
                      <a:endParaRPr lang="de-DE" dirty="0"/>
                    </a:p>
                  </a:txBody>
                  <a:tcPr/>
                </a:tc>
                <a:extLst>
                  <a:ext uri="{0D108BD9-81ED-4DB2-BD59-A6C34878D82A}">
                    <a16:rowId xmlns:a16="http://schemas.microsoft.com/office/drawing/2014/main" val="3844297911"/>
                  </a:ext>
                </a:extLst>
              </a:tr>
              <a:tr h="354046">
                <a:tc>
                  <a:txBody>
                    <a:bodyPr/>
                    <a:lstStyle/>
                    <a:p>
                      <a:r>
                        <a:rPr lang="en-GB" dirty="0"/>
                        <a:t>1 t of </a:t>
                      </a:r>
                      <a:r>
                        <a:rPr lang="de-DE" dirty="0" err="1"/>
                        <a:t>crude</a:t>
                      </a:r>
                      <a:r>
                        <a:rPr lang="de-DE" dirty="0"/>
                        <a:t> </a:t>
                      </a:r>
                      <a:r>
                        <a:rPr lang="de-DE" dirty="0" err="1"/>
                        <a:t>oil</a:t>
                      </a:r>
                      <a:endParaRPr lang="de-DE" dirty="0"/>
                    </a:p>
                  </a:txBody>
                  <a:tcPr/>
                </a:tc>
                <a:tc>
                  <a:txBody>
                    <a:bodyPr/>
                    <a:lstStyle/>
                    <a:p>
                      <a:r>
                        <a:rPr lang="de-DE" dirty="0"/>
                        <a:t>0,86 g/cm</a:t>
                      </a:r>
                      <a:r>
                        <a:rPr lang="de-DE" baseline="30000" dirty="0"/>
                        <a:t>3</a:t>
                      </a:r>
                    </a:p>
                  </a:txBody>
                  <a:tcPr/>
                </a:tc>
                <a:tc>
                  <a:txBody>
                    <a:bodyPr/>
                    <a:lstStyle/>
                    <a:p>
                      <a:r>
                        <a:rPr lang="de-DE" dirty="0"/>
                        <a:t>39-43</a:t>
                      </a:r>
                    </a:p>
                  </a:txBody>
                  <a:tcPr/>
                </a:tc>
                <a:tc>
                  <a:txBody>
                    <a:bodyPr/>
                    <a:lstStyle/>
                    <a:p>
                      <a:r>
                        <a:rPr lang="de-DE" dirty="0" err="1"/>
                        <a:t>mean</a:t>
                      </a:r>
                      <a:r>
                        <a:rPr lang="de-DE" dirty="0"/>
                        <a:t>: 41,9 ∙ 10</a:t>
                      </a:r>
                      <a:r>
                        <a:rPr lang="de-DE" baseline="30000" dirty="0"/>
                        <a:t>9 </a:t>
                      </a:r>
                      <a:r>
                        <a:rPr lang="de-DE" dirty="0"/>
                        <a:t>J</a:t>
                      </a:r>
                    </a:p>
                  </a:txBody>
                  <a:tcPr/>
                </a:tc>
                <a:extLst>
                  <a:ext uri="{0D108BD9-81ED-4DB2-BD59-A6C34878D82A}">
                    <a16:rowId xmlns:a16="http://schemas.microsoft.com/office/drawing/2014/main" val="3587189691"/>
                  </a:ext>
                </a:extLst>
              </a:tr>
              <a:tr h="354046">
                <a:tc>
                  <a:txBody>
                    <a:bodyPr/>
                    <a:lstStyle/>
                    <a:p>
                      <a:r>
                        <a:rPr lang="de-DE" dirty="0"/>
                        <a:t>1 </a:t>
                      </a:r>
                      <a:r>
                        <a:rPr lang="de-DE" dirty="0" err="1"/>
                        <a:t>barrel</a:t>
                      </a:r>
                      <a:r>
                        <a:rPr lang="de-DE" dirty="0"/>
                        <a:t> (</a:t>
                      </a:r>
                      <a:r>
                        <a:rPr lang="de-DE" dirty="0" err="1"/>
                        <a:t>bbl</a:t>
                      </a:r>
                      <a:r>
                        <a:rPr lang="de-DE" dirty="0"/>
                        <a:t>) </a:t>
                      </a:r>
                      <a:r>
                        <a:rPr lang="de-DE" dirty="0" err="1"/>
                        <a:t>of</a:t>
                      </a:r>
                      <a:r>
                        <a:rPr lang="de-DE" dirty="0"/>
                        <a:t> </a:t>
                      </a:r>
                      <a:r>
                        <a:rPr lang="de-DE" dirty="0" err="1"/>
                        <a:t>crude</a:t>
                      </a:r>
                      <a:r>
                        <a:rPr lang="de-DE" dirty="0"/>
                        <a:t> </a:t>
                      </a:r>
                      <a:r>
                        <a:rPr lang="de-DE" dirty="0" err="1"/>
                        <a:t>oil</a:t>
                      </a:r>
                      <a:endParaRPr lang="de-DE" dirty="0"/>
                    </a:p>
                  </a:txBody>
                  <a:tcPr/>
                </a:tc>
                <a:tc>
                  <a:txBody>
                    <a:bodyPr/>
                    <a:lstStyle/>
                    <a:p>
                      <a:endParaRPr lang="de-DE" dirty="0"/>
                    </a:p>
                  </a:txBody>
                  <a:tcPr/>
                </a:tc>
                <a:tc>
                  <a:txBody>
                    <a:bodyPr/>
                    <a:lstStyle/>
                    <a:p>
                      <a:r>
                        <a:rPr lang="de-DE" dirty="0"/>
                        <a:t>5,7</a:t>
                      </a:r>
                    </a:p>
                  </a:txBody>
                  <a:tcPr/>
                </a:tc>
                <a:tc>
                  <a:txBody>
                    <a:bodyPr/>
                    <a:lstStyle/>
                    <a:p>
                      <a:r>
                        <a:rPr lang="de-DE" dirty="0"/>
                        <a:t>= 159 l (</a:t>
                      </a:r>
                      <a:r>
                        <a:rPr lang="de-DE" dirty="0" err="1"/>
                        <a:t>rule</a:t>
                      </a:r>
                      <a:r>
                        <a:rPr lang="de-DE" dirty="0"/>
                        <a:t> </a:t>
                      </a:r>
                      <a:r>
                        <a:rPr lang="de-DE" dirty="0" err="1"/>
                        <a:t>of</a:t>
                      </a:r>
                      <a:r>
                        <a:rPr lang="de-DE" dirty="0"/>
                        <a:t> </a:t>
                      </a:r>
                      <a:r>
                        <a:rPr lang="de-DE" dirty="0" err="1"/>
                        <a:t>thumb</a:t>
                      </a:r>
                      <a:r>
                        <a:rPr lang="de-DE" dirty="0"/>
                        <a:t>: 50/365 </a:t>
                      </a:r>
                      <a:r>
                        <a:rPr lang="de-DE" dirty="0" err="1"/>
                        <a:t>t.o.e</a:t>
                      </a:r>
                      <a:r>
                        <a:rPr lang="de-DE" dirty="0"/>
                        <a:t>.)</a:t>
                      </a:r>
                    </a:p>
                  </a:txBody>
                  <a:tcPr/>
                </a:tc>
                <a:extLst>
                  <a:ext uri="{0D108BD9-81ED-4DB2-BD59-A6C34878D82A}">
                    <a16:rowId xmlns:a16="http://schemas.microsoft.com/office/drawing/2014/main" val="3815626166"/>
                  </a:ext>
                </a:extLst>
              </a:tr>
              <a:tr h="354046">
                <a:tc>
                  <a:txBody>
                    <a:bodyPr/>
                    <a:lstStyle/>
                    <a:p>
                      <a:r>
                        <a:rPr lang="de-DE" dirty="0"/>
                        <a:t>1000 m</a:t>
                      </a:r>
                      <a:r>
                        <a:rPr lang="de-DE" baseline="30000" dirty="0"/>
                        <a:t>3</a:t>
                      </a:r>
                      <a:r>
                        <a:rPr lang="de-DE" dirty="0"/>
                        <a:t> </a:t>
                      </a:r>
                      <a:r>
                        <a:rPr lang="de-DE" dirty="0" err="1"/>
                        <a:t>of</a:t>
                      </a:r>
                      <a:r>
                        <a:rPr lang="de-DE" dirty="0"/>
                        <a:t> </a:t>
                      </a:r>
                      <a:r>
                        <a:rPr lang="de-DE" dirty="0" err="1"/>
                        <a:t>natural</a:t>
                      </a:r>
                      <a:r>
                        <a:rPr lang="de-DE" dirty="0"/>
                        <a:t> gas (H gas)</a:t>
                      </a:r>
                    </a:p>
                  </a:txBody>
                  <a:tcPr/>
                </a:tc>
                <a:tc>
                  <a:txBody>
                    <a:bodyPr/>
                    <a:lstStyle/>
                    <a:p>
                      <a:r>
                        <a:rPr lang="de-DE" dirty="0"/>
                        <a:t>0,79 kg/m</a:t>
                      </a:r>
                      <a:r>
                        <a:rPr lang="de-DE" baseline="30000" dirty="0"/>
                        <a:t>3</a:t>
                      </a:r>
                      <a:endParaRPr lang="de-DE" dirty="0"/>
                    </a:p>
                  </a:txBody>
                  <a:tcPr/>
                </a:tc>
                <a:tc>
                  <a:txBody>
                    <a:bodyPr/>
                    <a:lstStyle/>
                    <a:p>
                      <a:r>
                        <a:rPr lang="de-DE" dirty="0"/>
                        <a:t>36,6</a:t>
                      </a:r>
                    </a:p>
                  </a:txBody>
                  <a:tcPr/>
                </a:tc>
                <a:tc>
                  <a:txBody>
                    <a:bodyPr/>
                    <a:lstStyle/>
                    <a:p>
                      <a:endParaRPr lang="de-DE"/>
                    </a:p>
                  </a:txBody>
                  <a:tcPr/>
                </a:tc>
                <a:extLst>
                  <a:ext uri="{0D108BD9-81ED-4DB2-BD59-A6C34878D82A}">
                    <a16:rowId xmlns:a16="http://schemas.microsoft.com/office/drawing/2014/main" val="407529248"/>
                  </a:ext>
                </a:extLst>
              </a:tr>
              <a:tr h="354046">
                <a:tc>
                  <a:txBody>
                    <a:bodyPr/>
                    <a:lstStyle/>
                    <a:p>
                      <a:r>
                        <a:rPr lang="de-DE" dirty="0"/>
                        <a:t>1 t </a:t>
                      </a:r>
                      <a:r>
                        <a:rPr lang="de-DE" dirty="0" err="1"/>
                        <a:t>of</a:t>
                      </a:r>
                      <a:r>
                        <a:rPr lang="de-DE" dirty="0"/>
                        <a:t> </a:t>
                      </a:r>
                      <a:r>
                        <a:rPr lang="de-DE" dirty="0" err="1"/>
                        <a:t>hard</a:t>
                      </a:r>
                      <a:r>
                        <a:rPr lang="de-DE" dirty="0"/>
                        <a:t> </a:t>
                      </a:r>
                      <a:r>
                        <a:rPr lang="de-DE" dirty="0" err="1"/>
                        <a:t>coal</a:t>
                      </a:r>
                      <a:endParaRPr lang="de-DE" dirty="0"/>
                    </a:p>
                  </a:txBody>
                  <a:tcPr/>
                </a:tc>
                <a:tc>
                  <a:txBody>
                    <a:bodyPr/>
                    <a:lstStyle/>
                    <a:p>
                      <a:endParaRPr lang="de-DE" dirty="0"/>
                    </a:p>
                  </a:txBody>
                  <a:tcPr/>
                </a:tc>
                <a:tc>
                  <a:txBody>
                    <a:bodyPr/>
                    <a:lstStyle/>
                    <a:p>
                      <a:r>
                        <a:rPr lang="de-DE" dirty="0"/>
                        <a:t>29-35</a:t>
                      </a:r>
                    </a:p>
                  </a:txBody>
                  <a:tcPr/>
                </a:tc>
                <a:tc>
                  <a:txBody>
                    <a:bodyPr/>
                    <a:lstStyle/>
                    <a:p>
                      <a:r>
                        <a:rPr lang="de-DE" dirty="0" err="1"/>
                        <a:t>mean</a:t>
                      </a:r>
                      <a:r>
                        <a:rPr lang="de-DE" dirty="0"/>
                        <a:t>: 29,3 ∙ 10</a:t>
                      </a:r>
                      <a:r>
                        <a:rPr lang="de-DE" baseline="30000" dirty="0"/>
                        <a:t>9 </a:t>
                      </a:r>
                      <a:r>
                        <a:rPr lang="de-DE" dirty="0"/>
                        <a:t>J</a:t>
                      </a:r>
                    </a:p>
                  </a:txBody>
                  <a:tcPr/>
                </a:tc>
                <a:extLst>
                  <a:ext uri="{0D108BD9-81ED-4DB2-BD59-A6C34878D82A}">
                    <a16:rowId xmlns:a16="http://schemas.microsoft.com/office/drawing/2014/main" val="3141351457"/>
                  </a:ext>
                </a:extLst>
              </a:tr>
            </a:tbl>
          </a:graphicData>
        </a:graphic>
      </p:graphicFrame>
    </p:spTree>
    <p:extLst>
      <p:ext uri="{BB962C8B-B14F-4D97-AF65-F5344CB8AC3E}">
        <p14:creationId xmlns:p14="http://schemas.microsoft.com/office/powerpoint/2010/main" val="1193193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84E8418F-3BDF-48C2-BC46-4738827539DE}"/>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11</a:t>
            </a:fld>
            <a:endParaRPr lang="de-DE" altLang="de-DE" dirty="0"/>
          </a:p>
        </p:txBody>
      </p:sp>
      <p:graphicFrame>
        <p:nvGraphicFramePr>
          <p:cNvPr id="6" name="Tabelle 5">
            <a:extLst>
              <a:ext uri="{FF2B5EF4-FFF2-40B4-BE49-F238E27FC236}">
                <a16:creationId xmlns:a16="http://schemas.microsoft.com/office/drawing/2014/main" id="{B371DCB2-D4CC-4963-9913-648D25B3290B}"/>
              </a:ext>
            </a:extLst>
          </p:cNvPr>
          <p:cNvGraphicFramePr>
            <a:graphicFrameLocks noGrp="1"/>
          </p:cNvGraphicFramePr>
          <p:nvPr/>
        </p:nvGraphicFramePr>
        <p:xfrm>
          <a:off x="1331640" y="1916832"/>
          <a:ext cx="6552728" cy="3528392"/>
        </p:xfrm>
        <a:graphic>
          <a:graphicData uri="http://schemas.openxmlformats.org/drawingml/2006/table">
            <a:tbl>
              <a:tblPr firstRow="1" firstCol="1" bandRow="1">
                <a:tableStyleId>{5C22544A-7EE6-4342-B048-85BDC9FD1C3A}</a:tableStyleId>
              </a:tblPr>
              <a:tblGrid>
                <a:gridCol w="2141453">
                  <a:extLst>
                    <a:ext uri="{9D8B030D-6E8A-4147-A177-3AD203B41FA5}">
                      <a16:colId xmlns:a16="http://schemas.microsoft.com/office/drawing/2014/main" val="20000"/>
                    </a:ext>
                  </a:extLst>
                </a:gridCol>
                <a:gridCol w="1653255">
                  <a:extLst>
                    <a:ext uri="{9D8B030D-6E8A-4147-A177-3AD203B41FA5}">
                      <a16:colId xmlns:a16="http://schemas.microsoft.com/office/drawing/2014/main" val="20001"/>
                    </a:ext>
                  </a:extLst>
                </a:gridCol>
                <a:gridCol w="2758020">
                  <a:extLst>
                    <a:ext uri="{9D8B030D-6E8A-4147-A177-3AD203B41FA5}">
                      <a16:colId xmlns:a16="http://schemas.microsoft.com/office/drawing/2014/main" val="20002"/>
                    </a:ext>
                  </a:extLst>
                </a:gridCol>
              </a:tblGrid>
              <a:tr h="504056">
                <a:tc gridSpan="3">
                  <a:txBody>
                    <a:bodyPr/>
                    <a:lstStyle/>
                    <a:p>
                      <a:pPr>
                        <a:lnSpc>
                          <a:spcPct val="115000"/>
                        </a:lnSpc>
                        <a:spcAft>
                          <a:spcPts val="0"/>
                        </a:spcAft>
                      </a:pPr>
                      <a:r>
                        <a:rPr lang="en-US" sz="2000" dirty="0">
                          <a:effectLst/>
                          <a:latin typeface="+mn-lt"/>
                        </a:rPr>
                        <a:t>Unit prefixes</a:t>
                      </a:r>
                      <a:endParaRPr lang="de-DE" sz="20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0000"/>
                  </a:ext>
                </a:extLst>
              </a:tr>
              <a:tr h="504056">
                <a:tc>
                  <a:txBody>
                    <a:bodyPr/>
                    <a:lstStyle/>
                    <a:p>
                      <a:pPr>
                        <a:lnSpc>
                          <a:spcPct val="115000"/>
                        </a:lnSpc>
                        <a:spcAft>
                          <a:spcPts val="0"/>
                        </a:spcAft>
                      </a:pPr>
                      <a:r>
                        <a:rPr lang="en-US" sz="2000" dirty="0">
                          <a:effectLst/>
                          <a:latin typeface="+mn-lt"/>
                        </a:rPr>
                        <a:t>10</a:t>
                      </a:r>
                      <a:r>
                        <a:rPr lang="en-US" sz="2000" baseline="30000" dirty="0">
                          <a:effectLst/>
                          <a:latin typeface="+mn-lt"/>
                        </a:rPr>
                        <a:t>3</a:t>
                      </a:r>
                      <a:endParaRPr lang="de-DE" sz="20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a:effectLst/>
                          <a:latin typeface="+mn-lt"/>
                        </a:rPr>
                        <a:t>k</a:t>
                      </a:r>
                      <a:endParaRPr lang="de-DE" sz="20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a:effectLst/>
                          <a:latin typeface="+mn-lt"/>
                        </a:rPr>
                        <a:t>Kilo</a:t>
                      </a:r>
                      <a:endParaRPr lang="de-DE" sz="20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504056">
                <a:tc>
                  <a:txBody>
                    <a:bodyPr/>
                    <a:lstStyle/>
                    <a:p>
                      <a:pPr>
                        <a:lnSpc>
                          <a:spcPct val="115000"/>
                        </a:lnSpc>
                        <a:spcAft>
                          <a:spcPts val="0"/>
                        </a:spcAft>
                      </a:pPr>
                      <a:r>
                        <a:rPr lang="en-US" sz="2000" dirty="0">
                          <a:effectLst/>
                          <a:latin typeface="+mn-lt"/>
                        </a:rPr>
                        <a:t>10</a:t>
                      </a:r>
                      <a:r>
                        <a:rPr lang="en-US" sz="2000" baseline="30000" dirty="0">
                          <a:effectLst/>
                          <a:latin typeface="+mn-lt"/>
                        </a:rPr>
                        <a:t>6</a:t>
                      </a:r>
                      <a:endParaRPr lang="de-DE" sz="20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a:effectLst/>
                          <a:latin typeface="+mn-lt"/>
                        </a:rPr>
                        <a:t>M</a:t>
                      </a:r>
                      <a:endParaRPr lang="de-DE" sz="20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a:effectLst/>
                          <a:latin typeface="+mn-lt"/>
                        </a:rPr>
                        <a:t>Mega</a:t>
                      </a:r>
                      <a:endParaRPr lang="de-DE" sz="20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504056">
                <a:tc>
                  <a:txBody>
                    <a:bodyPr/>
                    <a:lstStyle/>
                    <a:p>
                      <a:pPr>
                        <a:lnSpc>
                          <a:spcPct val="115000"/>
                        </a:lnSpc>
                        <a:spcAft>
                          <a:spcPts val="0"/>
                        </a:spcAft>
                      </a:pPr>
                      <a:r>
                        <a:rPr lang="en-US" sz="2000">
                          <a:effectLst/>
                          <a:latin typeface="+mn-lt"/>
                        </a:rPr>
                        <a:t>10</a:t>
                      </a:r>
                      <a:r>
                        <a:rPr lang="en-US" sz="2000" baseline="30000">
                          <a:effectLst/>
                          <a:latin typeface="+mn-lt"/>
                        </a:rPr>
                        <a:t>9</a:t>
                      </a:r>
                      <a:endParaRPr lang="de-DE" sz="20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a:effectLst/>
                          <a:latin typeface="+mn-lt"/>
                        </a:rPr>
                        <a:t>G</a:t>
                      </a:r>
                      <a:endParaRPr lang="de-DE" sz="20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a:effectLst/>
                          <a:latin typeface="+mn-lt"/>
                        </a:rPr>
                        <a:t>Giga</a:t>
                      </a:r>
                      <a:endParaRPr lang="de-DE" sz="20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504056">
                <a:tc>
                  <a:txBody>
                    <a:bodyPr/>
                    <a:lstStyle/>
                    <a:p>
                      <a:pPr>
                        <a:lnSpc>
                          <a:spcPct val="115000"/>
                        </a:lnSpc>
                        <a:spcAft>
                          <a:spcPts val="0"/>
                        </a:spcAft>
                      </a:pPr>
                      <a:r>
                        <a:rPr lang="en-US" sz="2000">
                          <a:effectLst/>
                          <a:latin typeface="+mn-lt"/>
                        </a:rPr>
                        <a:t>10</a:t>
                      </a:r>
                      <a:r>
                        <a:rPr lang="en-US" sz="2000" baseline="30000">
                          <a:effectLst/>
                          <a:latin typeface="+mn-lt"/>
                        </a:rPr>
                        <a:t>12</a:t>
                      </a:r>
                      <a:endParaRPr lang="de-DE" sz="20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a:effectLst/>
                          <a:latin typeface="+mn-lt"/>
                        </a:rPr>
                        <a:t>T</a:t>
                      </a:r>
                      <a:endParaRPr lang="de-DE" sz="20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err="1">
                          <a:effectLst/>
                          <a:latin typeface="+mn-lt"/>
                        </a:rPr>
                        <a:t>Tera</a:t>
                      </a:r>
                      <a:endParaRPr lang="de-DE" sz="20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504056">
                <a:tc>
                  <a:txBody>
                    <a:bodyPr/>
                    <a:lstStyle/>
                    <a:p>
                      <a:pPr>
                        <a:lnSpc>
                          <a:spcPct val="115000"/>
                        </a:lnSpc>
                        <a:spcAft>
                          <a:spcPts val="0"/>
                        </a:spcAft>
                      </a:pPr>
                      <a:r>
                        <a:rPr lang="en-US" sz="2000" dirty="0">
                          <a:effectLst/>
                          <a:latin typeface="+mn-lt"/>
                        </a:rPr>
                        <a:t>10</a:t>
                      </a:r>
                      <a:r>
                        <a:rPr lang="en-US" sz="2000" baseline="30000" dirty="0">
                          <a:effectLst/>
                          <a:latin typeface="+mn-lt"/>
                        </a:rPr>
                        <a:t>15</a:t>
                      </a:r>
                      <a:endParaRPr lang="de-DE" sz="20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a:effectLst/>
                          <a:latin typeface="+mn-lt"/>
                        </a:rPr>
                        <a:t>P</a:t>
                      </a:r>
                      <a:endParaRPr lang="de-DE" sz="20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err="1">
                          <a:effectLst/>
                          <a:latin typeface="+mn-lt"/>
                        </a:rPr>
                        <a:t>Peta</a:t>
                      </a:r>
                      <a:endParaRPr lang="de-DE" sz="20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504056">
                <a:tc>
                  <a:txBody>
                    <a:bodyPr/>
                    <a:lstStyle/>
                    <a:p>
                      <a:pPr>
                        <a:lnSpc>
                          <a:spcPct val="115000"/>
                        </a:lnSpc>
                        <a:spcAft>
                          <a:spcPts val="0"/>
                        </a:spcAft>
                      </a:pPr>
                      <a:r>
                        <a:rPr lang="en-US" sz="2000" dirty="0">
                          <a:effectLst/>
                          <a:latin typeface="+mn-lt"/>
                        </a:rPr>
                        <a:t>10</a:t>
                      </a:r>
                      <a:r>
                        <a:rPr lang="en-US" sz="2000" baseline="30000" dirty="0">
                          <a:effectLst/>
                          <a:latin typeface="+mn-lt"/>
                        </a:rPr>
                        <a:t>18</a:t>
                      </a:r>
                      <a:endParaRPr lang="de-DE" sz="20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a:effectLst/>
                          <a:latin typeface="+mn-lt"/>
                        </a:rPr>
                        <a:t>E</a:t>
                      </a:r>
                      <a:endParaRPr lang="de-DE" sz="20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000" dirty="0" err="1">
                          <a:effectLst/>
                          <a:latin typeface="+mn-lt"/>
                        </a:rPr>
                        <a:t>Exa</a:t>
                      </a:r>
                      <a:endParaRPr lang="de-DE" sz="20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bl>
          </a:graphicData>
        </a:graphic>
      </p:graphicFrame>
      <p:sp>
        <p:nvSpPr>
          <p:cNvPr id="7" name="Titel 1">
            <a:extLst>
              <a:ext uri="{FF2B5EF4-FFF2-40B4-BE49-F238E27FC236}">
                <a16:creationId xmlns:a16="http://schemas.microsoft.com/office/drawing/2014/main" id="{316C2BD8-2690-45AC-9444-70357C8A0897}"/>
              </a:ext>
            </a:extLst>
          </p:cNvPr>
          <p:cNvSpPr>
            <a:spLocks noGrp="1"/>
          </p:cNvSpPr>
          <p:nvPr>
            <p:ph type="title"/>
          </p:nvPr>
        </p:nvSpPr>
        <p:spPr>
          <a:xfrm>
            <a:off x="539750" y="1379753"/>
            <a:ext cx="8061325" cy="358560"/>
          </a:xfrm>
        </p:spPr>
        <p:txBody>
          <a:bodyPr/>
          <a:lstStyle/>
          <a:p>
            <a:r>
              <a:rPr lang="en-US" dirty="0"/>
              <a:t>Unit Prefixes</a:t>
            </a:r>
          </a:p>
        </p:txBody>
      </p:sp>
    </p:spTree>
    <p:extLst>
      <p:ext uri="{BB962C8B-B14F-4D97-AF65-F5344CB8AC3E}">
        <p14:creationId xmlns:p14="http://schemas.microsoft.com/office/powerpoint/2010/main" val="4187091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F50C6042-AB74-4F48-84E5-CACA0E4FBFF1}"/>
              </a:ext>
            </a:extLst>
          </p:cNvPr>
          <p:cNvSpPr>
            <a:spLocks noGrp="1" noChangeArrowheads="1"/>
          </p:cNvSpPr>
          <p:nvPr>
            <p:ph type="title"/>
          </p:nvPr>
        </p:nvSpPr>
        <p:spPr>
          <a:xfrm>
            <a:off x="1270000" y="1367152"/>
            <a:ext cx="6738938" cy="358560"/>
          </a:xfrm>
        </p:spPr>
        <p:txBody>
          <a:bodyPr/>
          <a:lstStyle/>
          <a:p>
            <a:r>
              <a:rPr lang="de-DE" altLang="en-US" dirty="0"/>
              <a:t>Energy </a:t>
            </a:r>
            <a:r>
              <a:rPr lang="de-DE" altLang="en-US" dirty="0" err="1"/>
              <a:t>conversion</a:t>
            </a:r>
            <a:r>
              <a:rPr lang="de-DE" altLang="en-US" dirty="0"/>
              <a:t> </a:t>
            </a:r>
            <a:r>
              <a:rPr lang="de-DE" altLang="en-US" dirty="0" err="1"/>
              <a:t>efficiency</a:t>
            </a:r>
            <a:endParaRPr lang="de-DE" altLang="en-US" dirty="0"/>
          </a:p>
        </p:txBody>
      </p:sp>
      <p:sp>
        <p:nvSpPr>
          <p:cNvPr id="5123" name="Text Box 3">
            <a:extLst>
              <a:ext uri="{FF2B5EF4-FFF2-40B4-BE49-F238E27FC236}">
                <a16:creationId xmlns:a16="http://schemas.microsoft.com/office/drawing/2014/main" id="{FAA0AD09-E43A-4F7A-A404-C251B1CFCF1A}"/>
              </a:ext>
            </a:extLst>
          </p:cNvPr>
          <p:cNvSpPr>
            <a:spLocks noGrp="1" noChangeArrowheads="1"/>
          </p:cNvSpPr>
          <p:nvPr>
            <p:ph type="body" sz="half" idx="4294967295"/>
          </p:nvPr>
        </p:nvSpPr>
        <p:spPr>
          <a:xfrm>
            <a:off x="1270000" y="1988840"/>
            <a:ext cx="7265988" cy="2246312"/>
          </a:xfrm>
          <a:noFill/>
        </p:spPr>
        <p:txBody>
          <a:bodyPr/>
          <a:lstStyle/>
          <a:p>
            <a:pPr marL="0" indent="0">
              <a:buFontTx/>
              <a:buNone/>
            </a:pPr>
            <a:r>
              <a:rPr lang="de-DE" altLang="en-US" sz="1800" dirty="0"/>
              <a:t>Efficiency </a:t>
            </a:r>
            <a:r>
              <a:rPr lang="de-DE" altLang="en-US" sz="1800" dirty="0" err="1"/>
              <a:t>of</a:t>
            </a:r>
            <a:r>
              <a:rPr lang="de-DE" altLang="en-US" sz="1800" dirty="0"/>
              <a:t> an </a:t>
            </a:r>
            <a:r>
              <a:rPr lang="de-DE" altLang="en-US" sz="1800" dirty="0" err="1"/>
              <a:t>energy</a:t>
            </a:r>
            <a:r>
              <a:rPr lang="de-DE" altLang="en-US" sz="1800" dirty="0"/>
              <a:t> </a:t>
            </a:r>
            <a:r>
              <a:rPr lang="de-DE" altLang="en-US" sz="1800" dirty="0" err="1"/>
              <a:t>conversion</a:t>
            </a:r>
            <a:r>
              <a:rPr lang="de-DE" altLang="en-US" sz="1800" dirty="0"/>
              <a:t> </a:t>
            </a:r>
            <a:r>
              <a:rPr lang="de-DE" altLang="en-US" sz="1800" dirty="0" err="1"/>
              <a:t>device</a:t>
            </a:r>
            <a:r>
              <a:rPr lang="de-DE" altLang="en-US" dirty="0"/>
              <a:t>:</a:t>
            </a:r>
            <a:endParaRPr lang="de-DE" altLang="en-US" sz="1800" dirty="0"/>
          </a:p>
          <a:p>
            <a:pPr marL="0" indent="0">
              <a:buFontTx/>
              <a:buNone/>
            </a:pPr>
            <a:endParaRPr lang="de-DE" altLang="en-US" sz="1800" dirty="0"/>
          </a:p>
          <a:p>
            <a:pPr marL="0" indent="0">
              <a:buFontTx/>
              <a:buNone/>
            </a:pPr>
            <a:endParaRPr lang="de-DE" altLang="en-US" sz="1800" dirty="0"/>
          </a:p>
          <a:p>
            <a:pPr marL="0" indent="0">
              <a:buFontTx/>
              <a:buNone/>
            </a:pPr>
            <a:endParaRPr lang="de-DE" altLang="en-US" sz="1800" dirty="0"/>
          </a:p>
          <a:p>
            <a:pPr marL="0" indent="0">
              <a:buFontTx/>
              <a:buNone/>
            </a:pPr>
            <a:endParaRPr lang="de-DE" altLang="en-US" sz="1800" dirty="0"/>
          </a:p>
          <a:p>
            <a:pPr marL="0" indent="-1080000">
              <a:buFontTx/>
              <a:buNone/>
            </a:pPr>
            <a:endParaRPr lang="de-DE" altLang="en-US" sz="1800" dirty="0"/>
          </a:p>
          <a:p>
            <a:pPr marL="0" indent="-1080000">
              <a:buFontTx/>
              <a:buNone/>
            </a:pPr>
            <a:r>
              <a:rPr lang="de-DE" altLang="en-US" sz="1800" dirty="0" err="1"/>
              <a:t>Example</a:t>
            </a:r>
            <a:r>
              <a:rPr lang="de-DE" altLang="en-US" sz="1800" dirty="0"/>
              <a:t>: </a:t>
            </a:r>
            <a:r>
              <a:rPr lang="de-DE" altLang="en-US" sz="1800" dirty="0" err="1"/>
              <a:t>How</a:t>
            </a:r>
            <a:r>
              <a:rPr lang="de-DE" altLang="en-US" sz="1800" dirty="0"/>
              <a:t> </a:t>
            </a:r>
            <a:r>
              <a:rPr lang="de-DE" altLang="en-US" sz="1800" dirty="0" err="1"/>
              <a:t>much</a:t>
            </a:r>
            <a:r>
              <a:rPr lang="de-DE" altLang="en-US" sz="1800" dirty="0"/>
              <a:t> </a:t>
            </a:r>
            <a:r>
              <a:rPr lang="de-DE" altLang="en-US" sz="1800" dirty="0" err="1"/>
              <a:t>natural</a:t>
            </a:r>
            <a:r>
              <a:rPr lang="de-DE" altLang="en-US" sz="1800" dirty="0"/>
              <a:t> gas </a:t>
            </a:r>
            <a:r>
              <a:rPr lang="de-DE" altLang="en-US" sz="1800" dirty="0" err="1"/>
              <a:t>is</a:t>
            </a:r>
            <a:r>
              <a:rPr lang="de-DE" altLang="en-US" sz="1800" dirty="0"/>
              <a:t> </a:t>
            </a:r>
            <a:r>
              <a:rPr lang="de-DE" altLang="en-US" sz="1800" dirty="0" err="1"/>
              <a:t>required</a:t>
            </a:r>
            <a:r>
              <a:rPr lang="de-DE" altLang="en-US" sz="1800" dirty="0"/>
              <a:t> </a:t>
            </a:r>
            <a:r>
              <a:rPr lang="de-DE" altLang="en-US" sz="1800" dirty="0" err="1"/>
              <a:t>for</a:t>
            </a:r>
            <a:r>
              <a:rPr lang="de-DE" altLang="en-US" sz="1800" dirty="0"/>
              <a:t> </a:t>
            </a:r>
            <a:r>
              <a:rPr lang="de-DE" altLang="en-US" dirty="0" err="1"/>
              <a:t>generating</a:t>
            </a:r>
            <a:r>
              <a:rPr lang="de-DE" altLang="en-US" dirty="0"/>
              <a:t> 100 MWh </a:t>
            </a:r>
            <a:r>
              <a:rPr lang="de-DE" altLang="en-US" dirty="0" err="1"/>
              <a:t>of</a:t>
            </a:r>
            <a:r>
              <a:rPr lang="de-DE" altLang="en-US" dirty="0"/>
              <a:t> </a:t>
            </a:r>
            <a:r>
              <a:rPr lang="de-DE" altLang="en-US" dirty="0" err="1"/>
              <a:t>electricity</a:t>
            </a:r>
            <a:r>
              <a:rPr lang="de-DE" altLang="en-US" dirty="0"/>
              <a:t> in a gas power plant </a:t>
            </a:r>
            <a:r>
              <a:rPr lang="de-DE" altLang="en-US" dirty="0" err="1"/>
              <a:t>with</a:t>
            </a:r>
            <a:r>
              <a:rPr lang="de-DE" altLang="en-US" dirty="0"/>
              <a:t> an </a:t>
            </a:r>
            <a:r>
              <a:rPr lang="de-DE" altLang="en-US" dirty="0" err="1"/>
              <a:t>efficiency</a:t>
            </a:r>
            <a:r>
              <a:rPr lang="de-DE" altLang="en-US" dirty="0"/>
              <a:t> </a:t>
            </a:r>
            <a:r>
              <a:rPr lang="de-DE" altLang="en-US" dirty="0" err="1"/>
              <a:t>of</a:t>
            </a:r>
            <a:r>
              <a:rPr lang="de-DE" altLang="en-US" dirty="0"/>
              <a:t> 50%</a:t>
            </a:r>
            <a:r>
              <a:rPr lang="de-DE" altLang="en-US" sz="1800" dirty="0"/>
              <a:t>?</a:t>
            </a:r>
          </a:p>
          <a:p>
            <a:pPr marL="0" indent="0">
              <a:buFontTx/>
              <a:buNone/>
            </a:pPr>
            <a:endParaRPr lang="de-DE" altLang="en-US" sz="1800" dirty="0"/>
          </a:p>
          <a:p>
            <a:pPr marL="0" indent="0">
              <a:buFontTx/>
              <a:buNone/>
            </a:pPr>
            <a:endParaRPr lang="de-DE" altLang="en-US" sz="1800" dirty="0"/>
          </a:p>
          <a:p>
            <a:pPr marL="0" indent="0">
              <a:buFontTx/>
              <a:buNone/>
            </a:pPr>
            <a:endParaRPr lang="de-DE" altLang="en-US" sz="1800" dirty="0"/>
          </a:p>
          <a:p>
            <a:endParaRPr lang="en-US" altLang="en-US" sz="1800" dirty="0"/>
          </a:p>
        </p:txBody>
      </p:sp>
      <p:sp>
        <p:nvSpPr>
          <p:cNvPr id="2" name="Textfeld 1">
            <a:extLst>
              <a:ext uri="{FF2B5EF4-FFF2-40B4-BE49-F238E27FC236}">
                <a16:creationId xmlns:a16="http://schemas.microsoft.com/office/drawing/2014/main" id="{CCFE9E4A-D15F-4322-80E3-6F0B166687E1}"/>
              </a:ext>
            </a:extLst>
          </p:cNvPr>
          <p:cNvSpPr txBox="1"/>
          <p:nvPr/>
        </p:nvSpPr>
        <p:spPr>
          <a:xfrm>
            <a:off x="2267744" y="2714568"/>
            <a:ext cx="1008112" cy="864096"/>
          </a:xfrm>
          <a:prstGeom prst="rect">
            <a:avLst/>
          </a:prstGeom>
          <a:noFill/>
        </p:spPr>
        <p:txBody>
          <a:bodyPr wrap="square" rtlCol="0">
            <a:spAutoFit/>
          </a:bodyPr>
          <a:lstStyle/>
          <a:p>
            <a:endParaRPr lang="de-DE" dirty="0"/>
          </a:p>
        </p:txBody>
      </p:sp>
      <p:sp>
        <p:nvSpPr>
          <p:cNvPr id="9" name="Textfeld 8">
            <a:extLst>
              <a:ext uri="{FF2B5EF4-FFF2-40B4-BE49-F238E27FC236}">
                <a16:creationId xmlns:a16="http://schemas.microsoft.com/office/drawing/2014/main" id="{0DD410CA-EBCB-4CCE-B3BA-E7F7B4EDCADB}"/>
              </a:ext>
            </a:extLst>
          </p:cNvPr>
          <p:cNvSpPr txBox="1"/>
          <p:nvPr/>
        </p:nvSpPr>
        <p:spPr>
          <a:xfrm>
            <a:off x="2627784" y="2911941"/>
            <a:ext cx="792088" cy="523220"/>
          </a:xfrm>
          <a:prstGeom prst="rect">
            <a:avLst/>
          </a:prstGeom>
          <a:noFill/>
        </p:spPr>
        <p:txBody>
          <a:bodyPr wrap="square" rtlCol="0">
            <a:spAutoFit/>
          </a:bodyPr>
          <a:lstStyle/>
          <a:p>
            <a:r>
              <a:rPr lang="el-GR" sz="2800" dirty="0"/>
              <a:t>η</a:t>
            </a:r>
            <a:r>
              <a:rPr lang="de-DE" sz="2800" dirty="0"/>
              <a:t> =</a:t>
            </a:r>
          </a:p>
        </p:txBody>
      </p:sp>
      <p:sp>
        <p:nvSpPr>
          <p:cNvPr id="15" name="Textfeld 14">
            <a:extLst>
              <a:ext uri="{FF2B5EF4-FFF2-40B4-BE49-F238E27FC236}">
                <a16:creationId xmlns:a16="http://schemas.microsoft.com/office/drawing/2014/main" id="{8C59B7E1-E19E-4B65-85F6-8ADCD50BCCC4}"/>
              </a:ext>
            </a:extLst>
          </p:cNvPr>
          <p:cNvSpPr txBox="1"/>
          <p:nvPr/>
        </p:nvSpPr>
        <p:spPr>
          <a:xfrm>
            <a:off x="4074902" y="3253774"/>
            <a:ext cx="1656184" cy="400110"/>
          </a:xfrm>
          <a:prstGeom prst="rect">
            <a:avLst/>
          </a:prstGeom>
          <a:noFill/>
        </p:spPr>
        <p:txBody>
          <a:bodyPr wrap="square" rtlCol="0">
            <a:spAutoFit/>
          </a:bodyPr>
          <a:lstStyle/>
          <a:p>
            <a:r>
              <a:rPr lang="de-DE" sz="2000" dirty="0"/>
              <a:t>Energy </a:t>
            </a:r>
            <a:r>
              <a:rPr lang="de-DE" sz="2000" dirty="0" err="1"/>
              <a:t>input</a:t>
            </a:r>
            <a:endParaRPr lang="de-DE" sz="2000" dirty="0"/>
          </a:p>
        </p:txBody>
      </p:sp>
      <p:sp>
        <p:nvSpPr>
          <p:cNvPr id="16" name="Textfeld 15">
            <a:extLst>
              <a:ext uri="{FF2B5EF4-FFF2-40B4-BE49-F238E27FC236}">
                <a16:creationId xmlns:a16="http://schemas.microsoft.com/office/drawing/2014/main" id="{54B0ED42-AA5B-4F3D-98C2-9E89DEF0C7BB}"/>
              </a:ext>
            </a:extLst>
          </p:cNvPr>
          <p:cNvSpPr txBox="1"/>
          <p:nvPr/>
        </p:nvSpPr>
        <p:spPr>
          <a:xfrm>
            <a:off x="3365292" y="2639348"/>
            <a:ext cx="3006907" cy="400110"/>
          </a:xfrm>
          <a:prstGeom prst="rect">
            <a:avLst/>
          </a:prstGeom>
          <a:noFill/>
        </p:spPr>
        <p:txBody>
          <a:bodyPr wrap="square" rtlCol="0">
            <a:spAutoFit/>
          </a:bodyPr>
          <a:lstStyle/>
          <a:p>
            <a:r>
              <a:rPr lang="de-DE" sz="2000" dirty="0" err="1"/>
              <a:t>Useful</a:t>
            </a:r>
            <a:r>
              <a:rPr lang="de-DE" sz="2000" dirty="0"/>
              <a:t> </a:t>
            </a:r>
            <a:r>
              <a:rPr lang="de-DE" sz="2000" dirty="0" err="1"/>
              <a:t>energy</a:t>
            </a:r>
            <a:r>
              <a:rPr lang="de-DE" sz="2000" dirty="0"/>
              <a:t> </a:t>
            </a:r>
            <a:r>
              <a:rPr lang="de-DE" sz="2000" dirty="0" err="1"/>
              <a:t>output</a:t>
            </a:r>
            <a:endParaRPr lang="de-DE" sz="2000" dirty="0"/>
          </a:p>
        </p:txBody>
      </p:sp>
      <p:cxnSp>
        <p:nvCxnSpPr>
          <p:cNvPr id="17" name="Gerader Verbinder 16">
            <a:extLst>
              <a:ext uri="{FF2B5EF4-FFF2-40B4-BE49-F238E27FC236}">
                <a16:creationId xmlns:a16="http://schemas.microsoft.com/office/drawing/2014/main" id="{09CBA07A-9AA5-4A05-AD76-C1AC50542CB3}"/>
              </a:ext>
            </a:extLst>
          </p:cNvPr>
          <p:cNvCxnSpPr>
            <a:stCxn id="9" idx="3"/>
          </p:cNvCxnSpPr>
          <p:nvPr/>
        </p:nvCxnSpPr>
        <p:spPr bwMode="auto">
          <a:xfrm>
            <a:off x="3419872" y="3173551"/>
            <a:ext cx="2952327"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3" name="Freihand 2">
                <a:extLst>
                  <a:ext uri="{FF2B5EF4-FFF2-40B4-BE49-F238E27FC236}">
                    <a16:creationId xmlns:a16="http://schemas.microsoft.com/office/drawing/2014/main" id="{20214D0D-F816-4629-861A-044623755453}"/>
                  </a:ext>
                </a:extLst>
              </p14:cNvPr>
              <p14:cNvContentPartPr/>
              <p14:nvPr/>
            </p14:nvContentPartPr>
            <p14:xfrm>
              <a:off x="985320" y="4538880"/>
              <a:ext cx="6507360" cy="2120760"/>
            </p14:xfrm>
          </p:contentPart>
        </mc:Choice>
        <mc:Fallback xmlns="">
          <p:pic>
            <p:nvPicPr>
              <p:cNvPr id="3" name="Freihand 2">
                <a:extLst>
                  <a:ext uri="{FF2B5EF4-FFF2-40B4-BE49-F238E27FC236}">
                    <a16:creationId xmlns:a16="http://schemas.microsoft.com/office/drawing/2014/main" id="{20214D0D-F816-4629-861A-044623755453}"/>
                  </a:ext>
                </a:extLst>
              </p:cNvPr>
              <p:cNvPicPr/>
              <p:nvPr/>
            </p:nvPicPr>
            <p:blipFill>
              <a:blip r:embed="rId3"/>
              <a:stretch>
                <a:fillRect/>
              </a:stretch>
            </p:blipFill>
            <p:spPr>
              <a:xfrm>
                <a:off x="975960" y="4529520"/>
                <a:ext cx="6526080" cy="2139480"/>
              </a:xfrm>
              <a:prstGeom prst="rect">
                <a:avLst/>
              </a:prstGeom>
            </p:spPr>
          </p:pic>
        </mc:Fallback>
      </mc:AlternateContent>
    </p:spTree>
    <p:extLst>
      <p:ext uri="{BB962C8B-B14F-4D97-AF65-F5344CB8AC3E}">
        <p14:creationId xmlns:p14="http://schemas.microsoft.com/office/powerpoint/2010/main" val="463817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endParaRPr lang="de-DE" dirty="0"/>
          </a:p>
          <a:p>
            <a:pPr marL="0" indent="0"/>
            <a:endParaRPr lang="de-DE" dirty="0"/>
          </a:p>
          <a:p>
            <a:pPr marL="0" indent="0"/>
            <a:endParaRPr lang="de-DE" dirty="0"/>
          </a:p>
          <a:p>
            <a:pPr marL="0" indent="0"/>
            <a:endParaRPr lang="de-DE" dirty="0"/>
          </a:p>
          <a:p>
            <a:pPr marL="0" indent="0"/>
            <a:endParaRPr lang="de-DE" dirty="0"/>
          </a:p>
          <a:p>
            <a:pPr marL="0" indent="0"/>
            <a:endParaRPr lang="de-DE" dirty="0"/>
          </a:p>
          <a:p>
            <a:pPr marL="0" indent="0"/>
            <a:endParaRPr lang="de-DE" dirty="0"/>
          </a:p>
          <a:p>
            <a:pPr marL="0" indent="0"/>
            <a:endParaRPr lang="de-DE" dirty="0"/>
          </a:p>
          <a:p>
            <a:pPr marL="0" indent="0"/>
            <a:endParaRPr lang="de-DE" sz="1400" dirty="0"/>
          </a:p>
          <a:p>
            <a:pPr marL="0" indent="0"/>
            <a:endParaRPr lang="de-DE" sz="1400" dirty="0"/>
          </a:p>
          <a:p>
            <a:pPr marL="0" indent="0"/>
            <a:endParaRPr lang="de-DE" sz="1400" dirty="0"/>
          </a:p>
          <a:p>
            <a:pPr marL="0" indent="0"/>
            <a:endParaRPr lang="de-DE" sz="1400" dirty="0"/>
          </a:p>
          <a:p>
            <a:pPr marL="0" indent="0"/>
            <a:r>
              <a:rPr lang="de-DE" sz="1200" dirty="0"/>
              <a:t>Source: Zweifel / </a:t>
            </a:r>
            <a:r>
              <a:rPr lang="de-DE" sz="1200" dirty="0" err="1"/>
              <a:t>Praktiknjo</a:t>
            </a:r>
            <a:r>
              <a:rPr lang="de-DE" sz="1200" dirty="0"/>
              <a:t> / Erdmann, 2017 </a:t>
            </a:r>
          </a:p>
          <a:p>
            <a:pPr marL="0" indent="0"/>
            <a:endParaRPr lang="de-DE" dirty="0"/>
          </a:p>
          <a:p>
            <a:pPr marL="0" indent="0"/>
            <a:endParaRPr lang="de-DE" dirty="0"/>
          </a:p>
        </p:txBody>
      </p:sp>
      <p:sp>
        <p:nvSpPr>
          <p:cNvPr id="5" name="Foliennummernplatzhalter 4"/>
          <p:cNvSpPr>
            <a:spLocks noGrp="1"/>
          </p:cNvSpPr>
          <p:nvPr>
            <p:ph type="sldNum" sz="quarter" idx="11"/>
          </p:nvPr>
        </p:nvSpPr>
        <p:spPr/>
        <p:txBody>
          <a:bodyPr/>
          <a:lstStyle/>
          <a:p>
            <a:r>
              <a:rPr lang="de-DE"/>
              <a:t>Seite </a:t>
            </a:r>
            <a:fld id="{E66A7B7C-08CC-4993-82C8-3B54832252F2}" type="slidenum">
              <a:rPr lang="de-DE" smtClean="0"/>
              <a:pPr/>
              <a:t>13</a:t>
            </a:fld>
            <a:endParaRPr lang="de-DE"/>
          </a:p>
        </p:txBody>
      </p:sp>
      <p:sp>
        <p:nvSpPr>
          <p:cNvPr id="7" name="Title 6">
            <a:extLst>
              <a:ext uri="{FF2B5EF4-FFF2-40B4-BE49-F238E27FC236}">
                <a16:creationId xmlns:a16="http://schemas.microsoft.com/office/drawing/2014/main" id="{D6CE26F4-29C0-6546-BDD7-E8E5DAF216A3}"/>
              </a:ext>
            </a:extLst>
          </p:cNvPr>
          <p:cNvSpPr>
            <a:spLocks noGrp="1"/>
          </p:cNvSpPr>
          <p:nvPr>
            <p:ph type="title"/>
          </p:nvPr>
        </p:nvSpPr>
        <p:spPr>
          <a:xfrm>
            <a:off x="539750" y="1379753"/>
            <a:ext cx="8061325" cy="358560"/>
          </a:xfrm>
        </p:spPr>
        <p:txBody>
          <a:bodyPr/>
          <a:lstStyle/>
          <a:p>
            <a:r>
              <a:rPr lang="en-US" dirty="0"/>
              <a:t>Energy flow chart</a:t>
            </a:r>
          </a:p>
        </p:txBody>
      </p:sp>
      <p:pic>
        <p:nvPicPr>
          <p:cNvPr id="2" name="Grafik 1">
            <a:extLst>
              <a:ext uri="{FF2B5EF4-FFF2-40B4-BE49-F238E27FC236}">
                <a16:creationId xmlns:a16="http://schemas.microsoft.com/office/drawing/2014/main" id="{84985DC7-FEC2-4D79-A859-D45A4541959E}"/>
              </a:ext>
            </a:extLst>
          </p:cNvPr>
          <p:cNvPicPr>
            <a:picLocks noChangeAspect="1"/>
          </p:cNvPicPr>
          <p:nvPr/>
        </p:nvPicPr>
        <p:blipFill>
          <a:blip r:embed="rId3"/>
          <a:stretch>
            <a:fillRect/>
          </a:stretch>
        </p:blipFill>
        <p:spPr>
          <a:xfrm>
            <a:off x="818132" y="2036929"/>
            <a:ext cx="7363721" cy="3954296"/>
          </a:xfrm>
          <a:prstGeom prst="rect">
            <a:avLst/>
          </a:prstGeom>
        </p:spPr>
      </p:pic>
    </p:spTree>
    <p:extLst>
      <p:ext uri="{BB962C8B-B14F-4D97-AF65-F5344CB8AC3E}">
        <p14:creationId xmlns:p14="http://schemas.microsoft.com/office/powerpoint/2010/main" val="3537162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algn="l">
              <a:buClr>
                <a:srgbClr val="C00000"/>
              </a:buClr>
              <a:buFont typeface="Arial" panose="020B0604020202020204" pitchFamily="34" charset="0"/>
              <a:buChar char="•"/>
            </a:pPr>
            <a:r>
              <a:rPr lang="en-US" sz="1800" b="1" i="0" u="none" strike="noStrike" baseline="0" dirty="0">
                <a:solidFill>
                  <a:srgbClr val="000000"/>
                </a:solidFill>
                <a:latin typeface="Arial" panose="020B0604020202020204" pitchFamily="34" charset="0"/>
              </a:rPr>
              <a:t>Gross energy</a:t>
            </a:r>
            <a:r>
              <a:rPr lang="en-US" sz="1800" b="0" i="0" u="none" strike="noStrike" baseline="0" dirty="0">
                <a:solidFill>
                  <a:srgbClr val="000000"/>
                </a:solidFill>
                <a:latin typeface="Arial" panose="020B0604020202020204" pitchFamily="34" charset="0"/>
              </a:rPr>
              <a:t> / Primary energy: Aggregate energy supply from domestic sources and imports minus energy exports</a:t>
            </a:r>
          </a:p>
          <a:p>
            <a:pPr algn="l">
              <a:buClr>
                <a:srgbClr val="C00000"/>
              </a:buClr>
              <a:buFont typeface="Arial" panose="020B0604020202020204" pitchFamily="34" charset="0"/>
              <a:buChar char="•"/>
            </a:pPr>
            <a:r>
              <a:rPr lang="en-US" sz="1800" b="1" i="0" u="none" strike="noStrike" baseline="0" dirty="0">
                <a:solidFill>
                  <a:srgbClr val="000000"/>
                </a:solidFill>
                <a:latin typeface="Arial" panose="020B0604020202020204" pitchFamily="34" charset="0"/>
              </a:rPr>
              <a:t>Final energy supply</a:t>
            </a:r>
            <a:r>
              <a:rPr lang="en-US" sz="1800" b="0" i="0" u="none" strike="noStrike" baseline="0" dirty="0">
                <a:solidFill>
                  <a:srgbClr val="000000"/>
                </a:solidFill>
                <a:latin typeface="Arial" panose="020B0604020202020204" pitchFamily="34" charset="0"/>
              </a:rPr>
              <a:t> (intermediate good): Energy sold by energy companies to end users for </a:t>
            </a:r>
            <a:r>
              <a:rPr lang="de-DE" sz="1800" b="0" i="0" u="none" strike="noStrike" baseline="0" dirty="0" err="1">
                <a:solidFill>
                  <a:srgbClr val="000000"/>
                </a:solidFill>
                <a:latin typeface="Arial" panose="020B0604020202020204" pitchFamily="34" charset="0"/>
              </a:rPr>
              <a:t>energetic</a:t>
            </a:r>
            <a:r>
              <a:rPr lang="de-DE" sz="1800" b="0" i="0" u="none" strike="noStrike" baseline="0" dirty="0">
                <a:solidFill>
                  <a:srgbClr val="000000"/>
                </a:solidFill>
                <a:latin typeface="Arial" panose="020B0604020202020204" pitchFamily="34" charset="0"/>
              </a:rPr>
              <a:t> </a:t>
            </a:r>
            <a:r>
              <a:rPr lang="de-DE" sz="1800" b="0" i="0" u="none" strike="noStrike" baseline="0" dirty="0" err="1">
                <a:solidFill>
                  <a:srgbClr val="000000"/>
                </a:solidFill>
                <a:latin typeface="Arial" panose="020B0604020202020204" pitchFamily="34" charset="0"/>
              </a:rPr>
              <a:t>use</a:t>
            </a:r>
            <a:endParaRPr lang="de-DE" sz="1800" b="0" i="0" u="none" strike="noStrike" baseline="0" dirty="0">
              <a:solidFill>
                <a:srgbClr val="000000"/>
              </a:solidFill>
              <a:latin typeface="Arial" panose="020B0604020202020204" pitchFamily="34" charset="0"/>
            </a:endParaRPr>
          </a:p>
          <a:p>
            <a:pPr algn="l">
              <a:buClr>
                <a:srgbClr val="C00000"/>
              </a:buClr>
              <a:buFont typeface="Arial" panose="020B0604020202020204" pitchFamily="34" charset="0"/>
              <a:buChar char="•"/>
            </a:pPr>
            <a:r>
              <a:rPr lang="en-US" sz="1800" b="0" i="0" u="none" strike="noStrike" baseline="0" dirty="0">
                <a:solidFill>
                  <a:srgbClr val="000000"/>
                </a:solidFill>
                <a:latin typeface="Arial" panose="020B0604020202020204" pitchFamily="34" charset="0"/>
              </a:rPr>
              <a:t>Treatment of </a:t>
            </a:r>
            <a:r>
              <a:rPr lang="en-US" sz="1800" b="1" i="0" u="none" strike="noStrike" baseline="0" dirty="0">
                <a:solidFill>
                  <a:srgbClr val="000000"/>
                </a:solidFill>
                <a:latin typeface="Arial" panose="020B0604020202020204" pitchFamily="34" charset="0"/>
              </a:rPr>
              <a:t>non-energy use</a:t>
            </a:r>
            <a:r>
              <a:rPr lang="en-US" sz="1800" b="0" i="0" u="none" strike="noStrike" baseline="0" dirty="0">
                <a:solidFill>
                  <a:srgbClr val="000000"/>
                </a:solidFill>
                <a:latin typeface="Arial" panose="020B0604020202020204" pitchFamily="34" charset="0"/>
              </a:rPr>
              <a:t> (raw material in chemistry)</a:t>
            </a:r>
          </a:p>
          <a:p>
            <a:pPr algn="l">
              <a:buClr>
                <a:srgbClr val="C00000"/>
              </a:buClr>
              <a:buFont typeface="Arial" panose="020B0604020202020204" pitchFamily="34" charset="0"/>
              <a:buChar char="•"/>
            </a:pPr>
            <a:r>
              <a:rPr lang="de-DE" sz="1800" b="1" i="0" u="none" strike="noStrike" baseline="0" dirty="0" err="1">
                <a:solidFill>
                  <a:srgbClr val="000000"/>
                </a:solidFill>
                <a:latin typeface="Arial" panose="020B0604020202020204" pitchFamily="34" charset="0"/>
              </a:rPr>
              <a:t>Useful</a:t>
            </a:r>
            <a:r>
              <a:rPr lang="de-DE" sz="1800" b="1" i="0" u="none" strike="noStrike" baseline="0" dirty="0">
                <a:solidFill>
                  <a:srgbClr val="000000"/>
                </a:solidFill>
                <a:latin typeface="Arial" panose="020B0604020202020204" pitchFamily="34" charset="0"/>
              </a:rPr>
              <a:t> </a:t>
            </a:r>
            <a:r>
              <a:rPr lang="de-DE" sz="1800" b="1" i="0" u="none" strike="noStrike" baseline="0" dirty="0" err="1">
                <a:solidFill>
                  <a:srgbClr val="000000"/>
                </a:solidFill>
                <a:latin typeface="Arial" panose="020B0604020202020204" pitchFamily="34" charset="0"/>
              </a:rPr>
              <a:t>energy</a:t>
            </a:r>
            <a:r>
              <a:rPr lang="de-DE" sz="1800" b="0" i="0" u="none" strike="noStrike" baseline="0" dirty="0">
                <a:solidFill>
                  <a:srgbClr val="000000"/>
                </a:solidFill>
                <a:latin typeface="Arial" panose="020B0604020202020204" pitchFamily="34" charset="0"/>
              </a:rPr>
              <a:t>: </a:t>
            </a:r>
            <a:r>
              <a:rPr lang="en-US" sz="1800" b="0" i="0" u="none" strike="noStrike" baseline="0" dirty="0">
                <a:solidFill>
                  <a:srgbClr val="000000"/>
                </a:solidFill>
                <a:latin typeface="Arial" panose="020B0604020202020204" pitchFamily="34" charset="0"/>
              </a:rPr>
              <a:t>Energy that is supplied from heaters, radiators, coolers, motors, light </a:t>
            </a:r>
            <a:r>
              <a:rPr lang="en-US" sz="1800" b="0" i="0" u="none" strike="noStrike" baseline="0" dirty="0" err="1">
                <a:solidFill>
                  <a:srgbClr val="000000"/>
                </a:solidFill>
                <a:latin typeface="Arial" panose="020B0604020202020204" pitchFamily="34" charset="0"/>
              </a:rPr>
              <a:t>bulps</a:t>
            </a:r>
            <a:r>
              <a:rPr lang="en-US" sz="1800" b="0" i="0" u="none" strike="noStrike" baseline="0" dirty="0">
                <a:solidFill>
                  <a:srgbClr val="000000"/>
                </a:solidFill>
                <a:latin typeface="Arial" panose="020B0604020202020204" pitchFamily="34" charset="0"/>
              </a:rPr>
              <a:t> etc. to end users</a:t>
            </a:r>
          </a:p>
          <a:p>
            <a:pPr algn="l">
              <a:buClr>
                <a:srgbClr val="C00000"/>
              </a:buClr>
              <a:buFont typeface="Arial" panose="020B0604020202020204" pitchFamily="34" charset="0"/>
              <a:buChar char="•"/>
            </a:pPr>
            <a:r>
              <a:rPr lang="en-US" sz="1800" b="1" i="0" u="none" strike="noStrike" baseline="0" dirty="0">
                <a:solidFill>
                  <a:srgbClr val="000000"/>
                </a:solidFill>
                <a:latin typeface="Arial" panose="020B0604020202020204" pitchFamily="34" charset="0"/>
              </a:rPr>
              <a:t>Energy Services</a:t>
            </a:r>
            <a:r>
              <a:rPr lang="en-US" sz="1800" b="0" i="0" u="none" strike="noStrike" baseline="0" dirty="0">
                <a:solidFill>
                  <a:srgbClr val="000000"/>
                </a:solidFill>
                <a:latin typeface="Arial" panose="020B0604020202020204" pitchFamily="34" charset="0"/>
              </a:rPr>
              <a:t>: Not the energy from radiators matters but the well being of people in a well tempered room …</a:t>
            </a:r>
            <a:endParaRPr lang="de-DE" dirty="0"/>
          </a:p>
          <a:p>
            <a:pPr marL="0" indent="0"/>
            <a:endParaRPr lang="de-DE" dirty="0"/>
          </a:p>
          <a:p>
            <a:pPr marL="0" indent="0"/>
            <a:endParaRPr lang="de-DE" dirty="0"/>
          </a:p>
          <a:p>
            <a:pPr marL="0" indent="0"/>
            <a:endParaRPr lang="de-DE" dirty="0"/>
          </a:p>
          <a:p>
            <a:pPr marL="0" indent="0"/>
            <a:r>
              <a:rPr lang="de-DE" dirty="0"/>
              <a:t>                                                  </a:t>
            </a:r>
          </a:p>
          <a:p>
            <a:pPr marL="0" indent="0"/>
            <a:r>
              <a:rPr lang="de-DE" dirty="0"/>
              <a:t>   </a:t>
            </a:r>
            <a:r>
              <a:rPr lang="de-DE" sz="1400" dirty="0"/>
              <a:t>                                                                                          © Prof. Dr. Georg Erdmann</a:t>
            </a:r>
          </a:p>
          <a:p>
            <a:pPr marL="0" indent="0"/>
            <a:endParaRPr lang="de-DE" dirty="0"/>
          </a:p>
          <a:p>
            <a:pPr marL="0" indent="0"/>
            <a:endParaRPr lang="de-DE" dirty="0"/>
          </a:p>
          <a:p>
            <a:pPr marL="0" indent="0"/>
            <a:endParaRPr lang="de-DE" dirty="0"/>
          </a:p>
        </p:txBody>
      </p:sp>
      <p:sp>
        <p:nvSpPr>
          <p:cNvPr id="5" name="Foliennummernplatzhalter 4"/>
          <p:cNvSpPr>
            <a:spLocks noGrp="1"/>
          </p:cNvSpPr>
          <p:nvPr>
            <p:ph type="sldNum" sz="quarter" idx="11"/>
          </p:nvPr>
        </p:nvSpPr>
        <p:spPr/>
        <p:txBody>
          <a:bodyPr/>
          <a:lstStyle/>
          <a:p>
            <a:r>
              <a:rPr lang="de-DE" dirty="0"/>
              <a:t>Seite </a:t>
            </a:r>
            <a:fld id="{E66A7B7C-08CC-4993-82C8-3B54832252F2}" type="slidenum">
              <a:rPr lang="de-DE" smtClean="0"/>
              <a:pPr/>
              <a:t>14</a:t>
            </a:fld>
            <a:endParaRPr lang="de-DE" dirty="0"/>
          </a:p>
        </p:txBody>
      </p:sp>
      <p:sp>
        <p:nvSpPr>
          <p:cNvPr id="7" name="Title 6">
            <a:extLst>
              <a:ext uri="{FF2B5EF4-FFF2-40B4-BE49-F238E27FC236}">
                <a16:creationId xmlns:a16="http://schemas.microsoft.com/office/drawing/2014/main" id="{D6CE26F4-29C0-6546-BDD7-E8E5DAF216A3}"/>
              </a:ext>
            </a:extLst>
          </p:cNvPr>
          <p:cNvSpPr>
            <a:spLocks noGrp="1"/>
          </p:cNvSpPr>
          <p:nvPr>
            <p:ph type="title"/>
          </p:nvPr>
        </p:nvSpPr>
        <p:spPr>
          <a:xfrm>
            <a:off x="539750" y="1379753"/>
            <a:ext cx="8061325" cy="358560"/>
          </a:xfrm>
        </p:spPr>
        <p:txBody>
          <a:bodyPr/>
          <a:lstStyle/>
          <a:p>
            <a:r>
              <a:rPr lang="en-US" dirty="0"/>
              <a:t>Terms and definitions</a:t>
            </a:r>
          </a:p>
        </p:txBody>
      </p:sp>
      <mc:AlternateContent xmlns:mc="http://schemas.openxmlformats.org/markup-compatibility/2006" xmlns:p14="http://schemas.microsoft.com/office/powerpoint/2010/main">
        <mc:Choice Requires="p14">
          <p:contentPart p14:bwMode="auto" r:id="rId2">
            <p14:nvContentPartPr>
              <p14:cNvPr id="2" name="Freihand 1">
                <a:extLst>
                  <a:ext uri="{FF2B5EF4-FFF2-40B4-BE49-F238E27FC236}">
                    <a16:creationId xmlns:a16="http://schemas.microsoft.com/office/drawing/2014/main" id="{2AA8513A-DF11-41CA-84A3-65970EC737CD}"/>
                  </a:ext>
                </a:extLst>
              </p14:cNvPr>
              <p14:cNvContentPartPr/>
              <p14:nvPr/>
            </p14:nvContentPartPr>
            <p14:xfrm>
              <a:off x="3957120" y="3798360"/>
              <a:ext cx="51840" cy="122040"/>
            </p14:xfrm>
          </p:contentPart>
        </mc:Choice>
        <mc:Fallback xmlns="">
          <p:pic>
            <p:nvPicPr>
              <p:cNvPr id="2" name="Freihand 1">
                <a:extLst>
                  <a:ext uri="{FF2B5EF4-FFF2-40B4-BE49-F238E27FC236}">
                    <a16:creationId xmlns:a16="http://schemas.microsoft.com/office/drawing/2014/main" id="{2AA8513A-DF11-41CA-84A3-65970EC737CD}"/>
                  </a:ext>
                </a:extLst>
              </p:cNvPr>
              <p:cNvPicPr/>
              <p:nvPr/>
            </p:nvPicPr>
            <p:blipFill>
              <a:blip r:embed="rId3"/>
              <a:stretch>
                <a:fillRect/>
              </a:stretch>
            </p:blipFill>
            <p:spPr>
              <a:xfrm>
                <a:off x="3947760" y="3789000"/>
                <a:ext cx="70560" cy="140760"/>
              </a:xfrm>
              <a:prstGeom prst="rect">
                <a:avLst/>
              </a:prstGeom>
            </p:spPr>
          </p:pic>
        </mc:Fallback>
      </mc:AlternateContent>
    </p:spTree>
    <p:extLst>
      <p:ext uri="{BB962C8B-B14F-4D97-AF65-F5344CB8AC3E}">
        <p14:creationId xmlns:p14="http://schemas.microsoft.com/office/powerpoint/2010/main" val="1925824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p:cNvSpPr>
            <a:spLocks noGrp="1"/>
          </p:cNvSpPr>
          <p:nvPr>
            <p:ph type="sldNum" sz="quarter" idx="11"/>
          </p:nvPr>
        </p:nvSpPr>
        <p:spPr/>
        <p:txBody>
          <a:bodyPr/>
          <a:lstStyle/>
          <a:p>
            <a:r>
              <a:rPr lang="de-DE"/>
              <a:t>Seite </a:t>
            </a:r>
            <a:fld id="{E66A7B7C-08CC-4993-82C8-3B54832252F2}" type="slidenum">
              <a:rPr lang="de-DE" smtClean="0"/>
              <a:pPr/>
              <a:t>15</a:t>
            </a:fld>
            <a:endParaRPr lang="de-DE"/>
          </a:p>
        </p:txBody>
      </p:sp>
      <p:sp>
        <p:nvSpPr>
          <p:cNvPr id="7" name="Title 6">
            <a:extLst>
              <a:ext uri="{FF2B5EF4-FFF2-40B4-BE49-F238E27FC236}">
                <a16:creationId xmlns:a16="http://schemas.microsoft.com/office/drawing/2014/main" id="{D6CE26F4-29C0-6546-BDD7-E8E5DAF216A3}"/>
              </a:ext>
            </a:extLst>
          </p:cNvPr>
          <p:cNvSpPr>
            <a:spLocks noGrp="1"/>
          </p:cNvSpPr>
          <p:nvPr>
            <p:ph type="title"/>
          </p:nvPr>
        </p:nvSpPr>
        <p:spPr>
          <a:xfrm>
            <a:off x="539750" y="1379753"/>
            <a:ext cx="8061325" cy="358560"/>
          </a:xfrm>
        </p:spPr>
        <p:txBody>
          <a:bodyPr/>
          <a:lstStyle/>
          <a:p>
            <a:r>
              <a:rPr lang="en-US" dirty="0"/>
              <a:t>Energy Balances: Energy flow chart for Germany in 2018</a:t>
            </a:r>
          </a:p>
        </p:txBody>
      </p:sp>
      <p:sp>
        <p:nvSpPr>
          <p:cNvPr id="3" name="Inhaltsplatzhalter 2">
            <a:extLst>
              <a:ext uri="{FF2B5EF4-FFF2-40B4-BE49-F238E27FC236}">
                <a16:creationId xmlns:a16="http://schemas.microsoft.com/office/drawing/2014/main" id="{35AF98CD-6911-4E03-BC54-EE52711F6CF6}"/>
              </a:ext>
            </a:extLst>
          </p:cNvPr>
          <p:cNvSpPr>
            <a:spLocks noGrp="1"/>
          </p:cNvSpPr>
          <p:nvPr>
            <p:ph idx="1"/>
          </p:nvPr>
        </p:nvSpPr>
        <p:spPr/>
        <p:txBody>
          <a:bodyPr/>
          <a:lstStyle/>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pPr algn="r"/>
            <a:endParaRPr lang="de-DE" sz="1200" dirty="0"/>
          </a:p>
          <a:p>
            <a:pPr algn="r"/>
            <a:r>
              <a:rPr lang="de-DE" sz="1200" dirty="0"/>
              <a:t>Source: AGEB, 2019</a:t>
            </a:r>
          </a:p>
        </p:txBody>
      </p:sp>
      <p:pic>
        <p:nvPicPr>
          <p:cNvPr id="9" name="Grafik 8">
            <a:extLst>
              <a:ext uri="{FF2B5EF4-FFF2-40B4-BE49-F238E27FC236}">
                <a16:creationId xmlns:a16="http://schemas.microsoft.com/office/drawing/2014/main" id="{27233A58-20FF-4875-B464-DB694B50175C}"/>
              </a:ext>
            </a:extLst>
          </p:cNvPr>
          <p:cNvPicPr>
            <a:picLocks noChangeAspect="1"/>
          </p:cNvPicPr>
          <p:nvPr/>
        </p:nvPicPr>
        <p:blipFill>
          <a:blip r:embed="rId3"/>
          <a:stretch>
            <a:fillRect/>
          </a:stretch>
        </p:blipFill>
        <p:spPr>
          <a:xfrm>
            <a:off x="539750" y="2010598"/>
            <a:ext cx="8388424" cy="3980627"/>
          </a:xfrm>
          <a:prstGeom prst="rect">
            <a:avLst/>
          </a:prstGeom>
        </p:spPr>
      </p:pic>
      <p:sp>
        <p:nvSpPr>
          <p:cNvPr id="2" name="Textfeld 1">
            <a:extLst>
              <a:ext uri="{FF2B5EF4-FFF2-40B4-BE49-F238E27FC236}">
                <a16:creationId xmlns:a16="http://schemas.microsoft.com/office/drawing/2014/main" id="{B7417DC4-9E81-4885-A922-104E625D2FA3}"/>
              </a:ext>
            </a:extLst>
          </p:cNvPr>
          <p:cNvSpPr txBox="1"/>
          <p:nvPr/>
        </p:nvSpPr>
        <p:spPr>
          <a:xfrm>
            <a:off x="539750" y="2004922"/>
            <a:ext cx="1656184" cy="288032"/>
          </a:xfrm>
          <a:prstGeom prst="rect">
            <a:avLst/>
          </a:prstGeom>
          <a:noFill/>
        </p:spPr>
        <p:txBody>
          <a:bodyPr wrap="square" rtlCol="0">
            <a:spAutoFit/>
          </a:bodyPr>
          <a:lstStyle/>
          <a:p>
            <a:r>
              <a:rPr lang="de-DE" dirty="0"/>
              <a:t>Petajoule (PJ)</a:t>
            </a:r>
          </a:p>
        </p:txBody>
      </p:sp>
    </p:spTree>
    <p:extLst>
      <p:ext uri="{BB962C8B-B14F-4D97-AF65-F5344CB8AC3E}">
        <p14:creationId xmlns:p14="http://schemas.microsoft.com/office/powerpoint/2010/main" val="3371035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p:cNvSpPr>
            <a:spLocks noGrp="1"/>
          </p:cNvSpPr>
          <p:nvPr>
            <p:ph type="sldNum" sz="quarter" idx="11"/>
          </p:nvPr>
        </p:nvSpPr>
        <p:spPr/>
        <p:txBody>
          <a:bodyPr/>
          <a:lstStyle/>
          <a:p>
            <a:r>
              <a:rPr lang="de-DE" dirty="0"/>
              <a:t>Seite </a:t>
            </a:r>
            <a:fld id="{E66A7B7C-08CC-4993-82C8-3B54832252F2}" type="slidenum">
              <a:rPr lang="de-DE" smtClean="0"/>
              <a:pPr/>
              <a:t>16</a:t>
            </a:fld>
            <a:endParaRPr lang="de-DE" dirty="0"/>
          </a:p>
        </p:txBody>
      </p:sp>
      <p:sp>
        <p:nvSpPr>
          <p:cNvPr id="7" name="Title 6">
            <a:extLst>
              <a:ext uri="{FF2B5EF4-FFF2-40B4-BE49-F238E27FC236}">
                <a16:creationId xmlns:a16="http://schemas.microsoft.com/office/drawing/2014/main" id="{D6CE26F4-29C0-6546-BDD7-E8E5DAF216A3}"/>
              </a:ext>
            </a:extLst>
          </p:cNvPr>
          <p:cNvSpPr>
            <a:spLocks noGrp="1"/>
          </p:cNvSpPr>
          <p:nvPr>
            <p:ph type="title"/>
          </p:nvPr>
        </p:nvSpPr>
        <p:spPr>
          <a:xfrm>
            <a:off x="539750" y="1379753"/>
            <a:ext cx="8061325" cy="358560"/>
          </a:xfrm>
        </p:spPr>
        <p:txBody>
          <a:bodyPr/>
          <a:lstStyle/>
          <a:p>
            <a:r>
              <a:rPr lang="en-US" dirty="0"/>
              <a:t>Energy balance structure (AGEB)</a:t>
            </a:r>
          </a:p>
        </p:txBody>
      </p:sp>
      <p:pic>
        <p:nvPicPr>
          <p:cNvPr id="2" name="Inhaltsplatzhalter 1">
            <a:extLst>
              <a:ext uri="{FF2B5EF4-FFF2-40B4-BE49-F238E27FC236}">
                <a16:creationId xmlns:a16="http://schemas.microsoft.com/office/drawing/2014/main" id="{9C032CB9-D41F-4F9C-933A-DFC8DC9DE3F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27784" y="1844824"/>
            <a:ext cx="4102386" cy="4459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35240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p:cNvSpPr>
            <a:spLocks noGrp="1"/>
          </p:cNvSpPr>
          <p:nvPr>
            <p:ph type="sldNum" sz="quarter" idx="11"/>
          </p:nvPr>
        </p:nvSpPr>
        <p:spPr/>
        <p:txBody>
          <a:bodyPr/>
          <a:lstStyle/>
          <a:p>
            <a:r>
              <a:rPr lang="de-DE"/>
              <a:t>Seite </a:t>
            </a:r>
            <a:fld id="{E66A7B7C-08CC-4993-82C8-3B54832252F2}" type="slidenum">
              <a:rPr lang="de-DE" smtClean="0"/>
              <a:pPr/>
              <a:t>17</a:t>
            </a:fld>
            <a:endParaRPr lang="de-DE"/>
          </a:p>
        </p:txBody>
      </p:sp>
      <p:sp>
        <p:nvSpPr>
          <p:cNvPr id="7" name="Title 6">
            <a:extLst>
              <a:ext uri="{FF2B5EF4-FFF2-40B4-BE49-F238E27FC236}">
                <a16:creationId xmlns:a16="http://schemas.microsoft.com/office/drawing/2014/main" id="{D6CE26F4-29C0-6546-BDD7-E8E5DAF216A3}"/>
              </a:ext>
            </a:extLst>
          </p:cNvPr>
          <p:cNvSpPr>
            <a:spLocks noGrp="1"/>
          </p:cNvSpPr>
          <p:nvPr>
            <p:ph type="title"/>
          </p:nvPr>
        </p:nvSpPr>
        <p:spPr>
          <a:xfrm>
            <a:off x="539750" y="1379753"/>
            <a:ext cx="8061325" cy="358560"/>
          </a:xfrm>
        </p:spPr>
        <p:txBody>
          <a:bodyPr/>
          <a:lstStyle/>
          <a:p>
            <a:r>
              <a:rPr lang="en-US" dirty="0"/>
              <a:t>EU Energy Balance: Simplified structure</a:t>
            </a:r>
          </a:p>
        </p:txBody>
      </p:sp>
      <p:sp>
        <p:nvSpPr>
          <p:cNvPr id="17" name="Textfeld 16">
            <a:extLst>
              <a:ext uri="{FF2B5EF4-FFF2-40B4-BE49-F238E27FC236}">
                <a16:creationId xmlns:a16="http://schemas.microsoft.com/office/drawing/2014/main" id="{FA9B1554-52F1-4668-93E4-6313745ACAF1}"/>
              </a:ext>
            </a:extLst>
          </p:cNvPr>
          <p:cNvSpPr txBox="1"/>
          <p:nvPr/>
        </p:nvSpPr>
        <p:spPr>
          <a:xfrm>
            <a:off x="1043608" y="6196087"/>
            <a:ext cx="4872104" cy="369332"/>
          </a:xfrm>
          <a:prstGeom prst="rect">
            <a:avLst/>
          </a:prstGeom>
          <a:noFill/>
        </p:spPr>
        <p:txBody>
          <a:bodyPr wrap="square" rtlCol="0">
            <a:spAutoFit/>
          </a:bodyPr>
          <a:lstStyle/>
          <a:p>
            <a:pPr algn="l"/>
            <a:r>
              <a:rPr lang="de-DE" sz="600" dirty="0"/>
              <a:t>+ Industry</a:t>
            </a:r>
          </a:p>
          <a:p>
            <a:pPr algn="l"/>
            <a:r>
              <a:rPr lang="de-DE" sz="600" dirty="0"/>
              <a:t>+ Transport</a:t>
            </a:r>
          </a:p>
          <a:p>
            <a:pPr algn="l"/>
            <a:r>
              <a:rPr lang="de-DE" sz="600" dirty="0"/>
              <a:t>+ Other </a:t>
            </a:r>
            <a:r>
              <a:rPr lang="de-DE" sz="600" dirty="0" err="1"/>
              <a:t>sectors</a:t>
            </a:r>
            <a:endParaRPr lang="de-DE" sz="600" dirty="0"/>
          </a:p>
        </p:txBody>
      </p:sp>
      <p:pic>
        <p:nvPicPr>
          <p:cNvPr id="15" name="Inhaltsplatzhalter 14">
            <a:extLst>
              <a:ext uri="{FF2B5EF4-FFF2-40B4-BE49-F238E27FC236}">
                <a16:creationId xmlns:a16="http://schemas.microsoft.com/office/drawing/2014/main" id="{475E56E5-F3B9-4FB4-8329-4A1D60F08D0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43608" y="1738313"/>
            <a:ext cx="4872104" cy="4486684"/>
          </a:xfrm>
        </p:spPr>
      </p:pic>
      <p:sp>
        <p:nvSpPr>
          <p:cNvPr id="18" name="Textfeld 17">
            <a:extLst>
              <a:ext uri="{FF2B5EF4-FFF2-40B4-BE49-F238E27FC236}">
                <a16:creationId xmlns:a16="http://schemas.microsoft.com/office/drawing/2014/main" id="{1EEB1B9F-B25B-4155-A25B-516A35C3F491}"/>
              </a:ext>
            </a:extLst>
          </p:cNvPr>
          <p:cNvSpPr txBox="1"/>
          <p:nvPr/>
        </p:nvSpPr>
        <p:spPr>
          <a:xfrm>
            <a:off x="5936431" y="6002373"/>
            <a:ext cx="1656184" cy="276999"/>
          </a:xfrm>
          <a:prstGeom prst="rect">
            <a:avLst/>
          </a:prstGeom>
          <a:noFill/>
        </p:spPr>
        <p:txBody>
          <a:bodyPr wrap="square" rtlCol="0">
            <a:spAutoFit/>
          </a:bodyPr>
          <a:lstStyle/>
          <a:p>
            <a:r>
              <a:rPr lang="de-DE" dirty="0"/>
              <a:t>Source: Eurostat</a:t>
            </a:r>
          </a:p>
        </p:txBody>
      </p:sp>
    </p:spTree>
    <p:extLst>
      <p:ext uri="{BB962C8B-B14F-4D97-AF65-F5344CB8AC3E}">
        <p14:creationId xmlns:p14="http://schemas.microsoft.com/office/powerpoint/2010/main" val="204305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lnSpc>
                <a:spcPct val="150000"/>
              </a:lnSpc>
            </a:pPr>
            <a:r>
              <a:rPr lang="en-US" dirty="0"/>
              <a:t>How to value energy carriers which do not have a calorific value, e.g. wind, PV, nuclear energy, electricity imports, water, geothermal heat?</a:t>
            </a:r>
          </a:p>
          <a:p>
            <a:pPr marL="285750" indent="-285750">
              <a:lnSpc>
                <a:spcPct val="150000"/>
              </a:lnSpc>
              <a:buFont typeface="Arial" panose="020B0604020202020204" pitchFamily="34" charset="0"/>
              <a:buChar char="•"/>
            </a:pPr>
            <a:r>
              <a:rPr lang="en-US" dirty="0"/>
              <a:t>Substitution Principle: amount of fuel that would be necessary to produce that amount of electricity in a thermal powerplant (35-40%)</a:t>
            </a:r>
          </a:p>
          <a:p>
            <a:pPr marL="285750" indent="-285750">
              <a:lnSpc>
                <a:spcPct val="150000"/>
              </a:lnSpc>
              <a:buFont typeface="Arial" panose="020B0604020202020204" pitchFamily="34" charset="0"/>
              <a:buChar char="•"/>
            </a:pPr>
            <a:r>
              <a:rPr lang="en-US" dirty="0"/>
              <a:t>Efficiency Principle: actual efficiency of respective technology (hydro 80-90%, wind 30-55%, solar 10-25%)</a:t>
            </a:r>
          </a:p>
          <a:p>
            <a:pPr marL="285750" indent="-285750">
              <a:lnSpc>
                <a:spcPct val="150000"/>
              </a:lnSpc>
              <a:buFont typeface="Arial" panose="020B0604020202020204" pitchFamily="34" charset="0"/>
              <a:buChar char="•"/>
            </a:pPr>
            <a:r>
              <a:rPr lang="en-US" dirty="0"/>
              <a:t>Fictive Efficiency Principle (IEA): 100% for wind, solar, hydro</a:t>
            </a:r>
          </a:p>
          <a:p>
            <a:pPr marL="288000" indent="0">
              <a:lnSpc>
                <a:spcPct val="150000"/>
              </a:lnSpc>
            </a:pPr>
            <a:r>
              <a:rPr lang="en-US" dirty="0"/>
              <a:t>(underestimated RES share); 33% for nuclear</a:t>
            </a:r>
            <a:endParaRPr lang="de-DE" dirty="0"/>
          </a:p>
          <a:p>
            <a:pPr marL="0" indent="0"/>
            <a:endParaRPr lang="de-DE" dirty="0"/>
          </a:p>
          <a:p>
            <a:pPr marL="0" indent="0"/>
            <a:endParaRPr lang="de-DE" dirty="0"/>
          </a:p>
          <a:p>
            <a:pPr marL="0" indent="0"/>
            <a:endParaRPr lang="de-DE" dirty="0"/>
          </a:p>
          <a:p>
            <a:pPr marL="0" indent="0"/>
            <a:endParaRPr lang="de-DE" dirty="0"/>
          </a:p>
          <a:p>
            <a:pPr marL="0" indent="0"/>
            <a:r>
              <a:rPr lang="de-DE" dirty="0"/>
              <a:t>                                                  </a:t>
            </a:r>
          </a:p>
          <a:p>
            <a:pPr marL="0" indent="0"/>
            <a:r>
              <a:rPr lang="de-DE" dirty="0"/>
              <a:t>   </a:t>
            </a:r>
            <a:r>
              <a:rPr lang="de-DE" sz="1400" dirty="0"/>
              <a:t>                                                                                                                  Source: IEA</a:t>
            </a:r>
          </a:p>
          <a:p>
            <a:pPr marL="0" indent="0"/>
            <a:endParaRPr lang="de-DE" dirty="0"/>
          </a:p>
          <a:p>
            <a:pPr marL="0" indent="0"/>
            <a:endParaRPr lang="de-DE" dirty="0"/>
          </a:p>
          <a:p>
            <a:pPr marL="0" indent="0"/>
            <a:endParaRPr lang="de-DE" dirty="0"/>
          </a:p>
        </p:txBody>
      </p:sp>
      <p:sp>
        <p:nvSpPr>
          <p:cNvPr id="5" name="Foliennummernplatzhalter 4"/>
          <p:cNvSpPr>
            <a:spLocks noGrp="1"/>
          </p:cNvSpPr>
          <p:nvPr>
            <p:ph type="sldNum" sz="quarter" idx="11"/>
          </p:nvPr>
        </p:nvSpPr>
        <p:spPr/>
        <p:txBody>
          <a:bodyPr/>
          <a:lstStyle/>
          <a:p>
            <a:r>
              <a:rPr lang="de-DE" dirty="0"/>
              <a:t>Seite </a:t>
            </a:r>
            <a:fld id="{E66A7B7C-08CC-4993-82C8-3B54832252F2}" type="slidenum">
              <a:rPr lang="de-DE" smtClean="0"/>
              <a:pPr/>
              <a:t>18</a:t>
            </a:fld>
            <a:endParaRPr lang="de-DE" dirty="0"/>
          </a:p>
        </p:txBody>
      </p:sp>
      <p:sp>
        <p:nvSpPr>
          <p:cNvPr id="7" name="Title 6">
            <a:extLst>
              <a:ext uri="{FF2B5EF4-FFF2-40B4-BE49-F238E27FC236}">
                <a16:creationId xmlns:a16="http://schemas.microsoft.com/office/drawing/2014/main" id="{D6CE26F4-29C0-6546-BDD7-E8E5DAF216A3}"/>
              </a:ext>
            </a:extLst>
          </p:cNvPr>
          <p:cNvSpPr>
            <a:spLocks noGrp="1"/>
          </p:cNvSpPr>
          <p:nvPr>
            <p:ph type="title"/>
          </p:nvPr>
        </p:nvSpPr>
        <p:spPr>
          <a:xfrm>
            <a:off x="539750" y="1379753"/>
            <a:ext cx="8061325" cy="358560"/>
          </a:xfrm>
        </p:spPr>
        <p:txBody>
          <a:bodyPr/>
          <a:lstStyle/>
          <a:p>
            <a:r>
              <a:rPr lang="en-US" dirty="0"/>
              <a:t>Accounting for RES</a:t>
            </a:r>
          </a:p>
        </p:txBody>
      </p:sp>
    </p:spTree>
    <p:extLst>
      <p:ext uri="{BB962C8B-B14F-4D97-AF65-F5344CB8AC3E}">
        <p14:creationId xmlns:p14="http://schemas.microsoft.com/office/powerpoint/2010/main" val="1764715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r>
              <a:rPr lang="de-DE" dirty="0" err="1"/>
              <a:t>Cumulated</a:t>
            </a:r>
            <a:r>
              <a:rPr lang="de-DE" dirty="0"/>
              <a:t> </a:t>
            </a:r>
            <a:r>
              <a:rPr lang="de-DE" dirty="0" err="1"/>
              <a:t>energy</a:t>
            </a:r>
            <a:r>
              <a:rPr lang="de-DE" dirty="0"/>
              <a:t> </a:t>
            </a:r>
            <a:r>
              <a:rPr lang="de-DE" dirty="0" err="1"/>
              <a:t>requirement</a:t>
            </a:r>
            <a:r>
              <a:rPr lang="de-DE" dirty="0"/>
              <a:t> </a:t>
            </a:r>
            <a:r>
              <a:rPr lang="de-DE" dirty="0" err="1"/>
              <a:t>is</a:t>
            </a:r>
            <a:r>
              <a:rPr lang="de-DE" dirty="0"/>
              <a:t> total </a:t>
            </a:r>
            <a:r>
              <a:rPr lang="de-DE" dirty="0" err="1"/>
              <a:t>primary</a:t>
            </a:r>
            <a:r>
              <a:rPr lang="de-DE" dirty="0"/>
              <a:t> </a:t>
            </a:r>
            <a:r>
              <a:rPr lang="de-DE" dirty="0" err="1"/>
              <a:t>energy</a:t>
            </a:r>
            <a:r>
              <a:rPr lang="de-DE" dirty="0"/>
              <a:t> </a:t>
            </a:r>
            <a:r>
              <a:rPr lang="de-DE" dirty="0" err="1"/>
              <a:t>amount</a:t>
            </a:r>
            <a:r>
              <a:rPr lang="de-DE" dirty="0"/>
              <a:t> </a:t>
            </a:r>
            <a:r>
              <a:rPr lang="de-DE" dirty="0" err="1"/>
              <a:t>required</a:t>
            </a:r>
            <a:r>
              <a:rPr lang="de-DE" dirty="0"/>
              <a:t> </a:t>
            </a:r>
            <a:r>
              <a:rPr lang="de-DE" dirty="0" err="1"/>
              <a:t>for</a:t>
            </a:r>
            <a:r>
              <a:rPr lang="de-DE" dirty="0"/>
              <a:t> </a:t>
            </a:r>
            <a:r>
              <a:rPr lang="de-DE" dirty="0" err="1"/>
              <a:t>production</a:t>
            </a:r>
            <a:r>
              <a:rPr lang="de-DE" dirty="0"/>
              <a:t>, </a:t>
            </a:r>
            <a:r>
              <a:rPr lang="de-DE" dirty="0" err="1"/>
              <a:t>use</a:t>
            </a:r>
            <a:r>
              <a:rPr lang="de-DE" dirty="0"/>
              <a:t> and </a:t>
            </a:r>
            <a:r>
              <a:rPr lang="de-DE" dirty="0" err="1"/>
              <a:t>disposal</a:t>
            </a:r>
            <a:r>
              <a:rPr lang="de-DE" dirty="0"/>
              <a:t> </a:t>
            </a:r>
            <a:r>
              <a:rPr lang="de-DE" dirty="0" err="1"/>
              <a:t>of</a:t>
            </a:r>
            <a:r>
              <a:rPr lang="de-DE" dirty="0"/>
              <a:t> a </a:t>
            </a:r>
            <a:r>
              <a:rPr lang="de-DE" dirty="0" err="1"/>
              <a:t>product</a:t>
            </a:r>
            <a:r>
              <a:rPr lang="de-DE" dirty="0"/>
              <a:t> </a:t>
            </a:r>
            <a:r>
              <a:rPr lang="de-DE" dirty="0" err="1"/>
              <a:t>over</a:t>
            </a:r>
            <a:r>
              <a:rPr lang="de-DE" dirty="0"/>
              <a:t> </a:t>
            </a:r>
            <a:r>
              <a:rPr lang="de-DE" dirty="0" err="1"/>
              <a:t>its</a:t>
            </a:r>
            <a:r>
              <a:rPr lang="de-DE" dirty="0"/>
              <a:t> </a:t>
            </a:r>
            <a:r>
              <a:rPr lang="de-DE" dirty="0" err="1"/>
              <a:t>lifetime</a:t>
            </a:r>
            <a:r>
              <a:rPr lang="de-DE" dirty="0"/>
              <a:t>.</a:t>
            </a:r>
          </a:p>
          <a:p>
            <a:pPr marL="0" indent="0"/>
            <a:endParaRPr lang="de-DE" dirty="0"/>
          </a:p>
          <a:p>
            <a:pPr marL="0" indent="0" algn="ctr"/>
            <a:r>
              <a:rPr lang="de-DE" dirty="0"/>
              <a:t>CER = CER</a:t>
            </a:r>
            <a:r>
              <a:rPr lang="de-DE" baseline="-25000" dirty="0"/>
              <a:t>P</a:t>
            </a:r>
            <a:r>
              <a:rPr lang="de-DE" dirty="0"/>
              <a:t> + CER</a:t>
            </a:r>
            <a:r>
              <a:rPr lang="de-DE" baseline="-25000" dirty="0"/>
              <a:t>U</a:t>
            </a:r>
            <a:r>
              <a:rPr lang="de-DE" dirty="0"/>
              <a:t> + CER</a:t>
            </a:r>
            <a:r>
              <a:rPr lang="de-DE" baseline="-25000" dirty="0"/>
              <a:t>D</a:t>
            </a:r>
          </a:p>
          <a:p>
            <a:pPr marL="0" indent="0"/>
            <a:endParaRPr lang="de-DE" dirty="0"/>
          </a:p>
          <a:p>
            <a:pPr marL="0" indent="0"/>
            <a:r>
              <a:rPr lang="de-DE" dirty="0"/>
              <a:t>CER </a:t>
            </a:r>
            <a:r>
              <a:rPr lang="de-DE" dirty="0" err="1"/>
              <a:t>is</a:t>
            </a:r>
            <a:r>
              <a:rPr lang="de-DE" dirty="0"/>
              <a:t> </a:t>
            </a:r>
            <a:r>
              <a:rPr lang="de-DE" dirty="0" err="1"/>
              <a:t>used</a:t>
            </a:r>
            <a:r>
              <a:rPr lang="de-DE" dirty="0"/>
              <a:t> in </a:t>
            </a:r>
            <a:r>
              <a:rPr lang="de-DE" dirty="0" err="1"/>
              <a:t>life-cycle</a:t>
            </a:r>
            <a:r>
              <a:rPr lang="de-DE" dirty="0"/>
              <a:t> </a:t>
            </a:r>
            <a:r>
              <a:rPr lang="de-DE" dirty="0" err="1"/>
              <a:t>assessment</a:t>
            </a:r>
            <a:r>
              <a:rPr lang="de-DE" dirty="0"/>
              <a:t> </a:t>
            </a:r>
            <a:r>
              <a:rPr lang="de-DE" dirty="0" err="1"/>
              <a:t>to</a:t>
            </a:r>
            <a:r>
              <a:rPr lang="de-DE" dirty="0"/>
              <a:t> </a:t>
            </a:r>
            <a:r>
              <a:rPr lang="de-DE" dirty="0" err="1"/>
              <a:t>account</a:t>
            </a:r>
            <a:r>
              <a:rPr lang="de-DE" dirty="0"/>
              <a:t> </a:t>
            </a:r>
            <a:r>
              <a:rPr lang="de-DE" dirty="0" err="1"/>
              <a:t>for</a:t>
            </a:r>
            <a:r>
              <a:rPr lang="de-DE" dirty="0"/>
              <a:t> all environmental </a:t>
            </a:r>
            <a:r>
              <a:rPr lang="de-DE" dirty="0" err="1"/>
              <a:t>impacts</a:t>
            </a:r>
            <a:r>
              <a:rPr lang="de-DE" dirty="0"/>
              <a:t> </a:t>
            </a:r>
            <a:r>
              <a:rPr lang="de-DE" dirty="0" err="1"/>
              <a:t>of</a:t>
            </a:r>
            <a:r>
              <a:rPr lang="de-DE" dirty="0"/>
              <a:t> an </a:t>
            </a:r>
            <a:r>
              <a:rPr lang="de-DE" dirty="0" err="1"/>
              <a:t>industrial</a:t>
            </a:r>
            <a:r>
              <a:rPr lang="de-DE" dirty="0"/>
              <a:t> </a:t>
            </a:r>
            <a:r>
              <a:rPr lang="de-DE" dirty="0" err="1"/>
              <a:t>process</a:t>
            </a:r>
            <a:r>
              <a:rPr lang="de-DE" dirty="0"/>
              <a:t>.</a:t>
            </a:r>
          </a:p>
          <a:p>
            <a:pPr marL="0" indent="0"/>
            <a:endParaRPr lang="de-DE" dirty="0"/>
          </a:p>
          <a:p>
            <a:pPr marL="0" indent="0"/>
            <a:r>
              <a:rPr lang="de-DE" dirty="0"/>
              <a:t>'Grey </a:t>
            </a:r>
            <a:r>
              <a:rPr lang="de-DE" dirty="0" err="1"/>
              <a:t>energy</a:t>
            </a:r>
            <a:r>
              <a:rPr lang="de-DE" dirty="0"/>
              <a:t>‘</a:t>
            </a:r>
          </a:p>
          <a:p>
            <a:pPr marL="0" indent="0"/>
            <a:endParaRPr lang="de-DE" dirty="0"/>
          </a:p>
          <a:p>
            <a:pPr marL="0" indent="0"/>
            <a:r>
              <a:rPr lang="de-DE" dirty="0"/>
              <a:t>Energy </a:t>
            </a:r>
            <a:r>
              <a:rPr lang="de-DE" dirty="0" err="1"/>
              <a:t>required</a:t>
            </a:r>
            <a:r>
              <a:rPr lang="de-DE" dirty="0"/>
              <a:t> </a:t>
            </a:r>
            <a:r>
              <a:rPr lang="de-DE" dirty="0" err="1"/>
              <a:t>for</a:t>
            </a:r>
            <a:r>
              <a:rPr lang="de-DE" dirty="0"/>
              <a:t> </a:t>
            </a:r>
            <a:r>
              <a:rPr lang="de-DE" dirty="0" err="1"/>
              <a:t>production</a:t>
            </a:r>
            <a:r>
              <a:rPr lang="de-DE" dirty="0"/>
              <a:t>/</a:t>
            </a:r>
            <a:r>
              <a:rPr lang="de-DE" dirty="0" err="1"/>
              <a:t>recycling</a:t>
            </a:r>
            <a:r>
              <a:rPr lang="de-DE" dirty="0"/>
              <a:t> </a:t>
            </a:r>
            <a:r>
              <a:rPr lang="de-DE" dirty="0" err="1"/>
              <a:t>is</a:t>
            </a:r>
            <a:r>
              <a:rPr lang="de-DE" dirty="0"/>
              <a:t> not </a:t>
            </a:r>
            <a:r>
              <a:rPr lang="de-DE" dirty="0" err="1"/>
              <a:t>reflected</a:t>
            </a:r>
            <a:r>
              <a:rPr lang="de-DE" dirty="0"/>
              <a:t> in </a:t>
            </a:r>
            <a:r>
              <a:rPr lang="de-DE" dirty="0" err="1"/>
              <a:t>the</a:t>
            </a:r>
            <a:r>
              <a:rPr lang="de-DE" dirty="0"/>
              <a:t> national </a:t>
            </a:r>
            <a:r>
              <a:rPr lang="de-DE" dirty="0" err="1"/>
              <a:t>energy</a:t>
            </a:r>
            <a:r>
              <a:rPr lang="de-DE" dirty="0"/>
              <a:t> </a:t>
            </a:r>
            <a:r>
              <a:rPr lang="de-DE" dirty="0" err="1"/>
              <a:t>balances</a:t>
            </a:r>
            <a:r>
              <a:rPr lang="de-DE" dirty="0"/>
              <a:t> in </a:t>
            </a:r>
            <a:r>
              <a:rPr lang="de-DE" dirty="0" err="1"/>
              <a:t>this</a:t>
            </a:r>
            <a:r>
              <a:rPr lang="de-DE" dirty="0"/>
              <a:t> </a:t>
            </a:r>
            <a:r>
              <a:rPr lang="de-DE" dirty="0" err="1"/>
              <a:t>case</a:t>
            </a:r>
            <a:r>
              <a:rPr lang="de-DE" dirty="0"/>
              <a:t>.</a:t>
            </a:r>
          </a:p>
        </p:txBody>
      </p:sp>
      <p:sp>
        <p:nvSpPr>
          <p:cNvPr id="5" name="Foliennummernplatzhalter 4"/>
          <p:cNvSpPr>
            <a:spLocks noGrp="1"/>
          </p:cNvSpPr>
          <p:nvPr>
            <p:ph type="sldNum" sz="quarter" idx="11"/>
          </p:nvPr>
        </p:nvSpPr>
        <p:spPr/>
        <p:txBody>
          <a:bodyPr/>
          <a:lstStyle/>
          <a:p>
            <a:r>
              <a:rPr lang="de-DE"/>
              <a:t>Seite </a:t>
            </a:r>
            <a:fld id="{E66A7B7C-08CC-4993-82C8-3B54832252F2}" type="slidenum">
              <a:rPr lang="de-DE" smtClean="0"/>
              <a:pPr/>
              <a:t>19</a:t>
            </a:fld>
            <a:endParaRPr lang="de-DE"/>
          </a:p>
        </p:txBody>
      </p:sp>
      <p:sp>
        <p:nvSpPr>
          <p:cNvPr id="7" name="Title 6">
            <a:extLst>
              <a:ext uri="{FF2B5EF4-FFF2-40B4-BE49-F238E27FC236}">
                <a16:creationId xmlns:a16="http://schemas.microsoft.com/office/drawing/2014/main" id="{D6CE26F4-29C0-6546-BDD7-E8E5DAF216A3}"/>
              </a:ext>
            </a:extLst>
          </p:cNvPr>
          <p:cNvSpPr>
            <a:spLocks noGrp="1"/>
          </p:cNvSpPr>
          <p:nvPr>
            <p:ph type="title"/>
          </p:nvPr>
        </p:nvSpPr>
        <p:spPr>
          <a:xfrm>
            <a:off x="539750" y="1379753"/>
            <a:ext cx="8061325" cy="358560"/>
          </a:xfrm>
        </p:spPr>
        <p:txBody>
          <a:bodyPr/>
          <a:lstStyle/>
          <a:p>
            <a:r>
              <a:rPr lang="en-US" dirty="0"/>
              <a:t>Energy Balance: Cumulated energy requirement</a:t>
            </a:r>
          </a:p>
        </p:txBody>
      </p:sp>
      <mc:AlternateContent xmlns:mc="http://schemas.openxmlformats.org/markup-compatibility/2006" xmlns:p14="http://schemas.microsoft.com/office/powerpoint/2010/main">
        <mc:Choice Requires="p14">
          <p:contentPart p14:bwMode="auto" r:id="rId3">
            <p14:nvContentPartPr>
              <p14:cNvPr id="4" name="Freihand 3">
                <a:extLst>
                  <a:ext uri="{FF2B5EF4-FFF2-40B4-BE49-F238E27FC236}">
                    <a16:creationId xmlns:a16="http://schemas.microsoft.com/office/drawing/2014/main" id="{EEEA91B2-FD42-4B48-A2F1-8673A72245E4}"/>
                  </a:ext>
                </a:extLst>
              </p14:cNvPr>
              <p14:cNvContentPartPr/>
              <p14:nvPr/>
            </p14:nvContentPartPr>
            <p14:xfrm>
              <a:off x="2489040" y="2455560"/>
              <a:ext cx="5670000" cy="3197520"/>
            </p14:xfrm>
          </p:contentPart>
        </mc:Choice>
        <mc:Fallback xmlns="">
          <p:pic>
            <p:nvPicPr>
              <p:cNvPr id="4" name="Freihand 3">
                <a:extLst>
                  <a:ext uri="{FF2B5EF4-FFF2-40B4-BE49-F238E27FC236}">
                    <a16:creationId xmlns:a16="http://schemas.microsoft.com/office/drawing/2014/main" id="{EEEA91B2-FD42-4B48-A2F1-8673A72245E4}"/>
                  </a:ext>
                </a:extLst>
              </p:cNvPr>
              <p:cNvPicPr/>
              <p:nvPr/>
            </p:nvPicPr>
            <p:blipFill>
              <a:blip r:embed="rId4"/>
              <a:stretch>
                <a:fillRect/>
              </a:stretch>
            </p:blipFill>
            <p:spPr>
              <a:xfrm>
                <a:off x="2479680" y="2446200"/>
                <a:ext cx="5688720" cy="3216240"/>
              </a:xfrm>
              <a:prstGeom prst="rect">
                <a:avLst/>
              </a:prstGeom>
            </p:spPr>
          </p:pic>
        </mc:Fallback>
      </mc:AlternateContent>
    </p:spTree>
    <p:extLst>
      <p:ext uri="{BB962C8B-B14F-4D97-AF65-F5344CB8AC3E}">
        <p14:creationId xmlns:p14="http://schemas.microsoft.com/office/powerpoint/2010/main" val="2559234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a:lnSpc>
                <a:spcPct val="150000"/>
              </a:lnSpc>
              <a:buClr>
                <a:srgbClr val="C00000"/>
              </a:buClr>
              <a:buFont typeface="Arial" panose="020B0604020202020204" pitchFamily="34" charset="0"/>
              <a:buChar char="•"/>
            </a:pPr>
            <a:r>
              <a:rPr lang="de-DE" dirty="0"/>
              <a:t>Energy </a:t>
            </a:r>
            <a:r>
              <a:rPr lang="de-DE" dirty="0" err="1"/>
              <a:t>sources</a:t>
            </a:r>
            <a:endParaRPr lang="de-DE" dirty="0"/>
          </a:p>
          <a:p>
            <a:pPr>
              <a:lnSpc>
                <a:spcPct val="150000"/>
              </a:lnSpc>
              <a:buClr>
                <a:srgbClr val="C00000"/>
              </a:buClr>
              <a:buFont typeface="Arial" panose="020B0604020202020204" pitchFamily="34" charset="0"/>
              <a:buChar char="•"/>
            </a:pPr>
            <a:r>
              <a:rPr lang="de-DE" dirty="0"/>
              <a:t>Energy </a:t>
            </a:r>
            <a:r>
              <a:rPr lang="de-DE" dirty="0" err="1"/>
              <a:t>flow</a:t>
            </a:r>
            <a:r>
              <a:rPr lang="de-DE" dirty="0"/>
              <a:t> </a:t>
            </a:r>
            <a:r>
              <a:rPr lang="de-DE" dirty="0" err="1"/>
              <a:t>chart</a:t>
            </a:r>
            <a:endParaRPr lang="de-DE" dirty="0"/>
          </a:p>
          <a:p>
            <a:pPr>
              <a:lnSpc>
                <a:spcPct val="150000"/>
              </a:lnSpc>
              <a:buClr>
                <a:srgbClr val="C00000"/>
              </a:buClr>
              <a:buFont typeface="Arial" panose="020B0604020202020204" pitchFamily="34" charset="0"/>
              <a:buChar char="•"/>
            </a:pPr>
            <a:r>
              <a:rPr lang="de-DE" dirty="0"/>
              <a:t>Energy </a:t>
            </a:r>
            <a:r>
              <a:rPr lang="de-DE" dirty="0" err="1"/>
              <a:t>balances</a:t>
            </a:r>
            <a:endParaRPr lang="de-DE" dirty="0"/>
          </a:p>
          <a:p>
            <a:pPr>
              <a:lnSpc>
                <a:spcPct val="150000"/>
              </a:lnSpc>
              <a:buClr>
                <a:srgbClr val="C00000"/>
              </a:buClr>
              <a:buFont typeface="Arial" panose="020B0604020202020204" pitchFamily="34" charset="0"/>
              <a:buChar char="•"/>
            </a:pPr>
            <a:r>
              <a:rPr lang="de-DE" dirty="0"/>
              <a:t>Tutorial on </a:t>
            </a:r>
            <a:r>
              <a:rPr lang="de-DE" dirty="0" err="1"/>
              <a:t>energy</a:t>
            </a:r>
            <a:r>
              <a:rPr lang="de-DE" dirty="0"/>
              <a:t> </a:t>
            </a:r>
            <a:r>
              <a:rPr lang="de-DE" dirty="0" err="1"/>
              <a:t>balances</a:t>
            </a:r>
            <a:endParaRPr lang="de-DE" dirty="0"/>
          </a:p>
          <a:p>
            <a:pPr>
              <a:lnSpc>
                <a:spcPct val="150000"/>
              </a:lnSpc>
              <a:buClr>
                <a:srgbClr val="C00000"/>
              </a:buClr>
              <a:buFont typeface="Arial" panose="020B0604020202020204" pitchFamily="34" charset="0"/>
              <a:buChar char="•"/>
            </a:pPr>
            <a:r>
              <a:rPr lang="de-DE" dirty="0"/>
              <a:t>Data </a:t>
            </a:r>
            <a:r>
              <a:rPr lang="de-DE" dirty="0" err="1"/>
              <a:t>sources</a:t>
            </a:r>
            <a:endParaRPr lang="de-DE" dirty="0"/>
          </a:p>
          <a:p>
            <a:pPr>
              <a:lnSpc>
                <a:spcPct val="150000"/>
              </a:lnSpc>
              <a:buClr>
                <a:srgbClr val="C00000"/>
              </a:buClr>
              <a:buFont typeface="Arial" panose="020B0604020202020204" pitchFamily="34" charset="0"/>
              <a:buChar char="•"/>
            </a:pPr>
            <a:r>
              <a:rPr lang="de-DE" dirty="0" err="1"/>
              <a:t>Explore</a:t>
            </a:r>
            <a:r>
              <a:rPr lang="de-DE" dirty="0"/>
              <a:t> </a:t>
            </a:r>
            <a:r>
              <a:rPr lang="de-DE" dirty="0" err="1"/>
              <a:t>energy</a:t>
            </a:r>
            <a:r>
              <a:rPr lang="de-DE" dirty="0"/>
              <a:t> </a:t>
            </a:r>
            <a:r>
              <a:rPr lang="de-DE" dirty="0" err="1"/>
              <a:t>statistics</a:t>
            </a:r>
            <a:r>
              <a:rPr lang="de-DE" dirty="0"/>
              <a:t> in </a:t>
            </a:r>
            <a:r>
              <a:rPr lang="de-DE" dirty="0" err="1"/>
              <a:t>groups</a:t>
            </a:r>
            <a:endParaRPr lang="de-DE" dirty="0"/>
          </a:p>
        </p:txBody>
      </p:sp>
      <p:sp>
        <p:nvSpPr>
          <p:cNvPr id="5" name="Foliennummernplatzhalter 4"/>
          <p:cNvSpPr>
            <a:spLocks noGrp="1"/>
          </p:cNvSpPr>
          <p:nvPr>
            <p:ph type="sldNum" sz="quarter" idx="11"/>
          </p:nvPr>
        </p:nvSpPr>
        <p:spPr/>
        <p:txBody>
          <a:bodyPr/>
          <a:lstStyle/>
          <a:p>
            <a:r>
              <a:rPr lang="de-DE"/>
              <a:t>Seite </a:t>
            </a:r>
            <a:fld id="{E66A7B7C-08CC-4993-82C8-3B54832252F2}" type="slidenum">
              <a:rPr lang="de-DE" smtClean="0"/>
              <a:pPr/>
              <a:t>2</a:t>
            </a:fld>
            <a:endParaRPr lang="de-DE"/>
          </a:p>
        </p:txBody>
      </p:sp>
      <p:sp>
        <p:nvSpPr>
          <p:cNvPr id="7" name="Title 6">
            <a:extLst>
              <a:ext uri="{FF2B5EF4-FFF2-40B4-BE49-F238E27FC236}">
                <a16:creationId xmlns:a16="http://schemas.microsoft.com/office/drawing/2014/main" id="{D6CE26F4-29C0-6546-BDD7-E8E5DAF216A3}"/>
              </a:ext>
            </a:extLst>
          </p:cNvPr>
          <p:cNvSpPr>
            <a:spLocks noGrp="1"/>
          </p:cNvSpPr>
          <p:nvPr>
            <p:ph type="title"/>
          </p:nvPr>
        </p:nvSpPr>
        <p:spPr>
          <a:xfrm>
            <a:off x="539750" y="1379753"/>
            <a:ext cx="8061325" cy="358560"/>
          </a:xfrm>
        </p:spPr>
        <p:txBody>
          <a:bodyPr/>
          <a:lstStyle/>
          <a:p>
            <a:r>
              <a:rPr lang="en-US" dirty="0"/>
              <a:t>Outline</a:t>
            </a:r>
          </a:p>
        </p:txBody>
      </p:sp>
    </p:spTree>
    <p:extLst>
      <p:ext uri="{BB962C8B-B14F-4D97-AF65-F5344CB8AC3E}">
        <p14:creationId xmlns:p14="http://schemas.microsoft.com/office/powerpoint/2010/main" val="11212372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4667BB-D2D9-44F9-B46B-D785C0E423F8}"/>
              </a:ext>
            </a:extLst>
          </p:cNvPr>
          <p:cNvSpPr>
            <a:spLocks noGrp="1"/>
          </p:cNvSpPr>
          <p:nvPr>
            <p:ph type="title"/>
          </p:nvPr>
        </p:nvSpPr>
        <p:spPr>
          <a:xfrm>
            <a:off x="539750" y="610312"/>
            <a:ext cx="8061325" cy="1128001"/>
          </a:xfrm>
        </p:spPr>
        <p:txBody>
          <a:bodyPr/>
          <a:lstStyle/>
          <a:p>
            <a:r>
              <a:rPr lang="de-DE" dirty="0"/>
              <a:t>Task 1)  Basics</a:t>
            </a:r>
            <a:br>
              <a:rPr lang="de-DE" dirty="0"/>
            </a:br>
            <a:br>
              <a:rPr lang="de-DE" dirty="0"/>
            </a:br>
            <a:endParaRPr lang="de-DE" dirty="0"/>
          </a:p>
        </p:txBody>
      </p:sp>
      <p:sp>
        <p:nvSpPr>
          <p:cNvPr id="3" name="Inhaltsplatzhalter 2">
            <a:extLst>
              <a:ext uri="{FF2B5EF4-FFF2-40B4-BE49-F238E27FC236}">
                <a16:creationId xmlns:a16="http://schemas.microsoft.com/office/drawing/2014/main" id="{3A1220DB-0A79-471B-824B-FC9A47148D7E}"/>
              </a:ext>
            </a:extLst>
          </p:cNvPr>
          <p:cNvSpPr>
            <a:spLocks noGrp="1"/>
          </p:cNvSpPr>
          <p:nvPr>
            <p:ph idx="1"/>
          </p:nvPr>
        </p:nvSpPr>
        <p:spPr>
          <a:xfrm>
            <a:off x="539750" y="1412776"/>
            <a:ext cx="8061325" cy="4578449"/>
          </a:xfrm>
        </p:spPr>
        <p:txBody>
          <a:bodyPr/>
          <a:lstStyle/>
          <a:p>
            <a:pPr>
              <a:lnSpc>
                <a:spcPct val="150000"/>
              </a:lnSpc>
              <a:buFont typeface="+mj-lt"/>
              <a:buAutoNum type="alphaLcParenR"/>
            </a:pPr>
            <a:r>
              <a:rPr lang="en-US" sz="1600" dirty="0"/>
              <a:t>Explain the difference between primary and secondary energy sources.</a:t>
            </a:r>
          </a:p>
          <a:p>
            <a:pPr marL="0" indent="0">
              <a:lnSpc>
                <a:spcPct val="150000"/>
              </a:lnSpc>
            </a:pPr>
            <a:r>
              <a:rPr lang="en-US" sz="1600" i="1" dirty="0">
                <a:solidFill>
                  <a:srgbClr val="002060"/>
                </a:solidFill>
              </a:rPr>
              <a:t>Primary energy sources occur naturally.</a:t>
            </a:r>
          </a:p>
          <a:p>
            <a:pPr marL="0" indent="0">
              <a:lnSpc>
                <a:spcPct val="150000"/>
              </a:lnSpc>
            </a:pPr>
            <a:r>
              <a:rPr lang="en-US" sz="1600" i="1" dirty="0">
                <a:solidFill>
                  <a:srgbClr val="002060"/>
                </a:solidFill>
              </a:rPr>
              <a:t>Secondary energy sources have undergone at least one conversion process.</a:t>
            </a:r>
          </a:p>
          <a:p>
            <a:pPr>
              <a:lnSpc>
                <a:spcPct val="150000"/>
              </a:lnSpc>
              <a:buFont typeface="+mj-lt"/>
              <a:buAutoNum type="alphaLcParenR"/>
            </a:pPr>
            <a:endParaRPr lang="en-US" sz="1600" dirty="0"/>
          </a:p>
          <a:p>
            <a:pPr>
              <a:lnSpc>
                <a:spcPct val="150000"/>
              </a:lnSpc>
              <a:buFont typeface="+mj-lt"/>
              <a:buAutoNum type="alphaLcParenR"/>
            </a:pPr>
            <a:r>
              <a:rPr lang="en-US" sz="1600" dirty="0"/>
              <a:t>Why does the primary energy consumption comprise secondary energy sources? </a:t>
            </a:r>
          </a:p>
          <a:p>
            <a:pPr marL="0" indent="0">
              <a:lnSpc>
                <a:spcPct val="150000"/>
              </a:lnSpc>
            </a:pPr>
            <a:r>
              <a:rPr lang="en-US" sz="1600" i="1" dirty="0">
                <a:solidFill>
                  <a:srgbClr val="002060"/>
                </a:solidFill>
              </a:rPr>
              <a:t>Accounting for imports of secondary energy sources for completeness (e.g. electricity, motor gasoline etc.)</a:t>
            </a:r>
          </a:p>
          <a:p>
            <a:pPr marL="0" indent="0">
              <a:lnSpc>
                <a:spcPct val="150000"/>
              </a:lnSpc>
            </a:pPr>
            <a:endParaRPr lang="en-US" sz="1600" dirty="0"/>
          </a:p>
          <a:p>
            <a:pPr>
              <a:buFont typeface="+mj-lt"/>
              <a:buAutoNum type="alphaLcParenR"/>
            </a:pPr>
            <a:r>
              <a:rPr lang="en-US" sz="1600" dirty="0"/>
              <a:t>All power plants and all industrial plants require energy for their construction. Where do those energy flows appear in the energy balance?</a:t>
            </a:r>
          </a:p>
          <a:p>
            <a:pPr marL="0" indent="0"/>
            <a:r>
              <a:rPr lang="en-US" sz="1600" i="1" dirty="0">
                <a:solidFill>
                  <a:srgbClr val="002060"/>
                </a:solidFill>
              </a:rPr>
              <a:t>Final consumption (manufacture of machinery etc.)</a:t>
            </a:r>
          </a:p>
          <a:p>
            <a:pPr>
              <a:buFont typeface="+mj-lt"/>
              <a:buAutoNum type="alphaLcParenR"/>
            </a:pPr>
            <a:endParaRPr lang="de-DE" dirty="0"/>
          </a:p>
        </p:txBody>
      </p:sp>
      <p:sp>
        <p:nvSpPr>
          <p:cNvPr id="5" name="Foliennummernplatzhalter 4">
            <a:extLst>
              <a:ext uri="{FF2B5EF4-FFF2-40B4-BE49-F238E27FC236}">
                <a16:creationId xmlns:a16="http://schemas.microsoft.com/office/drawing/2014/main" id="{DFF55AA5-718B-4517-8BDB-5AC237A6642A}"/>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20</a:t>
            </a:fld>
            <a:endParaRPr lang="de-DE" altLang="de-DE" dirty="0"/>
          </a:p>
        </p:txBody>
      </p:sp>
    </p:spTree>
    <p:extLst>
      <p:ext uri="{BB962C8B-B14F-4D97-AF65-F5344CB8AC3E}">
        <p14:creationId xmlns:p14="http://schemas.microsoft.com/office/powerpoint/2010/main" val="8582921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4667BB-D2D9-44F9-B46B-D785C0E423F8}"/>
              </a:ext>
            </a:extLst>
          </p:cNvPr>
          <p:cNvSpPr>
            <a:spLocks noGrp="1"/>
          </p:cNvSpPr>
          <p:nvPr>
            <p:ph type="title"/>
          </p:nvPr>
        </p:nvSpPr>
        <p:spPr>
          <a:xfrm>
            <a:off x="539750" y="610312"/>
            <a:ext cx="8061325" cy="1128001"/>
          </a:xfrm>
        </p:spPr>
        <p:txBody>
          <a:bodyPr/>
          <a:lstStyle/>
          <a:p>
            <a:r>
              <a:rPr lang="de-DE" dirty="0"/>
              <a:t>Task 1)  Basics</a:t>
            </a:r>
            <a:br>
              <a:rPr lang="de-DE" dirty="0"/>
            </a:br>
            <a:br>
              <a:rPr lang="de-DE" dirty="0"/>
            </a:br>
            <a:endParaRPr lang="de-DE" dirty="0"/>
          </a:p>
        </p:txBody>
      </p:sp>
      <p:sp>
        <p:nvSpPr>
          <p:cNvPr id="3" name="Inhaltsplatzhalter 2">
            <a:extLst>
              <a:ext uri="{FF2B5EF4-FFF2-40B4-BE49-F238E27FC236}">
                <a16:creationId xmlns:a16="http://schemas.microsoft.com/office/drawing/2014/main" id="{3A1220DB-0A79-471B-824B-FC9A47148D7E}"/>
              </a:ext>
            </a:extLst>
          </p:cNvPr>
          <p:cNvSpPr>
            <a:spLocks noGrp="1"/>
          </p:cNvSpPr>
          <p:nvPr>
            <p:ph idx="1"/>
          </p:nvPr>
        </p:nvSpPr>
        <p:spPr>
          <a:xfrm>
            <a:off x="539750" y="1340768"/>
            <a:ext cx="8061325" cy="4650457"/>
          </a:xfrm>
        </p:spPr>
        <p:txBody>
          <a:bodyPr/>
          <a:lstStyle/>
          <a:p>
            <a:pPr>
              <a:lnSpc>
                <a:spcPct val="150000"/>
              </a:lnSpc>
              <a:buFont typeface="+mj-lt"/>
              <a:buAutoNum type="alphaLcParenR" startAt="4"/>
            </a:pPr>
            <a:r>
              <a:rPr lang="en-US" sz="1600" dirty="0"/>
              <a:t>What are the consequences of this fact for the real share of useful energy on the amount of primary energy?</a:t>
            </a:r>
          </a:p>
          <a:p>
            <a:pPr marL="0" indent="0">
              <a:lnSpc>
                <a:spcPct val="150000"/>
              </a:lnSpc>
            </a:pPr>
            <a:r>
              <a:rPr lang="en-US" sz="1600" i="1" dirty="0">
                <a:solidFill>
                  <a:srgbClr val="002060"/>
                </a:solidFill>
              </a:rPr>
              <a:t>The real share of useful energy is lower than expected, as part of final energy consumption is used for conversion purposes.</a:t>
            </a:r>
          </a:p>
          <a:p>
            <a:pPr marL="0" indent="0">
              <a:lnSpc>
                <a:spcPct val="150000"/>
              </a:lnSpc>
            </a:pPr>
            <a:endParaRPr lang="en-US" sz="1600" dirty="0"/>
          </a:p>
          <a:p>
            <a:pPr marL="0" indent="0">
              <a:lnSpc>
                <a:spcPct val="150000"/>
              </a:lnSpc>
            </a:pPr>
            <a:endParaRPr lang="en-US" sz="1600" dirty="0"/>
          </a:p>
          <a:p>
            <a:pPr>
              <a:lnSpc>
                <a:spcPct val="150000"/>
              </a:lnSpc>
              <a:buFont typeface="+mj-lt"/>
              <a:buAutoNum type="alphaLcParenR" startAt="5"/>
            </a:pPr>
            <a:r>
              <a:rPr lang="en-US" sz="1600" dirty="0"/>
              <a:t>There is another important category of energy imports that does not appear in the energy balance. What could this be?</a:t>
            </a:r>
          </a:p>
          <a:p>
            <a:pPr marL="0" indent="0">
              <a:lnSpc>
                <a:spcPct val="150000"/>
              </a:lnSpc>
            </a:pPr>
            <a:r>
              <a:rPr lang="en-US" sz="1600" i="1" dirty="0">
                <a:solidFill>
                  <a:srgbClr val="002060"/>
                </a:solidFill>
              </a:rPr>
              <a:t>Imported goods (“grey energy”)</a:t>
            </a:r>
          </a:p>
          <a:p>
            <a:pPr marL="0" indent="0">
              <a:lnSpc>
                <a:spcPct val="150000"/>
              </a:lnSpc>
            </a:pPr>
            <a:r>
              <a:rPr lang="en-US" sz="1600" i="1" dirty="0">
                <a:solidFill>
                  <a:srgbClr val="002060"/>
                </a:solidFill>
              </a:rPr>
              <a:t>“Gasoline tourism” (cars </a:t>
            </a:r>
            <a:r>
              <a:rPr lang="en-US" sz="1600" i="1" dirty="0" err="1">
                <a:solidFill>
                  <a:srgbClr val="002060"/>
                </a:solidFill>
              </a:rPr>
              <a:t>fuelled</a:t>
            </a:r>
            <a:r>
              <a:rPr lang="en-US" sz="1600" i="1" dirty="0">
                <a:solidFill>
                  <a:srgbClr val="002060"/>
                </a:solidFill>
              </a:rPr>
              <a:t> in a </a:t>
            </a:r>
            <a:r>
              <a:rPr lang="en-US" sz="1600" i="1" dirty="0" err="1">
                <a:solidFill>
                  <a:srgbClr val="002060"/>
                </a:solidFill>
              </a:rPr>
              <a:t>neighbouring</a:t>
            </a:r>
            <a:r>
              <a:rPr lang="en-US" sz="1600" i="1" dirty="0">
                <a:solidFill>
                  <a:srgbClr val="002060"/>
                </a:solidFill>
              </a:rPr>
              <a:t> country)</a:t>
            </a:r>
          </a:p>
          <a:p>
            <a:pPr>
              <a:buFont typeface="+mj-lt"/>
              <a:buAutoNum type="alphaLcParenR" startAt="5"/>
            </a:pPr>
            <a:endParaRPr lang="de-DE" dirty="0"/>
          </a:p>
        </p:txBody>
      </p:sp>
      <p:sp>
        <p:nvSpPr>
          <p:cNvPr id="5" name="Foliennummernplatzhalter 4">
            <a:extLst>
              <a:ext uri="{FF2B5EF4-FFF2-40B4-BE49-F238E27FC236}">
                <a16:creationId xmlns:a16="http://schemas.microsoft.com/office/drawing/2014/main" id="{DFF55AA5-718B-4517-8BDB-5AC237A6642A}"/>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21</a:t>
            </a:fld>
            <a:endParaRPr lang="de-DE" altLang="de-DE" dirty="0"/>
          </a:p>
        </p:txBody>
      </p:sp>
    </p:spTree>
    <p:extLst>
      <p:ext uri="{BB962C8B-B14F-4D97-AF65-F5344CB8AC3E}">
        <p14:creationId xmlns:p14="http://schemas.microsoft.com/office/powerpoint/2010/main" val="37249661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4667BB-D2D9-44F9-B46B-D785C0E423F8}"/>
              </a:ext>
            </a:extLst>
          </p:cNvPr>
          <p:cNvSpPr>
            <a:spLocks noGrp="1"/>
          </p:cNvSpPr>
          <p:nvPr>
            <p:ph type="title"/>
          </p:nvPr>
        </p:nvSpPr>
        <p:spPr>
          <a:xfrm>
            <a:off x="539750" y="610312"/>
            <a:ext cx="8061325" cy="1128001"/>
          </a:xfrm>
        </p:spPr>
        <p:txBody>
          <a:bodyPr/>
          <a:lstStyle/>
          <a:p>
            <a:r>
              <a:rPr lang="de-DE" dirty="0"/>
              <a:t>Task 1)  Basics</a:t>
            </a:r>
            <a:br>
              <a:rPr lang="de-DE" dirty="0"/>
            </a:br>
            <a:br>
              <a:rPr lang="de-DE" dirty="0"/>
            </a:br>
            <a:endParaRPr lang="de-DE" dirty="0"/>
          </a:p>
        </p:txBody>
      </p:sp>
      <p:sp>
        <p:nvSpPr>
          <p:cNvPr id="3" name="Inhaltsplatzhalter 2">
            <a:extLst>
              <a:ext uri="{FF2B5EF4-FFF2-40B4-BE49-F238E27FC236}">
                <a16:creationId xmlns:a16="http://schemas.microsoft.com/office/drawing/2014/main" id="{3A1220DB-0A79-471B-824B-FC9A47148D7E}"/>
              </a:ext>
            </a:extLst>
          </p:cNvPr>
          <p:cNvSpPr>
            <a:spLocks noGrp="1"/>
          </p:cNvSpPr>
          <p:nvPr>
            <p:ph idx="1"/>
          </p:nvPr>
        </p:nvSpPr>
        <p:spPr>
          <a:xfrm>
            <a:off x="539750" y="1340768"/>
            <a:ext cx="8061325" cy="4650457"/>
          </a:xfrm>
        </p:spPr>
        <p:txBody>
          <a:bodyPr/>
          <a:lstStyle/>
          <a:p>
            <a:pPr>
              <a:lnSpc>
                <a:spcPct val="150000"/>
              </a:lnSpc>
              <a:buFont typeface="+mj-lt"/>
              <a:buAutoNum type="alphaLcParenR" startAt="6"/>
            </a:pPr>
            <a:r>
              <a:rPr lang="en-US" sz="1600" dirty="0"/>
              <a:t>The average efficiency of all fossil power plants in an exemplary country is 36 %. The share of renewables of electricity production is 10 %. What is the share of renewables of total primary energy consumption if you use the substitution method and what, if you use the IEA-method?</a:t>
            </a:r>
          </a:p>
          <a:p>
            <a:pPr>
              <a:buFont typeface="+mj-lt"/>
              <a:buAutoNum type="alphaLcParenR" startAt="6"/>
            </a:pPr>
            <a:endParaRPr lang="de-DE" dirty="0"/>
          </a:p>
        </p:txBody>
      </p:sp>
      <p:sp>
        <p:nvSpPr>
          <p:cNvPr id="5" name="Foliennummernplatzhalter 4">
            <a:extLst>
              <a:ext uri="{FF2B5EF4-FFF2-40B4-BE49-F238E27FC236}">
                <a16:creationId xmlns:a16="http://schemas.microsoft.com/office/drawing/2014/main" id="{DFF55AA5-718B-4517-8BDB-5AC237A6642A}"/>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22</a:t>
            </a:fld>
            <a:endParaRPr lang="de-DE" altLang="de-DE" dirty="0"/>
          </a:p>
        </p:txBody>
      </p:sp>
      <mc:AlternateContent xmlns:mc="http://schemas.openxmlformats.org/markup-compatibility/2006" xmlns:p14="http://schemas.microsoft.com/office/powerpoint/2010/main">
        <mc:Choice Requires="p14">
          <p:contentPart p14:bwMode="auto" r:id="rId3">
            <p14:nvContentPartPr>
              <p14:cNvPr id="7" name="Freihand 6">
                <a:extLst>
                  <a:ext uri="{FF2B5EF4-FFF2-40B4-BE49-F238E27FC236}">
                    <a16:creationId xmlns:a16="http://schemas.microsoft.com/office/drawing/2014/main" id="{0C489F29-68E5-457E-AC04-C1D8186A75C0}"/>
                  </a:ext>
                </a:extLst>
              </p14:cNvPr>
              <p14:cNvContentPartPr/>
              <p14:nvPr/>
            </p14:nvContentPartPr>
            <p14:xfrm>
              <a:off x="343440" y="2485440"/>
              <a:ext cx="8768880" cy="3493800"/>
            </p14:xfrm>
          </p:contentPart>
        </mc:Choice>
        <mc:Fallback xmlns="">
          <p:pic>
            <p:nvPicPr>
              <p:cNvPr id="7" name="Freihand 6">
                <a:extLst>
                  <a:ext uri="{FF2B5EF4-FFF2-40B4-BE49-F238E27FC236}">
                    <a16:creationId xmlns:a16="http://schemas.microsoft.com/office/drawing/2014/main" id="{0C489F29-68E5-457E-AC04-C1D8186A75C0}"/>
                  </a:ext>
                </a:extLst>
              </p:cNvPr>
              <p:cNvPicPr/>
              <p:nvPr/>
            </p:nvPicPr>
            <p:blipFill>
              <a:blip r:embed="rId4"/>
              <a:stretch>
                <a:fillRect/>
              </a:stretch>
            </p:blipFill>
            <p:spPr>
              <a:xfrm>
                <a:off x="334080" y="2476080"/>
                <a:ext cx="8787600" cy="3512520"/>
              </a:xfrm>
              <a:prstGeom prst="rect">
                <a:avLst/>
              </a:prstGeom>
            </p:spPr>
          </p:pic>
        </mc:Fallback>
      </mc:AlternateContent>
    </p:spTree>
    <p:extLst>
      <p:ext uri="{BB962C8B-B14F-4D97-AF65-F5344CB8AC3E}">
        <p14:creationId xmlns:p14="http://schemas.microsoft.com/office/powerpoint/2010/main" val="19181436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4667BB-D2D9-44F9-B46B-D785C0E423F8}"/>
              </a:ext>
            </a:extLst>
          </p:cNvPr>
          <p:cNvSpPr>
            <a:spLocks noGrp="1"/>
          </p:cNvSpPr>
          <p:nvPr>
            <p:ph type="title"/>
          </p:nvPr>
        </p:nvSpPr>
        <p:spPr>
          <a:xfrm>
            <a:off x="539750" y="610312"/>
            <a:ext cx="8061325" cy="1128001"/>
          </a:xfrm>
        </p:spPr>
        <p:txBody>
          <a:bodyPr/>
          <a:lstStyle/>
          <a:p>
            <a:r>
              <a:rPr lang="de-DE" dirty="0"/>
              <a:t>Task 2)  German Energy Balance </a:t>
            </a:r>
            <a:r>
              <a:rPr lang="de-DE" dirty="0" err="1"/>
              <a:t>of</a:t>
            </a:r>
            <a:r>
              <a:rPr lang="de-DE" dirty="0"/>
              <a:t> 2015</a:t>
            </a:r>
            <a:br>
              <a:rPr lang="de-DE" dirty="0"/>
            </a:br>
            <a:br>
              <a:rPr lang="de-DE" dirty="0"/>
            </a:br>
            <a:endParaRPr lang="de-DE" dirty="0"/>
          </a:p>
        </p:txBody>
      </p:sp>
      <p:sp>
        <p:nvSpPr>
          <p:cNvPr id="3" name="Inhaltsplatzhalter 2">
            <a:extLst>
              <a:ext uri="{FF2B5EF4-FFF2-40B4-BE49-F238E27FC236}">
                <a16:creationId xmlns:a16="http://schemas.microsoft.com/office/drawing/2014/main" id="{3A1220DB-0A79-471B-824B-FC9A47148D7E}"/>
              </a:ext>
            </a:extLst>
          </p:cNvPr>
          <p:cNvSpPr>
            <a:spLocks noGrp="1"/>
          </p:cNvSpPr>
          <p:nvPr>
            <p:ph idx="1"/>
          </p:nvPr>
        </p:nvSpPr>
        <p:spPr>
          <a:xfrm>
            <a:off x="539750" y="1340768"/>
            <a:ext cx="8061325" cy="4650457"/>
          </a:xfrm>
        </p:spPr>
        <p:txBody>
          <a:bodyPr/>
          <a:lstStyle/>
          <a:p>
            <a:pPr marL="0" indent="0">
              <a:lnSpc>
                <a:spcPct val="150000"/>
              </a:lnSpc>
            </a:pPr>
            <a:r>
              <a:rPr lang="en-US" sz="1600" dirty="0"/>
              <a:t>Please have a look at the German energy balance of 2015 and answer the following questions:</a:t>
            </a:r>
          </a:p>
          <a:p>
            <a:pPr lvl="0">
              <a:buFont typeface="+mj-lt"/>
              <a:buAutoNum type="alphaLcParenR"/>
            </a:pPr>
            <a:r>
              <a:rPr lang="en-US" sz="1600" dirty="0"/>
              <a:t>How much electricity was generated overall in 2015 (in GWh) and how high was the share of renewables (in percent)?</a:t>
            </a:r>
            <a:endParaRPr lang="de-DE" sz="1600" dirty="0"/>
          </a:p>
          <a:p>
            <a:pPr lvl="0">
              <a:buFont typeface="+mj-lt"/>
              <a:buAutoNum type="alphaLcParenR"/>
            </a:pPr>
            <a:r>
              <a:rPr lang="en-US" sz="1600" dirty="0"/>
              <a:t>What is the average efficiency (in percent) of a German public thermal power station?</a:t>
            </a:r>
            <a:endParaRPr lang="de-DE" sz="1600" dirty="0"/>
          </a:p>
          <a:p>
            <a:pPr lvl="0">
              <a:buFont typeface="+mj-lt"/>
              <a:buAutoNum type="alphaLcParenR"/>
            </a:pPr>
            <a:r>
              <a:rPr lang="en-US" sz="1600" dirty="0"/>
              <a:t>What is the assumed efficiency (in percent) of nuclear power plants and how is it calculated?</a:t>
            </a:r>
            <a:endParaRPr lang="de-DE" sz="1600" dirty="0"/>
          </a:p>
          <a:p>
            <a:pPr lvl="0">
              <a:buFont typeface="+mj-lt"/>
              <a:buAutoNum type="alphaLcParenR"/>
            </a:pPr>
            <a:r>
              <a:rPr lang="en-US" sz="1600" dirty="0"/>
              <a:t>Please calculate the internal electricity consumption at electricity production and the conduction losses at the transport from power plant to end user (absolute and percentage values with respect to the total conversion output).</a:t>
            </a:r>
            <a:endParaRPr lang="de-DE" sz="1600" dirty="0"/>
          </a:p>
          <a:p>
            <a:pPr lvl="0">
              <a:buFont typeface="+mj-lt"/>
              <a:buAutoNum type="alphaLcParenR"/>
            </a:pPr>
            <a:r>
              <a:rPr lang="en-US" sz="1600" dirty="0"/>
              <a:t>The calculation of renewable primary energy consumption is based on the                         ________-method. Give reasons for your answer.</a:t>
            </a:r>
            <a:endParaRPr lang="de-DE" sz="1600" dirty="0"/>
          </a:p>
          <a:p>
            <a:pPr lvl="0">
              <a:buFont typeface="+mj-lt"/>
              <a:buAutoNum type="alphaLcParenR"/>
            </a:pPr>
            <a:r>
              <a:rPr lang="en-US" sz="1600" dirty="0"/>
              <a:t>If the substitution-method is used, what is the primary energy consumption in PJ (PJ = 1000 TJ) of Hydro-, Wind- and Photovoltaic Power Plants?</a:t>
            </a:r>
            <a:endParaRPr lang="de-DE" sz="1600" dirty="0"/>
          </a:p>
          <a:p>
            <a:pPr lvl="0">
              <a:buFont typeface="+mj-lt"/>
              <a:buAutoNum type="alphaLcParenR"/>
            </a:pPr>
            <a:r>
              <a:rPr lang="en-US" sz="1600" dirty="0"/>
              <a:t>What does the negative primary energy consumption of motor gasoline imply and how much of motor gasoline was consumed in 2015?</a:t>
            </a:r>
            <a:endParaRPr lang="de-DE" sz="1600" dirty="0"/>
          </a:p>
        </p:txBody>
      </p:sp>
      <p:sp>
        <p:nvSpPr>
          <p:cNvPr id="5" name="Foliennummernplatzhalter 4">
            <a:extLst>
              <a:ext uri="{FF2B5EF4-FFF2-40B4-BE49-F238E27FC236}">
                <a16:creationId xmlns:a16="http://schemas.microsoft.com/office/drawing/2014/main" id="{DFF55AA5-718B-4517-8BDB-5AC237A6642A}"/>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23</a:t>
            </a:fld>
            <a:endParaRPr lang="de-DE" altLang="de-DE" dirty="0"/>
          </a:p>
        </p:txBody>
      </p:sp>
    </p:spTree>
    <p:extLst>
      <p:ext uri="{BB962C8B-B14F-4D97-AF65-F5344CB8AC3E}">
        <p14:creationId xmlns:p14="http://schemas.microsoft.com/office/powerpoint/2010/main" val="37432485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4667BB-D2D9-44F9-B46B-D785C0E423F8}"/>
              </a:ext>
            </a:extLst>
          </p:cNvPr>
          <p:cNvSpPr>
            <a:spLocks noGrp="1"/>
          </p:cNvSpPr>
          <p:nvPr>
            <p:ph type="title"/>
          </p:nvPr>
        </p:nvSpPr>
        <p:spPr>
          <a:xfrm>
            <a:off x="539750" y="610312"/>
            <a:ext cx="8061325" cy="1128001"/>
          </a:xfrm>
        </p:spPr>
        <p:txBody>
          <a:bodyPr/>
          <a:lstStyle/>
          <a:p>
            <a:r>
              <a:rPr lang="de-DE" dirty="0"/>
              <a:t>Task 2)  German Energy Balance </a:t>
            </a:r>
            <a:r>
              <a:rPr lang="de-DE" dirty="0" err="1"/>
              <a:t>of</a:t>
            </a:r>
            <a:r>
              <a:rPr lang="de-DE" dirty="0"/>
              <a:t> 2015</a:t>
            </a:r>
            <a:br>
              <a:rPr lang="de-DE" dirty="0"/>
            </a:br>
            <a:br>
              <a:rPr lang="de-DE" dirty="0"/>
            </a:br>
            <a:endParaRPr lang="de-DE" dirty="0"/>
          </a:p>
        </p:txBody>
      </p:sp>
      <p:sp>
        <p:nvSpPr>
          <p:cNvPr id="3" name="Inhaltsplatzhalter 2">
            <a:extLst>
              <a:ext uri="{FF2B5EF4-FFF2-40B4-BE49-F238E27FC236}">
                <a16:creationId xmlns:a16="http://schemas.microsoft.com/office/drawing/2014/main" id="{3A1220DB-0A79-471B-824B-FC9A47148D7E}"/>
              </a:ext>
            </a:extLst>
          </p:cNvPr>
          <p:cNvSpPr>
            <a:spLocks noGrp="1"/>
          </p:cNvSpPr>
          <p:nvPr>
            <p:ph idx="1"/>
          </p:nvPr>
        </p:nvSpPr>
        <p:spPr>
          <a:xfrm>
            <a:off x="539750" y="1340768"/>
            <a:ext cx="8061325" cy="4650457"/>
          </a:xfrm>
        </p:spPr>
        <p:txBody>
          <a:bodyPr/>
          <a:lstStyle/>
          <a:p>
            <a:pPr marL="0" indent="0">
              <a:lnSpc>
                <a:spcPct val="150000"/>
              </a:lnSpc>
            </a:pPr>
            <a:r>
              <a:rPr lang="en-US" sz="1600" dirty="0"/>
              <a:t>Please have a look at the German energy balance of 2015 and answer the following questions:</a:t>
            </a:r>
          </a:p>
          <a:p>
            <a:pPr>
              <a:lnSpc>
                <a:spcPct val="150000"/>
              </a:lnSpc>
              <a:buFont typeface="+mj-lt"/>
              <a:buAutoNum type="alphaLcParenR"/>
            </a:pPr>
            <a:r>
              <a:rPr lang="en-US" sz="1600" dirty="0"/>
              <a:t>How much electricity was generated overall in 2015 (in GWh) and how high was the share of renewables (in percent)?</a:t>
            </a:r>
            <a:endParaRPr lang="de-DE" dirty="0"/>
          </a:p>
        </p:txBody>
      </p:sp>
      <p:sp>
        <p:nvSpPr>
          <p:cNvPr id="5" name="Foliennummernplatzhalter 4">
            <a:extLst>
              <a:ext uri="{FF2B5EF4-FFF2-40B4-BE49-F238E27FC236}">
                <a16:creationId xmlns:a16="http://schemas.microsoft.com/office/drawing/2014/main" id="{DFF55AA5-718B-4517-8BDB-5AC237A6642A}"/>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24</a:t>
            </a:fld>
            <a:endParaRPr lang="de-DE" altLang="de-DE" dirty="0"/>
          </a:p>
        </p:txBody>
      </p:sp>
      <mc:AlternateContent xmlns:mc="http://schemas.openxmlformats.org/markup-compatibility/2006" xmlns:p14="http://schemas.microsoft.com/office/powerpoint/2010/main">
        <mc:Choice Requires="p14">
          <p:contentPart p14:bwMode="auto" r:id="rId3">
            <p14:nvContentPartPr>
              <p14:cNvPr id="7" name="Freihand 6">
                <a:extLst>
                  <a:ext uri="{FF2B5EF4-FFF2-40B4-BE49-F238E27FC236}">
                    <a16:creationId xmlns:a16="http://schemas.microsoft.com/office/drawing/2014/main" id="{63D5EB6A-F820-4886-A80B-FACF50B203D7}"/>
                  </a:ext>
                </a:extLst>
              </p14:cNvPr>
              <p14:cNvContentPartPr/>
              <p14:nvPr/>
            </p14:nvContentPartPr>
            <p14:xfrm>
              <a:off x="838800" y="2607840"/>
              <a:ext cx="6703560" cy="3233160"/>
            </p14:xfrm>
          </p:contentPart>
        </mc:Choice>
        <mc:Fallback xmlns="">
          <p:pic>
            <p:nvPicPr>
              <p:cNvPr id="7" name="Freihand 6">
                <a:extLst>
                  <a:ext uri="{FF2B5EF4-FFF2-40B4-BE49-F238E27FC236}">
                    <a16:creationId xmlns:a16="http://schemas.microsoft.com/office/drawing/2014/main" id="{63D5EB6A-F820-4886-A80B-FACF50B203D7}"/>
                  </a:ext>
                </a:extLst>
              </p:cNvPr>
              <p:cNvPicPr/>
              <p:nvPr/>
            </p:nvPicPr>
            <p:blipFill>
              <a:blip r:embed="rId4"/>
              <a:stretch>
                <a:fillRect/>
              </a:stretch>
            </p:blipFill>
            <p:spPr>
              <a:xfrm>
                <a:off x="829440" y="2598480"/>
                <a:ext cx="6722280" cy="3251880"/>
              </a:xfrm>
              <a:prstGeom prst="rect">
                <a:avLst/>
              </a:prstGeom>
            </p:spPr>
          </p:pic>
        </mc:Fallback>
      </mc:AlternateContent>
    </p:spTree>
    <p:extLst>
      <p:ext uri="{BB962C8B-B14F-4D97-AF65-F5344CB8AC3E}">
        <p14:creationId xmlns:p14="http://schemas.microsoft.com/office/powerpoint/2010/main" val="5567083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621280BC-B439-496E-8085-6CEDA10EE57B}"/>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25</a:t>
            </a:fld>
            <a:endParaRPr lang="de-DE" altLang="de-DE" dirty="0"/>
          </a:p>
        </p:txBody>
      </p:sp>
      <p:graphicFrame>
        <p:nvGraphicFramePr>
          <p:cNvPr id="9" name="Tabelle 8">
            <a:extLst>
              <a:ext uri="{FF2B5EF4-FFF2-40B4-BE49-F238E27FC236}">
                <a16:creationId xmlns:a16="http://schemas.microsoft.com/office/drawing/2014/main" id="{6A5FB5C9-F5E3-418B-A91E-AAC02E229858}"/>
              </a:ext>
            </a:extLst>
          </p:cNvPr>
          <p:cNvGraphicFramePr>
            <a:graphicFrameLocks noGrp="1"/>
          </p:cNvGraphicFramePr>
          <p:nvPr>
            <p:extLst>
              <p:ext uri="{D42A27DB-BD31-4B8C-83A1-F6EECF244321}">
                <p14:modId xmlns:p14="http://schemas.microsoft.com/office/powerpoint/2010/main" val="1845244109"/>
              </p:ext>
            </p:extLst>
          </p:nvPr>
        </p:nvGraphicFramePr>
        <p:xfrm>
          <a:off x="539750" y="1916832"/>
          <a:ext cx="7992887" cy="3955576"/>
        </p:xfrm>
        <a:graphic>
          <a:graphicData uri="http://schemas.openxmlformats.org/drawingml/2006/table">
            <a:tbl>
              <a:tblPr firstRow="1" firstCol="1" bandRow="1">
                <a:tableStyleId>{5C22544A-7EE6-4342-B048-85BDC9FD1C3A}</a:tableStyleId>
              </a:tblPr>
              <a:tblGrid>
                <a:gridCol w="1141841">
                  <a:extLst>
                    <a:ext uri="{9D8B030D-6E8A-4147-A177-3AD203B41FA5}">
                      <a16:colId xmlns:a16="http://schemas.microsoft.com/office/drawing/2014/main" val="20000"/>
                    </a:ext>
                  </a:extLst>
                </a:gridCol>
                <a:gridCol w="1141841">
                  <a:extLst>
                    <a:ext uri="{9D8B030D-6E8A-4147-A177-3AD203B41FA5}">
                      <a16:colId xmlns:a16="http://schemas.microsoft.com/office/drawing/2014/main" val="20001"/>
                    </a:ext>
                  </a:extLst>
                </a:gridCol>
                <a:gridCol w="1141841">
                  <a:extLst>
                    <a:ext uri="{9D8B030D-6E8A-4147-A177-3AD203B41FA5}">
                      <a16:colId xmlns:a16="http://schemas.microsoft.com/office/drawing/2014/main" val="20002"/>
                    </a:ext>
                  </a:extLst>
                </a:gridCol>
                <a:gridCol w="1141841">
                  <a:extLst>
                    <a:ext uri="{9D8B030D-6E8A-4147-A177-3AD203B41FA5}">
                      <a16:colId xmlns:a16="http://schemas.microsoft.com/office/drawing/2014/main" val="20003"/>
                    </a:ext>
                  </a:extLst>
                </a:gridCol>
                <a:gridCol w="1141841">
                  <a:extLst>
                    <a:ext uri="{9D8B030D-6E8A-4147-A177-3AD203B41FA5}">
                      <a16:colId xmlns:a16="http://schemas.microsoft.com/office/drawing/2014/main" val="20004"/>
                    </a:ext>
                  </a:extLst>
                </a:gridCol>
                <a:gridCol w="1141841">
                  <a:extLst>
                    <a:ext uri="{9D8B030D-6E8A-4147-A177-3AD203B41FA5}">
                      <a16:colId xmlns:a16="http://schemas.microsoft.com/office/drawing/2014/main" val="20005"/>
                    </a:ext>
                  </a:extLst>
                </a:gridCol>
                <a:gridCol w="1141841">
                  <a:extLst>
                    <a:ext uri="{9D8B030D-6E8A-4147-A177-3AD203B41FA5}">
                      <a16:colId xmlns:a16="http://schemas.microsoft.com/office/drawing/2014/main" val="20006"/>
                    </a:ext>
                  </a:extLst>
                </a:gridCol>
              </a:tblGrid>
              <a:tr h="494447">
                <a:tc gridSpan="7">
                  <a:txBody>
                    <a:bodyPr/>
                    <a:lstStyle/>
                    <a:p>
                      <a:pPr>
                        <a:lnSpc>
                          <a:spcPct val="115000"/>
                        </a:lnSpc>
                        <a:spcAft>
                          <a:spcPts val="0"/>
                        </a:spcAft>
                      </a:pPr>
                      <a:r>
                        <a:rPr lang="en-US" sz="2000" dirty="0">
                          <a:effectLst/>
                          <a:latin typeface="+mn-lt"/>
                        </a:rPr>
                        <a:t>Energy unit conversion</a:t>
                      </a:r>
                      <a:endParaRPr lang="de-DE" sz="20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0000"/>
                  </a:ext>
                </a:extLst>
              </a:tr>
              <a:tr h="494447">
                <a:tc>
                  <a:txBody>
                    <a:bodyPr/>
                    <a:lstStyle/>
                    <a:p>
                      <a:pPr algn="ctr">
                        <a:lnSpc>
                          <a:spcPct val="115000"/>
                        </a:lnSpc>
                        <a:spcAft>
                          <a:spcPts val="0"/>
                        </a:spcAft>
                      </a:pPr>
                      <a:r>
                        <a:rPr lang="en-US" sz="2000" dirty="0">
                          <a:effectLst/>
                          <a:latin typeface="+mn-lt"/>
                        </a:rPr>
                        <a:t> </a:t>
                      </a:r>
                      <a:endParaRPr lang="de-DE" sz="20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2000" b="1" dirty="0">
                          <a:solidFill>
                            <a:schemeClr val="bg1"/>
                          </a:solidFill>
                          <a:effectLst/>
                          <a:latin typeface="+mn-lt"/>
                        </a:rPr>
                        <a:t>MJ</a:t>
                      </a:r>
                      <a:endParaRPr lang="de-DE" sz="2000" b="1"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solidFill>
                      <a:schemeClr val="accent1"/>
                    </a:solidFill>
                  </a:tcPr>
                </a:tc>
                <a:tc>
                  <a:txBody>
                    <a:bodyPr/>
                    <a:lstStyle/>
                    <a:p>
                      <a:pPr algn="ctr">
                        <a:lnSpc>
                          <a:spcPct val="115000"/>
                        </a:lnSpc>
                        <a:spcAft>
                          <a:spcPts val="0"/>
                        </a:spcAft>
                      </a:pPr>
                      <a:r>
                        <a:rPr lang="en-US" sz="2000" b="1" dirty="0">
                          <a:solidFill>
                            <a:schemeClr val="bg1"/>
                          </a:solidFill>
                          <a:effectLst/>
                          <a:latin typeface="+mn-lt"/>
                        </a:rPr>
                        <a:t>kcal</a:t>
                      </a:r>
                      <a:endParaRPr lang="de-DE" sz="2000" b="1"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solidFill>
                      <a:schemeClr val="accent1"/>
                    </a:solidFill>
                  </a:tcPr>
                </a:tc>
                <a:tc>
                  <a:txBody>
                    <a:bodyPr/>
                    <a:lstStyle/>
                    <a:p>
                      <a:pPr algn="ctr">
                        <a:lnSpc>
                          <a:spcPct val="115000"/>
                        </a:lnSpc>
                        <a:spcAft>
                          <a:spcPts val="0"/>
                        </a:spcAft>
                      </a:pPr>
                      <a:r>
                        <a:rPr lang="en-US" sz="2000" b="1" dirty="0">
                          <a:solidFill>
                            <a:schemeClr val="bg1"/>
                          </a:solidFill>
                          <a:effectLst/>
                          <a:latin typeface="+mn-lt"/>
                        </a:rPr>
                        <a:t>kWh</a:t>
                      </a:r>
                      <a:endParaRPr lang="de-DE" sz="2000" b="1"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solidFill>
                      <a:schemeClr val="accent1"/>
                    </a:solidFill>
                  </a:tcPr>
                </a:tc>
                <a:tc>
                  <a:txBody>
                    <a:bodyPr/>
                    <a:lstStyle/>
                    <a:p>
                      <a:pPr algn="ctr">
                        <a:lnSpc>
                          <a:spcPct val="115000"/>
                        </a:lnSpc>
                        <a:spcAft>
                          <a:spcPts val="0"/>
                        </a:spcAft>
                      </a:pPr>
                      <a:r>
                        <a:rPr lang="en-US" sz="2000" b="1" dirty="0" err="1">
                          <a:solidFill>
                            <a:schemeClr val="bg1"/>
                          </a:solidFill>
                          <a:effectLst/>
                          <a:latin typeface="+mn-lt"/>
                        </a:rPr>
                        <a:t>t.o.e</a:t>
                      </a:r>
                      <a:r>
                        <a:rPr lang="en-US" sz="2000" b="1" dirty="0">
                          <a:solidFill>
                            <a:schemeClr val="bg1"/>
                          </a:solidFill>
                          <a:effectLst/>
                          <a:latin typeface="+mn-lt"/>
                        </a:rPr>
                        <a:t>.</a:t>
                      </a:r>
                      <a:endParaRPr lang="de-DE" sz="2000" b="1"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solidFill>
                      <a:schemeClr val="accent1"/>
                    </a:solidFill>
                  </a:tcPr>
                </a:tc>
                <a:tc>
                  <a:txBody>
                    <a:bodyPr/>
                    <a:lstStyle/>
                    <a:p>
                      <a:pPr algn="ctr">
                        <a:lnSpc>
                          <a:spcPct val="115000"/>
                        </a:lnSpc>
                        <a:spcAft>
                          <a:spcPts val="0"/>
                        </a:spcAft>
                      </a:pPr>
                      <a:r>
                        <a:rPr lang="en-US" sz="2000" b="1" dirty="0">
                          <a:solidFill>
                            <a:schemeClr val="bg1"/>
                          </a:solidFill>
                          <a:effectLst/>
                          <a:latin typeface="+mn-lt"/>
                        </a:rPr>
                        <a:t>Barrel</a:t>
                      </a:r>
                      <a:endParaRPr lang="de-DE" sz="2000" b="1"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solidFill>
                      <a:schemeClr val="accent1"/>
                    </a:solidFill>
                  </a:tcPr>
                </a:tc>
                <a:tc>
                  <a:txBody>
                    <a:bodyPr/>
                    <a:lstStyle/>
                    <a:p>
                      <a:pPr algn="ctr">
                        <a:lnSpc>
                          <a:spcPct val="115000"/>
                        </a:lnSpc>
                        <a:spcAft>
                          <a:spcPts val="0"/>
                        </a:spcAft>
                      </a:pPr>
                      <a:r>
                        <a:rPr lang="en-US" sz="2000" b="1" dirty="0" err="1">
                          <a:solidFill>
                            <a:schemeClr val="bg1"/>
                          </a:solidFill>
                          <a:effectLst/>
                          <a:latin typeface="+mn-lt"/>
                        </a:rPr>
                        <a:t>t.c.e</a:t>
                      </a:r>
                      <a:r>
                        <a:rPr lang="en-US" sz="2000" b="1" dirty="0">
                          <a:solidFill>
                            <a:schemeClr val="bg1"/>
                          </a:solidFill>
                          <a:effectLst/>
                          <a:latin typeface="+mn-lt"/>
                        </a:rPr>
                        <a:t>.</a:t>
                      </a:r>
                      <a:endParaRPr lang="de-DE" sz="2000" b="1"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10001"/>
                  </a:ext>
                </a:extLst>
              </a:tr>
              <a:tr h="494447">
                <a:tc>
                  <a:txBody>
                    <a:bodyPr/>
                    <a:lstStyle/>
                    <a:p>
                      <a:pPr>
                        <a:lnSpc>
                          <a:spcPct val="115000"/>
                        </a:lnSpc>
                        <a:spcAft>
                          <a:spcPts val="0"/>
                        </a:spcAft>
                      </a:pPr>
                      <a:r>
                        <a:rPr lang="en-US" sz="2000">
                          <a:effectLst/>
                          <a:latin typeface="+mn-lt"/>
                        </a:rPr>
                        <a:t>1 MJ</a:t>
                      </a:r>
                      <a:endParaRPr lang="de-DE" sz="20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800" dirty="0">
                          <a:effectLst/>
                          <a:latin typeface="+mn-lt"/>
                        </a:rPr>
                        <a:t>1</a:t>
                      </a:r>
                      <a:endParaRPr lang="de-DE" sz="18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dirty="0">
                          <a:effectLst/>
                          <a:latin typeface="+mn-lt"/>
                        </a:rPr>
                        <a:t>238,8</a:t>
                      </a:r>
                      <a:endParaRPr lang="de-DE" sz="18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a:effectLst/>
                          <a:latin typeface="+mn-lt"/>
                        </a:rPr>
                        <a:t>0,2778</a:t>
                      </a:r>
                      <a:endParaRPr lang="de-DE" sz="18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a:effectLst/>
                          <a:latin typeface="+mn-lt"/>
                        </a:rPr>
                        <a:t>23,88 E</a:t>
                      </a:r>
                      <a:r>
                        <a:rPr lang="en-US" sz="1800" baseline="30000">
                          <a:effectLst/>
                          <a:latin typeface="+mn-lt"/>
                        </a:rPr>
                        <a:t>-6</a:t>
                      </a:r>
                      <a:endParaRPr lang="de-DE" sz="18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a:effectLst/>
                          <a:latin typeface="+mn-lt"/>
                        </a:rPr>
                        <a:t>175 E</a:t>
                      </a:r>
                      <a:r>
                        <a:rPr lang="en-US" sz="1800" baseline="30000">
                          <a:effectLst/>
                          <a:latin typeface="+mn-lt"/>
                        </a:rPr>
                        <a:t>-6</a:t>
                      </a:r>
                      <a:endParaRPr lang="de-DE" sz="18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a:effectLst/>
                          <a:latin typeface="+mn-lt"/>
                        </a:rPr>
                        <a:t>34,14 E</a:t>
                      </a:r>
                      <a:r>
                        <a:rPr lang="en-US" sz="1800" baseline="30000">
                          <a:effectLst/>
                          <a:latin typeface="+mn-lt"/>
                        </a:rPr>
                        <a:t>-6</a:t>
                      </a:r>
                      <a:endParaRPr lang="de-DE" sz="18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494447">
                <a:tc>
                  <a:txBody>
                    <a:bodyPr/>
                    <a:lstStyle/>
                    <a:p>
                      <a:pPr>
                        <a:lnSpc>
                          <a:spcPct val="115000"/>
                        </a:lnSpc>
                        <a:spcAft>
                          <a:spcPts val="0"/>
                        </a:spcAft>
                      </a:pPr>
                      <a:r>
                        <a:rPr lang="en-US" sz="2000" dirty="0">
                          <a:effectLst/>
                          <a:latin typeface="+mn-lt"/>
                        </a:rPr>
                        <a:t>1 kcal</a:t>
                      </a:r>
                      <a:endParaRPr lang="de-DE" sz="20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800" dirty="0">
                          <a:effectLst/>
                          <a:latin typeface="+mn-lt"/>
                        </a:rPr>
                        <a:t>0,0042</a:t>
                      </a:r>
                      <a:endParaRPr lang="de-DE" sz="18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a:effectLst/>
                          <a:latin typeface="+mn-lt"/>
                        </a:rPr>
                        <a:t>1</a:t>
                      </a:r>
                      <a:endParaRPr lang="de-DE" sz="18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dirty="0">
                          <a:effectLst/>
                          <a:latin typeface="+mn-lt"/>
                        </a:rPr>
                        <a:t>0,00116</a:t>
                      </a:r>
                      <a:endParaRPr lang="de-DE" sz="18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dirty="0">
                          <a:effectLst/>
                          <a:latin typeface="+mn-lt"/>
                        </a:rPr>
                        <a:t>0,1 E</a:t>
                      </a:r>
                      <a:r>
                        <a:rPr lang="en-US" sz="1800" baseline="30000" dirty="0">
                          <a:effectLst/>
                          <a:latin typeface="+mn-lt"/>
                        </a:rPr>
                        <a:t>-6</a:t>
                      </a:r>
                      <a:endParaRPr lang="de-DE" sz="18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dirty="0">
                          <a:effectLst/>
                          <a:latin typeface="+mn-lt"/>
                        </a:rPr>
                        <a:t>0,73 E</a:t>
                      </a:r>
                      <a:r>
                        <a:rPr lang="en-US" sz="1800" baseline="30000" dirty="0">
                          <a:effectLst/>
                          <a:latin typeface="+mn-lt"/>
                        </a:rPr>
                        <a:t>-6</a:t>
                      </a:r>
                      <a:endParaRPr lang="de-DE" sz="18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a:effectLst/>
                          <a:latin typeface="+mn-lt"/>
                        </a:rPr>
                        <a:t>0,143 E</a:t>
                      </a:r>
                      <a:r>
                        <a:rPr lang="en-US" sz="1800" baseline="30000">
                          <a:effectLst/>
                          <a:latin typeface="+mn-lt"/>
                        </a:rPr>
                        <a:t>-6</a:t>
                      </a:r>
                      <a:endParaRPr lang="de-DE" sz="18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494447">
                <a:tc>
                  <a:txBody>
                    <a:bodyPr/>
                    <a:lstStyle/>
                    <a:p>
                      <a:pPr>
                        <a:lnSpc>
                          <a:spcPct val="115000"/>
                        </a:lnSpc>
                        <a:spcAft>
                          <a:spcPts val="0"/>
                        </a:spcAft>
                      </a:pPr>
                      <a:r>
                        <a:rPr lang="en-US" sz="2000">
                          <a:effectLst/>
                          <a:latin typeface="+mn-lt"/>
                        </a:rPr>
                        <a:t>1 kWh</a:t>
                      </a:r>
                      <a:endParaRPr lang="de-DE" sz="20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800">
                          <a:effectLst/>
                          <a:latin typeface="+mn-lt"/>
                        </a:rPr>
                        <a:t>3,6</a:t>
                      </a:r>
                      <a:endParaRPr lang="de-DE" sz="18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dirty="0">
                          <a:effectLst/>
                          <a:latin typeface="+mn-lt"/>
                        </a:rPr>
                        <a:t>860</a:t>
                      </a:r>
                      <a:endParaRPr lang="de-DE" sz="18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a:effectLst/>
                          <a:latin typeface="+mn-lt"/>
                        </a:rPr>
                        <a:t>1</a:t>
                      </a:r>
                      <a:endParaRPr lang="de-DE" sz="18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dirty="0">
                          <a:effectLst/>
                          <a:latin typeface="+mn-lt"/>
                        </a:rPr>
                        <a:t>86 E</a:t>
                      </a:r>
                      <a:r>
                        <a:rPr lang="en-US" sz="1800" baseline="30000" dirty="0">
                          <a:effectLst/>
                          <a:latin typeface="+mn-lt"/>
                        </a:rPr>
                        <a:t>-6</a:t>
                      </a:r>
                      <a:endParaRPr lang="de-DE" sz="18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dirty="0">
                          <a:effectLst/>
                          <a:latin typeface="+mn-lt"/>
                        </a:rPr>
                        <a:t>630 E</a:t>
                      </a:r>
                      <a:r>
                        <a:rPr lang="en-US" sz="1800" baseline="30000" dirty="0">
                          <a:effectLst/>
                          <a:latin typeface="+mn-lt"/>
                        </a:rPr>
                        <a:t>-6</a:t>
                      </a:r>
                      <a:endParaRPr lang="de-DE" sz="18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a:effectLst/>
                          <a:latin typeface="+mn-lt"/>
                        </a:rPr>
                        <a:t>123 E</a:t>
                      </a:r>
                      <a:r>
                        <a:rPr lang="en-US" sz="1800" baseline="30000">
                          <a:effectLst/>
                          <a:latin typeface="+mn-lt"/>
                        </a:rPr>
                        <a:t>-6</a:t>
                      </a:r>
                      <a:endParaRPr lang="de-DE" sz="18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494447">
                <a:tc>
                  <a:txBody>
                    <a:bodyPr/>
                    <a:lstStyle/>
                    <a:p>
                      <a:pPr>
                        <a:lnSpc>
                          <a:spcPct val="115000"/>
                        </a:lnSpc>
                        <a:spcAft>
                          <a:spcPts val="0"/>
                        </a:spcAft>
                      </a:pPr>
                      <a:r>
                        <a:rPr lang="en-US" sz="2000">
                          <a:effectLst/>
                          <a:latin typeface="+mn-lt"/>
                        </a:rPr>
                        <a:t>1 t.o.e.</a:t>
                      </a:r>
                      <a:endParaRPr lang="de-DE" sz="20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800">
                          <a:effectLst/>
                          <a:latin typeface="+mn-lt"/>
                        </a:rPr>
                        <a:t>41.880</a:t>
                      </a:r>
                      <a:endParaRPr lang="de-DE" sz="18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dirty="0">
                          <a:effectLst/>
                          <a:latin typeface="+mn-lt"/>
                        </a:rPr>
                        <a:t>10 E</a:t>
                      </a:r>
                      <a:r>
                        <a:rPr lang="en-US" sz="1800" baseline="30000" dirty="0">
                          <a:effectLst/>
                          <a:latin typeface="+mn-lt"/>
                        </a:rPr>
                        <a:t>+6</a:t>
                      </a:r>
                      <a:endParaRPr lang="de-DE" sz="18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a:effectLst/>
                          <a:latin typeface="+mn-lt"/>
                        </a:rPr>
                        <a:t>11.630</a:t>
                      </a:r>
                      <a:endParaRPr lang="de-DE" sz="18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a:effectLst/>
                          <a:latin typeface="+mn-lt"/>
                        </a:rPr>
                        <a:t>1</a:t>
                      </a:r>
                      <a:endParaRPr lang="de-DE" sz="18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dirty="0">
                          <a:effectLst/>
                          <a:latin typeface="+mn-lt"/>
                        </a:rPr>
                        <a:t>7,33</a:t>
                      </a:r>
                      <a:endParaRPr lang="de-DE" sz="18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dirty="0">
                          <a:effectLst/>
                          <a:latin typeface="+mn-lt"/>
                        </a:rPr>
                        <a:t>1,430</a:t>
                      </a:r>
                      <a:endParaRPr lang="de-DE" sz="18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494447">
                <a:tc>
                  <a:txBody>
                    <a:bodyPr/>
                    <a:lstStyle/>
                    <a:p>
                      <a:pPr>
                        <a:lnSpc>
                          <a:spcPct val="115000"/>
                        </a:lnSpc>
                        <a:spcAft>
                          <a:spcPts val="0"/>
                        </a:spcAft>
                      </a:pPr>
                      <a:r>
                        <a:rPr lang="en-US" sz="2000">
                          <a:effectLst/>
                          <a:latin typeface="+mn-lt"/>
                        </a:rPr>
                        <a:t>1 Barrel</a:t>
                      </a:r>
                      <a:endParaRPr lang="de-DE" sz="20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800">
                          <a:effectLst/>
                          <a:latin typeface="+mn-lt"/>
                        </a:rPr>
                        <a:t>5.713</a:t>
                      </a:r>
                      <a:endParaRPr lang="de-DE" sz="18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dirty="0">
                          <a:effectLst/>
                          <a:latin typeface="+mn-lt"/>
                        </a:rPr>
                        <a:t>1,36 E</a:t>
                      </a:r>
                      <a:r>
                        <a:rPr lang="en-US" sz="1800" baseline="30000" dirty="0">
                          <a:effectLst/>
                          <a:latin typeface="+mn-lt"/>
                        </a:rPr>
                        <a:t>+6</a:t>
                      </a:r>
                      <a:endParaRPr lang="de-DE" sz="18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dirty="0">
                          <a:effectLst/>
                          <a:latin typeface="+mn-lt"/>
                        </a:rPr>
                        <a:t>1.587</a:t>
                      </a:r>
                      <a:endParaRPr lang="de-DE" sz="18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a:effectLst/>
                          <a:latin typeface="+mn-lt"/>
                        </a:rPr>
                        <a:t>0,1364</a:t>
                      </a:r>
                      <a:endParaRPr lang="de-DE" sz="18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dirty="0">
                          <a:effectLst/>
                          <a:latin typeface="+mn-lt"/>
                        </a:rPr>
                        <a:t>1</a:t>
                      </a:r>
                      <a:endParaRPr lang="de-DE" sz="18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dirty="0">
                          <a:effectLst/>
                          <a:latin typeface="+mn-lt"/>
                        </a:rPr>
                        <a:t>0,195</a:t>
                      </a:r>
                      <a:endParaRPr lang="de-DE" sz="18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r h="494447">
                <a:tc>
                  <a:txBody>
                    <a:bodyPr/>
                    <a:lstStyle/>
                    <a:p>
                      <a:pPr>
                        <a:lnSpc>
                          <a:spcPct val="115000"/>
                        </a:lnSpc>
                        <a:spcAft>
                          <a:spcPts val="0"/>
                        </a:spcAft>
                      </a:pPr>
                      <a:r>
                        <a:rPr lang="en-US" sz="2000" dirty="0">
                          <a:effectLst/>
                          <a:latin typeface="+mn-lt"/>
                        </a:rPr>
                        <a:t>1 </a:t>
                      </a:r>
                      <a:r>
                        <a:rPr lang="en-US" sz="2000" dirty="0" err="1">
                          <a:effectLst/>
                          <a:latin typeface="+mn-lt"/>
                        </a:rPr>
                        <a:t>t.c.e</a:t>
                      </a:r>
                      <a:r>
                        <a:rPr lang="en-US" sz="2000" dirty="0">
                          <a:effectLst/>
                          <a:latin typeface="+mn-lt"/>
                        </a:rPr>
                        <a:t>.</a:t>
                      </a:r>
                      <a:endParaRPr lang="de-DE" sz="20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800">
                          <a:effectLst/>
                          <a:latin typeface="+mn-lt"/>
                        </a:rPr>
                        <a:t>29.290</a:t>
                      </a:r>
                      <a:endParaRPr lang="de-DE" sz="18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dirty="0">
                          <a:effectLst/>
                          <a:latin typeface="+mn-lt"/>
                        </a:rPr>
                        <a:t>6,995 E</a:t>
                      </a:r>
                      <a:r>
                        <a:rPr lang="en-US" sz="1800" baseline="30000" dirty="0">
                          <a:effectLst/>
                          <a:latin typeface="+mn-lt"/>
                        </a:rPr>
                        <a:t>+6</a:t>
                      </a:r>
                      <a:endParaRPr lang="de-DE" sz="18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a:effectLst/>
                          <a:latin typeface="+mn-lt"/>
                        </a:rPr>
                        <a:t>8.136</a:t>
                      </a:r>
                      <a:endParaRPr lang="de-DE" sz="18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dirty="0">
                          <a:effectLst/>
                          <a:latin typeface="+mn-lt"/>
                        </a:rPr>
                        <a:t>0,6995</a:t>
                      </a:r>
                      <a:endParaRPr lang="de-DE" sz="18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a:effectLst/>
                          <a:latin typeface="+mn-lt"/>
                        </a:rPr>
                        <a:t>5,127</a:t>
                      </a:r>
                      <a:endParaRPr lang="de-DE" sz="180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dirty="0">
                          <a:effectLst/>
                          <a:latin typeface="+mn-lt"/>
                        </a:rPr>
                        <a:t>1</a:t>
                      </a:r>
                      <a:endParaRPr lang="de-DE" sz="18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7"/>
                  </a:ext>
                </a:extLst>
              </a:tr>
            </a:tbl>
          </a:graphicData>
        </a:graphic>
      </p:graphicFrame>
      <p:sp>
        <p:nvSpPr>
          <p:cNvPr id="11" name="Titel 1">
            <a:extLst>
              <a:ext uri="{FF2B5EF4-FFF2-40B4-BE49-F238E27FC236}">
                <a16:creationId xmlns:a16="http://schemas.microsoft.com/office/drawing/2014/main" id="{C080CBFC-5843-4C50-B029-562FA5AD36BB}"/>
              </a:ext>
            </a:extLst>
          </p:cNvPr>
          <p:cNvSpPr>
            <a:spLocks noGrp="1"/>
          </p:cNvSpPr>
          <p:nvPr>
            <p:ph type="title"/>
          </p:nvPr>
        </p:nvSpPr>
        <p:spPr>
          <a:xfrm>
            <a:off x="539750" y="1379753"/>
            <a:ext cx="8061325" cy="358560"/>
          </a:xfrm>
        </p:spPr>
        <p:txBody>
          <a:bodyPr/>
          <a:lstStyle/>
          <a:p>
            <a:r>
              <a:rPr lang="en-US" dirty="0"/>
              <a:t>Energy units</a:t>
            </a:r>
          </a:p>
        </p:txBody>
      </p:sp>
      <mc:AlternateContent xmlns:mc="http://schemas.openxmlformats.org/markup-compatibility/2006" xmlns:p14="http://schemas.microsoft.com/office/powerpoint/2010/main">
        <mc:Choice Requires="p14">
          <p:contentPart p14:bwMode="auto" r:id="rId3">
            <p14:nvContentPartPr>
              <p14:cNvPr id="2" name="Freihand 1">
                <a:extLst>
                  <a:ext uri="{FF2B5EF4-FFF2-40B4-BE49-F238E27FC236}">
                    <a16:creationId xmlns:a16="http://schemas.microsoft.com/office/drawing/2014/main" id="{FEDBC53E-1347-4007-BE5D-4D49FF19E6C4}"/>
                  </a:ext>
                </a:extLst>
              </p14:cNvPr>
              <p14:cNvContentPartPr/>
              <p14:nvPr/>
            </p14:nvContentPartPr>
            <p14:xfrm>
              <a:off x="4092480" y="3266640"/>
              <a:ext cx="829080" cy="111960"/>
            </p14:xfrm>
          </p:contentPart>
        </mc:Choice>
        <mc:Fallback xmlns="">
          <p:pic>
            <p:nvPicPr>
              <p:cNvPr id="2" name="Freihand 1">
                <a:extLst>
                  <a:ext uri="{FF2B5EF4-FFF2-40B4-BE49-F238E27FC236}">
                    <a16:creationId xmlns:a16="http://schemas.microsoft.com/office/drawing/2014/main" id="{FEDBC53E-1347-4007-BE5D-4D49FF19E6C4}"/>
                  </a:ext>
                </a:extLst>
              </p:cNvPr>
              <p:cNvPicPr/>
              <p:nvPr/>
            </p:nvPicPr>
            <p:blipFill>
              <a:blip r:embed="rId4"/>
              <a:stretch>
                <a:fillRect/>
              </a:stretch>
            </p:blipFill>
            <p:spPr>
              <a:xfrm>
                <a:off x="4083120" y="3257280"/>
                <a:ext cx="847800" cy="130680"/>
              </a:xfrm>
              <a:prstGeom prst="rect">
                <a:avLst/>
              </a:prstGeom>
            </p:spPr>
          </p:pic>
        </mc:Fallback>
      </mc:AlternateContent>
    </p:spTree>
    <p:extLst>
      <p:ext uri="{BB962C8B-B14F-4D97-AF65-F5344CB8AC3E}">
        <p14:creationId xmlns:p14="http://schemas.microsoft.com/office/powerpoint/2010/main" val="24690646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4667BB-D2D9-44F9-B46B-D785C0E423F8}"/>
              </a:ext>
            </a:extLst>
          </p:cNvPr>
          <p:cNvSpPr>
            <a:spLocks noGrp="1"/>
          </p:cNvSpPr>
          <p:nvPr>
            <p:ph type="title"/>
          </p:nvPr>
        </p:nvSpPr>
        <p:spPr>
          <a:xfrm>
            <a:off x="539750" y="610312"/>
            <a:ext cx="8061325" cy="1128001"/>
          </a:xfrm>
        </p:spPr>
        <p:txBody>
          <a:bodyPr/>
          <a:lstStyle/>
          <a:p>
            <a:r>
              <a:rPr lang="de-DE" dirty="0"/>
              <a:t>Task 2)  German Energy Balance </a:t>
            </a:r>
            <a:r>
              <a:rPr lang="de-DE" dirty="0" err="1"/>
              <a:t>of</a:t>
            </a:r>
            <a:r>
              <a:rPr lang="de-DE" dirty="0"/>
              <a:t> 2015</a:t>
            </a:r>
            <a:br>
              <a:rPr lang="de-DE" dirty="0"/>
            </a:br>
            <a:br>
              <a:rPr lang="de-DE" dirty="0"/>
            </a:br>
            <a:endParaRPr lang="de-DE" dirty="0"/>
          </a:p>
        </p:txBody>
      </p:sp>
      <p:sp>
        <p:nvSpPr>
          <p:cNvPr id="3" name="Inhaltsplatzhalter 2">
            <a:extLst>
              <a:ext uri="{FF2B5EF4-FFF2-40B4-BE49-F238E27FC236}">
                <a16:creationId xmlns:a16="http://schemas.microsoft.com/office/drawing/2014/main" id="{3A1220DB-0A79-471B-824B-FC9A47148D7E}"/>
              </a:ext>
            </a:extLst>
          </p:cNvPr>
          <p:cNvSpPr>
            <a:spLocks noGrp="1"/>
          </p:cNvSpPr>
          <p:nvPr>
            <p:ph idx="1"/>
          </p:nvPr>
        </p:nvSpPr>
        <p:spPr>
          <a:xfrm>
            <a:off x="539750" y="1340768"/>
            <a:ext cx="8061325" cy="4650457"/>
          </a:xfrm>
        </p:spPr>
        <p:txBody>
          <a:bodyPr/>
          <a:lstStyle/>
          <a:p>
            <a:pPr>
              <a:lnSpc>
                <a:spcPct val="150000"/>
              </a:lnSpc>
              <a:buFont typeface="+mj-lt"/>
              <a:buAutoNum type="alphaLcParenR" startAt="2"/>
            </a:pPr>
            <a:r>
              <a:rPr lang="en-US" sz="1600" dirty="0"/>
              <a:t>What is the average efficiency (in percent) of a German public thermal power station?</a:t>
            </a:r>
            <a:endParaRPr lang="de-DE" dirty="0"/>
          </a:p>
        </p:txBody>
      </p:sp>
      <p:sp>
        <p:nvSpPr>
          <p:cNvPr id="5" name="Foliennummernplatzhalter 4">
            <a:extLst>
              <a:ext uri="{FF2B5EF4-FFF2-40B4-BE49-F238E27FC236}">
                <a16:creationId xmlns:a16="http://schemas.microsoft.com/office/drawing/2014/main" id="{DFF55AA5-718B-4517-8BDB-5AC237A6642A}"/>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26</a:t>
            </a:fld>
            <a:endParaRPr lang="de-DE" altLang="de-DE" dirty="0"/>
          </a:p>
        </p:txBody>
      </p:sp>
      <mc:AlternateContent xmlns:mc="http://schemas.openxmlformats.org/markup-compatibility/2006" xmlns:p14="http://schemas.microsoft.com/office/powerpoint/2010/main">
        <mc:Choice Requires="p14">
          <p:contentPart p14:bwMode="auto" r:id="rId3">
            <p14:nvContentPartPr>
              <p14:cNvPr id="7" name="Freihand 6">
                <a:extLst>
                  <a:ext uri="{FF2B5EF4-FFF2-40B4-BE49-F238E27FC236}">
                    <a16:creationId xmlns:a16="http://schemas.microsoft.com/office/drawing/2014/main" id="{E57E9ABC-0466-41D3-B72B-FCDF9776ACFB}"/>
                  </a:ext>
                </a:extLst>
              </p14:cNvPr>
              <p14:cNvContentPartPr/>
              <p14:nvPr/>
            </p14:nvContentPartPr>
            <p14:xfrm>
              <a:off x="1000800" y="1641240"/>
              <a:ext cx="7120080" cy="1194480"/>
            </p14:xfrm>
          </p:contentPart>
        </mc:Choice>
        <mc:Fallback xmlns="">
          <p:pic>
            <p:nvPicPr>
              <p:cNvPr id="7" name="Freihand 6">
                <a:extLst>
                  <a:ext uri="{FF2B5EF4-FFF2-40B4-BE49-F238E27FC236}">
                    <a16:creationId xmlns:a16="http://schemas.microsoft.com/office/drawing/2014/main" id="{E57E9ABC-0466-41D3-B72B-FCDF9776ACFB}"/>
                  </a:ext>
                </a:extLst>
              </p:cNvPr>
              <p:cNvPicPr/>
              <p:nvPr/>
            </p:nvPicPr>
            <p:blipFill>
              <a:blip r:embed="rId4"/>
              <a:stretch>
                <a:fillRect/>
              </a:stretch>
            </p:blipFill>
            <p:spPr>
              <a:xfrm>
                <a:off x="991440" y="1631880"/>
                <a:ext cx="7138800" cy="1213200"/>
              </a:xfrm>
              <a:prstGeom prst="rect">
                <a:avLst/>
              </a:prstGeom>
            </p:spPr>
          </p:pic>
        </mc:Fallback>
      </mc:AlternateContent>
    </p:spTree>
    <p:extLst>
      <p:ext uri="{BB962C8B-B14F-4D97-AF65-F5344CB8AC3E}">
        <p14:creationId xmlns:p14="http://schemas.microsoft.com/office/powerpoint/2010/main" val="2844420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4667BB-D2D9-44F9-B46B-D785C0E423F8}"/>
              </a:ext>
            </a:extLst>
          </p:cNvPr>
          <p:cNvSpPr>
            <a:spLocks noGrp="1"/>
          </p:cNvSpPr>
          <p:nvPr>
            <p:ph type="title"/>
          </p:nvPr>
        </p:nvSpPr>
        <p:spPr>
          <a:xfrm>
            <a:off x="539750" y="610312"/>
            <a:ext cx="8061325" cy="1128001"/>
          </a:xfrm>
        </p:spPr>
        <p:txBody>
          <a:bodyPr/>
          <a:lstStyle/>
          <a:p>
            <a:r>
              <a:rPr lang="de-DE" dirty="0"/>
              <a:t>Task 2)  German Energy Balance </a:t>
            </a:r>
            <a:r>
              <a:rPr lang="de-DE" dirty="0" err="1"/>
              <a:t>of</a:t>
            </a:r>
            <a:r>
              <a:rPr lang="de-DE" dirty="0"/>
              <a:t> 2015</a:t>
            </a:r>
            <a:br>
              <a:rPr lang="de-DE" dirty="0"/>
            </a:br>
            <a:br>
              <a:rPr lang="de-DE" dirty="0"/>
            </a:br>
            <a:endParaRPr lang="de-DE" dirty="0"/>
          </a:p>
        </p:txBody>
      </p:sp>
      <p:sp>
        <p:nvSpPr>
          <p:cNvPr id="3" name="Inhaltsplatzhalter 2">
            <a:extLst>
              <a:ext uri="{FF2B5EF4-FFF2-40B4-BE49-F238E27FC236}">
                <a16:creationId xmlns:a16="http://schemas.microsoft.com/office/drawing/2014/main" id="{3A1220DB-0A79-471B-824B-FC9A47148D7E}"/>
              </a:ext>
            </a:extLst>
          </p:cNvPr>
          <p:cNvSpPr>
            <a:spLocks noGrp="1"/>
          </p:cNvSpPr>
          <p:nvPr>
            <p:ph idx="1"/>
          </p:nvPr>
        </p:nvSpPr>
        <p:spPr>
          <a:xfrm>
            <a:off x="539750" y="1340768"/>
            <a:ext cx="8061325" cy="4650457"/>
          </a:xfrm>
        </p:spPr>
        <p:txBody>
          <a:bodyPr/>
          <a:lstStyle/>
          <a:p>
            <a:pPr>
              <a:lnSpc>
                <a:spcPct val="150000"/>
              </a:lnSpc>
              <a:buFont typeface="+mj-lt"/>
              <a:buAutoNum type="alphaLcParenR" startAt="3"/>
            </a:pPr>
            <a:r>
              <a:rPr lang="en-US" sz="1600" dirty="0"/>
              <a:t>What is the assumed efficiency (in percent) of nuclear power plants and how is it calculated?</a:t>
            </a:r>
            <a:endParaRPr lang="de-DE" dirty="0"/>
          </a:p>
        </p:txBody>
      </p:sp>
      <p:sp>
        <p:nvSpPr>
          <p:cNvPr id="5" name="Foliennummernplatzhalter 4">
            <a:extLst>
              <a:ext uri="{FF2B5EF4-FFF2-40B4-BE49-F238E27FC236}">
                <a16:creationId xmlns:a16="http://schemas.microsoft.com/office/drawing/2014/main" id="{DFF55AA5-718B-4517-8BDB-5AC237A6642A}"/>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27</a:t>
            </a:fld>
            <a:endParaRPr lang="de-DE" altLang="de-DE" dirty="0"/>
          </a:p>
        </p:txBody>
      </p:sp>
      <mc:AlternateContent xmlns:mc="http://schemas.openxmlformats.org/markup-compatibility/2006" xmlns:p14="http://schemas.microsoft.com/office/powerpoint/2010/main">
        <mc:Choice Requires="p14">
          <p:contentPart p14:bwMode="auto" r:id="rId3">
            <p14:nvContentPartPr>
              <p14:cNvPr id="7" name="Freihand 6">
                <a:extLst>
                  <a:ext uri="{FF2B5EF4-FFF2-40B4-BE49-F238E27FC236}">
                    <a16:creationId xmlns:a16="http://schemas.microsoft.com/office/drawing/2014/main" id="{67764180-2395-4F56-BA45-911E619FBF7B}"/>
                  </a:ext>
                </a:extLst>
              </p14:cNvPr>
              <p14:cNvContentPartPr/>
              <p14:nvPr/>
            </p14:nvContentPartPr>
            <p14:xfrm>
              <a:off x="942480" y="1987200"/>
              <a:ext cx="7976880" cy="1272240"/>
            </p14:xfrm>
          </p:contentPart>
        </mc:Choice>
        <mc:Fallback xmlns="">
          <p:pic>
            <p:nvPicPr>
              <p:cNvPr id="7" name="Freihand 6">
                <a:extLst>
                  <a:ext uri="{FF2B5EF4-FFF2-40B4-BE49-F238E27FC236}">
                    <a16:creationId xmlns:a16="http://schemas.microsoft.com/office/drawing/2014/main" id="{67764180-2395-4F56-BA45-911E619FBF7B}"/>
                  </a:ext>
                </a:extLst>
              </p:cNvPr>
              <p:cNvPicPr/>
              <p:nvPr/>
            </p:nvPicPr>
            <p:blipFill>
              <a:blip r:embed="rId4"/>
              <a:stretch>
                <a:fillRect/>
              </a:stretch>
            </p:blipFill>
            <p:spPr>
              <a:xfrm>
                <a:off x="933120" y="1977840"/>
                <a:ext cx="7995600" cy="1290960"/>
              </a:xfrm>
              <a:prstGeom prst="rect">
                <a:avLst/>
              </a:prstGeom>
            </p:spPr>
          </p:pic>
        </mc:Fallback>
      </mc:AlternateContent>
      <p:sp>
        <p:nvSpPr>
          <p:cNvPr id="4" name="Textfeld 3">
            <a:extLst>
              <a:ext uri="{FF2B5EF4-FFF2-40B4-BE49-F238E27FC236}">
                <a16:creationId xmlns:a16="http://schemas.microsoft.com/office/drawing/2014/main" id="{9EAB04E0-325A-4B1C-9879-7D9678380788}"/>
              </a:ext>
            </a:extLst>
          </p:cNvPr>
          <p:cNvSpPr txBox="1"/>
          <p:nvPr/>
        </p:nvSpPr>
        <p:spPr>
          <a:xfrm>
            <a:off x="683568" y="4581128"/>
            <a:ext cx="7848872" cy="646331"/>
          </a:xfrm>
          <a:prstGeom prst="rect">
            <a:avLst/>
          </a:prstGeom>
          <a:noFill/>
        </p:spPr>
        <p:txBody>
          <a:bodyPr wrap="square" rtlCol="0">
            <a:spAutoFit/>
          </a:bodyPr>
          <a:lstStyle/>
          <a:p>
            <a:r>
              <a:rPr lang="de-DE" sz="1800" dirty="0">
                <a:solidFill>
                  <a:schemeClr val="tx2">
                    <a:lumMod val="75000"/>
                  </a:schemeClr>
                </a:solidFill>
              </a:rPr>
              <a:t>See </a:t>
            </a:r>
            <a:r>
              <a:rPr lang="de-DE" sz="1800" dirty="0" err="1">
                <a:solidFill>
                  <a:schemeClr val="tx2">
                    <a:lumMod val="75000"/>
                  </a:schemeClr>
                </a:solidFill>
              </a:rPr>
              <a:t>pdf</a:t>
            </a:r>
            <a:r>
              <a:rPr lang="de-DE" sz="1800" dirty="0">
                <a:solidFill>
                  <a:schemeClr val="tx2">
                    <a:lumMod val="75000"/>
                  </a:schemeClr>
                </a:solidFill>
              </a:rPr>
              <a:t> </a:t>
            </a:r>
            <a:r>
              <a:rPr lang="de-DE" sz="1800" dirty="0" err="1">
                <a:solidFill>
                  <a:schemeClr val="tx2">
                    <a:lumMod val="75000"/>
                  </a:schemeClr>
                </a:solidFill>
              </a:rPr>
              <a:t>document</a:t>
            </a:r>
            <a:r>
              <a:rPr lang="de-DE" sz="1800">
                <a:solidFill>
                  <a:schemeClr val="tx2">
                    <a:lumMod val="75000"/>
                  </a:schemeClr>
                </a:solidFill>
              </a:rPr>
              <a:t> under</a:t>
            </a:r>
            <a:r>
              <a:rPr lang="de-DE" sz="1800" dirty="0">
                <a:solidFill>
                  <a:schemeClr val="tx2">
                    <a:lumMod val="75000"/>
                  </a:schemeClr>
                </a:solidFill>
              </a:rPr>
              <a:t> „Energy </a:t>
            </a:r>
            <a:r>
              <a:rPr lang="de-DE" sz="1800" dirty="0" err="1">
                <a:solidFill>
                  <a:schemeClr val="tx2">
                    <a:lumMod val="75000"/>
                  </a:schemeClr>
                </a:solidFill>
              </a:rPr>
              <a:t>Balances</a:t>
            </a:r>
            <a:r>
              <a:rPr lang="de-DE" sz="1800" dirty="0">
                <a:solidFill>
                  <a:schemeClr val="tx2">
                    <a:lumMod val="75000"/>
                  </a:schemeClr>
                </a:solidFill>
              </a:rPr>
              <a:t>“</a:t>
            </a:r>
          </a:p>
          <a:p>
            <a:r>
              <a:rPr lang="de-DE" sz="1800" dirty="0" err="1">
                <a:solidFill>
                  <a:schemeClr val="tx2">
                    <a:lumMod val="75000"/>
                  </a:schemeClr>
                </a:solidFill>
              </a:rPr>
              <a:t>for</a:t>
            </a:r>
            <a:r>
              <a:rPr lang="de-DE" sz="1800" dirty="0">
                <a:solidFill>
                  <a:schemeClr val="tx2">
                    <a:lumMod val="75000"/>
                  </a:schemeClr>
                </a:solidFill>
              </a:rPr>
              <a:t> </a:t>
            </a:r>
            <a:r>
              <a:rPr lang="de-DE" sz="1800" dirty="0" err="1">
                <a:solidFill>
                  <a:schemeClr val="tx2">
                    <a:lumMod val="75000"/>
                  </a:schemeClr>
                </a:solidFill>
              </a:rPr>
              <a:t>solutions</a:t>
            </a:r>
            <a:r>
              <a:rPr lang="de-DE" sz="1800" dirty="0">
                <a:solidFill>
                  <a:schemeClr val="tx2">
                    <a:lumMod val="75000"/>
                  </a:schemeClr>
                </a:solidFill>
              </a:rPr>
              <a:t> </a:t>
            </a:r>
            <a:r>
              <a:rPr lang="de-DE" sz="1800" dirty="0" err="1">
                <a:solidFill>
                  <a:schemeClr val="tx2">
                    <a:lumMod val="75000"/>
                  </a:schemeClr>
                </a:solidFill>
              </a:rPr>
              <a:t>to</a:t>
            </a:r>
            <a:r>
              <a:rPr lang="de-DE" sz="1800" dirty="0">
                <a:solidFill>
                  <a:schemeClr val="tx2">
                    <a:lumMod val="75000"/>
                  </a:schemeClr>
                </a:solidFill>
              </a:rPr>
              <a:t> Task 2) d)-g) and Task 3)</a:t>
            </a:r>
          </a:p>
        </p:txBody>
      </p:sp>
    </p:spTree>
    <p:extLst>
      <p:ext uri="{BB962C8B-B14F-4D97-AF65-F5344CB8AC3E}">
        <p14:creationId xmlns:p14="http://schemas.microsoft.com/office/powerpoint/2010/main" val="161784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r>
              <a:rPr lang="de-DE" dirty="0"/>
              <a:t>Economics </a:t>
            </a:r>
            <a:r>
              <a:rPr lang="de-DE" dirty="0" err="1"/>
              <a:t>is</a:t>
            </a:r>
            <a:r>
              <a:rPr lang="de-DE" dirty="0"/>
              <a:t> a social </a:t>
            </a:r>
            <a:r>
              <a:rPr lang="de-DE" dirty="0" err="1"/>
              <a:t>science</a:t>
            </a:r>
            <a:r>
              <a:rPr lang="de-DE" dirty="0"/>
              <a:t> </a:t>
            </a:r>
            <a:r>
              <a:rPr lang="de-DE" dirty="0" err="1"/>
              <a:t>studying</a:t>
            </a:r>
            <a:r>
              <a:rPr lang="de-DE" dirty="0"/>
              <a:t> </a:t>
            </a:r>
            <a:r>
              <a:rPr lang="de-DE" dirty="0" err="1"/>
              <a:t>production</a:t>
            </a:r>
            <a:r>
              <a:rPr lang="de-DE" dirty="0"/>
              <a:t>, </a:t>
            </a:r>
            <a:r>
              <a:rPr lang="de-DE" dirty="0" err="1"/>
              <a:t>distribution</a:t>
            </a:r>
            <a:r>
              <a:rPr lang="de-DE" dirty="0"/>
              <a:t> and </a:t>
            </a:r>
            <a:r>
              <a:rPr lang="de-DE" dirty="0" err="1"/>
              <a:t>consumption</a:t>
            </a:r>
            <a:r>
              <a:rPr lang="de-DE" dirty="0"/>
              <a:t> </a:t>
            </a:r>
            <a:r>
              <a:rPr lang="de-DE" dirty="0" err="1"/>
              <a:t>of</a:t>
            </a:r>
            <a:r>
              <a:rPr lang="de-DE" dirty="0"/>
              <a:t> </a:t>
            </a:r>
            <a:r>
              <a:rPr lang="de-DE" dirty="0" err="1"/>
              <a:t>goods</a:t>
            </a:r>
            <a:r>
              <a:rPr lang="de-DE" dirty="0"/>
              <a:t> and </a:t>
            </a:r>
            <a:r>
              <a:rPr lang="de-DE" dirty="0" err="1"/>
              <a:t>services</a:t>
            </a:r>
            <a:r>
              <a:rPr lang="de-DE" dirty="0"/>
              <a:t>.</a:t>
            </a:r>
          </a:p>
          <a:p>
            <a:pPr marL="0" indent="0"/>
            <a:endParaRPr lang="de-DE" dirty="0"/>
          </a:p>
          <a:p>
            <a:pPr marL="0" indent="0"/>
            <a:r>
              <a:rPr lang="de-DE" dirty="0"/>
              <a:t>Economics </a:t>
            </a:r>
            <a:r>
              <a:rPr lang="de-DE" dirty="0" err="1"/>
              <a:t>deals</a:t>
            </a:r>
            <a:r>
              <a:rPr lang="de-DE" dirty="0"/>
              <a:t> </a:t>
            </a:r>
            <a:r>
              <a:rPr lang="de-DE" dirty="0" err="1"/>
              <a:t>with</a:t>
            </a:r>
            <a:r>
              <a:rPr lang="de-DE" dirty="0"/>
              <a:t> </a:t>
            </a:r>
            <a:r>
              <a:rPr lang="de-DE" dirty="0" err="1"/>
              <a:t>allocation</a:t>
            </a:r>
            <a:r>
              <a:rPr lang="de-DE" dirty="0"/>
              <a:t> </a:t>
            </a:r>
            <a:r>
              <a:rPr lang="de-DE" dirty="0" err="1"/>
              <a:t>of</a:t>
            </a:r>
            <a:r>
              <a:rPr lang="de-DE" dirty="0"/>
              <a:t> </a:t>
            </a:r>
            <a:r>
              <a:rPr lang="de-DE" dirty="0" err="1"/>
              <a:t>scarce</a:t>
            </a:r>
            <a:r>
              <a:rPr lang="de-DE" dirty="0"/>
              <a:t> </a:t>
            </a:r>
            <a:r>
              <a:rPr lang="de-DE" dirty="0" err="1"/>
              <a:t>resources</a:t>
            </a:r>
            <a:r>
              <a:rPr lang="de-DE" dirty="0"/>
              <a:t>.</a:t>
            </a:r>
          </a:p>
          <a:p>
            <a:pPr marL="0" indent="0"/>
            <a:endParaRPr lang="de-DE" dirty="0"/>
          </a:p>
          <a:p>
            <a:pPr marL="0" indent="0"/>
            <a:r>
              <a:rPr lang="de-DE" dirty="0"/>
              <a:t>Energy </a:t>
            </a:r>
            <a:r>
              <a:rPr lang="de-DE" dirty="0" err="1"/>
              <a:t>is</a:t>
            </a:r>
            <a:r>
              <a:rPr lang="de-DE" dirty="0"/>
              <a:t> abundant in </a:t>
            </a:r>
            <a:r>
              <a:rPr lang="de-DE" dirty="0" err="1"/>
              <a:t>the</a:t>
            </a:r>
            <a:r>
              <a:rPr lang="de-DE" dirty="0"/>
              <a:t> </a:t>
            </a:r>
            <a:r>
              <a:rPr lang="de-DE" dirty="0" err="1"/>
              <a:t>nature</a:t>
            </a:r>
            <a:r>
              <a:rPr lang="de-DE" dirty="0"/>
              <a:t> but </a:t>
            </a:r>
            <a:r>
              <a:rPr lang="de-DE" dirty="0" err="1"/>
              <a:t>mostly</a:t>
            </a:r>
            <a:r>
              <a:rPr lang="de-DE" dirty="0"/>
              <a:t> not </a:t>
            </a:r>
            <a:r>
              <a:rPr lang="de-DE" dirty="0" err="1"/>
              <a:t>immediately</a:t>
            </a:r>
            <a:r>
              <a:rPr lang="de-DE" dirty="0"/>
              <a:t> </a:t>
            </a:r>
            <a:r>
              <a:rPr lang="de-DE" dirty="0" err="1"/>
              <a:t>applicable</a:t>
            </a:r>
            <a:r>
              <a:rPr lang="de-DE" dirty="0"/>
              <a:t> </a:t>
            </a:r>
            <a:r>
              <a:rPr lang="de-DE" dirty="0" err="1"/>
              <a:t>for</a:t>
            </a:r>
            <a:r>
              <a:rPr lang="de-DE" dirty="0"/>
              <a:t> </a:t>
            </a:r>
            <a:r>
              <a:rPr lang="de-DE" dirty="0" err="1"/>
              <a:t>doing</a:t>
            </a:r>
            <a:r>
              <a:rPr lang="de-DE" dirty="0"/>
              <a:t> </a:t>
            </a:r>
            <a:r>
              <a:rPr lang="de-DE" dirty="0" err="1"/>
              <a:t>useful</a:t>
            </a:r>
            <a:r>
              <a:rPr lang="de-DE" dirty="0"/>
              <a:t> </a:t>
            </a:r>
            <a:r>
              <a:rPr lang="de-DE" dirty="0" err="1"/>
              <a:t>work</a:t>
            </a:r>
            <a:r>
              <a:rPr lang="de-DE" dirty="0"/>
              <a:t>.</a:t>
            </a:r>
          </a:p>
          <a:p>
            <a:pPr marL="0" indent="0"/>
            <a:endParaRPr lang="de-DE" dirty="0"/>
          </a:p>
          <a:p>
            <a:pPr marL="0" indent="0"/>
            <a:r>
              <a:rPr lang="de-DE" dirty="0"/>
              <a:t>Engineering </a:t>
            </a:r>
            <a:r>
              <a:rPr lang="de-DE" dirty="0" err="1"/>
              <a:t>know-how</a:t>
            </a:r>
            <a:r>
              <a:rPr lang="de-DE" dirty="0"/>
              <a:t> + </a:t>
            </a:r>
            <a:r>
              <a:rPr lang="de-DE" dirty="0" err="1"/>
              <a:t>Economic</a:t>
            </a:r>
            <a:r>
              <a:rPr lang="de-DE" dirty="0"/>
              <a:t> </a:t>
            </a:r>
            <a:r>
              <a:rPr lang="de-DE" dirty="0" err="1"/>
              <a:t>viability</a:t>
            </a:r>
            <a:endParaRPr lang="de-DE" dirty="0"/>
          </a:p>
        </p:txBody>
      </p:sp>
      <p:sp>
        <p:nvSpPr>
          <p:cNvPr id="5" name="Foliennummernplatzhalter 4"/>
          <p:cNvSpPr>
            <a:spLocks noGrp="1"/>
          </p:cNvSpPr>
          <p:nvPr>
            <p:ph type="sldNum" sz="quarter" idx="11"/>
          </p:nvPr>
        </p:nvSpPr>
        <p:spPr/>
        <p:txBody>
          <a:bodyPr/>
          <a:lstStyle/>
          <a:p>
            <a:r>
              <a:rPr lang="de-DE"/>
              <a:t>Seite </a:t>
            </a:r>
            <a:fld id="{E66A7B7C-08CC-4993-82C8-3B54832252F2}" type="slidenum">
              <a:rPr lang="de-DE" smtClean="0"/>
              <a:pPr/>
              <a:t>3</a:t>
            </a:fld>
            <a:endParaRPr lang="de-DE"/>
          </a:p>
        </p:txBody>
      </p:sp>
      <p:sp>
        <p:nvSpPr>
          <p:cNvPr id="7" name="Title 6">
            <a:extLst>
              <a:ext uri="{FF2B5EF4-FFF2-40B4-BE49-F238E27FC236}">
                <a16:creationId xmlns:a16="http://schemas.microsoft.com/office/drawing/2014/main" id="{D6CE26F4-29C0-6546-BDD7-E8E5DAF216A3}"/>
              </a:ext>
            </a:extLst>
          </p:cNvPr>
          <p:cNvSpPr>
            <a:spLocks noGrp="1"/>
          </p:cNvSpPr>
          <p:nvPr>
            <p:ph type="title"/>
          </p:nvPr>
        </p:nvSpPr>
        <p:spPr>
          <a:xfrm>
            <a:off x="539750" y="1379753"/>
            <a:ext cx="8061325" cy="358560"/>
          </a:xfrm>
        </p:spPr>
        <p:txBody>
          <a:bodyPr/>
          <a:lstStyle/>
          <a:p>
            <a:r>
              <a:rPr lang="en-US" dirty="0"/>
              <a:t>Introduction: Energy economics</a:t>
            </a:r>
          </a:p>
        </p:txBody>
      </p:sp>
    </p:spTree>
    <p:extLst>
      <p:ext uri="{BB962C8B-B14F-4D97-AF65-F5344CB8AC3E}">
        <p14:creationId xmlns:p14="http://schemas.microsoft.com/office/powerpoint/2010/main" val="4097859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endParaRPr lang="de-DE" dirty="0"/>
          </a:p>
          <a:p>
            <a:pPr marL="0" indent="0"/>
            <a:r>
              <a:rPr lang="de-DE" dirty="0"/>
              <a:t>Primary energy </a:t>
            </a:r>
            <a:r>
              <a:rPr lang="de-DE" dirty="0" err="1"/>
              <a:t>sources</a:t>
            </a:r>
            <a:r>
              <a:rPr lang="de-DE" dirty="0"/>
              <a:t> </a:t>
            </a:r>
            <a:r>
              <a:rPr lang="de-DE" dirty="0" err="1"/>
              <a:t>are</a:t>
            </a:r>
            <a:r>
              <a:rPr lang="de-DE" dirty="0"/>
              <a:t> in </a:t>
            </a:r>
            <a:r>
              <a:rPr lang="de-DE" dirty="0" err="1"/>
              <a:t>the</a:t>
            </a:r>
            <a:r>
              <a:rPr lang="de-DE" dirty="0"/>
              <a:t> form </a:t>
            </a:r>
            <a:r>
              <a:rPr lang="de-DE" dirty="0" err="1"/>
              <a:t>as</a:t>
            </a:r>
            <a:r>
              <a:rPr lang="de-DE" dirty="0"/>
              <a:t> </a:t>
            </a:r>
            <a:r>
              <a:rPr lang="de-DE" dirty="0" err="1"/>
              <a:t>found</a:t>
            </a:r>
            <a:r>
              <a:rPr lang="de-DE" dirty="0"/>
              <a:t> in </a:t>
            </a:r>
            <a:r>
              <a:rPr lang="de-DE" dirty="0" err="1"/>
              <a:t>nature</a:t>
            </a:r>
            <a:r>
              <a:rPr lang="de-DE" dirty="0"/>
              <a:t> and </a:t>
            </a:r>
            <a:r>
              <a:rPr lang="de-DE" dirty="0" err="1"/>
              <a:t>have</a:t>
            </a:r>
            <a:r>
              <a:rPr lang="de-DE" dirty="0"/>
              <a:t> not </a:t>
            </a:r>
            <a:r>
              <a:rPr lang="de-DE" dirty="0" err="1"/>
              <a:t>undergone</a:t>
            </a:r>
            <a:r>
              <a:rPr lang="de-DE" dirty="0"/>
              <a:t> </a:t>
            </a:r>
            <a:r>
              <a:rPr lang="de-DE" dirty="0" err="1"/>
              <a:t>any</a:t>
            </a:r>
            <a:r>
              <a:rPr lang="de-DE" dirty="0"/>
              <a:t> </a:t>
            </a:r>
            <a:r>
              <a:rPr lang="de-DE" dirty="0" err="1"/>
              <a:t>transformation</a:t>
            </a:r>
            <a:r>
              <a:rPr lang="de-DE" dirty="0"/>
              <a:t>.</a:t>
            </a:r>
          </a:p>
          <a:p>
            <a:pPr marL="441325" lvl="1" indent="0">
              <a:buNone/>
            </a:pPr>
            <a:r>
              <a:rPr lang="de-DE" dirty="0" err="1"/>
              <a:t>oil</a:t>
            </a:r>
            <a:r>
              <a:rPr lang="de-DE" dirty="0"/>
              <a:t>, </a:t>
            </a:r>
            <a:r>
              <a:rPr lang="de-DE" dirty="0" err="1"/>
              <a:t>coal</a:t>
            </a:r>
            <a:r>
              <a:rPr lang="de-DE" dirty="0"/>
              <a:t>, </a:t>
            </a:r>
            <a:r>
              <a:rPr lang="de-DE" dirty="0" err="1"/>
              <a:t>natural</a:t>
            </a:r>
            <a:r>
              <a:rPr lang="de-DE" dirty="0"/>
              <a:t> gas, </a:t>
            </a:r>
            <a:r>
              <a:rPr lang="de-DE" dirty="0" err="1"/>
              <a:t>nuclear</a:t>
            </a:r>
            <a:r>
              <a:rPr lang="de-DE" dirty="0"/>
              <a:t>, wind, solar, </a:t>
            </a:r>
            <a:r>
              <a:rPr lang="de-DE" dirty="0" err="1"/>
              <a:t>biomass</a:t>
            </a:r>
            <a:r>
              <a:rPr lang="de-DE" dirty="0"/>
              <a:t>, geothermal, hydropower</a:t>
            </a:r>
          </a:p>
          <a:p>
            <a:pPr marL="0" indent="0"/>
            <a:endParaRPr lang="de-DE" dirty="0"/>
          </a:p>
          <a:p>
            <a:pPr marL="0" indent="0"/>
            <a:r>
              <a:rPr lang="de-DE" dirty="0" err="1"/>
              <a:t>Secondary</a:t>
            </a:r>
            <a:r>
              <a:rPr lang="de-DE" dirty="0"/>
              <a:t> </a:t>
            </a:r>
            <a:r>
              <a:rPr lang="de-DE" dirty="0" err="1"/>
              <a:t>energy</a:t>
            </a:r>
            <a:r>
              <a:rPr lang="de-DE" dirty="0"/>
              <a:t> </a:t>
            </a:r>
            <a:r>
              <a:rPr lang="de-DE" dirty="0" err="1"/>
              <a:t>sources</a:t>
            </a:r>
            <a:r>
              <a:rPr lang="de-DE" dirty="0"/>
              <a:t> </a:t>
            </a:r>
            <a:r>
              <a:rPr lang="de-DE" dirty="0" err="1"/>
              <a:t>are</a:t>
            </a:r>
            <a:r>
              <a:rPr lang="de-DE" dirty="0"/>
              <a:t> forms of energy after conversion, either chemical </a:t>
            </a:r>
            <a:r>
              <a:rPr lang="de-DE" dirty="0" err="1"/>
              <a:t>or</a:t>
            </a:r>
            <a:r>
              <a:rPr lang="de-DE" dirty="0"/>
              <a:t> </a:t>
            </a:r>
            <a:r>
              <a:rPr lang="de-DE" dirty="0" err="1"/>
              <a:t>physical</a:t>
            </a:r>
            <a:r>
              <a:rPr lang="de-DE" dirty="0"/>
              <a:t>.</a:t>
            </a:r>
          </a:p>
          <a:p>
            <a:pPr marL="441325" lvl="1" indent="0">
              <a:buNone/>
            </a:pPr>
            <a:r>
              <a:rPr lang="de-DE" dirty="0" err="1"/>
              <a:t>electricity</a:t>
            </a:r>
            <a:r>
              <a:rPr lang="de-DE" dirty="0"/>
              <a:t>, </a:t>
            </a:r>
            <a:r>
              <a:rPr lang="de-DE" dirty="0" err="1"/>
              <a:t>refined</a:t>
            </a:r>
            <a:r>
              <a:rPr lang="de-DE" dirty="0"/>
              <a:t> </a:t>
            </a:r>
            <a:r>
              <a:rPr lang="de-DE" dirty="0" err="1"/>
              <a:t>fuels</a:t>
            </a:r>
            <a:r>
              <a:rPr lang="de-DE" dirty="0"/>
              <a:t> (e.g. </a:t>
            </a:r>
            <a:r>
              <a:rPr lang="de-DE" dirty="0" err="1"/>
              <a:t>gasoline</a:t>
            </a:r>
            <a:r>
              <a:rPr lang="de-DE" dirty="0"/>
              <a:t>), </a:t>
            </a:r>
            <a:r>
              <a:rPr lang="de-DE" dirty="0" err="1"/>
              <a:t>synthetic</a:t>
            </a:r>
            <a:r>
              <a:rPr lang="de-DE" dirty="0"/>
              <a:t> </a:t>
            </a:r>
            <a:r>
              <a:rPr lang="de-DE" dirty="0" err="1"/>
              <a:t>fuels</a:t>
            </a:r>
            <a:r>
              <a:rPr lang="de-DE" dirty="0"/>
              <a:t> (e.g. hydrogen)</a:t>
            </a:r>
          </a:p>
          <a:p>
            <a:pPr marL="441325" lvl="1" indent="0">
              <a:buNone/>
            </a:pPr>
            <a:r>
              <a:rPr lang="de-DE" dirty="0" err="1"/>
              <a:t>easily</a:t>
            </a:r>
            <a:r>
              <a:rPr lang="de-DE" dirty="0"/>
              <a:t> </a:t>
            </a:r>
            <a:r>
              <a:rPr lang="de-DE" dirty="0" err="1"/>
              <a:t>usable</a:t>
            </a:r>
            <a:r>
              <a:rPr lang="de-DE" dirty="0"/>
              <a:t> form</a:t>
            </a:r>
          </a:p>
          <a:p>
            <a:pPr marL="0" indent="0"/>
            <a:endParaRPr lang="de-DE" dirty="0"/>
          </a:p>
          <a:p>
            <a:pPr marL="0" indent="0"/>
            <a:endParaRPr lang="de-DE" dirty="0"/>
          </a:p>
          <a:p>
            <a:pPr marL="0" indent="0"/>
            <a:endParaRPr lang="de-DE" dirty="0"/>
          </a:p>
          <a:p>
            <a:pPr marL="0" indent="0"/>
            <a:endParaRPr lang="de-DE" dirty="0"/>
          </a:p>
          <a:p>
            <a:pPr marL="0" indent="0"/>
            <a:r>
              <a:rPr lang="de-DE" dirty="0"/>
              <a:t>                                                  </a:t>
            </a:r>
          </a:p>
          <a:p>
            <a:pPr marL="0" indent="0"/>
            <a:r>
              <a:rPr lang="de-DE" dirty="0"/>
              <a:t>   </a:t>
            </a:r>
            <a:r>
              <a:rPr lang="de-DE" sz="1400" dirty="0"/>
              <a:t>                                                                                                                  </a:t>
            </a:r>
          </a:p>
          <a:p>
            <a:pPr marL="0" indent="0"/>
            <a:endParaRPr lang="de-DE" dirty="0"/>
          </a:p>
          <a:p>
            <a:pPr marL="0" indent="0"/>
            <a:endParaRPr lang="de-DE" dirty="0"/>
          </a:p>
          <a:p>
            <a:pPr marL="0" indent="0"/>
            <a:endParaRPr lang="de-DE" dirty="0"/>
          </a:p>
        </p:txBody>
      </p:sp>
      <p:sp>
        <p:nvSpPr>
          <p:cNvPr id="5" name="Foliennummernplatzhalter 4"/>
          <p:cNvSpPr>
            <a:spLocks noGrp="1"/>
          </p:cNvSpPr>
          <p:nvPr>
            <p:ph type="sldNum" sz="quarter" idx="11"/>
          </p:nvPr>
        </p:nvSpPr>
        <p:spPr/>
        <p:txBody>
          <a:bodyPr/>
          <a:lstStyle/>
          <a:p>
            <a:r>
              <a:rPr lang="de-DE" dirty="0"/>
              <a:t>Seite </a:t>
            </a:r>
            <a:fld id="{E66A7B7C-08CC-4993-82C8-3B54832252F2}" type="slidenum">
              <a:rPr lang="de-DE" smtClean="0"/>
              <a:pPr/>
              <a:t>4</a:t>
            </a:fld>
            <a:endParaRPr lang="de-DE" dirty="0"/>
          </a:p>
        </p:txBody>
      </p:sp>
      <p:sp>
        <p:nvSpPr>
          <p:cNvPr id="7" name="Title 6">
            <a:extLst>
              <a:ext uri="{FF2B5EF4-FFF2-40B4-BE49-F238E27FC236}">
                <a16:creationId xmlns:a16="http://schemas.microsoft.com/office/drawing/2014/main" id="{D6CE26F4-29C0-6546-BDD7-E8E5DAF216A3}"/>
              </a:ext>
            </a:extLst>
          </p:cNvPr>
          <p:cNvSpPr>
            <a:spLocks noGrp="1"/>
          </p:cNvSpPr>
          <p:nvPr>
            <p:ph type="title"/>
          </p:nvPr>
        </p:nvSpPr>
        <p:spPr>
          <a:xfrm>
            <a:off x="539750" y="1379753"/>
            <a:ext cx="8061325" cy="358560"/>
          </a:xfrm>
        </p:spPr>
        <p:txBody>
          <a:bodyPr/>
          <a:lstStyle/>
          <a:p>
            <a:r>
              <a:rPr lang="en-US" dirty="0"/>
              <a:t>Primary and secondary energy sources</a:t>
            </a:r>
          </a:p>
        </p:txBody>
      </p:sp>
    </p:spTree>
    <p:extLst>
      <p:ext uri="{BB962C8B-B14F-4D97-AF65-F5344CB8AC3E}">
        <p14:creationId xmlns:p14="http://schemas.microsoft.com/office/powerpoint/2010/main" val="2228533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nhaltsplatzhalter 1">
            <a:extLst>
              <a:ext uri="{FF2B5EF4-FFF2-40B4-BE49-F238E27FC236}">
                <a16:creationId xmlns:a16="http://schemas.microsoft.com/office/drawing/2014/main" id="{E9CC66F8-8ECE-4601-B7B4-FD6643CF9A02}"/>
              </a:ext>
            </a:extLst>
          </p:cNvPr>
          <p:cNvPicPr>
            <a:picLocks noGrp="1" noChangeAspect="1"/>
          </p:cNvPicPr>
          <p:nvPr>
            <p:ph idx="1"/>
          </p:nvPr>
        </p:nvPicPr>
        <p:blipFill>
          <a:blip r:embed="rId2"/>
          <a:stretch>
            <a:fillRect/>
          </a:stretch>
        </p:blipFill>
        <p:spPr>
          <a:xfrm>
            <a:off x="1129553" y="1916832"/>
            <a:ext cx="6884894" cy="4320480"/>
          </a:xfrm>
          <a:prstGeom prst="rect">
            <a:avLst/>
          </a:prstGeom>
        </p:spPr>
      </p:pic>
      <p:sp>
        <p:nvSpPr>
          <p:cNvPr id="5" name="Foliennummernplatzhalter 4"/>
          <p:cNvSpPr>
            <a:spLocks noGrp="1"/>
          </p:cNvSpPr>
          <p:nvPr>
            <p:ph type="sldNum" sz="quarter" idx="11"/>
          </p:nvPr>
        </p:nvSpPr>
        <p:spPr/>
        <p:txBody>
          <a:bodyPr/>
          <a:lstStyle/>
          <a:p>
            <a:r>
              <a:rPr lang="de-DE" dirty="0"/>
              <a:t>Seite </a:t>
            </a:r>
            <a:fld id="{E66A7B7C-08CC-4993-82C8-3B54832252F2}" type="slidenum">
              <a:rPr lang="de-DE" smtClean="0"/>
              <a:pPr/>
              <a:t>5</a:t>
            </a:fld>
            <a:endParaRPr lang="de-DE" dirty="0"/>
          </a:p>
        </p:txBody>
      </p:sp>
      <p:sp>
        <p:nvSpPr>
          <p:cNvPr id="7" name="Title 6">
            <a:extLst>
              <a:ext uri="{FF2B5EF4-FFF2-40B4-BE49-F238E27FC236}">
                <a16:creationId xmlns:a16="http://schemas.microsoft.com/office/drawing/2014/main" id="{D6CE26F4-29C0-6546-BDD7-E8E5DAF216A3}"/>
              </a:ext>
            </a:extLst>
          </p:cNvPr>
          <p:cNvSpPr>
            <a:spLocks noGrp="1"/>
          </p:cNvSpPr>
          <p:nvPr>
            <p:ph type="title"/>
          </p:nvPr>
        </p:nvSpPr>
        <p:spPr>
          <a:xfrm>
            <a:off x="539750" y="1379753"/>
            <a:ext cx="8061325" cy="358560"/>
          </a:xfrm>
        </p:spPr>
        <p:txBody>
          <a:bodyPr/>
          <a:lstStyle/>
          <a:p>
            <a:r>
              <a:rPr lang="en-US" dirty="0"/>
              <a:t>Classification of Energy Sources</a:t>
            </a:r>
          </a:p>
        </p:txBody>
      </p:sp>
      <p:sp>
        <p:nvSpPr>
          <p:cNvPr id="6" name="Textfeld 5">
            <a:extLst>
              <a:ext uri="{FF2B5EF4-FFF2-40B4-BE49-F238E27FC236}">
                <a16:creationId xmlns:a16="http://schemas.microsoft.com/office/drawing/2014/main" id="{A1868269-7676-4B55-976D-FBFBEB2C26A6}"/>
              </a:ext>
            </a:extLst>
          </p:cNvPr>
          <p:cNvSpPr txBox="1"/>
          <p:nvPr/>
        </p:nvSpPr>
        <p:spPr>
          <a:xfrm>
            <a:off x="4211960" y="6395228"/>
            <a:ext cx="3960440" cy="276999"/>
          </a:xfrm>
          <a:prstGeom prst="rect">
            <a:avLst/>
          </a:prstGeom>
          <a:noFill/>
        </p:spPr>
        <p:txBody>
          <a:bodyPr wrap="square" rtlCol="0">
            <a:spAutoFit/>
          </a:bodyPr>
          <a:lstStyle/>
          <a:p>
            <a:r>
              <a:rPr lang="de-DE" dirty="0"/>
              <a:t>Source: OECD/IEA Energy </a:t>
            </a:r>
            <a:r>
              <a:rPr lang="de-DE" dirty="0" err="1"/>
              <a:t>Statistics</a:t>
            </a:r>
            <a:r>
              <a:rPr lang="de-DE" dirty="0"/>
              <a:t> Manual, 2005</a:t>
            </a:r>
          </a:p>
        </p:txBody>
      </p:sp>
    </p:spTree>
    <p:extLst>
      <p:ext uri="{BB962C8B-B14F-4D97-AF65-F5344CB8AC3E}">
        <p14:creationId xmlns:p14="http://schemas.microsoft.com/office/powerpoint/2010/main" val="2131907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r>
              <a:rPr lang="de-DE" dirty="0"/>
              <a:t>Primary </a:t>
            </a:r>
            <a:r>
              <a:rPr lang="de-DE" dirty="0" err="1"/>
              <a:t>energy</a:t>
            </a:r>
            <a:r>
              <a:rPr lang="de-DE" dirty="0"/>
              <a:t> </a:t>
            </a:r>
            <a:r>
              <a:rPr lang="de-DE" dirty="0" err="1"/>
              <a:t>sources</a:t>
            </a:r>
            <a:r>
              <a:rPr lang="de-DE" dirty="0"/>
              <a:t> </a:t>
            </a:r>
            <a:r>
              <a:rPr lang="de-DE" dirty="0" err="1"/>
              <a:t>are</a:t>
            </a:r>
            <a:r>
              <a:rPr lang="de-DE" dirty="0"/>
              <a:t> </a:t>
            </a:r>
            <a:r>
              <a:rPr lang="de-DE" dirty="0" err="1"/>
              <a:t>originally</a:t>
            </a:r>
            <a:r>
              <a:rPr lang="de-DE" dirty="0"/>
              <a:t> </a:t>
            </a:r>
            <a:r>
              <a:rPr lang="de-DE" dirty="0" err="1"/>
              <a:t>measured</a:t>
            </a:r>
            <a:r>
              <a:rPr lang="de-DE" dirty="0"/>
              <a:t> in </a:t>
            </a:r>
            <a:r>
              <a:rPr lang="de-DE" dirty="0" err="1"/>
              <a:t>units</a:t>
            </a:r>
            <a:r>
              <a:rPr lang="de-DE" dirty="0"/>
              <a:t> </a:t>
            </a:r>
            <a:r>
              <a:rPr lang="de-DE" dirty="0" err="1"/>
              <a:t>corresponding</a:t>
            </a:r>
            <a:r>
              <a:rPr lang="de-DE" dirty="0"/>
              <a:t> </a:t>
            </a:r>
            <a:r>
              <a:rPr lang="de-DE" dirty="0" err="1"/>
              <a:t>to</a:t>
            </a:r>
            <a:r>
              <a:rPr lang="de-DE" dirty="0"/>
              <a:t> </a:t>
            </a:r>
            <a:r>
              <a:rPr lang="de-DE" dirty="0" err="1"/>
              <a:t>their</a:t>
            </a:r>
            <a:r>
              <a:rPr lang="de-DE" dirty="0"/>
              <a:t> </a:t>
            </a:r>
            <a:r>
              <a:rPr lang="de-DE" dirty="0" err="1"/>
              <a:t>natural</a:t>
            </a:r>
            <a:r>
              <a:rPr lang="de-DE" dirty="0"/>
              <a:t> form: </a:t>
            </a:r>
            <a:r>
              <a:rPr lang="de-DE" dirty="0" err="1"/>
              <a:t>volume</a:t>
            </a:r>
            <a:r>
              <a:rPr lang="de-DE" dirty="0"/>
              <a:t>, </a:t>
            </a:r>
            <a:r>
              <a:rPr lang="de-DE" dirty="0" err="1"/>
              <a:t>mass</a:t>
            </a:r>
            <a:r>
              <a:rPr lang="de-DE" dirty="0"/>
              <a:t> etc.</a:t>
            </a:r>
          </a:p>
          <a:p>
            <a:pPr marL="0" indent="0"/>
            <a:endParaRPr lang="de-DE" dirty="0"/>
          </a:p>
          <a:p>
            <a:pPr marL="0" indent="0"/>
            <a:r>
              <a:rPr lang="de-DE" dirty="0"/>
              <a:t>Original </a:t>
            </a:r>
            <a:r>
              <a:rPr lang="de-DE" dirty="0" err="1"/>
              <a:t>units</a:t>
            </a:r>
            <a:r>
              <a:rPr lang="de-DE" dirty="0"/>
              <a:t> </a:t>
            </a:r>
            <a:r>
              <a:rPr lang="de-DE" dirty="0" err="1"/>
              <a:t>can</a:t>
            </a:r>
            <a:r>
              <a:rPr lang="de-DE" dirty="0"/>
              <a:t> </a:t>
            </a:r>
            <a:r>
              <a:rPr lang="de-DE" dirty="0" err="1"/>
              <a:t>be</a:t>
            </a:r>
            <a:r>
              <a:rPr lang="de-DE" dirty="0"/>
              <a:t> </a:t>
            </a:r>
            <a:r>
              <a:rPr lang="de-DE" dirty="0" err="1"/>
              <a:t>converted</a:t>
            </a:r>
            <a:r>
              <a:rPr lang="de-DE" dirty="0"/>
              <a:t> </a:t>
            </a:r>
            <a:r>
              <a:rPr lang="de-DE" dirty="0" err="1"/>
              <a:t>into</a:t>
            </a:r>
            <a:r>
              <a:rPr lang="de-DE" dirty="0"/>
              <a:t> </a:t>
            </a:r>
            <a:r>
              <a:rPr lang="de-DE" dirty="0" err="1"/>
              <a:t>energy</a:t>
            </a:r>
            <a:r>
              <a:rPr lang="de-DE" dirty="0"/>
              <a:t> </a:t>
            </a:r>
            <a:r>
              <a:rPr lang="de-DE" dirty="0" err="1"/>
              <a:t>units</a:t>
            </a:r>
            <a:r>
              <a:rPr lang="de-DE" dirty="0"/>
              <a:t>.</a:t>
            </a:r>
          </a:p>
          <a:p>
            <a:pPr marL="0" indent="0"/>
            <a:endParaRPr lang="de-DE" dirty="0"/>
          </a:p>
          <a:p>
            <a:pPr marL="0" indent="0"/>
            <a:r>
              <a:rPr lang="en-US" dirty="0"/>
              <a:t>Calorific value is used for energy sources that can be converted into heat through combustion: coal, gas, oil, biomass.</a:t>
            </a:r>
          </a:p>
          <a:p>
            <a:pPr marL="0" indent="0"/>
            <a:endParaRPr lang="de-DE" dirty="0"/>
          </a:p>
          <a:p>
            <a:pPr marL="0" indent="0"/>
            <a:endParaRPr lang="de-DE" dirty="0"/>
          </a:p>
          <a:p>
            <a:pPr marL="0" indent="0"/>
            <a:endParaRPr lang="de-DE" dirty="0"/>
          </a:p>
          <a:p>
            <a:pPr marL="0" indent="0"/>
            <a:endParaRPr lang="de-DE" dirty="0"/>
          </a:p>
          <a:p>
            <a:pPr marL="0" indent="0" algn="r"/>
            <a:r>
              <a:rPr lang="de-DE" dirty="0"/>
              <a:t>                                                  </a:t>
            </a:r>
            <a:r>
              <a:rPr lang="de-DE" sz="1400" dirty="0"/>
              <a:t>                                                                                                                         </a:t>
            </a:r>
            <a:r>
              <a:rPr lang="de-DE" sz="1200" dirty="0"/>
              <a:t>@ </a:t>
            </a:r>
            <a:r>
              <a:rPr lang="de-DE" sz="1200" dirty="0" err="1"/>
              <a:t>Ensys</a:t>
            </a:r>
            <a:endParaRPr lang="de-DE" sz="1200" dirty="0"/>
          </a:p>
          <a:p>
            <a:pPr marL="0" indent="0"/>
            <a:endParaRPr lang="de-DE" dirty="0"/>
          </a:p>
          <a:p>
            <a:pPr marL="0" indent="0"/>
            <a:endParaRPr lang="de-DE" dirty="0"/>
          </a:p>
          <a:p>
            <a:pPr marL="0" indent="0"/>
            <a:endParaRPr lang="de-DE" dirty="0"/>
          </a:p>
        </p:txBody>
      </p:sp>
      <p:sp>
        <p:nvSpPr>
          <p:cNvPr id="5" name="Foliennummernplatzhalter 4"/>
          <p:cNvSpPr>
            <a:spLocks noGrp="1"/>
          </p:cNvSpPr>
          <p:nvPr>
            <p:ph type="sldNum" sz="quarter" idx="11"/>
          </p:nvPr>
        </p:nvSpPr>
        <p:spPr/>
        <p:txBody>
          <a:bodyPr/>
          <a:lstStyle/>
          <a:p>
            <a:r>
              <a:rPr lang="de-DE" dirty="0"/>
              <a:t>Seite </a:t>
            </a:r>
            <a:fld id="{E66A7B7C-08CC-4993-82C8-3B54832252F2}" type="slidenum">
              <a:rPr lang="de-DE" smtClean="0"/>
              <a:pPr/>
              <a:t>6</a:t>
            </a:fld>
            <a:endParaRPr lang="de-DE" dirty="0"/>
          </a:p>
        </p:txBody>
      </p:sp>
      <p:sp>
        <p:nvSpPr>
          <p:cNvPr id="7" name="Title 6">
            <a:extLst>
              <a:ext uri="{FF2B5EF4-FFF2-40B4-BE49-F238E27FC236}">
                <a16:creationId xmlns:a16="http://schemas.microsoft.com/office/drawing/2014/main" id="{D6CE26F4-29C0-6546-BDD7-E8E5DAF216A3}"/>
              </a:ext>
            </a:extLst>
          </p:cNvPr>
          <p:cNvSpPr>
            <a:spLocks noGrp="1"/>
          </p:cNvSpPr>
          <p:nvPr>
            <p:ph type="title"/>
          </p:nvPr>
        </p:nvSpPr>
        <p:spPr>
          <a:xfrm>
            <a:off x="539750" y="1379753"/>
            <a:ext cx="8061325" cy="358560"/>
          </a:xfrm>
        </p:spPr>
        <p:txBody>
          <a:bodyPr/>
          <a:lstStyle/>
          <a:p>
            <a:r>
              <a:rPr lang="en-US" dirty="0"/>
              <a:t>Measuring primary energy</a:t>
            </a:r>
          </a:p>
        </p:txBody>
      </p:sp>
      <p:pic>
        <p:nvPicPr>
          <p:cNvPr id="6" name="Grafik 5">
            <a:extLst>
              <a:ext uri="{FF2B5EF4-FFF2-40B4-BE49-F238E27FC236}">
                <a16:creationId xmlns:a16="http://schemas.microsoft.com/office/drawing/2014/main" id="{2BF0EC0A-8B45-4788-8543-BA40D05CFA4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38463"/>
          <a:stretch/>
        </p:blipFill>
        <p:spPr bwMode="auto">
          <a:xfrm>
            <a:off x="1403648" y="3933056"/>
            <a:ext cx="6192490" cy="1776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5111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285750" indent="-285750">
              <a:buClr>
                <a:srgbClr val="C00000"/>
              </a:buClr>
              <a:buFont typeface="Arial" panose="020B0604020202020204" pitchFamily="34" charset="0"/>
              <a:buChar char="•"/>
            </a:pPr>
            <a:r>
              <a:rPr lang="de-DE" dirty="0"/>
              <a:t>Lower </a:t>
            </a:r>
            <a:r>
              <a:rPr lang="de-DE" dirty="0" err="1"/>
              <a:t>Heating</a:t>
            </a:r>
            <a:r>
              <a:rPr lang="de-DE" dirty="0"/>
              <a:t> Value H</a:t>
            </a:r>
            <a:r>
              <a:rPr lang="de-DE" baseline="-25000" dirty="0"/>
              <a:t>i</a:t>
            </a:r>
            <a:r>
              <a:rPr lang="de-DE" dirty="0"/>
              <a:t> (</a:t>
            </a:r>
            <a:r>
              <a:rPr lang="de-DE" dirty="0" err="1"/>
              <a:t>Heating</a:t>
            </a:r>
            <a:r>
              <a:rPr lang="de-DE" dirty="0"/>
              <a:t> Value): maximum </a:t>
            </a:r>
            <a:r>
              <a:rPr lang="de-DE" dirty="0" err="1"/>
              <a:t>amount</a:t>
            </a:r>
            <a:r>
              <a:rPr lang="de-DE" dirty="0"/>
              <a:t> </a:t>
            </a:r>
            <a:r>
              <a:rPr lang="de-DE" dirty="0" err="1"/>
              <a:t>of</a:t>
            </a:r>
            <a:r>
              <a:rPr lang="de-DE" dirty="0"/>
              <a:t> </a:t>
            </a:r>
            <a:r>
              <a:rPr lang="de-DE" dirty="0" err="1"/>
              <a:t>usable</a:t>
            </a:r>
            <a:r>
              <a:rPr lang="de-DE" dirty="0"/>
              <a:t> </a:t>
            </a:r>
            <a:r>
              <a:rPr lang="de-DE" dirty="0" err="1"/>
              <a:t>heat</a:t>
            </a:r>
            <a:r>
              <a:rPr lang="de-DE" dirty="0"/>
              <a:t> </a:t>
            </a:r>
            <a:r>
              <a:rPr lang="de-DE" dirty="0" err="1"/>
              <a:t>from</a:t>
            </a:r>
            <a:r>
              <a:rPr lang="de-DE" dirty="0"/>
              <a:t> </a:t>
            </a:r>
            <a:r>
              <a:rPr lang="de-DE" dirty="0" err="1"/>
              <a:t>combustion</a:t>
            </a:r>
            <a:r>
              <a:rPr lang="de-DE" dirty="0"/>
              <a:t> (</a:t>
            </a:r>
            <a:r>
              <a:rPr lang="de-DE" dirty="0" err="1"/>
              <a:t>without</a:t>
            </a:r>
            <a:r>
              <a:rPr lang="de-DE" dirty="0"/>
              <a:t> </a:t>
            </a:r>
            <a:r>
              <a:rPr lang="de-DE" dirty="0" err="1"/>
              <a:t>counting</a:t>
            </a:r>
            <a:r>
              <a:rPr lang="de-DE" dirty="0"/>
              <a:t> </a:t>
            </a:r>
            <a:r>
              <a:rPr lang="de-DE" dirty="0" err="1"/>
              <a:t>the</a:t>
            </a:r>
            <a:r>
              <a:rPr lang="de-DE" dirty="0"/>
              <a:t> </a:t>
            </a:r>
            <a:r>
              <a:rPr lang="de-DE" dirty="0" err="1"/>
              <a:t>conensation</a:t>
            </a:r>
            <a:r>
              <a:rPr lang="de-DE" dirty="0"/>
              <a:t> </a:t>
            </a:r>
            <a:r>
              <a:rPr lang="de-DE" dirty="0" err="1"/>
              <a:t>enthalpy</a:t>
            </a:r>
            <a:r>
              <a:rPr lang="de-DE" dirty="0"/>
              <a:t> </a:t>
            </a:r>
            <a:r>
              <a:rPr lang="de-DE" dirty="0" err="1"/>
              <a:t>of</a:t>
            </a:r>
            <a:r>
              <a:rPr lang="de-DE" dirty="0"/>
              <a:t> </a:t>
            </a:r>
            <a:r>
              <a:rPr lang="de-DE" dirty="0" err="1"/>
              <a:t>water</a:t>
            </a:r>
            <a:r>
              <a:rPr lang="de-DE" dirty="0"/>
              <a:t> </a:t>
            </a:r>
            <a:r>
              <a:rPr lang="de-DE" dirty="0" err="1"/>
              <a:t>vapor</a:t>
            </a:r>
            <a:r>
              <a:rPr lang="de-DE" dirty="0"/>
              <a:t> </a:t>
            </a:r>
            <a:r>
              <a:rPr lang="de-DE" dirty="0" err="1"/>
              <a:t>contained</a:t>
            </a:r>
            <a:r>
              <a:rPr lang="de-DE" dirty="0"/>
              <a:t> in </a:t>
            </a:r>
            <a:r>
              <a:rPr lang="de-DE" dirty="0" err="1"/>
              <a:t>the</a:t>
            </a:r>
            <a:r>
              <a:rPr lang="de-DE" dirty="0"/>
              <a:t> </a:t>
            </a:r>
            <a:r>
              <a:rPr lang="de-DE" dirty="0" err="1"/>
              <a:t>exhaust</a:t>
            </a:r>
            <a:r>
              <a:rPr lang="de-DE" dirty="0"/>
              <a:t> gas).</a:t>
            </a:r>
          </a:p>
          <a:p>
            <a:pPr marL="285750" indent="-285750">
              <a:buClr>
                <a:srgbClr val="C00000"/>
              </a:buClr>
              <a:buFont typeface="Arial" panose="020B0604020202020204" pitchFamily="34" charset="0"/>
              <a:buChar char="•"/>
            </a:pPr>
            <a:endParaRPr lang="de-DE" dirty="0"/>
          </a:p>
          <a:p>
            <a:pPr marL="285750" indent="-285750">
              <a:buClr>
                <a:srgbClr val="C00000"/>
              </a:buClr>
              <a:buFont typeface="Arial" panose="020B0604020202020204" pitchFamily="34" charset="0"/>
              <a:buChar char="•"/>
            </a:pPr>
            <a:r>
              <a:rPr lang="de-DE" dirty="0"/>
              <a:t>Upper </a:t>
            </a:r>
            <a:r>
              <a:rPr lang="de-DE" dirty="0" err="1"/>
              <a:t>Heating</a:t>
            </a:r>
            <a:r>
              <a:rPr lang="de-DE" dirty="0"/>
              <a:t> Value </a:t>
            </a:r>
            <a:r>
              <a:rPr lang="de-DE" dirty="0" err="1"/>
              <a:t>H</a:t>
            </a:r>
            <a:r>
              <a:rPr lang="de-DE" baseline="-25000" dirty="0" err="1"/>
              <a:t>s</a:t>
            </a:r>
            <a:r>
              <a:rPr lang="de-DE" dirty="0"/>
              <a:t> (</a:t>
            </a:r>
            <a:r>
              <a:rPr lang="de-DE" dirty="0" err="1"/>
              <a:t>Gross</a:t>
            </a:r>
            <a:r>
              <a:rPr lang="de-DE" dirty="0"/>
              <a:t> </a:t>
            </a:r>
            <a:r>
              <a:rPr lang="de-DE" dirty="0" err="1"/>
              <a:t>Calorific</a:t>
            </a:r>
            <a:r>
              <a:rPr lang="de-DE" dirty="0"/>
              <a:t> Value): </a:t>
            </a:r>
            <a:r>
              <a:rPr lang="de-DE" dirty="0" err="1"/>
              <a:t>condensation</a:t>
            </a:r>
            <a:r>
              <a:rPr lang="de-DE" dirty="0"/>
              <a:t> </a:t>
            </a:r>
            <a:r>
              <a:rPr lang="de-DE" dirty="0" err="1"/>
              <a:t>enthalpy</a:t>
            </a:r>
            <a:r>
              <a:rPr lang="de-DE" dirty="0"/>
              <a:t> </a:t>
            </a:r>
            <a:r>
              <a:rPr lang="de-DE" dirty="0" err="1"/>
              <a:t>of</a:t>
            </a:r>
            <a:r>
              <a:rPr lang="de-DE" dirty="0"/>
              <a:t> </a:t>
            </a:r>
            <a:r>
              <a:rPr lang="de-DE" dirty="0" err="1"/>
              <a:t>water</a:t>
            </a:r>
            <a:r>
              <a:rPr lang="de-DE" dirty="0"/>
              <a:t> </a:t>
            </a:r>
            <a:r>
              <a:rPr lang="de-DE" dirty="0" err="1"/>
              <a:t>vapor</a:t>
            </a:r>
            <a:r>
              <a:rPr lang="de-DE" dirty="0"/>
              <a:t> (2.44 MJ/kg at 25°C) </a:t>
            </a:r>
            <a:r>
              <a:rPr lang="de-DE" dirty="0" err="1"/>
              <a:t>is</a:t>
            </a:r>
            <a:r>
              <a:rPr lang="de-DE" dirty="0"/>
              <a:t> </a:t>
            </a:r>
            <a:r>
              <a:rPr lang="de-DE" dirty="0" err="1"/>
              <a:t>included</a:t>
            </a:r>
            <a:r>
              <a:rPr lang="de-DE" dirty="0"/>
              <a:t>.</a:t>
            </a:r>
          </a:p>
          <a:p>
            <a:pPr marL="266700" indent="0"/>
            <a:r>
              <a:rPr lang="de-DE" dirty="0" err="1"/>
              <a:t>For</a:t>
            </a:r>
            <a:r>
              <a:rPr lang="de-DE" dirty="0"/>
              <a:t> </a:t>
            </a:r>
            <a:r>
              <a:rPr lang="de-DE" dirty="0" err="1"/>
              <a:t>methane</a:t>
            </a:r>
            <a:r>
              <a:rPr lang="de-DE" dirty="0"/>
              <a:t> </a:t>
            </a:r>
            <a:r>
              <a:rPr lang="de-DE" dirty="0" err="1"/>
              <a:t>H</a:t>
            </a:r>
            <a:r>
              <a:rPr lang="de-DE" baseline="-25000" dirty="0" err="1"/>
              <a:t>s</a:t>
            </a:r>
            <a:r>
              <a:rPr lang="de-DE" dirty="0"/>
              <a:t> </a:t>
            </a:r>
            <a:r>
              <a:rPr lang="de-DE" dirty="0" err="1"/>
              <a:t>is</a:t>
            </a:r>
            <a:r>
              <a:rPr lang="de-DE" dirty="0"/>
              <a:t> 111% </a:t>
            </a:r>
            <a:r>
              <a:rPr lang="de-DE" dirty="0" err="1"/>
              <a:t>of</a:t>
            </a:r>
            <a:r>
              <a:rPr lang="de-DE" dirty="0"/>
              <a:t> H</a:t>
            </a:r>
            <a:r>
              <a:rPr lang="de-DE" baseline="-25000" dirty="0"/>
              <a:t>i</a:t>
            </a:r>
            <a:r>
              <a:rPr lang="de-DE" dirty="0"/>
              <a:t>.</a:t>
            </a:r>
          </a:p>
        </p:txBody>
      </p:sp>
      <p:sp>
        <p:nvSpPr>
          <p:cNvPr id="5" name="Foliennummernplatzhalter 4"/>
          <p:cNvSpPr>
            <a:spLocks noGrp="1"/>
          </p:cNvSpPr>
          <p:nvPr>
            <p:ph type="sldNum" sz="quarter" idx="11"/>
          </p:nvPr>
        </p:nvSpPr>
        <p:spPr/>
        <p:txBody>
          <a:bodyPr/>
          <a:lstStyle/>
          <a:p>
            <a:r>
              <a:rPr lang="de-DE" dirty="0"/>
              <a:t>Seite </a:t>
            </a:r>
            <a:fld id="{E66A7B7C-08CC-4993-82C8-3B54832252F2}" type="slidenum">
              <a:rPr lang="de-DE" smtClean="0"/>
              <a:pPr/>
              <a:t>7</a:t>
            </a:fld>
            <a:endParaRPr lang="de-DE" dirty="0"/>
          </a:p>
        </p:txBody>
      </p:sp>
      <p:sp>
        <p:nvSpPr>
          <p:cNvPr id="7" name="Title 6">
            <a:extLst>
              <a:ext uri="{FF2B5EF4-FFF2-40B4-BE49-F238E27FC236}">
                <a16:creationId xmlns:a16="http://schemas.microsoft.com/office/drawing/2014/main" id="{D6CE26F4-29C0-6546-BDD7-E8E5DAF216A3}"/>
              </a:ext>
            </a:extLst>
          </p:cNvPr>
          <p:cNvSpPr>
            <a:spLocks noGrp="1"/>
          </p:cNvSpPr>
          <p:nvPr>
            <p:ph type="title"/>
          </p:nvPr>
        </p:nvSpPr>
        <p:spPr>
          <a:xfrm>
            <a:off x="539750" y="1379753"/>
            <a:ext cx="8061325" cy="358560"/>
          </a:xfrm>
        </p:spPr>
        <p:txBody>
          <a:bodyPr/>
          <a:lstStyle/>
          <a:p>
            <a:r>
              <a:rPr lang="en-US" dirty="0"/>
              <a:t>Upper and lower calorific/heating values</a:t>
            </a:r>
          </a:p>
        </p:txBody>
      </p:sp>
    </p:spTree>
    <p:extLst>
      <p:ext uri="{BB962C8B-B14F-4D97-AF65-F5344CB8AC3E}">
        <p14:creationId xmlns:p14="http://schemas.microsoft.com/office/powerpoint/2010/main" val="3185454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endParaRPr lang="de-DE" dirty="0"/>
          </a:p>
          <a:p>
            <a:pPr marL="0" indent="0"/>
            <a:endParaRPr lang="de-DE" dirty="0"/>
          </a:p>
          <a:p>
            <a:pPr marL="0" indent="0"/>
            <a:endParaRPr lang="de-DE" dirty="0"/>
          </a:p>
          <a:p>
            <a:pPr marL="0" indent="0"/>
            <a:endParaRPr lang="de-DE" dirty="0"/>
          </a:p>
          <a:p>
            <a:pPr marL="0" indent="0"/>
            <a:endParaRPr lang="de-DE" dirty="0"/>
          </a:p>
          <a:p>
            <a:pPr marL="0" indent="0"/>
            <a:endParaRPr lang="de-DE" dirty="0"/>
          </a:p>
          <a:p>
            <a:pPr marL="0" indent="0"/>
            <a:endParaRPr lang="de-DE" dirty="0"/>
          </a:p>
          <a:p>
            <a:pPr marL="0" indent="0"/>
            <a:endParaRPr lang="de-DE" dirty="0"/>
          </a:p>
          <a:p>
            <a:pPr marL="0" indent="0"/>
            <a:endParaRPr lang="de-DE" dirty="0"/>
          </a:p>
          <a:p>
            <a:pPr marL="0" indent="0"/>
            <a:endParaRPr lang="de-DE" dirty="0"/>
          </a:p>
          <a:p>
            <a:pPr marL="0" indent="0"/>
            <a:endParaRPr lang="de-DE" dirty="0"/>
          </a:p>
          <a:p>
            <a:pPr marL="0" indent="0" algn="r"/>
            <a:endParaRPr lang="de-DE" sz="1200" dirty="0"/>
          </a:p>
          <a:p>
            <a:pPr marL="0" indent="0" algn="r"/>
            <a:endParaRPr lang="de-DE" sz="1200" dirty="0"/>
          </a:p>
          <a:p>
            <a:pPr marL="0" indent="0" algn="r"/>
            <a:r>
              <a:rPr lang="de-DE" sz="1200" dirty="0"/>
              <a:t>© Prof. Dr. Georg Erdmann</a:t>
            </a:r>
          </a:p>
          <a:p>
            <a:pPr marL="0" indent="0" algn="r"/>
            <a:r>
              <a:rPr lang="de-DE" dirty="0"/>
              <a:t>                                                  </a:t>
            </a:r>
            <a:r>
              <a:rPr lang="de-DE" sz="1400" dirty="0"/>
              <a:t>                                                                                                                         </a:t>
            </a:r>
            <a:endParaRPr lang="de-DE" dirty="0"/>
          </a:p>
        </p:txBody>
      </p:sp>
      <p:sp>
        <p:nvSpPr>
          <p:cNvPr id="5" name="Foliennummernplatzhalter 4"/>
          <p:cNvSpPr>
            <a:spLocks noGrp="1"/>
          </p:cNvSpPr>
          <p:nvPr>
            <p:ph type="sldNum" sz="quarter" idx="11"/>
          </p:nvPr>
        </p:nvSpPr>
        <p:spPr/>
        <p:txBody>
          <a:bodyPr/>
          <a:lstStyle/>
          <a:p>
            <a:r>
              <a:rPr lang="de-DE" dirty="0"/>
              <a:t>Seite </a:t>
            </a:r>
            <a:fld id="{E66A7B7C-08CC-4993-82C8-3B54832252F2}" type="slidenum">
              <a:rPr lang="de-DE" smtClean="0"/>
              <a:pPr/>
              <a:t>8</a:t>
            </a:fld>
            <a:endParaRPr lang="de-DE" dirty="0"/>
          </a:p>
        </p:txBody>
      </p:sp>
      <p:sp>
        <p:nvSpPr>
          <p:cNvPr id="7" name="Title 6">
            <a:extLst>
              <a:ext uri="{FF2B5EF4-FFF2-40B4-BE49-F238E27FC236}">
                <a16:creationId xmlns:a16="http://schemas.microsoft.com/office/drawing/2014/main" id="{D6CE26F4-29C0-6546-BDD7-E8E5DAF216A3}"/>
              </a:ext>
            </a:extLst>
          </p:cNvPr>
          <p:cNvSpPr>
            <a:spLocks noGrp="1"/>
          </p:cNvSpPr>
          <p:nvPr>
            <p:ph type="title"/>
          </p:nvPr>
        </p:nvSpPr>
        <p:spPr>
          <a:xfrm>
            <a:off x="539750" y="1379753"/>
            <a:ext cx="8061325" cy="358560"/>
          </a:xfrm>
        </p:spPr>
        <p:txBody>
          <a:bodyPr/>
          <a:lstStyle/>
          <a:p>
            <a:r>
              <a:rPr lang="en-US" dirty="0"/>
              <a:t>Lower calorific value of energy fuels</a:t>
            </a:r>
          </a:p>
        </p:txBody>
      </p:sp>
      <p:pic>
        <p:nvPicPr>
          <p:cNvPr id="2" name="Grafik 1">
            <a:extLst>
              <a:ext uri="{FF2B5EF4-FFF2-40B4-BE49-F238E27FC236}">
                <a16:creationId xmlns:a16="http://schemas.microsoft.com/office/drawing/2014/main" id="{0D2D67EA-E466-411A-8C24-EE56293C1C41}"/>
              </a:ext>
            </a:extLst>
          </p:cNvPr>
          <p:cNvPicPr>
            <a:picLocks noChangeAspect="1"/>
          </p:cNvPicPr>
          <p:nvPr/>
        </p:nvPicPr>
        <p:blipFill>
          <a:blip r:embed="rId3"/>
          <a:stretch>
            <a:fillRect/>
          </a:stretch>
        </p:blipFill>
        <p:spPr>
          <a:xfrm>
            <a:off x="1043707" y="1761243"/>
            <a:ext cx="6713996" cy="4349831"/>
          </a:xfrm>
          <a:prstGeom prst="rect">
            <a:avLst/>
          </a:prstGeom>
        </p:spPr>
      </p:pic>
    </p:spTree>
    <p:extLst>
      <p:ext uri="{BB962C8B-B14F-4D97-AF65-F5344CB8AC3E}">
        <p14:creationId xmlns:p14="http://schemas.microsoft.com/office/powerpoint/2010/main" val="2493532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endParaRPr lang="de-DE" dirty="0"/>
          </a:p>
          <a:p>
            <a:pPr marL="0" indent="0"/>
            <a:endParaRPr lang="de-DE" dirty="0"/>
          </a:p>
          <a:p>
            <a:pPr marL="0" indent="0"/>
            <a:endParaRPr lang="de-DE" dirty="0"/>
          </a:p>
          <a:p>
            <a:pPr marL="0" indent="0"/>
            <a:endParaRPr lang="de-DE" dirty="0"/>
          </a:p>
          <a:p>
            <a:pPr marL="0" indent="0"/>
            <a:endParaRPr lang="de-DE" dirty="0"/>
          </a:p>
          <a:p>
            <a:pPr marL="0" indent="0"/>
            <a:endParaRPr lang="de-DE" dirty="0"/>
          </a:p>
          <a:p>
            <a:pPr marL="0" indent="0"/>
            <a:r>
              <a:rPr lang="de-DE" dirty="0"/>
              <a:t>                                                                                           </a:t>
            </a:r>
            <a:endParaRPr lang="de-DE" sz="1200" dirty="0"/>
          </a:p>
          <a:p>
            <a:pPr marL="0" indent="0"/>
            <a:endParaRPr lang="en-US" dirty="0"/>
          </a:p>
          <a:p>
            <a:pPr marL="0" indent="0"/>
            <a:endParaRPr lang="en-US" dirty="0"/>
          </a:p>
        </p:txBody>
      </p:sp>
      <p:sp>
        <p:nvSpPr>
          <p:cNvPr id="5" name="Foliennummernplatzhalter 4"/>
          <p:cNvSpPr>
            <a:spLocks noGrp="1"/>
          </p:cNvSpPr>
          <p:nvPr>
            <p:ph type="sldNum" sz="quarter" idx="11"/>
          </p:nvPr>
        </p:nvSpPr>
        <p:spPr/>
        <p:txBody>
          <a:bodyPr/>
          <a:lstStyle/>
          <a:p>
            <a:r>
              <a:rPr lang="de-DE"/>
              <a:t>Seite </a:t>
            </a:r>
            <a:fld id="{E66A7B7C-08CC-4993-82C8-3B54832252F2}" type="slidenum">
              <a:rPr lang="de-DE" smtClean="0"/>
              <a:pPr/>
              <a:t>9</a:t>
            </a:fld>
            <a:endParaRPr lang="de-DE"/>
          </a:p>
        </p:txBody>
      </p:sp>
      <p:sp>
        <p:nvSpPr>
          <p:cNvPr id="7" name="Title 6">
            <a:extLst>
              <a:ext uri="{FF2B5EF4-FFF2-40B4-BE49-F238E27FC236}">
                <a16:creationId xmlns:a16="http://schemas.microsoft.com/office/drawing/2014/main" id="{D6CE26F4-29C0-6546-BDD7-E8E5DAF216A3}"/>
              </a:ext>
            </a:extLst>
          </p:cNvPr>
          <p:cNvSpPr>
            <a:spLocks noGrp="1"/>
          </p:cNvSpPr>
          <p:nvPr>
            <p:ph type="title"/>
          </p:nvPr>
        </p:nvSpPr>
        <p:spPr>
          <a:xfrm>
            <a:off x="539750" y="1379753"/>
            <a:ext cx="8061325" cy="358560"/>
          </a:xfrm>
        </p:spPr>
        <p:txBody>
          <a:bodyPr/>
          <a:lstStyle/>
          <a:p>
            <a:r>
              <a:rPr lang="en-US" dirty="0"/>
              <a:t>Energy units</a:t>
            </a:r>
          </a:p>
        </p:txBody>
      </p:sp>
      <p:pic>
        <p:nvPicPr>
          <p:cNvPr id="8" name="Grafik 7">
            <a:extLst>
              <a:ext uri="{FF2B5EF4-FFF2-40B4-BE49-F238E27FC236}">
                <a16:creationId xmlns:a16="http://schemas.microsoft.com/office/drawing/2014/main" id="{A6D4C8A9-A74E-42B1-89C9-84769495E61F}"/>
              </a:ext>
            </a:extLst>
          </p:cNvPr>
          <p:cNvPicPr>
            <a:picLocks noChangeAspect="1"/>
          </p:cNvPicPr>
          <p:nvPr/>
        </p:nvPicPr>
        <p:blipFill>
          <a:blip r:embed="rId3"/>
          <a:stretch>
            <a:fillRect/>
          </a:stretch>
        </p:blipFill>
        <p:spPr>
          <a:xfrm>
            <a:off x="980839" y="2048200"/>
            <a:ext cx="7326338" cy="3680341"/>
          </a:xfrm>
          <a:prstGeom prst="rect">
            <a:avLst/>
          </a:prstGeom>
        </p:spPr>
      </p:pic>
      <p:sp>
        <p:nvSpPr>
          <p:cNvPr id="4" name="Textfeld 3">
            <a:extLst>
              <a:ext uri="{FF2B5EF4-FFF2-40B4-BE49-F238E27FC236}">
                <a16:creationId xmlns:a16="http://schemas.microsoft.com/office/drawing/2014/main" id="{21A572FA-73BB-48FE-9DCF-209A8FC2418A}"/>
              </a:ext>
            </a:extLst>
          </p:cNvPr>
          <p:cNvSpPr txBox="1"/>
          <p:nvPr/>
        </p:nvSpPr>
        <p:spPr>
          <a:xfrm>
            <a:off x="4644008" y="6093296"/>
            <a:ext cx="3240361" cy="461665"/>
          </a:xfrm>
          <a:prstGeom prst="rect">
            <a:avLst/>
          </a:prstGeom>
          <a:noFill/>
        </p:spPr>
        <p:txBody>
          <a:bodyPr wrap="square" rtlCol="0">
            <a:spAutoFit/>
          </a:bodyPr>
          <a:lstStyle/>
          <a:p>
            <a:r>
              <a:rPr lang="de-DE" sz="1200" dirty="0"/>
              <a:t>Source: Zweifel / </a:t>
            </a:r>
            <a:r>
              <a:rPr lang="de-DE" sz="1200" dirty="0" err="1"/>
              <a:t>Praktiknjo</a:t>
            </a:r>
            <a:r>
              <a:rPr lang="de-DE" sz="1200" dirty="0"/>
              <a:t> / Erdmann, 2017</a:t>
            </a:r>
            <a:r>
              <a:rPr lang="en-US" sz="1200" dirty="0"/>
              <a:t> </a:t>
            </a:r>
          </a:p>
          <a:p>
            <a:endParaRPr lang="de-DE" dirty="0"/>
          </a:p>
        </p:txBody>
      </p:sp>
      <mc:AlternateContent xmlns:mc="http://schemas.openxmlformats.org/markup-compatibility/2006" xmlns:p14="http://schemas.microsoft.com/office/powerpoint/2010/main">
        <mc:Choice Requires="p14">
          <p:contentPart p14:bwMode="auto" r:id="rId4">
            <p14:nvContentPartPr>
              <p14:cNvPr id="6" name="Freihand 5">
                <a:extLst>
                  <a:ext uri="{FF2B5EF4-FFF2-40B4-BE49-F238E27FC236}">
                    <a16:creationId xmlns:a16="http://schemas.microsoft.com/office/drawing/2014/main" id="{9D0C25FA-3653-4E86-A551-E86EB02AAE56}"/>
                  </a:ext>
                </a:extLst>
              </p14:cNvPr>
              <p14:cNvContentPartPr/>
              <p14:nvPr/>
            </p14:nvContentPartPr>
            <p14:xfrm>
              <a:off x="859680" y="4394880"/>
              <a:ext cx="1070640" cy="1254240"/>
            </p14:xfrm>
          </p:contentPart>
        </mc:Choice>
        <mc:Fallback xmlns="">
          <p:pic>
            <p:nvPicPr>
              <p:cNvPr id="6" name="Freihand 5">
                <a:extLst>
                  <a:ext uri="{FF2B5EF4-FFF2-40B4-BE49-F238E27FC236}">
                    <a16:creationId xmlns:a16="http://schemas.microsoft.com/office/drawing/2014/main" id="{9D0C25FA-3653-4E86-A551-E86EB02AAE56}"/>
                  </a:ext>
                </a:extLst>
              </p:cNvPr>
              <p:cNvPicPr/>
              <p:nvPr/>
            </p:nvPicPr>
            <p:blipFill>
              <a:blip r:embed="rId5"/>
              <a:stretch>
                <a:fillRect/>
              </a:stretch>
            </p:blipFill>
            <p:spPr>
              <a:xfrm>
                <a:off x="850320" y="4385520"/>
                <a:ext cx="1089360" cy="1272960"/>
              </a:xfrm>
              <a:prstGeom prst="rect">
                <a:avLst/>
              </a:prstGeom>
            </p:spPr>
          </p:pic>
        </mc:Fallback>
      </mc:AlternateContent>
    </p:spTree>
    <p:extLst>
      <p:ext uri="{BB962C8B-B14F-4D97-AF65-F5344CB8AC3E}">
        <p14:creationId xmlns:p14="http://schemas.microsoft.com/office/powerpoint/2010/main" val="3842610988"/>
      </p:ext>
    </p:extLst>
  </p:cSld>
  <p:clrMapOvr>
    <a:masterClrMapping/>
  </p:clrMapOvr>
</p:sld>
</file>

<file path=ppt/theme/theme1.xml><?xml version="1.0" encoding="utf-8"?>
<a:theme xmlns:a="http://schemas.openxmlformats.org/drawingml/2006/main" name="Technische Universität Berlin | PowerPoint Master">
  <a:themeElements>
    <a:clrScheme name="Technische Universität Berlin | PowerPoint Master 1">
      <a:dk1>
        <a:srgbClr val="000000"/>
      </a:dk1>
      <a:lt1>
        <a:srgbClr val="FFFFFF"/>
      </a:lt1>
      <a:dk2>
        <a:srgbClr val="C50E1F"/>
      </a:dk2>
      <a:lt2>
        <a:srgbClr val="B2B2B2"/>
      </a:lt2>
      <a:accent1>
        <a:srgbClr val="717171"/>
      </a:accent1>
      <a:accent2>
        <a:srgbClr val="177191"/>
      </a:accent2>
      <a:accent3>
        <a:srgbClr val="FFFFFF"/>
      </a:accent3>
      <a:accent4>
        <a:srgbClr val="000000"/>
      </a:accent4>
      <a:accent5>
        <a:srgbClr val="BBBBBB"/>
      </a:accent5>
      <a:accent6>
        <a:srgbClr val="146683"/>
      </a:accent6>
      <a:hlink>
        <a:srgbClr val="53BDE3"/>
      </a:hlink>
      <a:folHlink>
        <a:srgbClr val="99CC00"/>
      </a:folHlink>
    </a:clrScheme>
    <a:fontScheme name="Technische Universität Berlin | PowerPoint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tx2"/>
        </a:solidFill>
        <a:ln w="952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Technische Universität Berlin | PowerPoint Master 1">
        <a:dk1>
          <a:srgbClr val="000000"/>
        </a:dk1>
        <a:lt1>
          <a:srgbClr val="FFFFFF"/>
        </a:lt1>
        <a:dk2>
          <a:srgbClr val="C50E1F"/>
        </a:dk2>
        <a:lt2>
          <a:srgbClr val="B2B2B2"/>
        </a:lt2>
        <a:accent1>
          <a:srgbClr val="717171"/>
        </a:accent1>
        <a:accent2>
          <a:srgbClr val="177191"/>
        </a:accent2>
        <a:accent3>
          <a:srgbClr val="FFFFFF"/>
        </a:accent3>
        <a:accent4>
          <a:srgbClr val="000000"/>
        </a:accent4>
        <a:accent5>
          <a:srgbClr val="BBBBBB"/>
        </a:accent5>
        <a:accent6>
          <a:srgbClr val="146683"/>
        </a:accent6>
        <a:hlink>
          <a:srgbClr val="53BDE3"/>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TU_PPT_Master_ohneBild_HDL-zweizeilig</Template>
  <TotalTime>0</TotalTime>
  <Words>1892</Words>
  <Application>Microsoft Office PowerPoint</Application>
  <PresentationFormat>Bildschirmpräsentation (4:3)</PresentationFormat>
  <Paragraphs>360</Paragraphs>
  <Slides>27</Slides>
  <Notes>19</Notes>
  <HiddenSlides>0</HiddenSlides>
  <MMClips>0</MMClips>
  <ScaleCrop>false</ScaleCrop>
  <HeadingPairs>
    <vt:vector size="6" baseType="variant">
      <vt:variant>
        <vt:lpstr>Verwendete Schriftarten</vt:lpstr>
      </vt:variant>
      <vt:variant>
        <vt:i4>1</vt:i4>
      </vt:variant>
      <vt:variant>
        <vt:lpstr>Design</vt:lpstr>
      </vt:variant>
      <vt:variant>
        <vt:i4>1</vt:i4>
      </vt:variant>
      <vt:variant>
        <vt:lpstr>Folientitel</vt:lpstr>
      </vt:variant>
      <vt:variant>
        <vt:i4>27</vt:i4>
      </vt:variant>
    </vt:vector>
  </HeadingPairs>
  <TitlesOfParts>
    <vt:vector size="29" baseType="lpstr">
      <vt:lpstr>Arial</vt:lpstr>
      <vt:lpstr>Technische Universität Berlin | PowerPoint Master</vt:lpstr>
      <vt:lpstr>Integrated course „Energy Economics“ - Energy Balances -</vt:lpstr>
      <vt:lpstr>Outline</vt:lpstr>
      <vt:lpstr>Introduction: Energy economics</vt:lpstr>
      <vt:lpstr>Primary and secondary energy sources</vt:lpstr>
      <vt:lpstr>Classification of Energy Sources</vt:lpstr>
      <vt:lpstr>Measuring primary energy</vt:lpstr>
      <vt:lpstr>Upper and lower calorific/heating values</vt:lpstr>
      <vt:lpstr>Lower calorific value of energy fuels</vt:lpstr>
      <vt:lpstr>Energy units</vt:lpstr>
      <vt:lpstr>Example: Energy units conversion</vt:lpstr>
      <vt:lpstr>Unit Prefixes</vt:lpstr>
      <vt:lpstr>Energy conversion efficiency</vt:lpstr>
      <vt:lpstr>Energy flow chart</vt:lpstr>
      <vt:lpstr>Terms and definitions</vt:lpstr>
      <vt:lpstr>Energy Balances: Energy flow chart for Germany in 2018</vt:lpstr>
      <vt:lpstr>Energy balance structure (AGEB)</vt:lpstr>
      <vt:lpstr>EU Energy Balance: Simplified structure</vt:lpstr>
      <vt:lpstr>Accounting for RES</vt:lpstr>
      <vt:lpstr>Energy Balance: Cumulated energy requirement</vt:lpstr>
      <vt:lpstr>Task 1)  Basics  </vt:lpstr>
      <vt:lpstr>Task 1)  Basics  </vt:lpstr>
      <vt:lpstr>Task 1)  Basics  </vt:lpstr>
      <vt:lpstr>Task 2)  German Energy Balance of 2015  </vt:lpstr>
      <vt:lpstr>Task 2)  German Energy Balance of 2015  </vt:lpstr>
      <vt:lpstr>Energy units</vt:lpstr>
      <vt:lpstr>Task 2)  German Energy Balance of 2015  </vt:lpstr>
      <vt:lpstr>Task 2)  German Energy Balance of 2015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EnSys_SS19_LP</dc:title>
  <dc:creator>David Schröder</dc:creator>
  <cp:lastModifiedBy>Elena Timofeeva</cp:lastModifiedBy>
  <cp:revision>615</cp:revision>
  <cp:lastPrinted>2019-05-29T15:10:21Z</cp:lastPrinted>
  <dcterms:created xsi:type="dcterms:W3CDTF">2013-12-11T15:42:54Z</dcterms:created>
  <dcterms:modified xsi:type="dcterms:W3CDTF">2021-05-10T09:48:00Z</dcterms:modified>
</cp:coreProperties>
</file>