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6" r:id="rId2"/>
    <p:sldId id="342" r:id="rId3"/>
    <p:sldId id="368" r:id="rId4"/>
    <p:sldId id="402" r:id="rId5"/>
    <p:sldId id="401" r:id="rId6"/>
    <p:sldId id="370" r:id="rId7"/>
    <p:sldId id="400" r:id="rId8"/>
    <p:sldId id="374" r:id="rId9"/>
    <p:sldId id="371" r:id="rId10"/>
    <p:sldId id="406" r:id="rId11"/>
    <p:sldId id="385" r:id="rId12"/>
    <p:sldId id="386" r:id="rId13"/>
    <p:sldId id="407" r:id="rId14"/>
    <p:sldId id="387" r:id="rId15"/>
    <p:sldId id="457" r:id="rId16"/>
    <p:sldId id="388" r:id="rId17"/>
    <p:sldId id="459" r:id="rId18"/>
    <p:sldId id="390" r:id="rId19"/>
    <p:sldId id="461" r:id="rId20"/>
    <p:sldId id="391" r:id="rId21"/>
    <p:sldId id="392" r:id="rId22"/>
    <p:sldId id="395" r:id="rId23"/>
    <p:sldId id="393" r:id="rId24"/>
    <p:sldId id="394" r:id="rId25"/>
    <p:sldId id="398" r:id="rId26"/>
    <p:sldId id="397" r:id="rId27"/>
    <p:sldId id="396" r:id="rId28"/>
    <p:sldId id="411" r:id="rId29"/>
    <p:sldId id="433" r:id="rId30"/>
    <p:sldId id="437" r:id="rId31"/>
    <p:sldId id="375" r:id="rId32"/>
    <p:sldId id="378" r:id="rId33"/>
    <p:sldId id="376" r:id="rId34"/>
    <p:sldId id="377" r:id="rId35"/>
    <p:sldId id="379" r:id="rId36"/>
    <p:sldId id="384" r:id="rId37"/>
    <p:sldId id="382" r:id="rId38"/>
    <p:sldId id="451" r:id="rId39"/>
    <p:sldId id="449" r:id="rId40"/>
    <p:sldId id="438" r:id="rId41"/>
    <p:sldId id="439" r:id="rId42"/>
    <p:sldId id="450" r:id="rId43"/>
    <p:sldId id="441" r:id="rId44"/>
    <p:sldId id="434" r:id="rId45"/>
    <p:sldId id="435" r:id="rId46"/>
    <p:sldId id="424" r:id="rId47"/>
    <p:sldId id="412" r:id="rId48"/>
    <p:sldId id="414" r:id="rId49"/>
    <p:sldId id="420" r:id="rId50"/>
    <p:sldId id="421" r:id="rId51"/>
    <p:sldId id="415" r:id="rId52"/>
    <p:sldId id="422" r:id="rId53"/>
    <p:sldId id="418" r:id="rId54"/>
    <p:sldId id="419" r:id="rId55"/>
    <p:sldId id="432" r:id="rId56"/>
    <p:sldId id="431" r:id="rId57"/>
    <p:sldId id="429" r:id="rId58"/>
    <p:sldId id="456" r:id="rId59"/>
    <p:sldId id="448" r:id="rId60"/>
    <p:sldId id="447" r:id="rId61"/>
    <p:sldId id="430" r:id="rId62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F3"/>
    <a:srgbClr val="8064A2"/>
    <a:srgbClr val="B3A2C7"/>
    <a:srgbClr val="984807"/>
    <a:srgbClr val="FF6600"/>
    <a:srgbClr val="3E97B6"/>
    <a:srgbClr val="177191"/>
    <a:srgbClr val="BFBF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940" autoAdjust="0"/>
  </p:normalViewPr>
  <p:slideViewPr>
    <p:cSldViewPr>
      <p:cViewPr varScale="1">
        <p:scale>
          <a:sx n="90" d="100"/>
          <a:sy n="90" d="100"/>
        </p:scale>
        <p:origin x="12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10.02.2021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8T11:13:17.3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3100 13761 0,'0'0'0,"0"0"0,0 0 0,0 0 0</inkml:trace>
  <inkml:trace contextRef="#ctx0" brushRef="#br0" timeOffset="1099.08">5213 15366 0,'0'0'0,"0"0"0,0 0 16,0 0 15,0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1T11:00:58.25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3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21-02-11T11:03:03.646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1416 5361 332 0,'-3'-8'92'0,"3"-3"5"0,-6 1-24 16,6 4-31-16,-4-3-5 0,4 5-6 0,-5 0-5 15,5 4-4-15,-4 0-3 0,4 11-3 16,-4 4-2-16,4 7-1 0,-3 5-2 16,3 6-2-16,-5 5 0 0,5 2-1 15,-7 6-1-15,2 2-3 0,-5 1-1 16,1 2-2-16,-1 2 1 0,-4 1-1 15,-1-1-1-15,0-5 1 0,-1-4-1 16,-3-4 0-16,2-6-1 0,-1-7 0 16,0-3-1-16,-1-4 0 0,3-6 1 15,-1-1 0-15,-2-6 0 0,-1-7 0 0,1 0 1 16,-1-7-1-16,4-7 0 0,-3-1-1 16,1-5 0-16,3-2 1 0,4 3 0 15,1 0 0-15,4 0 1 0,0 5-1 16,6 2-1-16,0 1-1 0,6 5-5 15,1 2-5-15,2 4-12 0,1 0-96 16,0 0-97-16,8 0-242 0</inkml:trace>
  <inkml:trace contextRef="#ctx0" brushRef="#br0" timeOffset="337.65">1509 5390 361 0,'4'-10'86'16,"-2"2"4"-16,5 0-62 0,-4 3 0 15,-3-1 2-15,0 6-2 0,0 4-3 16,0 6-3-16,-3 7 0 0,-4 3 0 0,2 10-2 15,-3 2-1-15,-5 7 0 16,0 8-1-16,3 4-1 0,-1 3-2 0,0 0-2 16,6 0-3-16,5-5-3 0,0-4-1 15,10-9-2-15,4-8-2 0,-1-9 0 16,5-5-1-16,3-4 0 0,5-6-2 16,-2-4-2-16,0-10-6 0,2-3-8 15,-4-2-13-15,1-6-98 0,-9-5-102 16,2-2-248-16</inkml:trace>
  <inkml:trace contextRef="#ctx0" brushRef="#br0" timeOffset="718.54">1079 5634 497 0,'-12'-25'107'0,"8"1"2"15,4-7-82-15,6-1-9 0,10-4 1 16,8-2 2-16,3 3 4 0,3 1 2 16,3 1 2-16,5 4-1 0,0 7-3 15,2 3-6-15,-1 6-4 0,3 7-4 16,-2 6-3-16,-1 0-3 0,-2 3-3 16,4 1-3-16,-3 1-5 0,-1-1-8 0,-3-4-15 15,1-6-78-15,-6 0-35 0,1-1-99 16,-6-3-211-16</inkml:trace>
  <inkml:trace contextRef="#ctx0" brushRef="#br0" timeOffset="2331.06">1889 6082 354 0,'-6'0'79'0,"2"0"2"0,-2 0-50 16,2 0-18-16,0 0 2 0,-1 7 2 16,-2 3 4-16,3 4-1 0,-2 8 0 0,0 9 0 15,1 10 0-15,-2 9-4 0,-1 8-2 16,-1 3-2-16,1 6-3 0,-3 3-2 16,1-1-1-16,-3-2-3 0,1-5 0 15,4-6-1-15,-1-5 0 0,2-8 0 16,3-10 0-16,4-8-1 0,0-10 0 15,0-8 0-15,0-7 0 0,0-11 1 16,2-10-1-16,-2-12 1 0,9-12-1 16,-4-11 1-16,3-6 0 0,-1-8-1 15,0-8 0-15,2-1 0 0,-1 2-1 0,4 6 0 16,1 8 1-16,0 4 0 0,4 10 1 16,-1 13 2-16,4 12 0 0,-4 8 0 15,-1 9 1-15,0 3 1 0,-4 8 1 16,-2 3-1-16,-3 6 0 0,-6 5 0 15,2 3 0-15,-2 5 0 0,-7 2-2 16,0 0-1-16,0 4 0 0,-5 2-1 16,2-3-1-16,-4-3 1 0,3 1-1 15,-2-5 1-15,-3-4 0 0,1-5-2 0,1-6-3 16,1-3-4-16,2-6-6 0,1 0-6 16,4-11-11-16,1 0-95 0,5-3-95 15,5 0-233-15</inkml:trace>
  <inkml:trace contextRef="#ctx0" brushRef="#br0" timeOffset="2931.77">2058 6072 502 0,'-6'0'110'0,"-1"3"0"0,7-3-89 16,0 6-6-16,8-2-2 0,2 0-3 16,1 0-2-16,6-4-1 0,3 4-1 15,0-4-1-15,5 0-1 0,-4 0-1 16,2 0-1-16,-1 0 0 0,-2 0 1 16,0 0 0-16,-5 0 1 0,1 0 2 15,-3 0 0-15,-3 0 3 0,2 0 0 0,-4 0 1 16,-5 0 2-16,0 0 0 15,-3 3 1-15,0-3-1 0,0 7-1 0,-5-1-1 16,2 1-2-16,-5 5-1 0,2 4-2 16,-4 3-3-16,3 0 0 0,0 4-1 15,0-3 0-15,5 4-1 0,2-1 0 16,0-1 0-16,3-3-1 0,6 0 0 16,0-3-1-16,3-1-1 0,3-6-1 15,-1-4 1-15,0-5-1 0,4-3 1 16,-3-3 1-16,5-6 1 0,-7 1 1 15,5 0 0-15,-4 1 0 0,1 4 1 0,-2 1 0 16,-1 5 0-16,2 5-1 0,-3 1 1 16,2 2 0-16,-4 3-1 0,4 1 1 15,1-4-1-15,2 3 0 0,0-5 0 16,4-1 0-16,1-5-1 0,3 0 0 16,-4-10 0-16,-1-2 0 0,1-3 0 15,-4-2 0-15,0-3 0 0,-3 0 0 0,-3 1 0 16,-4-3 0-16,-6 0 1 0,0 1 0 15,-13 1 0-15,-1 2 0 0,-5 4 0 16,-1-1-1-16,-5 9 0 0,4 6-1 16,-2-4-3-16,0 4-3 0,3 6-7 15,0-2-7-15,8 5-12 0,3 1-64 16,-1 2-33-16,7 2-87 0,3 4-183 16</inkml:trace>
  <inkml:trace contextRef="#ctx0" brushRef="#br0" timeOffset="3367.07">3087 6104 442 0,'2'-8'111'0,"-2"-2"5"16,-2 5-68-16,-8-4-4 0,-2 2-4 16,-3 1-7-16,-6 1-5 0,7 5-6 15,-5 0-3-15,0 6-5 0,-1 6-2 16,1 2-2-16,0 13-2 0,4 2-1 15,1 4-1-15,1 3-2 0,1 0-1 16,5 1-2-16,7-3-3 0,0-9-2 16,0-4-1-16,7-6-2 0,5-8-1 15,1-7-2-15,1-14 0 0,4-5 0 0,4-9 1 16,3-6 1-16,0-7 1 16,3-2 2-16,0-3 1 0,-2 2 1 0,-5-4 2 15,-2-3 1-15,-4 3 0 0,-3-1 1 16,-6 0 1-16,-1 6 0 0,-5 6 2 15,0 9 0-15,2 9 0 0,-2 9 0 16,0 10 0-16,0 14 1 0,-6 9-1 16,4 11 0-16,-3 8-1 0,3 7 2 15,-5 11 1-15,-6 5-1 0,1-1-1 0,0 6 1 16,2-5-1-16,0-2 1 0,2-6-2 16,8-7 1-16,2-10-1 0,8-7-1 15,3-12 0-15,0-8-3 0,4-6-7 16,6-7-11-16,-2-11-6 0,0-6-113 15,0-7-111-15,4-5-275 0</inkml:trace>
  <inkml:trace contextRef="#ctx0" brushRef="#br0" timeOffset="4441.85">3809 5846 460 0,'-5'-8'103'0,"5"1"4"0,0 1-79 16,7 1-2-16,2 5-2 0,3-4 0 15,1 4-1-15,6 0-3 0,0 6-3 16,4-3-4-16,2 2-3 0,5 0-2 16,-1-5-3-16,6 6-2 0,0-6-1 15,-3 5-1-15,-2-5-1 0,-3 4-5 0,-6-4-7 16,-1 4-8-16,-8-4-10 0,-7 5-96 16,-5-5-96-16,-5 4-237 0</inkml:trace>
  <inkml:trace contextRef="#ctx0" brushRef="#br0" timeOffset="4620.7">3848 6113 392 0,'-5'7'105'0,"5"1"6"0,6-2-11 0,2-1-70 16,5-2-1-16,0-3-1 0,6 0-2 15,5 0-6-15,5 0-4 0,-1 0-4 16,8 0-4-16,0 0-5 0,0 5-8 15,1-5-13-15,-4 4-108 0,-4-4-105 0,-2 3-269 16</inkml:trace>
  <inkml:trace contextRef="#ctx0" brushRef="#br0" timeOffset="6364.52">5113 5545 288 0,'0'-9'74'16,"0"5"4"-16,0 4 5 0,0 0-63 0,-4 0 2 15,4 0 2-15,0 6 2 0,-4 4 2 16,1 3-3-16,-9 8-4 0,2 11-4 16,-3 14-2-16,-1 9-2 0,1 11-3 15,-4 7-2-15,0 12-2 0,2 4-2 16,4 5-1-16,-2-5-1 0,2-3 2 16,-3-4-1-16,3-7 1 0,4-10 0 15,0-6 1-15,1-11-1 0,-2-8 0 16,5-9-1-16,3-6 1 0,-3-9-1 15,3-4 1-15,0-8-1 0,0-4 1 0,0-10 0 16,6-9-1-16,-6-8 0 0,8-7 0 16,-2-13-1-16,-2-14-2 0,2-11-1 15,1-14-1-15,3-5-2 0,0-7 0 16,-1-8 0-16,8-5 0 0,3 9 1 16,4 8 0-16,1 13 2 0,-1 11 2 15,9 15 0-15,2 14 2 0,-2 17-1 0,-6 10 2 16,0 9 0-16,-1 9 0 0,-3 6 1 15,-6 6 1-15,-7 7-1 0,-3 2 1 16,-4 7 0-16,-3 2 0 0,-7 1 0 16,-2 6-1-16,-1-2 0 0,-5-1-1 15,-6 0 0-15,0-5-1 0,-2-4-1 16,3-3 0-16,-2-8 0 0,2-4 0 16,1-7-1-16,2-7 0 0,1 0-1 15,-1-7-2-15,0-1-3 0,4-4-3 16,2 1-6-16,-1 4-7 0,7 0-9 0,2 1-96 15,3 2-98-15,7 4-241 0</inkml:trace>
  <inkml:trace contextRef="#ctx0" brushRef="#br0" timeOffset="6605.55">5483 6070 442 0,'0'0'107'15,"-4"11"3"-15,-2 1-52 0,-3 6-34 0,-2 7 0 16,-2 3-1-16,-1 3-3 0,1 1-6 16,0 2-2-16,5-1-3 0,2-4-4 15,0-4-6-15,6-3-9 0,0-6-10 16,4-1-6-16,-1-10-96 0,6-5-96 15,3-9-233-15</inkml:trace>
  <inkml:trace contextRef="#ctx0" brushRef="#br0" timeOffset="6853.76">5511 5903 528 0,'-12'4'116'0,"10"0"1"16,2 1-95-16,0-1-3 0,0-4 0 0,0 3-2 16,0-3-5-16,0 0-3 0,0-6-2 15,0 0-2-15,0 1-3 0,0-3-1 16,0 1 1-16,2 1 1 0,-2 0 2 16,0 2 0-16,0 4 1 0,0 0 0 15,0 0-1-15,0 0-1 0,-2 0-7 16,2 6-11-16,0-1-15 0,0 0-103 0,0 0-103 15,0 0-262-15</inkml:trace>
  <inkml:trace contextRef="#ctx0" brushRef="#br0" timeOffset="7336.22">5719 6081 469 0,'-8'12'106'0,"-3"6"1"0,-1 2-73 15,1 3-17-15,-8 0-1 0,5 1 0 0,-2 0-2 16,0-1-2-16,3 1-2 0,-1-4-3 16,4-2-1-16,3-2-1 0,4-3-1 15,3-3-1-15,-6-3 1 0,6-7-1 16,0 0 1-16,7-8-1 0,5-4 0 16,2-2-1-16,5-4 0 0,7-5 0 15,-2-4 0-15,-1-2-1 0,4 5-1 16,-7 1 1-16,1-1 0 0,-1 8 1 0,-3 3 1 15,-2 5 0-15,3 5 2 0,-4 3 1 16,-2 6 0-16,-4 4-1 0,-3 2 1 16,-5 6-2-16,0 2 0 0,-6 1-1 15,1 1-1-15,-2-3-1 0,1 2 0 16,4-6 0-16,2-5-1 0,0-4-1 16,3-2 0-16,7-4-1 0,-1-4 1 15,7-4-1-15,-3 0 1 0,4-5 1 16,-3 0 0-16,-1-1 0 0,-1 0 1 0,-4 3 0 15,1 4 2-15,-5 4-1 0,2 3 2 16,-6 3-1-16,5 2 1 0,-5 3-1 16,0 2 0-16,2 2-1 0,-2-1 0 15,0 0-1-15,0-3 0 0,0 0 0 16,5-3-2-16,-3-1 0 0,5-4-1 16,4-4-1-16,3-5-2 0,3-7-7 15,1-2-14-15,1-4-107 0,0 0-105 0,-1 4-270 16</inkml:trace>
  <inkml:trace contextRef="#ctx0" brushRef="#br0" timeOffset="7929.94">6292 6080 518 0,'-6'0'115'0,"0"0"1"0,-1 6-91 15,0 6-8-15,-6 7-1 0,-5 10-2 16,-4 9-4-16,-3 10-1 0,2 6 1 16,-4 9-2-16,-4 4-1 0,1 3-1 15,8 5-3-15,1 2-1 0,1-4-2 16,3-6 0-16,2-3-1 0,8-10 0 16,2-9-1-16,3-11 0 0,2-10 0 15,-5-9 0-15,5-4-1 0,0-4 0 0,0-7 0 16,0-11 1-16,0-6 0 0,0-7 0 15,6-12 1-15,0-12 1 0,6-13-1 16,3-10-2-16,3-9-4 0,3-12 0 16,5 0-1-16,8 1 1 0,4 7-1 15,-2 9 4-15,2 13 4 0,0 13 5 16,2 17 2-16,-4 11 0 0,-10 16 0 0,-1 9 1 16,-6 8-2-16,-10 8-3 0,-3 5-1 15,-6 5 0-15,0 2 0 0,-7 6 0 16,-6 4 1-16,-6-4 1 0,-2-1 1 15,2-7 1-15,-2-2 2 0,-1-4-1 16,3-11 0-16,-1-6-1 0,7-7-1 0,1-5-2 16,1-7-4-16,3-4-3 0,6-3-6 15,-3-5-9-15,5 0-10 0,7 1-102 16,-7 3-101-16,7 5-252 0</inkml:trace>
  <inkml:trace contextRef="#ctx0" brushRef="#br0" timeOffset="9088.91">6856 5848 562 0,'-9'0'125'16,"1"0"1"-16,3 0-100 0,5-3-4 0,0 3-3 16,5-5-2-16,4-1-2 0,5 1 1 15,4-4 0-15,2 2 0 0,7 1-2 16,5-2-2-16,2 5-4 0,5 3-3 16,1 0-3-16,0 6-4 0,0 1-8 15,-7-1-11-15,-5 1-15 0,-2 1-107 16,-8-3-114-16,-9-5-275 0</inkml:trace>
  <inkml:trace contextRef="#ctx0" brushRef="#br0" timeOffset="9468.39">7731 5736 555 0,'0'0'118'0,"-4"0"0"0,4-4-91 16,0 0-20-16,4-3-1 0,-4-3 2 15,0 2 2-15,-3-3-1 0,-3 1 0 16,0 1 1-16,-8 2-1 0,0 2 0 15,-5 1-1-15,-3 4-1 0,-2 11 0 0,-3 5 0 16,1 1-1-16,2 11 0 0,1 6 1 16,6 3-1-16,1 5 1 0,8-3-1 15,3 0 0-15,5-4-1 0,0-5-2 16,9-4 0-16,7-8-2 0,4-5 0 16,8-3-2-16,4-5-5 0,7-5-9 15,0-4-14-15,-3-3-112 0,-1-3-112 16,-4-3-283-16</inkml:trace>
  <inkml:trace contextRef="#ctx0" brushRef="#br0" timeOffset="10088.03">8269 5280 484 0,'-16'0'108'0,"3"0"2"0,-7 8-84 16,-1 3-3-16,-8 7 0 0,-3 5-2 15,1 7-2-15,-1 9 1 0,0 7 1 16,2 12-2-16,3 9-3 0,8 9-3 16,-1 4-4-16,7 3-3 0,3-1-2 15,5-2-1-15,5-9-3 0,0-7 0 0,6-13-2 16,3-9-4-16,6-7-4 0,3-7-5 16,1-8-7-16,5-10-8 0,1-10 45 15,1 0-145-15,1-7-100 0,0-4-265 16</inkml:trace>
  <inkml:trace contextRef="#ctx0" brushRef="#br0" timeOffset="10579.87">8487 5439 485 0,'0'-5'107'0,"0"2"1"0,0 3-84 0,0 0-8 16,0 5-4-16,-5 7-1 0,0 7-3 15,-5 8-2-15,-1 8 0 0,-7 9 0 16,-3 7 0-16,-3 4 2 0,-1 0 1 16,2 0 3-16,-1-4 2 0,3-7 1 15,4-7 1-15,5-10-2 0,4-7-2 0,4-7-3 16,4-6-2-16,0-7-2 0,4 0-2 15,4-14-1-15,3-3 0 0,4-5 0 16,3-7 0-16,3-5-1 0,3-4 1 16,1-5-2-16,2-1 1 0,-1 2-1 15,3 0 1-15,-2 6-2 0,1 0-2 16,-5 5-5-16,-2 7-9 0,-1 3-10 16,-7 5-67-16,-5 3-40 0,-8 6-91 15,-8 7-198-15</inkml:trace>
  <inkml:trace contextRef="#ctx0" brushRef="#br0" timeOffset="10816.42">8365 5781 426 0,'8'10'104'0,"1"-2"5"0,1 2-69 16,-1 1 0-16,-1 0-1 0,1 1-4 15,1 4-4-15,-3-3-2 0,-1 3-2 16,0-1-1-16,1-2-4 0,-2 0-1 15,1-1-4-15,0-2-1 0,1-1-3 16,3-3-2-16,-1-6-1 0,4 0-2 16,2-5-1-16,5-3-1 0,1-7-2 15,3-2-6-15,3-4-8 0,3-5-8 16,-1 0-11-16,-2 0-15 0,-4 1-106 16,0 3-111-16,-6 6-266 0</inkml:trace>
  <inkml:trace contextRef="#ctx0" brushRef="#br0" timeOffset="11104.17">8627 6225 488 0,'0'7'120'15,"0"-7"6"-15,10 0-70 0,-1-5-9 16,1-5-1-16,7-6-4 0,2-5-5 16,5-6-6-16,3-9-5 0,2-9-5 15,1-11-8-15,2-9-5 0,-2-11-4 16,0-4-3-16,-4-5-2 0,-6-6-3 16,-5 0-1-16,-3 7-2 0,-6 6-2 0,-6 10-7 15,-5 11-6-15,-2 8-9 0,-1 16-14 16,-4 13-102-16,1 11-110 0,-2 14-265 15</inkml:trace>
  <inkml:trace contextRef="#ctx0" brushRef="#br0" timeOffset="12278.37">4961 5218 451 0,'0'-11'109'0,"0"11"5"16,-5-3-72-16,0 3-4 0,-2 5-4 15,-1 3-2-15,-3 6-5 0,0 12-3 0,-2 10-2 16,-4 10-2-16,-3 12-2 0,-2 17-1 16,2 19-1-16,-3 8-3 0,4 5-2 15,1 4-2-15,1 8-3 0,5-2-2 16,8-14-2-16,4-12-1 0,4-10-1 15,2-10 0-15,4-13-2 0,4-16-3 16,-1-7-4-16,0-8-7 0,-1-4-9 16,-3-9-15-16,3-6-103 0,-3-2-110 0,0-6-264 15</inkml:trace>
  <inkml:trace contextRef="#ctx0" brushRef="#br0" timeOffset="13114.67">9233 4996 452 0,'-8'-8'112'0,"-2"1"3"16,3 1-65-16,4 3-15 0,3 3-5 0,-5-5-5 15,5 5-7-15,0 6-3 0,5 2 0 16,1 6 0-16,1 10-1 0,0 13 0 15,-4 17 0-15,-3 15 1 0,-3 12-2 16,-10 12-4-16,-4 11-2 0,-9 11-3 16,-3-3-1-16,0 2-1 0,-3-5 0 15,0-3-1-15,4-6 1 0,-1-9-1 16,2-9 0-16,1-9 0 0,4-12 0 16,-2-9 0-16,1-7 0 0,3-10-1 15,1-9-5-15,5-7-6 0,2-7-10 16,5-6-15-16,4-6 62 0,3-9-167 0,0-5-114 15,9 0-290-15</inkml:trace>
  <inkml:trace contextRef="#ctx0" brushRef="#br0" timeOffset="14455.35">9489 5879 395 0,'7'-7'96'0,"-1"1"4"0,0-1-59 16,-2-3-6-16,0 1-1 0,-1 0-2 15,0 0-1-15,-3 2 0 0,0 1 0 16,0 3-2-16,0 3-3 0,-3 0-5 16,-1 0-5-16,-2 9-4 0,-1 1-4 15,-1 1-5-15,0 6 0 0,-1-1-2 0,1 0 0 16,1 0-1-16,1-3 1 0,1 0-1 15,5-4 0-15,-2-1-1 0,2-5 1 16,7-3-1-16,-2 0 1 0,1-6-1 16,0-1 1-16,0 0 0 0,-3-3 0 15,3 3 0-15,-6 0 1 0,2 1 0 16,-2 6-1-16,-4-4 1 0,0 4 0 16,-1 5 0-16,1 0 0 0,-2-1 0 0,1 0 0 15,-1 1-1-15,6-1 1 0,-5-4-1 16,5 0 0-16,5 0 1 0,0-11-1 15,3-1 0-15,0-1 1 0,1-4-1 16,1-1 1-16,0 1-1 0,-2 2 1 16,-5 5 0-16,-3 1-1 0,5 3-1 15,-5 6 0-15,0 7 0 0,-7 3-1 0,2 0-3 16,-2 3-3-16,0 3-5 0,0 0-6 16,0 0-9-16,0-1-7 0,1-4-100 15,0-1-98-15,6-5-244 0</inkml:trace>
  <inkml:trace contextRef="#ctx0" brushRef="#br0" timeOffset="15047.2">10602 5398 465 0,'0'0'109'0,"6"-8"5"0,0 2-76 16,0-5-5-16,0-1-4 0,1-2-2 15,0-3-3-15,-5 0-2 0,-2-3-3 16,5 2-2-16,-10 0-2 0,-2-1-1 0,-2 4 0 16,-2 5-1-16,-4 3-2 0,0 7-1 15,-4 0-2-15,1 8-1 0,-1 6-2 16,-1 7-3-16,0 8 0 0,-2 6-2 16,-4 2 1-16,7 2-1 0,-2 3 1 15,0-3-1-15,5-5 0 0,6-6 0 16,4-4-1-16,6-7-1 0,2-4 1 15,11-6-1-15,1-7 0 0,6 0 1 16,3-8-1-16,3-5 1 0,-3-5 1 0,3-4-1 16,0-3 1-16,0-1-1 0,-5-3 1 15,4-1 0-15,-5 0 0 0,-5 2 0 16,2 5 1-16,-7 2 0 0,-4 7 1 16,-6 6 0-16,0 8-1 0,-3 13 1 15,-7 8 0-15,-4 7 0 0,0 4 0 16,-6 10 0-16,2 2-1 0,-2 0 1 15,6 1 0-15,0-3-1 0,8-3 1 0,6-5-2 16,0-5 0-16,7-6-1 0,10-7-3 16,0-10-7-16,12-6-9 0,4-9-14 15,4-6-71-15,3-6-40 0,3-1-97 16,-4-1-207-16</inkml:trace>
  <inkml:trace contextRef="#ctx0" brushRef="#br0" timeOffset="15224.94">10996 5404 485 0,'-5'5'127'0,"5"-5"3"0,4 5 1 15,4-1-106-15,7-4-2 0,5 6 1 16,6-6 2-16,7 7-2 0,8-7-1 16,4 0-3-16,2 0-5 0,-1-4-6 15,-1 4-11-15,-6-4-13 0,-6-2-22 0,-11 2-116 16,-3 0-122-16,-6-4-305 15</inkml:trace>
  <inkml:trace contextRef="#ctx0" brushRef="#br0" timeOffset="16603.18">11976 5249 438 0,'0'-10'96'0,"-4"3"3"15,-2 3-81-15,-1 4-1 0,0 0 1 16,-2 0 0-16,-5 10-1 0,-3 9-2 16,-3 9 1-16,-1 10-2 0,-4 8 0 15,-5 13-2-15,-6 10-2 0,-4 10-1 16,3 2-2-16,-1 3-2 0,1-5 0 16,4 1-1-16,3-7-1 0,7-7 0 15,6-8-1-15,5-9 0 0,0-9 0 16,4-8-1-16,4-6-1 0,4-9 1 0,0-7-1 15,0-10 0-15,0-5 1 0,11-11 0 16,1-7-1-16,3-10 1 0,5-8 1 16,4-15-2-16,3-9 0 0,6-12 0 15,4-6-1-15,2-3 0 0,1-6 0 16,4-5 0-16,0 6 0 0,1 10 1 16,0 9 0-16,-7 12 0 0,-3 11 0 15,-4 15 1-15,-4 15 1 0,-8 12-1 0,-3 11 1 16,-6 10 1-16,-6 7 1 0,-4 10 0 15,-3 4 0-15,-5 5 1 0,-1-2 0 16,-5 2 1-16,-1-2-1 0,-3-4 1 16,0-4 0-16,-3-4-1 0,0-7 0 15,-2-3-2-15,1-5 0 0,1-3-1 16,-1-8-1-16,5 0 0 0,-1 0-1 16,3-10-1-16,1 1-1 0,1-2-3 0,2 1-2 15,0 0-4-15,3 0-4 0,-1 4-9 16,5-1-10-16,4 2-95 0,0 1-97 15,7 1-240-15</inkml:trace>
  <inkml:trace contextRef="#ctx0" brushRef="#br0" timeOffset="16854.84">12382 5601 496 0,'0'0'114'0,"-7"6"3"16,1 4-86-16,0 4-4 0,-6 8-1 16,-2-1-3-16,-1 5-5 0,-4 2-5 15,-1 0-3-15,5 0-3 0,1-5-6 16,3-7-11-16,4-1-14 0,7-5-103 15,0-10-103-15,8 0-262 0</inkml:trace>
  <inkml:trace contextRef="#ctx0" brushRef="#br0" timeOffset="17138.27">12469 5397 459 0,'-10'4'122'0,"-1"1"1"16,1 0-18-16,1 2-80 0,1-2-6 16,3 0-2-16,3 1-6 0,2-4-4 0,0-2-2 15,0 0-1-15,4 0-2 0,3 0 0 16,-1-2-1-16,-2-3 0 0,2 0 1 16,-3 2 2-16,-3-2 3 0,4 0 2 15,-4 5 2-15,-6 0 0 0,2 0 2 16,-2 0-2-16,-1 0-2 0,-3 3-3 15,1 1-8-15,1 0-9 0,3 1-14 16,0-1-17-16,5-1-100 0,-5 1-109 16,5-4-262-16</inkml:trace>
  <inkml:trace contextRef="#ctx0" brushRef="#br0" timeOffset="17650.97">12540 5545 405 0,'-5'14'101'0,"1"0"2"0,-2 5-48 15,1 5-23-15,-5-1-4 0,4 2-3 16,-1-1-4-16,-1-3-3 0,0-2-3 16,1-2-4-16,1-5-3 0,2-3-4 15,-1-3-1-15,5-2-1 0,-4-4-1 16,4 0-2-16,0-4 1 0,0-2-1 0,6-1 1 15,-3-5-1-15,4-4 0 0,0-4 1 16,4 1 1-16,2-3-1 0,5-1 0 16,-3-1 1-16,5 4 0 0,3 3 1 15,-1 4 3-15,-2 1 0 0,0 7 3 16,-6 5 0-16,-1 0 2 0,-3 3 0 16,-10 5 0-16,0 5-2 0,-4 3-2 15,-6 1-1-15,-3 4-1 0,-1 1-1 0,-1-1-1 16,1-1-1-16,3-4-1 0,2-3 1 15,4-3-2-15,5-4 0 0,0-6-1 16,9-7-1-16,1-5-1 0,9-4-2 16,2-1-2-16,5-2-1 0,6-4 1 15,1 2 0-15,-2 4 0 0,-1 5 3 16,-5 3 2-16,-2 1 6 0,-6 8 4 16,-9 0 4-16,-2 5 1 0,-6 5 2 15,-6 4 0-15,-1 4 0 0,-2 2-3 0,-2 4-3 16,0-2-3-16,0-1-2 0,4-1 0 15,0-1-3-15,3-5-5 0,4-4-6 16,0-2-11-16,0-3-11 0,7-5 23 16,-1-5-127-16,7 0-105 0,0-4-256 15</inkml:trace>
  <inkml:trace contextRef="#ctx0" brushRef="#br0" timeOffset="18053.39">13144 5486 594 0,'-15'11'126'16,"0"7"2"-16,-7 6-106 0,-1 13-7 16,4 4 1-16,-5 9-1 0,-5 6-1 0,1 6-1 15,-3 0 0-15,3 1-2 0,-1-5-4 16,3 2-2-16,-1-4-3 0,4-5-1 16,3-7 0-16,1-2-1 0,4-3 0 15,4-7-1-15,3-7-1 0,1-7-3 16,7-7-4-16,0-4-1 0,0-7-1 15,4-10-1-15,1-4-1 0,3-4 1 16,3-11 1-16,3-8 1 0,3-7-1 16,5-4-3-16,4-13-3 0,4-9 0 15,0-5 0-15,5-3 2 0,2 5 3 16,-3 1 4-16,3 8 8 0,-3 13 5 0,1 12 5 16,-2 15 4-16,-4 10 0 0,-4 8 2 15,0 6-2-15,-5 8-1 0,-8 4-2 16,-5 3-2-16,-7 3-1 0,0 3 1 15,-8-1 1-15,-10 5 1 0,-1 1 3 16,-3-3 1-16,-2-1 0 0,1-2-1 16,-3-2-2-16,3-2-3 0,4-8-4 15,3-2-10-15,3-4-9 0,2-2-14 0,4-7-13 16,1-2-104-16,6-2-110 0,-3-1-261 16</inkml:trace>
  <inkml:trace contextRef="#ctx0" brushRef="#br0" timeOffset="18953.29">10330 6035 433 0,'-6'-4'101'0,"4"4"5"0,-3-5-74 15,5 5 1-15,-7 0 2 0,5 0 1 16,2 0-5-16,-4 0-4 0,4 0-3 16,0 0-4-16,0 0-5 0,0 0-2 15,0 3-3-15,6-3 0 0,1 7 0 0,4-2 1 16,4 1 1-16,5 0 0 0,4 1 0 15,8 0 0-15,11-2 2 0,11-1 2 16,15-4 0-16,10 4 0 0,10-4-1 16,17-7 0-16,12 3-3 0,2-1-4 15,11-2-2-15,3-1-3 0,7-2-1 16,1 2-2-16,2-5 1 0,4 4 0 16,0-3 0-16,-3 1-1 0,0 0 1 15,-2 2-1-15,-7 2 1 0,-5 1-1 0,-11 1 0 16,1 5 0-16,-11-3 0 0,-13 3 1 15,-15 0-1-15,-4 6 0 0,-13-2 0 16,-11 0 1-16,-16-2-1 0,-11-2 1 16,-10 6 1-16,-5-6 1 0,-7 5 2 15,-5-5 0-15,-6 6-1 0,-5-6 1 16,0 4-1-16,-5-4-6 0,2 4-13 0,-5-4-12 16,4 0-14-16,-1-2 22 0,0-7-146 15,3-2-127-15,0 0-301 0</inkml:trace>
  <inkml:trace contextRef="#ctx0" brushRef="#br0" timeOffset="20694.27">11626 6336 467 0,'-7'0'102'0,"1"6"2"16,0-2-84-16,-1 0-4 0,3 2 1 15,0-2 1-15,0 2-2 0,-3-6-1 16,5 4-1-16,2-4-1 0,-4 0-1 15,4 0-2-15,0 0-1 0,0 0-1 16,0 0 1-16,5-4-1 0,-1-2-1 16,2 0 1-16,4-4-1 0,1 1 0 15,3-3 0-15,2 2 0 0,1 0 0 0,-1 2 2 16,5 1 0-16,-1 3 3 16,1-1 0-16,-1 5 1 0,-3 0-1 0,1 0 0 15,-3 5-2-15,-4 5-2 0,-2 5-2 16,-4 4 0-16,-5 2-2 0,0 5 0 15,-4 2 0-15,-3 1 0 0,-9 0-1 16,-1-1 0-16,-9-1-1 0,-1-1 0 0,-6 1 0 16,2 0-1-16,-2 0 1 0,3 3-1 15,2-6 0-15,4 2 0 0,5-5 0 16,5-1-1-16,2-1 1 0,3-4-2 16,2-1 1-16,7 1-1 0,-2-1 0 15,2-1-1-15,8-1 1 0,1 1 0 16,2-5 0-16,5 3 1 0,3-5 1 15,6-4 3-15,4 4 3 0,6-2 3 0,0-4 3 16,7 0 1-16,-3 0 2 0,1-5-1 16,0 0-2-16,-3 0-3 0,-5 2-3 15,-5-2-3-15,-5 5-2 0,-5-4-5 16,-4 4-7-16,-5 0-9 0,-3 0-12 16,-5 0-16-16,0 0-119 0,-3 0-126 15,-7 0-301-15</inkml:trace>
  <inkml:trace contextRef="#ctx0" brushRef="#br0" timeOffset="122219.22">1430 7878 356 0,'0'-25'83'0,"4"4"3"16,-4 0-60-16,3 5 1 0,-3 0 0 15,5 5 2-15,-5 4 0 0,0 2-1 16,2 2-1-16,-2 3-2 0,0 0-4 16,-2 4-2-16,2 0-3 0,-6 2-3 15,1 2-2-15,0 3-2 0,-1 4-1 16,0 3 0-16,0 6-2 0,-2 7 0 16,0 6-1-16,-2 6-1 0,-1 6 0 0,-4 6-1 15,0 5 0-15,-5 4-1 0,-1 1 0 16,-1-1-1-16,1-3 0 0,1-7-1 15,1-5 1-15,3-8-1 0,2-13 1 16,0-6 1-16,1-9 1 0,0-4 1 16,3-9 0-16,0 0 0 0,0-12 0 15,4-1 0-15,2-7-1 0,4-5-2 16,-3-7 0-16,3-5-1 0,7-2-1 0,3 1-2 16,1 0-5-16,2 3-7 0,3 4-9 15,0 4-9-15,2 6-98 0,2 5-99 16,-4 3-242-16</inkml:trace>
  <inkml:trace contextRef="#ctx0" brushRef="#br0" timeOffset="122503.05">1667 7897 554 0,'-10'0'120'0,"-1"0"1"16,-1 5-103-16,0 2-5 0,-2 2-1 0,1 5 0 16,-3 4-2-16,-2 7-4 0,-4 6-1 15,-2 4-1-15,3 6-1 0,-1 6 0 16,2 5-1-16,1 2 0 0,3 1-1 16,7-1 0-16,4-4 0 0,0-6 0 15,5-7 0-15,6-9 0 0,7-9-1 16,7-10-1-16,6-9-4 0,4 0-5 15,7-9-8-15,4-6-11 0,-1-3-99 16,-3-5-99-16,-4-1-246 0</inkml:trace>
  <inkml:trace contextRef="#ctx0" brushRef="#br0" timeOffset="122726.54">1290 8149 551 0,'-20'-25'114'0,"7"-4"1"0,5-5-100 16,8 1-4-16,5-4-3 0,5 2 2 15,4-3 2-15,1 1 1 0,4 1 1 16,6 2 1-16,2-3 0 0,7 4-2 16,4-1-2-16,2 9-2 0,3 2-1 15,1 7-3-15,1 5-7 0,-4 11-10 16,-2 0-8-16,-3 6-115 0,-4 5-110 0,-7 3-280 15</inkml:trace>
  <inkml:trace contextRef="#ctx0" brushRef="#br0" timeOffset="123901.07">1993 8366 468 0,'-2'-4'111'0,"-4"4"0"0,0 0-75 16,4 0-10-16,-3 14-6 0,-1 7-4 0,0 10-4 15,-3 9-3-15,-3 14 0 0,-1 8-1 16,-4 10-1-16,1 8-2 0,-3 0 0 16,-2-2-2-16,1-4-1 0,0-5 0 15,-3-5 1-15,4-14 1 0,-1-6 0 16,2-11 1-16,6-6 0 0,5-8 0 16,1-8-1-16,6-11 0 0,0-13-1 15,6-10 0-15,3-8-2 0,5-12 1 16,2-13-1-16,2-14-1 0,1-10 0 15,5-2-1-15,2-4 0 0,-3 1 0 16,-1 3 0-16,6 9 0 0,4 11 1 0,2 12 0 16,2 13 1-16,-1 7 0 0,0 14 0 15,-2 10 0-15,-4 9-1 0,-6 8 1 16,-9 10-1-16,-7 6 0 0,-7 5 0 16,0 3 1-16,-13 4-1 0,-2 0 1 15,-10 2-1-15,-2-2 0 0,-6-2 1 16,0-3-1-16,-1-3 0 0,7-6 1 15,-1-6-1-15,8-11 1 0,3-3-2 0,7-10-3 16,0-3-6-16,4-9-9 0,1-3-13 16,2-4-97-16,3-1-100 0,3 0-246 15</inkml:trace>
  <inkml:trace contextRef="#ctx0" brushRef="#br0" timeOffset="124474.12">2210 8343 520 0,'-7'0'117'0,"0"0"1"16,7 0-85-16,0 4-13 0,0 0-8 15,9-4 0-15,2 5-4 0,4-5-1 16,4 0-2-16,6 0 0 0,-1 0-1 15,1 0-2-15,0-6 0 0,1 6 1 16,-3-5-1-16,0 5 2 0,-5-5-1 16,-2 5 1-16,1 0 1 0,-3 0 1 15,-6 0 3-15,-6 0 1 0,-2 10 0 16,-2 0 1-16,-5 5-1 0,-6 5 0 16,1 4-2-16,0 4-3 0,1 1-1 15,-1 1-2-15,1 0-1 0,3-2 1 0,3-2-2 16,5-4 0-16,0-3 0 0,12-5 0 15,1-5 0-15,8-6-1 0,8-3 0 16,2-6 0-16,9-4-1 0,3-5 0 16,-1 0 0-16,-2-1 0 0,-3 0 0 15,-3 1 1-15,-8 2 0 0,-8 6 0 16,-7 7 3-16,-2 0 0 0,-9 5 0 0,0 3 1 16,0 4 0-16,-9 1 0 0,6 2-1 15,3 0 0-15,-5-3-1 0,8-1-1 16,1-2 0-16,7-3 0 0,2-6 1 15,1 0-1-15,2-5-1 0,6-5 0 16,-1-1 0-16,0-6 0 0,-2 0-1 16,-4-3 1-16,-2-1-1 0,-5-2 1 15,-8 0 1-15,-8-2-1 0,-1 4 1 16,-8 1 0-16,-3 2 0 0,-2 7 0 16,-4 4 0-16,7 7 0 0,-2 0-5 0,3 5-4 15,4 2-9-15,3 4-8 0,9-3 24 16,4 6-136-16,9-3-110 0,3 6-274 15</inkml:trace>
  <inkml:trace contextRef="#ctx0" brushRef="#br0" timeOffset="124871.44">3367 8369 537 0,'-7'-15'132'0,"-5"1"3"0,-4 0-74 16,-1 7-24-16,-4 7-11 0,-4 5-9 15,3 6-5-15,-4 9-5 0,0 6-1 16,4 6 0-16,3 2-2 0,1 0-2 16,5-1 0-16,4-1-1 0,5-4-1 0,4-7 0 15,7-4-2-15,7-7-1 0,4-6-1 16,2-6-3-16,5-9-1 0,3-7-1 16,0-8-1-16,2-5 2 0,-5-8-1 15,-1-7 3-15,-1-4 1 0,-2-6 3 16,-6 2 1-16,-3 1 1 0,-3 1 1 15,0 8 1-15,-6 8 1 0,1 9 0 16,-4 7 2-16,0 10-1 0,0 10 0 16,-4 7 0-16,1 10-1 0,-3 12-1 0,-4 6 0 15,2 14 0-15,-1 7 0 0,-2 8 1 16,2 2 0-16,-1-2 2 0,3-3 0 16,1-4 2-16,3-9 0 0,3-6 1 15,0-9-1-15,9-8 0 0,4-11-2 16,5-14 0-16,3-5-6 0,1-7-11 15,9-8-15-15,3-5-118 0,0-5-117 0,3-2-301 16</inkml:trace>
  <inkml:trace contextRef="#ctx1" brushRef="#br0">4056 13458 0,'0'0'0,"0"0"16,0 0 0</inkml:trace>
  <inkml:trace contextRef="#ctx0" brushRef="#br0" timeOffset="130856.21">4010 8110 466 0,'-16'-5'116'0,"-2"-3"5"0,9 5-68 15,-1-3-13-15,10 2-7 0,0-1-6 16,7 0-6-16,5-1-3 0,6 1-3 16,2 0-1-16,8 1-3 0,5 4-2 15,7-3-1-15,-2 3-3 0,-3 0-1 16,2-4-2-16,-3 4-1 0,-8-4 0 16,-2 4-1-16,-4-7-1 0,-4 2-2 15,-2 0-5-15,-2-1-7 0,-4 0-8 0,-3-1-13 16,-5 3-90-16,0 4-10 0,-6 0-87 15,-5 7-171-15</inkml:trace>
  <inkml:trace contextRef="#ctx0" brushRef="#br0" timeOffset="131033.14">3996 8335 506 0,'7'5'118'0,"6"-5"6"0,7 5-84 0,10-5-6 16,6 0-1-16,3 0-2 0,-1-7-8 15,-3 3-6-15,-1-1-5 0,-2 1-7 16,-6 4-6-16,-6 0-3 0,-4 0-6 16,1 5-10-16,-4-1-18 0,-4 0-97 15,2-4-104-15,1 0-257 0</inkml:trace>
  <inkml:trace contextRef="#ctx0" brushRef="#br0" timeOffset="131986.07">5327 7532 448 0,'-7'-15'95'15,"-1"4"2"-15,2-1-82 0,-2 6-2 0,1 0 0 16,0 6 0-16,-2 0-1 16,-2 0 0-16,-8 12 0 0,2 5-1 0,-3 7-1 15,1 13 0-15,-4 9-1 0,2 12-1 16,2 10 0-16,-1 10-2 0,-4 7-1 16,1 5-1-16,3-1-2 0,0-1 0 15,4-8-1-15,0-6-1 0,6-10 1 16,7-9 0-16,3-14-1 0,0-7 0 15,-5-13 0-15,5-7-1 0,0-8 0 16,0-6 1-16,5-14 0 0,-2-9 0 0,3-10 0 16,1-11 0-16,9-16 0 0,1-11-3 15,3-9-1-15,1-13-1 0,3-11 0 16,4-4 1-16,7 4 1 0,-6 5 4 16,5 7 6-16,-3 10 2 0,3 17 2 15,-2 17 1-15,-6 14 1 0,-3 11-1 16,-2 12-2-16,-2 11-2 0,0 3-1 15,-4 11 0-15,-3 7 0 0,-5 4 0 0,-2 4 1 16,-10 5 1-16,-3 0-1 0,-8 5 0 16,-3 0-1-16,-3-3-1 0,-1-3 0 15,0-1-2-15,2-6 1 0,1-5 1 16,1-7-1-16,-1-5 1 0,-1-5-1 16,2-4 0-16,-2-6-1 0,0-1-2 15,4-1-3-15,2-3-6 0,3-2-6 16,5 0-12-16,7 0-11 0,-2 2 77 15,2-2-182-15,6 6-113 0,0 2-297 0</inkml:trace>
  <inkml:trace contextRef="#ctx0" brushRef="#br0" timeOffset="132298.74">5665 7893 506 0,'0'-5'119'0,"-7"5"3"0,2 0-86 15,1 5-8-15,-7 4-2 0,3 2-4 16,-4 7-6-16,-4 3-5 0,1 2-2 16,0 2-2-16,-4-1-3 0,10-4-8 15,0 0-9-15,5-5-13 0,4-4-12 0,8-7-93 16,11-4-98-16,1-12-236 0</inkml:trace>
  <inkml:trace contextRef="#ctx0" brushRef="#br0" timeOffset="132548.18">5731 7660 566 0,'-14'10'121'0,"-2"3"2"0,1 1-104 0,1-1-5 16,-1-1-1-16,2-3-2 0,7 0-2 16,6-6-2-16,0-3-2 0,10 0-1 15,0-3-2-15,6-4-1 0,-2-2 2 16,-1-1 2-16,-3-2 3 0,-2 3 4 15,-3-2 5-15,-5 4 2 0,0 2 1 16,0 5-2-16,0-5-1 0,-6 5-4 16,2 0-7-16,0 0-11 0,-6 7-11 15,2-3-14-15,4 2-16 0,4 5-103 16,-4-1-112-16,8 4-265 0</inkml:trace>
  <inkml:trace contextRef="#ctx0" brushRef="#br0" timeOffset="132987.26">5922 7832 551 0,'-3'12'119'0,"0"0"0"0,-3 4-97 0,4 3-11 16,-4 1-1-16,1 1-1 0,-3 1-3 16,2 0-2-16,-1-2 0 0,0 0-1 15,-1-6-2-15,3-1 0 0,-1-5 0 16,2-2-1-16,4-2-1 0,-3-4 0 0,6-7 1 15,1-4-1-15,5-4 0 0,3-7 1 16,0-3 0-16,2-2 1 0,3 1 0 16,-2 0 1-16,-2 2 1 15,1 6 2-15,-3 5 2 0,-2 1 1 0,3 6 1 16,-4 6 1-16,1 0 0 0,0 7-1 16,-7 4-1-16,-2 2-2 0,6 3-1 15,-6 3 0-15,0 1-2 0,-8 0 0 16,2-3-1-16,3-1-1 0,3-4-2 15,0-4-2-15,4-8-1 0,9 0-2 16,0-10-1-16,5-5-2 0,-2-1 0 16,4-2 2-16,7 0 2 0,-2 2 0 0,-4 3 2 15,-2 6 2-15,0 7 3 0,-2 0 3 16,-3 6 1-16,-10 4 0 0,-4 4 1 16,0 5 0-16,0 1-1 0,0-1-1 15,-7 3-3-15,7-4-2 0,-5-2-6 16,5-4-9-16,-3-3-16 0,3-6-104 0,3-3-107 15,5-8-270-15</inkml:trace>
  <inkml:trace contextRef="#ctx0" brushRef="#br0" timeOffset="133399.69">6480 7722 564 0,'-5'19'121'0,"-5"8"2"16,2 6-97-16,-4 8-9 0,-1 5-2 15,0 8 0-15,-2 5-2 0,-4 8-3 16,0 3-3-16,-1 3-6 0,-2-1-4 16,5 0 0-16,1-5-1 0,1-7 0 15,4-4 2-15,-1-12 0 0,6-8 2 16,2-10 1-16,-1-7-1 0,5-6-1 16,-6-5 0-16,6-8 0 0,0-12 1 15,7-5-2-15,0-7 1 0,1-13-1 16,5-14-1-16,1-11-2 0,5-13-4 0,5-7-1 15,-2-6 1-15,3-5 0 0,-2 3 3 16,2 11 6-16,1 9 6 0,-2 15 6 16,-2 9 4-16,-1 12 0 0,2 15 0 15,-2 10-2-15,-5 9-4 0,-1 5-4 16,-5 10-2-16,-2 10-2 0,-8 5-1 16,-4 3 0-16,-6 4 1 0,-3 1 0 0,-6-2 0 15,3-3 0-15,-4-2 3 0,1-8 1 16,1-4 0-16,4-7 0 0,5-5-1 15,-2-7-1-15,3-3-3 0,2-8-6 16,0-7-6-16,4 0-6 0,2-3-11 16,-4 0-11-16,4 0-101 0,0 1-103 15,0 1-255-15</inkml:trace>
  <inkml:trace contextRef="#ctx0" brushRef="#br0" timeOffset="134660.41">7114 7707 535 0,'-13'-8'121'0,"-3"8"2"15,3-6-94-15,6 6-4 0,0-5-3 16,2 0-5-16,0 0-5 0,5-1-2 15,-2 0 0-15,2 0-1 0,0 1 1 16,0 2 1-16,0 3 2 0,0 0 0 16,0-3 0-16,0 3-2 0,-5 3-2 15,5-3-2-15,-6 3-3 0,3-3-2 16,3 4 0-16,-5-4-1 0,5 0-1 16,0 0-1-16,5-4 1 0,2-2 0 0,-1-4 0 15,1 0-1-15,-1-1 2 0,-3 1 0 16,3 4 2-16,-6-1-1 0,-7 7 0 15,1 0-1-15,-3 0 0 0,-4 9-1 16,1 0-5-16,0 2-6 0,-1 1-8 16,5-1-9-16,6-1-14 0,2 1-63 15,0-3-40-15,9-1-90 0,4-4-193 16</inkml:trace>
  <inkml:trace contextRef="#ctx0" brushRef="#br0" timeOffset="135052.89">7385 7616 477 0,'13'-11'118'0,"-1"1"4"0,-5 0-69 16,0-1-17-16,-1 0 3 0,-3 1 1 15,-3-2-6-15,0 3-4 0,-3-1 0 16,-4 2-2-16,-1 4-4 0,-7 0-4 16,0 4-3-16,-5 7-5 0,0 4-2 15,-4 5-4-15,0 5-2 0,-2 10-3 16,0 5 0-16,7-1-1 0,0 8-1 15,10-2-1-15,4-3-1 0,5-5-1 16,9-6-1-16,6-9-1 0,5-6 0 16,6-12-1-16,2-15 1 0,0-3-1 15,2-6 0-15,-2-9 1 0,-1-2 1 0,-7-1 1 16,-1 4 1-16,-7 2 1 0,-4 3 2 16,-4 6 3-16,-4 6 2 0,0 5-1 15,-9 10 0-15,2 0 0 0,-2 12 0 16,-2 4 0-16,0 9-3 0,2 3 0 15,3 5 0-15,3 4 0 0,3 2 0 16,0-1 0-16,9-4 0 0,0-7 0 0,7-3-1 16,-1-9-1-16,9-7-3 0,4-8-9 15,0-10-12-15,7-2-19 0,1-6-109 16,-2-4-116-16,-1-2-286 0</inkml:trace>
  <inkml:trace contextRef="#ctx0" brushRef="#br0" timeOffset="135753.35">5063 8351 412 0,'-14'-4'111'15,"1"4"8"-15,1 0-19 0,2 0-61 16,6 0-2-16,0-4-3 0,4 4-5 0,0 0-3 16,10-6-4-16,3 1-4 0,8 1-3 15,15-2-3-15,10-2 2 0,8 2 1 16,15 1 1-16,23 5-1 0,13-4-2 15,9 4 0-15,4 4-2 0,9 6-2 16,11-4-3-16,-4-1-3 0,-7 0 0 16,3-2 0-16,2-3 0 0,-1-8 1 15,-3-5 0-15,8-1 1 0,-2-1-1 16,-3-4-1-16,-11-3 1 0,-7 3-2 16,-1 1 0-16,-15 2-1 0,-17 2-1 15,-14 1 0-15,-13 6 0 0,-14 7 0 0,-16-5-3 16,-12 5-9-16,-11 0-12 0,-11 0-11 15,-4 0-18-15,-4 0-108 0,-3 5-119 16,-2-5-279-16</inkml:trace>
  <inkml:trace contextRef="#ctx0" brushRef="#br0" timeOffset="137199.14">6005 8645 456 0,'-5'-3'114'0,"0"3"5"0,5 0-50 0,0 0-39 16,-6 0-3-16,6 0-1 0,-6 3-4 15,6-3-3-15,-5 5-3 0,1-1-1 16,-1-4-1-16,0 6-2 0,3-6-1 15,-3 6-2-15,5-6-1 0,-5 5-1 16,5-5 0-16,0 0-2 0,0 0 0 16,0 0-2-16,0-5 0 0,4-3 0 15,1 1-1-15,-2-2-1 0,3-1 0 16,4-1 1-16,-1 0 0 0,-2 0 3 0,5 0 1 16,5 1 3-16,-4 0 2 0,3 2 2 15,-2-1 0-15,5 7 1 0,-5 2-3 16,7-5-1-16,-2 5-4 0,0 7-1 15,1-1-3-15,-6 4-1 0,2-2-1 16,-6 5 0-16,-5 3 0 0,-5 5 0 16,-13 8 1-16,-6-1 0 0,0 10 0 15,-9 1 0-15,-3 2 0 0,-2 2 1 0,0-4-1 16,6 1-1-16,5-2 1 0,-2-4 0 16,11-4-1-16,0-3 0 0,5-4 0 15,5-4-1-15,3-1 0 0,0-5 0 16,4-2 0-16,7-2 0 0,4-4 0 15,5-3 1-15,5-2 0 0,1 0 0 16,8-6 2-16,6-1 1 0,-5-1 0 16,3 2-1-16,-6-4 1 0,0 3 0 15,-3 0-1-15,-9 1-3 0,-6 2-6 0,0 4-9 16,-4-3-10-16,-8 3-15 0,-2 0 51 16,-2 0-172-16,-9 6-126 0,3 0-317 15</inkml:trace>
  <inkml:trace contextRef="#ctx0" brushRef="#br0" timeOffset="139002">8418 8094 360 0,'-12'3'105'0,"4"1"7"0,-3 0-6 16,2-1-56-16,3 0-7 0,-1-3-2 0,2 5-3 15,1-5-5-15,4 0-5 0,-4 0-7 16,4 3-5-16,4-3-4 0,3 5-4 16,2-5-2-16,3 2-1 0,2-2-1 15,5 0 1-15,6 0 1 0,1-2-1 16,4-4-1-16,3-1 0 0,-1 1-1 16,1 0 0-16,-5 1-1 0,-2-1-1 15,-3 6 0-15,-7-3-1 0,-3 3 1 16,-6 0 0-16,-7-3 0 0,0 3 0 0,0 0 0 15,-14 0 1-15,-1 0-1 0,-8 0 0 16,-4 0 0-16,-1 4 0 0,-4-4 0 16,-1 0 0-16,0 6 0 0,0-6 0 15,3 5 0-15,1-5 0 0,4 3 1 16,4-3 0-16,3 4 0 0,6-4-1 16,6 4-1-16,6-4 0 0,9 0 0 15,4 3-1-15,7-3 0 0,6 0 0 0,2-4-2 16,5 1-5-16,5-2-7 0,-4 0-10 15,5-1-14-15,-4 6-56 0,1-3-54 16,-3 6-99-16,-7-3-213 0</inkml:trace>
  <inkml:trace contextRef="#ctx0" brushRef="#br0" timeOffset="140384.7">9515 7485 471 0,'0'3'102'0,"2"1"3"0,-2-4-85 0,5 0-2 16,-5 4 3-16,3-4 1 0,-3 0-1 16,5 0-1-16,-5-4 0 0,0 0-1 15,5-1-1-15,-5 1-2 0,0-3-2 16,-6-1-1-16,-1-2-1 0,1 0-3 15,0 2-1-15,-4 1 0 0,-1 0-2 16,-1 7 0-16,-2 0 0 0,-1 4 0 16,-5 6 0-16,-1 7-1 0,-2 2-1 15,2 8 0-15,0 1-2 0,0 1 0 16,4 3-1-16,9 4 0 0,2-3-1 16,6-1 1-16,4 1-1 0,6-2 1 0,7-3-1 15,6-3 0-15,0-7 0 0,5-4-1 16,0-3-1-16,-1-5-3 0,0-6-4 15,-2-6-5-15,-2-2-10 0,-1-5-11 16,-2-2 58-16,-2-3-162 0,0-3-109 16,2 1-286-16</inkml:trace>
  <inkml:trace contextRef="#ctx0" brushRef="#br0" timeOffset="140735.98">10146 6975 513 0,'0'-5'112'0,"-8"5"2"15,-1 5-94-15,-4 4-2 0,-5 7 1 16,-1 8-1-16,-1 6-1 16,-2 10 1-16,-3 10 2 0,-1 12-1 0,4 6-1 15,-2 2-3-15,1 3-4 0,0 1-3 16,7-4-3-16,2-3-3 0,6-9-1 16,8-6-2-16,4-5-5 0,10-7-2 15,1-9-5-15,4-6-4 0,6-7-6 16,0-8-9-16,2-6-10 0,-5-4-88 15,3-9-94-15,2-3-228 0</inkml:trace>
  <inkml:trace contextRef="#ctx0" brushRef="#br0" timeOffset="141255.57">10500 7084 450 0,'0'-6'124'0,"0"0"2"0,0 6-15 16,-7 0-83-16,2 6-6 0,-7 4-3 16,-1 8-5-16,-4 10-5 0,-6 8-2 15,-3 14 1-15,-2 8-1 0,-4 5-1 16,0 0-1-16,3 3-2 0,-3-4 0 16,0-2-1-16,5-9 0 0,0-8 0 15,7 0-1-15,4-8-2 0,3-6-3 0,7-8-5 16,6-4-4-16,0-7-6 15,8-4-7-15,0-6-7 0,3-9-8 0,-2-4-90 16,4-1-92-16,-2-3-226 0</inkml:trace>
  <inkml:trace contextRef="#ctx0" brushRef="#br0" timeOffset="141699.26">10655 7154 502 0,'14'-7'114'0,"-3"7"4"0,-11-6-82 16,6 6-9-16,-6 0-3 0,0 0-2 0,-5 0-5 15,2 0-4-15,-3 0-3 0,-1 0-3 16,-4 5-3-16,-1-5-2 16,1 8 1-16,-2-1-1 0,-5 4 0 0,5 1 1 15,-6 1-1-15,4 3-1 0,-3 0 1 16,2 2-1-16,-1 2 1 0,-3 3-1 15,0 0 1-15,-1 0-1 0,-4 1-1 16,3 2 1-16,-3-5 0 0,-1 2-1 16,6-6 0-16,2-3 1 0,3-1-1 15,7-4 1-15,2 0-1 0,6 0 1 0,0-3-1 16,5 1 0-16,2 0 0 0,1-1 0 16,7-1 1-16,1 1-1 0,0 0 1 15,4 0 1-15,-3 1 1 0,-2 2 2 16,-2-1 2-16,-5 3 2 0,0 3 2 15,-3 0 1-15,-5 5-1 0,4 2-1 16,-4 0-1-16,0-1-2 0,0-1-3 16,0-1-1-16,0-3-1 0,0-1-1 15,3-6 0-15,2 1-1 0,0-5 0 0,-2 3-2 16,3-2-6-16,-1-5-7 0,-5 4-11 16,3-4-15-16,-3 0-105 0,0-9-112 15,6 5-268-15</inkml:trace>
  <inkml:trace contextRef="#ctx0" brushRef="#br0" timeOffset="142503.04">10614 7190 438 0,'4'0'104'15,"0"-5"2"-15,2 0-52 0,1 1-30 16,6 0-3-16,0-1 1 0,0-1 0 0,0 2-4 15,-1-1-2-15,-3 0-1 0,2 0-3 16,-5-1 1-16,0 2-1 0,-6 0 1 16,0 1 1-16,0 3 0 0,-6 0-2 15,-6 0-2-15,-7 4-2 0,-2 6-3 16,-6 7 0-16,-1 3-2 0,-5 7 1 16,-3 6 1-16,2 8-1 0,0 1 0 15,0 0 1-15,1-1 0 0,0-2-1 16,1-3 1-16,0-7 0 0,5-5 1 15,5-5 0-15,4-5 0 0,5-3-2 16,1-3-1-16,8-5-1 0,4-3-1 0,7 0-1 16,2-7 1-16,2 1-1 0,-1-3 1 15,7 0 0-15,-4-1 0 0,1 1 0 16,-6 2 0-16,-1 3 0 0,-1-1 0 16,1 5 1-16,-7 0 0 0,4 6 0 15,-4 4 1-15,0 4 0 0,0 5 0 16,3 2 2-16,-3 6 0 0,5 1 0 0,-3 0 0 15,4-1-1-15,0-4 1 0,1 1-2 16,0-3 0-16,0-3-1 0,3-2 0 16,-2-1-1-16,-2 0 0 0,0-4-1 15,-4-1 0-15,3-4-2 0,-3 1-1 16,-2-4-3-16,0-3-1 0,0 0-3 0,0 0-3 16,0-3-3-16,0-6 1 0,-3-4-1 15,-2-3 1-15,0-5-1 0,-2-7 1 16,0-4 3-16,0-3 2 0,1 2 1 15,-1 1 2-15,1-1 1 0,-1 2 3 16,4 5 3-16,-2 6 2 0,5 5 1 16,-6 4 1-16,6 4-1 0,0 1 2 15,0 6-2-15,0 0 0 0,5 7 0 16,-2 5 0-16,3 4 0 0,1 5 0 0,0 4 1 16,-1 5-1-16,0 5 1 0,0-2-2 15,0-2-1-15,-3 3-1 0,3-3-4 16,-2-3-4-16,-1-4-5 0,2-6-9 15,0-2-9-15,-1 0-14 0,1-8-91 16,0-1-98-16,-2-7-235 0</inkml:trace>
  <inkml:trace contextRef="#ctx0" brushRef="#br0" timeOffset="142866">10521 8047 588 0,'0'3'137'0,"0"0"4"0,0 1-96 16,0-4-2-16,6 0-1 0,0-6-3 15,6-5-3-15,4-5-2 0,5-14-2 16,5-5-7-16,7-9-5 0,1-10-6 16,5-7-6-16,-2-4-3 0,-3-7-4 15,0-5-2-15,-7-2-1 0,-7-4-1 16,-5 3-1-16,-4 3 0 0,-6 3-1 16,-5 7 0-16,-4 9-3 0,-3 9-8 0,-1 11-8 15,0 10-9-15,-2 6-9 0,1 8-14 16,-2 10-46-16,3 4-61 0,-5 10-97 15,5 5-222-15</inkml:trace>
  <inkml:trace contextRef="#ctx0" brushRef="#br0" timeOffset="144003.54">11183 7697 533 0,'-8'0'120'0,"-3"0"1"16,1 9-87-16,0 1-15 0,3-2-5 15,3 0-2-15,-1 0-4 0,5-2-1 16,0-6-2-16,0 4 0 0,8-4 0 16,0-9-2-16,2 0-1 0,0-1 0 15,3-2-1-15,-3 1 1 0,0 0 2 0,-4 1 2 16,1 6 3-16,-7 0 3 0,0 4 0 16,0 0 0-16,-7 5 0 0,0 0-1 15,-4 3-3-15,2 3-5 0,1-1-1 16,-3 0-3-16,4 0-7 0,7-1-6 15,0-4-11-15,11-5-15 0,0 0-101 16,7-8-107-16,3 0-259 0</inkml:trace>
  <inkml:trace contextRef="#ctx0" brushRef="#br0" timeOffset="144415.07">11514 7669 570 0,'4'-4'129'0,"0"0"0"15,1-3-96-15,2 0-15 0,2-4-3 16,0-3-2-16,-1 0-5 0,1-2-1 16,0 2 1-16,-7-1 4 0,-2 2 1 15,0 1 3-15,-4 3 1 0,-5 4 1 16,-6 5-1-16,-3 0-1 0,-3 5-3 16,-3 7-2-16,-5 4-3 0,-1 6-2 15,1 5-2-15,2 3-2 0,4 3-3 16,5 1-3-16,5 1-2 0,9-3-2 15,9-3 0-15,8-6-1 0,7-10-1 0,6-7 2 16,3-6 1-16,8-14 1 0,-2-6 2 16,6-7 0-16,-3-3 2 0,-3 0 0 15,-2 3 1-15,-6 3 2 0,-8 2 5 16,-5 6 4-16,-14 4 2 0,0 6 2 16,-9 6-1-16,-8 5 1 0,-1 5-2 15,-2 8-3-15,-2 4-5 0,1 4-2 16,6 7-1-16,4 1-1 0,7 2 1 15,4-2-1-15,6-2 1 0,4-7-1 0,7 0 0 16,4-9-2-16,6-4-4 0,6-9-7 16,3-8-9-16,1-5-11 0,2-4-17 15,-5-4-107-15,1-4-116 0,-8-3-274 16</inkml:trace>
  <inkml:trace contextRef="#ctx0" brushRef="#br0" timeOffset="145067.66">9476 8144 520 0,'-15'0'119'0,"0"0"2"16,-1 5-85-16,3-5-8 0,0 5 1 15,4-5 0-15,-2 4-3 0,5-4-4 16,4 7 0-16,2-7-2 0,3 7-2 16,7-3-3-16,4 3 0 0,9-1-1 15,7 1 1-15,10-2 2 0,19 3 1 0,13 0 1 16,9-3 0-16,18-5 1 0,14 0 0 16,12 4 1-16,8-6-2 0,10-3-1 15,3-3-2-15,2 0-3 0,-4 2-1 16,1-2-2-16,-7-2-2 0,-11 7-1 15,-15-1-2-15,-11-3-2 0,-7 7-1 16,-13 0-1-16,-10-4 0 0,-16 4 0 16,-7 0 0-16,-10 0-2 0,-13 5-2 15,-6-5-5-15,-15 0-14 0,-11 3-21 16,-9-3-18-16,-5 0-94 0,-4 0-30 0,-2 0-115 16,-5 0-222-16</inkml:trace>
  <inkml:trace contextRef="#ctx0" brushRef="#br0" timeOffset="146367.81">10409 8503 457 0,'7'-6'108'0,"-7"2"6"0,0 4-71 15,0-4-7-15,0 4-2 0,0 0-2 16,0 0-3-16,0 0-5 0,-6 4-4 16,4 0-3-16,-3 0-3 0,-2 1-1 15,-1 1-1-15,0 0 2 0,-2-2 0 16,3 0 0-16,-1-4 1 0,2 4-2 15,0-4-2-15,6 0-3 0,0 0-2 16,7-8-1-16,5 0-1 0,1-3-3 16,1 1 0-16,6-3-1 0,0 2 1 0,0 1-1 15,0 6 0-15,0 4 0 0,-6 8 1 16,2 5 1-16,-8 8 1 0,-6 4 1 16,-2 7 1-16,-8 7 1 0,-6 3 0 15,-5 1 0-15,-7 3-1 0,-2 0-1 16,-3 2-1-16,-1-3 0 0,3-4 0 15,1-4-1-15,1-2 0 0,3-8 0 16,11-5-1-16,2-6 0 0,11-4-2 16,0-3 1-16,16-3-1 0,4-3 1 0,7-3 0 15,2 5 1-15,7-5 0 0,0 0 3 16,2-7 1-16,7 1 1 0,-5 0 0 16,-4-2-1-16,2 3 1 0,-4 2-3 15,-3 3-4-15,-3-5-9 0,-7 5-11 16,-3 0-11-16,-6 0-14 0,-3 0-4 15,-9 0-114-15,0 0-116 0,-7-4-270 16</inkml:trace>
  <inkml:trace contextRef="#ctx0" brushRef="#br0" timeOffset="147265.87">12435 7986 428 0,'0'0'115'0,"-4"0"4"0,4 0-20 16,0 0-62-16,0 0-6 0,0 0-2 0,0 0-6 15,0 0-5-15,0-4-3 0,4 4-4 16,3-3-1-16,2-1-3 16,5 4 1-16,2-6 0 0,7 0 1 0,3 2 1 15,5-1-1-15,0 0 0 0,4 5-2 16,4-5 0-16,-2 5-1 0,-2-3-1 15,-7 3-2-15,-1 0 0 0,-7 0-1 16,-2 0 0-16,-8 0 0 0,-6-5 3 16,1 5 3-16,-5 0 2 0,-5 0 0 15,3 5 1-15,-4-5 0 0,-3 0-1 16,-2 6-3-16,-4-6-3 0,-3 5-2 16,-7-5-3-16,-1 0-1 0,-8 5-3 0,1-5 0 15,-1 3-1-15,-1-3 0 0,1 3 1 16,2 3 0-16,5-1 2 0,1 1 1 15,4 0 1-15,4-1-4 0,1 0-7 16,7-1-8-16,1-4-9 0,5 3-17 16,4-3-106-16,0-3-116 0,0-3-269 15</inkml:trace>
  <inkml:trace contextRef="#ctx0" brushRef="#br0" timeOffset="148361.81">13600 7424 510 0,'-9'-18'122'0,"-3"3"2"0,4 5-81 16,-4 7-13-16,0 3-6 0,2 7-5 15,-6 5-7-15,3 8-3 0,-2 6-3 16,0 11 0-16,-8 10-1 0,2 7-1 0,-6 12-1 16,2 9 0-16,-2 4 0 15,-2 2-2-15,-1 0 0 0,3-6-1 16,0-6 0-16,6-11 0 0,3-10-1 0,4-10 1 15,6-7 0-15,3-7-1 0,5-9-1 16,5-12 1-16,2-3 1 0,4-13-1 16,4-10 0-16,6-11 0 0,2-10-2 15,3-11-2-15,5-10-3 0,2-11-3 16,0-10 0-16,0 0 1 0,-2-3 1 0,-2-3 3 16,2 9 6-16,-3 6 5 0,4 9 4 15,1 16-1-15,-2 12 1 0,3 10 0 16,-4 16-1-16,1 9-3 0,-4 14-2 15,-8 9 0-15,-4 7 0 0,-9 6 0 16,-6 4 0-16,0 4 1 0,-7 0 1 16,-6-3 2-16,-5-4-1 0,-3-3 3 0,-5-3 2 15,3-1 2-15,-1-4 0 0,2-4-1 16,-2-3-1-16,8-3-1 0,-2-3-3 16,6-8-3-16,-2 0-4 0,1-8-3 15,0-5-4-15,3-1-5 0,-1-1-5 16,-1 2-5-16,4 1-10 0,2 2-8 15,0 4-104-15,4 6-104 0,2 0-261 0</inkml:trace>
  <inkml:trace contextRef="#ctx0" brushRef="#br0" timeOffset="148583.81">13942 7753 558 0,'-7'8'118'0,"-5"8"3"16,0 1-97-16,-2 5-13 0,1 4 1 15,0 1-1-15,-1 3-2 0,2-1-1 16,3-5-2-16,2-4-3 0,2-4-8 16,5-3-14-16,0-4-16 0,0-3-91 15,4-11-100-15,2-5-244 0</inkml:trace>
  <inkml:trace contextRef="#ctx0" brushRef="#br0" timeOffset="148841.12">14030 7553 568 0,'-9'0'130'15,"-2"4"1"-15,2 0-74 0,-3 3-36 16,4-1-4-16,-2 1 0 0,6-3-2 15,-2-4-3-15,1 7-3 0,5-7-2 0,0 0-4 16,6 0-3-16,1-6-1 0,-1 2 0 16,0 1 1-16,0-2 2 0,-3 0 3 15,-3 2 4-15,6 3 1 0,-6-5 1 16,-7 5-1-16,5 0-1 0,-3 0-5 16,-2 7-10-16,0-1-13 0,0-1-17 15,2 4-19-15,0 0-96 0,5 5-110 16,0 1-256-16</inkml:trace>
  <inkml:trace contextRef="#ctx0" brushRef="#br0" timeOffset="149304.26">14127 7754 559 0,'-5'10'119'0,"3"6"1"15,-9 3-97-15,4 1-16 0,-1 4 0 16,-3 1-1-16,3 1-2 0,0-2-1 15,-2-4-1-15,3-1 0 0,5-4-1 16,-3-4 0-16,5-4-1 0,-2-3-2 16,2-4-1-16,0 0-1 0,2-4 1 15,3-6 0-15,1-3 1 0,2-5 0 16,-1-3 3-16,4-4 0 0,5-2 1 16,0 1 1-16,1 1 2 0,3 4 2 15,-1 5 3-15,1 2 3 0,-1 7 0 16,-4 1 1-16,-2 6-1 0,0 0-2 0,-7 9-2 15,0 2-2-15,-6 5-2 0,0 3-2 16,-7 3-1-16,0 1 0 0,-5 0-1 16,6-2 0-16,-2-2 0 0,2-7-1 15,0-1-2-15,6-6 0 0,0 0-2 16,13-5 1-16,0-8-2 0,7-5 0 16,1-1 1-16,2-3 2 0,4-2 0 15,-4-1 2-15,2 3 1 0,-6 3 2 16,-1 7 2-16,-4 7 0 0,-1 0 0 0,-5 4 0 15,-3 7 0-15,-5 1-1 0,0 2 0 16,0 3-2-16,-4 1 0 0,-2 0 0 16,0-4 0-16,2 0 0 0,-2-1-4 15,1-6-5-15,1-1-10 0,4-2-17 16,0-4-106-16,4-5-111 0,1-2-275 16</inkml:trace>
  <inkml:trace contextRef="#ctx0" brushRef="#br0" timeOffset="149728.48">14684 7731 577 0,'-6'0'130'0,"-2"0"0"16,-4 10-67-16,3 5-55 0,-5 7-4 16,-2 7 1-16,-1 8 0 0,-2 7 2 15,-2 7 1-15,1 3 0 0,-3 2 0 16,1 1-1-16,-2-3 0 0,1 1-2 15,3-2-2-15,0-5-1 0,0-4-1 16,3-5 0-16,9-7-1 0,-3-4 0 16,8-11-1-16,-1-4-2 0,4-5-1 15,0-8 0-15,0 0-1 0,0-15 2 0,6-4-1 16,6-12 1-16,1-6 0 0,6-13-1 16,2-10-2-16,5-7-1 0,2-9-2 15,0-5 1-15,4 6 0 0,5-1 1 16,-1 8 3-16,2 8 3 0,1 16 3 15,-2 12 2-15,-2 12 0 0,-4 12 0 16,-7 13 0-16,-9 8 1 0,-2 5-1 16,-9 6 0-16,-9 6 0 0,-8 5-1 15,-6 3 0-15,-2-5 1 0,-5-1 0 0,-2 0 0 16,-2-7 0-16,3-5 0 16,5-6 1-16,1-7-1 0,4-7-5 0,2 0-6 15,7-7-6-15,2-8-9 0,6-4-12 16,0-2-16-16,0-3-89 0,8-1-96 15,-1 0-229-15</inkml:trace>
  <inkml:trace contextRef="#ctx0" brushRef="#br0" timeOffset="158995.94">15217 6977 366 0,'0'0'92'0,"3"0"5"0,-3 0-51 16,0 0-8-16,0-4-5 0,0 4-4 15,0 0-3-15,0 0-4 0,0 0-2 16,0 4-3-16,0-4-2 0,0 7-4 15,-5 0-2-15,-2 1-2 0,-1 3-1 16,-4-2-2-16,2 3 0 0,-1-1-1 16,-1-3 1-16,3 1-1 0,1-3 1 15,1-2 0-15,7 1 1 0,-5-5 0 0,5 0-2 16,0 0 1-16,3 0-1 0,4-11-1 16,2 4-1-16,2-4 0 0,4 0 0 15,2-2-1-15,1 1 1 0,2 0-1 16,2-1 1-16,-2 3 0 0,4 2 0 15,-2 2 0-15,1-1 1 0,0 7 0 16,0 0-1-16,-4 0 1 0,-1 8 0 0,-5 3 0 16,1 1-1-16,-4 1 1 0,-6 1-1 15,-4 2 0-15,0 1 0 0,-5 2-1 16,-7-1 1-16,-6 0-1 0,-3 0 1 16,-1 3-1-16,-7 0 1 0,0-1-1 15,-2 0 1-15,-1-2-1 0,3-1 1 16,2-2 0-16,5-3-1 0,4-1 1 15,5-1 0-15,6-4-1 0,7-2 1 16,6 1-1-16,4-5 1 0,8 6-1 0,7-6 1 16,5 0-1-16,6 0 1 0,5-6-1 15,1 1 1-15,-2 5 0 0,1-4 0 16,-3 4 0-16,-5 0 0 0,-7 0 1 16,-2 0-1-16,-5 6-1 0,-5-6 1 15,-2 5 0-15,-4-5-1 0,-2 4-1 16,-2-4-2-16,-4 0-5 0,0 0-9 15,0 0-13-15,-3-4-103 0,3-1-105 0,0-3-261 16</inkml:trace>
  <inkml:trace contextRef="#ctx0" brushRef="#br0" timeOffset="159580.46">15305 7034 382 0,'-10'8'96'0,"-2"-3"0"0,-3 0-51 16,1-1-17-16,2 1-10 0,2-1-11 15,-2-1-100-15,5-3-85 0,2 0-223 16</inkml:trace>
  <inkml:trace contextRef="#ctx0" brushRef="#br0" timeOffset="162117.09">13228 8306 518 0,'-8'0'113'0,"1"-5"2"0,7 0-92 15,2 5-6-15,12 0-1 0,0-5 0 16,10 2-2-16,2-2-1 0,7 1-1 0,2-3-1 16,5 4-1-16,7-2-2 0,5 1-1 15,13 1 0-15,7-3 0 0,8 6 1 16,7-8-1-16,14-4-1 0,10 3 0 15,7 0-1-15,2-4-1 0,4 1 0 16,7-1-1-16,-2 3 0 0,-1 1 0 16,-6-3 1-16,-3 3-1 0,-4 2 1 0,-10 3 0 15,-13-2 3-15,-8-2 2 0,-8 3 2 16,-12 1 0-16,-9 0 2 0,-12-1 0 16,-7 5 0-16,-9-4-2 0,-7 4-3 15,-6 0-1-15,-6 0-2 0,-8 0-2 16,0 0-9-16,-8 0-14 0,1-6-11 15,-5 3-13-15,-3-2-112 0,3-1-117 16,0-4-279-16</inkml:trace>
  <inkml:trace contextRef="#ctx0" brushRef="#br0" timeOffset="163135.75">14275 8575 466 0,'0'0'107'0,"0"-3"4"0,0 3-79 16,0 0-4-16,0-4-2 0,0 4-2 15,0 0-4-15,-2 0-4 0,-4 0-2 16,3 0-4-16,-6 6-3 0,1-6-1 0,-5 5-1 16,0-2-1-16,0 2 2 15,-1-1 0-15,0-4 0 0,1 4 1 0,2 0 0 16,4-4 1-16,0 0-1 0,7 0-1 15,0-6-1-15,7-2-1 0,2-1-1 16,2-1-1-16,7 0-1 0,1-2-1 16,3 0 1-16,-1 2 0 0,3 1-1 15,-4 3 1-15,0 6-1 0,-3-6 0 16,0 6 1-16,-6 8 0 0,-1 2-1 0,-1 3 1 16,-6 2 0-16,-3 4 0 0,0 2 0 15,-3 0 1-15,-6 3 1 0,-6 5 0 16,-4-1 0-16,-4-1-1 0,-7 3 1 15,-3 0-1-15,-2 1-1 0,-3 0 1 16,4 2-1-16,2 0-1 0,3 0 1 16,6-4 0-16,6-2 0 0,0-3-1 15,9-6 0-15,3-4 0 0,5-3 0 16,7-3 0-16,9-4 2 0,7-4 0 0,10 0 1 16,10 0 1-16,7 0 2 0,10-8 3 15,5 3 1-15,-4-3 0 0,2 3-1 16,-7 0 0-16,-6-3-1 0,-6 4-2 15,-9-1-4-15,-8 1-8 0,-7 4-8 16,-5-3-8-16,-8 3-15 0,-7 0-115 16,0 3-117-16,-9-3-289 0</inkml:trace>
  <inkml:trace contextRef="#ctx0" brushRef="#br0" timeOffset="164390.94">16603 8016 434 0,'9'0'115'16,"-1"-5"2"-16,-4 5-23 0,-4 0-63 16,4 0-2-16,-4-4-2 0,0 4-4 0,-6 0-4 15,0 0-2-15,-6-4-2 0,-1 4-3 16,-5 0-4-16,-3 0-2 0,-8 0-1 16,-4 0-1-16,-5 0-1 0,2 6 0 15,-1-6-1-15,3 5-1 0,2-5-1 16,6 0-3-16,5 0-1 0,7 0-3 15,2-5-5-15,5 5-8 0,4-5-6 16,3 5-13-16,3 0-75 0,3 3-20 16,2-3-83-16,4-3-172 0</inkml:trace>
  <inkml:trace contextRef="#ctx0" brushRef="#br0" timeOffset="164762.57">16549 7753 446 0,'-5'0'108'0,"1"0"2"0,0 0-70 15,-1 0-7-15,-2 8-4 0,0 3-3 16,-3 7-3-16,0 6-3 0,-4 7-2 16,1 6-2-16,-5 3-1 0,4 1-2 15,-5-3-2-15,6-1-2 0,-1-1-2 0,1-6-1 16,3-3-3-16,0-1 0 0,2-2-2 15,0-2-3-15,4-1-7 0,-2-7-11 16,6 1-15-16,0-4-99 0,0-3-106 16,6-5-257-16</inkml:trace>
  <inkml:trace contextRef="#ctx0" brushRef="#br0" timeOffset="166079.1">17246 7517 335 0,'0'0'80'0,"0"0"3"15,0 0-50-15,0 0-6 0,0 0-3 16,5-4-2-16,-5 4-1 15,2 0-1-15,4-3 0 0,-6 3-1 0,5-6 0 16,-3 3 0-16,-2 3 0 0,5-9 0 16,-5 5 0-16,0-2-1 0,0 2-1 15,0 0-2-15,0 0 0 0,0-2-2 16,-5 1-1-16,2-1-2 0,-3 2-1 16,0-2-1-16,-2 3-1 0,-2 3-1 15,-4 0-1-15,1 3 0 0,-2 7 0 16,-3 3-1-16,-1 3 0 0,4 6-1 15,-4 4 0-15,4 4 0 0,-3 2-1 0,5 2-1 16,4-1 1-16,4-3-1 0,5-1 0 16,0-3-1-16,14-1 1 0,0-3-1 15,9-5 1-15,4-6-1 0,2 2 1 16,10-7 0-16,1-6-2 0,4-6-3 16,-2-7-8-16,3 2-11 0,-4-2-113 15,-1-8-111-15,-2-2-282 0</inkml:trace>
  <inkml:trace contextRef="#ctx0" brushRef="#br0" timeOffset="166494.28">17821 7106 448 0,'-6'0'103'0,"6"-4"2"15,-7 4-75-15,1 0-6 0,-2 8 0 16,-6 4 0-16,-5 7-1 0,-2 6-2 16,-4 9 1-16,-2 9 0 0,-1 9-2 0,-1 5-4 15,6 1-4-15,-2 1-3 0,5 4-2 16,4-4-1-16,3-7-2 0,6-2-2 16,7-5 1-16,3-2-2 0,9-3 0 15,3-8 0-15,8-6-3 0,0-1-2 16,4-7-5-16,3-5-8 0,-3-4-11 15,1-4-105-15,-1-8-104 0,-1-7-261 16</inkml:trace>
  <inkml:trace contextRef="#ctx0" brushRef="#br0" timeOffset="166964.26">18147 7169 432 0,'0'0'99'0,"0"0"3"0,-3 9-70 0,-3 5-3 15,-1 5 0-15,-1 10 1 0,-5 8-2 16,-2 7-1-16,-2 4-2 0,-3 2-4 16,0-2-5-16,-5 2-4 0,2 1-2 15,-3-4-4-15,1-5-1 0,0-3-3 16,5-3 0-16,5-2-3 0,2-7-2 16,6-9-6-16,7-2-6 0,-4-5-11 15,4-6 9-15,6-10-113 0,1-6-99 16,4-5-248-16</inkml:trace>
  <inkml:trace contextRef="#ctx0" brushRef="#br0" timeOffset="167334.64">18422 7160 499 0,'12'-6'110'0,"-3"1"0"0,2 2-88 16,0 3-1-16,-7-5 2 0,-4 5-3 15,0 0-3-15,-7 5-1 0,-4 3 0 16,-6 5-3-16,-9 4-3 0,-5 2-3 16,-4 8-2-16,-6 4-1 0,-3 3 0 15,1 2-2-15,0-4 0 0,5 2 0 16,4-2 0-16,2-4 0 0,5-6 0 16,4-4 0-16,5-4 0 0,0-1 0 15,9-7-1-15,2-1 0 0,7 1 0 0,3-2 0 16,8 2-1-16,-3 0 0 0,6 4 1 15,-2 1 0-15,4 2 0 0,-2 1 1 16,0 3 0-16,-4 4 2 0,2 1 0 16,-2 1-1-16,1-2 1 0,1-1-1 15,-1 0-1-15,-1-1 0 0,0-2-1 16,-1-2-3-16,-2-4-3 0,3 2-6 16,-4-3-8-16,-1-3-10 0,1-7-79 15,0 0-28-15,4-12-88 0,-2 1-191 0</inkml:trace>
  <inkml:trace contextRef="#ctx0" brushRef="#br0" timeOffset="167596.32">18266 7932 499 0,'-4'11'118'16,"4"-2"4"-16,0 2-83 0,6-4-2 15,3-7-4-15,5 0-8 0,10-13-6 16,4-2-3-16,6-9-2 0,4-12-4 16,3-5-3-16,4-10-3 0,-2-7-1 15,-3-6-2-15,-7-9 0 0,-1-3 0 16,-1-7-1-16,-9 0 1 0,-5 4-1 16,-7 4 1-16,-4 10-1 0,0 10 0 0,-6 10-3 15,-6 10-6-15,0 8-10 0,-1 6-13 16,1 5-104-16,3 3-108 0,3 1-264 15</inkml:trace>
  <inkml:trace contextRef="#ctx0" brushRef="#br0" timeOffset="168738.14">19122 7433 462 0,'-3'0'106'0,"-1"0"1"0,0 7-77 16,0-4-4-16,-1 3-3 0,0-1-3 16,1-2-2-16,1 4-2 0,3-4-2 15,0 2-3-15,-4-5-2 0,4 0-3 0,0 0-3 16,0 0 0-16,6 0-2 0,-6-5 1 16,3 2 0-16,-3 3-1 0,4-7 1 15,-4 7 1-15,0-4 1 0,0 4 0 16,0 0 0-16,-3 0 0 0,0 6 0 15,-3 1-1-15,2-1 0 0,-1 2-2 16,5 0 0-16,-5-3 0 0,5 1-1 16,0-6 1-16,7 0-1 0,3-8 0 15,2-1 1-15,2-3-1 0,0-1 0 16,2-4 0-16,-4 1 0 0,-5 1 0 0,-2 3 0 16,-5 1 0-16,0 3 0 0,-9 8 0 15,0 0-1-15,-3 0-2 0,-2 8-4 16,4 2-7-16,-1 1-8 0,1 2-11 15,2 0-95-15,8-2-97 0,0-2-238 16</inkml:trace>
  <inkml:trace contextRef="#ctx0" brushRef="#br0" timeOffset="169248.58">19627 7332 492 0,'-11'0'107'0,"-2"0"2"0,-1 7-78 15,0 7-18-15,-6 5 4 0,-5 5 1 16,-2 8 2-16,-4 3-2 0,-4 6-1 16,-2 8-1-16,-5 4-3 0,2 7-5 15,4 5-2-15,2 4-2 0,1-1 0 16,6 0-2-16,4-7 0 0,10-5-2 15,1-8 1-15,2-7-1 0,6-9 0 16,4-7 0-16,0-6 0 0,0-6-1 0,4-4 1 16,2-9-1-16,4-4 1 0,-1-8 0 15,1-8 1-15,7-8-1 0,1-7 0 16,3-12-1-16,7-12-2 0,4-8-2 16,4-12-1-16,8-3 0 0,-2-7 0 15,-1-3 0-15,5 1 2 0,-6 10 1 16,2 8 2-16,-4 10 3 0,1 11 0 15,-1 15 0-15,-4 14 1 0,2 11 1 16,-5 12-1-16,-6 9 1 0,-4 10-1 16,-7 10-1-16,-5 5 1 0,-9 5 0 0,0 0 1 15,-14 1 0-15,1-1 0 0,-5-2 1 16,-6-8 0-16,-2-2-1 0,-1-5 1 16,0-4-1-16,0-4-1 0,0-1 0 15,0-8-1-15,4-1-1 0,2-4 1 16,0-7-2-16,2 0-2 0,2-4-4 15,1 0-4-15,2 2-7 0,7-2-13 0,1 3-103 16,6-3-105-16,0 3-259 0</inkml:trace>
  <inkml:trace contextRef="#ctx0" brushRef="#br0" timeOffset="169526.93">20028 7615 545 0,'0'0'124'0,"0"0"2"15,-3 0-92-15,3 0-8 0,-6 7-4 16,-1 0-7-16,-3 6-3 0,-1 4-3 15,-4 2-2-15,-1 2-1 0,2-1-3 16,-1-1-2-16,2 0-4 0,1-2-8 16,2-6-10-16,4 1-16 0,3-8-96 15,3-4-104-15,0 0-251 0</inkml:trace>
  <inkml:trace contextRef="#ctx0" brushRef="#br0" timeOffset="169785.58">20138 7426 553 0,'-10'0'125'16,"0"-4"1"-16,-1 4-86 0,2 9-22 0,-4-2-5 15,3 2-2-15,-1 1-4 0,-2 2-1 16,1-1-1-16,5-3-1 0,0 0-1 16,7-1-2-16,0-3 0 0,0-4-1 15,7 0 0-15,0 0-1 0,-1-6 1 16,0-2 0-16,-3 0 1 0,1 1 0 15,-4-2 2-15,0 1 0 0,0 4 0 16,0 0 0-16,0 4 0 0,0 0-6 16,-4 0-7-16,4 0-12 0,0 6-13 15,0 2-99-15,4 0-103 0,2 0-251 16</inkml:trace>
  <inkml:trace contextRef="#ctx0" brushRef="#br0" timeOffset="170248.59">20217 7618 545 0,'-6'11'113'0,"-1"4"-1"16,-3 2-100-16,-1 3-8 0,-1-1 0 15,2-2 2-15,-2-1 0 0,1 0 0 16,1-4 0-16,5-4-1 0,-1 0 0 16,1-5-2-16,5 3-1 0,0-6-1 15,-2 0 0-15,2 0 1 0,0 0-1 16,8-8 1-16,-1-1-1 0,4-4 1 15,0-5-1-15,5 0 1 0,-1-2 0 16,5 1-1-16,0-1 2 0,0 5 0 16,-1 1 0-16,1 7 1 0,-1 0-1 15,0 2 1-15,-4 5-1 0,-1 0 0 0,-4 5 0 16,-7 1-2-16,-3 5 1 0,-2 3-1 16,-7 2 0-16,-5 2 0 0,-1 2 0 15,-3-3 0-15,3-1 0 0,6-2 0 16,-2-3-1-16,7-5 0 0,4-6 0 15,0 0-1-15,11 0 0 0,8-4-2 16,2-6 0-16,5-2-1 0,5-2 0 16,-1-3 0-16,0 4 1 0,-3-1 1 0,-6 3 1 15,-3 4 1-15,-6 7 2 0,-3 0 0 16,-3 0 0-16,-1 7 0 0,-5 1 0 16,0 1-1-16,0 2 0 0,0 2 0 15,-5-2 0-15,5-3 0 0,-6 3 0 16,6-5-1-16,0-2-2 0,-2-4-5 15,2 0-6-15,4 0-11 0,0 0-101 16,4-10-101-16,3 5-251 0</inkml:trace>
  <inkml:trace contextRef="#ctx0" brushRef="#br0" timeOffset="170596.74">20687 7603 456 0,'0'-6'95'0,"4"6"-2"0,-4-5-88 15,0 5-21-15,0 0-78 0,-4 5-76 16,-2 0-199-16</inkml:trace>
  <inkml:trace contextRef="#ctx0" brushRef="#br0" timeOffset="170879.02">20455 7740 475 0,'0'0'109'0,"-2"-4"1"0,2 4-59 15,0-5-31-15,2 5-3 0,5-3-1 16,-2 3 0-16,-2 0-1 0,3 0 0 16,-1 0-3-16,1 0-2 0,0 0-3 15,-3 0-1-15,-3 0-2 0,4 4 0 0,-4-4 0 16,0 6 0-16,0-1 1 0,0 1 0 16,0-1 0-16,0 2 0 0,-5 1-1 15,5 2-1-15,-6-1 0 0,6 0-2 16,0 2 0-16,0-1-1 0,0-1-3 15,6-2-6-15,-6 0-7 0,5-3-12 16,-5-4-77-16,3 0-28 0,-3 0-89 16,6-7-189-16</inkml:trace>
  <inkml:trace contextRef="#ctx0" brushRef="#br0" timeOffset="171383.41">20774 7600 571 0,'-15'0'116'16,"0"4"0"-16,-2 5-109 0,3 9-3 16,-5 4 0-16,3 3 3 0,-7 10 1 15,2 5 2-15,-1 4 1 0,-3 2 1 16,0 2-1-16,-2-3-2 0,1 5-2 15,-2-5-2-15,2-2-1 0,5-7-2 16,-4-3-1-16,3-2-1 0,5-6 1 16,2-2-1-16,3-5 0 0,3-7 0 15,4 0-1-15,5-6 0 0,-5-5 1 0,5 0-1 16,5-7 0-16,2-4 1 16,3-6-1-16,5-6-1 0,3-8-1 0,7-6-3 15,7-12-1-15,1-9-2 0,5-4-1 16,1-6 1-16,2-1 1 0,-1 3 1 15,-1 4 3-15,-1 15 3 0,-1 9 1 16,-4 10 1-16,-1 12 1 0,-4 5-1 0,-3 11 1 16,-1 0 0-16,-7 7 0 0,-4 1-1 15,-2 5 1-15,-9 2 0 0,-2 3 0 16,-8 0 1-16,-4 1 1 0,-8-1 1 16,0-1 0-16,-3-3 1 0,-3-1-1 15,-1-4 1-15,2-2-1 0,4-7-1 16,1 0-1-16,4 0-1 0,2-11-1 15,6 1-2-15,1 1-7 0,0-4-7 16,1 2 17-16,6 2-131 0,0 1-108 0,0 4-276 16</inkml:trace>
  <inkml:trace contextRef="#ctx0" brushRef="#br0" timeOffset="172446.34">17140 8056 471 0,'-6'0'108'0,"6"-5"2"16,-4 5-81-16,0 0-8 0,-1 0-3 15,5 0 0-15,-2 0-5 0,2 0-3 16,-5 0 1-16,5 6 1 0,0-6 0 0,0 4 0 16,6-4 1-16,0 7 0 0,2-7-1 15,10 4 1-15,3-1-2 0,11-3-1 16,7 4-1-16,10-4-2 0,7 0-2 15,6 0-1-15,9 0-1 0,3-4-1 16,6 4 0-16,6-3 1 0,0 3 2 16,10-8 7-16,11 5 3 0,7-1 1 15,4-3 2-15,9-2 1 0,5-2-1 16,5 1-2-16,3 1-7 0,-2 4-3 0,2-2-2 16,-3 1-2-16,-3 1-1 0,-6 5-1 15,-1-5 1-15,-1 5-1 0,-5-4 1 16,-11 4 0-16,2 0 1 0,-1 0 0 15,-6 0 1-15,-11 0 0 0,-7 0 0 16,-1 0-1-16,-7 3 1 0,-6-3-2 0,-7 4 0 16,-6 1 0-16,-6-2 0 0,-3-3 0 15,-10 7 0-15,-3-7 0 0,-7 5 0 16,-10-5 1-16,-6 0 1 0,-4 3 1 16,-4-3 2-16,-4 0 2 0,-3 0 3 15,5 0 1-15,-5 0 1 0,0 0-1 16,0 0 0-16,0 0-1 0,0 0-2 15,0-3-2-15,-5 3-2 0,5-5-1 0,0 5-1 16,-2 0 0-16,2 0-1 0,0 0-1 16,0 0 0-16,-5 0-2 0,5 0-2 15,0 0-8-15,-7 0-14 0,0 0-16 16,-1-2-13-16,-4 2 60 0,3-5-184 16,-3-1-132-16,-1-3-324 0</inkml:trace>
  <inkml:trace contextRef="#ctx0" brushRef="#br0" timeOffset="173907.44">18694 8267 450 0,'-6'3'98'15,"1"1"1"-15,-4 1-77 0,2 1-8 16,-1 6 1-16,-2 2 0 0,-2 0 1 0,3 2-1 16,0 0 1-16,-2-1 1 0,6-3-2 15,-3-3-1-15,4-2-1 0,1-2-1 16,3-5 0-16,-4 3-2 0,4-3-1 16,0 0-1-16,0-5-3 0,4-3 0 15,1-2-3-15,3-3 0 0,3-4-1 16,3 0 0-16,1-2 0 0,7 1 0 15,-2 2 1-15,0 3 2 0,3 3 2 16,0 2 1-16,-2 3 0 0,1 5 0 16,-2 0 0-16,-1 0-1 0,-5 8-1 15,-1-2-2-15,-3 3 0 0,-4 6-1 0,-6-1 1 16,0 7-1-16,-3 1 2 0,-8 5-1 16,-3 3 0-16,-4 1 0 0,-3-1 0 15,-6 1-1-15,-4 0 1 0,2 2-2 16,-3-3 1-16,4-1 0 0,0 2 1 15,2 0-1-15,4-6 1 0,5-3-1 0,0-3 1 16,7-3-1-16,1-2 0 0,5-6-1 16,4 0 0-16,0-1 0 0,7-3 1 15,3 1 1-15,8-5 1 0,6 0 2 16,4 0 2-16,6-5 3 0,4 1 2 16,5 0 1-16,4-2-1 0,-1 0-1 15,0 6-1-15,-4-5-3 0,-5 5-3 0,-6 0-1 16,-6 0-3-16,-9 0 0 0,-4 4 0 15,-6-4-2-15,-1 0-1 0,-5 3-8 16,0-3-8-16,-5 0-9 0,1 0-9 16,-2 0 106-16,-2-7-228 0,-1 0-132 15,-1 0-353-15</inkml:trace>
  <inkml:trace contextRef="#ctx0" brushRef="#br0" timeOffset="-14283.57">1284 10087 312 0,'6'-5'88'0,"-2"-1"4"0,-1 0-11 0,1-1-47 16,-1 1-6-16,-3-2-4 0,7-2-4 15,-7-1-2-15,3-1-2 16,-3-3-1-16,0-1-1 0,0-1-1 0,0 0 0 16,0 0 0-16,-5 2 1 0,-1 3 0 15,-4 4 0-15,-4 3 0 0,-1 5-2 16,-1 9 1-16,-5 6-1 0,-5 4-1 16,0 7-1-16,-4 4-1 0,0 3 0 15,-2 4 0-15,1 0-2 0,2 1-1 0,6-2-1 16,4-3-1-16,8-3-1 0,5-5-1 15,10-8-1-15,6-6-1 0,5-11 1 16,6-9-1-16,8-9 1 0,3-7-1 16,2-7 1-16,2-9 0 0,2-6-1 15,-2-8 1-15,-1-2-1 0,-7-5 1 16,1-6-1-16,-7 2 0 0,-2 1 0 16,-3 5 0-16,-5 9 1 0,-2 10-1 15,-1 5 0-15,-4 14 1 0,-1 7-1 16,-4 7-1-16,0 8 0 0,-4 10 0 0,-2 12 1 15,-4 12 0-15,0 8 0 0,-2 14 0 16,-5 10 3-16,3 4 0 0,-3-2 2 16,1-1 3-16,3-7 3 0,4-5 2 15,2-14 1-15,7-8-1 0,0-8 0 16,7-8-2-16,6-8-5 0,4-9-10 16,1-5-13-16,8-3-16 0,-5-9-11 0,3-3-108 15,0 0-114-15,-3-4-273 0</inkml:trace>
  <inkml:trace contextRef="#ctx0" brushRef="#br0" timeOffset="-13680.39">2176 9543 446 0,'0'0'106'0,"-5"0"4"0,-3 8-49 16,-4 6-37-16,-1 3-2 0,-7 2-1 16,-6 9-1-16,1 1 0 0,-4 5-2 15,2 3-2-15,1 2-1 0,-3 2-3 16,5 1-3-16,4-2 0 0,2-3-2 16,2-3-1-16,-2-6-1 0,5-6-2 15,2-3-1-15,-3-6-1 0,4-6-2 16,-2-1-1-16,1-6-1 0,1 0-1 15,-3 0-2-15,0-10 0 0,2 0 0 0,0-3 0 16,1-4 1-16,3-2 0 0,0-1 1 16,0-1 1-16,7 2 1 0,0-1-1 15,8-1 1-15,-2 3-1 0,6 0-1 16,3 3-5-16,1 3-9 0,4 0-14 16,-1 3-92-16,2 3-98 0,2 1-241 15</inkml:trace>
  <inkml:trace contextRef="#ctx0" brushRef="#br0" timeOffset="-13399.74">2367 9495 425 0,'0'-5'107'0,"2"5"4"16,-2 0-45-16,-2 0-36 0,-3 11-2 15,-3 1-2-15,-5 6-3 0,-4 5-2 16,-3 5-2-16,-1 7 1 0,-5 2-1 16,0 9 0-16,-1 3-1 0,0 1-1 15,4 0-1-15,5 1-2 0,5-10-3 16,2-3-4-16,7-8-2 0,12-7-4 16,1-6-3-16,10-9-6 0,1-8-7 15,6 0-6-15,4-10-11 0,1-3-13 16,-1-3-98-16,-3-5-102 0,-3-1-247 0</inkml:trace>
  <inkml:trace contextRef="#ctx0" brushRef="#br0" timeOffset="-13192.32">1955 9875 558 0,'-26'-21'118'0,"15"-8"1"0,11-7-97 0,5-4-11 16,10-4-7-16,7-3 1 0,9 6 2 15,3 2 2-15,5 5 2 0,2 8 4 16,5 2 4-16,-1 6 2 0,-1 2 0 16,-1 3-2-16,-3 4-2 0,-4 3-3 15,0 2-6-15,-2 4-12 0,-2 0-14 0,-4 0-22 16,-2 4-104-16,0-4-114 16,-6 6-276-16</inkml:trace>
  <inkml:trace contextRef="#ctx0" brushRef="#br0" timeOffset="-12230.92">2694 9915 343 0,'-14'23'87'0,"-3"10"3"0,-6 4-52 0,-5 12-3 16,-4 6 0-16,-1 11-4 0,1 3-6 16,-1 2-5-16,1 1-2 0,4-1-3 15,6-6-3-15,-2-2-1 0,7-9-2 16,0-10 0-16,3-10-2 0,2-8 0 16,5-7-1-16,2-9-2 0,5-10-2 15,5-15 0-15,2-8 0 0,5-6 0 16,-1-12-1-16,4-14 0 0,0-12-1 15,5-8-1-15,2-3 0 0,6-2 0 0,-1 4 0 16,7 8 1-16,1 9 0 0,5 12 1 16,-2 13 1-16,-5 10 1 0,-6 8-1 15,-1 8 2-15,-8 3 0 0,-6 10 0 16,-4 4 1-16,-8 6 1 0,0 4 0 16,-6 4 0-16,-6 2 1 0,-1 2-1 15,-8 4 2-15,2 0 0 0,-8-1 1 0,-2 0 1 16,0-2-1-16,-3-3-1 0,4-2-1 15,3-7-3-15,3-3-6 0,3-5-10 16,6-4-14-16,6-4-1 0,5-9-106 16,2-2-104-16,8-4-253 0</inkml:trace>
  <inkml:trace contextRef="#ctx0" brushRef="#br0" timeOffset="-11618.73">2786 9904 459 0,'5'-11'110'0,"-3"-1"4"0,4 2-67 0,-1 4-13 16,2 0-5-16,1 6-1 15,-2-3-4-15,1 3-3 0,0 0-3 0,5 7-3 16,-4-1-3-16,3 1-1 0,4 0-2 16,-2 3 1-16,5-2 0 0,-4-1 2 15,2 0 0-15,3-3 0 0,1 1-1 16,3-5-1-16,-4 0-1 0,-1 0-2 15,2-7-2-15,-2 3-2 0,-4-1-1 16,-2 0 0-16,-4 1-1 0,3-2 0 16,-8 1 0-16,-3 2 0 0,0 3 0 15,0 0 0-15,-8 0 0 0,-4 8 0 16,-2 3 0-16,-7 9 0 0,-4 1-1 16,-2 8 0-16,1 2 1 0,0 6-1 0,2-1 0 15,5-2 1-15,6 3-1 0,1-6 0 16,7-3 0-16,5-4-1 0,13-9 0 15,3-5 0-15,7-10 0 0,8-4-1 16,5-7-1-16,10-7 0 0,-3-3 1 16,5-2-1-16,-3 2 1 0,-3 2 0 15,-4 4 1-15,-9 2 0 0,-9 4 2 0,-1 5 1 16,-12 4 1-16,-7 4 0 0,0 5 1 16,-3 0-1-16,-7 4 0 0,2 2 0 15,0 0-2-15,2 0 0 0,1-1-1 16,5-3 0-16,0-2-1 0,7-3-1 15,5-6-1-15,1-5-1 0,1-2-2 16,6-6-2-16,-1-6 0 0,2 0-1 16,-1-5 0-16,-3-1 1 0,-2-1 1 15,-4-1 2-15,-7-1 2 0,-4 6 2 0,0 0 3 16,-8 6 5-16,-5 5 2 0,-1 6 1 16,-5 5 1-16,0 7 0 0,-2 4-1 15,1 3-3-15,1 1-3 0,5 3-5 16,0-1-8-16,3 0-7 0,9-3-12 15,2 1-13-15,7 0 19 0,1-4-127 16,10 0-110-16,1-1-262 0</inkml:trace>
  <inkml:trace contextRef="#ctx0" brushRef="#br0" timeOffset="-11104.59">3815 10003 443 0,'0'3'109'0,"0"0"4"0,3 4-68 16,-3-2-7-16,5 0-2 0,0 0-5 15,-2-2-4-15,3-3-3 0,0 4-4 16,1-4-4-16,0 0-2 0,1-6-3 16,2 0-1-16,-2-2 0 0,-1-1-2 15,1 0 1-15,-2-2 1 0,-1-2 2 16,-5 1 1-16,0 2 4 0,0 0 3 15,-11 3 0-15,2 2 2 0,-3 5-2 0,-8 8-2 16,0 3-2-16,-6 6-5 0,-2 2-3 16,-3 6-3-16,3-1-2 0,-4 0-1 15,11 0-1-15,3-1-1 0,4-4-1 16,7-2-2-16,12-7-2 0,5-6-1 16,7-4-2-16,5-10-3 0,5-5-2 15,4-5-1-15,2-6 1 0,-3-7 0 16,1-5 2-16,-1-6 2 0,-2-5 3 15,-3-8 2-15,1-1 2 0,-1 0 1 0,-2 3 1 16,-5 4 0-16,-2 8 0 0,-5 6 1 16,-3 14 0-16,-8 8 0 0,0 8 0 15,-12 7 1-15,1 11-1 0,-5 9 0 16,1 10 0-16,-5 10 0 0,1 9 1 16,-1 9 0-16,1 12 1 0,1 1 1 15,4-1-1-15,3-1 1 0,3-9-1 16,6-6-1-16,2-10 0 0,8-14-2 0,5-13 0 15,7-10-4-15,9-12-9 0,1-7-10 16,10-5-17-16,0-6-114 0,5-7-120 16,-5-7-295-16</inkml:trace>
  <inkml:trace contextRef="#ctx0" brushRef="#br0" timeOffset="-9700.2">1227 10735 480 0,'-8'0'107'0,"1"-3"3"0,2 3-80 16,2-6-5-16,3 6-2 0,0 0-1 0,0-2-2 16,-5 2-1-16,5-7-2 0,6 3-1 15,0-1-3-15,2 0-2 0,5 1-2 16,6-2 1-16,1 3-1 0,6 3 0 15,7-7 0-15,10 7 1 0,11-3 1 16,11 3 0-16,10 0 3 0,13 0 0 16,17 0-1-16,14 0-1 0,4 0-2 15,11-5-2-15,9 0-2 0,3-3-1 16,7-3-1-16,2-2-1 0,-3-1-1 0,-2-3 0 16,-9 0 0-16,-2 1-1 0,-7-2 0 15,-13 4 0-15,-15 0-1 0,-10 1 1 16,-5 3-1-16,-13 1 0 0,-13 3 0 15,-8 3 0-15,-13 3 1 0,-7 0-1 16,-10 0 2-16,-12 5 0 0,-7-1 0 16,-9 1-5-16,-13-1-10 0,-5-1-9 15,-5 2-11-15,-2 0-13 0,-4-1-109 16,6-4-115-16,0 0-265 0</inkml:trace>
  <inkml:trace contextRef="#ctx0" brushRef="#br0" timeOffset="-8910.83">1724 11583 432 0,'-6'0'101'15,"2"-7"5"-15,1 2-65 0,3-4-12 16,-4-2-4-16,4-3-2 0,-7-4-3 0,1-1 0 16,0 0-1-16,2 0-1 0,-6 3 0 15,3 1-2-15,-2 6-1 0,-1 9-1 16,-4 4-3-16,1 11-2 0,-3 6-3 16,-1 6-1-16,-4 5-2 0,2 5 0 15,0 3-1-15,-1 1 0 0,3-4 0 16,2-1-1-16,7-7 0 0,2-6 0 15,6-7 0-15,7-6 0 0,5-10 0 16,6-10 0-16,4-6 0 0,4-9 0 0,5-7 0 16,2-9 0-16,3-10-1 0,1-9 1 15,-1-2-1-15,0-9 1 0,-3-2 0 16,-3-1-1-16,-3 2 1 0,-5 6-1 16,-6 7 2-16,-2 7-1 0,-6 13 1 15,-3 9-1-15,-1 10 1 0,-4 11 0 16,0 17 1-16,-7 13-1 0,-2 13 1 15,-6 12 0-15,2 14 0 0,-9 11 1 16,-1 8-1-16,2 0 2 0,-4 1 2 0,4-3 2 16,2-9 4-16,4-4 2 0,6-14 0 15,5-12 1-15,4-8-2 0,8-9-2 16,8-11-4-16,1-10-8 0,8-8-12 16,0-7-12-16,3-5-14 0,0-4-13 15,-5-3-107-15,0 0-117 0,0-2-267 16</inkml:trace>
  <inkml:trace contextRef="#ctx0" brushRef="#br0" timeOffset="9397.51">2541 11340 333 0,'-6'-5'87'0,"-1"1"4"0,1-1-44 0,0 1-10 16,1 4-11-16,1-4-4 0,-2 4-5 15,1-3-3-15,3 3-2 0,-3 0-1 16,3 0-2-16,-3 0 0 0,3 0-1 16,-4 0-1-16,1 3 0 0,2 5-1 15,-2 3 0-15,-2 5 1 0,1 7 0 16,-2 8 1-16,-1 9-1 0,-1 6-1 16,-3 11 0-16,0 1-1 0,-2 10-2 15,-2 2 0-15,1 2-2 0,-2-3 1 0,3-2-1 16,-2-7 1-16,1-5 0 0,-1-8 0 15,3-7 0-15,1-7 1 0,0-6-1 16,5-7 1-16,-1-5-1 0,5-4 1 16,-2-5-1-16,6-6 0 0,0-6 0 15,0-7-1-15,0-6 1 0,7-9-1 16,-1-10 0-16,4-15-1 0,1-11 0 16,4-10-1-16,2-5 0 0,3-3-1 15,5-2 1-15,-1 3 0 0,3 6 0 0,3 7 2 16,6 10 1-16,1 9 0 0,3 7 1 15,4 8 0-15,-4 9 1 0,-1 8-1 16,-5 7 0-16,-8 10 0 0,0 0 0 16,-11 5 0-16,-7 10 0 0,-8 5-1 15,0 6 1-15,-5 7 0 0,-6 6 0 16,-8 1-1-16,-4 4 1 0,-6-5-1 16,-4-1 0-16,0-5 0 0,-2-3 0 15,-2-8 1-15,8-3-1 0,-2-4 0 0,9-5 0 16,3-3-1-16,3-7 0 0,4 0-2 15,1-7-3-15,3-1-6 0,2-5-7 16,-1-1-8-16,2 1-10 0,5 1-94 16,0 0-95-16,0 3-229 0</inkml:trace>
  <inkml:trace contextRef="#ctx0" brushRef="#br0" timeOffset="9714.17">2905 11653 412 0,'-6'0'100'16,"2"6"2"-16,-2 0-38 0,-3 4-45 0,1 4-4 15,1 1-3-15,-1 2-1 0,-5 3-3 16,7 0-1-16,-4 2-2 0,5 0-4 16,-6-2-5-16,8 0-8 0,-2-1-13 15,0-2-83-15,3-4-88 0,2-6-215 16</inkml:trace>
  <inkml:trace contextRef="#ctx0" brushRef="#br0" timeOffset="10038.52">2932 11474 389 0,'0'0'97'0,"-2"0"4"0,2 0-41 0,0 4-31 15,0-4-6-15,0 0-2 0,0-6-2 16,2 3-3-16,-2-2-2 0,6-2-1 16,-6-1-1-16,5 2 1 0,-5-1-1 15,0 1 0-15,0 2 0 0,-5 0-1 16,2 4-1-16,-1 0-3 0,-2 0-1 15,3 4-3-15,-2 0-1 0,0 2-1 0,2 1-3 16,3-1-5-16,0 3-7 0,0-2-7 16,0-1-9-16,4 1-10 0,1-7-86 15,1 5-89-15,5-5-213 0</inkml:trace>
  <inkml:trace contextRef="#ctx0" brushRef="#br0" timeOffset="10651.55">3137 11626 458 0,'-2'5'101'0,"-5"0"4"0,2 5-80 0,-4-3-3 15,-1 2-2-15,2 1-1 0,-5 1-4 16,4 2-1-16,-3 0-4 0,-2-1-4 16,3 4-2-16,-3-3-1 0,6 1-1 15,-3-3 0-15,3-2-1 0,2-3 0 16,1-2 0-16,5-4 1 0,0 0-1 16,0 0 1-16,0 0-1 0,11-10 1 15,1-2-1-15,-2-2 0 0,4-2 0 0,4 0 0 16,1-1-1-16,0 1 1 0,2-1 1 15,-1 5 2-15,-1 1 1 0,2 0 1 16,-1 1 0-16,-2 1 0 0,-2 4 0 16,-3 5-1-16,0 0-1 0,-6 0-2 15,-1 10-1-15,-6 2 1 0,0 3-1 16,-7 5 1-16,-1 1-1 0,-3 1 0 16,3-3-1-16,-3 0 1 0,3-3-1 15,5-5 0-15,3-4 0 0,0-7-1 0,3 0 0 16,8-3-1-16,2-6-1 0,3-4-1 15,4-1 0-15,5-3 1 0,0 1 0 16,-2-2 0-16,1 2 1 0,-3 3 2 16,-2 4 2-16,-4 0 2 0,-2 3 1 15,-2 2 1-15,-3 4 0 0,-2 0 0 16,-3 0 0-16,2 6-2 0,-5-2 0 16,0 3-1-16,0-2 0 0,0 1-1 0,0-1 0 15,-5-1 1-15,5-4-2 0,0 3 1 16,0-3-2-16,0 0 0 0,5 0-1 15,-5-7-1-15,6 4-1 0,-4-2-2 16,3-1-5-16,0 1-6 0,-3 1-9 16,5-2-10-16,-7 6-94 0,4-4-95 15,-4 4-236-15</inkml:trace>
  <inkml:trace contextRef="#ctx0" brushRef="#br0" timeOffset="11186.77">3414 11670 434 0,'0'0'100'0,"4"-8"3"0,-4 5-65 15,4-1-12-15,1 0-3 0,1 0-3 16,0 0-1-16,-3 0-1 0,6-1-2 16,-2 2-2-16,1-2-1 0,-1 5-2 15,-1-5 0-15,-1 5-1 0,-2 0 0 16,-3 0-1-16,0 7-1 0,-6 4 0 16,0 0-2-16,-2 5 1 0,-4 4 0 15,3 1-1-15,-3-2-1 0,-1-2 0 16,6-1 1-16,1-3-2 0,3-4-1 15,3-3 0-15,0-2-2 0,3-4 0 16,7 0 0-16,0 0-1 0,8-6 0 16,2-3-3-16,1-2-4 0,5 0-6 0,2-1-7 15,1-2-8-15,0 3-9 0,-2 0-4 16,0 1-91-16,-1 0-91 0,-3 0-219 16</inkml:trace>
  <inkml:trace contextRef="#ctx0" brushRef="#br0" timeOffset="11734.5">3772 11608 454 0,'0'-7'114'0,"0"1"3"16,0 0-46-16,0 1-39 0,5 5-4 15,-5-6-3-15,0 6-6 0,0 0-2 16,-7 5-3-16,0 2-2 0,-2 6-4 16,-1 3 0-16,-5 8-2 0,-3 6 0 15,-5 9 1-15,-2 6 1 0,-1 6-1 16,-4 6 0-16,1 4-1 0,-3 3-1 16,4-4-2-16,-2-2 0 0,8-4-2 15,-2-4-1-15,7-3 1 0,4-6-1 16,1-9 0-16,6-5 0 0,1-5-1 0,5-8-2 15,0-6 1-15,0-14 0 0,5-9 0 16,6-9 0-16,2-7-1 0,3-11 0 16,4-10-1-16,6-12-1 0,6-8-1 15,2-4-1-15,7-5 0 0,-2-1 0 16,7 4 3-16,0 4 1 0,-2 7 2 16,-2 13 0-16,-4 9 2 0,-3 12 1 15,-6 9-1-15,-5 9 1 0,-5 11 1 16,-4 8 0-16,-4 9 0 0,-9 9 1 0,-2 5 1 15,-9 7 0-15,-3 2 2 0,-5 3 0 16,-5-2 1-16,1 1 1 0,-5-1 0 16,0-4 0-16,2-6-1 0,0-5-1 15,2-9-2-15,2-6-1 0,5-7-3 16,1-12-4-16,7-7-3 0,1-5-5 16,0-2-2-16,6-4-3 0,0 2-2 0,0 0-1 15,10 4-3-15,-5 1-1 0,3 3-5 16,2 4-5-16,2 2-97 0,0 0-98 15,2 3-241-15</inkml:trace>
  <inkml:trace contextRef="#ctx0" brushRef="#br0" timeOffset="13947.65">4751 10571 453 0,'-8'0'97'0,"1"-5"2"0,3 5-79 16,4-4-2-16,-3 4-2 0,3 0 1 15,0-4 1-15,0 4 0 0,0 0 0 16,0-3-2-16,0 3-2 0,0 0-2 16,4 0-2-16,2 0 1 0,1 0 0 15,7 0 2-15,2 0 0 0,3 0-1 0,5-4 0 16,5 2 0-16,0-5-2 0,5-1-2 15,-3 0-1-15,4-2-1 0,-2 0-2 16,-2 3-2-16,-5 0 0 0,-3 2-2 16,-3 0 1-16,-3 5-1 0,-9-3 0 15,-1 3-2-15,-4 0-2 0,-3 0-3 16,0-4-11-16,0 4-11 0,0 0 59 16,-7 6-165-16,1-6-111 0,-4 0-293 0</inkml:trace>
  <inkml:trace contextRef="#ctx0" brushRef="#br0" timeOffset="14416.84">4792 10794 447 0,'0'0'102'0,"0"7"3"0,0-7-74 15,6 6-4-15,-2-1-1 0,-1-5-1 0,2 0-3 16,6 0-2-16,-1 0-2 0,3 0-2 16,4-6-4-16,1 1-3 15,3-2-1-15,1-2-2 0,3 0-2 16,-3 1 0-16,6-5-1 0,1 3-1 0,-5 2-1 16,-1 1 0-16,-4 1 0 0,-2 0-1 15,-4 2 0-15,-6 4 1 0,-1-3 0 16,-6-1 1-16,3 4 0 0,-3-6 0 15,-6 6 1-15,0-4-1 0,-10 4 0 16,-4 0-1-16,-1 4-2 0,-5 3 0 16,-3 2 0-16,-2 2-1 0,-2 1 0 15,3-1 0-15,-3 2 1 0,0-1 0 16,1 1 0-16,2-5 1 0,3 3 0 0,-1 2 0 16,7-2 0-16,7-1 0 0,2-2 0 15,7-1 0-15,5 0 0 0,0-2 0 16,9-5 0-16,6 0 1 0,5 0 0 15,6-4 1-15,3-4 0 0,1 1 0 16,0-1 0-16,3-2 0 0,1 3 0 16,-9 0-1-16,-3 1-4 0,-3 6-9 0,-5-6-13 15,-2 6-105-15,-5-3-106 0,-1 3-267 16</inkml:trace>
  <inkml:trace contextRef="#ctx0" brushRef="#br0" timeOffset="14918.96">4729 10621 384 0,'-7'0'100'0,"0"0"4"0,1 0-40 16,0 0-27-16,2 0-6 0,-3-3-3 15,3 3-6-15,4 0-4 0,0 0-3 16,0 0-4-16,9 0-3 0,-3 0-1 0,9 0-2 16,2-5-1-16,7 5 0 0,1 0 0 15,5-6 0-15,1 0-2 0,5 1 0 16,0-4 0-16,4 0-1 0,-3-1 0 16,-4 2 0-16,-4-1 0 0,-3 2-1 15,-3 1 1-15,-6 2-1 0,-10-1 0 16,0 5 1-16,-7-5 0 0,0 5 0 0,-7-6 0 15,-6 6 0-15,-7-5 0 0,-6 5 0 16,-1 5-1-16,-6-2-2 0,-3 0-4 16,-4 4-5-16,3-1-5 0,1 0-7 15,3 0-12-15,1-2-88 0,2 3-92 16,1 1-222-16</inkml:trace>
  <inkml:trace contextRef="#ctx0" brushRef="#br0" timeOffset="18997.51">6195 10746 413 0,'13'-12'98'0,"0"0"5"16,-7 1-67-16,-1-3-1 0,-5-1-1 0,7 2 0 15,-7-2-2-15,0 1-3 0,4-5-3 16,-4-1-3-16,0-3-3 0,0-4-5 16,0-3-1-16,-5-3-2 0,1 1-2 15,-4 0-2-15,-8 2-1 0,-3 4 0 16,0 7-1-16,-4 8 0 0,-5 11-2 15,0 5-1-15,-3 9-1 0,7 11-1 16,1 11-1-16,0 7 1 0,0 4-1 16,6 7 0-16,7 1 0 0,-1-3 1 15,3 0-1-15,4-5 0 0,4-6 0 0,0-6 0 16,10-9-1-16,-2-9 1 0,11-7 0 16,5-10-1-16,4-15 1 0,10-3 0 15,2-12 0-15,2-4-1 0,3-5 0 16,-3-3-2-16,-3 1 0 0,-2 0 0 15,-11 1 0-15,-5 3-1 0,-7 5 1 16,-6 5 2-16,-8 7 0 0,-2 6 0 0,-6 8 1 16,-5 9 0-16,-1 11 0 0,-3 8 0 15,1 9 1-15,-1 7 0 0,2 10 1 16,3 3 0-16,4 5 1 0,1 2 0 16,7 0-1-16,0-4 1 0,9-7-1 15,4-8 0-15,7-8 0 0,7-10 0 16,4-8-1-16,4-10-5 0,3-6-5 15,1-7-10-15,-4-4-13 0,5-2-109 16,-6-7-110-16,-1-2-273 0</inkml:trace>
  <inkml:trace contextRef="#ctx0" brushRef="#br0" timeOffset="19263.38">6827 10560 513 0,'3'-7'123'0,"6"-2"4"0,0 2-53 16,6-2-46-16,5 0-2 0,2 2 1 16,1-2 1-16,3 1-4 0,1 3-2 15,4-1-3-15,-2 6-4 0,4-3-4 16,0 3-4-16,1 0-2 0,-3 0-5 15,-1 0-9-15,-2-5-11 0,-6 3-15 0,-2-3-68 16,-5-3-48-16,-3-2-105 0,0 2-219 16</inkml:trace>
  <inkml:trace contextRef="#ctx0" brushRef="#br0" timeOffset="22324.47">7768 10199 448 0,'0'0'99'0,"0"2"2"15,-2-2-75-15,2 0-5 0,0 0-2 16,0 5-1-16,0-5-1 0,0 0-1 15,0 0-1-15,0 3-1 0,0-3-2 16,0 0-2-16,2 0 1 0,-2 0 0 16,0 0-1-16,7-3 0 0,-7-2-2 15,7 3-1-15,-2-4-1 0,2-2-2 16,5-1-1-16,1 0 0 0,3-2-1 0,3-1 1 16,1 1 0-16,1 2 2 0,3-1 0 15,1 3 2-15,-2 3 0 0,3 0 0 16,-2 4 0-16,0 4 0 0,-1 5-2 15,-3 3 0-15,-5 5-2 0,-4 5 0 16,-3 3-1-16,-8 6-1 0,-9 5 0 16,-2 3 1-16,-6 4-2 0,-5 1 1 0,-4 0 0 15,-1 0-1-15,-1-1 1 0,-3-4 0 16,-2-2-1-16,2-3 1 0,0-2-1 16,0-4 1-16,7-1-1 0,4-4 1 15,4-5-1-15,9 0 0 0,7-7 0 16,10-1 0-16,9-5 0 0,7-5 1 15,6 5-1-15,6-5 0 0,5 0 1 16,3-9 1-16,4 4 0 0,-2-2 0 16,0 1 0-16,-2-3 0 0,-1 2 0 0,-7 1 0 15,-5 2-2-15,-6-1 1 0,-7 5-2 16,-4-4-4-16,-4 4-7 0,-8 0-16 16,-4 0-113-16,-7 0-114 0,-4 0-291 15</inkml:trace>
  <inkml:trace contextRef="#ctx0" brushRef="#br0" timeOffset="23495.66">8889 10394 299 0,'-4'-4'70'0,"1"-2"7"0,-2 2-46 0,5 0-3 16,-6 4 2-16,3-5 2 0,-1 5 1 15,1 0-4-15,-3 0-3 0,-1 0-3 16,0 0-3-16,0 5-3 0,-5 0-1 15,1 2-1-15,-1 6-2 0,1 3-1 16,-2 7-1-16,0 8-2 0,-3 7-2 16,-1 11 0-16,-6 6-2 0,-4 12-1 15,-2 9 0-15,-1 4 0 0,-2 1-2 16,4-3 0-16,2-4 1 0,6-4 0 0,3-12 0 16,7-7 0-16,0-7 1 0,4-10-1 15,6-4 1-15,-3-8-1 0,3-4 0 16,0-5-1-16,3-13 1 0,3 0 0 15,-1-16 0-15,4-5-1 0,1-12 0 16,7-10-1-16,3-10 0 0,5-12-1 16,0-10 0-16,6-7 0 0,0-9 0 15,4 1-1-15,-2 1 1 0,3 3-1 0,-2 9 1 16,3 10-1-16,-3 10 1 0,-1 13 0 16,-1 10 0-16,-3 10 1 0,-3 12-1 15,-2 9 1-15,-2 6 0 0,-7 9 1 16,-2 5 1-16,-1 5 1 0,-7 6 0 15,-5 0 1-15,0 3 1 0,-8 2-1 16,-1 1 1-16,-5-2-1 0,-5-1-1 16,-1-2 0-16,-3-2 0 0,-3-1-1 0,-1-5 0 15,-2-5 0-15,1-2-2 0,-3-4 1 16,4-10-1-16,2 0 0 0,0-5-1 16,2-5 1-16,5-1-1 0,4-2-3 15,2-1-1-15,3-1-4 0,6 0-5 16,3 2-8-16,3 2-8 0,6 0 50 15,2 0-153-15,2 5-105 0,4 6-276 16</inkml:trace>
  <inkml:trace contextRef="#ctx0" brushRef="#br0" timeOffset="24247.47">9243 10919 469 0,'0'-7'109'15,"-5"1"2"-15,5-1-76 0,0 2-10 16,0 2-3-16,-5 3 1 0,5-5-3 16,-2 5-4-16,-3 0-2 0,-2 0-1 0,2 8-1 15,-4 1-1-15,-3 0-3 16,0 7 0-16,-3 0-2 0,-2 4 0 16,1 1-2-16,-2 0 0 0,3-2-2 0,1 2 0 15,1-2-3-15,3-3-4 0,6-3-4 16,-1-2-7-16,5-1-10 0,0-4-11 15,0-6-94-15,8 0-98 0,0 0-237 16</inkml:trace>
  <inkml:trace contextRef="#ctx0" brushRef="#br0" timeOffset="24534.85">9257 10721 494 0,'-5'-7'106'0,"0"7"3"16,5-5-90-16,-4 5-3 0,4 0-1 15,0 0 0-15,0 0-4 0,0 0-1 16,0 0-2-16,0 0-1 0,2 0-1 16,3 0-2-16,-5 0 2 0,5-5 1 15,-5 5 2-15,3-5 2 0,-3-1 2 16,0 3 0-16,0 0 1 0,0-2-2 15,0 5-1-15,0-4-3 0,0 4-2 16,-3 0-6-16,0 0-6 0,-2 7-8 16,1 1-11-16,4 0-11 0,-5 5-97 15,0 3-103-15,5 0-244 0</inkml:trace>
  <inkml:trace contextRef="#ctx0" brushRef="#br0" timeOffset="25034.01">9463 10868 490 0,'-2'12'109'0,"-3"4"2"0,0 0-89 16,0 5-1-16,-1 0-2 0,-4 1-2 16,2-1-3-16,-3 0-2 0,3-2-1 15,0-3-1-15,0-1-1 0,0-7-3 16,5 2 0-16,3-4-2 0,-6-1-2 15,6-5 0-15,0 0-1 0,3 0 0 16,3-5 0-16,2-3 0 0,2-1 0 0,3-5 0 16,0-2 0-16,2-3-1 0,0 0 1 15,2-1-1-15,-5 1 0 0,4 2 1 16,0 2 1-16,-5 4 0 0,0 4 0 16,0 3 1-16,-4 4 0 0,0 6-1 15,-5 5 1-15,-2 2-1 0,0 7 0 16,-2 1 0-16,-5 2-1 0,-2 1 0 15,-1-1 0-15,-2-2 0 0,4-2 0 0,-1-5 0 16,3-3-1-16,6-5 0 0,0-6 0 16,10-4 0-16,3-6-2 0,7-5-1 15,6-3 0-15,1 1-1 0,0-1 0 16,4 2 0-16,-4 2 1 0,-4 6 0 16,-4 2 3-16,-2 6 2 0,-5 0 1 15,-5 5 2-15,-7 4 0 0,0 2 0 16,0 3 1-16,-6 3-1 0,-5 0-1 15,4 2-1-15,0-1-1 0,0-2-1 0,1 1-1 16,0-3-1-16,6-4-4 0,0-4-7 16,0-1-12-16,10-5-107 0,-3-5-107 15,1 1-269-15</inkml:trace>
  <inkml:trace contextRef="#ctx0" brushRef="#br0" timeOffset="25463.79">10010 10939 653 0,'-12'20'135'0,"-3"5"0"0,2 5-124 15,-5 1-6-15,-1 5 2 0,-1 3 0 16,-4 0 0-16,-1 6-1 0,-1 5 1 0,-3 3 0 16,6 2-1-16,-2 1-2 0,4-5-1 15,1 1-2-15,0-9 0 0,1-6-1 16,4-7 1-16,1-8-1 0,3-4 0 15,0-6 0-15,6-4 0 0,1-3-3 16,4-5-1-16,0-3 0 0,6-7-1 16,2-5-3-16,3-9-2 0,6-12-4 15,7-14-4-15,3-15-5 0,5-9-4 0,3-5 0 16,5-7 1-16,-1 1 3 0,1 5 7 16,-2 13 8-16,-3 9 12 0,-2 13 6 15,-2 10 4-15,-3 13 2 0,-1 13 0 16,-2 9 0-16,-6 15-4 0,-3 10-3 15,-5 4-1-15,-11 6-1 0,0 5 0 16,-14 2 0-16,-4 1 3 0,-4-3 0 16,-3-3 0-16,-2-2 1 0,-3-5-1 15,3-6-1-15,4-8-1 0,-1-2-3 16,4-10-3-16,0-8-5 0,0-9-6 0,5-1-6 16,1-2-8-16,3-5-10 0,4-3-11 15,2-1-95-15,2 6-99 0,3 4-239 16</inkml:trace>
  <inkml:trace contextRef="#ctx0" brushRef="#br0" timeOffset="26616.48">11130 10474 464 0,'-9'0'116'15,"-4"0"5"-15,0 0-50 0,-2 0-34 16,1 0-5-16,-1 0-4 0,0 4-4 16,-3 0-4-16,-2 2-4 0,-8 3-5 15,2 2-2-15,-8 2-4 0,-4 1-1 0,-4 1-2 16,-3-3-1-16,-1 2 0 0,0-1 0 16,5 1-1-16,4-4 0 0,8 1-2 15,4-3-3-15,9 1-7 0,5-3-9 16,5-2-9-16,6-4-14 0,5 0-94 15,2-5-99-15,5 2-237 0</inkml:trace>
  <inkml:trace contextRef="#ctx0" brushRef="#br0" timeOffset="26847.95">10923 10278 477 0,'-8'-4'105'0,"2"-1"1"0,1 2-85 16,0 3-6-16,2 0-3 0,-3 3 1 16,0 4 1-16,-5 7-2 0,1 8 1 15,-5 6 1-15,0 8-1 0,0 5 0 0,-4 4-3 16,-2 1-2-16,1 1-1 0,-4-3-2 16,8-3-2-16,-2-5-1 0,2-4-3 15,5-5-7-15,4-5-11 0,7-5-105 16,3-7-101-16,6-5-261 0</inkml:trace>
  <inkml:trace contextRef="#ctx0" brushRef="#br0" timeOffset="27214.51">11501 10478 536 0,'-5'9'113'0,"5"-4"2"0,0-1-97 15,0 0-7-15,11-4-1 0,-4 0 1 16,1-5-3-16,3-2-1 0,-1 1-1 16,0-4-2-16,-3 0-1 0,0-2 0 15,-1 0-2-15,-6 2 1 0,0 0 1 0,-6 1 2 16,-4 1 1-16,-4 8 1 15,-2 0 1-15,-4 8 1 0,-6 7 0 0,-1 4 1 16,-5 6-1-16,0 3 0 0,-1 4 1 16,3 3-1-16,-1 1 1 0,8 1 0 15,7-2-2-15,10-2-1 0,6-2-2 16,12-2 0-16,13-4-2 0,8-8-3 16,6-5-4-16,2-5-8 0,6-7-14 15,-1 0-13-15,0-7-103 0,-6-3-110 16,-7 3-263-16</inkml:trace>
  <inkml:trace contextRef="#ctx0" brushRef="#br0" timeOffset="27874.45">12196 10099 482 0,'-9'-11'104'16,"-1"4"0"-16,-1 2-89 0,-1 5-3 15,-2 6 1-15,-2 5 1 0,-4 3 2 16,-3 12 0-16,0 6 2 0,-4 14 1 16,-5 11 1-16,2 4-2 0,0 6-2 15,0 2 0-15,3 4-3 0,2-2-1 0,5-5-2 16,10-6-3-16,10-2-1 16,0-5-1-16,16-6-3 0,1-7-1 0,7-4-3 15,4-8-3-15,-1-6-3 0,2-6-3 16,-2-5-7-16,-4-2-7 0,-2-6-7 15,-1-3-2-15,-5 0-95 0,-1 0-94 16,-4-7-229-16</inkml:trace>
  <inkml:trace contextRef="#ctx0" brushRef="#br0" timeOffset="28263.61">12425 10180 449 0,'0'7'108'0,"0"2"5"0,-9 6-72 0,2 9-6 15,-3 9-3-15,-7 11-2 0,1 6-4 16,-4 5-5-16,-1-1-4 0,2 1-3 16,0-5-4-16,2 0-3 0,3-9-2 15,1-7-1-15,2-3-2 0,2-2-1 16,0-8-1-16,3-4-1 0,1-8-4 15,1-1-5-15,4-8-8 0,0 0-9 0,0-7 25 16,9-3-128-16,0-7-102 0,6-6-258 16</inkml:trace>
  <inkml:trace contextRef="#ctx0" brushRef="#br0" timeOffset="28608.39">12734 10129 537 0,'6'-5'123'0,"-6"5"1"0,0 0-91 0,-4 0-9 16,-7 0-6-16,2 8-2 0,-8 1-5 16,1 4-3-16,-5 5 0 0,-1 3 0 15,-4-1 0-15,-1 5-2 0,3 5-2 16,-2 1-1-16,2 1-1 0,-2-1 0 0,-3 0-1 16,2 0 0-16,1-4 0 15,0-6 0-15,5-3 0 0,5-5 0 0,2-4 0 16,5-2 0-16,9-2-1 0,0-5 1 15,0 7-1-15,10-7 0 0,1 8 1 16,3-2 0-16,2 2 1 0,2 4 0 16,-1 2 2-16,-1 3 0 0,-1-1 1 15,-2 3 0-15,0 1 1 0,-3-1-1 16,-1 2 0-16,1-3-1 0,-3-1-1 16,1-2 0-16,-4-3-2 0,2-1 0 15,-1-4 0-15,1-3-3 0,-6-4-6 0,6 0-5 16,-6 0-10-16,4 0-15 0,-4-6-105 15,0 1-109-15,4-1-266 0</inkml:trace>
  <inkml:trace contextRef="#ctx0" brushRef="#br0" timeOffset="28867.93">12568 11021 446 0,'5'10'117'0,"3"-6"7"15,2-4-42-15,5 0-37 0,3-7-1 16,4-3-4-16,4-9-5 0,1-8-5 16,10-8-3-16,0-5-5 0,2-10-6 15,6-5-3-15,-4-13-3 0,-5-7-2 16,0-9-3-16,-6-5-2 0,-4-5-1 16,-8 1-1-16,-9-5 0 0,-3 6 0 0,-6 9-2 15,4 12-5-15,-8 11-8 0,-2 12-7 16,2 10-9-16,-1 15-11 0,3 9 21 15,-3 7-132-15,5 7-107 0,0 0-269 16</inkml:trace>
  <inkml:trace contextRef="#ctx0" brushRef="#br0" timeOffset="36448.3">1885 12737 497 0,'-15'15'102'0,"-3"-2"0"0,6 0-93 16,-2-2-2-16,4-6 3 0,1 2 5 15,-1-4 2-15,3 1 3 0,-1-4 1 16,5 0 1-16,3 0-2 0,-5-6-4 16,5 0-5-16,6-3-2 0,0 0-4 15,2-3-1-15,5 0-2 0,0-1 1 16,4 1-1-16,-1 1 0 0,4 3 1 15,0 3 0-15,2 2 0 0,-1 3 0 0,2 0 0 16,-1 6 0-16,-1 2-1 0,-5 4 0 16,-3 4-1-16,-6 6 0 0,-7 5 0 15,-10 7-1-15,-7 4 1 0,-2 5-1 16,-6 1 1-16,-3 1-1 0,-5-1 0 16,0 0 1-16,-3-2-1 0,-4-3 0 15,3 0 0-15,3-3 1 0,2 1 0 0,5-3 1 16,8-2 1-16,8-1-1 0,11-6 2 15,4-3 0-15,9-3 0 0,11-8 0 16,6-5 1-16,8-6 1 0,2 0-1 16,4-11 1-16,6-2-2 0,2-2 0 15,0-3-1-15,-5 1-2 0,-6 1-6 16,-2 1-6-16,-11 5-11 0,-9 4-11 16,-6 6-80-16,-13 0-28 0,-5 9-93 15,-4-2-190-15</inkml:trace>
  <inkml:trace contextRef="#ctx0" brushRef="#br0" timeOffset="37240.61">2615 13019 494 0,'-14'0'106'0,"-1"-4"1"0,1 4-89 15,-1 6-6-15,-1 1-2 0,1 6 0 16,-2 6 1-16,1 4-1 0,-4 8 1 16,2 7 0-16,-2 9 0 0,4 7-1 0,-1 11-1 15,-1 4-1-15,2 5-2 0,-3 5-1 16,-1 2 0-16,0-1-2 0,1-4-1 16,5-6-1-16,0-6 0 0,1-7 0 15,4-9 0-15,3-12-1 0,2-8 1 16,4-8 0-16,0-8 0 0,0-4 2 15,4-8 0-15,4-12 0 0,0-10 0 16,5-12 0-16,3-15 0 0,4-14-1 16,3-9-1-16,2-13-2 0,0-11 0 0,5-4-1 15,4-1 1-15,8 5-1 0,1 8 1 16,1 7 0-16,1 11 1 0,3 13 0 16,-5 15 1-16,-4 13 0 0,-6 12-1 15,-6 8 0-15,-3 9 0 0,-6 3 0 16,-8 11 1-16,-4 5 1 0,-6 3 0 15,0 4 1-15,-6 2 1 0,-8 3 2 16,-1 0 0-16,-9 1 0 0,-2-2 1 16,0-3-2-16,-2-1 0 0,-1-4 0 0,-2-3-2 15,6-7-1-15,-5-7-1 0,3-5 0 16,-2 0 0-16,2-3-1 0,2-5-1 16,3 0 0-16,3-1-1 0,3 0-2 15,4 2-2-15,1 1-3 0,2 3-2 16,4-1-8-16,-1 4-6 0,6 0-8 15,0 0-98-15,6 0-97 0,3 6-242 0</inkml:trace>
  <inkml:trace contextRef="#ctx0" brushRef="#br0" timeOffset="37485.69">2978 13461 537 0,'-7'11'117'15,"0"1"1"-15,0 4-88 0,2 0-13 16,1 2-4-16,-2 0 0 0,-1 2-2 16,-3-1-1-16,3 2-1 0,1-5-3 0,-2 1-3 15,2-4-5-15,4 0-5 0,2-4-10 16,0-4-9-16,0-5-40 0,0 0-61 15,8 0-91-15,0-5-203 0</inkml:trace>
  <inkml:trace contextRef="#ctx0" brushRef="#br0" timeOffset="37764.5">3055 13211 563 0,'-14'0'121'0,"-3"0"2"16,8 0-101-16,-2-3-4 0,5 3 0 15,4 0-2-15,2-5-2 0,0 5-3 16,0-3-1-16,0 3-3 0,2-5-1 0,-2 5 1 16,0-5 2-16,6 5 4 0,-6 0 0 15,0 0 0-15,0 0-1 0,-7 0-2 16,7 0-2-16,-6 0-6 0,4 5-8 15,-3 0-8-15,0-2-7 0,3 3-14 16,2 3-13-16,-5 1-98 0,5 1-104 16,6 3-246-16</inkml:trace>
  <inkml:trace contextRef="#ctx0" brushRef="#br0" timeOffset="38624.82">3215 13499 544 0,'-5'13'114'0,"2"0"-1"0,-2-1-95 16,5 3-14-16,-6-2-1 0,-1 0-2 15,1 0 1-15,3 3-1 0,-3-3 0 0,0 0 1 16,-1-1-1-16,1 1 0 0,-2-3 0 16,1-1-1-16,1-2 1 0,0-1 0 15,1-2 0-15,-1-4-1 0,6 0 0 16,0 0 0-16,0-7-1 0,6 0 0 15,1-4 0-15,3-3-1 0,0 0 0 16,3-3-1-16,6-2 1 0,1 1 0 16,1 0 1-16,-1-1 0 0,4 2 1 15,-2 0 2-15,-2 6 0 0,-2 1 2 16,-3 4 0-16,-3 6 1 0,-4 0 1 0,-1 11 1 16,-7 1-2-16,0 4 1 0,0 3-2 15,-9 4 0-15,-3 0 0 0,-1-1-2 16,0-1-1-16,0-4 1 0,3-2-1 15,3-4 0-15,7-5 0 0,0-6 0 16,7-3 1-16,7-7-1 0,2-1-1 16,3-4 1-16,6-1-1 0,-4 0 0 0,3-1 1 15,-4 6 0-15,-3 0 0 0,1 4 1 16,-4 1 1-16,3 6 0 0,-7 0 0 16,3 0 1-16,-3 4-1 0,-2 2 1 15,-2-1-1-15,-2 1 1 0,0-2-1 16,-4 0-1-16,7-4 1 0,-1 0-1 15,1 0 0-15,5-4 0 0,-3-3 0 16,8-3-1-16,-2 0 0 0,-2-1 0 16,5-1 0-16,-8 0 0 0,3 2-1 0,-3 3 1 15,-4 1-1-15,-3 1 0 0,-3 5 0 16,0 0 1-16,0 0-1 0,0 5 0 16,-2 1 1-16,-3-2 0 0,3 2 0 15,-3 1 1-15,0-1-1 0,2-1 1 16,-1-2 0-16,-3 1-1 0,4-4 1 15,-2 4-1-15,0-4 1 0,5 5-2 0,-6-5 1 16,6 0-1-16,-3 6 1 0,3-6-1 16,-5 0 0-16,0 4 0 0,5-4 0 15,-4 4 0-15,4 0 0 0,-4-1 0 16,4 4 0-16,-6-3 1 0,4 3 0 16,-2 2 0-16,-3-4 0 0,0 2 1 15,1 0 0-15,-1-2 0 0,1 1 0 16,-1-1 0-16,0-1 0 0,5-2 1 15,-4 4 0-15,0-2 1 0,1-1 0 0,-3 2 2 16,1 0 0-16,0 0 0 0,0 1 0 16,0 1-1-16,1-2-1 0,1 1 0 15,5-2-2-15,-6 0-1 0,6 0-1 16,0-4-2-16,0 0-4 0,6 0-2 16,-2-6-5-16,-1 1-5 0,4-2-4 15,3-3-4-15,-4 1-2 0,-3-1-1 0,-3-1-3 16,5 0-6-16,-10 0-6 0,-2 0-37 15,1 4-36-15,-4 0-73 0,-1 1-158 16</inkml:trace>
  <inkml:trace contextRef="#ctx0" brushRef="#br0" timeOffset="38915.27">3432 13539 416 0,'-5'0'108'0,"0"0"3"0,2 0-52 0,-2 0-21 16,5 0-8-16,-2 0-9 0,2 0-6 15,2 0-4-15,5 0-3 0,-1 0-1 16,6-5-1-16,0 5 3 0,3 0 3 16,-1 0 3-16,4 0 2 0,-3 0 1 15,0 0 1-15,-3 9 1 0,0 0 0 16,-5 1-2-16,-7 5-3 0,0 4-2 0,-9 0-2 16,-1 2 0-16,-3 1-2 0,3 3-2 15,-2-3-2-15,1-1 0 0,4-4-1 16,7-2-1-16,0-2-1 0,0-5-1 15,12-3 0-15,0-5 0 0,3-5-5 16,3-2-8-16,3-4-7 0,1-1-10 16,3-3-14-16,-1-1-109 0,-3 3-116 15,-1-1-271-15</inkml:trace>
  <inkml:trace contextRef="#ctx0" brushRef="#br0" timeOffset="39472.44">3871 13528 468 0,'-9'0'135'0,"2"0"2"0,0 5-5 0,-3-1-89 16,1 2-12-16,-2 5-9 0,-3 5-8 15,-5 5-3-15,-2 9-2 0,-3 7-1 16,0 11-2-16,-6 11-1 0,3 3-1 16,1 7 0-16,-2 3-2 0,1 1 0 15,1-2 0-15,2-6-1 0,3-7-1 16,2-4 1-16,5-6-1 0,2-11 0 15,5-6 0-15,3-6 1 0,0-9-2 16,4-4 1-16,0-12-1 0,0-7 0 16,4-9 0-16,3-8-2 0,3-14-4 15,8-9-4-15,3-11-4 0,4-11-5 0,4-9-4 16,3-7-1-16,5-4 2 0,-1 3 4 16,4 8 4-16,0 3 6 0,-1 10 6 15,-2 16 4-15,-4 13 2 0,-5 11 2 16,-5 12 0-16,-7 8 1 0,-3 8 0 15,-6 10-1-15,-5 8 0 0,-2 4 0 16,-8 2 0-16,-4 5 2 0,-5 3 2 0,-2-3 1 16,-4-1 2-16,1-3 0 0,-3-1 0 15,-1-5-1-15,4-7-1 0,2-8-4 16,1-3-2-16,5-8-4 0,2-6-6 16,5-5-5-16,1-4-6 0,6-4-5 15,-2 2-10-15,2 2-8 0,0 1-101 16,0 3-99-16,6 5-250 0</inkml:trace>
  <inkml:trace contextRef="#ctx0" brushRef="#br0" timeOffset="40982.36">4372 13075 512 0,'-24'0'113'0,"7"0"2"0,0 0-85 16,6 5-7-16,4-5-6 0,7 3-2 16,0-3 1-16,15 0 1 0,1 0 0 15,8-5-2-15,9-1-2 0,9-1-1 16,3 0-1-16,5-2-4 0,-2 0-1 16,1 0-3-16,2 0-1 0,-8 2-2 15,-6 1-4-15,-6-1-4 0,-3 2-10 0,-7 5-13 16,-8 0-104-16,-7 9-107 0,-12 0-264 15</inkml:trace>
  <inkml:trace contextRef="#ctx0" brushRef="#br0" timeOffset="41159.14">4395 13362 608 0,'0'6'129'0,"9"-6"2"0,5 0-106 16,9 0-10-16,8-10-3 0,4 2 0 15,8-3-3-15,0-3 0 0,2 0-3 16,5 0-5-16,-3 0-7 0,-3 0-9 16,-1 0-15-16,-7 0 83 0,-2 1-191 15,-2 3-116-15,-9 3-313 0</inkml:trace>
  <inkml:trace contextRef="#ctx0" brushRef="#br0" timeOffset="41625.71">5337 13107 460 0,'23'-21'114'0,"-3"-6"3"0,-1-2-43 0,1-4-52 16,-2-4-5-16,-1-1 0 0,-4 5-1 15,-4 0 1-15,-9-1 2 0,0 3 3 16,-14 5 4-16,-2 4 3 0,-4 5-2 15,-3 2-3-15,-5 7-3 0,-2 8-4 16,-4 13-3-16,-3 7-5 0,3 9-5 16,0 9-2-16,3 7 0 0,4 5-1 15,6 5 0-15,9-1-1 0,6-2 1 16,6-6-1-16,4-8 0 0,12-9-1 0,4-7-1 16,9-10-2-16,7-9-4 0,4-10-2 15,0-9-4-15,6-4-3 0,-6-6-1 16,-6-6 0-16,-2-2 1 0,-8-3 4 15,-3 2 4-15,-7-1 3 0,-7 7 4 16,-3 3 6-16,-4 6 2 0,0 8 2 16,-7 7-1-16,0 10 2 0,-3 10 1 15,3 9 0-15,-2 10-2 0,0 4-1 0,0 8 0 16,-2 4 0-16,4 1-1 0,1-3-1 16,6-6-2-16,0-4-1 0,6-4 0 15,7-6-2-15,6-11 0 0,6-10-6 16,3-7-8-16,9-4-14 0,-2-9 19 0,0-7-140 15,3-3-117-15,-1-3-297 16</inkml:trace>
  <inkml:trace contextRef="#ctx0" brushRef="#br0" timeOffset="41807.3">5892 12914 624 0,'-9'0'132'0,"5"4"1"16,4 0-111-16,4 3-6 0,8-1-1 0,1-2-1 15,9 1 0-15,9-5 0 0,4 3 0 16,10-3-3-16,7-6-3 0,3 0-2 16,3 0-2-16,-6-1-2 0,-5 1-3 15,-5-2-8-15,-9 3-9 0,-5-2-15 16,-10 7 64-16,-5-6-178 0,-6 2-123 16,0 0-312-16</inkml:trace>
  <inkml:trace contextRef="#ctx0" brushRef="#br0" timeOffset="42064.71">6217 12664 563 0,'0'0'123'0,"-5"2"2"0,0 15-88 0,-1 5-12 16,-4 9-6-16,-2 5 1 15,-6 8 2-15,3 5 0 0,-3 2 1 0,3-2-4 16,-4 0-5-16,6-3-3 0,-2-3-4 16,3-5-3-16,-1-7-2 0,2-3-4 15,3-6-8-15,2-5-9 0,6-7-13 16,6-6-11-16,-1-4-105 0,3-3-112 16,1-4-262-16</inkml:trace>
  <inkml:trace contextRef="#ctx0" brushRef="#br0" timeOffset="43095.89">7224 12914 477 0,'-5'0'105'0,"-2"0"4"0,7-5-83 16,-5 5-2-16,5 0 0 0,0-6 0 16,-2 1-2-16,2 1-1 0,0-3-2 15,0-1-5-15,0-3-1 0,-5 1-3 16,-1-2 0-16,0 1 0 0,-3 0 0 16,-4-1 1-16,-3 3 0 0,-3 3 0 15,-5 2 0-15,3 4-2 0,0 4-2 16,-3 5-1-16,3 10-1 0,0 4-1 15,2 10-1-15,0 4-1 0,6 6 1 0,0 4-1 16,5-2 0-16,3 0 0 0,5-3 0 16,12-5-1-16,1-6 1 0,1-6 0 15,12-5 0-15,8-9 0 0,5-5-1 16,3-6 1-16,6-6-2 0,0-3-4 16,-1 0-5-16,-2-1-5 0,-10 0-7 15,-8 0-12-15,-6 2-12 0,-9 3-101 16,-7 1-102-16,-10 4-253 0</inkml:trace>
  <inkml:trace contextRef="#ctx0" brushRef="#br0" timeOffset="43474.19">7927 12294 528 0,'-18'10'115'0,"-2"5"2"0,-2 7-86 15,-4 11-8-15,0 8-1 0,-1 6 0 16,-2 11 0-16,-1 5 0 0,2 1-1 16,3 5-4-16,7 4-4 0,3-3-4 15,4 2-4-15,6-6-1 0,5-5-2 0,8-1-1 16,4-7 0-16,4-9-1 0,2-7-3 16,2-5-2-16,5-4-4 0,2-7-7 15,1-7-9-15,-2-4-10 0,0-5-11 16,0-5-92-16,-4-4-95 0,-2-4-232 15</inkml:trace>
  <inkml:trace contextRef="#ctx0" brushRef="#br0" timeOffset="44019.3">8197 12449 484 0,'0'-15'104'0,"0"3"4"0,8 2-85 0,-4 1 0 16,0 6-1-16,-4 3-1 0,0 6 1 16,-6 11 0-16,-4 7 0 0,-2 9-2 15,-3 7-3-15,-5 12-1 0,-3 5-1 16,-1 3-1-16,2 0-2 0,2 0-4 16,0 2-2-16,7-7-3 0,2-6 0 15,4-5-2-15,1-8 0 0,0-5-3 16,1-8-3-16,1-4-4 0,0-7-5 15,4-5-5-15,-5-3-9 0,5-4-6 16,6-7-9-16,1-4-90 0,-2-7-93 16,5-6-228-16</inkml:trace>
  <inkml:trace contextRef="#ctx0" brushRef="#br0" timeOffset="44320.7">8445 12459 547 0,'4'-7'122'0,"-4"2"0"15,0 5-85-15,0 0-15 0,-7 11-10 16,-4 2-4-16,-8 5-2 0,-3 5 0 16,-8 4-1-16,-1 2-3 0,-5 0 0 15,0-1-1-15,-1-1 0 0,0-1-1 16,4 1 1-16,2-5-1 0,3 0 0 16,3-3 1-16,6-4-1 0,5 2 0 15,9-3 1-15,5-3-1 0,0 4 0 16,5-1 1-16,3 4 0 0,4 3 2 0,1 1 1 15,6 0 0-15,-5-1 1 0,4 5 1 16,-3 0-1-16,0-3-1 0,-5-2-1 16,0-3-2-16,0-1 1 0,-4-4-2 15,2-4 0-15,-2-4-4 0,0 0-7 16,0-5-11-16,-2 3-14 0,0-3-98 16,-1 0-103-16,-3 0-254 0</inkml:trace>
  <inkml:trace contextRef="#ctx0" brushRef="#br0" timeOffset="44548.95">8211 13262 462 0,'-4'19'115'0,"4"-4"6"0,0-2-65 16,0-4-15-16,4-5-6 0,3-4-6 15,5 0-5-15,4-6-4 0,5-5-4 16,4-7-2-16,5-7-2 0,3-4-4 0,4-9-2 16,-3-10-1-16,-1-8-2 0,-1-8-3 15,1-5-2-15,-6-6-1 16,-1-6-1-16,-9-3 1 0,-2 1-1 0,-7 0 1 15,-5 4 1-15,-3 8 3 0,-9 6 1 16,1 11 0-16,-2 8 1 0,4 12-1 16,2 12-1-16,-2 6-4 0,3 7-8 15,-1 5-15-15,4 4-107 0,-7 4-4 16,7 2-93-16,-5 4-187 0</inkml:trace>
  <inkml:trace contextRef="#ctx0" brushRef="#br0" timeOffset="46810.9">1826 15027 396 0,'0'-6'99'0,"0"0"6"0,-3 3-54 16,3-1-9-16,-6 4-7 0,2 0-6 15,-2 0-6-15,-1 6-5 0,-1 7-5 0,-4 6-6 16,-2 12-3-16,-4 12-1 15,0 11-1-15,-1 15 0 0,1 7 0 16,-1 10 1-16,-1 5 0 0,0-3-1 0,2-4 3 16,0-5 2-16,-1-8 1 0,2-10 2 15,-2-11 1-15,6-11 1 0,2-10 0 16,4-11-1-16,3-12-3 0,4-15-2 16,2-15-1-16,7-12-2 0,4-14-1 15,3-13-1-15,5-14-1 0,5-8 1 0,1-8-1 16,5-5 0-16,4-4 1 0,0 1-1 15,4 1 0-15,0 6 0 0,0 13-1 16,3 10 1-16,1 15 0 0,-4 14 0 16,2 17 0-16,-4 11 0 0,-1 14 1 15,-10 8 0-15,-3 13 3 0,-9 10 1 16,-8 6 1-16,-1 4 3 0,-6 5 0 16,-13 0 1-16,0 0 0 0,-9-6-1 15,-3 1-2-15,-6-7-2 0,0-2-1 16,-4-6-1-16,1-2-2 0,2-7 1 0,2-2-1 15,1-9-1-15,1-2 1 0,-5-4-1 16,1-4 0-16,2-5 0 0,0-2-3 16,3-3-2-16,6-1-4 0,3 2-3 15,9 0-3-15,3 1-4 0,6 0-5 16,0 4-5-16,8 0-7 0,2 2-102 16,6 0-103-16,3 6-257 0</inkml:trace>
  <inkml:trace contextRef="#ctx0" brushRef="#br0" timeOffset="47134.25">2328 15427 506 0,'-13'24'108'0,"1"-1"1"15,-1 2-89-15,5 1-6 0,-3-2-1 16,3 0-2-16,-2-4-2 0,6-2-1 15,-1-5-5-15,5-1-11 0,0-5 95 16,6-7-203-16,-3 0-108 0,3-4-316 16</inkml:trace>
  <inkml:trace contextRef="#ctx0" brushRef="#br0" timeOffset="47433.31">2429 15137 525 0,'-12'0'116'16,"3"7"4"-16,-3 1-85 0,4 2-8 15,-4 0-5-15,5 1 1 0,0 2-3 16,0 0-2-16,0-1-3 0,2 1-5 16,5-6-5-16,-2 1-1 0,2-2-1 15,2-2-1-15,3-4 0 0,1-7 0 16,-3-2-1-16,3 1 1 0,0-3 0 15,-3-1 0-15,-3 4 0 0,4 0 0 0,-4 0-1 16,0 3 1-16,0 5-1 16,0-4 0-16,-2 4-2 0,2 0-3 0,0 5-4 15,-5 1-7-15,5 1-10 0,0 1-11 16,0 5-102-16,0 0-104 0,0 1-254 16</inkml:trace>
  <inkml:trace contextRef="#ctx0" brushRef="#br0" timeOffset="47923.8">2467 15397 418 0,'5'3'88'0,"-3"4"5"15,-2 2-68-15,6 4-1 0,-6-1 3 16,0 5 4-16,-7 2 2 0,2 0 3 16,-2 1-4-16,1-1-5 0,0 0-5 15,-2-4-4-15,2-1-4 0,0-4-3 16,2 1-4-16,1-7-2 0,3 1-2 15,-5-5-1-15,5 3-1 0,0-3 0 16,0-4 0-16,5-2 0 0,1-1-1 0,2-5 1 16,5 0-1-16,0-2 1 0,7-4-1 15,-1 0 0-15,1 1 1 0,0 3-1 16,-1 1 1-16,2 3 0 0,-2 4 0 16,-6 6 1-16,0 0 1 0,-4 3 0 15,-1 6 0-15,-4 1 1 0,-4 2-1 0,0 4 0 16,-4 1 0-16,-1-1-1 0,-1 1-1 15,-2-3 0-15,3-3 0 0,0-2-1 16,5-4 0-16,4-5-1 0,3 0-1 16,3-11-1-16,7 0 0 0,4-5 0 15,4-1 1-15,3 0 0 0,-1-1 0 16,-2 3 1-16,0 3 2 0,-3 2 1 16,-5 4 0-16,-6 6 1 0,0 0-1 15,-5 6 1-15,2 2 0 0,-6 1-1 0,3 2-1 16,-5 0 1-16,0 0 0 15,0-1-1-15,0-1 1 0,0-3-1 0,0-2 0 16,0-4-1-16,0 0-1 0,0-4-1 16,0-5-2-16,5-1-6 0,-3-5-12 15,2-2 34-15,-1-1-150 0,3-3-113 16,1 5-297-16</inkml:trace>
  <inkml:trace contextRef="#ctx0" brushRef="#br0" timeOffset="48310.64">2896 15483 492 0,'0'0'114'0,"0"0"3"16,0 4-80-16,0 0-10 0,-4 3-3 15,4 2-3-15,-6 2-1 0,3 4-2 16,-2 0-2-16,-3 3 0 0,3 0-1 15,-1 0-1-15,4-1 0 0,2 0-3 16,-5-5-1-16,5-1-2 0,7-4-2 16,-1-3-2-16,6-4-1 0,2-4-2 0,4-4-8 15,-3-2-8-15,6-4-15 16,-2 1-96-16,2-2-16 0,-2 2-95 0,-2 2-194 16</inkml:trace>
  <inkml:trace contextRef="#ctx0" brushRef="#br0" timeOffset="48809.64">3150 15466 589 0,'-7'0'127'15,"0"7"1"-15,0-7-86 0,1 10-36 16,0 1-3-16,0 3 0 0,-2 5 0 0,-6 10 1 15,-5 5-1-15,-1 10 2 0,-1 6 0 16,-4 4-1-16,3 10 1 0,-4 3-1 16,2 0 0-16,5-2-1 0,1-8-1 15,0-2 0-15,0-7-1 0,3-9-1 16,3-8 1-16,4-6-1 0,2-8 0 16,0-7-1-16,6-5-1 0,0-8 0 15,0-9 0-15,11-7-1 0,-2-8 0 16,3-8 0-16,3-12-1 0,3-11-2 15,1-6-4-15,7-11-2 0,3-7-2 0,3-1 1 16,2-3 1-16,4 5 1 0,4 8 4 16,-3 9 6-16,0 12 4 0,-5 12 4 15,0 11 1-15,-2 12 0 0,-6 11 2 16,-5 10 1-16,-4 9-2 0,-8 8 0 16,-2 6 1-16,-7 6 0 0,-7 0 1 15,0 2 1-15,-12-1 3 0,-1-1 1 16,-7-2 1-16,0-6-1 0,-4-1 0 0,2-6-2 15,-2-3-3-15,8-7-3 0,-1-4-3 16,8-4-5-16,-1-9-4 0,5-2-4 16,4-3-5-16,2-2-5 0,6 0-6 15,-2-2-11-15,2 2-7 0,2 0-105 16,2-3-108-16,3 1-263 0</inkml:trace>
  <inkml:trace contextRef="#ctx0" brushRef="#br0" timeOffset="49958.76">3895 14930 531 0,'-19'-5'119'16,"6"-2"2"-16,-1 3-88 0,3-1-6 15,2 5-5-15,4-5-3 0,5 0-1 0,0 2-1 16,13-2 0-16,-1 1-2 0,4 0-3 15,8 1-3-15,4-1-1 0,5 4-1 16,5-5-2-16,-1 5-2 0,4 0-1 16,-5 0-1-16,2 0-1 0,-5-3 1 15,-7 3-1-15,0-6-1 0,-4 2-4 16,-6 4-7-16,-2-6-8 0,-4 6-11 16,-10 0-13-16,0 10-98 0,-10 0-102 15,-2 2-244-15</inkml:trace>
  <inkml:trace contextRef="#ctx0" brushRef="#br0" timeOffset="50141.99">3863 15254 569 0,'-6'12'124'16,"6"-3"1"-16,7-2-95 0,6-4-9 0,8-3-3 16,9-8-1-16,5 0-1 0,5 1-1 15,4-1-2-15,-3-1-3 0,3 1-3 16,-2 2-4-16,-6 6-2 0,-1-4-1 15,-7 4-3-15,-5-6-5 0,0 6-8 16,-8 0-15-16,-1 0-108 0,-4 0-110 16,-4 0-274-16</inkml:trace>
  <inkml:trace contextRef="#ctx0" brushRef="#br0" timeOffset="50995.11">5003 14683 512 0,'0'0'114'0,"0"-4"1"16,0 0-78-16,3-3-17 0,1 1-6 16,2-5 0-16,2-1-1 0,5-4 0 15,-1 0-1-15,-1-2-1 0,1-2-2 16,-2 0-2-16,-3-2 0 0,-2-2-1 16,-13 1 0-16,-2 1 1 0,0 0 1 15,-6 2-1-15,-1 5 0 0,-6 5 0 16,2 5-1-16,1 5-1 0,-1 11-1 15,-2 6-1-15,1 6-2 0,0 6 0 16,-1 3 0-16,0 4-1 0,2-1 1 0,5 3-1 16,2-4 0-16,5-3 1 0,4 1-1 15,10-7 0-15,4-5 0 0,5-4 0 16,6-10 0-16,3-6 0 0,4-12-1 16,3-2 0-16,2-7 0 0,-1-2-2 15,2-3 1-15,-1 2-1 0,-3 3 1 16,-4-1-1-16,-3 1 2 0,-8 0-1 15,2 4 0-15,-10 2 1 0,-2 2 0 0,-4 3-1 16,0 10 1-16,0 0-1 0,-7 15 2 16,1 0-1-16,-8 5 1 0,1 6 1 15,-3 3 1-15,3 1 0 0,3 1 2 16,0-1-1-16,6-1 1 0,8-3 0 16,6-2-1-16,4-4-1 0,5-7-1 15,8-5-1-15,7-8-4 0,4 0-5 16,-4-4-9-16,4-5-12 0,-1-3-48 0,-4-5-60 15,-5 1-98-15,-3 2-217 0</inkml:trace>
  <inkml:trace contextRef="#ctx0" brushRef="#br0" timeOffset="51209.89">5436 14539 588 0,'-10'0'128'16,"7"0"0"-16,3 0-94 0,6 2-16 15,5-2-6-15,1 4 0 0,6-4 1 16,3 0 1-16,4-5 1 0,8 5-2 16,-2-5-3-16,4 5-2 0,3-6-3 15,-1 3-3-15,-3-2-3 0,-2 0-4 16,-5-2-4-16,0 1-6 0,-6-1-7 16,-1 0-11-16,-3 1-14 0,-8-2-94 15,-2 2-101-15,-2-1-243 0</inkml:trace>
  <inkml:trace contextRef="#ctx0" brushRef="#br0" timeOffset="51391.9">5698 14279 579 0,'-7'0'123'0,"0"5"1"0,0 2-98 16,7 10-14-16,-3 4-5 0,3 8 1 15,-4 4 0-15,-1 6 1 0,-2 2 0 16,1-3 0-16,-1 0-1 0,0-2-4 15,3-5-7-15,0-4-6 0,-1-4-10 16,5-4-11-16,0-3-103 0,6-6-105 16,1-3-256-16</inkml:trace>
  <inkml:trace contextRef="#ctx0" brushRef="#br0" timeOffset="51733.04">6243 14361 521 0,'0'5'114'0,"-5"0"1"0,5-2-81 15,0-3-12-15,0 6-3 0,3-6 1 16,-3 0-1-16,6 0 0 0,-1-7-1 16,-3 2-4-16,-2-4-4 0,5 0-1 15,-5-1-1-15,-5 1-2 0,-1 0-1 16,-2 2-1-16,-5 3-1 0,3 4 0 15,-9 5-1-15,-2 5 1 0,-1 5 1 16,-1 6 1-16,-7 7 3 0,2 3 2 16,-2 6 2-16,8-2 1 0,1 1 0 15,2 1-2-15,6-3-1 0,8-3-3 16,10-5-2-16,8-4-2 0,8-7-1 0,11-2-1 16,6-6-2-16,3-7-6 0,5 0-4 15,1 0-8-15,-1-10-9 0,0 3-15 16,-7-4-110-16,-1 0-114 0,-2 0-276 15</inkml:trace>
  <inkml:trace contextRef="#ctx0" brushRef="#br0" timeOffset="52253.94">6853 13962 523 0,'0'-13'114'0,"-10"3"2"0,6 5-90 0,-7 5-5 15,-2 6-4-15,-5 6 0 0,1 8 0 16,-6 7 2-16,-4 7 0 0,0 5 1 16,-2 11-1-16,-2 5-2 0,6 7-1 15,2 2-1-15,6 1-3 0,3-2-2 16,7-1-2-16,7-5-1 0,0-7-2 16,12-6-1-16,3-5-2 0,9-7-1 15,4-4-3-15,4-9-5 0,4-2-5 0,1-7-7 16,-2-4-7-16,4-6-11 0,-7 0-12 15,-4-10-95-15,-2 0-99 0,-4-3-243 16</inkml:trace>
  <inkml:trace contextRef="#ctx0" brushRef="#br0" timeOffset="52863.61">6975 14140 433 0,'0'-7'110'0,"0"2"4"0,0 0-51 0,0 5-26 16,4 0-8-16,-4 0-4 0,0 13-4 15,-4 5-3-15,-3 9-4 0,0 6-2 16,1 11-1-16,-6 8 0 0,-2 4-3 15,4-1-1-15,-4-1-1 0,-1-5-1 16,5-1-1-16,-3-9-1 0,2-6-1 16,2-9 0-16,1-2-1 0,-1-8 0 15,3-3-1-15,4-4 1 0,2-7-1 16,0 0 0-16,0-4 1 0,5-9-1 16,3-3 1-16,5-8-1 0,5-8-1 0,2-10-1 15,2-6-1-15,5-6 0 0,4-1-1 16,2-2 1-16,3 3 0 0,1 5 1 15,-2 9 1-15,-2 7 1 0,-1 6 0 16,-6 7 0-16,-8 7 0 0,-4 2 1 16,-7 4-1-16,-7 7-1 0,-4 0-3 15,-5 7-6-15,-9 3-3 0,-4 2-2 16,-9 1-2-16,2 6-1 0,-2 3 0 0,-1 1 4 16,6-4 5-16,-1-1 4 0,6 2 3 15,8-3 2-15,0 0 2 0,6-3 1 16,2-1 2-16,5 0 0 0,5 4 2 15,2-3 2-15,0 0 3 0,5 1 3 16,-5 0 2-16,5 1 3 0,-3 1 2 16,1-1 3-16,-1-1 1 0,3 2 1 15,0-4 0-15,3 1-2 0,0-2 0 16,6-2-4-16,4-3-2 0,0-3-4 0,1-4-4 16,2 3-2-16,-1-3-4 0,0-6-2 15,-1 2-5-15,-7 1-13 0,0 3-15 16,-6-5-16-16,-5 5-118 0,-8-5-128 15,0 5-307-15</inkml:trace>
  <inkml:trace contextRef="#ctx0" brushRef="#br0" timeOffset="53136.95">7287 14897 656 0,'14'-10'146'0,"4"-6"3"0,2-3-92 0,6-9-34 15,7-6-2-15,0-7 1 0,1-4-4 16,-2-7 0-16,-1-9-2 0,-3-8-6 16,1-4-3-16,-4-5-3 0,-5 0-2 15,-4-7-1-15,-6 2-1 0,-10 2-1 16,0 5-2-16,0 5-6 0,-10 10-10 15,2 8-11-15,0 14-10 0,5 11-14 0,-2 13-109 16,-1 8-117-16,3 7-271 16</inkml:trace>
  <inkml:trace contextRef="#ctx0" brushRef="#br0" timeOffset="53837.19">4772 15110 479 0,'-7'0'121'0,"-3"3"4"15,0-3-63-15,2 5-20 0,6-5-7 16,2 4-5-16,-3-4-5 0,6 0-4 15,4 4-1-15,8-4-1 0,6 5-1 16,6-5-1-16,12 3 0 0,12-3-1 16,10 0-3-16,16 3-2 0,8-3-4 15,5 0-2-15,9-3-1 0,6 3-2 16,2-3-1-16,8-2 0 0,0-5 0 16,7 4 0-16,8-2-1 0,-2 1 0 15,1-4 1-15,-2 1-1 0,-3-1 0 0,-9 2 1 16,-10-4-1-16,-13 1 0 0,-8-1 0 15,-8 6-1-15,-11-1 1 0,-13 0 0 16,-9 2 0-16,-6 3 0 0,-9 3 0 16,-8-4 0-16,-6 4 0 0,-4-3 0 15,-7 3 1-15,-3 0-1 0,-8 0 0 0,0 4-1 16,1 0-3-16,-3-1-3 0,-4-3-8 16,2 7-11-16,2-4-15 0,-3-3-116 15,-4-5-118-15,3 0-294 0</inkml:trace>
  <inkml:trace contextRef="#ctx0" brushRef="#br0" timeOffset="55244.57">5785 15369 494 0,'8'0'107'0,"-4"0"1"0,-4 0-80 0,-4 0-10 16,1 10-4-16,-3-3-1 0,-1 1 2 15,0 3 1-15,-3 2 0 0,1-1 0 16,-5-1-2-16,4-1 0 0,0 1-1 16,-2-5-1-16,5 1 0 0,0-3-2 15,0-4-1-15,6 0-2 0,1 0-1 16,0-6-2-16,7-3-1 0,0-1 0 0,6-3-1 16,1-2 0-16,5-1 0 0,-2 2 2 15,1 1-1-15,1 4 1 16,0 6 1-16,-5 3 0 0,-1 6-1 0,-3 6 1 15,-1 6 0-15,-1 4 0 0,-5 3 1 16,-3 4 0-16,0 0 1 0,-8 5-1 16,-1-1 1-16,-4 0-1 0,-7 1-1 15,0 0 0-15,-6-3-1 0,0-1-1 0,0 1-1 16,2-4 0-16,-1 1 0 0,2-7 0 16,7-2-1-16,1-3 0 0,3 0-1 15,1-4 1-15,5-2-1 0,6-2 0 16,5 2 1-16,3 0 0 0,6-1 1 15,4-4 1-15,7 0 1 0,3-5 2 16,5 0 0-16,6-9 3 0,2 2 0 16,3-5 0-16,5 3-1 0,1-2-1 0,-5 3-1 15,1 2-1-15,-3 2-2 0,-9 0-1 16,-2 4-1-16,-14 0-1 0,-3 0 1 16,-4 0-1-16,-8 0 0 0,-3 0 0 15,0 0-1-15,-3 4-4 0,-7 0-6 16,-4-4-9-16,0 6-10 0,-4-1-12 15,3 1 19-15,-5-3-140 0,6-3-118 16,5 0-290-16</inkml:trace>
  <inkml:trace contextRef="#ctx0" brushRef="#br1" timeOffset="69074.73">15093 10190 281 0,'-6'0'87'0,"0"0"5"0,6 0 3 0,-8 0-53 16,4 0-7-16,-2 0-5 0,2 0-5 15,-2 4-4-15,-3 2-4 0,0 1-2 16,2 4-1-16,-2 0-2 0,-3 4 1 16,0 7-1-16,3 5 0 0,-4 5 0 15,1 5 1-15,2 5-1 0,-4 5-2 16,5 1-1-16,1-3-2 0,2-3-1 15,6-3-2-15,0-4-1 0,13-2-2 16,1-5 1-16,7-9 1 0,6-3-1 16,7-9 2-16,4-7 0 0,9-12 0 0,5-2-1 15,6-9 1-15,2-1-1 0,-1-4-1 16,0-4 0-16,-8-1-2 0,-3-8 1 16,-8-3-1-16,-9-5 0 0,-8-2-1 15,-7-5 1-15,-9-3-1 0,-7 4 0 16,-10 3 1-16,-10 5 1 0,-10 7 1 15,-9 7 3-15,-8 12 0 0,-3 8 2 0,-3 8 1 16,-3 10 1-16,3 9 0 0,4 11-2 16,3 9-1-16,9 4-1 0,4 8-2 15,5 7-1-15,9 5 0 0,7 0-3 16,6-2-5-16,6-3-7 0,0-3-13 16,9-3-11-16,0-9-104 0,3-8-107 15,3-4-262-15</inkml:trace>
  <inkml:trace contextRef="#ctx0" brushRef="#br1" timeOffset="69524.82">15330 10496 434 0,'-9'-9'118'16,"0"0"3"-16,4-1-15 0,-1 4-76 16,2 1-7-16,4 5-4 0,0-4-6 15,0 4-4-15,0 8-2 0,0 3 0 16,4 4 0-16,-1 5 0 0,0 5 0 0,4 9 2 16,-2 1 0-16,0 7 0 0,1-4-2 15,-2 5 0-15,2-1-2 0,4-1-1 16,-2 1-1-16,1-5 0 0,4-3-2 15,1-3 1-15,-1-4-1 0,1-6 0 16,0-6-4-16,-2-4-6 0,-3-4-10 16,-2-4-13-16,-2-3-106 0,0-6-111 15,-5-4-270-15</inkml:trace>
  <inkml:trace contextRef="#ctx0" brushRef="#br1" timeOffset="70228.17">15853 10524 494 0,'-4'0'118'0,"-2"0"5"15,0-3-81-15,6 3-9 0,-3 0-5 16,3 0-6-16,5 0-4 0,6 0-6 16,3 0-2-16,9-3-3 0,5 3-1 15,2-6 0-15,3 2-1 0,4 1-1 16,-3-1-1-16,-1 4-1 0,-1-5-1 16,-3 5 0-16,-4 0-3 0,-3 0-2 15,-7 0-9-15,0 0-12 0,-8 0 27 16,-7 5-136-16,0-1-108 0,-13 0-275 15</inkml:trace>
  <inkml:trace contextRef="#ctx0" brushRef="#br1" timeOffset="70400.86">15831 10793 543 0,'6'14'120'0,"10"-3"2"0,8-3-90 15,6 0-15-15,6-2-3 0,7-6-1 16,3 0-4-16,2-8-2 0,-4 2-2 15,3 1-1-15,1-2-1 0,-4-1-4 16,0 3-6-16,-4-2-13 0,-1 7-107 16,-7-5-105-16,-5 0-270 0</inkml:trace>
  <inkml:trace contextRef="#ctx0" brushRef="#br1" timeOffset="71473.66">17226 10161 336 0,'0'0'75'0,"0"0"1"0,0 0-52 16,0 0-8-16,0 0 0 0,0-4 3 16,0 4 3-16,0 0 4 0,0-4 3 15,0 4 5-15,6-4 1 0,-6 4 0 16,2-8-2-16,-2 3 0 0,5-1-1 15,-1-2-3-15,-4 0-4 0,6 1-4 16,-3-3-4-16,-3-1-4 0,5-6-3 0,-5-2-3 16,0-3-2-16,-6-1-2 0,-2-6-1 15,-4 2 0-15,-2 2-1 0,-3 2 0 16,-3 9 0-16,0 2 1 0,-1 6-1 16,-1 6 0-16,-2 11 1 0,-3 9-1 15,-3 8 1-15,1 7 0 0,-4 7 1 16,1 6 0-16,4 3 0 0,3-4-1 15,4-1 0-15,13-3 0 0,3-5-1 0,12-4 0 16,6-8-1-16,10-4 1 0,5-7-1 16,2-7 1-16,7-8-1 0,2-9-1 15,0-8-1-15,3-2-1 0,-2-6 0 16,-2-2-2-16,-3-2 1 0,-1 0 1 16,-4 0-1-16,-10-1 2 0,-4 2 2 15,-9 1 0-15,-2 4 1 0,-5 3 1 16,-2 6-1-16,-3 6 1 0,-1 8 0 15,-2 2 0-15,1 9 0 0,0 7-1 0,1 3-1 16,0 8 1-16,0 2-1 0,6 1 1 16,0-1 0-16,7 1 0 0,4-1 1 15,4-3-1-15,5-3 0 0,7-5 0 16,5-2 0-16,2-8 0 0,-1-5-5 16,1-5-5-16,2-13-7 0,-1 0-12 15,-1-5-12-15,-2-5-104 0,-3-2-109 0,1 0-258 16</inkml:trace>
  <inkml:trace contextRef="#ctx0" brushRef="#br1" timeOffset="71692.16">17687 9987 533 0,'-14'5'120'0,"4"-5"4"16,0 4-85-16,5 4-12 0,5-3-3 15,0 4-1-15,0-1-2 0,8-2 2 16,6 0-1-16,6 3-2 0,2-3-1 15,8-2-3-15,3 1-1 0,8-5-4 16,1 4-3-16,-2-4-3 0,-4 0-2 16,3-4-2-16,-11 4-1 0,0-5-3 15,-7-1-6-15,-4 1-9 0,-1-3-9 16,-2-1-14-16,-5-1-110 0,2-4-114 16,-3 1-275-16</inkml:trace>
  <inkml:trace contextRef="#ctx0" brushRef="#br1" timeOffset="77952.93">18632 9862 410 0,'0'-21'95'0,"-4"5"2"0,4 3-53 16,0 7-28-16,0 1-4 0,0 5-2 15,0 0-1-15,0 0-1 0,0 0-1 0,0 6 1 16,-6 5 4-16,4 6 0 16,-3 8 1-16,-2 11 0 0,0 6 0 0,-3 10 2 15,-6 4-1-15,2 2-4 0,-6 3-2 16,2 2-1-16,-4 3-1 0,-1 0-1 15,1-2-2-15,7-6 0 0,-1-2 0 16,5-2 0-16,3-6-1 0,4-8 1 16,1-7-1-16,3-3 0 0,0-4-1 15,-5-3 1-15,5-6-1 0,0-5 0 0,0-5 0 16,0-3 1-16,0-4-1 0,0-6 0 16,0-6 0-16,0-8-1 0,7-8-1 15,-4-6-2-15,7-8-1 0,3-12-2 16,3-14-1-16,6-4 0 0,0-6 0 15,2-3 1-15,0-6 1 0,-1-6 2 16,3 8 1-16,-2 9 2 0,5 6 1 16,3 9 1-16,-1 13 1 0,6 12 0 15,0 15 0-15,-3 10 1 0,3 11 1 16,-4 4-1-16,-4 11 1 0,-6 10-1 0,-6 6 1 16,-1 4-1-16,-12 7 0 0,-4 3-1 15,-10 2 0-15,-7-6-1 0,-5 0 0 16,-5-4 1-16,-7-8-1 0,-2-5 2 15,0-2 0-15,-2-5 0 0,1-3 1 16,1-6-1-16,5-2 0 0,3-6 0 16,0-4-1-16,2-3-2 0,1-3 0 0,4-1-2 15,4-1-2-15,1 2-4 0,6 1-6 16,7 2-7-16,8 1-8 0,5 1 4 16,4 1-106-16,5 4-98 0,5 0-239 15</inkml:trace>
  <inkml:trace contextRef="#ctx0" brushRef="#br1" timeOffset="78205.32">19176 10150 559 0,'0'0'120'0,"-6"9"2"16,1 1-94-16,-1 5-14 0,-1 4-8 15,1 2-1-15,-1 1 0 0,-3 6 0 16,3-2-2-16,0 0-2 0,3-1-1 16,0-2-6-16,4-3-8 0,0-2-13 15,0-9-97-15,6-5-100 0,0-4-249 0</inkml:trace>
  <inkml:trace contextRef="#ctx0" brushRef="#br1" timeOffset="78502.56">19247 9949 548 0,'-14'0'118'15,"5"-5"1"-15,-3 5-94 0,6 5-12 16,0 1-8-16,6 0-2 0,-5 1 0 15,5-3-2-15,-4-1 1 0,4-3-1 16,0 4-1-16,0-4 1 0,0-5 0 16,4-1 1-16,-4-3-1 0,5 0 1 15,-5-4 1-15,6 2 2 0,-6 0 2 16,3 3 0-16,-3 2 0 0,0 6 0 16,0 0-1-16,0 0-1 0,-5 5-2 0,5 3-2 15,-5 3-4-15,0 2-3 0,0 3-6 16,1 1-7-16,0 0-9 15,1-1 23-15,3-4-123 0,-5-2-96 0,5-2-247 16</inkml:trace>
  <inkml:trace contextRef="#ctx0" brushRef="#br1" timeOffset="79009.13">19483 10087 502 0,'0'6'104'0,"-6"4"2"0,1 4-93 16,0 1-5-16,0 3 1 0,-1 0 0 16,0 1 0-16,-4 1-1 0,3-3 0 15,0-1-1-15,0-1-1 0,1-5-2 16,2-3 1-16,-1-3-2 0,2 1 0 0,3-5 1 16,-4 0-1-16,4 0 0 0,0 0 0 15,0-9-1-15,4-2 1 0,4-1-2 16,2-6 1-16,5-5-1 0,4 2 0 15,4-3-1-15,-3 4 1 0,7 1-1 16,-4 2 0-16,1 4 0 0,-5 3 2 16,1 4 0-16,-2 3 0 0,-3 3 1 15,-3 0 0-15,-3 5 1 0,-3 3-1 0,-6 3 1 16,0 2-2-16,0 3 1 0,-7-1-1 16,0-1 1-16,0 1-1 0,1-5-1 15,0 1 1-15,6-5-2 0,-2-6 0 16,4 2-1-16,5-2 1 0,4-7-1 15,4-5 1-15,4 0-1 0,4-1 1 16,1-1 0-16,3-1 0 0,0 2-1 16,-1 2 1-16,-2 6 1 0,-6 0 1 15,-2 5 0-15,-2 0 1 0,-3 6 1 0,-5 4-1 16,-4 2 1-16,-2 2-1 0,0 3-1 16,0 0 1-16,-6 1-1 0,-1 0-1 15,-1 0 1-15,-3-4-1 0,4-1 0 16,-1 1-1-16,-1-5-4 0,2-4-6 15,1-2-9-15,1-3-9 0,5 0-14 16,-5 0-86-16,5-3-95 0,5-2-219 16</inkml:trace>
  <inkml:trace contextRef="#ctx0" brushRef="#br1" timeOffset="79509.02">20183 9957 511 0,'-5'0'107'0,"5"0"0"0,-3 7-87 16,3 3-14-16,-5 4-2 0,0 3 1 15,1 4 4-15,-3 7 4 0,-3 2 2 16,-2 3 2-16,0 4 1 0,-3 2-1 16,-5 6-1-16,1 7-4 0,-7 5-3 15,3-1-4-15,-2 0-1 0,2-2-1 16,0 1-1-16,6-8-1 0,1-6 0 15,5-9-1-15,3-3 1 0,3-6-1 0,2-7 0 16,3-4 1-16,-5-6 0 0,5-6 1 16,0 0-1-16,6-10 1 0,0-5-1 15,5-6 1-15,1-6-1 0,5-7-1 16,5-15-2-16,3-9-4 0,1-5-3 16,5-6-3-16,2-2-2 0,0-2-1 15,-2 2 2-15,2 11 1 0,0 8 3 16,0 13 5-16,2 11 5 0,-2 9 3 15,-2 8 2-15,0 11 1 0,-1 4 1 0,-7 9 1 16,-3 0 1-16,-7 4-1 0,-7 4 0 16,-6 0 0-16,-4 1 0 0,-10 0 1 15,-5-2-1-15,-5 1 0 0,-3-4-1 16,-4-1-1-16,-1-3-1 0,5-5-2 16,-1-2 0-16,3-6-1 0,3 0 0 15,0 0-2-15,7-7-2 0,0-2-3 16,3-1-2-16,2-1-3 0,2 1-4 0,5 1-8 15,3 2-10-15,0 1-7 0,6 0-95 16,1 6-100-16,2-4-241 0</inkml:trace>
  <inkml:trace contextRef="#ctx0" brushRef="#br1" timeOffset="80337.58">17127 10589 407 0,'-8'0'94'0,"1"-3"4"0,0 3-64 15,0-4-4-15,2 4-3 0,-1 0 3 16,3 0-1-16,-2-4-2 0,5 4-3 16,-4 0-4-16,4 0-3 0,0 0-3 15,-3 0-4-15,3 0-3 0,0 4-1 16,0-4-1-16,0 4-1 0,6 0-1 0,-3 0 0 16,8 2 0-16,3 1 1 0,6-2 0 15,8 2 2-15,17-2 2 0,12-1 1 16,13 0 2-16,14-4 0 0,17 0 0 15,15 0 0-15,11-4-2 0,6 1 0 16,13-2-3-16,5 0-2 0,3 5 0 16,10-8-1-16,-1 0 0 0,3 1-1 15,0-1 0-15,-8 0-1 0,-3 1 1 0,-5 0-1 16,-12 1-1-16,-8 1 0 0,-8-1 0 16,-14 1 1-16,-8 5-1 0,-9-5 1 15,-7 5 0-15,-14-3 1 0,-8 3 2 16,-11 0 2-16,-7 0 0 0,-9 0 2 15,-13 0 0-15,-8 0 2 0,-6 0 0 16,-2 0 1-16,-6 0 0 0,0 0 0 16,0 0 0-16,0 0-1 0,0 0-1 0,-4 0-2 15,-1 0-1-15,2 0-3 0,-1 0-1 16,1 0-2-16,-3-4-6 0,0 4-16 16,1 0-13-16,-1 0-14 0,1 0-116 15,-5-7-125-15,-2-3-294 0</inkml:trace>
  <inkml:trace contextRef="#ctx0" brushRef="#br1" timeOffset="81624.47">18606 11021 527 0,'-7'0'118'0,"1"0"1"0,1 0-78 16,5 0-24-16,-4 0-8 0,4 0-3 15,0 0-1-15,0 3-1 0,0-3-1 16,0 0 0-16,0 0 1 0,0 0 1 16,0 0 1-16,0 0 0 0,0 0 2 15,4 0 0-15,-1-5-1 0,3 0 0 16,0-6 0-16,6-1-2 0,3-3 0 15,3 0 0-15,3-2-1 0,3 4 2 0,1 2 0 16,2 5 3-16,0 6-1 16,0 0 1-16,-1 10 0 0,-3 5-1 15,0 5-1-15,-3 2-2 0,-7 4-2 16,-7 2-1-16,-6 2 0 0,-3 0-1 0,-11 0 1 16,-5 1-1-16,-7-3 0 0,-7 2 0 15,-3-1 0-15,-3 3 0 0,-2 0 0 16,2 0 0-16,1-3 0 0,4 0 0 15,2 0 0-15,7-2 0 0,8-6-1 0,3-4 0 16,6-1 0-16,8-2 0 0,8-3-1 16,7-3 2-16,6-2-1 0,9-2 1 15,5-4 0-15,5 3 1 0,7-3 0 16,6-5 1-16,5 0 0 0,-3-1 0 16,-2-1 1-16,-6 1 0 0,-4-1 0 15,-7 1-1-15,-9-1 0 0,-7 4-2 0,-7-2-1 16,-6 5-4-16,-2-3-9 0,-5 3-11 15,-5 0-16-15,-2 0-110 0,-3 0-118 16,-6-6-284-16</inkml:trace>
  <inkml:trace contextRef="#ctx0" brushRef="#br1" timeOffset="98883.68">15231 12455 380 0,'-4'-12'95'0,"-3"2"3"0,2 6-55 16,-2 1-6-16,-3 3-7 0,0 0-3 15,2 0-4-15,-1 0-3 0,-2 8-2 16,4 2-2-16,1 6-2 0,-2 5-1 0,-2 5-1 15,1 7 1-15,-3 5 0 0,-2 8 1 16,3 6-1-16,1 5-1 0,0 3-2 16,7 3-3-16,3-3 0 0,12-3-3 15,1-7 0-15,9-5-1 0,7-10-1 16,7-10 1-16,7-7 0 0,8-9-1 16,5-9 1-16,6-4-1 0,1-10 0 15,2-8-1-15,-4-10-1 0,-2-5-2 0,-7-6-2 16,-6-7-1-16,-8-3 0 0,-7-4-2 15,-9-2 1-15,-10 3 0 0,-12-6 2 16,-9 2 0-16,-15-5 2 0,-9 2-1 16,-10 10 2-16,-4 3 0 0,-10 8 1 15,-2 9 1-15,0 11 1 0,1 16 1 16,1 6 0-16,0 11 1 0,2 9 0 16,7 10 0-16,5 8-1 0,6 3-1 15,9 4 0-15,7 5 0 0,6-3-1 0,7 0-2 16,8-2-2-16,0-7-6 0,14-4-9 15,3-2-13-15,3-2-82 0,7-3-20 16,4-6-86-16,4-8-179 0</inkml:trace>
  <inkml:trace contextRef="#ctx0" brushRef="#br1" timeOffset="99319.24">15575 12687 433 0,'-9'-9'102'16,"2"-1"1"-16,3 0-52 0,-2-3-33 15,0 2-5-15,0-1-2 0,-1 2-1 16,2 0 1-16,0 3 2 0,1 2-1 16,1 5 0-16,3 0-1 0,-6 7 2 15,3 5 2-15,3 8-1 0,-5 6 1 16,5 3 1-16,0 9 1 0,0 5-1 15,3 1-2-15,5 1-4 0,2 1-2 16,6-5-2-16,0 1-2 0,5-10-1 16,0-4-1-16,7-5 0 0,-2-4-2 15,0-3-2-15,-2-5-4 0,0-2-7 0,-2-3-9 16,1-3-11-16,-6-3-3 0,-1 0-100 16,-3 0-99-16,-5-9-237 0</inkml:trace>
  <inkml:trace contextRef="#ctx0" brushRef="#br1" timeOffset="100564.66">16369 12602 226 0,'-9'-5'78'0,"1"-1"8"16,-5 4-12-16,-3-4-10 0,-1-3-10 15,-4 1-7-15,-3 1-3 0,1 0-6 16,0 1-5-16,5-1-4 0,2 1-4 16,2 6-5-16,7 0-4 0,2-5-6 15,5 5-3-15,5 0-3 0,5 5-1 16,6-1 0-16,3 2-1 0,7-1 0 15,9 0 0-15,4 0 1 0,2-1-1 16,-1-4 0-16,3 0-1 0,-4 0 1 16,-3-6 0-16,-4 1 0 0,-4-2-1 0,-5 3 0 15,-4-3-2-15,-2 2-6 0,-5 2-10 16,-3 3-16-16,-6 0-93 0,-6 3-100 16,-6 5-247-16</inkml:trace>
  <inkml:trace contextRef="#ctx0" brushRef="#br1" timeOffset="100746.34">16138 12834 449 0,'0'12'102'15,"5"0"2"-15,9-4-68 0,6 3-15 16,12-5-4-16,11-3 2 0,4-3-1 16,6-3 0-16,1 3-2 0,-1-5-2 15,-1-1-3-15,-5 0-3 0,-4 1-4 0,-5-2-6 16,-2 3-6-16,-8 0-12 0,4-1 25 15,-7 0-125-15,-4-1-99 0,-8 6-254 16</inkml:trace>
  <inkml:trace contextRef="#ctx0" brushRef="#br1" timeOffset="101796.84">17515 13309 450 0,'0'-7'100'0,"0"-4"4"15,2-2-75-15,-2 0-8 0,0-3 0 16,0-1-2-16,0-3-2 0,0-1-2 15,0-1-3-15,-3-1-2 0,-2-2-2 16,-3-5-1-16,-3 0 1 0,-3 0 2 16,-5 2 1-16,-3 3 1 0,-5 7 0 15,-3 7-1-15,0 6-1 0,-3 8-2 16,0 11-3-16,2 8-1 0,3 6-2 0,3 5-1 16,1 3 1-16,7 2-1 0,5 0 1 15,6-4-1-15,6-6 0 0,2-5 0 16,14-4-1-16,6-7 0 0,9-6-1 15,5-9-2-15,9-7 0 0,2-5-1 16,1-5 0-16,2-4 0 0,-3-4 0 0,-6-5 1 16,-8-1 1-16,-7-5 0 15,-6 3 1-15,-7 0 0 0,-7 5 0 0,-6 7-1 16,0 8 0-16,-7 11 1 0,-4 14 1 16,1 11 1-16,-4 6 2 0,-3 9 2 15,-2 3 1-15,2 4 2 0,1 4 1 16,2-3 1-16,2-5 0 0,9-6 0 15,3 2-1-15,8-5-1 0,5-5 0 0,8-7-2 16,5-6-5-16,7-4-5 0,5-7-5 16,1-6-7-16,1-5-8 0,1 0-11 15,-2-3 78-15,0-3-181 0,-9-2-108 16,-1 3-296-16</inkml:trace>
  <inkml:trace contextRef="#ctx0" brushRef="#br1" timeOffset="102698.53">17984 13039 345 0,'-5'0'79'0,"5"0"2"0,-6-5-53 15,6 5-8-15,0 0-3 0,-5 0-1 16,5 0 0-16,-3-3 1 0,3 3 2 0,-6 0 2 16,1 0 1-16,-2 0 3 0,1 0 1 15,-1 0 1-15,3 0-1 0,-1 0-2 16,0 0-3-16,5 0-2 0,-6 0-3 15,6 0-3-15,0 0-2 0,0 0-2 16,0 0-2-16,0 0-1 0,0 0-1 16,0 0 0-16,0 0 0 0,5 0 0 15,-3 0-1-15,4 0 1 0,0 0 1 0,5 0-1 16,-1 0 0-16,3 0 0 0,1 0-1 16,6-5 0-16,4 1-1 15,4 0 0-15,5-4 1 0,7-2 1 0,5 1 0 16,6 1 2-16,2-3-1 0,1 0 0 15,-1 3 1-15,-1 0-1 0,-6 3-1 16,-6-2 0-16,-7 3-1 0,-9-1-1 16,-4 5 0-16,-9-3 0 0,1 3-1 15,-5 0-3-15,-7 0-2 0,0 0-8 0,0 0-9 16,-5 0-15-16,-2 0-13 0,-5 0-101 16,0 0-111-16,0 0-259 0</inkml:trace>
  <inkml:trace contextRef="#ctx0" brushRef="#br1" timeOffset="104067.45">19424 12239 416 0,'0'0'92'0,"5"0"2"0,-5-6-70 16,5 1-8-16,0-1-2 0,0-1-1 15,1-5-2-15,0-1-1 0,-2-2-2 16,-4-4-1-16,0-3 0 0,0-3 0 16,-4 0 3-16,-5-1 3 0,-4 1 2 0,0 3-1 15,-5 4 1-15,-4 8 0 16,1 5-2-16,-2 8-4 0,-4 7-2 0,1 11-1 16,0 6-1-16,0 6-1 0,3 3 1 15,0 3-1-15,6 3-1 0,3 0 0 16,5-2 0-16,5-3-1 0,4-5 0 15,8-6 0-15,3-3-1 0,6-9 1 16,8-8-1-16,2-6 0 0,5-6-1 16,3-11 1-16,-1-3-1 0,3-1-1 15,-4-5 1-15,-3-2-1 0,-2-3 1 16,-7 1-1-16,-5 0 1 0,-5-1 0 0,-3 2 1 16,-4 3-1-16,-4 3 0 0,4 4 0 15,-4 8 0-15,0 4-1 0,0 7 1 16,-7 11 0-16,3 5 0 0,-3 4 0 15,1 6 1-15,-1 3 2 0,-1 4 2 16,3-1 1-16,5 1 2 0,0 0 0 0,4-5 2 16,8 0-1-16,5-7 0 0,6-6-2 15,3-5-2-15,4-6-5 0,1-8-8 16,4-11-10-16,-4-1-11 0,-2 1-12 16,-4-6-95-16,-1 1-101 0,-9-2-237 15</inkml:trace>
  <inkml:trace contextRef="#ctx0" brushRef="#br1" timeOffset="104478.55">19813 12166 504 0,'8'-4'109'0,"8"0"2"0,7-1-85 16,7-1-10-16,6 0-5 0,4 0 0 16,1 0-2-16,3-1-1 0,-3 1-1 15,-2 1-2-15,-3 0-2 0,-1-1-1 16,-6 6-1-16,-2-5-1 0,-2 5-1 16,-5 0-2-16,-4 0-5 0,-5 0-4 15,-6 0-10-15,-5-4-15 0,0 4-80 16,-11-7-88-16,0 1-213 0</inkml:trace>
  <inkml:trace contextRef="#ctx0" brushRef="#br1" timeOffset="104676.87">20134 11866 487 0,'-6'0'112'0,"6"-4"0"16,-3 8-67-16,3 3-24 0,0 7-4 15,-7 7-3-15,7 5 1 0,-4 6 3 16,1 5 3-16,-3 1 0 0,0 3-3 15,-1-4-4-15,0-1-2 0,1-2-2 16,0-5-5-16,4-4-3 0,-3-2-4 16,5 0-6-16,0-3-6 0,0-4-9 15,0-2-11-15,6-3-11 0,-3-3-89 16,3-8-96-16,3 0-224 0</inkml:trace>
  <inkml:trace contextRef="#ctx0" brushRef="#br1" timeOffset="105037.08">20635 11996 525 0,'0'5'119'16,"10"-5"2"-16,-2 5-85 0,0-5-17 15,4 0-2-15,0 0-2 0,-3-5-3 16,2 0-5-16,-3-2-2 0,-3-4-1 15,-2 1-1-15,-3-2-1 0,-3-3 1 16,-4 2-1-16,-5 1-1 0,-2 5 0 16,-5 3 0-16,-2 4 0 0,-3 7 0 0,-2 7 1 15,-1 6 1-15,-2 4 1 0,-1 3 1 16,2 4 2-16,2-1 0 16,5 1 0-16,5-4 0 0,6 0 0 0,10-4-2 15,6-3 0-15,7 0-1 0,9-6-1 16,5-1 0-16,4-5-2 0,4-2 0 15,2-6-4-15,-2 0-4 0,1-3-6 16,-1-2-8-16,-4-3-7 0,0 2-8 16,-4-1-7-16,-2 1-11 0,0 1-77 0,-4-2-84 15,-1 0-200-15</inkml:trace>
  <inkml:trace contextRef="#ctx0" brushRef="#br1" timeOffset="105386.66">21176 11460 504 0,'-6'-9'116'0,"3"5"1"16,-3 4-78-16,0 6-12 0,-5 8-6 15,3 6-3-15,-5 4-2 0,-3 8-1 0,-2 6 0 16,-3 6-1-16,-2 1-1 0,1 5-1 16,-4 6-1-16,1 5-1 0,3-3-1 15,4 0-2-15,4-3-2 0,6-1 0 16,8-8-3-16,2-8-1 0,10-3 1 16,2-7-1-16,4-3-1 0,3-2 1 15,0-2-2-15,5-1-1 0,-6-3-3 16,5-4-4-16,-3-1-4 0,-2-4-4 15,-1-3-9-15,1-5-10 0,0-8-11 16,-3-2-88-16,0-4-95 0,-1-4-230 16</inkml:trace>
  <inkml:trace contextRef="#ctx0" brushRef="#br1" timeOffset="105763.24">21402 11687 482 0,'0'-16'107'0,"6"3"2"0,-6 4-82 15,5 3-7-15,-5 2-4 0,6 4-2 16,-6 5 2-16,0 6 1 0,0 7-1 16,-6 6 0-16,-2 12 0 0,-3 9 0 15,-4 5-1-15,-2 3-4 0,-3-1-3 16,5-1-3-16,-3-1-2 0,3-7-1 0,1-8 0 15,3-7-1-15,2-3-1 0,2-7 1 16,1-4 0-16,2-4 0 0,4-5 4 16,-3-5 1-16,3 0 2 0,0-5 0 15,9-5 0-15,2-4 1 0,4-5-1 16,6-10-3-16,9-9-3 0,5-7-2 16,4-10-3-16,2-1-2 0,5-4 0 15,-2 1-1-15,-1 6-1 0,-3 6 1 0,-3 9 1 16,-8 12 1-16,-3 4-1 0,-7 9-6 15,-6 8-8-15,-8 5-5 0,-10 5-13 16,-8 9-23-16,-9 6-73 0,-6 4-90 16,-7 3-205-16</inkml:trace>
  <inkml:trace contextRef="#ctx0" brushRef="#br1" timeOffset="105957.81">21425 11887 372 0,'-23'25'179'0,"8"0"-55"0,3-4-47 16,6-1-23-16,6-1-13 0,0-2-8 15,10 2-8-15,-1-1-4 0,4-1-6 16,1 0-2-16,4-1-1 0,1-1-1 15,0 2 1-15,1-3 1 0,-4 1 0 16,4-5-1-16,-4 1 1 0,-1-4-3 16,-1 0-2-16,-2-7-2 0,-2 5-4 15,7-5-5-15,-2-5-6 0,6-2-8 16,-1 0-6-16,-1-5-11 0,5-1-12 0,-2-4-8 16,-3 2-95-16,-1 0-98 0,-5 2-237 15</inkml:trace>
  <inkml:trace contextRef="#ctx0" brushRef="#br1" timeOffset="106238.38">21650 12436 415 0,'11'7'121'15,"1"-7"10"-15,4 0-27 0,0-4-37 16,2-4-8-16,3-7-4 0,0-5-5 15,0-4-5-15,0-5-6 0,3-5-5 16,-3-6-5-16,-2-7-3 0,3-7-6 16,-2-11-6-16,-3-7-4 0,-4-6-3 0,-6-4-3 15,-1-2-2-15,-6-4-4 0,0 3-2 16,0 4-1-16,-8 10-1 0,2 6-3 16,-1 11-3-16,1 7-4 0,1 15-6 15,2 9-9-15,-1 10-7 0,4 6-9 16,0 4-10-16,0 7-10 0,0 5-92 15,-4 3-100-15,1 1-239 0</inkml:trace>
  <inkml:trace contextRef="#ctx0" brushRef="#br1" timeOffset="107470.7">19317 12609 377 0,'-7'-4'94'0,"-5"-3"3"15,4 4-55-15,0-1-7 0,3 0-4 16,-1 1-3-16,0-1-4 0,6 4-2 15,-6 0-3-15,6 0-2 0,0 0-3 16,6 0-1-16,3 0-2 0,9 0-1 0,7-3-2 16,12-2 0-16,10-3 1 15,12-2 0-15,10-4 0 0,17 1 3 0,13-3 0 16,6 2 0-16,8 0 0 0,14 2-1 16,6 1-1-16,5 3-1 0,0-3-3 15,0 3-3-15,1 0 0 0,-7 1 0 16,-11-2-1-16,-2 3 1 0,-7-3-1 15,-8 4 0-15,-16 0 0 0,-11 0-1 16,-9 5 1-16,-10-5 0 0,-15 5 1 16,-13 0 0-16,-8-5 2 0,-8 5 2 0,-3 0 3 15,-9-5 2-15,-2 5 0 0,0 0-2 16,-7-3 0-16,1 3-3 0,-1-5-4 16,-6 5-9-16,3-6-9 0,-2 6-8 15,0-5-10-15,3 5-14 0,-2 0-106 16,3-5-110-16,1 2-265 0</inkml:trace>
  <inkml:trace contextRef="#ctx0" brushRef="#br1" timeOffset="108052.81">20383 12676 469 0,'-16'0'112'0,"-3"8"3"0,1-3-53 16,-1 0-38-16,4 1-7 0,2 0-3 15,0-1-3-15,3-1-3 0,1-4-1 16,5 5-2-16,0-5-1 0,4 0-1 16,7 0 0-16,0-8 0 0,6 2 0 15,7-3-1-15,6-1 1 0,4-1-1 16,3 0 2-16,2 1 2 0,0 1 2 16,2 3-1-16,-6 6 2 0,-2 0-1 15,-7 0 0-15,-4 12-2 0,-9 0-1 0,-3 3-2 16,-6 6 0-16,-13 0-1 0,-2 2 0 15,-8 3 2-15,-6 1 0 0,-8 1 1 16,-2 0 0-16,-2-3 0 0,-1 0 1 16,2 3-1-16,4-4 0 0,7-1-1 15,8-1-1-15,7-2-1 0,5 0-1 16,9-2 0-16,10-4-1 0,4 0 0 16,13-4 0-16,10-2 1 0,6-3 0 15,8-5 0-15,5 0 2 0,2 0 1 0,0-7 1 16,-4-1 0-16,-7-1 1 0,-1 4-1 15,-8-1 0-15,-6 1-2 0,-6 1-1 16,-7 4-2-16,-5 0-3 0,-8 0-4 16,-6 0-8-16,-4 0-8 0,-7 0-10 15,0-4-10-15,-6 4 73 0,-4-3-173 16,1 3-110-16,2-7-286 0</inkml:trace>
  <inkml:trace contextRef="#ctx0" brushRef="#br1" timeOffset="112902.93">16900 13621 465 0,'-6'-3'101'0,"6"3"3"0,7-4-79 15,4 4-3-15,5-5-1 0,7 5-1 16,6 0 0-16,6-4 1 0,3 4-2 15,9 0-2-15,7 0-4 0,11 0-2 16,8 6-2-16,6-6-2 0,15 4 0 16,18 0-1-16,7-4-1 0,13 0 0 15,12 0 1-15,9-4-1 0,10-2 1 16,10 1 0-16,0-2 0 0,8 1 0 16,4 1 1-16,0-4 0 0,3-2 0 0,0 5-2 15,-7-4 1-15,6 1-1 0,-6 1-1 16,-7-3-1-16,1 5-1 0,-12-1 0 15,-1 0-1-15,-9 7-1 0,-7-8 1 16,-7 3-1-16,-6 0 0 0,-15-2 0 16,-4 1 0-16,-10 1 0 0,-9-3 1 15,-16 5 2-15,-9 3 4 0,-15-3 3 0,-8 3 2 16,-15 0 1-16,-7 0 1 16,-12 0 0-16,-6 0 1 0,-7 0-5 0,0 0-2 15,-7 0-3-15,-2 0-1 0,-6-5 0 16,2 5-2-16,-2 0-3 0,-1-3-3 15,0 3-5-15,1 0-5 0,-3 0-8 16,4-4-8-16,0 0-14 0,1 1-63 16,-1-1-47-16,0-3-98 0,-3-1-216 15</inkml:trace>
  <inkml:trace contextRef="#ctx0" brushRef="#br1" timeOffset="114152.21">19603 13784 475 0,'0'0'99'16,"0"0"-1"-16,0 0-86 0,0 0-6 15,0 5 1-15,0-5 0 0,0 2 3 16,0-2 2-16,0 5 2 0,-5-5 2 16,5 3-1-16,0-3 1 0,0 3-1 15,0-3-2-15,0 0-1 0,0 5-2 16,0-5-3-16,0 0-1 0,0 0-1 0,0 4-1 15,0-4 0-15,0 0-1 0,-3 4 0 16,3-4 0-16,0 0 0 0,0 4 0 16,-6-4 1-16,6 0-1 0,0 0 1 15,-4 0-1-15,4 0 1 0,-3 3-1 16,3-3 0-16,-6 0 0 0,2 5 0 0,1-5-1 16,-3 6 0-16,2-2 0 0,1-4 0 15,-3 6 0-15,6-6 0 0,-4 4 0 16,4-4-1-16,0 0 1 0,-3 0-1 15,3 4 0-15,0-4 0 0,0 0 1 16,0 0-1-16,0 0 0 0,0-4 1 16,0 4 0-16,0-6 0 0,0 6 0 15,0-5 0-15,0 0 1 0,3 1-1 16,-3 4 1-16,0-6-1 0,3 6 0 16,-3-5-1-16,6 5 0 0,-3-5 0 15,1 5 0-15,0-6-1 0,5 1 0 0,-1 5 0 16,4-7 1-16,5 3-1 0,-1-5 0 15,5 2 0-15,4-1 1 0,-1-1 1 16,3 0 2-16,0 1 0 0,0 3 1 16,-3 1-1-16,0 4 0 0,-4 4 0 15,-2 3-2-15,-3 4-2 0,-8 1 0 0,-1 7 0 16,-6 3 0-16,-6 6 0 0,-4 3 0 16,-6 2 0-16,-4 0 0 0,-1 3 0 15,-6 0 0-15,-5-1 0 0,-4-2-1 16,-1-3 1-16,0-3 0 0,-2 0 0 15,2-1 0-15,-2-4 0 0,6-2 1 16,2-2-1-16,3-2 1 0,8-1 0 0,5-2-1 16,4 0 0-16,11-2 0 15,5-3 0-15,9 0-1 0,6 1 1 0,12-3-1 16,2-6 1-16,11 0 0 0,2 0 2 16,6-10 4-16,4 5 2 0,1-3 1 15,0 3 1-15,0 0 0 0,-6 1-1 16,-7 4-1-16,-8-5-3 0,-5 5-3 15,-7-4-3-15,-10 4-4 0,-3 0-3 0,-5 0-4 16,-5 0-7-16,-2 0-11 16,-3 0-13-16,-5 0-107 0,-2 0-109 0,-3 0-272 15</inkml:trace>
  <inkml:trace contextRef="#ctx0" brushRef="#br1" timeOffset="115183.81">15628 15207 264 0,'6'-10'72'0,"-1"-1"0"16,2-4-1-16,1 1-55 0,2-2-9 15,-3 1-4-15,0 0-2 0,-1 1 0 0,-2 0 5 16,-4 2 6-16,0 0 5 0,0 1 5 16,-6 2 3-16,1-1 3 0,-1 2 2 15,-1-1-3-15,-3 1-5 0,1-1-4 16,0 2-2-16,-3 0-1 0,2 1 0 15,-3 3 0-15,-2-1-1 0,4 4 0 16,-5 0 0-16,3 6-3 0,-4 3-2 16,1 3-3-16,-2 5-1 0,-1 6-1 15,-4 5 1-15,1 9 0 0,0 9 2 16,3 5 1-16,-1 10 0 0,8 4 1 16,5 2-1-16,7 0-1 0,3-5-2 0,10-6-1 15,7-4-1-15,9-9 1 0,2-11-1 16,8-9 0-16,4-11 1 0,6-8-1 15,2-8 0-15,2-8 0 0,3-9-2 16,3-6 0-16,0-3-2 0,-5-6-1 16,-8-6-1-16,-3-6-1 0,-7-5-2 15,-9-5 0-15,-8-4 0 0,-8-4-1 0,-11-2 2 16,-5-2 0-16,-11 5 0 0,-10 0 3 16,-10 8 3-16,-11 8 2 0,-2 9 2 15,-4 9 2-15,-3 13 0 0,4 13 1 16,2 13 0-16,6 11-3 0,6 13-1 15,9 11-1-15,4 9 0 0,5 9-1 16,4 5-1-16,9 1-4 0,7 1-3 16,0-3-7-16,9-4-4 0,5-5-7 15,3-6-6-15,5-8-5 0,2-6 3 16,-1-7-97-16,0-5-89 0,0-1-226 0</inkml:trace>
  <inkml:trace contextRef="#ctx0" brushRef="#br1" timeOffset="115502.01">15746 15343 478 0,'-9'-13'101'0,"2"2"5"16,1 3-86-16,3 8 0 0,3-6-3 0,0 6 2 15,0 0 2-15,0 4 2 0,4 11-1 16,2 6-1-16,0 7-2 0,1 8 2 16,1 4-3-16,3 4-1 0,-3 4-3 15,5-4-4-15,-3-3-3 0,1-1-2 16,4-4-2-16,-1-7-1 0,5-1-1 16,1-4 0-16,0-3-1 0,3-4-2 15,0-4-3-15,-1-2-2 0,-2-1-3 16,-4-3-5-16,1-1-6 0,-3-6-5 15,-3 0-7-15,-1-5-10 0,0-2-88 0,0-3-93 16,3-3-225-16</inkml:trace>
  <inkml:trace contextRef="#ctx0" brushRef="#br1" timeOffset="115699.9">16305 15362 545 0,'13'-6'117'0,"5"-1"3"0,5 1-96 16,8 0-8-16,0 3 0 0,2-1-2 16,-2 4-2-16,2-6-2 0,-2 6-4 15,-3-5-2-15,-4 2-3 0,-1 3-4 16,0-5-7-16,-6 5-12 0,2-5-15 16,-6 5-90-16,-6 0-98 0,-1 0-236 15</inkml:trace>
  <inkml:trace contextRef="#ctx0" brushRef="#br1" timeOffset="115886.8">16319 15558 527 0,'-26'17'118'15,"7"-5"1"-15,6 0-82 0,11-5-13 16,6 0-6-16,10-2-1 0,7-5-1 0,7 0 0 16,10 0-2-16,4 0-3 0,2-3-2 15,-1-1-4-15,2-1-1 0,-6 1-3 16,1-2-2-16,-6 1-2 0,-5 5-4 15,0 0-8-15,-8 0-9 0,1 0-11 16,-4 0-99-16,-5 0-101 0,-3 4-247 16</inkml:trace>
  <inkml:trace contextRef="#ctx0" brushRef="#br1" timeOffset="116813.83">17742 15080 436 0,'0'0'106'16,"0"-6"2"-16,0-2-49 0,0-3-37 15,6-1-5-15,1-7-4 0,-1-3-3 16,1-3-2-16,0-5-1 0,-1-1 0 0,0 2-2 16,-6-4 0-16,0 2 0 0,-7 1 1 15,-5 6 1-15,-1 4 2 0,-7 8 1 16,-3 9-1-16,-6 3 0 0,1 11 0 16,-4 8-3-16,-1 8-1 0,3 6-1 15,-3 8-2-15,3 1 0 0,2 0-1 16,4 5 1-16,4-4-1 0,10-6 0 15,5-4 1-15,5-8-2 0,14-5 1 16,4-8 0-16,8-7-1 0,4-5 0 0,8-11 0 16,-3-5-1-16,4-4-1 0,-2-4-1 15,-4-3 0-15,-5 2 0 0,-6-1-1 16,-4 1 1-16,-6 0 1 0,-5 1 1 16,-7 3 1-16,0 5 1 0,-5 4 1 15,-1 7 1-15,-3 11 1 0,-3 10 2 16,3 9 1-16,-4 6 2 0,2 6 0 0,2 6 0 15,-2 0-1-15,5-1 0 0,6 0-3 16,0-9-1-16,7 0-1 0,6-6-2 16,5-3 0-16,7-7-1 0,4-7-3 15,4-4-4-15,5-6-7 0,-2 0-10 16,3 0-11-16,-5-11-63 0,-1 1-38 16,-1-5-88-16,-5-1-188 0</inkml:trace>
  <inkml:trace contextRef="#ctx0" brushRef="#br1" timeOffset="116982.83">18119 14991 590 0,'-5'0'128'0,"5"0"0"15,0 0-98-15,12 5-14 0,1 0-7 16,9-5-2-16,3 10-2 0,5-5-1 0,1 1-2 16,2-1-5-16,3-2-5 0,-1-3-7 15,-2 5-8-15,3-5-11 0,-5-5-58 16,-4-1-38-16,-2-4-85 0,0 0-184 15</inkml:trace>
  <inkml:trace contextRef="#ctx0" brushRef="#br1" timeOffset="117370.56">19043 14804 564 0,'0'0'130'0,"-4"-4"3"0,4 4-91 16,0-7-11-16,-3 7-8 0,3-7-6 16,-6 3-3-16,-1-6-2 0,-2 4-1 15,-5-1-1-15,-2 2-1 0,-5 0-1 16,-5 5 0-16,-4 9-1 0,2 1-2 15,-3 5-1-15,0 6 0 0,2 5 0 16,3 5 1-16,4 4 2 0,5 2-1 16,4 1 1-16,5 0-1 0,8-2-1 15,4-5 0-15,8-5-2 0,7-4 0 0,6-5-2 16,10-3-1-16,4-4-5 16,6-4-3-16,-2 0-5 0,0-6-3 0,-3 0-4 15,-2-5-3-15,-5 1-3 0,-4 1-4 16,-7-2-5-16,-2-1-4 0,-4 1-8 15,0 0-13-15,-5 0-72 0,-1-1-85 16,-3-1-196-16</inkml:trace>
  <inkml:trace contextRef="#ctx0" brushRef="#br1" timeOffset="117711.29">19480 14493 475 0,'-3'-8'113'0,"3"2"4"16,-8 2-73-16,2 4-11 0,-3 5-4 16,-3 6-4-16,-3 6-2 0,-6 4-2 15,-1 8-2-15,-4 3-1 0,-2 9 0 16,0 0-1-16,3 6-2 0,0 5 0 0,7 4-3 15,6 0-3-15,4 2-1 16,5-3-3-16,6-3-1 0,5-3-2 16,6-9-2-16,1 0-2 0,3-9-2 0,5-3-1 15,0-6-2-15,3-6-3 16,1-4-5-16,2-3-4 0,-2-5-9 0,0-4-7 16,-1 0-12-16,-1-3-92 0,-4-5-99 15,1-3-235-15</inkml:trace>
  <inkml:trace contextRef="#ctx0" brushRef="#br1" timeOffset="118266.74">19688 14652 537 0,'0'-12'113'0,"6"5"0"16,-6 0-94-16,2 7-7 0,-2 0 0 15,6 14 1-15,-6 1 1 0,-7 10 1 16,0 4 2-16,0 9 0 0,-5 5-3 16,-2 5-3-16,1-2-2 0,-1 1-2 15,1-6-2-15,2-1-2 0,2-9-1 16,3-5-1-16,2-6 0 0,4-7 0 16,0-5 0-16,0-3 1 0,0-5 2 15,10-5 1-15,3-6 0 0,0-9 1 0,7-7-1 16,2-7 1-16,7-9-2 15,3-1-2-15,1-4 0 0,4-1-1 0,-1 4-1 16,4 1 0-16,-2 6 1 0,0 5-1 16,-6 3-2-16,-4 9-2 0,-9 5-4 15,-5 5-6-15,-8 5-9 0,-12 6-5 16,-10 9-6-16,-10 6-1 0,-9 4-2 16,-5 5 1-16,-8 6 6 0,1 1 9 15,1-1 10-15,6 2 10 0,7-3 7 0,5-2 8 16,9-3 7-16,6-4 5 0,8-1 1 15,10 0-1-15,5-4-2 0,10-4-3 16,4 3-1-16,8 0-3 0,2-5 0 16,2 0 2-16,0-2 1 0,1 1-1 15,-4-2 0-15,-3-3 0 0,-4-3-2 16,-4 5-3-16,-6-5-5 0,-3 5-2 16,-6-5-2-16,-3 0 0 0,1 0-1 0,-5 0 0 15,0-3-2-15,0-4 0 0,4-1-2 16,-4-5-5-16,3-1-8 0,-3-3-8 15,6-1-10-15,0 4-14 0,-1 2-15 16,-5 1-93-16,5 3-103 0,-5 5-240 16</inkml:trace>
  <inkml:trace contextRef="#ctx0" brushRef="#br1" timeOffset="118643.56">20081 15285 506 0,'-3'6'125'0,"3"-1"4"16,3-5-56-16,1 6-32 0,3-6-2 15,0 4-1-15,4-12-4 0,4-2-2 16,-1-4-3-16,6-6-6 0,4-9-4 16,3-8-5-16,0-8-3 0,6-11-4 0,0-6-1 15,0-8-3-15,-1-5-1 0,-4-5 0 16,-4-5-1-16,-4-6 0 16,-11 7 0-16,-3 6-1 0,-6 7 1 0,0 8 0 15,0 11-2-15,-4 13-2 0,4 13-3 16,-3 10-4-16,3 6-8 0,0 5-7 15,-5 5-8-15,5 0-6 0,-2 7-13 16,2 2-9-16,-7 3-91 0,-1 4-99 16,-4 1-236-16</inkml:trace>
  <inkml:trace contextRef="#ctx0" brushRef="#br1" timeOffset="119268.99">17550 15514 462 0,'-33'9'105'0,"0"0"5"15,0-1-77-15,1 0-5 0,5-1-1 16,4-3 1-16,-1-1 1 0,10-3-2 16,2 6-4-16,12-6-3 0,0 0-1 15,13 0 0-15,12 0 0 0,7-6 0 16,10 2 2-16,15-2 2 0,11-1 2 16,19-3 1-16,11-4-3 0,13-2-3 15,16 2-4-15,12-3-3 0,9 2-5 16,9-1-2-16,0 3-4 0,4 4-2 15,0 0 1-15,-1-1-1 0,-6 4 1 0,0-3-1 16,-8 1 0-16,-1 0 0 0,-12-1 1 16,-9 2-1-16,-14 1 0 0,-1-2 1 15,-13 2 2-15,-12 6 1 0,-14-5 0 16,-9 5 1-16,-11 0 1 0,-12 0 0 16,-12 0 0-16,-13 0 0 0,-5 0-1 15,-8 0 0-15,-3 0-1 0,-9 5-1 16,-1-5-2-16,-2 5-3 0,-5-5-7 0,-2 0-7 15,-1 0-9-15,1 0-9 0,-2 0-9 16,-1-3-12-16,3-2-10 0,-3-1-100 16,4 1-108-16,2-1-253 0</inkml:trace>
  <inkml:trace contextRef="#ctx0" brushRef="#br1" timeOffset="120135.45">18811 15584 436 0,'4'-16'109'0,"-1"4"6"16,0-1-50-16,2-1-29 0,1 4-3 15,-2 2-3-15,1 1-4 0,-5 2-5 16,3 5-3-16,-3 5-3 0,0 6-2 15,-5 7-1-15,0 6-2 0,-1 6 0 16,-1 6 1-16,-2 3 0 0,2 1-1 0,2-2-2 16,5-1-1-16,0-5-1 0,7-2-1 15,4-7-2-15,5-6 0 0,8-3-1 16,3-7-1-16,2-7-1 0,4-8-1 16,0-5-1-16,3-4-2 0,-3-5-2 15,-2-6-1-15,-1 1 0 0,-7-4 0 16,0-2 0-16,-4 1 3 0,-5-2 1 15,-4 3 2-15,-5 7 3 0,-5 3 2 16,4 3 2-16,-4 9 0 0,-6 9 0 0,-1 13 0 16,0 9 1-16,-3 12 1 0,-5 4 0 15,0 11-1-15,-1 5 2 0,1 7-1 16,1 0-1-16,1-3 0 0,3-3-3 16,3-3-2-16,1-5 0 0,3-6-2 15,3-5-1-15,0-7 0 0,5-2-3 16,-1-7-3-16,0-2-5 0,-1-8-7 15,-3 0-5-15,6-6-7 0,-6-1-8 0,3-3-9 16,-3-3-98-16,0-5-98 0,4-1-246 16</inkml:trace>
  <inkml:trace contextRef="#ctx1" brushRef="#br1" timeOffset="-4538.92">6451 16729 0,'0'0'0,"0"0"16,0 0-1,0 0-15,0 0 16</inkml:trace>
  <inkml:trace contextRef="#ctx0" brushRef="#br2" timeOffset="162830.61">1146 14495 349 0,'0'-13'91'0,"-4"2"3"0,0 1-25 16,4 1-44-16,-5 5-6 0,5 1-4 0,0 3-3 15,0 0-2-15,0-4-2 0,0 4-1 16,0 0 0-16,0 4-2 0,0-1 1 16,0 3 0-16,5 4 0 0,-5 3 1 15,4 5-1-15,-4 3 2 0,4 2 1 16,-4 4-1-16,0 6 0 0,6 5 0 15,-6 2-1-15,0 5 0 0,0 8-1 16,4 6-1-16,-4 4-1 0,6 2-1 16,-3 2-1-16,-3 3 0 0,6 2 0 0,-6 2-1 15,7-3 0-15,-4 2 0 0,2-2 0 16,1-1 0-16,3 0 0 0,-1-7 0 16,1-1-1-16,-4-2 1 0,3-2 0 15,-2 1-1-15,-2-6 1 0,1-4-1 16,0 1 0-16,-1-6 1 0,-4 0-1 15,5-6 0-15,-5 0 0 0,4-2 1 16,-4 1-1-16,6-3 0 0,-3-1 0 16,3-2 0-16,-1-3 0 0,2 1 0 15,-1-7 0-15,1-3 0 0,1-1 0 0,1-3 0 16,0-5 0-16,2-3 0 0,-1-1 1 16,3-6 0-16,1 4 1 0,2-4 1 15,3 0 0-15,1-5 1 0,5 1 0 16,0-1-1-16,4 5 1 0,2 0 0 15,1 0 0-15,8 0-1 0,5 0 1 16,-1 0 0-16,6 4-1 0,4-4 0 0,7-4 0 16,6 4-1-16,2-3 0 0,4-4-1 15,5 1 0-15,3-6 0 0,5 0-1 16,0 0 1-16,6-4-1 0,0 1 1 16,-4 1-1-16,7 1 0 0,-5 1 1 15,5 2-1-15,-1-2 1 0,-7 2-1 16,1 2 0-16,3-1 1 0,-3 3-1 15,4-2 1-15,0 3-1 0,-6 5 1 0,5 0-1 16,1 0 1-16,-4-5-1 0,2 5 1 16,-2 0-1-16,-2 0 0 0,7-5 1 15,-2 1-1-15,-3-1 0 0,6-1 1 16,-5 0-1-16,-1 2 0 0,0 0 1 16,-6-1-1-16,5 5 0 0,-1-3 1 15,-6 3-1-15,-2 3 1 0,-5-3 0 16,-5 0 0-16,2 5 1 0,-14-5-1 0,-3 0 1 15,4 0 0-15,0 0 0 0,2 0-1 16,3-6 1-16,2 1-1 0,8 2-1 16,1-2 1-16,1 5 0 0,4-6-1 15,-1-2 0-15,-4 1 1 0,-4 1-1 16,-3 2 1-16,1-2-1 0,-3 6 0 16,0 0 0-16,-2 0 1 0,-2 6-1 15,-1-2 0-15,-1-4 0 0,-4 0 0 16,-3 6 0-16,-2-6 0 0,2 4 1 0,-3-4-1 15,8 7 0-15,-1-1 1 0,-7-1-1 16,9-5 1-16,-3 0 0 0,0 0-1 16,-3 0 1-16,-2 0 0 0,3 0-1 15,1 0 1-15,0-5 0 0,-2 5 0 16,-4-2-1-16,0-6 1 0,-2 1-1 16,-1-1 0-16,-4 0-1 0,-3 0 1 0,-2-1 0 15,0 4-1-15,-1 2 2 0,-6-2-1 16,0 5 1-16,-4-6-1 0,-1 3 1 15,0-2 0-15,-3 0 0 0,-1-1 0 16,-4 0-1-16,1 2 1 0,-4-2-1 16,-3 2 0-16,-1-2 0 0,-4 0 1 15,0 0-1-15,-4-1 1 0,0-2 0 16,0-1-1-16,-4-4 1 0,0-3-1 16,-1-6 0-16,-3-4 0 0,-1-3 1 0,0-7-1 15,-3-4 0-15,0-6 1 0,2-3 0 16,-1-2 0-16,1-3 0 0,1-5 0 15,2-5 0-15,0-9 0 0,1 1 0 16,2-5 0-16,1-3-1 0,-3-9 0 16,-2-3 1-16,0 0-1 0,0-3 0 15,-1 1 0-15,-2-4 0 0,0-3 0 0,2 8-1 16,-2 4 2-16,6 5-1 0,-1 7 2 16,3 6 1-16,-1 9 1 0,4 7 0 15,-3 4 1-15,3 7 0 0,0 7 0 16,-4 1-1-16,4 1-1 0,-4 9-1 15,4 4 0-15,0 6-1 0,0 2 0 16,-4 5 0-16,4 2 0 0,0 8 0 16,0-4 0-16,0 4 0 0,0 0-1 0,0 0 0 15,0 0 0-15,0 3-1 0,0-3 1 16,0 6-1-16,4-3-6 0,-4 1-6 16,0 3-13-16,0 3-7 0,-8-2-110 15,1-3-112-15,-7-5-269 0</inkml:trace>
  <inkml:trace contextRef="#ctx0" brushRef="#br2" timeOffset="164161.06">1157 14355 284 0,'-8'0'69'0,"1"-6"1"0,-3 6-31 16,2-6-28-16,-1 6-3 0,2-6-4 0,-2 6-2 16,0-6-1-16,2 6 2 15,1-7 4-15,0 7 3 0,1-4 3 16,2 4 2-16,3-5 1 0,-6 5 1 0,6 0-2 15,0 0-4-15,0 0-5 0,0 0-2 16,0 0 0-16,6 0 1 0,-2 0 1 16,4 3 2-16,3-3 2 0,6 4 2 15,3-4 0-15,3 4 0 0,9-4-3 16,5 0-1-16,3 0-2 0,2 0-2 16,12-4 0-16,5-2-2 0,3 2 0 0,5 0 0 15,5-4 0-15,4-2-1 0,3-2 0 16,1 0 0-16,3 1 0 0,3 0 1 15,-4 0-1-15,4-1-1 0,1 0 1 16,2 6 0-16,-1-1 0 0,0 1-1 16,2 1 1-16,-2-3-1 0,4 2 0 15,-1 0 1-15,1 3 0 0,-3 3-1 16,-3-7 1-16,1 3 0 0,-2 4 0 0,5-4 0 16,-8 4 1-16,4 0-1 15,-1 0 1-15,-4 0 0 0,5-4 0 0,4 4 0 16,-11 0 0-16,1 0 0 0,-4 4 0 15,4-4 0-15,3 0-1 0,-6 0 1 16,-1 0-1-16,4 0 0 0,-2 0 0 16,0 0 0-16,-2-7 0 0,-3 1 0 15,0 2 2-15,-1-3 0 0,2 0 1 16,-2 0 0-16,-2 0 1 0,-4 1-1 0,-5-1 1 16,-1-1-2-16,-6 1 0 0,-2 2-2 15,0-2 1-15,-1 0-1 0,4 1 1 16,-2 0-1-16,1 2 0 0,-1-5 0 15,5 2 0-15,-3 0-1 0,4 3 1 16,-1-2-1-16,2 0 1 0,0 0-1 16,-2 1 0-16,-8 0 1 0,1-2-1 15,-4 2 0-15,-4-1 0 0,-2 2 0 0,-2 4 1 16,0-4-1-16,8 4 1 0,-4-6 0 16,4 2 0-16,1 0 1 0,0 4 0 15,-2-10-1-15,1 3 1 0,-6-1 0 16,4 1-1-16,0 0 0 0,-2 1 0 15,7 0-1-15,-1-1 1 0,2 1-1 16,1 0 1-16,-4 0-1 0,-3-2 0 0,1 2 0 16,-3-1 1-16,0 3-1 0,-2 4 0 15,0-4 1-15,-1 4 0 0,4-6-1 16,-4 3 1-16,0 3 0 0,0-7 1 16,-5 3-1-16,-1-1 0 0,-1 0 0 15,-3-1 0-15,-3 3 1 0,0 0 0 16,-2-1 0-16,1 0 1 0,0 4-1 15,-2-6 0-15,-1 6-1 0,-6 0 1 16,-1-4-2-16,-6 4 1 0,-7 4-2 16,-3 2-8-16,-12-1-11 0,-7 3-102 0,4 1-100 15,-7-2-255-15</inkml:trace>
  <inkml:trace contextRef="#ctx0" brushRef="#br2" timeOffset="178841.7">14757 14715 223 0,'5'-6'52'0,"-1"1"5"15,-4 5-31-15,5-3-5 0,-5 3-3 16,4 0 1-16,-2 0 3 0,-2-4 2 15,6 4 0-15,-6 0-1 0,5 0 0 16,-3 4-1-16,3-4-3 0,-1 6-1 16,1-1-3-16,0 2-2 0,0 1-2 15,-1 5-1-15,1 1-1 0,2 0-1 16,0 4-1-16,1 4-1 0,1 6-1 16,0 2 1-16,-3 8 0 0,1 2-1 15,-1 6 1-15,2 1-1 0,-3 3 0 0,0 0-1 16,1-4-1-16,2 4 0 0,1 0 0 15,-1-1 0-15,2 2 0 0,2-1 0 16,1-4 0-16,-4 2 0 0,5-4 0 16,-4-2 1-16,-1 0 0 0,3-3-1 15,-4-2 0-15,-1 4-1 0,0-1 1 16,3 0-2-16,-3 0 1 0,0-3-2 0,1 4 1 16,1-3 0-16,-3-3 1 0,-1-1 1 15,1-2 1-15,0-4 1 0,-2 0 0 16,0 0 0-16,-4-1 0 0,6-3-1 15,-1 2-1-15,-1 2 0 0,5 1-2 16,-4 2 0-16,4 0 0 0,-2-1 0 16,3 2 0-16,-3-2 0 0,2-1-1 15,-2-5 1-15,0-2-1 0,-2-1 0 16,-1 0 0-16,-1-5 1 0,-3 0-1 0,4-1 0 16,-4-1 0-16,0 1 1 0,4-2-1 15,-4-2 0-15,5-3 1 0,-5 2 0 16,7-3 1-16,-3-1 0 0,-4-4 2 15,6-2 1-15,-3 6 0 0,-3-6 0 16,4 0 0-16,-4 0-1 0,3 0-1 0,-3 0 0 16,3 0-2-16,-3 0 0 0,6 3 0 15,-2-3 0-15,0 6-1 0,2-6 1 16,-2 4-1-16,2 0 0 0,-1-4-1 16,1 4-5-16,0-4-8 0,0 0-10 15,-3-6-99-15,1 0-97 0,-4-4-248 16</inkml:trace>
  <inkml:trace contextRef="#ctx0" brushRef="#br2" timeOffset="181040.56">15188 16794 296 0,'-4'0'74'16,"4"0"3"-16,0 0-44 0,0 0-7 0,0-3-6 15,0 3-4-15,5-5-2 16,-1 0-3-16,2 5-1 0,-3-5 0 16,1 5 0-16,-4-5 0 0,3 5 1 0,-3 0 0 15,0 0 0-15,0 0-1 0,0 0 0 16,0 0-1-16,0 0 0 0,0 0-1 16,4 0-1-16,-4 0 1 0,6 5 0 15,1-5 0-15,2 4 0 0,1-4 0 16,4 0 0-16,4 3-2 0,3-3-1 0,3 0-1 15,5 0-1-15,0 0 0 0,7 0-1 16,-2 0 0-16,2-6 0 0,1-1-1 16,6-1 1-16,-4-2 0 0,4 4 0 15,0-3 0-15,6 3 0 0,1 2 0 16,3 4 0-16,-6 0 0 0,6-4-1 16,0 1 1-16,-1-1-1 0,1 4-1 15,0-4 1-15,0 4-1 0,3-3 1 16,1 3-1-16,1 0 1 0,-4-4 0 15,-1 0 0-15,2 0 1 0,-3-1 0 0,1 0 0 16,-2 1-1-16,3 0 1 0,1 4-1 16,1 0 0-16,-4 0-1 0,1 0 1 15,-2 0-1-15,-1-5 1 0,1 5-1 16,-2 0 1-16,0-5 0 0,1 5 1 16,0 0 0-16,-1 0 0 0,3 0 1 15,-5 0 2-15,5-3-1 0,-4-1 1 16,4-2 0-16,-4 1 0 0,3-1-1 0,0 3-1 15,2-2-1-15,-4 5-1 0,3-3 0 16,-5 3 0-16,3-5 0 0,-3 0-1 16,0 0 1-16,-1 5-1 0,-1 0 1 15,2-4-1-15,0 4 1 0,1 0-1 16,2 0 1-16,-3 4 0 0,1-4-1 16,-1-4 1-16,3 4-1 0,-4-7 0 15,-4 7 0-15,6-4 1 0,0 4-1 0,3-6 0 16,-4 6 0-16,2 0 1 0,-2 0-1 15,-1 0 0-15,1-5 1 0,-5 5-1 16,-1-6 1-16,-3 6 0 0,3 0-1 16,-1 0 1-16,0 0 0 0,1 0 0 15,-1 0-1-15,-2 4 1 0,1-4 0 16,-1 0-1-16,-4 0 1 0,-1 0-1 16,0-5 0-16,0 2 1 0,0-1-1 0,-4 0 1 15,2 4 0-15,2 0 0 0,-3 0-1 16,-1 0 1-16,5 0 0 0,-1 4 0 15,0 0-1-15,0-4 1 0,0 0-1 16,-1 0 1-16,-3 0-1 0,3 0 0 16,-1 0 0-16,-2 0 0 0,2-7 1 15,2 7-1-15,-2 0 0 0,5 0 0 16,0 0 0-16,1 4 1 0,1-4-1 16,-3 7 0-16,-1-2 0 0,3-5 1 15,-5 0-1-15,-2 4 0 0,0-4 0 0,-1 0 0 16,2 0 1-16,-3-5-1 0,0 5 0 15,2-4 0-15,-1 4 0 0,-2 0 1 16,-2 4-1-16,1-4 0 0,-1 4 0 16,-2-1 0-16,2 1 0 0,-5-4 0 15,4 0 0-15,-3 0 1 0,-1 4-1 0,-1-4 0 16,-3 0 1-16,2 0 0 0,1 0-1 16,-4 0 1-16,0 0 0 0,2 0-1 15,-2 0 1-15,-2-4-1 0,1 4 0 16,-1 0 1-16,0-4-1 0,-1 4 0 15,0 0 0-15,1-3 0 0,-3 3 0 16,0 0 0-16,0-4 0 0,0 4 0 16,-1 0 0-16,-1 0 1 0,1 0-1 15,-2 0 0-15,2 0 0 0,-2 0 1 0,0 4-1 16,0-1 0-16,2-3 1 0,0 6-1 16,-1-6 0-16,3 4 1 0,1-4-1 15,-2 0 0-15,3 0 0 0,0 0 1 16,-1 0-1-16,0 0 1 0,-3 0-1 15,3 0 1-15,-3 0 0 0,1 0 0 16,-2 0 0-16,-2 0 0 0,0 0 0 16,-3 0-1-16,-3-3-5 0,0 3-14 0,-11 0-110 15,-5-7-108-15,-4-6-278 0</inkml:trace>
  <inkml:trace contextRef="#ctx0" brushRef="#br2" timeOffset="189525.16">14776 14696 208 0,'0'0'63'16,"0"-5"4"-16,0 5-14 0,3-4-13 15,-3 4-7-15,0 0-6 0,0 0-6 16,0 0-4-16,0 0-6 0,0 0-3 0,0 0-4 16,0 0 0-16,0 0 1 0,0 0 1 15,4 0 3-15,1 0 2 0,-5 0 2 16,7 0 1-16,-3 0 0 0,1 0-2 15,3 0 0-15,0 0-3 0,0 0-1 16,1 0-3-16,3 0-1 0,1 0-1 16,0 0-1-16,2 0 1 0,1 0 1 15,1 0 0-15,2 0 0 0,1 0 1 16,2-6 0-16,1 6-1 0,0-7 0 16,3 3-2-16,1-1 0 0,-2 2-1 0,5-2 0 15,-1 5-1-15,4 0 1 0,-1-3-1 16,2 3 1-16,2 0-1 0,2 0 0 15,2 3 0-15,0-3 1 0,-1-3-1 16,1 3 0-16,0-7 1 0,2 1-1 16,-3 2 1-16,2 0-1 0,-2 1 0 15,2 3 1-15,2-6 0 0,0 6 0 16,-1 0 0-16,-1 0 0 0,1-3 0 0,2 3 1 16,-4-5-1-16,2 1-1 0,0 0 1 15,-1 4-1-15,3-6 1 0,1 6-1 16,1-5 0-16,3 5 0 0,-2 0 1 15,3-3-1-15,0-2 1 0,1-1-1 16,-2 0 1-16,2 2-1 0,-3 0 0 16,5 0 1-16,2 0-1 0,-1 4 0 15,-1-5 0-15,-4 1 0 0,3-2 0 0,-1-1 0 16,-3-2 1-16,-2 6-1 0,1-3 0 16,0 1 0-16,5 1 1 0,-5 4 0 15,0-4 0-15,-2 4 0 0,1-6 1 16,-5 2 0-16,3-1 0 0,-4-1 0 15,1 6-1-15,4-5 1 0,0 0-1 16,3 2-1-16,-2-2 1 0,0 5-1 16,-1 0 0-16,-4-5 1 0,-1 2-1 0,-1 3 0 15,-4-3 1-15,-2 3 0 0,4-5-1 16,0 5 1-16,2 0 0 0,2 0 0 16,1 0-1-16,0 0 1 0,2 5-1 15,-2-5 1-15,-2 0-1 0,1 0 0 16,-2 0 0-16,0-5 0 0,-1 1 1 15,-2 4-1-15,2-4 0 0,1 4 0 16,-1-5 1-16,0 5-1 0,2 0 0 0,-3 0 0 16,-1 0 1-16,0 0-1 0,-3-4 0 15,0 4 0-15,0 0 0 0,-1 0 0 16,2-6 1-16,3 1-1 0,1 5 0 16,0-5 0-16,1 5 0 0,4-5 0 15,-3 5 0-15,-2 0 0 0,0 0 0 16,-1 0 0-16,-2 0 0 0,-2 3 0 15,-2-3 0-15,2 4 0 0,0-4 0 16,2 0 0-16,-2 5 1 0,4-5-1 0,-3 3 0 16,4-3 0-16,-1 0 0 0,0 5 0 15,2-5 0-15,-5 0 0 0,-1 4 0 16,0-4 0-16,-4 0 0 0,1 2 0 16,-2-2 0-16,2 0 0 0,-1 0 0 15,0 0 0-15,4 0 0 0,0 0 0 16,0 5 0-16,2-5 0 0,-1 0 1 15,-2 0-1-15,-3 0 0 0,2 0 0 0,-4 0 0 16,-1 0 0-16,-3 0 0 0,1 0 0 16,1-5 0-16,1 5 0 0,-3-2 0 15,3-2 0-15,0 0 0 0,0 0 1 16,-1 4-1-16,-2 0 0 0,0-3 0 16,-1 3 0-16,-2 0 0 0,0 0 1 15,0 0-1-15,0-4 1 0,-1 4 0 0,0 0 0 16,-4 0-1-16,3 0 1 0,-6 0-1 15,1 0 0-15,-3 4 0 0,-3-4 1 16,3 0-1-16,-7 0-3 0,2 0-9 16,-5 0-99-16,0-6-94 0,-8-5-245 15</inkml:trace>
  <inkml:trace contextRef="#ctx0" brushRef="#br2" timeOffset="198055.96">20898 14434 281 0,'0'0'68'0,"2"0"3"15,-2-6-40-15,0 6-12 0,5 0-4 16,-5-3-3-16,4 3-1 0,-4 0-3 16,3 0 0-16,2 0-1 0,-5 0 2 15,7 0 0-15,-2 0 1 0,-2 0 0 0,4 0-1 16,0 0-1-16,5 3-1 0,-1-3-1 16,2 5-2-16,1-5-1 0,0 0-2 15,5 0 1-15,-4 0-1 0,4 0 2 16,-3 0 0-16,2-6 1 0,0 6 1 15,-3-6 0-15,-1 6 0 0,2-5 0 16,-1 5 0-16,-1 0-1 0,1-2-2 16,-2 2 0-16,-2 0-1 0,2 0 1 15,-1 0-1-15,-1-5 1 0,1 5 1 0,-1 0 0 16,2 0 0-16,-3-4 2 0,2 4 0 16,2 0 1-16,-1 0 0 0,0 0 0 15,0-6 0-15,-1 6-1 0,0-3-1 16,-4 3-1-16,-2 0-1 0,0 0 0 15,-3 0-1-15,-3 0 0 0,4 0 0 16,-4 0 1-16,0 0 0 0,0 0 2 16,0 3 0-16,0-3 2 0,0 0-1 15,0 0 1-15,0 0-1 0,0 0-4 0,-4 0-10 16,4 0-99-16,0 0-91 0,5-8-241 16</inkml:trace>
  <inkml:trace contextRef="#ctx0" brushRef="#br2" timeOffset="201187.79">21458 14446 297 0,'0'-5'71'0,"0"3"3"0,-4 2-46 15,4-5-7-15,0 5-5 0,0 0-4 16,-5 0-1-16,5 0 0 0,0 0 1 16,0 0 2-16,-2 0 0 0,2 0 1 0,0 0 0 15,-6 0-1-15,6 5-2 0,0-5-3 16,-2 7-1-16,2-2-2 0,0 2-1 15,0-1-2-15,0-1 0 0,0 3 0 16,0-1 0-16,0 2 1 0,0-1 0 16,0 0 1-16,2 2 0 0,-2 0 0 15,0 0 0-15,0 0 0 0,6 1 0 16,-6 0 0-16,0 1-1 0,0-1-1 16,0 2 0-16,0 0 0 0,-6 1 0 0,6 1-1 15,-2 1 0-15,2 0 1 0,0-1-1 16,0 1 1-16,0-1-1 0,0 1 1 15,0 0-2-15,0-3 1 0,2 1-1 16,4 0 0-16,-4 2 0 0,3 0 0 16,-1 1-1-16,-1 0 1 0,2 5-1 15,-3-1 1-15,3 1-1 0,-3-4 1 0,4 1-1 16,-2 0 1-16,-1-1-1 0,3-2 0 16,-1-2 0-16,1 3 1 0,1-3-1 15,-4 4 0-15,3-2 0 0,-6 2 1 16,7 1-1-16,-2-2 1 0,-5 0-1 15,0 0 1-15,4-1-1 0,-4 1 0 16,0-1 1-16,0-1-1 0,4-1 0 16,-4 0 0-16,5 1 0 0,-5-2 0 15,6 2 0-15,-4-1 0 0,-2 3 0 0,5-2 1 16,-5 3-1-16,0 2 0 0,0-4 1 16,0 2-1-16,0-2 0 0,0 1 1 15,0-1-1-15,0-1 0 0,-5 1 0 16,5-2 0-16,0 2 1 0,0-1-1 15,0 2 0-15,0 0 0 0,0 1 0 16,0 1 0-16,5-1 0 0,-5 0 0 16,0 0 0-16,2 2 0 0,-2-1 0 0,0-1 0 15,5-2 0-15,-5 1 0 0,0 0 0 16,3 0 0-16,-3-1 0 0,0 1 0 16,0-2 0-16,5 1 0 0,-5 0 1 15,0 0-1-15,0-1 0 0,0-1 0 16,0 0 0-16,0 0 0 0,0-1 1 15,0 2-1-15,0 0 0 0,0-2 0 16,0 1 0-16,-5 2 0 0,5 1 0 16,-3-2 0-16,3 1 0 0,-5 1 0 0,5 1 0 15,0 1 0-15,0-2 0 0,0-1 0 16,0 1 0-16,0 0-1 0,5-3 1 16,-5 1 0-16,0-3 0 0,3 3 0 15,-3-4 0-15,0-2 0 0,0 0 1 16,0 1-1-16,5 1 0 0,-5 1 0 15,0-1 0-15,-7 3 0 0,7-1 1 0,-2 1-1 16,2-2-1-16,0-2 1 0,0 1 0 16,0 0 0-16,0-1 0 0,0 1 0 15,2-1 0-15,-2 1 0 0,7-3 0 16,-7 2 0-16,5-2 0 0,-5 1 0 16,2-2 0-16,-2 1 0 0,5-1 0 15,-5-1 1-15,0 0-1 0,0 0 0 16,0-1 0-16,0 0 0 0,0-1 0 15,0 0 0-15,0-1 0 0,0 1 0 16,0 0 0-16,0-4 0 0,0 3 0 0,0-3 0 16,0 0 1-16,0 5-1 0,0-5 0 15,0 0 0-15,0 0 0 0,0 0 1 16,0 0-1-16,0 0 0 0,0 0 1 16,0 0-1-16,0 0 0 0,0 4 1 15,0-4-1-15,0 0 0 0,0 0 0 0,0 0 1 16,0 0-1-16,0 0 1 15,0 0 1-15,0 0-1 0,0 0 1 0,0 0-1 16,0 0 0-16,0 3 0 0,0 1 0 16,0 0 0-16,-5 2-1 0,5-1 1 15,-3 1-1-15,3 0 0 0,0-1 0 16,0 0 0-16,-4-1 0 0,4-1 0 16,0-3 0-16,0 3 0 0,0-3 0 15,0 0 0-15,0 0 0 0,0 0 0 16,0 0 0-16,0 0 0 0,0 0 1 0,0 0-1 15,0 0 1-15,0 0 0 0,-5 0-1 16,5 0 1-16,0 0-1 0,-3 0 1 16,3 5 0-16,-6-5 0 0,6 0 0 15,0 0 1-15,-2 0 0 0,2 0 0 16,-5 0 1-16,5-5-1 0,0 5 0 16,-5-4 0-16,1 1 0 0,1-2 0 0,3 2-1 15,-7-2 0-15,0 1 0 0,1 4 0 16,-1-4 0-16,-2 4 0 0,-2-6 1 15,-1 6 1-15,2 0 0 0,-1 0 0 16,2 0 0-16,-2 0 0 0,2 0 0 16,-1 0-1-16,2 0-1 0,0 4-1 15,-3-4-3-15,3 0-6 0,-4-5-8 16,0 0-8-16,2-5-97 0,-1-3-95 16,2-11-239-16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6:05:22.3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6221 6288 246 0,'0'-11'66'0,"0"1"4"0,0 0-35 0,0 2-4 0,-2 1-5 0,2 0-5 0,0 3-6 0,0 4-6 0,0 0-4 0,2 0-4 0,-2 0-1 0,6 8-2 0,-6-1 0 0,5 3 0 0,-5 0 0 0,6 2 1 0,-4 4 0 16,3 1 1-16,-2 3 0 0,3 2 0 0,5 5 1 0,-3 1 0 0,4 2 0 0,2 0 1 16,0-1-1-16,6 0 1 0,-2-5 1 15,3-4-1-15,0-5 1 0,5-5 1 16,-2-6-1-16,4-4 0 0,0 0 0 16,10-4 0-16,3-1-1 0,4 1-1 15,2-3 1-15,0 1-1 0,3-1 0 16,-4-5 0-16,-4-4 0 0,-4-6 1 0,-2-4 1 15,3-2 1-15,6-1 0 0,1-4 1 16,1 1 0-16,0 3 0 0,4 5 0 16,-4 2-2-16,-5 5-1 0,-3 1-1 15,-4 2 0-15,0 2 0 0,0 1 0 16,-3-1-1-16,-1 1 0 0,0 0 0 16,2 2 1-16,-2 4-1 0,-3 5 1 15,-1 6 0-15,-1 7-1 0,-2 0 1 0,-3 7 0 16,-5 6 0-16,1 3 0 0,-1 4 0 15,0-1 0-15,-2 1 0 0,3-1 0 16,1-4 0-16,-1-7 1 0,-2-7 2 16,-1-4 1-16,-2-6 0 0,0-4 1 15,-3-4 0-15,6-2 0 0,0 0-1 16,4-2-1-16,4-1-2 0,9-1 0 16,3 2-2-16,9-2 1 0,2-1 0 15,0-2-1-15,2-1 0 0,-1-5 0 0,2 0 0 16,-3-4 1-16,0 1 1 0,1 3 1 15,5-1 1-15,-1 8 0 0,1 5 0 16,3 3-1-16,-1 4 1 0,-5 11-2 16,0 1-1-16,-6 4-1 0,-2 3 1 15,-2 0 0-15,0 0-1 0,2-4 1 16,2-3-1-16,1-7 2 0,3-5 1 0,-1-3 1 16,2-6-1-16,-2-3 2 0,-1-1-1 15,-3-6 1-15,2-1-1 0,-4-5-2 16,-1-4 1-16,-4-2 0 0,-1 2-4 15,-3-4-6-15,-10 1-12 0,-2-1-85 16,-7-2-86-16,-4 0-217 0</inkml:trace>
  <inkml:trace contextRef="#ctx0" brushRef="#br0" timeOffset="19161.24">12581 4414 134 0,'-3'-4'40'0,"3"4"4"0,-5-6-17 0,5 6 3 0,-5-5 1 0,5 1 0 15,0 4 1-15,0-4-4 0,0 4-5 0,0 0-4 0,0 0-3 0,0 0-6 0,-2 0-5 0,2 7-4 0,-5-1-2 0,1 4 1 0,0 2 0 0,-5 0 2 0,0 2 1 0,2-2 3 0,-5 1 3 0,3-1 1 0,-1 2 3 0,1-1 1 0,-1 0 0 0,1 1 0 0,4 4-2 0,0 0-2 16,5 8-2-16,-6 1-1 0,6 4-1 16,0 0-2-16,0 9 0 0,5 1-2 15,-1 4 0-15,2-3-1 0,6 1 1 16,2-1-1-16,2-3 0 0,7-5 0 16,5-9 1-16,10-4 0 0,6-8 0 15,5-6 1-15,5-7-1 0,5 0 1 16,1-6-1-16,-2-6 1 0,-2-6-1 15,1-6-1-15,-3 0 0 0,0-5 1 0,-2-5-1 16,-5-2 1-16,-1-3 1 0,-8 4 1 16,-10-2 1-16,-3 0 1 0,-13-2 0 15,-6 3 1-15,-6 1 0 0,-12 2-1 16,-6-1-1-16,-2 2 0 0,-10 3-1 16,-6-3-2-16,-4 2 0 0,1 4-1 15,-4 2 0-15,2 4-1 0,0 6 0 16,3 4 0-16,0 10 1 0,0 0-2 0,-1 5 1 15,0 6 0-15,-1 6 0 0,0 3 0 16,3 4-1-16,-3 5 1 0,4 6 0 16,2 2 0-16,1 4 1 0,1 2-4 15,8 2-3-15,2 4-8 0,7 2-15 16,4-1-72-16,9-1-79 0,2-6-195 16</inkml:trace>
  <inkml:trace contextRef="#ctx0" brushRef="#br0" timeOffset="19983.38">12984 4881 241 0,'0'-15'62'0,"-6"1"3"0,6 2-35 16,-7 1-5-16,7 2-4 0,-6 3-6 15,6 1-4-15,-5 2-4 0,5 3-2 16,-6-4-3-16,2 4 1 0,-2 0 2 15,4-5 3-15,-2 5 2 0,4-6 2 16,-7 2 2-16,7 1 1 0,-2-3 1 16,2-1-2-16,-5 2-1 0,0-2-2 15,3 1 1-15,2 1-2 0,-6 2-1 0,6 3-2 16,-6-4-1-16,6 4-2 0,-4 0-1 16,4 0-1-16,-4 0-1 0,4 5 0 15,-6-2-1-15,1 4 0 0,5 0 1 16,-3 5-1-16,3 3 1 0,3 2 0 15,3 6 1-15,1 2 1 0,5 4 1 16,4 3 0-16,1 0 2 0,3-1-1 16,0 1 1-16,5-2 0 0,-4-1-1 0,5-1-1 15,1 1 0-15,0 0-1 16,2 0-1-16,1 4 0 0,-2 2 0 0,4 0-1 16,-1 1 0-16,-3-3 0 0,-2 0 0 15,-1 0 0-15,-3-3-2 0,-2-4-5 16,-2 1-10-16,-3 2-87 0,-2 2-87 15,-4 5-220-15</inkml:trace>
  <inkml:trace contextRef="#ctx0" brushRef="#br0" timeOffset="47284.63">6985 7421 52 0,'-24'26'11'0,"3"-1"2"15,7-1-9-15,-4-3-1 0,9-5 2 16,-2-3 0-16,3-1 2 0,0 0 0 16,2-3 1-16,1 1-1 0,0 0 1 15,5-1-2-15,0 2 0 0,-2-1-1 16,2 4-1-16,0 1-1 0,0 3-1 0,0-1 0 16,0 3 0-16,-7 0 2 0,2 4 4 15,-1 2 2-15,0-1 4 0,-1 6 1 16,-2 5 1-16,1 4 1 0,-2 3-2 15,-3 2-3-15,4 1-4 0,-2 2-2 16,1-1-1-16,0 2-2 0,2 1 1 16,2 2-1-16,0 2 0 0,6 1 0 15,0-2 0-15,8-2-1 0,-2-5 0 0,1-3 0 16,3-1-1-16,-1-9 1 0,-2-1 0 16,0 0 0-16,4-1 0 0,-3 0-1 15,4 1 1-15,0 1-1 0,-2 3 0 16,3 0 0-16,4 1 0 0,-3-2 1 15,1-2 1-15,3-4-1 0,1-4 1 16,-3-2 0-16,3-6-1 0,2-1 1 16,5-2-1-16,1 4 0 0,6-1-1 0,0 2 0 15,6 0 0-15,0 1 0 0,3 3 0 16,1 3 0-16,-4-3-1 0,-4 0 1 16,4 0-1-16,-1 1 1 0,-3-4 0 15,3-4 0-15,2-1 0 0,2-2 0 16,3-4 1-16,1 0-1 0,0-3 1 15,1 1-1-15,-4 0 0 0,1-3 0 16,-5 1-1-16,1-5 0 0,2 3 0 16,-5-3-1-16,1 4 0 0,-1-4 0 0,4 0 0 15,-2 0 1-15,-2-4 0 0,2 4 0 16,1-6 1-16,-2 3 0 0,0 3 1 16,0-4 0-16,1 4 0 0,2 0-2 15,-2 0-4-15,-4-3-4 0,4 3-2 16,0 0 1-16,-5-8-1 0,-2 1 2 15,-5-3 6-15,-4-4 9 0,-3 2 7 16,0-5 4-16,-4 0 0 0,-2 1 1 16,2 3-1-16,1 0-4 0,3 3-7 0,-2-3-5 15,3 4-6-15,0-1-4 0,3 1-4 16,0 0-2-16,0-3-1 0,0 0 0 16,2-3 3-16,-3-1 3 0,3-3 4 15,-5 0 4-15,1 1 1 0,0-3 1 16,-1 3 0-16,-2 3 0 0,-4 0 0 15,4 2-1-15,-3-3 0 0,1-2 0 16,-4 0 0-16,1-2 1 0,-3 0 0 0,-2-4 0 16,3 2 0-16,-5 0 0 0,-1 0 0 15,-2 3-1-15,-1 0-1 0,2-1 0 16,-2 4-1-16,-3-3-1 0,0 2-1 16,5 2-1-16,-5-1-2 0,0 2 2 15,-5-1-1-15,5 0 2 0,-5 1 0 16,2-1 2-16,3 4 2 0,-6-5 1 15,6 4 1-15,0 0 0 0,0 0 1 0,0 3-1 16,5-1 0-16,-1-1 1 0,1 0 0 16,1-3 0-16,1 1 1 0,2-5 2 15,0-3 1-15,-1-4 2 0,-2-1 0 16,1-2 1-16,0 2-1 0,0-1-1 16,-2 0-2-16,-3 2-3 0,-2 4-3 15,5 1-1-15,-5 2 0 0,0 3-1 16,0 2 0-16,0 1 2 0,-5-2 3 15,5 2 4-15,-3-5 4 0,-1 2 4 0,4-5 2 16,-7 2 2-16,7-3 0 0,0 2-1 16,0-2-3-16,0-2-2 0,0-2-3 15,0-3-1-15,0-3-2 0,0-1 0 16,0-2 0-16,-4-1 0 0,1-2-1 16,-1 4 0-16,4-1 0 0,-8-1-1 15,8 2-1-15,-3 4 0 0,3 2-1 0,-4 1-1 16,4-1-1-16,4 2 1 0,-2 0-1 15,4-2-1-15,-1-3 0 0,0 1 1 16,-5-4-1-16,4 0 0 0,-4-1 1 16,0 4-1-16,-7 2 1 0,0 1-1 15,-3 1 0-15,-3 2 1 0,-2 4-1 16,0 3 0-16,-4-1 1 0,2 2-1 16,-6 4 0-16,2 3 0 0,-5 2 0 0,-3 1-1 15,-2 6 1-15,-1-5 0 0,-1 5 0 16,0 0 0-16,1 0 0 0,1 0 0 15,1 0 0-15,-2 0 0 0,-1 0 0 16,0-5 0-16,-5 3 0 0,-1-3 0 16,-3 2 0-16,-3-1 0 0,0 4 0 15,1-4 1-15,-1 4-1 0,5 0-1 16,0 0 1-16,1 4 0 0,6-4 0 0,-1 4 0 16,1-4 0-16,0 0 0 0,-4 3 0 15,2-3 0-15,-1 0 1 0,-4 0-1 16,-4 0 0-16,-1 0 0 0,-6 0-1 15,-1-3 1-15,-8 3 0 0,-2 0-1 16,-2 9-1-16,-3-4 1 0,-1 6-1 16,2 3-2-16,0 4 0 0,-2 0-4 15,-3 1-2-15,-4 6-5 0,-5 4-8 16,2 3-16-16,-4 2-33 0,-3 3-13 0,4 3-49 16,3 0-94-16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1-02-11T11:12:21.59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21-02-11T11:12:23.790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3541 7254 0,'0'0'16,"0"0"-16,0 0 15,0 0 1</inkml:trace>
  <inkml:trace contextRef="#ctx1" brushRef="#br0">1984 5553 316 0,'0'-6'80'0,"0"0"5"16,0 0-48-16,0-1-2 0,-6 1-4 16,6-3-3-16,0 0-4 0,0 0-4 15,0 0-3-15,0-2-2 0,0 1-2 16,0 0 1-16,0 2 1 0,-3 2-1 0,3 0 1 16,-3 6-2-16,3-4-1 0,-5 4-2 15,5 4-3-15,-3 5-1 0,-2 3-2 16,-3 8-1-16,-3 8 0 0,2 10 0 15,-7 9 0-15,-1 7 1 0,-8 8-1 16,-3 5 0-16,-1-1 0 0,-1-1-1 16,-3-5 0-16,-2-3-1 0,1-7 0 15,1-7 0-15,3-8 0 0,0-3-1 0,1-6 2 16,2-7 1-16,1-2 2 0,6-9 3 16,6-3 0-16,-1-5 1 0,4-5-1 15,2-6 0-15,3-4-2 0,2-3-2 16,4-3-2-16,0-1-1 0,0 0-1 15,7 1-1-15,2 4-2 0,0 3-2 16,3 5-4-16,1 1-6 0,1 3-7 16,-2 5-8-16,1-3 15 0,4 3-113 15,2 0-93-15,-2 6-238 0</inkml:trace>
  <inkml:trace contextRef="#ctx1" brushRef="#br0" timeOffset="330.63">2139 5511 442 0,'-8'0'101'0,"2"0"3"0,0 0-67 15,3 0-18-15,-3 0-3 0,-1 6-2 16,-5 2-1-16,-1 3-3 0,-4 5-1 15,-5 5-1-15,1 10 0 0,0 6 0 0,-4 7 0 16,4 6 0-16,3 4 2 0,3 2-1 16,2-3 0-16,1-4 0 0,4-4-2 15,2-5-1-15,6-6-1 0,-5-6-2 16,10-5-1-16,1-5-1 0,8-5 0 16,-1-5 0-16,7-8 0 0,4-5 0 15,5-3-3-15,3-4-5 0,-1-5-8 16,2 0-7-16,-2-2-17 0,0 0-85 15,-8-4-95-15,-4 0-223 0</inkml:trace>
  <inkml:trace contextRef="#ctx1" brushRef="#br0" timeOffset="578.72">1713 5920 410 0,'-16'-34'87'0,"6"-11"2"0,7-7-70 16,3-3 0-16,4 0 3 0,5 1 3 16,3 7 5-16,5 4 4 0,3 10 2 15,0 4-2-15,3 4-3 0,1 4-3 16,0 3-4-16,2 1-5 0,-1 3-5 16,5 3-3-16,-2 3-3 0,10 2-2 15,-1 1-6-15,5 2-5 0,0-2-8 0,3-1-14 16,-2-1-109-16,2-3-109 0,-1 0-275 15</inkml:trace>
  <inkml:trace contextRef="#ctx1" brushRef="#br0" timeOffset="1851.89">2315 6348 389 0,'0'0'84'16,"0"-5"3"-16,0 5-70 0,-5-7-3 15,5 3 0-15,0 0 1 0,0 1 0 16,0 0 1-16,0-2 1 0,0 2 1 16,0-1 2-16,-4 4 2 0,1-5 0 0,-1 5 0 15,-2-3-1-15,-4 3-2 0,2 3-4 16,-4 3-2-16,0 3-2 0,1 0-3 15,-5 5-2-15,2 3-2 0,-1 2 0 16,0 0-1-16,-2 2 0 0,5-1-2 16,-1 1 1-16,4-2-1 0,4-1-1 15,5-4 1-15,6 3-1 0,8-6 1 16,-1-1 0-16,4-2 0 0,2-1 0 16,3-2 0-16,-3-1 0 0,0 1 0 15,-2-5 0-15,0 0 0 0,-2 3 0 16,-2-3-1-16,1 0 0 0,-2 0 0 0,-4 0 0 15,4-6-1-15,-3-1-3 0,2 2-7 16,-3-4-10-16,1-3-107 0,-4 2-104 16,1-1-265-16</inkml:trace>
  <inkml:trace contextRef="#ctx1" brushRef="#br0" timeOffset="2279.8">2456 6474 398 0,'0'0'105'16,"0"4"4"-16,0 2-37 0,-2-1-28 15,2 3-13-15,-5 1-6 0,5 1-6 16,0 2-3-16,0-2-4 0,5-1-3 16,2-1-3-16,5-2-1 0,3-6 0 0,4 4-1 15,4-4 0-15,4-6-1 16,3-1 0-16,2-3-1 0,-4-3 0 0,-2-1-1 16,1-4 0-16,-7-4 0 0,-3 0 0 15,-8-3 0-15,-2-3 0 0,-7 0 1 16,-6 4-1-16,-2 2 1 0,-5 6 1 15,-7 5 2-15,-6 11 0 0,-1 4 1 16,-6 9 0-16,0 5-1 0,1 4 0 16,3 2-2-16,3 3-2 0,6-2-5 15,6 2-6-15,6-5-9 0,8-2-9 0,8-3-13 16,4-1-91-16,3-8-98 0,7 2-230 16</inkml:trace>
  <inkml:trace contextRef="#ctx1" brushRef="#br0" timeOffset="2583.69">2844 6430 512 0,'-1'5'119'0,"-4"1"1"0,-1 3-79 16,-1 2-14-16,1 1-5 0,-1 1-4 16,0 4-4-16,5-3-3 0,2-2-3 15,0 1-2-15,7-2-3 0,2-1-1 16,4-1-1-16,-1-5 0 0,9-4-1 15,-2 0 1-15,2-4 0 0,4-3-1 16,1-4 1-16,-3-1 0 0,1-4 0 0,-5-1 0 16,-4-2 0-16,-3 0 0 0,-6 1 0 15,-6-3 3-15,-5 5 0 0,-4 1 3 16,-8 4 0-16,2 5 1 0,-6 6 0 16,-3 0 0-16,3 8-3 0,-3 3-1 15,7 3-1-15,0 1-4 0,2 3-3 16,4-2-5-16,4 0-6 0,-1-1-11 0,8-2-11 15,0-1-102-15,9 0-105 0,3-4-253 16</inkml:trace>
  <inkml:trace contextRef="#ctx1" brushRef="#br0" timeOffset="3017.24">3280 6313 533 0,'-11'4'126'0,"-2"5"1"16,-1 6-70-16,1 7-33 0,-1 6-8 15,0 4-3-15,-4 5-4 0,3 3-3 16,-6 10-1-16,-2 6 0 0,1 5-2 16,-3 6-1-16,2 2-1 0,-2 0 0 15,4 1 1-15,2-6-1 0,1-3-1 16,4-8 1-16,2-10 0 0,3-2-1 16,4-7 0-16,2-11-2 0,3-3-1 15,0-11 0-15,0-9 0 0,7-12 1 0,1-13 0 16,1-9 0-16,4-13 2 0,1-12 0 15,3-16 0-15,2-10 0 0,3-2-1 16,5-1 0-16,-1 2 1 0,5 3-1 16,2 8 1-16,0 8 0 0,2 16 2 15,-1 7 0-15,-1 8-1 0,-6 7 1 16,0 11 0-16,-3 7-1 0,-3 11-1 16,-3 4 0-16,-9 8 0 0,-3 8 1 15,0 5-1-15,-6 3 1 0,-6 3 0 0,-1 2 0 16,-2-3 0-16,-7-1 1 0,1-6-1 15,-5-2 1-15,0-6 0 0,2-4 0 16,1-4 0-16,0-7 0 0,1 0-1 16,5-3-2-16,-1-5-3 0,5-1-7 15,1-2-13-15,6 1-61 0,-2-5-49 16,2-2-99-16,2-3-217 0</inkml:trace>
  <inkml:trace contextRef="#ctx1" brushRef="#br0" timeOffset="4073.94">4256 5672 441 0,'-8'-6'114'16,"1"6"2"-16,1-6-43 0,3 6-47 15,3 0-6-15,5 0-5 0,1 3-3 16,5-3-3-16,3 5 1 0,4-1 0 16,3-1 2-16,1-3-2 0,1 6-2 15,0-6-2-15,2 3-2 0,-5-3-1 16,3 0-2-16,-5 0 0 0,2 0 0 16,-4-5-1-16,1 5-2 0,-4-5-3 15,3 2-6-15,-7-4-7 0,2 3-10 0,-5-3 22 16,-6 2-121-16,0-1-98 0,0 6-245 15</inkml:trace>
  <inkml:trace contextRef="#ctx1" brushRef="#br0" timeOffset="4245.02">4256 5988 442 0,'-5'10'105'0,"5"-2"5"0,3-3-63 15,10-1-12-15,3-4-1 0,8 0 0 16,3 0-3-16,6 0-5 0,4-5-4 15,3 5-6-15,2 0-6 0,1 0-5 16,0 0-9-16,3 0-13 0,-5 4-15 16,-4-4-99-16,-4 0-106 0,-3-5-259 15</inkml:trace>
  <inkml:trace contextRef="#ctx0" brushRef="#br0" timeOffset="6970.61">5836 13935 0,'0'0'15,"0"0"-15,0 0 16,0 0 0</inkml:trace>
  <inkml:trace contextRef="#ctx1" brushRef="#br0" timeOffset="16179.38">5407 5093 316 0,'-7'0'89'16,"1"-3"4"-16,4 3-1 0,2 0-65 16,-6 0-3-16,6 0-1 0,-5 0-1 15,5 0-1-15,-3 0-1 0,3 0-1 16,-4 0 0-16,4 0-3 0,-7 0-2 15,4 0-1-15,-1 3-2 0,-2-3 0 0,-1 7-1 16,2-4-2-16,-1 1 0 0,0 0 0 16,0 1-2-16,-1-2-1 0,-2 2-1 15,2 0-1-15,0 2-1 0,-5 2 0 16,1 2-1-16,-5 3 0 0,-4 2 0 16,-1 7 0-16,-3 4 0 0,2 9 0 15,-3 1 0-15,0 4 1 0,3 4 0 16,-1 5 1-16,2 7 0 0,5 4 1 15,-1 6 0-15,6 6 0 0,11 2-1 16,0 0 0-16,5 0-1 0,6 1 0 0,8-4 0 16,1-4-2-16,0-5 0 0,6-4 0 15,6-3-1-15,-1-9 0 0,-2-7-2 16,-1-8-1-16,1-7-2 0,0-6-4 16,-10-6-7-16,-4-1-10 0,-2-6 15 15,-5-1-118-15,-2-5-101 0,-1 0-254 16</inkml:trace>
  <inkml:trace contextRef="#ctx1" brushRef="#br0" timeOffset="17062.45">5625 5614 416 0,'-17'-7'96'16,"1"3"1"-16,-3-1-66 0,-1 5-12 15,9 0-6-15,-2 11-2 0,2 8-2 16,-1 7 0-16,-2 12 1 0,2 12 0 16,4 8 1-16,-5 9-1 0,-3 13-1 15,-2 1-1-15,0 7-2 0,1-3-2 0,4-2-2 16,-1-6 0-16,5-3-2 0,0-11 1 16,4-2 0-16,5-11-1 0,-4-10 0 15,4-4 1-15,-3-8-2 0,3-6 0 16,0-7 0-16,0-9-1 0,4-6 1 15,-1-16 0-15,4-7 0 0,1-6 0 16,4-13 0-16,-2-13-2 0,-1-14 0 16,2-13-2-16,6-5-2 0,-2-6 1 15,1-4 0-15,-2 0 1 0,6 9 4 0,7 13 2 16,6 14 3-16,1 11 2 0,3 14 0 16,-3 15 2-16,5 10-1 0,-4 11 0 15,-6 5-2-15,-7 8 1 0,-8 9 0 16,-4 3 0-16,-3 6-1 0,-7 2 1 15,-5 3 1-15,-5-2-1 0,2 0 0 16,-6-3 0-16,-6-3 0 0,-5-2-1 16,-2-5 0-16,-6-3 1 0,-1-1-1 15,-1-4 0-15,-1-2 0 0,10-6-1 0,2-5 1 16,6 0-2-16,5-10-1 0,0 0-1 16,3-1-2-16,1-1-3 0,3-2-7 15,2 1-7-15,4-2-13 0,7 2-95 16,-1 1-98-16,3 0-241 0</inkml:trace>
  <inkml:trace contextRef="#ctx1" brushRef="#br0" timeOffset="17913.74">5957 6150 412 0,'-5'0'107'0,"2"0"3"0,3-4-30 15,-4 4-53-15,4 0-6 0,0 0-2 16,0-5-5-16,4 5-6 0,-1-3-2 16,1 3-2-16,3-6-2 0,0 6 0 15,4-5-1-15,2 0 0 0,2 5 0 16,3-6-1-16,-3 6 1 0,3-7-1 16,-4 7 1-16,-1-5-1 0,-5 5 1 0,-2 0 1 15,0-4 1-15,1 4 1 16,-5 0 2-16,3 0 1 0,-5 0 1 0,5 0 1 15,-5 0-1-15,3 0-1 0,-3 4 0 16,0-4-1-16,5 0-1 0,-5 5 0 16,0 0 0-16,0 4 0 0,0 6-1 15,-6 3 1-15,0 5-1 0,-1 4-1 16,-6 2 0-16,-1 4-2 0,0-1 1 16,1 0-1-16,2-3 0 0,7-4-1 15,4 0 0-15,4-5 0 0,7-7 0 0,2 0-1 16,9-4 0-16,9-4 0 0,-4-5 0 15,4-4 0-15,4-3 0 0,4-6 0 16,1-2 0-16,-6-4 1 0,-2-5-1 16,0-2 1-16,-3-1 0 0,-3 4-1 15,-6-4 1-15,0 4-1 0,-7-1 1 16,-5 7 0-16,-3 1 1 0,-5 2 2 0,-2 6 0 16,-9 1 0-16,4 7 0 0,-5 0 1 15,-2 8-1-15,0 2 0 0,-2 5-1 16,0 2 1-16,-2 3-1 0,2 8 2 15,0 1 1-15,6 3 0 0,3 2 0 16,7-1-1-16,0 0 1 0,7-5-2 16,6-6-1-16,5-3-1 0,1-8-1 15,3-4-1-15,4-7-2 0,2 0-4 16,-2 0-6-16,5-6-12 0,-4-1-14 16,0-3-101-16,-5-1-107 0,-4-4-260 0</inkml:trace>
  <inkml:trace contextRef="#ctx1" brushRef="#br0" timeOffset="18351.89">6974 5843 496 0,'0'-12'119'0,"-6"1"4"16,6 2-47-16,0 5-49 0,0 4-7 16,0 0-2-16,-2 8-1 0,2 9 0 15,-5 8-2-15,-1 7-1 0,-1 7-2 16,-1 8 0-16,-4 6 1 0,0 4-1 16,-2 0-3-16,-2 2-2 0,-1 1-3 15,2-3-1-15,0-5-1 0,0-6-5 16,6-6-5-16,2-6-5 0,1-8-7 15,4-7-8-15,2-2-10 0,0-6-11 16,0-5-15-16,0-2-73 0,-5-4-89 16,5-4-204-16</inkml:trace>
  <inkml:trace contextRef="#ctx1" brushRef="#br0" timeOffset="18501.47">6648 6343 507 0,'-11'-15'126'15,"-1"3"1"-15,12 3-72 0,0 2-18 0,11-1-7 16,9 2-7-16,5 1-6 0,5-1-3 15,8 0-2-15,1 2-2 0,-4 0-4 16,-2 4-6-16,-2 0-9 0,-10 0-12 16,0 0-13-16,-2 6-22 0,-6-2-83 15,7 3-99-15,-2-1-229 0</inkml:trace>
  <inkml:trace contextRef="#ctx1" brushRef="#br0" timeOffset="19013.32">7297 6260 565 0,'0'-8'138'0,"0"-2"6"0,-5 0-83 0,0-1-16 16,3 0-5-16,-6 1-7 15,1 0-8-15,-3 5-7 0,0 5-6 0,-8 4-7 16,-2 7-4-16,-6 2-2 0,0 6 1 15,-6 6-1-15,4 4-1 0,1 2-1 16,7 0-3-16,6-4-2 0,14 1-3 16,0-4-2-16,9-8 0 0,15-2 0 15,4-5 1-15,6-9 2 0,3 0 4 16,-2-12 1-16,3-1 2 0,-3-3 2 16,-5-5 0-16,-8 1 0 0,-8-1 2 15,-2 2 3-15,-7 3 6 0,-5 4 4 16,-5 2 2-16,-1 6 0 0,-7 4 0 0,1 11-1 15,-1 1-4-15,1 4-4 0,2 3-5 16,2 2-2-16,3 2-2 0,5 0-2 16,0-6-2-16,8 0-2 0,-1 0-3 15,9-5-4-15,0-4-3 0,3-3-3 16,1-5-2-16,1-6-1 0,4-3-2 16,-2-5 1-16,1-4-1 0,1-3 1 0,1-3 3 15,-1-1 4-15,-2 0 3 0,-2 3 6 16,-3 5 7-16,-5 4 10 0,-5 3 4 15,-3 10 2-15,-5 5 1 0,0 7 0 16,-8 4-2-16,4 5-7 0,4 2-7 16,-6 2-6-16,6-1-8 0,0-2-8 0,5-5-16 15,-3-2-87-15,10-4-92 0,-2-6-225 16</inkml:trace>
  <inkml:trace contextRef="#ctx1" brushRef="#br0" timeOffset="19173.66">7729 6070 728 0,'-15'0'148'0,"1"5"0"16,5-5-134-16,9 6-17 0,0-6-9 16,7 5-9-16,4-5-18 0,2 5-56 15,0-5-53-15,3 6-103 0,0-3-218 16</inkml:trace>
  <inkml:trace contextRef="#ctx1" brushRef="#br0" timeOffset="19477.02">7868 6343 502 0,'13'-12'118'0,"6"-5"1"15,1-5-82-15,7-5-12 0,1-4-1 16,5-2-6-16,-4-1-8 0,2 1-3 15,-1-3-2-15,-4 1 0 0,-5 3-3 16,-6 3 2-16,-8 5 5 0,-7 3 4 16,-6 4 0-16,-4 9 1 0,-9 8-1 15,-4 10 1-15,-2 9-2 0,-6 6-5 0,6 11-2 16,-3 9 2-16,3 4 1 0,5 2 2 16,7 3-1-16,4-2 0 0,5-2-1 15,9-6-2-15,7-7-2 0,9-7-7 16,10-10-5-16,6-6-8 0,9-9-11 15,3-5-18-15,-2-10-104 0,-4-6-112 16,-3-7-267-16</inkml:trace>
  <inkml:trace contextRef="#ctx1" brushRef="#br0" timeOffset="20619.77">9134 5642 381 0,'0'0'116'0,"0"0"7"0,0-4 0 15,-2 4-69-15,-5-6-6 0,-2 3-3 16,-2 3-4-16,-8-5-7 0,0 5-6 16,-4 0-5-16,-5 4-5 0,-1-1-4 15,-5 2-5-15,-1 0-4 0,-1 1-2 16,-4-3-1-16,1 1-3 0,4 1-3 15,-4-5-5-15,5 2-5 0,2-2-5 16,6 5-6-16,3-5-7 0,5 0-10 0,8 0 51 16,7 5-153-16,3-1-107 0,13 2-284 15</inkml:trace>
  <inkml:trace contextRef="#ctx1" brushRef="#br0" timeOffset="21261.69">9588 5528 483 0,'0'0'103'0,"4"0"2"15,0 0-86-15,0 0-3 0,-1 0 0 16,3-5 1-16,0 5 0 0,2-6 0 15,-2 2-1-15,6 4-1 0,-1-7-2 16,-2 4 0-16,-2-1-1 0,-1 0 1 16,-6-2 0-16,0 1-1 0,-12-1-1 15,-3 0-1-15,-4 6 0 0,-4 0-1 16,-1 0-1-16,-1 14 0 0,-1 3-2 16,-1 5 1-16,1 5-1 0,0 7-1 0,3 5 0 15,-2 4-1-15,6 4 0 0,4-1-1 16,6 2 0-16,9-4 0 0,5-8-1 15,12-2 0-15,4-9-1 0,5-6 0 16,4-8 0-16,3-5-3 0,4-6-5 16,-3-6-8-16,0-6-13 0,-2-3-14 15,-5-2-102-15,-2-3-111 0,-5 1-261 16</inkml:trace>
  <inkml:trace contextRef="#ctx1" brushRef="#br0" timeOffset="21750.65">10303 5161 510 0,'0'-8'115'0,"-7"2"1"0,0 6-90 16,-5 4-4-16,-3 9-3 0,-5 8-1 16,-10 12-1-16,1 10 0 0,-3 10 1 15,-1 9 1-15,4 7 0 0,-1 8-4 16,10 4-3-16,5 1-3 0,3-3-3 15,6-3-3-15,6-7-2 0,0-10-4 16,11-9-3-16,4-9-3 0,6-12-5 0,3-8-6 16,3-5-8-16,7-7-12 0,0-5-94 15,4-4-99-15,-4-9-242 0</inkml:trace>
  <inkml:trace contextRef="#ctx1" brushRef="#br0" timeOffset="22128.76">10482 5398 438 0,'0'13'101'0,"-7"10"2"15,1 6-64-15,-6 7-16 0,-2 11-1 16,0 0-1-16,-2 7-2 0,-3 0-2 16,1 0-1-16,-1-2 0 0,5-6-3 15,5-10 1-15,3-5-1 0,1-10 0 16,5-5-1-16,0-9 1 0,7-7 0 16,0-8-2-16,4-7-1 0,3-9 0 15,1-9-2-15,8-10-1 0,0-9-3 16,3-3-2-16,5-4-1 0,1 1 0 0,1 1-2 15,-4 2 0-15,5 10-3 0,-7 8-4 16,-2 9-4-16,-7 6-8 0,-8 9-13 16,-10 6-17-16,-3 13-85 0,-14 2-98 15,-4 10-230-15</inkml:trace>
  <inkml:trace contextRef="#ctx1" brushRef="#br0" timeOffset="22293.2">10429 5707 544 0,'-6'17'127'0,"6"1"4"0,0-1-85 15,5-1-8-15,3-2-3 0,3 3-3 16,2-3-2-16,0 1-4 0,1-4-3 16,1-4-5-16,2-3-4 0,-2-4-5 15,0 0-3-15,-2-4-4 0,5-4-7 16,-3-3-8-16,3-1-9 0,0-6-12 16,-1 0-18-16,4-2-103 0,1 1-113 0,-2 6-264 15</inkml:trace>
  <inkml:trace contextRef="#ctx1" brushRef="#br0" timeOffset="22532.17">10777 6085 598 0,'8'-4'144'0,"1"-2"4"15,3-5-94-15,2-4-17 0,5-6-3 16,0-10-4-16,0-9-10 0,1-6-7 15,2-12-5-15,1-9-5 0,-1-8-3 16,-2-2-2-16,-6-5-1 0,0 3 0 16,-6 4 0-16,-3 9-1 0,-5 7-3 15,0 11-7-15,0 8-8 0,-2 14-7 16,2 7-13-16,-5 5-20 0,5 7-90 0,0 7-103 16,-2 10-236-16</inkml:trace>
  <inkml:trace contextRef="#ctx1" brushRef="#br0" timeOffset="22918.03">11308 4840 540 0,'0'-21'120'0,"-4"5"2"16,8 2-91-16,3 7-5 0,2 7-3 15,0 13 1-15,0 9 1 0,2 14 0 16,-2 6 1-16,-3 17-1 0,-6 13-3 15,-7 19-2-15,-10 6-5 0,-5 6-3 16,-11 4-3-16,-7 5-3 0,0 0-2 16,0-8-2-16,1-20-1 0,6-6-1 0,6-11-1 15,6-12-4-15,3-13-6 0,7-9-8 16,1-8-9-16,2-7-13 0,2-6-91 16,6-9-20-16,0-3-96 0,6-8-193 15</inkml:trace>
  <inkml:trace contextRef="#ctx1" brushRef="#br0" timeOffset="24040">11584 5535 451 0,'-5'0'116'0,"1"4"3"0,0-4-58 16,4 4-22-16,-4-4-7 0,4 0-6 0,0 0-7 16,0 0-7-16,5-4-3 0,-2 1-2 15,2-2-3-15,1 0-2 0,1 1 1 16,-1-2 2-16,-3 3 4 0,-3 3 2 16,0 0 1-16,-3 0 0 0,-4 5 1 15,-5 5-2-15,3-2-2 0,-2 5-5 16,2-1-1-16,1 0-2 0,3-1 0 15,5-4-1-15,0-2 0 0,0-5 0 16,9-5-1-16,1-2 0 0,0-4 0 0,1-1-1 16,-4 0 1-16,0 1-2 0,-4 1-3 15,-3 5-2-15,-7 0-5 0,-1 5-5 16,3 0-8-16,-4 5-9 0,2 0-16 16,3 2-85-16,4-1-95 0,0 1-227 15</inkml:trace>
  <inkml:trace contextRef="#ctx1" brushRef="#br0" timeOffset="24290.81">12263 4911 489 0,'-13'0'119'0,"-10"0"0"0,-4 11-36 15,-2 8-63-15,1 4-5 0,-4 8 0 16,2 10 2-16,0 8 2 15,-3 14 1-15,4 9 1 0,2 6-2 0,1 8-5 16,2 8-2-16,4-2-3 0,7 2-3 16,4-8-2-16,9-8-3 0,4-8-5 15,6-8-2-15,6-12-4 0,3-11-5 16,2-7-4-16,4-10-10 0,-2-5-11 16,0-7-100-16,2-10-102 0,1 0-255 15</inkml:trace>
  <inkml:trace contextRef="#ctx1" brushRef="#br0" timeOffset="24664.68">12478 5581 614 0,'-4'-22'135'0,"-5"4"1"0,0-1-106 0,-2 2-10 15,-3 4-4-15,-3 5-2 0,-2 8-4 16,-7 0-2-16,-1 13-1 0,-3 5 0 15,-2 5-3-15,-4 9-2 0,2 5 0 16,1 3-1-16,4 1 1 0,6-1-2 16,8-2 0-16,15-4 0 0,7-6-3 15,10-8-1-15,12-8-2 0,7-8-2 16,8-11-1-16,2-7-1 0,1-7 0 16,-2-1 0-16,-5-8 1 0,-6-4 2 15,-7 3 2-15,-3 3 2 0,-9 4 2 0,-6 3 5 16,-9 5 4-16,0 9 3 0,-6 7 2 15,-5 11 0-15,-2 8 2 0,-5 5-1 16,4 5-3-16,1 5-3 0,0 3-1 16,6-2-2-16,3-1-1 0,4-2-2 15,5-4-1-15,6 0-4 0,4-9-4 16,4-5-5-16,4-8-8 0,6-6-13 0,4-8-14 16,0-5-101-16,2-4-107 0,5-7-259 15</inkml:trace>
  <inkml:trace contextRef="#ctx1" brushRef="#br0" timeOffset="24827.31">13028 5515 737 0,'5'0'161'0,"6"0"6"16,7 0-127-16,6 0-14 0,6 7 0 16,3-7-1-16,5 3-8 0,3-3-11 15,0 0-16-15,-2 4-22 0,-1-4-20 16,-4 0-67-16,-9 0-57 0,-9-4-114 15,-6 4-236-15</inkml:trace>
  <inkml:trace contextRef="#ctx1" brushRef="#br0" timeOffset="26077">13997 5285 479 0,'-27'-12'108'0,"-5"12"3"16,4 16-82-16,-4 14-4 0,5 10 0 16,-1 8-1-16,2 17-2 0,-2 8-2 15,2 7 0-15,0 8-3 0,1 1-3 16,-1 1-5-16,0 4-3 0,4-10-2 0,4-1 0 16,2-7-3-16,3-10 0 0,1-4 0 15,5-10 0-15,1-11 0 0,4-7 0 16,2-11-1-16,-5-7 0 0,5-5 0 15,0-11-1-15,0 0 0 0,0-13 0 16,0-10 0-16,0-9-2 0,6-12-1 16,1-14 0-16,1-11-1 0,3-10 1 15,1-12-1-15,5-8 1 0,3-5 2 0,6 2 1 16,4 6 3-16,0 4 1 16,8 9 1-16,6 13 1 0,-1 13-1 0,1 15 1 15,-4 10-1-15,-5 16-1 0,-2 13-2 16,-3 13 0-16,-7 11 0 0,-5 10-1 15,-5 6 1-15,-6 5 0 0,-7 2 0 16,0 2 0-16,-12 0 0 0,-3-1-1 16,-5 2 0-16,-4-3 0 0,-6-1 1 15,1-6 0-15,-1-10 0 0,0-1 2 0,-2-8 0 16,3-8 0-16,1-10 0 0,2-7-2 16,2-7-3-16,4-4-3 0,0-4-7 15,7-1-8-15,0 0-11 0,7 2-66 16,4 2-37-16,2 7-90 0,6 4-192 15</inkml:trace>
  <inkml:trace contextRef="#ctx1" brushRef="#br0" timeOffset="26747.66">14200 5860 575 0,'-7'-6'126'0,"7"1"2"0,0 5-93 16,6 0-19-16,3 7-8 0,9-4 0 16,3 2-3-16,0 3 0 0,8 1-1 15,1 3 0-15,1-2 0 0,-2 1-1 16,-1 2 1-16,-4-2 2 0,-3-1 0 16,-3 1 3-16,-5-3 2 0,-6 3 4 15,-5-4 2-15,-2 2 1 0,-2 2 1 16,-6 0 0-16,-6 1-1 0,-2 2-3 15,-4 4-2-15,-2 2-5 0,3 0-2 0,-1 3-3 16,1 2-1-16,5 0-1 0,2-1-2 16,5-3 0-16,7-3-1 0,0-1-1 15,0-4-1-15,12-6-1 0,2-2-1 16,6-5-1-16,8 0-2 0,3-5 2 16,2-4 0-16,2-8 2 0,4-1 0 15,-1-4 2-15,-3-4 1 0,3 5 2 16,-5-3 0-16,-1 2 0 0,-5 6 1 0,-7 2 0 15,-5 3 2-15,-4 3 2 0,-11 2 1 16,0 1 0-16,-13 5 0 0,-5 0 0 16,-4 0-1-16,-4 5-2 0,-1 1-1 15,0 2-1-15,-1 5-1 0,5 3 0 16,3 1-1-16,5 5 0 0,3 0 0 16,2 3 1-16,6-2-1 0,4 0 2 15,0 3 1-15,9 0 0 0,3-3 0 0,1-1 1 16,2-4-1-16,9 2-1 0,-2-4 0 15,3-4-3-15,1-6-4 0,2-6-6 16,3 0-6-16,0-11-8 0,0-5-9 16,0-1-16-16,-1-6-104 0,0-4-109 15,-3 0-266-15</inkml:trace>
  <inkml:trace contextRef="#ctx1" brushRef="#br0" timeOffset="27066.26">15364 5580 551 0,'0'-10'124'0,"3"10"3"0,-3 0-82 15,-4 11-16-15,-5 11-5 0,0 6 1 16,-6 13 0-16,-5 9 2 0,-2 7 2 16,-4 5-2-16,-3 3-4 0,-2-1-4 15,0 2-2-15,2-3-5 0,1-9-3 0,4-3-3 16,3-1-4-16,8-7-7 16,4-8-10-16,4-8-8 0,5-6-9 0,-4-3-9 15,4-7-9-15,0-4-7 0,0-7-10 16,0-7-78-16,0-5-90 0,-4-6-216 15</inkml:trace>
  <inkml:trace contextRef="#ctx1" brushRef="#br0" timeOffset="27219.15">14958 6185 483 0,'-12'-18'131'0,"1"4"2"15,4 2-51-15,2 5-36 0,5 2-15 16,8 5-9-16,5-7-10 0,5 7-6 16,6-5-3-16,4-2 0 0,8 1-1 15,0 0 0-15,4 0-4 0,5 0-1 16,-1 1-4-16,0 2-5 0,-1 3-9 15,-4-5-10-15,0 5 19 0,-5 0-123 16,-8 0-102-16,0 0-259 0</inkml:trace>
  <inkml:trace contextRef="#ctx1" brushRef="#br0" timeOffset="27694.88">15573 6044 655 0,'-5'-3'154'0,"-4"-2"2"0,3 3-107 16,1-3-11-16,-1 5-7 0,-4-3-10 0,0 3-10 15,-5 3-3-15,-3 4-2 0,-5 3-4 16,-3 3-2-16,0 4 1 16,-5 4-1-16,0 4-1 0,6 1 0 0,2 0-2 15,7-3-3-15,5-1-4 0,11-3-2 16,11-4-3-16,8-8-3 0,8-7-3 16,10 0 0-16,4-8 0 0,4-9 2 15,-1-4 3-15,1-2 3 0,-6-1 3 16,-5-2 5-16,-7 1 8 0,-6 3 12 15,-10 6 9-15,-11 4 7 0,-4 5 5 16,-9 7 1-16,-7 0 0 0,-3 4-4 16,3 5-9-16,-3 5-9 0,4 0-7 0,5 5-4 15,4 3-2-15,6 0-1 0,4 0-2 16,7-1-1-16,6-3-3 0,5-1-3 16,8-8-1-16,6-5-4 0,9-4-4 15,4-6-4-15,5-4-3 0,0-4 0 0,0 0 1 16,-4-1 1-16,-7-1 4 15,-8 3 5-15,-6 1 13 0,-11 4 14 16,-5 4 7-16,-9 4 5 0,0 0 1 0,-9 9 2 16,-1 1-1-16,-1 4-7 0,-1 2-10 15,2 3-4-15,0-1-3 0,4-1-2 16,3-1-2-16,3-1-2 0,3 0-6 16,4-2-7-16,3-2-10 0,0-1-8 15,4-4-9-15,1-6-11 0,1 0-13 16,-2-8-98-16,3-1-106 0,-1-5-252 15</inkml:trace>
  <inkml:trace contextRef="#ctx1" brushRef="#br0" timeOffset="27867.7">16141 5874 762 0,'-10'0'159'0,"3"4"2"0,4 0-130 16,-3 5-18-16,4 1-2 0,2 0-1 15,-5 0-1-15,5-1-2 0,0-1-6 16,0-4-12-16,0-4-16 0,0 0-13 16,5 0-19-16,-5-10-109 0,7-2-121 15,-7-4-281-15</inkml:trace>
  <inkml:trace contextRef="#ctx1" brushRef="#br0" timeOffset="28467.03">16188 6284 463 0,'3'-6'105'0,"6"-1"4"15,6-4-64-15,10-7-24 0,6-3-1 16,5-8 2-16,9-2-2 0,-2-3-2 16,3-8-4-16,-2-5-3 0,-3-2-4 15,-3-4-3-15,-4 2-2 0,-2-4 0 16,-7 3 1-16,-10 8 2 0,-2 8 1 15,-10 8 3-15,-6 9 0 0,-10 10 0 16,-6 15 0-16,-3 9 0 0,-4 8-3 16,-4 14-2-16,0 7 0 0,-2 9-1 15,5 1 0-15,2-1-1 0,4-5 2 16,4 0 1-16,7-6 2 0,5-8 1 16,5-4 0-16,7-3 2 0,3-4 0 0,6-5-2 15,1-5 0-15,4-6-3 0,0-7-4 16,-1-6-8-16,6-4-10 0,-3-5-12 15,0-4-14-15,-1 2-104 0,3-3-110 0,0 6-261 16</inkml:trace>
  <inkml:trace contextRef="#ctx1" brushRef="#br0" timeOffset="28763.54">16724 6447 545 0,'13'0'148'0,"6"-11"7"15,1 0-64-15,6-7-24 0,2-7-1 16,4 0-7-16,-1-10-11 0,3-9-9 16,-1-5-7-16,2-5-7 0,-3-12-8 15,2-9-6-15,2-18-7 0,-3-3-3 16,-6-10-3-16,-6-8-2 0,-8-6-1 15,-4 5 0-15,-9 5-2 0,-8 3-3 16,-7 4-4-16,-2 11-8 0,1 11-9 0,-2 12-10 16,3 8-9-16,2 11-12 0,6 17-12 15,3 10-96-15,4 10-109 0,5 9-253 16</inkml:trace>
  <inkml:trace contextRef="#ctx1" brushRef="#br0" timeOffset="30462.85">1872 7836 447 0,'0'-22'99'16,"0"5"4"-16,-6 0-77 0,6 9-3 15,0-1 1-15,0 3 0 0,4 2-1 0,-4 4-4 16,0 0 0-16,3 7-2 0,-3 7-3 16,0 9-2-16,-4 9-3 0,0 7-1 15,-6 6 0-15,-2 3-2 0,-5 4-1 16,-2-1-1-16,-6-2 3 0,3-1 3 15,-5 1 3-15,2-2 1 0,-2-3 1 16,0-2 0-16,1-9 0 0,0-4-2 16,3-8-3-16,2-8-3 0,-2-8-2 15,3-5-2-15,4-7-2 0,-1-4-1 16,4-7 0-16,2-2-1 0,2-4 0 16,3 0 0-16,6 0-3 0,0-2-2 0,4 0-6 15,5 3-4-15,5 2-8 0,1 1-9 16,8 2-9-16,1 2-24 0,3 1-73 15,2 5-91-15,-1 3-213 0</inkml:trace>
  <inkml:trace contextRef="#ctx1" brushRef="#br0" timeOffset="30729.7">2091 7780 490 0,'3'-6'112'0,"-7"1"4"0,-2 5-66 16,0 0-31-16,-1 0-4 0,-3 8-1 16,-1 5-2-16,-5 5-2 0,1 8-4 15,1 5-1-15,-3 6 1 0,1 2 0 16,2 3 2-16,0 1 1 0,2-1 2 16,5 0 0-16,0-2 0 0,7-2-2 15,0-4 0-15,7-5-3 0,1-2-1 16,8-5-2-16,4-12-3 0,3-7-4 15,4-6-5-15,5-7-10 0,2-9-11 16,0-5-11-16,3-3-94 0,-4 0-99 0,0 0-237 16</inkml:trace>
  <inkml:trace contextRef="#ctx1" brushRef="#br0" timeOffset="30981.68">1648 8069 629 0,'-17'-25'141'0,"5"-2"6"16,5-4-105-16,11-5-9 0,5-3-3 16,3-3-2-16,5-2-2 0,3 1-6 15,6 4-4-15,7 3-5 0,-3 7-4 16,1 4-3-16,7 4-2 0,-1 8-3 15,3 5-6-15,2 4-11 0,6 4-11 16,3 0-14-16,-1 6-21 0,1 2-98 0,2 0-115 16,-4 1-258-16</inkml:trace>
  <inkml:trace contextRef="#ctx1" brushRef="#br0" timeOffset="35343.36">2422 8395 471 0,'0'-3'114'0,"0"-1"3"15,0 0-65-15,0 4-21 0,-5 0-5 16,5-3-1-16,0 3-4 0,0 0-4 15,0 0-2-15,0 0-3 0,0 0-3 16,0 0-1-16,0 0-1 0,0 0-2 16,0 0-1-16,0 0-1 0,0 0 1 15,0 0-2-15,0 0 1 0,0 0-1 16,0-5 0-16,0 5-1 0,0 0 0 16,5 0 0-16,-5 0 0 0,0 0-1 0,0 0 1 15,0 0-1-15,0 0 1 0,0 0 0 16,0 0 0-16,0 0 0 0,0 0 1 15,0 0 1-15,0 0 1 0,0 0 2 16,0 0 0-16,0-2 1 0,0 2 0 16,0-6 1-16,-5 2 0 0,5 0 0 0,0-1 1 15,-4 1-1-15,-1 0 1 0,0 4-1 16,2 0-2-16,-4 0-1 0,-4 7-1 16,3 2-2-16,-4 4-1 0,-2 8-1 15,2 0 0-15,-1 3 0 0,4 2 0 16,1 0 0-16,5 0-1 0,3-3-1 15,5 0-1-15,3-7-1 0,5-1 0 16,5-4-1-16,2-5 0 0,5-6 1 16,4-6 2-16,0-2 0 0,3-4 1 0,-1 0 1 15,-3 0 0-15,-3 2 2 16,-5 3 0-16,-6 3 2 0,-7 4 1 0,-1 0 2 16,-6 4 1-16,0 2 1 0,-6 4-1 15,0 1-1-15,6 3-1 0,-7-1-2 16,7 0-2-16,7-2-1 0,4-1-1 15,3-4 0-15,8-6 0 0,3 0-1 16,2-10-1-16,5-3-1 0,-1-2 0 16,-3-3 0-16,-2-3 0 0,-5 0 0 0,-6 0 0 15,-3 0 2-15,-8 2 1 0,-4 0 1 16,-11 2 0-16,-3 3 2 0,-6 3 1 16,-5 5 0-16,-2 6 0 0,-6 3 0 15,0 8 0-15,1 4-1 0,3 3-7 16,2 0-7-16,2 2-9 0,7 0-10 15,8-2-11-15,10 1-16 0,0-2-101 16,13-3-109-16,2-1-253 0</inkml:trace>
  <inkml:trace contextRef="#ctx1" brushRef="#br0" timeOffset="35645.73">2972 8443 471 0,'-2'6'118'0,"2"-1"3"0,-6 4-31 16,6 3-68-16,0 1-7 0,0 2 0 16,6 0-2-16,-1-2-3 0,2-1-2 15,5-1-1-15,2-3-3 0,1-3 0 16,6-5-1-16,4 0-1 0,3-7 0 16,-1-2-1-16,-1-4 1 0,1-1-1 15,-2-3 0-15,-5-1 0 0,-8 1-1 16,-6-4 1-16,-6 2 1 0,0 0 1 0,-12 1 2 15,-7 4 3-15,-1 4 2 16,-8 3-1-16,-6 7 0 0,-4 4 0 0,-1 6-4 16,4 4-7-16,3 2-8 0,6 2-9 15,7 3-12-15,9-2-16 0,6-2-93 16,10 0-101-16,2 0-241 0</inkml:trace>
  <inkml:trace contextRef="#ctx1" brushRef="#br0" timeOffset="36091.71">3501 8235 502 0,'-15'6'121'0,"1"7"1"0,-4 8-53 16,3 8-49-16,-2 8-9 0,3 6-1 0,-1 5-4 16,1 7-2-16,-4 8 1 0,0 3-1 15,-3 6-1-15,1 7 0 0,1-3-3 16,-1 3 0-16,0-2-1 0,5-6-1 15,2-7 1-15,0-9-1 0,0-8 0 16,6-7 0-16,-1-9 1 0,3-6-2 16,-1-11-2-16,6-9-1 0,0-12 0 15,6-11-1-15,-1-11 0 0,3-9 0 16,3-8 0-16,-2-11 0 0,4-9 0 16,1-9 0-16,5-8 1 0,-1-2 2 0,4 1 3 15,-1 0 5-15,3 5 4 0,-1 10 1 16,3 10 1-16,1 13 1 0,3 8-2 15,-2 8-3-15,3 10-2 0,-2 10-3 16,-2 10 0-16,-2 0-1 0,-5 13 0 16,-6 4-1-16,-2 6 1 0,-7 2-1 15,-5 1 1-15,-12 1 1 0,-3-1 0 16,-8 1 1-16,1-1 3 0,-4-4-1 0,0-3 1 16,0-3 0-16,4-3 0 0,4-3-1 15,3-4-1-15,3-6-1 0,-1 0-2 16,6-10-4-16,0 2-7 0,2-1-8 15,5 0-10-15,-5 1-74 0,5-2-23 16,5 2-85-16,0-1-173 0</inkml:trace>
  <inkml:trace contextRef="#ctx1" brushRef="#br0" timeOffset="36609.24">4279 8090 604 0,'-5'-6'129'0,"5"3"2"0,6 3-107 16,3-7-6-16,5 2-1 0,3-1 0 15,3 0-2-15,7 0-1 0,3-2-2 16,1 1-3-16,2 0-4 0,0 0-3 15,-4 1-2-15,-4 0-3 0,-6 6-5 0,-2-4-7 16,-7 4-13-16,-5 0-19 0,-5 0-95 16,0 7-107-16,-5 2-256 0</inkml:trace>
  <inkml:trace contextRef="#ctx1" brushRef="#br0" timeOffset="36782">4306 8272 541 0,'-13'13'128'0,"5"-1"4"15,8-3-81-15,0-1-15 0,11-3-6 16,4-5-5-16,5 0-5 0,2-5-4 16,7-3-3-16,3-2-4 0,5-1-5 15,-2 1-5-15,2 3-5 0,-2 1-7 16,-2 1-10-16,-1 1-18 0,-5 4-103 16,-10 0-110-16,-5 0-269 0</inkml:trace>
  <inkml:trace contextRef="#ctx1" brushRef="#br0" timeOffset="38927.81">5441 7943 421 0,'-7'-7'96'0,"-6"3"-1"0,8 0-55 15,-1 4-30-15,0 7-4 0,-1 2 0 16,0 10 2-16,0 4 1 0,-1 15 3 16,-3 9 3-16,1 14 0 0,-2 14 0 15,-2 9-2-15,0 6-2 0,0 4-3 0,-4 5-2 16,1-5-3-16,1-6-2 0,-4-12 0 16,5-8 0-16,0-10 0 0,5-9 0 15,1-15 0-15,4-7 0 0,5-12 0 16,0-7 1-16,7-8 0 0,4-9 0 15,0-11-1-15,3-13 0 0,0-13-1 16,2-11 0-16,1-11-2 0,-1-7-1 16,-3-8 0-16,0-6 0 0,-3-2 1 0,0 0 0 15,-3 3 1-15,6 4 2 0,-1 3 3 16,2 12 2-16,1 11 2 0,7 10 2 16,-2 14 1-16,3 8-1 0,-4 10 0 15,-4 11 0-15,3 10 0 0,-7 8-1 16,0 8-1-16,-5 3 0 0,-6 9 1 15,0 1 0-15,0 2 0 0,-8 2-1 16,-5 1-2-16,-2-1 0 0,-3 4 0 0,-1-6-2 16,2-3-2-16,-5-4 1 0,4-4-1 15,-2-9-1-15,4-3 0 0,0-7 0 16,5-6-2-16,-3-4-2 0,2-4-5 16,-1-7-4-16,3-1-11 0,-2-1-9 15,1 0 42-15,3 0-147 0,0 1-104 16,4 3-273-16</inkml:trace>
  <inkml:trace contextRef="#ctx1" brushRef="#br0" timeOffset="40442.69">5701 8338 419 0,'-3'-6'108'0,"-3"-1"6"0,4 1-39 15,2 3-38-15,-6-1-7 0,6 4-3 16,0-5-6-16,7 1-4 0,-1 4-5 16,-3-3-3-16,2 3-2 0,2 0-3 15,0 0 0-15,4 0 1 0,3 0-1 16,5 0 0-16,3 3 0 0,6 2 0 0,1-1-1 15,-1 0-1-15,-2-4 0 0,-6 5-1 16,0-5 0-16,-7 3 0 0,1-3-1 16,-3 0 1-16,-4 0 0 0,0 0 2 15,-5-3 2-15,-2 3 1 0,0 0 0 16,-8 0 0-16,0 0 1 0,-3 8 0 16,-2 1-2-16,-1 4-1 0,-6 5 0 15,0 2 0-15,-6 4-1 0,-1 0 1 16,4 2-1-16,0-2 0 0,4 1-2 15,8-4 0-15,8 0 0 0,6-1-1 0,12-6-1 16,6-2 1-16,4-4-1 0,3-4 0 16,2-4-1-16,6-11 0 0,3-2 1 15,-4-1 0-15,-2-6-1 0,-1 2 1 16,2 0-1-16,-1-1 1 0,-4 1 1 16,-6-1-1-16,-5 0 1 0,-2 2 0 15,-5-2 1-15,-9 4 1 0,-2 1 0 0,-7 5 1 16,-8 4 1-16,-3 5-1 0,-2 0 1 15,0 10 1-15,-5 3-1 0,-1 5-1 16,3 3 1-16,5 3-1 0,4 2 0 16,1 1-1-16,1-2-1 0,12-3 0 15,7-3-1-15,5-3 1 0,3-5-1 16,4-3-1-16,13-4-2 0,1-4-4 16,0-5-4-16,0-2-5 0,2-1-8 15,2-1-11-15,-3-1-9 0,-8 2-99 0,-6-2-101 16,0 3-248-16</inkml:trace>
  <inkml:trace contextRef="#ctx1" brushRef="#br0" timeOffset="40866.92">6716 7928 525 0,'0'0'117'0,"-7"-6"3"0,2 6-77 15,-1 4-21-15,2 6-3 0,-3 4 1 16,-2 6-1-16,0 6-3 0,-10 7-2 16,-2 6-4-16,-3 6-4 0,2 5-2 15,-3 6-2-15,-2 1 0 0,4 2-1 16,4 1 0-16,2-4-1 0,4-3-1 15,4-7-1-15,-2-9-2 0,4-6-2 16,1-8-5-16,4-7-9 0,2-5-10 16,0-5-15-16,0-6-88 0,3-5-97 15,2-1-229-15</inkml:trace>
  <inkml:trace contextRef="#ctx1" brushRef="#br0" timeOffset="41029.42">6380 8443 516 0,'-7'-11'131'0,"1"5"2"0,3-2-65 0,3 3-29 15,6-3-9-15,2 2-6 0,6-4-7 16,4-1-5-16,4 1-1 0,5-4-3 16,4 3-4-16,1-2-5 0,-2 7-6 15,1 3-7-15,-4 3-8 0,-2 4-12 16,-3 3-16-16,-4 2-91 0,-6 1-101 16,-8 1-240-16</inkml:trace>
  <inkml:trace contextRef="#ctx1" brushRef="#br0" timeOffset="41545.79">6853 8426 470 0,'0'-8'118'15,"7"-2"6"-15,-5 1-62 0,3-1-16 0,-3-3 0 16,-2 3 1-16,0-1-1 0,0 0-2 15,-3 1-4-15,-3 1-5 0,-1 5-5 16,-6 4-8-16,-3 3-6 0,0 5-6 16,-3 5-6-16,-3 3-1 0,-1 5-2 15,2 1-3-15,5 0-1 0,-1 1-3 16,8 0-2-16,4-4-3 0,5-1-1 16,7-3-3-16,7-4 1 0,4-5-1 15,4-6 2-15,4 0 2 0,1-8 2 16,4-1 1-16,-4-6 2 0,-2-1 2 15,-3-2 1-15,-3 0 1 0,-5 4 3 16,-3 0 7-16,-4 3 7 0,-5 6 3 0,-2 0 2 16,0 5-1-16,0 0 0 0,-8 10-1 15,3 0-7-15,-2 3-6 0,1 1-4 16,4 3-1-16,-3-1-2 0,5 0-2 16,0-1-2-16,7-3-4 0,3-2-4 15,0-4-4-15,7-2 0 0,5-4-2 0,3-8-1 16,8-2-1-16,6-1 1 0,1-7 4 15,1 0 3-15,-7 1 3 0,-3 1 1 16,-5 4 4-16,-10 0 8 0,-9 5 4 16,-2 7 0-16,-5 0 1 0,0 9 0 15,-7 1 0-15,2 3-1 0,-2 1-5 16,1 1-5-16,4 1-4 0,-4-2-7 16,6-3-10-16,0-2-12 0,0-1-104 15,6-8-106-15,-4 0-261 0</inkml:trace>
  <inkml:trace contextRef="#ctx1" brushRef="#br0" timeOffset="41731.83">7316 8151 716 0,'-17'0'158'0,"1"6"2"0,1 0-123 0,5 0-12 15,2 3-2-15,1-1-7 0,2 2-6 16,5-3-2-16,-5-1-1 0,5-2-8 15,7-4-11-15,5 0-16 0,-1-9-13 16,2 1-20-16,1-3-106 0,0 0-120 16,1-2-276-16</inkml:trace>
  <inkml:trace contextRef="#ctx1" brushRef="#br0" timeOffset="42281.01">7582 8418 557 0,'0'-14'125'0,"8"-8"2"16,9-3-96-16,6-7-5 0,10-6-4 15,5-6-2-15,4-5-4 0,3-3-2 16,-5-2-2-16,0 1-2 0,-7 3-4 16,-4 1-1-16,-7 6-1 0,-9 7 1 15,-7 10 1-15,-6 6 0 16,-4 10 1-16,-10 10 1 0,-6 13 2 0,-12 14 2 16,-6 7 0-16,-4 11-1 0,-9 7 1 15,-3 10 0-15,0 1-1 0,7 6-2 16,9 1-2-16,5-3-3 0,12-1-1 15,13-7 0-15,10-6-2 0,12-8 0 16,5-8-1-16,8-10-1 0,6-9-1 16,5-5-1-16,1-6-2 0,0-7-4 0,-3 0-8 15,-1-9-9-15,-4 0-12 0,-5-4-14 16,-4-2-104-16,-3-1-114 0,-2-4-266 16</inkml:trace>
  <inkml:trace contextRef="#ctx1" brushRef="#br0" timeOffset="42976.42">8152 8141 527 0,'-7'0'122'0,"0"0"3"0,1 3-88 15,6-3-8-15,0 0-5 0,0 0-4 16,0 5-6-16,8-5-4 0,0 0-2 16,0-5-4-16,1 2 0 0,4-2-1 15,-2 0-1-15,-1-2 1 0,-2 1 0 16,-1 1 4-16,-3 2 5 0,-4 3 2 15,0-4 2-15,-5 4 1 0,-1 7 0 16,-7-2 1-16,0 1-4 0,-3 2-5 16,3 2-2-16,4-3-1 0,-2 0-2 15,3-2-2-15,8-1-1 0,0-4-1 16,8 0 0-16,4 0-1 0,1-7-1 16,4 0 0-16,-2 0 1 0,-4-2-1 0,2 0 1 15,-9 1 0-15,-4 1-1 0,0 3-1 16,-10 4-2-16,2 0-4 0,-2 0-5 15,-1 0-7-15,-2 4-11 0,9 3-13 16,0-3-106-16,4 2-109 0,4 0-267 16</inkml:trace>
  <inkml:trace contextRef="#ctx1" brushRef="#br0" timeOffset="43388.79">8670 8110 604 0,'16'-9'136'16,"1"1"1"-16,-2-3-97 0,-3-2-13 0,0 0 0 16,0 0 2-16,-4-2-5 0,-4 3 0 15,-4-3 1-15,0 4-2 0,0-1-3 16,-12 1-2-16,0 1-3 0,-8 5-1 16,0 5-4-16,-11 0-2 0,0 11-2 15,-2 7-3-15,0 5-2 0,0 5-2 16,6 6-1-16,1 4-3 0,6 0-3 15,4 1-2-15,3-1-1 0,6 0-2 16,7-7 0-16,0-1 0 0,6-10 1 0,5-7 2 16,7-13 3-16,3-4 1 15,5-13 1-15,0-6 3 0,4-4 1 0,0-2 1 16,-3 0 0-16,-2 4 1 0,-7 2 2 16,-5 5 4-16,-7 6 3 0,-2 2 0 15,-4 5 0-15,-4 5 0 0,0 3-1 16,-5 7-2-16,3 2-4 0,-2 8-2 15,2 2-1-15,2 4 1 0,4 3 0 16,0 1 0-16,7 2-1 0,4-4 0 16,5-6-1-16,2-3-1 0,7-8-4 15,1-11-14-15,3-4-12 0,2-10-20 0,2-3-111 16,1-3-124-16,-1 0-296 0</inkml:trace>
  <inkml:trace contextRef="#ctx1" brushRef="#br0" timeOffset="43561.52">9204 8074 697 0,'0'0'179'0,"0"0"2"0,8 0-41 15,5 0-92-15,1 4-15 0,8 0-5 16,5 0-5-16,3 2-3 0,3-3-3 16,3-3-8-16,0 4-12 0,2-4-13 15,-3-4-16-15,-1 1-25 0,-2-1-23 0,-11-2-118 16,-1 6-140-16,-5-6-313 0</inkml:trace>
  <inkml:trace contextRef="#ctx1" brushRef="#br0" timeOffset="44704.52">10155 8057 397 0,'13'-6'96'0,"-3"2"3"0,0 0-59 16,-3-1-10-16,-4 1-2 0,3 4-1 16,-6-6-2-16,0 2-2 0,0-1-1 0,0 5 2 15,-2-8-1-15,-3 4-1 0,-1-2-2 16,-3 1-2-16,-4 2 0 0,-5 3-2 15,-2 0-2-15,-5 8-2 0,3 4-1 16,-4 10 0-16,0 4 0 0,0 7-2 16,4 5-1-16,2 2-1 0,3 5-2 15,9-2-2-15,3-2 0 0,11-1-2 16,6-5 0-16,8-7-1 0,8-6-3 16,9-6-1-16,2-7-3 0,4-9-2 0,2 0-3 15,-5-7-4-15,0-5-6 0,-6 2-8 16,-4-5-5-16,-8-1-10 0,-5-4-92 15,-7-1-98-15,1 1-234 0</inkml:trace>
  <inkml:trace contextRef="#ctx1" brushRef="#br0" timeOffset="45072.84">10844 7599 474 0,'9'-14'117'0,"-2"7"7"16,-7 0-62-16,-3 7-30 0,-8 0-3 15,-2 7 0-15,-9 7-4 0,-6 9-5 16,-10 11-4-16,-1 10 0 0,-3 13-2 16,0 7-1-16,5 8-1 0,4 2-2 15,9 1-2-15,5-3-3 0,12-3-1 0,4-4-2 16,3-6-2-16,9-8-2 0,5-2-2 16,5-10-4-16,6-4-3 0,1-8-4 15,2-6-5-15,3-7-10 0,-1-4-10 16,3-10-101-16,-6 0-102 0,-1-8-255 15</inkml:trace>
  <inkml:trace contextRef="#ctx1" brushRef="#br0" timeOffset="45596.43">11045 7756 523 0,'0'0'109'0,"0"13"2"15,0 6-96-15,-3 11-6 0,-4 8 0 16,-3 8 2-16,-4 5 0 0,-5 3 2 16,-1 0 1-16,1-2 0 0,-2-7 1 15,1-4 0-15,5-4 1 0,-1-7 0 16,6-8-1-16,3-4-2 0,7-10-2 15,0-4 0-15,7-8-1 0,3-7-2 16,6-7-1-16,4-10 0 0,1-4-1 16,6-8-1-16,0-7-1 0,4-7-2 15,4-4 0-15,3 1 1 0,2 1 2 0,0 4-1 16,-2 4 0-16,-3 5 0 0,-2 9-1 16,-7 9-2-16,-6 8-8 0,-9 6-7 15,-8 8-7-15,-6 9-9 0,-8 8-7 16,-8 8-5-16,-8 6-3 0,-1 4 3 15,-10 8 7-15,4-1 6 0,-2 2 11 16,1-2 12-16,8-4 10 0,1-2 10 0,6-4 8 16,5-4 5-16,4-2 4 0,4-3 1 15,7-5 0-15,0-1-2 0,9-2-3 16,2-3-3-16,3-2-2 0,5-2-2 16,6-5 0-16,2 4-2 0,5-4-1 15,2 0-2-15,0-7-3 0,-2 0-1 16,0 0-4-16,-4-2-8 0,-1-5-13 15,-7-1-12-15,-1-1-18 0,-5 1-113 16,-1 2-119-16,-7 1-291 0</inkml:trace>
  <inkml:trace contextRef="#ctx1" brushRef="#br0" timeOffset="45831.18">11269 8529 601 0,'5'3'142'0,"2"-3"11"16,5 0-97-16,2-8-3 0,7-7 0 16,0-7-8-16,4-11-6 0,2-6-7 15,0-13-11-15,5-4-8 0,-1-8-5 16,-4-4-3-16,-3-8 0 0,0-4-1 16,-5-6-1-16,0 5-1 0,-10-1-1 15,-3 6-2-15,-6 7-4 0,0 8-10 16,0 11-15-16,-4 11-16 0,-2 8-17 15,3 6-114-15,3 5-126 0,5 4-293 16</inkml:trace>
  <inkml:trace contextRef="#ctx1" brushRef="#br0" timeOffset="46864.06">11780 8108 425 0,'0'-3'118'0,"-6"3"4"16,6-6-7-16,0 2-86 0,0-3-5 16,0 1-5-16,7-4-5 0,-1-1-5 15,0 0-1-15,-1-1 1 0,1 0 3 16,0 2 6-16,-2 1 6 0,-4 3 5 16,0 4 1-16,0 2-1 0,0 0-3 15,-8 0-4-15,2 7-8 0,-3 0-6 16,1 0-7-16,-2 3-5 0,2 0-6 15,3 0-9-15,5 0-7 0,0-3-9 0,6-2-13 16,8-5-14-16,0 0-92 0,5-5-101 16,1-1-237-16</inkml:trace>
  <inkml:trace contextRef="#ctx1" brushRef="#br0" timeOffset="47238.4">12071 8038 535 0,'6'-6'126'0,"2"2"1"0,1-2-85 0,-1-3-9 15,3-3-4-15,0 1-7 0,-4-3-4 16,0 1 2-16,-7-1 1 0,5-2 1 16,-10 3-1-16,-2-1 0 0,-3 5-2 15,-7 4-3-15,2 5-2 0,-3 0-5 16,-2 12-2-16,0 2-3 0,-2 7-2 16,0 1 0-16,4 3-2 0,1-1-1 15,2 2 0-15,3-2-2 0,6-2 0 16,6-1-2-16,0-5-2 0,7-3 1 15,7-2 0-15,4-7 2 0,3-8 0 0,5-5 1 16,2-4 1-16,4-5 1 0,-3-3 0 16,-1 0 0-16,-3 1-1 0,-4 3 1 15,-2 0 0-15,-7 4 1 0,-3 4 2 16,-4 2 1-16,-5 7-1 0,0 0 0 16,-5 4 1-16,-3 7-1 0,0 5 1 15,0 5-3-15,-3 5 0 0,2 0 0 0,0 2 1 16,5 1 0-16,4 0 0 0,3-4 0 15,7-1 0-15,10-9 1 0,6-4-1 16,5-7-5-16,7-8-16 0,3-7-18 16,4-4-70-16,-1-6-47 0,2-3-109 15,-6-4-230-15</inkml:trace>
  <inkml:trace contextRef="#ctx1" brushRef="#br0" timeOffset="47807.78">12600 7976 619 0,'-6'0'148'0,"-2"0"3"16,3 4-99-16,5-4-17 0,0 0-8 16,0 0-7-16,10 0-10 0,2 0-2 15,6 0-2-15,7 0-1 0,6 0 3 16,6-5 3-16,8 0 3 0,2 1 2 15,-1-2-1-15,1 2-1 0,-2-2-1 16,-5 0-1-16,-4 3-4 0,-6-2-4 16,1 5-3-16,-6-5-2 0,-2 5-4 0,-3-5-3 15,-3 5-2-15,-2-4-4 0,-7 4-5 16,2 0-6-16,-6 4-7 0,-4-4-6 16,6 0-11-16,-6 3-6 0,0-3-102 15,0-7-108-15,-4 7-254 0</inkml:trace>
  <inkml:trace contextRef="#ctx1" brushRef="#br0" timeOffset="48662.13">13554 7854 558 0,'-8'0'124'0,"-4"7"0"0,-1 10-96 16,-1 9-9-16,-1 9-5 0,-3 11-4 15,-3 9-4-15,-5 10 0 0,0 8 1 16,0 5-1-16,2 3 0 0,-3 0-3 16,-2 5 0-16,2-8-1 0,1-3-1 15,-1-6 0-15,6-8 0 0,1-5-1 16,6-7 0-16,3-12 1 0,5-3-2 16,6-11-1-16,-2-8 0 0,2-7 1 0,6-8-1 15,-3-13 1-15,3-8-1 0,4-11 1 16,0-7 1-16,8-14 0 0,-2-5-1 15,9-9-1-15,1-9 0 0,2-7-1 16,5-2 1-16,0-2 0 0,0 8 0 16,5 6 1-16,-5 9 2 0,1 11 0 15,-3 17 2-15,-1 10-1 0,2 9 0 16,-5 8 1-16,-1 5-2 0,-1 8 0 16,-7 5 0-16,-2 5-2 0,-9 1 1 15,-7 4 0-15,0 2 2 0,-12 2 3 0,-3-1 3 16,-3 2 4-16,-3-3 5 0,1-1 2 15,-1 0 2-15,1-4-1 0,2-3-2 16,3-5-3-16,-3-1-4 0,4-4-4 0,-1-3-4 16,2 0-4-16,0 0-2 0,-4 0-4 15,7-5-4-15,-3 5-6 0,2-5-6 16,2 2-6-16,0 3-9 0,1-4-7 16,8 4-100-16,-2 0-103 0,4 0-250 15</inkml:trace>
  <inkml:trace contextRef="#ctx1" brushRef="#br0" timeOffset="49443.71">13742 8379 488 0,'-5'-4'124'0,"0"1"3"0,3 3-58 15,2-4-36-15,0 4-11 0,0 0-6 16,5 0-7-16,4 0-5 0,6 0-2 16,5 0-1-16,4 0 0 0,3-4 1 15,1 4 0-15,2 4 0 0,-3-4 1 16,-6 6 0-16,-2-1 2 0,-6 1 3 16,-5 1 3-16,-4 0 4 0,-4 4 1 15,-10 1 1-15,-3 4 2 0,-3 3 2 16,-8 0-2-16,-3 6-2 0,-1-1-3 15,0 0-3-15,2-3-1 0,4 2-5 0,7-2-4 16,9 0-6-16,6-2-2 0,6-1-2 16,8-1 0-16,5-5-1 0,7-3 2 15,5-6 1-15,-1-3 3 0,6-6 1 16,-1-2 1-16,0-9-1 0,2 0-1 16,-4-4 1-16,0-2-1 0,-4-2 1 15,-2 3 1-15,-1-2 0 0,-7 3 2 0,-5 1 5 16,-7 0 4-16,-7 5 3 0,0 4 1 15,-10 2 1-15,-7 5 1 0,-3 4 0 16,0 9-3-16,-3 6-4 0,3 4-2 16,1 0-2-16,2 2-1 0,8 3-2 15,3-2-2-15,6-1-1 0,0-2-2 16,9-3-1-16,8-2-2 0,2-5-2 16,7-1-3-16,2-3-4 0,4-5-7 15,-2 0-6-15,3 0-9 0,-1-3-9 16,-4-2-105-16,-2 2-110 0,-2-2-260 15</inkml:trace>
  <inkml:trace contextRef="#ctx1" brushRef="#br0" timeOffset="49918.23">14473 8546 461 0,'18'-27'113'16,"1"-3"6"-16,3-5-67 0,4-6-15 16,2-3-4-16,4-1-6 0,1 0-7 0,4 1-4 15,-3 3-2-15,-4 5-1 0,-5 7 3 16,-5 7 1-16,-5 8 2 16,-6 3 1-16,-9 8-1 0,-5 3-1 0,-4 13-3 15,-9 1-5-15,-5 9-2 0,-5 9-3 16,-1 10-1-16,-4 9-2 0,-1 8 0 15,0 4-4-15,1 5-1 0,2 0-2 16,-1-2-2-16,4-7-1 0,3-9-1 16,3-9 1-16,2-6-1 0,4-10 0 15,7-7-2-15,3-11-1 0,6-7-2 16,0 0 1-16,0-12 0 0,4-6 2 0,-1-5 3 16,3-5 3-16,2-1 2 0,0-2 5 15,0 0 5-15,0 0 3 0,-1 3 4 16,0 6 0-16,0 0 1 0,0 6-1 15,-2 3-2-15,2 3-4 0,0 4-3 16,0 0-4-16,4 6 0 0,-2 0-1 0,4 0-1 16,0 4-1-16,1 1-3 0,6-1-4 15,-2 3-4-15,2-2-6 0,2 0-11 16,2 0-9-16,-1 2 77 0,-4-1-177 16,5-1-110-16,-2 1-296 0</inkml:trace>
  <inkml:trace contextRef="#ctx1" brushRef="#br0" timeOffset="50375.06">15001 8536 667 0,'-6'0'157'0,"4"-5"0"0,-2 5-106 16,4-3-19-16,-3 3-2 0,3-4-9 16,0 4-8-16,-5-4 0 0,5 4-1 15,-7 0-1-15,0 0-2 0,-4 0-2 16,-4 9-3-16,-4-2-2 0,-3 4-1 15,-4 3-1-15,-1 3 0 0,1 0-3 16,2 2-3-16,6-1-6 0,3-1-5 16,8-1-3-16,7-3-2 0,11-4-1 0,4-5 2 15,11-4 4-15,7-5 4 0,5-5 5 16,3-5 4-16,0-2 1 0,-4-3 0 16,-2 2 2-16,-8-1 8 0,-7 2 9 15,-7 4 9-15,-4 3 6 0,-9 1 4 16,-7 6 2-16,0 3-3 0,-7 3-5 15,0 5-10-15,0 3-7 0,-1 4-7 0,0 3-4 16,4 2-3-16,0 2-3 0,7 2-3 16,4-2-4-16,0 0-3 0,12-4-2 15,2-8-2-15,7-3-3 0,2-7-4 16,8-13-2-16,2 3 2 0,2-3 2 16,3-2 3-16,-4 3 2 0,-4 3 6 15,-4 4 6-15,-10 5 11 0,-6 0 3 16,-3 0 1-16,-7 0 0 0,-9 7-1 0,1 2-2 15,-2 3-5-15,1 1-11 16,1 1-10-16,2-2-12 0,3-1-12 0,3-4-105 16,0-3-109-16,9-4-262 0</inkml:trace>
  <inkml:trace contextRef="#ctx1" brushRef="#br0" timeOffset="50527.76">15459 8360 672 0,'-19'-4'173'0,"-1"4"1"0,0-5-40 16,7 5-103-16,-1 0-13 0,4 6-10 16,1-2-15-16,7 1-18 0,2-2-16 15,0 2-18-15,11-3 57 0,-3-2-172 16,4 6-126-16,-2-3-302 0</inkml:trace>
  <inkml:trace contextRef="#ctx1" brushRef="#br0" timeOffset="50787.95">15454 8551 582 0,'5'3'137'0,"2"-3"5"16,7 0-87-16,1 0-16 0,7-11-2 16,6-4-4-16,5-4-5 0,1-5-2 15,3-4-3-15,5-4-6 0,-2-4-4 16,-4 1-3-16,-2-5-1 0,-5 2-3 16,-3 3-1-16,-6 1 2 0,-10 5 3 0,-4 5 2 15,-6 5 1-15,-5 8-1 0,-6 6 0 16,-9 10-2-16,-5 9-3 0,-3 8-3 15,-5 10-3-15,-2 11-1 0,1 9 0 16,0 6 1-16,5 1 0 0,5-1-1 16,8-3-1-16,6-6 0 0,10-8-1 15,4-10-1-15,16-8-3 0,6-6-5 16,8-8-8-16,8-9-15 0,8 0-15 16,0-11-31-16,0-2-96 0,1-6-122 0,-8-6-274 15</inkml:trace>
  <inkml:trace contextRef="#ctx1" brushRef="#br0" timeOffset="52120.61">15916 7324 520 0,'-12'7'120'16,"1"0"1"-16,0 2-89 0,-2 0-5 16,4-2-1-16,0-3-3 0,4 1-4 15,-1-5-4-15,6 0-2 0,0 0-2 16,0-9-3-16,9 0-1 0,1-3-1 0,4-1-2 16,3-3 1-16,3 3 1 0,2 1 2 15,1 2 1-15,-2 3 3 0,-1 7 1 16,-4-5 0-16,0 5-1 0,-5 6-1 15,-2 5 0-15,-4 6-3 0,-5 7-2 16,-7 2-2-16,-4 7-1 0,-6 3 1 16,-9-1-2-16,-4-1 0 0,-3-1 0 15,-1-4-1-15,-1-1 0 0,2-3 0 16,3-4 1-16,7-4 1 0,6-3 0 16,4-1-1-16,13-1 0 0,0-3 1 0,13-1-1 15,3 1-1-15,8-4 1 0,3 2-1 16,5-3 1-16,2-4 0 0,-1 0-1 15,-1 0 0-15,-2 0 0 0,-3 0 0 16,-3-6-5-16,2 0-10 0,-4-1-12 16,-2 1-14-16,0 0-14 0,-3-2-105 0,3 3-117 15,-2 5-266-15</inkml:trace>
  <inkml:trace contextRef="#ctx1" brushRef="#br0" timeOffset="52516.07">16928 7969 581 0,'0'0'139'0,"0"0"7"16,0 0-83-16,0 0-21 0,-5 0-5 15,-3 3-2-15,-1-3-8 0,-8 7-7 16,-4-1-5-16,-7-1-6 0,-5 1-3 15,-5 1-1-15,-2 1 0 0,0 1-1 0,2-1 0 16,1-2-1-16,4 1-4 0,1-1-6 16,7-3-10-16,4-3-10 0,1 0-10 15,7-3-16-15,2-3-110 0,8-3-117 16,3-1-276-16</inkml:trace>
  <inkml:trace contextRef="#ctx1" brushRef="#br0" timeOffset="52736.2">16756 7636 626 0,'-8'3'131'16,"-3"8"2"-16,2 7-107 0,-2 3-13 16,0 15 3-16,-4 7 1 0,2 5 2 0,-2 4 1 15,2-2 1-15,-2 2-4 16,2 0-4-16,0-6-4 0,0-4-2 0,1-3-2 15,-1-5-6-15,5-6-9 0,-1-4-12 16,2-8-20-16,4-1-112 0,3-9-121 16,5-6-294-16</inkml:trace>
  <inkml:trace contextRef="#ctx1" brushRef="#br0" timeOffset="53925.34">16364 8132 351 0,'-9'-6'97'0,"0"2"6"0,-4 0-32 16,3-3-27-16,0 4-4 0,-4 0-1 0,0-2-2 15,-4 0-4-15,3 0-1 0,-4 1 0 16,1 4-1-16,3-4-3 0,1 4-4 16,2 0-6-16,6 0-4 0,11 0-3 15,4 0-4-15,9 0-4 0,9 0-5 16,9 0-7-16,8 0-6 0,2 0-10 16,1-4-13-16,1 4-108 0,-1 0-111 15,-6 0-266-15</inkml:trace>
  <inkml:trace contextRef="#ctx1" brushRef="#br0" timeOffset="54357.61">17541 7854 488 0,'0'0'117'0,"0"0"4"15,0 0-52-15,6-7-41 0,-3 3-3 16,-3-1 3-16,5-1-1 0,-5-2 0 15,0 2-3-15,-7-1-3 0,-3 0-3 16,-4 3-3-16,-1 4-1 0,-10 0 1 16,-2 4 0-16,-5 8-1 0,-1 4 1 15,-2 8 0-15,3 2-2 0,3 3-2 16,5 3-4-16,5 1-2 0,10 0-1 0,4-2-2 16,10 0-1-16,7-1 0 0,9-3-1 15,6-5-1-15,6-4-1 0,1-5-3 16,5-5-7-16,0-8-9 0,-5 0-9 15,-6-4-7-15,-2-3-12 0,-6-3-10 16,0 0-99-16,-2-1-102 0,-3-2-246 16</inkml:trace>
  <inkml:trace contextRef="#ctx1" brushRef="#br0" timeOffset="54894.01">18126 7550 478 0,'-3'-10'121'0,"-5"4"4"16,2 6-52-16,-3 6-40 0,1 8-3 16,-5 7-2-16,-2 11-2 0,-4 10-4 15,-6 8-1-15,0 12-2 0,-3 4-1 16,2 6-5-16,0-3-3 0,5 1-3 15,8-1-3-15,4-2-3 0,9-8-1 0,7-2-2 16,8-7-2-16,6-8-3 16,8-5-4-16,-1-7-4 0,1-10-4 0,3-9-13 15,-3-5-10-15,-2-6-101 0,-4-11-105 16,1-4-258-16</inkml:trace>
  <inkml:trace contextRef="#ctx1" brushRef="#br0" timeOffset="55260.18">18394 7688 536 0,'0'-7'114'0,"-5"7"2"16,-3 12-95-16,-8 11-7 0,0 8-3 15,-7 10 0-15,-4 9 1 0,-3 5 0 16,-2 2 2-16,0 0 1 0,4-6 1 16,3-2 1-16,-1-6 0 0,9-10 0 15,1-3-1-15,3-10-2 0,9-4-1 16,4-6-3-16,0-5-2 0,8-9-3 16,6-5-1-16,5-11 0 0,8-2-1 15,4-9 0-15,10-2-1 0,1-11 0 0,8-6-1 16,-2 0 0-16,2-4 0 0,-2 2-1 15,-2-5 1-15,-10 7 0 0,-1 3-1 16,-7 12 1-16,-7 7-2 0,-9 7-6 16,-7 7-12-16,-5 10-19 0,-9 8-45 15,-9 7-65-15,-4 7-105 0,-10 6-231 16</inkml:trace>
  <inkml:trace contextRef="#ctx1" brushRef="#br0" timeOffset="55510.48">18285 8093 533 0,'0'0'124'0,"10"6"3"16,-2-6-80-16,5 0-15 0,1 0 0 16,0 0 2-16,-2 0-3 0,3 0-3 15,-2 0-2-15,-3 0-5 0,0 0-3 0,-4 0-1 16,-1 6-2-16,-2 0-1 16,-3 4 0-16,0 1-2 0,-3 0 1 0,-2 1-2 15,1 1-1-15,1 0-1 0,-1-2-3 16,4-3-1-16,-4-1-1 0,4-3 0 15,0 0 0-15,0-4-2 0,0 0-5 16,0-8-10-16,0 0-11 0,-5-5-13 16,3-4-13-16,2 1-13 0,-6-5-14 15,1-3-89-15,-1-2-100 0,3 4-228 16</inkml:trace>
  <inkml:trace contextRef="#ctx1" brushRef="#br0" timeOffset="55757.43">18316 7974 409 0,'-8'0'113'0,"-1"5"7"16,1-5-35-16,5 6-31 0,-3-6-5 15,6 8-4-15,-7-2-5 0,7 1-6 16,0-2-4-16,0 4-5 0,7 0-2 0,-4 5-3 16,5-6 0-16,1 4-2 0,2 0-1 15,0 3-1-15,2 1-1 0,-1 0-2 16,0 3-1-16,0-3-3 0,-1 3-1 16,-1 2-1-16,0-3-2 0,2-3-2 15,1-2 0-15,0-2-2 0,0-1 1 16,2-4-1-16,-1-2 0 0,-3-4 0 15,-3 5 0-15,0-5-2 0,-2 3-2 16,-1-3-4-16,-5 0-7 0,3 0-11 16,-3 0-10-16,0-3-9 0,0 3-13 0,0-4-56 15,0 4-51-15,0-6-99 0,0 6-211 16</inkml:trace>
  <inkml:trace contextRef="#ctx1" brushRef="#br0" timeOffset="56011">18519 8518 598 0,'0'4'139'0,"0"-4"6"0,8-6-89 16,1-6-15-16,8-3 0 0,4-6-1 16,6-12-7-16,5-7-5 0,4-8-7 0,8-8-8 15,2-5-6-15,3-12-3 16,0-9-3-16,-4 1 0 0,-7-7-1 15,-4 0-1-15,-8-2 1 0,-9 1-1 0,-8 10 0 16,-6 7-3-16,-3 9-8 0,0 14-12 16,-8 9-11-16,3 11-13 0,-1 12-14 15,0 8-104-15,-1 9-113 0,1 0-256 16</inkml:trace>
  <inkml:trace contextRef="#ctx1" brushRef="#br0" timeOffset="57213.13">19373 7994 490 0,'-10'0'115'0,"-2"0"2"0,5 0-78 16,-2 5-14-16,2-5-5 0,3 0-3 16,-2 0-7-16,6 0-4 0,-3 0-1 15,3 0-2-15,0 0 0 0,5 0-1 16,0 0 0-16,-2-5 2 0,-3 5 4 16,4 0 2-16,-4 0 2 0,0 0 1 15,-7 0-1-15,2 7 1 0,-2-2-3 16,-1-5-3-16,1 5-3 0,-1 0-1 15,2-2-2-15,2-3-1 0,4 0-1 0,0 0 1 16,0 0-1-16,4 0 0 0,0-5 1 16,3 0 0-16,-4-3 0 0,3 1 1 15,-6-1 1-15,0-2 1 0,0 1 1 16,-6-1 2-16,0 3 1 0,-4 3 1 16,2 4 0-16,-3 0-1 0,0 3-1 15,3 4-3-15,-2 3-4 0,4 0-5 16,3 0-7-16,3 3-9 0,7-5-11 15,2 3-12-15,4-4-98 0,10-7-104 0,2 0-246 16</inkml:trace>
  <inkml:trace contextRef="#ctx1" brushRef="#br0" timeOffset="57687.44">19850 7857 570 0,'-10'6'123'0,"0"7"2"0,-3 4-101 16,-3 10-7-16,-4 7-1 0,0 12-2 16,-6 5-2-16,0 6-2 0,1 7-1 15,-1 7-2-15,-2 0-2 0,1 0-3 16,2-5-1-16,-1-4 1 0,2-3-1 16,-1-9 0-16,5-9-1 0,0-5 1 15,7-9-1-15,2-3 0 0,3-6-1 16,6-7-1-16,2-5 0 0,0-6 0 0,2 0 0 15,4-10-1-15,-1-5 0 0,2-6-1 16,1-6-1-16,4-9-1 0,2-9-2 16,5-12-3-16,4-11-2 0,7-6 1 15,3-7 1-15,4-1 1 0,3-4 1 16,2 6 4-16,1 8 5 0,4 9 4 0,-4 11 3 16,0 12 2-16,-4 11 0 0,-2 13 0 15,-3 12 0-15,-3 8-2 0,-10 7-3 16,-1 8-2-16,-8 6-1 0,-6 2 1 15,-6 2 1-15,-6 1 3 0,-6-1 1 16,-8-1 5-16,-2-3 4 0,-8 0 4 16,-1-3 2-16,-5-4 0 0,0-2-1 15,0-2-1-15,3-6-4 0,0-2-5 0,6-1-6 16,3-5-3-16,8 0-3 0,3-5-4 16,5-2-4-16,3 0-6 0,5-3-8 15,0 2-9-15,0-2-13 0,0 0-106 16,7 3-112-16,0 0-270 0</inkml:trace>
  <inkml:trace contextRef="#ctx1" brushRef="#br0" timeOffset="59188.6">20101 8321 437 0,'-8'-7'101'0,"0"1"3"16,2 1-73-16,2 2-4 0,1-1 0 16,3 4-1-16,-4-3-3 0,4 3-3 15,4 0 0-15,-1-5-3 0,1 5 0 16,6 0-2-16,2-3-1 0,5 3 0 15,2 0-2-15,2-4-1 0,4 4-2 16,1-5-3-16,2 5-2 0,-1 0-2 16,0 0 0-16,-1 0-1 0,0 0 1 15,-8 0-1-15,-3 0 1 0,-4 0 4 0,-8 0 1 16,-5 0 2-16,-9 12 0 0,-4 0 1 16,-4 2 1-16,-7 4 0 0,-1 5-2 15,1 3-1-15,2 1-1 0,4 1-2 16,4-4 0-16,6 1-2 0,7-3-2 15,3 0-2-15,7-5 0 0,6-3 0 16,7-4 0-16,7-2 0 0,10-5-1 16,3-3 1-16,4-3-1 0,-1-3-1 15,2-2 0-15,-5-5-1 0,-6 0-1 0,-7-1 2 16,-7-3-1-16,-2-1 1 0,-10 1 1 16,0-1 1-16,-8 2 2 0,0 2-1 15,-5 3 1-15,-5 3 0 0,-4 4 1 16,-5 4 0-16,0 4 2 0,-5 4-1 15,0 4 1-15,-2 2 0 0,8 2 0 16,-2 1-1-16,9 2 0 0,5 0-2 0,6 0 0 16,8-1-1-16,6-1 1 0,7-1-1 15,5-2 0-15,1-4-1 0,6-2-1 16,1-8-3-16,2 0-6 0,-2 0-7 16,-2-6-5-16,-3-1-9 0,-2 2-8 15,-3-1-11-15,-5 2-94 0,-3 0-95 16,-4 0-235-16</inkml:trace>
  <inkml:trace contextRef="#ctx1" brushRef="#br0" timeOffset="59502.88">21296 7990 571 0,'0'0'124'0,"-7"7"3"0,4 3-98 16,-7 7-12-16,2 6-2 0,-5 4 1 15,-2 7-2-15,-4 2-1 0,-5 2-3 0,4 5-1 16,-1 1-2-16,-1 1-2 0,3-1-2 15,1-2-1-15,3-4-3 0,2-2-2 16,2-10-4-16,4-4-6 0,0-4-10 16,4-7-10-16,3-2-16 0,-4-3-87 15,4-6-97-15,-6 0-231 0</inkml:trace>
  <inkml:trace contextRef="#ctx1" brushRef="#br0" timeOffset="59681.21">20877 8432 548 0,'-11'-10'132'0,"8"1"2"15,3 2-85-15,7 4-11 0,6 3-5 16,10-6-7-16,8 6-8 0,7 0-3 16,4-4 0-16,3 4-4 0,0 0-4 15,-2 0-6-15,-3 0-5 0,-5 0-5 16,-4 4-6-16,-4 0-5 0,-1 0-7 16,-1-4-5-16,-3 0-5 0,-2 3-5 15,0-3-7-15,3 0-84 0,-7-5-89 0,4 1-215 16</inkml:trace>
  <inkml:trace contextRef="#ctx1" brushRef="#br0" timeOffset="60126.17">21557 8376 459 0,'0'-2'116'0,"0"-4"6"0,0 0-64 0,-4 1-12 16,-1-1 0-16,1 4-3 0,-2 2-5 16,-5-4-5-16,-1 4-6 0,-5 6-5 15,-6 0-6-15,3 5-4 0,-7 2-6 16,1 3-2-16,-1 0-2 0,4-1-2 15,4 3-2-15,1-1-2 0,6-2-3 16,5 0-2-16,7-4-1 0,0 2 0 16,7-2 0-16,9-7 2 0,5-4 1 15,5 0 2-15,3 0 3 0,4-10 1 16,1-3 0-16,-2-3 1 0,-5-1-1 16,-2 1 1-16,-7 0 1 0,-6 1 3 0,-3 2 5 15,-7 3 6-15,-2 4 2 0,0 6 3 16,-3 0 0-16,-5 5 0 0,-1 5-3 15,-1 3-5-15,-3 3-5 0,0 3-4 16,2 0-4-16,-2 0-2 0,5 2-1 16,3-5-3-16,5 2-2 0,0-4-2 15,10-2-1-15,4-1-2 0,2-5 0 0,8-4-1 16,4-2-1-16,4-5-2 0,3-3 0 16,1-2 0-16,1 0 2 0,-4-1 1 15,-1 3 3-15,-6 2 2 0,-7-1 7 16,-9 7 6-16,-4 0 3 0,-6 0 2 15,-2 0-1-15,-5 7 1 0,-4 0-1 16,4 0-5-16,-1 3-5 0,0 1-6 16,2-1-7-16,1 2-9 0,5-2-11 0,0-2-99 15,0 0-101-15,7-2-247 0</inkml:trace>
  <inkml:trace contextRef="#ctx1" brushRef="#br0" timeOffset="60359.49">21948 8318 574 0,'-18'-10'129'0,"1"2"1"16,1 4-77-16,4 4-40 0,4 0-7 15,2 0-2-15,6 4-2 0,0-4-1 16,0 4-1-16,13-4 0 0,-6 0 0 16,3 0 0-16,-1-3 1 0,-1 3 6 15,-3 0 8-15,-5-4 5 0,0 4 4 16,0 4 2-16,-7 2 2 0,-5 0-2 15,-1 3-7-15,-1-1-12 0,2 2-18 16,2 1-15-16,1-2-21 0,5-1-110 0,4-2-122 16,7-1-286-16</inkml:trace>
  <inkml:trace contextRef="#ctx1" brushRef="#br0" timeOffset="60660.13">21954 8560 545 0,'21'-7'131'0,"4"-3"5"0,3-3-80 15,7-5-22-15,3-5-5 0,-1-3-6 16,2-5-10-16,-2-4-3 0,-1 0-5 16,4-3-3-16,-5 1-1 0,-2-4 0 15,-2 2-1-15,-7 1 0 0,-2 4 0 16,-10 3 0-16,-4 5 2 0,-8 6 1 16,0 6 1-16,-13 10 3 0,-4 4 0 15,-6 11 1-15,-5 6 1 0,-3 8-1 16,-7 8-1-16,0 9-1 0,1 7-2 15,4 4-1-15,0 6 0 0,9-1-2 16,2-3 2-16,7-6-1 0,8-4 1 0,7-7-1 16,0-12 1-16,12-8 0 0,5-5-1 15,5-9 0-15,6-4 0 0,3-9-5 16,3 1-12-16,2-9-12 0,4 3-15 16,-4-3-113-16,-2-2-119 0,-5 1-290 15</inkml:trace>
  <inkml:trace contextRef="#ctx1" brushRef="#br0" timeOffset="62656.39">1995 10178 370 0,'-6'3'96'15,"6"1"5"-15,-8-4-40 0,8 0-25 16,-4 0-3-16,4 0-2 0,0-6-2 15,-5 1-3-15,5-2-1 0,0-3-1 16,-5-1 0-16,5-1 0 0,-7 0 0 16,3 2 1-16,-4 2-2 0,-1 3-2 15,1 5-2-15,-5 10-3 0,0 3-4 0,-3 9-4 16,0 8-3-16,-2 9-2 0,-1 6-2 16,2 4 0-16,1 1-1 0,5-1 0 15,1-6 0-15,10-5 0 0,0-12-1 16,10-10 0-16,4-11-1 0,3-13 1 15,5-12-1-15,2-14-2 0,6-9 1 16,4-12 0-16,5-7 0 0,7-4 0 0,0-5 0 16,-2-3 1-16,-1-1 1 0,-7 0 1 15,-6 4 0-15,-4 0 0 0,-10 6 0 16,-5 11 1-16,-4 11-1 0,-1 13 0 16,-6 9-1-16,0 13 0 0,-8 13 0 15,-4 11 0-15,-1 12 0 0,-3 16 0 16,-2 12 0-16,-2 10 1 0,1 7 0 15,2 5 1-15,1-1 1 0,2-4 2 16,5-7 1-16,5-5 1 0,8-11 2 16,5-7 0-16,10-11-1 0,3-10-1 0,9-12-2 15,4-10-6-15,1-9-9 0,-1-8-10 16,-1-1-18-16,-1-4-112 0,-1 1-119 16,-4 2-290-16</inkml:trace>
  <inkml:trace contextRef="#ctx1" brushRef="#br0" timeOffset="63172.66">2929 9754 508 0,'0'-12'116'0,"2"4"2"0,-2 8-76 16,0 4-20-16,0 9-6 0,-2 10 0 15,-3 7-2-15,-3 10-3 0,-5 7-1 16,-1 5-1-16,-5 1-2 0,-4 2-1 16,-1 0 0-16,-4-4 1 0,0-2 2 15,4-2 1-15,-1-5 2 0,3-6 0 0,5-7-1 16,3-9 0-16,2-7-1 0,0-7-2 15,5-11-1-15,-1-7-3 0,2-5-1 16,6-4-1-16,0-3 0 0,6-6-1 16,6-2-1-16,-2-1 1 0,8 3-2 15,1-1-2-15,3 0-5 0,4 2-5 16,0 1-5-16,1 1-10 0,-1-3-9 0,4 4-12 16,-3-1-92-16,0-1-98 0,5 4-235 15</inkml:trace>
  <inkml:trace contextRef="#ctx1" brushRef="#br0" timeOffset="63390.79">3223 9735 489 0,'0'0'112'0,"0"0"3"0,-8 0-74 0,3 9-20 16,-3 9-4-16,-5 5-1 0,-2 5 0 16,-5 10 0-16,-4 4 2 0,-3 5 2 15,0 2 2-15,-1-1 1 0,3-2-1 16,6 1 0-16,5-7-3 0,3-4-3 15,9-5-4-15,8-9-3 0,6-6-3 16,4-7-4-16,9-9-7 0,3-5-7 16,4-6-6-16,1-4-7 0,-1-3-11 15,-4 1-9-15,-2-1-11 0,-2 0-86 0,-7 4-93 16,-6 2-225-16</inkml:trace>
  <inkml:trace contextRef="#ctx1" brushRef="#br0" timeOffset="63612.39">2890 10122 487 0,'-24'-13'120'0,"5"-5"3"0,3-10-61 0,3-4-27 15,4-9-3-15,4-2-1 0,5-3-2 16,5 2 0-16,4 4 1 0,4-1 2 16,6 8 0-16,1 6 0 0,12 1 0 15,5 4-2-15,12 3-3 0,6 1-3 16,4 4-5-16,2 0-4 0,-1 4-6 15,-1 2-8-15,-8 2-8 0,-8 1-15 16,1 0-19-16,-9 5-20 0,4-4-116 16,-5 4-132-16,-1 0-305 0</inkml:trace>
  <inkml:trace contextRef="#ctx1" brushRef="#br0" timeOffset="64276.7">3459 10226 478 0,'0'-4'112'0,"7"-3"4"15,-7 1-71-15,2 1-18 0,3 0-1 16,-3 0 1-16,3-1-3 0,0 0-3 16,1 0-2-16,2-1 0 0,-1-1 0 15,0 0 0-15,-2-1-1 0,-2 2 1 16,-3 0 1-16,0 1-1 0,-8 1-1 16,0 5-3-16,-4 0 0 0,-6 10-2 15,-2 1-2-15,0 8-2 0,-2 7-1 0,-3 4-2 16,-1 10 0-16,5 4-3 0,2-3 0 15,7 7-2-15,8-6 0 0,4-4-1 16,14-5-1-16,6-10 0 0,2-5-2 16,10-10-1-16,7-8-2 0,2 0-4 15,4-7-6-15,2-4-7 0,-2-3-7 16,-3-1-11-16,-3 0-11 0,-6 1-104 16,-4-2-110-16,-6-1-262 0</inkml:trace>
  <inkml:trace contextRef="#ctx1" brushRef="#br0" timeOffset="64805.56">3904 10197 491 0,'0'-4'109'16,"0"-2"2"-16,0 3-78 0,0-1-12 0,-3 4 0 16,3-5 1-16,0 5-2 0,0-5-1 15,0 5 0-15,0 0-1 0,-4 0-2 16,4 0-1-16,0 0-1 0,0 0 0 16,0 0-1-16,-6 0-2 0,6 0-2 15,0 0-2-15,-2 4 0 0,2-4-2 16,-5 5-1-16,5-5 0 0,-6 3 0 15,4-3-1-15,-3 5-1 0,2-5 0 16,-7 6 1-16,3-3 0 0,-6 4 2 16,-1 4 3-16,-1 3 3 0,-7 4 4 0,3 8 1 15,-1 5 1-15,3 5-1 0,4 3-2 16,0-2-4-16,10 1-3 0,3-3-3 16,10-7-2-16,2-5-2 0,7-9 0 15,2-5-1-15,6-9 0 0,0-5 0 16,4-7 0-16,-3-7-1 0,2-4-1 15,-2-5 1-15,-2-2 0 0,-4-3 0 16,-2 1 1-16,-6 2 0 0,-9 5 0 16,-5 1 1-16,-13 4 1 0,-1 4-1 0,-9 4 0 15,-2 3 0-15,-1 5 0 0,-4 4 0 16,3 0-3-16,-2 7-6 0,1 3-8 16,4 2-10-16,3 1-9 0,4 4-13 15,8 2-12-15,9-1-98 0,0-3-103 16,12 2-243-16</inkml:trace>
  <inkml:trace contextRef="#ctx1" brushRef="#br0" timeOffset="65098.43">4204 10299 559 0,'8'-7'138'0,"-8"7"7"0,0 0-90 16,-8 13-5-16,-2 3-6 0,-2 3-12 15,-2 6-8-15,3 3-8 0,2 0-8 0,5 1-5 16,4-5-2-16,4-3-1 0,7-4 0 15,5-5-1-15,3-4 0 0,2-8 0 16,5-6 0-16,1-2-1 0,-1-7 1 16,-1-6-1-16,-4 0 0 0,3-5 0 15,-7-3 0-15,0-1 0 0,-9 3 1 16,-2-4 0-16,-6 3 0 0,-6 3 0 16,-5 3 2-16,-6 5 0 0,-8 9 1 15,1 8 0-15,-5 0 0 0,-4 11 0 16,1 5-5-16,1 5-6 0,2 0-9 15,3 2-9-15,11-4-15 0,7 2 87 0,8-2-197 16,9-7-119-16,9-5-316 0</inkml:trace>
  <inkml:trace contextRef="#ctx1" brushRef="#br0" timeOffset="65519">4607 10119 571 0,'-13'3'140'16,"-7"7"3"-16,-4 9-89 0,-1 6-14 15,1 12-8-15,1 8-9 0,0 9-9 16,4 6-6-16,3 8-3 0,0 7-3 16,-1 6 0-16,-1 3-3 0,-2 2-2 15,0-5-2-15,2-4-1 0,1-4 1 16,0-9 0-16,7-10 0 0,-1-12 1 16,3-8 2-16,6-10 1 0,2-11 0 15,0-13 0-15,0-8-2 0,10-11-3 16,2-13-2-16,1-12-3 0,2-15 0 0,1-8-2 15,4-13 0-15,1-5 1 0,-1-8 3 16,2-5 3-16,3 1 2 0,8 9 4 16,0 8 6-16,5 12 3 0,-1 12 4 15,5 14 1-15,-3 15 1 0,-4 10-1 16,-9 12-3-16,0 5-3 0,-10 7-3 16,-4 8-2-16,-9 6-2 0,-3 5 0 0,-5 10 0 15,-5 1 0-15,-6 4 0 0,-3-1 2 16,-5-2 4-16,2-5 1 0,-4-5 2 15,-2-8 1-15,2-7 0 0,2-7 0 16,2-6-2-16,5-13-5 0,1-1-5 16,5-5-9-16,3-3-7 0,3 0-9 15,0 0-13-15,5 0 43 0,5 1-158 16,4 2-114-16,2 3-297 0</inkml:trace>
  <inkml:trace contextRef="#ctx1" brushRef="#br0" timeOffset="66155.91">1846 10816 520 0,'-10'-4'122'0,"1"-1"7"0,4 5-86 0,5-6-6 16,0 6-4-16,4-6 0 0,6 1-4 16,3 0-4-16,10 1-2 0,8-2-1 15,14 6-1-15,13 0 0 0,14 0-2 16,13 9 0-16,15 0-2 0,19-1-2 16,6 3-2-16,13-5 0 0,9-6 1 15,6 0 2-15,12-6-2 0,6-5 1 16,-5-1 0-16,11-9-1 0,-5-2-2 15,-6 3-4-15,-1-4-3 0,-5 5-2 0,-15 1-1 16,-10 3-1-16,-17 4 0 0,-15 1-1 16,-12 4 1-16,-19 6-1 0,-17 4-1 15,-17-4-3-15,-12 7-9 0,-14 1-19 16,-12 0-25-16,-19 0-126 0,-4-2-140 16,-7-2-339-16</inkml:trace>
  <inkml:trace contextRef="#ctx1" brushRef="#br0" timeOffset="67721.85">2057 11564 455 0,'0'-13'107'16,"0"-3"5"-16,0 0-58 0,0-2-25 16,-5 0-2-16,1-1 0 0,-3-1 1 15,-2 2-1-15,-2 4-2 0,-4 3-1 0,1 7-3 16,-3 4-1-16,1 10-4 0,-3 8-1 15,4 8-4-15,-4 8-3 0,-2 3-2 16,5 7-3-16,-6 2-1 0,5 1-1 16,0-3-1-16,4-3 0 0,5-2-1 15,8-8 0-15,0-6 0 0,8-11 0 16,6-14 0-16,5-6 0 0,1-15 0 16,6-10 0-16,4-8-1 0,5-8 1 15,0-4-1-15,7-6 0 0,0-5 0 0,-5-1 0 16,-1-1 1-16,-6-3 0 0,-6 4 0 15,-4 3 0-15,-7 9 1 0,-3 8 0 16,-3 10 0-16,-7 13-1 0,0 7 1 16,-3 13-1-16,-6 14 1 0,-2 9-1 15,-4 12 1-15,-7 14 0 0,0 14 1 16,0 6-1-16,-3 6 1 0,-3 3 0 16,2 1-1-16,3-7 1 0,7-2-1 0,8-12 1 15,8-7-1-15,8-10 0 0,9-12 0 16,12-11-1-16,3-15-4 0,1-11-8 15,1-8-12-15,-1-3-11 0,1-5-107 16,-7 3-110-16,-3 1-268 0</inkml:trace>
  <inkml:trace contextRef="#ctx1" brushRef="#br0" timeOffset="69389.72">2951 11346 500 0,'0'-17'118'0,"0"4"3"0,0 4-78 0,-5 5-14 16,5 4-4-16,-3 0-3 0,-2 15-6 15,-3 7-4-15,0 13-3 0,-3 9-2 16,-4 11-3-16,-2 12-1 0,-4 10-1 15,-4 6-2-15,1 6 1 0,-6-3-1 16,4 0 0-16,-1-5-1 0,1-8 1 16,4-6-1-16,3-9 1 0,0-9 0 15,6-9 0-15,4-9 1 0,1-8-1 0,8-9 1 16,0-9 0-16,0-13 0 0,8-10 0 16,0-12 0-16,5-5-1 0,0-11 1 15,1-8-2-15,1-8-1 0,4-7-1 16,0-5 0-16,1-5-1 0,4 1 0 15,2 2 1-15,2 6 2 0,-2 10 3 16,1 11 1-16,1 12 2 0,2 13 1 16,-3 11 0-16,0 7 0 0,-5 12 0 0,-2 7-2 15,-2 9-1-15,-9 6-1 0,-5 6 1 16,-8 1-2-16,-4 5 1 0,-6 1 1 16,-3 1 3-16,0-2 4 0,-3-1 1 15,0-5 1-15,0-7 1 0,3-4-1 16,-2-11-2-16,5-5-3 0,1-7-3 15,4-12-3-15,-2-5 0 0,3-6-2 16,3-2-2-16,3-3-2 0,-3 1-3 16,5 2-3-16,0 5-5 0,0 3-7 0,5 4-11 15,0 6 3-15,0 3-112 0,6 4-105 16,1-3-264-16</inkml:trace>
  <inkml:trace contextRef="#ctx1" brushRef="#br0" timeOffset="70407.81">3361 11683 445 0,'0'0'112'15,"-2"0"5"-15,2 0-57 0,-5 0-19 16,5 0-5-16,-6 0-2 0,6 0-4 0,-5 0-7 16,5 0-4-16,0 0-5 0,-3-5-3 15,3 5-4-15,-6 0-2 0,6-5-1 16,-6 5 0-16,4-3 1 0,-3 3 0 15,-1-4 0-15,0 4 1 0,-1 0 0 16,1 0 0-16,2 0 1 0,-2 0-1 16,0 0 0-16,-1 0 0 0,2 4-2 15,0-4-1-15,3 6 0 0,2-6-1 16,0 5-1-16,0-5 0 0,0 0-1 16,0 0 1-16,2 3-1 0,3-3 0 0,1 0 1 15,2 0 0-15,2 0-1 0,0 0 1 16,8 0-1-16,1-3 1 0,-2 3-1 15,7-5 1-15,-2 5-1 0,1-5 0 16,-1 5 0-16,3-5 1 0,-3 1-1 16,-3 1 0-16,1 3 0 0,-7-4 0 15,-1 4 0-15,-5-4 0 0,-7 4 1 16,-6 0-1-16,-3 6 0 0,-3-3 0 0,-6 5 1 16,-1-1-1-16,-2 7 1 0,-1 0 1 15,3 3 3-15,0 0 1 0,-1 7 1 16,2 2 0-16,5 8 0 0,0-2-1 15,5 2-1-15,6-1-3 0,2 1-3 16,9-7-2-16,3-7-2 0,9-7 0 16,6-13-2-16,6 0-1 0,6-17-1 15,6-2 2-15,1-6 0 0,2-6 2 16,-2-2 1-16,0 2 1 0,-2 1 1 0,-10 0 2 16,-7 4 0-16,-6 2 1 0,-8 7 2 15,-6 4 3-15,-7 1 2 0,-13 3 3 16,-1 9 0-16,-8 7 3 0,-3 7-1 15,-3 5-2-15,-2 6-2 0,2 4-3 16,4 4-2-16,4 1-1 0,11-3-2 16,2-4-1-16,10-3 0 0,8-6-3 15,9-8-4-15,6-7-8 0,6-3-9 0,3-12-8 16,1 0-13-16,1-4-11 0,1-1-103 16,2-4-107-16,-1 0-253 0</inkml:trace>
  <inkml:trace contextRef="#ctx1" brushRef="#br0" timeOffset="70577.64">4186 11707 481 0,'-11'12'121'0,"-3"3"1"16,-1 4-32-16,1 6-69 0,2 2-6 15,-1 2 0-15,1-1-4 0,2-1-5 16,3-4-9-16,7-4-13 0,0-7 77 0,4-8-188 15,5-10-115-15,6-6-313 0</inkml:trace>
  <inkml:trace contextRef="#ctx1" brushRef="#br0" timeOffset="70754.73">4254 11583 561 0,'-9'0'137'0,"-1"0"4"16,-2 0-60-16,4 6-48 0,1-6-9 0,1 4-2 15,-1-4-6-15,5 3-6 0,2-3-10 16,0 0-11-16,6 4-11 0,2-4-12 16,-2 6-10-16,-2 2-12 0,0 3-90 15,0 1-97-15,-4 2-226 0</inkml:trace>
  <inkml:trace contextRef="#ctx1" brushRef="#br0" timeOffset="71047.06">4221 11787 421 0,'0'4'112'0,"0"-4"2"16,4 0-30-16,0 0-51 0,1-4-11 15,2-3-6-15,2-5-4 0,6-3-4 16,0-4-2-16,3 0-2 0,-2-2-2 16,4-2-4-16,-3 1-6 0,-3 5-3 15,-4 0-3-15,-3 3-2 0,0 2 1 16,-3 4 0-16,-4 2 4 0,4 2 5 16,-4 1 5-16,0 3 4 0,0 0 6 15,-5-4 4-15,5 4 4 0,-5 0 2 0,5 0 1 16,0 0-1-16,0 0-2 0,0 0-4 15,0 0-4-15,0 0-3 0,0 0-3 16,0 0-3-16,0 4-4 0,0-4-4 16,0 4-5-16,0-4-3 0,-3 7-2 15,3-7-2-15,-3 6 1 0,3-6 3 16,-6 7 4-16,3-7 4 0,-2 4 0 16,2-4-3-16,-3 4-1 0,-4-1-94 15,2-3-87-15,0 9-226 0</inkml:trace>
  <inkml:trace contextRef="#ctx1" brushRef="#br0" timeOffset="71475.21">4033 11733 503 0,'-8'-8'116'0,"8"-5"1"0,4-2-76 15,7-6-21-15,7 0-5 0,7-3-3 16,7-6-1-16,1-3 0 0,0-3 4 15,0 0 4-15,1 0 4 0,-3-1 2 16,-4 6 3-16,-6 4 1 0,-3 8-1 16,-1 5-2-16,-8 6-3 0,-7 8-1 15,-2 10-3-15,-6 6-3 0,-5 7-3 16,-5 7-3-16,-4 7-2 0,0 4-4 16,-4 4-2-16,-4 1-1 0,1 3-2 0,-2-1-1 15,-1 1-2-15,3-2-1 0,1-1-2 16,4-6 0-16,3-5 0 0,6-9-2 15,5-5 1-15,2-11 0 0,6-6-1 16,-5-8 1-16,5-6-2 0,0-3 1 16,-3-8-1-16,3-2 3 0,-8-2 0 15,4-1 2-15,0-1 2 0,-3 1 1 16,5 4 2-16,-3 5 3 0,5 2 0 0,0 4 1 16,7 3 0-16,6 5 1 0,6 3 0 15,7 0-1-15,6-3-1 0,1 3-1 16,2 0-2-16,1 0-4 0,0-4-9 15,-3-1-6-15,-5 5-7 0,2-6-11 16,-3 3-10-16,-3-1-104 0,-1 1-105 16,0 3-253-16</inkml:trace>
  <inkml:trace contextRef="#ctx1" brushRef="#br0" timeOffset="71959.39">4503 11694 576 0,'0'-14'136'0,"9"0"4"0,-9-1-85 15,3 1-14-15,-3 0 0 0,-3 0-1 16,-5 5-4-16,-2 2-1 0,-3 3-4 16,-3 4-5-16,-1 5-6 0,-3 4-6 15,-3 6-4-15,0 4-4 0,0 3-3 16,0 5-3-16,1-1-4 0,7 2-3 15,2 0-6-15,6 0-5 0,7-2-4 16,7-5-4-16,7-9-1 0,2-6 0 0,8-6 3 16,3-11 4-16,3-5 5 15,-1-3 5-15,3-1 4 0,-4-1 4 0,0 3 4 16,-9 5 7-16,-4 3 8 0,-7 3 5 16,-8 7 5-16,-12 5 2 0,-2 4 1 15,-2 4-2-15,-1 5-7 0,-1 2-7 16,1 4-5-16,8 0-5 0,4-1-5 15,5 1-2-15,3-4-4 0,5-4-2 0,5-4-4 16,9-5-3-16,1-7-4 0,4 0-1 16,3-12-2-16,3-2 0 0,-2-7 2 15,0-1 2-15,-6 0 5 0,-3 3 3 16,-5 2 4-16,-7 3 7 0,-5 4 6 16,-5 7 3-16,0 3 0 0,-3 0 1 15,-5 4-2-15,4 3-3 0,0 3-9 16,1 4-9-16,-2-2-12 0,5 2-13 15,0-1 8-15,0-3-119 0,0-6-109 0,6-4-265 16</inkml:trace>
  <inkml:trace contextRef="#ctx1" brushRef="#br0" timeOffset="72106.86">4818 11592 562 0,'-14'0'134'0,"0"0"1"16,-1 0-54-16,5 3-65 0,4-3-9 15,2 8-10-15,4-3-14 0,0 3-14 16,0 2-16-16,0 3-88 0,4-1-101 16,-1 5-230-16</inkml:trace>
  <inkml:trace contextRef="#ctx1" brushRef="#br0" timeOffset="72359.75">4834 11772 502 0,'14'-3'128'0,"-1"-8"1"0,0-6-61 0,5-4-32 15,4-6-9-15,0-6-7 0,8-4-5 16,3-2-2-16,-2-2 0 0,8-5-1 15,1-2-1-15,-4 0-2 0,-1 2-1 16,-7 5-2-16,-8 2 2 0,-4 10 5 16,-11 9 2-16,-13 9 2 0,-7 11 2 15,-7 13 0-15,-7 10 1 0,-5 8-5 16,-2 9-4-16,3 10-3 0,4 6-2 16,2 3-2-16,2 2-2 0,11 0 0 15,1-1-2-15,9-4 1 0,4-6-1 0,3-6 0 16,9-10 0-16,8-11-1 0,5-5-3 15,2-11-6-15,5-14-12 0,4-8-11 16,0-5-17-16,2-2-115 0,-9-7-124 16,-6-1-294-16</inkml:trace>
  <inkml:trace contextRef="#ctx1" brushRef="#br0" timeOffset="75826.67">5901 10550 560 0,'-9'-5'130'0,"9"2"3"0,-8 3-84 15,8-5-21-15,0 5-4 0,8 0-2 16,1-5-2-16,2 5 0 0,5-4-2 16,10 4 0-16,2-7 0 0,5 7-3 15,8-3-1-15,2 3-3 0,0-6-2 16,2 6-2-16,-7 0-2 0,2 0-1 16,-5 0-2-16,-8 0-1 0,-4 4 0 0,-2-4-4 15,-7 3-7-15,-6-3-9 0,-3 5-11 16,-5-5-15-16,-8 5-11 0,-4 0-103 15,-6 0-109-15,-3 5-251 0</inkml:trace>
  <inkml:trace contextRef="#ctx1" brushRef="#br0" timeOffset="76013.17">6013 10728 517 0,'-19'17'126'0,"0"-4"5"16,7 1-80-16,6-5-8 0,3-1-3 15,3-3-5-15,8 1-1 0,4-3-4 16,8-3-1-16,1 0-2 0,8 0-2 15,9-3-4-15,0-2-4 0,3 2-4 16,-1-4-3-16,0 7-4 0,-1-6-3 16,-1 6-1-16,-10 0-4 0,-1 0-13 0,-7 0-19 15,-7 0 98-15,-3 0-230 0,-2 0-144 16,-8-4-387-16</inkml:trace>
  <inkml:trace contextRef="#ctx1" brushRef="#br0" timeOffset="77316.37">7073 10737 464 0,'15'-28'114'0,"4"-1"2"0,2-2-55 16,-3 3-35-16,1-5-4 0,-5-2-1 16,-5 0-3-16,-9-2-4 0,0 5-1 15,-17 2 0-15,-9 8-2 0,-6 8 1 16,-1 14-1-16,-1 10 0 0,-3 12-1 15,3 8-2-15,1 7-2 0,5 7-1 16,3 2-1-16,3 2-2 0,2-4-1 0,9-4-1 16,5-3 1-16,11-4-1 15,6-7-1-15,6-10 1 0,8-10 0 0,2-6-1 16,5-7 1-16,1-11-1 0,0-4 1 16,1-2-1-16,-3 1 1 0,-4 1 0 15,-4-1 0-15,-5 3 0 0,-5 4 0 16,-6 5 2-16,-7 0 2 0,-6 6 1 15,-8 5 2-15,3 0 1 0,-4 11 0 16,0 7 0-16,-3 5-1 0,5 6-2 0,0 5-1 16,11 5-1-16,2 2-1 0,8-3-1 15,4 2-1-15,8-9 1 0,1-4-1 16,9-6 0-16,-1-8 0 0,8-7 0 16,1-6-10-16,0-13-7 0,0-4-13 15,-3-3 15-15,-2-6-132 0,0 0-114 16,-3-3-284-16</inkml:trace>
  <inkml:trace contextRef="#ctx1" brushRef="#br0" timeOffset="77491.39">7630 10553 568 0,'-7'0'133'0,"7"0"3"0,5 0-68 0,10 5-38 15,7-5-4-15,8 0 0 0,4 0-1 16,5-3-1-16,2-2-3 0,-2-1-3 15,-1 0-6-15,-4 0-4 0,1 0-5 16,-6 4-11-16,-5 2-16 0,-4-6-17 16,-5 6-116-16,-1 0-125 0,-6-6-304 15</inkml:trace>
  <inkml:trace contextRef="#ctx1" brushRef="#br0" timeOffset="78861.02">8617 10176 430 0,'-3'0'109'0,"-2"5"4"15,1-5-45-15,4 0-36 0,-5 0-4 16,5 0-4-16,0-5-3 0,5 3-6 0,-1-5-4 15,4-1-1-15,-2-1-2 0,4-1-2 16,3-2-1-16,0 1 0 0,4-3-1 16,-1 4 2-16,4-2-1 0,0 3 2 15,0 3-1-15,0 2 2 0,0 4-1 16,-4 8 1-16,-1 2-2 0,-3 6 0 16,-6 2-1-16,-6 6-1 0,0 5 0 15,-9 1-2-15,-8 8 0 0,-4 3-1 16,-5 1 0-16,-5 2 0 0,0-2 0 0,-4 0-1 15,1-1 1-15,-1-4-1 0,3-3 1 16,6-3 0-16,0-3 1 0,8-7 0 16,5-2 0-16,6-4 0 0,7-2 0 15,5-5 1-15,7-5 1 0,9 1-1 16,2-4 1-16,6 3 0 0,6-3 2 16,3 0 1-16,2 0 0 0,-1-3-1 15,-1 3 0-15,-2 0 0 0,-3-4-1 0,-3 4-1 16,-5 0-2-16,-8 0 0 0,-1 0-2 15,-6-3-2-15,-3 3-4 0,-4 0-9 16,-3 0-8-16,0 0-13 0,0 0-4 16,-4 0-111-16,4 0-108 0,0-5-260 15</inkml:trace>
  <inkml:trace contextRef="#ctx1" brushRef="#br0" timeOffset="79624.23">9574 10254 544 0,'-12'-4'117'0,"-1"4"0"0,0 5-97 0,-2 6-8 16,-3 12-6-16,-3 13-1 0,-5 8 1 16,0 11-1-16,-6 6 1 0,-1 11 2 15,-1 8 1-15,0 4 0 0,0-4 0 16,2-1-1-16,0-2-2 0,5 0 0 15,3-5-3-15,5-8 0 0,2-8-2 16,4-6 1-16,0-5-2 0,9-9 1 16,4-7-1-16,0-8 0 0,0-10-1 15,10-11 1-15,-2-6 0 0,1-13 0 0,2-9 0 16,5-11 0-16,1-12-1 0,7-10 0 16,-2-14-1-16,4-8-1 0,2-6-1 15,3-3 0-15,0-1 1 0,-1 4 0 16,1 3 1-16,-4 11 2 0,6 15 1 15,-2 12 0-15,-2 7 2 0,4 14-1 16,-6 14 0-16,0 13 0 0,-1 3-1 16,-6 16 0-16,-7 7 0 0,-3 7 0 0,-10 2 0 15,-6 3 1-15,-6 3 1 0,-7 0 1 16,0-3 3-16,-5-1 1 0,-1-3 5 16,-1-4 2-16,3-7 2 0,2-5-1 15,0-3 0-15,2-10-2 0,2-5-3 16,0-5-4-16,1-1-3 0,0-7-3 15,7-1-1-15,-2-3-4 0,5 2-2 16,1-1-5-16,5 3-4 0,0 3-5 16,7 2-5-16,0 3-7 0,3 1-10 0,3 4-99 15,0 0-101-15,1 4-253 0</inkml:trace>
  <inkml:trace contextRef="#ctx1" brushRef="#br0" timeOffset="80691.39">9655 10876 518 0,'-13'0'123'0,"5"-2"1"0,2 2-86 0,6 0-10 15,0 0-6-15,0 0-7 0,8 0-6 16,4 4-5-16,3-4-2 0,5 6 0 15,3-6-1-15,-1 5 0 0,4-5 1 16,-5 0-1-16,3 0 1 0,-4 0 0 16,-6 0 1-16,0 0 2 0,-5 0 1 15,-5 0 2-15,-4-3 1 0,0 3 1 16,-4 0 1-16,-5 0 0 0,-5 8 0 16,-1 2-1-16,-4 4-2 0,-1 5 0 15,-4 3-2-15,3 4-2 0,2 3-1 16,3-4-1-16,0 1-1 0,7 1-1 0,4-4 0 15,5-2-1-15,6-3-1 0,7-4-2 16,3-4-1-16,6-2-2 0,1-8-1 16,8-6 0-16,1-3 1 0,1-5 0 15,0 0 2-15,-4-6 1 0,3 0 2 16,-5-2 1-16,-7-2 0 0,0-1 1 16,-3 1-1-16,-8 3 2 0,-2 2 2 0,-7 2 2 15,0 9 4-15,-7 4 2 0,-1 4 1 16,-5 8 3-16,-1 6-1 0,1 3-2 15,0 1-3-15,-1 4-2 0,3-1-3 16,3 1-2-16,3-1-1 0,5 0-1 16,-6-2 0-16,12-2 0 0,1-2-1 15,4-5 0-15,3-4-1 0,1-6-1 16,5 0-2-16,6-13-1 0,1 0 0 0,4-3 1 16,2-3-1-16,2-6 1 0,1-3-3 15,0-4 0-15,-2-2 0 0,-1-2-1 16,-1-4 0-16,-1 1 1 0,-8 7 0 15,1 4 3-15,-9 6 3 0,-2 3 1 16,-6 7 0-16,-2 6 2 0,-5 6 1 16,0-5 3-16,-1 5 1 0,-5 4 2 0,1-4 2 15,-1 6 1-15,-1-6-1 16,5 3 0-16,2-3-2 0,0-5-1 0,8-4-3 16,-1-4-1-16,4 0-2 0,-2-4 0 15,4 1 0-15,0-1 1 0,-6 3 0 16,4 5 1-16,-5 1 2 0,-3 8 2 15,-3 0 1-15,-3 6 0 0,-7 12 0 16,-4 2-1-16,-5 11-2 0,-4 8 0 16,-7 7-3-16,3 4-1 0,-5 0-1 15,8-2 0-15,-1 1-1 0,5-6 0 0,1-4-2 16,6-7 1-16,0-6-1 0,4-4 0 16,-2-4 1-16,4-5 0 0,1-5 0 15,0-8 0-15,0 0 0 0,-1 0 1 16,-1-8-1-16,1-3 1 0,-4 0 0 15,1-1 1-15,-1 0 3 0,3-2 1 16,3 1 2-16,5 0 0 0,0 1 1 0,4-1 1 16,5 3-2-16,5 2-1 0,4 1-1 15,4 1-1-15,5 0-2 0,6-2 1 16,4 3-2-16,2-3-1 0,2-1-6 16,0 2-8-16,-4 0-6 0,-2 1-6 15,-4 2-9-15,-3 4-11 0,-7-4-112 16,4 1-110-16,-10-3-272 0</inkml:trace>
  <inkml:trace contextRef="#ctx1" brushRef="#br0" timeOffset="81172.83">10634 11078 651 0,'0'-10'143'0,"0"1"2"0,0 0-117 0,6-4-1 15,-1 1 1-15,-5 1-3 0,3-2-3 16,-3 5 0-16,0-1 1 0,-3 1-2 16,-3 6-1-16,-5 2-3 0,2 0-2 15,-8 8-2-15,2 3-2 0,-5 3-4 16,0 4-3-16,0 2-1 0,-1 3-1 16,3-2-2-16,3 0 0 0,4-3-3 15,5 0-4-15,6-4-3 0,5-4-3 16,4-5-2-16,10-5-4 0,7-4-1 15,1-5-1-15,5-3 4 0,7 1 3 16,-1-5 3-16,-2 3 3 0,-5 1 4 0,-5 3 9 16,-11 2 8-16,-1 0 6 0,-8 3 3 15,-6 4 2-15,-11 0 1 0,0 5-1 16,-2 3-6-16,-4 5-6 0,3 2-5 16,1 1-4-16,4 3-2 0,5 1-4 15,4-4-4-15,12-2-4 0,3-5-4 0,10-4-4 16,4-5-3-16,8-4-2 0,2-6 2 15,1-5 4-15,-5 0 3 0,3-3 5 16,-6 2 3-16,-9 3 7 0,-5 0 9 16,-9 5 4-16,-3 3 3 0,-6 5-1 15,-7 0 1-15,0 4-1 0,-2 1-3 16,-1 4-10-16,2 2-12 0,0 0-12 16,4 2-10-16,1-3-12 0,3 1-12 15,0-6-111-15,0-5-114 0,7 0-270 0</inkml:trace>
  <inkml:trace contextRef="#ctx1" brushRef="#br0" timeOffset="81313.35">11050 10922 574 0,'-8'-13'156'0,"-1"1"3"0,1 2-51 0,1 4-64 16,3 1-7-16,1 5-10 0,3 0-22 16,0-4-21-16,0 4-12 0,5 4-14 15,-1 0-12-15,1 2-16 0,1 2-90 16,1 5-98-16,-2 2-224 0</inkml:trace>
  <inkml:trace contextRef="#ctx1" brushRef="#br0" timeOffset="81572.57">11044 11056 461 0,'0'12'127'0,"0"-5"2"0,7-4-22 0,0-3-66 15,6-7-14-15,7-6-9 0,4-1-6 16,7-8 0-16,5-6-1 0,5-4 0 16,3-6-2-16,-2 0-1 0,0-5 0 15,-3-3-2-15,-7 2-2 0,-2 5 0 16,-10 6 6-16,-11 6 8 0,-1 4 4 15,-8 11 2-15,-9 8 1 0,-6 10 0 16,-8 9 0-16,-4 9-7 0,-2 9-6 16,-4 8-5-16,-2 9-1 0,4 5-2 15,4 0 0-15,3 1-1 0,11-7-2 0,4-3 0 16,9-9-1-16,10-7 1 0,7-10-1 16,9-9-1-16,9-5-4 0,5-6-9 15,5-9-15-15,1-5-11 0,0-2-14 16,-6-4-118-16,-1-4-126 0,-9-2-290 15</inkml:trace>
  <inkml:trace contextRef="#ctx1" brushRef="#br0" timeOffset="82737.42">12438 10390 539 0,'-16'0'127'0,"-5"6"2"0,-7-1-92 16,-5 1-5-16,-1-1 0 0,-7 1-4 16,-3 1-6-16,1 2-5 0,2 0-3 15,1-2-1-15,5-3-4 0,5 1-2 16,7-1-4-16,7-4-1 0,4 0-2 15,9 0-5-15,3-5-6 0,7 1-6 16,1 0-11-16,4-3 66 0,-1 1-183 16,5-3-118-16,-4-1-317 0</inkml:trace>
  <inkml:trace contextRef="#ctx1" brushRef="#br0" timeOffset="82957.8">12303 10149 519 0,'-13'0'114'0,"5"0"1"16,0 5-87-16,0 2-13 0,2 1-2 15,2 4 1-15,-2 7-2 0,-1 2-1 16,-3 11 0-16,0 3 1 0,0 8-2 16,-1 5-2-16,-4 1-1 0,-2 1-3 15,-1 1-1-15,0-4 0 0,2-2-3 16,0-6-3-16,5-6-8 0,3-5-11 15,8-11-107-15,0-8-105 0,9-9-266 16</inkml:trace>
  <inkml:trace contextRef="#ctx1" brushRef="#br0" timeOffset="83374.03">12940 10313 514 0,'4'0'125'0,"2"0"2"15,0 0-81-15,-2 0-10 0,0 0-3 0,2 0-7 16,-3 0-5-16,2-4-2 0,-5 4 0 15,5-6 1-15,-5 2 0 0,0-1 0 16,0 1-1-16,0 1-1 0,-10-2-3 16,1 2-1-16,-4 3-3 0,-7 0-2 15,-6 0-1-15,-1 9-2 0,-6 3-1 16,-4 6-2-16,2 4 0 0,1 8 0 16,2 4 0-16,5 5 0 0,5-4-1 15,4 0 0-15,8 1 0 0,10-3 0 16,6-3-1-16,10-5 0 0,6-2 0 0,7-5-1 15,8-5 0-15,2-3 0 0,7-7-4 16,-3-3-8-16,-1-5-11 0,-1-4-10 16,-2-3-9-16,-7-3-12 0,-7 1-111 15,-6-3-114-15,-2 3-266 0</inkml:trace>
  <inkml:trace contextRef="#ctx1" brushRef="#br0" timeOffset="83935.71">13587 9982 492 0,'-4'-11'117'0,"-6"2"4"15,-4 5-82-15,0 4-5 0,-6 14-3 16,-5 4-5-16,-1 10-7 0,-6 11-4 15,-3 8-2-15,0 12-1 0,-2 9-1 16,6 4-2-16,6 1-1 0,1 0-1 0,11-4 0 16,9-6-2-16,8-6-1 15,5-10-2-15,8-7-1 0,4-4 0 0,5-4-2 16,7-7-1-16,-2-4-3 0,-1-9-2 16,2-1-3-16,-6-7-6 0,0-4-10 15,-5-9-70-15,-1-4-41 0,-3 0-94 16,-2-4-212-16</inkml:trace>
  <inkml:trace contextRef="#ctx1" brushRef="#br0" timeOffset="84454.47">13705 10126 397 0,'0'-8'109'0,"0"0"3"0,5 8-30 16,-5 0-39-16,0 11-11 0,-6 8-8 15,-2 6-6-15,-4 11-4 0,-2 9-2 16,-4 9-2-16,-1 3 0 0,-2 1-1 16,0 1 0-16,1-5 1 0,0-6-1 15,3-6 1-15,1-11-2 0,4-5 0 16,3-8-2-16,4-5 0 0,5-8-1 15,6-10-1-15,3-7-1 0,4-6-1 0,6-9 0 16,1-7 0-16,5-10-1 16,2-6-1-16,1-3 0 0,4 0 0 0,0-2 1 15,1 4-1-15,1 4 0 0,-1 9-1 16,-5 8 0-16,-2 6-1 0,-5 5-1 16,-9 9-2-16,-6 6-2 0,-11 8-1 15,-5 6 0-15,-13 11 1 0,-4 3 1 16,-3 8 1-16,-7 6 3 0,-2 5 4 15,6 2 3-15,0 1 2 0,7-5 2 0,5-1 3 16,8-5 2-16,6-5 1 0,7-7 1 16,5-4-2-16,5-7-1 0,8-3-1 15,3-1-3-15,5-8-2 0,6 0-2 16,0 0-2-16,1-8-1 0,-1-1 0 16,-2-1-2-16,0-4-4 0,-3-2-8 15,-5-2-7-15,-2-2-8 0,-1 1-9 0,-4 3-12 16,-6 1-101-16,-1 4-104 0,-8 6-249 15</inkml:trace>
  <inkml:trace contextRef="#ctx1" brushRef="#br0" timeOffset="84738.75">13944 10850 534 0,'-7'15'125'0,"4"-2"2"0,3 0-87 16,-5-3-7-16,5 1-4 0,0-2-4 16,0-2-1-16,7-1 1 0,-1-6 3 15,1 0 2-15,1-9 1 0,5-9-2 16,5-6-2-16,4-10-5 0,5-14-5 0,6-7-5 16,6-10-5-16,5-10-3 0,-3-5-2 15,-1-5-2-15,-7 1 1 0,-3 1-1 16,-13-1 1-16,-4 1-1 0,-7 8 0 15,-6 9-3-15,-6 7-8 0,-1 8-12 16,-1 7-10-16,-2 11-12 0,1 11-11 16,-2 10-112-16,3 9-116 0,-1 3-266 15</inkml:trace>
  <inkml:trace contextRef="#ctx1" brushRef="#br0" timeOffset="114543.74">1959 12949 304 0,'0'0'88'16,"-6"-4"4"-16,2 4-13 0,0-5-38 16,4 5-10-16,-5-6-5 0,3 6-3 15,-3-3-4-15,3 3-3 0,-3 0-3 0,-2 0-2 16,3 8-3-16,-4 3-2 16,1 5 0-16,0 5 0 0,-4 3 1 0,1 5 2 15,-2 1 0-15,-3 2 2 0,-4 0 0 16,3 2 0-16,-1 1-1 0,4-1-1 15,3 2-2-15,1 0-1 0,9-4-2 16,0-1-2-16,10-7 0 0,1-4-1 16,7-3 0-16,-1-11 1 0,6-6-1 15,6-7 2-15,5-10-1 0,2-4 0 0,6-9 0 16,2-4 0-16,-2-5-1 0,2-2 0 16,-6-1-1-16,-7-2 1 0,-6-1 0 15,-7-3-1-15,-11 2 2 0,-7 0 4 16,-13 2 2-16,-8 5 2 0,-6 7 2 15,-13 9 1-15,-3 10 0 0,-2 9-1 16,1 13-2-16,-4 9-2 0,1 9-3 16,0 10-1-16,5 6-1 0,3 2-1 15,3 6 0-15,6 0-1 0,7 2-4 0,11-5-7 16,12 1-7-16,1-2-11 0,18-5-11 16,2-1-104-16,7-7-108 0,5-7-256 15</inkml:trace>
  <inkml:trace contextRef="#ctx1" brushRef="#br0" timeOffset="115001.98">2713 12865 522 0,'-8'-6'119'0,"-3"-1"0"16,7 2-85-16,4 5-9 0,10 0-6 16,3 0-5-16,5 0-3 0,2 5-1 15,5 1 0-15,2-3-1 0,1-3-3 0,-1 5-1 16,1-5-1-16,2 0-2 0,-2 0 1 15,-1 0-2-15,-1-2 0 0,1 2-1 16,-1-6-2-16,-2 2-5 0,-8 4-9 16,1 0-11-16,-9 0-10 0,-3 0-94 15,-5 5-98-15,-11 1-236 0</inkml:trace>
  <inkml:trace contextRef="#ctx1" brushRef="#br0" timeOffset="115175.05">2680 13122 491 0,'-33'18'118'15,"6"-2"2"-15,5-1-75 0,5-1-11 16,9 0-9-16,8-2-4 0,8-1-4 16,9 0-2-16,11-4-1 0,9 0 0 15,6-2-2-15,5-5-2 0,3 0-1 16,2-8-3-16,1 3-2 0,-4-2-1 16,-2 0-5-16,-4-2-9 0,-2 5-16 15,-7 0-110-15,-5 4-112 0,-9-5-283 0</inkml:trace>
  <inkml:trace contextRef="#ctx1" brushRef="#br0" timeOffset="116517.72">4038 13310 482 0,'5'0'105'0,"2"-7"3"16,-2 3-83-16,2-4-4 0,0 0-1 16,2-3 0-16,-2-2 0 0,3-2 0 15,-3-1-3-15,5-3-2 0,-4-1-2 16,3-5-2-16,0-2-1 0,-1-5-2 0,-4-7-2 15,-6-1 1-15,2-2-2 0,-2 1 1 16,-7 1 0-16,-2 2 1 0,-5 9-2 16,-2 7 1-16,-4 8-2 0,-1 4 0 15,0 10-2-15,-5 0-1 0,0 17 0 16,0 4-1-16,2 9 1 0,2 9-1 16,-1 7 1-16,2 2 0 0,0 4-1 15,5-2 1-15,-2 0 0 0,5-7-1 16,4-6 1-16,9-7-1 0,0-6 0 0,7-5 0 15,8-8 0-15,3-7 0 0,4-7 1 16,8-8-1-16,4-5 0 0,1-6 0 16,4-4 0-16,2-4 0 0,0-5 0 15,-4-1 0-15,-6 0 0 0,-8-1 0 16,-6 4 0-16,-4 4 0 0,-5 3 0 16,-8 7 0-16,3 6 0 0,-3 13-1 0,0 7 1 15,0 11 0-15,-3 5 0 0,-2 4 0 16,3 5 1-16,-3 5 0 0,5-1 0 15,-6-3 1-15,6-2-1 0,0-5 0 16,8-1 0-16,3-6 0 0,9-4 0 16,5-7-1-16,3-4-5 0,5-9-7 15,5-4-12-15,3-4-14 0,4-3-101 16,-4-5-108-16,-2 5-259 0</inkml:trace>
  <inkml:trace contextRef="#ctx1" brushRef="#br0" timeOffset="116684.39">4679 12939 512 0,'-13'-4'136'16,"-2"4"0"-16,8 0-24 0,1 0-79 16,6 6-14-16,5 2-7 0,3 1-5 0,7-1-1 15,4 2 1-15,6-3 0 0,4-3-1 16,4-4-1-16,3 0-2 0,0-6-5 16,-1 1-6-16,-2-3-7 0,-3-2-12 15,-3 2-9-15,4-3-108 0,-4 0-109 16,-2-2-263-16</inkml:trace>
  <inkml:trace contextRef="#ctx1" brushRef="#br0" timeOffset="117312.54">5434 12648 482 0,'-8'10'115'0,"2"-4"6"16,-1-2-78-16,1 1-3 0,3-5-3 16,-1 5-4-16,4-5-4 0,-4 0-5 15,4 0-6-15,0 0-5 0,0-5-5 16,0 0-2-16,7-2-2 0,-2-1-2 15,7-4 0-15,1 0 0 0,1-2-1 16,5 1 0-16,-2 0 1 0,6 1 0 0,0 1 1 16,0 6 0-16,2 5 0 0,0 0 1 15,-1 5-1-15,-1 7-1 0,-7 4 1 16,-4 5-2-16,-3 3 0 0,-9 8 0 16,-7 0 0-16,-8 6 0 0,-6 4-1 15,-3 2 0-15,-3 0 0 0,-5 1 0 16,1-3-1-16,1-1 0 0,3-4 1 15,2-2 0-15,4-4 0 0,2-5 0 0,4-2-1 16,3-4 1-16,7-2 0 0,5-2-1 16,6-3 1-16,6-3-1 0,8-5 0 15,6-5 1-15,5 0 0 0,6 0 0 16,7-8 0-16,0-2 0 0,2 2 0 16,3 0 1-16,-5 2-1 0,-1 1-5 15,-7-2-7-15,-6 2-6 0,-3 0-15 0,-11 5-111 16,-5-3-113-16,-6 3-280 0</inkml:trace>
  <inkml:trace contextRef="#ctx1" brushRef="#br0" timeOffset="118503.08">6535 12750 414 0,'0'-16'89'0,"0"2"4"0,-4 2-75 15,4 1 3-15,0 5 2 0,-2 1 1 16,-3 1 1-16,0-1 1 0,-1 5 0 0,-2 0-3 15,1 0-3-15,-5 0-4 16,3 4-2-16,-3 2-4 0,0 4-2 16,-2 3-2-16,2 4-3 0,-3 5 0 0,1 9 0 15,-6 8 1-15,1 10-1 0,-6 7 0 16,2 9 1-16,-4 10-2 0,-6 6 1 16,-1 3-1-16,3 1 0 0,0-2-1 15,0-2 0-15,0-4 0 0,0-10-1 16,11-7 1-16,1-7-1 0,3-5 1 15,1-8-1-15,6-5 0 0,9-8 0 16,-2-5 0-16,2-5 0 0,2-9 0 0,7-8 0 16,1-13 0-16,4-8 0 0,5-11 0 15,1-6 1-15,8-10 0 0,4-11-1 16,1-14-1-16,4-6-3 0,-1-8-1 16,9-4-1-16,-4-4 0 0,-2-5-1 15,0 6 1-15,0 11 2 0,-3 13 4 16,1 12 3-16,-3 14 2 0,0 15 0 0,4 14 1 15,-5 15 1-15,-4 11 0 0,-4 8-1 16,-5 12-1-16,-10 5 1 0,-6 7-1 16,-4 3 1-16,-13-2 0 0,-1-2 0 15,-7-3 1-15,-5-8 0 0,-1-5 1 16,0-7 0-16,-1-1 0 0,2-7-2 16,0-4 0-16,0-7-1 0,1 0-2 15,3-8-2-15,-3-4 0 0,-1-4 0 16,-2-3 0-16,1-2-1 0,1-1 1 15,2 2-1-15,8 2 0 0,-1 2 0 0,10 2-1 16,3 5-2-16,4 1-4 0,4 4-4 16,3 4-5-16,7 0-9 0,4 8-11 15,2 0-105-15,2 5-105 0,8 2-260 16</inkml:trace>
  <inkml:trace contextRef="#ctx1" brushRef="#br0" timeOffset="119319.75">6896 13208 540 0,'-6'0'115'0,"6"0"3"16,0 0-93-16,0-3-7 0,0 3-2 15,0-3-4-15,5 3 1 0,1 0-1 16,1-5-3-16,0 5-2 0,5 0-3 15,1 0-1-15,2 0 0 0,1 0-1 16,0 5-1-16,5-5 1 0,-1 0-1 16,3 0 0-16,0 0 0 0,1 0 1 15,-2-6 2-15,-1 6 0 0,-2-5 1 16,-7 5 2-16,2 0 2 0,-7-5 6 0,-2 5 0 16,-5 0-2-16,-12 0 0 0,-2 4-1 15,-5 3-1-15,-6 5-4 0,-2 7-5 16,-2 0-2-16,-1 5 1 0,1 2 0 15,3 7-1-15,6-2 0 0,5-3 0 16,-2-2 0-16,10 2-1 0,1-5-1 16,6-6 0-16,12-3 0 0,2-6-1 15,9-8 1-15,6-5 0 0,9-5-1 0,4-4 0 16,5-7 0-16,3-4-1 0,0-2 0 16,0 2-1-16,-6 2 1 0,-8-2 1 15,-4 0 0-15,-10 3 3 0,-9 4 3 16,-6 0 4-16,-7 4 1 0,-2 2 0 15,-9 5 1-15,-7 7-1 0,-4 0 0 16,-5 7-3-16,-5 4-3 0,3 4-1 16,-2 2 0-16,3 3 0 0,3 5-1 15,7-1 1-15,8-3-2 0,10 2 0 0,0-3-2 16,7-2-1-16,10-4-4 0,8-6-2 16,7-8-2-16,6 0-2 0,1-3 0 15,2-7 1-15,0-6 2 0,-1-2 2 16,-1 0 3-16,-7 0 3 0,-6 1 3 15,-4 2 5-15,-5 2 3 0,-8 6 3 16,-5 1 2-16,-4 6 0 0,-10 0-1 16,2 0 0-16,-5 9-4 0,-1 4-3 0,-4 2-3 15,3 3-1-15,-3 0 0 0,7 3-1 16,-1-2 1-16,2 0-1 0,2-4 0 16,1-2 0-16,1-3-4 0,4 1-5 15,2-4-6-15,0-1-8 0,0-2-10 16,3-4-10-16,4 0-103 0,1-11-103 15,3 0-252-15</inkml:trace>
  <inkml:trace contextRef="#ctx1" brushRef="#br0" timeOffset="119684.22">7729 12987 609 0,'5'-26'135'0,"-2"4"-1"0,3 4-101 0,-1 8-13 16,0 4-9-16,-3 6-3 0,-2 4-1 15,0 11 0-15,-4 7-1 0,-1 7 1 16,-7 5-2-16,-4 6-1 0,-4 4-2 16,-4 4 0-16,-3-3-1 0,1 2-1 15,-4-2 1-15,8-2-1 0,-1-3 1 16,7-5-1-16,3-6 0 0,6-4 1 16,1-10-1-16,2-4 0 0,4-5-1 15,0-6 1-15,-3 0-2 0,3-6 1 16,-7-5 0-16,7-2 0 0,-4-4 0 15,0-4 0-15,0-2 1 0,4 3 1 0,-5-1 1 16,5 4 1-16,0 3 1 0,5 3-1 16,5 2 1-16,2 4 0 0,5 2 0 15,7-1-2-15,4 4-1 0,4-4 0 16,-1 4 0-16,5 0-2 0,0 0-5 16,1 3-6-16,-1-3-8 0,-4 3-13 15,-2-3 1-15,-6 0-113 0,-1 0-109 0,-4 0-259 16</inkml:trace>
  <inkml:trace contextRef="#ctx1" brushRef="#br0" timeOffset="120158.02">7936 13297 539 0,'0'-8'118'0,"6"-3"1"0,-2-1-80 0,2-1-20 16,-3 0 1-16,2 1 2 0,-5 2 2 15,0 1 1-15,-9 6 0 0,0 3-3 16,-4 0-6-16,-4 10-4 0,-8 2-5 16,-1 4-3-16,-2 2-1 0,1 4-1 15,0 4-1-15,5-2 0 0,5 0 0 0,8-2-1 16,9-4-1-16,4-2-1 0,16-6 0 16,6-10-3-16,6 0-1 0,5-8-2 15,8-6 1-15,2-3 0 0,3-3 0 16,-9-2 2-16,-2 6 2 0,-7-1 5 15,-8 4 10-15,-5 5 9 0,-12 2 4 16,-7 1 2-16,-7 5 1 0,-9 0 0 16,-1 5-3-16,-6 1-9 0,-2 4-7 15,3 6-4-15,0 2-2 0,4 2-1 16,7-1-1-16,4 0-1 0,7-2 0 16,14-3-3-16,6-3-3 0,5-11-7 0,7 3-7 15,6-6-6-15,3-5-3 0,2-2-2 16,-2-2 2-16,-8 0 3 0,-3 5 6 15,-8-3 11-15,-8 4 12 0,-11 6 9 16,-6 0 3-16,-11 6 2 0,-2 1 1 0,-4 2-1 16,1 4-2-16,-4 0-7 15,2 3-4-15,6-3-6 0,3 0-10 0,3-2-10 16,4-2-14-16,5-3-8 0,8-6-109 16,2-6-114-16,3-4-264 0</inkml:trace>
  <inkml:trace contextRef="#ctx1" brushRef="#br0" timeOffset="120313.26">8346 13177 725 0,'-16'-11'165'0,"-4"1"0"0,2 2-116 15,5 4-18-15,4 0-16 0,1 4-12 16,5-4-9-16,3 4-13 0,0 0-11 16,7 0-9-16,3 0-13 0,2 8-11 15,2-1-13-15,-1 3-82 0,-2 1-89 16,2 3-216-16</inkml:trace>
  <inkml:trace contextRef="#ctx1" brushRef="#br0" timeOffset="120560.56">8366 13271 255 0,'4'12'224'0,"-1"-1"-33"0,2-6-90 0,2 0-51 16,6-5-14-16,-2 0-10 0,6-11-10 15,4 1-5-15,3-9-1 0,5-1-3 16,2-6-1-16,1 2-1 0,-1-2 0 16,-1 1-1-16,-1-3 0 0,-5-1 1 15,-4-2 3-15,-5 2 3 0,-6 2 4 16,-5 3 1-16,-4 7 1 0,-7 5-1 15,-5 12-2-15,-5 12-2 0,-2 8-5 16,-5 8-4-16,-5 6-1 0,3 6 0 0,-1 7 0 16,3-2 0-16,2 4 0 15,7-1 0-15,6-5 0 0,9-3 0 0,0-7-1 16,13-7-1-16,7-7 1 0,8-5-4 16,5-10-7-16,5-4-12 0,5-11-15 15,0-2-47-15,0-6-72 0,-4-2-112 16,2-4-245-16</inkml:trace>
  <inkml:trace contextRef="#ctx1" brushRef="#br0" timeOffset="130144.68">9461 13083 414 0,'0'-3'99'0,"3"-3"5"16,-3 1-61-16,6-3-6 0,0 0-1 16,-1-2-1-16,-2 0-3 0,2-1-3 15,2 3-5-15,-1 0-5 0,-2 1-5 16,-4 2-3-16,4 5-4 0,-4 0-1 16,-8 0 0-16,-5 6-2 0,-5 3 1 0,-4 1-1 15,-9 1 1-15,-3 0-2 0,-3 2 1 16,-3-2 0-16,1 2-1 0,2-6 1 15,-2-1-2-15,6 0 0 0,4-1-2 16,5-5 1-16,4 5-2 0,8-5-1 16,5 0-4-16,7 0-3 0,0 0-4 15,12-5-9-15,0-1-9 0,3 1-106 16,3-1-102-16,3-2-258 0</inkml:trace>
  <inkml:trace contextRef="#ctx1" brushRef="#br0" timeOffset="130451.15">9398 12824 415 0,'-3'0'100'0,"-2"-6"5"0,5 6-64 16,-5-4-3-16,5 4-5 0,0 0-3 15,-2 0-5-15,2 0-4 0,0 0-3 16,0 7-3-16,0 6-3 0,-5 4-2 0,5 6 1 16,-7 6 1-16,5 7-1 15,-4 0 0-15,-1 0-2 0,-4 0-1 0,-3 2-1 16,-2-2-1-16,-2-6 0 0,1 1-2 16,1-4-1-16,-1 1 0 0,5-5-1 15,2-3-3-15,3-6-5 0,3 0-9 16,4-6-12-16,0-2-4 0,4-6-106 15,2 0-106-15,0 0-253 0</inkml:trace>
  <inkml:trace contextRef="#ctx1" brushRef="#br0" timeOffset="130982.07">9960 12897 530 0,'0'0'120'0,"0"0"3"0,0 0-72 15,0 0-27-15,4 0-8 0,-4 0-2 16,2 4 1-16,-2-4 1 0,0 0 0 16,0 0-1-16,0 0-1 0,5 0-2 15,-5-4 0-15,0 4-1 0,0-4-1 16,3 0-1-16,-3-1-2 0,0 0-1 16,0-2-2-16,0 0-1 0,0 0-1 15,-2 1-1-15,-4 1-1 0,0 1 1 16,-2 4-1-16,-4 0 0 0,-2 9 1 15,-5 3-1-15,-1 2 1 0,-6 5-1 16,3 6 1-16,-3 2-1 0,-1 2 1 0,2 1-1 16,4 2 0-16,3-2 0 0,5 0 1 15,5-5-1-15,8 0 0 0,6-4 1 16,8-2-1-16,6-1 1 0,7-1 0 16,6-3 0-16,7-4 0 0,-2-2 0 15,-2-8 0-15,3 0-1 0,-6 0 1 16,-4-10-2-16,-5 3-3 0,-4-1-2 0,-7 1-4 15,-6-2-4-15,-1 2-6 0,-6 0-8 16,0-1-10-16,-6-1-6 0,0-1-99 16,2 1-102-16,-5 2-247 0</inkml:trace>
  <inkml:trace contextRef="#ctx1" brushRef="#br0" timeOffset="131368.59">10500 12452 561 0,'-7'-6'126'0,"3"-3"1"0,-3 1-83 15,4 8-29-15,-3 0-1 0,0 4-4 16,-4 7 0-16,-4 7-1 0,0 7 0 16,-6 7 1-16,-2 6-1 0,-2 10-1 15,-3 0 0-15,-4 8 0 0,4 1-1 16,0 4 0-16,5-2-1 0,4 0 0 0,4-7-2 16,7 2-1-16,2-8-1 0,10-7-1 15,2-3-1-15,5-5 0 0,0-4-3 16,2-4-1-16,6-3-2 0,0-4-3 15,0-3-2-15,-1-5-3 0,-2-2-4 16,2-6-5-16,0 0-9 0,-5 0 108 16,0 0-211-16,-2-7-115 0,1-2-325 15</inkml:trace>
  <inkml:trace contextRef="#ctx1" brushRef="#br0" timeOffset="131975.39">10687 12615 467 0,'0'-6'108'0,"0"0"4"15,4 1-77-15,-4 5-7 0,0-3-4 16,3 3-4-16,-3 10-1 0,0 0-1 15,-8 9-2-15,-3 9-2 0,-3 4 0 16,-2 11-1-16,-8 4-2 0,1 6-4 16,-2 4-1-16,0-2-2 0,3-7-1 15,-2-1-1-15,8-8-1 0,-1-7 0 0,4-7 0 16,5-7 0-16,1-8 1 0,3-1 1 16,4-9 3-16,0 0 1 0,11-5 1 15,-2-6 1-15,7-7-2 0,1-9 0 16,8-6-1-16,1-9-2 0,6-6-3 15,3-2 0-15,3-3-1 0,0 0 0 16,2 6 0-16,-5 4 0 0,3 7-2 16,-8 7-1-16,-6 5-3 0,-5 9-4 0,-10 5-4 15,-3 10-6-15,-13 0-5 0,-5 8-3 16,-8 6-1-16,-7 3 2 0,0 5 3 16,-6 0 5-16,0 1 5 0,1-2 8 15,6-1 7-15,4-4 6 0,2-1 5 16,9-6 3-16,1 4 3 0,4-3 1 15,6 0 0-15,0 1-1 0,0 2-3 16,1-1-2-16,6 2-2 0,-5 1-1 0,3 2-1 16,-1 1 1-16,-1 1-1 0,1 2 1 15,-4-2 1-15,3 2-2 0,1-5 1 16,-2 0 0-16,5-1 0 0,0-5 1 16,4 0 0-16,5-3 0 0,3-3 0 15,6-4-2-15,2 0-1 0,0-7-2 16,5 0-2-16,-4-5-3 0,-1-2-7 0,-2-2-9 15,-5-3-10-15,0-3-13 0,-6 1-13 16,-1 0-103-16,-2 4-111 0,-4 3-258 16</inkml:trace>
  <inkml:trace contextRef="#ctx1" brushRef="#br0" timeOffset="132229.79">10765 13433 553 0,'15'4'131'0,"4"-4"6"16,2-3-87-16,5-6-5 0,1-5-9 15,3-7-8-15,-2-1-4 0,3-9-5 16,-1-6-4-16,0-3-5 0,-2-5-3 16,0-6-2-16,-3-9 2 0,-5-5 0 15,-5-5-1-15,-3-2-1 0,-5-1-2 16,-2-1-5-16,-5 1-7 0,-7 5-9 0,2 5-7 15,-1 6-7-15,-1 7-12 0,0 6 5 16,-1 7-112-16,8 11-103 0,0 8-260 16</inkml:trace>
  <inkml:trace contextRef="#ctx1" brushRef="#br0" timeOffset="149632.09">1865 14699 404 0,'-9'-13'97'0,"3"4"2"0,-1-2-64 0,4 5-3 16,-1 0-8-16,1 1-4 0,3 0-3 15,-6 2-3-15,6 3 0 0,-2-4-2 16,2 4 0-16,0 0-1 0,0-4 0 16,-5 4-1-16,5 0-1 0,-4 0 0 15,0 4-3-15,-1 0 0 0,-2 2-3 16,-3 4 0-16,0 3 0 0,0 8-1 16,-3 4 0-16,0 10 0 0,-3 10 0 15,3 9 1-15,-2 6 0 0,0 7 0 0,-2 4 0 16,1 4-1-16,-2 1 1 0,2-6 0 15,-1-4 0-15,1-3 1 0,0-9 0 16,5-8 0-16,2-8 0 0,3-8 0 16,4-9-1-16,2-6 0 0,0-9-1 15,7-6 0-15,3-8 0 0,1-10 0 16,6-13 0-16,1-9 0 0,3-9-1 16,2-9-1-16,3-9 0 0,0-4-2 0,0-4 0 15,-2-1-2-15,0-2 1 0,-1 6-1 16,-1 4 0-16,-2 9 1 0,-1 10 1 15,-1 8 0-15,0 15 2 0,0 12-1 16,1 7 1-16,-5 7 1 0,0 8 1 16,-6 5 1-16,0 5 2 0,-5 4 3 15,-3 6 1-15,-5 3 1 0,-2 5 2 16,-3 0-1-16,-6 0-1 0,1-1 0 0,-4-2-2 16,1-6-2-16,-1-5-1 0,-1-6 0 15,-2-5-1-15,3-5-1 0,-2-6 0 16,0 0 0-16,2-5-1 0,-2-3-1 15,4-4 0-15,2-1-2 0,2 1-1 16,5-2-4-16,0 4-4 0,4 1-6 16,4 3-4-16,0 6-10 0,7 0-8 15,3 5-104-15,0-1-105 0,2 1-257 0</inkml:trace>
  <inkml:trace contextRef="#ctx1" brushRef="#br0" timeOffset="150545.88">2108 15072 424 0,'-5'-10'104'16,"5"0"5"-16,-6 1-64 0,6 0-4 15,0 0-8-15,-5 0-4 0,5 2-3 16,0 3-5-16,-2-2-3 0,2 3-4 0,0 3-2 15,0-5-2-15,-6 5-1 0,3-5 0 16,3 5-1-16,-7-3 0 0,7 3 0 16,-6-4-2-16,6 4 0 0,-4 0-2 15,4 0-1-15,0 0-1 0,0 0-1 16,0 0-1-16,0 0 1 0,0 0-1 16,0 0 0-16,0 0 0 0,0 0 1 15,0 0-1-15,0 0 1 0,0 0 1 16,0 0 0-16,0 0 0 0,0 0 0 15,0 0 0-15,0-4 1 0,0 4-2 16,-3 0 1-16,3 0-1 0,-4 0 0 0,4 0-1 16,-5 0 1-16,5 0-1 0,0 0 0 15,-2 0 1-15,2 0-1 0,0 0 0 16,0 0 1-16,0 0-1 0,0 0 0 16,0 0 0-16,0 0 0 0,0 0 0 15,2 0 0-15,3 4 0 0,1 0 0 0,2 0 0 16,6 0 0-16,4 1 0 0,2 0 0 15,1-1 0-15,6-1 0 16,-1-3 1-16,5 0-1 0,-4 0 0 0,-1 0 0 16,-3 0 0-16,-1-3 0 0,-6 3 0 15,-2 0 1-15,-3-4-1 0,-6 4 0 16,-1 0 0-16,-4 0 1 0,0 0-1 16,-7 4 0-16,0 0 1 0,-6 3-1 15,-1 6 0-15,-6-1 0 0,0 5 0 0,-5 5 0 16,-1 4 0-16,2 4 0 0,-1 4 0 15,2 1 0-15,3 6 1 0,6 0-1 16,0-1 0-16,7-5 0 0,7-4 1 16,0-6-1-16,7-6 1 0,8-7-1 15,4-7 1-15,7-5 0 0,6-8-1 0,0-5 1 16,1-2-5-16,-3-3-6 0,2-2-6 16,-1 2-12-16,-5 2-10 0,-5 2-103 15,-7 1-106-15,0 2-253 0</inkml:trace>
  <inkml:trace contextRef="#ctx1" brushRef="#br0" timeOffset="150914.79">2408 15373 469 0,'-5'7'106'16,"5"-1"3"-16,0-6-74 0,8 3-5 15,3-3-6-15,1-9 0 0,4-2-4 16,6-2-2-16,0-2-4 0,3 1-4 0,-3-5-6 16,3-1-1-16,-3 3-2 0,-2 0 0 15,-2-1 0-15,-4 0-1 0,-3-3 1 16,-4 5 0-16,-7 0-1 0,0 3 1 16,-7 0 2-16,-4 7 2 0,-3 2 1 15,-2 4 2-15,-7 8 0 0,-3 7 1 16,4 5 0-16,-2 5-1 0,2 2-2 15,2 4-1-15,3 5-1 0,10-3 0 16,2-1-1-16,5-4-1 0,11-3 0 16,2-5 0-16,7-8 0 0,6-6-1 15,1-6 0-15,1 0 1 0,4-7-3 0,-3-3-3 16,0-2-4-16,-3 1-7 0,0-6-10 16,-5 1-11-16,-2 0-102 0,-4 1-103 15,-4 2-253-15</inkml:trace>
  <inkml:trace contextRef="#ctx1" brushRef="#br0" timeOffset="151509.7">3051 14804 486 0,'11'-21'111'0,"-3"3"3"15,-3 5-79-15,1 4-4 0,-4 5-6 16,-2 4-3-16,0 4 0 0,0 7-1 16,-6 3-1-16,-3 8-2 0,-8 9-3 15,2 9 0-15,-9 7-2 0,1 4-2 16,-4 5-2-16,-4 8-2 0,4-6-3 16,0 1 0-16,0-3-2 0,2-3-1 15,4-6 0-15,3-6-1 0,4-10 0 16,7-1-3-16,1-10-3 0,6-7-3 15,0-6-3-15,7-7-5 0,0-6-6 16,4-5-5-16,-3-7-3 0,-1-5 1 0,-1-4 1 16,0-3 3-16,-6-1 5 0,0-2 6 15,-7 2 9-15,-5 1 10 0,-3 7 9 16,-3 1 6-16,-4 4 4 0,-1 6 3 16,7 3 1-16,-2 2-1 0,5 3-3 15,4 4-6-15,4-4-4 0,5 4-2 16,5 0-2-16,4 0-1 0,8 0-1 0,4-3-1 15,5 3-1-15,3 0 0 0,3 0-1 16,4 0-2-16,1 0-4 0,-4 0-5 16,0 0-6-16,0 0-8 0,-6 0-13 15,-1 5-107-15,-5-1-107 0,-4 5-265 16</inkml:trace>
  <inkml:trace contextRef="#ctx1" brushRef="#br0" timeOffset="152016.19">3177 15277 464 0,'0'-5'110'0,"5"-3"3"0,0-1-47 0,-3 2-38 16,5-5-4-16,0 1 0 0,-1 0 0 16,0-1-1-16,-4 0-1 0,-2 1-3 15,-2 0-1-15,-5 0-1 0,-1 1 1 16,-3 2-2-16,-4 3-1 0,-2 5-2 15,0 0-2-15,-2 9-2 0,0 2-4 16,-2 3-1-16,3 1-2 0,4 3 0 16,3-1-1-16,11 2-1 0,0-2-1 15,6-3 0-15,11 0-2 0,-1-6-2 16,5-5-1-16,4-3-2 0,1-7-2 16,2-2 0-16,1-4 1 0,-5 0 1 0,-1-2 2 15,-8 2 4-15,-3 1 6 0,-9 2 5 16,-3 3 3-16,-8 7 1 0,-4 0 1 15,-2 3 0-15,-1 7-2 0,-4 4-5 16,5 2-3-16,1 2-2 0,1 4 0 16,9-1-2-16,3 2 1 0,0-4-2 15,10-1 0-15,4-3-1 0,9-5-4 0,-1-6-3 16,9-4-3-16,-2-13-4 0,3 0-2 16,3-5 0-16,-4-3 1 0,1-3 2 15,-10 1 5-15,-2 3 3 0,-6 6 6 16,-2 2 5-16,-8 1 1 0,-4 11 0 15,-6 5 1-15,-4 3 0 0,2 2 0 16,-1 7-3-16,-2-1-3 0,2 3 1 16,3 4-1-16,1-4-3 0,5-2-5 15,0-3-9-15,0-3-13 0,8-5-110 0,4-10-111 16,3-6-276-16</inkml:trace>
  <inkml:trace contextRef="#ctx1" brushRef="#br0" timeOffset="152151.49">3585 14996 648 0,'-24'3'143'0,"3"-3"1"0,6 0-107 15,3 0-19-15,6 7-9 0,6-4-8 16,6 0-15-16,1 1-18 0,6-4-111 16,4 6-117-16,-1-1-291 0</inkml:trace>
  <inkml:trace contextRef="#ctx1" brushRef="#br0" timeOffset="152434.44">3639 15236 520 0,'0'5'109'0,"0"-5"2"15,5 0-92-15,9-7-7 0,7-4-2 16,4-4 0-16,3-5-1 0,4-2-1 16,-1-4-3-16,-2-3-4 0,0-5-2 15,-5-3-2-15,-6 1-1 0,-6-3 1 16,-3 4-1-16,-3 4 3 0,-6 6 3 15,0 12 3-15,-7 10 2 0,-4 8 3 0,-3 13 3 16,-5 9 1-16,-1 6 1 0,-6 6 0 16,3 5 2-16,-5 3 0 0,5 0 0 15,2 0-1-15,4-7-2 0,9-4-2 16,8-2-3-16,12-7-2 0,6-8-2 16,5-7-3-16,8-6-4 0,2-6-7 15,2 0-12-15,-2-7-14 0,-1-6-107 16,1-1-113-16,-5-3-276 0</inkml:trace>
  <inkml:trace contextRef="#ctx1" brushRef="#br0" timeOffset="153627.57">4514 14701 557 0,'-24'0'129'0,"0"0"3"0,7 0-86 16,4 0-10-16,7 0-11 0,2 3-6 15,4-3-1-15,13 4-1 0,9-4 0 16,5 0-2-16,10-4-3 0,4 4 0 0,6-5-2 15,0 5-3-15,5-3-2 0,-9 3-2 16,-2 0-3-16,-6 0-5 0,-1 0-10 16,-4 0-11-16,-5 0-17 0,-9 3-108 15,-2-3-118-15,-6 8-282 0</inkml:trace>
  <inkml:trace contextRef="#ctx1" brushRef="#br0" timeOffset="153811.45">4485 15041 548 0,'-21'21'127'0,"8"-4"4"0,13-5-87 16,6-1-7-16,13-8-4 0,8 1-7 15,8-4-3-15,4-4-4 0,4-1-4 16,6-2-6-16,0 1-4 0,-4-2-5 16,-3-2-5-16,-3 2-7 0,-1 1-7 15,-8-1-14-15,-5 3 23 0,-6-1-136 0,-6 0-111 16,-4-1-278-16</inkml:trace>
  <inkml:trace contextRef="#ctx1" brushRef="#br0" timeOffset="154582.07">5780 14754 483 0,'9'-14'111'0,"-1"-2"3"0,0-4-78 0,2 1-6 15,-2-2-7-15,-1-2-4 0,0-4-3 16,-1-4-3-16,-6-2-3 0,0-3-3 16,0-1-1-16,-6-1 0 0,-1 2 1 15,-6 4 2-15,1 5 1 0,-4 5 0 16,-3 8 1-16,-1 5-1 0,-1 9-2 15,-1 3-2-15,-1 11-2 0,3 10-1 0,-1 7 0 16,0 9 0-16,1 3-1 16,0 8 0-16,4-3 0 0,3-1-1 0,8-6 0 15,2-5 0-15,7-8 0 0,7-4 0 16,7-10 0-16,2-10-1 0,7-4 1 16,5-10 0-16,3-5-1 0,4-3 0 15,0-6 0-15,0-4-1 0,-5-2 0 16,-1-3-1-16,-8-3 0 0,-9 1 1 15,-3 0 0-15,-7 1 0 0,-6 6 0 16,0 6 0-16,-5 10 1 0,-2 8-1 16,-1 10 1-16,0 9 0 0,-3 11 0 0,-3 8 2 15,4 3 0-15,-2 7 1 0,1 4 0 16,4-1 1-16,1-2 0 0,6-8-1 16,0-7 0-16,9-2 0 0,1-8-1 15,9-4 0-15,1-9-4 0,2-7-6 16,10 4-8-16,1-8-14 0,0-1-10 15,1-2-102-15,0-4-108 0,3 0-253 0</inkml:trace>
  <inkml:trace contextRef="#ctx1" brushRef="#br0" timeOffset="154766.1">6212 14564 572 0,'-7'0'124'0,"7"0"2"0,2 0-96 0,10 2-9 16,9-2-5-16,5 5-2 0,6-5-2 15,3 0 1-15,5 0-2 0,0-5-2 16,0 1-3-16,-2-2-2 0,-6 0-2 16,-4-1-4-16,-2 4-6 0,-6 3-7 15,-5-5-12-15,1 2-13 0,-7-1-98 16,-3-2-103-16,-4-2-248 0</inkml:trace>
  <inkml:trace contextRef="#ctx1" brushRef="#br0" timeOffset="154968.16">6457 14287 537 0,'-6'0'121'15,"0"0"4"-15,6 3-83 0,0 6-11 16,0 7-6-16,0 8-3 0,0 3-2 0,-2 8-1 16,-4 5-6-16,-1 3-4 0,-3 0-3 15,0-4-2-15,-1 0-1 0,4-3-1 16,0-3-4-16,7-3-7 0,-5-5-12 15,5-6-15-15,6-1-104 0,2-5-111 16,6-6-269-16</inkml:trace>
  <inkml:trace contextRef="#ctx1" brushRef="#br0" timeOffset="155431.01">7224 14424 525 0,'-4'-4'123'0,"4"-1"3"0,-7-2-80 16,7 2-12-16,-3-1-7 0,3 0-6 16,-5-2-5-16,0 2-3 0,-2-1-1 15,-3-1-3-15,-2 1-2 0,-1 2-1 16,-10 5-1-16,1 0 1 0,-3 11 1 15,3 5 1-15,-5 9 1 0,1 8 0 16,2 4 0-16,3 3 0 0,1 3-1 16,4-1-1-16,0-3-3 0,8-4 0 15,8-4-2-15,6-6 0 0,7-6-1 16,8-7 0-16,10-9 1 0,3-3-6 0,11-5-9 16,-2-4-11-16,2-2-16 0,1-3-111 15,-6 6-119-15,-9-2-286 0</inkml:trace>
  <inkml:trace contextRef="#ctx1" brushRef="#br0" timeOffset="155991.19">7960 13921 482 0,'-15'-7'108'0,"2"2"5"0,-3 5-85 16,0 5-1-16,-3 2-1 0,-4 5-1 15,-3 6-3-15,-2 6-2 0,-2 7 0 16,-5 6-3-16,-2 6 0 0,0 5-2 16,2 8 0-16,6 6-2 0,2 2-2 15,7 4-3-15,7 1-2 0,7-3-2 16,6-5-1-16,9-4-2 0,3-11-1 0,8-8-2 15,0-8-4-15,3-4-4 0,1-8-6 16,4-5-11-16,-3-5-13 0,1-3-100 16,-1-5-103-16,-6 0-254 0</inkml:trace>
  <inkml:trace contextRef="#ctx1" brushRef="#br0" timeOffset="156528.54">7938 14084 517 0,'0'-12'111'0,"0"8"2"16,0 4-91-16,6 9 0 0,-6 7-3 16,3 9-3-16,-3 9 0 0,0 4-1 15,-7 11-1-15,-1 7-4 0,-4 4-3 16,-1-1-2-16,-2-4-1 0,-1-5-1 15,-1-1 0-15,5-9 0 0,0-11 0 16,5-7-1-16,0-6 1 0,7-4 0 16,0-6 2-16,5-6 2 0,2-7 0 15,5-5 1-15,1-7-1 0,3-7-1 0,3-13 0 16,1-8-3-16,5-9-1 16,3-6-1-16,4-3-1 0,1-2 1 15,2 6-1-15,3 6 0 0,1 6 0 0,-6 12-2 16,-7 8-2-16,-5 11-3 0,-7 8-4 15,-5 10-7-15,-9 7-8 0,-13 10-6 16,-2 3-4-16,-9 7 1 0,-5 2 2 16,-5 6 5-16,-3-3 6 0,1-1 11 15,4-2 10-15,1 0 10 0,3-1 8 0,7-2 6 16,5-4 3-16,4 3 4 0,5-1 3 16,2 1-1-16,5-1-1 0,6-2-4 15,1 0-1-15,4-1-2 0,4-1-2 16,2-3-2-16,1-3-2 0,4 0-3 15,0-4-2-15,1-2-2 0,0-2-2 16,-1-1-1-16,0-5-2 0,-4 0-1 0,6 0-2 16,-2-7 0-16,-3-2-2 0,1-5-9 15,0-7-11-15,-4-2-12 0,0-2-14 16,-5-1-13-16,-1 2-102 0,-3 3-110 16,-7 3-249-16</inkml:trace>
  <inkml:trace contextRef="#ctx1" brushRef="#br0" timeOffset="156782.16">8226 14769 506 0,'0'14'113'0,"7"-4"4"0,2-3-79 15,0-3-7-15,7-4-1 0,0 0-2 16,3 0 0-16,-2-8 0 0,4-5-2 16,4-5-5-16,-5-6-3 0,4-8-4 15,-1-7-3-15,-1-11-2 0,-4-9-1 16,1-5-2-16,-3-6 0 0,-3-5 1 15,-6-5 2-15,-7-1-1 0,0 2 1 16,-3 4-1-16,-4 4 0 0,-5 7-1 16,4 5-4-16,-1 9-1 0,5 13-1 0,4 10-2 15,-6 10-8-15,6 3-9 0,0 9-9 16,6 5-12-16,-6 5-10 0,4 3-108 16,3 4-113-16,1 0-260 0</inkml:trace>
  <inkml:trace contextRef="#ctx1" brushRef="#br0" timeOffset="157506.1">5506 15089 515 0,'-7'-5'122'16,"-3"5"3"-16,4-4-84 0,1 4-4 0,5-3-4 16,-6 3-7-16,6 0-5 0,0 0-3 15,6-4-1-15,2 4-3 0,5-4-3 16,7 4-3-16,10 0-2 0,8 0 0 15,10 0-1-15,13 0 0 0,15 0 1 16,16 0-1-16,14 0-1 0,10-3 0 16,8-1 0-16,16 0 0 0,7 0-1 15,-1-3-2-15,6-1 0 0,-1-2-1 16,4-1 1-16,1 2-1 0,-7-2 1 16,-3 0-1-16,-3 1 0 0,-10 1 1 15,-8-1 0-15,-7 1 0 0,-12 1 1 0,-17 0 1 16,-13 2 2-16,-13-1 1 0,-14 1 0 15,-16 6 0-15,-13-5 1 0,-7 5-2 16,-9 0 0-16,-4-4-4 0,-13 4-7 16,2 0-9-16,-1 0-10 0,-4 0-18 15,3 0-114-15,2-6-121 0,5-2-291 0</inkml:trace>
  <inkml:trace contextRef="#ctx1" brushRef="#br0" timeOffset="158746.4">6889 15379 501 0,'-9'0'115'0,"-2"7"5"0,-2-2-82 0,-2 6-6 15,-2 0-5-15,2 5-3 0,-4 1-2 16,3-1-4-16,0-1-3 0,2-1-2 15,6-1-4-15,1-5-2 0,1-1-1 16,6-3-1-16,0-4-1 0,6-5-1 16,2-2 0-16,4-3-1 0,8-5 1 15,1-1-2-15,2-2 1 0,0-1 0 16,3 1 1-16,0 2 3 0,-5 1 1 0,3 7 1 16,-4 1 0-16,-2 7 0 0,-2 4 0 15,-4 6-3-15,-3 6-2 0,-5 6 0 16,-4 5 0-16,-5 6-1 0,-8 2 1 15,-2 5 0-15,-5 0 0 0,-4 0 1 16,-3-2 1-16,-5 0-1 0,4-4 1 16,-4-3-1-16,5 0 1 0,-1 0-1 15,3-4 0-15,4-3-1 0,8-3 0 16,8-1-1-16,5-3 1 0,13-5 0 0,11-2-1 16,5-3 1-16,9-3 0 0,3-4 0 15,5 3 1-15,1-3 4 0,5 0 1 16,0 0 1-16,-3 0-1 0,3-3 1 15,-4 3-1-15,-3 0-1 0,-6 0-4 16,-8 0-2-16,-9 0-6 0,-3 0-11 16,-11 3-17-16,-8-3-18 0,0 0-119 15,-9 0-129-15,-8-7-312 0</inkml:trace>
  <inkml:trace contextRef="#ctx1" brushRef="#br1" timeOffset="168476.92">15820 10179 355 0,'4'-5'90'0,"1"1"3"0,-5 1-47 16,0 3-13-16,-6 0-8 0,1 0-7 15,-3 0-3-15,-1 0-2 0,-2 7-1 0,-2-2 0 16,-1 1 0-16,-5 5 1 15,0 2-1-15,2 2 1 0,-2 1-2 0,1 7 0 16,-2 8-1-16,1 4-1 0,5 6 0 16,1 3 0-16,2 3-2 0,2-1 0 15,3-2-1-15,2-2-1 0,4-4-1 16,4-4 0-16,6-5 1 0,6-4 0 16,4-4 1-16,7-3 0 0,10-2 1 15,5-8-2-15,6-1 1 0,6-7-2 16,2 0-2-16,1-8 0 0,-1-5-1 15,1-6-1-15,-6-6 0 0,-4 1-1 0,-4-5 0 16,-5-8 0-16,-9-4-2 0,-4-3 1 16,-11-9 1-16,-14 2-1 0,-7-10 1 15,-9 3 1-15,-10 6 2 0,-5 6 1 16,-7 8 1-16,-3 10 0 0,2 6 2 16,-1 10-1-16,1 6 0 0,-4 6-1 15,3 11 0-15,0 7-1 0,0 5-1 0,4 4 0 16,3 10-1-16,4 7-4 0,8 8-9 15,5 2-9-15,2 1-8 0,1 1-10 16,4-2-91-16,2-4-3 0,7-2-78 16,0-12-147-16</inkml:trace>
  <inkml:trace contextRef="#ctx1" brushRef="#br1" timeOffset="168950.85">15963 10558 358 0,'-2'-9'90'0,"2"-1"4"0,0-1-38 0,0-2-23 16,0-1-4-16,0 1-1 0,0 1 1 15,0 3 1-15,0 1 0 0,0 3-4 16,0 5-5-16,0 0-3 0,0 7-4 15,0 6-3-15,0 5-3 0,0 3-1 16,0 8 0-16,0 3 1 0,0 6 0 16,2 3-1-16,4-3-1 0,0 1-1 15,1 3-1-15,1-2-1 0,5 1-1 0,0-3 0 16,3-4-1-16,0 0 0 0,1-3 0 16,0-7 0-16,2-4 0 0,-6-4-1 15,2-5-1-15,-3-3-3 0,-5-2-9 16,0-3-9-16,-7-3-13 0,0 0-99 15,-5-3-105-15,2-10-252 0</inkml:trace>
  <inkml:trace contextRef="#ctx1" brushRef="#br1" timeOffset="169875.98">17131 10229 412 0,'8'-8'96'15,"0"0"4"-15,-1 2-65 0,-1 2-4 16,1 1 2-16,-3 3 1 0,-4-4-2 16,0 4-2-16,-7 0-2 0,-3-3-4 15,1 3-5-15,-5 0-6 0,-3 0-4 0,-4 4-2 16,-6 0-3-16,-3-1-1 16,-3 2-1-16,-4 0-1 0,-3 3 0 0,-4-2 0 15,2 0 0-15,-3 0-1 0,6 1 0 16,4 1 0-16,4-1-1 0,4-7-1 15,8 7-1-15,0-7-4 0,11 7-4 16,1-7-2-16,7 0-2 0,6 0-4 16,2-4-4-16,7-2-6 0,7 1 10 15,0-2-101-15,10 2-91 0,-1 0-232 16</inkml:trace>
  <inkml:trace contextRef="#ctx1" brushRef="#br1" timeOffset="170146.84">17291 10315 342 0,'8'10'82'0,"2"-3"4"0,-7 1-52 16,-3 1 0-16,0-1 0 0,-8-2 0 16,-4-1-1-16,-9 1 0 0,-4 1-3 15,-5 3-4-15,-2 2-3 0,-2 2-4 16,-5 1-4-16,-5 6-3 0,4 0-3 15,-5 0-3-15,3-3-1 0,-2 1-2 16,3-8-1-16,2-1-1 0,5-1-1 16,4-2-4-16,5-1-4 0,1-2-6 15,9 0-5-15,3 1-10 0,2-5-9 16,7 4-84-16,8-4-88 0,4-6-209 0</inkml:trace>
  <inkml:trace contextRef="#ctx1" brushRef="#br1" timeOffset="170708.81">17635 10601 411 0,'8'0'94'0,"5"-4"4"16,1-3-67-16,4 1-11 0,2-2-2 16,0 0 0-16,0-5-3 0,1-2-3 15,2-4-1-15,-7-5-1 0,2-1 1 16,-6-6 1-16,-2-3-1 0,-6 1 1 16,-4-1-1-16,-12 3-1 0,0 4-1 15,-2 1-1-15,-5 7-2 0,-3 7-1 16,-3 8-1-16,0 7 0 0,-2 7 0 0,0 10 0 15,0 8 0-15,-3 8-1 0,4 8 1 16,2 1-1-16,5-1 0 0,3 2-1 16,6-5 1-16,8-5-2 0,4-7 1 15,10-10 0-15,7-7-1 0,3-6-1 16,9-6-2-16,2-7 0 0,2-1-1 16,-1-5-1-16,3-3 1 0,-6-4-1 15,-1-3 2-15,-5-4 1 0,-6 1 1 16,-4-3 0-16,-4 1 1 0,-3 4-1 0,-5 5 0 15,-3 3-1-15,5 11-1 0,-5 8 1 16,-5 9 1-16,2 11 1 0,-3 3 0 16,0 6 2-16,0 5 2 0,3 0 1 15,3 0 0-15,0-5 0 0,3-4 0 16,9-3-1-16,6-3 0 0,5-2-1 16,4-5 0-16,9-6-1 0,0-6-1 15,3-3-4-15,-2-8-6 0,2 0-7 16,-4-5-7-16,-6 1-10 0,1-2-99 0,-7-1-99 15,0 2-240-15</inkml:trace>
  <inkml:trace contextRef="#ctx1" brushRef="#br1" timeOffset="170926.82">18263 10321 633 0,'-5'-9'135'15,"5"-2"1"-15,5 11-109 0,10 0-12 16,4 0-8-16,7 4-3 0,6 1 0 16,3 1 0-16,4 0-1 0,0 0 0 15,-4 2 0-15,2-1-1 0,-2-3 1 16,-2-1-1-16,-4-3-3 0,0 0-5 16,-7-3-7-16,2-1-13 0,-10-2-14 0,-1-2-101 15,-7 1-107-15,-2-2-258 0</inkml:trace>
  <inkml:trace contextRef="#ctx1" brushRef="#br1" timeOffset="172247.13">19704 9954 338 0,'0'-28'81'16,"-6"-1"1"-16,3 1-47 0,3 2-7 0,-7 1-4 16,7-3-1-16,-7 0-1 0,1 1 1 15,0 0 0-15,-1 1 0 0,-4-2-1 16,-1 2-2-16,-2 4-1 0,-1 3-2 15,0 3-2-15,-2 5-2 0,1 7-2 16,-3 4-4-16,-4 9-2 0,-1 7-1 16,-5 6-1-16,-1 9 1 0,-3 4 0 15,5 7 0-15,0 1 1 0,8 0-1 16,5 1-1-16,7-3 0 0,8-6-1 16,10-5 1-16,7-8-1 0,9-7 1 15,6-10 0-15,2-9 0 0,5-7-1 0,3-7 0 16,1-4 0-16,-3-5 0 0,-3-4-1 15,-1 1-1-15,-7-1 1 0,-2-2 1 16,-4 4-1-16,-5 2 0 0,-6 4 0 16,-3 4 0-16,-2 3-1 0,-7 4 0 0,0 7 0 15,0 5-1-15,-12 0 1 0,0 16 1 16,-2 1-1-16,1 7 2 0,-5 10 0 16,2 2 1-16,-1 6 0 0,8 0-1 15,5-3 1-15,4 0-1 0,0-5 0 16,11-4 0-16,7-6-1 0,2-3 1 15,4-8-1-15,6-5 0 0,3-8-3 16,3 0-5-16,1 0-6 0,2-8-7 16,-2-5-10-16,-2-4-11 0,-5-3-90 15,-6-4-96-15,-1-2-225 0</inkml:trace>
  <inkml:trace contextRef="#ctx1" brushRef="#br1" timeOffset="172446.72">20072 9766 441 0,'-10'-8'117'0,"-2"1"9"16,1 0-58-16,5 0-15 0,-2 2-12 15,8 2-9-15,0 3-9 0,7 0-7 0,5 3-9 16,6-3-3-16,5 7-3 0,6-7 0 16,4 5 0-16,5 0 0 0,1-1-3 15,-1 0-2-15,1 1-1 0,-4-1-3 16,-1 1-2-16,-4-5-4 0,-3 0-3 16,-1 0-2-16,-9 0-3 0,0-6-5 15,-4-2-2-15,-4 0-2 0,-4-6-7 16,-2 0-78-16,-3-1-81 0,0-3-196 15</inkml:trace>
  <inkml:trace contextRef="#ctx1" brushRef="#br1" timeOffset="172625.48">20385 9526 444 0,'-11'-11'117'0,"0"2"2"16,4 2-48-16,3 2-34 0,4 5-12 16,-4 5-10-16,4 6-5 0,-4 5-3 15,4 8-2-15,-8 6-1 0,1 5 1 16,-5 6 2-16,-2 4-2 0,1 4 0 15,1 4-2-15,-2 1-1 0,3-2-2 16,2-4-4-16,2-2-6 0,3-10-7 16,4-6-12-16,0-10-21 0,4-6-76 0,2-7-92 15,2-7-209-15</inkml:trace>
  <inkml:trace contextRef="#ctx1" brushRef="#br1" timeOffset="173013.66">21016 9645 402 0,'3'0'105'0,"6"4"6"15,-5-4-59-15,2 0-4 0,0 2-5 16,1-2-5-16,-2 0-9 0,-3-2-7 15,-2 2-5-15,6-6-6 16,-6 1-4-16,5-1-3 0,-5 0-1 0,0-1-1 16,-7-1-1-16,0 0 0 0,-6 2-1 15,-4 2-1-15,-3 4 0 0,-6 0 1 16,-1 0 0-16,-1 13 1 0,-3 1 1 16,-3 7 0-16,4 5 1 0,0 3 0 15,9 4 0-15,2 3-1 0,7-1 0 16,9 3-1-16,6-2 0 0,8 2 0 0,8-3 0 15,3-3 0-15,13-4 0 0,3-4-1 16,0-6-1-16,1-5-1 0,1-6-3 16,-4-4-4-16,-4-3-5 0,-5-3-4 15,-7-1-7-15,0-4-13 0,-7-3-91 16,0-4-94-16,-6-4-231 0</inkml:trace>
  <inkml:trace contextRef="#ctx1" brushRef="#br1" timeOffset="173390.06">21480 9225 400 0,'0'-9'98'15,"5"0"5"-15,-5 2-60 0,0 1-8 16,0 3-4-16,0 3-5 0,0-6-4 16,-10 6-5-16,3 0-4 0,-3 7-1 0,-7 2-2 15,1 6-2-15,-7 5-1 0,-3 7-2 16,-1 6 1-16,4 9-2 16,-2 5-1-16,1 3-1 0,7 4-1 0,0 3 0 15,3 0-1-15,5-3 1 16,5-3 0-16,4-3-1 0,0-1 1 0,7-3 0 15,7-3 0-15,2 0-1 0,4-2 1 16,3-8-1-16,2-4-1 0,3-4-2 16,-1-7-3-16,4-5-5 0,-3-4-7 15,-2-7-10-15,-5 0-94 0,-2-7-94 16,-2-3-232-16</inkml:trace>
  <inkml:trace contextRef="#ctx1" brushRef="#br1" timeOffset="173826.79">21705 9266 338 0,'7'-17'89'15,"-1"3"5"-15,1 1-46 0,-3 1-6 16,-4 3-6-16,4 3-7 0,-4 3-6 15,0 3-4-15,0 8-2 0,0 5-1 16,-7 6-2-16,-2 11-2 0,-5 9-1 16,0 13-1-16,-3 6-2 0,-3 2-2 15,0 5-3-15,0-1-2 0,2-7 0 0,5-4-1 16,-1-8 1-16,1-6-1 0,6-4 0 16,1-11 1-16,6-6-1 15,-7-2 2-15,7-9 4 0,0-7 1 0,7-3 1 16,0-8 1-16,-1-6 0 0,5-3 1 15,-2-8-3-15,4-6-2 0,6-3-2 16,0-3 0-16,3-6-2 0,4-3 0 16,6-4 0-16,8 1-1 0,4 1 0 15,-1 2 0-15,1 7-1 0,1 10 1 0,-7 9 0 16,-5 7 0-16,-8 7-1 0,-6 5-2 16,-10 4-2-16,-5 7-1 0,-8-1-4 15,-10 6-6-15,-5 3-5 0,-5 2-8 16,-9 1-11-16,-4 3-83 0,-1-4-88 15,-2 2-214-15</inkml:trace>
  <inkml:trace contextRef="#ctx1" brushRef="#br1" timeOffset="174048.97">21673 9562 400 0,'0'13'100'0,"0"-3"2"0,11-1-54 16,-4 0-14-16,2 1-10 0,4 1-6 16,0 2-5-16,-1 0-3 0,-4 0-2 15,1 2-1-15,-3 3-1 0,-2 1 0 0,-4-2-1 16,4 1 0-16,-4-2 0 0,0-1 1 15,3-3 1-15,1-2 2 0,3-6 1 16,2 2 1-16,3-6 0 0,6 0-1 16,0 0-1-16,4 0-2 0,1-7-5 15,2 0-8-15,-1-2-5 0,1 4-6 16,-3-4-6-16,-3 2-9 0,-2 1-9 16,1 0-20-16,-6 3-58 0,-4-2-75 15,-5 5-175-15</inkml:trace>
  <inkml:trace contextRef="#ctx1" brushRef="#br1" timeOffset="174293.81">21913 10163 426 0,'0'9'105'0,"10"-2"6"0,-2-4-61 0,5-3-9 16,4 0-7-16,3 0-5 0,3-8-2 15,2-5-3-15,2-5-3 0,0-5-3 16,1-9-3-16,-1-9-3 0,-1-10-1 15,-3-2-4-15,-2-11-2 0,-2-5-2 16,-5-4-1-16,-2-7-1 0,-5-1-1 16,-2 4 1-16,-1-4-2 0,-4 7 1 15,0 6-2-15,0 10-3 0,4 9-4 16,-4 12-4-16,0 6-6 0,-6 9-7 16,2 6-8-16,1 4 10 0,0 4-105 15,3 3-95-15,0 5-233 0</inkml:trace>
  <inkml:trace contextRef="#ctx1" brushRef="#br1" timeOffset="175642.47">19242 10407 414 0,'0'-4'96'0,"0"1"0"15,0-1-65-15,0 4-11 0,0 0-4 16,0-3-2-16,3 3-2 0,1 0-1 16,-1 0 2-16,4 0 1 0,5 0 1 15,1 0 0-15,8 0 1 0,11 0 0 0,5 0 0 16,10 0-2-16,9 0-1 0,13-10-2 15,12 1-2-15,13-3-1 0,6 0-2 16,12-1-1-16,13-3 0 0,6 4-1 16,-1-2 1-16,0 5-2 0,4-1 2 15,-3 2 1-15,-1-4 1 0,-15 1 1 16,1-2 2-16,-4 5-1 0,-10-2 0 16,-10 2-1-16,-7-2-2 0,-10 7-2 15,-4-2-2-15,-12 2-1 0,-11 3 0 0,-8-4-1 16,-5 4 0-16,-10 0 0 0,-6 0 0 15,-6 0 0-15,-6 4 0 0,-7-4-1 16,0 0 1-16,0 0-1 0,-6 0 0 16,0 0-1-16,-2 0-2 0,2 0-1 15,1 0-2-15,2 0-3 0,-2 0-11 0,1-5-13 16,-1 1-103-16,2 4-106 0,0-4-265 16</inkml:trace>
  <inkml:trace contextRef="#ctx1" brushRef="#br1" timeOffset="176639.19">20400 10553 461 0,'-6'0'101'0,"6"0"0"0,-5-3-80 16,5 3-8-16,0 0-6 0,0 0-4 15,0 0-2-15,0 3 1 0,0-3 0 16,0 0 1-16,0 0 1 0,0 0 2 16,0 0 3-16,0 0 1 0,0 0 1 15,0 0 0-15,0 0-1 0,0 0-2 16,0 0-1-16,0 0-2 0,0 0-2 15,0 0 0-15,0 0 0 0,0 0 1 16,0 0 0-16,0 4 1 0,-2-4-1 0,2 5 0 16,-4-5 0-16,0 6-2 0,4-2 0 15,-3 0-1-15,3-1 0 0,0-3 0 16,0 5-1-16,0-5 1 0,0 0-1 16,0 4 1-16,0-4 0 0,0 0 0 15,0 0 0-15,0 0 0 0,0 0 1 16,0 0 1-16,0 0 0 0,0 0 1 15,0-5-1-15,6 1 1 0,0-1-1 0,2-1 0 16,4-2-2-16,1-2 0 0,2 2-2 16,0 0 1-16,3 0 0 0,-1 3 0 15,-1 2-1-15,1 3 1 0,-1 0 0 16,-1 0 0-16,-1 3-1 0,0 4 0 16,-4 2 1-16,1 3-1 0,-4 1 0 15,-1 1 0-15,-6 6 1 0,0 1 0 0,-5 5 0 16,-3 3 1-16,-5 0 0 0,-5 2 0 15,0 1 0-15,-3 0 0 0,-1-2 0 16,-4-5 0-16,5 0 0 0,1 0 0 16,0-2 0-16,2-4-1 0,1-5 1 15,6 3 0-15,4-6-1 0,7 1 0 16,0-2 0-16,7-2 1 0,7 2 0 16,6-1 1-16,6 1 1 0,2-1 1 15,6-3 0-15,3 1 2 0,4-4 1 0,-2-3-1 16,2 0 1-16,-3 0-1 0,0 0 1 15,-4-4-1-15,-5 4-1 0,-3 0-2 16,-1 0-1-16,-10 0-1 0,2 0-5 16,-8 0-5-16,-1 0-8 0,-3 3-6 15,-5-3-10-15,-5 5-102 0,-3-5-103 16,0 8-249-16</inkml:trace>
  <inkml:trace contextRef="#ctx1" brushRef="#br1" timeOffset="178624.35">15866 11895 422 0,'-12'0'92'15,"1"0"3"-15,-3 5-74 0,1 0-5 16,0 5-2-16,0 1 0 0,-1 4-1 0,-1 4 0 16,-2 5 1-16,3 6 0 0,-5 1 0 15,3 5 0-15,-1 1-1 0,1 5-2 16,2 1-1-16,2 3-2 0,4 1-1 16,8-2-2-16,0-1-1 0,8-2 1 15,4-3 0-15,7-3 0 0,5-10 1 16,9-4-1-16,3-8 1 0,7-6-2 15,4-8 0-15,0 0-1 0,5-15 0 0,-4-5-1 16,0-3-1-16,-4-7-2 0,-6-7 1 16,-4-2-1-16,-5-3-2 0,-6 0-1 15,-9-4 0-15,-5-2 0 0,-9-6 1 16,-15-1-1-16,-9-2 2 0,-6-3 2 16,-6 3 1-16,-8 7 1 0,-2 6 0 15,-3 12 1-15,3 9 0 0,-1 10-1 16,2 13-1-16,1 5 0 0,4 13-1 15,7 7 0-15,3 8 0 0,7 7 0 0,6 7-1 16,4 6-4-16,7-1-10 0,6-2-12 16,0 0-94-16,10-8-99 0,3-1-243 15</inkml:trace>
  <inkml:trace contextRef="#ctx1" brushRef="#br1" timeOffset="180037.67">16012 12259 361 0,'0'-15'90'15,"0"2"5"-15,-4 0-52 0,4 1-7 16,-5-1-6-16,5 3-4 0,-2 3-3 0,2 0-3 16,0 7-6-16,-5-4-3 0,5 4-1 15,0 7-1-15,0 4 1 0,5 9 1 16,-5 2 0-16,7 10 1 0,-1 5 2 15,1 6-2-15,4 6 0 0,1-1-2 16,3-2-2-16,1 1-1 0,4-9-1 16,-1-1 0-16,4-5-1 0,1-7-1 15,3 2-2-15,0-4-2 0,4-3-6 16,-3-2-8-16,0-4-11 0,-1-3-55 16,-3 0-49-16,-5-4-92 0,-11-7-202 0</inkml:trace>
  <inkml:trace contextRef="#ctx1" brushRef="#br1" timeOffset="187362.8">16644 12207 448 0,'-13'-4'105'15,"5"4"2"-15,3 0-73 0,5-4-4 16,0 4-6-16,6 0-2 0,7 0-3 16,7 0-2-16,6-5-1 0,12 1 0 15,4 1-4-15,10-1-2 0,1-2-3 16,-1 1-2-16,-2-1-2 0,-3 2-1 15,-5-3-1-15,-8 1 0 0,-7 1-5 16,-3 1-7-16,-8 4-10 0,-5 0-1 0,-8 5-104 16,-3 3-99-16,-7 3-245 0</inkml:trace>
  <inkml:trace contextRef="#ctx1" brushRef="#br1" timeOffset="187540.8">16670 12443 503 0,'-13'7'114'0,"6"-2"3"15,10 0-81-15,8-1-8 0,14 1-9 16,9-5-4-16,11 3-1 0,3-3-3 16,4-4-2-16,3 0-3 0,0 4-1 15,-6-9-1-15,-2 6-2 0,-10-2 0 16,-7 5-4-16,-3 0-7 0,-3 0-11 16,-9 0-107-16,-2-3-103 0,-2-1-267 15</inkml:trace>
  <inkml:trace contextRef="#ctx1" brushRef="#br1" timeOffset="188740.07">17537 11717 399 0,'0'-5'102'16,"0"0"4"-16,-3 1-40 0,3 4-34 15,0-6-7-15,-4 6-5 0,4-4-3 16,-6 4-3-16,6-7 0 0,0 2-1 0,0-1-2 15,4 0 0-15,-2-1 0 16,6-2-2-16,3 2-2 0,2-2 0 16,2 0-1-16,4 0-2 0,1 4 0 0,1-1-1 15,4 3-1-15,-5 3 0 0,1 0 0 16,-1 10-1-16,-7 1 0 0,-1 5 1 16,-4 2-1-16,-8 5 0 0,0 1 1 15,-8 3-1-15,-6 7 0 0,-6 4 0 16,-4 2 0-16,-4 5-1 0,-3 3 1 15,2-3-1-15,-2 1 1 0,4-7 0 16,4-5-1-16,3-4 1 0,3-7-1 0,8-3 0 16,2-3 0-16,7-2 0 0,7-3 0 15,3-4 1-15,8-3-1 0,6-5 0 16,4 0 0-16,6 0 1 0,3-8 0 16,4 3 0-16,0-1 0 0,0 2 0 15,3 4 0-15,-4-3 0 0,-5 3-1 16,-3 0 1-16,-4 0-1 0,-4 0-2 15,-8 0 0-15,0 3-3 0,-8-3-6 0,-2 5-8 16,-3 0-11-16,-3 0 9 0,0-2-108 16,0 2-98-16,0-1-239 0</inkml:trace>
  <inkml:trace contextRef="#ctx1" brushRef="#br1" timeOffset="189203.05">18414 12191 519 0,'11'-8'114'0,"1"-3"1"0,4-1-90 15,0-2-9-15,-1-3-4 0,-3-1-3 16,-5-4-1-16,-1-3 0 0,-6-4 0 0,0-3-1 16,-7-2-1-16,-6-2 0 0,-2 0 0 15,-4 7-2-15,-2 5-2 0,-3 5 0 16,2 8-1-16,-1 11-1 0,1 12 1 15,0 6-1-15,0 6 1 0,3 9 0 16,-1 5-1-16,5 6 1 0,0-2 0 16,4-2 0-16,3 0 0 0,8-6-1 15,0-9 1-15,12-3-1 0,3-9 1 16,11-4 0-16,3-9 0 0,6 0 0 16,2-8 0-16,0-3-1 0,-2-3 1 0,-2-6-1 15,-5-2 0-15,-7-5-1 0,-5-4 2 16,-5 2-1-16,-3 1 0 0,-6 1 0 15,-2 7 1-15,5 6-2 0,-5 6 1 16,-5 15-1-16,3 6 0 0,-4 8 0 16,-1 5 0-16,-3 6 1 0,-2 4 0 15,1-1 0-15,4 1 1 0,2-5 0 16,5-3 0-16,0-5 1 0,12-6 0 0,3-3 0 16,3-4-1-16,8-5 1 0,-2-5-3 15,4 0-4-15,0-6-7 0,-2-2-6 16,1-2-13-16,-1 0-96 0,-3 0-100 15,1-4-242-15</inkml:trace>
  <inkml:trace contextRef="#ctx1" brushRef="#br1" timeOffset="189653.71">18971 11965 596 0,'-16'-5'127'16,"4"-5"1"-16,3 6-106 0,9 4-11 15,0-5-6-15,11 5-2 0,5 0-1 16,5-2 1-16,7 2-1 0,9 0 2 15,2-6 1-15,5 6 0 0,2 0 1 16,-1 0-1-16,-1 0 0 0,-4 0-1 16,-4 0-1-16,-4 0-1 0,-7 0-1 0,0 0-1 15,-11-4-6-15,-1 4-9 0,-6 0-15 16,-7 0-105-16,-6-4-107 0,-5 0-269 16</inkml:trace>
  <inkml:trace contextRef="#ctx1" brushRef="#br1" timeOffset="190326.81">19881 11947 471 0,'-14'-39'114'0,"-1"-4"2"0,0 0-77 0,1 5-3 16,-1 4-8-16,1 5-9 0,1 8-4 15,-1 8-5-15,-3 7-2 0,0 6-2 16,-5 16-1-16,-1 2-3 0,2 11 1 16,-4 10-1-16,4 4 0 0,1 7 1 15,1-1-1-15,9-3 1 0,3-1-1 16,7-9 0-16,7-6 0 0,4-11-1 16,10-9 1-16,5-6 0 0,6-10 0 15,4-2-1-15,3-10 1 0,4-6-1 16,4-5-1-16,-7-4 0 0,-1-2 0 0,-5-4-1 15,-5 2 1-15,-9 2 0 0,-5 6 0 16,-6 5 0-16,-4 6 0 0,-5 9-1 16,0 9 1-16,-6 0-1 0,-2 18 1 15,-7 7 0-15,-1 6 0 0,-1 10 1 16,-1 4 0-16,0 2 1 0,3-3-1 16,6-4 0-16,9-5 1 0,4-5-1 0,14-10-1 15,4-3-2-15,9-5-6 0,2-5-10 16,3-7-9-16,2 0-103 0,0-6-103 15,-3-3-256-15</inkml:trace>
  <inkml:trace contextRef="#ctx1" brushRef="#br1" timeOffset="190496.23">20282 11848 551 0,'-14'-9'126'0,"2"3"1"0,0 2-88 0,12 9-14 15,6 4-13-15,6 3-7 0,10 2-2 16,10 0-2-16,7 0 1 0,6-2-1 15,2-1 0-15,2-2-1 0,0-4-3 16,-5-5-4-16,-2 5-6 0,-7-5-8 16,0-6-13-16,-3 1-94 0,-1-5-97 15,-5-5-237-15</inkml:trace>
  <inkml:trace contextRef="#ctx1" brushRef="#br1" timeOffset="190709.94">20614 11581 537 0,'-8'0'114'0,"2"4"4"0,1 9-95 0,2 11-6 15,-2 7-4-15,-4 5 0 0,-1 8 0 16,-3 7-3-16,0 2-1 0,0 1-3 16,1-2-2-16,2-4-1 0,3-4 0 15,2-8-2-15,-1-7-1 0,6-7-7 16,0-5-11-16,0-3-109 0,0-2-104 15,6-4-270-15</inkml:trace>
  <inkml:trace contextRef="#ctx1" brushRef="#br1" timeOffset="191525.96">21162 11704 429 0,'2'0'103'0,"4"-4"2"0,-2 4-66 16,-4-3-11-16,3 3-6 0,-3-4-6 15,6 4-3-15,-6-4-1 0,0-1 0 16,0 2 0-16,0-2 0 0,-5-2-1 16,2 0-1-16,-5-2 1 0,-2 2-2 15,2 0-1-15,-6 0-1 0,-3 1-1 16,-3 6-1-16,0 0-2 0,-3 5-1 16,-3 4-1-16,-5 4 0 0,3 9 1 0,-3 3 0 15,4 6 1-15,5 6 0 0,4 1 0 16,5 3-1-16,11 1 1 0,8-2-1 15,8-1 0-15,7-6-1 0,7-3 1 16,5-5-1-16,0-6 0 0,3-4 0 16,-1-5-1-16,-1-4-2 0,-1-6-4 15,-1 0-7-15,-4-5-9 0,3-3-14 16,-5-2-94-16,0-7-99 0,-3-4-238 16</inkml:trace>
  <inkml:trace contextRef="#ctx1" brushRef="#br1" timeOffset="191857.22">21618 11248 510 0,'-9'-7'109'0,"1"3"0"15,-1 4-93-15,-4 6-3 0,-5 4-1 16,-2 6-1-16,-6 7-1 0,-1 4 1 16,-6 7 1-16,4 7 0 0,-2 8-2 15,-1 1-1-15,5 1-1 0,1 3-1 0,5 1-1 16,8 0-3-16,6-1 0 0,2-2-1 16,5 0 0-16,12 3-1 0,6-7 0 15,2-3 0-15,5-6-1 0,2-5-1 16,0-5-3-16,2-6-2 0,1-9-4 15,-2-2-4-15,-3-5-6 0,-2-7-8 16,0 0-33-16,-5-6-61 0,0-5-85 0,-4-5-198 16</inkml:trace>
  <inkml:trace contextRef="#ctx1" brushRef="#br1" timeOffset="192308.73">21771 11362 548 0,'0'-9'117'0,"0"3"0"0,0 12-97 16,-5 10-8-16,2 12-5 0,-2 9-2 16,-3 7 0-16,-4 6 0 0,-4 4 1 15,-3 0-1-15,1 1 0 0,-1-3-1 16,-1-1-1-16,0-4 0 0,5-4-1 16,1-4 0-16,2-4 0 0,5-9-1 15,1-7 0-15,1-6 2 0,5-7-1 16,0-6 2-16,0-7-1 0,9-7 1 15,0-9 0-15,3-8-1 0,5-4-1 0,7-11-4 16,3-6-4-16,3 0-3 0,4-1-2 16,7-3-1-16,2 0 1 0,2 2 0 15,1 4 2-15,-2 4 4 0,-5 8 3 16,-6 4 1-16,-8 9 1 0,-7 9-2 16,-11 8-2-16,-7 8 1 0,-15 16-1 15,-6 0 0-15,-13 13 1 0,-5 5 0 16,-5 5 2-16,-3 2 4 0,1 2 2 15,4-3 3-15,6-3 1 0,9-5 2 0,7-2 0 16,5-3 2-16,6-4-1 0,9-5-2 16,0 2-2-16,10-2-1 0,2-1-2 15,2-1 0-15,4-3-2 0,3 0 0 16,0 0-1-16,4-3-1 0,2-5 0 16,1-5-1-16,1 0-2 0,4-11-6 15,-3-1-11-15,3-2-11 0,-6-1-100 16,-2-1-103-16,-3-1-254 0</inkml:trace>
  <inkml:trace contextRef="#ctx1" brushRef="#br1" timeOffset="192594.84">21981 12264 578 0,'8'-10'128'0,"1"-1"2"16,9-7-99-16,2-4-11 0,0-3-6 0,2-9-5 15,1-9-3-15,3-11-2 0,0-7-2 16,-2-9-1-16,1-5 0 0,-1-9 0 16,-4-8-1-16,0-1 1 15,-5 4-1-15,-6 0-1 0,-3 10 0 0,-2 5-2 16,-4 14-3-16,0 12-4 0,-4 14-8 15,0 8-10-15,0 9-10 0,-1 3-92 16,2 4-98-16,3 2-235 0</inkml:trace>
  <inkml:trace contextRef="#ctx1" brushRef="#br1" timeOffset="195307.09">17584 12622 357 0,'-2'-4'84'0,"2"4"4"16,-5-7-56-16,2 4 0 0,3-2 0 16,-4 5-1-16,4-6 0 0,0 6-3 0,0-6-1 15,7 6-4-15,6-2-3 0,4-2-3 16,6-1-2-16,10 5 0 0,13-8-2 16,13 2-1-16,11-2-2 0,11-4 0 15,18-1-1-15,14-4 1 0,13-2-1 16,11-1-2-16,10-2 0 0,14 3-1 15,11-1-2-15,1 0-1 0,-2 5 0 16,11-5-1-16,-4 4 0 0,-2 3-1 16,3-1 1-16,-6 4-1 0,-1 2 0 15,-1 1 0-15,-7 3-1 0,-4-2 1 0,-8 1-1 16,-12 5 0-16,-2-4 0 0,-12 4 1 16,-14-8-1-16,-7 8 0 0,-11 0 0 15,-8 0 1-15,-13 0-1 0,-10 0 1 16,-9 0-1-16,-11 5 1 0,-8-1 0 15,-12-4 2-15,-5 3 1 0,-10-3 4 16,-8 0 2-16,0 0 0 0,0 0 0 0,-9-4-1 16,-4 4-1-16,-2-6-1 0,-2 6-5 15,1-6-2-15,0 2-1 0,3 4-4 16,3-4-2-16,4 4-3 0,6-5-2 16,0 0-2-16,3 1-2 0,3-3-5 15,5 1-8-15,-2 0-110 0,-1 0-106 16,-8 6-278-16</inkml:trace>
  <inkml:trace contextRef="#ctx1" brushRef="#br1" timeOffset="196025.86">19609 12869 343 0,'0'0'91'0,"-6"0"7"16,6 0-47-16,0 0-3 0,0-4-5 15,-2 4-2-15,2 0-5 0,0 0-7 16,-7 0-6-16,2 4-5 0,1-1-5 15,-3 2-4-15,1-1-2 0,-1-1-2 16,3-3-1-16,-1 5 0 0,5-5-2 16,0 0 1-16,0 0-1 0,0 0-1 15,6-7 1-15,2-3-1 0,4 2 0 16,4-5 0-16,4-1 1 0,4-1 1 16,3 1 0-16,0 0 2 0,2 6-1 15,0 3 1-15,-3 5 0 0,-2 0 0 0,-1 0-1 16,-7 12-2-16,-3 7-1 0,-6 3 0 15,-7 8 0-15,-7 4 0 0,-8 3-1 16,-5 4 1-16,-7 1-1 0,-1-2 1 16,-7-2-1-16,2-6 0 0,0-2 0 15,3-2 1-15,3-2-1 0,2-5 0 16,7-1 0-16,5-4 0 0,6-2 0 16,7-1 0-16,0-2 0 0,10-3 1 0,7 0 0 15,6-1 1-15,9-4 1 0,8-3 1 16,6 0 2-16,4 0 1 0,7-5 0 15,-3-1 0-15,-1 3-1 0,-2-2 0 16,-10 5-3-16,-6-6 0 0,-8 6-2 16,-7-4-2-16,-5 4-2 0,-6 0-4 15,-6 0-4-15,-3-5-8 0,-3 5-12 16,-4 4-31-16,-4-4-77 0,2 0-99 16,-5 0-229-16</inkml:trace>
  <inkml:trace contextRef="#ctx1" brushRef="#br1" timeOffset="197456.11">16114 14299 319 0,'-12'0'88'16,"2"-4"4"-16,-4 4-8 0,-1 7-52 15,0 5-1-15,1 5-1 0,-5 6-2 16,0 9 0-16,-4 7 0 0,-1 5-1 15,1 5-4-15,-1 2-3 0,2 7-4 16,1 0-3-16,6 0-3 0,2 1-4 16,11-2-2-16,4-5 0 0,11-4-1 15,6-9 0-15,8-5 0 0,3-11 1 16,5-9 0-16,4-9 0 0,2-8 0 16,-1-9 0-16,2-4-1 0,-2-6-1 0,2-8 0 15,-2-2 0-15,-3-4-1 0,-4-4 0 16,-2-5-1-16,-7-2 0 0,-4-5-1 15,-12-6 0-15,-8-3 0 0,-7-7 0 16,-14 3 0-16,-1 2 1 0,-8 7 0 16,-6 6 0-16,-2 14 0 0,-1 16 0 15,1 16 0-15,1 4 0 0,2 20-1 0,0 10 1 16,3 9 1-16,0 8-1 0,4 5 0 16,5 5 1-16,3 6-1 0,3 0-3 15,8-2-8-15,6-2-12 0,3 0-7 16,6-7-101-16,2-8-104 0,5-10-251 15</inkml:trace>
  <inkml:trace contextRef="#ctx1" brushRef="#br1" timeOffset="197731.21">16162 14698 547 0,'-9'0'121'0,"2"0"1"0,2 9-91 16,1 3-7-16,4 5-6 0,0 6-4 15,0 7-3-15,7 5 1 0,-1 3-1 16,2 4-2-16,1-5-3 0,3 5-1 16,0-6-1-16,0-1-1 0,2-3-1 15,-1-6 0-15,0-2-1 0,1-6 0 16,2-4-2-16,-2-1 0 0,-1-4-4 15,5-9-4-15,-4 3-7 0,3-3-8 0,-2-7-12 16,1 0-98-16,-1-6-102 0,2-3-246 16</inkml:trace>
  <inkml:trace contextRef="#ctx1" brushRef="#br1" timeOffset="197919.36">16657 14736 562 0,'7'-9'125'0,"6"3"3"0,5 1-90 0,4 5-13 15,10-2-7-15,6 2-2 0,5 0-3 16,6 0 0-16,1 0-4 0,7 0-2 16,-3-7-3-16,0 1-2 0,-4 2-1 15,-8-2-2-15,3 2-3 0,-10 4-4 16,-5-4-7-16,-8 4-11 0,-4 4-16 16,-9-4-95-16,-2 4-102 0,-14 3-250 15</inkml:trace>
  <inkml:trace contextRef="#ctx1" brushRef="#br1" timeOffset="198079.82">16939 14934 485 0,'-33'24'117'16,"7"-7"4"-16,7-1-73 0,7-3-11 15,9-2-6-15,8-1-4 0,9-3-4 16,10-7-3-16,4 0-4 0,9 0-3 0,2-5-4 16,4-3-2-16,2-2-5 0,0 0-3 15,-4 2-5-15,3 2-8 16,-5 0-11-16,1 1 6 0,-5-1-119 0,-3 0-105 15,-11-1-267-15</inkml:trace>
  <inkml:trace contextRef="#ctx1" brushRef="#br1" timeOffset="199257.33">18437 14543 300 0,'0'-4'91'16,"6"-5"7"-16,-6-5-7 0,6-1-42 15,-2-4-9-15,-1-5-6 0,2-6-5 16,-1-1-5-16,-4-2-5 0,0-4-5 0,0-1 0 15,-9-2-1-15,1 3 0 0,-4 3-2 16,-3 3 1-16,-4 4-2 0,-2 9 0 16,-4 7-3-16,6 7-1 0,-7 10-2 15,0 10 0-15,-1 8-1 0,1 9-1 16,3 7-1-16,0 6 1 0,2 4-1 16,5 3 0-16,5-5 0 0,6-4-1 15,5-8 1-15,10-7 0 0,4-12 1 16,6-11-1-16,6-6 0 0,7-13 1 15,2-7-1-15,9-5 0 0,-3-6-1 0,4-1 0 16,-5-2-1-16,-3-6 0 0,-7 2-1 16,-7 5 0-16,-7 3 1 0,-7 5-1 15,-3 2 1-15,-6 9 0 0,0 8 1 16,-7 6 0-16,-1 12 1 0,-3 7 1 16,2 4 0-16,-3 10 0 0,0 4 1 15,3 7 0-15,2 0 0 0,7-2-1 0,0-3 0 16,13-5-1-16,2-5 0 0,6-10 0 15,7-7-3-15,5-6-4 0,0-6-8 16,2-6-7-16,-1 0-10 0,-1-3-9 16,-1-4-10-16,-4-2-3 0,-2-5 2 15,-6-3 7-15,-6-2 9 0,-4-8 16 16,-4 2 22-16,-6 0 22 0,0 2 16 16,-6 1 9-16,1 6 3 0,2 7 1 15,3 3-8-15,0 2-11 0,8 6-12 0,7 4-9 16,6 4-6-16,6 3-3 0,7-2-1 15,4 3 0-15,4 0 0 0,-1-1-1 16,-1-2 0-16,1-2-1 0,-3 2-3 16,-5-5-5-16,0 6-11 0,-4-6-13 15,-6 5-104-15,-3-5-107 0,-2 0-267 16</inkml:trace>
  <inkml:trace contextRef="#ctx1" brushRef="#br1" timeOffset="199443.1">19183 14039 527 0,'-10'0'115'0,"3"4"5"0,3 8-91 16,0 10-6-16,-2 5-2 0,-1 8 0 0,-5 1 0 15,1 4-3-15,-2 6-6 0,-1 2-3 16,-1 1-3-16,2 0-2 0,3-3-2 16,2-2-3-16,2-2-6 0,6-10-8 15,0-6-10-15,4-8-75 0,3-6-33 16,5-5-92-16,8-7-197 0</inkml:trace>
  <inkml:trace contextRef="#ctx1" brushRef="#br1" timeOffset="199774.89">19728 14216 546 0,'0'6'124'0,"-7"-3"3"15,7-3-89-15,0 0-15 0,0 0-6 16,0 4-2-16,0-4-3 0,0 0-4 0,7 0-2 16,-7-5-2-16,0 2-1 0,0-4 1 15,0-1-1-15,0-2 0 0,-8-1-1 16,1 1 0-16,-4 1-1 0,-3 4-1 16,-3 5 1-16,-2 0-1 0,1 10 0 15,-6 4 0-15,2 6 0 0,-4 2 1 16,6 3-1-16,0 5 1 0,3 2-1 15,5 1 1-15,8 1-1 0,7-1 1 16,8 0-1-16,8-3 1 0,8-6-1 16,5-4 1-16,3-7-2 0,6-4-3 0,0-2-3 15,-2-4-5-15,-1-3-8 0,0 0-9 16,-4-3-88-16,-4-4-17 0,-3-4-86 16,-5-9-181-16</inkml:trace>
  <inkml:trace contextRef="#ctx1" brushRef="#br1" timeOffset="200224.13">20361 13752 467 0,'0'-17'109'0,"0"1"6"0,0 3-75 15,-7 5-6-15,-4 8-5 0,-4 0-6 16,-5 7-3-16,-4 6-1 0,-4 10-3 16,-4 13-3-16,0 10 0 0,-2 11-2 15,1 8 1-15,3 2-2 0,3 5-2 16,4-2-2-16,10 0-1 0,4-5-1 16,9-2-1-16,3-4-2 0,10-6 0 15,5-6 0-15,3-6-2 0,5-7 0 16,0-9-2-16,1-7-1 0,1-7-4 0,-2-4-6 15,1-3-10-15,3-4 67 0,-2 0-179 16,-2-8-114-16,0-1-312 0</inkml:trace>
  <inkml:trace contextRef="#ctx1" brushRef="#br1" timeOffset="200759.86">20573 13877 535 0,'0'-24'117'0,"0"4"4"0,6 5-100 16,-4 6-2-16,-2 9-3 0,7 14-3 15,-7 9-3-15,0 9-2 0,-5 12-2 16,-3 6-1-16,-3 7 1 0,-5 5-2 16,-3-4 0-16,-4 2-1 0,-3-4 0 0,1-6-1 15,5-4-1-15,0-4 0 0,3-8 0 16,7-6 0-16,3-8 0 0,7-8 3 15,0-6 2-15,7-11 1 0,5-8 1 16,4-8 1-16,8-7-1 0,-1-6 0 16,9-10-2-16,1-4-3 0,1-1-1 15,-1-4-1-15,0-6 0 0,4-1-1 16,-2-2 0-16,-2 6 1 0,-2 4-1 16,-3 8 0-16,-2 9 0 0,-6 10-1 0,-7 9-1 15,0 10-2-15,-7 6-3 0,-6 0-2 16,-11 15-2-16,-2 1-4 0,-8 9-5 15,0 6-3-15,-9 4 1 0,2 8 1 16,0-5 3-16,1-2 2 0,2 0 5 16,3-5 9-16,5-3 6 0,3-2 6 15,2-2 4-15,3-2 1 0,3 1 3 0,6-1 1 16,0-1-1-16,3-3-2 0,5 1-3 16,1-1-1-16,4-4-2 0,0 1 1 15,2-2 3-15,-1-1 2 0,-1-2 2 16,1-3-1-16,-1-4 1 0,4-3-2 15,-3 0-2-15,1 0-6 0,1-4-2 16,0-3-5-16,2-4-6 0,4-3-9 16,2-1-9-16,0-1-11 0,6 0-11 15,-5-2-109-15,-2 1-111 0,1 7-263 16</inkml:trace>
  <inkml:trace contextRef="#ctx1" brushRef="#br1" timeOffset="200996.34">20793 14686 516 0,'0'0'123'0,"6"5"5"0,8-5-82 15,4-4-12-15,2-2-3 0,8-5-3 16,3-5-5-16,3-7-4 0,1-8-5 16,2-5-3-16,-4-12-3 0,-4-6-1 15,2-7-2-15,-6-7-1 0,-5-7-2 16,-7-6-1-16,-3-3 0 0,-4 0-1 15,-1 2 1-15,-5 2-3 0,0 7 0 16,-6 10-4-16,6 13-4 0,-5 11-6 16,3 10-12-16,-3 11-36 0,5 7-77 0,0 6-105 15,0 5-241-15</inkml:trace>
  <inkml:trace contextRef="#ctx1" brushRef="#br1" timeOffset="202255.13">18153 14872 446 0,'-8'0'110'0,"0"-4"3"0,-1 4-64 15,4-6-10-15,-1 6-9 0,1-3-7 16,5 3-5-16,0 0-4 0,5 3-3 16,3-3-2-16,3 8-3 0,3-4-1 0,7 2 2 15,7 1-1-15,11-1 1 0,8-2 0 16,11-4-1-16,7 0 1 0,13 0 0 16,11-6 0-16,16-4-1 0,4-1-1 15,12 0 0-15,11-1-1 0,9 1-1 16,6 1-1-16,0 3 0 0,1 0-1 15,-2 1-1-15,-3-1 1 0,-5 1 0 16,-5 3 0-16,-10-3 1 0,-11-4 0 16,-6 2 0-16,-7 0 0 0,-6 2 1 0,-12 0-1 15,-7-1 0-15,-8 2 1 0,-8 5 0 16,-11-5 1-16,-8 1 2 0,-12 4 1 16,-9-4 1-16,-9 4 4 0,-2-5 0 15,-7 5-1-15,0 0-1 0,0 0-2 16,-7 0-2-16,0 0-1 0,4 0-3 15,-2 0-1-15,0 0-1 0,-1 0 0 16,6 0-1-16,-4 0-3 0,4 0-6 16,0 5-10-16,-4-5-8 0,4 3 82 0,-7 0-207 15,-1 2-129-15,-2-1-345 0</inkml:trace>
  <inkml:trace contextRef="#ctx1" brushRef="#br1" timeOffset="203236.07">19555 15115 453 0,'-6'0'104'0,"2"0"3"16,-1 0-74-16,0 0-5 0,-1 3-2 0,0 1-3 15,0 0-1-15,1-1-4 0,0 1-3 16,1-4-3-16,0 6-4 0,4-2-1 15,-6-4-2-15,6 4-2 0,-3-4 0 16,3 5 0-16,-6-5 0 0,6 5-1 16,-2-5 1-16,2 0-1 0,0 3 0 15,0-3-1-15,-5 0 1 0,5 0 0 16,0 3-1-16,-4-3 1 0,4 0 0 16,0 0 0-16,0 0 0 0,0 0-1 0,-3 0 1 15,3 5 0-15,0-5-1 0,0 0 0 16,-4 4-1-16,1-4 0 0,-1 8 1 15,-1-4-1-15,1 2 0 0,-3-2 1 16,1 1-1-16,2 0 1 0,0-1-1 16,4 0 1-16,-5-4 0 0,5 3 0 15,0-3 1-15,0 0 0 0,0 0 0 16,0 0 0-16,0 0 0 0,3-6 1 0,3 1-1 16,0-2 0-16,4 1-1 0,1-1 0 15,1 0 0-15,3 0 0 0,1 0-1 16,0 2 2-16,1 1-1 0,-1 0 1 15,2 4 1-15,-3-3-1 0,2 3 1 16,-3 0 0-16,0 3-1 0,-2 2 0 16,0 2 0-16,-3 3-1 0,-3 1 1 15,-6 3-1-15,0 3 0 0,-4 0 0 16,-6 3 0-16,-6 2 0 0,-4 1 0 0,-3 4 0 16,-3 0 0-16,-2 2 0 0,-2 1-1 15,1-2 1-15,0 3-1 0,2-3 1 16,4-1-1-16,3-4 0 0,3-3 0 15,5 1 0-15,4-3 0 0,5 0 0 16,3-4 0-16,4-1 0 0,6-1 0 16,6-1 1-16,6-1 1 0,3-2 4 15,5-3 6-15,5-2 5 0,4-3 5 0,2-3 2 16,3-2 2-16,1-2-1 0,0 3-5 16,-4-2-5-16,-2 2-5 0,0 4-4 15,-10 0-4-15,-4 0-1 0,-6 0-1 16,-5 0-1-16,-6 4-1 0,-2-4-4 15,-6 7-7-15,-4-7-9 0,-6 6-9 16,3-2-8-16,-5 3-12 0,-5-1-112 0,3-2-114 16,-2 2-273-16</inkml:trace>
  <inkml:trace contextRef="#ctx1" brushRef="#br2" timeOffset="207731.33">991 14666 160 0,'0'-25'32'0,"7"-1"-32"16,-2 1-46-16,1 1-100 0</inkml:trace>
  <inkml:trace contextRef="#ctx1" brushRef="#br2" timeOffset="210555.54">1036 14590 308 0,'2'0'76'16,"-2"-6"4"-16,0 2-43 0,5-2-11 15,-5 0-1-15,4-1-2 0,1-1-1 16,0-2-3-16,1 0 0 0,-2-2-2 0,2-1-1 15,0-2-2-15,0 2-3 16,-3-3-1-16,-3 0-1 0,5 1-2 0,-5 0-1 16,4-1-1-16,-4-2 0 0,0 2-1 15,0 0 1-15,0 1 1 0,0-1-1 16,-7 1 2-16,7 0-1 0,-2 3 1 16,2-1-1-16,-3 5 0 0,3-4-1 15,0 5-1-15,0 0 0 0,0 2-1 0,0 0-1 16,0 5 0-16,0-3 0 0,0 3-1 15,0 0-1-15,0 0 1 0,0 0 0 16,0 0 1-16,0 0 0 0,0 0 1 16,0 0 1-16,0-4 0 0,3 4-1 15,-3 0 0-15,0 0 0 0,5 0-1 16,-5 0-1-16,4 4-1 0,-4-4 0 16,5 5-5-16,1-5-11 0,-2 5 1 15,3-5-105-15,-2 0-98 0,-1 0-247 0</inkml:trace>
  <inkml:trace contextRef="#ctx1" brushRef="#br2" timeOffset="-212127.63">987 14380 320 0,'0'0'75'0,"-3"0"1"16,3-3-45-16,0 3-18 0,-4-5-6 0,4 5-6 15,0-6-1-15,0 2 2 16,4-1 1-16,-4 0 3 0,3-3 3 0,-3 3 3 16,6-1 5-16,-6-3 2 0,7 1 2 15,-3 3 1-15,-4-1 0 0,6-2-2 16,-2 1-2-16,1-4-4 0,0 0-4 16,2-1-4-16,0 0-2 0,2-2-3 15,0 3 0-15,1 0 0 0,-5 2 0 16,3 1-1-16,-2 4 2 0,-1-2 2 0,-5 2 2 15,6 1 2-15,-6 3 1 0,0-3-1 16,0 3 1-16,0 0-1 0,3 0-3 16,-3 0-2-16,0 0-1 0,0 0-1 15,0 0 0-15,0-5 2 0,0 5 0 16,0 0 2-16,0-2 3 0,0 2 2 16,0-5 1-16,0 5 2 0,0 0-2 15,0 0 0-15,0 0-2 0,0 0-3 16,0 5-2-16,0-5-2 0,-4 7-1 0,4-4-1 15,-5 1 0-15,5 3 1 0,-5-1-1 16,5 0 1-16,-6-1-1 0,6 1 0 16,-4 0 0-16,-2-1 0 0,1 4 1 15,-2 0-1-15,2 3 1 0,-3 3 0 16,1 0 0-16,-1 5 0 0,-2 2 0 16,2 3 1-16,2-1-1 0,-3 3 1 15,4 3 0-15,1-2 0 0,4 0 0 0,0-2-1 16,0-1 1-16,0-1-1 0,6-5 1 15,-1 0-1-15,-2-3 0 0,-3-1-1 16,6 1 1-16,-6 0 0 0,0 0 0 16,0 2 0-16,-6 3 1 0,0-1-1 15,1 2 1-15,-1-1 0 0,0 2-1 16,0 1 1-16,4 1-1 0,2 0 0 0,0 1 0 16,0 1-1-16,0 1 1 0,6 0-1 15,-2-2 1-15,2 0-1 0,-3-2 1 16,-3 0-1-16,2 1 1 0,-2-2-1 15,0 0 1-15,-2 2-1 0,-3 0 1 16,-1 0 0-16,2 0-1 0,0 3 1 16,-2-1 0-16,2 3 0 0,4-3-1 15,-4 4 1-15,4-2 0 0,0 2-1 0,6-5 1 16,-1-1-1-16,-1 0 1 16,-1-1-1-16,1-1 0 0,-4 1 1 0,4-1-1 15,-4 0 1-15,0 1-1 0,-4 2 1 16,4-1-1-16,-2-2 0 0,2 0 0 15,-5-3 1-15,5 4-1 0,0-3 0 16,-4-1 0-16,4 3 0 0,0 0 0 16,0-1 1-16,0 2-1 0,5-1 0 15,-1 0 0-15,-2 0 0 0,2-2 0 0,-4-1 0 16,7-1 0-16,-7-1 0 0,2-1 0 16,-2 0 0-16,0-3 0 0,0 2 0 15,0-2-1-15,0-1 1 0,0-1 0 16,0-1 0-16,0 0 0 0,0 0-1 15,5 0 1-15,-5-1 0 0,0 0-1 16,5 1 1-16,-5-3-1 0,4 1 1 16,-4-5-1-16,5 1 0 0,-5-5 0 0,4 5 0 15,-4-5 0-15,5 0 0 0,-5 4-2 16,5-4 1-16,0 0 0 0,-1 0 0 16,-4 0 1-16,5 0 0 0,-5 0 1 15,5 0 1-15,-5 0 0 0,0 0 0 16,0 0 0-16,0 0 0 0,3 0 0 15,-3 0-1-15,0 4 1 0,0 1-1 16,0-1 1-16,4-4 0 0,-4 5-1 16,0-5 0-16,3 5 0 0,-3-5-1 0,4 0 0 15,-4 4-1-15,6-4 0 0,-3 0 1 16,-3 0 0-16,7 0 1 0,-3 0 0 16,-1-4 1-16,2 4 0 0,-2 0 0 15,-1 0 0-15,4 0 0 0,-6 0 0 16,7 0 0-16,-4 0-1 0,3 0 0 15,0 4 0-15,2-4 0 0,2 0 0 16,2 0-1-16,5 0 0 0,3-5 1 0,6 1-1 16,3-1 1-16,4 1 0 0,5-4 0 15,2 1 0-15,5-3 1 0,2-1-1 16,-2 3 1-16,8-3-1 0,4-2 0 16,5 1 0-16,-2-1 0 0,1 1 0 15,4-1 0-15,1 1 0 0,-1 1 0 16,-4 0 0-16,4 1 1 0,-2 1-1 15,1 5 0-15,-5 4 0 0,1-7 0 0,-1 3 0 16,-5 4 0-16,-1 0 0 0,-1 0 0 16,2 0 0-16,3 4 0 0,-4-4 1 15,1 5-1-15,-1-5 1 0,7 0-1 16,-1-3 1-16,-1 3 0 0,1-7-1 16,3 4 1-16,2-1 0 0,-3 4-1 15,0-5 1-15,-1 0-1 0,3 5 1 16,-3-7-1-16,-1 5 0 0,3 2 1 15,-2-6-1-15,0 6 1 0,1 0-1 0,2-6 1 16,-3 6 0-16,0-5 0 0,-8 5 0 16,2 0 1-16,4 0 0 0,-5 0 0 15,-2 0 0-15,2 0 0 0,-2 0 0 16,2 0-1-16,3 5 0 0,-3-5 0 0,0 0 0 16,0 0 0-16,2 3 0 0,-3-3-1 15,3 4 1-15,-3-4 0 0,1 0-1 16,4-3 1-16,-5 3-1 0,5 3 0 15,2-3 1-15,1 5-1 0,-1-3 0 16,1 4 0-16,-6-2 0 0,3-4 0 16,-9 0 0-16,1 3 0 0,-6-3 0 15,4 0 0-15,-2 0 0 0,5 0 0 16,0 5 1-16,2-5-1 0,2 5 1 0,5-5-1 16,2 0 1-16,-2 0 0 0,0 0-1 15,5 2 0-15,-2-2 1 0,-4 6-1 16,-3-1 0-16,-6-5 1 0,2 3-1 15,0-3 1-15,-5 4 0 0,0-4-1 16,1 0 1-16,5 0-1 0,-1 3 1 16,4-3-1-16,-2 4 1 0,-1-4 0 15,-4 0-1-15,-1 0 1 0,-1 0-1 16,-2 0 0-16,-4 0 1 0,1 0-1 0,1 6 0 16,2-1 0-16,-4 1 0 0,4-2 0 15,-6 0 0-15,4-4 1 0,-2 5-1 16,-1-5 0-16,-3 0 0 0,-1 0 1 15,1-5-1-15,-2 5 0 0,0 0 0 16,1 0 0-16,0 0 0 0,-1 5 0 16,0-5 0-16,3 0 0 0,-2 0 0 15,-2 0 0-15,1 0 0 0,-1 0 1 16,0-7-1-16,0 4 0 0,-1 3 0 0,0-8 0 16,2 5 0-16,-1 3 0 0,-1-5 0 15,1 5 0-15,0-4 0 0,2 4 0 16,0-4 0-16,-1 4 0 0,1 0 0 15,0-4 0-15,-2 4 0 0,3-5 1 16,-3 1-1-16,2 4 0 0,1-4 0 16,-1 4 0-16,1 0 0 0,1-4 0 15,1 4 0-15,-1 0 0 0,3 0 0 0,-3 0 0 16,2 0 0-16,-1-2 0 0,-4 2 1 16,0-6-1-16,-1 2 0 0,-5 4 0 15,3 0 0-15,-5 0 0 0,1 0 0 16,0 0 1-16,2 0-1 0,0 4 0 15,-1-4 0-15,3 0 0 0,-4 0 0 16,1 4 0-16,-1-4 0 0,-2 0 0 16,-2 0 0-16,-1 0 0 0,-6 0 0 15,2 0 0-15,0-4 0 0,-2 4 0 0,-1-4 0 16,1 4 0-16,-5-4 0 0,0 4 0 16,-3-4 0-16,-2 4 0 0,-1 0 1 15,-5-5 1-15,4 5 0 0,-4 0 0 16,0-2 0-16,-5 2 1 0,5 0-1 15,-6 0 0-15,1-5-1 0,5 5 0 16,-6-3 0-16,4 3 0 0,-3-3-1 0,0-2 1 16,2 1-1-16,-2 0 0 0,0-2 0 15,2 1 0-15,-3-2 1 0,1 0 0 16,1 0 0-16,-1 0 1 0,-1-3 0 16,2 2 0-16,1-3 0 0,-2 0 0 15,5-4-1-15,-4 0 0 0,4-2 0 16,0-1-1-16,-4-5 0 0,4 0 0 15,0-1 0-15,0-6 1 0,4-1-1 16,-4-6 0-16,8-2 0 0,-4-4 0 0,-4-6 0 16,5-6 0-16,-5-3 0 0,5 2 1 15,-5-4 0-15,0 2 2 0,0 1 1 16,0 4 2-16,-5 1 0 0,3 3 0 16,-4-4-1-16,0 2 1 0,-2-3-2 15,1 3-2-15,1-3 0 0,1 0-2 16,3 1 1-16,2 3-1 0,-6-1 0 0,0 1 0 15,-1-3 2-15,2 4-1 0,-2 2 1 16,0 2 1-16,0 4 0 0,0 5-1 16,2 4 1-16,2 1-2 0,-2 2 1 15,-1 2-2-15,4 1 0 0,2-1 1 16,-5-1-1-16,5 1-1 0,0 0 1 16,-2-2 0-16,2-1 0 0,0 2 0 15,0 1-1-15,0 3 1 0,0 2-1 16,0 4 1-16,0 5 1 0,0 2-1 15,0 3 0-15,2 2 1 0,-2-1 0 0,0 1-1 16,0-3 1-16,0 1-1 0,0 0 1 16,0 0-1-16,0 0 0 0,0 1 1 15,0 2-1-15,0 1 1 0,0-1 0 16,5 5-1-16,-5 0 1 0,0-5-1 16,0 5 1-16,0 0-1 0,0 0-1 0,0 0 0 15,0 0 0-15,0 0 0 0,0 0 0 16,0 0-1-16,0 0-1 0,0 0 1 15,0 5-2-15,0 0-7 0,0 3-9 16,0 3-10-16,0 4-15 0,7 1-111 16,0-4-120-16,0-6-283 0</inkml:trace>
  <inkml:trace contextRef="#ctx1" brushRef="#br2" timeOffset="-210092.54">1103 14211 343 0,'-4'0'89'15,"0"0"3"-15,-1 0-38 0,-2 0-22 16,1 0-9-16,-1 0-4 0,1 0-6 16,-2 0-3-16,4-3-3 0,-4 3-2 15,6-5-1-15,-2 5 0 0,4 0 1 16,-4-4 2-16,4 4 3 0,0 0 2 15,-3-3 4-15,3 3 0 0,0 0 0 0,0 0-1 16,0 0-3-16,0 0-3 0,0 0-2 16,0 0-4-16,0 0-1 0,-5 0-1 15,5 0 1-15,0 0 0 0,5-5 2 16,-5 5 0-16,7 0 1 0,2-4 1 16,4 4 0-16,2-7 1 0,3 4-2 15,2-2 0-15,5 1-1 0,2 0 0 16,3 4-2-16,2-6 1 0,1 6-2 15,1 0 1-15,2-4 0 0,4 4 0 16,0-6 0-16,0 1 1 0,4-1 0 0,-2 0 1 16,7-2 0-16,0 1 0 0,2 0-1 15,-3 1 1-15,3-4-1 0,-1 0 0 16,4 0-1-16,-3 1 1 0,2 0-2 16,-4 0 1-16,2 2 0 0,4-2-1 0,-2 5 0 15,-3-1 1-15,3-2 0 0,0 1 0 16,2-3 0-16,2 1 0 0,1 0 1 15,3-3-1-15,0 0-1 0,2 1 1 16,-2-2 0-16,0 0 0 0,2 0 0 16,-2 1-1-16,-1 3 1 0,-1 1 0 15,1-1-1-15,-3 4 1 0,-3-1-1 16,-6 5 0-16,0-3 0 0,1 3 0 16,-3-4 0-16,-3 4 0 0,4 0 0 15,-1-5 0-15,6 0 1 0,0 2 0 16,0-2-1-16,-4 5 1 0,5-7 0 0,-1 1 0 15,2 2-1-15,1 0 1 0,-4 0-1 16,2 1 0-16,5-2 0 0,-4 1 0 16,1 4 0-16,-2-3 0 0,4-2 0 15,3 5 0-15,1 0 1 0,-7-3-1 16,7 3 1-16,-1 0-1 0,-3 0 0 0,-5 0 1 16,4 0-1-16,-6 0 0 15,10 0 0-15,-9 0 1 0,9-3-1 0,0-2 1 16,1 5-1-16,-2 0 0 0,3 0 0 15,-5 0 0-15,-1-2 0 0,-6-3 0 16,2 5 0-16,-5-4-1 0,4 4 1 16,-3 0 0-16,5 0 0 0,-2 0-1 15,-4 0 1-15,-3 0 0 0,6 0 0 16,-4 0 0-16,0 0-1 0,1 0 1 16,4 0 0-16,2 0 0 0,0 0-1 0,-5 0 1 15,3 4-1-15,-4-4 0 0,-1 0 0 16,-5 0 0-16,-1 0 0 0,-3 0 1 15,0 0-1-15,2 0 0 0,1 0 0 16,4 0 1-16,-2 0-1 0,2 0 1 16,-3 0 0-16,3 0-1 0,-4 0 1 0,-1 0-1 15,-4-5 1-15,0 0-1 0,3 2 0 16,3-2 0-16,-2 1 1 0,0 4-1 16,0-4 0-16,2 4 0 0,-2 4 0 15,-3-4 1-15,-1 4-1 0,-1-4 0 16,-2 0 0-16,-1 0 1 0,1 0-1 15,1-4 1-15,0-2 0 0,0 2 0 16,1 1 0-16,3 3 0 0,-3-4 0 16,2 4 0-16,-1 0-1 0,2 5 1 15,-2-5-1-15,-1 5 1 0,0-5-1 0,0 0 0 16,-1 0 0-16,2 0 0 0,0-3 0 16,1 3 1-16,2 0-1 0,-1-5 0 15,0 5 1-15,3 0-1 0,-1 5 0 16,0-1 1-16,-1 0-1 0,0 0 1 15,-1-4-1-15,-2 2 1 0,1-2-1 16,-2 0 0-16,1 0 0 0,-4 5 0 16,2-5 1-16,0 3-1 0,-1-3 0 0,5 6 1 15,-4-2-1-15,0 1 1 0,2-5-1 16,2 4 1-16,-2-4 0 0,4 4 0 16,-3-4-1-16,0 0 1 0,-1 0-1 15,2 0 1-15,-3 0-1 0,0-6 0 16,-1 6 0-16,-4 0 0 0,-2 0 0 15,1 0 0-15,-6 0 1 0,1 0-1 16,-4 0 0-16,-3 0 0 0,-2 0 1 0,-1 0-1 16,-6 0 0-16,-2 0 0 0,-5 0 0 15,2 0 1-15,-2 0 0 0,0 0 2 16,0 0 0-16,0 0 0 0,0 0 1 16,0 0-1-16,0 0 0 0,0 0 0 15,0 0-1-15,0 0 0 0,0 0-1 16,0 0 0-16,0 0 0 0,0 0-1 15,0 0 0-15,0 0 1 0,0 0-1 0,0 0 1 16,0 0 0-16,0-4 0 0,0 4 0 16,0 0 1-16,0 0-1 0,0 0 0 15,0 0-6-15,0 0-10 0,-4 0-10 16,4 3-13-16,-6-3 78 0,-1 6-198 16,-3-6-130-16,4 0-330 0</inkml:trace>
  <inkml:trace contextRef="#ctx1" brushRef="#br2" timeOffset="-207260.24">15525 13787 308 0,'-6'0'79'0,"2"-7"4"0,-1 7-37 15,1-7-14-15,-1 7-7 0,1-7-3 16,0 7-3-16,4-2-1 0,0 2-1 16,-3 0-2-16,3 0-3 0,0 0 0 15,0 0 0-15,0 4-2 0,0 2 1 16,-4 3-1-16,0 4 1 0,1 5 1 15,-3 2-1-15,-1 6-1 0,1 5-2 0,0 5 0 16,1 5-1-16,-4 0-1 16,2 5 0-16,-3 3-1 0,-1 1 1 0,-1 8 0 15,-1 2-1-15,3 5-1 0,2 2 0 16,0 1 0-16,4-1-1 0,4 1 0 16,-6-7-1-16,6 1 1 0,-7-2 0 15,3 2-1-15,1-3 0 0,0-2 1 16,-1-1-1-16,4-1 1 0,-3-1-1 15,3-7 1-15,0-3 0 0,0 0-1 16,0 0 1-16,7 2-2 0,-1-2 1 0,5-2-1 16,-2 2 0-16,2-2 0 0,-2-1 0 15,4-4 0-15,-6 3 0 0,-2-2-1 16,1-1 1-16,-6 1 0 0,0-1 1 16,-6 2 0-16,3 1 1 0,-3-2 0 15,-3-1 1-15,2 1-1 0,-2-4 0 0,3-2 0 16,-1-2-1-16,1-1 0 0,1-4-1 15,2-2 0-15,3-2 0 0,-4 0 0 16,4-2 0-16,0-1-1 0,0-5 0 16,0 0 1-16,0-4-1 0,0 0 0 15,3-4 1-15,-3-5 0 0,0 5 0 16,0-5 0-16,0 0 0 0,0 0 1 16,0 0-1-16,0 0 0 0,0 0-1 0,0 0 0 15,0 0 0-15,0 0-1 0,4 0 0 16,-4 0 1-16,0 0-1 0,4 0 1 15,-4 0-1-15,3-4 1 0,3 4 1 16,1-4-1-16,0 4 1 0,6-7-1 16,-2 2 1-16,5-1 0 0,3 0 0 15,1-2 0-15,0 1 0 0,2 0 0 16,0-1 0-16,0 3-1 0,5-1 1 16,-5 0 0-16,6-1-1 0,1 1 0 0,4 2 1 15,2 0-1-15,3 0 1 0,7-1 0 16,3 2 0-16,0 3 0 0,3-5 1 15,5-3-1-15,0-1 1 0,3 3-1 16,1 0-1-16,2-1 1 0,1 1-1 16,2 3 1-16,0 3-1 0,-2-5 0 15,-3 0 0-15,0 5 0 0,-4 0 0 16,-1-3 1-16,5 3 0 0,-1 0-1 0,1 0 1 16,-1 0 0-16,1 0 0 0,3 0 1 15,-3 0 0-15,-3-5 0 0,5 5 0 16,-1 0 1-16,0-4 1 0,2 4-2 15,-2 0 1-15,0-6 0 0,-1 6-1 16,0 0 1-16,-2 0-1 0,7 0-1 16,-5 0 1-16,0 5 0 0,5-5 0 15,-3 0 1-15,1 0 1 0,0 0 0 0,0-5 1 16,4 5 1-16,-1-5 0 0,1 5 0 16,-1-3-1-16,3-5-1 0,-4 4 0 15,-1-1-1-15,1 1-1 0,1 1-1 16,-2 0 0-16,2 3 0 0,-1-4-1 15,1-1 1-15,-1 5 0 0,-2-4 0 16,2 4-1-16,1 0 2 0,-3-4-1 16,0 4 1-16,-1 0 1 0,1-6-1 15,-3 6 1-15,0-3 0 0,-1 3 0 0,3-5-2 16,-2 5 1-16,-3 0-1 0,2 0 0 16,-6-5-1-16,1 5 1 0,-2 0-1 15,-3 0 0-15,6 0 1 0,-2 0-1 16,-1 0 0-16,1 3 0 0,-3 1 1 15,1-4 0-15,-4-4 0 0,0 4 1 16,-1 0-1-16,4-3 1 0,-1 3 0 16,8 0-1-16,-1 0 0 0,1-4-1 0,-2 4 1 15,-2 0-1-15,-2-4 0 0,-6 1 1 16,-3 3-1-16,-7 0 0 0,3 0 0 16,-4 0 0-16,-4 3 0 0,-2-3 0 15,-1 4 0-15,-2-4 0 0,-2 0 0 16,-4 0 1-16,1 0-1 0,-2 0 0 15,-3 0 1-15,-3-2 0 0,-2 2-1 16,-2 0 1-16,-5 0 1 0,-3 0 0 0,5 0 0 16,-5 0 2-16,0 0 0 0,0 0 0 15,0 0 0-15,0 0-1 0,0 0 0 16,0 0-1-16,0 0-1 0,0 0-2 16,0 0 0-16,0 0 0 0,0 0 0 15,2 0 0-15,-2 0 0 0,6 0 1 16,-6 0 1-16,0 0 0 0,5 0 0 15,-5 0 1-15,0 0 0 0,0 0 0 0,0 0 0 16,0 0-1-16,0 0 1 0,0 0-2 16,0 0 1-16,0 0-2 0,0 0 0 15,0-4 0-15,0 4 0 0,0 0 0 16,2 0 0-16,-2 0 1 0,0 0 0 16,0 0 1-16,0 0-1 0,0 0 1 15,0 0-1-15,0 0 1 0,0 0 0 16,0 0 0-16,0 0 0 0,0 0 0 15,0 0 0-15,0 0 1 0,0-5-1 0,0 5 0 16,0-3 0-16,0 3 0 0,0-6-1 16,0 1 1-16,0 1-1 0,0 0 0 15,0-2 1-15,-2-2-1 0,2 1 0 16,-5-2 1-16,5-3-1 0,-6 2 0 16,3-5 1-16,-2 2 0 0,0-3-1 15,3 0 1-15,-3-2-1 0,5-2 1 0,-3-1-1 16,3-5 0-16,0-2 0 0,0-2 0 15,0-2 0-15,0-2 0 0,0-4 0 16,0-1 0-16,0-3 0 0,0-1 1 16,0-1-1-16,3-1 0 0,-3 2 0 15,0-3 0-15,0 5 0 0,5 0 0 16,-5 2 0-16,0 0 0 0,0-1 0 16,0-2 0-16,-5 1 0 0,2-2 0 15,-1-3 0-15,1 3 0 0,-1 0 0 0,1-2 0 16,-1 4 1-16,4 2-1 0,0-1 1 15,0 3 0-15,0-3-1 0,0-1 1 16,5-2-1-16,-2 2 1 0,-3-5-1 16,6 2 0-16,-6 0-1 0,7 0 1 15,-7 3 0-15,5 3-1 0,-5-1 0 16,0 4 1-16,0-3-1 0,0-3 1 0,-5 1 0 16,1 0 0-16,-2 0 1 0,0-2-1 15,-1 3 1-15,2 6 0 0,-1 4 0 16,6 0 0-16,-6 3-1 0,6 4 0 15,0 3 1-15,0 2-2 0,-2-1 1 16,2 3 0-16,-5 1-1 0,3 3 1 16,-2 1 0-16,4 3 0 0,-6 1 0 15,4 1 1-15,2 1-1 0,-6 4 0 16,6 0 0-16,0-3 0 0,0 3 0 16,0 0-1-16,0 0 1 0,0 0-1 0,0 0-1 15,0 0-2-15,0 0-2 0,0 0-2 16,0 3-3-16,0-3-1 0,0 0-3 15,0 0-2-15,0 0-3 0,6 0-7 16,-6 0-12-16,0 0 5 0,0 4-119 16,0-9-113-16,0-8-280 0</inkml:trace>
  <inkml:trace contextRef="#ctx1" brushRef="#br2" timeOffset="-205121.27">15520 13689 181 0,'0'0'36'0,"0"0"-1"0,-3 0-34 16,3 4 1-16,0-4 4 0,0 4 6 15,0-4 5-15,0 5 8 0,-4-5 8 16,4 6 7-16,0-6 3 0,0 4-1 16,-3-4-1-16,3 6-4 0,0-6-4 15,-4 6-6-15,4-2-7 0,-4 1-4 0,4-1-4 16,0-1-2-16,0 1-2 0,0-4-1 15,0 6-2-15,0-6-1 0,0 5-1 16,0-5 1-16,0 3 0 0,0-3 0 16,0 6 2-16,0-6 0 0,-6 4 1 15,2 0 0-15,-1-4 0 0,0 6-1 16,-3-6 0-16,0 6 0 0,1-6 1 16,1 5 0-16,2-5 1 0,1 0 1 15,3 2 0-15,-6-2 0 0,6 0 0 0,0 0 0 16,0 0-2-16,0 0 0 0,0 0-1 15,0 0 0-15,0 0-1 0,0 0-1 16,0 0 1-16,0 0-1 0,7 0 1 16,-4 0 1-16,0 0-1 0,4 0 1 15,2 6 0-15,2-6 0 0,-1 0 0 16,6 3 0-16,0-3 1 0,8 0-1 16,0 0-1-16,5-4 1 0,6 4-1 15,2-7 0-15,3 4-1 0,6 0-1 0,1-2 0 16,3 5 0-16,0-6 0 0,1 0-1 15,2-2 1-15,0 2-1 0,-3-1 0 16,5 1 0-16,0-1 0 0,4 2-1 16,1 0 0-16,-2 5 0 0,0 0-1 15,0-4 1-15,-1 0-1 0,-3 4 0 16,1-6 0-16,0 0 1 0,-1 2-1 16,3 1 1-16,-3 3 0 0,-3-4 0 0,-1 0 0 15,2 1 0-15,-5-2 1 0,0 1-1 16,-1 1 0-16,5-3-1 0,-2 6 1 15,1-4 0-15,-1 4-1 0,4 0 0 16,-2-4 1-16,-3 0-1 0,3 1 0 16,-3 3 0-16,2-5 1 0,-2 0-1 15,3 3 0-15,-2 2 1 0,3 0-1 0,-4 0 1 16,2-4 0-16,-1 0 0 0,0 4 0 16,-1-4 0-16,0 4-1 0,2-3 1 15,0 3-1-15,3 0 0 0,-1 0 1 16,1 0-1-16,2 0 0 0,-5-4 0 15,1 4 0-15,-2-4 1 0,-1 4-1 16,-1-4 0-16,2 4 0 0,-2-5 0 16,-1 5 0-16,-1 0 0 0,-2 0 0 15,-2-5 0-15,-1 5 0 0,-1-5 0 16,-3 1 0-16,0 1 0 0,-1 3 0 0,1 0 0 16,-1 0 0-16,-1 0 0 0,4 0 0 15,-4 0 0-15,1 0 1 0,0 0-1 16,0 0 0-16,-2 0 0 0,-2-6 1 15,1 3-1-15,-1-1 0 0,-2-2 0 16,2 1 0-16,1 5 0 0,-2-5 0 16,2 5 0-16,0-3 0 0,1 3 0 0,5 0 0 15,-4 0 0-15,5 0 0 0,-2-4 0 16,0 4 0-16,2 0 1 0,-1-5-1 16,-3 5 0-16,1-6 0 0,1 6 0 15,1 0 0-15,1 0 0 0,3 0 0 16,-3 0 0-16,0 0 0 0,0 6 0 15,-4-6 0-15,-1 0 0 0,-2 0 1 16,-1 0-1-16,-4 3 0 0,1-3 0 0,-1 0 0 16,-1 0 0-16,1 0 0 0,2 0 0 15,-2 5 0-15,1-5 0 0,0 0 0 16,2 3 0-16,0 1 0 0,3-4 0 16,-1 0 0-16,1 4 0 0,-1-4 0 15,-3 0 0-15,0 0 0 0,-2 0 0 16,-4 0 1-16,0 0-1 0,-1 0 0 15,-2 0 0-15,-2-4 0 0,-3 4 0 0,-2-5 1 16,-1 5-1-16,-3-4 0 0,-2 4 0 16,2-3 0-16,-4 3 0 0,4-5 0 15,-5 5 0-15,2 0 0 0,-1-3 0 16,1 3 1-16,-6 0-1 0,3 0 0 16,-3 0 0-16,0 0 0 0,0 0 0 15,0 0 1-15,5 0-1 0,-5 0 0 16,0 0 1-16,0 0-1 0,5 0 0 15,-5 5-1-15,7-5 1 0,-2 6 0 16,4-6 0-16,2 5 0 0,-1-1 0 16,4-4 0-16,-1 0 1 0,3 0-1 0,-3-4 0 15,-3 4 0-15,2 0 0 0,-4 0 0 16,-2 0 0-16,0 0 0 0,-6 0 0 16,5 0-1-16,-5 0 1 0,0 0 0 15,0 0 0-15,3 0-1 0,-3 0 1 16,5 4 0-16,-5-4 0 0,5 4 0 0,-2-4 0 15,1 3 1-15,-4-3-1 0,7 0 0 16,-7 4 1-16,3-4-1 0,-3 0 1 16,0 0 0-16,0 0 1 0,0 0 0 15,0 0 0-15,0 0 1 0,-7 0-1 16,7 0-1-16,-4 0 0 0,0 5 0 16,-1-5-1-16,5 4-1 0,-3 2 1 15,3-3-1-15,-4 1 1 0,4 1-1 0,0-2 1 16,4-3 0-16,-4 7-1 0,0-7 1 15,2 3 0-15,-2-3 0 0,0 4 0 16,0-4 0-16,5 5 0 0,-5-2 1 16,0 1-1-16,0 2 0 0,2 0 0 15,-2 2 0-15,6 0 0 0,-1 1 0 16,-2 0 0-16,1-2 0 0,-2-1 0 16,-2-1 0-16,6-1-1 0,-6 0 1 0,4 1 0 15,-4-2 0-15,0 1 0 0,3-1 0 16,-3 1 0-16,5 3 0 15,-5-2 0-15,6 0-1 0,-3 1-3 0,-3 1-8 16,0-1-7-16,5 0-12 0,-1-2-1 16,-4 4-114-16,0-4-112 0,4-4-266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0T14:14:55.0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21-02-10T14:15:04.698"/>
    </inkml:context>
  </inkml:definitions>
  <inkml:trace contextRef="#ctx0" brushRef="#br0">18410 8906 265 0,'-22'9'78'0,"-3"2"6"0,-3-3-21 16,-4 1-19-16,4-3-5 0,-6-1-6 0,-2-2-5 16,2-3-3-16,-1 0-5 0,-8 0-4 15,1 0-4-15,-4-4-2 0,-3 4-2 16,4-4-3-16,-5-1-4 0,4 5-4 16,-1 0-8-16,8 6-15 0,4 2-79 15,1 3-84-15,3 1-208 0</inkml:trace>
  <inkml:trace contextRef="#ctx0" brushRef="#br0" timeOffset="5072.35">18489 14286 435 0,'-41'3'102'0,"-6"-3"0"0,-10 0-69 0,-3 0-11 15,-5 0-7-15,-1 4-5 0,-8-4-3 16,2 0-3-16,-3 0 0 0,2 4 0 15,1-4-1-15,4 0 0 0,5 0-1 16,9 0 0-16,3 5-1 0,14-1-6 16,1 1-11-16,9 0-91 0,5 3-89 15,3-3-229-15</inkml:trace>
  <inkml:trace contextRef="#ctx0" brushRef="#br0" timeOffset="8981.39">19606 17992 481 0,'-24'0'108'0,"1"-6"3"16,0 6-79-16,0 0-7 15,-1 0-1-15,-3 0-2 0,-5-3-1 0,-1 3-2 16,-6-4-1-16,-6-1-3 0,-6 1 0 15,-8-2-1-15,-15-2-1 0,-8 0-2 16,-14-2 0-16,-9 1-3 0,-15-1-1 16,-13 5-3-16,-5 0-5 0,-7 5-4 0,-6-4-5 15,3 4-5-15,-2-6-7 0,3 1-9 16,8-6-10-16,2 2-94 0,18-3-96 16,12-7-237-16</inkml:trace>
  <inkml:trace contextRef="#ctx1" brushRef="#br0">4560 10815 0,'0'0'16,"0"0"-1,0 0-15,0 0 16,0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0T14:15:23.8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21677 8393 199 0,'9'-14'51'0,"0"1"4"0,-1-2-28 15,-5 4 0-15,3-1-3 0,-2 1-2 16,-4 0-2-16,3-1-2 0,-3 3-3 15,0-1-4-15,0 1-2 0,0-3-2 16,0 1-2-16,0-1-1 0,0 3-1 16,0-4-2-16,0 1 1 0,-3 0-1 0,3 2 0 15,-4-2 0-15,4-1 0 0,-6-2 0 16,0-2 0-16,-2-4 0 0,2-7 1 16,-3-3 1-16,-2-3-1 0,-2-1 2 15,2-3-1-15,-1 1 1 16,-1 1-1-16,-3 7-1 0,2 3 0 0,-4-2-1 15,1 4 0-15,-4 1 0 0,-3 1-1 16,3 1 0-16,-4-1 0 0,-1 2 1 16,-1 2-1-16,-1-4 0 0,-3-3 0 0,2-3 0 15,-3-1 1-15,0-4 0 0,-1 2 0 16,5 0 0-16,-3 4 0 0,4 0 0 16,1 4 0-16,-1 0-1 0,1 3 0 15,-1-1 0-15,-1-1 0 0,-3 3 1 16,3 2-1-16,-3-1 0 0,3 3 0 0,1 1 0 15,2 1 0-15,3 2 0 16,-2 1 0-16,3 0 0 0,2 2-1 0,-1 0 0 16,1 3 0-16,-2 1 0 0,0 4-1 15,-1 0 1-15,-2 0 0 0,-1 0-1 16,-3 0 1-16,-4 0-1 0,0 0 1 16,-1 4 0-16,0-4 0 15,4 5 0-15,-2-5 1 0,8 6 0 0,-1-6 0 16,7 3 1-16,0-3-2 0,1 6 1 15,0-6-1-15,-1 4 1 0,-5 0 0 16,1 2-1-16,0-1 1 0,-1 1 0 0,0 1 0 16,1 0 0-16,2-1 0 0,3 0-1 15,1-1 0-15,1 1-1 0,0 0-2 16,0 0-3-16,3-2-4 0,-4 0-3 16,0 3-5-16,-4-3-1 0,1 2-7 15,1 1-11-15,-2-1-30 0,-1 1-41 0,0 2-95 16</inkml:trace>
  <inkml:trace contextRef="#ctx0" brushRef="#br0" timeOffset="1451.44">21573 8762 122 0,'0'44'29'16,"3"4"0"-16,-3 3-12 0,0-1-11 0,0 2 1 16,0-2 1-16,-3 1 3 0,-3-4 3 15,0-2 3-15,-1-1 4 0,-1 5 1 16,-5 4 1-16,0 2-2 0,-3-1-1 16,-1 3-1-16,-3 0-3 0,0-2-2 15,-6-5 0-15,-1-2-1 0,-1 1-1 16,-2 2 0-16,-3 2-3 0,0 0 0 15,0-3-2-15,0 0 0 0,-1-3-1 16,-2-5 1-16,-2-8 1 0,-6-4 0 16,0-3 2-16,-2-3 0 0,-4-3 1 0,1-2 0 15,-2 2-1-15,-1-1 0 0,4 3-1 16,0-3-2-16,-2-1 0 0,2 2-3 16,-5-2 0-16,-5-5 0 0,3-3 0 15,-2-1-1-15,-2-2 0 0,-1-2-1 0,-1-2 0 16,2-4 0-16,-6-5 0 0,0-1-1 15,-3-2 0-15,1-3 0 0,-1 2-1 16,4-2 1-16,-1 2-1 0,5 0 0 16,1-1 1-16,0 0-1 0,1-7 1 15,0 1-1-15,0-2 1 0,2-1-1 16,3-5 1-16,0-6 0 0,1-1-1 16,2-3 1-16,-2-8-1 0,6-16 1 15,-3-7 0-15,4-3 0 0,3-3-1 0,6-6 1 16,3-9 0-16,4-1 0 15,4 1 0-15,9 3-1 0,4-1 1 0,5 0 0 16,7-1-1-16,0 4 1 0,12 4-1 16,2 9 0-16,3 3-3 0,5 5-7 15,5 3-21-15,7 10-64 0,8 7-74 16,2 2-186-16</inkml:trace>
  <inkml:trace contextRef="#ctx0" brushRef="#br0" timeOffset="12587.19">14399 9280 197 0,'19'-37'55'0,"1"-3"2"0,-6-5-23 16,-1-5-4-16,-5-4-5 0,-5-1-7 16,-3-1-4-16,0-5-3 0,-10 0-1 15,2 6-2-15,-5 4-5 0,-2 4-7 16,-5 3-5-16,-4-4-5 0,-3 4-5 15,-5 1-2-15,-1-3-1 0,-7 0 1 16,1 4 3-16,-2 0 5 0,-1 4 4 0,0 4 5 16,1 0 2-16,2 5 1 0,-1 2 2 15,-2 2 0-15,-1 2-1 0,3 2 1 16,-7-1 1-16,0 0 0 0,1 3 2 16,1 0 3-16,3 1 3 0,1 3 1 15,1 0 0-15,2 9 0 0,4 6-1 0,-3 0-1 16,3 6-4-16,-4 8-3 0,0 2-2 15,-5 8-2-15,2 1-2 0,-4 5-3 16,3 4-2-16,-1 0-2 0,3 0 0 16,4 2 1-16,1 3 0 0,0 3 1 15,2 3-4-15,0 5-8 0,0 1-14 16,0 6-10-16,-2 0-29 0,-1-2-57 16</inkml:trace>
  <inkml:trace contextRef="#ctx0" brushRef="#br0" timeOffset="12801.51">12679 9341 152 0,'27'41'55'16,"5"-1"7"-16,3-2-7 0,3-6-15 15,2-3-1-15,1-7-6 0,3-3-9 16,4-5-7-16,4-3-6 0,1 1-4 16,2-4-3-16,8 2-2 0,1-2-2 15,0-2 0-15,4 0-1 0,2-6 0 0,-3 0 0 16,0 0-1-16,3-9 2 0,-3-1 0 15,1-5 1-15,-5-5 1 0,-4-6-1 16,-4-5-2-16,-1-6-33 0,-7-6-37 16,-2-2-57-16,-5 0-138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0T14:13:08.03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15069 11156 153 0,'-29'6'31'16,"-6"2"-3"-16,-8 2-27 0,-4 1-4 15,-9-1 3-15,-6 0 12 0,-6-1 13 16,-9-5 13-16,-5-4 10 0,-7 0 9 16,-6-5 8-16,3 1 3 0,3-4-8 0,4-6-11 15,2 3-11-15,13 0-8 16,6 2-7-16,9-3-8 0,4 1-5 15,4 3-5-15,2 2-2 0,11 6-2 0,3-5-3 16,9 5-7-16,4 5-11 0,4 1-89 16,11 2-87-16,3 0-225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0T14:27:15.2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13475 6242 178 0,'-21'0'47'0,"1"0"6"0,7 0-28 0,6-6 0 16,7 6-2-16,4 0-3 0,5 0-3 15,9 0-6-15,4 0-5 16,4 0-5-16,7 0-2 0,6 5 1 0,-4-5-1 15,3 6 0-15,-3-6 1 0,1 6 0 16,-7-3 1-16,-2-3 2 0,-7 4 1 16,-7-4 8-16,-3-6 2 0,-10 0 2 15,-6-1 1-15,-10-3 1 0,-5-3-1 16,-7 2-1-16,-7 1-7 0,-7 5-2 16,-2 5-2-16,-5 0-1 0,-1 0 0 0,-7 11-4 15,3-1-4-15,-3 2-20 0,-3 1-46 16,5 1-9-16,2 0-54 0,9 2-107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2T11:58:53.4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6223 7041 268 0,'-4'-8'73'0,"-1"0"4"0,5 3-31 0,0-1-8 0,-2 3-6 0,2 3-7 0,0 0-4 0,0 0-3 16,0 0-3-16,0-4-4 0,0 4-3 16,0 0-3-16,0 4-2 0,-5 0 0 15,-4 3-2-15,-7 2 1 0,0 1 0 16,-8 6 0-16,-5 3 0 0,-4 0 0 15,-3 0 0-15,7 1-1 0,4-1-1 16,4-1-1 0,4-3 0-16,7-4 0 0,5 0-1 0,5-2 3 15,5-2 1-15,5-1 2 0,12 2 3 16,1-1 0-16,7 6 1 0,6 4 1 16,3 5-1-16,3 7-2 0,-5 2-2 15,-10 3-1-15,-1 1-1 0,-4-3 0 16,-10-2-2-16,-2-5 1 0,-8-6 5 0,-2-4 4 15,0-6 3-15,-6-3 1 0,-1-2 2 0,-7-4 0 16,-11 0-1-16,2 0-4 0,-8-7-5 16,-8 4-2-16,3-1-3 0,-3 1 1 15,2-1-1-15,8-2 0 0,2 2 0 16,2 1-1-16,9-4-1 0,4 2-4 16,1-3-8-16,5 2-12 0,6-3-94 0,0-2-96 15,9-1-240-15</inkml:trace>
  <inkml:trace contextRef="#ctx0" brushRef="#br0" timeOffset="248.79">6054 7034 410 0,'19'-13'103'0,"9"-2"4"0,5 1-52 16,0 2-17-16,-1 4-13 0,1 1-4 15,2 7-7-15,4 0-4 0,-8 0-4 0,-1 9-3 16,2 1-1-16,1 2-1 0,4 2-1 0,-3 0-1 16,1 3-5-16,2 1-7 0,-2 1-16 15,-2 0-84-15,-5 1-91 0,-9 3-225 16</inkml:trace>
  <inkml:trace contextRef="#ctx0" brushRef="#br0" timeOffset="571.39">6518 7509 432 0,'-10'-14'93'16,"10"-2"-1"-16,0 4-70 0,8 4-17 15,2 8-1-15,7 0-3 0,3 11-1 16,6-1 1-16,2 2-1 0,5 4 1 16,0 1 1-16,0 3 0 0,0-1 1 15,-2 0-1-15,-3 0 1 0,-3 0 0 0,-2 0-4 16,-4 1-9-16,1-2-44 0,-2-1-42 16,-4-4-71-16,-3-1-171 0</inkml:trace>
  <inkml:trace contextRef="#ctx0" brushRef="#br0" timeOffset="803.6">6923 7318 518 0,'0'-32'109'16,"6"2"-1"-16,-1 14-98 0,-1 16-1 16,-4 7-3-16,4 11-4 0,-8 12-2 0,-1 6 1 15,-5 8-1-15,2 2 0 0,-5 1 0 16,0 3 0-16,-2-6 1 0,2 0-1 15,-1-6 1-15,1-4 0 0,0-2 1 16,0 1-1 0,2-2-2-16,4-4-5 0,-1-3-4 0,2 0-12 15,3 1-45-15,3-5-43 0,0 1-79 16,0-3-175-16</inkml:trace>
  <inkml:trace contextRef="#ctx0" brushRef="#br0" timeOffset="1437.29">6985 8027 514 0,'3'-7'111'16,"10"-3"0"-16,7 1-93 0,7 3-3 15,11 1-9-15,3-5-5 0,5 0-1 16,1-4-2-16,-3-4 1 0,-3-4-1 16,-2-6-1-16,-6-2 1 0,-5 1 0 15,-3 2 1-15,-4 4 1 0,-7 5 0 16,-1 6 0-16,-7 6-1 0,-6 6 1 0,-2 11 0 16,-9 7 1-16,-3 7 1 0,-6 9 1 0,-8 6 3 15,-3 5 0-15,-3 3 1 0,1-3-2 16,-5-1 0-16,8-5 0 0,4-4-1 15,9-6-2-15,10-3-1 0,7-4 0 16,11-5 2-16,11-5-2 0,6-3 1 16,9-5-1-16,3-10 0 0,0-5 0 0,5-3 1 15,-4-2 1-15,-2 2 1 0,-6-1 2 0,-7 2 0 32,-4 9 0-32,-8 4 0 0,-3 0 0 15,-8 10-2-15,-3 3-3 0,-9 1 0 0,2 3-1 0,-5 0 1 0,5 1-1 16,1-1 1-16,3-2 0 0,3-1 0 0,9-5 1 15,6 2-1-15,3-5 0 0,8-6 0 16,1 0 0 0,4-3 0-16,-2-8 0 0,4-7 0 15,-2-6 0-15,-1-4 0 0,-5-3 3 16,-4-1 1-16,-1-1 0 0,-5 0 0 16,-5 6 1-16,-10 4-1 0,0 3-1 0,-14 7-2 15,-5 4-1-15,-6 9-1 0,-10 6 0 16,-9 4-1-16,-5 7 1 0,-4 2 0 15,1 8 0-15,8 2-5 0,1 3-6 0,8 0-10 16,10 2-11-16,10 3-60 0,6 0-39 16,9-4-89-16,9-6-183 0</inkml:trace>
  <inkml:trace contextRef="#ctx0" brushRef="#br0" timeOffset="4479.04">8323 8435 381 0,'-31'-7'79'0,"-1"0"-3"0,5-1-78 0,1 1-17 0,2 7-16 0,-1 0-16 0,-1 0-27 0,3 0-51 0,5 0-93 0</inkml:trace>
  <inkml:trace contextRef="#ctx0" brushRef="#br0" timeOffset="4657.61">8536 8626 411 0,'0'0'87'0,"-5"-5"1"0,-1 1-76 16,-1 4-4-16,-6 0-4 0,-1 0-2 0,-8 0 0 15,-3-4 0-15,-7 4 2 0,-1 0 0 16,-1 0 1-16,-1 0 0 0,0 0 1 15,0 0-1-15,2 0-1 0,6 0-3 0,-1 0-9 16,4 0-84-16,6 0-80 0,7 4-206 16</inkml:trace>
  <inkml:trace contextRef="#ctx0" brushRef="#br0" timeOffset="5057.82">8586 8703 541 0,'16'-28'117'0,"5"-2"1"0,2 5-98 15,1 8-5 1,-4 8-8-16,2 3-4 0,-1 2-2 0,-5 4-2 16,0 0 0-16,-6 0-1 0,-3 5 0 15,-7 2 0-15,0 4 0 0,-6 3 3 16,-4 3 0-16,-7 6 1 0,-2 2 1 16,-4 4 0-16,-5 4 0 0,-1 1-1 15,-1 3-1-15,4 1-3 0,3-3-3 16,6-3-1-16,1-3-3 0,8-5-3 0,3-4-3 0,5-7-4 15,0-4-16-15,0-9-79 0,13 0-85 16,4-12-213-16</inkml:trace>
  <inkml:trace contextRef="#ctx0" brushRef="#br0" timeOffset="5612.3">9067 8606 581 0,'-5'-26'120'0,"5"3"1"0,-4 8-115 16,-1 9-4-16,-1 6-7 0,-1 9-2 15,-1-2-2-15,-3 2 0 0,1 0 0 16,-2 0 2-16,0-3 3 0,5-2 6 0,-1-1 4 16,3-3 2-16,5 0 0 0,0 0 1 15,0 0 0-15,3 0-2 0,4 5-5 16,2-5-5-16,-2 5-3 0,3-5-1 15,0 5 0-15,-3-5 0 0,-2 4 0 16,-3-4 3-16,-2 0 4 0,5 0 3 16,-5-5 4-16,0 1 0 0,0 1 0 0,0-1 0 0,0 1 0 15,0 3-2-15,0-5-1 0,0 5-3 16,0-4 0-16,0 4 0 0,0 0-1 16,0-4 1-16,0 4 0 0,0-4 2 15,0 4 1-15,0 0 0 0,0-3 1 16,-5 3-1-16,3 0 1 0,-3 0-2 0,1 0 0 15,-1 5-3 1,0 1 1-16,-4 1-1 0,0 2 0 16,1 2 0-16,-4 1 1 0,3 0-1 15,-3 3 0-15,-1 2 0 0,1 1 0 16,4-1 0-16,-2-1 0 0,6-2-1 16,-1 0-1-16,5 1-1 0,5-5 1 15,1 3-1-15,3 5 1 0,4 3 0 0,6 8 1 16,1 3 0-16,0 6 1 0,4 4-1 0,-3-5 1 15,-3 1 0-15,-3-4 0 0,-6-3 1 16,-3-7 1-16,-6-4 1 0,0-5 3 0,-7-3 1 16,1-2 2-16,-5-4 0 15,1-1-1-15,-6-1 0 0,2-4-2 0,-5 0-6 16,-3-4-9-16,0-2-16 0,-4-4-58 16,-1-2-48-1,2-3-97-15,6-10-212 0</inkml:trace>
  <inkml:trace contextRef="#ctx0" brushRef="#br0" timeOffset="5759.54">9082 8584 609 0,'25'-45'141'0,"12"5"1"16,4 5-100-16,4 7-12 0,2 11-12 0,3 7-11 16,7 10-12-16,-3 6-11 0,0 5-13 0,-3 9-20 15,6 3-93-15,-3 4-107 0,-2-3-250 16</inkml:trace>
  <inkml:trace contextRef="#ctx0" brushRef="#br0" timeOffset="8388.98">16808 9261 458 0,'-6'-18'105'0,"-2"-4"1"16,8 0-76-16,0 0-7 0,9 1-10 15,4 0-7-15,1-1-3 0,2-1-1 16,0-2-2-16,-3 2 1 0,-1 1-1 0,-1 2 1 16,-1 7-1-16,-3 3 0 0,0 10-1 15,-1 11 2-15,-1 8-1 0,-3 6 1 16,-2 8 1-16,5 8 0 0,-5 3 0 0,-5 2 1 0,5 2 0 16,-2 1-1-16,2 1-1 0,0-3-1 15,2-3 1-15,4-3 0 0,4-6-2 16,1-8-2-16,2-4-5 0,4-8-10 15,-2-3-52-15,4-5-40 0,2-1-79 16,-1-11-178-16</inkml:trace>
  <inkml:trace contextRef="#ctx0" brushRef="#br0" timeOffset="8727.11">17114 9030 514 0,'-9'-41'108'0,"2"-2"0"16,7 5-98-16,9 12-2 0,9 6-5 0,3 5-2 0,1 6-3 16,2 3 0-16,0 6 0 0,-3 0-1 15,-6 10 1-15,4 2 0 0,-5 6 2 16,0 7 1-16,-3 6 2 0,-3 4-1 16,0 5 2-16,-8 2-1 0,0 5 2 15,-9 1-2-15,-3-3 0 0,-1-3-1 0,-3-3 0 16,-1-5 0-1,-2-2 3-15,5-6 0 0,1-4 0 16,5-1 0-16,3-4 0 0,5-2 0 16,11 2-1-16,9-2-1 0,9-2-1 15,10-7 0-15,7 0 0 0,7-6 0 16,4 0-2-16,2-11-3 0,-2-2-2 0,2 1-3 16,-6-3-4-16,0 0-5 0,-2 1-9 15,-9 1-46-15,-4 3-41 0,-11-5-78 0,-7 1-176 16</inkml:trace>
  <inkml:trace contextRef="#ctx0" brushRef="#br0" timeOffset="8958.2">18052 8894 496 0,'8'-22'109'0,"-2"2"1"16,-1 3-75-16,0 12-27 0,-5 5-4 15,3 7-2-15,-3-1-2 0,-12 3 0 16,-2 2 0-16,-5 0 0 0,-10 3 2 16,-5 1-1-1,-6 1 1-15,-3 3-1 0,1 1-1 16,-3 3-9-16,6 2-10 0,4-1-40 16,4-3-51-16,8-3-83 0,6 0-187 15</inkml:trace>
  <inkml:trace contextRef="#ctx0" brushRef="#br0" timeOffset="9158.11">17865 8750 503 0,'0'-19'112'0,"0"4"0"0,-5 15-85 0,0 5-9 15,2 16-9-15,-1 8-6 0,1 13-2 16,3 7-1-16,0 5 2 0,0-2-2 16,3 1 1-16,3-5-1 0,1-7-1 15,0-11-3-15,0-6-2 0,0-6-2 16,-1-7 1-1,4-7-1-15,0-4 0 0,2-7-3 0,1-6-2 16,7-9-9-16,0-11-54 0,-1-14-29 16,1-9-75-16,1-6-159 0</inkml:trace>
  <inkml:trace contextRef="#ctx0" brushRef="#br0" timeOffset="9458.37">18128 8487 388 0,'5'-47'102'0,"1"7"5"0,-6 9-51 15,5 9-17-15,-2 14-12 0,-3 8-9 0,5 13-7 0,-5 13-4 16,4 10-4-16,-4 7-1 0,0 3 0 15,3 4 0-15,-3 1 1 0,6-2-1 16,-1-10-1-16,2-9 1 0,6-5 0 16,0-9 0-16,6-5 0 0,1-11 1 15,6-9-1-15,3-7 1 0,2-7-1 16,-2-8 0-16,2-7-1 0,-1-12 0 0,-5-4 0 0,-3 1 0 16,-6 3-1-16,-1 4 0 0,-4 8 0 15,-1 10 0-15,-2 15-1 0,-2 13-1 16,-3 15 0-16,-3 12 1 0,0 12-1 15,-7 8 1-15,-3 7 0 0,-2 6 1 16,1-1 1-16,-2 5 0 0,1-3 0 16,4 1 0-16,0-1 1 15,8-2-1-15,0-7-4 0,0-2-9 16,9-8-11-16,-1-5-58 0,2-11-33 16,2-4-79-16,1-10-172 0</inkml:trace>
  <inkml:trace contextRef="#ctx0" brushRef="#br0" timeOffset="9659.29">19288 8416 545 0,'-19'-24'116'0,"-5"2"0"0,0 8-100 16,2 14-5-1,-4 13-5-15,-1 7-6 0,-3 10-6 16,-4 2-5-16,-6 3-5 0,-2 1-4 16,-1 0-8-16,0-2-16 0,4-7-70 15,6-2-77-15,8 0-189 0</inkml:trace>
  <inkml:trace contextRef="#ctx0" brushRef="#br0" timeOffset="9790.92">19241 8715 571 0,'-23'0'120'0,"-12"4"2"0,-3 10-105 16,-5 13-20-16,-2 8-22 0,-1 8-94 16,0 1-99-16,1-5-247 0</inkml:trace>
  <inkml:trace contextRef="#ctx0" brushRef="#br0" timeOffset="10509.87">19490 8308 469 0,'0'-19'101'16,"10"-10"-1"0,5 4-85-16,5 1-6 0,6-1-6 15,4-5-5-15,0-2-1 0,-3-4-1 0,-3-1 1 16,-6 1 0-16,-4 4 3 0,-5 5 2 15,-5 7 0-15,-4 13 1 0,0 17-1 16,-6 14 1-16,-3 11 0 0,-1 9-2 16,-6 9-1-16,2 9 2 0,-3 5 0 15,0 1 0-15,4-2-1 0,3-2 1 0,0-8-1 0,7-5 0 16,3-12-2-16,0-10-1 0,11-14-5 16,1-12-11-16,9-14-53 0,5-14-31 15,8-12-72-15,7-12-160 0</inkml:trace>
  <inkml:trace contextRef="#ctx0" brushRef="#br0" timeOffset="10811.2">20385 7654 400 0,'-4'-16'102'0,"-8"4"0"16,-7 3-31-16,-1 5-52 0,0 4-5 16,-6 4-7-16,0 5-4 0,-3 1-1 15,-3 6-1-15,-1 1 0 0,1 3 0 16,3 1 0-16,-2 4 0 15,4 5 0-15,5 8 0 0,-1 8 0 16,3 8 0-16,4 6 0 0,4 6 0 16,5 1 0-16,7 3 1 0,4-1-1 15,9-5 1-15,9-6 0 0,5-6-1 16,7-10 1-16,6-8 0 0,3-18 3 0,0-9 3 16,-1-15 2-16,3-14 2 0,-4-9 2 15,-5-7 2-15,-8-1 1 0,-8-6-3 0,-10 0-4 16,-10 3-1-16,-16 7-3 0,-5 6-2 15,-8 5-3-15,-8 10 0 0,-2 11-1 16,-1 6-4-16,0 10-5 0,-1 5-9 0,-2 10-11 16,1 7-95-16,1 9-99 0,-1 4-241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7:34:12.1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2994 11081 251 0,'0'0'53'15,"0"0"0"-15,0 0-41 0,0 0-5 16,0 0 5-16,0 0 6 0,0 0 6 16,0 0 4-16,0 0 2 0,0 0 3 15,0 0-4-15,0 0-5 0,0 0-5 16,0-5-5-16,0 5-2 0,0 0-3 0,0-3 0 16,0 3-2-16,-4 0-1 0,4-4-1 15,0 4-1-15,-5 0 0 0,5 0-2 16,-3 0 1-16,3 0-1 0,-4-3 0 15,1 3 0-15,3 0 0 0,-4-4-1 16,4 4 0-16,-7 0 1 0,4 0-1 16,-1 0 0-16,-1 0 0 0,2 4 0 0,-4-4 0 15,0 6-1-15,1-2 1 0,-1 0-1 16,-3 2 0-16,2 0 1 0,2-1 0 16,-1 1 0-16,0-1 0 0,0 1 1 15,-1-2 0-15,-2 3 1 0,3-1-1 16,-3-1 0-16,0 1 0 0,1 0 0 15,-2 1-1-15,2-1 0 0,-1 1 0 16,3-2-1-16,-1 2 1 0,2-1-1 16,-1 0 0-16,1 0 1 0,-2 0-1 0,1-2 0 15,0 3 0-15,-1 1 0 0,-2-1 1 16,4-1-1-16,0 1 0 0,3 2 0 16,-1-1 0-16,4 0 0 0,-6-1 0 15,6 1 0-15,-2 1 0 0,2-2 0 16,0 3 0-16,0-1 0 0,-6 2 0 15,6 1 1-15,0-2 0 0,0 3 0 16,0-1 0-16,0 0 1 0,0 0-1 16,0 0 1-16,0 1 0 0,6 0-1 0,-6 2 0 15,4 2 0-15,-4-1 0 0,4 1 1 16,-4 1-1-16,6-2 0 0,-1 1 1 16,-5-3-1-16,3-2 1 0,-3 2 0 15,6-1 0-15,0 1 1 0,-3 0-1 16,1-1 0-16,2 0 1 0,0 2-2 15,0 0 1-15,0 1-1 0,-3-2 0 0,3 0 0 16,-2 0-1-16,-2-1 1 0,3-1 0 16,-5-2 1-16,7 0-1 0,-7-1 0 15,6 3 1-15,-6 1-1 0,7 2 1 16,-4 1-1-16,2 0 0 0,1 2 0 16,1 0 0-16,-1-1-1 0,-2-1 1 15,1 1-1-15,0 1 0 0,0-3 1 16,-1 3-1-16,1-2 0 0,-1-1 0 15,-4 1 1-15,2-3-1 0,-2 1 1 16,0-1-1-16,5 2 1 0,-5-2 0 0,0 1-1 16,0 0 1-16,0-1 0 0,0 2 0 15,0 1 0-15,-5 1 1 0,5-1 0 16,-6 1 1-16,1 3-1 0,1 2 0 16,-1 2 0-16,0 1-1 0,2 1 0 15,-3-1-1-15,-1 2 1 0,-1-1-1 16,-2-3 1-16,2-2-1 0,-4 0 1 0,-2-2-1 15,2-1 0-15,-2-2 1 0,1-1-1 16,-1-3 1-16,2 0-1 0,-1-1 0 16,6 0 0-16,-5-2 1 0,3 0-1 15,-2 0 0-15,3 0 0 0,-2 0 0 16,-1 0 0-16,-1-1 1 0,1 0-1 16,2-3 0-16,-1 0 0 0,-1 0 0 0,0-5 0 15,3 3 0-15,2-3 0 16,-1 0 0-16,3 0 0 0,1 0-1 0,3 0 0 15,0-3 1-15,7 3-1 0,0-5 0 16,1 2 0-16,3 3 1 0,3-6 0 16,-1 6 0-16,2 0 0 0,2 0 0 15,-2 0 0-15,3 6 0 0,-3-3 0 16,4 2 0-16,0 1 0 0,0 2 0 16,-3 2 0-16,4 0 0 0,-1-1 0 0,1 2 0 15,-6 2 0-15,4 1 0 0,-5-2 0 16,0 1 0-16,-4 2 0 0,4 2 0 15,-6-1 0-15,4 1 0 0,-4 0 0 16,2 1 0-16,1-3 0 0,-2 1 0 16,-1 1 0-16,0 1 1 0,-1 2-1 15,0-1 0-15,-1 3 0 0,-2-2 0 16,3 2 0-16,-2 2 1 0,-4-2-1 0,3 0 0 16,-3 1 0-16,0 0 0 0,0 1 0 15,0-1 1-15,0 4 0 0,0 4-1 16,5 0 1-16,0 2 0 0,-5-3 0 15,6 1-1-15,-6 0 0 0,0-4 1 16,0-3-1-16,-4-4 0 0,-2 1 0 16,1-1 0-16,3-3 1 0,-4-1-1 15,0-1 0-15,4-3 0 0,-4 1 0 16,1-2 1-16,2 0-1 0,-3-1 0 0,-1 1 0 16,2 3 1-16,-2 1-1 0,1 0 0 15,0 3 0-15,-1 0 0 0,1 4 0 16,3 1 0-16,-2-1 1 0,-1 0 0 15,4 0 1-15,-2 3 0 0,4-2 0 16,-7-3 0-16,7 0 1 0,0-2-1 16,0-1-1-16,0-1 0 0,0 0 0 15,7-1 0-15,-7-1 0 0,5 0-1 0,-5-1 1 16,2 1-1-16,-2-1 1 0,5-1 0 16,-5 1 0-16,5-1-1 0,-5-1 1 15,2-1 0-15,-2-3-1 0,5 3 1 16,-5-3 0-16,2-1-1 0,-2 0 1 15,0 0-1-15,7 0 0 0,-7-1 1 16,4-1-1-16,-4 2 1 0,3-2 0 16,-3 0 0-16,6-1 0 0,0 2 0 0,-2 1 1 15,0 1-1-15,2-2 0 0,-2 1-1 16,-2 0 1-16,3 0-1 0,-5-1 1 16,6 0-1-16,-6 2 1 0,2-1-1 15,4 1 0-15,-6-2 1 0,7 1-1 16,-2-1 0-16,1-1 0 0,0 0 0 15,-2-1 1-15,6-3-1 0,-2 3-1 16,-1-3-1-16,5 4-2 0,-5-4-1 0,1 0-3 16,-1 0-6-16,1-5-7 0,1 5-100 15,-5-8-95-15,2 2-244 0</inkml:trace>
  <inkml:trace contextRef="#ctx0" brushRef="#br0" timeOffset="2711.96">250 12817 322 0,'-6'0'81'15,"2"7"1"-15,0-1-49 0,-1 3-5 16,5-1-5-16,0 3-2 0,0 2-4 16,5 2-2-16,-3 2 1 0,4 1 0 15,1 0-1-15,4 1-2 0,-3 1-2 16,-1 2-3-16,3-2-2 0,-2-2-2 0,-2-2-2 15,-1-3-4-15,-1-1-6 0,0-5-14 16,-4-7-80-16,0 0-83 0,0-6-209 16</inkml:trace>
  <inkml:trace contextRef="#ctx0" brushRef="#br0" timeOffset="3060.03">174 12720 403 0,'0'0'88'0,"0"0"1"0,0 0-71 0,0-5-7 16,0-1-3-16,0-5-3 0,0 0-1 15,0-4 2-15,4 0 1 0,-4 1 2 16,0 1 2-16,0 4 4 0,0 0 2 16,0 6 1-16,0 3-2 0,0 3-1 15,-6 6-2-15,6 0-3 0,-3 4-4 16,-2 3-3-16,5 0-1 0,-6-2-1 0,6 1 0 16,-2-3 0-16,2-1 0 0,-5-4 0 15,5 1-1-15,0-3-4 0,0-1-9 16,0-4-15-16,0 0-84 0,0 0-88 15,6-7-222-15</inkml:trace>
  <inkml:trace contextRef="#ctx0" brushRef="#br0" timeOffset="9298.75">914 13194 286 0,'0'0'79'0,"0"0"3"0,-4 0-38 15,4 0-6-15,-4 0-5 0,4 0-6 16,-5 0-7-16,5 0-4 0,-3 0-4 15,3 0-3-15,0 0-3 0,0 0-1 16,0 0-1-16,-4 0-2 0,4 0 0 16,0 0-1-16,0 3 0 0,0-3 0 15,0 0 0-15,0 0 1 0,0 0 0 16,0 0 1-16,0 0 1 0,-3 0 0 0,3 0 0 16,0 0-1-16,0 0 1 0,0 0-2 15,-5 0 0-15,5 0 0 0,0 0-1 16,-2-3 1-16,2 3-1 0,-5 0 1 15,3-4 1-15,2 4 0 0,-7-5 0 16,4 5 1-16,-3-6 0 0,0 6 0 16,0-5 1-16,-2 2-1 0,1 3 1 15,-3-3 0-15,-1 3 2 0,0 0 1 16,1 0 0-16,-3 5 1 0,5 0-1 0,-1 2-1 16,1 2-1-16,0 4-1 0,4 3-2 15,4 1-1-15,-3 4-1 0,3 3 0 16,0 5 0-16,0-2-1 0,7-2 0 15,-1 0 0-15,-2-2 0 0,2-4 0 16,1-5 0-16,1-6 0 0,2-4 1 16,-4-4-1-16,2-8 0 0,1-3 0 0,-1-7 0 15,-1-3 0-15,0-3 1 0,-2 1-1 16,2-1 1-16,-5-2-1 0,3 0 1 16,-5 5-1-16,0-1 0 0,0 5 1 15,0 0-1-15,0 4 1 0,0 7 2 16,0 2 0-16,0 4 1 0,0 5-1 15,0 7 1-15,0 8 0 0,7 2-1 16,2 7-1-16,5 5-1 0,5 7 0 16,0 3 0-16,7-1 0 0,-1 1 0 15,-2 4 0-15,3 0-1 0,-2-1 1 0,-1 0-1 16,-3-1 1-16,-1 1-1 0,-1-1 0 16,-3-1 1-16,-4-5-1 0,-1-3 0 15,-4-2 0-15,-2-4 1 0,-4-5-1 16,0-3 0-16,-6-2 0 0,-4-4 1 15,-1-2-1-15,-2-6 0 0,-4-4 0 16,0-5 0-16,-3-9 0 0,-3-9 0 0,2-8 0 16,-1-8 0-16,-1-13 0 0,4-9 0 15,0-6 0-15,4-8 0 0,5-7 0 16,1-3 0-16,5 2 0 0,4 5 0 16,0 1-1-16,0 8-6 0,0 3-10 15,8 9-10-15,-2 5-96 0,3 5-96 16,-1 2-243-16</inkml:trace>
  <inkml:trace contextRef="#ctx0" brushRef="#br0" timeOffset="10432.73">1231 12897 422 0,'-4'-18'103'16,"-2"1"4"-16,-3-2-65 0,1 1-8 16,0-2-5-16,-2-1-4 0,-1 3-5 15,-1 2-2-15,1 3-1 0,-5 3-2 16,2 4-2-16,-3 2-1 0,2 9-3 16,-4 6-2-16,3 3-1 0,1 5-3 15,-1 6-1-15,3 3-1 0,5 7-1 16,0 1 1-16,3 1-1 0,5 2 0 0,0-4 0 15,0-3 0-15,10-4-1 16,-5-6 1-16,7-5 0 0,4-10-1 0,1-12 1 16,4-7 0-16,3-9-1 0,-3-10 2 15,1-7-1-15,-3-7 0 0,-1-2 0 16,1-2 0-16,-6 2 0 0,-1 4 0 16,-2 6 0-16,-2 8 1 0,0 6 2 0,-4 8 2 15,-4 9 1-15,0 6-1 0,-4 9 2 16,-1 7-1-16,0 5 0 0,1 6-3 15,4 2-1-15,-4 3-1 0,4 2-1 16,5-2 1-16,4-5-1 0,1-2 0 16,1-6 0-16,3-6 0 0,0-6 0 15,-1-7 0-15,1-6 0 0,-3-9 0 16,1-6 0-16,-2-7 0 0,0-6 0 16,0-4 0-16,0-5 0 0,-1-1 0 0,2-1 0 15,-2-1 0-15,-2 5 0 0,-1 3 0 16,2 2 0-16,-2 9 0 15,0 5-1-15,-2 6 1 0,3 4 0 0,3 6-1 16,2 2 1-16,1 4-1 0,1 0 1 16,-1 7-1-16,1-2 1 0,-1 5 0 15,0 0 0-15,-5 3 0 0,1 1 0 16,-2 1 1-16,-1-1-1 0,-3 3 0 0,-3 0 1 16,0-2-1-16,-7 0 1 0,1-1-1 15,-1 3 1-15,0-4-1 0,-2 2 0 16,-1-3 1-16,3 1-1 0,1-2 0 15,-1-2 0-15,0-2 1 0,1-1-1 16,3-6 0-16,3 0-1 0,0-9 1 16,6-4 0-16,1-6-1 0,6-2 1 15,1-5-1-15,3-5 0 0,3-4 0 16,1-3 1-16,0-3-1 0,0-1 1 0,0-7 0 16,2-1 0-16,1 1 0 0,-5 1 0 15,2 1 0-15,0 7 0 0,-3 4 1 16,-4 6-1-16,-5 3 2 0,-6 7 2 15,-3 5 3-15,-3 3 2 0,-6 6 1 16,-5 6 0-16,1 0 0 0,-6 8-1 16,2 2-3-16,-1 4-3 0,0 5-1 15,4 5-2-15,1 4 1 0,3-1-1 0,4 1 0 16,6 3 1-16,0-3-1 0,0-3 0 16,9-3 0-16,4-7-1 0,1-2 1 15,6-6 0-15,3-7-1 0,1-10 0 16,1-8-1-16,1-5-1 0,0-7 0 15,-4-5 0-15,-1-3 0 0,-2-7 0 16,-1 1 1-16,-4 2 0 0,0-6 1 16,-2 3 1-16,-2 3 0 0,1 2 0 15,-2 2 0-15,1 8 0 0,0 6 0 0,-3 5 0 16,1 7 0-16,-3 3 0 0,1 9 1 16,1 0-1-16,-2 5 0 0,3 5 1 15,1 4-1-15,0 1 0 0,3 3 1 16,-2 3-1-16,3 1 1 0,-3 2 0 15,4-2 0-15,-3 0 2 0,-2-1 0 16,4 3 1-16,-6-4-1 0,-1-3 1 0,0-1-1 16,-6-1 0-16,3-2-1 0,-3 0-1 15,0-2 0-15,-4 1 1 0,-1-1-1 16,-2 0-1-16,1-2 1 0,-2 0-5 16,1 0-6-16,-2-3-8 0,0-2-13 15,1-4-4-15,1 0-110 0,-2 4-110 16,-1-4-260-16</inkml:trace>
  <inkml:trace contextRef="#ctx0" brushRef="#br0" timeOffset="24063.94">417 12659 312 0,'0'-4'72'16,"0"0"2"-16,-3 4-52 0,3-7-1 15,0 7 0-15,0-4-2 0,0 4 0 0,0-5 2 16,0 5 1-16,0-3 1 0,0 3-1 15,0 0-4-15,0 0-1 0,0 0-3 16,0 4-3-16,0 3-2 0,3 1-1 16,2 6-2-16,0 3-1 0,1 4 1 15,1 1-1-15,1 1 1 0,0 1 1 16,3 2 1-16,2-3 0 0,-4-2 0 16,1-4-1-16,-2-2-1 0,-2-3-1 0,-4-4-2 15,-2-4-1-15,0-4 0 0,0-3-1 16,-2-7 0-16,-4-3-1 0,-1-5 1 15,1-4 0-15,1-5 0 0,-2-1-1 16,7-2 1-16,0 1 0 0,7 2 0 16,-1 3 1-16,1 4-1 0,2 3 1 15,1 5 0-15,-3 5 0 0,5 3 0 16,-4 4 0-16,4 0 0 0,-3 5 0 16,3 2 1-16,0 1-1 0,1-3 1 0,-4-1-1 15,4 0 0-15,0-4-1 0,0-4 0 16,1-3-1-16,0-5 1 0,2-4-1 15,-1-5 0-15,3-6 0 0,-3-3 1 16,1-2-1-16,-1-5 0 0,0 1 1 16,-5 2-1-16,1 1 0 0,-2 3 1 15,-3 1-1-15,0 3 0 0,-2 8 2 16,-4 3 2-16,0 1 3 0,-4 4 4 0,1 4 2 16,-3 2 1-16,-1 4 2 0,-1 0 0 15,-1 5-2-15,1 0-2 0,2 3-3 16,-2 4-4-16,2 0 0 0,2-1-3 15,4 1 0-15,-4 3-2 0,4 4 0 16,-5-1-1-16,5 1 1 0,0 2 0 16,6 0 0-16,-3-1 0 0,1-1 0 15,2-6 0-15,1-2-1 0,-1-4 0 16,0-7-1-16,0 0 1 0,-2-7-1 16,3-1 1-16,-3-7-1 0,1-5 2 0,-5-2-1 15,4-1 1-15,-4-6 0 0,0-3 0 16,0-2 0-16,0-3-1 0,-3-1 1 15,-2-3 0-15,-2-2 0 0,-1 4 0 16,-2-4 0-16,-1 5 0 0,-1 2 0 16,-1 2 1-16,0 2-1 0,1 7 0 0,4 3 1 15,-3 5 0-15,3 3 0 0,2 6 0 16,3 2 1-16,3 6-1 0,-5-5 0 16,5 5 0-16,0 0-1 0,0 0-1 15,0 0-1-15,8 7 1 0,0 5 0 16,4 5 1-16,1 11 1 0,3 2 1 15,1 8 0-15,-2 1 0 0,0 3 1 16,-2-2-1-16,-1-3-1 0,0-3 0 16,-1-7 0-16,-3-2-1 0,0-7 1 15,1-5-2-15,0-5 0 0,-2-8 0 16,1 0 0-16,1-7 0 0,0-7 0 0,-2-5 1 16,-1-7 0-16,2-5 1 0,-2-4 0 15,-1-3 0-15,-5 0-1 0,3 0 1 16,-3 2-1-16,0 3 0 0,4 5 1 15,-4 2-1-15,0 10 1 0,3 1 3 16,-3 7 3-16,0 4 2 0,0 4 0 0,0 3 0 16,0 6 0-16,0 6 0 0,0 2-3 15,4 5-4-15,0 3-1 0,1 2-1 16,2-1 1-16,2-4-1 0,-1-5-1 16,2-3 0-16,0-6 0 0,1-4-2 15,1-4 1-15,1 0 0 0,2-12 0 16,-1-5 0-16,1-7 1 0,2-6 1 15,-1-5 0-15,-2-6 1 0,-3-2-1 0,1-3 1 16,-2 4-1-16,-5 5 1 16,2 2-1-16,-4 7 0 0,-3 7 0 15,4 5 1-15,-4 7 1 0,0 3 0 0,0 6 0 16,0 8 0-16,0 6 0 0,0 3 1 16,0 2-2-16,0 3-1 0,0 3 0 15,0-1 0-15,8-1 0 0,-8-5-1 16,6-4 0-16,-1-3 0 0,4-3-2 15,-4-8 0-15,6-8-1 0,0-4 1 0,1-5-1 16,1-5 0-16,-1-5-1 0,1-1 1 16,-1-1 0-16,-2-1 0 0,0 0-1 15,0 3 1-15,-3-1 1 0,-1 4 0 16,0 1 1-16,-1 5 1 0,0 1 0 16,0 5 1-16,1 4-1 0,0 2 0 15,1 2 1-15,3 4-1 0,0 0 0 16,-3 0 1-16,6 7 0 0,-3 0-1 0,3 1 1 15,-2 2 0-15,1 1 1 0,-3 1-1 16,2 0 1-16,-4 3 0 0,-1-3 0 16,-6 1 0-16,4-3-1 0,-4 3 0 15,-7-3 1-15,1-1-2 0,-2 1 1 16,-2-2 0-16,3-1 0 0,1-1-1 16,0-2 0-16,1-4 0 0,5 0-1 0,0-6-1 15,0-6 0-15,0-2-1 0,0-6-1 16,5-5 0-16,-5-7 1 0,6-4 0 15,-3-6 1-15,1-4 0 0,3-7 2 16,4-2 0-16,-5-5 1 0,-3-4 0 16,-3-4 0-16,-3 0 1 0,-3-3-1 15,-5 3 0-15,0 5 0 0,0 4 1 16,3 12 2-16,2 9 2 0,2 8 1 16,4 12 1-16,0 7 0 0,0 11 1 0,4 6-2 15,4 10-1-15,3 9-2 0,3 9-1 16,3 10-2-16,5 11 1 15,1 5-2-15,-2 2-1 0,4 1-1 0,-5-1 1 16,-3-5-1-16,-1-5 0 0,-3-7 0 16,-3-7 1-16,-3-6 1 0,0-7-1 15,-7-8-4-15,6-5-2 0,-6-4-2 16,3-8 0-16,-3-5 0 0,0-6-1 0,-3-3 2 16,-2-1 3-16,-4-5 3 0,-3-1 2 15,-1 1 1-15,-4-1 1 0,-3 3 2 16,3 2 3-16,0 2 1 0,1 3 2 15,0 2 1-15,3 4 0 0,2 5 0 16,2-4-4-16,0 4-2 0,2-3-2 16,2-2-2-16,5-3-1 0,6-4 0 15,2-5 0-15,0-6 0 0,11-3 0 16,0-6 0-16,7-1 1 0,-1-2 1 0,1 1 1 16,1-3 0-16,2 5 1 0,-6 1 2 15,0 7 0-15,-3 3 1 0,-4 6 1 16,-2 4 1-16,-4 8 4 0,-3 3 2 15,-1 11-1-15,-6 3 0 0,0 6 0 16,0 4-2-16,0 7-3 0,0 1-3 16,0 2-3-16,0-2-1 0,7-4-1 15,-1-2 0-15,0-4 0 0,5-6-1 16,-1-3-1-16,3-5 0 0,3-8 0 0,-2 0-1 16,5-13 0-16,1-3 1 0,3-10 0 15,4-9 1-15,3-6 1 0,5-6 0 16,-1-2 1-16,0 0-1 0,4 2 1 15,-9 5 0-15,1 7 0 0,-8 8 1 16,-3 6 0-16,-6 7 1 0,0 8 1 16,-6 6 1-16,-2 5 0 0,-3 6 0 15,-2 5-2-15,0 3 1 0,0 3-2 0,5 0-1 16,-5-1 0-16,0-4-5 0,7-3-8 16,-5-4-11-16,4-6-12 0,0-4-12 15,1-4-13-15,0-6-101 0,-1-3-111 16,-1-1-249-16</inkml:trace>
  <inkml:trace contextRef="#ctx0" brushRef="#br0" timeOffset="24322.23">2240 10303 585 0,'-10'17'135'0,"0"2"3"0,1-1-95 16,2-2-19-16,0-3 0 0,5-2-3 15,-3-5-5-15,5-1-7 0,-5-5-1 0,5 0-1 16,0-6-3-16,0-3-2 0,0-3-1 16,5-1-1-16,-5-4 1 0,0 3 1 15,0 1 4-15,0 1 3 0,0 6 5 16,0 3 1-16,0 3 1 0,-6 0 1 16,2 7-1-16,0 1-3 0,-1 3-5 15,-2 3-4-15,3 0-2 0,1-1-1 16,-2-1-4-16,5-2-11 0,-3-4-16 15,3-6-20-15,-6 0-113 0,1-8-126 0,2-4-303 16</inkml:trace>
  <inkml:trace contextRef="#ctx0" brushRef="#br0" timeOffset="25497.09">2476 10184 308 0,'6'0'77'0,"-6"-5"2"0,6 5-43 16,-6-6-8-16,5 2-5 0,-3-1-1 15,-2-1 0-15,5-1 0 0,-5-2 2 16,0-1 1-16,0-1 1 0,0-2-1 16,0 3 0-16,0-1-2 0,-6-1-2 15,6 2-1-15,-6-1-2 0,0 3 0 0,-2-1-2 16,2 3 1-16,-2 3-1 0,-2 3 0 16,0 0 0-16,-2 8-1 0,0 4-1 15,-2 7-1-15,1 3-2 0,0 8-1 16,2 3-2-16,1 1-1 0,-2 1-2 15,6-2-2-15,4-1-1 0,2-3-1 16,0-6-1-16,4-6-1 0,4-5 0 16,1-4 0-16,3-8 0 0,1-8 0 15,1-8 0-15,4-7 1 0,-3-7 0 16,5-5 0-16,-2-2 1 0,-2 1 0 0,1 6 2 16,-3 1 0-16,-5 8 4 0,-1 8 6 15,-4 4 2-15,-4 9 1 0,-4 0 0 16,-4 6 0-16,1 7-2 0,0 1-4 15,-2 5-6-15,1 6-2 0,3 0-1 16,5-1 0-16,0-2-1 0,0-4 0 16,3-3 0-16,8-3-1 0,2-12 0 0,0 0 0 15,2-12 0-15,4-4 0 0,0-8 0 16,0-9 1-16,3-6-1 0,-2-10 1 16,-1-4 0-16,0-7 1 0,-4-6-1 15,-1-6 0-15,-3 0 0 0,-4-5 0 16,-5 1 0-16,-2 4 0 0,0 4-1 15,-2 5 1-15,-5 9-1 0,0 8 1 0,-3 6 0 16,2 11 1-16,-5 8 0 16,0 10 1-16,0 11-1 0,2 0 1 0,-2 16-1 15,-2 7 0-15,5 7 0 0,3 9-1 16,7 6 0-16,0 5 1 0,4 6-1 16,8 5 1-16,4 2 0 0,1 1 0 15,3 0 2-15,-1-4 0 0,4-3 1 16,1-11 0-16,2-8 1 0,-1-7-2 15,0-13 0-15,-2-10 0 0,3-8-2 16,-4-5 0-16,1-12-1 0,-3-4-3 0,0-8-7 16,-2-6-12-16,-1-2-13 0,0-6-16 15,-3 1-115-15,-2 3-126 0,-2 4-294 16</inkml:trace>
  <inkml:trace contextRef="#ctx0" brushRef="#br0" timeOffset="26696.89">1458 10626 286 0,'0'0'71'0,"0"-5"4"0,0 2-27 0,0-4-23 0,0 0-4 0,0 0 2 0,0-2 1 0,-3-1 0 15,3-1-1-15,-5 0 0 0,5-1-2 0,-6-1-2 16,4 0-3-16,-4-2-1 0,1-3-3 16,-1 1-1-16,0-2-3 0,0-1-2 15,0-1 0-15,0 3 0 0,1 2 1 16,-1-1 1-16,3 2 0 0,3 4 1 15,-4 1 1-15,4 1-1 0,0 5 1 16,-5 0 0-16,5 4 0 0,0 0 0 0,0 4 1 16,5 8 0-16,-2 1-1 0,1 4 0 15,2 4-1-15,1 4-1 0,1-1-1 16,0 2 0-16,0-3-1 0,1 1-1 16,-2-1-2-16,0 0-1 0,1-1-6 15,0 0-5-15,-1-2-9 0,0-2-11 16,2-3 18-16,-1-5-125 0,3-3-103 0,-4-2-258 15</inkml:trace>
  <inkml:trace contextRef="#ctx0" brushRef="#br0" timeOffset="28314.1">886 12040 255 0,'0'0'64'0,"-4"3"2"16,4-3-42-16,-3 0 0 0,3 0 3 15,-7 0 2-15,7 0-4 0,-2 0-1 0,2 0 1 16,-3 4 0-16,3-4-3 0,-4 0-2 15,4 0-2-15,0 0-2 0,-5 0-3 16,5 0-1-16,-5 0-1 0,5 0-2 16,-4 0-1-16,1 4-1 0,-2-4 0 15,2 0-1-15,-1 0 0 0,0 3 1 16,-1-3 1-16,0 6 0 0,-2-2 1 16,2 0 0-16,-1 2 1 0,-1 0-1 15,-1 1 0-15,0 2 0 0,2-1-2 16,-1 0 0-16,0 1-1 0,-2-1-1 0,1 1 0 15,2-3-2-15,1 4 0 0,0-2-1 16,-2 1 0-16,3-1 0 0,1 1-1 16,-2-1 0-16,3 0 0 0,2 2 0 15,-4-1-1-15,4 1 1 0,-3 3 0 16,3-4-1-16,0 2 1 0,0 0 0 16,0-2 0-16,0 3 0 0,0 0-1 0,5 0 1 15,-1 2 1-15,1 0-1 0,0-2 1 16,3 3 1-16,-1-3-1 0,1-4 0 15,2 0 0-15,0-2-1 0,1-6 0 16,-3 4 0-16,5-4-1 0,-4 0 0 16,-2-6 0-16,3 1 0 0,-3-3 0 15,0-2 0-15,-1-3 0 0,0-1 1 16,-4-2 0-16,-2-2-1 0,5 2 1 16,-5-3 0-16,0 1 0 0,0 3 0 15,0 1-1-15,-5 1 1 0,3-1 0 0,-3 2-1 16,0 1 1-16,-3 1 0 0,2 2 1 15,-3 0-1-15,0 2 1 0,0 2 0 16,1 4 0-16,-4-3-1 0,3 3 1 16,-1 0 0-16,0 3 1 0,-1 1-1 15,3 1 0-15,-4 2-1 0,6 2 1 16,-2 2 0-16,2 3-1 0,0 2-1 0,6 3 1 16,0 3-1-16,0 3 0 0,0 1-3 15,7 3-3-15,0-4-6 0,-1-3-8 16,0-1-12-16,2-7-60 0,-2-7-40 15,-1-7-88-15,-3-12-192 0</inkml:trace>
  <inkml:trace contextRef="#ctx0" brushRef="#br0" timeOffset="28929.46">715 11787 370 0,'0'0'92'0,"0"0"2"16,0 0-52-16,-4 0-15 0,0-4-7 15,0 0-5-15,4-3-3 0,-7-1-2 16,1-4 0-16,1-1 0 0,0 0-1 0,-1-1 1 16,0 0-2-16,1 1 0 0,-2-1 0 15,3 2-1-15,-3-3 1 0,-1 1 0 16,4 2 0-16,-3 3 0 0,1 0 0 16,0 1-1-16,0 1 0 0,4 1-1 15,2 1-1-15,-5 2 0 0,5-1-1 16,0 4 2-16,0-3-1 0,0 3 2 15,0 0 0-15,0 7 0 0,7-2 2 0,-1 5-1 16,1 5-1-16,5 1-1 16,-4 3 0-16,2 2-1 0,-1 2 0 15,-3 1-1-15,1 1-1 0,-1-3 0 0,0 0-1 16,2-1-1-16,-1 2 0 0,-1-5-4 16,0 0-7-16,0-5-8 0,-3 0-14 15,3-1-99-15,-6-4-104 0,4-4-254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0T13:20:11.4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15760 15115 395 0,'-9'-13'89'0,"-2"0"2"0,4 3-62 15,4 4-8-15,-2-1-8 0,5 7-1 16,0 0-1-16,-3-3 1 0,3 3-1 16,-5 0 1-16,5-5-2 0,-6 5 0 15,2 0-3-15,-1 0 0 0,-2 0-2 16,-3 10-2-16,2-1-1 0,-4 1-1 16,-1 2-1-16,2-1 1 0,-1-1 0 15,-1-1 0-15,0-2 0 0,-1-3 1 0,1-4 1 16,-2 4 1-16,0-4 0 0,-2 0 2 15,0-7-1-15,-3 4 0 0,1-2 0 16,-3 2-2-16,1 3-1 0,0-4 0 16,2 4-2-16,0 0 0 0,2 0 0 15,3 7 0-15,1-3 0 0,-3-1 0 0,2 0 0 16,0 1 0-16,-1-4 0 0,1 4 1 16,1-1-1-16,-2 1 0 0,1 2 0 15,1 0 0-15,0 2 0 0,2 4 0 16,3-1 0-16,-1 3 0 0,3 0 0 15,1 2 0-15,0 1 1 0,2 5-1 16,0 4 1-16,-2 7-1 0,5 8 2 16,-4 8-1-16,4 3 1 0,0 5 0 15,-5 4 0-15,5-4 0 0,0 1 0 16,-3-6 0-16,3-2-1 0,-3 3 0 16,3 1 0-16,0-3 0 0,0 4 1 0,0-4-1 15,0 2 0-15,-8-5 0 0,5 1 0 16,-4-4 0-16,1 1 0 0,1 0 0 15,1 0-1-15,-2-1 1 0,6 1 0 0,-5-7-1 16,0-2 1-16,5-3-1 0,-6-5 1 16,6-3 0-16,-4-3-1 0,4-3 1 15,0-1 0-15,0-2 0 0,-3-4-1 16,3-1 1-16,0-2 0 0,0 0 0 16,0-4 0-16,0-1 0 0,0-1 0 15,0 0 0-15,0-1 0 0,0 2 1 16,-4-5 0-16,1 10-1 0,-2 0 1 15,-2 1-1-15,4 2 1 0,-2 2-2 16,1 1 1-16,0 0-1 0,4-3 0 16,-5-2-1-16,5-3 0 0,0 0 1 15,0-3-1-15,0-1 0 0,3-4 0 0,-3 0 1 16,9 0 0-16,-2 0 1 0,2 0 0 16,-1 0 0-16,1-4 0 0,-1 4 0 15,0-4 0-15,0 4-1 0,-2 0 1 16,-1 0-1-16,0 0 1 0,-5 0-1 0,6 0 0 15,-6 0 0-15,3 0 1 0,-3 0 0 16,0 0 0-16,0 0 1 0,0 0-1 16,0 0 0-16,0 0 0 0,0 0 0 15,0 0-1-15,0 0 0 0,0 0 0 16,0 0 0-16,0 0 0 0,0 0 0 16,0 0 1-16,0 0-1 0,0 0 1 15,0 0-1-15,0 0 1 0,0 0 0 16,0 0-1-16,0 0 1 0,0 0-1 0,0 0 0 15,0 0-1-15,0 0 1 16,0 0 0-16,0 0-1 0,0 0 1 16,0 0 1-16,0 0 0 0,0 0-1 15,0 0 1-15,0 0 0 0,0 0 0 0,0 0 0 16,0 0-1-16,0 0-1 0,0 0 0 16,5 0 0-16,0 0 0 0,3 0 0 15,6-4 1-15,2-1-1 0,8-1 2 0,4-1-1 16,3-1 0-16,2-1 0 0,2 2 0 15,-2 0 1-15,0 4-1 0,-1-1 0 16,-4 4 0-16,-2-5 0 0,-5 5 0 16,-2 0 0-16,-2 0 0 0,-5 0 0 15,-3 0 0-15,-3 0 0 0,-3 0 0 16,-3 0 0-16,4 0 0 0,-4 0 0 16,0 0 0-16,0 5 0 0,0-5 0 15,0 0 0-15,0 0 0 0,0 0 0 0,0 0 0 16,0 3-1-16,0-3 1 0,0 0 1 15,0 0-1-15,-4 0 1 0,1 3-1 16,-1-3 1-16,-5 0 0 16,-1 6-1-16,-1-4 1 0,-3 3-1 0,-1 0 0 15,1-1 0-15,-2 0 0 0,-1 1-1 16,1-3 1-16,-3-2 0 0,-1 4 0 16,-1-4-1-16,-4 0 1 0,0 0 0 15,-4-4 0-15,-1 2 0 0,1-3 0 0,-2 1 0 16,2 4 0-16,2-4 0 0,2 4 0 15,1 0 0-15,6 0 0 0,3 3 0 16,0-3 0-16,7 0 1 0,0 0-1 16,-2 0 1-16,4-4 0 0,2 4-1 15,-2-7 1-15,1 3-1 0,1-2 0 16,-5 1-3-16,6-3-5 0,-3-4-7 0,0-3-11 16,-1-5-23-16,-4-6-75 0,2-6-91 15,-6-12-212-15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32:37.2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3486 15499 706 0,'0'-17'18'0,"2"5"13"0,10-9-6 0,-5 3-1 0,-2 6-1 0,3 3-23 0,5 18-1 0,1 3 1 0,9 4 1 0,0 1-1 0,4 1 1 0,8 0 0 15,3-3 0-15,8-1 1 0,2-9 0 16,10-5 1-16,8 0 1 0,6 0-1 16,1-2 1-16,5-3-1 0,3 5 0 15,7-4-2-15,-4 8 1 0,-3 1-1 16,2 1-1 187,-5 3 0-203,-3 1 1 0,-7-1-1 0,-8-3 1 0,-7-6-1 0,-7 0 1 0,-8 0 0 0,-10-7 2 0,-5-2-1 0,-7 0 1 0,-9 0 0 0,-1 3 0 0,-6-3-6 0,0 1-14 0,0 1-12 16,-9 3-96-16,3-1-102 0,-2 0-248 0</inkml:trace>
  <inkml:trace contextRef="#ctx0" brushRef="#br0" timeOffset="1779.91">7814 13924 237 0,'-4'0'51'0,"1"0"0"15,3 0-34-15,-6 0 1 0,6 0 5 0,0 0 5 16,0 0 4-16,0 0 3 0,0-6 2 16,0 2-6-16,0-1-5 0,5 5-7 15,-5-5-5-15,0 5-5 0,0 0-2 16,4 0-4-16,-4 0 0 0,0 0-2 15,-6 0 1-15,-1 0 0 0,-2 0 0 16,1 0 1-16,-6 4 2 0,-1-4 2 16,-2 5 0-16,-2-2 0 0,-1-3 1 15,0 6 0-15,-1-2-2 0,-3 3-2 0,1-1-1 16,-1 0-2-16,2 0 0 0,-2 4 0 16,1-3 0-16,0 2-1 0,3-3 0 15,0 0 1-15,0-1-1 0,0-5 1 16,0 0 0-16,-1 0 0 0,-4 0 1 15,-1 0 0-15,0-6 0 0,1 6 0 16,-4-6 0-16,2 6 0 0,1-9 0 16,0 5-1-16,0 1 1 0,-1-1-1 0,0 0 1 15,5 4 1-15,-1-5-1 0,0 5 0 16,0 0-1-16,2 4 1 0,1-4-1 16,-5 5 0-16,2-5-1 0,-4 6 0 15,1-3 1-15,-1 1-1 0,-3 0 0 16,2-4 1-16,0 7 0 0,-2-7-1 0,7 0 1 15,-2 0 1-15,-1-8 0 16,6 3 1-16,0 0 0 0,2-2 1 0,-2 1-1 16,3 6 1-16,-1 0-2 0,3 0 0 15,-1 0 0-15,1 0-1 0,0 4-1 16,-2 2 1-16,3 0-1 0,-1-3 1 16,-2 2-1-16,-3-5 2 0,0 4 2 15,1-4 0-15,-2-4 3 0,-1 0-1 16,-1 0 1-16,3 1 0 0,3-3-1 15,0 6-1-15,-3-4-2 0,3 4-2 16,0 0 0-16,1 0-1 0,0 5 1 0,2 0-1 16,-1-2 0-16,5-3 1 0,1 4-1 15,-3 0 2-15,-1 0-1 0,-1-4 1 16,1 5 1-16,-4-5 1 0,3 0 2 16,-1-6 0-16,3-1 0 0,1 0 1 15,-1-3-1-15,0-1 1 0,-1 0-2 16,3 0-1-16,1 2-1 0,-2 2-1 15,2 0 0-15,2 3-1 0,0 4 0 0,-1 0-1 16,-2 6 0-16,2 2 0 0,0 2-1 16,-4 1-1-16,2 1-3 0,1 0-3 15,1-1-8-15,2-2-13 0,6-4-100 16,0-5-101-16,9-16-253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38:26.1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1038 8413 364 0,'0'-14'99'16</inkml:trace>
  <inkml:trace contextRef="#ctx0" brushRef="#br0" timeOffset="464.35">1038 8385 566 0,'-4'-36'172'0,"4"36"-152"0,0 0-7 0,10 8-2 0,2 4-4 0,5 3-4 0,6 7-2 0,4 5 1 0,2 4 0 0,4 3-1 0,-2 1-1 0,-1 0-3 0,-1-1-4 0,-4-2-4 0,-2-8-2 0,-6-3-1 0,-6-7 1 0,-2-6 1 0,-9-8 4 0,0-4 3 0,-4-9 4 0,-4-4 1 0,0-6 1 0,-2-4-2 0,3-7-1 0,-2-6 0 0,3-4 0 0,1-1 0 0,0-1 1 16,5 2 3-16,-3 4 3 0,3 6 4 0,-4 8 3 0,4 7 3 0,0 6-1 0,-6 10-1 0,-1 7-3 0,-1 12-1 0,-4 11-3 0,0 8-4 15,-3 6-1-15,-1 7 0 0,-7 0-1 16,0-1 1-16,-4-7-1 0,-2-6 1 16,-4-4-1-16,0-8 1 0,0-6 0 15,6-4 1-15,2-5 0 0,6-3-2 16,3-4 0-16,7-6-3 0,2-5 0 16,0-3-2-16,3-5 0 0,0-6 0 15,-1-2 1-15,0-2 3 0,3 1 4 0,-3 5 3 16,3 4 1-16,2 6-1 0,-5 5 0 15,5 8 0-15,6 9-2 0,1 3-2 16,0 4-1-16,4 2-1 0,1 3 0 16,2 0 1-16,1-2-1 0,1-1 0 15,1-5 0-15,-1-4 0 0,4-2 0 16,0-7 0-16,-1 0 1 0,-1-6 0 16,-3-4 0-16,3-5 0 0,1-4 1 15,-8-7-1-15,1-4 0 0,0-2 0 16,-3-5 0-16,-1 3 0 0,-3-1-1 0,1 5 0 15,-3 6 1-15,-1 6-2 0,3 3 1 16,-2 8-2-16,-3 7 0 0,6 0 1 16,-2 8 1-16,-4 11 1 0,4 5 0 15,-4 9 2-15,0 7 0 0,0 5 1 0,0 4-2 16,0 1-6-16,-5 6-14 16,-3-4-92-16,-1-1-12 0,-3-8-84 0,-3-7-179 15</inkml:trace>
  <inkml:trace contextRef="#ctx0" brushRef="#br0" timeOffset="1911.71">1189 9939 455 0,'-15'-37'105'0,"2"4"0"0,-2 1-75 0,7 16-8 16,0 5-8-16,2 4-8 0,1 2-4 0,5 5-2 16,-4 0-1-16,4 0 0 15,-3 0 0-15,3 5 0 0,-6 2 2 0,6 2 1 16,0 2 1-16,0 4 1 0,6 5 0 15,1 4 1-15,6 0 0 0,0 3-2 16,1-1 0-16,3 0-1 0,3-3 0 16,-1-5-1-16,-3-2 0 0,4-5 1 15,-4-4-1-15,1-3 0 0,-3-4 1 16,0-6 0-16,-3-2 0 0,-1-7 0 16,-2-6 0-16,-2-4 0 0,-2-3-1 15,1-4 1-15,-5-1-2 0,4 1 1 16,-4 4-1-16,0 6-1 0,0 4 0 0,0 4-1 15,0 7-1-15,0 7 0 0,-4 0 0 16,4 10 1-16,-5 5 0 0,1 4 1 16,-1 8 2-16,0 5 0 0,-4 5 2 15,2-1-1-15,1-1-1 0,-1-4 0 16,-1-5 0-16,-1-5-1 0,2-5 1 16,-4-5 0-16,-1-4 1 0,2-7 0 0,-4 0 0 15,0 0 1-15,-2-9 0 0,-1 0-1 16,-1-2-1-16,2-3-1 0,-2 1 0 15,-4-3 0-15,3 1-1 0,1 2 0 16,3 2-1-16,3 1 1 0,4 4-1 16,2 1 0-16,6 5-1 0,0 6 1 15,8 4 0-15,2 1 0 0,3 1 1 16,3 4 0-16,5-1 0 0,1-1 1 16,2-2 0-16,-4-3 0 0,3-4-1 0,0-1 1 15,-4-4 0-15,1-4 0 0,-4-1 0 16,1-4 0-16,-4-5 0 0,-2-3 0 15,-2-5 1-15,-4-2 0 0,0-4 0 16,-1-2-2-16,-4-3 1 0,4 0-2 16,-4 3 1-16,0 3-1 0,0 2 1 15,0-1-1-15,0 5 1 0,-4 4 1 0,4 5 1 16,-7 1-1-16,7 4-1 0,-3 2 1 16,-1 11 0-16,1 1 0 0,-3 6 2 15,-1 3 0-15,-3 5 3 0,1 8 1 16,-1 3 1-16,-3 5 0 0,8 2-1 15,-1 2 0-15,6-1-2 0,0-1 0 16,3-3-4-16,4-3-6 0,4-2-8 16,-2-6-15-16,0-1-88 0,-2-4-94 15,-4-4-232-15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7:34:56.2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1124 9042 331 0,'-6'0'83'0,"0"0"1"0,2-5-36 0,-1 5-23 0,1 0-8 0,1 0-4 15,-2 0 0-15,-3-6 0 0,0 2 0 16,-1 1 1-16,0-3 1 0,1 1 0 0,-1-1 0 15,2-1 0-15,4 2-1 0,3 2-1 16,-6-1 0-16,6 4 0 0,-4-3-2 16,4 3 0-16,0 0 0 0,0 0-2 15,0 0-1-15,0 4-1 0,0 0-1 16,0 3 0-16,4 3 0 0,3 0 2 16,2 5 0-16,3-2 1 0,0 3 1 15,4 0 0-15,4-1-1 0,3 3-2 0,-1-1 0 16,-2-2-3-16,1-2 0 0,1 1-2 15,-1-2 0-15,1-1-1 0,-3-3 0 16,-1-3-1-16,-2 1 1 0,1-6-1 16,-1 4 0-16,-6-4-2 0,-1 0-3 15,-2 0-3-15,0-4-5 0,-3 0-6 16,-4 0-8-16,4-1-8 0,-4 0-51 16,0-1-42-16,0-2-82 0,-5-2-182 15</inkml:trace>
  <inkml:trace contextRef="#ctx0" brushRef="#br0" timeOffset="732.05">1318 8932 350 0,'0'-4'96'0,"0"-2"3"0,0 1-13 16,0-2-57-16,0 0-4 0,0 0-1 15,0 0-2-15,0 0-3 0,0 0 0 16,0 4-1-16,0 0 0 0,0-2-1 15,0 5 0-15,0-3 1 0,0 3-2 16,-4 0 0-16,4 0-1 0,-5 8-3 16,-1-1 0-16,0 6-5 0,-3 4-1 15,0 4-2-15,-2 3-1 0,0 4 1 16,-1 3-1-16,-2 1-1 0,-5 0 1 16,3 1 0-16,-5 0-1 0,-1-1-1 15,-2 0 1-15,0-4-2 0,-4-3 1 0,3-4-1 16,-1-2 1-16,5-6-1 0,3-3 1 15,5-2-1-15,2-4 0 0,4-4 0 16,4 0 0-16,3-4 0 0,0-5 0 16,5-2 0-16,4-4 0 0,0-4 0 0,1-1 0 15,4-1 0-15,-3 2 1 0,2 0-1 16,1 2 0-16,0 3 0 0,0 4 0 16,-3 1 0-16,3 2 0 0,0 1 0 15,3-2 0-15,-3 1-3 0,-1-2-1 16,1 2-4-16,-1-2-2 0,-1-1-3 15,-5 0-5-15,0 2-4 0,-1 0-4 16,-2 0-4-16,2 2-2 0,-2 0-3 16,-1 1-2-16,-3 1 1 0,6-1 3 15,-6 5 5-15,0-7 6 0,0 3 5 0,0 1 6 16,-4-4 7-16,0 1 4 0,-1-1 4 16,-2-3 2-16,0 1 3 0,1-2 3 15,-3 1 1-15,-1-1 2 0,0 1 2 16,0-1 1-16,-1 3 1 0,1 1 0 15,2 2 0-15,0 1 0 0,1 4 0 16,4-5-2-16,3 5-2 0,-6 0-1 0,6-5-3 16,-3 5-1-16,3-5-2 0,0 5-1 15,-4-5-1-15,4 2 0 0,0 3 0 16,0-5 1-16,-3 5 0 0,3-3 0 16,0 3 1-16,0 0 1 0,0 0 1 15,3 6-1-15,1 4 1 0,3 7 1 16,1 5 0-16,6 6 0 0,-3 6 0 15,2 7 0-15,-3 5-1 0,-1 2 0 16,-3 2-1-16,-1 3-2 0,-5 0-1 0,6-3-1 16,-2-5-2-16,-4-4-4 0,6-9-10 15,-6-6-9-15,6-10-13 0,-6-6-17 16,0-10-100-16,0-5-111 0,-4-11-257 16</inkml:trace>
  <inkml:trace contextRef="#ctx0" brushRef="#br0" timeOffset="3082.8">852 8010 163 0,'0'0'53'0,"0"-3"7"0,0 3-12 15,0-5-3-15,0 5 0 0,0-4 1 16,0 4-4-16,0-5-6 0,0 5-5 16,0-4-4-16,0 4-4 0,0-4-4 0,0 4-3 15,-4-4-2-15,4 4 0 16,0-4-2-16,-4 4-1 0,4 0 0 0,-7 0 0 15,7 0 0-15,-7 0-1 0,2 0 0 16,-1 0 0-16,0 0-2 0,-1 5 1 16,2-5-2-16,-3 4 1 0,1-4-1 15,-2 6-1-15,-1-3 0 0,2-3-1 16,-1 7-1-16,-1-2 0 0,4 0-2 0,-2 2 0 16,0 0-1-16,1 3-1 0,1 0 0 15,-1 1 1-15,1 1-1 0,-1 0 1 16,2 0 0-16,1-1 0 0,1 1 0 15,3-1-1-15,-5 0 1 0,5-1 0 16,0-2 0-16,0 2-1 0,0 0 0 16,0 2 1-16,0 1-1 0,5 3 0 15,-5-1 1-15,3 2 0 0,-3 4 0 16,4 1 0-16,-4-2 1 0,6 1-1 0,-6 0 0 16,0 2 1-16,4 0-2 0,-4-1 1 15,0 0 0-15,-5-1 0 0,5 0-1 16,-6 0 1-16,1 1 0 0,-1 0-1 15,-1 1 0-15,-3 2 0 0,0-2 0 16,1 5 0-16,-2-1-1 0,0-3-1 16,-3 1 1-16,0-2-1 0,3-2 0 15,0 1 1-15,-1-6 0 0,4 0 0 0,-2-1 0 16,4-3 1-16,2 0 0 0,-1-3 0 16,3-4 0-16,-2 2 0 0,4-7 0 15,-7 5-1-15,7-5 1 0,0 0 0 16,0 0-1-16,0-4 1 0,6 1 0 15,-6-3 1-15,5 1 0 0,-2-3 1 16,2 1-1-16,-2 0 0 0,1 0 1 16,2 0-1-16,2 2-1 0,-1 5 1 0,3-5-1 15,-1 5 1-15,0 0-1 0,1 4 1 16,2-1-1-16,-3 2 0 0,-2 0 1 16,4-1 0-16,-2 1 0 0,-3 2 0 15,2 2 1-15,-3 1 0 0,2 3 1 16,-3 3 0-16,-1 2 0 0,1 2-1 15,-2 2 0-15,-2 0 0 0,5 3-1 16,-5-1 0-16,0 3 0 0,0 1-1 0,0-2 1 16,0 1-1-16,0 0 0 0,0 1 1 15,0-1-1-15,3-1 0 0,-3 1 0 16,0 0 1-16,5-1-1 0,-5-1 1 16,0 2-1-16,5-1 0 0,-5 1 1 15,0-2-1-15,0-2 0 0,0 2 0 16,0 0 0-16,0 0 0 0,0 3 1 15,-5-3-1-15,5 4 0 0,-3 0 0 16,3-2 0-16,0 0 0 0,-4-2 0 0,4 2 0 16,0-1 0-16,4 1 0 0,-1-1 0 15,-3 0 0-15,7 3 0 0,-3-1 0 16,-1-2 0-16,1-2 0 0,-2-2 0 16,3-2 0-16,0-2-1 0,-1-3 1 15,0-4 0-15,2-1-1 0,-1-2 1 16,3-3-1-16,2-5 0 0,0 0 0 15,1 0 0-15,1-3 0 0,2-5-2 0,0-2-3 16,-3-1-7-16,2-1-8 0,0-1-12 16,-4-1-93-16,1-2-97 0,-2-1-236 15</inkml:trace>
  <inkml:trace contextRef="#ctx0" brushRef="#br0" timeOffset="4998.67">727 10199 362 0,'0'0'89'0,"0"0"5"0,0 0-48 15,0 0-13-15,0 0-7 0,0 0-2 16,0 0 0-16,0 0-3 0,0 0-1 16,0 4-1-16,0 1-2 0,-4 1-2 15,4 2-2-15,0 1-1 0,0-1-1 16,0 2-2-16,0 1-2 0,0-2-1 15,0 3-1-15,0 1-1 0,0 1 0 16,0 3 0-16,6 1 1 0,-6-1-1 0,7 4 1 16,-1-1 0-16,0 0 0 0,4 1-1 15,-2 0 0-15,1 0-1 0,3 1-1 16,-1 0 1-16,-1 0-2 0,2 2 1 16,2-1-1-16,-3-1 1 0,2 0-1 15,0 0 1-15,2-3-1 0,0 1-1 16,3-4 1-16,2-1 0 0,5-2-1 15,1-4 0-15,3-2 1 0,4-2-1 16,-2-5 0-16,1 4 0 0,-2-4 1 0,-3 0-1 16,0 0 0-16,-3 0 0 0,-6 0 0 15,-1 0 0-15,1 3 0 0,-4-3 1 16,-3 4-1-16,-1-4 0 0,-3 0 0 16,-1 5 0-16,0-5 0 0,-3 5 1 15,-3-5-1-15,4 4 0 0,-4 0 1 16,0-1-1-16,0-3 1 0,0 6-1 15,0-3 1-15,0 3-1 0,0-1 0 0,-4 1 0 16,4-1 0-16,-3 2 1 0,3-1-1 16,-6-1 0-16,6 0 0 0,-4 0 0 15,1-2 0-15,-2 1 0 0,0 0 0 16,-4-4 0-16,2 5 0 0,-2-5 0 16,-3 4 0-16,2-4 0 0,-4 5 0 15,0-5 0-15,1 6 1 0,-1-1-1 16,1-1 0-16,-1 1 0 0,-2 0 1 15,-1 1-1-15,4 0 0 0,-3-1 0 0,0-5 0 16,1 5 0-16,1-5 0 0,3 0 0 16,1 0 0-16,2 0-1 0,0 0 1 15,5 3 0-15,3-3 0 0,-7 0-1 16,7 0 1-16,0 0 0 0,0-3 0 16,0 3 0-16,0 0 0 0,0 0 0 15,0 0 0-15,0 0 0 0,0 0 0 16,0 0 0-16,6 0 0 0,-6 0 0 0,6 0 0 15,-2 0 0-15,3 0 0 0,2 5 1 16,1-5-1-16,1 5 0 0,3-5 1 16,3 3-1-16,-1-3 1 0,-2 0-1 15,3-3 1-15,-4-1 0 0,0-2 0 16,-2-1 0-16,-1-2-1 0,-1 0 1 16,1 0-1-16,-2-1 1 0,0 0-1 15,1 1 0-15,0 2 0 0,-2 0 0 16,1-2 0-16,0 2 1 0,-2-1-1 0,-2 3 0 15,1-1 0-15,-1 2 0 0,-4 0 0 16,4 4 0-16,-4-4 0 0,0 4 0 16,0 0 0-16,0 0 1 0,0 0-1 15,0 0 0-15,0-3 1 0,-4 3-1 16,-2 0 1-16,0-4-1 0,-1 4 0 16,-1-5 0-16,-1 2 0 0,-1-2 0 0,0 0 0 15,0-3 0-15,-2-4 0 0,1-3 0 16,1-5-1-16,0-1 1 0,-2-2-1 15,1-1 1-15,1 1-1 0,-2 0 1 16,4 5-1-16,-1 2 1 0,1 0-1 16,2 5 1-16,3 2 0 0,-1 1 0 15,4 3 0-15,-3 2 0 0,3 3 0 0,0-4 1 16,-3 4-1-16,3 0 0 0,0 0 0 16,0 0 0-16,0 0 0 15,-4 0 0-15,4 0 0 0,0 0 0 0,0-4 0 16,-4 4 0-16,4 0 0 0,0-3 0 15,0 3 0-15,0 0 0 0,0 0 0 16,0 0 0-16,0 0 0 0,0 0 0 16,0 4 0-16,4 3 0 0,1 0 0 15,3 4 0-15,2 2 1 0,4 5 1 16,-1 0 0-16,-1 4 1 0,2-1 1 0,0 1 0 16,-1 0 0-16,-3 0-1 0,1-2 0 15,1-3 0-15,-1-2-1 0,1-2-1 16,-2-1 1-16,2-2-1 0,-1-2 0 15,-1 0 0-15,-4-2-1 0,2-1 1 16,-2 0-1-16,0-1 0 0,-6-4 0 16,4 0-1-16,-4 3-3 0,0-3-2 0,0 0-5 15,0 0-7-15,0-5-11 0,-4 0-12 16,-2 2-97-16,-2-4-100 0,-3 0-248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5:55:36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5244 5571 221 0,'0'0'46'0,"0"0"0"15,0 0-34-15,4 4-4 0,-4 0-1 16,0 1 4-16,0 1 2 0,-4 2 3 16,4 1 0-16,-9 2 0 0,2 2-1 15,-7 6-4-15,-2 1 0 0,-1 2-2 16,-1 3 0-16,-3 3-1 0,-2 4 2 16,0 4-1-16,1 1 1 0,1 4 1 0,1 2 0 15,0 0 0-15,3 2 1 16,5 3-2-16,5-1 0 0,3-3 0 0,4 5-1 15,0 0 0-15,10 5 0 0,6-1-2 16,4-1-1-16,2 2-2 0,0-2-1 16,4 0-5-16,4-5-16 0,-3-2-72 15,-4-4-73-15,-3-10-190 0</inkml:trace>
  <inkml:trace contextRef="#ctx0" brushRef="#br0" timeOffset="539.14">5780 5517 311 0,'9'0'80'0,"-1"7"5"0,2 0-47 0,0 3-5 16,2 4-3-16,-1 5-4 0,-1 5-5 15,-4 7-4-15,2 5-5 0,-2 10-2 16,-3 7-1-16,-3 8-3 0,0 3-1 15,0 1-1-15,-5 2 0 0,-1 0-1 0,0-1-1 16,0 0 0-16,-2-4 0 16,-6-2-1-16,-3-4-1 0,-1-4-2 0,2-3-2 15,-7-8-3-15,-6-4-7 0,-5-5-33 16,-2-1-53-16,0-4-75 0,1-4-177 16</inkml:trace>
  <inkml:trace contextRef="#ctx0" brushRef="#br0" timeOffset="71479.27">10714 10739 366 0,'-9'-5'76'0,"-3"-1"1"0,4-1-68 0,3 1 3 0,5 2 3 0,-5-2 3 0,5 0 3 0,0-2 4 0,-2-1 1 0,2 5-1 0,0-3-4 0,0 3-4 0,0 4-6 0,0 0-3 0,0 0-4 0,0 4-2 0,5 4-1 0,-5 3-1 0,0 2 1 0,0 6-1 0,3-2 0 0,-3 6 0 0,5 6 1 0,-3 4 0 0,7 3 0 0,2 4 1 0,6 2 0 0,3 0-1 0,7-4 1 16,2-5 0-16,8-7 0 0,2-9 1 15,3-7 0-15,1-10 1 0,4 0 0 16,-1-9 0-16,3-4 1 0,1-7-2 16,4-4-1-16,0-4 0 0,0-3-1 15,-3-3 0-15,3-3 0 0,-1 1 0 0,0 7-1 16,-1 3 0-16,0 5 1 0,0 6-1 16,2 5 1-16,-1 10 0 0,-3 0 1 15,-6 13 0-15,0 3 0 0,-3 5 0 16,-2 3 1-16,-5 5-1 0,-1 1-1 15,-3 2 0-15,-2 0 0 0,-3-5 0 16,-2-1 0-16,-4-4-1 0,-2-3 1 16,-5-5-1-16,-1-1 1 0,-2-8-1 0,-2 0 1 15,0-5-1-15,3 0 1 0,0 0 0 16,5 0-1-16,4-7 1 0,7 2 0 16,6-2-1-16,2-1 0 0,8 0 1 15,8 0-1-15,3 2 0 0,7-2 0 16,0-2 0-16,6-1 0 0,-1 1 0 15,-5-3 1-15,-2-3 2 0,-5-6 2 16,-5-2 2-16,-6-6 2 0,-2 1 0 0,-3-5 0 16,-3-2 0-16,-1-1-6 0,-2 2-13 15,-4-1-18-15,-2 2-97 0,-6-6-101 16,1-1-252-16</inkml:trace>
  <inkml:trace contextRef="#ctx0" brushRef="#br0" timeOffset="72941.73">11378 11223 301 0,'-27'8'70'0,"-2"7"6"0,0 11-46 0,-1 1 2 0,5 8 4 0,3 2 3 0,3 3-1 0,4 6 0 0,3-2-4 16,6-1-6-16,6-1-6 0,5 4-4 15,9-2-3-15,10-8-2 0,10-1-3 16,7-7-3-16,6-6 0 0,8-5-1 0,3-13-1 15,1-4 0-15,1-8-2 0,-3-8-1 16,-1-6 1-16,-5-6-1 0,-7-5 0 16,-7-6 0-16,-10-10-1 0,-9-10-1 15,-14-6 0-15,-13-5 0 0,-13-2-2 16,-8 2 0-16,-10 8 0 0,-7 16 0 16,-3 13 0-16,-1 13 2 0,0 17-1 15,1 12 2-15,-2 16-1 0,0 10 1 16,8 10 0-16,0 11-1 0,5 6-5 0,6 1-9 15,8 1-12-15,11-2-94 0,9-6-96 16,13-7-240-16</inkml:trace>
  <inkml:trace contextRef="#ctx0" brushRef="#br0" timeOffset="73277.53">11448 11359 450 0,'0'0'100'16,"4"6"4"-16,5 15-76 0,6 14-4 16,0 9 1-16,3 9 2 0,0 8-1 15,2 10-3-15,8 2-5 0,-1 7-4 16,2-3-4-16,1 1-7 0,3-4-14 16,3-2-19-16,-3-11-92 0,-3-12-99 0,-1-14-247 15</inkml:trace>
  <inkml:trace contextRef="#ctx0" brushRef="#br0" timeOffset="141409.38">6319 10766 432 0,'-6'-26'103'0,"-1"1"2"0,1 3-67 0,6 3-13 0,0 9-8 0,0 1-7 0,0 5-4 0,0 0-3 0,0 4-2 0,0 0-1 0,0 0 1 0,0 8 0 0,-7 7 1 0,0 6 1 0,0 10 1 0,0 8 0 0,0 11 1 0,7 6-1 0,0 3 0 0,3-2-1 0,10 1-2 0,6-6 1 0,1-6 0 0,5-5 0 0,1-7 0 0,2-12 1 15,0-3 2-15,4-6-1 0,2-9 1 16,5-4 0-16,8-12-1 0,4-5 0 0,3-2-1 16,5-6 0-16,1-6-2 0,0-9 0 15,5-8 0-15,6-2 0 0,2-4-1 16,1 2 0-16,0 4 1 0,3 7 1 16,-3 9 1-16,-2 12 1 0,-7 10 0 15,-4 13 1-15,-7 12 0 0,2 6 0 16,-6 13-1-16,-2 8-1 0,-4 5 0 15,-4 2-1-15,-2 1 0 0,-4-4 0 16,-2-3-1-16,-1-8 0 0,1-4 0 16,-2-8 0-16,-2-4 0 0,0-4-1 0,-2-6 1 15,-2 0 0-15,-3-9 0 16,-3 0-1-16,-1-4 1 0,3-5 0 0,-1-2-1 16,4-1 1-16,3-2-1 0,2-2 0 15,5-1 0-15,4 0 0 0,8-1 0 16,4 1 0-16,6 2 0 0,7 0 0 15,4 3 0-15,3 3 1 0,5 6 1 16,-3 3 0-16,-1 4-1 0,-3 6 1 16,0 6 0-16,-2 2 0 0,0 1-1 15,-5-3 0-15,1-5 0 0,2-8-1 0,-5-8 2 16,-1-9-1-16,-4-11 0 0,0-14 0 16,-1-9-2-16,-8-9-9 0,-4-8-19 15,-5-4-99-15,-4-10-104 0,-9-11-264 16</inkml:trace>
  <inkml:trace contextRef="#ctx0" brushRef="#br0" timeOffset="143842.73">7821 11671 589 0,'0'0'-6'0,"0"0"3"0,0 0 5 0,-4 0 6 0,4 5 6 0,-4 4 6 16,-2 4 4-16,-6 6 2 0,1 12-2 0,-5 11-6 0,1 9-8 0,-3 8-9 0,-2 3-9 0,-2-1-7 0,2-4-1 0,-3-9-2 0,3-11 0 0,5-12 7 0,2-8 9 0,6-10 7 0,7-7 7 0,14-6 5 0,7-5 3 0,12-3 1 0,8-2-5 0,8 0-4 0,-1 2-1 0,5 0-3 0,-4 2-3 0,-5 2-2 0,-5 3-2 0,-7-1-1 0,-9 1 0 0,-6 0 0 0,-9-3 0 0,-8-5 0 15,-5-2 0-15,-5-5 1 0,-8-4 2 16,0-2 1-16,-1-5 0 0,-2-1 0 0,1 3 0 16,3-2 1-16,-1 1-2 0,5 3 0 15,3 4 1-15,2 8 1 0,5 4 0 16,3 3 0-16,9 6 3 0,2 11 1 16,2 5 1-16,4 2-2 0,2 3-1 15,5 5 0-15,-1 4-1 0,3 0-2 16,-1-4-2-16,0-1-1 0,-4 1 0 15,-1-3 0-15,1-5 0 0,-3-3-1 16,0-2-2-16,-1-2-3 0,-1-2-2 16,1-5-2-16,0 0-2 0,-3 3-3 0,0-3 2 15,-3-6 1-15,-3-2 3 0,1-5 2 16,-6-6 2-16,-3-6 4 0,0-6 1 16,-9-3 2-16,4-7 0 0,-3 0 0 15,3 0 1-15,-1 3 0 0,3 2-1 16,3 4 0-16,0 8-1 0,0 7-1 15,0 7 0-15,5 10 0 0,0 10 0 16,-1 10 1-16,0 10-1 0,0 9 0 0,0 4 0 16,-4 10 1-16,0 3 0 0,0 2 0 15,3-2-1-15,-3-4 2 0,7-4-1 16,-3-3 1-16,2-10-1 0,-1-8 1 16,3-7 0-16,-3-8 4 0,0-9 1 15,-5-3-1-15,0-14 1 0,0-8-1 16,0-14 1-16,-6-12-2 0,-4-9-4 15,-1-9-1-15,-2-7-1 0,-2-6-1 16,1-7 0-16,-1 0-1 0,7 8 0 0,5 1-1 16,3 7 1-16,11 6 0 0,9 14 1 15,6 16 0-15,3 14 0 0,8 11 1 16,-1 18 0-16,1 11 0 0,-2 15 0 16,-1 16 1-16,-2 11-1 0,-5 1 1 15,-4 3 0-15,-7-4 0 0,-8-6 0 16,-8-8 0-16,-15-9 0 0,-4-11 0 0,-11-4 1 15,-6-10-2-15,-4-2-9 0,-6-8-17 16,-1-7-103-16,-5-4-106 0,1-6-268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2-11T10:56:19.84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1375 5406 231 0,'3'-11'62'0,"1"0"8"15,0 0-35-15,-4 1 2 0,4 3 3 16,0-1 1-16,-4 1-2 0,6 1-6 16,-6-1-3-16,4-1-4 0,-4 2-3 15,4 1-3-15,-4-2-4 0,3 3-2 16,-3 1-4-16,0 3-2 0,5 0-1 15,-5 0-1-15,0 6-1 0,-6 4 0 16,3 5 1-16,-1 5 0 0,-3 6 0 16,0 5 0-16,0 2 0 0,-2 7-1 0,-3 6 0 15,-2 5 0-15,-3 7-1 16,1 6 0-16,-5 2-1 0,1 1 0 0,1-3-1 16,-1-6-1-16,-2-5 1 0,0-9-2 15,3-7 1-15,3-7-1 0,-3-3 1 16,-4-5-1-16,5-5 1 0,-1-5 1 15,6-7 1-15,-3-5 0 0,3-6 0 0,-1-6 0 16,6-4 0-16,5-5 0 16,-1-1-1-16,4-1-1 0,0 1 0 0,5 0 0 15,1 1 0-15,8 4-1 0,0 0 1 16,2 4-1-16,0-1 0 0,5 3-5 16,0-1-8-16,2 2-13 0,-5 1-96 15,-3 2-98-15,0-1-246 0</inkml:trace>
  <inkml:trace contextRef="#ctx0" brushRef="#br0" timeOffset="368.49">1700 5424 395 0,'-5'-4'93'16,"3"4"2"-16,2-4-68 0,-8 4-2 16,4 4-1-16,-4 1-3 0,-3 6-3 0,1 5 0 15,-4 3-1-15,-6 7 1 0,-3 8 1 16,-6 10-1-16,-1 11-1 0,0 7-1 15,0 7-3-15,3 1-2 0,3 2-4 16,6-7-1-16,4-7-3 0,5-8 0 16,5-9-2-16,4-8 1 0,0-9-2 15,10-9 1-15,6-10 0 0,3-9 0 16,6-7-2-16,7-8-5 0,1-6-9 16,7-3-15-16,-3-3-95 0,-1-1-99 0,-4-2-245 15</inkml:trace>
  <inkml:trace contextRef="#ctx0" brushRef="#br0" timeOffset="677.76">1162 5684 470 0,'0'-42'107'0,"6"6"4"16,2 3-81-16,5 6-3 0,2-1-1 16,4 2 0-16,3 0-1 0,1 4-3 15,2 0-2-15,3 1-3 0,4 4-1 16,5 0-3-16,3 9-3 0,-1 2-2 15,4 3-3-15,3 3-5 0,-3 0-9 16,1 0-17-16,-5 4-108 0,0-4-109 16,-3-3-278-16</inkml:trace>
  <inkml:trace contextRef="#ctx0" brushRef="#br0" timeOffset="1878.29">2015 6201 424 0,'-7'0'96'0,"-2"6"5"16,1 6-68-16,-5 7-8 0,1 4 1 16,1 8 1-16,-4 5-3 0,4 0-3 15,0 3-5-15,-1-3-4 0,4-1-3 0,-2-4-4 16,4-2-2-16,0-7-1 0,3-3-5 16,3-6-6-16,0-2-11 0,0-3-13 15,0-8-85-15,6 0-92 0,0-7-221 16</inkml:trace>
  <inkml:trace contextRef="#ctx0" brushRef="#br0" timeOffset="2188.91">2022 6047 461 0,'-11'0'106'0,"1"6"2"0,0 0-58 16,0-1-36-16,2 0-4 0,6-2 1 16,2 1-2-16,0 0-2 0,0-4-3 15,4 0 1-15,6 0-1 0,-3 0 0 16,3-7 1-16,-1 3 0 0,1-1 1 16,-3 0 3-16,-1-2 1 0,-6 1 3 15,4 1 2-15,-4 0 2 0,-4 3 1 16,1 2-1-16,-3-5-3 0,0 5-2 15,2 0-3-15,-1 0-4 0,0 0-2 0,2 0-7 16,3 0-8-16,0 0-12 0,0 0-15 16,0 0-97-16,8 5-106 0,-3-3-252 15</inkml:trace>
  <inkml:trace contextRef="#ctx0" brushRef="#br0" timeOffset="3169.88">2234 6238 418 0,'0'0'97'0,"0"0"4"0,0 4-60 16,0 1-16-16,0 4-6 0,-4 6 0 15,0 5-1-15,1 3-1 0,-3 4-3 16,-1-1-2-16,0 1-2 0,-3-1-1 16,2-5-1-16,3-2-2 0,-3-6-1 15,5-2-1-15,-3-5-2 0,6-2 1 16,0-4-1-16,0-6 0 0,8-5 0 15,1-3 0-15,0-6-1 0,4-6 1 0,1-1-2 16,1-4 1-16,4 3-1 0,0 2 1 16,-1 2-1-16,1 6 1 0,-1 2 1 15,-1 8 0-15,-2 3 1 0,-3 5 0 16,-5 0 0-16,0 5 1 0,-1 3-1 16,-6 5 1-16,0 5-2 0,0 3 1 15,-8 2-1-15,3 1 0 0,-1-3 0 0,0 1-1 16,2-4 1-16,0-6-2 0,4-6 0 15,0-6 0-15,0 0-1 0,6-9 0 16,1-4-1-16,1-1 0 0,6-5 0 16,1 1 0-16,2 0 1 0,-3 0-1 15,5 2 1-15,0 2 1 0,1 4 0 16,1 0 1-16,-2 3 1 0,2 1 0 16,-1 0 0-16,-2 6 0 0,-4-3-1 15,-1 3 1-15,1 6-1 0,-5 1 0 0,-4 2 0 16,1 3 0-16,-1-1 0 0,1 0 1 15,-6 0-1-15,6-2 1 0,-6-1-1 16,2-4 1-16,-2-4 0 0,0 0 0 16,0 0 0-16,0-10-1 0,0 1 0 15,0-5-1-15,0-1-2 0,0-5 0 16,6-2 1-16,-1 1-1 0,-2 3 0 0,3 1 0 16,-6 4 2-16,7 4 0 0,-7 4 0 15,0 5 0-15,0 0 0 0,0 0 0 16,0 0 0-16,0 7 0 0,0-3 0 15,0 4 0-15,0 0 0 0,-6 3 0 16,6-4 1-16,-7 0 1 0,7 1 0 16,-3-3 1-16,3-1 1 0,0-4 1 15,0 0-1-15,0 0 1 0,0 0-1 16,-4 0-1-16,4 0 0 0,0 0-1 16,0 0-1-16,0 0 1 0,0 0-1 0,0 0 0 15,0 4 0-15,-6-4 0 0,4 4 0 16,-3 2 0-16,-3-1 0 0,2 3 1 15,0 2-1-15,-1 1 0 0,1 4 1 16,-1 0 0-16,4 1 0 0,-3 3 1 16,0 0-1-16,-4 2 2 0,1 1 0 0,-2-3-1 15,3-1 1-15,1-1 1 0,0 0-1 16,4-2 0-16,3-1 0 0,0-6 0 16,9 4-1-16,0-3 0 0,3-3-1 15,3-2 0-15,3 1 0 0,3-5-1 16,5 0 0-16,-8 0-5 0,6-6-8 15,0-1-12-15,-3-4-16 0,2-1-103 16,-2-5-112-16,0-3-268 0</inkml:trace>
  <inkml:trace contextRef="#ctx0" brushRef="#br0" timeOffset="3741.57">2979 6184 469 0,'0'0'104'0,"-3"2"3"15,-2 6-84-15,-2 4 2 0,0 4 2 16,1 9-3-16,-6 6 0 0,3 8 0 0,-3 7-1 15,-2 1-4-15,-1 7-1 16,-4 8-4-16,0 1-4 0,-2 7-2 0,-4 0-4 16,6-2 0-16,-1 0-2 0,0-4-1 15,6-8-1-15,1-6 1 0,1-7-1 16,5-10 0-16,-1-3 1 0,0-4-1 16,2-7 0-16,1-5 0 0,5-8 0 15,-5-6-1-15,5-6 1 0,5-10 0 16,1-9-1-16,0-6-1 0,5-11-2 15,-1-15-2-15,4-11-3 0,5-9-3 0,1-9 0 16,6 1 1-16,-1-5 0 0,3 2 2 16,4 9 4-16,9 5 4 0,-1 10 5 15,0 10 1-15,6 6 2 0,0 11 1 16,-1 11 0-16,-5 8 0 0,-8 12-2 16,-5 6 0-16,-11 11-2 0,-5 6 0 15,-6 6 0-15,-5 4 1 0,-6 7-2 16,-5 1 1-16,-3 3 1 0,-5-3-1 15,-1-2 1-15,0-2 0 0,-2-6-1 0,-2-7 1 16,2-3-2-16,-2-7 0 0,8-3-1 16,-7-5-1-16,2-5-1 0,8 1 0 15,-2-2-1-15,2-2-2 0,1 0-2 16,5-3-3-16,1 4-6 0,3 0-12 16,3-2-69-16,-3 1-41 0,6 1-95 15,0-3-211-15</inkml:trace>
  <inkml:trace contextRef="#ctx0" brushRef="#br0" timeOffset="5390.67">3844 5282 441 0,'0'-7'101'0,"0"1"3"16,-4 0-76-16,1 6-6 0,-3 0-1 15,-1 0 1-15,-5 4-1 0,-3 5-3 16,1 7 0-16,-6 8-1 0,-4 3 1 15,-2 8-2-15,-1 8 1 0,-6 6-1 16,-3 13-2-16,-2 12 0 0,4 6-3 16,3 6-1-16,4 5-2 0,5 6-3 15,10 2-1-15,12-10-1 0,0-5-1 0,9-12-1 16,4-7-2-16,7-11-2 0,10-11-1 16,-3-11-4-16,6-7-4 0,-1-9-7 15,-4-5-8-15,4-4-15 0,-6-3-92 16,-4-4-97-16,-2-6-240 0</inkml:trace>
  <inkml:trace contextRef="#ctx0" brushRef="#br0" timeOffset="6517.77">4005 5863 431 0,'0'-20'103'0,"0"6"2"15,-5 0-64-15,5 5-14 0,0 1-6 16,-5 2-4-16,5 6-5 0,-7 11-2 15,0 2-2-15,2 11 1 0,-2 8 0 16,0 9 1-16,-5 10 2 0,3 13 1 16,-2 8-1-16,-2 9 0 0,2 1-3 0,-5 2-2 15,2 1-2-15,-5-1-2 16,0-6-1-16,1-5-2 0,1-6 1 0,-1-9 0 16,4-6 0-16,1-10-1 0,7-9 1 15,2-10-1-15,4-11 1 0,0-6 0 16,0-10 0-16,6-11 0 0,-1-10 0 15,6-11 0-15,1-12 0 0,2-10-2 16,1-9-1-16,3-12-2 0,1-10-1 16,2-6-1-16,1-1-1 0,4 3 1 15,0 1 2-15,6 2 3 0,7 14 3 16,8 8 4-16,-1 13 1 0,1 9 1 0,-3 10-1 16,-2 10 1-16,-5 10-2 0,-8 8 0 15,-9 8-2-15,-6 14-1 0,-2 6 1 16,-2 6-1-16,-5 4 1 0,-5 5 0 15,-3 2-1-15,-5 3 0 0,-4-3-1 16,-3 0 0-16,-1-2 0 0,-1-6-1 16,-2-2 0-16,0-5 0 0,-4-3 0 0,3-6 0 15,0-6-1-15,-2-7 0 0,-3 0 0 16,1-4-2-16,1-8 0 0,3 0-3 16,1-1-1-16,-1-2-4 0,7 3-6 15,5-1-8-15,1 2-12 0,2 2-96 16,5-1-99-16,8 1-247 0</inkml:trace>
  <inkml:trace contextRef="#ctx0" brushRef="#br0" timeOffset="7481.16">4375 6288 489 0,'-4'-4'111'15,"4"4"4"-15,-6-5-83 0,6 5-6 0,0-6-2 16,0 6-2-16,0-6-4 0,0 6-3 15,0-4-2-15,4 4-2 0,0 0-2 16,1-4-3-16,-1 4-1 0,3 0-1 16,3 6 0-16,-1-6-2 0,3 6 0 15,0-2-1-15,4-4 0 0,-2 3 0 16,5-3-1-16,-3 0 1 0,4-5-1 16,-1 0 1-16,1 1-1 0,-4-1 1 15,2 0-1-15,-3 1 1 0,-2 1-1 16,-4 3 2-16,-2-5 4 0,-3 5 0 0,-4 0 1 15,-8 5 1-15,-1 0 0 0,-1 2 0 16,-4 5-1-16,-2 3-3 0,-1 6 0 16,1 3-1-16,1 2 0 0,0 1 0 15,0 0 0-15,2 1-1 0,4-4 0 16,0-1-1-16,3-2 0 0,2 0-1 16,4-5 1-16,0 0-1 0,9-4-1 15,4-3 1-15,6-4-2 0,7-5-2 0,5 0-1 16,8 0 0-16,0-8-2 0,3-4 1 15,-3 0 1-15,1-3 0 0,-7-2 2 16,-2-1 1-16,-5-2 1 0,-4 0 1 16,-2-1 0-16,-2 5 0 0,-6-2 0 15,-3 0 1-15,-6 3 0 0,-3 2 1 16,0 3 0-16,-9 3 0 0,-1 3 0 0,-1 4 0 16,-8 5 0-16,-1 5-1 0,-3 2 1 15,0 4 1-15,0 2 1 0,-2 3 2 16,3 2 1-16,6-3 2 0,3 3-1 15,4-2 0-15,5 2 0 0,4-2-2 16,10 0-2-16,3-5 0 0,3 1-2 16,5-6 1-16,5-3-1 0,-3-8-1 15,3 0-1-15,1-11-6 0,2 0-8 16,-2-7-12-16,2-2 31 0,1-3-154 0,-3-6-121 16,-4 3-310-16</inkml:trace>
  <inkml:trace contextRef="#ctx0" brushRef="#br0" timeOffset="8442.03">5297 5872 492 0,'0'-8'105'15,"0"3"2"-15,0 0-90 0,0 5-1 0,0 0 2 16,0 7 2-16,-9 7 1 0,5 7 1 15,-5 6 0-15,1 5 0 0,-5 8-2 16,-7 7-1-16,0 4-2 0,-1 4-2 16,0 3-3-16,0 2-2 0,2-4-2 15,2-2-3-15,4-6-1 0,-1-6-2 16,2-7 0-16,-1-7-1 0,0-5 0 16,3-6 0-16,0-1-1 0,3-7 0 15,3 0-1-15,4-3-2 0,-3-6-3 16,3 2-2-16,0-2-1 0,0 0-2 0,0 0-1 15,0-5-1-15,0-1 1 0,0-2 2 16,0-2 0-16,0-3 0 0,0-1 0 16,0-3 0-16,0-2 0 0,0 0-1 15,0-2-1-15,0 1 0 0,0-1 1 16,0 2 2-16,-6 3 1 0,3 2 1 16,-1 4 2-16,-4 3 3 0,3 2 2 15,-1 5 2-15,-1 0 2 0,3 0 1 0,-3 5 1 16,1-1 1-16,0 0-1 0,2-4 1 15,4 5-2-15,-5-5 1 0,5 0-2 16,0-4 0-16,0 1 0 0,0-3 1 16,5-2 0-16,-5 0 0 0,4-2 2 15,-4 0 0-15,6 2 2 0,-6-2 1 16,0 5-1-16,6-1 0 0,-6 6 0 16,3 0-1-16,5 0-1 0,-1 6-2 15,4-2-1-15,5 1 0 0,3 1-1 0,4-2 1 16,0 0-2-16,9-4 0 0,-4 0 0 15,4 0-1-15,-5 0-2 0,-3-8-5 16,1 3-8-16,-4 2-12 0,-5-1-16 16,-3 4-93-16,-6-5-103 0,4 5-244 15</inkml:trace>
  <inkml:trace contextRef="#ctx0" brushRef="#br0" timeOffset="8984.78">5499 6363 400 0,'7'-15'104'0,"2"-1"5"0,1 0-33 0,1-1-37 16,-1 0-1-16,3 2-2 0,-3 2-4 16,-1 1 0-16,-9 1-2 0,0 1-4 15,-7 2-4-15,-2 5-4 0,-4 3-3 16,0 0-4-16,-4 7-3 0,0 3-3 15,-5 2-2-15,2 3-1 0,0 6-1 16,0 1 0-16,-1 1-1 0,2 3 1 16,3-2-1-16,6 2 0 0,3 0 0 15,7-6 0-15,0-1-2 0,6-6-1 0,2-2-1 16,9-4-1-16,4-7-1 0,0 0-1 16,5-8 0-16,7-5 0 0,4-2 1 15,6-2 2-15,-4-3 1 0,-3 1 0 16,-2 1 2-16,-4 3 3 0,-9 4 4 15,-10 1 4-15,-7 5 2 0,-4 5 1 16,-10 0 1-16,-3 9-2 0,-10 2 0 16,-2 4-5-16,-3 2-3 0,-2 1-2 15,5 2-1-15,10-1-1 0,3-3 0 0,12 0-2 16,19-1-2-16,8-6-3 0,6-2-4 16,0-3-2-16,12-4-3 0,2-8-1 15,1-4-1-15,-4-4 1 0,-7-4 3 16,1 0 3-16,5 2 2 0,-13 1 5 15,-5 4 4-15,-6 4 8 0,-2 4 6 0,-7 5 3 16,-10 0 2-16,0 11 1 0,-13 2-1 16,0 1-3-16,0 4-5 0,-1 0-4 15,1 2-4-15,6-1-1 0,0-4-6 16,1-3-8-16,6-2-9 0,0-3-14 16,7-7 31-16,0 0-145 0,6 0-116 15,5-12-284-15</inkml:trace>
  <inkml:trace contextRef="#ctx0" brushRef="#br0" timeOffset="9241.76">6159 6150 596 0,'-21'10'130'16,"-1"0"0"-16,2 4-100 0,12-4-18 15,1 0-3-15,1-1 1 0,6-5-5 0,0-4-1 16,8-6-1-16,0-2-1 0,2-5-1 15,-1 3 0-15,1-3 1 0,-6 3-1 16,0 1 1-16,0 3 1 0,-4 0 2 16,0 2 0-16,-4 1 1 0,0 3-1 15,1 0 0-15,-3 3-2 0,4 3-2 16,-4 2-6-16,6 0-7 0,-5 4-12 16,5-5-17-16,0 0-98 0,0-1-107 15,0 2-258-15</inkml:trace>
  <inkml:trace contextRef="#ctx0" brushRef="#br0" timeOffset="9776.65">6364 6456 534 0,'-6'7'117'0,"6"-2"2"0,0-5-91 16,0 0-13-16,8-11-2 0,-1-4-1 15,5-5-1-15,2-8-2 0,5-3-1 16,2-9-1-16,4-2 0 0,2-5-2 0,6 2 0 16,-1 0-1-16,1 1-2 0,0-3 0 15,-4 1 0-15,-3 6-1 0,-6 3 0 16,-7 0 1-16,-7 5 1 0,-6 6 1 15,-6 8 0-15,-3 8 0 0,-5 10 0 16,-8 0-1-16,-2 15 0 0,-5 8-1 16,1 10-2-16,1 6 1 0,-5 12-1 15,3 9 2-15,2 6 2 0,3 7 2 16,4 1 3-16,1-5 4 0,7-6 3 0,4-8 0 16,8-12 0-16,7-9-2 0,6-13-3 15,4-11-2-15,4-5-10 0,7-5-12 16,8-12-11-16,5-2-20 0,1-9-106 15,4-3-118-15,-5-5-280 0</inkml:trace>
  <inkml:trace contextRef="#ctx0" brushRef="#br0" timeOffset="10139.68">6770 6653 584 0,'4'0'137'15,"-4"3"6"-15,8-6-90 0,1-7-9 16,6-3-4-16,2-7-7 0,2-8-6 15,5-9-4-15,-1-14-7 0,2-11-8 16,0-9-3-16,3-6-3 0,-2-9 0 0,-6-8-1 16,-1-5-1-16,-4 0 1 0,-8 2 0 15,-7 5 0-15,-13 2 0 0,-1 4 0 16,0 10-1-16,-5 11-1 0,5 12-4 16,-5 9-4-16,11 10-8 0,2 11-8 15,-1 6-14-15,2 11 12 0,5 6-131 16,-3 0-119-16,3 3-288 0</inkml:trace>
  <inkml:trace contextRef="#ctx0" brushRef="#br0" timeOffset="12172.66">7384 5910 410 0,'0'0'103'0,"0"-7"3"0,6 2-20 16,2 0-64-16,5 0-2 0,0-1 0 0,8 2 2 15,4 4-2-15,3-6-2 0,3 6-3 16,4 0-3-16,4 8-3 0,1-3-2 16,0 0-3-16,-1 1 0 0,-2-1-1 15,-2 0-1-15,-6-5-1 0,-4 0 1 16,0 0-1-16,-5-5-2 0,-2 0-2 15,-5 0-5-15,-3 2-9 0,-2 3-10 16,-3-6-100-16,-5 6-101 0,0 0-248 16</inkml:trace>
  <inkml:trace contextRef="#ctx0" brushRef="#br0" timeOffset="12425.78">7391 6271 516 0,'0'0'109'0,"0"4"4"0,5-4-93 16,4 0-1-16,3 0 1 0,7 0 3 16,1 0 0-16,7-4-2 0,1 4-2 15,5 0-4-15,6 5-4 0,5-5-4 16,-4 6-1-16,2-2-2 0,-2 1-1 0,-1-2-2 15,-6-3-5-15,-4 0-11 16,-3 0 17-16,-7 0-135 0,-2-3-112 0,-7 3-290 16</inkml:trace>
  <inkml:trace contextRef="#ctx0" brushRef="#br0" timeOffset="14916.5">8498 5546 341 0,'0'-10'87'0,"-3"3"3"16,3 4-50-16,0 0-5 0,-4 3-8 15,4-5-6-15,-4 5-5 0,4 0-4 16,-3 5-4-16,3 0-2 0,-7 3 0 15,2 3 0-15,0 6 2 0,-1 8 1 16,-1 8 1-16,-2 2 0 0,0 12 1 0,-2 6-2 16,-2 5 0-16,2 2-2 0,-5-3-1 15,3-3-1-15,-3 2 1 0,2-5-1 16,1-6 0-16,0-8 1 0,3-1 0 16,3-6 0-16,0-7 0 0,4-6 0 15,3-6-1-15,0-4 0 0,0-3 0 16,3-4-2-16,-3-6 1 0,8-5-2 15,-2-3 1-15,1-8-1 0,2-6 0 16,2-9 0-16,1-4-1 0,2-7 0 0,-1-9-1 16,0-4 1-16,3 0 0 0,0-3-1 15,-1 0 0-15,1 3 0 0,1 8 0 16,3 9 0-16,-2 8 0 0,1 7 0 16,0 10 0-16,1 6 0 0,-3 5 0 15,1 8 0-15,-5 0 0 0,2 16 1 16,-2 1 1-16,-3 5 0 0,-10 4 0 0,5 3 1 15,-5 5 0-15,-3 0 0 0,-8 1 0 16,-3-2 0-16,-2 4 0 0,1-3 0 16,-3 0-1-16,-2-5 0 0,-1-1-1 15,2-6 0-15,1-3 0 0,-1-3 0 16,3-7 0-16,-1-3-1 0,3-6 0 16,-3 0 1-16,1-8-1 0,0 1 0 15,2-6 0-15,2-4-1 0,4 0-2 16,2-2-3-16,6-2-6 0,0 3-8 0,4 1-11 15,4 1-97-15,-2-1-100 0,2 4-243 16</inkml:trace>
  <inkml:trace contextRef="#ctx0" brushRef="#br0" timeOffset="16519.66">8355 6181 276 0,'0'-3'60'0,"4"3"1"15,-4-6-37-15,0 6-13 0,0-5 4 16,0 5 4-16,0 0 5 0,0 0 3 16,0 0 2-16,0 0 1 0,0 7-3 15,-4 3-5-15,4 0-3 0,-4 5-4 16,-2 3-2-16,0 7-3 0,0 4-3 16,-1 3-2-16,0 2-1 0,0 3 1 0,1-1 0 15,-3 4 1-15,-2-3 1 0,2 0 2 16,-5 1 0-16,0-1 1 0,-3 1-1 15,1 0 0-15,-3 1-1 0,2-2 0 16,0-1 0-16,5-5-1 0,1-2 0 16,3-8 0-16,3-3 0 0,5-7 0 15,0-7 0-15,0-6 0 0,9-11-2 16,2-8 0-16,2-12-2 0,7-7-1 16,3-9-2-16,1-7-3 0,4-3-3 0,-4-6-8 15,1-2-8-15,-4 2-12 0,-1-1-88 16,-2 4-92-16,-2 4-226 0</inkml:trace>
  <inkml:trace contextRef="#ctx0" brushRef="#br0" timeOffset="18781.46">8852 5998 478 0,'0'0'111'0,"0"0"2"0,0 0-80 15,6 0-10-15,0-3-5 0,4 3-5 16,3-3-5-16,1 3-4 0,5-4 1 15,1 4-2-15,1-6 1 0,5 6-1 16,3-4 1-16,1 4-1 0,-2 0 1 16,3 0 0-16,-4 3 0 0,-4 0-1 0,-3 1 0 15,-4 0 1-15,-8 2 1 0,-3-1 1 16,-5 1 1-16,-6 0 0 0,-7 0 2 16,-3 2 0-16,-7 2 2 0,1 4 0 15,-6 2 1-15,2 1-1 0,0 6 0 16,2 4-1-16,4 3-1 0,1-2-3 15,4 0-2-15,0 2-1 0,4-1-2 16,4-1 0-16,1-5-1 0,6-1 0 16,8-1 0-16,5-4 0 0,2-6 0 15,5-5 0-15,7-6 1 0,3-9-1 0,9-2 0 16,4-6 0-16,4-5 0 0,2 0 0 16,-1-2 0-16,-3-2 0 0,1 0 0 15,-8-2 0-15,-7 4 0 0,-6-2 0 16,-1 3 0-16,-10 2 0 0,-1 4 1 15,-6 3-1-15,-7 1 1 0,0 5 0 16,0 2 0-16,-11 0 1 0,2 6 0 16,-3 0 0-16,-3 0 0 0,-3 10 0 0,-2 2 0 15,-1 6 0-15,2 4 0 0,-2 3-1 16,2 3 1-16,0 2-1 0,9 4 1 16,0-1-1-16,10-2 0 0,0-4-1 15,6-3 1-15,8-3-1 0,5-8 0 16,1-7 1-16,5-6-1 0,2-11 0 15,3-6 0-15,5-6 0 0,0-3 0 16,5-5 0-16,5-4-1 0,1-1-1 16,2-4-2-16,-2 1 0 0,0-5-2 0,-5-7 0 15,-3-1 0-15,-4-3 1 0,-3 4 0 16,-9 3 2-16,2 3 1 0,-8 6 1 16,-3 11 1-16,-6 9 0 0,-1 7 1 15,-1 6-1-15,-5 6 1 0,-5 6 0 16,-2 7 0-16,0 8-1 0,-5 10 1 15,-1 8 0-15,-1 6-1 0,-5 5 1 0,-2 6 0 16,-1 7 0-16,-3 1-1 0,-1-3 1 16,0 1-1-16,-2-2 0 0,4-5 1 15,3-4-1-15,2-11-1 0,7-5 1 16,4-7 0-16,0-10-1 0,3-5-1 16,5-6 0-16,0-4 0 0,0-3-1 15,0-4-1-15,0-4 0 0,-2-1 0 16,2-6-1-16,0-5 2 0,-5-1 0 15,5-2 0-15,-6-1 2 0,3 1 0 0,3 0 0 16,0 5 1-16,0 3 0 0,5 2 0 16,6 2 0-16,7 3-1 0,3 1 1 15,6 2-1-15,6-1 0 0,6 0-2 16,0 0-1-16,0-1 0 0,1-6-1 16,1-1 0-16,3 1 1 0,-3 0 0 15,-2-1 2-15,-3 1 1 0,0 5 2 16,-8-1 1-16,-7 4 4 0,-4 0 5 0,-9-1 1 15,-8 0 3-15,0 1 1 0,-15 2 1 16,-1-1 1-16,-4 1-2 0,-7 3-4 16,-2 0 0-16,-3 6-2 0,1 1-2 15,3 3-1-15,0 2-2 0,4 6-1 16,5-1-1-16,5 3-2 0,6 0 0 16,2-3-3-16,1 1-2 0,5-3-2 15,0 2-3-15,11-2-2 0,0-3-1 0,5-5-1 16,4 1 0-16,4-8 0 0,0 0 3 15,7-8 1-15,-3-3 2 0,3-4 1 16,-3 1 1-16,-3 0 2 0,-6 0 3 16,-3 3 2-16,-5 0 4 0,-3 2 4 15,-8 3 3-15,0 6 1 0,-12 0 1 16,3 9-1-16,-5 3-2 0,-3-1-3 16,1 9-4-16,3 1-3 0,2 4 0 0,3-1-2 15,8 0-2-15,0-1-2 0,12-1-4 16,3-7-4-16,9-6-2 0,3-9-4 15,2-4-2-15,8-10 1 0,-1-6 0 16,-1-4 3-16,0-3 3 0,-2 2 3 16,-5-3 3-16,-6 5 3 0,-2 1 2 15,-4 5 5-15,-6 4 6 0,-3 5 2 16,-7 2 2-16,0 6 0 0,-2 7 1 16,-4 3-2-16,-2-1-3 0,-3 3-4 0,3 1-2 15,1 0-2-15,-1-2-4 0,4-1-5 16,-2-1-7-16,6-1-13 0,0-1-29 15,0-3-84-15,6-4-104 0,0 0-241 16</inkml:trace>
  <inkml:trace contextRef="#ctx0" brushRef="#br0" timeOffset="18968.03">10659 5961 635 0,'-18'-7'145'0,"-1"0"0"0,4 1-72 0,6 6-63 16,4 0-6-16,0-3-2 0,5 3-4 16,0 0-6-16,7 0-6 0,-2 0-10 15,7 0-16-15,-3 0-106 0,1 0-110 16,0-4-268-16</inkml:trace>
  <inkml:trace contextRef="#ctx0" brushRef="#br0" timeOffset="19274.14">10691 6178 618 0,'0'6'129'0,"3"-6"1"0,10 0-110 16,6-4-14-16,7-4 0 0,0-7-1 15,6-2-1-15,-2-3-2 0,3-2 1 16,-2-1-1-16,-4-5 0 0,-2-2-1 16,-2-3 0-16,-6-4 0 0,-2-1 0 15,-3 1 1-15,-5 1 1 0,-4 9 5 16,-3 6 2-16,-5 8 2 0,-5 13 1 0,-5 4 0 15,-4 14 0-15,-6 7-1 0,0 7-3 16,0 5-2-16,-3 6-1 0,4 4 1 16,-1 3 0-16,4 3 0 0,7-2-1 15,2 0-1-15,10-1-2 0,2-2 0 16,9-4-1-16,4-9-1 0,7-7-1 16,1-5 1-16,5-9-1 0,1-7-1 15,3-7-9-15,-2-5-10 0,0-6-15 16,-1-5-14-16,-1-7-106 0,-2 0-115 15,-3-2-271-15</inkml:trace>
  <inkml:trace contextRef="#ctx0" brushRef="#br0" timeOffset="21483.39">11406 5988 452 0,'0'0'105'16,"0"4"5"-16,0 1-79 0,0 1 2 15,0 0 0-15,0 1-1 0,-5 2-4 16,5-3-5-16,-5-1-5 0,5 1-4 15,0-1-5-15,0-2-4 0,0 1-2 16,5-4-2-16,2 0 0 0,-1 0 0 16,0-5 0-16,0 2 0 0,0-1 1 0,-2 0 0 15,-4 4 0-15,5-3 1 0,-5 3 0 16,-5 0 0-16,2 6 1 0,-3-1-1 16,-1 2 0-16,0 0 0 0,-3 2-1 15,2-2 0-15,3 2-1 0,5-5 0 16,0 1-1-16,0-5 0 0,6 4-1 15,6-8 1-15,-1-2-1 0,-2-1 1 16,3-2 0-16,-4-3 1 0,0 0 0 0,-3 2-1 16,-5 1 1-16,0 1 0 0,0 3 0 15,0 2-1-15,-5 3-4 0,2 0-4 16,-2 0-12-16,3 0-12 0,-2 8-103 16,1-3-104-16,3 5-261 0</inkml:trace>
  <inkml:trace contextRef="#ctx0" brushRef="#br0" timeOffset="21938.52">11830 6084 472 0,'0'0'111'0,"0"0"6"0,0 0-81 15,5 0 0-15,-5 0 0 0,8-6-6 16,-4 0-8-16,4-2-3 0,0-3-4 15,2-1-3-15,-4-1-2 0,1-4-1 16,-1 1 1-16,-6-1 1 0,0-1 4 16,0 2 2-16,-6 2-1 0,-1 5 0 15,-3 1-3-15,-2 8-2 0,-2 4-2 16,-3 8-5-16,-3 3-2 0,3 4-2 16,-6 4 0-16,4 1 0 0,-1 2 0 15,1 1-1-15,6-2 0 0,4-2-1 16,2 0-1-16,7-1-1 0,12-1-3 0,2-7-2 15,6-7-1-15,3-7-2 0,3 0-1 16,2-7 1-16,-4-5 1 0,0-4 3 16,-4 3 1-16,-6-1 3 0,0 3 3 15,-6 3 5-15,-2 1 3 0,-6 4 1 16,0 3 0-16,0 0-1 0,-6 4 1 16,0 5-1-16,-2 6-3 0,2 3-2 0,-1 6 0 15,1-1 0-15,2 2 0 0,-1 3 0 16,5-2 0-16,7-2-1 0,2-5-1 15,6-5-4-15,3-3-4 0,5-5-4 16,0-6-7-16,5-9-11 0,0-3-12 16,1-4-102-16,-1-3-104 0,5 0-255 15</inkml:trace>
  <inkml:trace contextRef="#ctx0" brushRef="#br0" timeOffset="22177.62">12257 5929 628 0,'-14'0'144'0,"1"0"1"16,6 0-109-16,7 0-9 0,0 0-4 16,7 0-7-16,6-4-6 0,7 4 0 15,6-8 0-15,5 2 1 0,4-2 0 16,5 0-1-16,-6 2-2 0,-1-2-1 15,-3 1-6-15,-2 3-9 0,-8 0-14 16,0-1-20-16,-6 0-115 0,4-3-125 16,-7-2-304-16</inkml:trace>
  <inkml:trace contextRef="#ctx0" brushRef="#br0" timeOffset="24119.18">13168 5573 317 0,'-5'-10'76'0,"-2"-1"4"0,5 5-40 16,-4-2-17-16,1 2 0 0,-1 2 1 16,4 1 2-16,-4 0-2 0,2 3-1 15,0 0-1-15,0-5-3 0,1 5-3 16,-2 6-4-16,-1 0-2 0,-2 6-1 16,-1 3 1-16,-1 7-1 0,-4 10 2 15,-4 6 1-15,2 12 0 0,-6 13 0 16,-1 6 0-16,-9 11-2 0,-1 7 0 15,-7 8-2-15,1 7-1 0,-2-8-1 0,-6-1-2 16,8-1 1-16,3-5-1 0,7-7-1 16,3-14 0-16,10-8-1 0,2-4 1 15,10-9-1-15,4-10-1 0,0-6 0 16,0-12 0-16,4-2-1 0,1-7 0 16,0-8 0-16,4 0 0 0,-1-13-1 15,3-3-2-15,0-11-1 0,2-6-2 16,0-9-3-16,4-9-2 0,3-5 0 0,2-7-1 15,0-11 1-15,4-5 1 0,4-9 2 16,5-3 2-16,-1-5 2 0,-1-4 1 16,2-2 1-16,3 8 3 0,1 6 4 15,-1 13 4-15,-3 12 2 0,2 13 1 16,-1 15 1-16,4 15 0 0,-5 16-1 16,-2 10-2-16,-4 13-3 0,-7 9-1 15,-5 7-1-15,-8 5-1 0,-9 7 1 16,0 2 1-16,-12 0 0 0,-2-4 1 0,-6 1 0 15,-3-8 0-15,-5-1 0 0,-2-5-1 16,-3-7-1-16,5-1-2 0,1-5 0 16,3-4-1-16,3-2-1 0,2-8 0 15,5-5 0-15,1 0-1 0,1-6-2 16,0-3-3-16,4-1-6 0,0-1-6 16,2 0-11-16,1 1-11 0,1 1-98 15,4-1-103-15,0 1-247 0</inkml:trace>
  <inkml:trace contextRef="#ctx0" brushRef="#br0" timeOffset="24676.4">13399 6398 488 0,'-11'8'113'0,"4"-1"3"0,-6 4-80 15,-1 3-11-15,-1 1-3 0,-2 4-4 16,-1-1-6-16,3 2-5 0,-1-1-2 15,1 2-2-15,4-3-6 0,0 0-8 0,4-4-8 16,7 0-12-16,0-6-90 0,0-2-95 16,7-6-228-16</inkml:trace>
  <inkml:trace contextRef="#ctx0" brushRef="#br0" timeOffset="24970.07">13432 6229 520 0,'-7'0'112'0,"0"0"2"15,-2 0-96-15,6 0-3 0,-2 0-2 16,5 0 0-16,0 5-5 0,5-5-1 16,1 0-2-16,1 0 0 0,0-5-2 15,1 1 1-15,3 0-1 0,-3-1 2 16,-1-1 1-16,-2-1 2 0,-3 1 2 15,-2-1 3-15,0 2 0 0,-3 1 0 16,-7 1 0-16,2 3-2 0,-4-4-3 0,4 4-2 16,-4 4-3-16,1 2-3 0,1 0-6 15,3 2-7-15,1 4-12 0,0 0-14 16,6 0-97-16,0 1-104 0,0 1-250 16</inkml:trace>
  <inkml:trace contextRef="#ctx0" brushRef="#br0" timeOffset="25521.97">13567 6434 437 0,'-3'16'99'0,"-3"2"3"16,-2 0-76-16,-1 3 1 0,1 0 1 0,-5-2 1 15,4 1-3-15,-3-1-1 0,1-3-3 16,3-3-5-16,1 0-4 0,-1-5-3 15,3-1-4-15,3-2-3 0,2 0-1 16,-4-5-1-16,4 0 0 0,4 0-1 16,-2-7 1-16,4 1-1 0,1-5 0 15,1-1 1-15,3-3-1 0,2-3 1 16,0-1-1-16,-4 1 1 0,5 2-1 16,-1 0 2-16,0 1-1 0,0 3 2 15,4 3 0-15,-3 1 0 0,2 1 0 16,1 4 0-16,-2 3 0 0,4 0-1 15,-4 7 0-15,-3 0-1 0,1 2 0 0,-8 4 0 16,-3-1 0-16,-2 2 0 0,-2-3 0 16,-3 0 0-16,-3 0-1 0,1-1 1 15,0-3 0-15,1-1-1 0,0-1-2 16,6-3-2-16,0-2-2 0,0 0-2 16,9-4 0-16,3 0-1 0,3-6 0 15,4-1 1-15,6 1 3 0,-3 1 1 0,4-1 2 16,-3-1 1-16,-1 4 0 0,-1 1 3 15,-5 0 0-15,-1 6 1 0,-3-3 0 16,-3 3 1-16,-2 5 0 0,-1 0 0 16,-6 1 0-16,4 4-1 0,-4 1 1 15,-5 1 0-15,0 0-1 0,5-1 0 16,-3 0 0-16,3-3-1 0,0 0-1 16,3-3-1-16,4-5 1 0,3 0-3 0,0 0-1 15,2-3-5-15,-1-1-5 0,1-2-11 16,-3 2-104-16,-2 0-102 0,-1-1-257 15</inkml:trace>
  <inkml:trace contextRef="#ctx0" brushRef="#br0" timeOffset="26072.11">14101 6453 584 0,'0'0'120'0,"-5"-5"1"15,5 5-110-15,-6 5-5 0,3 5 0 16,-8 8 0-16,2 5 2 0,-8 9 3 15,1 13 2-15,-8 6 1 0,-2 11 1 16,-2 5-1-16,-4 0-1 0,2 2-2 16,-6 0-3-16,3-4-2 0,-1-5-3 15,5-8 0-15,5-5-2 0,5-6-1 16,3-4 0-16,5-8 0 0,4-9-1 0,7-5-1 16,0-9 0-16,0-6-1 0,11-14-1 15,-2-7-3-15,6-10-2 0,3-9-2 16,8-7-3-16,1-9-3 0,6-10-4 15,-1-9-1-15,2-6-1 0,-1-4 3 16,4 1 2-16,-2 5 5 0,-3 5 3 16,1 11 4-16,1 9 5 0,-1 14 3 0,0 12 1 15,-1 8 0-15,1 10 1 0,-4 10 0 16,-4 5-1-16,-7 10 0 0,-7 6 0 16,-4 4 1-16,-9 5 0 0,-9 1 2 15,-4 1 2-15,-8 3 2 0,-7-5 2 16,1 4 2-16,-4-3 0 0,1-4 0 15,1-4 0-15,4-3-3 0,5-5-2 16,2-5-4-16,3-4-3 0,7-6-6 0,1-5-9 16,7-2-9-16,2-3-10 0,0-5-101 15,7 1-102-15,1-7-248 0</inkml:trace>
  <inkml:trace contextRef="#ctx0" brushRef="#br0" timeOffset="27709.86">14405 5872 494 0,'0'-5'107'0,"0"5"2"0,0 0-84 16,-6 7-10-16,6-1-2 0,-2 2 0 16,2-1-1-16,0 1-3 0,0 0 0 15,7-2-3-15,1-6-2 0,3 0-1 0,4 0-2 16,-3-7 1-16,3 0-1 0,-2 0 0 15,-1 0 0-15,-5 0 0 0,-4 3 1 16,-3 4 2-16,0-4 2 0,0 4 1 16,-7 4 2-16,-3 0 0 0,-3 4 1 15,-4 0-1-15,4 4-2 0,-3-1 0 16,4 0-3-16,-1-2 0 0,7-2-2 16,6-1-1-16,0-6 0 0,12 0 0 15,1 0-1-15,2-12 0 0,2 2 0 0,0-1-1 16,1-3-1-16,-3 2 1 0,-3-1 0 15,-5 5 0-15,-3 1 0 0,-4 3 0 16,-4 4 1-16,-4 0-1 0,0 0-1 16,-2 4-3-16,0 1-7 0,0 3-8 15,3 0-13-15,4-1-96 0,3-1-99 0,0-6-243 16</inkml:trace>
  <inkml:trace contextRef="#ctx0" brushRef="#br0" timeOffset="28169.81">14937 6004 521 0,'0'0'115'0,"-6"0"1"0,6-6-87 16,-3 0-14-16,3-2-2 0,0-6 0 15,5-2-2-15,-1-2-3 0,0-1 1 16,-1-5 0-16,2 0-1 0,-5 1 1 15,0 0 0-15,0 3 2 0,-10 3 0 16,-1 4-2-16,-4 8 0 0,-3 9-2 16,-9 9-2-16,-1 5-2 0,-4 8-2 0,-2 5 0 15,-2 6 0-15,2 4-1 16,2 0 1-16,5 2-1 0,6-1 0 0,2 0 0 16,12-5 0-16,3-6-1 0,8-7 0 15,8-8-1-15,7-16 0 0,8 0 0 16,8-14-1-16,6-6 1 0,3-4 0 15,0-4 1-15,-2-1 0 0,-4 3 1 16,-10 0 0-16,-3 0 0 0,-10 3 1 16,-6 7 2-16,-4 1 1 0,-5 5 0 15,-7 10 0-15,-1 0 1 0,-5 15 0 0,0 2-1 16,-1 5-1-16,-2 8-1 0,1 5 1 16,0 5-1-16,5-2 0 0,2 3 0 15,4-1 0-15,4 0-1 0,8-8-1 16,1-5 0-16,10-9-3 0,4-7-5 15,3-11-11-15,3-9-14 0,1-6-107 16,1-6-109-16,2-5-273 0</inkml:trace>
  <inkml:trace contextRef="#ctx0" brushRef="#br0" timeOffset="28400.51">15291 6004 660 0,'-8'0'142'15,"8"-4"4"-15,0 4-116 0,12-6-6 16,5 6 2-16,7-6-2 0,3 6-3 16,3-7-3-16,0 7-3 0,0-6-6 0,-1 6-4 15,-1 0-4-15,-2-3-8 0,-3 3-11 16,-1 0-16-16,-4-6 60 0,-5 1-187 15,-1-5-132-15,-4 3-341 0</inkml:trace>
  <inkml:trace contextRef="#ctx0" brushRef="#br0" timeOffset="30652.27">16207 5685 267 0,'0'0'57'0,"0"0"0"15,0 5-49-15,0-1-2 0,0 0 4 16,0 1 7-16,0-2 6 16,0 1 4-16,0-4 4 0,0 5 3 0,0-5 2 15,0 0-3-15,0 5-5 0,-2-5-5 16,2 4-5-16,0 0-4 0,0-4-3 15,-5 6-3-15,5-6-2 0,0 5-2 16,0-5 0-16,0 0-1 0,0 0 1 16,5 0 1-16,-1-5 0 0,1 0 0 0,0-2 0 15,-3-2 0-15,3 1-1 0,-3 0-1 16,-2 1-1-16,6 1-1 0,-6 1 0 16,5 5-1-16,-5-4 0 0,4 4 0 15,-4 4 0-15,0 1 1 0,0 1-1 16,0 2 1-16,0 4 1 0,-7-1 1 15,4 3 1-15,-2 5 2 0,1 5 1 16,-1 5 2-16,-4 9 1 0,-1 7 1 16,-3 10 1-16,-4 10-1 0,0 7-1 0,-5 9 0 15,-1 1-2-15,1-1-2 0,1 2-1 16,-2-3-2-16,5-5-1 0,0-7-1 16,1-6 1-16,3-6-1 0,1-4 0 15,3-8 0-15,3-10-1 0,1-5 1 16,6-7-1-16,0-9 0 0,0-4 0 15,4-9 0-15,2-12 1 0,1-7-1 16,1-12 0-16,4-10 1 0,2-12-1 16,7-10 0-16,-3-12-2 0,4-12-2 0,1-7 0 15,5-4 0-15,3-1 0 0,0-1 0 16,2 1 0-16,4 8 2 0,3 9 1 16,-1 9 2-16,-5 13-1 0,5 8 2 15,-4 16 0-15,-4 11 1 0,0 12 1 16,-4 13 0-16,-6 9 0 0,0 7 0 15,-6 9 0-15,-5 7 0 0,-2 6 0 16,-3 5 0-16,-5 0 0 0,0-1 0 0,-6 1 0 16,-5-2 1-16,-3-6 1 0,-1-3-1 15,-1-6 1-15,-3-5-1 0,-5-4-1 16,4-5 0-16,-1-3-1 0,-2-5-1 16,6-4-1-16,-1-4-1 0,3-2-2 15,2-5-3-15,2 3-4 0,4-4-5 16,0 1-7-16,3 1-10 0,4 1-10 0,0 2-94 15,0 1-97-15,0 2-237 0</inkml:trace>
  <inkml:trace contextRef="#ctx0" brushRef="#br0" timeOffset="33621.46">16437 6429 462 0,'0'0'106'0,"-6"0"1"0,6 0-72 0,-6 0-18 16,6 0-2-16,0 0-1 0,0 0-4 15,6 0-4-15,-2 0-1 0,3 3-2 16,3-3 0-16,3 4-1 0,1-4 0 16,4 0 0-16,-1 0 0 0,1 0 0 0,2 0 0 15,-1-5 1-15,1 5 0 16,-2-6 0-16,1 1 0 0,0 2 0 0,-2-3 1 16,-1 2 0-16,-2 0 1 0,-6 1 2 15,-1-1 4-15,-3 0 3 0,-4 4 1 16,-4-3 1-16,-3 3 0 0,-1 0-1 15,-4 0-2-15,-1 5-5 0,0 4-2 16,-2 4-3-16,-1 1-1 0,3 6-1 16,-2-1-1-16,3 4 1 0,-2 0-1 15,4 0 0-15,1-1 0 0,1-1 0 16,8-3-1-16,0 0-1 0,0-3-1 0,13-4 0 16,1-3 0-16,6-8 0 0,6 0-1 15,4 0 0-15,6-5-1 0,3-5 1 16,1 2 0-16,6-3 0 0,-3-2 0 15,0 1 0-15,-2-2 2 0,-6-3 1 16,-4 1 0-16,-1 2 0 0,-9-1 2 16,-6 0 1-16,-4 2 2 0,-5-1 2 15,-6 3 2-15,0 2 0 0,-5 2 1 0,-2 2-1 16,-4 5-1-16,0 0-2 0,-5 5-1 16,-3 4-3-16,-1 2 1 0,0 3-2 15,4 0 1-15,-2 2 0 0,5 4-1 16,5-1 1-16,2 3-1 0,6-2 0 15,3 3 0-15,7-2-1 0,3 2 0 16,3-4 1-16,6-6-1 0,1-4 0 16,3-9 1-16,5 0 0 0,-2-10 0 0,2-5 0 15,-2-1 0-15,3 0 0 0,-4 1 0 16,4-2 0-16,-4 3 0 0,1-1 0 16,-7 1-1-16,-2 2 1 0,-2 0-1 15,-8 2 2-15,-5 2-1 0,-5 3 0 16,6 1 1-16,-6 4 0 0,-6-4-1 15,4 4 1-15,2 0 0 0,-4 0-1 16,1 0 1-16,3 0-1 0,-5 4 0 0,5-4 1 16,-5 0-1-16,5 0 1 0,0 0-1 15,0 0 0-15,-3 0 0 0,3 0 0 16,0 0 0-16,0 0 0 0,0 0-1 16,0 4 1-16,-5-4 0 0,5 0 0 15,0 0 0-15,0 0 0 0,-5 0 1 16,5 0-1-16,0 0 0 0,0 3 0 0,0-3 0 15,0 0 0-15,0 0 0 16,0 0-1-16,0 0 1 0,0 0-1 0,0 0 0 16,0 0 0-16,0 0-1 0,0 0 0 15,5 0-1-15,-5 0 0 0,0 0 0 16,0 0 0-16,4 0 0 0,-4 0 1 16,0 0 0-16,0 0 0 0,4-5-1 15,0 1-1-15,2-5-1 0,2-5-2 16,5-3-2-16,2-7-1 0,5-7 0 0,3-3-1 15,0-2 1-15,3-4 1 0,0-1 2 16,-5 4 3-16,-1 5 2 0,-2 6 3 16,-7 5 3-16,-1 6 4 0,-4 5 0 15,-6 5 0-15,0 10 1 0,-8 5-2 16,-3 6-1-16,-3 4-2 0,-5 7-2 16,-4 10-1-16,-6 4 1 0,1 6 0 15,-1-1 0-15,-3-1 0 0,1 2-1 16,4 0 1-16,-1-6-1 0,3-7-1 0,5-3 1 15,2-2-1-15,8-6-1 0,-1-6 1 16,5-6-1-16,3-1 0 0,3-4-1 16,-7-6-2-16,2 0-2 0,-1-9-1 15,0 2 1-15,0-2-1 0,-1-1 1 0,0-1 1 16,4 1 3-16,-1 0 1 0,4 3 1 16,0-3 0-16,5 2 1 0,2-1 0 15,3-1 0-15,5 3-1 0,1-3 0 16,4 2 0-16,6-1 1 0,0 1-1 15,2 3 0-15,2 1 0 0,-1-3-1 16,2 4 1-16,-2-1 0 0,1 4 0 16,-1-4 0-16,-2 4 1 0,-1-3-1 15,1 3 0-15,-2 0 1 0,-4-5 0 16,3 5 2-16,-8-4 1 0,2 4 0 16,-6-5 2-16,-3 5 2 0,2-4 0 0,-7 4 1 15,1-4 1-15,-5 0-1 0,4 0-1 16,-4 0 0-16,0-1-2 0,0 1 0 15,-5-2-1-15,-1 1-1 0,0 0 0 16,-3 1-1-16,-2 4 1 0,-3 0-1 16,0 4 0-16,-6 2-1 0,1 4 0 15,-4 3-1-15,-1 2 0 0,-1 1 0 0,3 2 0 16,-2 0-1-16,8 0 0 0,0-1 0 16,8-3-1-16,8-1-1 0,0-3-1 15,13-4 0-15,5-6 0 0,4 0 0 16,11-8-2-16,0-4 1 0,7-1 0 15,-2-1 0-15,-3 1 0 0,-3 0 1 16,-6 4 1-16,-7 2 4 0,-9 4 5 16,-4 3 2-16,-6-4 2 0,-3 4 1 15,-8 0 0-15,-3 5-1 0,-4 3-2 16,-3 1-4-16,1 5-2 0,0 2-1 16,1-1-1-16,6 8 0 0,4-2-1 0,4 0 0 15,5-3-3-15,6-4 0 0,8 0-4 16,4-4-3-16,9-6-2 0,4-4-1 15,10-7-4-15,1-1 0 0,3-3 0 16,-3-2 2-16,-3-2 4 0,-6 4 3 16,-7 1 1-16,-7 3 6 0,-8 3 3 0,-8 4 1 15,-5 0 0-15,-4 5 1 0,-3 1-1 16,-3 4-2-16,0 1-3 0,-1-1-3 16,0 1-9-16,5-3-9 0,-3-1 50 15,7-2-158-15,4-5-109 0,0 0-290 16</inkml:trace>
  <inkml:trace contextRef="#ctx0" brushRef="#br0" timeOffset="33775.76">18098 6420 669 0,'-13'-3'138'16,"1"-4"0"-16,3 4-125 0,1 3-15 15,3-4-6-15,5 4-6 0,-5 0-10 0,5 0-10 16,0 6-12-16,5 2-72 0,-5 2-15 15,7 1-79-15,-3 4-155 0</inkml:trace>
  <inkml:trace contextRef="#ctx0" brushRef="#br0" timeOffset="34052.89">18089 6586 491 0,'8'0'109'0,"1"0"1"16,4-7-85-16,9 0-6 0,3-5-2 15,3-1-4-15,8 0-3 0,2-6-2 16,-2-2-1-16,4-4-1 0,-2-1-2 15,-2-4-1-15,-3-4-2 0,-9 1 2 0,-4 2 3 16,-8 4 6-16,-2 5 4 0,-10 3 2 16,-6 8 0-16,-4 7 2 0,-7 4-2 15,-2 3-3-15,-4 9-6 0,-7 7-3 16,0 9-1-16,-2 6-1 0,0 5 1 16,4 4 0-16,-4 4 1 0,6 3 0 15,5-4-1-15,7-2-1 0,3-5 0 16,11 0-2-16,5-7 0 0,9-5-1 15,11-10-2-15,7-7-5 0,5-10-6 16,6 0-11-16,2-7-13 0,-2-9-109 0,1-6-113 16,-9-2-274-16</inkml:trace>
  <inkml:trace contextRef="#ctx0" brushRef="#br0" timeOffset="34916.41">18245 4916 472 0,'-7'4'105'0,"0"-1"2"0,-1 2-82 16,-4 1-5-16,5 1-2 0,-1-3-1 15,-2 2-4-15,7-2-1 0,-3 0-2 16,6-4-2-16,-6 4-1 0,6-4-1 15,0 0-2-15,0 0 1 0,0 0 0 16,12-7-1-16,-3 2 1 0,3-4-1 16,3 3 0-16,4-1-1 0,1 0 1 15,6 2 1-15,-6 1 2 0,4 4 0 0,-4 0 1 16,-3 4 0-16,-5 3 1 16,-1 5-1-16,-11 4-1 0,0 2-1 0,-13 3-1 15,-6 1 0-15,-2 0 0 0,-10 2 0 16,2-1 0-16,-4 1 1 0,0 2 1 15,2 1 0-15,2-2 1 0,5-4 0 16,3-1 0-16,3-4-1 0,5-2-1 16,4-4-2-16,3-2-1 0,6-1-2 0,0 4 0 15,9 0-1-15,1 0 1 0,5 2-1 16,4-1 1-16,2-3 0 0,6-2-1 16,3 0 1-16,3-2-1 0,3-5 1 15,-1 0 0-15,1 0-1 0,-2 0 1 16,-5 0-2-16,-3 0-5 0,-7-6-8 15,-5 6-12-15,-3-7-14 0,-4 7-106 16,-7-7-113-16,0 0-270 0</inkml:trace>
  <inkml:trace contextRef="#ctx0" brushRef="#br0" timeOffset="36412.6">19331 6050 461 0,'6'-4'104'0,"-2"0"5"0,-4 0-77 0,3 1-3 15,-3-1 3-15,0 4 0 0,0-6-1 16,-7 2-3-16,2 4-1 0,1-4-4 16,-7 0-5-16,-2 4-5 0,-7-4-3 15,-5 4-2-15,-1 5-3 0,-7-2-1 16,-5 3-2-16,-2 3 0 0,-4 0-1 16,0-1-1-16,3 2 1 0,3-4 0 15,3-1-2-15,8 0-4 0,6-2-7 16,9-3-9-16,7 4-6 0,10-4-9 0,9-4-14 15,5-2-87-15,6 0-95 0,2-1-220 16</inkml:trace>
  <inkml:trace contextRef="#ctx0" brushRef="#br0" timeOffset="36624.94">19221 5763 465 0,'-3'-6'107'0,"-1"6"-1"15,-1 0-57-15,2 9-34 0,-4 6-1 16,0 3 1-16,0 11 1 0,-5 6 1 16,0 5 3-16,-3 4 1 0,-1 3-1 15,1 1-2-15,-1 3-1 0,0-4-3 16,0-6-2-16,5-1-4 0,0-2-2 16,5-5-7-16,0-5-9 0,6-7-16 15,0-6-109-15,0-5-110 0,10-10-278 0</inkml:trace>
  <inkml:trace contextRef="#ctx0" brushRef="#br0" timeOffset="38817.33">20191 5684 370 0,'-2'-10'96'0,"2"0"3"16,-9 7-13-16,6-1-68 0,-2 0-1 16,3 4-2-16,-3 0-1 0,1 4-2 15,-3 9 0-15,-2 3 2 0,-2 11 1 16,-5 13 0-16,-1 13 1 0,-7 8 1 16,-8 10 0-16,-4 8-2 0,-7 11-2 15,3 3-3-15,-5-4-2 0,3-3-3 16,3-4 0-16,6-4-3 0,7-9 1 15,6-9-1-15,7-10 0 0,0-3 1 0,6-10-1 16,7-7 0-16,-4-8 1 0,4-5 0 16,0-8 1-16,0-9 2 0,4-4 0 15,2-13-1-15,2-4 1 0,4-15-2 16,3-5 0-16,4-10-4 0,7-11-1 16,3-13-1-16,2-2-1 0,2-9 0 15,5 0 0-15,-2-3 0 0,2-2 0 16,-5 5 1-16,1 10-1 0,3 5 1 0,-3 10 1 15,-2 7-1-15,-3 12 0 0,2 13-1 16,-4 9 1-16,-5 16 0 0,-3 7 1 16,-6 13 1-16,-1 9 0 0,-5 7 2 15,-5 9 0-15,-2 4 2 0,-2-4 0 16,-6 1 1-16,-3 0 0 0,-4-4-1 16,-3-1 0-16,-2-7 1 0,-3-2-1 15,0 2 0-15,1-4-1 0,-2-5 0 0,4-5 0 16,0-5-1-16,-2-4-1 0,3-7-2 15,-3-6-1-15,1-2-3 0,4-2-3 16,-2 0-6-16,5-4-9 0,2 1-7 16,9 3-13-16,3 0-92 0,6 1-98 15,4 1-236-15</inkml:trace>
  <inkml:trace contextRef="#ctx0" brushRef="#br0" timeOffset="39097.47">20427 6348 473 0,'-9'8'112'0,"-1"3"4"0,-5 2-64 16,-1 4-25-16,0 5-2 0,-1-1-3 0,0 0-3 16,0 3-5-16,-2-3-2 0,6-1-3 15,-1-4-6-15,3-2-8 0,2-1-11 16,5-3-16-16,4-4-95 0,7-6-101 16,3 0-248-16</inkml:trace>
  <inkml:trace contextRef="#ctx0" brushRef="#br0" timeOffset="39385.3">20572 6113 593 0,'-16'0'126'16,"2"0"1"-16,1 0-101 0,-1 4-17 15,5 1-2-15,-1 0 0 0,1-1 0 16,3 3-3-16,1-4 0 0,5 0-2 15,0-3-1-15,5 0-2 0,0 0 1 16,3 0 0-16,0-3 0 0,-1-3 0 16,-1 0 3-16,1-1 2 0,-1 1 2 0,-6 0 1 15,0 2 2-15,0-2 0 0,-8 3 0 16,2 3-2-16,-1-4-2 0,2 4-4 16,-1 0-9-16,-2 0-9 0,4 6-15 15,0 1 75-15,4-2-185 0,-6 6-118 16,6-1-312-16</inkml:trace>
  <inkml:trace contextRef="#ctx0" brushRef="#br0" timeOffset="39924.87">20588 6357 419 0,'-9'15'101'0,"2"4"3"15,-3-3-51-15,3 2-27 0,-3 0 1 0,0 0 0 16,3-1-4-16,-1-3-4 0,1-1-3 16,0-1-3-16,-1-3-4 0,4-1-3 15,-2-6-2-15,6 3-1 0,-2-5-1 16,2 4 1-16,0-4 0 0,0 0 0 16,0-3 1-16,0-1 0 0,7-2-1 15,-2-2 0-15,4 0-1 0,-1-4 0 16,6-2-2-16,-1 1 1 0,4-1-1 15,-3-1 1-15,1 2 0 0,-1 1 1 0,4-1 0 16,-4 6 1-16,4-2 1 0,-6 5-1 16,2 4 1-16,-5-4-1 0,1 4 0 15,-3 6 0-15,-3-1-1 0,-4 2 1 16,0 3-1-16,0 4 1 0,-8-1 0 16,0 3 0-16,1 0-1 0,-4-1 1 15,3-3-1-15,2-2-1 0,0-3-1 16,6-2-2-16,0-5-2 0,5 0-1 0,2-4-1 15,7-3-3-15,3-3-1 0,2-2-1 16,4 0 2-16,1-2 1 0,0 2 1 16,2 1 2-16,-1 2 3 0,-5 3 3 15,-1 3 2-15,-3 3 1 0,-3 0 1 16,-2 0 0-16,-2 8 1 0,-3 2-1 16,-2 3 0-16,-4 0 0 0,0 3 0 15,-10-1 2-15,2-1-1 0,0 3 0 0,-4-4-1 16,-2 0 0-16,2-2-2 0,-1 0-1 15,5-2-5-15,0-3-8 0,2-1-11 16,6-5-10-16,0 0-102 0,9 0-104 16,3-10-255-16</inkml:trace>
  <inkml:trace contextRef="#ctx0" brushRef="#br0" timeOffset="40375.58">21168 6350 583 0,'-14'23'126'0,"-6"4"0"0,1 3-90 16,-5 6-27-16,1 4 1 0,-4 4 2 15,-4 6 0-15,-2 3 1 0,-1 4-1 16,0 2 0-16,2 0-4 0,4-5-2 0,3-2-3 16,5-7-1-16,1-6-1 0,5-5-1 15,1-8 1-15,2-4-1 0,3-4 0 16,0-4 1-16,1-5-1 0,3-6 0 15,4-3-1-15,0-8 0 0,0-4-1 16,5-7-2-16,3-5-1 0,6-10-2 16,4-7-1-16,7-12 0 0,5-8-2 15,8-5-1-15,3-5 1 0,4-3 1 16,1 0 1-16,0 5 1 0,-3 6 1 0,-1 11 2 16,-7 8 2-16,-4 8 1 0,-3 10 1 15,-6 12 2-15,-3 8 0 0,-5 9 1 16,-3 10 2-16,-5 5 1 0,-6 5 3 15,-6 5 1-15,-1 3 1 0,-6-2 1 16,-1 1 1-16,-4-4 0 0,-1-1-1 16,-1-3-1-16,4-4-2 0,-4-5-2 15,-3-3-2-15,7-2-1 0,-3-8-4 0,2 0-6 16,2-6-7-16,2-3-6 0,6-2-4 16,4-2-7-16,3-1-11 0,3-3-17 15,4 0-78-15,6-1-91 0,5 0-223 16</inkml:trace>
  <inkml:trace contextRef="#ctx0" brushRef="#br0" timeOffset="40939.26">21526 5893 498 0,'0'7'115'0,"-6"2"3"0,1 2-80 16,-3-1-8-16,1 4 1 0,0-3-2 16,0 1-5-16,1-1-5 0,6-5-4 15,-6 1-5-15,6-3-4 0,6-4-4 0,1 3-1 16,1-3-1-16,4-6 0 0,1 0-1 15,0-1 1-15,1-2 0 0,-3-2 0 16,-2 0 0-16,-2 2 0 0,-2 2 2 16,-5 0 1-16,2 3 1 0,-2 4 1 15,-3-4 1-15,-6 4-1 0,0 5 1 16,-3 1-1-16,-2 1-2 0,1 0-1 16,-2 1-1-16,3 1 0 0,4-4 0 0,3-1-2 15,5-4 0-15,0 4 0 0,10-4-2 16,-2-5 1-16,0-1-1 0,0 1 0 15,2-3 0-15,-4 2 1 0,-6 0 1 16,0 4-2-16,0 2-4 0,-10 0-9 16,3 2-15-16,-6 2-106 0,3 0-109 15,-1-4-273-15</inkml:trace>
  <inkml:trace contextRef="#ctx0" brushRef="#br0" timeOffset="43900.81">22538 5768 313 0,'3'-16'83'0,"-3"-2"4"0,0 5-21 0,0 1-36 16,0 4-3-16,0 2 0 0,0 3-2 15,-6 3-2-15,3 0-1 0,-4 6-1 16,-4 6-1-16,-5 1-1 0,-3 9 0 15,-8 8-1-15,-4 9-1 0,-7 6-1 16,-2 7-2-16,-7 15-3 0,1 4-3 16,-3 7-2-16,1-1-1 0,-2 3-2 15,3-5 0-15,6-6-1 0,3-7 0 16,-2-5 0-16,6-6 0 0,4-9 0 16,8-8 1-16,3-4-1 0,4-5 0 0,3-7-1 15,6-8-1-15,6-6-1 0,0-4 0 16,8-2 1-16,4-13-1 0,5-8 1 15,5-8 0-15,8-8 0 0,5-13 1 16,4-13-1-16,5-10-1 0,4-9 1 16,5-3-1-16,4-6 1 0,5-3 0 15,-1 6 0-15,2 11 0 0,-1 13 1 0,-5 11-1 16,-5 11 1-16,-5 13 0 0,-9 8-1 16,-5 15 0-16,-6 8 0 0,-6 0 0 15,-5 12 0-15,-3 7 2 0,-6 7 0 16,-7 6 3-16,0 4 1 0,-9 2 2 15,-3 0 1-15,-4 3 0 0,-6-5 1 16,-2-2 0-16,-5-5-1 0,-2-4 0 16,2-5-1-16,-1-3 0 0,4-6-2 15,-1-3 0-15,3-3-2 0,4-5-2 0,5 0 0 16,-1 0-1-16,3-7 0 0,1 1-1 16,3 2-2-16,3-2-2 0,-1 1-4 15,-1 0-6-15,3 0-6 0,1-1-11 16,0 6-15-16,4-2-98 0,0 2-104 15,10 0-252-15</inkml:trace>
  <inkml:trace contextRef="#ctx0" brushRef="#br0" timeOffset="45063.3">22798 6163 449 0,'0'0'101'0,"-4"-6"0"15,4 6-73-15,0-4-12 0,5 4-5 16,2-6-2-16,3 6-3 0,1-4 0 16,5 4-1-16,1-3 0 0,2 3-1 0,4 0 0 15,2 0 1-15,-2 0 2 0,1 0 2 16,-1 0 1-16,0 3 2 0,-6-3 1 15,3 5 0-15,-7-5 0 0,-2 0-1 16,-2 5 1-16,-3-5-2 0,-3 0 2 16,-3 4-1-16,-3 0-1 0,-7 4-2 15,-3 3 0-15,-4 3-2 0,-8 2-2 16,-2 2-1-16,-4 6-1 0,1 0-1 16,-2 0 1-16,5-2-1 0,1 0-1 15,7 1 1-15,5-1-1 0,4-4 0 0,5-3-1 16,5 1-1-16,9-1 1 0,5-1-1 15,7-4-1-15,7-3 1 0,8-3 0 16,4-4 0-16,0-4 1 0,5-6 0 16,-1-3 0-16,-2-1 0 0,-2-4 0 15,0-2-1-15,-2-5 1 0,2-2-1 16,-3 1 0-16,-1 1 1 0,-8 3 0 16,-6 2 0-16,-5 1 2 0,-8 6 1 0,-9 0 0 15,-8 4 2-15,-6 2-1 0,-5 4 1 16,-5 3-1-16,-3 11 0 0,-2 2-2 15,1 7-1-15,1 4 0 0,3 3 0 16,3 4 0-16,5-1-1 0,6-2 0 16,4-1 0-16,6-2 0 0,6-5-1 15,4-5-1-15,7-5 1 0,3-5-1 16,5-1 0-16,9-4 1 0,5-8 0 16,3-5 1-16,9-3 0 0,-2-5 0 0,2-4-2 15,4-7-2-15,-6-7-1 0,1-3-3 16,1-4-1-16,1 1-1 0,2-4 0 15,3 5 1-15,-6 0 2 0,-3 4 2 16,-5 5 2-16,-6 3 2 0,-11 5 1 16,-7 4 2-16,-7 4 1 0,-3 7 1 15,-3 3-1-15,-6 6 0 0,0 3 0 0,0 11 0 16,-10 7-1-16,1 4-1 0,-7 8 0 16,-3 5 0-16,-6 8 0 0,-3 5-1 15,-3 1 1-15,-2 1 0 0,0 1 0 16,-1-2 0-16,3-1-1 0,5-4 2 15,-1-7-1-15,5-3 1 0,3-8 0 16,3-3-1-16,4-9 1 0,0-2 0 16,3-6 0-16,1-3 0 0,1-3-1 0,4-6 1 15,-2-1 1-15,-3-25 4 16,8 11-3-16,0-5 1 0,0-3-1 16,5 1 0-16,4 0 0 0,5 4 0 15,0 5-2-15,6 4 1 0,0 3-2 16,6 5-2-16,3 2-2 0,1 5-5 15,-1-4-5-15,0 4-9 0,0 7-9 16,-3-3-12-16,-1 2-20 0,-6 3-73 16,-1 1-91-16,-1 1-208 0</inkml:trace>
  <inkml:trace contextRef="#ctx0" brushRef="#br0" timeOffset="45495.52">24175 6342 415 0,'6'-6'99'0,"2"-2"1"15,0-4-54-15,1 1-26 0,-1-2-7 16,0 2 0-16,0 1 2 0,-3 2 6 0,0 0 5 15,-5 1 6-15,0 4 3 0,-6 3 1 16,-1 0-2-16,-6 0-5 0,-4 7-5 16,-1 0-5-16,-6 5-4 0,3 5-4 15,-2 1-2-15,4 4-1 0,2 0-4 16,3 0-3-16,6 2-4 0,8-3-4 16,0-6-2-16,9-3-3 0,7-3-2 15,4-2-1-15,2-7 1 0,4-4 1 16,2-4 3-16,-2-4 2 0,-1-2 3 15,-5-2 2-15,-2 0 3 0,-4-2 4 0,-6 5 6 16,-5 1 3-16,-3 1 2 0,-6 6 0 16,-3 5 1-16,-5 0-1 0,-5 10-4 15,-1 2-5-15,-5 7-3 0,2 2-2 16,-1 3 0-16,5 1-1 0,4-1-2 16,4-2-3-16,8-1-2 0,3-2-5 15,11-6-4-15,6-2-5 0,7-6-1 16,6-5-2-16,8 0 0 0,3-3 1 15,2-4 3-15,0-1 4 0,0 1 5 16,-9 1 3-16,-6 1 6 0,-7 5 8 0,-8-4 5 16,-9 4 1-16,-8 4 2 0,-5 1-1 15,-5 1 1-15,-3 3-4 0,-3-1-5 16,7 2-3-16,-1-1-2 0,2 1-6 16,6-2-7-16,6-2-11 0,6-1 2 15,5-5-107-15,3 3-99 0,3-3-246 0</inkml:trace>
  <inkml:trace contextRef="#ctx0" brushRef="#br0" timeOffset="45718.38">24652 6269 682 0,'-14'0'140'0,"2"0"1"0,2 0-128 15,4 7-10-15,1-2-1 0,5 0-1 16,-3-5-3-16,3 6-2 0,0-6-3 15,3 3-3-15,3-3-1 0,1 0-2 16,-1 0 0-16,1-3 1 0,-1 3 3 16,-1-6 2-16,-5 6 3 0,3-4 0 15,-3 4-6-15,5 0-11 0,-5 0-16 0,0 0-85 16,0 7-4-16,0 7-83 0,-5 3-152 16</inkml:trace>
  <inkml:trace contextRef="#ctx0" brushRef="#br0" timeOffset="46004.18">24641 6538 498 0,'22'-4'108'16,"3"-4"1"-16,5-7-86 0,9 1-7 16,11-5-2-16,-1-3-2 0,3-4-3 15,-5-1 1-15,3-4 1 0,-8-2-2 16,-4-3-2-16,-10-1 1 0,-8 2 3 16,-5 1 4-16,-4 4 4 0,-9 6 2 0,-2 3 0 15,-7 9 0-15,-2 6-2 0,-9 6-4 16,-3 10-4-16,-7 10-3 0,-8 6-1 15,-1 11 1-15,-6 8 1 0,0 8 1 16,1 5 2-16,8-2-1 0,6-4-1 16,7 2-1-16,9-9-1 0,12-8-3 15,0-5 0-15,15-5-4 0,8-4 0 16,7-6-2-16,9-9-6 0,7-2-7 0,0-6-7 16,2-10-9-16,1-6-15 0,-1-5-14 15,-7-6-94-15,-1 0-106 0,-5-7-243 16</inkml:trace>
  <inkml:trace contextRef="#ctx0" brushRef="#br0" timeOffset="51095.61">1642 8017 314 0,'0'-7'84'0,"-4"3"4"0,4-1-32 16,0 1-19-16,-4 4-6 0,4-6-4 15,0 6-3-15,-5-5-2 0,5 5-2 16,-4-4-3-16,4 4-2 0,-6 0-3 16,2 9-3-16,-9 3-3 0,0 9-1 15,-9 12-2-15,1 15-1 0,-3 15-1 16,-4 15 1-16,1 8 0 0,2 11 0 15,2 3 0-15,7 0 0 0,0-4 1 16,2-9 1-16,0-11 0 0,5-7 0 16,0-13 0-16,-2-12 1 0,5-8-1 0,3-15 0 15,3-6-2-15,0-7 1 0,0-8-1 16,3-8 0-16,3-9-1 0,1-10 0 16,1-14 1-16,3-10-1 0,3-16 0 15,0-9-1-15,2-11-1 0,0-7 0 16,2-5 0-16,3-1 0 0,4 2 0 15,3 8-1-15,-3 8 2 0,7 6-1 16,-1 12 1-16,-2 11 0 0,-2 12 1 0,-5 8 1 16,-1 7 1-16,-2 10 0 0,-5 7 3 15,0 9 2-15,0 12 0 0,-4 4 0 16,1 6 0-16,-4 3 0 0,-7 6 0 16,0 3-2-16,-7 0 0 0,-6-2-1 15,-3 2 0-15,-1-2 0 0,0-1-1 16,-3-7 1-16,0-2-2 0,3-6 1 15,-2-3-1-15,2-4 0 0,-2-6 0 0,3-3-1 16,-3 0 0-16,4 0-1 0,-2-5-1 16,5-2-1-16,-1 3-3 0,5-1-5 15,2 1-10-15,-1 0-18 0,7 1-98 16,0 3-104-16,8 0-259 0</inkml:trace>
  <inkml:trace contextRef="#ctx0" brushRef="#br0" timeOffset="52280.77">1867 8269 444 0,'0'0'96'0,"0"0"2"16,0-3-80-16,0 3-6 0,0 0-2 16,0 0-2-16,0 0-1 0,0 0 0 15,6 0 1-15,-3 0 0 0,0 0 1 16,3 0 1-16,-2 0 0 0,5 6-1 16,-1-3 0-16,2 1-1 0,0-1-2 15,4-3-1-15,5 6-1 0,0-6-2 16,1 0 0-16,3 0-1 0,1-7 0 15,3 2-1-15,-1-1 1 0,-3 0-1 16,-1-1 0-16,-7 1 0 0,-2-1 0 0,-1 3 0 16,-5 0 0-16,-7 0 0 0,0 4 0 15,-7 0 0-15,-4 0 1 0,-3 9-1 16,-5-1 2-16,-3 5 0 0,-4 6 1 16,-1 4 0-16,1 5-1 0,3 2 1 15,1 1 0-15,7 1-2 0,3-2 0 16,8-4 0-16,4-1-1 0,11-5 0 15,5-3 0-15,6-7-1 0,5-2 0 16,7-8 0-16,5 0 0 0,1-10 0 0,-1-1 0 16,4-5 0-16,-6-7 0 0,-1-2 1 15,-6 2 0-15,1-5 0 0,-6-3 0 16,-1-1 0-16,-4 2 0 0,-2 1-1 16,-5 4 1-16,-4 0 0 0,-4 5 1 15,-5 6 0-15,-5 5 1 0,-4 9 1 16,-2 0 2-16,-3 9 1 0,1 2 1 0,0 5 0 15,-1 7 0-15,1 4-1 0,0 1-2 16,4-1 0-16,3 6-1 0,1 1 0 16,-1-3-1-16,6-5 0 0,6-2 1 15,3-3-1-15,1-5 0 0,4-3 0 16,2-9 0-16,7-4-1 0,3-3 0 16,1-7 0-16,1-2 0 0,4-4-1 15,-1-5 1-15,-2 0-2 0,2 0-2 16,-10-2-4-16,2 2-6 0,-6-2-12 0,-4 2-55 15,-2 1-47-15,-4 3-88 0,-5 4-199 16</inkml:trace>
  <inkml:trace contextRef="#ctx0" brushRef="#br0" timeOffset="53197.57">2823 8145 383 0,'16'-34'103'0,"3"2"3"16,1-4-39-16,-3-1-28 0,-2-1-8 0,-1 2-6 16,0 3-3-16,-4 2-4 0,0 8-2 15,-3 5-1-15,0 7 0 0,-2 6-2 16,-5 8-1-16,-5 10-3 0,-3 9-2 15,1 7 0-15,-5 8-2 0,-2 8-2 16,-1 5-1-16,-3 6-1 0,0 2 0 16,3 4-2-16,-6 3 0 0,5 1-2 15,0-7-1-15,3 0-1 0,1-12 0 16,2-7-1-16,3-11-1 0,3-12 2 0,4-5 0 16,0-7 0-16,-4-5 0 0,4-6 2 15,0-5 0-15,5-6 0 0,0-3 1 16,-1-7 0-16,-1-2 2 0,2-4 0 15,-5-3 0-15,2 2 0 0,-2 0 1 16,0 7-1-16,0 4 1 0,-6 4 0 16,6 6 1-16,-3 4-1 0,3 5 0 15,-5 4 0-15,5 0-1 0,6 4 1 16,1 0-1-16,0 2-1 0,5 3 1 0,2-1 0 16,0 0-1-16,5-2 1 0,0-1-1 15,2-1 1-15,6-4 0 0,6 0 0 16,0-6 0-16,6-3 0 0,2-1 1 15,-2-3 0-15,1-3-1 0,-2-1 1 16,-4 2-1-16,-1 1 0 0,-8 0 1 16,-4 3-1-16,-2 2 0 0,-10 2 0 0,1 2 0 15,-8 3 1-15,-2-3 1 0,-5 2 0 16,-2-2 2-16,-2 1 0 0,-5 4 1 16,-3-4 1-16,-2 4 0 0,-2 0 0 15,1 0 1-15,-5 7-1 0,2 2-1 16,-2 1 0-16,4 4-2 0,0 3 0 15,-2 1-2-15,9 3 0 0,-1 4 0 16,8 2-1-16,7 1 0 0,0 0 0 16,0-5-1-16,14-2 0 0,0-2-1 0,7-8 0 15,3-5 0-15,2-6 0 0,3-7 0 16,1-5 0-16,-1-7 1 0,2-4 0 16,-8 1 1-16,2 0-1 0,-7 3 1 15,-2 0 0-15,-4 6 1 0,-6 4 2 16,-6 3 1-16,3 6 0 0,-3-5 1 15,-8 10 0-15,2 3-1 0,-1 5 0 16,0 5-2-16,-5 3-1 0,5 6-1 0,1-1 0 16,4 1-1-16,2-2-2 0,5-3-2 15,2-4-2-15,6-7-2 0,1-6-1 16,2-5-1-16,7-9-1 0,3-6-1 16,3-4 1-16,4-3 1 0,1-3 2 15,2 3 1-15,-3 2 2 0,-4 4 3 16,-5 5 5-16,-8 4 2 0,-4 7 2 15,-7 0 0-15,-5 5 0 0,0 6-1 16,0 1-2-16,-5 1-3 0,5 0-4 0,-5 0-7 16,5-2-14-16,-4-3-96 0,4-1-97 15,0-7-244-15</inkml:trace>
  <inkml:trace contextRef="#ctx0" brushRef="#br0" timeOffset="53387.3">3829 7982 602 0,'-11'0'135'0,"2"4"0"0,-3 1-97 15,4 1-21-15,1 0-5 0,2 0-2 16,-1 2-4-16,0-1-4 0,6-3-4 16,0-1-5-16,0 1-9 0,0-4-12 15,9 0-15-15,-1 0-88 0,-3 0-5 16,3 3-83-16,-1 2-156 0</inkml:trace>
  <inkml:trace contextRef="#ctx0" brushRef="#br0" timeOffset="53680.71">3838 8231 500 0,'4'5'108'0,"-2"-5"1"0,7-4-89 0,2-6-8 16,3-5 1-16,6-1 0 0,3-7 0 15,4-2-3-15,1-3-2 0,3-1 0 16,3 1-2-16,-2-2-3 0,-4-2-1 15,-3-1-1-15,-9 6 0 0,-3 4 1 16,-7 5 2-16,-6 5 1 0,-10 5 1 16,-7 8 1-16,-4 8 2 0,-3 9 0 15,-3 2 1-15,-1 7-1 0,-3 6-1 16,5 8 0-16,6 1 1 0,0 6-1 16,7-1-1-16,-1 3 1 0,6 1 0 15,3-5-1-15,5-2 0 0,0-6-2 0,7-8 0 16,-1-4-2-16,10-9-1 0,2-9-3 15,8-7-6-15,1-4-8 0,10-7-13 16,4-7-12-16,5-6-100 0,-6-2-105 16,-2-1-252-16</inkml:trace>
  <inkml:trace contextRef="#ctx0" brushRef="#br0" timeOffset="53870.81">4344 7996 617 0,'0'0'127'0,"4"0"1"0,1-6-115 16,9 6-5-16,1-7 0 0,3 3 0 0,7-1-1 15,1-1 0-15,2 1-2 0,-2-1-6 16,2 1-7-16,-1 5-12 0,-3-5-12 16,-5 5-18-16,-6-4-84 0,-5 4-96 15,-5 0-223-15</inkml:trace>
  <inkml:trace contextRef="#ctx0" brushRef="#br0" timeOffset="54020.84">4340 8183 575 0,'-7'13'127'0,"7"-2"2"0,0-3-98 16,15-3-11-16,-1-5-4 0,8-7-3 16,6-2-4-16,8-1-2 0,0-3-8 15,4 0-13-15,2 0-22 0,3 2-98 16,-5 5-105-16,-2 0-264 0</inkml:trace>
  <inkml:trace contextRef="#ctx0" brushRef="#br0" timeOffset="54802.3">5076 8036 494 0,'-6'-4'111'0,"0"4"1"15,1 0-85-15,1-3-9 0,-1 3-3 16,10-5-5-16,-5 0-3 0,5-1-2 0,4 2-1 16,-2-2 0-16,3 0 1 0,3 0 2 15,-3 0 3-15,3 0 2 0,4 2 2 16,3-1 2-16,0 5-1 0,2 0-1 15,-1 5-3-15,-1 6-1 0,-1 3-4 16,-6 4-1-16,-5 2-2 0,-2 5-1 16,-6 0 0-16,0 2 0 0,0 1 0 15,-11 1-1-15,-4 0 1 0,-6 1 0 16,-2-1 0-16,-3 2-1 0,-1-4 0 16,-5-5 0-16,1-2 0 0,2-4 0 15,5-1 0-15,2-9-1 0,5-2 0 16,-2-4-2-16,11 0-2 0,0-4-4 0,8-1-5 15,0-6-7-15,3-4-10 0,3-2-12 16,4-2-92-16,9-1-99 0,1 0-237 16</inkml:trace>
  <inkml:trace contextRef="#ctx0" brushRef="#br0" timeOffset="55116.24">5479 8078 511 0,'0'0'108'0,"4"4"1"16,-4-4-90-16,0 4-15 0,4-4 0 0,-4 0 0 15,0 0-2-15,5-4 0 16,-5 0-1-16,4 0 1 0,-4-4-1 0,0 0 1 16,0 1 0-16,0-1 0 0,-7 0 0 15,1 3 1-15,-4 5-1 0,-3 0 1 16,-1 0 0-16,-6 8 1 0,1 5-1 15,-4 5 2-15,-1 3 2 0,4 4 3 16,1 3 2-16,-1 1 1 0,7 0 0 16,4 0 1-16,4-2-1 0,5-2-3 15,5-4-2-15,4-5-2 0,4-6-2 16,7-5-2-16,1-5-5 0,2-6-8 16,5-5-12-16,2-3-13 0,-4-1-95 0,1-1-101 15,2 1-242-15</inkml:trace>
  <inkml:trace contextRef="#ctx0" brushRef="#br0" timeOffset="55369.37">5876 8472 624 0,'-6'27'134'16,"-3"2"1"-16,-9 0-111 0,-1 5-13 15,-1 1-1-15,0-1-3 0,0-2-4 16,1-2-7-16,5-3-7 0,1-4-10 16,6-4-18-16,3-7-98 0,4-8-104 15,0-4-254-15</inkml:trace>
  <inkml:trace contextRef="#ctx0" brushRef="#br0" timeOffset="55632.71">5879 8131 690 0,'-15'8'144'0,"4"0"1"16,0-1-128-16,0-3-10 0,8 1-3 15,3-5 0-15,0 3-3 0,3-3 0 16,6-3-1-16,1-4 0 0,1 0 0 16,1-3 1-16,-1-1 0 0,1 1 2 15,-6-1 3-15,-4 3 2 0,-2 2-1 16,0 1 1-16,-2 5-1 0,-3 0-3 16,-6 9-7-16,1 0-13 0,-2 1-14 15,1 2-25-15,0 2-98 0,-7 0-114 16,11-2-267-16</inkml:trace>
  <inkml:trace contextRef="#ctx0" brushRef="#br0" timeOffset="56946.57">6834 7547 421 0,'0'-12'99'0,"0"4"2"0,0 2-69 15,0 1-3-15,0 5-6 0,0-5-4 16,-6 5-2-16,6 10-1 0,-5 3-1 15,-3 10-3-15,-5 12-1 0,-7 11-2 16,-5 13-1-16,-3 8 0 0,-4 1-2 16,-8 4 0-16,4-1 0 0,-1-6 2 15,4-6 0-15,5-9 1 0,2-7 1 16,1-5 1-16,9-8 0 0,3-8 1 16,1-5 0-16,1-10-1 0,3-2-1 15,2-5-2-15,2-8-1 0,1-2-3 0,-3-3-2 16,6-5-3-16,-2-3-4 0,2 0-2 15,0 0-2-15,3-2-5 0,2 2-5 16,2 1-5-16,3 3-8 0,0 3-11 16,0-2-88-16,-1 2-93 0,5 1-228 15</inkml:trace>
  <inkml:trace contextRef="#ctx0" brushRef="#br0" timeOffset="57220.75">6975 7626 467 0,'0'0'103'0,"-4"6"1"0,0 8-82 16,-3 3-2-16,-4 8 1 0,-3 9-2 16,-2 8-2-16,-4 7 2 0,-4 4 2 15,3-1 0-15,-3 0 0 0,3 0-2 16,3-6-2-16,3-6-2 0,7-3-3 15,3-7-2-15,5-6-4 0,11-5-3 16,3-11-3-16,5-3-4 0,4-10-5 16,4-8-9-16,4-4-9 0,-4-4-10 15,1-4-18-15,2 1-78 0,-5 1-90 16,-4 2-208-16</inkml:trace>
  <inkml:trace contextRef="#ctx0" brushRef="#br0" timeOffset="57424.08">6642 7810 488 0,'-26'-36'110'15,"7"0"5"-15,9 1-82 0,7 4-4 16,10 5-3-16,10 1 0 0,5 4 0 16,10 5-1-16,4 1-1 0,7 3-2 15,2 4-3-15,-1-3-3 0,6 5-4 16,-3 3-2-16,0-1-3 0,0 4-7 15,1 0-9-15,1 0-13 0,-1 0-20 16,-7 5-101-16,-3 0-109 0,-6 1-268 16</inkml:trace>
  <inkml:trace contextRef="#ctx0" brushRef="#br0" timeOffset="57990.18">7259 8168 282 0,'-6'0'88'0,"-1"0"8"0,4 0-29 16,-2 0-2-16,5 0-5 0,-5 4-11 16,5-4-8-16,0 0-6 0,0-6-7 15,0 3-6-15,0-4-5 0,0 0-6 16,6-1-4-16,-6-1-3 0,6 1 0 0,-1 0-1 15,-5 2 1-15,3 6 1 0,-3-4 3 16,0 9 0-16,-8 5 1 0,0 8 0 16,-8 6 0-16,-7 6-1 0,-3 6-1 15,0 4-3-15,-3 2-1 0,-1-2-1 16,8-2-5-16,2-6-4 0,7-3-9 16,2-7-12-16,11-7-13 0,0-5-96 15,6-10-102-15,2 0-245 0</inkml:trace>
  <inkml:trace contextRef="#ctx0" brushRef="#br0" timeOffset="58281.35">7263 8001 536 0,'-10'5'122'0,"-3"-2"1"16,6 2-91-16,4-1-12 0,3-4-6 15,0 6-3-15,0-6-6 0,3 0-3 16,3 0-1-16,1 0 0 0,4-4-1 16,-2 0 1-16,-2-3-1 0,4-1 1 0,-4 0 0 15,-5 1 1-15,-2 1 1 0,0 0 2 16,-2 2 2-16,-4 1 0 0,-3 3 1 16,-1 0 0-16,2 0 0 0,-4 0-4 15,5 0-2-15,0 5-7 0,1-2-9 16,6 2-11-16,0 1-19 0,0 1-89 15,7 1-100-15,-1 2-237 0</inkml:trace>
  <inkml:trace contextRef="#ctx0" brushRef="#br0" timeOffset="58768.66">7436 8172 477 0,'0'4'111'15,"-7"3"4"-15,2 4-81 0,3 4-3 0,-4 1 0 16,0 3 0-16,-6 7-6 0,-1 3-3 16,-1-2-5-16,0-2-3 0,3 2-5 15,-1-2-2-15,2-3-2 0,3-8-2 16,2-3-1-16,-2-2-1 0,7-5 0 16,-1-4-1-16,1 0-1 0,5-8 1 15,-1-1 1-15,6-6-1 0,-2-8 0 16,10-3 0-16,-3 1 1 0,3-2-1 15,0-2 1-15,0 3 0 0,2 0 0 16,-1 3 2-16,-1 6 2 0,-3 2 0 16,-1 4 2-16,-1 4 0 0,-1 7 0 0,-5 7 1 15,-4 6-2-15,-3 2-1 0,0 4-2 16,-3 7 0-16,-4 1 0 0,-1 3-1 16,-2-3-1-16,3-3-1 0,1-1-1 15,2-6-3-15,4-8-1 0,0-4-2 16,8-10-2-16,1-3-1 0,11-8-1 15,-1-2-1-15,8-3 2 0,4-1 1 16,-1 2 2-16,1 2 1 0,-5 4 1 0,-5 5 3 16,-2 5 3-16,-5 4 2 0,-4 0 1 15,-7 9 1-15,-3 4 0 0,5 3 0 16,-5 2 0-16,0 3-2 0,-5 1 0 16,2-2-1-16,3 1 0 0,-4-6-1 15,4-1-4-15,0-5-5 0,0-4-12 16,0-5-12-16,7 0-104 0,-1-11-106 15,3-2-263-15</inkml:trace>
  <inkml:trace contextRef="#ctx0" brushRef="#br0" timeOffset="59232.88">8041 8135 567 0,'-6'6'129'0,"-1"2"1"0,-3 8-77 16,0 4-38-16,-2 6-3 0,1 10 3 15,-6 8 0-15,1 6-1 0,-2 6 1 16,-2 1 1-16,-1 5-3 0,-2 0-2 16,-1-2-3-16,-1 1-3 0,1-3-2 15,4-2-1-15,0-3-2 0,2-6-1 16,6-7 0-16,1-10-1 0,3-6-1 16,2-9-2-16,0-6-3 0,6-9 0 15,0-5 1-15,6-8 0 0,1-12 0 16,4-10 2-16,0-14 0 0,7-12 0 0,6-8 0 15,0-12-3-15,5-8-1 0,1 3 0 16,3-3 0-16,3 10 1 0,1 9 3 16,-1 8 4-16,-2 13 3 0,-1 19 2 15,0 9 1-15,-3 10 1 0,-1 8 1 16,-6 6 1-16,-4 8 0 0,-9 5 0 16,-3 5 0-16,-7 3 0 0,-7 3 0 15,-8 0-1-15,-3 4 0 0,-6-2 0 16,-1-3-1-16,-1-4 0 0,2-3-2 0,0-5 0 15,4-4-1-15,0-6 0 0,5-4-2 16,1-4 0-16,3-1 0 0,1-2-1 16,5-2-3-16,-1 0-2 0,6-2-5 15,-5 0-6-15,5 4-4 0,0-1-8 16,6 1-11-16,1 0-8 0,0 3-94 16,4-2-98-16,4 1-240 0</inkml:trace>
  <inkml:trace contextRef="#ctx0" brushRef="#br0" timeOffset="59733.77">8693 7540 496 0,'0'-5'114'0,"0"5"4"15,0-3-81-15,0 3-6 0,0 0-1 16,0 3-1-16,-4 2-4 0,-6 2-2 16,-4 7-2-16,-4 3-3 0,-5 8-2 15,1 7 0-15,-5 5-2 0,-1 7-1 16,2 10-2-16,-1 7 0 0,1 2-1 15,-4 4 0-15,1 2-2 0,-1 1 0 16,2-2 0-16,6-3-2 0,3-5 0 0,8-4-2 16,5-8-1-16,6-6-2 0,13-5-1 15,0-10-4-15,4-5-6 0,-1-4-8 16,4-7-8-16,0-2-15 0,-3-3-11 16,-1-6-103-16,-3 5-108 0,-3-5-255 15</inkml:trace>
  <inkml:trace contextRef="#ctx0" brushRef="#br0" timeOffset="60450.11">8798 7997 475 0,'5'-18'107'15,"6"-1"3"-15,4 3-80 0,3 0-5 16,0 3 2-16,-1 4 1 0,2 5-3 16,-2 4-3-16,-2 0-5 0,-4 8-3 15,-2 4-3-15,-3 4-2 0,-6 3-2 16,0 6 1-16,-12 2-1 0,-5 2 2 16,-6 2 0-16,-6 0 0 0,-1-2 0 15,-7-1-1-15,1 0-2 0,0-6 0 16,1-4-3-16,7-3-1 0,2-6-3 0,5-5-5 15,6-4-4-15,8-10-4 0,7-1-6 16,2-3-5-16,10-1-4 0,7 0-6 16,3-1-7-16,5-2-89 0,0 3-91 15,0 2-226-15</inkml:trace>
  <inkml:trace contextRef="#ctx0" brushRef="#br0" timeOffset="60764.39">9076 7999 455 0,'0'0'109'0,"6"0"5"0,1-6-71 16,3 1-10-16,-2-3-4 0,9 0-3 16,-3-4-7-16,0 1-5 0,0-5-5 15,-2 5-3-15,-5-2 0 0,0 3 3 16,-7-1 1-16,0 4 3 0,-8 1 1 15,-4 6 1-15,-8 0-2 0,0 11 0 16,-6 6-4-16,-1 5-2 0,-5 7-1 16,4 7-1-16,-4 3-1 0,5 0 0 15,0 1 0-15,2 1-1 0,5-7 0 0,7-4-1 16,7-2 0-16,6-9-1 0,13-4 0 16,6-9-2-16,7-6-4 0,4-6-6 15,6-7-8-15,4-2-13 0,5-2-13 16,-4-2-98-16,0 4-105 0,-5 1-249 15</inkml:trace>
  <inkml:trace contextRef="#ctx0" brushRef="#br0" timeOffset="61040.49">9124 8457 482 0,'-23'31'119'16,"4"-1"3"-16,4-4-59 0,6-2-29 15,4-5-3-15,5-6-1 0,6-5-6 16,7-8-3-16,1 0-1 0,11-7-4 15,4-7-4-15,8-13-1 0,3-11-2 16,2-12-4-16,2-9-1 0,1-10-3 0,-3-7-2 16,-6-9-2-16,-6-4-1 0,-4 1 0 15,-6-3 0-15,-7 8 1 0,-7 4 2 16,-6 9 1-16,-5 12 1 0,1 11 1 16,-5 10 1-16,1 13-1 0,-5 6-1 15,6 5-1-15,-1 6-2 0,2 7-4 16,0 0-4-16,1 6-7 0,5 3-14 15,0 5-18-15,0 2-92 0,0 1-104 0,6 3-247 16</inkml:trace>
  <inkml:trace contextRef="#ctx0" brushRef="#br0" timeOffset="61354.31">9634 7993 574 0,'0'0'121'0,"9"0"0"0,9-5-104 15,7 5-6-15,3-6 1 0,0 3 0 16,5 3-3-16,-1-7 0 0,0 4-2 16,-6 0-1-16,-4 3-5 0,-2 0-4 15,-2 0-9-15,-5 0-15 0,-5 0-78 16,-4 0-24-16,-4 3-89 0,-9 0-188 16</inkml:trace>
  <inkml:trace contextRef="#ctx0" brushRef="#br0" timeOffset="61503.33">9556 8249 550 0,'6'7'115'15,"4"-1"1"-15,6-6-101 0,5 6-5 16,11-6 2-16,2 0 0 0,5 0-3 0,0 0 0 16,0 0-5-16,-4-5-10 0,2 1-12 15,-8 1-11-15,-2-2-95 0,-3 1-96 16,-4 0-235-16</inkml:trace>
  <inkml:trace contextRef="#ctx0" brushRef="#br0" timeOffset="62212.77">10515 7976 459 0,'0'-16'98'0,"6"0"0"0,2 0-81 16,5-2-4-16,7 0 1 0,4 1 4 15,3 5 3-15,0 3 1 0,1 5 1 16,-2 4 0-16,0 7-3 0,-6 5-3 16,-6 7-3-16,-2 4-1 0,-12 2 0 15,-7 2 0-15,-2 3 0 0,-10 1 1 16,-11-4 0-16,-2 4-1 0,-3-6-2 15,1 0-2-15,0-1-2 0,2-4-2 16,5 0-2-16,6-7-2 0,4-4-5 16,4-3-6-16,5-6-8 0,1-4-6 0,7-5-11 15,13-3-12-15,-1-2-93 16,8-5-97-16,6-2-234 0</inkml:trace>
  <inkml:trace contextRef="#ctx0" brushRef="#br0" timeOffset="62466.62">11069 7766 564 0,'-5'-5'134'16,"-1"5"4"-16,-2 0-90 0,-4 0-10 15,-2 5-1-15,-5 3-4 0,3 3-5 16,-8 7-2-16,1 4 0 0,0 6-1 16,-3 3-3-16,3 5-4 0,-3 1-1 15,0 0-3-15,2 1-3 0,3-1-2 16,1-1-2-16,7-5-2 0,5 1-2 15,8-6-2-15,0-3-4 0,13-5-4 0,1-6-6 16,12-5-9-16,0-7-10 0,3 0-8 16,3-5-7-16,-3-4-8 0,0-6-9 15,0 0 10-15,-5 1-96 0,-2-1-93 16,2 0-231-16</inkml:trace>
  <inkml:trace contextRef="#ctx0" brushRef="#br0" timeOffset="62697.74">11227 8028 471 0,'0'0'129'16,"-4"0"1"-16,-1 0-18 0,5 0-75 16,-3 4-9-16,3-4-7 0,-5 6-6 15,5-6-4-15,0 0-3 0,0 0-2 0,0 0-4 16,6 0-1-16,-1-6 0 0,2 2 0 16,-1 0 1-16,-3-6 2 0,2 3 5 15,-5 1 3-15,0-2 3 0,-5 5 0 16,0-1 0-16,-3 4-2 0,-2-4-1 15,-1 4-6-15,2 0-9 0,0 0-12 16,9 0-11-16,0 0-16 0,5 4-15 16,12-4-98-16,0 0-110 0,2 0-248 15</inkml:trace>
  <inkml:trace contextRef="#ctx0" brushRef="#br0" timeOffset="63100.95">11785 7936 649 0,'9'-11'142'0,"-3"-1"-1"16,0-2-110-16,1 1-12 0,-4-1 1 0,-3-2 3 15,0 3-2-15,-3 2 1 0,-6 1 0 16,-1 2-2-16,-4 5-4 0,-3 3-4 16,-6 8-4-16,-5 5-3 0,-5 5-3 15,0 8 0-15,-4 4-1 0,3 3-1 16,1 2 0-16,1 2-2 0,7 1-3 15,6-5-4-15,9-7-6 0,6-2-5 16,8-7-3-16,7-9-1 0,11-8-3 16,11-7-1-16,4-4 4 0,6-6 3 0,3-4 4 15,1-4 5-15,-4 0 2 0,-7 4 4 16,-8 1 8-16,-8 3 11 0,-11-1 6 16,-9 6 3-16,-5 6 2 0,-8 6 0 15,-7 0 0-15,-2 12-4 0,-2-1-8 16,-2 5-5-16,0 5-2 0,2 0-1 15,4 4-1-15,6 0 0 0,5-3 0 16,9 0-1-16,5-3-1 0,8-1-2 0,13-4-2 16,5-6-3-16,6-5-7 0,1-3-6 15,2 0-9-15,1-6-14 0,0-4-16 16,-6 0-96-16,-2-1-107 0,-3-4-255 16</inkml:trace>
  <inkml:trace contextRef="#ctx0" brushRef="#br0" timeOffset="64118.61">12826 7905 459 0,'0'0'110'0,"5"-6"5"16,-5 6-70-16,0-6-4 0,0 6-1 15,0-5-3-15,0 5-4 0,-10-4-1 16,-1 4-5-16,-6 0-5 0,-3-3-5 16,-6 3-4-16,-3 0-3 0,-3 5-3 0,-2 0-3 15,2-1-4-15,0 3-6 0,7 0-7 16,2 2-6-16,7-1-9 0,2 1-13 16,5 0-17-16,3-1-84 0,6-3-97 15,0-1-227-15</inkml:trace>
  <inkml:trace contextRef="#ctx0" brushRef="#br0" timeOffset="64847.42">13520 7861 535 0,'-9'-4'115'0,"-2"4"0"0,-2 0-91 15,-2 11-15-15,-4 3 1 0,-2 10 2 16,-5 6 0-16,0 12 0 0,-8 6 2 16,-3 8 0-16,1 9-2 0,-2 7-3 15,-1 3-2-15,1 5-2 0,1-3-2 16,4 0-1-16,4-5-1 0,6-11-1 16,1-9 0-16,4-8-1 0,1-7 1 15,5-7-1-15,3-13 0 0,2-5-1 16,1-5 0-16,6-14 1 0,6-6 0 15,1-13 0-15,6-10 0 0,7-10 0 16,1-15 1-16,4-10-2 0,11-10-2 0,1-7-1 16,9-3-1-16,5-2 0 0,0-1 1 15,5 7 0-15,2 9 1 0,-8 14 3 16,2 11 0-16,-9 13 1 0,-7 13 1 16,-5 16-1-16,-5 11 1 0,-5 8 0 15,-12 10 1-15,-4 8 0 0,-5 8 0 0,-12 5 3 16,-4 3 2-16,-9 1 2 0,0-2 5 15,-4-3 2-15,-3-4 2 0,-1-6 1 16,0-4-1-16,0-6-3 0,6-5-3 16,1-5-8-16,4-8-9 0,2 0-9 15,3-3-11-15,2-5-11 0,10-2-16 16,-1-4-93-16,6 2-101 0,0 2-237 16</inkml:trace>
  <inkml:trace contextRef="#ctx0" brushRef="#br0" timeOffset="65101.99">13909 8243 591 0,'-14'24'136'0,"-3"0"2"16,2-1-100-16,1 1-9 0,1-2-5 16,1-1-8-16,2-2-7 0,0-3-6 0,3-3-7 15,0 0-11-15,2-4-12 16,3-1-17-16,2-1-46 0,0-3-52 0,-4-4-91 16,4-7-196-16</inkml:trace>
  <inkml:trace contextRef="#ctx0" brushRef="#br0" timeOffset="65364.1">13911 8068 692 0,'-15'0'148'16,"0"0"1"-16,2 0-120 0,3 0-19 15,7 0-5-15,3 0-1 0,0 0-6 16,0 0-1-16,9 0-1 0,4 0-1 15,0-4 1-15,2 0 0 0,3-2 2 16,-4 1 1-16,-1-1 2 0,-3 1 5 16,-6 1 1-16,-4 0 2 0,0 4-1 0,-7 0 1 15,0 0-1-15,0 0-4 0,-6 0-10 16,4 0-12-16,-2 6-13 0,1-1-21 16,5 1-101-16,0 1-115 0,5 2-268 15</inkml:trace>
  <inkml:trace contextRef="#ctx0" brushRef="#br0" timeOffset="65847.64">14069 8240 546 0,'-3'13'118'16,"3"6"2"-16,-9 0-97 0,5 2-4 15,-1-1 1-15,0 2-1 0,-2-1-3 16,1 1 0-16,3-4-3 0,-3-5-4 0,1-2-2 15,3-3-3-15,2-2-2 0,0-6-2 16,0 0-3-16,0 0 0 0,2-10-1 16,4-2-2-16,2-3 0 0,2-4 0 15,3-6 2-15,2 3 1 0,0-2 0 16,4 4 2-16,2 2 1 0,1 2 2 16,-5 3 1-16,3 7 1 0,-3 2 1 15,-1 4 2-15,-3 0 1 0,-2 4 0 16,-2 0 0-16,-3 5 1 0,-2-3-1 0,-4 5 0 15,0 3 0-15,-5 1-2 0,-1-1 0 16,-3 0 0-16,-1 0-3 0,2-4-2 16,1-2-5-16,1-4-5 0,6-4-4 15,0 5-2-15,9-5 0 0,7-6-3 16,1-1 0-16,2-4 3 0,4-2 5 16,-1-1 4-16,-1 0 0 0,-2 1 4 15,-5 3 5-15,-1 5 5 0,-6 0 4 16,3 5 2-16,-8 5 3 0,-2 7 0 0,0 0 0 15,-6 4-3-15,-1 3-2 0,1 2-3 16,-1 2-2-16,1-2-3 0,3-4-1 16,-2-2-2-16,5-2-6 0,0-2-9 15,6-7-10-15,2-4-17 0,5-4-102 16,2-7-111-16,3-2-265 0</inkml:trace>
  <inkml:trace contextRef="#ctx0" brushRef="#br0" timeOffset="66277.5">14662 8256 549 0,'-11'10'122'16,"-2"4"1"-16,-2 9-84 0,-3 8-21 0,-3 9 1 16,0 5 1-16,-5 8-3 0,-5 7 1 15,3 1 0-15,-4 1-3 0,3 3-3 16,-1-2-3-16,7 0-2 0,-2-5-2 15,1-8-2-15,8-4 0 0,2-9-1 16,1-6 0-16,2-9-1 0,3-6-1 16,2-4-3-16,1-5-3 0,5-3-1 15,0-4-1-15,0-8-1 0,5-5 0 16,1-5-1-16,6-10 0 0,3-12 0 16,3-10-3-16,9-10-5 0,5-11-1 0,4-4 0 15,2-9 1-15,-2 2 2 0,7 0 5 16,-1 7 5-16,0 8 6 0,-3 12 4 15,0 9 4-15,0 14 1 0,-2 9 2 16,-6 16 2-16,-3 7-1 0,-5 7 0 16,-6 8 0-16,-7 7 0 0,-6 4-1 15,-4 8 2-15,-11-1 1 0,1 2 2 16,-8 2 1-16,-3-5 0 0,-3-5 1 0,-3-2-1 16,-1-7-1-16,1-4-4 0,2-3-2 15,4-6-6-15,2-5-7 0,3 0-9 16,5-7-12-16,2-7-13 0,6-3-15 15,-2-6-102-15,5-1-110 0,5-3-258 16</inkml:trace>
  <inkml:trace contextRef="#ctx0" brushRef="#br0" timeOffset="67522">15116 7974 488 0,'-6'4'103'0,"6"-4"1"0,-4 0-92 15,4 0-4-15,0 0-2 0,0 0 0 16,4-6-3-16,2 6-1 0,0-5 0 15,-1-1 1-15,7 1 0 0,-2-2 1 16,-1-1 2-16,-1 0 4 0,-2 3 3 16,-3-1 3-16,-3 0 3 0,0 3 2 15,0 3-1-15,-6-6-1 0,-1 6-3 16,1 0-2-16,2 0-4 0,1-3-3 0,-3 3-2 16,6 0-1-16,-4 0-1 0,4 0-1 15,-5 0-3-15,5 0-6 0,0 0-11 16,-5 0-16-16,5 0-99 0,-3 5-105 15,3-1-260-15</inkml:trace>
  <inkml:trace contextRef="#ctx0" brushRef="#br0" timeOffset="67944.66">15507 7972 419 0,'16'-11'100'16,"0"-1"3"-16,-5-5-58 0,1 3-16 15,-1-4 0-15,-2 0 2 0,-2-1-1 0,-2 1-2 16,-5 0 0-16,5-1-1 0,-5 6-2 16,-8 0-1-16,-1 3-3 0,-3 6-4 15,-6 4-2-15,-2 0-3 0,-6 16-3 16,-1 0-3-16,-5 8-3 0,2 10-1 16,0 1-1-16,3 4 0 0,1 1 0 15,8-5 0-15,4 1-1 0,7-7 0 16,7-4-1-16,0-7-1 0,13-5-1 15,6-6 0-15,8-7 0 0,4 0 0 16,4-11 0-16,-2-5 1 0,3 0 2 0,-2-7 0 16,-4 1 0-16,-7-1 0 0,-7 0 1 15,-3 4 2-15,-6 5 4 0,-4 2 3 16,-3 5 1-16,0 1 0 0,-7 6 1 16,2 10-2-16,0 3-1 0,-4 3-4 15,2 8-2-15,0 1-3 0,2 7 2 16,1 0-1-16,4 1 0 0,0-3 0 15,6-2 0-15,4-1-3 0,2-9-1 0,6-5-1 16,5-6-5-16,4-7-10 0,5-13-12 16,4 0-16-16,-2-8-105 0,3-1-113 15,-2-3-278-15</inkml:trace>
  <inkml:trace contextRef="#ctx0" brushRef="#br0" timeOffset="69036.62">16670 7875 460 0,'0'0'119'0,"0"-7"6"0,-4 7-57 16,0-5-24-16,-3 5-5 0,-4-6-2 15,-3 6-5-15,-2 0-5 0,-6 0-3 16,-5 6-3-16,-4 0-1 0,-8 3-3 16,-4 1-4-16,0 1-2 0,-4-5-3 15,3 2-2-15,2-3-1 0,5-1-5 16,8 0-8-16,9-4-9 0,4 0-13 0,9 3-16 15,7-3-13-15,7 0-96 0,7-5-105 16,5-1-241-16</inkml:trace>
  <inkml:trace contextRef="#ctx0" brushRef="#br0" timeOffset="69427.11">16995 7861 460 0,'-7'0'110'0,"1"0"3"0,2 0-65 16,4 0-20-16,-5 0-5 0,5 0-5 0,0 0-5 15,7-4-5-15,1 0-1 16,5-2-3-16,1-3-1 0,3 3 1 0,1-1 2 15,3 7 1-15,-4 0 2 0,2 7 0 16,-5 6 1-16,-1 5 0 0,0 5-1 16,-7 4 0-16,-1 2-1 0,-10 3-1 15,-1 1 1-15,-9 1 1 0,-3-3 2 16,-4-2-1-16,-9-2 1 0,1-4-1 16,-3 0-1-16,-3-6-2 0,2-4-2 15,0-2-1-15,3-4-3 0,8-7-1 0,3 0-5 16,7-9-3-16,7-1-3 0,6-4-6 15,7-3-8-15,7 0-11 0,6-2-10 16,6 1-93-16,7-3-101 0,0 3-241 16</inkml:trace>
  <inkml:trace contextRef="#ctx0" brushRef="#br0" timeOffset="69699.78">17431 7897 442 0,'0'-8'103'16,"0"1"5"-16,0 0-72 0,0 0 1 0,0 2 1 15,-6-1 1-15,0 3-1 0,-3 3 0 16,-3 0-2-16,-3 6-4 0,-5 6-4 16,-4 5-3-16,-3 3-2 0,0 4-4 15,1 3-2-15,-2 3-3 0,3-1-1 16,5 1-3-16,6-4-3 0,2 2-3 15,12-7-2-15,5-1-4 0,8-4-5 16,6-4-6-16,7-5-7 0,8-7-9 16,8 0-10-16,1-3-12 0,1-4-10 15,0-2-90-15,-4-2-100 0,-5-4-234 16</inkml:trace>
  <inkml:trace contextRef="#ctx0" brushRef="#br0" timeOffset="70198.36">17667 7354 377 0,'0'-5'102'0,"2"0"6"16,-2 0-36-16,0-2-21 0,6 3-5 0,-6 0-4 15,7-3-5-15,1 0-5 0,2 1-4 16,3-1-4-16,1 0-3 0,1 2-3 16,5 2 2-16,1-1 0 0,2 4 1 15,-2 0-2-15,-1 0-2 0,0 7-2 16,0 0-3-16,-7 5-4 0,1 2-3 15,-8 4-2-15,-6 3 0 0,-6 4 0 16,-8 2 0-16,-7 0 0 0,-5-3 0 0,-6 1 1 16,-3-2 0-16,-3-1-1 0,5-1 1 15,1-1-1-15,5-5 0 0,6 3 0 16,2-3-2-16,10-2-1 0,4-1-2 16,5-2 0-16,7-1 0 0,6 0-1 15,7 0 0-15,6-1 1 0,2 2 0 16,6-2 1-16,4 1 0 0,0-3 0 15,-3 0 1-15,2-3 0 0,-7 1-1 16,-4-4-1-16,-1 0-3 0,-6 0-6 0,-6 0-7 16,-4 0-9-16,-4-5-10 0,-5 5-13 15,2-8-108-15,-4 5-113 0,-4 3-268 16</inkml:trace>
  <inkml:trace contextRef="#ctx0" brushRef="#br0" timeOffset="70746.89">18548 7929 359 0,'5'0'95'0,"-2"-3"5"16,1 3-27-16,0-4-32 0,-1 4-3 15,1 0 0-15,0-4-2 0,0 4 0 16,1 0-2-16,-5 0-2 0,3 0-1 0,-3 0-3 16,0 0-2-16,-3 0-3 0,-7 4-3 15,-6 0 0-15,-6 2-1 0,-6 3-2 16,-8 2-5-16,-4 0-1 0,-5-2-2 15,-1-1-1-15,0 0-4 0,3 0-3 16,2-1-3-16,6-1-2 0,4 1-4 16,5 1-3-16,7-2-5 0,4-1-5 15,3-2-5-15,6-3-3 0,1 5-3 16,5-5-2-16,0 0-2 0,0 0-2 16,9 0-6-16,-2 0-89 0,4-5-91 0,4-2-229 15</inkml:trace>
  <inkml:trace contextRef="#ctx0" brushRef="#br0" timeOffset="71013.71">18377 7688 523 0,'-12'8'120'16,"-2"3"3"-16,1 7-78 0,-2 8-21 0,-4 4 1 16,4 7 1-16,-4 1-2 0,1 3-2 15,2 1 0-15,-1 1-4 0,1-5-5 16,3 0-3-16,0-3-4 0,2-4-4 16,3-6-7-16,2-2-5 0,6-4-6 15,-5-4-12-15,5-4-14 0,0-3-102 16,6-4-106-16,0-1-258 0</inkml:trace>
  <inkml:trace contextRef="#ctx0" brushRef="#br0" timeOffset="71958.16">19192 7803 499 0,'-4'-15'108'0,"-1"4"-1"0,-2 8-87 16,-4 9-8-16,-2 11-4 0,-6 10 1 15,-3 12 2-15,-5 11 3 0,-6 9 1 16,-4 12 3-16,-10 10 1 0,4 8-1 15,-6-2-4-15,0 1-2 0,1 0-1 16,2-1-3-16,6-7-2 0,8-10-2 16,6-13 0-16,7-6 0 0,7-8-2 15,2-12-1-15,6-8-1 0,4-7-2 16,0-8 1-16,6-8 0 0,2-11 0 16,3-10 1-16,3-7-1 0,7-16 1 15,4-8-1-15,7-8-2 0,2-11-1 0,4-10-3 16,2-2-1-16,2-5 0 0,0 1 1 15,0 0 0-15,-1-3 2 0,-2 12 1 16,-1 7 2-16,-4 9 2 0,-1 12-1 16,-3 10 1-16,-1 10-1 0,-1 16 1 15,-5 8-1-15,-4 13 0 0,-2 6 0 16,-5 8 0-16,-2 6 2 0,-8 3 1 0,-2 2 1 16,0-1 2-16,-4-4 1 0,-6-2 1 15,-3 0 1-15,-4-1-1 0,-4-3 0 16,-1-2-1-16,-5-2-1 0,1 0-2 15,-4-2 0-15,3-4-1 0,1-5-1 16,0-6 0-16,3 0-2 0,2 0-3 16,2-3-4-16,5-1-8 0,2-3-10 15,8 0-12-15,4 0-94 0,0 3-98 0,6-2-238 16</inkml:trace>
  <inkml:trace contextRef="#ctx0" brushRef="#br0" timeOffset="72333.31">19460 8282 533 0,'-23'14'118'0,"-2"3"1"0,0 4-92 15,1 6-11-15,1 0-3 0,5 1-3 16,1-1-5-16,4-2-1 0,2-2-3 16,5-5-3-16,6-3-10 0,0-1-16 15,0-5-94-15,9-5-97 0,5-4-244 16</inkml:trace>
  <inkml:trace contextRef="#ctx0" brushRef="#br0" timeOffset="72578.49">19575 8088 580 0,'-14'0'126'15,"1"5"1"-15,-2-1-103 0,4 0-8 16,2 2-1-16,-1-2 0 0,3 1-5 16,3-2-2-16,4 2-2 0,0-5-1 0,4 2-3 15,3-2 0-15,0 0-1 16,-1 0 3-16,-2 0 1 0,1-2 3 0,-5-3 1 15,4 5 0-15,-4-4-1 0,0 4-2 16,-4-5-4-16,1 5-10 0,-2 0-11 16,5 0-18-16,-7 0-10 0,4 3-95 15,-5 6-105-15,2-2-241 0</inkml:trace>
  <inkml:trace contextRef="#ctx0" brushRef="#br0" timeOffset="73115.21">19628 8389 451 0,'-7'17'104'0,"-4"2"2"0,2 2-50 15,-4 2-38-15,-2-1 2 0,0 0 1 16,0-3 1-16,-3-1-2 0,5-5 0 0,0-2-4 16,4-5-5-16,3 1-4 0,4-4-4 15,2-3-2-15,0 0-1 0,5 0 0 16,4-10 0-16,4 0 0 0,1-3 0 15,3-3 1-15,2-3 0 0,3-4-1 16,0 0 1-16,-1 2 0 0,0 2 0 16,-1 1 2-16,-3 6 0 0,2 3 3 15,-5 6 0-15,-1 3 0 0,-4 0 1 16,0 11 0-16,-5 0-2 0,-4 4 0 16,0 3-2-16,-10 1-1 0,1 1 0 15,-2-1-1-15,0 0 1 0,3-4-1 0,-1-3-2 16,5-3-2-16,4-4-1 0,7-5 0 15,6 0-1-15,0-6 1 0,7-1-1 16,6-1 2-16,1-2 2 0,0 2 1 16,2 0-1-16,-5 2 1 0,1 1 2 0,-4 5-1 15,-3 0 1-15,-5 0 1 0,-4 4-1 16,0 2 0-16,-5 1 0 0,-4 2 0 16,0-1-1-16,0 0 1 0,0 2-1 15,-4-3 0-15,4-1 1 0,-4-1-2 16,4-5 0-16,8 3 0 0,-2-3 0 15,4-4 0-15,5-4 0 0,-1 0-1 16,1-3-1-16,2-2-2 0,-1 0-2 16,-3-2-1-16,1 4 0 0,-2-2 0 15,-1 3-1-15,-3 2 1 0,-4 3 0 0,0 1-2 16,-4 4-7-16,0-4-8 0,0 4 67 16,0 0-168-16,-7 0-106 0,5 4-283 15</inkml:trace>
  <inkml:trace contextRef="#ctx0" brushRef="#br0" timeOffset="73758.78">19873 8582 344 0,'-13'0'96'0,"-4"0"3"0,1 0 2 0,2 0-71 16,0 0-6-16,2 0-1 0,0 0-1 15,7 0-2-15,1-6 0 0,4 6-3 16,-5-6-2-16,5 0-1 0,5-1-1 16,0 1 0-16,3-1 0 0,4-1-2 0,3-2 1 15,0 1-2-15,3-1-1 0,-1 3-1 16,-3 0-2-16,1 1-1 0,-7 2 0 15,-1 4-1-15,-2 0 1 0,-5 8 0 16,0 0 1-16,-5 2 0 0,-1 1 1 16,1 2 1-16,-3 0-1 0,0 1 0 15,2-2-2-15,0-3-1 0,6 1-1 16,0-1-2-16,0-3-3 0,11-2-3 16,4-4-7-16,4 0-11 0,4 0-14 15,4-6-25-15,3 2-80 0,-1-1-100 16,1-2-231-16</inkml:trace>
  <inkml:trace contextRef="#ctx0" brushRef="#br0" timeOffset="74222.96">20217 8389 493 0,'0'0'105'0,"-6"0"3"0,4 6-86 15,-3 6-1-15,-1 6 1 0,-5 6 3 16,-5 5 1-16,-1 11 1 0,-5 5 1 16,-5 4-3-16,-6 7-3 0,-1 4-2 15,-4 5-4-15,-3-2-2 0,4-1-4 16,1-4-3-16,3-4-3 0,4-8-2 16,6-6-1-16,2-7 0 0,8-7-1 15,3-5 0-15,0-4-1 0,4-4-1 16,2-3 0-16,4-10-1 0,4 0 1 0,2-14-1 15,4-3-2-15,4-7-1 0,6-11-2 16,6-11-2-16,9-11-2 0,3-7-2 16,5-8-2-16,6-9-1 0,2-7 1 15,1-3 2-15,0 5 2 0,-4 7 3 16,2 10 1-16,-3 14 3 0,-5 11 4 0,-1 18 0 16,-2 10 2-16,-7 16 1 0,-5 0 2 15,-10 18 1-15,-9 3 1 0,-8 8 0 16,0 3 2-16,-12 3 0 0,-4 5 2 15,-8-4 1-15,-4-3 0 0,-3-6 2 16,2-7 0-16,-2-3-1 0,2-6-1 16,5-3-4-16,4-8-6 0,7 0-6 15,2 0-10-15,2-11-12 0,7 1-12 16,2-5-100-16,2-4-104 0,7-1-250 0</inkml:trace>
  <inkml:trace contextRef="#ctx0" brushRef="#br0" timeOffset="75220.33">20926 7967 520 0,'-10'-4'128'15,"0"-2"2"-15,2 2-61 0,0 0-39 16,3 4-6-16,5 0-5 0,-2 0-6 0,2 0-3 16,-4 7-2-16,4-2-2 0,0 3-2 15,0 1-2-15,0-1-2 0,0 3 0 16,0-4-3-16,0 0-1 0,0 0-1 15,6-3-2-15,-6-4 1 0,4 3 0 16,-4-3 2-16,4 0 1 0,-4 0 4 16,0-5 2-16,0 5 2 0,-3 0 3 15,-2-3 0-15,-2 3 1 0,-4 0 0 16,1 3 0-16,-2 2-1 0,0-5-2 0,-1 6-1 16,6-2-1-16,1-1-1 0,3 3-1 15,3 0-3-15,0-3-2 0,0 1-1 16,6 0 0-16,0-4-2 0,3 0 0 15,3-5 1-15,0-2 0 0,-2 1 2 16,2-3 1-16,-4 0 1 0,-2 2 0 16,-1-1 1-16,-5 2 0 0,0 2-5 15,0 0-7-15,-5 4-13 0,-2 0-12 16,-5 5-101-16,-1 1-107 0,3 4-257 0</inkml:trace>
  <inkml:trace contextRef="#ctx0" brushRef="#br0" timeOffset="76251.48">21240 7863 427 0,'0'0'102'16,"0"0"3"-16,0 0-62 0,-4 0-14 0,4 0-6 15,0 0-3-15,-7 0-6 0,7 0-2 16,0 0-4-16,0 0-3 0,0 0 0 16,0 0-1-16,0 0 0 0,0 0 2 15,0 0 1-15,-2 0 1 0,2 0 1 16,0 0 0-16,0 0 0 0,0 0-1 16,0 0-1-16,0 0-1 0,0 0-1 15,0 0-1-15,0 0-1 0,0 0-1 16,0 0 0-16,0-5-1 0,2 2-1 15,5-2 1-15,0-2-1 0,6-2 1 0,1 0 0 16,5 2 0-16,2-4 0 0,4 5-1 16,-1 2 2-16,-1 4 1 0,2 0 1 15,-4 6 2-15,0 4 1 0,-5 6 1 16,-7 5 0-16,-1 7 1 0,-8 3-1 16,-3 2-1-16,-9 3-1 0,-3 0-1 15,-9 1-1-15,-3-4 1 0,-5 1 0 16,-1-3 0-16,0-4 0 0,-3 0 0 0,-2-5 1 15,10-3-1-15,-3-1 0 0,5-5-1 16,4-5-2-16,1-3 0 0,4-2-1 16,4-3-1-16,3 0-2 0,1-10 0 15,6 4-3-15,3-5-3 0,0-2-4 16,8-2-3-16,0-1-5 0,5 0-6 16,4 0-7-16,-1 2-8 0,3-2-32 0,2 3-61 15,2 0-89-15,-2 2-202 16</inkml:trace>
  <inkml:trace contextRef="#ctx0" brushRef="#br0" timeOffset="76631.14">21718 7905 519 0,'0'0'109'0,"0"0"0"0,0 0-89 15,5 0-16-15,-2 0-2 0,2 0 0 16,3 0 0-16,-1-6-1 0,4 1 1 16,-2-1-1-16,1-1 1 0,-3-2-1 0,0-2 0 15,-7-1 1-15,0-1 2 0,0 2 1 16,-8-1 3-16,0 2 2 0,-1 1 2 16,-4 3 1-16,2 6 1 0,-4-4 0 15,-3 4-1-15,0 11-2 0,-1 4-1 16,-5 4-2-16,2 8-1 0,-6 6 0 15,-2 4 0-15,1 4 1 0,-2-2 0 16,6-1 1-16,3 0 3 0,3-5 2 0,7-3-1 16,12-3 0-16,5-2-1 0,13-4-1 15,4-6 0-15,9-7-4 0,8-8-3 16,4-5-4-16,4-6-8 0,-1-4-10 16,0-6-14-16,-2-2-6 0,-4-1-112 15,-10 0-114-15,-6 0-268 0</inkml:trace>
  <inkml:trace contextRef="#ctx0" brushRef="#br0" timeOffset="78412.39">1724 10026 490 0,'-7'0'112'0,"1"0"2"0,2-5-81 0,4-1-9 15,-7-5-3-15,4-4-2 0,-1-3-2 16,-2-2 0-16,0-1 0 0,-7 0 0 16,2-1 0-16,-5 4 1 0,-3 5 1 15,-1 3 0-15,-1 7-3 0,-4 3-3 0,4 11-1 16,-1 9-2-16,3 9-3 0,4 6-2 15,0 6-2-15,6 1-1 0,1 0 0 16,8-2-1-16,0-6 0 0,8-8 0 16,4-5-1-16,4-9 0 0,7-8-1 15,4-8 1-15,5-10 0 0,2-9 0 16,1-12-1-16,5-13 1 0,0-9 0 16,-1-7 0-16,-2-10 0 0,-1 0-2 15,-6-4 0-15,-6 0-1 0,-5 5 0 16,-5 1 0-16,-1 8-1 0,-7 9 1 15,-6 9 0-15,3 12 0 0,-3 10-1 0,-6 13 1 16,0 19 1-16,-5 12 0 0,-1 18 0 16,-3 9 2-16,2 13 3 0,-4 15 2 15,-2 8 2-15,0 4 2 0,2-1 2 16,3-5 2-16,2-9 2 0,4-6 0 16,8-11-1-16,0-12 0 0,8-10-3 15,4-10-2-15,3-9-5 0,3-5-11 0,2-9-13 16,1 0-11-16,1-7-19 0,2-1-56 15,3 0-55-15,-1 0-103 0,0 0-213 16</inkml:trace>
  <inkml:trace contextRef="#ctx0" brushRef="#br0" timeOffset="79194.83">2719 9362 528 0,'-8'6'112'0,"-2"7"0"16,1 7-88-16,-4 10-17 0,0 7 0 16,-7 7 1-16,-5 6 0 0,0 8 0 15,-4 3-1-15,2-2 0 0,0 2-2 16,0 0 0-16,2-6 1 0,5-8 0 16,2-4 1-16,3-10 1 0,-1-8-1 15,0-8 1-15,3-6-1 0,-1-7-1 16,1-4-2-16,0-6 0 0,-1-4-1 15,2-2-1-15,-1-7-1 0,5-3-1 16,2-5-4-16,2 0-7 0,4-6-11 0,9-1-16 16,-1-1-92-16,10 1-100 0,1 0-242 15</inkml:trace>
  <inkml:trace contextRef="#ctx0" brushRef="#br0" timeOffset="79421">2799 9522 468 0,'-15'18'105'16,"-6"5"5"-16,-2 11-75 0,1 6-5 15,-3 5 2-15,-1 7 2 0,2 3 1 16,1 2-1-16,4-2-1 0,5-6-4 16,4-6-6-16,10-7-5 0,0-8-3 0,15-7-5 15,1-6-4-15,8-8-5 16,-2-7-8-16,9 0-7 0,-3-7-7 15,2-5-9-15,-3 0-13 0,-4-2-16 0,1-1-84 16,-8 0-95-16,2-3-225 16</inkml:trace>
  <inkml:trace contextRef="#ctx0" brushRef="#br0" timeOffset="79617.5">2511 9696 462 0,'-28'-39'118'16,"11"-4"5"-16,0 1-49 0,9 2-32 15,6 2-3-15,2 4-1 0,9 3-3 16,4 3-3-16,8 7-2 0,6 4 1 16,11 5-3-16,3 1-4 0,9 3-5 15,2 2-2-15,-3 1-4 0,4 5-5 16,-7-4-11-16,0 4-14 0,-6 0-12 16,-3 0-16-16,-8 5-8 0,-2 1-110 0,-2-1-117 15,-12 2-263-15</inkml:trace>
  <inkml:trace contextRef="#ctx0" brushRef="#br0" timeOffset="80023.57">3168 9901 511 0,'-13'6'122'0,"-1"6"2"16,0 3-72-16,-2 2-25 0,7 0-8 15,1 2-8-15,-2-2-8 0,7-3-10 16,3 0-12-16,0 1-13 0,8-3-93 15,0-5-99-15,2-3-238 0</inkml:trace>
  <inkml:trace contextRef="#ctx0" brushRef="#br0" timeOffset="80270.11">3275 9643 580 0,'-19'3'138'0,"-2"1"3"0,3 0-84 0,3 2-24 16,6-1-8-16,-1-1-2 0,4-4-6 16,4 5-6-16,2-5-2 0,0 0-1 15,2-5-3-15,3-1-2 0,2 0-1 16,0-1 0-16,-1 0 0 0,0 1 0 16,-4-1-2-16,-2 2-4 0,5 5-8 15,-5-4-10-15,0 4-9 0,0 0-14 16,5 9-14-16,-5-1-91 0,0 5-102 15,0 4-231-15</inkml:trace>
  <inkml:trace contextRef="#ctx0" brushRef="#br0" timeOffset="80811.83">3408 9893 555 0,'-6'6'121'0,"4"-2"1"16,-4 5-97-16,1 3-9 0,3 1-2 15,-4 1 0-15,1 3-2 0,2 2-2 16,-3-1 0-16,0-2-2 0,0-1-1 16,4-2-3-16,-3-3 0 0,0-1-1 15,2-2-2-15,-3-1 1 0,4-3-2 16,2 1 1-16,-5-4-1 0,5 5-1 16,0-5 0-16,0 0 0 0,0 0 0 0,0 0 0 15,0-6 0-15,5 1 1 0,-3-1-1 16,5 0 2-16,-1-4-1 0,0-1 0 15,2-4 1-15,0-1-1 0,3-3 0 16,1-2 0-16,2 0 1 0,0 1-1 16,0 1 1-16,4 1 0 0,3 1 2 15,0 4 2-15,2 3 1 0,0 6 0 16,2 4 2-16,-3 0-1 0,1 6 0 16,-7 3-1-16,-3 5-1 0,0 4-1 15,-10 3-1-15,-3 2 0 0,0 2 0 0,-4-2-1 16,-4 0 0-16,-2-3-1 0,4-5 1 15,3-5-2-15,-1-2-1 0,4-8 0 16,0 0-1-16,6-9 0 0,7-4-1 16,1-5-1-16,5-5 0 0,1-3 1 15,5 0 1-15,-2 0-1 0,1 3 1 16,-3 3 1-16,-1 2 1 0,-1 6 1 16,-3 8 1-16,-5 4 0 0,0 4-1 15,-9 9 1-15,-2 5 0 0,0 6 0 0,-7 2-1 16,-1 4 0-16,-4-2 0 0,-3 2 0 15,2-2 0-15,-1-2-1 0,2-6-4 16,1-2-7-16,4-5-19 0,7-4 21 16,0-5-133-16,0-4-112 0,13 0-285 15</inkml:trace>
  <inkml:trace contextRef="#ctx0" brushRef="#br0" timeOffset="81231.38">4078 9865 560 0,'-9'13'130'0,"-8"2"1"0,6 9-63 16,-1 4-51-16,-1 5-2 0,-2 7 2 0,-3 4-1 15,3 6-2-15,-4 2-1 0,0 6-1 16,-1 4-4-16,1 1-2 16,4-3-3-16,-4 0-1 0,2-5-1 15,0-3 0-15,-1-9-1 0,3-9 0 0,1-7-1 16,2-5-1-16,5-8-3 0,2-7 0 15,5-7-1-15,0-13-1 0,6-7-1 16,4-6-2-16,1-15 0 0,5-12-2 16,0-12-5-16,5-10-4 0,2-6-1 15,-1-7 0-15,3-2 1 0,1 2 3 0,5 10 5 16,6 9 9-16,2 13 9 0,1 10 6 16,3 13 4-16,-4 12 1 0,-4 11 2 15,-10 10 0-15,-8 10-2 0,-6 11-2 16,-11 5-1-16,0 6 0 0,-8 7 0 15,-6 2 0-15,-3 0 1 0,-9-4 1 0,-5-3 0 16,-2-7-1-16,0-4-2 0,2-5-2 16,4-6-3-16,3-8-6 0,6-4-8 15,9 0-10-15,3-9-11 0,1-1-13 16,5-3-15-16,0 1-97 0,0 1-105 16,9-1-245-16</inkml:trace>
  <inkml:trace contextRef="#ctx0" brushRef="#br0" timeOffset="81913.96">1936 10337 445 0,'-17'0'115'0,"7"3"2"0,0-3-42 16,0 6-40-16,3-6-6 0,1 3-4 15,2-3-4-15,-1 0-5 0,5 0-3 16,0 4-1-16,0-4-3 0,9 4-1 16,0-1-2-16,9 0 1 0,4 2-1 0,4-1 1 15,9 2 0-15,10-2 0 0,5 1 3 16,10-1 2-16,9-1 3 0,11-3 3 15,20 0 1-15,10-3 1 0,11-2-1 16,18-6-3-16,6-2-3 0,12 1-4 16,1-1-3-16,-5-2-1 0,-6 3-1 15,-2-3 0-15,-5 4-1 0,-12 3 0 16,-11 0 1-16,-18-2-2 0,-13 3 1 0,-12 0-1 16,-16 1 1-16,-20 0 1 15,-10 3 1-15,-12-1 0 0,-12 4-2 0,-4 0-5 16,-15 7-15-16,-8-2-15 15,-5 4-18-15,-6-1-27 0,-5 0-92 0,-1 1-116 16,3-4-250-16</inkml:trace>
  <inkml:trace contextRef="#ctx0" brushRef="#br0" timeOffset="82620.05">2224 11032 503 0,'0'-8'112'15,"0"-4"1"-15,0-1-84 0,0-5-10 16,0 1-4-16,0-4 1 0,0 2-2 0,-7 2 0 16,0-1 1-16,-1 5-1 15,-9 5-1-15,3 4-1 0,-6 4-2 0,0 11 0 16,0 7-2-16,-1 6-1 0,-1 6-2 16,4 5-1-16,-1 5-1 0,0 0-1 15,8-2-1-15,2-4-1 0,2-4-1 16,7-5-1-16,4-7 0 0,5-11-1 15,5-7-1-15,6-5 1 0,5-10-1 16,2-8 1-16,5-9 1 0,-3-10 0 16,4-8 2-16,0-8-1 0,0-7 1 15,-1-6-1-15,-5 0 1 0,-2-3 1 0,-5-1-1 16,-1 4 0-16,-5 3 0 0,-2 9 0 16,-3 10 1-16,-3 10-2 0,1 12 0 15,-7 16 0-15,0 17 1 0,0 22 0 16,-12 10 0-16,2 13 3 0,-3 16 2 0,-4 9 4 15,-1 9 3-15,2 1 4 16,-3-3 3-16,5-5 3 0,1-4 1 16,6-10-1-16,7-10-2 0,0-10-3 15,12-12-6-15,2-7-6 0,1-10-9 0,5-9-11 16,5-6-10-16,-3-3-10 0,2-6-15 16,3-6-83-16,-1-1-22 0,2 2-90 15,2 3-187-15</inkml:trace>
  <inkml:trace contextRef="#ctx0" brushRef="#br0" timeOffset="85110.3">3074 10818 469 0,'0'0'108'15,"0"0"4"-15,0 0-78 0,-4-4-5 16,4 4-5-16,0 0-4 0,0-5-3 15,0 2-3-15,0-3-3 0,6-1-3 0,1-2-1 16,6-4-2-16,1-2 0 0,5-3-1 16,1 2 1-16,4 1-1 0,-1 1 0 15,3 2-1-15,0 5 0 0,-5 7 0 16,4 0-1-16,-4 4 0 0,-3 6 0 16,-4 3-1-16,-6 5 0 0,-2 3 0 15,-6 7 0-15,-7 0 0 0,-6 4 0 16,-6 0 0-16,-2 1 0 0,0-1-1 0,-5-3 1 15,-1-5-1-15,1-2 0 0,2-7 1 16,4-1-1-16,3-4 0 0,1-4 0 16,7-3 0-16,3-3 0 0,6 0-1 15,0-8 0-15,12-3-4 0,3-7-4 16,4-6-5-16,2-4-5 0,10-3-9 16,1-1-6-16,1 1-93 0,-4 2-93 15,4 2-227-15</inkml:trace>
  <inkml:trace contextRef="#ctx0" brushRef="#br0" timeOffset="85610.31">3537 10674 423 0,'0'0'99'16,"-10"4"3"-16,1 0-58 0,2 1-23 15,-3-1-6-15,3 2-4 0,0-2-4 0,4 2-1 16,3-2-3-16,-4-4-2 0,4 4-1 16,0-4 0-16,5-3 0 0,-3-1 0 15,5-3 1-15,3 0-1 0,-3 0 2 16,0-2 3-16,1 2 5 0,-3 1 6 15,-3 3 4-15,-2 3 2 0,0-5 1 16,-5 5-2-16,-3 5-2 0,1-2-5 16,0 3-6-16,-4 1-3 0,3 3-3 15,1 1-1-15,2-3 1 0,3-1-2 16,2-2 1-16,-5 0-2 0,5-5 0 16,0 0-1-16,0-5 1 0,0 1-1 0,0 0 0 15,0 0 0-15,0 4 2 0,0-6 0 16,0 6 1-16,0 0 0 0,0 0 0 15,0 6 1-15,0 1-1 0,-3 1 0 16,3 0 0-16,0 0 0 0,0 1-1 16,0 0 1-16,0-4-1 0,2-5 0 15,4 0 0-15,1-5 0 0,0-4-2 16,4-3 1-16,-2-1-2 0,1-2 1 0,-1-1-1 16,-3 1 1-16,-6 4 0 0,0 3 0 15,-5 2 1-15,-8 6 1 0,0 0-1 16,-4 11 2-16,-1 5 0 0,-2 3 2 15,1 5 0-15,4 5 0 0,1 3 1 16,3 2-1-16,5 1 0 0,6-2 0 16,0 2-2-16,7-4 1 0,5-6 0 15,2-5 0-15,7-7-1 0,6-9 1 0,5-4-2 16,1-11-7-16,6-3-16 0,-1-8-108 16,-4-3-109-16,-2-3-277 0</inkml:trace>
  <inkml:trace contextRef="#ctx0" brushRef="#br0" timeOffset="88885.08">4887 9932 516 0,'-6'-6'119'15,"-1"-1"1"-15,7 7-86 0,3-5-5 16,2 5-3-16,4-5-4 0,3 5-3 16,5-8-1-16,5 6-1 0,5-4-2 15,7 6-2-15,-3-6-4 0,-1 2-2 16,5 4-1-16,1-3-2 0,-5 3-2 16,-5-5-4-16,-4 1-4 0,2 1-8 0,-2-2-12 15,-8-1-16-15,-3-2-98 0,-8 2-106 16,-3-1-254-16</inkml:trace>
  <inkml:trace contextRef="#ctx0" brushRef="#br0" timeOffset="89085.18">4852 10269 576 0,'0'12'133'16,"0"-5"5"-16,12-2-97 0,8-1-5 15,5-4 1-15,2 0-1 0,10-4-6 0,-2 4-5 16,3-6-5-16,5 6-5 0,0-5-5 16,0 5-10-16,-3-6-13 0,-4 6-15 15,-3-5-17-15,-3 0-113 0,-10-2-121 16,-7 2-295-16</inkml:trace>
  <inkml:trace contextRef="#ctx0" brushRef="#br0" timeOffset="90744.65">6055 10089 412 0,'-6'-14'102'0,"-3"-6"5"16,9 2-46-16,-5-7-33 0,0-2-2 16,3-2 0-16,-4-3-2 0,-1-4-3 15,5 5-1-15,-4 3-1 0,0 0 1 16,0 9 1-16,0 3-1 0,-5 7-1 16,1 9-2-16,-6 5-3 0,-5 11-2 15,-4 13-4-15,-8 7-3 0,0 8-2 16,2 4-1-16,-1 5-2 0,4 2 1 15,8-5-1-15,7-3-1 0,8-8 0 16,5-6-2-16,10-8 0 0,7-9-1 0,10-10-2 16,5-10-2-16,6-7 0 0,0-8 0 15,5-5 2-15,0-1 0 0,-7-2 1 16,-8-1 2-16,-2 6 2 0,-7-1 0 16,0 4 2-16,-12 5 1 0,-7 2 2 15,0 5 1-15,-7 2 1 0,-6 5 1 16,0 5 0-16,-2 3 0 0,-2 9-1 15,-1 5 0-15,3 4-2 0,1 6 0 0,6 3-2 16,3 2 0-16,5 2 0 0,0-1-1 16,13-4-1-16,1 0-1 0,5-8-1 15,1-2-2-15,3-6-2 0,6-6-3 16,0-4-2-16,1-8-5 0,-3 0-6 16,0-10-7-16,5-7-9 0,1 1-97 15,-8-6-101-15,-1-1-245 0</inkml:trace>
  <inkml:trace contextRef="#ctx0" brushRef="#br0" timeOffset="90933.75">6490 10043 574 0,'2'0'126'0,"4"4"4"0,4-4-99 16,6 0-8-16,4 0 1 0,1 0 1 15,6 0-4-15,6 0-5 0,4 0-4 16,-1 0-10-16,1 0-14 0,-2-4-21 16,-4 0-109-16,-8 4-115 0,-7-5-283 15</inkml:trace>
  <inkml:trace contextRef="#ctx0" brushRef="#br0" timeOffset="91659.18">7331 9684 501 0,'-5'-10'112'0,"5"-2"2"0,0 0-86 15,5-1-8-15,8-4-4 0,-1 1 0 0,3 0 0 16,3 0-1-16,-1 1 1 16,2 4 2-16,5 1 0 0,-3 5 1 0,-1 5-2 15,-1 0-2-15,-4 9-3 0,-2 5-2 16,-6 7-3-16,-7 4-1 0,0 5-2 16,-9 4-1-16,-5 6-1 0,-5 5 0 15,-5 2 0-15,-3 3 0 0,-2-2-1 16,-4-1-1-16,-2-3 0 0,2-3 0 15,-1-5 0-15,1-2-1 0,4-5 0 16,2-3 0-16,3 1 1 0,10-2-1 0,5-3 0 16,9-1 0-16,3-4 1 0,14-4-1 15,5-2 1-15,12-3 1 0,4-8-1 16,2 5 1-16,4-5 1 0,-2-3 0 16,5-2 0-16,-1-3-1 0,1 0 0 15,-4 3-2-15,-2-4-3 0,-4 1-6 16,-6 0-8-16,-6 0-11 0,-6 2-14 15,-6-1-100-15,-4 1-104 0,-9 1-253 16</inkml:trace>
  <inkml:trace contextRef="#ctx0" brushRef="#br0" timeOffset="92417.3">8000 9846 457 0,'-8'3'116'0,"0"-3"0"16,2 5-37-16,6-5-57 0,0 0-8 0,0-5-2 15,8-3-4-15,4-1-3 0,3-2 0 16,5 0 2-16,5 0 0 16,1 0 3-16,-1 2 2 0,4 6 1 0,-2 3 0 15,-2 0 0-15,-2 3-2 0,-6 7-1 16,-1 5-2-16,-6 2-3 0,-6 5-1 15,-4 4-2-15,-5 4 1 0,-7 1 0 16,-4 1 0-16,-4-2 1 0,-6 0 0 16,-4-1 1-16,-2 0 0 0,4-2 1 15,-2-5 0-15,2-1 0 0,7-1 0 16,4-3-1-16,2-3-1 0,3-4 0 16,6-3-2-16,2-1 0 0,-1-4-2 0,5-2-1 15,0-2-3-15,0-4-2 0,0-3-4 16,0-1-4-16,9-2-6 0,-4-3-10 15,6-1-11-15,0-2-86 0,0 2-12 16,2 3-87-16,2-2-173 0</inkml:trace>
  <inkml:trace contextRef="#ctx0" brushRef="#br0" timeOffset="92781.7">8487 9859 478 0,'0'0'106'0,"0"0"3"15,4 4-75-15,0-4-18 0,2 0 1 16,1-7 1-16,3 0-3 0,-1-4-3 16,1-1-1-16,3-1-3 0,-6 1-1 15,0 0-1-15,-2 1 2 0,-5 2 2 16,0 2 0-16,-11 3 3 0,0 4 0 15,-5 0-1-15,0 7-2 0,-4 4-2 16,-3 7-2-16,-1 7-1 0,-4 5-1 0,1 3-2 16,0 6 0-16,1-1 0 0,2-1 1 15,10-2-1-15,0-4 0 0,8-4 0 16,6-4 0-16,10-5-1 0,4-4-1 16,6-4 0-16,8-5-3 0,2-5-4 15,4-3-4-15,2-7-7 0,1-2-8 16,-1-2-10-16,0 1 27 0,-2-1-125 15,-1-3-98-15,-1 1-246 0</inkml:trace>
  <inkml:trace contextRef="#ctx0" brushRef="#br0" timeOffset="92978.89">8773 9912 509 0,'0'0'118'0,"9"0"1"0,5 0-45 15,5 0-64-15,6 0-2 0,3-5 2 16,1 1 2-16,1 0-1 0,4-2-1 16,2 0 1-16,0 0-4 0,-2 0-6 15,-1 0-7-15,-1 1-11 0,-4-2-12 16,0-1-66-16,-6 3-35 0,-7-2-88 16,-5 1-187-16</inkml:trace>
  <inkml:trace contextRef="#ctx0" brushRef="#br0" timeOffset="93188.5">9138 9620 457 0,'-8'0'102'0,"2"10"2"0,-3 3-71 15,0 8-11-15,-2 3 2 0,1 6 5 16,-2 6-1-16,-2 0-1 0,2 3-2 15,2 1-6-15,-1-3-5 0,1 1-4 16,1-4-5-16,-2-5-7 0,2-2-11 16,3-4-15-16,3-5-102 0,-2-5-103 15,5-1-260-15</inkml:trace>
  <inkml:trace contextRef="#ctx0" brushRef="#br0" timeOffset="93955.59">8399 9921 427 0,'0'0'105'0,"-5"0"2"15,3 0-58-15,-3 0-20 0,-1 3-7 16,0 1-2-16,-1 0-4 0,1 1-3 15,-2-1 0-15,-1 0-2 0,4 0 0 16,1-4-1-16,0 5-1 0,4-5-2 16,0 0-1-16,0-4-3 0,0 0 0 15,7-1-2-15,-4-1 0 0,0 0 0 0,-3 1 0 16,6-1 0-16,-6 2 2 0,0 4 2 16,0 0 1-16,-5 4 0 0,-1 4 2 15,-2 3 2-15,-5 3 1 0,2 1-2 16,0 1 0-16,-2 2-1 0,5-3 0 15,-2-4-3-15,4 0-1 0,3-4-3 16,3-1-1-16,0-6-3 0,0 0-2 16,6 0 0-16,4-3-3 0,0-6-1 0,2-1-2 15,2-3-1-15,-1-1 2 0,-2-2 1 16,-2 3 1-16,-2-1 2 0,-7 5 2 16,0 3 4-16,0 1 2 0,-9 5 3 15,1 8 3-15,-5 3 2 0,3 3 1 16,0 3 0-16,-3 1 0 0,4 2-2 0,1-2-1 15,1 0-3-15,7-4-2 0,-5 1-2 16,5-5-4-16,0 1-8 16,3-5-14-16,3-3-58 0,1-3-54 0,-3 4-99 15,3-4-222-15</inkml:trace>
  <inkml:trace contextRef="#ctx0" brushRef="#br0" timeOffset="95626.83">9864 9685 435 0,'0'-11'95'0,"0"8"2"0,-4 3-76 0,4 0-5 15,-6 4 0-15,-1 11 0 0,-6 7-1 16,0 12 0-16,0 13 1 0,-9 11-1 16,-3 9 0-16,-4 7-2 0,-8 3-1 15,5 8-2-15,-1 1-2 0,-1-4-1 16,1-4-2-16,0-4-1 0,7-9 2 0,4-3 1 16,1-10 0-16,2-12 1 0,3-9 1 15,5-9 0-15,0-5-1 0,5-4-1 16,6-8-2-16,0-14-1 0,5-7-1 15,3-10-1-15,4-8-1 0,2-15-2 16,0-19-2-16,6-8-2 0,1-7-2 16,3-4-1-16,3-6 0 0,-1-3 0 15,5 6 2-15,3 14 2 0,0 5 3 16,0 13 2-16,3 8 4 0,-1 13 0 16,2 13 1-16,-4 10-1 0,-6 8 0 15,-2 6 0-15,-2 6-2 0,-5 5-1 16,-6 4 0-16,-4 6 0 0,-4 2 1 0,-5 2 1 15,0 3 0-15,-11 3 2 0,1 4 0 16,-6 1 1-16,-5-3-1 0,0-3 1 16,-5-2-1-16,0-3-1 0,-2-6-1 15,-2-2-2-15,3-4 0 0,0-5-2 16,3-2-2-16,1-3-4 0,0-3-5 0,3 0-8 16,4-3-9-16,2-1-12 0,2 4-97 15,3-4-100-15,4 4-242 0</inkml:trace>
  <inkml:trace contextRef="#ctx0" brushRef="#br0" timeOffset="95893.27">10145 10074 526 0,'0'0'118'0,"-6"0"2"16,-2 7-92-16,0 5-2 0,-6 4-1 15,-2 6-3-15,-1 4-4 0,-1 4-3 16,-2 1-1-16,5 2-4 0,-2-2-5 16,5 2-2-16,2-4-6 0,0-4-10 15,7-1-14-15,3-6-89 0,0-8-17 16,0-6-92-16,8-9-188 0</inkml:trace>
  <inkml:trace contextRef="#ctx0" brushRef="#br0" timeOffset="96211.93">10157 9956 511 0,'0'0'123'16,"0"0"5"-16,0 0-82 0,0 0-5 15,2 0-3-15,3-5-6 0,0 5-6 16,0-5-6-16,3-1-4 0,-1-2-5 16,-1 0-4-16,-1-2-2 0,-1-3-1 15,-4 5 2-15,5-3 4 0,-5 4 3 16,0 1 2-16,-7 2 2 0,1-1 0 15,-2 5-2-15,-2-3-2 0,1 3-3 16,-2 0-4-16,2 3-4 0,-1 1-5 0,6 3-9 16,4 0-11-16,0 0-9 0,0-1-14 15,11 2-18-15,1-1-97 0,1-1-110 16,1-1-249-16</inkml:trace>
  <inkml:trace contextRef="#ctx0" brushRef="#br0" timeOffset="96705.56">10310 10110 441 0,'0'0'109'0,"0"10"3"0,-2 1-43 16,-2 4-44-16,-3 3-1 0,0 5 3 16,-2 1-2-16,-8 0-4 0,4 4-1 15,-3 1-2-15,-1-5-3 0,1-1-3 16,2-3-2-16,0-3-2 0,5-5-3 0,3-4-1 15,3-8-3-15,3 0-2 0,0-5 0 16,7-6 0-16,0-6 0 0,7 0-2 16,0-8 2-16,6-2 0 0,0 1 0 15,4 0 0-15,-2 2 0 0,2 2 1 16,-1 4 1-16,0 3 2 0,-2 6 1 16,-1 5 1-16,-5 4 0 0,-1 0 1 15,-3 7 1-15,-5 3-2 0,-1 3 0 0,-5 4-1 16,-5 1 0-16,-2 1 0 0,-3 0-1 15,0 2 0-15,-2-2-1 0,-1-5 0 16,6-3-1-16,0-3-2 0,2-1-4 16,5-7 0-16,10-4-2 0,-1-5-1 15,5-1-1-15,5-1-1 0,0-6 3 16,2 0 2-16,3 1 0 0,-3 1 2 16,0 3 2-16,-1-1 3 0,-3 5 4 15,-1 2 2-15,-4 6 3 0,-5 0 3 0,2 8 1 16,-3 2 1-16,-2 2-1 0,-4 0-2 15,0 4-1-15,0-1-3 0,-5 1-2 16,0 0-3-16,5-3-1 0,-7 0-6 16,7-1-8-16,-3-1-11 0,3-4-12 15,0-3-16-15,3-4-103 0,3 0-113 0,1-10-262 16</inkml:trace>
  <inkml:trace contextRef="#ctx0" brushRef="#br0" timeOffset="97135.95">10924 10112 583 0,'-12'13'126'0,"3"9"1"0,-8 5-103 0,-3 11-3 15,-1 9 3-15,-5 9 0 0,-1 4 0 16,-6 2 1-16,1 4 1 0,-1 5-3 16,0-2-3-16,3-5-5 0,-1-3-3 15,5-1-5-15,7-2-3 0,3-8 0 16,4-10-4-16,4-4-1 0,1-9-2 15,2-8-2-15,5-6-2 0,-5-3-4 16,5-10 0-16,0 0-1 0,0-12 0 0,5-6 0 16,-5-9 1-16,8-13-1 15,-1-10 3-15,6-12-1 0,4-7 2 0,3-10-1 16,7-5 2-16,5-1 2 0,5 4 3 16,2 3 1-16,1 11 4 0,5 9 1 15,-4 11 3-15,-1 10 1 0,-1 13 0 16,-7 5 0-16,1 11-2 0,-8 4 0 15,-7 8-2-15,-3 3-2 0,-5 6 1 16,-10 5 1-16,0 5 1 0,-7-1 2 16,-6 4 2-16,0 4 2 0,-7 0 4 15,-3 1 1-15,-2-4 0 0,0-3 0 16,2-2-3-16,-1-5-2 0,3-6-7 0,3-8-10 16,3-3-12-16,3-9-9 0,6-2-11 15,0-2-16-15,6-1-108 0,-7-3-115 16,5 1-268-16</inkml:trace>
  <inkml:trace contextRef="#ctx0" brushRef="#br0" timeOffset="117473.9">2508 12116 481 0,'0'0'102'15,"-7"-7"1"-15,0 3-88 0,4 4-6 16,0 3-3-16,-3 3-1 0,0 1 2 16,-2 4 0-16,-2 1 4 0,-1 6 4 15,-2 3 1-15,0 4 3 0,-1 3 1 16,0 5 0-16,1 2-2 0,1 4-1 0,3 1-4 16,-1-1-2-16,6-1-3 0,4-2-3 15,0-7 0-15,5-3-2 0,7-5-1 16,1-7 0-16,4-5 0 0,7-9 2 15,7 0 0-15,3-9 1 0,5-6-1 16,1-9 1-16,7-5-1 0,-1-9 0 16,1-3-2-16,-4-5 0 0,-2-4-1 15,-6-2 0-15,-4 0 0 0,-11-1-1 0,-1 2 1 16,-12 3 0-16,-7-2 1 0,-5 9 1 16,-7 4 1-16,-10 9 1 0,-9 9 0 15,0 10 0-15,-6 12 0 0,-7 11-1 16,2 7-1-16,-5 8-1 0,3 5-1 15,3 7 1-15,2-1-1 0,7 1 0 16,10-1-1-16,3 0 1 0,7-2-2 16,9-2-2-16,3-2-4 0,9-4-5 15,4-3-5-15,6-5-8 0,1-1-11 0,8-7-10 16,4-3-94-16,1-7-100 0,1-4-238 16</inkml:trace>
  <inkml:trace contextRef="#ctx0" brushRef="#br0" timeOffset="117789.25">3374 12048 537 0,'0'0'123'0,"0"0"2"0,2 0-72 15,4 0-26-15,5 0-10 0,2 0-3 16,2 0 0-16,5-3-1 0,1-2-3 16,4 0-2-16,1 1-3 0,2-1-1 0,3 0-1 15,-3-1-1-15,3 2-1 0,-5-1-1 16,-4 5-4-16,-3-6-6 0,-4 6-12 15,-3 0-11-15,-7 9-104 0,-5 2-107 16,-6 3-262-16</inkml:trace>
  <inkml:trace contextRef="#ctx0" brushRef="#br0" timeOffset="117969.68">3320 12303 571 0,'-12'4'124'0,"5"-4"3"0,7 4-97 15,12-4-10-15,1 3-4 0,4-3-1 16,9 0-1-16,3 0 0 0,1 0-4 16,9-3-1-16,-2 3-3 0,5-5-2 15,-1 5-4-15,-2-5-6 0,0 5-10 16,-1-7-14-16,-5 7-108 0,-6-4-110 0,-5 4-274 16</inkml:trace>
  <inkml:trace contextRef="#ctx0" brushRef="#br0" timeOffset="119218.15">4634 12247 390 0,'0'0'86'16,"4"-7"2"-16,1 0-65 0,2 0-7 15,3 0-3-15,1-3-1 0,3-2 2 16,0-1 0-16,-1-2 1 0,1 1 0 16,-3-4 0-16,0-3 1 0,0-2 0 15,-2-5 1-15,-3 0 0 0,-2-3-1 16,-4-2 1-16,-6-1 0 0,-1 1 2 0,-3 3 0 15,-4 7-1-15,-4 2-3 0,-2 7 0 16,-3 8-3-16,-6 10-2 0,-4 12-3 16,-1 7-1-16,-3 9-1 0,2 6-1 15,-1 7 0-15,4 3 0 0,6-1 0 16,7 0 0-16,2-4-1 0,8-5 0 16,3-6-1-16,6-5-1 0,8-7 0 15,4-5-1-15,3-6 1 0,11-9-1 0,3 0 1 16,5-13 0-16,4-2-1 0,2-4 1 15,2-4 0-15,-4-3-1 0,-4-3 1 16,-5-1-1-16,-4 1 1 0,-3-4-1 16,-7 1 1-16,-3 3-1 0,-2 2 0 15,-4 7 1-15,-1 5-1 0,-5 5-1 16,0 5 1-16,-5 10 0 0,-2 7 0 16,-2 5 0-16,1 5 1 0,-2 6 2 15,1 5 0-15,1 2 2 0,3-1 0 0,5 1 0 16,0-4 0-16,0-3-1 0,11-3-1 15,1-5 0-15,5-3-1 0,4-7-1 16,4-2-1-16,4-8-3 0,1 0-5 16,3 0-7-16,4-10-7 0,-3 2-10 15,0-4-9-15,0 0-12 0,-3-1-90 16,4 0-94-16,-4-1-230 0</inkml:trace>
  <inkml:trace contextRef="#ctx0" brushRef="#br0" timeOffset="119410.82">5261 11937 588 0,'0'0'135'15,"0"-8"1"-15,6 1-81 0,4 1-27 16,7 0-12-16,3-3-6 0,6-2-2 16,8-1 0-16,-1-1-1 0,-1-1-3 15,2 0-1-15,2 1-1 0,0 3-5 16,-2 1-6-16,-2 2-6 0,-6 3-10 15,-2 4-14-15,-8-4-104 0,-1 4-109 16,-6 0-262-16</inkml:trace>
  <inkml:trace contextRef="#ctx0" brushRef="#br0" timeOffset="119888.07">6124 11612 551 0,'-3'-7'129'0,"3"7"1"0,0-7-91 15,5 4-10-15,4-2-10 0,8-2-7 16,-2-4-5-16,4 1-3 0,5-2-1 0,5-1 0 16,3 0 0-16,-5 3 1 15,-1 3 0-15,0 7 0 0,-1 0 0 0,-2 10 1 16,-9 3 0-16,-1 5 0 0,-7 6 0 16,-6 4 0-16,0 5 0 0,-12 3 0 15,-7 4-1-15,-5 7-1 0,-6 0-1 16,-2 3-1-16,-1-2-1 0,-5-2 1 15,1-2 0-15,3-2 0 0,0-6 0 16,3-2-1-16,1-5 1 0,6-3 0 0,6-3-1 16,6-1 0-16,5-3-1 0,13-2 1 15,7-7 0-15,5 3-1 0,10-5 1 16,4-8 0-16,7 0 0 0,3 0 1 16,4-6-4-16,0-5-3 0,1-3-6 15,-5-2-9-15,1 3-13 0,-9-3-108 16,-2 0-111-16,-4 2-271 0</inkml:trace>
  <inkml:trace contextRef="#ctx0" brushRef="#br0" timeOffset="120222.98">6625 11905 543 0,'-7'0'119'0,"7"-8"1"0,0 0-85 16,10 0-22-16,5-2-7 0,7-3-3 16,3 0-2-16,5 1 1 0,0-3-1 15,3 5 2-15,0 0 1 0,-1 7 2 16,-4 3 0-16,1 6 1 0,-6 7 1 16,-3 2 2-16,-7 6-1 0,-3 4 0 15,-6 3-2-15,-4 6 1 0,-10-1-2 16,-3 0-1-16,-6 1-1 0,-6-3-2 15,-3-3 0-15,-4-2-1 0,-2-5 0 0,-4-2 0 16,4-3-2-16,0-5-1 0,3-1-4 16,2-2-3-16,2-5-4 0,3-3-8 15,11 0-6-15,4 0-8 0,9-7-1 16,0-3-93-16,8-2-92 0,7 0-221 16</inkml:trace>
  <inkml:trace contextRef="#ctx0" brushRef="#br0" timeOffset="120541.13">7166 11916 530 0,'6'-7'113'0,"5"-5"2"0,-1-1-94 0,1 1-9 15,-3-1-4-15,0 1 1 0,-3 0 0 16,-5 2 1-16,0 1-1 0,-12 5 1 15,-1 4 1-15,-8 0 0 0,-6 7 2 16,-5 7 0-16,-1 6 3 0,-2 8 0 16,-2 5 3-16,3 2-1 0,7 3 0 15,2 0-3-15,9-1-2 0,-2-2-4 16,11-5-2-16,7-4-3 0,0-3-3 16,14-3-2-16,4-7-4 0,1-3-6 0,7-6-4 15,2 0-6-15,6-4-5 0,-1 0-9 16,1-4-8-16,4 4-8 0,-3-7-85 15,-2 3 4-15,-1-5-75 0,-5 2-140 16</inkml:trace>
  <inkml:trace contextRef="#ctx0" brushRef="#br0" timeOffset="121542.72">8207 11841 325 0,'20'0'78'0,"0"-6"8"16,0 3-51-16,-3-1 0 0,-2-2 2 16,-2 2 2-16,-3 0 4 0,-2 1-1 15,-5 3-4-15,-3-5-4 0,-8 5-6 16,-4 0-3-16,-2 0-5 0,-9 5-6 16,-6 0-7-16,-5 4-3 0,-9 1-2 15,0 1-1-15,1 1 0 0,-2 2-2 0,3-2-2 16,1 3-3-16,-1-2-5 0,3 1-5 15,5-1-8-15,2-3-9 0,4-1-94 16,5-3-94-16,5-6-231 0</inkml:trace>
  <inkml:trace contextRef="#ctx0" brushRef="#br0" timeOffset="121820.21">8209 11608 512 0,'-7'-8'114'0,"-2"2"1"0,1 2-78 0,4 4-23 15,4 0-5-15,-4 0-5 0,1 4-1 16,-6-1 0-16,4 3 1 0,-3 5 3 16,1 3 2-16,-6 7 2 0,0 6 2 15,-1 9 0-15,1 9 0 0,-1 6-2 16,0 2-2-16,-3 2-3 0,3-2-2 15,3-2-2-15,-1-7-1 0,0-8-2 16,3-7-4-16,0-6-5 0,4-9-12 16,-2-1-13-16,4-3-96 0,3-6-101 0,0-4-246 15</inkml:trace>
  <inkml:trace contextRef="#ctx0" brushRef="#br0" timeOffset="122368.73">8644 11714 546 0,'0'-5'115'0,"-7"2"1"0,0 3-97 16,0 14-9-16,-2 3-2 0,-3 8 0 15,-4 9 2-15,-1 11 2 0,-2 9 3 0,-4 9 1 16,1 5-2-16,2 11-1 0,-3 6-2 16,-4 6-2-16,1-3-3 0,1 0-3 15,3-4-1-15,-1-4-1 0,0-8-1 16,6-11 1-16,2-11-1 0,6-4 0 16,0-11 0-16,2-9 0 0,7-5 0 15,-3-10 0-15,3-8-1 0,6-9 0 16,2-10-1-16,1-10-2 0,4-8-1 15,4-10-3-15,3-11-4 0,2-13-7 16,0-15-4-16,4-9-4 0,3-4-1 0,-1-8 1 16,1-3 4-16,4 0 5 0,2 10 8 15,3 12 7-15,1 14 8 0,4 12 6 16,0 17 2-16,3 16 1 0,-7 18 0 16,-5 8-1-16,-2 11 0 0,-5 9 0 15,-7 7-2-15,-7 7 0 0,-6 4 1 16,-1 1 0-16,-6 0 1 0,-3 2-2 0,-4-4 0 15,-5-6-2-15,-2-7-2 0,-3-4-1 16,-5-6-2-16,-2-6-2 0,0-3 0 16,-3-5-2-16,0 0-2 0,-1-8-3 15,-3-3-2-15,1-4-3 0,-1-1-1 16,1-3-4-16,1 1-5 0,3 1-5 16,5 4-9-16,2 5-92 0,6-2-94 15,9 2-236-15</inkml:trace>
  <inkml:trace contextRef="#ctx0" brushRef="#br0" timeOffset="122837.24">9099 12266 465 0,'-7'6'113'0,"1"9"4"0,-2 1-57 16,-3 6-29-16,0 5-8 0,2 2-3 15,-4 1-5-15,4 0-3 0,0-1-5 16,3-5-3-16,-3-4-2 0,5-4-3 16,4-5-5-16,0-2-7 0,0-5-8 15,0-4-11-15,4 0-21 0,2-6-72 16,0-2-85-16,-2-7-198 0</inkml:trace>
  <inkml:trace contextRef="#ctx0" brushRef="#br0" timeOffset="123076.24">9106 12109 584 0,'-6'-6'129'0,"-1"1"2"0,0 5-97 0,4 0-13 15,0 7-9-15,-3 0-5 0,4-1-3 16,-3 2 0-16,5-1-1 0,-5-1-1 16,5-1-1-16,0-5 0 0,5 0 0 15,1 0 0-15,3-7 0 0,1-3 0 16,1-1-1-16,-2-2 1 0,3-1 1 15,-4 0-1-15,-2 4 0 0,-6 1 1 16,4 3-1-16,-4 2-3 0,0 4-6 16,0 4-9-16,-4 4-10 0,-1-2-14 0,2 5-94 15,-2 1-103-15,0 4-239 0</inkml:trace>
  <inkml:trace contextRef="#ctx0" brushRef="#br0" timeOffset="123552.55">9297 12251 471 0,'10'14'103'0,"-3"6"1"0,-3 3-81 0,-4 3-5 16,0-1-4-16,-9 2 0 0,-3 2-1 15,3-1 2-15,-5-3-1 0,-1-6 2 16,3-2-2-16,2-2 0 0,-2-6-2 16,2-1-1-16,0-4-2 0,4-4 0 15,3-4-3-15,3-2-1 0,0-5-1 16,4-5-2-16,6-4 0 0,4-2-1 15,3-3-1-15,5-3 1 0,1 1-1 16,2 1 0-16,1 5 0 0,0 2 0 0,-2 6 1 16,0 0-1-16,-5 9-1 0,2 4 1 15,-3 0 0-15,-5 0 0 0,-3 13 0 16,0 3 0-16,-10 7 0 0,4-1 1 16,-4 5 0-16,0 3 2 0,-4-2 0 15,-2-4 0-15,2-5 1 0,1-3-1 16,3-4 0-16,-5-5 0 0,5-2-2 0,5-5 0 15,4-9-1-15,3-3-3 0,5-5-1 16,4-2-1-16,3-4 0 0,4 3-1 16,0 1 1-16,0 1 0 0,-1 5 3 15,-2 4 4-15,0 5 1 0,-5 4 2 16,-5 8 0-16,-1 2 2 0,-4 4 0 16,-4 5 1-16,-6 3-2 0,0 1 0 15,0 1-1-15,-10 1-1 0,3-3 0 16,-4 0-1-16,0-3-2 0,-1 0-3 0,-1-2-6 15,1-1-8-15,-2 0-10 0,6-1-11 16,-3-4-99-16,8-1-104 0,3-3-247 16</inkml:trace>
  <inkml:trace contextRef="#ctx0" brushRef="#br0" timeOffset="124019.28">10031 12301 608 0,'-12'0'130'0,"4"8"0"0,-4 4-100 16,5 4-19-16,-6 9-4 0,5 6-1 15,-3 5 1-15,-3 6-1 0,-5 2 2 16,0 5-2-16,-2 8 0 0,0 1-1 0,-3 4-2 16,3 8 0-16,-1 0-1 0,3-4-2 15,1-1 0-15,4-6-1 0,0-8-1 16,2-4 0-16,2-13 0 0,-1-4 0 15,5-6 0-15,0-6 0 0,0-6 1 16,6-6-1-16,-3-6 1 0,3-10-1 16,3-4 0-16,3-9 1 0,4-8-2 15,-1-10-2-15,9-11-3 0,-2-12-2 16,8-8-4-16,2-6-1 0,2-6-1 0,4-3 1 16,-3 0 5-16,4 11 4 0,0 9 4 15,0 7 4-15,2 15 2 0,-1 9 3 16,-5 13 1-16,2 14-1 0,-4 9 0 15,-5 13 1-15,-2 8 0 0,-7 6 0 16,-4 6 1-16,-5 4 0 0,-4-2 1 16,-4-2 0-16,-4-2 0 0,-5-5 1 15,-4-2-2-15,-6-5 0 0,3-2-2 16,-3-6-2-16,-2-6-2 0,0 1-1 0,5-6-5 16,1-7-6-16,4-3-6 0,-3-4-7 15,4-2-10-15,1-1-12 0,3 0-98 16,-3-2-100-16,2 1-244 0</inkml:trace>
  <inkml:trace contextRef="#ctx0" brushRef="#br0" timeOffset="137002.49">2704 13390 498 0,'-10'0'102'0,"1"0"2"16,8-4-95-16,1 4-3 0,-4-5 0 0,4 1 3 16,-4-2 1-16,4-3 2 0,0 0 2 15,0-1 1-15,-4 1-1 0,4 2 0 16,0-1-2-16,2 0-3 0,-2 2-2 16,10-2-1-16,-1 0-1 0,4-3 0 15,1-1-1-15,5-1 0 0,4 0 1 16,1 1-1-16,-4 0 0 0,2 1 0 15,-3 2-1-15,-1 3 0 0,-3 2 0 16,0 4-1-16,-5 0 1 0,-2 14 1 0,-2 4 1 16,-6 10 0-16,0 9 0 0,0 8 0 15,-8 10 0-15,-5 3-1 0,-2 1-1 16,-9-1-1-16,-3-1 0 0,-2-4-1 16,-4-3 2-16,-4-3 0 0,4-5 2 15,0-3 2-15,4-5 1 0,5-5 1 16,8-3 0-16,4-6-1 0,7-3 0 15,5-3-2-15,7-3-1 0,9 0-1 16,4-5 2-16,7-4 0 0,6-2 2 16,2-5-1-16,4-6 0 0,0 0 0 0,-3-4-1 15,3 0-1-15,-1 1-2 0,-9 1-2 16,1 0 0-16,-4 5-7 0,-4 0-11 16,-4 4-9-16,-5 4-17 0,-6 0-110 15,2 0-118-15,-9 5-282 0</inkml:trace>
  <inkml:trace contextRef="#ctx0" brushRef="#br0" timeOffset="137415.74">3438 13679 531 0,'0'0'121'0,"9"-7"0"0,2-1-63 0,6-1-47 16,6 3-6-16,0 2-3 0,3 4-1 15,0 0 1-15,0 4-1 0,0 8 0 16,-6 4 0-16,-2 4 1 0,-3 1 1 15,-5 2 2-15,-2 4 1 0,-6 2 2 16,-2 1 0-16,-6 1 1 0,-1-2-1 16,-7 2-1-16,-4-4-2 0,-5-4-1 15,-4-2-1-15,-3-4-2 0,-3-2 0 16,0-4 0-16,0-3 0 0,5-1-1 16,0-2 0-16,-1-5 0 0,7 0 0 0,3-5-1 15,4 1-2-15,4-3-4 0,4-1-5 16,7-1-9-16,5 1-8 0,3-1-13 15,6 1-90-15,5-3-94 0,5-1-228 16</inkml:trace>
  <inkml:trace contextRef="#ctx0" brushRef="#br0" timeOffset="137719.98">3785 13810 451 0,'6'0'99'16,"-1"-8"1"-16,3 5-65 0,-1 3-23 15,2-6-3-15,2 2 2 0,0-5 2 16,-2-2 2-16,2 0-1 0,-2-4-1 16,1-2 0-16,-1-1-1 0,-2 3 1 0,0-1 0 15,-4 1 1-15,-3 4 1 0,0 1 0 16,-9 2 0-16,0 3-2 0,-5 5-2 16,-5 6-2-16,-6 6-4 0,-3 7 0 15,-1 7-1-15,0 10 2 0,2 3 1 16,6 9 1-16,2 2 0 0,6-2 0 15,8-4 0-15,5-3-2 0,6-9-1 16,7-6-2-16,7-9-1 0,7-6-1 16,5-5-5-16,1-6-6 0,1 0-5 0,5-9-7 15,1-1-11-15,-1-1-7 0,-5-4-102 16,2-1-99-16,0 0-243 0</inkml:trace>
  <inkml:trace contextRef="#ctx0" brushRef="#br0" timeOffset="138059">4276 13597 542 0,'0'0'125'0,"5"0"3"0,5 0-83 16,5 0-18-16,4-3-10 0,2 0-3 15,5-5-1-15,2 0-5 0,7-2-2 16,0-3-2-16,-1 1-1 0,0 5-1 15,0-1-2-15,-3 1-4 0,-5 4-5 0,-5 3-6 16,-4 0-12-16,-5 7-4 0,-6-2-103 16,-6 4-100-16,0 5-246 0</inkml:trace>
  <inkml:trace contextRef="#ctx0" brushRef="#br0" timeOffset="138239.81">4336 13789 546 0,'-14'14'119'15,"6"2"1"-15,5-2-96 0,6 0-7 16,9-1-5-16,2-3-3 0,5-5-2 16,4-5-1-16,5-6 0 0,7-4-2 15,2-2-1-15,-1 2 0 0,6-4-3 16,-3 3-2-16,-5 2-6 0,-3 5-10 16,-5 4 2-16,-4-6-110 0,-2 6-100 15,-7 0-254-15</inkml:trace>
  <inkml:trace contextRef="#ctx0" brushRef="#br0" timeOffset="139020.12">5684 13881 429 0,'0'-28'96'0,"0"-4"3"0,0-3-71 0,0-1-5 16,0 1-1-16,0 0 1 0,-12 4 4 15,1 0 0-15,-7 6 2 0,-6 4-1 16,0 7-3-16,-5 6-3 0,1 8-5 15,-1 7-3-15,0 9-4 0,7 8-1 16,-2 6-2-16,-2 4-2 0,4 3 0 16,0 6-1-16,8 0-1 0,4 0 0 15,10-4-2-15,0-4 1 0,10-9-1 16,7-6-1-16,9-12 1 0,2-12-1 0,7-10 0 16,1-8-2-16,7-6 1 0,-5-5-1 15,1-5 0-15,0 1 0 0,-6 3 1 16,-3 3 0-16,-8 4 1 0,-7 4 0 15,-3 8 1-15,-6 7 0 0,-6 4 1 16,-7 8-1-16,-4 7 2 0,-3 9 0 16,0 4 0-16,-2 9 0 0,3 4 1 0,2 5 0 15,-1 1 0-15,12-3 0 0,0-3-2 16,0-1 0-16,6-11 0 0,8-6-1 16,6-5-2-16,5-8-4 0,3-6-8 15,5-5-8-15,1-2-11 0,5-4-10 16,-6-1-100-16,5-2-103 0,-4-1-243 15</inkml:trace>
  <inkml:trace contextRef="#ctx0" brushRef="#br0" timeOffset="139202.82">6081 13743 591 0,'-7'-8'128'16,"7"2"0"-16,6 3-102 0,2 3-11 15,11 4-8-15,6 0-4 0,4 1-1 0,8 1 0 16,5 1 0-16,-1-1-1 0,5-6-2 15,-7 0-2-15,3 0-3 0,-6-6-3 16,-4 0-6-16,-4-1-6 0,-3-2-4 16,-3 1-8-16,-4 2-59 0,-5 1-31 15,-5 5-80-15,-2-3-171 0</inkml:trace>
  <inkml:trace contextRef="#ctx0" brushRef="#br0" timeOffset="139419.23">6412 13494 561 0,'-6'-5'120'0,"2"5"0"0,1 5-97 15,-2 11-10-15,3 7-4 0,-5 8 0 16,0 2 2-16,-5 7 1 0,-2 0 2 16,1 5 0-16,-2-1 0 0,2 2-3 15,-3-1-3-15,5-1-2 0,3-4-2 16,-1-1-3-16,7-5-6 0,2-7-9 0,2-3-15 15,5-6-13-15,3-2-94 0,-4-3-104 16,-1-2-244-16</inkml:trace>
  <inkml:trace contextRef="#ctx0" brushRef="#br0" timeOffset="140835.51">7239 13539 505 0,'-6'-24'107'0,"0"6"-1"0,3 7-93 16,-1 7-4-16,-3 11-5 0,0 9-3 16,-5 8 1-16,-3 9 1 0,-4 12 2 0,-3 12 2 15,-3 13 3-15,-1 8 2 0,4 7 2 16,-4 7 1-16,0 2-1 0,5 0-1 15,-3-3-2-15,5-9-3 0,-1-8-2 16,5-7-1-16,-3-9-2 0,4-7 0 16,1-10-2-16,1-8 1 0,2-8-2 15,-1-5 1-15,3-7 1 0,3-10-1 16,-2-11 0-16,7-7 0 0,0-12 0 16,7-12 0-16,-2-13 0 0,6-13 0 15,3-11-2-15,5-5 0 0,2-8-2 0,1-8 1 16,5 0-1-16,5 1 0 0,2 8 0 15,5 9 2-15,1 11 0 0,0 8 1 16,5 16 2-16,-1 12 0 0,-3 14-1 16,-5 5 2-16,-3 11-1 0,-5 2 0 15,-4 11 0-15,-7 4 1 0,-7 6-1 16,-4 7 3-16,-6 1 0 0,-5 2 3 16,-3 6 1-16,-5-1 2 0,-7 0 1 0,1-1 0 15,-4-7 1-15,-2-2-1 0,-1-3-2 16,-1-9-2-16,3-5-2 0,0-5-1 15,-1-4-1-15,3-6-2 0,-4-2-2 16,3-7-3-16,2-3-4 0,1-3-5 16,7 0-6-16,1 2-7 0,4-2-10 15,2 4-9-15,6 3-97 0,0 4-100 16,0 4-245-16</inkml:trace>
  <inkml:trace contextRef="#ctx0" brushRef="#br0" timeOffset="141151.19">7556 14177 550 0,'-4'0'121'0,"4"3"1"0,-6 1-86 16,2 6-20-16,-1 5-9 0,-1 1-3 16,-3 3-1-16,2 1 0 0,-4 2-1 15,5 0-2-15,-3-2-4 0,4-1-9 16,-1-2-12-16,6-4-99 0,0-1-99 15,0-7-252-15</inkml:trace>
  <inkml:trace contextRef="#ctx0" brushRef="#br0" timeOffset="141391.96">7603 13915 603 0,'-20'0'128'15,"3"0"-1"-15,3 0-109 0,5 10-6 0,2-3-5 16,2-3-3-16,5-4 0 0,0 4 0 16,0-4-1-16,0-6-1 0,6-1 1 15,0-2-2-15,1-1 0 0,-1-1 0 16,2-1 0-16,-2 2-1 0,-1 0 1 16,-3 3-1-16,-2 2 1 0,5 1-3 15,-5 4-6-15,0 6-11 0,-5 3-13 16,5-1-99-16,-2 5-105 0,2 0-257 15</inkml:trace>
  <inkml:trace contextRef="#ctx0" brushRef="#br0" timeOffset="141870.76">7780 14109 551 0,'0'9'119'0,"0"3"1"16,-3 4-88-16,-1 4-24 0,-1 4-4 0,-2 1-2 15,-1-1 1-15,-2-1-1 0,-2-1 0 16,2 2 0-16,-2-5 1 0,5-3-1 16,0-2 0-16,1-3-1 0,0-2 1 15,2-6-1-15,4-3 0 0,0-10 0 16,0-2 0-16,6-3 0 0,4-5 0 16,3-3-1-16,7-1-1 0,3 0-1 15,5 2 1-15,0 4-1 0,0 0 0 16,-2 4 1-16,0 3 0 0,-2 4 2 0,-6 2 0 15,-3 5 2-15,-6 0 0 0,3 8 2 16,-9 2 0-16,-3 6 0 0,0 5 0 16,0-3 0-16,-3 1 0 0,-2 1-2 15,-2 1 0-15,5-2-1 0,2-6-1 16,0-2-1-16,0-5-1 0,2-2-2 16,10-8-3-16,1-2-4 0,4-6-4 15,5-6-3-15,2-1 0 0,5 1 1 0,0 0 1 16,-1 4 4-16,-1 1 7 0,-1 4 8 15,-7 5 6-15,-4 4 5 0,-2 0 0 16,0 3 2-16,-7 5 0 0,-3 5-3 16,-3-1-5-16,0 2-3 0,0 5-2 15,-6 1-2-15,0 3-1 0,-1-4 0 16,1 0 0-16,0 0-4 0,1 0-6 16,-1-1-11-16,1-5 104 0,0-1-213 15,1-3-118-15,4-4-329 0</inkml:trace>
  <inkml:trace contextRef="#ctx0" brushRef="#br0" timeOffset="142331.65">8491 14168 662 0,'0'-6'136'0,"0"-1"-1"15,0 7-125-15,-3 4-5 0,0 6-4 16,-5 8 0-16,-2 3 0 0,-3 8 0 15,-5 11 0-15,-4 6 1 0,0 8 1 16,-2 2 1-16,-2 2-1 0,-1 9 0 16,0-1 0-16,1 3-1 0,2-1 0 15,2 0-1-15,2-6 0 0,4-9 0 16,1-7-1-16,7-9 0 0,2-10 0 16,2-12-1-16,4-7-1 0,0-8 0 0,0 0 1 15,7-18 0-15,3-7 0 0,4-13 0 16,4-6 0-16,4-12 1 0,6-13-2 15,2-7-1-15,3-9-3 0,0-3-2 16,1 0-1-16,2 3 0 0,-1 9 1 16,-5 11 0-16,1 10 2 0,-1 18 3 15,-1 14 3-15,-3 15 2 0,-3 8 1 16,-6 13 3-16,0 5 1 0,-7 8 1 0,-3 3 1 16,-7 6 2-16,0 0 0 0,-7 1 0 15,-1 1 0-15,-4-4 0 0,-2-3-1 16,-3-4-1-16,1-5-2 0,-2-5-1 15,-2-4-2-15,1-8-2 0,1-4-5 0,-2-4-7 16,2-8-7-16,2-2-5 16,0-4-7-16,3-5-11 0,0 0 12 15,2-1-115-15,2 2-101 0,3 2-254 0</inkml:trace>
  <inkml:trace contextRef="#ctx0" brushRef="#br0" timeOffset="144204.64">2053 15480 386 0,'0'-23'104'0,"0"6"0"16,-5 7 1-16,2 10-89 0,-4 7-5 15,1 10-1-15,-1 8 1 0,-3 10 2 0,-4 13 2 16,1 13 2-16,0 12 2 0,3 11-1 15,-6 9-1-15,2 7-3 0,1 2-3 16,-2-1-2-16,2-4-1 0,-2-9 0 16,1-12 0-16,-1-9 0 0,4-15 0 15,2-10-1-15,-2-11 0 0,5-12-1 16,1-11-2-16,5-8-1 0,0-17 0 16,6-14-2-16,0-15 0 0,6-12-2 15,-3-13-2-15,6-11-1 0,-1-11-1 16,-1-9-1-16,4 0 0 0,8 0 1 0,1 2 2 15,8 10 3-15,-1 9 2 0,7 16 1 16,2 15 0-16,2 16 1 0,-5 14 0 16,-5 13 1-16,-1 7-1 0,-7 17 1 15,-3 7 0-15,-8 7 0 0,-6 8 2 16,-9 5 0-16,-7 0 1 0,-6 4 1 16,-7-1 1-16,-7-3 0 0,2 0 0 15,-2-8-1-15,-3-3-1 0,1-8-1 0,3-4-2 16,1-8-1-16,-1-7-1 0,3-6-2 15,0-4-1-15,3-9-1 0,3 0-4 16,1-5-4-16,6-1-6 0,4 1-5 16,6-1-6-16,0 4-7 0,0 0-7 15,7 7-7-15,-1 0-96 0,6 3-96 16,2 5-240-16</inkml:trace>
  <inkml:trace contextRef="#ctx0" brushRef="#br0" timeOffset="145101.78">2374 16093 446 0,'-5'-3'100'0,"-1"-1"2"0,2 4-75 15,-1-3-5-15,-2 3-4 0,2-4-1 16,-1 4-1-16,2-4 1 0,1 4-1 15,3 0 0-15,-6-3-1 0,6 3-2 16,-6 0 0-16,6 0-3 0,0 0-1 16,0 0-2-16,0 0-2 0,6 0 0 0,0 0-2 15,-3-4 0-15,2 4 0 0,1 0 0 16,5 0-1-16,-3 0 0 0,0 6 0 16,4 0-1-16,2 0 0 0,3 4 0 15,-1 0 0-15,4 2-1 0,3-1 1 16,-2 0-1-16,1-1 1 0,-3 0-1 15,-1-1 0-15,-1-2 0 0,-4-3 1 16,-2 0-1-16,-3-4 0 0,-5 5 1 0,-3-5 0 16,0 4 0-16,-3-4 0 0,-5 6 1 15,-4-1-1-15,-4 2 0 0,-2 5 0 16,-3 2-1-16,-3 1 1 0,2 3 0 16,-2 5 0-16,3 3 0 0,5 3 0 15,2 0 2-15,4 0 0 0,3 1 1 0,1-3 0 16,6-3 0-16,7-7 0 0,0-4 0 15,6-7 0-15,7-6-1 0,5-5 0 16,3-3-1-16,3-2-1 0,0-3-2 16,2 0-4-16,-2-1-4 0,1 1-6 15,-1 0-8-15,-6 2-8 0,-2-1-16 16,-3 2-86-16,-2 1-96 0,-9 0-230 16</inkml:trace>
  <inkml:trace contextRef="#ctx0" brushRef="#br0" timeOffset="145440.68">2737 16408 459 0,'0'0'100'0,"0"5"3"0,0-5-80 0,8 6-5 16,-2-6 1-16,2 0 4 0,4 0-1 15,3-7-1-15,-2-5-2 0,7-4-3 16,-3-1-4-16,3-2-3 0,-4-4-4 15,3-1-3-15,0 2-1 0,-5 2 0 16,0 1 0-16,-6-3-1 0,1 4 1 16,-9 2-1-16,0 5 1 0,-10 3 1 15,0 4-1-15,-6 4 2 0,0 10-1 16,-4 3 2-16,-2 8 1 0,-1 4 3 16,2 5 1-16,-1 4 1 0,3 3 1 15,3 3 0-15,6-5-1 0,6-1-2 0,8-1-2 16,6-7-3-16,9-7-1 0,5-6-1 15,3-6-1-15,4-3-4 0,4-4-5 16,0 0-4-16,-2-8-9 0,0 1-9 16,-1 1-13-16,0 0-91 0,-6-3-96 15,-3-3-232-15</inkml:trace>
  <inkml:trace contextRef="#ctx0" brushRef="#br0" timeOffset="145903.9">3388 16015 409 0,'26'-52'99'0,"1"1"6"0,-2-2-55 15,-4 6-8-15,3 8-4 0,-7 7-3 16,-1 9-2-16,-6 9-2 0,-5 4-4 15,-5 14-5-15,-7 9-3 0,-5 9-2 0,0 9-2 16,-4 11 0-16,-2 8-1 16,-2 9-2-16,-1 3-2 0,2 2-2 0,-2 3-3 15,0-2-2-15,1-1 0 0,-4-2-2 16,9-3 0-16,-2-6 0 0,3-6-1 16,5-11-1-16,3-7-3 0,1-9-2 15,5-7-4-15,0-7-3 0,0-6-2 16,0-10-2-16,0-4 1 0,-7-4 2 15,0-5 3-15,-1-6 3 0,-3-2 3 16,-4-2 2-16,2 4 4 0,-2 3 2 16,2 4 2-16,2 6 2 0,4 3 0 0,2 6 1 15,5 3 0-15,0 4-1 0,10-4-1 16,-1 4-3-16,8 5-1 0,4-1 0 16,1-4 0-16,9 6-1 0,-2-6 0 15,5 0-4-15,3 0-7 0,-2-7-10 16,3 1-12-16,-4 0-105 0,0-2-107 0,0 5-265 15</inkml:trace>
  <inkml:trace contextRef="#ctx0" brushRef="#br0" timeOffset="146385.73">3797 16249 569 0,'-5'-8'131'15,"5"-3"0"-15,-2-2-76 0,2 0-36 16,5 1-10-16,-2-1-4 0,3-3-2 0,-6 3 1 15,0 0 1-15,0 5 2 0,0 0 2 16,-8 3 0-16,-1 5 1 0,-1 0-1 16,-9 8-1-16,4 5 0 0,-5 5-3 15,-5 6-1-15,4 5 0 0,-3 0-1 16,3 5-1-16,2 0 0 0,5-1 0 16,3-2-1-16,8-4-1 0,3-2 0 15,7-4-1-15,5-11 0 0,6-10 0 16,10 0-1-16,1-15 0 0,5-3 0 0,1-6 0 15,1 0 1-15,-4-1 0 0,-4 3 2 16,-4 2 1-16,-8 6 2 0,-3 3 0 16,-6 6 1-16,-1-1 0 0,-6 6 1 15,0 6-1-15,0 3-1 0,-3 7-2 16,0 4 1-16,0 2-1 0,3 2 0 16,-4-2-1-16,4 0-1 0,4-2 1 0,2-9-1 15,4-5-1-15,8-6-1 16,4-7-3-16,4-3-1 0,7-8-3 0,1-1 0 15,-1-2-2-15,-1-2 2 0,-5 1 1 16,-1 0 2-16,-4 4 2 0,-4 2 3 16,-5 4 0-16,0 3 1 0,-2 9 0 15,-5 0 0-15,-3 11 1 0,-3 4-1 16,0 6-1-16,-4 4 0 0,-1 2-4 16,-3 0-6-16,-2-1-6 0,4-1-13 15,0-4-103-15,3-9-7 0,3-12-89 16,0 0-181-16</inkml:trace>
  <inkml:trace contextRef="#ctx0" brushRef="#br0" timeOffset="146601.97">4296 16083 670 0,'-22'10'138'0,"2"-2"1"15,7 2-126-15,5 0-8 0,0-2-3 16,4-3 0-16,4-2-2 0,0-3 0 15,4-3 0-15,4-2-1 0,0-5-1 16,2 2-1-16,2-2 1 0,-3 2 0 16,-1-1 1-16,-2 2-1 0,-3 4 2 15,-3 3-5-15,5 0-5 0,-5 0-12 16,6 0-15-16,-6 5-99 0,5 0-108 0,1 1-258 16</inkml:trace>
  <inkml:trace contextRef="#ctx0" brushRef="#br0" timeOffset="146917.45">4484 16237 598 0,'21'-14'125'0,"8"0"0"15,3-6-109-15,1-1-12 0,1-1-3 16,-3-2 0-16,-7 0-1 0,-2-1-1 16,-3-3 0-16,-5 1 0 0,-5-1 1 15,-2-2-1-15,-7 1 1 0,-10 4 1 16,0 5 2-16,-3 5 4 0,-7 7 2 15,0 8 1-15,0 6 2 0,0 9 2 16,-5 10-1-16,1 8-2 0,-1 6-1 16,0 5-1-16,-1 6 0 0,3 4 0 0,4 9 1 15,4 0 0-15,4 0 0 0,6-2-1 16,5-6 0-16,7-5-2 0,4-7-2 16,9-14-1-16,8-10-2 0,-1-9 0 15,8-10-1-15,0-6-5 0,4-8-6 16,3-5-7-16,-2-4-6 0,-3-3-10 15,1-3-14-15,-5-2-103 0,-3 0-106 16,-5 5-256-16</inkml:trace>
  <inkml:trace contextRef="#ctx0" brushRef="#br0" timeOffset="147308.17">4735 16018 535 0,'-8'6'118'16,"-1"1"3"-16,-1 5-92 0,1 6-6 15,-5 4 1-15,-4 0 1 0,-3 3-1 0,-8 4-2 16,-3 1-2-16,-1-1-3 15,-1 1-3-15,4 3-7 0,1 0-8 0,3-2-12 16,5-3-16-16,4-2-112 0,-1-4-114 16,5-6-285-16</inkml:trace>
  <inkml:trace contextRef="#ctx0" brushRef="#br0" timeOffset="147875.78">3868 16150 389 0,'-11'0'93'0,"4"-7"6"16,1 4-62-16,0 0-2 0,3 3 0 16,3-7 2-16,0 7-2 0,0-3-4 15,0 3-4-15,5 0-3 0,-1 6-3 0,2 4-4 16,-1 3-5-16,2 5-2 0,-1 5-3 16,-3 0-5-16,3 0-13 0,-1-2 7 15,-1-4-127-15,5 0-109 0,-2-11-285 16</inkml:trace>
  <inkml:trace contextRef="#ctx0" brushRef="#br0" timeOffset="149025.97">5196 15846 542 0,'-28'-9'119'16,"2"2"1"-16,6 0-92 0,14 7-10 16,6 0-4-16,5 4-2 0,9 0 1 0,5 1 0 15,13-1 0-15,4-1 0 0,4-3 0 16,4 0-4-16,1 0-2 0,-4 5-3 16,-6-5-2-16,-3 0-1 0,-5-5 0 15,-1 5-3-15,-2 0-4 0,-7 0-9 16,-1 0-13-16,-6 5-29 0,-5 3-78 15,-5 2-100-15,-6 3-229 0</inkml:trace>
  <inkml:trace contextRef="#ctx0" brushRef="#br0" timeOffset="149213.42">5145 16217 562 0,'-9'4'121'0,"16"-1"3"16,12-3-96-16,11 0-10 0,6 0-8 15,7 0-1-15,4-4-1 0,2 1 0 16,-3-2-2-16,-6 2 0 0,-2-2-2 0,-4 5-1 16,3-5 0-16,-6 5-2 0,1-5-1 15,-4 5-6-15,3 0-15 0,-4 0-109 16,-7 0-108-16,0 0-278 0</inkml:trace>
  <inkml:trace contextRef="#ctx0" brushRef="#br0" timeOffset="149888.17">6393 15637 516 0,'0'0'113'0,"4"-8"3"16,-1 0-88-16,5-5-9 0,0-2-4 15,1-6-1-15,-2-3-3 0,-1-3 0 16,-1-3-2-16,-5 1 2 0,0-3 0 16,0 0 1-16,-6 3 3 0,-4 3 0 15,1 2 1-15,-9 4-2 0,1 8-1 16,-6 7-2-16,-4 5-3 0,-2 9-1 0,-1 11-3 15,-4 8 0-15,1 9-2 0,5 2 0 16,2 4-1-16,5 3 0 0,4-2 0 16,3-2 0-16,8-6 0 0,6-8-1 15,0-2 1-15,13-9-1 0,7-10 1 16,5-7-2-16,9-13-1 0,6-5-2 16,5-3-1-16,0-8-1 0,-4-7-1 15,-2-2 1-15,-5 1 0 0,-6-1 1 0,-7-2 3 16,-2 5 1-16,-5 4 1 0,-2 6 0 15,-5 9 2-15,-1 5-1 0,-6 11 0 16,0 8 2-16,-7 11 0 0,1 9 1 16,-2 5 1-16,-4 7 0 0,3 4 2 15,-3 4 0-15,4-2-1 0,1-5 0 16,3-4-1-16,4-4-1 0,5-8 0 16,5-5-2-16,6-10-3 0,6-10-7 15,4 0-9-15,6-7-13 0,3-5-14 0,4-5-103 16,0 3-111-16,1 2-261 0</inkml:trace>
  <inkml:trace contextRef="#ctx0" brushRef="#br0" timeOffset="150101.72">6905 15545 557 0,'-5'0'126'0,"0"0"2"0,5 0-87 16,7 0-14-16,6 0-10 0,4 0-4 15,5 0-2-15,5-5 0 0,5 1-2 16,6 4-2-16,2-6-2 0,3 1-2 16,1 1-1-16,2-3-3 0,-4 2-4 15,-3-2-5-15,-1-2-8 0,-8 1-10 16,-5 0-14-16,-5-1-95 0,-2 3-101 0,-5-2-240 16</inkml:trace>
  <inkml:trace contextRef="#ctx0" brushRef="#br0" timeOffset="150308.91">7318 15261 538 0,'-5'-7'113'16,"5"7"1"-16,-8 0-93 0,7 11-8 16,-6 7-2-16,-3 4 0 0,-1 6 2 15,-1 5 3-15,-2 3 2 0,-3-1 0 16,4 5-2-16,3-5-3 0,-2 1-3 15,2-5-2-15,1-1-4 0,2-2-7 16,2-3-10-16,2-3-15 0,3-1-107 16,0-1-108-16,-4-4-272 0</inkml:trace>
  <inkml:trace contextRef="#ctx0" brushRef="#br0" timeOffset="151749.89">8039 15223 392 0,'6'-26'105'0,"1"2"1"0,-7 8-1 15,5 3-88-15,-5 6-5 0,0 7-3 16,-5 9-2-16,-6 8 2 0,-2 11 1 15,-3 11 2-15,-1 15 1 0,-5 12 0 16,-4 8 0-16,1 10-1 0,-5 6-1 16,-1 5-1-16,-2-1-2 0,0-2-2 15,0-8-2-15,2-6 0 0,4-10-1 0,6-9 0 16,1-12 0-16,5-13 1 0,3-8 2 16,4-9 1-16,3-5 0 0,5-12 0 15,0-10 0-15,4-8-2 0,3-7-1 16,6-13-1-16,2-12-2 0,4-15-3 15,2-8-1-15,4-9-2 0,3-7 0 16,5-7 0-16,-2-2 1 0,3 4-1 0,2 9 3 16,4 6 3-16,3 14 1 0,-3 11 0 15,1 16 0-15,0 14 0 0,-3 12 1 16,-1 12-1-16,-6 11 1 0,-5 5 1 16,-5 6-1-16,-2 6 1 0,-10 5 0 15,-5 2 1-15,-4 1 1 0,-6 1 0 16,-4-2 0-16,-4-3 1 0,-5-3-1 15,-2-9 0-15,-1-2-1 0,-5-6-1 16,-1-3-1-16,-3-5-2 0,0-4-1 0,-1 0 0 16,0-3-3-16,1-5-2 0,0-2-2 15,1-4-1-15,1-2-2 0,3 0-2 16,2 1-1-16,4-1-3 0,4 5-5 16,5 2-7-16,11 1-6 0,0 3-99 15,13 2-97-15,5 3-244 0</inkml:trace>
  <inkml:trace contextRef="#ctx0" brushRef="#br0" timeOffset="152087.07">8748 15543 521 0,'0'0'117'16,"0"0"3"-16,-5 5-81 0,2 3-15 15,-2 2-6-15,-4 4-4 0,1 4-1 16,-4 2-2-16,1-1-1 0,-1 2-3 16,0-3-3-16,3-3-6 0,3 0-8 15,0-1-13-15,2-3-106 0,4-2-105 16,-3-1-266-16</inkml:trace>
  <inkml:trace contextRef="#ctx0" brushRef="#br0" timeOffset="152363.79">8752 15283 550 0,'-9'0'114'0,"-1"4"2"0,-2 2-100 16,1 0-4-16,4 3-1 0,-3-1 0 15,3 0 0-15,0 0-1 0,4-3 0 16,3-1-2-16,0-4-2 0,4 0-3 15,4-7 0-15,-1 0-2 0,5-4 1 16,2-1 0-16,-2-5-1 0,0 3 1 16,-2 0 1-16,-2 3 0 0,-3 3 2 0,-1 1 0 15,-4 3-1-15,0 4 0 0,-7 0 0 16,1 8-6-16,-2 3-6 0,-1 2-13 16,2-1 114-16,-5 1-225 0,5 0-121 15,0 1-341-15</inkml:trace>
  <inkml:trace contextRef="#ctx0" brushRef="#br0" timeOffset="152838.82">8940 15434 467 0,'0'15'104'0,"4"2"2"15,-4 3-67-15,0 2-26 0,0 4 0 16,-7-2 3-16,1 1 1 0,-1-3 0 15,-2-1 0-15,0-4 1 0,0 1-2 16,0-5-3-16,3-3-2 0,1-3-3 16,2-4-1-16,3-3-2 0,0 0-2 15,3-10 0-15,4-1-1 0,1-2-1 0,2-4 0 16,6-3-1-16,0-1-1 0,0-1 1 16,1 1-1-16,3 2 1 0,0 2-1 15,-1 2 1-15,-2 5 0 0,-1 2 1 16,-2 4 0-16,-1 4 2 0,-4 8 0 15,-1 2 0-15,-4 4 1 0,-4 1-1 16,0 1 1-16,-2 4 0 0,-4-2-1 16,-1 0-1-16,0-4 0 0,2-2 0 0,-1-3-1 15,6-2-1-15,0-7-1 0,8-4 0 16,2-3-2-16,4-6-1 0,0 2-1 16,6-2 0-16,3-2 1 0,-1 2 0 15,-1-1 1-15,3 3 1 0,-4 2 3 16,1 2 1-16,-4 2 0 0,-1 5 1 15,-2 0 1-15,-5 8 0 0,-2 2 0 16,-4 2 0-16,-3 4-1 0,0 0 0 0,-6 3-1 16,-2-2 0-16,0-1-1 0,0-1-2 15,2-3-8-15,2-2-13 0,-1-5-112 16,5-5-109-16,0 0-281 0</inkml:trace>
  <inkml:trace contextRef="#ctx0" brushRef="#br0" timeOffset="153261.31">9534 15437 651 0,'-11'4'135'0,"4"3"1"16,-3 7-116-16,0 9-14 0,-2 6-3 16,1 8-2-16,-6 5 1 0,3 5-1 0,-6 4 1 15,0 4 0-15,1 3 0 16,-2-1 0-16,1 0 0 0,-1-2-1 15,3-4 0-15,0-3 0 0,3-9-1 0,2-10 1 16,1-6 0-16,5-6-1 0,2-5 1 16,5-6-1-16,0-6-1 0,0-8 0 15,5-3 0-15,1-8-3 0,3-8-1 16,4-8-3-16,2-12-3 0,3-8-4 16,2-10-3-16,5-4 0 0,1-5 2 15,1 0 2-15,-1 1 4 0,2 7 5 16,3 7 3-16,2 11 6 0,-1 11 2 0,-3 8 1 15,-3 14 1-15,1 8-1 0,-7 7 0 16,-1 11 1-16,-7 6 1 0,-5 4-2 16,-7 4 1-16,0 1 1 0,0 1 1 15,-8-2 0-15,-2-2-1 0,1-1-1 16,-5-3-1-16,-2-3-2 0,1-2 0 0,1-4-1 16,-2 0-2-16,1-4-6 0,1-6-6 15,3 0-10-15,0-9-14 0,-1-1-106 16,2-2-112-16,2-3-270 0</inkml:trace>
  <inkml:trace contextRef="#ctx0" brushRef="#br0" timeOffset="154181.4">6273 16014 432 0,'-13'-5'107'0,"0"0"2"0,1 0-35 16,4 5-52-16,0-5-4 0,3 5 0 15,-1-3 0-15,6 3 1 0,-3 0 2 16,3-4 1-16,0 4-1 0,0 0-3 16,0 0-2-16,2-4-2 0,8 4-2 15,7-3 0-15,3 0-2 0,11-1 0 16,3-1 0-16,7 2-2 0,5 3-2 0,7-4-2 15,6 4-1-15,8 7-1 0,6-2-1 16,10 1 0-16,0-2-1 0,9 5 0 16,4-2 1-16,-2-2-1 0,-2 0 0 15,2 0 0-15,4-1 0 0,1-4 0 16,3 0 1-16,2-4-1 0,0-4 0 16,6 1 0-16,3-6 0 0,2-3 1 0,-1-2-1 15,0 3 0-15,1-2 0 0,-2-1 1 16,-4 3-1-16,-9 5 0 0,-1 0 0 15,-6 1 0-15,-4 0 1 0,-8 3-1 16,-7 6 0-16,-8-3 0 0,-7 3 0 16,-9 0 1-16,-8 0 0 0,-11 0 3 15,-7 3 0-15,-4-3 2 0,-8 5 0 16,-2-5 1-16,-4 4 0 0,-1-4 3 16,-5 0 0-16,0 0 1 0,0 0 1 0,0 0 0 15,-7 0 0-15,3 0-1 0,0-4-3 16,-1 4-2-16,0-5-3 0,1 5 0 15,-3-6-5-15,1 6-12 0,-1-4-12 16,-1 4-11-16,0 0-14 0,-1 0-113 16,1 0-122-16,-3 0-281 0</inkml:trace>
  <inkml:trace contextRef="#ctx0" brushRef="#br0" timeOffset="155737.23">7528 16275 477 0,'0'0'124'0,"0"-4"2"0,-5 4-30 16,5 0-68-16,-4 0-9 0,1 5-6 15,-2 0-1-15,-2-1-2 0,0 1-1 16,-1 1 0-16,0 0 0 0,0-2 0 15,2 1-1-15,2-5-1 0,4 6-1 16,-6-6-2-16,6 4-1 0,-2-4-1 16,2-4 0-16,0 4-1 0,0-8 0 15,3 3 0-15,4-5 0 0,-1-1-1 16,6 1 0-16,3-3 1 0,2 1-1 0,4 1 0 16,1 4 0-16,3 3 1 0,-1 8-1 15,-1 3 0-15,-3 7-1 0,-1 0 1 16,-5 4 0-16,-3 7 1 0,-4 1-1 15,-7 1 1-15,-5 2 2 0,-3 4 1 16,-7-4 0-16,-4 5 2 0,-6-2 1 16,-7-1 0-16,3 4 0 0,-4-4-2 15,0 2 0-15,-2 3-1 0,6-4-1 16,2 0-1-16,3-4-1 0,6 0 0 16,3-3 0-16,6-5 0 0,9 0-1 15,0-2 1-15,12-1 1 0,2-5 2 0,11-4 2 16,4-3 1-16,9-5 2 0,5 0 3 15,3-3-1-15,4-4 0 0,4 3-3 16,-2-3-1-16,0 1-2 0,-6 2-2 16,-5 1-1-16,-7 3-2 0,-6 0-2 15,-8 0-3-15,-10 0-6 0,-4 0-11 16,-6 4-12-16,0 1-15 0,-9-3-113 0,0-2-118 16,-9 0-284-16</inkml:trace>
  <inkml:trace contextRef="#ctx0" brushRef="#br1" timeOffset="165968.76">1275 15065 399 0,'0'0'88'0,"0"-4"-1"16,0 4-66-16,0 0-11 0,0 0-4 15,0 0-3-15,4 0-2 0,-4 0 0 0,5 0 2 16,-5 5 0-16,0-5 1 0,4 5 2 16,-4-2 2-16,3 2 1 0,-3 3 2 15,6-2-1-15,-6 6 1 0,0 1-1 16,3 2-2-16,-3 2 0 0,0 3-1 16,0 3 0-16,0 2 0 0,0 0-1 15,-3 4 0-15,3 4 0 0,0 2 0 16,0 5-1-16,0 3-1 0,0-1 0 15,4 5-2-15,-4-2 1 0,7 3-2 0,-4-1 1 16,-3-1-1-16,6 4 0 0,-3 3-1 16,-3 2 1-16,6 4 0 0,-2-1-1 15,-1-1 1-15,1 5-1 0,0-6 1 16,-4-5-1-16,7 2 0 0,-4-3 1 16,2-1-1-16,-1 0 0 0,0-1 1 15,2-2-1-15,-3 3 0 0,-3-4 0 16,4 1 1-16,-4 0-1 0,3-3 0 0,-1-3 0 15,3 5 0-15,1-2 0 0,1-1-1 16,0-1 1-16,-1-2 0 0,-2 1 0 16,1-1-1-16,-1-1 1 0,-4-4 0 15,0-2 0-15,0 2-1 0,0-1 1 16,0-4 0-16,0 2 0 0,0-4 0 16,5-1 0-16,0-3 0 0,-1-2 0 15,0-3 0-15,1-4 0 0,1-3 0 16,-1-1 0-16,-1-1 0 0,1-3 0 0,-1 1 1 15,-1 0-1-15,1 0 0 0,-1 1 0 16,-3 1 1-16,6 0-1 0,-1 1 0 16,-2-1 0-16,2 0 0 0,1-1 0 15,-2-2 0-15,2-3-1 0,-1-3 1 16,1 7 0-16,-2-7 0 0,-4 0 1 16,5 3-1-16,-5-3 0 0,3 0 1 15,-3 4-1-15,5-4 0 0,-5 0 1 0,6 4-1 16,-6-4 0-16,6 0 0 0,-1 4 0 15,3-4 0-15,0 0 1 0,5 5 0 16,3-5 0-16,5 0 1 0,5-5 0 16,7 2 0-16,3-1 0 0,3 0-1 15,4-3 0-15,3-1 0 0,1 1-1 16,2-2 1-16,0 1-1 0,2 2 0 0,1 2 0 16,5 4 0-16,1 0 0 0,-4 4 1 15,0-4-1-15,1 0 0 0,2 0 0 16,-3 0 0-16,-1 0 0 0,5 4 0 15,0 0 0-15,-2 3 0 0,2-4 0 16,-2 2 1-16,2-5-1 0,2 0 0 16,-2 0 1-16,7 0-1 0,2 2 0 15,-1 3 1-15,1-2 0 0,5-3 0 16,-1 0 0-16,-2 4 0 0,4-4 1 0,-2 0-1 16,0 0 1-16,-3 4-1 0,5-4 0 15,-3 0 1-15,0 0 0 0,1 0 0 16,-3-4 1-16,2 4-1 0,0-6 1 15,5 2-1-15,-1 0 0 0,-1 1 0 16,1 0-2-16,3 3 1 0,-3-9 0 16,1 9-1-16,-2-4 0 0,0 4 0 0,6 0 1 15,0-4-1-15,1 4 0 0,-4-5 0 16,-3 5 1-16,-4-4-1 0,-3-1 0 16,-6 5 0-16,-7-5 0 0,-1 5 0 15,1-6 1-15,0 6-1 0,2 0 0 16,1 0 0-16,2-2 0 0,-1 2 1 15,3-7-1-15,-1 3 0 0,6 4 1 16,-2 0-1-16,-5 0 1 0,-2 0-1 0,-2-5 0 16,-6 0 0-16,3 1 1 0,-6-4-1 15,-1 1 0-15,5-1 0 0,-1 3 0 16,6 1 0-16,-3-1 0 0,2-1 0 16,0 1 0-16,-5-3 0 0,3 0 1 15,-6-1-1-15,2 2 0 0,-4 0 0 16,7 4 0-16,-2-2 0 0,1 5 0 15,2-7 0-15,-6 7 0 0,6-9 0 16,-3 3 0-16,-1-1 0 0,-3 2 0 0,-1-2 0 16,2 3 0-16,2-1 0 0,-1 5 0 15,1-5 0-15,-2 5 0 0,0 0 0 16,-3-5 0-16,1 5 0 0,-1 0 0 16,-2-5 0-16,-1 5 0 0,1 0 0 15,-1 0 0-15,2 0 0 0,3 0 0 16,-2 0 0-16,-1 0 0 0,3 0 1 15,-2-5-1-15,2-1 0 0,1-1 0 0,-1-2 0 16,3 2 1-16,2-1-1 0,0 3 0 16,5 5 0-16,1-5 0 0,-3 5 1 15,-1 0-1-15,2 0 0 0,-1-5 0 16,-4 5 0-16,4 0 0 0,0 0 0 16,2 0 0-16,4 0 0 0,-3-4 0 15,1 4 0-15,0 0 0 0,3-6 0 16,-3 6 0-16,-1-4 0 0,0 4 0 0,-1 0 1 15,3 0-2-15,-3 0 1 0,-2 0 0 16,-5 0 0-16,0-5 0 0,-2 5 0 16,-4-5 0-16,-3 5 1 0,-4 0-1 15,0 0-1-15,-2-4 1 0,0 4 0 16,-4 0 0-16,-2 0 0 0,-4 0 0 16,1 0 0-16,-3 0 0 0,-5 0 0 15,-2 0 1-15,-1-4-1 0,-4 4 1 0,-3 0 2 16,-5-4 1-16,0 4 0 0,0-6 1 15,0 6 1-15,0-8-1 0,0 4-1 16,-5-4 0-16,5 1-2 0,-7 0-1 16,7-3-1-16,-6-1 1 0,6 0-1 15,0-4 0-15,0 0 0 0,0-3 0 16,5-4 0-16,-3-6 0 0,4-2 0 0,-2-5 0 16,-1-2 0-16,1-7 0 0,-2-3 1 15,-2 0-1-15,7-2 0 0,-7-3 0 16,4-1 1-16,-4-4 1 0,2-3-1 15,-2 2 1-15,6-2 0 0,-6 1 1 16,5 2-1-16,-2 2-1 0,3 3 0 16,-1-1 0-16,-3-1 0 0,4-1-1 15,-1 0 0-15,-2-2 1 0,3 0-1 16,-2 0 1-16,-3 4 0 0,5 1 1 16,-4-1 1-16,-2-3 0 0,6 2 2 15,-6-1 1-15,0 5 0 0,0-2 2 0,-6 2 2 16,6 5-1-16,-3 3 0 0,3 3 0 15,-5 1 0-15,0-1-1 0,2 5-1 16,-1-2 0-16,-2 2-1 0,3 2 0 16,-1 3-1-16,4 2-1 0,-6 2-2 15,6 1 0-15,0 4-1 0,0 5-1 16,6 0 1-16,-2 1-1 0,-1 3 0 0,3-1 0 16,-1-1 0-16,-2 3-1 0,1-5 1 15,2 1 0-15,-6 0 0 0,7-1 0 16,-7 4 0-16,3 1 1 0,-3 2 0 15,0 1-1-15,5 3 1 0,-5 0-2 16,0 4 0-16,0 0-2 0,0 0 0 16,0 4-2-16,4 0 0 0,-4 3-4 15,0 1-4-15,0 0-5 0,0 5-13 16,-4-2-114-16,-1 1-114 0,-3-3-286 16</inkml:trace>
  <inkml:trace contextRef="#ctx0" brushRef="#br1" timeOffset="167787.15">1126 15110 379 0,'-4'0'93'0,"4"0"2"0,0-4-37 16,0 4-39-16,7-4-6 0,2 4-3 15,-2-3-2-15,4 3 2 0,-2 0 1 16,-3-4 1-16,4 4 1 0,-1 0 2 16,5 0-1-16,1 4-1 0,3-4-1 0,2 5-1 15,2-5-1-15,2 4-2 0,1-4-1 16,3 0-1-16,0 0 0 0,7 0-1 15,1 0 0-15,5-6-1 0,1 3 0 16,5-3-1-16,2 0 0 0,4-1 1 16,-3 0-1-16,0-3 0 0,4 1 0 15,4-4 0-15,-2 2 0 0,-1 2 0 16,2-3-1-16,0 4 0 0,2-2-1 16,-5 4 0-16,-1 0 0 0,-1-1 0 15,1 1 0-15,0 2 0 0,-5 0 0 0,4 0 1 16,4-2 1-16,-2 1-1 0,1 0 1 15,-2 0 1-15,5-3-1 0,-2-2 0 16,6 3-1-16,-2-1 0 0,1 1-1 16,4 1 0-16,0 0 0 0,-3 2-1 15,-1 4 1-15,3-4-1 0,-3 4 0 16,-3 0 0-16,1 4 1 0,0-4 0 0,-3 6 0 16,2-6 1-16,-2 5 1 0,1-5 0 15,3 0 1-15,0 3 0 0,-1-3-1 16,1 0 0-16,3 0-1 0,-1 0-1 15,0 0 0-15,-1 0 0 0,1-4 0 16,2 4-1-16,-3-4 1 0,2 4-1 16,2-3 1-16,1 3 0 0,-4 0 0 15,-2 0 0-15,3 0 0 0,1 0 0 0,4 0 0 16,5 0-1-16,-3 0 1 0,-1 0-1 16,1 0 0-16,-7 0 1 0,8 0-1 15,-10 0 0-15,-1-4 0 0,4-2 0 16,-2-1 1-16,3 2 0 0,1-3 0 15,-1-1 0-15,4 2 1 0,-3 2 0 16,4-1 0-16,-2 1 0 0,-1 5 0 16,-2-3 0-16,0 3 0 0,-10-7-1 15,8 7 1-15,-4-3-1 0,2 3 0 0,1 0-1 16,3-5 1-16,0 5-1 0,-5-5 0 16,6 0 0-16,-6 1 0 0,0-2 1 15,-1 0-1-15,1 3 0 0,3 3 0 16,-3-5 0-16,-2 5 0 0,0-4 0 15,1 4 0-15,-6-4 1 0,-1 4-1 16,2 0 0-16,1-3 0 0,1 3 0 16,0 4 1-16,-5-4-1 0,4-4 0 15,1-2 0-15,-2 0 0 0,0 0 0 0,-3 1 0 16,3-2 0-16,1 4 0 0,-3 3 0 16,-2 0 1-16,0 0-1 0,-4 0 0 15,-2-4 0-15,4 4 0 0,-1 0 0 16,-4-4 0-16,2 4 0 0,2 0 0 15,-1 0 0-15,-1 4 0 0,-3-4 0 16,1 0 0-16,-3 0 0 0,0 0 0 0,-2 0 0 16,2-4 0-16,-3 4 0 0,-1-3 1 15,3 3-1-15,-1 0 0 0,-1 0 0 16,2 0 0-16,-1 0 0 0,0 0 0 16,-2 0 0-16,0 0 0 0,-1-7 0 15,-1 4 0-15,-1-4 0 0,0 0 0 16,1 1 0-16,-2 2 1 0,2-3-1 15,-1 3 0-15,-2 4 0 0,-1-4 0 16,1 4 0-16,-3 0 0 0,3 0 0 0,-4 0 0 16,0-4 0-16,-1 4 0 0,0 0 0 15,-4 0 0-15,1 0 0 0,-1 0 0 16,2 0 0-16,-3 0 0 0,-1-4 0 16,1 4 0-16,0-5 0 0,-2 5 0 15,1 0 0-15,0 0 0 0,0 0 0 16,3 5 0-16,-5-5 1 0,0 3-1 15,2 0 0-15,0-3 0 0,0 0 0 0,-1 4 0 16,-2-4 0-16,0 4 0 0,-4-4 0 16,1 0 0-16,-2 0 0 0,-3 3 0 15,1-3 0-15,-3 0 0 0,0 0 0 16,-2 0 0-16,-3 0 0 0,4 0 1 16,-6 4 0-16,2-4 0 0,-2 0 1 15,5 0-1-15,-5 0 0 0,0 0 1 16,0 0-1-16,0 0-3 0,0 0-7 0,0 0-17 15,-9-4-115-15,-3 4-117 0,-2-7-296 16</inkml:trace>
  <inkml:trace contextRef="#ctx0" brushRef="#br2" timeOffset="179149.65">14372 11279 387 0,'0'-11'87'16,"-5"1"1"-16,5 3-63 0,-2 2-8 15,-3 2-3-15,5-1-1 0,-7 4-1 16,2 0 2-16,0 0 0 0,-3 0 0 16,0 4 0-16,1 3-1 0,-1 0-2 15,-2 1 0-15,1 1-2 0,-3 2-1 16,4 4-1-16,-1 3 0 0,-1 4-1 0,2 3 0 15,0 3 1-15,2 5-1 0,1 8 1 16,-1-2-1-16,6 1 0 0,-5 1 0 16,5 3-2-16,5-2 0 0,1 2-2 15,5-3 0-15,3-2 0 0,6-1-1 16,2-4 0-16,11-3 1 0,0-6-1 16,6-6 1-16,1-7 0 0,2-8 0 15,3-4 0-15,1-11-1 0,-1-4 0 16,-2-4 0-16,2-7 0 0,-4-4 0 15,-2-3-1-15,-2-3 0 0,-5-4-1 0,-4-7-1 16,-6-5-1-16,-5-3 0 0,-10-7-1 16,-7-1 0-16,-13-1 2 0,-6 3 2 15,-6 4 2-15,-9 8 3 0,-6 10 0 16,-1 11 2-16,-4 11-1 0,2 10 0 16,-1 7-1-16,-2 11-2 0,0 9-2 15,1 4 0-15,3 7 0 0,3 5-5 16,4 2-4-16,4 6-8 0,8 3-11 0,11-1-97 15,6-2-99-15,6-1-245 0</inkml:trace>
  <inkml:trace contextRef="#ctx0" brushRef="#br2" timeOffset="179734">14592 11528 410 0,'-6'-6'100'0,"3"6"4"0,-2-7-62 0,2 7-8 16,3-3-9-16,-4 3-6 0,4 0-4 16,0 3-1-16,0 3-2 0,6 1 0 15,0 6-1-15,1 5 0 0,1 5 1 16,2 3 0-16,0 5-1 0,3 3-2 15,5 5-3-15,-3 5 0 0,4 3-2 16,1 3-1-16,1-2-1 0,3-2-1 0,-3-2 0 16,0-7 0-16,-1-1 0 0,0-13 0 15,-5-2-1-15,-3-7-1 0,0 1-4 16,-5-7-9-16,-1 0-18 0,-2-5-93 16,-4 1-101-16,-4-4-250 0</inkml:trace>
  <inkml:trace contextRef="#ctx0" brushRef="#br2" timeOffset="180999.51">15418 11425 421 0,'-18'-13'97'0,"3"1"3"0,1 5-68 16,4 3-6-16,3 4-3 0,0-6-2 15,4 6-2-15,3 0-4 0,0-4-1 16,0 4-1-16,10 0-2 0,5 4-1 15,3 0-3-15,7 2-1 0,2 0 1 16,4 2-1-16,5 0-3 0,1-1-1 16,2-1 0-16,-2-1-1 0,2-5 0 0,0 4-1 15,-2-4 1-15,-1-4-1 0,-3 1 1 16,-3-2-2-16,-4 1-3 0,-2 0-6 16,-10-1-9-16,1 5-15 0,-10-5-86 15,-5 10-93-15,-13-2-225 0</inkml:trace>
  <inkml:trace contextRef="#ctx0" brushRef="#br2" timeOffset="181182.77">15412 11689 505 0,'0'4'109'16,"4"0"3"-16,11-1-86 0,8 1-9 15,7-4-6-15,5 5-1 0,4-5-1 16,4 0-2-16,-3 0-4 0,1 0-2 15,1 0-2-15,0 0-2 0,-3 3-2 16,2-3-4-16,-5 5-6 0,-3-5-12 0,-5 0-88 16,-2 0-90-16,-6-5-225 0</inkml:trace>
  <inkml:trace contextRef="#ctx0" brushRef="#br2" timeOffset="181663.81">16393 11595 514 0,'15'-11'110'15,"-2"-4"0"-15,3-1-86 0,-1 0-18 16,3-3-2-16,-4-3-2 0,-1-2 0 16,-5-1 0-16,-2-1 0 0,-6 1 0 15,-6-3 1-15,-4 3-1 0,-7 0 1 16,-2 0 1-16,-7 4 0 0,-1 7 0 0,-4 7-1 15,2 7 1-15,-1 5-1 0,1 11 0 16,2 7 0-16,3 8-1 0,3 9 0 16,6 3 0-16,2 2 1 0,5 4-1 15,3-4 0-15,10-3 0 0,4-7-1 16,4-7 1-16,7-8-1 0,6-4 0 16,7-8 0-16,0-8 0 0,1 0 0 15,4-10 0-15,-4-4 0 0,-1-2-1 0,-6-4 1 16,-3-3 0-16,-9-2 1 0,-2-2-1 15,-6 0 1-15,-2 1 0 0,-5 4 1 16,0 4 0-16,0 5-1 0,0 4-1 16,-5 9 0-16,5 11 1 0,-4 6-1 15,4 5 0-15,-4 5 0 0,4 5 1 16,-6 1 0-16,6 0 2 0,0-2-1 16,4-1 1-16,0-5 2 0,2-3 1 0,5-5 1 15,1-2 0-15,4-5-1 0,4-10 0 16,7 0-2-16,0-5-8 0,4-3-10 15,3-3-11-15,0 0-17 0,-1-3-93 16,-2 3-101-16,-5-1-241 0</inkml:trace>
  <inkml:trace contextRef="#ctx0" brushRef="#br2" timeOffset="182737.85">17683 11301 459 0,'0'0'104'0,"-3"-4"3"16,-1 4-77-16,4 0-7 15,-8 0-4-15,0 0-4 0,-5 6-2 0,-3-1-2 16,-5 3-2-16,-3 2 1 0,-6 1-1 15,-8 1-1-15,1-1-1 0,-7 0-1 16,-1-1-1-16,1-2-1 0,-1-3-1 16,2-2-1-16,3 1-1 0,6-4-1 15,7 5 0-15,2-5 0 0,9 0-1 16,4 0-6-16,6-5-7 0,6 1-9 16,11 0-97-16,2-2-98 0,4 1-244 15</inkml:trace>
  <inkml:trace contextRef="#ctx0" brushRef="#br2" timeOffset="183341.79">17990 11219 478 0,'-6'-13'100'0,"2"3"0"0,1 7-90 0,-1 3-4 16,-4 8-4-16,1 5 0 0,-4 4 0 16,-4 11 2-16,-3 13 2 0,-1 12 2 15,-1 6 0-15,0 9 1 0,-2 7 0 16,2 4-1-16,1 4-2 0,0-2-3 15,6-3-1-15,-1-1-1 0,2-6-1 16,6-8 0-16,4-4-1 0,2-11 0 16,0-11 0-16,0-4 0 0,0-10-1 15,0-4 1-15,5-7 2 0,-5-12 1 0,3 0 0 16,-3-9 0-16,9-10-1 0,-6-7 0 16,5-11-3-16,3-12-5 0,0-13-3 15,0-13-3-15,1-8 0 0,2-9 0 16,-1-9 2-16,0-9 3 0,1 3 3 15,-2 8 5-15,6 8 4 0,-3 12 3 16,6 12 0-16,2 15 3 0,0 18 0 0,2 11 3 16,2 13 0-16,0 10 0 0,0 0 1 15,0 17-1-15,-2 5-2 0,-3 8 0 16,-3 8-3-16,1 5-1 0,-7 4-3 16,-2 2-2-16,-3-2-1 0,-8-2 0 15,0-6 0-15,0-3 1 0,-13-7-1 16,0-6 2-16,-8-5 0 0,2-5 1 15,-5-6 0-15,-1-3 0 0,-5-4 0 0,1-7 0 16,-3-2-1-16,-2-6 0 0,2-1-3 16,0-3-3-16,0 0-3 0,5 0-8 15,4 1-10-15,6 4-33 0,2 1-67 16,4 3-91-16,9 2-211 0</inkml:trace>
  <inkml:trace contextRef="#ctx0" brushRef="#br2" timeOffset="184343.77">14473 11481 312 0</inkml:trace>
  <inkml:trace contextRef="#ctx0" brushRef="#br2" timeOffset="185831.06">18508 11470 350 0,'-5'0'93'0,"0"-5"6"15,1 5-47-15,-3-5-6 0,2 5-6 16,1-3-4-16,1 3-6 0,3-4-5 16,-5 4-7-16,5 0-4 0,0 0-5 15,0 0-3-15,5 0-2 0,2 0-2 16,3 0-1-16,1 0 0 0,8 0 0 15,-1 0 0-15,2 0 0 0,0 0 0 16,1 0-1-16,0 0 1 0,-2 0-1 16,-1 0 0-16,-4 4 0 0,0-4 0 15,-5 0 1-15,-2 5-1 0,-2-2 0 0,-5 3 2 16,0 4-1-16,-5 2 1 0,-2 6 0 16,-3 1 0-16,-4 4-1 0,-3 2 1 15,1 2-2-15,-1-3 1 0,1 0-1 16,1 1 0-16,1-3 0 0,4-1 0 15,1-3 0-15,4-4 1 0,0 1-1 16,5-3-1-16,0-3 1 0,8-1 0 0,3-2 0 16,6 0 0-16,2-1 0 0,8-5 0 15,2-5 1-15,5 2-1 0,4-3 0 16,5-4 0-16,0-2 0 0,2 1 0 16,-3-3-1-16,-1 0 1 0,-2-5 0 15,-6-2 0-15,-3 0 0 0,-7 1 0 16,-3-2 0-16,-5 1 0 0,-7 1 1 0,-5-1-1 15,-3 3 1-15,-5 2 0 16,-4 1 0-16,-1 4 0 0,-5 4 0 0,0 7 0 16,-4 0 0-16,0 7 0 0,-2 3 0 15,0 5 0-15,0 2-1 0,0 2 1 16,1 3 0-16,5 2-1 0,2-1 1 16,4 1-1-16,5 1 1 0,4-3-1 15,6-3 1-15,6 0 0 0,3-4 0 16,5-2 1-16,3-3 1 0,4-3 0 15,1-4-1-15,1 2 1 0,1-5-1 0,0 0 0 16,-1 0-2-16,-1-5-2 0,-2 1-4 16,1 1-3-16,-4 3-7 0,-1-5-9 15,2 5-6-15,-1-6-94 0,0 1-94 16,-3 2-228-16</inkml:trace>
  <inkml:trace contextRef="#ctx0" brushRef="#br2" timeOffset="186265.24">19645 11064 488 0,'0'-5'107'0,"0"5"6"0,0 12-83 15,-3 6-6-15,-3 5-7 0,-2 12 0 16,-2 5-1-16,-4 10-1 0,-2 7-4 16,-3 2-1-16,-1 3-1 0,0-2-2 0,0-3 0 15,0-4-1-15,1-4-1 0,5-5-1 16,1-8-2-16,3-4-1 0,4-4-2 16,3-5-2-16,3-2-6 0,0-6-4 15,0-3-7-15,0-4-7 0,0-2-9 16,0-6-90-16,-5-9-90 0,5-2-222 15</inkml:trace>
  <inkml:trace contextRef="#ctx0" brushRef="#br2" timeOffset="186446.89">19346 11564 435 0,'-9'-16'106'0,"0"5"1"16,-1 0-65-16,6 3-10 0,4 4-12 16,0 4-6-16,11 0-2 0,1 4-1 15,9 2-1-15,5 2 2 0,5 0 0 16,4 3-1-16,1 0-1 0,1-1-2 15,-1 0-2-15,0-2-2 0,-3-1-3 16,1-1-5-16,-1-6-6 0,-1 6-9 16,-2-1-11-16,1-5-21 0,-4 4-71 15,-1-4-88-15,2 4-197 0</inkml:trace>
  <inkml:trace contextRef="#ctx0" brushRef="#br2" timeOffset="186997.92">19979 11601 512 0,'6'-9'110'0,"0"-2"2"0,3 1-91 16,0-3-8-16,-1 1-4 0,-2 0 1 16,-4 0 1-16,-2 1 1 0,0 1 1 15,-6 2 0-15,-4 2 0 0,-2 6 0 16,-6 0-1-16,-5 6-3 0,-4 7-2 15,-2 3-2-15,1 6 0 0,-1-2-2 0,3 3 0 16,2-2 0-16,4 2-1 0,5-4-1 16,5-3 0-16,8 1 0 0,4-4 0 15,10 0-1-15,5-4 1 0,10-6-1 16,5-3-1-16,4 0-2 0,2 0 0 16,0-6 0-16,0-2-1 0,-5-2 1 15,-7-1 0-15,-1-2 1 0,-10 2 2 16,-1-1 1-16,-6 4 1 0,-4-1 0 15,-4 4 1-15,0 5-1 0,0 0 0 0,-7 9 0 16,-4 1 0-16,2 5-2 0,-2 1 0 16,2 5 1-16,-3 0-1 0,5-4 1 15,1 0-1-15,6-2 0 0,0 0-1 16,9-5-1-16,2-3-3 0,8-2-7 16,4-2-4-16,4-3-4 0,3-3-5 15,4-6-1-15,-1-1 0 0,0-3 5 16,2-3 5-16,-6 0 5 0,-1-1 7 0,-4 0 6 15,-8 2 4-15,2 0 1 0,-10 6 1 16,-2 2 2-16,-6 7 0 0,0 0-1 16,-7 8-1-16,-4 3-2 0,-3 5 0 15,0 5-2-15,-2 2-1 0,2 3-1 16,0-2-2-16,4 3-2 0,5-2-6 16,1-4-8-16,4-2-55 0,4-7-45 15,1-4-85-15,3-8-193 0</inkml:trace>
  <inkml:trace contextRef="#ctx0" brushRef="#br2" timeOffset="187296.04">20561 11437 604 0,'-19'10'125'0,"6"2"0"0,3 4-113 15,0 2-7-15,3-2-3 0,3-3 0 16,4-1-1-16,-3-3-1 0,3-5-2 16,0-4-1-16,5 0 0 0,-2-6 0 15,3-1-1-15,-1-5 1 0,0-1 1 16,-5-2 1-16,2-1 2 0,-2 2 2 16,0-1 1-16,-2 5 1 0,-2 2-1 15,1 3 1-15,-2 5-1 0,1 8-1 0,2 1-3 16,-3 5-5-16,5 1-8 0,-8 4-13 15,8 1 22-15,-4-3-123 0,4 1-101 16,0-3-253-16</inkml:trace>
  <inkml:trace contextRef="#ctx0" brushRef="#br2" timeOffset="187634.2">20581 11650 565 0,'0'3'118'0,"6"-3"1"0,2 5-100 16,5-5-13-16,6 0-3 0,2-8-1 15,4 0 1-15,2-3-1 0,3-2-1 16,0-2 1-16,1-5-1 0,-2-5 0 16,2-3 1-16,-3-4-1 0,-3-4 1 15,-4-7-1-15,-7-1 0 0,-1-2 1 0,-3 1-1 16,-7 0 1-16,-3 0 0 0,0 8 4 16,0 5 2-16,0 4 0 0,0 7 0 15,0 11 0-15,-2 6 0 0,-4 10-2 16,-6 12-3-16,-2 8-2 0,-7 11 0 15,-4 11-1-15,-3 16 1 0,-4 9 1 16,3 5 0-16,-2 0 1 0,3 0 1 16,5-7 2-16,3-6 1 0,7-11 2 15,6-9 0-15,7-5 2 0,6-8 0 0,6-10 0 16,7-1-2-16,2-6 0 0,7-9-2 16,5-6-2-16,8-8-8 0,4-9-11 15,2-4-15-15,-1-3-98 0,0-8-20 16,1-4-100-16,-3 2-205 0</inkml:trace>
  <inkml:trace contextRef="#ctx0" brushRef="#br2" timeOffset="189813.7">14371 13169 439 0,'-7'0'97'0,"-3"-5"0"0,8 5-74 15,-3-3-7-15,1 3-2 0,0 5 1 16,-2 0 2-16,-2 4 0 0,-3 6 2 16,2 5 1-16,-3 4-1 0,0 10-2 15,5 7-3-15,0 6-3 0,7 4-2 16,0-1-2-16,13 0-3 0,1 0 0 0,7-7-2 16,10-2 0-16,2-10-1 0,3-3 1 15,7-6 0-15,3-9-1 0,6-8 1 16,2-5 0-16,2-6 0 0,4-6 1 15,3-7-1-15,-2-2 1 0,-2-4-1 16,-4-6 0-16,-4-7-1 0,-10-5 0 16,-8-7 0-16,-6-5-2 0,-12-5 0 15,-6-3 0-15,-9 1 0 0,-18-1 0 16,-8 1 0-16,-9 7 0 0,-9 3 1 0,-9 11 0 16,-4 7 1-16,-5 5 0 0,2 13-1 15,1 8 1-15,5 8-1 0,5 8 1 16,3 5-2-16,6 7 1 0,6 5 0 15,4 6-2-15,9 2-5 0,2 3-5 16,6 2-10-16,6 4-11 0,5-4-93 16,4-1-98-16,8-3-236 0</inkml:trace>
  <inkml:trace contextRef="#ctx0" brushRef="#br2" timeOffset="190212.63">14824 13387 428 0,'-2'-10'104'0,"2"1"3"0,-6 2-68 15,6 3-6-15,0 4-9 0,0 4-5 16,-2 4-3-16,2 4-2 0,0 7-1 16,0 6-1-16,0 8 1 0,6 2 0 15,2 5-1-15,0-1-2 0,5 5-1 16,1 1-3-16,5-8-2 0,3 0-1 15,-1 1 0-15,1-2-2 0,1-2 1 0,1-6-1 16,-1-3 0-16,-1-2-1 16,0-3-1-16,0-11-4 0,-5-2-7 0,2-4-10 15,0-3 86-15,-5-5-191 0,3-5-112 16,-4-6-306-16</inkml:trace>
  <inkml:trace contextRef="#ctx0" brushRef="#br2" timeOffset="190747.34">15561 13327 416 0,'-11'0'105'0,"7"0"1"0,1 0-35 16,3 0-49-16,0 0-9 0,0 0-5 15,6 0-1-15,3 0-1 0,3 0-1 16,4 0 1-16,7-5 0 0,6 2 0 16,1 3-2-16,6-7 0 0,1 7-1 15,5 0-2-15,-4 0 0 0,-2 0 0 0,-1 0 0 16,-4 0-1-16,-5 0 0 0,-6 0-2 16,-7 0-6-16,-5 0-7 0,-2 0-99 15,-6 0-92-15,-11 4-241 0</inkml:trace>
  <inkml:trace contextRef="#ctx0" brushRef="#br2" timeOffset="190965.73">15536 13615 534 0,'-6'0'112'0,"6"0"1"0,9 0-96 15,4 0-9-15,5 0-6 0,4 0 0 16,5 0 0-16,5 0 0 0,2-3-1 15,5 3 0-15,0 0 0 0,1 0 0 16,0 0 0-16,-3 0 0 0,-2 0-1 16,-7 0 1-16,-2 0-1 0,-6 0-1 15,-7 0-4-15,-4 0-7 0,-5 4-16 0,-4-4-86 16,-3 5-92-16,-6-5-227 0</inkml:trace>
  <inkml:trace contextRef="#ctx0" brushRef="#br2" timeOffset="191882.25">16902 13591 475 0,'0'-8'100'0,"7"-4"2"0,1-1-86 16,3-6-5-16,-2-4-2 0,1-2 1 16,-3-2 2-16,-2-5 0 0,-5 1 0 15,0-2-2-15,0-1 1 0,-11 3-2 16,0 3 1-16,0 5-2 0,-7 7-1 16,-1 3 0-16,-2 9-1 0,-5 13 0 0,2 4-1 15,-1 6-1-15,-5 8-2 0,6 4 1 16,0 4-1-16,5 2 0 15,1 1-1-15,8-1 1 0,-1-3-1 0,10-6 0 16,1-5-1-16,6-7 1 0,2-5 0 16,8-11-1-16,1 0 1 0,9-8-2 15,2-7 1-15,5-6-1 0,5-6 0 16,-5-2-1-16,-1-4 1 0,-2-3-1 16,-2 2 2-16,-5 1 0 0,-9 7 0 15,-1 4 1-15,-3 5-1 0,-2 6 0 0,-8 5 0 16,2 6 1-16,-2 7 1 0,0 5 1 15,0 9 0-15,-2 5 0 0,2 2 2 16,-4 3-1-16,4 0 1 0,5 0-2 16,2-1 0-16,0-6 0 0,7-4 1 15,-1-4 0-15,7-5 0 0,0-6 0 16,6-5-1-16,1 0 0 0,3-6-3 16,-2 0-4-16,5 0-7 0,-2-2-7 0,-1 0-9 15,2 0-12-15,-5 0-92 0,3-5-94 16,-6-1-229-16</inkml:trace>
  <inkml:trace contextRef="#ctx0" brushRef="#br2" timeOffset="192095.75">17395 13162 590 0,'-10'-7'125'15,"2"-1"0"-15,8 5-103 0,12 3-10 16,1 0-7-16,7 0 0 0,3 0 2 15,3 0 3-15,8 0 1 0,4 0 0 16,1 0 0-16,1 0-1 0,1 4-2 16,-1-4-2-16,-1 5-4 0,-1 0-4 0,-3-2-6 15,-3 0-9-15,-1-3-16 0,-5 0-104 16,-2 4-110-16,-5-4-269 0</inkml:trace>
  <inkml:trace contextRef="#ctx0" brushRef="#br2" timeOffset="193628.65">18869 12872 431 0,'0'-11'93'0,"-4"-4"2"16,4 2-74-16,-5-6-6 0,5-2-2 16,-6-3-1-16,0-2 2 0,-3-1 2 0,1 0 3 15,-2-4 0-15,-4 0 0 0,2 1-1 16,1 5-1-16,-1 5-3 0,-2 4-4 16,1 7-2-16,-3 9-4 0,-3 12-1 15,-1 7-1-15,-1 9-2 0,1 10 1 16,-2 4-1-16,1 6 1 0,3 2-1 15,3 0 1-15,4 0-1 0,5-6 1 16,6-3 0-16,0-6-1 0,14-9 1 16,0-9 0-16,5-11-1 0,8-6 1 0,0-14 0 15,4-5 0-15,4-5-1 0,2-8 1 16,-2-1-1-16,2 0 1 0,-4-2-1 16,-5 3 0-16,-3-4 0 0,-6 4-1 15,-2 5 1-15,-8 5 0 0,-5 1-1 16,-4 9 0-16,0 4 0 0,0 8 0 15,-9 6 0-15,-2 6 0 0,-4 7 2 16,-1 5 1-16,-2 3 0 0,1 5 3 0,1 3-1 16,2 0 1-16,8 0 0 0,6-7-1 15,0 0 0-15,9-4-2 0,8-6 0 16,7-5-1-16,3-6-4 0,2-4-4 16,5-3-9-16,-1-5-8 0,0-3 73 15,-1-3-176-15,-2-3-107 0,0-1-289 16</inkml:trace>
  <inkml:trace contextRef="#ctx0" brushRef="#br2" timeOffset="193818.05">19281 12747 502 0,'-3'-8'120'0,"3"3"0"0,6 2-41 0,9 3-64 15,8 5-11-15,6-1-3 0,10 2 0 16,0-2-3-16,2-4-1 0,5 0-1 15,-4-3-1-15,-2-1-1 0,3-2-4 16,-4-3-4-16,-4 2-3 0,5 1-8 16,-4 1-32-16,-3 1-59 0,-1 4-82 15,-8-3-187-15</inkml:trace>
  <inkml:trace contextRef="#ctx0" brushRef="#br2" timeOffset="194082.2">19632 12411 399 0,'-7'0'87'0,"4"0"3"0,-4 5-61 0,1 7-4 16,0 6 2-16,-6 5 4 0,3 4 4 15,-3 5 3-15,-2 2-1 0,3 4-4 16,-2 5-6-16,3-2-5 0,3 3-8 15,-1 0-5-15,1 2-3 0,3-3-2 16,4-1-3-16,-6-4-4 0,6-2-3 16,-6-7-9-16,6-5-10 0,0-5 47 15,-2-4-152-15,2-9-109 0,-5-6-279 16</inkml:trace>
  <inkml:trace contextRef="#ctx0" brushRef="#br2" timeOffset="195698.91">20432 12491 410 0,'-16'-10'89'15,"3"2"2"-15,-1 4-72 0,2 0-4 16,2 4-5-16,-1 4 1 0,1 2 1 16,0 8 3-16,-2 0 2 0,1 8 3 0,-6 9 2 15,4 8 1-15,-6 7 0 16,2 12-2-16,-5 11-3 0,2 9-3 0,0 4-4 16,0 2-4-16,4-3-2 15,1 3-2-15,-1-9-2 0,4-9 0 0,4-7 0 16,0-9-1-16,3-8 1 0,-1-5-1 15,4-9 1-15,2-7-1 0,0-7 0 16,-5-6 1-16,5-2 0 0,0-6 0 16,0 0 0-16,0-11 0 0,0-3 1 15,0-10-1-15,6-5-1 0,-1-11 0 0,-1-10-3 16,4-8-1-16,2-8-1 0,2-10-2 16,3-11-1-16,4-7 0 0,5-1 2 15,1-3 0-15,2 4 4 0,4 2 2 16,4 12 4-16,2 14 2 0,3 12 2 15,-3 13-1-15,-1 16 1 0,1 8-2 16,-4 17-1-16,-4 9-2 0,-4 8-1 0,-4 12-1 16,-2 5 1-16,-5 2-1 15,-3 4 2-15,-8 3-1 0,-3-1 0 0,-7 2 1 16,-4-5-1-16,-7-3 0 0,-6 0 0 16,-3-6 0-16,-6-6 0 0,-1-7-1 15,0-4 0-15,-3-5 0 0,1-8 1 16,-2-11-2-16,5-2 1 0,1-1 0 15,5-5-1-15,5-3-2 0,-2 0-1 16,8 4-5-16,3 1-5 0,2 5-7 16,3-1-12-16,8 5-87 0,0 2-8 0,11 6-80 15,4 0-163-15</inkml:trace>
  <inkml:trace contextRef="#ctx0" brushRef="#br2" timeOffset="196035.9">20792 12944 491 0,'-12'0'105'0,"4"0"2"0,-4 5-87 16,4 11-6-16,0 3-7 0,-2 5-1 0,6-1-1 15,-2 3-1-15,0-3-2 16,2 0-5-16,4-4-4 0,-3-1-12 0,3-3-26 15,0-4-64-15,0-2-83 0,3-1-194 16</inkml:trace>
  <inkml:trace contextRef="#ctx0" brushRef="#br2" timeOffset="196314.01">20833 12720 539 0,'-14'-6'116'0,"1"2"2"16,4 4-97-16,2 4-8 0,2 0-5 15,0 3-2-15,5 1-2 0,0 0-2 0,0 0-1 16,0 0 1-16,7-3-1 16,3 1-1-16,-2-6 1 0,0 0 0 15,4-4-1-15,-3-1 1 0,2-2-1 0,-5-5 0 16,1 1 1-16,-2 0-1 0,-5 2 1 15,0 0 0-15,-5 2 0 0,0 3 0 16,2 4-7-16,-2 0-8 0,0 0-13 16,-2 4-93-16,3 6-96 0,-1 2-240 15</inkml:trace>
  <inkml:trace contextRef="#ctx0" brushRef="#br2" timeOffset="196850.01">21058 12924 467 0,'-7'17'95'0,"-2"3"1"15,-2 5-90-15,-1 0-3 0,3 1 0 16,-3-2-2-16,4-2 1 0,-5-1-1 16,2-3 0-16,4-4 1 0,-1 0-1 15,6-5 1-15,-2 0-1 0,4-3 1 16,0-2 0-16,0-4 1 0,0 0-1 15,0 0 1-15,0 0 0 0,4-9-1 16,-2 2 1-16,4-3-1 0,0-2-1 16,1-3-1-16,0-1 1 0,1-2-1 0,4-2 0 15,-1 2 0-15,3-1 0 16,-1 3 1-16,2 0 0 0,-2 3 0 0,0 5 1 16,1 2 0-16,-2 6 0 0,1 0 0 15,-4 3 0-15,2 8-1 0,-2 0 0 16,-3 5 0-16,-1 1 0 0,-5 2 0 15,0-1 0-15,0-1 0 0,-6-2 0 16,1-3 0-16,3-2 1 0,-3-2 0 16,2-4 0-16,3-4 0 0,0 0 1 15,3-3-1-15,4-5 0 0,4-3 0 0,2-2-2 16,2-5 1-16,5 0-1 0,-1-1 0 16,2-1-1-16,-1 4 1 0,0 5 0 15,-1 1 0-15,-2 5 1 0,-1 5 1 16,-3 6 0-16,-2 7 2 0,-2-1 1 15,-3 4 1-15,-6 2 1 0,0 3 1 16,0-1 0-16,-8-2 1 0,1-1-1 16,0-2-2-16,1-3 0 0,2-2-2 0,4-1-3 15,0-2-10-15,0-1-8 0,6 0 1 16,-1-2-102-16,1-1-95 0,1-3-235 16</inkml:trace>
  <inkml:trace contextRef="#ctx0" brushRef="#br2" timeOffset="197303.08">21614 12900 558 0,'-5'0'115'0,"-3"0"0"16,0 11-106-16,0 12-4 0,-3 7-1 15,-4 6 2-15,-3 5 1 0,-3 9 2 16,-4 4-1-16,3 1 2 0,-2 4-1 0,0 2-1 15,0 3-2-15,2-3-2 16,4-3-1-16,-1-6 0 0,5-5-2 0,1-12 0 16,4-8 0-16,0-9 0 0,5-6 0 15,-1-5 2-15,5-3 0 0,0-4 0 16,0-10 0-16,5 0 0 0,-1-7 0 16,5-10 0-16,1-10-4 0,9-15-5 15,1-9-5-15,5-8-8 0,4-10-3 16,7-7-1-16,0-5 0 0,-2 8 3 15,-1 10 4-15,3 8 6 0,-6 15 8 0,1 11 4 16,-4 14 2-16,-1 14 2 0,-1 11 1 16,-3 13 2-16,-3 2-1 0,-6 8 2 15,-4 4-1-15,-3 6 1 0,-6 0-2 16,0-3 0-16,-13-1 0 0,4-3 1 16,-6-4 0-16,-3-4-1 0,-3-6-1 15,-3-4 0-15,5-3-1 0,-1-5-2 16,1-10-1-16,3-3-2 0,3-1-1 15,0-6-4-15,2-3-4 0,4 1-6 0,0 3-9 16,5 4-13-16,2 2-92 0,0 4-96 16,4 2-234-16</inkml:trace>
  <inkml:trace contextRef="#ctx0" brushRef="#br2" timeOffset="198195.54">18599 13346 473 0,'-8'-5'101'16,"1"5"0"-16,0 0-84 0,1 9-3 15,1-2-1-15,1 0 1 0,-2 1 2 16,3 0 2-16,3-1 2 0,0-3 0 0,0 2-1 16,3-2-1-16,3-4-1 0,5 5-1 15,5-5-1-15,12 0-2 0,4 0-2 16,15-4-1-16,12 0-2 0,11 1-1 16,12-1-1-16,11 4 1 0,14-4-1 15,7 4 1-15,11 0-1 0,8 0 0 16,9-3-1-16,5 3-1 0,5-7 0 15,3 2-1-15,0-3 1 0,3-3 2 16,1-1 1-16,-1 5 1 0,2-5 1 0,-1 8 0 16,-7-2-1-16,-1 6-1 0,-10-3-2 15,-4 3-3-15,-10 3 0 0,-10 3-1 16,-17-6-1-16,-10 5 1 0,-9-5 0 16,-10 7 3-16,-12-7 1 0,-13 4 1 15,-6-4 0-15,-8 0 1 0,-7 6 0 16,-7-6-1-16,-8 3 1 0,-5-3-1 15,-5 0-1-15,-5 0 0 0,-5 0-2 16,-4-4-3-16,-1-2-13 0,-5 3-15 16,1-2-20-16,-3 0-116 0,3 0-124 0,4-2-303 15</inkml:trace>
  <inkml:trace contextRef="#ctx0" brushRef="#br2" timeOffset="199781.54">19654 13578 476 0,'-6'5'99'0,"-3"-1"3"16,0 3-86-16,0 1-5 0,-2 2 0 16,2-2 3-16,-3 2 2 0,1-1 3 15,2-3 0-15,-1-2 0 0,3 0 0 16,3-4-2-16,4 0-2 0,-5 0-3 16,5-5-3-16,3-2-1 0,3-1-3 0,1-4-2 15,4-1-1-15,1-1 0 0,7-2 0 16,-1 0 1-16,4 1 0 0,0 4 2 15,3 0 1-15,0 2 0 0,-3 9 0 16,0 6 0-16,-5 3-1 0,-2 6-1 16,-1 1-1-16,-7 6 0 0,-2 3-1 15,-5-1 0-15,-7-2 0 0,-2 5-1 16,-9-1 1-16,-2 3-1 0,-6 3 0 16,-1 2 1-16,-6 2-1 0,0 2 0 15,-1-3 0-15,-2 1 1 0,0-1 0 0,2-6 2 16,2-4 0-16,5-3 0 0,5-5 1 15,5-4-1-15,10 0-1 0,7-4-1 16,13-1 0-16,7-2-1 0,10 0 0 16,6-6 1-16,14 0 0 0,5 0 1 15,5 0 1-15,0 0-1 0,5-4 1 16,-3 4-1-16,-4 0 0 0,-4 4 0 16,-7 1-2-16,-9-5 0 0,-8 5-1 15,-7-5 0-15,-10 0-3 0,-6 3-3 16,0-3-8-16,-7 0-10 0,0 0-14 0,-5-5-109 15,2-1-112-15,-2-4-275 0</inkml:trace>
  <inkml:trace contextRef="#ctx0" brushRef="#br2" timeOffset="201559.59">14589 15319 419 0,'-13'0'95'16,"2"-3"3"-16,4 3-67 0,-1 0-9 15,-3 0-5-15,4 6-1 0,-1 2-1 0,-4 5 0 16,4 4-1-16,-4 6 1 0,-2 6 0 16,1 6 0-16,-2 5 0 0,3 2-1 15,-2 4 0-15,3 8-2 0,4-4 0 16,2 2-3-16,5 4 0 0,9 0-1 16,1 0-1-16,10-3 0 0,4-8-2 15,5-2 0-15,8-9 0 0,4-10-2 16,5-5 0-16,5-9-1 0,5-10 1 15,8-5-1-15,-2-11 0 0,2-5 0 16,-3-9 0-16,-4-7-1 0,-6-8 1 0,-7-4-3 16,-6-4 0-16,-11-6-2 0,-4 1-1 15,-12-9 0-15,-11-1 0 0,-15-2 0 16,-8 4 0-16,-10-1 3 0,-9 5 0 16,-10 6 1-16,-3 16 1 0,-2 9-1 15,-2 11 1-15,1 9-1 0,1 11 0 16,-1 16-1-16,10 3 1 0,4 9-1 15,8 8 0-15,5 8-3 0,9 7-5 16,6 6-8-16,10 1-10 0,6 10-102 0,0-4-102 16,16-1-255-16</inkml:trace>
  <inkml:trace contextRef="#ctx0" brushRef="#br2" timeOffset="201995.69">14921 15751 489 0,'-10'-13'115'15,"3"2"4"-15,-1 2-82 0,8 5-7 16,-4 4-8-16,4 4-4 0,4 9-2 15,2 2 0-15,3 7-1 0,3 6 1 16,4 7 0-16,3 5 0 0,0 0-3 16,5-1-3-16,-1 2-2 0,3-5-3 15,-2-4-2-15,-2-5-1 0,2-2-1 16,-1-5-4-16,0-2-7 0,-4-4-11 16,0-1-14-16,-4-6-104 0,1-1-107 15,-6-1-267-15</inkml:trace>
  <inkml:trace contextRef="#ctx0" brushRef="#br2" timeOffset="202976.64">15857 15584 510 0,'-4'-9'118'0,"-2"5"2"0,6-1-83 16,0 5-8-16,9-4-8 0,4 4-4 16,5 0-1-16,5 0 0 0,6-3 1 15,2 3 0-15,7-5-1 0,2-1-2 16,3-2-3-16,0 2-3 0,4-1-2 15,-2 2-2-15,-2 1-2 0,0 0-1 0,-6 4-2 16,-4 0-3-16,-6 4-7 0,-5 0-5 16,-8 3-5-16,-9 0-7 0,-10 5-6 15,-8-1-6-15,-6 3-5 0,-8 2-15 16,-6 0-22-16,-6 2-37 0,-2 2-68 16,-5 2-145-16</inkml:trace>
  <inkml:trace contextRef="#ctx0" brushRef="#br2" timeOffset="203136.7">15996 15774 138 0,'-44'16'164'16,"7"-4"-21"-16,5-3-60 0,5-2-18 15,7-2-12-15,11 1-9 0,12-4-6 16,13-2-6-16,7 5-2 0,10-5-2 16,8 0-2-16,5 0-1 0,7 0-5 15,1 0-5-15,3 0-4 0,-3 0-4 16,0 0-2-16,3-3-3 0,-6 3-2 16,-7 0-4-16,-1 0-9 0,-9 0-14 0,-7 0-106 15,-7 0-107-15,-8 0-272 16</inkml:trace>
  <inkml:trace contextRef="#ctx0" brushRef="#br2" timeOffset="203862.9">17669 15318 436 0,'-5'-3'100'0,"5"-3"1"15,0-1-69-15,5-7-9 0,-1-1-4 0,2-7-3 16,2-2-2-16,1-7 0 0,-2-5 0 16,-1-3 1-16,-1-3 0 0,-5-2 0 15,0 0 1-15,-8 1 1 0,-2 4 1 16,-4 7-1-16,1 7-3 0,-6 11-2 16,0 14-3-16,-3 9-2 0,-4 14-2 15,-3 11-3-15,-1 3-1 0,-3 9 0 16,3 6 0-16,0-1-1 0,3 2 1 15,7-8-1-15,1-3 1 0,11-7 0 16,3-5-1-16,12-9 0 0,9-8 1 0,7-13-1 16,8 0 1-16,4-13-1 0,9-5 1 15,2-8-1-15,1-5 1 0,-2 1-1 16,-4-4 0-16,-1 0 0 0,-7 3 0 16,-6 6 0-16,-7 4 0 0,-6 9-1 15,-7 1 1-15,-1 5-1 0,-6 10 1 16,-7 9 0-16,-4 5 1 0,1 3 0 15,-3 7 1-15,-1 3 1 0,-2 4 2 16,7-2 0-16,2-4 1 0,2-1-1 0,5 3 0 16,11-7 0-16,3-4-2 0,8-9 0 15,5-1-5-15,10-6-6 0,1-4-9 16,3-9-11-16,1-1-11 0,-3 1-12 16,-2-3-89-16,-4 1-98 0,-4 1-222 15</inkml:trace>
  <inkml:trace contextRef="#ctx0" brushRef="#br2" timeOffset="204027.24">18204 15058 576 0,'-5'-9'130'0,"5"3"0"0,0 3-90 16,12 3-14-16,2 7-13 0,8 2-7 16,2 1 0-16,8 0-1 0,3 0 0 0,2-3-2 15,2 2 0-15,-2-5-4 0,1 0-6 16,-4-4-13-16,-1 0-15 0,-1 0-100 15,-3-5-107-15,-6 2-261 0</inkml:trace>
  <inkml:trace contextRef="#ctx0" brushRef="#br2" timeOffset="207014.64">19209 14772 435 0,'-5'-10'104'0,"0"-1"3"15,-2-1-70-15,3 2-7 0,1 3-8 16,-1 0-8-16,4 7-3 0,-6 0-4 15,1 0-1-15,-4 14 1 0,0 4 1 16,-3 12 2-16,-5 12 3 0,-1 15 1 16,-4 11 1-16,-1 12 1 0,-4 8-2 15,-2 9-2-15,-2 2-3 0,1-5-3 16,-1-5-2-16,2-3-1 0,1-13-1 16,7-7-1-16,2-14 1 0,4-9 0 0,3-9 1 15,2-10 0-15,5-7 1 0,1-5-1 16,4-8 1-16,0-4 0 0,0-13 0 15,5-5-1-15,5-12 0 0,1-12-1 16,2-10-1-16,7-14-3 0,2-13-2 16,3-7-1-16,2-4-1 0,3-1-1 15,1 1 1-15,-1 0 0 0,4 12 2 0,-2 10 1 16,1 10 2-16,1 11 1 0,2 8 1 16,1 14 0-16,-3 12 0 0,4 9 0 15,-4 8 1-15,-2 8 0 0,-4 9-1 16,-3 5 1-16,-6 3-1 0,-7 3 1 15,-6 0 1-15,-6 0 0 0,-10-2 1 16,-6-2 0-16,-6 0 0 0,-3-7 1 16,-9-2-2-16,1 1 1 0,-3-5-2 15,3-1 0-15,0-6 0 0,-2-3-1 0,1-5 0 16,2 0-1-16,1-5-1 0,2-2-2 16,3-3-3-16,1 1-4 0,7 0-6 15,3 2-9-15,9 2-10 0,6 2 11 16,0-2-108-16,13 5-99 0,3 0-239 15</inkml:trace>
  <inkml:trace contextRef="#ctx0" brushRef="#br2" timeOffset="207271.12">19714 15159 580 0,'0'-5'120'0,"0"5"0"16,0 0-106-16,0 0-9 0,0 0-3 15,0 5 2-15,0 2 0 0,-6 4 2 16,-1 5 1-16,-4 3 1 0,-1 2-1 16,1-2-1-16,-4 2-1 0,4-1-2 15,2 0-7-15,1-4-10 0,3-2-11 16,5-2-16-16,0-4-87 0,0-8-97 0,9-3-229 15</inkml:trace>
  <inkml:trace contextRef="#ctx0" brushRef="#br2" timeOffset="207552.34">19801 14912 535 0,'-15'0'113'0,"-3"0"3"15,5 6-96-15,-1 1-8 0,1 4-3 16,2 0-1-16,2-3-1 0,3 1-1 16,2-2-2-16,4-1-2 0,0-3-1 15,4-3 0-15,3 0-2 0,4-3 0 16,2-3-1-16,-4-3 1 0,4-2-1 16,-1 0 1-16,-5 1 0 0,-1 0 4 15,-6 1 1-15,0 3 1 0,0 6 0 0,-3-5-1 16,-1 5 1-16,-2 0-1 0,-1 5-6 15,1 0-8-15,-1 3-10 0,1 1-7 16,2-2-96-16,4 0-96 0,0-1-235 16</inkml:trace>
  <inkml:trace contextRef="#ctx0" brushRef="#br2" timeOffset="208048.12">19976 15090 457 0,'-4'12'95'0,"-8"4"2"0,3 2-83 16,-2 3-5-16,-3-1 1 0,2 0 1 15,0 1 3-15,0-3 0 0,1 0 0 0,-1-3-2 16,5-4-2-16,-1-1-1 0,0-2-3 16,4-5-2-16,1-3-1 0,3 0 0 15,-3 4-1-15,3-4 0 0,0 0 0 16,0 0 0-16,3-9 0 0,1-1-1 15,3-2 1-15,5-4-2 0,1-4 1 16,4 0-1-16,-1 1 1 0,5 0-1 16,4 4 0-16,-4 2 0 0,-1 2 0 0,-1 6 0 15,-2 5 0-15,-1 0 0 0,-3 5 1 16,-5 6 1-16,-3 0 0 0,-5 6 0 16,0-1 1-16,0 3 1 0,-5 0 1 15,-3-2 1-15,2-4 0 0,2 0 0 16,0-4-1-16,4-2 0 0,-5-7-1 15,5 0-2-15,9-5-1 0,0-3-4 16,4-3-4-16,2-4-3 0,5-1-1 16,1-2 0-16,3 0 0 0,2 0 2 15,-2 4 2-15,0 3 4 0,-1 4 5 16,-6 4 2-16,-1 3 1 0,-5 6 2 0,-1 1 0 16,-7 5 0-16,-3 2 1 0,0-1 0 15,-2 0-2-15,-4 3 1 0,0-3-2 16,-1 2 0-16,-2-5 0 0,-1-1-2 15,3-2-3-15,1 0-8 0,2-3-12 16,-1-4-72-16,0 3-31 0,5-3-88 16,-4 4-193-16</inkml:trace>
  <inkml:trace contextRef="#ctx0" brushRef="#br2" timeOffset="208527.76">20548 15071 435 0,'-8'0'101'16,"-4"6"1"-16,-1 4-37 0,0 7-54 15,-3 6 3-15,-1 5 2 0,-3 7 3 16,-1 5 2-16,0 7 1 0,-1 8 1 16,0 2-5-16,3 1-3 0,-3 0-5 15,3 3-2-15,0-3-3 0,3-6-1 16,-1-8-2-16,3-3-1 0,1-4 0 15,0-6 0-15,6-8-1 0,0-6 1 16,1-2-1-16,2-6 1 0,0-3 0 16,4-6 1-16,-6 0-1 0,6-10 1 15,0-3-1-15,0-11-1 0,5-7-1 0,2-11-3 16,4-8-2-16,3-14-2 0,5-6-2 16,1-3-1-16,7-5-1 0,4 2 1 15,1 4 1-15,2 10 3 0,-1 11 2 16,0 9 3-16,3 12 2 0,-8 12 5 15,0 12 1-15,-4 6 3 0,-2 6 2 0,-2 6-1 16,-4 6 1-16,-5 3-1 0,-1 1-2 16,-8 2 0-16,-2 0-2 0,0-2 1 15,-2-3 0-15,-8-2 0 0,1-3 0 16,-5-2-1-16,-2-2 0 0,0-5-1 16,-2-5-2-16,-1 0-1 0,4 0-3 15,1-7-4-15,0-6-3 0,0-1-5 16,3-1-7-16,-2 0-9 0,6 2-29 0,-4 0-76 15,3 5-95-15,0 5-224 0</inkml:trace>
  <inkml:trace contextRef="#ctx0" brushRef="#br2" timeOffset="209528.89">17550 15649 366 0,'-13'0'95'0,"0"0"0"0,0 0-14 16,3 0-65-16,0 0-4 0,2 0 0 0,1 3 2 16,0-3 3-16,2 0 3 0,5 0 3 15,-3 0 1-15,3-3-1 0,0 3-2 16,3 0-3-16,3-3-2 0,5 3-4 16,-1-6-2-16,2 6-2 0,7 0-1 15,1-4-2-15,0 4 0 0,2-6 0 16,4 6 0-16,7-4 1 0,0 4 0 15,6 0 1-15,12 0 1 0,8 0 2 16,8 0 0-16,9 0-1 0,14-3 1 0,11-2-1 16,8-1-1-16,4-2-2 0,4 0-2 15,6 2-1-15,2 1-1 0,0-3 2 16,-3 2 2-16,8 0 2 0,-2-1 1 16,-2-2 1-16,0 3 0 0,1 1 0 15,-3 1-2-15,-5-3-3 0,-6-2-2 16,2 3 0-16,-6-1-2 0,-4 1 1 15,-11 0-1-15,-7 3 0 0,-4-4-1 16,-8 7 1-16,-11 0-1 0,-5 0 0 0,-11 0 1 16,-1 0-1-16,-13 4 0 0,-4-4 2 15,-8 0 2-15,-9 0 5 0,-7 4 2 16,-6-4 0-16,-5 0 0 0,-3 0 0 16,-6 0 0-16,-4 0-4 0,2 0-4 15,-3 0-5-15,0 0-6 0,0 0-14 16,5 0-12-16,2 0-19 0,-2-8-114 15,6-4-127-15,1-1-297 0</inkml:trace>
  <inkml:trace contextRef="#ctx0" brushRef="#br2" timeOffset="211007.65">19096 15910 450 0,'0'0'95'0,"0"0"3"0,-6 0-80 15,2 5-3-15,0 3 1 0,-2 0 0 16,-4 3 2-16,1 2 0 0,-1 2 0 16,-4-1 0-16,2 1-2 0,0-2-2 15,1-1-2-15,0-2-1 0,2-2-3 16,2-2-2-16,1-2-1 0,2-4-1 0,4 4-1 15,0-4 0-15,0 0-1 0,0-5 0 16,9-3 0-16,-1-4 0 0,2-1 0 16,3-1-1-16,3-6 0 0,0 1-1 15,1 2 1-15,-1 0-1 0,2 4 2 16,0 3-1-16,-1 1 2 0,0 3-1 16,-1 6 2-16,-2 0 0 0,2 7-1 0,-4 3 1 15,0 3 0-15,-3 1 0 16,-2 8 0-16,-4 0 0 0,-3 2 1 0,0 2 0 15,-6 4 1-15,-4-1-1 0,-7 2 0 16,-2-2-1-16,-2 0 0 0,-5 1-1 16,-3-3-1-16,-1-3 0 0,-1 2-1 15,-2 0-1-15,0 2 1 0,1-2-1 16,2-2 0-16,3 3 0 0,4-1 0 16,6-6 1-16,4-3-1 0,7-3-1 15,6-2 1-15,6-1 0 0,10-5 1 16,8-2 1-16,6 0 0 0,6-4 1 0,6 0 2 15,5 0 2-15,3-4 0 0,0 0-1 16,-1 4 0-16,-3 0 0 0,-1 0-1 16,-4-5-2-16,-8 5-2 0,0 0 0 15,-10 5 0-15,-6-5-1 0,-4 0 2 16,-6 0-1-16,-7 0 1 0,0 0-4 16,0 0-7-16,-11 0-7 0,5 0-12 15,-1-5-2-15,-2 2-116 0,2-6-112 0,-4 0-271 16</inkml:trace>
  <inkml:trace contextRef="#ctx0" brushRef="#br1" timeOffset="-188976.07">13825 14547 194 0,'5'-4'55'0,"0"4"5"16,-3-4 2-16,-2 4-32 0,0-5 0 0,6 5 2 16,-6 0 1-16,0 0-1 0,0 0-5 15,0-4-5-15,0 4-6 0,0 0-4 16,0 0-2-16,0 4-2 0,0-4-1 16,0 5 1-16,0-1 2 0,0 5 0 15,0-3 2-15,-6 2-1 0,4 4 0 16,2-1-2-16,-5 2-1 0,0-3-1 15,3 2-1-15,2 3 0 0,-5 0-1 16,5-3-1-16,-6 3 1 0,6 1-1 16,-4 1 0-16,4 2 0 0,-4-1 1 0,4 0 0 15,0 3 1-15,-6 3 0 0,6 1 1 16,0 4 0-16,-2 0-1 0,2 7 0 16,-5 2-1-16,5-1 0 0,-6 2-1 15,0 4 0-15,-1 0-1 0,4-2 0 16,-4 3-1-16,2 2 0 0,0 1 0 15,2-2-1-15,-2 1 0 0,5-4 0 16,0 1 1-16,-5-1-1 0,5-5 0 0,0 2 0 16,-2-4 0-16,2 1 0 0,0-3 0 15,0-1 0-15,0 4 0 0,6-1-1 16,-6 1 1-16,8 2-1 0,-2-1 0 16,-1-1 0-16,1 2 1 0,1-4-1 15,-3-1 1-15,2 1-1 0,-1-3 0 16,-5-4 1-16,2 4-1 0,-2 0 1 15,5 0-1-15,-5 1 0 0,5 2 1 0,-5-1-1 16,8-1 0-16,-6-1 1 0,3 1-1 16,0 1 1-16,-3-5-1 0,-2-1 0 15,6 1 1-15,-6-2-1 0,5-2 0 16,-3 1 1-16,-2-1-1 0,8 4 1 16,-4-4 0-16,-1 2 0 0,2-6 1 15,-1-2-1-15,-1 0 1 0,4-2 0 16,-3-4 0-16,-1-1 0 0,1-1-1 0,-2 0 0 15,-2 0 0-15,6-2 1 0,-6-2-1 16,0 0 1-16,0-1 0 0,0 1 0 16,0 0 1-16,0 1 0 0,0 1 0 15,0 2 0-15,0 0-1 0,0 0 0 16,0-1-1-16,0-1-1 0,0-2 1 16,0-3-1-16,4 1 1 0,-4-4 1 0,0 0 0 15,0 4 1-15,0-4 0 16,0 0 1-16,0 0 0 0,0 0 0 0,-4 0 0 15,4 6-1-15,0 0 0 0,0 0 0 16,0 3 0-16,0 0-1 0,0 2 0 16,0-2-1-16,-5 1 0 0,5-2-1 15,0-3 1-15,-3 1-1 0,3-1 0 16,-4-5 1-16,4 4-1 0,-3-4 0 16,3 0 0-16,-4 0-1 0,4 0 0 15,-4-4-3-15,4-5-6 0,0-1-10 0,0-5-12 16,0-6-103-16,5-4-106 0,-5-6-261 15</inkml:trace>
  <inkml:trace contextRef="#ctx0" brushRef="#br1" timeOffset="-186992.6">13762 17152 303 0,'0'0'76'16,"0"0"2"-16,0-4-40 0,0 4-10 15,3-5-7-15,1 5-2 0,-1 0-1 16,2-5 1-16,2 5 1 0,-3 0 1 16,5-3 0-16,-2 3 0 0,7-5-2 15,-1 5-4-15,6-6-2 0,0 6-3 16,2-7-3-16,0 7-1 0,3-5-2 0,-3 2 0 16,0 3 0-16,1-5 0 0,1 2 1 15,1-2 0-15,0 1 0 0,7 0-1 16,0-1 1-16,-1 5-2 0,2 0 1 15,2 0-2-15,-1 0 1 0,6 5-2 16,2-5 1-16,-1 5-1 0,3-5 0 16,4-3-1-16,1-4 1 0,-2 3-1 15,3 0 1-15,0 4-1 0,3-7 1 16,2 7-1-16,-2-6 1 0,1 6 0 0,-2 0-1 16,4 0 1-16,-1-4 1 0,1 4-1 15,-1-4 1-15,5 4 0 0,3-6 0 16,1 2-1-16,0 0 1 0,0 0 0 15,3-6 0-15,0 5-1 0,0 1 0 16,2-3 1-16,1 2-1 0,-1 0 0 16,1 5 0-16,-2-3 1 0,3-4-1 0,-3 7 0 15,-2-3 1-15,2 3-1 0,1 0 0 16,-4-4 0-16,3 4 0 0,1-4 1 16,1 1 0-16,-2 0-1 0,4-3 1 15,1 2 0-15,-4 1 0 0,3-1 0 16,-2 0-1-16,-3 4 0 0,3-4 0 15,-2 4 0-15,1-5-1 0,0 5 1 16,3-6-1-16,-4 6 0 0,4-10 0 16,-2 5 0-16,0 0 1 0,-1 1-1 15,-2 0 0-15,0 4 0 0,-1-4 0 0,-1 4 0 16,-1-4 1-16,1 4-1 0,-1-3 0 16,3 3 1-16,0-5-1 0,1 5 1 15,1-3-1-15,1 3 0 0,-3-4 0 16,1 4 1-16,0-5-1 0,0 1 0 15,3-1 0-15,-4 0 0 0,-1-1 0 16,2-1 1-16,-1 1 0 0,0-1 0 0,0 2 1 16,4 0-1-16,-2 1 1 0,2 1-1 15,-3 3 0-15,5-6 0 0,-3 6 0 16,1-6 0-16,0 6-1 0,-1-6 1 16,-2 6 0-16,-1-4 0 0,-1 0 0 15,0 0 0-15,-3 4 0 0,3 0 0 16,-5 0 0-16,0 0-1 0,-2 0 0 15,1 0 1-15,-5 0-1 0,-4 0 0 16,0 0 0-16,2-3 0 0,0 3 0 0,1 0 0 16,0 0 1-16,-5 0-1 0,2 0 0 15,-3 0 0-15,-5 0 0 0,-2 0 0 16,-1-4 0-16,-2 4 0 0,-3-6 1 16,-1 6-1-16,-1 0 1 0,-4-2 0 15,-6 2 1-15,1 0 1 0,-7 0 1 16,-3 0 0-16,-1 0 2 0,-6 0 1 0,-4 0 1 15,-2 0 0-15,5 0 1 0,-5 0-1 16,0 0 1-16,0 0-1 0,0 0-1 16,0 0-1-16,0 0-1 0,0 0-1 15,0 0 0-15,0-5-1 0,0 5 0 16,0-3-1-16,0 3 0 0,0 0-2 16,0-3-1-16,0 3-7 0,0 0-10 15,0 0-4-15,0 0-123 0,-6-5-116 16,0 0-294-16</inkml:trace>
  <inkml:trace contextRef="#ctx0" brushRef="#br1" timeOffset="-185287.97">21289 14232 230 0,'0'-5'61'0,"0"-1"1"0,0-1-31 15,0 1-12-15,7-1-2 0,-3 3-5 0,-1-2-4 16,3 0-4-16,1-2-2 0,-2 3 1 16,1-2 3-16,-4 0 5 0,4-2 4 15,-2 1 3-15,-1 1 4 0,-3 1 2 16,4 1 1-16,-4 1-1 0,0 0-5 16,0 4-2-16,0 0-5 0,0 0-2 15,0 0-3-15,-4 0-2 0,4 0-2 16,-6 0-1-16,6 0 0 0,-2 5 0 15,2-5 1-15,-5 3 0 0,5-3 1 16,0 0 1-16,0 5 1 0,0-5 0 16,0 5 1-16,0-1 1 0,0 0 1 0,0-1 0 15,-2 4 0-15,2 0 1 0,0 0-1 16,-6 5 2-16,6-3-1 0,-6 2 0 16,1 3-1-16,2 2 0 0,-2 1 1 15,-1 0-1-15,4 2-1 0,-4 4 0 16,1 3-2-16,5 0 0 0,0 2-2 15,0 1-1-15,0 0-1 0,0 2-1 16,0-1 0-16,0-2 0 0,5 0-1 16,-5-2 1-16,0-1 0 0,-5-1 0 0,3-2 0 15,-3 3 0-15,-1-1 1 0,4-1-1 16,-3 2 1-16,1 0 0 0,0 0 0 16,4 3 0-16,-5 1 0 0,5 0 1 15,-2 4 0-15,2 1-1 0,0-1 1 16,-5 0-1-16,5-5 0 0,0 2 0 15,0-5 0-15,0 0-1 0,0-4 0 0,5 0 0 16,-5 1-1-16,0 0 1 0,0-1 0 16,2 1 0-16,-2-3 0 0,0 3 0 15,0 1 1-15,0 0 0 0,0 0 0 16,-2 5 1-16,2-1-1 0,0 1 1 16,0-2-1-16,0 1-1 0,0-1 1 15,0-1-1-15,0-1 1 0,0-4-1 16,0 0 0-16,5-2 0 0,-5 1 0 15,3-2 0-15,2-3 0 0,-5 3 0 0,7-1 1 16,-2 0 0-16,-5 0 1 0,4 0-1 16,-4-1 1-16,6 0-1 0,-6-1 0 15,4 3 0-15,-4-1 0 0,0 0-1 16,0 2 0-16,0 1 0 0,2 1-1 16,-2-1 1-16,0-1-1 0,6 1 0 15,-6 0 0-15,5-1 1 0,-2 2-1 16,1 1 0-16,-4-4 0 0,6 0 0 0,-6 1 0 15,3-5 1-15,-3 1-1 0,0-2 0 16,5-3 1-16,-5 1-1 0,0 1 1 16,0 0-1-16,5 1 1 0,-5-2-1 15,0 2 0-15,0 1 1 0,3 0-1 0,-3-1 0 16,4 3 0-16,-4-5 1 0,7 3-1 16,-4-2 0-16,3 1 1 15,1-3-1-15,-1 2 0 0,1 0 0 0,-2 0 1 16,-3 1-1-16,-2-3 0 0,6 3 0 15,-6-4 1-15,0 3-1 0,0 1 0 16,5-1 0-16,-5 3 0 0,0-1 0 16,0 0 0-16,2 0 0 0,-2 4 0 15,5-6 0-15,-5 1 1 0,2-1-1 16,-2 0 0-16,6-1 1 0,-6-1-1 16,4 2 0-16,-4-2 1 0,0-1-1 0,2 1 0 15,-2-2 0-15,0 2 0 0,6-1 0 16,-6-1 0-16,0 0 0 0,6-1 0 15,-6 1 1-15,2-1-1 0,-2 0 0 16,5-1 0-16,-5 1 1 0,2-4-1 16,-2-2 0-16,0 6 1 0,0-6-1 15,5 6 0-15,-5-6 0 0,0 4 0 16,0-4 1-16,0 3-1 0,0-3 0 0,0 5 0 16,0-5 0-16,0 6 0 0,-5-2 0 15,5 1 0-15,0-1 0 0,-2 1 1 16,2 3-1-16,0-2 0 0,0 1-1 15,0 1 1-15,0-3 0 0,0 2 0 16,0-3-2-16,0 2-1 0,0-6-2 16,0 3-2-16,0-3-3 0,2 0-5 15,-2-6-10-15,6-3-10 0,0 0-103 16,1-4-103-16,-2-2-262 0</inkml:trace>
  <inkml:trace contextRef="#ctx0" brushRef="#br1" timeOffset="-182902.07">13858 14576 228 0,'-3'-4'62'15,"-2"4"2"-15,0-6-21 0,5 2-23 16,-3 4-5-16,3-4-2 0,-5 4-1 0,5-6 1 16,0 6 2-16,-3-5 2 0,3 5 1 15,0 0 1-15,0-4-2 0,0 4-4 16,0 0-3-16,-4 0-3 0,4 0-2 16,0 0 1-16,0 4-1 0,0-4 1 15,0 0 1-15,0 0 1 0,0 5 1 16,0-5 2-16,5 0 2 0,-2 3 0 15,4-3 1-15,0 3 1 0,5-3 1 16,2 6 0-16,3-4-2 0,-1-2-2 16,3 6-1-16,1-6-2 0,1 0-1 15,4 4-2-15,-1-4-1 0,2 0-1 0,2-4-1 16,4 0 0-16,2 4-1 0,1 0 1 16,5 0-2-16,3-3 1 0,1 3-1 15,2 0 0-15,3 0 0 0,0-7 0 16,4 2 0-16,4-1 1 0,-1 2-1 15,4 0 0-15,0 0 1 0,3 1-1 16,-1 3 0-16,2-5 0 0,-1 0 0 16,0-1 0-16,0 2 0 0,2 0-1 0,2-1 1 15,1 0-1-15,-4 0 0 0,1 5 1 16,0-6-1-16,-3-1 1 0,1 4 0 16,-1-2-1-16,1 1 1 0,1 4 0 15,1-6 0-15,1 6-1 0,0-4 1 16,-1 4-1-16,1-7 0 0,-2 3 0 15,5-2 1-15,-5 4-1 0,-1 2 0 16,-3-5 0-16,5-1 1 0,-5 6-1 0,-1-3 0 16,0 3 0-16,6-5 1 0,-4 5-1 15,-2-4 0-15,2 4 0 0,-1-2 0 16,-1-4 0-16,-2 6 1 0,-2-6-1 16,9 1 0-16,-4 2 0 0,0 3 0 15,-3-4 0-15,0 4 0 0,2-7 0 16,-4 4 0-16,1 3 0 0,-1-3 1 15,3 3-1-15,0 0 0 0,-2 0 1 0,-4 0-1 16,1 0 0-16,-1 0 1 0,-1 0-1 16,-3 0 0-16,4 0 0 0,0-9 0 15,2 5 1-15,1-2-1 0,-1 0 0 16,-2 1 1-16,5-2 1 0,-3 0 0 16,0 0 2-16,-1 2 0 0,2 0 1 15,2-1 1-15,2 1 0 0,-3 0 0 16,-3 5-1-16,-1-5 0 0,-1 1-1 0,-1-1-1 15,-2 5-1-15,1-7-1 0,1 7 0 16,3-3 0-16,-3 3-1 0,-3 0 1 16,2 0-1-16,-6 0 0 0,4 0 0 15,-7-7 0-15,1 3 1 0,0-2-1 16,-2 6 0-16,-1-6 0 0,0 2 0 16,2 4 0-16,-4 0 0 0,-2 0 0 15,-2 4 0-15,2-4 0 0,-4 0 1 0,-4 5-1 16,1-5 0-16,-4 0 0 0,0 0 0 15,-1-6 1-15,3 2-1 0,-3 1 0 16,2-1 0-16,2 0 0 0,3 4 0 16,0 0 0-16,0 0 0 0,2 0 0 15,3 0 0-15,-1 0 0 0,-1 0 0 16,-2 0 0-16,0 0 0 0,-2 0 0 16,-2 0 0-16,0 0 0 0,-4 0 0 15,3 0 0-15,-1-4 0 0,-2 0 1 0,-2 0-1 16,4 1 0-16,-4-1 0 0,2 4 0 15,-3 0 0-15,2-4 0 0,-2 4 0 16,0 0 0-16,2 0 0 0,-1 4 0 16,4-4 0-16,-1 0 1 0,2 0-1 15,-4 0 0-15,4 0 0 0,-4 0 0 16,0 0 0-16,-2 0 0 0,-1 0 0 16,-3 0 0-16,-2 0 0 0,0 0 0 0,-3 0 0 15,-1 0 0-15,-2 0 0 0,-1 0 0 16,-1 0 0-16,-2 0 0 0,-3 0 0 15,7 0 0-15,-7 0 0 0,5 0 0 16,-5-4 0-16,2 4 0 0,-2 0 0 16,6 0 0-16,-6 0 0 0,5 0 0 15,-5 0 0-15,6 0 0 0,-4 0 1 16,4 0-1-16,-6 0 0 0,5 0 0 0,-5 0 0 16,3 0 0-16,-3 0 0 0,0 0 0 15,0 0 0-15,0 0 0 0,0 0 1 16,4 0-1-16,-4 0 0 0,0 0 0 15,2 0 0-15,-2 0 0 0,6 0 0 16,-6 0 0-16,6 0-1 0,-6 0 0 16,2 0-3-16,-2 0-3 0,0 0-6 15,6 0-5-15,-6 5-7 0,5-5-9 0,0 5-95 16,-2-5-95-16,4 5-232 0</inkml:trace>
  <inkml:trace contextRef="#ctx0" brushRef="#br1" timeOffset="-181794.99">21215 14253 208 0,'6'-4'48'0,"1"0"1"16,0-1-29-16,-2 1-11 0,-1 4-5 15,2-4-2-15,-6 4-1 0,6 0-1 16,-6 0 1-16,4-4 0 0,-4 4 5 15,0 0 7-15,3 0 6 0,-3 0 6 16,0 0 3-16,0 0 2 0,0 0-1 16,5 0-4-16,-5-4-7 0,6 4-6 15,-4 0-5-15,4 0-4 0,-1 0-1 16,2 0-1-16,-1 0-1 0,0 4 1 0,-3-4-1 16,3 0 1-16,-2 5 0 0,-4-5 1 15,3 0 1-15,-3 0 1 0,0 0 0 16,-6-5 1-16,-1 5 2 0,0-6 1 15,-2 6-1-15,-3 0 1 0,0-3-1 16,-3 3 2-16,2 3-1 0,-3-3-1 16,1 7-2-16,1-3 0 0,1 2-2 15,0-2 0-15,0 0-2 0,5 1 0 16,1-2 0-16,0-3 0 0,2 4-1 16,5-4 0-16,0 0 0 0,5 0 0 0,2-6 0 15,1 2-1-15,4 0 1 0,2-2 0 16,0 0 0-16,4 0 0 0,-4 1 0 15,0 1 0-15,-2 4 0 0,-4-4 1 16,-1 4 0-16,-1 0 1 0,-2 0 0 16,-4 0 1-16,0 0-1 0,-9 0-3 15,1 0-1-15,-5 4-94 0,-1 2-82 0,-4 0-218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0T16:02:05.6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6318 6686 259 0,'0'-12'69'0,"2"-2"2"0,-2 4-36 0,6 3-7 0,-6 2-11 15,0 0-5-15,5 1-6 0,-3 4-3 0,-2-7 0 16,6 3 2-16,1-1 1 0,-1-2 1 15,2-1 1-15,-1-1 0 0,4-1 0 16,1 2-1-16,-2-2-2 0,6 3-3 16,0 2 0-16,2 0-1 0,3 5-1 15,5 0 1-15,3 9-1 0,3 2 0 16,6 2 1-16,3 3-1 0,3 5 1 0,-2 3 0 16,-1-1 0-16,2 0 0 0,-2-4 0 15,-2-1 1-15,1-4 0 0,1-5 1 16,6-6 0-16,5-3 2 0,-1 0 1 15,0-7 0-15,0 1 1 0,-5-3 0 16,0-1-1-16,-8-3-1 0,-3 0-1 16,-2-4-1-16,4 3-1 0,-1-2-1 15,6 4 0-15,2 2 0 0,1 4-1 16,-2 2 0-16,1 4 0 0,0 0 1 16,-4 5-1-16,-5 0 1 0,3 1 0 15,-3 1 1-15,3 0 1 0,3 0 0 0,7 2 2 16,5-1-1-16,0 5 0 0,6-2 0 15,-3 0-1-15,-2 2 0 0,-6-1-1 16,-6-2-1-16,-4-1 0 0,-8-6-1 16,-3-3 1-16,3 0 3 0,-4-8 2 15,5-3 2-15,-1-5 2 0,3-4 0 16,2-4 1-16,-2-3-1 0,-3-5-2 0,0-1-7 16,-3-3-12-16,-5 3-68 0,-2-3-28 15,1-3-77-15,-3 4-175 0</inkml:trace>
  <inkml:trace contextRef="#ctx0" brushRef="#br0" timeOffset="54338.53">10364 5423 324 0,'0'-7'76'0,"-3"-3"1"0,-2 1-50 0,5 3-6 16,0 1-5-16,0 0-4 0,0 2-3 16,0-1-1-16,0 4-2 0,0 0-3 15,0 0-1-15,0 0-1 0,0 4-1 16,0 0 0-16,-3 4 0 0,3 1 0 15,-5 1 0-15,5 1-1 0,-5-2 0 16,5-1 0-16,0 2-1 0,-6-3 1 16,6-1-1-16,-2 0 1 0,2-1 1 15,0 1-1-15,0-1 1 0,0 1-1 16,0 0 1-16,0 0-1 0,0-2 0 0,2-1 1 16,-2-3-1-16,6 6 2 0,0-6-1 15,-2 0 0-15,0 0 1 0,2 0 0 16,1 0-1-16,-1-4 1 0,1 4-1 15,-1-6 0-15,5 2 0 0,-3-1 1 16,0-1-1-16,3 0 0 0,-2-3 1 16,2 0-1-16,-1-2 2 0,1-3 0 15,-3 0 2-15,5-1 1 0,-3 0 2 0,-1-2 0 16,2 1 1-16,-2 0-1 0,2 1 0 16,3 1-2-16,-1 1-2 0,3 1-1 15,0 2-1-15,1 1-1 0,2 1 1 16,2 2-1-16,4 1 1 0,1-1-1 15,0 2 1-15,3 1-1 0,2 3 0 16,-4-5 0-16,7 5 1 0,-3-4-1 16,-3 4 0-16,6-8 0 0,-3 0 0 0,1-3 0 15,2 1 0-15,0-3 1 0,0 3-1 16,5 0 0-16,0 2 1 0,2 2 0 16,2-1 1-16,0 1 0 0,1 1 0 15,-1-1 1-15,2-2 0 0,3-1-1 16,3 2 0-16,4-2-1 0,2 0 1 15,-4 2-1-15,2 0 1 0,-4 2-1 16,-3 1 0-16,-1-1 1 0,-5 5-1 16,1-6 0-16,-2 6 0 0,6 0-1 0,4-3 1 15,0 3-1-15,1 0 0 0,0 0 0 16,1 0 0-16,-2 0 1 0,-2-5-1 16,-2 0 0-16,1-1 0 0,3 2 1 15,2 0 0-15,-1 4 0 0,3-3 0 16,-1 3 1-16,-2 0-1 0,-2 5 0 15,1-5 0-15,1 0 0 0,1 3-1 16,6-3 1-16,1 0-1 0,1 0 0 16,3 4 0-16,-3-4 1 0,2 0-1 0,-2-4 0 15,-1 4 0-15,0 0 0 0,1 0 0 16,2 0 0-16,-4 6 0 0,-3-1 0 16,-3 0 1-16,-3 0-1 0,-4 0 0 15,0-2 0-15,-2 3 0 0,5 0 0 16,0-2 0-16,-2 2 0 0,4-2 0 15,-2 1 1-15,0-1-1 0,-1-4 0 0,-2 0 0 16,2 3 1-16,4-3-1 0,5 5 1 16,1-5-1-16,-1 5 0 0,3-1 1 15,-2 1-1-15,-3 0 0 0,-3-5 0 16,0 5 1-16,0-2-1 0,0-3 0 16,2 5 0-16,2-1 0 0,-2-1 0 15,2 1 0-15,-4 0 1 0,-2-4-1 16,-2 0 0-16,-3 0 0 0,0 0 0 0,0 0 0 15,-3 0 0-15,1 0 0 0,-4 0 0 16,-2 5 0-16,-1 0 0 0,-2 1 0 16,-4-1 0-16,-1 1 0 0,-2 0 0 15,1-2 0-15,-4 0 0 0,0-4 0 16,0 0 1-16,-2 0-1 0,-2 0 0 16,-5 0 0-16,-1 0 0 0,-4 0-1 15,-3 0 1-15,-4 5-1 0,-3-2 1 16,3 2-1-16,-3-1 0 0,0-1 1 0,0-3-1 15,0 5 1-15,0-5 1 0,0 4-1 16,0-4 0-16,0 0 1 0,0 3-1 16,0-3 0-16,0 0 0 0,6 6 0 15,-6-3 0-15,0 2-1 0,0 0 1 16,-6 1-2-16,6 0 1 0,-6-1-1 16,2 1 0-16,0-1 1 0,-1-5 0 15,-1 5 1-15,-2-5 0 0,2 0 0 0,-2 0 1 16,-1-6 1-16,-2 2-1 0,-1 1 0 15,-1-2 0-15,-1 0-1 0,-3-1 1 16,2-3-1-16,-5 0 0 0,4-3 0 16,-5 1 1-16,-1-3-1 0,2 3 0 15,-1-1 0-15,-2 1 1 0,1 2 0 16,-1-2 0-16,3 2 1 0,2-3 0 16,-4 0-1-16,1-2 1 0,0-1 0 0,0-1-1 15,0-1 0-15,-2 0-1 0,3 0 0 16,-2 1 0-16,1 2 0 0,2 2 0 15,-1 4-1-15,-4 2 1 0,0 6-1 16,-1 0 1-16,-3 3 0 0,3 2 0 16,-1 1 0-16,-1 0 0 0,4 2 0 15,-2-1 0-15,3-2 0 0,2-5 0 16,1 0 1-16,3 0-1 0,0 0 2 0,5-6-1 16,2 1 1-16,2 0-1 0,2 5 1 15,5 0 0-15,-7 0-1 0,7 0 0 16,0 0-1-16,0 0 0 0,0 4 0 15,0-4 0-15,9 7-1 0,-2 2 1 16,5-1 1-16,6 0-1 0,3 1 1 16,3-1-1-16,3 0 1 0,2 0-1 15,4-2 1-15,-2-2-1 0,-4 1 1 0,1 0-1 16,-4-5 0-16,-1 6 0 0,-6-6 1 16,-1 4-1-16,-3-4 0 0,-4 0 0 15,0 0 0-15,-3 3 0 0,-3-3 0 16,1 5 0-16,-4-5 0 0,6 6 0 15,-6-3 0-15,3 2 0 0,-3 1 0 16,0-2 0-16,0 1-1 0,0 0 1 16,-4 1 0-16,-2 0 0 0,-3 2 0 0,-2 3 0 15,-3 1 0-15,-5 1 1 0,-1 3-1 16,-3 0 0-16,-3 2 1 0,-1 3-1 16,3 4 1-16,2 3 0 0,2 1 0 15,4 3-1-15,2 2 1 0,4 0 0 16,-1-5-1-16,2-2 1 0,0-5-1 15,0-4 0-15,1-4 1 0,2-4-1 16,1-3 0-16,0-3 1 0,5-4 2 16,-6 3 0-16,6-3 1 0,0 0 0 0,-5 0-1 15,5 0-2-15,0 0-2 0,0 0-6 16,0 4-11-16,6 0-89 0,-6 3-88 16,0 3-221-16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Latent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vaporisation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vapour</a:t>
            </a:r>
            <a:r>
              <a:rPr lang="de-DE" dirty="0"/>
              <a:t>. Same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HHV, different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– </a:t>
            </a:r>
            <a:r>
              <a:rPr lang="de-DE" dirty="0" err="1"/>
              <a:t>by</a:t>
            </a:r>
            <a:r>
              <a:rPr lang="de-DE" dirty="0"/>
              <a:t> LHV (due </a:t>
            </a:r>
            <a:r>
              <a:rPr lang="de-DE" dirty="0" err="1"/>
              <a:t>to</a:t>
            </a:r>
            <a:r>
              <a:rPr lang="de-DE" dirty="0"/>
              <a:t> different hydrogen </a:t>
            </a:r>
            <a:r>
              <a:rPr lang="de-DE" dirty="0" err="1"/>
              <a:t>content</a:t>
            </a:r>
            <a:r>
              <a:rPr lang="de-DE" dirty="0"/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0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Long-term contracts are imperfect substitute for vertical integration.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2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point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-point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priced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dirty="0" err="1"/>
              <a:t>entry</a:t>
            </a:r>
            <a:r>
              <a:rPr lang="de-DE" dirty="0"/>
              <a:t>-exit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Point-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, </a:t>
            </a:r>
            <a:r>
              <a:rPr lang="de-DE" dirty="0" err="1"/>
              <a:t>ideally</a:t>
            </a:r>
            <a:r>
              <a:rPr lang="de-DE" dirty="0"/>
              <a:t>, </a:t>
            </a:r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eliminate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4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5328414"/>
            <a:ext cx="8061325" cy="610424"/>
          </a:xfrm>
        </p:spPr>
        <p:txBody>
          <a:bodyPr/>
          <a:lstStyle/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Department </a:t>
            </a:r>
            <a:r>
              <a:rPr lang="de-DE" dirty="0" err="1"/>
              <a:t>for</a:t>
            </a:r>
            <a:r>
              <a:rPr lang="de-DE" dirty="0"/>
              <a:t> Energy Systems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Natural Gas </a:t>
            </a:r>
            <a:r>
              <a:rPr lang="de-DE" altLang="de-DE" b="1" dirty="0" err="1"/>
              <a:t>Markets</a:t>
            </a:r>
            <a:endParaRPr lang="de-DE" alt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14:cNvPr>
              <p14:cNvContentPartPr/>
              <p14:nvPr/>
            </p14:nvContentPartPr>
            <p14:xfrm>
              <a:off x="1116000" y="4953960"/>
              <a:ext cx="761040" cy="57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640" y="4944600"/>
                <a:ext cx="7797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Gas Imports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B07EDE-0FE6-4489-8D07-7D659BD98E7D}"/>
              </a:ext>
            </a:extLst>
          </p:cNvPr>
          <p:cNvSpPr txBox="1"/>
          <p:nvPr/>
        </p:nvSpPr>
        <p:spPr>
          <a:xfrm>
            <a:off x="5220072" y="62001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D3A668-B640-4091-944A-3375DCC8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45527"/>
            <a:ext cx="6840760" cy="41364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156B1B-39DB-4318-887A-A57B12BC53A0}"/>
              </a:ext>
            </a:extLst>
          </p:cNvPr>
          <p:cNvSpPr txBox="1"/>
          <p:nvPr/>
        </p:nvSpPr>
        <p:spPr>
          <a:xfrm>
            <a:off x="5076056" y="173831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BAFA, 2015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344B88-1D73-4D31-A3FA-79FF51AB3BA2}"/>
              </a:ext>
            </a:extLst>
          </p:cNvPr>
          <p:cNvSpPr txBox="1"/>
          <p:nvPr/>
        </p:nvSpPr>
        <p:spPr>
          <a:xfrm>
            <a:off x="2843809" y="1956471"/>
            <a:ext cx="504056" cy="276999"/>
          </a:xfrm>
          <a:prstGeom prst="rect">
            <a:avLst/>
          </a:prstGeom>
          <a:solidFill>
            <a:srgbClr val="FFFFF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[TJ]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52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Economics of Gas Pipelines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DC3926-11A7-4B27-8A6E-BA55CF22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842176"/>
            <a:ext cx="7272610" cy="44877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3779912" y="62260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C5E5F3-B70E-430F-B32D-532916CC733C}"/>
              </a:ext>
            </a:extLst>
          </p:cNvPr>
          <p:cNvSpPr txBox="1"/>
          <p:nvPr/>
        </p:nvSpPr>
        <p:spPr>
          <a:xfrm>
            <a:off x="971600" y="285977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err="1">
                <a:solidFill>
                  <a:srgbClr val="002060"/>
                </a:solidFill>
              </a:rPr>
              <a:t>Throughput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volume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of</a:t>
            </a:r>
            <a:r>
              <a:rPr lang="de-DE" b="1" i="1" dirty="0">
                <a:solidFill>
                  <a:srgbClr val="002060"/>
                </a:solidFill>
              </a:rPr>
              <a:t> gas </a:t>
            </a:r>
            <a:r>
              <a:rPr lang="de-DE" b="1" i="1" dirty="0" err="1">
                <a:solidFill>
                  <a:srgbClr val="002060"/>
                </a:solidFill>
              </a:rPr>
              <a:t>passing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through</a:t>
            </a:r>
            <a:r>
              <a:rPr lang="de-DE" b="1" i="1" dirty="0">
                <a:solidFill>
                  <a:srgbClr val="002060"/>
                </a:solidFill>
              </a:rPr>
              <a:t> a </a:t>
            </a:r>
            <a:r>
              <a:rPr lang="de-DE" b="1" i="1" dirty="0" err="1">
                <a:solidFill>
                  <a:srgbClr val="002060"/>
                </a:solidFill>
              </a:rPr>
              <a:t>pipeline</a:t>
            </a:r>
            <a:r>
              <a:rPr lang="de-DE" b="1" i="1" dirty="0">
                <a:solidFill>
                  <a:srgbClr val="002060"/>
                </a:solidFill>
              </a:rPr>
              <a:t>  in a </a:t>
            </a:r>
            <a:r>
              <a:rPr lang="de-DE" b="1" i="1" dirty="0" err="1">
                <a:solidFill>
                  <a:srgbClr val="002060"/>
                </a:solidFill>
              </a:rPr>
              <a:t>period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of</a:t>
            </a:r>
            <a:r>
              <a:rPr lang="de-DE" b="1" i="1" dirty="0">
                <a:solidFill>
                  <a:srgbClr val="002060"/>
                </a:solidFill>
              </a:rPr>
              <a:t> time. </a:t>
            </a:r>
          </a:p>
          <a:p>
            <a:pPr algn="l"/>
            <a:r>
              <a:rPr lang="de-DE" b="1" i="1" dirty="0">
                <a:solidFill>
                  <a:srgbClr val="002060"/>
                </a:solidFill>
              </a:rPr>
              <a:t>                                            </a:t>
            </a:r>
            <a:r>
              <a:rPr lang="en-GB" b="1" i="1" dirty="0">
                <a:solidFill>
                  <a:srgbClr val="002060"/>
                </a:solidFill>
              </a:rPr>
              <a:t>[</a:t>
            </a:r>
            <a:r>
              <a:rPr lang="de-DE" b="1" i="1" dirty="0">
                <a:solidFill>
                  <a:srgbClr val="002060"/>
                </a:solidFill>
              </a:rPr>
              <a:t>m</a:t>
            </a:r>
            <a:r>
              <a:rPr lang="de-DE" b="1" i="1" baseline="30000" dirty="0">
                <a:solidFill>
                  <a:srgbClr val="002060"/>
                </a:solidFill>
              </a:rPr>
              <a:t>3</a:t>
            </a:r>
            <a:r>
              <a:rPr lang="de-DE" b="1" i="1" dirty="0">
                <a:solidFill>
                  <a:srgbClr val="002060"/>
                </a:solidFill>
              </a:rPr>
              <a:t>/h]</a:t>
            </a:r>
          </a:p>
          <a:p>
            <a:pPr algn="l"/>
            <a:r>
              <a:rPr lang="de-DE" b="1" i="1" dirty="0">
                <a:solidFill>
                  <a:srgbClr val="002060"/>
                </a:solidFill>
              </a:rPr>
              <a:t>Pipeline </a:t>
            </a:r>
            <a:r>
              <a:rPr lang="de-DE" b="1" i="1" dirty="0" err="1">
                <a:solidFill>
                  <a:srgbClr val="002060"/>
                </a:solidFill>
              </a:rPr>
              <a:t>capacity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maximum </a:t>
            </a:r>
            <a:r>
              <a:rPr lang="de-DE" b="1" i="1" dirty="0" err="1">
                <a:solidFill>
                  <a:srgbClr val="002060"/>
                </a:solidFill>
              </a:rPr>
              <a:t>throughput</a:t>
            </a:r>
            <a:r>
              <a:rPr lang="de-DE" b="1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699B2B7-F75F-43FB-853C-923C72492198}"/>
              </a:ext>
            </a:extLst>
          </p:cNvPr>
          <p:cNvCxnSpPr/>
          <p:nvPr/>
        </p:nvCxnSpPr>
        <p:spPr bwMode="auto">
          <a:xfrm flipV="1">
            <a:off x="1259631" y="2636912"/>
            <a:ext cx="345290" cy="222865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1837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Theory: Double </a:t>
            </a:r>
            <a:r>
              <a:rPr lang="en-US" dirty="0" err="1"/>
              <a:t>Marginalisation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3779912" y="62260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D251DB-69D7-4CB2-ADCC-25AC9BCD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1" y="1888910"/>
            <a:ext cx="7272809" cy="43097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8EB0A9C-9AA1-4BE4-AB76-491944A86D66}"/>
              </a:ext>
            </a:extLst>
          </p:cNvPr>
          <p:cNvSpPr txBox="1"/>
          <p:nvPr/>
        </p:nvSpPr>
        <p:spPr>
          <a:xfrm>
            <a:off x="3896728" y="44371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Gas </a:t>
            </a:r>
            <a:r>
              <a:rPr lang="de-DE" b="1" i="1" dirty="0" err="1">
                <a:solidFill>
                  <a:srgbClr val="002060"/>
                </a:solidFill>
              </a:rPr>
              <a:t>producer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able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to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infer</a:t>
            </a:r>
            <a:r>
              <a:rPr lang="de-DE" b="1" i="1" dirty="0">
                <a:solidFill>
                  <a:srgbClr val="002060"/>
                </a:solidFill>
              </a:rPr>
              <a:t> on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import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resulting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r>
              <a:rPr lang="de-DE" b="1" i="1" dirty="0">
                <a:solidFill>
                  <a:srgbClr val="002060"/>
                </a:solidFill>
              </a:rPr>
              <a:t> gas </a:t>
            </a:r>
            <a:r>
              <a:rPr lang="de-DE" b="1" i="1" dirty="0" err="1">
                <a:solidFill>
                  <a:srgbClr val="002060"/>
                </a:solidFill>
              </a:rPr>
              <a:t>importer</a:t>
            </a:r>
            <a:r>
              <a:rPr lang="en-GB" b="1" i="1" dirty="0">
                <a:solidFill>
                  <a:srgbClr val="002060"/>
                </a:solidFill>
              </a:rPr>
              <a:t>’s optimisation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based</a:t>
            </a:r>
            <a:r>
              <a:rPr lang="de-DE" b="1" i="1" dirty="0">
                <a:solidFill>
                  <a:srgbClr val="002060"/>
                </a:solidFill>
              </a:rPr>
              <a:t> on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domestic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demand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curve</a:t>
            </a:r>
            <a:r>
              <a:rPr lang="de-DE" b="1" i="1" dirty="0">
                <a:solidFill>
                  <a:srgbClr val="002060"/>
                </a:solidFill>
              </a:rPr>
              <a:t>. </a:t>
            </a:r>
            <a:r>
              <a:rPr lang="de-DE" b="1" i="1" dirty="0" err="1">
                <a:solidFill>
                  <a:srgbClr val="002060"/>
                </a:solidFill>
              </a:rPr>
              <a:t>It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then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optimises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its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profit</a:t>
            </a:r>
            <a:r>
              <a:rPr lang="de-DE" b="1" i="1" dirty="0">
                <a:solidFill>
                  <a:srgbClr val="002060"/>
                </a:solidFill>
              </a:rPr>
              <a:t> at </a:t>
            </a:r>
            <a:r>
              <a:rPr lang="de-DE" b="1" i="1" dirty="0" err="1">
                <a:solidFill>
                  <a:srgbClr val="002060"/>
                </a:solidFill>
              </a:rPr>
              <a:t>the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given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import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r>
              <a:rPr lang="de-DE" b="1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A55429D-C2D2-40A5-A31A-C0DED140F59E}"/>
              </a:ext>
            </a:extLst>
          </p:cNvPr>
          <p:cNvCxnSpPr/>
          <p:nvPr/>
        </p:nvCxnSpPr>
        <p:spPr bwMode="auto">
          <a:xfrm flipH="1">
            <a:off x="3454376" y="4842903"/>
            <a:ext cx="432047" cy="42520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395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Retail Gas Price set by the Monopolistic Gas Importer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190487" y="6280964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6CA3CD-6472-4571-8EAE-6415A0DB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13" y="1881977"/>
            <a:ext cx="6499585" cy="43926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DC46BF8-45C6-4240-9D8B-6BD45C71958A}"/>
              </a:ext>
            </a:extLst>
          </p:cNvPr>
          <p:cNvSpPr txBox="1"/>
          <p:nvPr/>
        </p:nvSpPr>
        <p:spPr>
          <a:xfrm>
            <a:off x="7164388" y="4747915"/>
            <a:ext cx="1979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Importer’s marginal cost </a:t>
            </a:r>
            <a:r>
              <a:rPr lang="de-DE" b="1" i="1" dirty="0">
                <a:solidFill>
                  <a:srgbClr val="002060"/>
                </a:solidFill>
              </a:rPr>
              <a:t>=</a:t>
            </a:r>
            <a:r>
              <a:rPr lang="en-GB" b="1" i="1" dirty="0">
                <a:solidFill>
                  <a:srgbClr val="002060"/>
                </a:solidFill>
              </a:rPr>
              <a:t> import price</a:t>
            </a:r>
          </a:p>
          <a:p>
            <a:pPr algn="l"/>
            <a:r>
              <a:rPr lang="en-GB" b="1" i="1" dirty="0">
                <a:solidFill>
                  <a:srgbClr val="002060"/>
                </a:solidFill>
              </a:rPr>
              <a:t>(neglecting other cost elements)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E27885-BDFC-4530-97F2-3FB91C61FDBB}"/>
              </a:ext>
            </a:extLst>
          </p:cNvPr>
          <p:cNvSpPr txBox="1"/>
          <p:nvPr/>
        </p:nvSpPr>
        <p:spPr>
          <a:xfrm>
            <a:off x="-27709" y="1900168"/>
            <a:ext cx="124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002060"/>
                </a:solidFill>
              </a:rPr>
              <a:t>Willingness to pay for the first unit </a:t>
            </a:r>
            <a:r>
              <a:rPr lang="de-DE" b="1" i="1" dirty="0">
                <a:solidFill>
                  <a:srgbClr val="002060"/>
                </a:solidFill>
              </a:rPr>
              <a:t>= max. </a:t>
            </a:r>
            <a:r>
              <a:rPr lang="de-DE" b="1" i="1" dirty="0" err="1">
                <a:solidFill>
                  <a:srgbClr val="002060"/>
                </a:solidFill>
              </a:rPr>
              <a:t>retail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price</a:t>
            </a:r>
            <a:endParaRPr lang="de-DE" b="1" i="1" dirty="0">
              <a:solidFill>
                <a:srgbClr val="002060"/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6CE75EA-03F2-4E76-B5AC-3D609F677E3D}"/>
              </a:ext>
            </a:extLst>
          </p:cNvPr>
          <p:cNvCxnSpPr/>
          <p:nvPr/>
        </p:nvCxnSpPr>
        <p:spPr bwMode="auto">
          <a:xfrm>
            <a:off x="1033436" y="2283585"/>
            <a:ext cx="226195" cy="237004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898A09D-6014-4AAC-9330-B5FC0C61C30A}"/>
              </a:ext>
            </a:extLst>
          </p:cNvPr>
          <p:cNvSpPr txBox="1"/>
          <p:nvPr/>
        </p:nvSpPr>
        <p:spPr>
          <a:xfrm>
            <a:off x="2915965" y="240208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>
                <a:solidFill>
                  <a:srgbClr val="002060"/>
                </a:solidFill>
              </a:rPr>
              <a:t>Linear </a:t>
            </a:r>
            <a:r>
              <a:rPr lang="de-DE" b="1" i="1" dirty="0" err="1">
                <a:solidFill>
                  <a:srgbClr val="002060"/>
                </a:solidFill>
              </a:rPr>
              <a:t>demand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function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80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Gas Importer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4E2FC9-A8A6-434D-AAB2-9DC6D38E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16" y="1827015"/>
            <a:ext cx="7207392" cy="464224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190487" y="6280964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60B172F-AEE7-472E-BF6A-E336F52BB63C}"/>
                  </a:ext>
                </a:extLst>
              </p14:cNvPr>
              <p14:cNvContentPartPr/>
              <p14:nvPr/>
            </p14:nvContentPartPr>
            <p14:xfrm>
              <a:off x="1790280" y="1986120"/>
              <a:ext cx="3009600" cy="24238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60B172F-AEE7-472E-BF6A-E336F52BB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920" y="1976760"/>
                <a:ext cx="3028320" cy="24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374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Gas Importer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793ED28-204B-487B-8F77-C2E4074FAF25}"/>
                  </a:ext>
                </a:extLst>
              </p14:cNvPr>
              <p14:cNvContentPartPr/>
              <p14:nvPr/>
            </p14:nvContentPartPr>
            <p14:xfrm>
              <a:off x="361800" y="1768680"/>
              <a:ext cx="8725680" cy="4555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793ED28-204B-487B-8F77-C2E4074FAF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40" y="1759320"/>
                <a:ext cx="8744400" cy="45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06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Pipeline Operator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5ADFAC-E8FD-433F-AB33-50874DFE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68" y="1826263"/>
            <a:ext cx="7372087" cy="46593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B0955C8-4914-4B8A-BA67-13B286735D86}"/>
                  </a:ext>
                </a:extLst>
              </p14:cNvPr>
              <p14:cNvContentPartPr/>
              <p14:nvPr/>
            </p14:nvContentPartPr>
            <p14:xfrm>
              <a:off x="2274480" y="1780920"/>
              <a:ext cx="3540960" cy="64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B0955C8-4914-4B8A-BA67-13B286735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5120" y="1771560"/>
                <a:ext cx="3559680" cy="6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8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Game Theoretical View of the Pipeline Operator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C608511-1C57-43F8-B91F-68668F18EDFC}"/>
                  </a:ext>
                </a:extLst>
              </p14:cNvPr>
              <p14:cNvContentPartPr/>
              <p14:nvPr/>
            </p14:nvContentPartPr>
            <p14:xfrm>
              <a:off x="347040" y="1788120"/>
              <a:ext cx="7614360" cy="4258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C608511-1C57-43F8-B91F-68668F18ED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680" y="1778760"/>
                <a:ext cx="7633080" cy="4276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77D0A8A0-F514-4227-974A-D89DEE3D4492}"/>
              </a:ext>
            </a:extLst>
          </p:cNvPr>
          <p:cNvSpPr txBox="1"/>
          <p:nvPr/>
        </p:nvSpPr>
        <p:spPr>
          <a:xfrm>
            <a:off x="5868144" y="178812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u="sng" dirty="0" err="1">
                <a:solidFill>
                  <a:srgbClr val="002060"/>
                </a:solidFill>
              </a:rPr>
              <a:t>Correction</a:t>
            </a:r>
            <a:r>
              <a:rPr lang="de-DE" i="1" u="sng" dirty="0">
                <a:solidFill>
                  <a:srgbClr val="002060"/>
                </a:solidFill>
              </a:rPr>
              <a:t>: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differentiation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with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respect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import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be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agreed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with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gas </a:t>
            </a:r>
            <a:r>
              <a:rPr lang="de-DE" i="1" dirty="0" err="1">
                <a:solidFill>
                  <a:srgbClr val="002060"/>
                </a:solidFill>
              </a:rPr>
              <a:t>importer</a:t>
            </a:r>
            <a:r>
              <a:rPr lang="de-DE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Solution under “Cooperation”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86511F-09C1-47AB-9FCB-363F421F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18" y="1801262"/>
            <a:ext cx="6488785" cy="46418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13E0F54-9BE1-4DA5-9717-C891822D2DB7}"/>
                  </a:ext>
                </a:extLst>
              </p14:cNvPr>
              <p14:cNvContentPartPr/>
              <p14:nvPr/>
            </p14:nvContentPartPr>
            <p14:xfrm>
              <a:off x="2267744" y="1572480"/>
              <a:ext cx="2598480" cy="1856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13E0F54-9BE1-4DA5-9717-C891822D2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8384" y="1563120"/>
                <a:ext cx="261720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769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Solution under “Cooperation”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247BA34-219D-4620-9ED2-EB09E52A3A86}"/>
                  </a:ext>
                </a:extLst>
              </p14:cNvPr>
              <p14:cNvContentPartPr/>
              <p14:nvPr/>
            </p14:nvContentPartPr>
            <p14:xfrm>
              <a:off x="344160" y="1671840"/>
              <a:ext cx="7740000" cy="4209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247BA34-219D-4620-9ED2-EB09E52A3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800" y="1662480"/>
                <a:ext cx="7758720" cy="42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99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Natural gas </a:t>
            </a:r>
            <a:r>
              <a:rPr lang="de-DE" dirty="0" err="1"/>
              <a:t>reserves</a:t>
            </a:r>
            <a:r>
              <a:rPr lang="de-DE" dirty="0"/>
              <a:t> and </a:t>
            </a:r>
            <a:r>
              <a:rPr lang="de-DE" dirty="0" err="1"/>
              <a:t>production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Long </a:t>
            </a:r>
            <a:r>
              <a:rPr lang="de-DE" dirty="0" err="1"/>
              <a:t>distance</a:t>
            </a:r>
            <a:r>
              <a:rPr lang="de-DE" dirty="0"/>
              <a:t> gas </a:t>
            </a:r>
            <a:r>
              <a:rPr lang="de-DE" dirty="0" err="1"/>
              <a:t>pipelines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Gas </a:t>
            </a:r>
            <a:r>
              <a:rPr lang="de-DE" dirty="0" err="1"/>
              <a:t>storage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Retail gas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Decision of the Pipeline Investor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CD870B-2F7E-46E7-A333-40B6519B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17" y="1795055"/>
            <a:ext cx="7174451" cy="46017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247575" y="6304585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  </a:t>
            </a:r>
          </a:p>
        </p:txBody>
      </p:sp>
    </p:spTree>
    <p:extLst>
      <p:ext uri="{BB962C8B-B14F-4D97-AF65-F5344CB8AC3E}">
        <p14:creationId xmlns:p14="http://schemas.microsoft.com/office/powerpoint/2010/main" val="155822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Transportation Cost of Hydrocarbons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4067944" y="6419463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 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F7502E-D1AF-4B25-9CAF-703889E6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828905"/>
            <a:ext cx="7272808" cy="44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Process Chain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2659944" y="6497571"/>
            <a:ext cx="41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BV 2009 / GIIGNL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89EB8B-5A54-48F5-9CD5-94317E6C6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569"/>
            <a:ext cx="9144000" cy="29660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2627A6-A239-4903-A13D-2766628F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" y="5192202"/>
            <a:ext cx="5608371" cy="134848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951EBBF-68D1-4AE2-96E3-521462FCD614}"/>
              </a:ext>
            </a:extLst>
          </p:cNvPr>
          <p:cNvSpPr txBox="1"/>
          <p:nvPr/>
        </p:nvSpPr>
        <p:spPr>
          <a:xfrm>
            <a:off x="569597" y="4673444"/>
            <a:ext cx="475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/>
              <a:t>Boiling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methane</a:t>
            </a:r>
            <a:r>
              <a:rPr lang="de-DE" sz="1600" dirty="0"/>
              <a:t> −162 °C (−259.6 °F)</a:t>
            </a:r>
          </a:p>
          <a:p>
            <a:pPr algn="l"/>
            <a:r>
              <a:rPr lang="de-DE" sz="1600" dirty="0" err="1"/>
              <a:t>Approx</a:t>
            </a:r>
            <a:r>
              <a:rPr lang="de-DE" sz="1600" dirty="0"/>
              <a:t>. 600 </a:t>
            </a:r>
            <a:r>
              <a:rPr lang="de-DE" sz="1600" dirty="0" err="1"/>
              <a:t>times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r>
              <a:rPr lang="de-DE" sz="1600" dirty="0"/>
              <a:t> </a:t>
            </a:r>
            <a:r>
              <a:rPr lang="de-DE" sz="1600" dirty="0" err="1"/>
              <a:t>reduction</a:t>
            </a:r>
            <a:endParaRPr lang="de-DE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7F2125-2D88-480B-BEBD-B0B5333F9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71567" y="3784163"/>
            <a:ext cx="1843962" cy="24776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5BBBC9-914A-43E2-9AAF-D54108D5A697}"/>
              </a:ext>
            </a:extLst>
          </p:cNvPr>
          <p:cNvSpPr txBox="1"/>
          <p:nvPr/>
        </p:nvSpPr>
        <p:spPr>
          <a:xfrm>
            <a:off x="6472814" y="6197336"/>
            <a:ext cx="184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Osaka Gas</a:t>
            </a:r>
          </a:p>
        </p:txBody>
      </p:sp>
    </p:spTree>
    <p:extLst>
      <p:ext uri="{BB962C8B-B14F-4D97-AF65-F5344CB8AC3E}">
        <p14:creationId xmlns:p14="http://schemas.microsoft.com/office/powerpoint/2010/main" val="227119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Major LNG Trading Flows in 2018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BC4014-699A-40FF-9934-10CA0E7F7BC0}"/>
              </a:ext>
            </a:extLst>
          </p:cNvPr>
          <p:cNvSpPr txBox="1"/>
          <p:nvPr/>
        </p:nvSpPr>
        <p:spPr>
          <a:xfrm>
            <a:off x="5724128" y="6419463"/>
            <a:ext cx="244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GIIGNL, 2019</a:t>
            </a:r>
          </a:p>
        </p:txBody>
      </p:sp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B74A89A-CD66-40AB-9F83-CBF88AA3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48" y="2075066"/>
            <a:ext cx="2952328" cy="448289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D290095-05F2-4C86-B880-6BAEB5D1F6B4}"/>
              </a:ext>
            </a:extLst>
          </p:cNvPr>
          <p:cNvSpPr txBox="1"/>
          <p:nvPr/>
        </p:nvSpPr>
        <p:spPr>
          <a:xfrm>
            <a:off x="2482180" y="177833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EXPORT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440997-D397-4D8A-AF57-F3A4F0C42B72}"/>
              </a:ext>
            </a:extLst>
          </p:cNvPr>
          <p:cNvSpPr txBox="1"/>
          <p:nvPr/>
        </p:nvSpPr>
        <p:spPr>
          <a:xfrm>
            <a:off x="5437686" y="177833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IMPORT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D30758-5330-4F65-B228-E3C3E2DE7DEB}"/>
              </a:ext>
            </a:extLst>
          </p:cNvPr>
          <p:cNvSpPr txBox="1"/>
          <p:nvPr/>
        </p:nvSpPr>
        <p:spPr>
          <a:xfrm>
            <a:off x="2051720" y="22664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Algeria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EB2771-26A0-4CC6-A9ED-75952927E65F}"/>
              </a:ext>
            </a:extLst>
          </p:cNvPr>
          <p:cNvSpPr txBox="1"/>
          <p:nvPr/>
        </p:nvSpPr>
        <p:spPr>
          <a:xfrm>
            <a:off x="2051720" y="255339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Australia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A232AE-5093-45FE-83EA-7FEBB78B14DB}"/>
              </a:ext>
            </a:extLst>
          </p:cNvPr>
          <p:cNvSpPr txBox="1"/>
          <p:nvPr/>
        </p:nvSpPr>
        <p:spPr>
          <a:xfrm>
            <a:off x="2051720" y="289962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Brunei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343E6B-AD9D-440C-8B73-D694F25DC0F8}"/>
              </a:ext>
            </a:extLst>
          </p:cNvPr>
          <p:cNvSpPr txBox="1"/>
          <p:nvPr/>
        </p:nvSpPr>
        <p:spPr>
          <a:xfrm>
            <a:off x="2051720" y="319635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Indonesia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20220BD-3DEB-4418-81A7-90093B0F331D}"/>
              </a:ext>
            </a:extLst>
          </p:cNvPr>
          <p:cNvSpPr txBox="1"/>
          <p:nvPr/>
        </p:nvSpPr>
        <p:spPr>
          <a:xfrm>
            <a:off x="2051720" y="355258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Malaysia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D7071FE-2ACA-4FD9-A984-BD973AACB5EF}"/>
              </a:ext>
            </a:extLst>
          </p:cNvPr>
          <p:cNvSpPr txBox="1"/>
          <p:nvPr/>
        </p:nvSpPr>
        <p:spPr>
          <a:xfrm>
            <a:off x="2051720" y="39105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Nigeria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631F94E-2325-4BEC-809D-DBFF5EFE98D3}"/>
              </a:ext>
            </a:extLst>
          </p:cNvPr>
          <p:cNvSpPr txBox="1"/>
          <p:nvPr/>
        </p:nvSpPr>
        <p:spPr>
          <a:xfrm>
            <a:off x="2047319" y="426677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Oman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B458F9-D4AE-4F38-94AB-5CB5C379C5F1}"/>
              </a:ext>
            </a:extLst>
          </p:cNvPr>
          <p:cNvSpPr txBox="1"/>
          <p:nvPr/>
        </p:nvSpPr>
        <p:spPr>
          <a:xfrm>
            <a:off x="2010111" y="449949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Papua New Guinea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98B1681-7E41-4E99-B04B-49CF7957F24D}"/>
              </a:ext>
            </a:extLst>
          </p:cNvPr>
          <p:cNvSpPr txBox="1"/>
          <p:nvPr/>
        </p:nvSpPr>
        <p:spPr>
          <a:xfrm>
            <a:off x="2047319" y="490974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Quatar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EDC4547-EED0-4EE1-BBB7-368ED3C3FED4}"/>
              </a:ext>
            </a:extLst>
          </p:cNvPr>
          <p:cNvSpPr txBox="1"/>
          <p:nvPr/>
        </p:nvSpPr>
        <p:spPr>
          <a:xfrm>
            <a:off x="2047319" y="524956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Russia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4856226-5906-453C-B782-1792534F52F2}"/>
              </a:ext>
            </a:extLst>
          </p:cNvPr>
          <p:cNvSpPr txBox="1"/>
          <p:nvPr/>
        </p:nvSpPr>
        <p:spPr>
          <a:xfrm>
            <a:off x="2047319" y="558939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UAE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D5F2E1D-CA5C-49F9-9D06-73D9FDCD5242}"/>
              </a:ext>
            </a:extLst>
          </p:cNvPr>
          <p:cNvSpPr txBox="1"/>
          <p:nvPr/>
        </p:nvSpPr>
        <p:spPr>
          <a:xfrm>
            <a:off x="2010111" y="588262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USA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21F4DC5-D6F6-4F28-AB66-565332142EDB}"/>
              </a:ext>
            </a:extLst>
          </p:cNvPr>
          <p:cNvSpPr txBox="1"/>
          <p:nvPr/>
        </p:nvSpPr>
        <p:spPr>
          <a:xfrm>
            <a:off x="5835818" y="19629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China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F19BA8A-E8A7-42ED-8506-169595042314}"/>
              </a:ext>
            </a:extLst>
          </p:cNvPr>
          <p:cNvSpPr txBox="1"/>
          <p:nvPr/>
        </p:nvSpPr>
        <p:spPr>
          <a:xfrm>
            <a:off x="5864968" y="230845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9E6B558-1C36-454A-A2FC-08DC5836ECB4}"/>
              </a:ext>
            </a:extLst>
          </p:cNvPr>
          <p:cNvSpPr txBox="1"/>
          <p:nvPr/>
        </p:nvSpPr>
        <p:spPr>
          <a:xfrm>
            <a:off x="5843253" y="263462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India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326CED1-9388-419D-92DC-DE8949155EEB}"/>
              </a:ext>
            </a:extLst>
          </p:cNvPr>
          <p:cNvSpPr txBox="1"/>
          <p:nvPr/>
        </p:nvSpPr>
        <p:spPr>
          <a:xfrm>
            <a:off x="5866484" y="295163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Italy</a:t>
            </a:r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61998D0-E124-4E0C-B5EA-1BF3EFB7B05D}"/>
              </a:ext>
            </a:extLst>
          </p:cNvPr>
          <p:cNvSpPr txBox="1"/>
          <p:nvPr/>
        </p:nvSpPr>
        <p:spPr>
          <a:xfrm>
            <a:off x="5864968" y="32905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Japan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775D48-818E-4A06-92D9-4CFF7C4FDF60}"/>
              </a:ext>
            </a:extLst>
          </p:cNvPr>
          <p:cNvSpPr txBox="1"/>
          <p:nvPr/>
        </p:nvSpPr>
        <p:spPr>
          <a:xfrm>
            <a:off x="5860938" y="362697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Mexico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2C97278-A61F-4E3C-A337-8DFD8F047EE4}"/>
              </a:ext>
            </a:extLst>
          </p:cNvPr>
          <p:cNvSpPr txBox="1"/>
          <p:nvPr/>
        </p:nvSpPr>
        <p:spPr>
          <a:xfrm>
            <a:off x="5843253" y="39403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Pakistan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C5C429B-8DE5-4E95-B331-1DA3DFC48461}"/>
              </a:ext>
            </a:extLst>
          </p:cNvPr>
          <p:cNvSpPr txBox="1"/>
          <p:nvPr/>
        </p:nvSpPr>
        <p:spPr>
          <a:xfrm>
            <a:off x="5860938" y="42725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Singapore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74C43E1-69AD-4A6B-AF26-07A363C56CE8}"/>
              </a:ext>
            </a:extLst>
          </p:cNvPr>
          <p:cNvSpPr txBox="1"/>
          <p:nvPr/>
        </p:nvSpPr>
        <p:spPr>
          <a:xfrm>
            <a:off x="5848011" y="458596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South Korea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517CB3A-5268-4896-92EC-23C6C43785B8}"/>
              </a:ext>
            </a:extLst>
          </p:cNvPr>
          <p:cNvSpPr txBox="1"/>
          <p:nvPr/>
        </p:nvSpPr>
        <p:spPr>
          <a:xfrm>
            <a:off x="5869369" y="491115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Spain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3377E03-B142-40EA-88BE-F71BE4C184B9}"/>
              </a:ext>
            </a:extLst>
          </p:cNvPr>
          <p:cNvSpPr txBox="1"/>
          <p:nvPr/>
        </p:nvSpPr>
        <p:spPr>
          <a:xfrm>
            <a:off x="5857247" y="522457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Taiwan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693F8A9-D501-4B3F-98C0-46B752039706}"/>
              </a:ext>
            </a:extLst>
          </p:cNvPr>
          <p:cNvSpPr txBox="1"/>
          <p:nvPr/>
        </p:nvSpPr>
        <p:spPr>
          <a:xfrm>
            <a:off x="5843253" y="553798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Thailand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80745D4-0851-456C-97EA-E79A0E00577F}"/>
              </a:ext>
            </a:extLst>
          </p:cNvPr>
          <p:cNvSpPr txBox="1"/>
          <p:nvPr/>
        </p:nvSpPr>
        <p:spPr>
          <a:xfrm>
            <a:off x="5906577" y="588278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Turkey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E770CAC-DA5D-4CBB-8856-08EF2AA5C9E6}"/>
              </a:ext>
            </a:extLst>
          </p:cNvPr>
          <p:cNvSpPr txBox="1"/>
          <p:nvPr/>
        </p:nvSpPr>
        <p:spPr>
          <a:xfrm>
            <a:off x="5960483" y="6175254"/>
            <a:ext cx="128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United Kingdom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33BA284-3FC6-4244-A760-F219D2D323D2}"/>
              </a:ext>
            </a:extLst>
          </p:cNvPr>
          <p:cNvSpPr txBox="1"/>
          <p:nvPr/>
        </p:nvSpPr>
        <p:spPr>
          <a:xfrm>
            <a:off x="2948606" y="623801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2 - 3 MT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4ADBD2D-E335-4A5F-9C4B-75E0D4175D81}"/>
              </a:ext>
            </a:extLst>
          </p:cNvPr>
          <p:cNvSpPr txBox="1"/>
          <p:nvPr/>
        </p:nvSpPr>
        <p:spPr>
          <a:xfrm>
            <a:off x="3652210" y="624159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3 - 5 MT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8044C42-67D8-4A1B-B79F-C55288339E07}"/>
              </a:ext>
            </a:extLst>
          </p:cNvPr>
          <p:cNvSpPr txBox="1"/>
          <p:nvPr/>
        </p:nvSpPr>
        <p:spPr>
          <a:xfrm>
            <a:off x="4381815" y="62451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5 - 10 MT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2374881-57E7-428F-8D75-1680431245FA}"/>
              </a:ext>
            </a:extLst>
          </p:cNvPr>
          <p:cNvSpPr txBox="1"/>
          <p:nvPr/>
        </p:nvSpPr>
        <p:spPr>
          <a:xfrm>
            <a:off x="5048400" y="623547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&gt;10 MT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65F9C5-01E8-4CC3-A73A-2165A94E3EAC}"/>
                  </a:ext>
                </a:extLst>
              </p14:cNvPr>
              <p14:cNvContentPartPr/>
              <p14:nvPr/>
            </p14:nvContentPartPr>
            <p14:xfrm>
              <a:off x="1641600" y="3206160"/>
              <a:ext cx="5416920" cy="327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65F9C5-01E8-4CC3-A73A-2165A94E3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240" y="3196800"/>
                <a:ext cx="5435640" cy="32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99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Flows in 2018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7B89982-5AF2-4E24-84BB-9DCC982B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707"/>
            <a:ext cx="9144000" cy="3585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55EF8E-A7B8-40EA-B95B-BA6381D5EE85}"/>
                  </a:ext>
                </a:extLst>
              </p14:cNvPr>
              <p14:cNvContentPartPr/>
              <p14:nvPr/>
            </p14:nvContentPartPr>
            <p14:xfrm>
              <a:off x="4564440" y="2559960"/>
              <a:ext cx="3254760" cy="1208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55EF8E-A7B8-40EA-B95B-BA6381D5E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5080" y="2550600"/>
                <a:ext cx="3273480" cy="12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4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Structure of LNG Process Chain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91B58C-AF6A-4BC9-95A5-B4A6F1C8C2A7}"/>
              </a:ext>
            </a:extLst>
          </p:cNvPr>
          <p:cNvSpPr txBox="1"/>
          <p:nvPr/>
        </p:nvSpPr>
        <p:spPr>
          <a:xfrm>
            <a:off x="2987824" y="6198636"/>
            <a:ext cx="4896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 (2017), after </a:t>
            </a:r>
            <a:r>
              <a:rPr lang="de-DE" dirty="0" err="1"/>
              <a:t>Cayrade</a:t>
            </a:r>
            <a:r>
              <a:rPr lang="de-DE" dirty="0"/>
              <a:t> (2014)</a:t>
            </a: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7C380378-39EB-47A5-B28E-AFA8363CB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75049"/>
              </p:ext>
            </p:extLst>
          </p:nvPr>
        </p:nvGraphicFramePr>
        <p:xfrm>
          <a:off x="971600" y="1899185"/>
          <a:ext cx="6624637" cy="39537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13509">
                  <a:extLst>
                    <a:ext uri="{9D8B030D-6E8A-4147-A177-3AD203B41FA5}">
                      <a16:colId xmlns:a16="http://schemas.microsoft.com/office/drawing/2014/main" val="1104236524"/>
                    </a:ext>
                  </a:extLst>
                </a:gridCol>
                <a:gridCol w="2911128">
                  <a:extLst>
                    <a:ext uri="{9D8B030D-6E8A-4147-A177-3AD203B41FA5}">
                      <a16:colId xmlns:a16="http://schemas.microsoft.com/office/drawing/2014/main" val="1054714670"/>
                    </a:ext>
                  </a:extLst>
                </a:gridCol>
              </a:tblGrid>
              <a:tr h="368185">
                <a:tc>
                  <a:txBody>
                    <a:bodyPr/>
                    <a:lstStyle/>
                    <a:p>
                      <a:r>
                        <a:rPr lang="de-DE" b="0" dirty="0" err="1"/>
                        <a:t>Liquefaction</a:t>
                      </a:r>
                      <a:r>
                        <a:rPr lang="de-DE" b="0" dirty="0"/>
                        <a:t> plant: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17122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52501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lvl="1"/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0,04 €/m</a:t>
                      </a:r>
                      <a:r>
                        <a:rPr lang="de-DE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14310"/>
                  </a:ext>
                </a:extLst>
              </a:tr>
              <a:tr h="635498">
                <a:tc>
                  <a:txBody>
                    <a:bodyPr/>
                    <a:lstStyle/>
                    <a:p>
                      <a:r>
                        <a:rPr lang="de-DE" dirty="0"/>
                        <a:t>LNG </a:t>
                      </a:r>
                      <a:r>
                        <a:rPr lang="de-DE" dirty="0" err="1"/>
                        <a:t>tanker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fleet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/>
                        <a:t>e.g. 2 </a:t>
                      </a:r>
                      <a:r>
                        <a:rPr lang="de-DE" i="1" dirty="0" err="1"/>
                        <a:t>vessels</a:t>
                      </a:r>
                      <a:r>
                        <a:rPr lang="de-DE" i="1" dirty="0"/>
                        <a:t> á 135T t </a:t>
                      </a:r>
                      <a:r>
                        <a:rPr lang="de-DE" i="1" dirty="0" err="1"/>
                        <a:t>each</a:t>
                      </a:r>
                      <a:endParaRPr lang="de-DE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75266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63073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0,014 €/m</a:t>
                      </a:r>
                      <a:r>
                        <a:rPr lang="de-DE" baseline="30000" dirty="0"/>
                        <a:t>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39744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Regasification</a:t>
                      </a:r>
                      <a:r>
                        <a:rPr lang="de-DE" dirty="0"/>
                        <a:t> plant w. </a:t>
                      </a:r>
                      <a:r>
                        <a:rPr lang="de-DE" dirty="0" err="1"/>
                        <a:t>storage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e.g. 80T m</a:t>
                      </a:r>
                      <a:r>
                        <a:rPr lang="de-DE" baseline="30000" dirty="0"/>
                        <a:t>3</a:t>
                      </a:r>
                      <a:r>
                        <a:rPr lang="de-DE" baseline="0" dirty="0"/>
                        <a:t> (Cartagena)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245737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Investment </a:t>
                      </a:r>
                      <a:r>
                        <a:rPr lang="de-DE" dirty="0" err="1"/>
                        <a:t>outlay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320M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99604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Operating </a:t>
                      </a:r>
                      <a:r>
                        <a:rPr lang="de-DE" dirty="0" err="1"/>
                        <a:t>expenses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0,015 €/m</a:t>
                      </a:r>
                      <a:r>
                        <a:rPr lang="de-DE" baseline="30000" dirty="0"/>
                        <a:t>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68533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Own gas </a:t>
                      </a:r>
                      <a:r>
                        <a:rPr lang="de-DE" dirty="0" err="1"/>
                        <a:t>requirement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1/3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transported</a:t>
                      </a:r>
                      <a:r>
                        <a:rPr lang="de-DE" dirty="0"/>
                        <a:t>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0036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6B6450A-E263-4F24-B7FF-4CDBC55C7EF7}"/>
                  </a:ext>
                </a:extLst>
              </p14:cNvPr>
              <p14:cNvContentPartPr/>
              <p14:nvPr/>
            </p14:nvContentPartPr>
            <p14:xfrm>
              <a:off x="4889880" y="4003200"/>
              <a:ext cx="535320" cy="37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6B6450A-E263-4F24-B7FF-4CDBC55C7E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0520" y="3993840"/>
                <a:ext cx="55404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466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916832"/>
            <a:ext cx="6768752" cy="4067175"/>
          </a:xfrm>
        </p:spPr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Cost Comparison of LNG Projects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6077D7-3194-455C-A4E1-D494D5FC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5" y="1844824"/>
            <a:ext cx="8695630" cy="458417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93D748-804A-405E-9BAB-63EDE76C8BE9}"/>
              </a:ext>
            </a:extLst>
          </p:cNvPr>
          <p:cNvSpPr txBox="1"/>
          <p:nvPr/>
        </p:nvSpPr>
        <p:spPr>
          <a:xfrm>
            <a:off x="5076056" y="6410525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Songhurst, OIES, 2018</a:t>
            </a:r>
          </a:p>
        </p:txBody>
      </p:sp>
    </p:spTree>
    <p:extLst>
      <p:ext uri="{BB962C8B-B14F-4D97-AF65-F5344CB8AC3E}">
        <p14:creationId xmlns:p14="http://schemas.microsoft.com/office/powerpoint/2010/main" val="318353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trade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regional gas </a:t>
            </a:r>
            <a:r>
              <a:rPr lang="de-DE" dirty="0" err="1"/>
              <a:t>markets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remote gas </a:t>
            </a:r>
            <a:r>
              <a:rPr lang="de-DE" dirty="0" err="1"/>
              <a:t>fields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Diversification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mitigate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holdup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LNG Impact on Global Gas Markets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91B58C-AF6A-4BC9-95A5-B4A6F1C8C2A7}"/>
              </a:ext>
            </a:extLst>
          </p:cNvPr>
          <p:cNvSpPr txBox="1"/>
          <p:nvPr/>
        </p:nvSpPr>
        <p:spPr>
          <a:xfrm>
            <a:off x="5004048" y="6280964"/>
            <a:ext cx="331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Erdmann, 2017</a:t>
            </a:r>
          </a:p>
        </p:txBody>
      </p:sp>
    </p:spTree>
    <p:extLst>
      <p:ext uri="{BB962C8B-B14F-4D97-AF65-F5344CB8AC3E}">
        <p14:creationId xmlns:p14="http://schemas.microsoft.com/office/powerpoint/2010/main" val="41167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05B943C-5A79-4353-862A-46C8EA3CF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647" y="1924050"/>
            <a:ext cx="6343831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Vertical Integration or Long-Term Contracts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592FE0-60DC-43E7-8BDA-8946DE8EE236}"/>
              </a:ext>
            </a:extLst>
          </p:cNvPr>
          <p:cNvSpPr txBox="1"/>
          <p:nvPr/>
        </p:nvSpPr>
        <p:spPr>
          <a:xfrm>
            <a:off x="5508104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910303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Take-or-Pay Clause in Long Term Contracts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592FE0-60DC-43E7-8BDA-8946DE8EE236}"/>
              </a:ext>
            </a:extLst>
          </p:cNvPr>
          <p:cNvSpPr txBox="1"/>
          <p:nvPr/>
        </p:nvSpPr>
        <p:spPr>
          <a:xfrm>
            <a:off x="5508104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9B219A1-0A47-4826-849A-0BA03601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42414"/>
            <a:ext cx="6745203" cy="42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Natural gas –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methane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H gas – high-</a:t>
            </a:r>
            <a:r>
              <a:rPr lang="de-DE" dirty="0" err="1"/>
              <a:t>calorific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(</a:t>
            </a:r>
            <a:r>
              <a:rPr lang="de-DE" dirty="0" err="1"/>
              <a:t>higher</a:t>
            </a:r>
            <a:r>
              <a:rPr lang="de-DE" dirty="0"/>
              <a:t> CH</a:t>
            </a:r>
            <a:r>
              <a:rPr lang="de-DE" baseline="-25000" dirty="0"/>
              <a:t>4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→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/>
              <a:t>L gas – </a:t>
            </a:r>
            <a:r>
              <a:rPr lang="de-DE" dirty="0" err="1"/>
              <a:t>low-calorific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(</a:t>
            </a:r>
            <a:r>
              <a:rPr lang="de-DE" dirty="0" err="1"/>
              <a:t>produced</a:t>
            </a:r>
            <a:r>
              <a:rPr lang="de-DE" dirty="0"/>
              <a:t> in GE &amp;NL)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Liquefied</a:t>
            </a:r>
            <a:r>
              <a:rPr lang="de-DE" dirty="0"/>
              <a:t> </a:t>
            </a:r>
            <a:r>
              <a:rPr lang="de-DE" dirty="0" err="1"/>
              <a:t>petroleum</a:t>
            </a:r>
            <a:r>
              <a:rPr lang="de-DE" dirty="0"/>
              <a:t> gas (LPG) –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propane</a:t>
            </a:r>
            <a:r>
              <a:rPr lang="de-DE" dirty="0"/>
              <a:t> and </a:t>
            </a:r>
            <a:r>
              <a:rPr lang="de-DE" dirty="0" err="1"/>
              <a:t>butane</a:t>
            </a:r>
            <a:r>
              <a:rPr lang="de-DE" dirty="0"/>
              <a:t>, </a:t>
            </a:r>
            <a:r>
              <a:rPr lang="de-DE" dirty="0" err="1"/>
              <a:t>byproduct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refinery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Town gas (</a:t>
            </a:r>
            <a:r>
              <a:rPr lang="de-DE" dirty="0" err="1"/>
              <a:t>cooking</a:t>
            </a:r>
            <a:r>
              <a:rPr lang="de-DE" dirty="0"/>
              <a:t> gas) – </a:t>
            </a:r>
            <a:r>
              <a:rPr lang="de-DE" dirty="0" err="1"/>
              <a:t>byproduct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coke</a:t>
            </a:r>
            <a:r>
              <a:rPr lang="de-DE" dirty="0"/>
              <a:t> plants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Gaseous Fuels</a:t>
            </a:r>
          </a:p>
        </p:txBody>
      </p:sp>
    </p:spTree>
    <p:extLst>
      <p:ext uri="{BB962C8B-B14F-4D97-AF65-F5344CB8AC3E}">
        <p14:creationId xmlns:p14="http://schemas.microsoft.com/office/powerpoint/2010/main" val="271243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Volume Flexibility Under Long Term Contracts (2007)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9EF7181-AF24-4E4C-BDFB-A112384F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33" y="1988840"/>
            <a:ext cx="6783890" cy="38884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</p:spTree>
    <p:extLst>
      <p:ext uri="{BB962C8B-B14F-4D97-AF65-F5344CB8AC3E}">
        <p14:creationId xmlns:p14="http://schemas.microsoft.com/office/powerpoint/2010/main" val="3785887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technologies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A4D36D-0976-4F54-9B9A-DB28BFA69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34" y="2120588"/>
            <a:ext cx="6377341" cy="40330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2F155D-7C9D-4224-BF36-8304F3C09B30}"/>
              </a:ext>
            </a:extLst>
          </p:cNvPr>
          <p:cNvSpPr txBox="1"/>
          <p:nvPr/>
        </p:nvSpPr>
        <p:spPr>
          <a:xfrm>
            <a:off x="326957" y="6171966"/>
            <a:ext cx="2228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E.ON Ruhrgas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8A1FD8-C3C2-4004-A610-729C0DF3B4CA}"/>
              </a:ext>
            </a:extLst>
          </p:cNvPr>
          <p:cNvSpPr txBox="1"/>
          <p:nvPr/>
        </p:nvSpPr>
        <p:spPr>
          <a:xfrm>
            <a:off x="3059832" y="17369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397A5A-F776-4F10-A724-4EFD1E3169FD}"/>
              </a:ext>
            </a:extLst>
          </p:cNvPr>
          <p:cNvSpPr txBox="1"/>
          <p:nvPr/>
        </p:nvSpPr>
        <p:spPr>
          <a:xfrm>
            <a:off x="6290064" y="17329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Station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B8D86F-75C4-4BAB-841A-776BADDE7D80}"/>
              </a:ext>
            </a:extLst>
          </p:cNvPr>
          <p:cNvSpPr txBox="1"/>
          <p:nvPr/>
        </p:nvSpPr>
        <p:spPr>
          <a:xfrm>
            <a:off x="683568" y="2782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Observation </a:t>
            </a:r>
            <a:r>
              <a:rPr lang="de-DE" sz="1800" dirty="0" err="1"/>
              <a:t>well</a:t>
            </a: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BDC213-AC98-48E5-A918-0B94CDE3800B}"/>
              </a:ext>
            </a:extLst>
          </p:cNvPr>
          <p:cNvSpPr txBox="1"/>
          <p:nvPr/>
        </p:nvSpPr>
        <p:spPr>
          <a:xfrm>
            <a:off x="683568" y="4033575"/>
            <a:ext cx="18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Aquifer/</a:t>
            </a:r>
          </a:p>
          <a:p>
            <a:r>
              <a:rPr lang="de-DE" sz="1800" dirty="0" err="1"/>
              <a:t>Production</a:t>
            </a:r>
            <a:r>
              <a:rPr lang="de-DE" sz="1800" dirty="0"/>
              <a:t> </a:t>
            </a:r>
            <a:r>
              <a:rPr lang="de-DE" sz="1800" dirty="0" err="1"/>
              <a:t>field</a:t>
            </a:r>
            <a:endParaRPr lang="de-DE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3098B2-AD42-4732-85A7-5A61ED4D47A7}"/>
              </a:ext>
            </a:extLst>
          </p:cNvPr>
          <p:cNvSpPr txBox="1"/>
          <p:nvPr/>
        </p:nvSpPr>
        <p:spPr>
          <a:xfrm>
            <a:off x="2737631" y="6134132"/>
            <a:ext cx="22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Porous</a:t>
            </a:r>
            <a:r>
              <a:rPr lang="de-DE" sz="1800" dirty="0"/>
              <a:t> rock </a:t>
            </a:r>
            <a:r>
              <a:rPr lang="de-DE" sz="1800" dirty="0" err="1"/>
              <a:t>storage</a:t>
            </a:r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749BEF-D80D-4858-B799-ABE93F4A61FB}"/>
              </a:ext>
            </a:extLst>
          </p:cNvPr>
          <p:cNvSpPr txBox="1"/>
          <p:nvPr/>
        </p:nvSpPr>
        <p:spPr>
          <a:xfrm>
            <a:off x="5805828" y="6150148"/>
            <a:ext cx="22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Cavern</a:t>
            </a:r>
            <a:r>
              <a:rPr lang="de-DE" sz="1800" dirty="0"/>
              <a:t> </a:t>
            </a:r>
            <a:r>
              <a:rPr lang="de-DE" sz="1800" dirty="0" err="1"/>
              <a:t>storage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80075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Porous</a:t>
            </a:r>
            <a:r>
              <a:rPr lang="de-DE" dirty="0"/>
              <a:t> rock </a:t>
            </a:r>
            <a:r>
              <a:rPr lang="de-DE" dirty="0" err="1"/>
              <a:t>storage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uses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geological</a:t>
            </a:r>
            <a:r>
              <a:rPr lang="de-DE" sz="1600" dirty="0"/>
              <a:t> </a:t>
            </a:r>
            <a:r>
              <a:rPr lang="de-DE" sz="1600" dirty="0" err="1"/>
              <a:t>underground</a:t>
            </a:r>
            <a:r>
              <a:rPr lang="de-DE" sz="1600" dirty="0"/>
              <a:t> </a:t>
            </a:r>
            <a:r>
              <a:rPr lang="de-DE" sz="1600" dirty="0" err="1"/>
              <a:t>formations</a:t>
            </a:r>
            <a:r>
              <a:rPr lang="de-DE" sz="1600" dirty="0"/>
              <a:t> (e.g. </a:t>
            </a:r>
            <a:r>
              <a:rPr lang="de-DE" sz="1600" dirty="0" err="1"/>
              <a:t>depleted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and gas </a:t>
            </a:r>
            <a:r>
              <a:rPr lang="de-DE" sz="1600" dirty="0" err="1"/>
              <a:t>fields</a:t>
            </a:r>
            <a:r>
              <a:rPr lang="de-DE" sz="1600" dirty="0"/>
              <a:t>)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relatively</a:t>
            </a:r>
            <a:r>
              <a:rPr lang="de-DE" sz="1600" dirty="0"/>
              <a:t> </a:t>
            </a:r>
            <a:r>
              <a:rPr lang="de-DE" sz="1600" dirty="0" err="1"/>
              <a:t>inexpensive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large </a:t>
            </a: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volume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required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low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r>
              <a:rPr lang="de-DE" sz="1600" dirty="0"/>
              <a:t> and </a:t>
            </a:r>
            <a:r>
              <a:rPr lang="de-DE" sz="1600" dirty="0" err="1"/>
              <a:t>withdrawal</a:t>
            </a:r>
            <a:r>
              <a:rPr lang="de-DE" sz="1600" dirty="0"/>
              <a:t>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Cavern</a:t>
            </a:r>
            <a:r>
              <a:rPr lang="de-DE" dirty="0"/>
              <a:t> </a:t>
            </a:r>
            <a:r>
              <a:rPr lang="de-DE" dirty="0" err="1"/>
              <a:t>storage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artificial</a:t>
            </a:r>
            <a:r>
              <a:rPr lang="de-DE" sz="1600" dirty="0"/>
              <a:t> </a:t>
            </a:r>
            <a:r>
              <a:rPr lang="de-DE" sz="1600" dirty="0" err="1"/>
              <a:t>hollows</a:t>
            </a:r>
            <a:r>
              <a:rPr lang="de-DE" sz="1600" dirty="0"/>
              <a:t> </a:t>
            </a:r>
            <a:r>
              <a:rPr lang="de-DE" sz="1600" dirty="0" err="1"/>
              <a:t>carved</a:t>
            </a:r>
            <a:r>
              <a:rPr lang="de-DE" sz="1600" dirty="0"/>
              <a:t> out in </a:t>
            </a:r>
            <a:r>
              <a:rPr lang="de-DE" sz="1600" dirty="0" err="1"/>
              <a:t>underground</a:t>
            </a:r>
            <a:r>
              <a:rPr lang="de-DE" sz="1600" dirty="0"/>
              <a:t> rock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salt</a:t>
            </a:r>
            <a:r>
              <a:rPr lang="de-DE" sz="1600" dirty="0"/>
              <a:t> </a:t>
            </a:r>
            <a:r>
              <a:rPr lang="de-DE" sz="1600" dirty="0" err="1"/>
              <a:t>formations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investment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less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required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withdrawal</a:t>
            </a:r>
            <a:r>
              <a:rPr lang="de-DE" sz="1600" dirty="0"/>
              <a:t> rate</a:t>
            </a:r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/>
              <a:t>fast </a:t>
            </a:r>
            <a:r>
              <a:rPr lang="de-DE" sz="1600" dirty="0" err="1"/>
              <a:t>switching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r>
              <a:rPr lang="de-DE" sz="1600" dirty="0"/>
              <a:t> and </a:t>
            </a:r>
            <a:r>
              <a:rPr lang="de-DE" sz="1600" dirty="0" err="1"/>
              <a:t>withdrawal</a:t>
            </a:r>
            <a:r>
              <a:rPr lang="de-DE" sz="1600" dirty="0"/>
              <a:t> </a:t>
            </a:r>
            <a:r>
              <a:rPr lang="de-DE" sz="1600" dirty="0" err="1"/>
              <a:t>mode</a:t>
            </a:r>
            <a:endParaRPr lang="de-DE" sz="1600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short</a:t>
            </a:r>
            <a:r>
              <a:rPr lang="de-DE" sz="1600" dirty="0"/>
              <a:t>-term </a:t>
            </a:r>
            <a:r>
              <a:rPr lang="de-DE" sz="1600" dirty="0" err="1"/>
              <a:t>flexibility</a:t>
            </a:r>
            <a:endParaRPr lang="de-DE" sz="1600" dirty="0"/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facilities: Underground</a:t>
            </a:r>
          </a:p>
        </p:txBody>
      </p:sp>
    </p:spTree>
    <p:extLst>
      <p:ext uri="{BB962C8B-B14F-4D97-AF65-F5344CB8AC3E}">
        <p14:creationId xmlns:p14="http://schemas.microsoft.com/office/powerpoint/2010/main" val="351552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storage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Insulated</a:t>
            </a:r>
            <a:r>
              <a:rPr lang="de-DE" sz="1600" dirty="0"/>
              <a:t> </a:t>
            </a:r>
            <a:r>
              <a:rPr lang="de-DE" sz="1600" dirty="0" err="1"/>
              <a:t>tanks</a:t>
            </a:r>
            <a:r>
              <a:rPr lang="de-DE" sz="1600" dirty="0"/>
              <a:t> at LNG </a:t>
            </a:r>
            <a:r>
              <a:rPr lang="de-DE" sz="1600" dirty="0" err="1"/>
              <a:t>terminals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cushion</a:t>
            </a:r>
            <a:r>
              <a:rPr lang="de-DE" sz="1600" dirty="0"/>
              <a:t> gas </a:t>
            </a:r>
            <a:r>
              <a:rPr lang="de-DE" sz="1600" dirty="0" err="1"/>
              <a:t>needed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High </a:t>
            </a:r>
            <a:r>
              <a:rPr lang="de-DE" sz="1600" dirty="0" err="1"/>
              <a:t>injection</a:t>
            </a:r>
            <a:r>
              <a:rPr lang="de-DE" sz="1600" dirty="0"/>
              <a:t>/</a:t>
            </a:r>
            <a:r>
              <a:rPr lang="de-DE" sz="1600" dirty="0" err="1"/>
              <a:t>withdrawal</a:t>
            </a:r>
            <a:r>
              <a:rPr lang="de-DE" sz="1600" dirty="0"/>
              <a:t> </a:t>
            </a:r>
            <a:r>
              <a:rPr lang="de-DE" sz="1600" dirty="0" err="1"/>
              <a:t>rates</a:t>
            </a:r>
            <a:endParaRPr lang="de-DE" sz="1600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Gas </a:t>
            </a:r>
            <a:r>
              <a:rPr lang="de-DE" dirty="0" err="1"/>
              <a:t>tanks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Law </a:t>
            </a:r>
            <a:r>
              <a:rPr lang="de-DE" sz="1600" dirty="0" err="1"/>
              <a:t>or</a:t>
            </a:r>
            <a:r>
              <a:rPr lang="de-DE" sz="1600" dirty="0"/>
              <a:t> high </a:t>
            </a:r>
            <a:r>
              <a:rPr lang="de-DE" sz="1600" dirty="0" err="1"/>
              <a:t>pressure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Not </a:t>
            </a:r>
            <a:r>
              <a:rPr lang="de-DE" sz="1600" dirty="0" err="1"/>
              <a:t>economical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high </a:t>
            </a:r>
            <a:r>
              <a:rPr lang="de-DE" sz="1600" dirty="0" err="1"/>
              <a:t>volumes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endParaRPr lang="de-DE" sz="1600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Line pack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/>
              <a:t>Gas </a:t>
            </a:r>
            <a:r>
              <a:rPr lang="de-DE" sz="1600" dirty="0" err="1"/>
              <a:t>stored</a:t>
            </a:r>
            <a:r>
              <a:rPr lang="de-DE" sz="1600" dirty="0"/>
              <a:t> </a:t>
            </a:r>
            <a:r>
              <a:rPr lang="de-DE" sz="1600" dirty="0" err="1"/>
              <a:t>inside</a:t>
            </a:r>
            <a:r>
              <a:rPr lang="de-DE" sz="1600" dirty="0"/>
              <a:t> </a:t>
            </a:r>
            <a:r>
              <a:rPr lang="de-DE" sz="1600" dirty="0" err="1"/>
              <a:t>pipeline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</a:t>
            </a:r>
            <a:r>
              <a:rPr lang="de-DE" sz="1600" dirty="0" err="1"/>
              <a:t>increased</a:t>
            </a:r>
            <a:r>
              <a:rPr lang="de-DE" sz="1600" dirty="0"/>
              <a:t> </a:t>
            </a:r>
            <a:r>
              <a:rPr lang="de-DE" sz="1600" dirty="0" err="1"/>
              <a:t>pressure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balance</a:t>
            </a:r>
            <a:r>
              <a:rPr lang="de-DE" sz="1600" dirty="0"/>
              <a:t> </a:t>
            </a:r>
            <a:r>
              <a:rPr lang="de-DE" sz="1600" dirty="0" err="1"/>
              <a:t>daily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</a:t>
            </a:r>
            <a:r>
              <a:rPr lang="de-DE" sz="1600" dirty="0" err="1"/>
              <a:t>fluctuations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facilities: Above ground</a:t>
            </a:r>
          </a:p>
        </p:txBody>
      </p:sp>
    </p:spTree>
    <p:extLst>
      <p:ext uri="{BB962C8B-B14F-4D97-AF65-F5344CB8AC3E}">
        <p14:creationId xmlns:p14="http://schemas.microsoft.com/office/powerpoint/2010/main" val="111648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storage facilities in Germany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CB8652-AB60-4E40-A878-8613F1B78687}"/>
              </a:ext>
            </a:extLst>
          </p:cNvPr>
          <p:cNvSpPr txBox="1"/>
          <p:nvPr/>
        </p:nvSpPr>
        <p:spPr>
          <a:xfrm>
            <a:off x="611560" y="1916832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Max. </a:t>
            </a:r>
            <a:r>
              <a:rPr lang="de-DE" dirty="0" err="1"/>
              <a:t>usable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gas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31.12.2018, in TWh</a:t>
            </a:r>
          </a:p>
        </p:txBody>
      </p:sp>
      <p:pic>
        <p:nvPicPr>
          <p:cNvPr id="9" name="Inhaltsplatzhalter 8" descr="Ein Bild, das Screenshot, Zeichnung enthält.&#10;&#10;Automatisch generierte Beschreibung">
            <a:extLst>
              <a:ext uri="{FF2B5EF4-FFF2-40B4-BE49-F238E27FC236}">
                <a16:creationId xmlns:a16="http://schemas.microsoft.com/office/drawing/2014/main" id="{E55B9689-E89D-4D42-B2CF-A74FA2CAE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9" y="2193831"/>
            <a:ext cx="6971606" cy="3142853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6A64A98-A2C5-467A-8A29-6260AD96C20D}"/>
              </a:ext>
            </a:extLst>
          </p:cNvPr>
          <p:cNvSpPr txBox="1"/>
          <p:nvPr/>
        </p:nvSpPr>
        <p:spPr>
          <a:xfrm>
            <a:off x="1187624" y="47251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</a:t>
            </a:r>
          </a:p>
          <a:p>
            <a:r>
              <a:rPr lang="de-DE" dirty="0"/>
              <a:t>33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A43642-4359-4E00-8119-6FB3B56D398E}"/>
              </a:ext>
            </a:extLst>
          </p:cNvPr>
          <p:cNvSpPr txBox="1"/>
          <p:nvPr/>
        </p:nvSpPr>
        <p:spPr>
          <a:xfrm>
            <a:off x="2348136" y="47251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Cavern</a:t>
            </a:r>
            <a:r>
              <a:rPr lang="de-DE" dirty="0"/>
              <a:t> </a:t>
            </a:r>
            <a:r>
              <a:rPr lang="de-DE" dirty="0" err="1"/>
              <a:t>storage</a:t>
            </a:r>
            <a:endParaRPr lang="de-DE" dirty="0"/>
          </a:p>
          <a:p>
            <a:r>
              <a:rPr lang="de-DE" dirty="0"/>
              <a:t>17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CA9E19-6A47-4B84-894C-60B042D49ACC}"/>
              </a:ext>
            </a:extLst>
          </p:cNvPr>
          <p:cNvSpPr txBox="1"/>
          <p:nvPr/>
        </p:nvSpPr>
        <p:spPr>
          <a:xfrm>
            <a:off x="3356248" y="472514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Porous</a:t>
            </a:r>
            <a:r>
              <a:rPr lang="de-DE" dirty="0"/>
              <a:t> rock </a:t>
            </a:r>
            <a:r>
              <a:rPr lang="de-DE" dirty="0" err="1"/>
              <a:t>storage</a:t>
            </a:r>
            <a:r>
              <a:rPr lang="de-DE" dirty="0"/>
              <a:t> </a:t>
            </a:r>
          </a:p>
          <a:p>
            <a:r>
              <a:rPr lang="de-DE" dirty="0"/>
              <a:t>15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47C0A32-0FC5-466E-8FD3-24731E004D29}"/>
              </a:ext>
            </a:extLst>
          </p:cNvPr>
          <p:cNvSpPr txBox="1"/>
          <p:nvPr/>
        </p:nvSpPr>
        <p:spPr>
          <a:xfrm>
            <a:off x="4364360" y="47251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Other </a:t>
            </a:r>
          </a:p>
          <a:p>
            <a:r>
              <a:rPr lang="de-DE" dirty="0"/>
              <a:t>1 </a:t>
            </a:r>
            <a:r>
              <a:rPr lang="de-DE" dirty="0" err="1"/>
              <a:t>facility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3DDA2E-A0F7-467A-8CDB-6C20896D1249}"/>
              </a:ext>
            </a:extLst>
          </p:cNvPr>
          <p:cNvSpPr txBox="1"/>
          <p:nvPr/>
        </p:nvSpPr>
        <p:spPr>
          <a:xfrm>
            <a:off x="5706231" y="4690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H-Gas</a:t>
            </a:r>
          </a:p>
          <a:p>
            <a:r>
              <a:rPr lang="de-DE" dirty="0"/>
              <a:t>29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349A35-50BE-4FD3-B215-BE03BF79B814}"/>
              </a:ext>
            </a:extLst>
          </p:cNvPr>
          <p:cNvSpPr txBox="1"/>
          <p:nvPr/>
        </p:nvSpPr>
        <p:spPr>
          <a:xfrm>
            <a:off x="6710927" y="469035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L-Gas</a:t>
            </a:r>
          </a:p>
          <a:p>
            <a:r>
              <a:rPr lang="de-DE" dirty="0"/>
              <a:t>4 </a:t>
            </a:r>
            <a:r>
              <a:rPr lang="de-DE" dirty="0" err="1"/>
              <a:t>facilities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7478C8-E005-487F-B984-1290760C850A}"/>
              </a:ext>
            </a:extLst>
          </p:cNvPr>
          <p:cNvSpPr txBox="1"/>
          <p:nvPr/>
        </p:nvSpPr>
        <p:spPr>
          <a:xfrm>
            <a:off x="4788024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BNetzA, 2019</a:t>
            </a:r>
          </a:p>
        </p:txBody>
      </p:sp>
    </p:spTree>
    <p:extLst>
      <p:ext uri="{BB962C8B-B14F-4D97-AF65-F5344CB8AC3E}">
        <p14:creationId xmlns:p14="http://schemas.microsoft.com/office/powerpoint/2010/main" val="3841688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Merchant Use of a Gas Storage</a:t>
            </a:r>
          </a:p>
        </p:txBody>
      </p:sp>
      <p:pic>
        <p:nvPicPr>
          <p:cNvPr id="27" name="Inhaltsplatzhalter 2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B1D36A9-004F-4B51-B34D-71B66E30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08712" cy="4121326"/>
          </a:xfr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C8C6AC2-B535-48F5-9331-92F22B1FFC0F}"/>
              </a:ext>
            </a:extLst>
          </p:cNvPr>
          <p:cNvSpPr txBox="1"/>
          <p:nvPr/>
        </p:nvSpPr>
        <p:spPr>
          <a:xfrm>
            <a:off x="4577765" y="6242828"/>
            <a:ext cx="3097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174188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gas storage: Filling level development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B7478C8-E005-487F-B984-1290760C850A}"/>
              </a:ext>
            </a:extLst>
          </p:cNvPr>
          <p:cNvSpPr txBox="1"/>
          <p:nvPr/>
        </p:nvSpPr>
        <p:spPr>
          <a:xfrm>
            <a:off x="4788024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BNetzA, 2019</a:t>
            </a:r>
          </a:p>
        </p:txBody>
      </p:sp>
      <p:pic>
        <p:nvPicPr>
          <p:cNvPr id="19" name="Inhaltsplatzhalter 1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7606D7D-B7B2-4847-8D3A-A03AD8182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3" y="1929053"/>
            <a:ext cx="6624588" cy="4251384"/>
          </a:xfr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E5F434E-17F8-48BF-8947-FD30DE4D8708}"/>
              </a:ext>
            </a:extLst>
          </p:cNvPr>
          <p:cNvSpPr txBox="1"/>
          <p:nvPr/>
        </p:nvSpPr>
        <p:spPr>
          <a:xfrm>
            <a:off x="3852069" y="5622677"/>
            <a:ext cx="3384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Range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04/2011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970C7D9-6A8A-4D58-B6BE-E69419B6B298}"/>
              </a:ext>
            </a:extLst>
          </p:cNvPr>
          <p:cNvSpPr txBox="1"/>
          <p:nvPr/>
        </p:nvSpPr>
        <p:spPr>
          <a:xfrm>
            <a:off x="3852068" y="5885945"/>
            <a:ext cx="3888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Filling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 Nov 2019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C1823C-9916-4A5D-B461-9556B436DBBF}"/>
              </a:ext>
            </a:extLst>
          </p:cNvPr>
          <p:cNvSpPr txBox="1"/>
          <p:nvPr/>
        </p:nvSpPr>
        <p:spPr>
          <a:xfrm>
            <a:off x="827584" y="1929053"/>
            <a:ext cx="32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Storage </a:t>
            </a:r>
            <a:r>
              <a:rPr lang="de-DE" dirty="0" err="1"/>
              <a:t>year</a:t>
            </a:r>
            <a:r>
              <a:rPr lang="de-DE" dirty="0"/>
              <a:t> 2018/19 –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pPr algn="l"/>
            <a:r>
              <a:rPr lang="en-GB" dirty="0"/>
              <a:t>[%]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B1C03E-7C2F-4029-8160-A7C3C49829E2}"/>
                  </a:ext>
                </a:extLst>
              </p14:cNvPr>
              <p14:cNvContentPartPr/>
              <p14:nvPr/>
            </p14:nvContentPartPr>
            <p14:xfrm>
              <a:off x="4729320" y="2229120"/>
              <a:ext cx="241920" cy="32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B1C03E-7C2F-4029-8160-A7C3C4982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9960" y="2219760"/>
                <a:ext cx="26064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48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Storage </a:t>
            </a:r>
            <a:r>
              <a:rPr lang="de-DE" dirty="0" err="1"/>
              <a:t>buffers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(</a:t>
            </a:r>
            <a:r>
              <a:rPr lang="de-DE" dirty="0" err="1"/>
              <a:t>daily</a:t>
            </a:r>
            <a:r>
              <a:rPr lang="de-DE" dirty="0"/>
              <a:t> &amp; </a:t>
            </a:r>
            <a:r>
              <a:rPr lang="de-DE" dirty="0" err="1"/>
              <a:t>seasonally</a:t>
            </a:r>
            <a:r>
              <a:rPr lang="de-DE" dirty="0"/>
              <a:t> </a:t>
            </a:r>
            <a:r>
              <a:rPr lang="de-DE" dirty="0" err="1"/>
              <a:t>fluctuating</a:t>
            </a:r>
            <a:r>
              <a:rPr lang="de-DE" dirty="0"/>
              <a:t>) </a:t>
            </a:r>
            <a:r>
              <a:rPr lang="de-DE" dirty="0" err="1"/>
              <a:t>demand</a:t>
            </a:r>
            <a:endParaRPr lang="de-DE" dirty="0"/>
          </a:p>
          <a:p>
            <a:pPr marL="0" indent="0"/>
            <a:r>
              <a:rPr lang="de-DE" dirty="0"/>
              <a:t>Value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alternative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(</a:t>
            </a:r>
            <a:r>
              <a:rPr lang="de-DE" dirty="0" err="1"/>
              <a:t>transportation</a:t>
            </a:r>
            <a:r>
              <a:rPr lang="de-DE" dirty="0"/>
              <a:t> and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charges</a:t>
            </a:r>
            <a:r>
              <a:rPr lang="de-DE" dirty="0"/>
              <a:t>):</a:t>
            </a:r>
          </a:p>
          <a:p>
            <a:pPr marL="0" indent="0"/>
            <a:r>
              <a:rPr lang="de-DE" dirty="0" err="1"/>
              <a:t>production</a:t>
            </a:r>
            <a:r>
              <a:rPr lang="de-DE" dirty="0"/>
              <a:t> swing, </a:t>
            </a:r>
            <a:r>
              <a:rPr lang="de-DE" dirty="0" err="1"/>
              <a:t>take-or-pay</a:t>
            </a:r>
            <a:r>
              <a:rPr lang="de-DE" dirty="0"/>
              <a:t>, </a:t>
            </a:r>
            <a:r>
              <a:rPr lang="de-DE" dirty="0" err="1"/>
              <a:t>interruptible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,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Intrinsic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inject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gas in </a:t>
            </a:r>
            <a:r>
              <a:rPr lang="de-DE" dirty="0" err="1"/>
              <a:t>summer</a:t>
            </a:r>
            <a:r>
              <a:rPr lang="de-DE" dirty="0"/>
              <a:t> and </a:t>
            </a:r>
            <a:r>
              <a:rPr lang="de-DE" dirty="0" err="1"/>
              <a:t>withdraw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</a:t>
            </a:r>
            <a:r>
              <a:rPr lang="de-DE" dirty="0" err="1"/>
              <a:t>winter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withdrawal</a:t>
            </a:r>
            <a:r>
              <a:rPr lang="de-DE" dirty="0"/>
              <a:t> minus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>, i.e.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spread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Extrinsic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727075" lvl="1" indent="-285750">
              <a:buFont typeface="Symbol" panose="05050102010706020507" pitchFamily="18" charset="2"/>
              <a:buChar char="-"/>
            </a:pP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utilise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once</a:t>
            </a:r>
            <a:r>
              <a:rPr lang="de-DE" dirty="0"/>
              <a:t> (</a:t>
            </a:r>
            <a:r>
              <a:rPr lang="de-DE" dirty="0" err="1"/>
              <a:t>inject</a:t>
            </a:r>
            <a:r>
              <a:rPr lang="de-DE" dirty="0"/>
              <a:t> and </a:t>
            </a:r>
            <a:r>
              <a:rPr lang="de-DE" dirty="0" err="1"/>
              <a:t>withdraw</a:t>
            </a:r>
            <a:r>
              <a:rPr lang="de-DE" dirty="0"/>
              <a:t> gas)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profit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volatility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Value of gas storage</a:t>
            </a:r>
          </a:p>
        </p:txBody>
      </p:sp>
    </p:spTree>
    <p:extLst>
      <p:ext uri="{BB962C8B-B14F-4D97-AF65-F5344CB8AC3E}">
        <p14:creationId xmlns:p14="http://schemas.microsoft.com/office/powerpoint/2010/main" val="4037275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Gas and Heating Oil Prices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252601-3E31-4F4E-B8BB-645585F0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900521"/>
            <a:ext cx="6696744" cy="46574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210148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Index-based Gas Price</a:t>
            </a:r>
          </a:p>
        </p:txBody>
      </p:sp>
      <p:pic>
        <p:nvPicPr>
          <p:cNvPr id="9" name="Inhaltsplatzhalter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EC6A3C6-7478-49DE-9976-3B2480AE5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4" y="1781965"/>
            <a:ext cx="6624637" cy="4637246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WINGAS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34B317-1AED-4012-AB08-025D06A9BC8A}"/>
              </a:ext>
            </a:extLst>
          </p:cNvPr>
          <p:cNvSpPr txBox="1"/>
          <p:nvPr/>
        </p:nvSpPr>
        <p:spPr>
          <a:xfrm>
            <a:off x="54223" y="429309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Time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in </a:t>
            </a:r>
            <a:r>
              <a:rPr lang="de-DE" i="1" dirty="0" err="1">
                <a:solidFill>
                  <a:srgbClr val="002060"/>
                </a:solidFill>
              </a:rPr>
              <a:t>or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for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which</a:t>
            </a:r>
            <a:r>
              <a:rPr lang="de-DE" i="1" dirty="0">
                <a:solidFill>
                  <a:srgbClr val="002060"/>
                </a:solidFill>
              </a:rPr>
              <a:t> (</a:t>
            </a:r>
            <a:r>
              <a:rPr lang="de-DE" i="1" dirty="0" err="1">
                <a:solidFill>
                  <a:srgbClr val="002060"/>
                </a:solidFill>
              </a:rPr>
              <a:t>depending</a:t>
            </a:r>
            <a:r>
              <a:rPr lang="de-DE" i="1" dirty="0">
                <a:solidFill>
                  <a:srgbClr val="002060"/>
                </a:solidFill>
              </a:rPr>
              <a:t> on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specific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</a:t>
            </a:r>
            <a:r>
              <a:rPr lang="de-DE" i="1" dirty="0">
                <a:solidFill>
                  <a:srgbClr val="002060"/>
                </a:solidFill>
              </a:rPr>
              <a:t> type)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published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7352A0-3C67-458B-8A6D-A2B604C8C7C9}"/>
              </a:ext>
            </a:extLst>
          </p:cNvPr>
          <p:cNvSpPr txBox="1"/>
          <p:nvPr/>
        </p:nvSpPr>
        <p:spPr>
          <a:xfrm>
            <a:off x="3275856" y="60170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Part </a:t>
            </a:r>
            <a:r>
              <a:rPr lang="de-DE" i="1" dirty="0" err="1">
                <a:solidFill>
                  <a:srgbClr val="002060"/>
                </a:solidFill>
              </a:rPr>
              <a:t>of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delivery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calculated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applies</a:t>
            </a:r>
            <a:r>
              <a:rPr lang="de-DE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089B63A-7601-48DD-B564-815B2E19D91D}"/>
              </a:ext>
            </a:extLst>
          </p:cNvPr>
          <p:cNvCxnSpPr/>
          <p:nvPr/>
        </p:nvCxnSpPr>
        <p:spPr bwMode="auto">
          <a:xfrm flipH="1" flipV="1">
            <a:off x="3020924" y="6067781"/>
            <a:ext cx="254932" cy="1860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FCBB5C8-2EDA-4B9F-BAD5-BF10627A1036}"/>
              </a:ext>
            </a:extLst>
          </p:cNvPr>
          <p:cNvCxnSpPr>
            <a:cxnSpLocks/>
          </p:cNvCxnSpPr>
          <p:nvPr/>
        </p:nvCxnSpPr>
        <p:spPr bwMode="auto">
          <a:xfrm>
            <a:off x="1438958" y="5013176"/>
            <a:ext cx="350129" cy="13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4F2A675-0858-4D18-809A-3604105AE5F1}"/>
              </a:ext>
            </a:extLst>
          </p:cNvPr>
          <p:cNvSpPr txBox="1"/>
          <p:nvPr/>
        </p:nvSpPr>
        <p:spPr>
          <a:xfrm>
            <a:off x="84070" y="542552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Time lag </a:t>
            </a:r>
            <a:r>
              <a:rPr lang="de-DE" i="1" dirty="0" err="1">
                <a:solidFill>
                  <a:srgbClr val="002060"/>
                </a:solidFill>
              </a:rPr>
              <a:t>between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reference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and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applicability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endParaRPr lang="de-DE" i="1" dirty="0">
              <a:solidFill>
                <a:srgbClr val="002060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2B8AB83-17FA-489A-942E-147E9D6CD4C5}"/>
              </a:ext>
            </a:extLst>
          </p:cNvPr>
          <p:cNvCxnSpPr>
            <a:cxnSpLocks/>
          </p:cNvCxnSpPr>
          <p:nvPr/>
        </p:nvCxnSpPr>
        <p:spPr bwMode="auto">
          <a:xfrm>
            <a:off x="1438958" y="5610196"/>
            <a:ext cx="350129" cy="13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16F3DDB-DDE7-44BB-95B9-A4B008839625}"/>
              </a:ext>
            </a:extLst>
          </p:cNvPr>
          <p:cNvSpPr txBox="1"/>
          <p:nvPr/>
        </p:nvSpPr>
        <p:spPr>
          <a:xfrm>
            <a:off x="5580212" y="1733646"/>
            <a:ext cx="2376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In </a:t>
            </a:r>
            <a:r>
              <a:rPr lang="de-DE" i="1" dirty="0" err="1">
                <a:solidFill>
                  <a:srgbClr val="002060"/>
                </a:solidFill>
              </a:rPr>
              <a:t>this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example</a:t>
            </a:r>
            <a:r>
              <a:rPr lang="de-DE" i="1" dirty="0">
                <a:solidFill>
                  <a:srgbClr val="002060"/>
                </a:solidFill>
              </a:rPr>
              <a:t>: 6/1/3 </a:t>
            </a:r>
            <a:r>
              <a:rPr lang="de-DE" i="1" dirty="0" err="1">
                <a:solidFill>
                  <a:srgbClr val="002060"/>
                </a:solidFill>
              </a:rPr>
              <a:t>rule</a:t>
            </a:r>
            <a:endParaRPr lang="de-DE" i="1" dirty="0">
              <a:solidFill>
                <a:srgbClr val="002060"/>
              </a:solidFill>
            </a:endParaRPr>
          </a:p>
          <a:p>
            <a:pPr algn="l"/>
            <a:endParaRPr lang="de-DE" i="1" dirty="0">
              <a:solidFill>
                <a:srgbClr val="002060"/>
              </a:solidFill>
            </a:endParaRPr>
          </a:p>
          <a:p>
            <a:pPr algn="l"/>
            <a:r>
              <a:rPr lang="de-DE" i="1" dirty="0" err="1">
                <a:solidFill>
                  <a:srgbClr val="002060"/>
                </a:solidFill>
              </a:rPr>
              <a:t>Typical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indexation</a:t>
            </a:r>
            <a:r>
              <a:rPr lang="de-DE" i="1" dirty="0">
                <a:solidFill>
                  <a:srgbClr val="002060"/>
                </a:solidFill>
              </a:rPr>
              <a:t> in </a:t>
            </a:r>
            <a:r>
              <a:rPr lang="de-DE" i="1" dirty="0" err="1">
                <a:solidFill>
                  <a:srgbClr val="002060"/>
                </a:solidFill>
              </a:rPr>
              <a:t>long</a:t>
            </a:r>
            <a:r>
              <a:rPr lang="de-DE" i="1" dirty="0">
                <a:solidFill>
                  <a:srgbClr val="002060"/>
                </a:solidFill>
              </a:rPr>
              <a:t>-term gas </a:t>
            </a:r>
            <a:r>
              <a:rPr lang="de-DE" i="1" dirty="0" err="1">
                <a:solidFill>
                  <a:srgbClr val="002060"/>
                </a:solidFill>
              </a:rPr>
              <a:t>supply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contracts</a:t>
            </a:r>
            <a:r>
              <a:rPr lang="de-DE" i="1" dirty="0">
                <a:solidFill>
                  <a:srgbClr val="002060"/>
                </a:solidFill>
              </a:rPr>
              <a:t>: </a:t>
            </a:r>
            <a:r>
              <a:rPr lang="de-DE" b="1" i="1" dirty="0">
                <a:solidFill>
                  <a:srgbClr val="002060"/>
                </a:solidFill>
              </a:rPr>
              <a:t>6/3/3 </a:t>
            </a:r>
            <a:r>
              <a:rPr lang="de-DE" b="1" i="1" dirty="0" err="1">
                <a:solidFill>
                  <a:srgbClr val="002060"/>
                </a:solidFill>
              </a:rPr>
              <a:t>rule</a:t>
            </a:r>
            <a:endParaRPr lang="de-DE" b="1" i="1" dirty="0">
              <a:solidFill>
                <a:srgbClr val="002060"/>
              </a:solidFill>
            </a:endParaRPr>
          </a:p>
          <a:p>
            <a:pPr algn="l"/>
            <a:endParaRPr lang="de-DE" i="1" dirty="0">
              <a:solidFill>
                <a:srgbClr val="002060"/>
              </a:solidFill>
            </a:endParaRPr>
          </a:p>
          <a:p>
            <a:pPr algn="l"/>
            <a:r>
              <a:rPr lang="de-DE" i="1" dirty="0">
                <a:solidFill>
                  <a:srgbClr val="002060"/>
                </a:solidFill>
              </a:rPr>
              <a:t>(6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reference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; 3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time lag; 3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applicability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865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Properties of Gaseous Fuels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A728C5-C493-4FEC-9A91-1DF8DB0C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57" y="1893400"/>
            <a:ext cx="7020271" cy="43811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4FA7B7E-4069-4DF7-888F-27228A3E3994}"/>
              </a:ext>
            </a:extLst>
          </p:cNvPr>
          <p:cNvSpPr txBox="1"/>
          <p:nvPr/>
        </p:nvSpPr>
        <p:spPr>
          <a:xfrm>
            <a:off x="4860032" y="63813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755EF85-E0B2-47AB-84D7-DCBBCB508B0E}"/>
                  </a:ext>
                </a:extLst>
              </p14:cNvPr>
              <p14:cNvContentPartPr/>
              <p14:nvPr/>
            </p14:nvContentPartPr>
            <p14:xfrm>
              <a:off x="54360" y="3322080"/>
              <a:ext cx="1056240" cy="1845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755EF85-E0B2-47AB-84D7-DCBBCB508B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00" y="3312720"/>
                <a:ext cx="1074960" cy="18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80E45C7-C3BC-4343-98A5-ED6B0CA7DF96}"/>
                  </a:ext>
                </a:extLst>
              </p14:cNvPr>
              <p14:cNvContentPartPr/>
              <p14:nvPr/>
            </p14:nvContentPartPr>
            <p14:xfrm>
              <a:off x="5370480" y="5420880"/>
              <a:ext cx="303480" cy="685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80E45C7-C3BC-4343-98A5-ED6B0CA7DF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1120" y="5411520"/>
                <a:ext cx="322200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417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Indexation Under Long Term Contracts (2007)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A30BE79-8A60-4D1B-9BC0-DA927889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604" y="2060848"/>
            <a:ext cx="793547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4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Indexation by Production Region (2007)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10275EF-F1A5-41F6-852F-72B94A932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308" y="1752221"/>
            <a:ext cx="5282208" cy="44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1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1600" dirty="0"/>
              <a:t>Initial rationale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oil-based</a:t>
            </a:r>
            <a:r>
              <a:rPr lang="de-DE" sz="1600" dirty="0"/>
              <a:t> </a:t>
            </a:r>
            <a:r>
              <a:rPr lang="de-DE" sz="1600" dirty="0" err="1"/>
              <a:t>indexation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users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choose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burning</a:t>
            </a:r>
            <a:r>
              <a:rPr lang="de-DE" sz="1600" dirty="0"/>
              <a:t> gas and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Early </a:t>
            </a:r>
            <a:r>
              <a:rPr lang="de-DE" sz="1600" dirty="0" err="1"/>
              <a:t>liberalised</a:t>
            </a:r>
            <a:r>
              <a:rPr lang="de-DE" sz="1600" dirty="0"/>
              <a:t> gas </a:t>
            </a:r>
            <a:r>
              <a:rPr lang="de-DE" sz="1600" dirty="0" err="1"/>
              <a:t>markets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US and </a:t>
            </a:r>
            <a:r>
              <a:rPr lang="de-DE" sz="1600" dirty="0" err="1"/>
              <a:t>the</a:t>
            </a:r>
            <a:r>
              <a:rPr lang="de-DE" sz="1600" dirty="0"/>
              <a:t> UK </a:t>
            </a:r>
            <a:r>
              <a:rPr lang="de-DE" sz="1600" dirty="0" err="1"/>
              <a:t>with</a:t>
            </a:r>
            <a:r>
              <a:rPr lang="de-DE" sz="1600" dirty="0"/>
              <a:t> a liquid </a:t>
            </a:r>
            <a:r>
              <a:rPr lang="de-DE" sz="1600" dirty="0" err="1"/>
              <a:t>wholesale</a:t>
            </a:r>
            <a:r>
              <a:rPr lang="de-DE" sz="1600" dirty="0"/>
              <a:t> </a:t>
            </a:r>
            <a:r>
              <a:rPr lang="de-DE" sz="1600" dirty="0" err="1"/>
              <a:t>trading</a:t>
            </a:r>
            <a:r>
              <a:rPr lang="de-DE" sz="1600" dirty="0"/>
              <a:t> in </a:t>
            </a:r>
            <a:r>
              <a:rPr lang="de-DE" sz="1600" dirty="0" err="1"/>
              <a:t>natural</a:t>
            </a:r>
            <a:r>
              <a:rPr lang="de-DE" sz="1600" dirty="0"/>
              <a:t> gas </a:t>
            </a:r>
            <a:r>
              <a:rPr lang="de-DE" sz="1600" dirty="0" err="1"/>
              <a:t>resulted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gas-</a:t>
            </a:r>
            <a:r>
              <a:rPr lang="de-DE" sz="1600" dirty="0" err="1"/>
              <a:t>to</a:t>
            </a:r>
            <a:r>
              <a:rPr lang="de-DE" sz="1600" dirty="0"/>
              <a:t>-gas </a:t>
            </a:r>
            <a:r>
              <a:rPr lang="de-DE" sz="1600" dirty="0" err="1"/>
              <a:t>competition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Long-term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Continental Europe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initially</a:t>
            </a:r>
            <a:r>
              <a:rPr lang="de-DE" sz="1600" dirty="0"/>
              <a:t> 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prices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 err="1"/>
              <a:t>Since</a:t>
            </a:r>
            <a:r>
              <a:rPr lang="de-DE" sz="1600" dirty="0"/>
              <a:t> </a:t>
            </a:r>
            <a:r>
              <a:rPr lang="de-DE" sz="1600" dirty="0" err="1"/>
              <a:t>late</a:t>
            </a:r>
            <a:r>
              <a:rPr lang="de-DE" sz="1600" dirty="0"/>
              <a:t> 2000s European gas </a:t>
            </a:r>
            <a:r>
              <a:rPr lang="de-DE" sz="1600" dirty="0" err="1"/>
              <a:t>markets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shifted</a:t>
            </a:r>
            <a:r>
              <a:rPr lang="de-DE" sz="1600" dirty="0"/>
              <a:t> </a:t>
            </a:r>
            <a:r>
              <a:rPr lang="de-DE" sz="1600" dirty="0" err="1"/>
              <a:t>significantly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indexation</a:t>
            </a:r>
            <a:r>
              <a:rPr lang="de-DE" sz="1600" dirty="0"/>
              <a:t> </a:t>
            </a:r>
            <a:r>
              <a:rPr lang="de-DE" sz="1600" dirty="0" err="1"/>
              <a:t>towards</a:t>
            </a:r>
            <a:r>
              <a:rPr lang="de-DE" sz="1600" dirty="0"/>
              <a:t> hub-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prices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 err="1"/>
              <a:t>Renegotiation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 </a:t>
            </a:r>
            <a:r>
              <a:rPr lang="de-DE" sz="1600" dirty="0" err="1"/>
              <a:t>formulas</a:t>
            </a:r>
            <a:r>
              <a:rPr lang="de-DE" sz="1600" dirty="0"/>
              <a:t> in </a:t>
            </a:r>
            <a:r>
              <a:rPr lang="de-DE" sz="1600" dirty="0" err="1"/>
              <a:t>long</a:t>
            </a:r>
            <a:r>
              <a:rPr lang="de-DE" sz="1600" dirty="0"/>
              <a:t>-term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followed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Oil-product linked gas prices</a:t>
            </a:r>
          </a:p>
        </p:txBody>
      </p:sp>
    </p:spTree>
    <p:extLst>
      <p:ext uri="{BB962C8B-B14F-4D97-AF65-F5344CB8AC3E}">
        <p14:creationId xmlns:p14="http://schemas.microsoft.com/office/powerpoint/2010/main" val="1565751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Lacking</a:t>
            </a:r>
            <a:r>
              <a:rPr lang="de-DE" dirty="0"/>
              <a:t> </a:t>
            </a:r>
            <a:r>
              <a:rPr lang="de-DE" dirty="0" err="1"/>
              <a:t>transparency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liquidity</a:t>
            </a:r>
            <a:r>
              <a:rPr lang="de-DE" dirty="0"/>
              <a:t> on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competitors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Downside of Long-Term Contracts</a:t>
            </a:r>
          </a:p>
        </p:txBody>
      </p:sp>
    </p:spTree>
    <p:extLst>
      <p:ext uri="{BB962C8B-B14F-4D97-AF65-F5344CB8AC3E}">
        <p14:creationId xmlns:p14="http://schemas.microsoft.com/office/powerpoint/2010/main" val="690614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hub-</a:t>
            </a:r>
            <a:r>
              <a:rPr lang="de-DE" dirty="0" err="1"/>
              <a:t>linked</a:t>
            </a:r>
            <a:r>
              <a:rPr lang="de-DE" dirty="0"/>
              <a:t> gas </a:t>
            </a:r>
            <a:r>
              <a:rPr lang="de-DE" dirty="0" err="1"/>
              <a:t>prices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 </a:t>
            </a:r>
            <a:r>
              <a:rPr lang="de-DE" dirty="0" err="1"/>
              <a:t>shale</a:t>
            </a:r>
            <a:r>
              <a:rPr lang="de-DE" dirty="0"/>
              <a:t> gas </a:t>
            </a:r>
            <a:r>
              <a:rPr lang="de-DE" dirty="0" err="1"/>
              <a:t>production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Qatari</a:t>
            </a:r>
            <a:r>
              <a:rPr lang="de-DE" dirty="0"/>
              <a:t> LNG </a:t>
            </a:r>
            <a:r>
              <a:rPr lang="de-DE" dirty="0" err="1"/>
              <a:t>available</a:t>
            </a:r>
            <a:r>
              <a:rPr lang="de-DE" dirty="0"/>
              <a:t>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Reduction</a:t>
            </a:r>
            <a:r>
              <a:rPr lang="de-DE" dirty="0"/>
              <a:t> in gas </a:t>
            </a:r>
            <a:r>
              <a:rPr lang="de-DE" dirty="0" err="1"/>
              <a:t>demand</a:t>
            </a: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Gas </a:t>
            </a:r>
            <a:r>
              <a:rPr lang="de-DE" dirty="0" err="1"/>
              <a:t>importers</a:t>
            </a:r>
            <a:r>
              <a:rPr lang="de-DE" dirty="0"/>
              <a:t> </a:t>
            </a:r>
            <a:r>
              <a:rPr lang="de-DE" dirty="0" err="1"/>
              <a:t>stayed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LTC at </a:t>
            </a:r>
            <a:r>
              <a:rPr lang="de-DE" dirty="0" err="1"/>
              <a:t>oil-linked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incurring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Renegotiation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LTC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hub </a:t>
            </a:r>
            <a:r>
              <a:rPr lang="de-DE" dirty="0" err="1"/>
              <a:t>indexation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Trends in </a:t>
            </a:r>
            <a:r>
              <a:rPr lang="de-DE" dirty="0" err="1"/>
              <a:t>newly</a:t>
            </a:r>
            <a:r>
              <a:rPr lang="de-DE" dirty="0"/>
              <a:t>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:</a:t>
            </a:r>
          </a:p>
          <a:p>
            <a:pPr marL="0" indent="0"/>
            <a:r>
              <a:rPr lang="de-DE" dirty="0"/>
              <a:t>→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(10-15 </a:t>
            </a:r>
            <a:r>
              <a:rPr lang="de-DE" dirty="0" err="1"/>
              <a:t>years</a:t>
            </a:r>
            <a:r>
              <a:rPr lang="de-DE" dirty="0"/>
              <a:t>)</a:t>
            </a:r>
          </a:p>
          <a:p>
            <a:pPr marL="0" indent="0"/>
            <a:r>
              <a:rPr lang="de-DE" dirty="0"/>
              <a:t>→ </a:t>
            </a:r>
            <a:r>
              <a:rPr lang="de-DE" dirty="0" err="1"/>
              <a:t>full</a:t>
            </a:r>
            <a:r>
              <a:rPr lang="de-DE" dirty="0"/>
              <a:t> hub </a:t>
            </a:r>
            <a:r>
              <a:rPr lang="de-DE" dirty="0" err="1"/>
              <a:t>indexation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LTC Renegotiation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990E4C32-5C60-4839-BAB0-9D69B02E4975}"/>
              </a:ext>
            </a:extLst>
          </p:cNvPr>
          <p:cNvSpPr/>
          <p:nvPr/>
        </p:nvSpPr>
        <p:spPr bwMode="auto">
          <a:xfrm>
            <a:off x="4571999" y="2305051"/>
            <a:ext cx="288032" cy="936104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357430-89AA-42C8-ACE7-FF63DF920BF6}"/>
              </a:ext>
            </a:extLst>
          </p:cNvPr>
          <p:cNvSpPr txBox="1"/>
          <p:nvPr/>
        </p:nvSpPr>
        <p:spPr>
          <a:xfrm>
            <a:off x="5004045" y="25884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→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buyer</a:t>
            </a:r>
            <a:r>
              <a:rPr lang="de-DE" sz="1800" dirty="0"/>
              <a:t>/</a:t>
            </a:r>
            <a:r>
              <a:rPr lang="de-DE" sz="1800" dirty="0" err="1"/>
              <a:t>seller</a:t>
            </a:r>
            <a:r>
              <a:rPr lang="de-DE" sz="1800" dirty="0"/>
              <a:t> </a:t>
            </a:r>
            <a:r>
              <a:rPr lang="de-DE" sz="1800" dirty="0" err="1"/>
              <a:t>balance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03291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75105F78-8059-4C6E-9B2E-925E1094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687" y="1922348"/>
            <a:ext cx="7146625" cy="332965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Evolution of TTF and German Import Contract Prices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F5C27C-CFEB-4DF5-A946-A56076D51CFA}"/>
              </a:ext>
            </a:extLst>
          </p:cNvPr>
          <p:cNvSpPr txBox="1"/>
          <p:nvPr/>
        </p:nvSpPr>
        <p:spPr>
          <a:xfrm>
            <a:off x="998687" y="5436040"/>
            <a:ext cx="450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TTF (Title Transfer Facility) – </a:t>
            </a:r>
            <a:r>
              <a:rPr lang="de-DE" sz="1600" dirty="0" err="1"/>
              <a:t>Dutch</a:t>
            </a:r>
            <a:r>
              <a:rPr lang="de-DE" sz="1600" dirty="0"/>
              <a:t> gas hub</a:t>
            </a:r>
          </a:p>
          <a:p>
            <a:pPr algn="l"/>
            <a:r>
              <a:rPr lang="de-DE" sz="1600" dirty="0"/>
              <a:t>BAFA – </a:t>
            </a:r>
            <a:r>
              <a:rPr lang="de-DE" sz="1600" dirty="0" err="1"/>
              <a:t>average</a:t>
            </a:r>
            <a:r>
              <a:rPr lang="de-DE" sz="1600" dirty="0"/>
              <a:t> German </a:t>
            </a:r>
            <a:r>
              <a:rPr lang="de-DE" sz="1600" dirty="0" err="1"/>
              <a:t>import</a:t>
            </a:r>
            <a:r>
              <a:rPr lang="de-DE" sz="1600" dirty="0"/>
              <a:t> </a:t>
            </a:r>
            <a:r>
              <a:rPr lang="de-DE" sz="1600" dirty="0" err="1"/>
              <a:t>contract</a:t>
            </a:r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115EF0-8D31-4432-AFB2-7E82E7B2A023}"/>
              </a:ext>
            </a:extLst>
          </p:cNvPr>
          <p:cNvSpPr txBox="1"/>
          <p:nvPr/>
        </p:nvSpPr>
        <p:spPr>
          <a:xfrm>
            <a:off x="4499992" y="6165304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Franza, CIEP (2014),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DEPA</a:t>
            </a:r>
          </a:p>
        </p:txBody>
      </p:sp>
    </p:spTree>
    <p:extLst>
      <p:ext uri="{BB962C8B-B14F-4D97-AF65-F5344CB8AC3E}">
        <p14:creationId xmlns:p14="http://schemas.microsoft.com/office/powerpoint/2010/main" val="2021476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Non-</a:t>
            </a:r>
            <a:r>
              <a:rPr lang="de-DE" dirty="0" err="1"/>
              <a:t>discriminatory</a:t>
            </a:r>
            <a:r>
              <a:rPr lang="de-DE" dirty="0"/>
              <a:t> (</a:t>
            </a:r>
            <a:r>
              <a:rPr lang="de-DE" dirty="0" err="1"/>
              <a:t>effective</a:t>
            </a:r>
            <a:r>
              <a:rPr lang="de-DE" dirty="0"/>
              <a:t> and transparent)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gas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prerequisite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liquid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gas.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gas TSOs (</a:t>
            </a:r>
            <a:r>
              <a:rPr lang="de-DE" dirty="0" err="1"/>
              <a:t>see</a:t>
            </a:r>
            <a:r>
              <a:rPr lang="de-DE" dirty="0"/>
              <a:t> EU Gas </a:t>
            </a:r>
            <a:r>
              <a:rPr lang="de-DE" dirty="0" err="1"/>
              <a:t>Directive</a:t>
            </a:r>
            <a:r>
              <a:rPr lang="de-DE" dirty="0"/>
              <a:t> 2009/73/EC):</a:t>
            </a:r>
          </a:p>
          <a:p>
            <a:pPr marL="0" indent="0"/>
            <a:r>
              <a:rPr lang="de-DE" dirty="0"/>
              <a:t>Transmission and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Ownership </a:t>
            </a:r>
            <a:r>
              <a:rPr lang="de-DE" dirty="0" err="1"/>
              <a:t>unbundling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(ITO)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Certification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TSO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(s)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(</a:t>
            </a:r>
            <a:r>
              <a:rPr lang="de-DE" dirty="0" err="1"/>
              <a:t>ies</a:t>
            </a:r>
            <a:r>
              <a:rPr lang="de-DE" dirty="0"/>
              <a:t>)</a:t>
            </a:r>
          </a:p>
          <a:p>
            <a:pPr marL="0" indent="0"/>
            <a:r>
              <a:rPr lang="de-DE" dirty="0"/>
              <a:t>„Gazprom </a:t>
            </a:r>
            <a:r>
              <a:rPr lang="de-DE" dirty="0" err="1"/>
              <a:t>clause</a:t>
            </a:r>
            <a:r>
              <a:rPr lang="de-DE" dirty="0"/>
              <a:t>“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Third-Party Access to Gas Infrastructure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717130-5518-475A-9420-658340C8278E}"/>
              </a:ext>
            </a:extLst>
          </p:cNvPr>
          <p:cNvSpPr txBox="1"/>
          <p:nvPr/>
        </p:nvSpPr>
        <p:spPr>
          <a:xfrm>
            <a:off x="6084168" y="38610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See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lecture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11</a:t>
            </a:r>
          </a:p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unbundling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equivalent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rationale and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requirements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apply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gas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sector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90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Point-</a:t>
            </a:r>
            <a:r>
              <a:rPr lang="de-DE" b="1" dirty="0" err="1"/>
              <a:t>to</a:t>
            </a:r>
            <a:r>
              <a:rPr lang="de-DE" b="1" dirty="0"/>
              <a:t>-point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gas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route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distance-based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pricing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Entry-exit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booked</a:t>
            </a:r>
            <a:r>
              <a:rPr lang="de-DE" dirty="0"/>
              <a:t> </a:t>
            </a:r>
            <a:r>
              <a:rPr lang="de-DE" dirty="0" err="1"/>
              <a:t>separately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– </a:t>
            </a:r>
            <a:r>
              <a:rPr lang="de-DE" dirty="0" err="1"/>
              <a:t>capacity</a:t>
            </a:r>
            <a:r>
              <a:rPr lang="de-DE" dirty="0"/>
              <a:t> pricing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distance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gas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/>
              <a:t>Entry-exit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wholegas</a:t>
            </a:r>
            <a:r>
              <a:rPr lang="de-DE" dirty="0"/>
              <a:t> gas </a:t>
            </a:r>
            <a:r>
              <a:rPr lang="de-DE" dirty="0" err="1"/>
              <a:t>trading</a:t>
            </a:r>
            <a:r>
              <a:rPr lang="de-DE" dirty="0"/>
              <a:t> on virtual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(</a:t>
            </a:r>
            <a:r>
              <a:rPr lang="de-DE" b="1" dirty="0"/>
              <a:t>virtual hub</a:t>
            </a:r>
            <a:r>
              <a:rPr lang="de-DE" dirty="0"/>
              <a:t>) /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: gas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traded</a:t>
            </a:r>
            <a:r>
              <a:rPr lang="de-DE" dirty="0"/>
              <a:t> </a:t>
            </a:r>
            <a:r>
              <a:rPr lang="de-DE" dirty="0" err="1"/>
              <a:t>independently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in a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Network Access Models</a:t>
            </a:r>
          </a:p>
        </p:txBody>
      </p:sp>
    </p:spTree>
    <p:extLst>
      <p:ext uri="{BB962C8B-B14F-4D97-AF65-F5344CB8AC3E}">
        <p14:creationId xmlns:p14="http://schemas.microsoft.com/office/powerpoint/2010/main" val="4280249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Network Access Model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ED3D45-FF70-4030-BEF6-EE8E6EAEA2EC}"/>
              </a:ext>
            </a:extLst>
          </p:cNvPr>
          <p:cNvSpPr/>
          <p:nvPr/>
        </p:nvSpPr>
        <p:spPr bwMode="auto">
          <a:xfrm>
            <a:off x="4076319" y="1954950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6E97B8-E305-41D5-936E-16361136300C}"/>
              </a:ext>
            </a:extLst>
          </p:cNvPr>
          <p:cNvSpPr txBox="1"/>
          <p:nvPr/>
        </p:nvSpPr>
        <p:spPr>
          <a:xfrm>
            <a:off x="4217675" y="2001663"/>
            <a:ext cx="160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Non-discriminatory network access to facilitate competition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8A0E19-3D5B-43D3-9838-34772F8973A9}"/>
              </a:ext>
            </a:extLst>
          </p:cNvPr>
          <p:cNvSpPr/>
          <p:nvPr/>
        </p:nvSpPr>
        <p:spPr bwMode="auto">
          <a:xfrm>
            <a:off x="4067036" y="3267475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3DC59C-0A49-44E8-B07D-B8C6A82EB097}"/>
              </a:ext>
            </a:extLst>
          </p:cNvPr>
          <p:cNvSpPr txBox="1"/>
          <p:nvPr/>
        </p:nvSpPr>
        <p:spPr>
          <a:xfrm>
            <a:off x="4210143" y="3311306"/>
            <a:ext cx="160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Capacity and congestion management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EB132A-807E-48C3-92E2-AFBD78837533}"/>
              </a:ext>
            </a:extLst>
          </p:cNvPr>
          <p:cNvSpPr/>
          <p:nvPr/>
        </p:nvSpPr>
        <p:spPr bwMode="auto">
          <a:xfrm>
            <a:off x="4067036" y="4618118"/>
            <a:ext cx="1872208" cy="1027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865FDE-41C3-4EDE-9C86-318A61C8160B}"/>
              </a:ext>
            </a:extLst>
          </p:cNvPr>
          <p:cNvSpPr txBox="1"/>
          <p:nvPr/>
        </p:nvSpPr>
        <p:spPr>
          <a:xfrm>
            <a:off x="4102244" y="4756190"/>
            <a:ext cx="18017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Allocation principles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Capacity products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Further rules</a:t>
            </a:r>
            <a:r>
              <a:rPr lang="de-DE" dirty="0"/>
              <a:t>/</a:t>
            </a:r>
            <a:r>
              <a:rPr lang="de-DE" dirty="0" err="1"/>
              <a:t>incentives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CFDD41-5292-4E43-8AC8-1F68C9B6B672}"/>
              </a:ext>
            </a:extLst>
          </p:cNvPr>
          <p:cNvSpPr/>
          <p:nvPr/>
        </p:nvSpPr>
        <p:spPr bwMode="auto">
          <a:xfrm>
            <a:off x="6006156" y="3270100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5AC2F0-2099-4FC2-B05C-2677A5F7AC23}"/>
              </a:ext>
            </a:extLst>
          </p:cNvPr>
          <p:cNvSpPr txBox="1"/>
          <p:nvPr/>
        </p:nvSpPr>
        <p:spPr>
          <a:xfrm>
            <a:off x="6139980" y="3324556"/>
            <a:ext cx="1604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Balancing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2FC6EB0-5370-420A-92FC-D1084795C027}"/>
              </a:ext>
            </a:extLst>
          </p:cNvPr>
          <p:cNvSpPr/>
          <p:nvPr/>
        </p:nvSpPr>
        <p:spPr bwMode="auto">
          <a:xfrm>
            <a:off x="5999439" y="4618118"/>
            <a:ext cx="1872208" cy="1027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637743D-0B0F-47F3-ACE9-8D6DF387A170}"/>
              </a:ext>
            </a:extLst>
          </p:cNvPr>
          <p:cNvSpPr txBox="1"/>
          <p:nvPr/>
        </p:nvSpPr>
        <p:spPr>
          <a:xfrm>
            <a:off x="6079577" y="4770740"/>
            <a:ext cx="17253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Balancing period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Imbalance pricing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de-DE" dirty="0" err="1"/>
              <a:t>lexibility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C9403BF-C750-42D4-A761-D9138420607B}"/>
              </a:ext>
            </a:extLst>
          </p:cNvPr>
          <p:cNvSpPr/>
          <p:nvPr/>
        </p:nvSpPr>
        <p:spPr bwMode="auto">
          <a:xfrm>
            <a:off x="2127916" y="3267475"/>
            <a:ext cx="1872208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ADA90F-61D9-45FB-AC51-83DA15E5015B}"/>
              </a:ext>
            </a:extLst>
          </p:cNvPr>
          <p:cNvSpPr txBox="1"/>
          <p:nvPr/>
        </p:nvSpPr>
        <p:spPr>
          <a:xfrm>
            <a:off x="2247509" y="3407914"/>
            <a:ext cx="16045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General network access model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5796AAB-5160-41DE-948F-68739E4609F2}"/>
              </a:ext>
            </a:extLst>
          </p:cNvPr>
          <p:cNvSpPr/>
          <p:nvPr/>
        </p:nvSpPr>
        <p:spPr bwMode="auto">
          <a:xfrm>
            <a:off x="2134633" y="4618118"/>
            <a:ext cx="1872208" cy="1027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A334E19-FBDB-4216-9DC3-915491B8B952}"/>
              </a:ext>
            </a:extLst>
          </p:cNvPr>
          <p:cNvSpPr txBox="1"/>
          <p:nvPr/>
        </p:nvSpPr>
        <p:spPr>
          <a:xfrm>
            <a:off x="2163125" y="4808782"/>
            <a:ext cx="18017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Entry-exit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Point-to-point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 err="1"/>
              <a:t>Postage</a:t>
            </a:r>
            <a:r>
              <a:rPr lang="de-DE" dirty="0"/>
              <a:t> </a:t>
            </a:r>
            <a:r>
              <a:rPr lang="de-DE" dirty="0" err="1"/>
              <a:t>stamp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15B831-2266-484A-A45E-1C0E03CA7FF5}"/>
              </a:ext>
            </a:extLst>
          </p:cNvPr>
          <p:cNvSpPr txBox="1"/>
          <p:nvPr/>
        </p:nvSpPr>
        <p:spPr>
          <a:xfrm>
            <a:off x="607575" y="2033414"/>
            <a:ext cx="1460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Overall</a:t>
            </a:r>
          </a:p>
          <a:p>
            <a:r>
              <a:rPr lang="en-GB" b="1" dirty="0"/>
              <a:t>objective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89B80F8-58B4-449C-9AC9-B198CB7C3472}"/>
              </a:ext>
            </a:extLst>
          </p:cNvPr>
          <p:cNvSpPr txBox="1"/>
          <p:nvPr/>
        </p:nvSpPr>
        <p:spPr>
          <a:xfrm>
            <a:off x="607576" y="3298422"/>
            <a:ext cx="1460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Areas of</a:t>
            </a:r>
          </a:p>
          <a:p>
            <a:r>
              <a:rPr lang="en-GB" b="1" dirty="0"/>
              <a:t>network</a:t>
            </a:r>
          </a:p>
          <a:p>
            <a:r>
              <a:rPr lang="en-GB" b="1" dirty="0"/>
              <a:t>access</a:t>
            </a:r>
            <a:endParaRPr lang="de-DE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411B82-891F-448E-9CA6-235F19DA74C6}"/>
              </a:ext>
            </a:extLst>
          </p:cNvPr>
          <p:cNvSpPr txBox="1"/>
          <p:nvPr/>
        </p:nvSpPr>
        <p:spPr>
          <a:xfrm>
            <a:off x="800527" y="4766610"/>
            <a:ext cx="1273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Options/</a:t>
            </a:r>
          </a:p>
          <a:p>
            <a:r>
              <a:rPr lang="en-GB" b="1" dirty="0"/>
              <a:t>major</a:t>
            </a:r>
          </a:p>
          <a:p>
            <a:r>
              <a:rPr lang="de-DE" b="1" dirty="0" err="1"/>
              <a:t>determinants</a:t>
            </a:r>
            <a:endParaRPr lang="de-DE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9406FE4-76AA-47E1-A70C-136A61882300}"/>
              </a:ext>
            </a:extLst>
          </p:cNvPr>
          <p:cNvSpPr txBox="1"/>
          <p:nvPr/>
        </p:nvSpPr>
        <p:spPr>
          <a:xfrm>
            <a:off x="3110106" y="5954705"/>
            <a:ext cx="49182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in: Handbook Utility Management, 2009</a:t>
            </a:r>
            <a:endParaRPr lang="de-DE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3B5EF7C-9339-48F2-BC09-B3B575DE590A}"/>
              </a:ext>
            </a:extLst>
          </p:cNvPr>
          <p:cNvCxnSpPr/>
          <p:nvPr/>
        </p:nvCxnSpPr>
        <p:spPr bwMode="auto">
          <a:xfrm>
            <a:off x="3070737" y="2971252"/>
            <a:ext cx="389662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D452C3C-9A61-454E-85D2-F2C4568CDBA9}"/>
              </a:ext>
            </a:extLst>
          </p:cNvPr>
          <p:cNvCxnSpPr>
            <a:stCxn id="2" idx="2"/>
            <a:endCxn id="8" idx="0"/>
          </p:cNvCxnSpPr>
          <p:nvPr/>
        </p:nvCxnSpPr>
        <p:spPr bwMode="auto">
          <a:xfrm flipH="1">
            <a:off x="5003140" y="2675030"/>
            <a:ext cx="9283" cy="59244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0A9FBBA-07FB-452C-82CE-B999001F5D3C}"/>
              </a:ext>
            </a:extLst>
          </p:cNvPr>
          <p:cNvCxnSpPr>
            <a:stCxn id="17" idx="2"/>
            <a:endCxn id="20" idx="0"/>
          </p:cNvCxnSpPr>
          <p:nvPr/>
        </p:nvCxnSpPr>
        <p:spPr bwMode="auto">
          <a:xfrm>
            <a:off x="3064020" y="3987555"/>
            <a:ext cx="6717" cy="63056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5005CFB5-D6A7-48BE-9F64-616E969446F5}"/>
              </a:ext>
            </a:extLst>
          </p:cNvPr>
          <p:cNvCxnSpPr>
            <a:stCxn id="8" idx="2"/>
          </p:cNvCxnSpPr>
          <p:nvPr/>
        </p:nvCxnSpPr>
        <p:spPr bwMode="auto">
          <a:xfrm>
            <a:off x="5003140" y="3987555"/>
            <a:ext cx="4642" cy="622481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37B3F9F-51CD-40A5-9E0B-6561CD5EA721}"/>
              </a:ext>
            </a:extLst>
          </p:cNvPr>
          <p:cNvCxnSpPr>
            <a:stCxn id="13" idx="2"/>
            <a:endCxn id="15" idx="0"/>
          </p:cNvCxnSpPr>
          <p:nvPr/>
        </p:nvCxnSpPr>
        <p:spPr bwMode="auto">
          <a:xfrm flipH="1">
            <a:off x="6935543" y="3990180"/>
            <a:ext cx="6717" cy="6279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019F490-F029-4800-82E5-E300AE6A083E}"/>
              </a:ext>
            </a:extLst>
          </p:cNvPr>
          <p:cNvCxnSpPr>
            <a:endCxn id="17" idx="0"/>
          </p:cNvCxnSpPr>
          <p:nvPr/>
        </p:nvCxnSpPr>
        <p:spPr bwMode="auto">
          <a:xfrm>
            <a:off x="3064020" y="2960990"/>
            <a:ext cx="0" cy="30648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9A3D59E0-854C-4CBC-9A55-C974F9D1FE37}"/>
              </a:ext>
            </a:extLst>
          </p:cNvPr>
          <p:cNvCxnSpPr/>
          <p:nvPr/>
        </p:nvCxnSpPr>
        <p:spPr bwMode="auto">
          <a:xfrm>
            <a:off x="6942259" y="2958007"/>
            <a:ext cx="0" cy="30648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1769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17A9AA2F-8973-480F-A60C-40CD28745AF7}"/>
              </a:ext>
            </a:extLst>
          </p:cNvPr>
          <p:cNvSpPr txBox="1"/>
          <p:nvPr/>
        </p:nvSpPr>
        <p:spPr>
          <a:xfrm>
            <a:off x="4763022" y="4639376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53A4199-6554-4B32-902B-E427E08331A5}"/>
              </a:ext>
            </a:extLst>
          </p:cNvPr>
          <p:cNvSpPr txBox="1"/>
          <p:nvPr/>
        </p:nvSpPr>
        <p:spPr>
          <a:xfrm>
            <a:off x="356937" y="220486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Point-to-point Model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652120" y="628096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2009</a:t>
            </a:r>
            <a:endParaRPr lang="de-DE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DB0490D-BA14-48B2-BCA4-CBF9DF4974DB}"/>
              </a:ext>
            </a:extLst>
          </p:cNvPr>
          <p:cNvCxnSpPr/>
          <p:nvPr/>
        </p:nvCxnSpPr>
        <p:spPr bwMode="auto">
          <a:xfrm>
            <a:off x="971600" y="2348880"/>
            <a:ext cx="3816424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BD63299-50A9-471F-B2BE-80917D7A609A}"/>
              </a:ext>
            </a:extLst>
          </p:cNvPr>
          <p:cNvCxnSpPr/>
          <p:nvPr/>
        </p:nvCxnSpPr>
        <p:spPr bwMode="auto">
          <a:xfrm>
            <a:off x="1079761" y="4077071"/>
            <a:ext cx="554461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71BBECB-89D2-4D33-9417-4A05333FF33D}"/>
              </a:ext>
            </a:extLst>
          </p:cNvPr>
          <p:cNvCxnSpPr/>
          <p:nvPr/>
        </p:nvCxnSpPr>
        <p:spPr bwMode="auto">
          <a:xfrm>
            <a:off x="1619672" y="2348880"/>
            <a:ext cx="0" cy="172819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F2F4172-4A6C-4F13-BC95-8688F66DEB3B}"/>
              </a:ext>
            </a:extLst>
          </p:cNvPr>
          <p:cNvCxnSpPr/>
          <p:nvPr/>
        </p:nvCxnSpPr>
        <p:spPr bwMode="auto">
          <a:xfrm>
            <a:off x="1043608" y="3573016"/>
            <a:ext cx="576064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2A6BE75-A01E-4B1B-8EA8-A32115BC3C14}"/>
              </a:ext>
            </a:extLst>
          </p:cNvPr>
          <p:cNvCxnSpPr/>
          <p:nvPr/>
        </p:nvCxnSpPr>
        <p:spPr bwMode="auto">
          <a:xfrm>
            <a:off x="1619672" y="3212976"/>
            <a:ext cx="122413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AEEEED5-BAD4-46FF-AD47-990FC43E7BEB}"/>
              </a:ext>
            </a:extLst>
          </p:cNvPr>
          <p:cNvCxnSpPr/>
          <p:nvPr/>
        </p:nvCxnSpPr>
        <p:spPr bwMode="auto">
          <a:xfrm flipV="1">
            <a:off x="2843808" y="2852936"/>
            <a:ext cx="432048" cy="36004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688FE71-8B56-49B4-AD6E-CBB634DE6FEC}"/>
              </a:ext>
            </a:extLst>
          </p:cNvPr>
          <p:cNvCxnSpPr/>
          <p:nvPr/>
        </p:nvCxnSpPr>
        <p:spPr bwMode="auto">
          <a:xfrm>
            <a:off x="2847999" y="3215521"/>
            <a:ext cx="499866" cy="86155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7EC6B7A-B1CB-40DF-93B9-D9ED794C2963}"/>
              </a:ext>
            </a:extLst>
          </p:cNvPr>
          <p:cNvCxnSpPr/>
          <p:nvPr/>
        </p:nvCxnSpPr>
        <p:spPr bwMode="auto">
          <a:xfrm>
            <a:off x="3059832" y="1924050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BB70AD5-800C-4ABD-A8A2-4DE3D6D7E4F3}"/>
              </a:ext>
            </a:extLst>
          </p:cNvPr>
          <p:cNvCxnSpPr/>
          <p:nvPr/>
        </p:nvCxnSpPr>
        <p:spPr bwMode="auto">
          <a:xfrm>
            <a:off x="3995936" y="2348880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B1C88BE-68E5-47EB-B469-E2D38FEBC3BB}"/>
              </a:ext>
            </a:extLst>
          </p:cNvPr>
          <p:cNvCxnSpPr/>
          <p:nvPr/>
        </p:nvCxnSpPr>
        <p:spPr bwMode="auto">
          <a:xfrm>
            <a:off x="5004048" y="4077071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675E68C-0593-4C88-A7E8-0F8D508E71EE}"/>
              </a:ext>
            </a:extLst>
          </p:cNvPr>
          <p:cNvSpPr/>
          <p:nvPr/>
        </p:nvSpPr>
        <p:spPr bwMode="auto">
          <a:xfrm>
            <a:off x="358441" y="2064457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F0B589A-40BE-42DA-BA58-F548D438D18A}"/>
              </a:ext>
            </a:extLst>
          </p:cNvPr>
          <p:cNvSpPr/>
          <p:nvPr/>
        </p:nvSpPr>
        <p:spPr bwMode="auto">
          <a:xfrm>
            <a:off x="4716016" y="4501122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862F83C-975E-4733-836E-D80E68616E48}"/>
              </a:ext>
            </a:extLst>
          </p:cNvPr>
          <p:cNvSpPr txBox="1"/>
          <p:nvPr/>
        </p:nvSpPr>
        <p:spPr>
          <a:xfrm>
            <a:off x="3252448" y="3121714"/>
            <a:ext cx="7920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Network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1D9CD2B-95BD-46BA-96CC-5DC72FAC7580}"/>
              </a:ext>
            </a:extLst>
          </p:cNvPr>
          <p:cNvSpPr txBox="1"/>
          <p:nvPr/>
        </p:nvSpPr>
        <p:spPr>
          <a:xfrm>
            <a:off x="1800785" y="2597211"/>
            <a:ext cx="12241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Contract Path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4B0AF32-DB8F-4AB7-A8A2-1EBDE4B43B55}"/>
              </a:ext>
            </a:extLst>
          </p:cNvPr>
          <p:cNvCxnSpPr/>
          <p:nvPr/>
        </p:nvCxnSpPr>
        <p:spPr bwMode="auto">
          <a:xfrm>
            <a:off x="972568" y="2487379"/>
            <a:ext cx="72008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F1C5633-652B-4BCF-A70D-DBE632DB93C5}"/>
              </a:ext>
            </a:extLst>
          </p:cNvPr>
          <p:cNvCxnSpPr/>
          <p:nvPr/>
        </p:nvCxnSpPr>
        <p:spPr bwMode="auto">
          <a:xfrm>
            <a:off x="1692648" y="2512170"/>
            <a:ext cx="0" cy="1462839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78D3A8B8-1836-48AF-98E6-A5A31D180A31}"/>
              </a:ext>
            </a:extLst>
          </p:cNvPr>
          <p:cNvCxnSpPr/>
          <p:nvPr/>
        </p:nvCxnSpPr>
        <p:spPr bwMode="auto">
          <a:xfrm flipH="1">
            <a:off x="1692648" y="3975009"/>
            <a:ext cx="338340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6C64F07E-6D5E-49A4-A479-60C8C6BA403D}"/>
              </a:ext>
            </a:extLst>
          </p:cNvPr>
          <p:cNvCxnSpPr/>
          <p:nvPr/>
        </p:nvCxnSpPr>
        <p:spPr bwMode="auto">
          <a:xfrm>
            <a:off x="5076056" y="3975009"/>
            <a:ext cx="0" cy="526113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846AC357-C09E-4C97-AB97-1301DF4EEE6B}"/>
              </a:ext>
            </a:extLst>
          </p:cNvPr>
          <p:cNvSpPr txBox="1"/>
          <p:nvPr/>
        </p:nvSpPr>
        <p:spPr>
          <a:xfrm>
            <a:off x="550580" y="4479063"/>
            <a:ext cx="4176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Shippers</a:t>
            </a:r>
            <a:r>
              <a:rPr lang="de-DE" sz="1600" dirty="0"/>
              <a:t> </a:t>
            </a:r>
            <a:r>
              <a:rPr lang="de-DE" sz="1600" dirty="0" err="1"/>
              <a:t>specify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points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transportation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Actual</a:t>
            </a:r>
            <a:r>
              <a:rPr lang="de-DE" sz="1600" dirty="0"/>
              <a:t> </a:t>
            </a:r>
            <a:r>
              <a:rPr lang="de-DE" sz="1600" dirty="0" err="1"/>
              <a:t>physical</a:t>
            </a:r>
            <a:r>
              <a:rPr lang="de-DE" sz="1600" dirty="0"/>
              <a:t> 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</a:t>
            </a:r>
            <a:r>
              <a:rPr lang="de-DE" sz="1600" dirty="0" err="1"/>
              <a:t>differ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contracted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Entry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r>
              <a:rPr lang="de-DE" sz="1600" dirty="0"/>
              <a:t> </a:t>
            </a:r>
            <a:r>
              <a:rPr lang="de-DE" sz="1600" dirty="0" err="1"/>
              <a:t>cannot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separated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and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gas (</a:t>
            </a:r>
            <a:r>
              <a:rPr lang="de-DE" sz="1600" dirty="0" err="1"/>
              <a:t>commodity</a:t>
            </a:r>
            <a:r>
              <a:rPr lang="de-DE" sz="1600" dirty="0"/>
              <a:t>) </a:t>
            </a:r>
            <a:r>
              <a:rPr lang="de-DE" sz="1600" dirty="0" err="1"/>
              <a:t>transaction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45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Extracted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gas </a:t>
            </a:r>
            <a:r>
              <a:rPr lang="de-DE" dirty="0" err="1"/>
              <a:t>deposits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conventional</a:t>
            </a:r>
            <a:r>
              <a:rPr lang="de-DE" dirty="0"/>
              <a:t> </a:t>
            </a:r>
            <a:r>
              <a:rPr lang="de-DE" dirty="0" err="1"/>
              <a:t>means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Associated gas – </a:t>
            </a:r>
            <a:r>
              <a:rPr lang="de-DE" dirty="0" err="1"/>
              <a:t>released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oil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(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flared</a:t>
            </a:r>
            <a:r>
              <a:rPr lang="de-DE" dirty="0"/>
              <a:t> but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utilised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Unconventional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Shale</a:t>
            </a:r>
            <a:r>
              <a:rPr lang="de-DE" dirty="0"/>
              <a:t> gas (&gt;1000 m </a:t>
            </a:r>
            <a:r>
              <a:rPr lang="de-DE" dirty="0" err="1"/>
              <a:t>deep</a:t>
            </a:r>
            <a:r>
              <a:rPr lang="de-DE" dirty="0"/>
              <a:t>) – </a:t>
            </a:r>
            <a:r>
              <a:rPr lang="de-DE" dirty="0" err="1"/>
              <a:t>extracted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fracking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Coal </a:t>
            </a:r>
            <a:r>
              <a:rPr lang="de-DE" dirty="0" err="1"/>
              <a:t>bed</a:t>
            </a:r>
            <a:r>
              <a:rPr lang="de-DE" dirty="0"/>
              <a:t> </a:t>
            </a:r>
            <a:r>
              <a:rPr lang="de-DE" dirty="0" err="1"/>
              <a:t>methane</a:t>
            </a:r>
            <a:r>
              <a:rPr lang="de-DE" dirty="0"/>
              <a:t> –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formations</a:t>
            </a:r>
            <a:r>
              <a:rPr lang="de-DE" dirty="0"/>
              <a:t> (300-1000 m </a:t>
            </a:r>
            <a:r>
              <a:rPr lang="de-DE" dirty="0" err="1"/>
              <a:t>deep</a:t>
            </a:r>
            <a:r>
              <a:rPr lang="de-DE" dirty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Methane</a:t>
            </a:r>
            <a:r>
              <a:rPr lang="de-DE" dirty="0"/>
              <a:t> </a:t>
            </a:r>
            <a:r>
              <a:rPr lang="de-DE" dirty="0" err="1"/>
              <a:t>hydrates</a:t>
            </a:r>
            <a:r>
              <a:rPr lang="de-DE" dirty="0"/>
              <a:t> – </a:t>
            </a:r>
            <a:r>
              <a:rPr lang="de-DE" dirty="0" err="1"/>
              <a:t>found</a:t>
            </a:r>
            <a:r>
              <a:rPr lang="de-DE" dirty="0"/>
              <a:t> on </a:t>
            </a:r>
            <a:r>
              <a:rPr lang="de-DE" dirty="0" err="1"/>
              <a:t>ocean</a:t>
            </a:r>
            <a:r>
              <a:rPr lang="de-DE" dirty="0"/>
              <a:t> </a:t>
            </a:r>
            <a:r>
              <a:rPr lang="de-DE" dirty="0" err="1"/>
              <a:t>seabed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</a:t>
            </a:r>
          </a:p>
        </p:txBody>
      </p:sp>
    </p:spTree>
    <p:extLst>
      <p:ext uri="{BB962C8B-B14F-4D97-AF65-F5344CB8AC3E}">
        <p14:creationId xmlns:p14="http://schemas.microsoft.com/office/powerpoint/2010/main" val="183577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>
            <a:extLst>
              <a:ext uri="{FF2B5EF4-FFF2-40B4-BE49-F238E27FC236}">
                <a16:creationId xmlns:a16="http://schemas.microsoft.com/office/drawing/2014/main" id="{5238C84E-1F20-476E-92B5-84619C0E8DF1}"/>
              </a:ext>
            </a:extLst>
          </p:cNvPr>
          <p:cNvSpPr txBox="1"/>
          <p:nvPr/>
        </p:nvSpPr>
        <p:spPr>
          <a:xfrm>
            <a:off x="3732677" y="2765141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90D7F3F-4C56-41EB-BA82-5F6DD4B501BA}"/>
              </a:ext>
            </a:extLst>
          </p:cNvPr>
          <p:cNvSpPr txBox="1"/>
          <p:nvPr/>
        </p:nvSpPr>
        <p:spPr>
          <a:xfrm>
            <a:off x="2860751" y="3418485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051E625-B523-4322-9D13-415E1D0C0237}"/>
              </a:ext>
            </a:extLst>
          </p:cNvPr>
          <p:cNvSpPr txBox="1"/>
          <p:nvPr/>
        </p:nvSpPr>
        <p:spPr>
          <a:xfrm>
            <a:off x="485695" y="393239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652DB79-5FB8-420B-AE7B-FEA3AB2A3B98}"/>
              </a:ext>
            </a:extLst>
          </p:cNvPr>
          <p:cNvSpPr txBox="1"/>
          <p:nvPr/>
        </p:nvSpPr>
        <p:spPr>
          <a:xfrm>
            <a:off x="5998552" y="2200961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7A9AA2F-8973-480F-A60C-40CD28745AF7}"/>
              </a:ext>
            </a:extLst>
          </p:cNvPr>
          <p:cNvSpPr txBox="1"/>
          <p:nvPr/>
        </p:nvSpPr>
        <p:spPr>
          <a:xfrm>
            <a:off x="5417183" y="3198702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53A4199-6554-4B32-902B-E427E08331A5}"/>
              </a:ext>
            </a:extLst>
          </p:cNvPr>
          <p:cNvSpPr txBox="1"/>
          <p:nvPr/>
        </p:nvSpPr>
        <p:spPr>
          <a:xfrm>
            <a:off x="356937" y="220486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Entry-exit Model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652120" y="628096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2009</a:t>
            </a:r>
            <a:endParaRPr lang="de-DE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DB0490D-BA14-48B2-BCA4-CBF9DF4974DB}"/>
              </a:ext>
            </a:extLst>
          </p:cNvPr>
          <p:cNvCxnSpPr/>
          <p:nvPr/>
        </p:nvCxnSpPr>
        <p:spPr bwMode="auto">
          <a:xfrm>
            <a:off x="971600" y="2348880"/>
            <a:ext cx="504056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BD63299-50A9-471F-B2BE-80917D7A609A}"/>
              </a:ext>
            </a:extLst>
          </p:cNvPr>
          <p:cNvCxnSpPr/>
          <p:nvPr/>
        </p:nvCxnSpPr>
        <p:spPr bwMode="auto">
          <a:xfrm>
            <a:off x="1079761" y="4077071"/>
            <a:ext cx="554461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71BBECB-89D2-4D33-9417-4A05333FF33D}"/>
              </a:ext>
            </a:extLst>
          </p:cNvPr>
          <p:cNvCxnSpPr/>
          <p:nvPr/>
        </p:nvCxnSpPr>
        <p:spPr bwMode="auto">
          <a:xfrm>
            <a:off x="1619672" y="2348880"/>
            <a:ext cx="0" cy="172819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2A6BE75-A01E-4B1B-8EA8-A32115BC3C14}"/>
              </a:ext>
            </a:extLst>
          </p:cNvPr>
          <p:cNvCxnSpPr/>
          <p:nvPr/>
        </p:nvCxnSpPr>
        <p:spPr bwMode="auto">
          <a:xfrm>
            <a:off x="1619672" y="3573016"/>
            <a:ext cx="122413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7EC6B7A-B1CB-40DF-93B9-D9ED794C2963}"/>
              </a:ext>
            </a:extLst>
          </p:cNvPr>
          <p:cNvCxnSpPr/>
          <p:nvPr/>
        </p:nvCxnSpPr>
        <p:spPr bwMode="auto">
          <a:xfrm>
            <a:off x="1259632" y="2348880"/>
            <a:ext cx="0" cy="42272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BB70AD5-800C-4ABD-A8A2-4DE3D6D7E4F3}"/>
              </a:ext>
            </a:extLst>
          </p:cNvPr>
          <p:cNvCxnSpPr/>
          <p:nvPr/>
        </p:nvCxnSpPr>
        <p:spPr bwMode="auto">
          <a:xfrm>
            <a:off x="3995936" y="2348880"/>
            <a:ext cx="0" cy="27776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B1C88BE-68E5-47EB-B469-E2D38FEBC3BB}"/>
              </a:ext>
            </a:extLst>
          </p:cNvPr>
          <p:cNvCxnSpPr/>
          <p:nvPr/>
        </p:nvCxnSpPr>
        <p:spPr bwMode="auto">
          <a:xfrm flipV="1">
            <a:off x="5668532" y="3611914"/>
            <a:ext cx="0" cy="50405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675E68C-0593-4C88-A7E8-0F8D508E71EE}"/>
              </a:ext>
            </a:extLst>
          </p:cNvPr>
          <p:cNvSpPr/>
          <p:nvPr/>
        </p:nvSpPr>
        <p:spPr bwMode="auto">
          <a:xfrm>
            <a:off x="381770" y="2064457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F0B589A-40BE-42DA-BA58-F548D438D18A}"/>
              </a:ext>
            </a:extLst>
          </p:cNvPr>
          <p:cNvSpPr/>
          <p:nvPr/>
        </p:nvSpPr>
        <p:spPr bwMode="auto">
          <a:xfrm>
            <a:off x="5364088" y="3048600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4B0AF32-DB8F-4AB7-A8A2-1EBDE4B43B55}"/>
              </a:ext>
            </a:extLst>
          </p:cNvPr>
          <p:cNvCxnSpPr/>
          <p:nvPr/>
        </p:nvCxnSpPr>
        <p:spPr bwMode="auto">
          <a:xfrm>
            <a:off x="972568" y="2487379"/>
            <a:ext cx="72008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229080E3-5B16-42F4-A3D0-D7D25DE500B7}"/>
              </a:ext>
            </a:extLst>
          </p:cNvPr>
          <p:cNvSpPr/>
          <p:nvPr/>
        </p:nvSpPr>
        <p:spPr bwMode="auto">
          <a:xfrm>
            <a:off x="6004885" y="205779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31DF9A1-A578-4E4B-830E-E1895E9EC7B7}"/>
              </a:ext>
            </a:extLst>
          </p:cNvPr>
          <p:cNvSpPr/>
          <p:nvPr/>
        </p:nvSpPr>
        <p:spPr bwMode="auto">
          <a:xfrm>
            <a:off x="503549" y="378614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7AEB091-B4E3-4919-9905-4D19631EEB00}"/>
              </a:ext>
            </a:extLst>
          </p:cNvPr>
          <p:cNvSpPr/>
          <p:nvPr/>
        </p:nvSpPr>
        <p:spPr bwMode="auto">
          <a:xfrm>
            <a:off x="2843808" y="329509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C43F7FE-91A6-4D4D-9BC3-8C05AE2B7BEB}"/>
              </a:ext>
            </a:extLst>
          </p:cNvPr>
          <p:cNvSpPr/>
          <p:nvPr/>
        </p:nvSpPr>
        <p:spPr bwMode="auto">
          <a:xfrm>
            <a:off x="3707904" y="2633144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C65C883-56F3-4C87-93AC-6BD060D4899C}"/>
              </a:ext>
            </a:extLst>
          </p:cNvPr>
          <p:cNvSpPr/>
          <p:nvPr/>
        </p:nvSpPr>
        <p:spPr bwMode="auto">
          <a:xfrm>
            <a:off x="964392" y="2783559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7ABE818-8484-4EE6-A8F9-556D3C0AFEB2}"/>
              </a:ext>
            </a:extLst>
          </p:cNvPr>
          <p:cNvSpPr txBox="1"/>
          <p:nvPr/>
        </p:nvSpPr>
        <p:spPr>
          <a:xfrm>
            <a:off x="1005782" y="2910101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EF52AD3-BF63-42A6-8F5E-1CDD11513634}"/>
              </a:ext>
            </a:extLst>
          </p:cNvPr>
          <p:cNvCxnSpPr/>
          <p:nvPr/>
        </p:nvCxnSpPr>
        <p:spPr bwMode="auto">
          <a:xfrm flipV="1">
            <a:off x="2483768" y="4070570"/>
            <a:ext cx="0" cy="39699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BABB568-1A58-4E2F-92B1-0D2480A4F057}"/>
              </a:ext>
            </a:extLst>
          </p:cNvPr>
          <p:cNvCxnSpPr>
            <a:endCxn id="38" idx="1"/>
          </p:cNvCxnSpPr>
          <p:nvPr/>
        </p:nvCxnSpPr>
        <p:spPr bwMode="auto">
          <a:xfrm>
            <a:off x="1692648" y="2483476"/>
            <a:ext cx="1235523" cy="89492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3570BE6-CA37-4A82-A511-F275248698D5}"/>
              </a:ext>
            </a:extLst>
          </p:cNvPr>
          <p:cNvCxnSpPr>
            <a:stCxn id="32" idx="3"/>
            <a:endCxn id="27" idx="7"/>
          </p:cNvCxnSpPr>
          <p:nvPr/>
        </p:nvCxnSpPr>
        <p:spPr bwMode="auto">
          <a:xfrm flipH="1">
            <a:off x="5855789" y="2543336"/>
            <a:ext cx="233459" cy="58857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4CC173B-7B8E-41AE-A6CD-C335E7BB8987}"/>
              </a:ext>
            </a:extLst>
          </p:cNvPr>
          <p:cNvCxnSpPr/>
          <p:nvPr/>
        </p:nvCxnSpPr>
        <p:spPr bwMode="auto">
          <a:xfrm flipH="1">
            <a:off x="3417730" y="3572231"/>
            <a:ext cx="673542" cy="1457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AEF1612-3352-482E-AC3E-9175DBD2AE4E}"/>
              </a:ext>
            </a:extLst>
          </p:cNvPr>
          <p:cNvCxnSpPr>
            <a:stCxn id="32" idx="3"/>
          </p:cNvCxnSpPr>
          <p:nvPr/>
        </p:nvCxnSpPr>
        <p:spPr bwMode="auto">
          <a:xfrm flipH="1">
            <a:off x="4091272" y="2543336"/>
            <a:ext cx="1997976" cy="102889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05A0D47C-D616-4B14-B2E6-8985895CFD8A}"/>
              </a:ext>
            </a:extLst>
          </p:cNvPr>
          <p:cNvSpPr txBox="1"/>
          <p:nvPr/>
        </p:nvSpPr>
        <p:spPr>
          <a:xfrm>
            <a:off x="503548" y="4467560"/>
            <a:ext cx="7524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Shippers</a:t>
            </a:r>
            <a:r>
              <a:rPr lang="de-DE" sz="1600" dirty="0"/>
              <a:t> </a:t>
            </a:r>
            <a:r>
              <a:rPr lang="de-DE" sz="1600" dirty="0" err="1"/>
              <a:t>book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capacity</a:t>
            </a:r>
            <a:r>
              <a:rPr lang="de-DE" sz="1600" dirty="0"/>
              <a:t> </a:t>
            </a:r>
            <a:r>
              <a:rPr lang="de-DE" sz="1600" dirty="0" err="1"/>
              <a:t>independently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need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specify</a:t>
            </a:r>
            <a:r>
              <a:rPr lang="de-DE" sz="1600" dirty="0"/>
              <a:t> </a:t>
            </a:r>
            <a:r>
              <a:rPr lang="de-DE" sz="1600" dirty="0" err="1"/>
              <a:t>transportation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distance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independent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and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commodity</a:t>
            </a:r>
            <a:r>
              <a:rPr lang="de-DE" sz="1600" dirty="0"/>
              <a:t> </a:t>
            </a:r>
            <a:r>
              <a:rPr lang="de-DE" sz="1600" dirty="0" err="1"/>
              <a:t>transactions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Entry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independently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/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Different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All network </a:t>
            </a:r>
            <a:r>
              <a:rPr lang="de-DE" sz="1600" dirty="0" err="1"/>
              <a:t>operators</a:t>
            </a:r>
            <a:r>
              <a:rPr lang="de-DE" sz="1600" dirty="0"/>
              <a:t> in a network </a:t>
            </a:r>
            <a:r>
              <a:rPr lang="de-DE" sz="1600" dirty="0" err="1"/>
              <a:t>zone</a:t>
            </a:r>
            <a:r>
              <a:rPr lang="de-DE" sz="1600" dirty="0"/>
              <a:t> </a:t>
            </a:r>
            <a:r>
              <a:rPr lang="de-DE" sz="1600" dirty="0" err="1"/>
              <a:t>cooperate</a:t>
            </a:r>
            <a:r>
              <a:rPr lang="de-DE" sz="1600" dirty="0"/>
              <a:t> and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on a </a:t>
            </a:r>
            <a:r>
              <a:rPr lang="de-DE" sz="1600" dirty="0" err="1"/>
              <a:t>cost-reflective</a:t>
            </a:r>
            <a:r>
              <a:rPr lang="de-DE" sz="1600" dirty="0"/>
              <a:t> </a:t>
            </a:r>
            <a:r>
              <a:rPr lang="de-DE" sz="1600" dirty="0" err="1"/>
              <a:t>basis</a:t>
            </a:r>
            <a:r>
              <a:rPr lang="de-DE" sz="1600" dirty="0"/>
              <a:t>.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BC1BDB5-458F-4CE7-B6F2-E4198354F4A8}"/>
              </a:ext>
            </a:extLst>
          </p:cNvPr>
          <p:cNvSpPr txBox="1"/>
          <p:nvPr/>
        </p:nvSpPr>
        <p:spPr>
          <a:xfrm>
            <a:off x="532335" y="2666917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72A27B5-2360-43F8-BBDB-886CB8F192A8}"/>
              </a:ext>
            </a:extLst>
          </p:cNvPr>
          <p:cNvSpPr txBox="1"/>
          <p:nvPr/>
        </p:nvSpPr>
        <p:spPr>
          <a:xfrm>
            <a:off x="1061759" y="3400365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2629B99-665F-4223-948C-18153F5C3D8E}"/>
              </a:ext>
            </a:extLst>
          </p:cNvPr>
          <p:cNvSpPr txBox="1"/>
          <p:nvPr/>
        </p:nvSpPr>
        <p:spPr>
          <a:xfrm>
            <a:off x="2913314" y="3809635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53FB1F7-7450-48C0-B194-F8AEDC5C5E82}"/>
              </a:ext>
            </a:extLst>
          </p:cNvPr>
          <p:cNvSpPr txBox="1"/>
          <p:nvPr/>
        </p:nvSpPr>
        <p:spPr>
          <a:xfrm>
            <a:off x="5704389" y="3579573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52EC3E6-2521-4710-98CE-ABC3539CF4A1}"/>
              </a:ext>
            </a:extLst>
          </p:cNvPr>
          <p:cNvSpPr txBox="1"/>
          <p:nvPr/>
        </p:nvSpPr>
        <p:spPr>
          <a:xfrm>
            <a:off x="656640" y="4342818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2B81670-3EDB-472A-91BD-F53824128A38}"/>
              </a:ext>
            </a:extLst>
          </p:cNvPr>
          <p:cNvSpPr txBox="1"/>
          <p:nvPr/>
        </p:nvSpPr>
        <p:spPr>
          <a:xfrm>
            <a:off x="4064180" y="2383366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32F1F6E-FCBF-4D00-B280-41CB5ABD337C}"/>
              </a:ext>
            </a:extLst>
          </p:cNvPr>
          <p:cNvSpPr txBox="1"/>
          <p:nvPr/>
        </p:nvSpPr>
        <p:spPr>
          <a:xfrm>
            <a:off x="6177961" y="2681100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9EB1ECF-1D0B-469E-9167-EE8CA2B8857C}"/>
                  </a:ext>
                </a:extLst>
              </p14:cNvPr>
              <p14:cNvContentPartPr/>
              <p14:nvPr/>
            </p14:nvContentPartPr>
            <p14:xfrm>
              <a:off x="2122920" y="2507400"/>
              <a:ext cx="5218920" cy="9489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9EB1ECF-1D0B-469E-9167-EE8CA2B885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560" y="2498040"/>
                <a:ext cx="5237640" cy="9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079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gas regions, markets and hubs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5B8D6B-EA3B-4D0D-B3CC-7227BF97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4" y="1761128"/>
            <a:ext cx="7173968" cy="49353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71CB77-9080-45C7-A7FA-01D274262A86}"/>
              </a:ext>
            </a:extLst>
          </p:cNvPr>
          <p:cNvSpPr txBox="1"/>
          <p:nvPr/>
        </p:nvSpPr>
        <p:spPr>
          <a:xfrm>
            <a:off x="425587" y="6495663"/>
            <a:ext cx="5621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OIES (2017)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www.worldatlasbook.com and P. Heather</a:t>
            </a:r>
          </a:p>
        </p:txBody>
      </p:sp>
    </p:spTree>
    <p:extLst>
      <p:ext uri="{BB962C8B-B14F-4D97-AF65-F5344CB8AC3E}">
        <p14:creationId xmlns:p14="http://schemas.microsoft.com/office/powerpoint/2010/main" val="1584333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Physical</a:t>
            </a:r>
            <a:r>
              <a:rPr lang="de-DE" dirty="0"/>
              <a:t> gas hub, e.g.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Henry Hub (USA) – </a:t>
            </a:r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14 </a:t>
            </a:r>
            <a:r>
              <a:rPr lang="de-DE" dirty="0" err="1"/>
              <a:t>pipelines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Zeebrugge</a:t>
            </a:r>
            <a:r>
              <a:rPr lang="de-DE" dirty="0"/>
              <a:t> (</a:t>
            </a:r>
            <a:r>
              <a:rPr lang="de-DE" dirty="0" err="1"/>
              <a:t>Belgium</a:t>
            </a:r>
            <a:r>
              <a:rPr lang="de-DE" dirty="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Baumgarten (CEGH, Austria)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Virtual gas hub, e.g.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NBP, National </a:t>
            </a:r>
            <a:r>
              <a:rPr lang="de-DE" dirty="0" err="1"/>
              <a:t>Balancing</a:t>
            </a:r>
            <a:r>
              <a:rPr lang="de-DE" dirty="0"/>
              <a:t> Point (UK)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TTF, Title Transfer Facility (</a:t>
            </a:r>
            <a:r>
              <a:rPr lang="de-DE" dirty="0" err="1"/>
              <a:t>Netherlands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Hubs</a:t>
            </a:r>
          </a:p>
        </p:txBody>
      </p:sp>
    </p:spTree>
    <p:extLst>
      <p:ext uri="{BB962C8B-B14F-4D97-AF65-F5344CB8AC3E}">
        <p14:creationId xmlns:p14="http://schemas.microsoft.com/office/powerpoint/2010/main" val="2543545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Physical gas hubs: Baumgarten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FA7200-4804-4779-82C9-8DB2C122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1" y="1832145"/>
            <a:ext cx="7236295" cy="46319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A527CA9-95D3-495E-B052-17F6B09C3F9A}"/>
              </a:ext>
            </a:extLst>
          </p:cNvPr>
          <p:cNvSpPr txBox="1"/>
          <p:nvPr/>
        </p:nvSpPr>
        <p:spPr>
          <a:xfrm>
            <a:off x="3556511" y="6401831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Heather, OIES (2012)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CEGH Exchange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D04215-4308-4CE1-859C-8B2776521EFD}"/>
              </a:ext>
            </a:extLst>
          </p:cNvPr>
          <p:cNvSpPr txBox="1"/>
          <p:nvPr/>
        </p:nvSpPr>
        <p:spPr>
          <a:xfrm>
            <a:off x="5796136" y="4293096"/>
            <a:ext cx="28803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Major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 </a:t>
            </a:r>
            <a:r>
              <a:rPr lang="de-DE" dirty="0" err="1"/>
              <a:t>interconnection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Slovakian</a:t>
            </a:r>
            <a:r>
              <a:rPr lang="de-DE" dirty="0"/>
              <a:t> </a:t>
            </a:r>
            <a:r>
              <a:rPr lang="de-DE" dirty="0" err="1"/>
              <a:t>border</a:t>
            </a:r>
            <a:endParaRPr lang="de-DE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13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(</a:t>
            </a:r>
            <a:r>
              <a:rPr lang="de-DE" dirty="0" err="1"/>
              <a:t>flanges</a:t>
            </a:r>
            <a:r>
              <a:rPr lang="de-DE" dirty="0"/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 err="1"/>
              <a:t>Wheeling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CEGH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1/3 </a:t>
            </a:r>
            <a:r>
              <a:rPr lang="de-DE" dirty="0" err="1"/>
              <a:t>of</a:t>
            </a:r>
            <a:r>
              <a:rPr lang="de-DE" dirty="0"/>
              <a:t> gas </a:t>
            </a:r>
            <a:r>
              <a:rPr lang="de-DE" dirty="0" err="1"/>
              <a:t>imports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Russia </a:t>
            </a:r>
            <a:r>
              <a:rPr lang="de-DE" dirty="0" err="1"/>
              <a:t>to</a:t>
            </a:r>
            <a:r>
              <a:rPr lang="de-DE" dirty="0"/>
              <a:t> Western Europe</a:t>
            </a:r>
          </a:p>
        </p:txBody>
      </p:sp>
    </p:spTree>
    <p:extLst>
      <p:ext uri="{BB962C8B-B14F-4D97-AF65-F5344CB8AC3E}">
        <p14:creationId xmlns:p14="http://schemas.microsoft.com/office/powerpoint/2010/main" val="4146000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Virtual Gas Hubs: Austrian Virtual Trading Point (VTP)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CD9DC1-040B-43E6-9B9E-ECA54EAEC8E2}"/>
              </a:ext>
            </a:extLst>
          </p:cNvPr>
          <p:cNvSpPr txBox="1"/>
          <p:nvPr/>
        </p:nvSpPr>
        <p:spPr>
          <a:xfrm>
            <a:off x="3491880" y="6280964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Heather, OIES (2012)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E-Control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4D1F39-5866-4443-9361-8E575F03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7" y="1881060"/>
            <a:ext cx="7380312" cy="42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2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Motivations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(</a:t>
            </a:r>
            <a:r>
              <a:rPr lang="de-DE" dirty="0" err="1"/>
              <a:t>asset-backed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Financial </a:t>
            </a:r>
            <a:r>
              <a:rPr lang="de-DE" dirty="0" err="1"/>
              <a:t>hedge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Speculation</a:t>
            </a:r>
            <a:r>
              <a:rPr lang="de-DE" dirty="0"/>
              <a:t> (</a:t>
            </a:r>
            <a:r>
              <a:rPr lang="de-DE" dirty="0" err="1"/>
              <a:t>merchant</a:t>
            </a:r>
            <a:r>
              <a:rPr lang="de-DE" dirty="0"/>
              <a:t>/</a:t>
            </a:r>
            <a:r>
              <a:rPr lang="de-DE" dirty="0" err="1"/>
              <a:t>proprietary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Forms of Gas Trading</a:t>
            </a:r>
          </a:p>
        </p:txBody>
      </p:sp>
    </p:spTree>
    <p:extLst>
      <p:ext uri="{BB962C8B-B14F-4D97-AF65-F5344CB8AC3E}">
        <p14:creationId xmlns:p14="http://schemas.microsoft.com/office/powerpoint/2010/main" val="260850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Forms of Gas Trading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A20D351-E144-46D9-A7B1-A7848437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5" y="1826494"/>
            <a:ext cx="6264696" cy="47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5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Comparison Electricity – Gas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74A58D-09DC-40D5-AC6C-390ECECDA8DD}"/>
              </a:ext>
            </a:extLst>
          </p:cNvPr>
          <p:cNvSpPr txBox="1"/>
          <p:nvPr/>
        </p:nvSpPr>
        <p:spPr>
          <a:xfrm>
            <a:off x="1099738" y="1985218"/>
            <a:ext cx="33843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err="1"/>
              <a:t>Electricity</a:t>
            </a:r>
            <a:r>
              <a:rPr lang="de-DE" sz="1600" b="1" dirty="0"/>
              <a:t> Market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Transmission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(TSO)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group</a:t>
            </a:r>
            <a:r>
              <a:rPr lang="de-DE" sz="1600" dirty="0"/>
              <a:t> </a:t>
            </a:r>
            <a:r>
              <a:rPr lang="de-DE" sz="1600" dirty="0" err="1"/>
              <a:t>coordinator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Distribution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(DSO)</a:t>
            </a:r>
          </a:p>
          <a:p>
            <a:pPr algn="l"/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Control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BG per </a:t>
            </a:r>
            <a:r>
              <a:rPr lang="de-DE" sz="1600" dirty="0" err="1"/>
              <a:t>control</a:t>
            </a:r>
            <a:r>
              <a:rPr lang="de-DE" sz="1600" dirty="0"/>
              <a:t>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Responsible</a:t>
            </a:r>
            <a:r>
              <a:rPr lang="de-DE" sz="1600" dirty="0"/>
              <a:t> Party (BRP)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SLP and RLM </a:t>
            </a:r>
            <a:r>
              <a:rPr lang="de-DE" sz="1600" dirty="0" err="1"/>
              <a:t>customers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 err="1"/>
              <a:t>Symmetrical</a:t>
            </a:r>
            <a:r>
              <a:rPr lang="de-DE" sz="1600" dirty="0"/>
              <a:t> </a:t>
            </a:r>
            <a:r>
              <a:rPr lang="de-DE" sz="1600" dirty="0" err="1"/>
              <a:t>imbalance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8D8333-27D1-490D-92EA-E72CB55668C8}"/>
              </a:ext>
            </a:extLst>
          </p:cNvPr>
          <p:cNvSpPr txBox="1"/>
          <p:nvPr/>
        </p:nvSpPr>
        <p:spPr>
          <a:xfrm>
            <a:off x="4570412" y="1987883"/>
            <a:ext cx="38900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Gas Market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Transmission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(TSO)</a:t>
            </a:r>
          </a:p>
          <a:p>
            <a:pPr algn="l"/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Market </a:t>
            </a:r>
            <a:r>
              <a:rPr lang="de-DE" sz="1600" dirty="0" err="1"/>
              <a:t>area</a:t>
            </a:r>
            <a:r>
              <a:rPr lang="de-DE" sz="1600" dirty="0"/>
              <a:t> </a:t>
            </a:r>
            <a:r>
              <a:rPr lang="de-DE" sz="1600" dirty="0" err="1"/>
              <a:t>coordinator</a:t>
            </a:r>
            <a:r>
              <a:rPr lang="de-DE" sz="1600" dirty="0"/>
              <a:t> (NCG, </a:t>
            </a:r>
            <a:r>
              <a:rPr lang="de-DE" sz="1600" dirty="0" err="1"/>
              <a:t>Gaspool</a:t>
            </a:r>
            <a:r>
              <a:rPr lang="de-DE" sz="1600" dirty="0"/>
              <a:t>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Regional and </a:t>
            </a: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operators</a:t>
            </a:r>
            <a:r>
              <a:rPr lang="de-DE" sz="1600" dirty="0"/>
              <a:t> (DSO)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Market </a:t>
            </a:r>
            <a:r>
              <a:rPr lang="de-DE" sz="1600" dirty="0" err="1"/>
              <a:t>area</a:t>
            </a:r>
            <a:r>
              <a:rPr lang="de-DE" sz="1600" dirty="0"/>
              <a:t> / Virtual </a:t>
            </a:r>
            <a:r>
              <a:rPr lang="de-DE" sz="1600" dirty="0" err="1"/>
              <a:t>trading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algn="l"/>
            <a:r>
              <a:rPr lang="de-DE" sz="1600" dirty="0"/>
              <a:t>BG per </a:t>
            </a:r>
            <a:r>
              <a:rPr lang="de-DE" sz="1600" dirty="0" err="1"/>
              <a:t>market</a:t>
            </a:r>
            <a:r>
              <a:rPr lang="de-DE" sz="1600" dirty="0"/>
              <a:t>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Responsible</a:t>
            </a:r>
            <a:r>
              <a:rPr lang="de-DE" sz="1600" dirty="0"/>
              <a:t> Party (BRP)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SLP and RLM </a:t>
            </a:r>
            <a:r>
              <a:rPr lang="de-DE" sz="1600" dirty="0" err="1"/>
              <a:t>customers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Positive and negative </a:t>
            </a:r>
            <a:r>
              <a:rPr lang="de-DE" sz="1600" dirty="0" err="1"/>
              <a:t>imbalance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6843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Structure of the Value Chain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796136" y="6176962"/>
            <a:ext cx="2088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84BE8A-421C-4F62-8261-DEC3DECD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44" y="1960727"/>
            <a:ext cx="7596336" cy="41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2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Companies Along the Value Chain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940152" y="6351480"/>
            <a:ext cx="2088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E3DD4D-137F-49A0-863C-B977C9C6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4" y="1924050"/>
            <a:ext cx="7615882" cy="44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 value chain</a:t>
            </a:r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84FBB72-45DC-433D-B541-B941B9BFF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1809828"/>
            <a:ext cx="7946538" cy="4699709"/>
          </a:xfrm>
        </p:spPr>
      </p:pic>
    </p:spTree>
    <p:extLst>
      <p:ext uri="{BB962C8B-B14F-4D97-AF65-F5344CB8AC3E}">
        <p14:creationId xmlns:p14="http://schemas.microsoft.com/office/powerpoint/2010/main" val="1427125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1293885"/>
            <a:ext cx="8061325" cy="743280"/>
          </a:xfrm>
        </p:spPr>
        <p:txBody>
          <a:bodyPr/>
          <a:lstStyle/>
          <a:p>
            <a:r>
              <a:rPr lang="en-US" dirty="0"/>
              <a:t>Incumbent</a:t>
            </a:r>
            <a:r>
              <a:rPr lang="en-GB" dirty="0"/>
              <a:t>’s standard gas offers for households in EU capitals</a:t>
            </a:r>
            <a:r>
              <a:rPr lang="en-GB" sz="1600" dirty="0"/>
              <a:t> – Nov</a:t>
            </a:r>
            <a:r>
              <a:rPr lang="de-DE" sz="1600" dirty="0"/>
              <a:t>/</a:t>
            </a:r>
            <a:r>
              <a:rPr lang="de-DE" sz="1600" dirty="0" err="1"/>
              <a:t>December</a:t>
            </a:r>
            <a:r>
              <a:rPr lang="de-DE" sz="1600" dirty="0"/>
              <a:t> 2018 </a:t>
            </a:r>
            <a:r>
              <a:rPr lang="en-GB" sz="1600" dirty="0"/>
              <a:t>[%]</a:t>
            </a:r>
            <a:endParaRPr lang="en-US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6516018" y="6280964"/>
            <a:ext cx="2088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ACER/CEER, 2018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019599-BB97-40FA-BEA5-E32E8199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" y="2096393"/>
            <a:ext cx="9011701" cy="40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2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Pass-through in gas retail market at EU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1038CD-F2C3-4DF5-926C-D82AAB57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353115"/>
            <a:ext cx="5832649" cy="419512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B1F268-AEC4-4948-AB24-83F16EB02D1B}"/>
              </a:ext>
            </a:extLst>
          </p:cNvPr>
          <p:cNvSpPr txBox="1"/>
          <p:nvPr/>
        </p:nvSpPr>
        <p:spPr>
          <a:xfrm>
            <a:off x="683568" y="185146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Responsiveness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and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mark-</a:t>
            </a:r>
            <a:r>
              <a:rPr lang="de-DE" dirty="0" err="1"/>
              <a:t>ups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2012 </a:t>
            </a:r>
            <a:r>
              <a:rPr lang="de-DE" dirty="0" err="1"/>
              <a:t>to</a:t>
            </a:r>
            <a:r>
              <a:rPr lang="de-DE" dirty="0"/>
              <a:t> 2018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6372200" y="628096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ACER, 2018</a:t>
            </a:r>
          </a:p>
        </p:txBody>
      </p:sp>
    </p:spTree>
    <p:extLst>
      <p:ext uri="{BB962C8B-B14F-4D97-AF65-F5344CB8AC3E}">
        <p14:creationId xmlns:p14="http://schemas.microsoft.com/office/powerpoint/2010/main" val="389718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Global Gas Resources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20E63BF1-9015-4ABF-A1DD-15BFB9F52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940" y="1893067"/>
            <a:ext cx="6769100" cy="38566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EB8820-FD7C-4EDA-81D2-53D339AC9B1A}"/>
              </a:ext>
            </a:extLst>
          </p:cNvPr>
          <p:cNvSpPr txBox="1"/>
          <p:nvPr/>
        </p:nvSpPr>
        <p:spPr>
          <a:xfrm>
            <a:off x="5076056" y="5760473"/>
            <a:ext cx="28803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BGR, 2013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2061C0-9BC6-4C00-8684-214A2DAEA9B6}"/>
                  </a:ext>
                </a:extLst>
              </p14:cNvPr>
              <p14:cNvContentPartPr/>
              <p14:nvPr/>
            </p14:nvContentPartPr>
            <p14:xfrm>
              <a:off x="1254960" y="5003280"/>
              <a:ext cx="1558440" cy="603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2061C0-9BC6-4C00-8684-214A2DAEA9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0" y="4993920"/>
                <a:ext cx="1577160" cy="621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BAD9FF17-E8EE-4534-AC8A-BFC9846447C8}"/>
              </a:ext>
            </a:extLst>
          </p:cNvPr>
          <p:cNvSpPr txBox="1"/>
          <p:nvPr/>
        </p:nvSpPr>
        <p:spPr>
          <a:xfrm>
            <a:off x="683568" y="6021288"/>
            <a:ext cx="662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Resources </a:t>
            </a:r>
            <a:r>
              <a:rPr lang="de-DE" dirty="0" err="1"/>
              <a:t>are</a:t>
            </a:r>
            <a:r>
              <a:rPr lang="de-DE" dirty="0"/>
              <a:t> all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nature</a:t>
            </a:r>
            <a:r>
              <a:rPr lang="de-DE" dirty="0"/>
              <a:t>.</a:t>
            </a:r>
          </a:p>
          <a:p>
            <a:pPr algn="l"/>
            <a:r>
              <a:rPr lang="de-DE" dirty="0" err="1"/>
              <a:t>Reserves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probability</a:t>
            </a:r>
            <a:r>
              <a:rPr lang="de-DE" dirty="0"/>
              <a:t> and </a:t>
            </a:r>
            <a:r>
              <a:rPr lang="de-DE" dirty="0" err="1"/>
              <a:t>economically</a:t>
            </a:r>
            <a:r>
              <a:rPr lang="de-DE" dirty="0"/>
              <a:t> </a:t>
            </a:r>
            <a:r>
              <a:rPr lang="de-DE" dirty="0" err="1"/>
              <a:t>feasible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9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Reserves and extraction of natural gas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1B80FCF6-7B8B-4F8A-93F6-38784A41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2358563"/>
            <a:ext cx="7345363" cy="29655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E3AF6E6-83F9-485C-827A-6EEC35DB5FDD}"/>
              </a:ext>
            </a:extLst>
          </p:cNvPr>
          <p:cNvSpPr txBox="1"/>
          <p:nvPr/>
        </p:nvSpPr>
        <p:spPr>
          <a:xfrm>
            <a:off x="3491880" y="6165304"/>
            <a:ext cx="4393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Zweifel / </a:t>
            </a:r>
            <a:r>
              <a:rPr lang="de-DE" dirty="0" err="1"/>
              <a:t>Praktiknjo</a:t>
            </a:r>
            <a:r>
              <a:rPr lang="de-DE" dirty="0"/>
              <a:t> / Erdmann (2017) after BP (2014)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94FA3B-6961-425D-AAE2-C1F6E61D4FD0}"/>
              </a:ext>
            </a:extLst>
          </p:cNvPr>
          <p:cNvSpPr txBox="1"/>
          <p:nvPr/>
        </p:nvSpPr>
        <p:spPr>
          <a:xfrm>
            <a:off x="1691680" y="3674809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FF9D9A-D12F-45EF-B764-CD1694990382}"/>
              </a:ext>
            </a:extLst>
          </p:cNvPr>
          <p:cNvSpPr txBox="1"/>
          <p:nvPr/>
        </p:nvSpPr>
        <p:spPr>
          <a:xfrm>
            <a:off x="323528" y="532247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Persian</a:t>
            </a:r>
            <a:r>
              <a:rPr lang="de-DE" dirty="0"/>
              <a:t> </a:t>
            </a:r>
            <a:r>
              <a:rPr lang="de-DE" dirty="0" err="1"/>
              <a:t>Gulf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Caspian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areas</a:t>
            </a:r>
            <a:endParaRPr lang="de-DE" dirty="0"/>
          </a:p>
          <a:p>
            <a:pPr algn="l"/>
            <a:endParaRPr lang="de-DE" dirty="0"/>
          </a:p>
          <a:p>
            <a:pPr lvl="1" algn="l"/>
            <a:r>
              <a:rPr lang="de-DE" sz="1000" dirty="0">
                <a:solidFill>
                  <a:srgbClr val="002060"/>
                </a:solidFill>
              </a:rPr>
              <a:t>(Bahrain, Iran, Iraq, Kuwait, Oman, Qatar, Saudi Arabia, </a:t>
            </a:r>
            <a:r>
              <a:rPr lang="de-DE" sz="1000" dirty="0" err="1">
                <a:solidFill>
                  <a:srgbClr val="002060"/>
                </a:solidFill>
              </a:rPr>
              <a:t>Syria</a:t>
            </a:r>
            <a:r>
              <a:rPr lang="de-DE" sz="1000" dirty="0">
                <a:solidFill>
                  <a:srgbClr val="002060"/>
                </a:solidFill>
              </a:rPr>
              <a:t>, UAE, </a:t>
            </a:r>
            <a:r>
              <a:rPr lang="de-DE" sz="1000" dirty="0" err="1">
                <a:solidFill>
                  <a:srgbClr val="002060"/>
                </a:solidFill>
              </a:rPr>
              <a:t>Yemen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other</a:t>
            </a:r>
            <a:r>
              <a:rPr lang="de-DE" sz="1000" dirty="0">
                <a:solidFill>
                  <a:srgbClr val="002060"/>
                </a:solidFill>
              </a:rPr>
              <a:t> Middle East;</a:t>
            </a:r>
          </a:p>
          <a:p>
            <a:pPr lvl="1" algn="l"/>
            <a:r>
              <a:rPr lang="de-DE" sz="1000" dirty="0" err="1">
                <a:solidFill>
                  <a:srgbClr val="002060"/>
                </a:solidFill>
              </a:rPr>
              <a:t>Azerbaijan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Kazakhstan</a:t>
            </a:r>
            <a:r>
              <a:rPr lang="de-DE" sz="1000" dirty="0">
                <a:solidFill>
                  <a:srgbClr val="002060"/>
                </a:solidFill>
              </a:rPr>
              <a:t>, Russia, Turkmenistan, </a:t>
            </a:r>
            <a:r>
              <a:rPr lang="de-DE" sz="1000" dirty="0" err="1">
                <a:solidFill>
                  <a:srgbClr val="002060"/>
                </a:solidFill>
              </a:rPr>
              <a:t>Uzbekistan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other</a:t>
            </a:r>
            <a:r>
              <a:rPr lang="de-DE" sz="1000" dirty="0">
                <a:solidFill>
                  <a:srgbClr val="002060"/>
                </a:solidFill>
              </a:rPr>
              <a:t> Europe &amp; </a:t>
            </a:r>
            <a:r>
              <a:rPr lang="de-DE" sz="1000" dirty="0" err="1">
                <a:solidFill>
                  <a:srgbClr val="002060"/>
                </a:solidFill>
              </a:rPr>
              <a:t>Eurasia</a:t>
            </a:r>
            <a:r>
              <a:rPr lang="de-DE" sz="1000" dirty="0">
                <a:solidFill>
                  <a:srgbClr val="002060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1F0237C-DD37-44CC-B85D-1A19AE2B22ED}"/>
                  </a:ext>
                </a:extLst>
              </p14:cNvPr>
              <p14:cNvContentPartPr/>
              <p14:nvPr/>
            </p14:nvContentPartPr>
            <p14:xfrm>
              <a:off x="313920" y="2962440"/>
              <a:ext cx="176040" cy="707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1F0237C-DD37-44CC-B85D-1A19AE2B22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60" y="2953080"/>
                <a:ext cx="19476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B53B58D-1889-42B1-9087-4A2B97986F4B}"/>
                  </a:ext>
                </a:extLst>
              </p14:cNvPr>
              <p14:cNvContentPartPr/>
              <p14:nvPr/>
            </p14:nvContentPartPr>
            <p14:xfrm>
              <a:off x="180720" y="2871720"/>
              <a:ext cx="315720" cy="1068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B53B58D-1889-42B1-9087-4A2B97986F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60" y="2862360"/>
                <a:ext cx="334440" cy="10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75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Natural Gas in the EU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7285C7-E3C6-4644-BA7A-3DA58A8E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1" y="1819570"/>
            <a:ext cx="7262552" cy="42761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5B07EDE-0FE6-4489-8D07-7D659BD98E7D}"/>
              </a:ext>
            </a:extLst>
          </p:cNvPr>
          <p:cNvSpPr txBox="1"/>
          <p:nvPr/>
        </p:nvSpPr>
        <p:spPr>
          <a:xfrm>
            <a:off x="5220072" y="620018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315356033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2466</Words>
  <Application>Microsoft Office PowerPoint</Application>
  <PresentationFormat>Bildschirmpräsentation (4:3)</PresentationFormat>
  <Paragraphs>529</Paragraphs>
  <Slides>61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4" baseType="lpstr">
      <vt:lpstr>Arial</vt:lpstr>
      <vt:lpstr>Symbol</vt:lpstr>
      <vt:lpstr>Technische Universität Berlin | PowerPoint Master</vt:lpstr>
      <vt:lpstr>Integrated course „Energy Economics“ - Natural Gas Markets</vt:lpstr>
      <vt:lpstr>Outline</vt:lpstr>
      <vt:lpstr>Gaseous Fuels</vt:lpstr>
      <vt:lpstr>Properties of Gaseous Fuels</vt:lpstr>
      <vt:lpstr>Natural gas</vt:lpstr>
      <vt:lpstr>Natural gas value chain</vt:lpstr>
      <vt:lpstr>Global Gas Resources</vt:lpstr>
      <vt:lpstr>Reserves and extraction of natural gas</vt:lpstr>
      <vt:lpstr>Natural Gas in the EU</vt:lpstr>
      <vt:lpstr>German Gas Imports</vt:lpstr>
      <vt:lpstr>Economics of Gas Pipelines</vt:lpstr>
      <vt:lpstr>Game Theory: Double Marginalisation</vt:lpstr>
      <vt:lpstr>Retail Gas Price set by the Monopolistic Gas Importer</vt:lpstr>
      <vt:lpstr>Game Theoretical View of the Gas Importer</vt:lpstr>
      <vt:lpstr>Game Theoretical View of the Gas Importer</vt:lpstr>
      <vt:lpstr>Game Theoretical View of the Pipeline Operator</vt:lpstr>
      <vt:lpstr>Game Theoretical View of the Pipeline Operator</vt:lpstr>
      <vt:lpstr>Solution under “Cooperation”</vt:lpstr>
      <vt:lpstr>Solution under “Cooperation”</vt:lpstr>
      <vt:lpstr>Decision of the Pipeline Investor</vt:lpstr>
      <vt:lpstr>Transportation Cost of Hydrocarbons</vt:lpstr>
      <vt:lpstr>LNG Process Chain</vt:lpstr>
      <vt:lpstr>Major LNG Trading Flows in 2018</vt:lpstr>
      <vt:lpstr>LNG Flows in 2018</vt:lpstr>
      <vt:lpstr>Cost Structure of LNG Process Chain</vt:lpstr>
      <vt:lpstr>Cost Comparison of LNG Projects</vt:lpstr>
      <vt:lpstr>LNG Impact on Global Gas Markets</vt:lpstr>
      <vt:lpstr>Vertical Integration or Long-Term Contracts</vt:lpstr>
      <vt:lpstr>Take-or-Pay Clause in Long Term Contracts</vt:lpstr>
      <vt:lpstr>Volume Flexibility Under Long Term Contracts (2007)</vt:lpstr>
      <vt:lpstr>Gas storage technologies</vt:lpstr>
      <vt:lpstr>Gas storage facilities: Underground</vt:lpstr>
      <vt:lpstr>Gas storage facilities: Above ground</vt:lpstr>
      <vt:lpstr>Gas storage facilities in Germany</vt:lpstr>
      <vt:lpstr>Merchant Use of a Gas Storage</vt:lpstr>
      <vt:lpstr>German gas storage: Filling level development</vt:lpstr>
      <vt:lpstr>Value of gas storage</vt:lpstr>
      <vt:lpstr>Gas and Heating Oil Prices</vt:lpstr>
      <vt:lpstr>Index-based Gas Price</vt:lpstr>
      <vt:lpstr>Price Indexation Under Long Term Contracts (2007)</vt:lpstr>
      <vt:lpstr>Price Indexation by Production Region (2007)</vt:lpstr>
      <vt:lpstr>Oil-product linked gas prices</vt:lpstr>
      <vt:lpstr>Downside of Long-Term Contracts</vt:lpstr>
      <vt:lpstr>LTC Renegotiation</vt:lpstr>
      <vt:lpstr>Evolution of TTF and German Import Contract Prices</vt:lpstr>
      <vt:lpstr>Third-Party Access to Gas Infrastructure</vt:lpstr>
      <vt:lpstr>Gas Network Access Models</vt:lpstr>
      <vt:lpstr>Key Elements of Network Access Model</vt:lpstr>
      <vt:lpstr>Point-to-point Model</vt:lpstr>
      <vt:lpstr>Entry-exit Model</vt:lpstr>
      <vt:lpstr>European gas regions, markets and hubs</vt:lpstr>
      <vt:lpstr>Gas Hubs</vt:lpstr>
      <vt:lpstr>Physical gas hubs: Baumgarten</vt:lpstr>
      <vt:lpstr>Virtual Gas Hubs: Austrian Virtual Trading Point (VTP)</vt:lpstr>
      <vt:lpstr>Forms of Gas Trading</vt:lpstr>
      <vt:lpstr>Forms of Gas Trading</vt:lpstr>
      <vt:lpstr>Comparison Electricity – Gas</vt:lpstr>
      <vt:lpstr>Structure of the Value Chain</vt:lpstr>
      <vt:lpstr>Companies Along the Value Chain</vt:lpstr>
      <vt:lpstr>Incumbent’s standard gas offers for households in EU capitals – Nov/December 2018 [%]</vt:lpstr>
      <vt:lpstr>Pass-through in gas retail market at EU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1005</cp:revision>
  <cp:lastPrinted>2019-05-29T15:10:21Z</cp:lastPrinted>
  <dcterms:created xsi:type="dcterms:W3CDTF">2013-12-11T15:42:54Z</dcterms:created>
  <dcterms:modified xsi:type="dcterms:W3CDTF">2021-02-11T11:38:36Z</dcterms:modified>
</cp:coreProperties>
</file>