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5.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6.xml" ContentType="application/inkml+xml"/>
  <Override PartName="/ppt/notesSlides/notesSlide20.xml" ContentType="application/vnd.openxmlformats-officedocument.presentationml.notesSlide+xml"/>
  <Override PartName="/ppt/ink/ink7.xml" ContentType="application/inkml+xml"/>
  <Override PartName="/ppt/ink/ink8.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9.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0.xml" ContentType="application/inkml+xml"/>
  <Override PartName="/ppt/ink/ink11.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2.xml" ContentType="application/inkml+xml"/>
  <Override PartName="/ppt/ink/ink13.xml" ContentType="application/inkml+xml"/>
  <Override PartName="/ppt/notesSlides/notesSlide32.xml" ContentType="application/vnd.openxmlformats-officedocument.presentationml.notesSlide+xml"/>
  <Override PartName="/ppt/ink/ink14.xml" ContentType="application/inkml+xml"/>
  <Override PartName="/ppt/ink/ink15.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66" r:id="rId2"/>
    <p:sldId id="342" r:id="rId3"/>
    <p:sldId id="505" r:id="rId4"/>
    <p:sldId id="368" r:id="rId5"/>
    <p:sldId id="490" r:id="rId6"/>
    <p:sldId id="502" r:id="rId7"/>
    <p:sldId id="506" r:id="rId8"/>
    <p:sldId id="507" r:id="rId9"/>
    <p:sldId id="464" r:id="rId10"/>
    <p:sldId id="475" r:id="rId11"/>
    <p:sldId id="489" r:id="rId12"/>
    <p:sldId id="491" r:id="rId13"/>
    <p:sldId id="503" r:id="rId14"/>
    <p:sldId id="468" r:id="rId15"/>
    <p:sldId id="469" r:id="rId16"/>
    <p:sldId id="471" r:id="rId17"/>
    <p:sldId id="487" r:id="rId18"/>
    <p:sldId id="474" r:id="rId19"/>
    <p:sldId id="480" r:id="rId20"/>
    <p:sldId id="492" r:id="rId21"/>
    <p:sldId id="472" r:id="rId22"/>
    <p:sldId id="462" r:id="rId23"/>
    <p:sldId id="501" r:id="rId24"/>
    <p:sldId id="493" r:id="rId25"/>
    <p:sldId id="496" r:id="rId26"/>
    <p:sldId id="497" r:id="rId27"/>
    <p:sldId id="500" r:id="rId28"/>
    <p:sldId id="488" r:id="rId29"/>
    <p:sldId id="508" r:id="rId30"/>
    <p:sldId id="509" r:id="rId31"/>
    <p:sldId id="457" r:id="rId32"/>
    <p:sldId id="456" r:id="rId33"/>
    <p:sldId id="458" r:id="rId34"/>
    <p:sldId id="459" r:id="rId35"/>
    <p:sldId id="516" r:id="rId36"/>
    <p:sldId id="466" r:id="rId37"/>
    <p:sldId id="514" r:id="rId38"/>
    <p:sldId id="510" r:id="rId39"/>
    <p:sldId id="517" r:id="rId40"/>
    <p:sldId id="511" r:id="rId41"/>
    <p:sldId id="512" r:id="rId42"/>
    <p:sldId id="463" r:id="rId43"/>
  </p:sldIdLst>
  <p:sldSz cx="9144000" cy="6858000" type="screen4x3"/>
  <p:notesSz cx="7099300" cy="10234613"/>
  <p:defaultTextStyle>
    <a:defPPr>
      <a:defRPr lang="de-DE"/>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Timofeeva" initials="et" lastIdx="2" clrIdx="0">
    <p:extLst>
      <p:ext uri="{19B8F6BF-5375-455C-9EA6-DF929625EA0E}">
        <p15:presenceInfo xmlns:p15="http://schemas.microsoft.com/office/powerpoint/2012/main" userId="Elena Timofe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FFFFF3"/>
    <a:srgbClr val="8064A2"/>
    <a:srgbClr val="B3A2C7"/>
    <a:srgbClr val="984807"/>
    <a:srgbClr val="FF6600"/>
    <a:srgbClr val="3E97B6"/>
    <a:srgbClr val="177191"/>
    <a:srgbClr val="BFBFB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6" autoAdjust="0"/>
    <p:restoredTop sz="94940" autoAdjust="0"/>
  </p:normalViewPr>
  <p:slideViewPr>
    <p:cSldViewPr>
      <p:cViewPr varScale="1">
        <p:scale>
          <a:sx n="90" d="100"/>
          <a:sy n="90" d="100"/>
        </p:scale>
        <p:origin x="1277" y="67"/>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3508"/>
          </a:xfrm>
          <a:prstGeom prst="rect">
            <a:avLst/>
          </a:prstGeom>
        </p:spPr>
        <p:txBody>
          <a:bodyPr vert="horz" lIns="94747" tIns="47374" rIns="94747" bIns="47374" rtlCol="0"/>
          <a:lstStyle>
            <a:lvl1pPr algn="l">
              <a:defRPr sz="1300"/>
            </a:lvl1pPr>
          </a:lstStyle>
          <a:p>
            <a:endParaRPr lang="de-DE"/>
          </a:p>
        </p:txBody>
      </p:sp>
      <p:sp>
        <p:nvSpPr>
          <p:cNvPr id="3" name="Datumsplatzhalter 2"/>
          <p:cNvSpPr>
            <a:spLocks noGrp="1"/>
          </p:cNvSpPr>
          <p:nvPr>
            <p:ph type="dt" sz="quarter" idx="1"/>
          </p:nvPr>
        </p:nvSpPr>
        <p:spPr>
          <a:xfrm>
            <a:off x="4021295" y="0"/>
            <a:ext cx="3076363" cy="513508"/>
          </a:xfrm>
          <a:prstGeom prst="rect">
            <a:avLst/>
          </a:prstGeom>
        </p:spPr>
        <p:txBody>
          <a:bodyPr vert="horz" lIns="94747" tIns="47374" rIns="94747" bIns="47374" rtlCol="0"/>
          <a:lstStyle>
            <a:lvl1pPr algn="r">
              <a:defRPr sz="1300"/>
            </a:lvl1pPr>
          </a:lstStyle>
          <a:p>
            <a:fld id="{302071DC-D8B2-40CC-8A20-B5724EFE63A7}" type="datetimeFigureOut">
              <a:rPr lang="de-DE" smtClean="0"/>
              <a:t>11.02.2021</a:t>
            </a:fld>
            <a:endParaRPr lang="de-DE"/>
          </a:p>
        </p:txBody>
      </p:sp>
      <p:sp>
        <p:nvSpPr>
          <p:cNvPr id="4" name="Fußzeilenplatzhalter 3"/>
          <p:cNvSpPr>
            <a:spLocks noGrp="1"/>
          </p:cNvSpPr>
          <p:nvPr>
            <p:ph type="ftr" sz="quarter" idx="2"/>
          </p:nvPr>
        </p:nvSpPr>
        <p:spPr>
          <a:xfrm>
            <a:off x="1" y="9721106"/>
            <a:ext cx="3076363" cy="513507"/>
          </a:xfrm>
          <a:prstGeom prst="rect">
            <a:avLst/>
          </a:prstGeom>
        </p:spPr>
        <p:txBody>
          <a:bodyPr vert="horz" lIns="94747" tIns="47374" rIns="94747" bIns="47374" rtlCol="0" anchor="b"/>
          <a:lstStyle>
            <a:lvl1pPr algn="l">
              <a:defRPr sz="1300"/>
            </a:lvl1pPr>
          </a:lstStyle>
          <a:p>
            <a:endParaRPr lang="de-DE"/>
          </a:p>
        </p:txBody>
      </p:sp>
      <p:sp>
        <p:nvSpPr>
          <p:cNvPr id="5" name="Foliennummernplatzhalter 4"/>
          <p:cNvSpPr>
            <a:spLocks noGrp="1"/>
          </p:cNvSpPr>
          <p:nvPr>
            <p:ph type="sldNum" sz="quarter" idx="3"/>
          </p:nvPr>
        </p:nvSpPr>
        <p:spPr>
          <a:xfrm>
            <a:off x="4021295" y="9721106"/>
            <a:ext cx="3076363" cy="513507"/>
          </a:xfrm>
          <a:prstGeom prst="rect">
            <a:avLst/>
          </a:prstGeom>
        </p:spPr>
        <p:txBody>
          <a:bodyPr vert="horz" lIns="94747" tIns="47374" rIns="94747" bIns="47374" rtlCol="0" anchor="b"/>
          <a:lstStyle>
            <a:lvl1pPr algn="r">
              <a:defRPr sz="1300"/>
            </a:lvl1pPr>
          </a:lstStyle>
          <a:p>
            <a:fld id="{06FA419F-BC04-4F9C-AE03-273A1D2F7B70}" type="slidenum">
              <a:rPr lang="de-DE" smtClean="0"/>
              <a:t>‹Nr.›</a:t>
            </a:fld>
            <a:endParaRPr lang="de-DE"/>
          </a:p>
        </p:txBody>
      </p:sp>
    </p:spTree>
    <p:extLst>
      <p:ext uri="{BB962C8B-B14F-4D97-AF65-F5344CB8AC3E}">
        <p14:creationId xmlns:p14="http://schemas.microsoft.com/office/powerpoint/2010/main" val="8341261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28T11:13:17.345"/>
    </inkml:context>
    <inkml:brush xml:id="br0">
      <inkml:brushProperty name="width" value="0.05292" units="cm"/>
      <inkml:brushProperty name="height" value="0.05292" units="cm"/>
      <inkml:brushProperty name="color" value="#002060"/>
    </inkml:brush>
  </inkml:definitions>
  <inkml:trace contextRef="#ctx0" brushRef="#br0">3100 13761 0,'0'0'0,"0"0"0,0 0 0,0 0 0</inkml:trace>
  <inkml:trace contextRef="#ctx0" brushRef="#br0" timeOffset="1099.08">5213 15366 0,'0'0'0,"0"0"0,0 0 16,0 0 15,0 0-31</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0T13:31:56.836"/>
    </inkml:context>
    <inkml:brush xml:id="br0">
      <inkml:brushProperty name="width" value="0.05292" units="cm"/>
      <inkml:brushProperty name="height" value="0.05292" units="cm"/>
      <inkml:brushProperty name="color" value="#002060"/>
    </inkml:brush>
  </inkml:definitions>
  <inkml:trace contextRef="#ctx0" brushRef="#br0">15122 4092 249 0,'0'0'72'0,"-3"0"3"16,3-4-28-16,-3 4-9 0,3 0-9 16,-4 0-6-16,4 0-5 0,-5 4-5 15,1-4-1-15,0 6-1 0,-1-1-1 0,0 2 1 16,-1 6 0-16,-2 6 0 15,0 2 1-15,0 7-1 0,-3 7 0 0,-2 6-1 16,4 3-1-16,-3 2-2 0,-1-2-1 16,0-1-2-16,-1-3 1 0,2-7-1 15,1-7 0-15,-1-3 1 0,4-7 0 16,0-4 0-16,5-3 1 0,3-5-1 16,0-4 0-16,0-9 0 0,7-1-1 0,3-8-1 15,2-5-1-15,1-10 0 0,5-8-1 16,-1-4-1-16,3-7 0 0,-2-7-1 15,3 1 0-15,0-2 0 0,1 7 0 16,2 5 1-16,0 10 0 0,-2 6 0 16,1 13 1-16,-3 6 0 0,1 8 0 15,-2 5 0-15,-3 0 1 0,0 12-1 16,-2 1 1-16,-4 1 0 0,-2 4 0 16,-3 4 1-16,-5 2 0 0,0 3 2 0,-10 3 1 15,0-3 1-15,-2-1 1 0,-3-4 1 16,-4-2-1-16,-1-6 1 0,0-4-2 15,-2-2 0-15,1-4-2 0,0-4 1 16,2 0-2-16,0-5 0 0,0-1-1 16,6 1 0-16,-1-2-1 0,3-3-1 0,-1 3 0 15,3 0 0-15,2 2-1 0,3 0-1 16,4 1-2-16,-3 0-4 0,3 4-6 16,3 0-9-16,1 0-13 0,2 0-90 15,2 6-94-15,4-6-228 0</inkml:trace>
  <inkml:trace contextRef="#ctx0" brushRef="#br0" timeOffset="751.2">15245 4374 383 0,'-7'-3'99'15,"-2"-2"6"-15,0 0-51 0,4 1-10 16,1 0-6-16,4 4-8 0,-3 0-7 15,3 0-5-15,0 0-6 0,7 0-4 16,-2 8-5-16,7-2-2 0,2 3 0 0,5 1-1 16,1 2 1-16,5 0-1 0,-1-4 1 15,5 2 0-15,1-4-1 0,-2-1 1 16,0-5 0-16,-3 3-1 0,-2-3 1 16,-4 0 0-16,-5 0-1 0,-2 0 2 15,-4 0 3-15,-5 0 4 0,-3 0 3 16,0 5 1-16,0-5 2 0,-7 7 0 15,-3-1 0-15,-3 1-2 0,-3 2-5 0,-2 1-2 16,-3 5-2-16,-1 1-1 0,-3 1-1 16,4 2-1-16,-1 2 0 0,4 2-1 15,5 1 0-15,3 0 0 0,7 1-1 16,3-4 0-16,6-2-1 0,8-6 0 16,6-1-1-16,9-9 0 0,3-3 0 15,6-15 1-15,2-1 0 0,6-7 0 16,3 2 1-16,-5-7 0 0,2 3 1 0,-3 1 0 15,-5 7 0-15,-7 4 0 0,-8 3 1 16,-6 0 4-16,-5 6 2 0,-10 4 2 16,-2-5-1-16,0 5 1 0,-8 5-1 15,2 1 0-15,-5 2-4 0,-1 6-2 16,-1 3-1-16,-2 4-1 0,0-1 1 16,-1 4-3-16,2-2-4 0,6 0-5 15,5-4-7-15,3-2-10 0,0-7-12 16,14-2-35-16,0-11-65 0,6-5-91 0,2-5-208 15</inkml:trace>
  <inkml:trace contextRef="#ctx0" brushRef="#br0" timeOffset="1002.02">15956 4348 556 0,'-20'9'116'0,"0"0"0"15,5-1-104-15,4 0-6 0,3-1-2 16,3-2-1-16,5-5-2 0,6 0-1 16,4 0 1-16,3-5 0 0,0-3 0 15,4-2 1-15,-4 0 1 0,0 0 1 16,-2 0 4-16,-5 3 2 0,-3-1 2 0,-3 3 1 16,-4 5-1-16,-4 0 0 0,-1 3-2 15,-3 5-4-15,2 0-8 0,-1 3-8 16,0-1-11-16,7 2-13 0,4-1-97 15,0-3-101-15,0-2-247 0</inkml:trace>
  <inkml:trace contextRef="#ctx0" brushRef="#br0" timeOffset="1483.9">16306 4519 425 0,'0'0'102'0,"0"0"4"16,0-3-68-16,0 3-1 0,0-6-1 16,0 6-4-16,-7-6-3 0,4 1-2 0,0-1-1 15,-3 2-4-15,0 0-3 16,-2-3-3-16,-5 2 0 0,0 5-2 0,-6 0-1 16,0 0-1-16,-2 9-2 0,-1 2-2 15,-1 9-1-15,2 2-2 0,0 2-1 16,4 3-2-16,2 3-1 0,5-1 0 15,2-3-2-15,8-3 0 0,0-2-2 16,11-2-3-16,5-8-1 0,8-11-2 16,8 0-1-16,8-9 0 0,7-4 2 15,6-5 0-15,2-5 3 0,2-2 3 0,-1 0 0 16,-5-3 2-16,-4 2 0 0,-9 1 0 16,-4 0 0-16,-10 1 1 0,-7 4 1 15,-8 1 3-15,-7 5 4 0,-5 2 1 16,-7 7 2-16,-4 5 0 0,-1 4 1 15,-6 5-2-15,-2 5-2 0,1 7-3 16,-4 1-2-16,0 4-1 0,1 1-1 0,8 2-1 16,1-1 0-16,9 2-1 0,7-2 0 15,9-6 0-15,7-3 0 0,4-4 0 16,6-5-1-16,6-10-5 0,4 0-9 16,8-12-8-16,2 0-14 0,2-3-23 15,2-2-88-15,-3 1-106 0,-5 0-239 16</inkml:trace>
  <inkml:trace contextRef="#ctx0" brushRef="#br0" timeOffset="2515.96">17315 4391 435 0,'-10'-6'100'16,"4"2"3"-16,3 1-72 0,-1-2-7 15,4 2-4-15,-6 3 0 0,6-6-2 16,0 6-1-16,0-3 0 0,0 3 0 16,0 0-3-16,0 0-2 0,7 0-2 0,-1 3-3 15,1 1-2-15,4-1 0 0,2 4-2 16,1-3 0-16,6-1-1 0,1 3 0 15,3-2-1-15,-1-4 1 0,3 0-1 16,1 0 0-16,-1 0 0 0,-7 0-1 16,2 0 1-16,-4 0-1 0,-5-3 0 15,-4 3 1-15,-3 0 0 0,-5 0 2 16,0 3 2-16,-9 0 0 0,1 6 2 0,-5 1 1 16,-6 4 1-16,-1 2 0 0,-3 3-2 15,-3 1-1-15,-4 4-1 0,0 0-1 16,-1 1-2-16,3-2-1 0,3-2 0 15,4 2-1-15,8-4 0 0,1 0 0 16,12-5-1-16,8-4 0 0,5-4 0 16,10-6 0-16,4 0 1 0,7-8-1 15,5-3 1-15,2-3 0 0,3-3 0 16,2-3-1-16,1-1 1 0,0 2 0 0,0-4 0 16,-1 2 0-16,-4-2 0 0,1 1 1 15,-9 0 0-15,-7 2 2 0,-5 2 3 16,-10 0 3-16,-6 4 3 0,-6 3 1 15,-12 4 0-15,-2 7-1 0,-8 0-1 16,-8 4-3-16,0 5-5 0,-6 6-1 0,1 3-2 16,-3 4 0-16,5 3 0 0,6 4-1 15,1 0 1-15,6 2 0 0,8 2 0 16,4-2 0-16,8-3-1 0,0-3 1 16,13-6-1-16,5-2 1 0,7-8 0 15,4-3-1-15,8-6-1 0,4-6-5 16,1-1-8-16,4-4-11 0,1-1-17 15,-5-1-105-15,0-3-112 0,-8 0-269 16</inkml:trace>
  <inkml:trace contextRef="#ctx0" brushRef="#br0" timeOffset="3416.14">18266 4455 481 0,'-8'-13'116'0,"8"9"2"0,-7-3-78 15,1 7-12-15,-2 5-7 0,-4 8-4 0,-2 8-6 16,-3 8-2-16,-7 13 1 0,-3 7 1 15,-7 14 2-15,-5 9 0 0,-6 4-1 16,-3 2-2-16,-3 4-2 0,-4-5-3 16,-1 2-1-16,7-11-1 0,5-4-2 15,4-6 0-15,8-6 1 0,8-13 0 16,8-6 0-16,7-11 0 0,-2-8-1 16,11-10 1-16,0-14 1 0,6-9-1 15,6-12-1-15,7-13 0 0,8-13 0 0,7-7-1 16,7-9-1-16,8-10-1 0,1-3 0 15,3-3-1-15,-1 5 0 0,-1 7 1 16,-4 2 0-16,-8 10 1 0,-6 15 1 16,-4 9-1-16,-3 13 2 0,-6 6 0 15,-1 6 0-15,-2 5 0 0,-1 7 0 16,-1 4 1-16,0 4-1 0,0 4 0 0,-5 3 1 16,4 6-1-16,0 0 1 0,-3 1-1 15,3 1 1-15,-1 1 0 0,1 1-1 16,-2-1 0-16,1-4 0 0,0 0 0 15,2-3-2-15,1-3 1 0,1-7 0 16,6-3 0-16,1-7 0 0,1-3 0 16,6-6 0-16,-1-6 0 0,1-1 1 15,1-3-1-15,-5 1 1 0,2 1-1 16,-3 6 1-16,-8 3 4 0,-3 5 7 16,-5 2 4-16,-10 4 0 0,0 8 0 0,-10 2 1 15,-3 3-1-15,-3 7-3 0,-3 1-8 16,-1 7-4-16,0 4 0 0,1 0 0 15,5-3-1-15,5 0 0 0,3-1-1 16,6-5-1-16,0-5 1 0,11-2-1 16,5-8 1-16,5-8-1 0,5-3 1 15,5-6 1-15,2-5 0 0,3-3 0 16,-3-2 0-16,-2 2-1 0,-8 0 1 0,-5 1 0 16,-9 2 0-16,-9 2 1 0,-7 3 0 15,-13 3 0-15,-2 1 0 0,-7 5 0 16,-5 4 0-16,1 2 0 0,-3 7-2 15,5 0-2-15,8 4-7 0,-1 2-9 16,8 3-10-16,5-2-15 0,5 2-104 16,6-4-5-16,0-1-92 0,10-1-177 15</inkml:trace>
  <inkml:trace contextRef="#ctx0" brushRef="#br0" timeOffset="4383.84">19049 4371 508 0,'-10'-4'119'15,"5"-2"2"-15,5 6-84 0,-3-4-12 16,6 4-8-16,3-4-5 0,7 4-7 16,0-3-1-16,7 3 2 0,4 0 2 15,5-4 3-15,2 4 0 0,3 4 0 16,1 1-1-16,-2 0-1 0,-3 2-2 15,-5 2-2-15,-8 1-1 0,-7 6 1 0,-10-1 2 16,-4 4 0-16,-11-1 1 0,-7 1 0 16,-4 5 0-16,-3 2-1 0,3-2-2 15,0-1-2-15,1-1-1 0,6 3-1 16,7-1 0-16,7-4-2 0,5-3 0 16,0-6-1-16,10-5 1 0,7-6-1 15,3-4 1-15,6-5 1 0,8-7 0 16,11-3 1-16,4-6 0 0,6-5 1 0,1-2-1 15,4-8 0-15,1-7 0 0,-1-3 0 16,-3-7-1-16,-5-6 0 0,2 1 0 16,-2 3 0-16,-7 3 0 0,-3 3 1 15,-9 4-1-15,-4 9 0 0,-8 9 2 16,-7 6 2-16,-6 4 1 0,-8 9 0 16,0 9-1-16,-7 12 1 0,-6 6 0 15,-1 8-2-15,-8 9-2 0,-3 13 0 0,-6 9-1 16,-2 10-2-16,-2 4-2 0,-2 3-1 15,2 2-1-15,0-1-1 0,4-2 0 16,0-4 0-16,4-13 2 0,0-3 2 16,3-9 2-16,4-7 1 0,0-7 0 15,4-10 1-15,3-8-1 0,0-5 0 16,5-9-1-16,2-6 1 0,1-8 0 16,3-3-1-16,2-5 1 0,0 0 1 0,8-1 0 15,4 2-1-15,2 2 1 0,0 3 0 16,5 5 0-16,2 4-1 0,0 3 0 15,3 5 0-15,0 4 1 0,5 3 1 16,-1 6 0-16,6 2 2 0,3 7 0 16,2 1 0-16,-1 4 0 0,-2 0-1 15,-3 0 0-15,-6-2-1 0,-7 0-1 16,-2-2 0-16,-11-1-2 0,-2-5-3 0,-5-2-6 16,-4-2-5-16,-3-2-8 0,1-7-14 15,-3 0-15-15,1-7-92 0,-2-5-101 16,4-6-240-16</inkml:trace>
  <inkml:trace contextRef="#ctx0" brushRef="#br0" timeOffset="4590.06">20123 4417 534 0,'0'-8'137'0,"0"2"1"0,0 6-72 0,0-5-24 16,-9 5-12-16,2 0-11 0,1 5-9 15,-2-5-3-15,0 4-1 0,1-4 1 16,1 4-1-16,6-4-1 0,-6 0-2 15,6 0 0-15,0-4-2 0,6-2 0 16,-1-1-1-16,-1-1 1 0,0 1 2 16,-4-1 2-16,5 3 1 0,-5 0 1 0,0 5-1 15,-7 0 0-15,-4 0-4 0,-2 7-6 16,0 1-11-16,-1 1-12 0,0 4-13 16,2 2-13-16,4-3-98 0,8-1-107 15,0-3-245-15</inkml:trace>
  <inkml:trace contextRef="#ctx0" brushRef="#br0" timeOffset="5382.86">20453 4435 602 0,'0'7'137'16,"-5"2"0"-16,-6 3-99 0,-3 1-15 16,-1 4-5-16,-5 1-5 0,-1 3-3 15,-2-3-3-15,1-1 0 0,1 4-1 16,3-5 0-16,1 0-2 0,6-2-3 15,0-4-2-15,11-1-3 0,0-5-2 16,9-4-1-16,6 0 0 0,10-9-2 0,4-4 1 16,10-2 0-16,2-2 3 0,2-2 1 15,-1-2 2-15,-3 4 0 0,-10 5 1 16,-4 1 4-16,-5 5 2 0,-8 3 4 16,-3 3 3-16,-4 5 3 0,-5 3 2 15,0 0 0-15,0 3-1 0,-5 4-3 16,-2 0-2-16,0 0-4 0,1 3-2 15,2-1-3-15,4 1-1 0,0-3-2 0,4-4 0 16,8-3 1-16,6-8-1 16,5 0 1-16,9-8 0 0,3-5 2 0,9-2-1 15,4-3 1-15,-2-2-1 0,5 4-1 16,-9-2 1-16,-2 1 0 0,-9-1 0 16,-9 5 1-16,-3 0 1 0,-7 1 1 15,-5 1 1-15,-7 0 1 0,0 0 0 16,0 0-1-16,-5 0 0 0,-2-2-2 0,0 4-1 15,-6-1-1-15,0 3 0 0,0-1-1 16,-7 5-1-16,4 3 0 0,-4 0 0 16,0 0 0-16,0 11 0 0,-3 1-1 15,0 5 1-15,3 2 0 0,-3 2 0 16,2 3 0-16,6 0-2 0,1 1-3 16,4-1-2-16,10-3-4 0,0 0-3 15,11-3-2-15,5-5-1 0,10-5 0 0,7-8 3 16,7-3 1-16,3-5 5 0,0-8 2 15,2-4 3-15,-4-1 2 0,-3-2 1 16,-6-2 4-16,-10 1 3 0,-5 0 6 16,-7 7 6-16,-3 2 3 0,-7 3 0 15,0 6-2-15,-8 6-1 0,1 13-3 16,-6 7-6-16,-3 9-6 0,-7 14-3 16,-2 11 0-16,-4 14 0 0,-5 8-4 0,-3 4-3 15,1 5-4-15,-3 2-3 0,0-4-4 16,0 0-1-16,3-6-1 0,5-9 4 15,-1-3 2-15,4-7 4 0,4-7 5 16,3-10 4-16,5-9 5 0,-1-8 5 16,3-11 3-16,6-8 1 0,2-10 3 15,0-11 1-15,6-15 0 0,0-16-2 16,6-17-5-16,7-11-2 0,6-17-1 16,8-10-2-16,13-4-3 0,8 0-3 0,8 9-4 15,4 13-11-15,1 10-12 0,1 11-15 16,1 18-69-16,-8 1-46 0,-2 13-105 15,-7 6-219-15</inkml:trace>
  <inkml:trace contextRef="#ctx0" brushRef="#br0" timeOffset="6749.25">21926 4386 422 0,'-3'-8'99'16,"-2"-7"2"-16,1 2-65 15,1-1-5-15,-4-1 0 0,0 1 0 0,-2 0-1 16,1 3-2-16,-4 3-1 0,0 3-4 16,-2 5-4-16,-3 0-6 0,-3 13-4 15,-1 3-3-15,-4 7-1 0,-5 7-2 0,0 5 0 16,-2 5 0-16,2 0 0 0,0 0 0 15,3-3 0-15,5-1-1 0,5-6-1 16,8-4 0-16,9-4-1 0,2-6-1 16,15-8 1-16,4-8 0 0,8-11 0 15,7-6 0-15,4-5 1 0,2-6 0 16,5-5 0-16,0 2 0 0,-4-1-1 16,-8 3 0-16,-4 6 1 0,-10 2 0 15,-8 3 3-15,-10 6 3 0,-3 4 0 16,-8 8 2-16,1 0-1 0,-6 11 0 0,-1 0 0 15,-5 6-4-15,3 1-1 0,-4 4-2 16,4-2 0-16,0-1-1 0,4-1 0 16,4-3 0-16,3-1-3 0,5 1-1 15,12-6-3-15,2 0-1 0,6-5 0 16,6-4-1-16,8 0 2 0,5-6 1 16,1-2 2-16,6-4 2 0,-4-4 1 0,2-2 1 15,-2-3 1-15,-5-3-1 0,-6-3 0 16,0 2 0-16,-8 0 1 0,-6 1 2 15,-4 3 4-15,-6 1 3 0,-7 4 4 16,-7 4 3-16,-7 2 1 0,-1 6 0 16,-5 4-2-16,-4 4-4 0,1 11-2 15,-4 5-5-15,0 6-2 0,2 4-1 16,-1 2-1-16,5-3-1 0,5 2-1 16,6-4-2-16,5-2-1 0,5-6-3 0,10-2 0 15,5-9 0-15,8-2 1 0,4-6 0 16,4-10 2-16,6-1 2 0,0-5 2 15,4-5 0-15,1-2 0 0,-6 1 0 16,-3 2 1-16,-7 4 3 0,-8-1 3 16,-5 6 2-16,-13 8 1 0,0 7 1 15,-12 8-1-15,-4 8 0 0,-5 8-2 16,-3 8-5-16,-3 10-1 0,-2 7-1 0,2 8 0 16,3 7-2-16,2 3 0 0,-2 2-2 15,0 2-1-15,2-2 1 0,-4 0-1 16,1-5 0-16,-6-2 1 0,-4-4 1 15,1-7 1-15,0-7 1 0,0-9 1 16,2-7 0-16,1-9 1 0,4-11 1 16,2-7 1-16,3-5 1 0,-3-9 1 15,5-9 0-15,5-11-1 0,2-12 0 16,7-8-1-16,6-9-2 0,14-8 0 0,13-4-1 16,12-10-1-16,12-2-1 0,9 1-4 15,8 1-7-15,1 5-11 0,2 5-13 16,-1 8-19-16,-4 11-106 0,-8 8-119 15,-7 6-275-15</inkml:trace>
  <inkml:trace contextRef="#ctx0" brushRef="#br0" timeOffset="8182.49">22468 4620 432 0,'7'-4'92'16,"5"-1"2"-16,3-3-77 0,4-1-3 15,5-1 2-15,2-5 3 0,1 0 2 0,0-1 3 16,2-5 1-16,-3 0-1 0,-1-2-2 16,2-3-3-16,-4-1-4 0,-1 2-5 15,-4 1-2-15,-3 1-3 0,-1 2-1 16,-7 4 1-16,-3 2 0 0,-4 2 2 16,-4 0 1-16,-2 4 1 0,-4 5 0 15,-3 4 0-15,-3 0-1 0,-5 10-2 0,-2 6-2 16,-2 5-1-16,-2 5-1 0,-1 6-1 15,0 1 0-15,3 1-1 0,6-3 0 16,3-4 0-16,6-2 0 0,4-4 0 16,9-3 0-16,7-5-1 0,7-2 1 15,4-6 0-15,6-5 0 0,7 0 0 16,6-10 0-16,5-2 1 0,8-5 1 16,4-3 1-16,-2-2 2 0,1-1 0 15,-1-1 1-15,-3-2 1 0,-12-1 3 0,-4 7 0 16,-9 2 3-16,-5 3 4 0,-9 5 4 15,-6 4 1-15,-3 6-1 0,-4 0-2 16,-8 5-3-16,-2 3-3 0,-9 7-5 16,0 6-5-16,-5 3-2 0,-5 2 0 15,1 3-1-15,-3-2 1 0,4-2-1 16,8-5 0-16,1-4-1 0,9-4-3 16,2-3-1-16,7-6-1 0,10-3 0 0,6 0-1 15,5-9 0-15,5-4 0 0,6-2 3 16,2-6 0-16,5-2 1 0,0-1 1 15,-2 2 1-15,-3 0-1 0,-1 4 2 16,-3 4-1-16,-7 4 0 0,-2 5 0 16,-6 5 0-16,-8 0 0 0,-1 6 0 15,-6 6 0-15,-3 0 1 0,-2 2 0 0,-5 5 0 16,2-1 1-16,1 1 0 0,0-3-1 16,2 1 1-16,5-6-1 0,5 1-1 15,4-5 0-15,10-3 1 0,7-4 0 16,6 0-1-16,7-8 1 0,4-4-1 15,4-2 1-15,2-6 0 0,4-2 0 16,1 0-1-16,2-2 0 0,-2 2 0 16,-3 4 1-16,-2 1-1 0,-8 4 1 15,-8 4 0-15,-8 2 0 0,-10 2 1 16,-3 5 0-16,-5-4 1 0,-5 4 1 0,-2 0 0 16,0 0 0-16,-3 4 1 0,-2-4-1 15,-1 7 0-15,-2-5-1 0,0 2-1 16,0 0 0-16,-1-4 0 0,2 4 0 15,-1-4 1-15,2 0-1 0,-2 0 0 16,-1 0 0-16,0 0 0 0,-1 0-1 16,-2-4 0-16,-4 4 0 0,-3 0-1 0,2 6 1 15,-7-3 0-15,2 4-1 0,-3 3 1 16,-2 2-1-16,8 1 1 0,-1 5 0 16,3-2-1-16,5 6 1 0,1-4-1 15,7-1 0-15,4 1-1 0,4-3 0 16,4-2-2-16,9-4 1 0,2 0 0 15,10-3 1-15,6-6-1 0,8 0 1 16,4 0 1-16,1-3 1 0,3-5-1 0,-3-2 1 16,-2 1-1-16,-7-4 1 0,-6 3 0 15,-8-1 3-15,-6 4 4 0,-5 0 6 16,-7 2 6-16,-5 2 1 0,-2 3 2 16,0 0-2-16,-2 0-1 0,-3 5-5 15,-2 2-6-15,-3 2-5 0,-1 2-2 16,0 4-1-16,0 0-1 0,0 1-5 15,4 2-6-15,-1-4-10 0,8 0-12 0,-4-1-11 16,4-4-13-16,0-2-13 0,12-3-99 16,-3-4-108-16,8 0-250 0</inkml:trace>
  <inkml:trace contextRef="#ctx0" brushRef="#br0" timeOffset="8418.91">24503 4189 642 0,'-23'-4'143'0,"-4"4"1"0,3 0-107 16,0 10-20-16,3-2-4 0,3 2-2 15,4 0-3-15,1-1-4 0,7 0 1 16,6-4-1-16,0 0 1 0,11-5 0 16,-1 0-2-16,10 0 0 0,-1-5-1 15,1-1 1-15,-1-2 2 0,0-1 3 0,-6-1 3 16,-4-1 2-16,-4 1 0 0,-5 2 1 15,0 0-1-15,-5 2-3 0,-1 2-7 16,-2 4-14-16,1 0-13 0,-1 0-13 16,1 10-17-16,-4 0-110 0,2 5-121 15,-2 0-279-15</inkml:trace>
  <inkml:trace contextRef="#ctx0" brushRef="#br0" timeOffset="8916.39">24542 4528 584 0,'3'-5'122'0,"7"1"1"16,4-1-103-16,2-2-5 0,2-3 3 15,2-2 2-15,-5-3 3 0,5 0 1 16,-2-2 0-16,-3 0-2 0,-2 0-4 16,1 1-2-16,-4 2 0 0,-3 3-1 15,-5 3-1-15,-2 1-1 0,-2 3-1 0,-8 4-2 16,1 0-1-16,-6 9-4 0,-4 2-1 15,-5 7-1-15,-2 3-1 0,-1 2-1 16,1 2 1-16,6 0-2 0,0-2 1 16,10 0-1-16,0-4-1 0,10 0-2 15,6-3 0-15,8-3 0 0,3-2-1 16,5-4 0-16,5-7-2 0,6 0 1 16,4-10 0-16,4-3-1 0,4-5 1 15,3-5-1-15,5 0 1 0,-1 0 0 0,-4 1 2 16,-5 2 0-16,-7 3 1 0,-6 4 1 15,-13 3 0-15,-4 5 0 0,-6 5 2 16,0 4-1-16,-7 3 2 0,4 6 0 16,-4 1 0-16,0 3 1 0,-6 3 1 0,0 2 0 15,0 1 0-15,-1 0 2 16,-2 0 0-16,-2-2 0 0,2-1 2 16,-2-2-1-16,-3-1 1 0,2-4-1 0,-4-3-2 15,0-4 1-15,-1-1-2 0,-6-5-1 16,3 0-3-16,0-5-6 0,1-1-10 15,2-2-14-15,0 1-10 0,1 0-17 16,5 1-108-16,-1 1-118 0,8 5-272 16</inkml:trace>
  <inkml:trace contextRef="#ctx0" brushRef="#br0" timeOffset="10149.28">21869 4463 208 0,'0'0'73'0,"0"0"5"0,-5 0-16 16,5 0-6-16,-6 0-11 0,6 0-13 16,0 0-11-16,0 4-5 0,-2-4-4 15,2 6-3-15,0-3-1 0,0-3-2 16,0 0 0-16,2 6-1 0,-2-6 2 0,0 0 0 16,0 0 0-16,0 0 1 0,4 0 0 15,-4 0 1-15,7 0-1 0,-3-4 0 16,3-1-2-16,-2 5 1 0,1-6 1 15,1 6 0-15,-2-4 1 0,-2 4 1 16,-3 0 1-16,0 0 1 0,5 0 1 16,-5 0 0-16,0 0-1 0,0 0-2 15,0 0-1-15,0 0-2 0,0 0-2 16,0 0-2-16,3 0 0 0,1 0-1 0,4-4 0 16,2-3 0-16,4-3-1 0,1 6 1 15,-3-5 0-15,-2 1 0 0,-5 1 0 16,-5 3 0-16,-5 4 0 0,-9 7 0 15,-11 1-1-15,-2 8-3 0,-4 2-8 16,-4 5-12-16,-1 2-103 0,6 2-100 16,0-1-258-16</inkml:trace>
  <inkml:trace contextRef="#ctx0" brushRef="#br0" timeOffset="17497.09">15426 5264 340 0,'-6'0'79'0,"0"0"0"0,-3 0-50 16,4 0-12-16,-1 0 0 0,-1 0 1 16,0 3 2-16,1-3 0 0,2 0 1 15,-1 6 1-15,0-6-3 0,2 5-4 16,0-2-3-16,-1 1-3 0,-1 0-3 0,0 5-1 15,2 2 0-15,-3 2 2 0,-1 4 2 16,-3 5 4-16,1 3 2 0,-2 6 2 16,-2 4 1-16,-4 1-1 0,-1 4-3 15,-1 5-3-15,0-2-2 0,-1-2-4 16,3 0-1-16,-2-3-2 0,6-2 0 16,1-8 0-16,4-6 0 0,3-8 0 15,1-1 1-15,4-6 0 0,-3-7 0 0,3-7 1 16,0-6-1-16,7-6 0 15,1-10 0-15,8-10-1 0,1-6-1 0,6-5-1 16,3-3-1-16,5-5-1 0,2-1 1 16,0 3-1-16,0 5 0 0,2 4 1 15,-1 3 1-15,0 7 1 0,-3 11 1 16,-2 6 1-16,-3 9 0 0,-4 5-1 16,-4 6 1-16,-2 8 0 0,-4 2-1 15,-1 3-1-15,-4 5 1 0,-2 2-1 16,-5 5 1-16,-3 1 0 0,-5 0 0 0,-4 6 0 15,0 1 0-15,-5-3-1 0,-2-2 1 16,-4-4-1-16,-1-3 0 0,-2-3 0 16,-1-2-1-16,-2-4 1 0,-1-4 0 15,0-1 0-15,6-1 0 0,1-1 0 16,4-5 0-16,3 0 0 0,2 0-1 16,4-6-1-16,6 1-1 0,4 3-4 15,0-7-4-15,0 2-8 0,10 0-9 0,2 0-15 16,0-2-92-16,4-4-99 0,-2 3-238 15</inkml:trace>
  <inkml:trace contextRef="#ctx0" brushRef="#br0" timeOffset="18329.5">15470 5659 358 0,'0'0'87'0,"6"0"4"0,-2 0-54 15,2 0-4-15,0 0-4 0,-1 0-3 16,4 0-3-16,0-6-2 0,1 0-3 16,2-2-3-16,0-2-3 0,5-2-3 0,-1 1-2 15,3-3-3-15,4-2-1 0,2 0-1 16,3 2 0-16,3-4 0 0,4-1 0 16,-1-4-1-16,6-2 1 0,-1-1 0 15,-3-5-1-15,-3-1 0 0,-3 0 0 16,-7 3 0-16,-5 6 0 0,-6 2 1 15,-6 5 0-15,-6 1 2 0,-5 7 1 0,-3-3 0 16,-8 4 1-16,-1 2 1 0,-8 5 0 16,-2 0 0-16,-5 9 1 0,1 3 0 15,-1 4 0-15,-1 6 1 0,-1 7 0 16,2 7 1-16,2 4 0 0,3 5-1 16,0 7 0-16,1 5-1 0,6 4-2 15,3-5 0-15,1-1-1 0,3-3-1 16,6-3 0-16,7-9 0 0,0-9 1 15,0-6-1-15,10-4 1 0,4-9-1 0,5-8 0 16,5-4 0-16,5-12-1 0,3 1-1 16,5-6-5-16,-1-6-6 0,1-2-7 15,0 3-9-15,-2 0-10 0,-4 0-11 16,-1-3-37-16,-4 1-53 0,-6 3-85 16,2 2-189-16</inkml:trace>
  <inkml:trace contextRef="#ctx0" brushRef="#br0" timeOffset="19832.49">16219 5754 418 0,'2'-4'107'0,"3"4"2"0,-3-6-43 16,-2 0-35-16,6 0-4 0,-1-3-3 15,-1-1-3-15,-4-3-1 0,4-2-1 16,-4 0 1-16,-4-2-3 0,-3 3-2 15,-2-1-3-15,-4 5-2 0,-2 2 0 16,-3 8 0-16,-2 0-1 0,0 4-1 16,-1 6 0-16,-3 6 0 0,3 4-2 15,1-1 0-15,0 3-3 0,1-1 0 16,5 0-2-16,2 0 0 0,7-3-1 0,5-1 0 16,0-3-1-16,11-1 0 0,2-7 0 15,6-6 0-15,2-6 0 0,5-7 1 16,6-5 0-16,-1-8 0 0,5 0 1 15,-3-2-1-15,0 5 1 0,-2 1-1 16,-8 3 1-16,-4 3 2 0,-6 8 7 16,-7 2 4-16,-6 2 2 0,0 4 0 0,-10 6 1 15,0 6-1-15,-3 5-3 0,-3 2-6 16,0 2-4-16,3 2-1 0,2 1-2 16,2 1 1-16,6-4-1 0,3-4-1 15,0-1-1-15,9-1 0 0,5-4-1 16,5-5 0-16,1-6-2 0,9-10 0 15,4-4-1-15,4-8 1 0,8-6 0 16,1-10-1-16,2-6-2 0,5-3-1 16,0 0-1-16,6-4-1 0,-1-10 0 15,-2 6 1-15,1 5 1 0,-9 3 3 0,-1 8 2 16,-10 3 2-16,-9 10 1 0,-7 11 1 16,-8 6 3-16,-3 6 1 0,-10 6 2 15,0 5 1-15,-5 6 0 0,-3 12 1 16,-5 8-1-16,-6 7-1 0,-1 3-2 15,-4 4-1-15,-3 6-1 0,-1 1-1 16,-3-1 0-16,3-4 0 0,1-1 0 16,1-1-1-16,1-7 0 0,9-5 1 15,-1-10-1-15,6-8 0 0,4-4 0 0,3-9 0 16,4-5-1-16,-6 0-1 0,6-12 1 16,0-1-1-16,6-4 0 0,-2-2 1 15,0-1 0-15,3-5 0 0,0 1 0 16,5 0 0-16,1 3 0 0,4-1-1 15,4 0-1-15,6-3-1 0,7 3 1 16,2 0-1-16,6-2 0 0,0-1 0 0,3-4 2 16,1-1 0-16,1-1 1 0,0-3 0 15,4-3 0-15,-3 3 1 0,-1 3 0 16,-3 2 0-16,-5 6 0 0,-9 2 0 16,-11 10-1-16,-5 3 1 0,-10 8 1 15,-4 0 0-15,-13 0 2 0,-5 11 0 16,-2 0 2-16,-3 7 1 0,-3 3 0 15,-3 0 2-15,5 6-2 0,1-5 1 0,7 0-1 16,-2-1 0-16,9-2 0 0,3-4 0 16,1 1-1-16,2-1 0 0,3 5-1 15,-10 2 0-15,3 6 0 0,-5 5-2 16,2 5 1-16,-7 1-1 0,4 4-1 16,-4 1 0-16,4-3 0 0,2-5 0 15,-1-4-1-15,5-8 0 0,4-5 0 16,-2-5 1-16,5-7-1 0,0-2 1 0,-5-5-1 15,5 0 1-15,0-9 0 0,0-1 0 16,0-3 0-16,5-3 0 0,-5-5 0 16,0 0 1-16,5 2-1 0,-5 5 0 15,0 1 1-15,0 4-1 0,-5 5 1 16,5 4 0-16,-5 0-1 0,5 0 0 16,0 0-2-16,0-5-1 0,0 5 0 15,5 0 0-15,2 0-1 0,1-5 0 16,4-3 0-16,2-2 0 0,6-3 2 0,5 2-1 15,0-4 0-15,4 2 2 0,3-2-1 16,0 3 0-16,-3 1 1 0,2 2 0 16,-5 0 0-16,-3 2 1 0,-4 1-1 15,-6 1 1-15,-5 2 0 0,-2 3 3 16,0-4 1-16,-6 4 3 0,0 0 2 16,0 0 0-16,-6 0 0 0,4 0-1 15,-4 0-1-15,-1 0-1 0,-1 5-3 0,-3-5-2 16,1 7 0-16,1-3-1 0,2-1-1 15,0 1 0-15,7 1 0 0,-2-5-2 16,2 6 1-16,3-2 0 0,3-1-1 16,1 1 2-16,0 0-1 0,-1 3 1 15,4 0 0-15,-2 7 0 0,-2 2 1 16,1 1-1-16,-1 4 0 0,-3 4 0 16,3 1-1-16,0 1 1 0,0-2-1 15,0-1 1-15,-3 1-1 0,2-3 1 0,1-4 0 16,-6-4 2-16,0-3 0 0,-7-3 0 15,0-1 0-15,-6-4 0 0,-5 1 1 16,-2-4-1-16,-5 3 0 0,-3-3-3 16,0 0-1-16,-2-8-5 0,3 0-4 15,6 2-6-15,2-1-10 0,5 0-10 0,8 1-7 16,6 1-10-16,0 5-9 0,11-4-95 16,5 1-103-16,7-4-243 0</inkml:trace>
  <inkml:trace contextRef="#ctx0" brushRef="#br0" timeOffset="20145.59">17774 5889 501 0,'-6'3'124'15,"1"1"4"-15,3 1-77 0,-3-2-9 16,5-3-1-16,-2 5-7 0,2-5-8 15,-6 4-5-15,6-4-4 0,0 0-4 16,0-7-4-16,6 1-4 0,-4-1-2 16,3 2-1-16,0-4 1 0,0 2 4 0,-1 1 2 15,0 1 4-15,-4 5 2 0,4 0 3 16,-4 0 2-16,0 11-1 0,-3-2 0 16,-3 6-4-16,-1 5-4 0,-4 3-1 15,-5 4-3-15,-5 1-4 0,4 1-8 16,-3 1-8-16,1-2-15 0,2-3-12 15,1-2-20-15,2-4-110 0,8 0-123 16,4-5-284-16</inkml:trace>
  <inkml:trace contextRef="#ctx0" brushRef="#br0" timeOffset="21563.8">16902 5711 319 0,'-4'-5'80'0,"0"-3"3"15,4 2-45-15,-5-1-8 0,0 3-5 16,5 0-4-16,-5 4-2 0,5-5-3 16,-5 5 0-16,-1-4-2 0,6 4-1 15,-6-5-1-15,6 5-2 0,-6-4-1 16,6 4 0-16,-5-6-1 0,1 6 0 15,-3-5-1-15,-4 5 1 0,2 0-1 0,-4 0 0 16,-5 0 0-16,5 0-1 0,-3 0-1 16,-1 6 1-16,-2-1-1 0,1-1 1 15,1 3 1-15,0 2 2 0,2 1 0 16,1-1 1-16,1 2 0 0,3-3 0 16,2-2 0-16,2-1-2 0,3-1-1 15,3-4-2-15,-5 3-2 0,5-3 0 16,0 0-2-16,10 0 0 0,-6 0 0 15,6-4-1-15,3-3 1 0,3-1-1 0,3-3-4 16,6 1-8-16,2 0-9 0,5 0-12 16,1 1-95-16,0 4-98 0,-4 5-239 15</inkml:trace>
  <inkml:trace contextRef="#ctx0" brushRef="#br0" timeOffset="21928.14">17027 5784 362 0,'0'0'78'0,"0"0"2"16,5 0-60-16,-5 0-6 0,4 0 2 0,-4 2 5 15,4-2 5-15,-4 0 4 0,0 0 4 16,0 0 0-16,-4 0-1 0,4 0-4 16,-4 0-4-16,-1 0-4 0,3 0-4 15,-3 0-6-15,0 0-2 0,-3 5-1 16,1-5-2-16,0 0 0 0,-2 0 0 0,0 0-1 16,2 0 1-16,1 4 1 15,3-4 0-15,3 0 1 0,-5 0 0 0,5 0 1 16,0 0-2-16,0 0-1 0,0 0-1 15,6 0-2-15,1 0 0 0,0 0-1 16,7-4 0-16,3-1-1 0,0 1-6 16,6-3-8-16,-1-1-15 0,3 1-82 15,2 0-28-15,-1-1-97 0,-3 1-201 16</inkml:trace>
  <inkml:trace contextRef="#ctx0" brushRef="#br0" timeOffset="24012.65">18064 5545 211 0,'0'0'64'16,"0"0"8"-16,0 0-20 0,0 0-9 16,0 0-1-16,0-4 1 0,0 4-4 15,0 0-7-15,0 0-5 0,0 0-3 16,0 0-4-16,0 0-3 0,0 0-2 16,-4 5-1-16,4-1-1 0,0 5 1 15,0 4 1-15,0 0 0 0,0 3 0 16,0 2-1-16,-3 2-2 0,3 0-1 0,0-2-2 15,0-1-2-15,5-1-2 0,0-3 0 16,0-2-2-16,1-6 0 0,2-5 0 16,6 0 0-16,0-11-1 0,5-6 1 15,4-2-1-15,1-2-1 0,7-5 1 16,5-2-1-16,2-3 0 0,3 4-1 0,4-6 0 16,-2-1-1-16,-2-5 0 0,-1-1 0 15,-6 3 0-15,-3-3 0 0,-3 5 0 16,-6 1 0-16,-2 3 1 0,-3 9 0 15,-5 3 1-15,-2 5 0 0,-2 4 3 16,-4 3 1-16,-4 7 1 0,4 0 0 16,-4 0 2-16,0 10-1 0,-11 5-1 15,6 1 0-15,-5 7-1 0,-2 8-1 16,-2 5 0-16,0 4-1 0,-2-1 0 16,1 0 0-16,1 1-1 0,2-5 0 15,0-1-1-15,3-7 0 0,1-3-1 0,2-5 1 16,2-4-1-16,0-2 0 0,4-4 1 15,0-3-2-15,4-6 1 0,-4 4-1 16,5-4 1-16,-2 0 0 0,1-7 0 16,-4 3 1-16,6-1-1 0,-6-1 2 15,5-1-1-15,-1 1 0 0,0 0 1 16,-4 1-1-16,0 1 0 0,2 4 1 16,-2-7-1-16,0 7 0 0,0-3 0 0,-2 3-1 15,2 0 0-15,0 0 0 0,0 0 0 16,-4 0-1-16,4 0 1 0,0 0 0 15,0 0 0-15,0 0 0 0,-4 0 0 16,4 0 1-16,0 0-1 0,0 0 1 16,-5 0-1-16,5 0 1 0,0 0-1 15,0 0 0-15,0 0 0 0,0-4 0 0,0 4-1 16,0 0 1-16,0 0 0 0,0 0-1 16,0 0 1-16,0 0-1 0,0 0 1 15,0 0 0-15,0 0 1 0,0 0-1 16,0 0 1-16,0 0-1 0,0 0 1 15,0 0-1-15,0 0 1 0,0-3-1 16,-3 3 1-16,3 0-1 0,0 0 0 0,0-5 0 16,0 5 0-16,-3 0 0 15,3 0-1-15,0 0 1 0,0 0-1 0,0 0 1 16,0 0-1-16,0 0 1 0,0 0-1 16,0 0 1-16,0 0-1 0,0 0 1 15,0 0 0-15,0 0 0 0,-4 0 0 16,1 0 0-16,3 0 0 0,-5 0 0 15,5 5 0-15,0-5-1 0,0 0 1 16,0 0-1-16,0 0 0 0,0 3 1 16,0 1-1-16,-3-1 0 0,0 1 1 0,3 3 0 15,-4 0 0-15,0 2 0 0,0-1 0 16,1 0 0-16,3 1 0 0,-4-1 0 16,4 0 0-16,0-2 0 0,-4-1-1 15,4 0 0-15,0-5 0 0,7 0-1 16,0 0 1-16,-1-5-1 0,3 0 1 15,2-3 0-15,-1-1 0 0,2-2 1 0,-4-1 0 16,1-1 0-16,-3 1-1 0,-1 0-1 16,-1 0 1-16,-4 1-1 0,0 0 0 15,-4 1 0-15,-1 1 0 0,-3 1 1 16,1 4-1-16,-1 0 0 0,-2 4 1 16,-1 0 0-16,-4 0 1 0,-2 8 1 15,1 0 0-15,1 1 2 0,-2 3-1 16,3 1 1-16,2 3 0 0,4 3 0 0,2 0-1 15,1 3-1-15,5 1 1 0,0-3-1 16,8 1 0-16,3-4 0 0,3-6-1 16,4 0 1-16,2-6-1 0,2-5 1 15,4 0-1-15,-1-8 1 0,-4-4-1 16,4-1 1-16,-4-1-1 0,-2-4 0 16,-2 0 0-16,-1 0-1 0,-2 2 0 15,-5 0 0-15,-5 2 1 0,-4 1 0 16,-4-2 0-16,-4 3 0 0,-6 0 1 0,-1 2-1 15,-5 3-1-15,-2 2 1 0,-6 5 1 16,-1 0 1-16,-4 6 1 0,0 4 1 16,-3 4 0-16,1 2 0 0,2 4 0 15,6 1-1-15,5 7 0 0,5-3-2 16,6 0-1-16,8-2-1 0,8-3-2 16,9-4-2-16,7-7-5 0,6-4-7 0,6-5-13 15,8-5 70-15,-4-9-179 0,6-4-114 16,-4 0-306-16</inkml:trace>
  <inkml:trace contextRef="#ctx0" brushRef="#br0" timeOffset="25196.79">18904 5522 479 0,'-7'0'105'16,"-3"7"2"-16,0 2-81 0,-3 2-6 16,-3 4 1-16,0 1-1 0,-4 1 0 15,3 0-2-15,0 3 0 0,1-4-2 16,3-5-4-16,3 0-5 0,4-2-2 15,6-5-4-15,0-4 0 0,4-4-1 16,5-3-1-16,4-6 0 0,7-5 0 16,3-3-1-16,1-6 1 0,7-2 0 0,-1-3-1 15,1-3 0-15,-2 4 1 0,-5 7 0 16,-2 2 1-16,-1 4 2 0,-5 8 0 16,-1 5 1-16,0 5 0 0,-2 5 1 15,3 1 0-15,2 4-1 0,0 1 0 16,2 0 0-16,1-1 0 0,4-2-2 15,-1-1 1-15,2 0-1 0,-1-4 0 16,1-3-1-16,0 0 1 0,-1 0-1 16,-4-4 0-16,-5-3 0 0,0 3 0 0,-8-3 1 15,-3 3 1-15,-5-2 0 0,-5 0 1 16,1 1 2-16,-3-1 1 0,-2 1 1 16,-4 2 0-16,3-1 0 0,-3 4-1 15,2 0-1-15,4 0-1 0,-5 0-2 16,7 0-1-16,2 0 0 0,3 4-1 15,-5-4 0-15,5 0 0 0,0 0 0 16,0 0 1-16,0 0-1 0,0 0 0 0,0 0 1 16,-3 0-1-16,3 0 1 0,-4 0 0 15,4-4-1-15,-8 1 0 0,0 3 0 16,-3 0-1-16,-5 4 0 0,0 6 1 16,-5 5-1-16,-1 6 0 0,1 4 1 15,-2 0 0-15,4 0 0 0,5 0 0 16,4-3-1-16,3-1-2 0,7-6-1 15,7-2-1-15,4-5 0 0,8-8-1 0,1 0 1 16,7-5 0-16,3-5 2 0,3-1 1 16,2-4 2-16,1-1 0 0,-1 0 0 15,-3-1 0-15,-4 3 0 0,-4-1 1 16,-6 2 1-16,-5 4 1 0,-6 4 2 16,-7 5 0-16,0 6 0 0,-11 8 0 15,-1 8 0-15,-3 10-1 0,-1 9-2 0,-4 11-1 16,-3 6 0-16,3 7-1 15,-3 1-2-15,3 2-3 0,-9 0-3 0,3 1-1 16,0-6 0-16,-1 1-1 0,-1-4 0 16,-1 1 3-16,2-6 2 0,2-5 3 15,2-12 1-15,-1-4 1 0,2-12 1 16,0-6 0-16,1-9 1 0,3-7 0 16,-1-11 1-16,6-9 0 0,3-12 0 15,4-6 0-15,6-18 0 0,12-7-1 16,4-7 1-16,10-6-1 0,7-3 1 0,8 2 1 15,8-4-1-15,11 8 1 0,5 5 0 16,3 5-1-16,4 7-6 0,-3 8-11 16,-3 8-18-16,-4 8-103 0,-8-2-107 15,-11 7-271-15</inkml:trace>
  <inkml:trace contextRef="#ctx0" brushRef="#br0" timeOffset="26129.91">19682 5448 500 0,'0'-9'111'0,"0"-1"2"0,0 3-85 15,6 1-4-15,-6 0 1 0,0 6-3 16,4-7-1-16,-4 7-2 0,0 0 1 0,0 8 0 16,0 2-4-16,0 1-2 0,0 4-2 15,0 3 0-15,-7 1 0 0,3 1-2 16,1-1-3-16,3-3-1 0,0-1-2 16,0-2-2-16,3-2-1 0,10-7-1 15,1-4-1-15,6 0 0 0,7-3 0 16,4-7-2-16,6 0 1 0,5-6 0 15,-1-2-1-15,0-2 1 0,0-3 1 16,-5-2 0-16,-5 2 1 0,-8 0 1 0,-8 3 3 16,-4 5 6-16,-4 3 5 0,-7 5 4 15,0 7 0-15,-5 0 0 0,0 0-1 16,-3 12-2-16,-2 3-7 0,-3 1-5 16,-3 5-3-16,1 0-1 0,2 3 0 15,5-2-1-15,1-1-2 0,7-4-3 16,0-4-3-16,12 0-1 0,3-6-2 15,2-3-1-15,6-4-1 0,5-6 2 0,0-4 1 16,1-2 2-16,2-6 3 0,-2 4 1 16,-1-3 1-16,-4 2 1 0,-3 1 2 15,4 2 1-15,-10 2 2 0,-1 3 2 16,-2 1 0-16,-3 2 0 0,1 4 2 16,-3 5 0-16,-2 4-1 0,0 4 0 15,0 3-1-15,2 4-1 0,-2 3 1 16,0 2-1-16,-5 5-1 0,0-3-1 15,0 1 1-15,0 3-1 0,-6-3 0 0,-1-3 0 16,-4-5 2-16,2-3 0 0,-4-3 2 16,-5-4-1-16,-1-6 1 0,-1-4 0 15,-2 0-1-15,-3 0 0 0,5 0-2 16,-1-6 1-16,0 6-2 0,2 0 0 16,5-4-3-16,2 4-7 0,3-6-11 15,0 6-10-15,9 0-17 0,0-5-78 16,11-2-32-16,0 3-98 0,5-6-196 0</inkml:trace>
  <inkml:trace contextRef="#ctx0" brushRef="#br0" timeOffset="27696.73">20933 5650 461 0,'-7'0'106'0,"5"0"1"0,2 0-79 15,0 0-7-15,0 0-5 0,7-5-2 16,0 1-2-16,4-3-1 0,4-2 1 15,0-2 1-15,8-2 1 0,-1-2-1 0,-2-1-3 16,4 0 0-16,-4 0-2 0,-5 1 0 16,-2-2-1-16,-5 3-1 0,-3 0 0 15,-5 2 1-15,0-1-1 0,-6 2 1 16,0 1-1-16,-2 3 1 0,-4 3 0 16,-1 4-1-16,-2 0 1 0,-3 4 1 15,-2 5-1-15,-6 5 1 0,3 5-2 16,-2 2 0-16,0 4-1 0,2 1-1 15,0 4-2-15,10-1-1 0,6 0 0 16,0-2-1-16,13 0-1 0,1-7 0 0,6-5 0 16,11-5 0-16,4-7 1 0,4-8 0 15,4-8 0-15,3-6 1 0,7-7-1 16,-1-5 1-16,2-1 0 0,0-4 0 16,6-3 0-16,0-5-2 0,0-4-2 15,-2 3 0-15,-3-4-2 0,-4-2 0 16,-8 1 0-16,-2 6 0 0,-8 4 1 0,-2 7 2 15,-8 2 1-15,-3 8 2 0,-3 6 1 16,-2 2 2-16,-3 5 1 0,-5 4 1 16,0 0-1-16,0 6-1 0,0 0-1 15,0 7 1-15,-5 6-1 0,-4 10 0 16,-3 8-1-16,-4 8 1 0,-3 13 0 16,-3 8 0-16,-5 3 0 0,-1-1-1 15,0-3-1-15,-2-5 0 0,2-2 0 0,1-11 0 16,1-10 0-16,2-5 0 0,9-5 0 15,1-7 1-15,3-4 0 0,4-5 0 16,0-5-1-16,2-4 1 0,5-5 0 16,-2-4-1-16,2-1 0 0,0-5 0 15,0 2 1-15,0-1 0 0,0 2-1 16,0 3 1-16,0 0-2 0,0 4 1 16,8 1-2-16,2 2 0 0,0 1 0 0,9 0-1 15,1 0 0-15,11 2 0 16,3-1-1-16,0 0 1 0,7-1 0 0,2 0 0 15,3 0 1-15,-4-1 0 0,-2 6 0 16,2-6 0-16,-4 6 1 0,-2-3-1 16,-9 3 1-16,-5 0 0 0,-5 0 2 15,-5 0 6-15,-7 0 6 0,-5-4 2 16,0 4 2-16,-5 0 0 0,-4-4 0 0,-2 4-1 16,1-4-6-16,-4 4-5 0,2-4-2 15,-1 4-1-15,1-6-1 0,4 2-1 16,2 4 0-16,-2-4 0 0,2 4-1 15,1-5 0-15,-3 5 0 0,-1 5 0 16,-2-1 0-16,-2 2-1 0,-1 3 2 16,-1 1-1-16,-2 0-1 0,0 3 1 15,2 0 0-15,2 2-1 0,3-1 0 16,0 0-1-16,3 1 1 0,5 1-1 0,2 1 0 16,6-3-1-16,1 1 1 0,6-3-1 15,3-2 1-15,7-3 0 0,3-7 0 16,8 0 1-16,2-6 1 0,1-1 1 15,-2-1-1-15,-2-2 1 0,-6 2 0 16,-4 0-1-16,-10 3-2 0,-3 1-4 16,-5 4-12-16,-5 0-12 0,0 0-15 0,5 0 56 15,-5-6-172-15,0 6-125 16,-4 6-308-16</inkml:trace>
  <inkml:trace contextRef="#ctx0" brushRef="#br0" timeOffset="28079.56">22144 5681 640 0,'-6'0'143'0,"3"0"1"0,-1 0-111 16,4 0-9-16,0 0 1 0,0 0-3 15,0 0-4-15,0 0-4 0,0-4-2 16,0 4-2-16,0 0-4 0,7 0-4 15,-1-5-3-15,0 5 0 0,-2-5 0 16,8 5 2-16,-7-6 0 0,1 6 2 0,-6-2 3 16,6 2 4-16,-6 2 2 0,-4 4 2 15,-2 1-1-15,-3 4 1 0,-1 2-2 16,0 0-3-16,-3 0-4 0,0-1-3 16,4-1-1-16,2-5-3 0,3-2-2 15,4-4-2-15,0 0-1 0,7 0 0 16,3-4 0-16,3-5 0 0,0-4 1 15,0-2 3-15,2 0 2 0,-4 2 1 16,-2-1 1-16,-5 1 2 0,-4 6 0 0,0 7-1 16,-10 0-2-16,0 5-5 0,-3 2-11 15,-1 2-13-15,1 2-13 0,-2 1-15 16,8 0-108-16,7-4-118 0,-4-8-272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1-02-08T14:15:15.245"/>
    </inkml:context>
    <inkml:brush xml:id="br0">
      <inkml:brushProperty name="width" value="0.05292" units="cm"/>
      <inkml:brushProperty name="height" value="0.05292" units="cm"/>
      <inkml:brushProperty name="color" value="#7030A0"/>
    </inkml:brush>
  </inkml:definitions>
  <inkml:trace contextRef="#ctx0" brushRef="#br0">7166 10893 231 0,'-12'-6'56'0,"4"1"1"0,-5-1-34 15,0 6-8-15,5 11-8 0,1 3-9 0,0 6-1 16,7 6-1-16,-6 5 1 0,6 0 1 16,0 3 4-16,0-1 2 0,0-2 4 15,0 2 2-15,0-1 3 0,0 2 1 16,-6 3 2-16,0 7 0 0,0 6 0 15,1 6-2-15,3 2 0 0,2 3-2 16,0-1-1-16,0 0-2 0,0-1-2 16,7-4 0-16,-1-1-2 0,0-1-1 15,2 4-2-15,5-3 0 0,0-4 0 16,7-5-1-16,-2-7-1 0,1-6 1 0,1-8 0 16,-1-6 0-16,2-2 0 0,1-1 1 15,3-1-1-15,0 3 1 0,2-4-1 16,2-1 0-16,6-1 0 0,3-2 1 15,5-4 0-15,0-1 1 0,8-4 0 0,4 0 2 16,4 0 0-16,1 0 0 0,0 0 0 16,4 3 0-16,2-3-1 0,3 7-1 15,1 0 0-15,2 0-2 0,2 1 0 16,4 0 0-16,-1-8 0 0,2 3-1 16,-1-3 1-16,2-8-1 0,-6 2 0 15,4-2 1-15,-2-2-1 0,0 1 1 16,-3-2-1-16,1 2 0 0,-5 0 1 15,0 3-1-15,-3-1 1 0,0 1-1 16,-6 6 1-16,-1-5-1 0,2 5 1 16,-2 0-1-16,0 5 1 0,0-5-1 0,-1 6 0 15,-3 0 0-15,-2-2 0 0,0-4 0 16,0-8 0-16,-2 0 0 0,1 0 1 16,-2-3-1-16,-4-2 0 0,1 1 0 15,-3 4 0-15,-5 0 1 0,-4 0-1 16,-3 1 0-16,-6 1 0 0,0-1 0 15,-3 1 0-15,0-1 0 0,-4 1 0 0,1 1 0 16,-5-2 0-16,-1 1 0 0,-2-1 0 16,-3-1 0-16,-2 0 1 0,-2-3 0 15,-5-5 1-15,0 0 0 0,-5-6 0 16,-2-2 0-16,-1-2 0 0,-4-3-1 16,2-4-1-16,-1 3 0 0,4-3 0 15,-1-2 0-15,4 1 0 0,-3-3 0 16,5 0 1-16,-3-2 0 0,3-6 0 0,-4-3 0 15,1 0-1-15,0-4 1 0,2 0 0 16,-3 2-1-16,1 2 0 0,3 7-1 16,2 1 1-16,0 4 0 0,0 1-1 15,0-2 1-15,0-4-1 0,2-2 1 16,-2-1 0-16,5-3 0 0,-5 1 0 16,5 3 0-16,-5-1 0 0,3 3 1 15,-3 6-1-15,4 1 1 0,-4 6-1 16,0 2 1-16,-5 0 0 0,5 7-1 0,-7 4 0 15,0 2 0-15,3 3 0 0,1 2 0 16,-2 3-1-16,0 2 1 0,0-2 0 16,0 5 0-16,-2 0 0 0,1 0 0 15,-4-3 0-15,2 3 1 0,-4 0 0 16,3-4 0-16,-5 4 0 0,-3 0 0 16,0 0 0-16,-3 0-1 0,-3 6 1 15,-3-6-1-15,-1 0 0 0,-3 4 0 0,-3-4 1 16,-3 6-1-16,2-6 1 0,-6 4-1 15,5 1 0-15,-4-2 1 16,0-3-1-16,-4 5 0 0,-1-1 0 0,-7 0 0 16,-3 0 0-16,-6 5 0 0,1 2 0 15,-4 0 0-15,-1 0 0 0,-1 0 1 16,0 0-1-16,-2-1 0 0,2 0 0 16,-1 2 1-16,0-1-1 0,-1-4 1 15,2-1-1-15,3-6 0 0,0 4 1 0,-1-4-1 16,-3 0 0-16,1 0 0 0,-1 5 1 15,-1 2-1-15,-3 1 0 0,1 2 0 16,3-1 0-16,-2 1 0 0,0-3 0 16,-1 1 0-16,3 2-1 0,3-2 1 15,-2 0 1-15,0-1-1 0,4-3 0 16,-2 1 1-16,0-2-1 0,-1-3 1 0,3 6 0 16,1 0-1-16,-4-1 1 0,8 4-1 15,-2 1 1-15,-1-2-1 0,-1 3 0 16,8-3 1-16,0-1 0 0,9 1 1 15,0-2 1-15,9-2 1 0,8 2 1 16,5-3 0-16,6-3 0 0,2 0 0 16,2 0-5-16,9 0-6 0,2 0-46 15,2 0-50-15,4 0-77 0,-1-9-187 16</inkml:trace>
  <inkml:trace contextRef="#ctx0" brushRef="#br0" timeOffset="9215.25">7788 13415 180 0,'-26'51'41'0,"1"1"1"16,9-1-30-16,0-1-2 0,6-3-2 15,0-4-1-15,1 0 1 0,2 2 0 16,1 2 3-16,6 5 2 0,0 1 1 0,0 1 1 15,6 2 1-15,0-4 1 0,1 1 0 16,0-3-2-16,0 2-1 0,1 4-1 16,3 3-3-16,1 0 0 0,4-1-2 15,2 2-2-15,3-4-2 0,5-4-2 16,-1-7-1-16,2-9-1 0,0-1 0 16,0-5-1-16,5-2 0 0,2-6 0 15,1-1 1-15,5 3 0 0,3 0 1 0,4 0 1 16,1 4 0-16,3 0 0 0,-3 1 1 15,2 0-1-15,0-1-1 0,-4-4 2 16,0-2-2-16,-6-2 1 0,-1 0 0 16,-2-4-1-16,0 0 0 0,-1 2 0 15,3-3-1-15,0-1 0 0,2-2 0 16,2-2 1-16,2-3 0 0,2-2-1 16,-1-5 1-16,4 3 1 0,1 2 1 0,7-5-2 15,1 0 1-15,0 0 0 16,2 0 2-16,1 0-1 0,3-13-1 0,-1 2 1 15,-4-4 0-15,-7-2 0 0,3-2 0 16,-5-1 0-16,-3 1-1 0,-4 6-1 16,0-4 1-16,-4 4-1 0,-1-3 0 15,-3-2 0-15,2-2 0 0,0-7 1 0,-1-2 2 16,2-3 1-16,-1-5 3 16,2 0 1-16,0 2 1 0,-6 0 1 0,-1 3 0 15,-1-1-1-15,-4 3-1 0,-4-1 0 16,-5 1-2-16,-3-5 1 0,-4-6 0 15,0-4 2-15,-5-2 0 0,-4-5-1 16,1 3-1-16,-4-3 0 0,0 4-3 16,0 5-1-16,0 3-1 0,0 3-1 15,-4 5-1-15,2-4 0 0,-4-2 0 16,-2-1-1-16,-3-3 1 0,-2-4-1 16,-2-3 1-16,-4-5-1 0,0 0 0 0,-4 1 0 15,-3-5-1-15,-5-8 1 0,-2 0-1 16,-6-2 0-16,-1 6 1 0,-6 0-1 15,3 4 0-15,-7 6 1 0,0 11-1 16,0 9-1-16,-2 7 1 0,-2 4-1 16,-6 2 0-16,-5 4 0 0,0 2 0 0,-2 1 0 15,-3-1 1-15,-6 0 0 0,-4-6 0 16,-5 4 1-16,-1 2-1 0,-4 4 1 16,-6 9-1-16,-8 0 1 0,2 16-1 15,0 5 1-15,-2 2-1 0,0 5 0 16,-1 3 0-16,3 1-2 0,6-1-1 15,4 0-4-15,-1 6-6 0,9 6-11 0,4 1-77 16,9 6-80-16,11 3-196 16</inkml:trace>
  <inkml:trace contextRef="#ctx0" brushRef="#br0" timeOffset="98822.4">21369 12689 336 0,'44'0'81'0,"3"0"2"0,3-8-48 15,7 2-12-15,9 0-8 0,9 3-5 16,9-2-2-16,7-1-1 0,5-1-1 16,3 3 1-16,3-1 0 0,1 0 0 15,-8-2 3-15,-8-5 0 0,-7-1 2 16,-5-2-1-16,-14-1 0 0,-10 2 0 15,-11-2-1-15,-14 8-3 0,-7 0-1 16,-12 3-1-16,-14 5-2 0,-12 3 0 16,-11 2-1-16,-10 1-1 0,-15 1 1 0,-12 4-1 15,-14 2-1-15,-11 3 1 0,-12-3 0 16,-7 1 0-16,-7-6 0 0,-3 3 0 16,6-6 0-16,1-2 1 0,4-3-1 15,8 0 0-15,9-4-2 0,7 4-2 16,9 0-4-16,5 5-12 0,12 3-86 0,7 0-2 15,14 5-70-15,6-1-144 0</inkml:trace>
  <inkml:trace contextRef="#ctx0" brushRef="#br0" timeOffset="-13170.37">15698 15643 304 0,'0'-12'65'0,"0"-1"0"0,3 1-54 15,-3 4-4-15,0-3-3 0,0 3 3 16,0-5 3-16,-3 2 2 0,3-1 2 15,-6-1 2-15,6 2 1 0,0 0 0 16,0 2-3-16,0 3-3 0,0 3-3 16,0 3-2-16,0-4-2 0,0 4-1 0,0 0 0 15,5 5 1-15,-5 2 1 0,0 2 2 16,3 7 2-16,-3 2 0 0,-5 9 1 16,1 4 0-16,-3 7-2 0,0 6-1 0,1 12 0 15,0 8-1-15,3 12-1 0,-1 8 0 16,-2 13 0-16,6 10 0 0,0 9 0 15,-3 8-1-15,-1 0 1 0,4 5 0 16,0 1 0-16,0-2 0 0,-3-4-1 16,3-6 0-16,3-2-1 0,-3-4 0 15,0-11-2-15,0-5 0 0,6-6 0 16,-2-7 0-16,2-6 0 0,-2-9-1 16,0-10 2-16,2-6-1 0,-1-8 1 15,-1-8 0-15,1-9-1 0,-5-3 1 16,0-5-2-16,5-5-4 0,-5-1-7 15,6-3-19-15,-2-4-79 0,0-6-86 16,1 0-214-16</inkml:trace>
  <inkml:trace contextRef="#ctx0" brushRef="#br0" timeOffset="1669.7">10447 6988 320 0,'2'4'76'0,"4"-4"1"0,-6 0-32 16,5 0-35-16,-5 0 2 0,6 0 2 16,-3 0 1-16,-3-4 1 0,6 0 0 15,-2-3-1-15,-4-3 0 0,3 0-4 16,-3-5-4-16,0 1-2 0,5-1-2 0,-5-4-1 15,0-3 0-15,-5 0-1 0,-1-2 0 16,0 2 0-16,-2-4 0 0,-5-5 0 16,0 1 1-16,-1 1 1 0,-5 0 2 15,-1-1 2-15,0-2 3 0,-1 0 0 16,-5 3 1-16,-1 0-1 0,-6-4-1 16,-2-1-1-16,-3-2-2 0,-2 2-3 15,1 0 0-15,1 0-1 0,2-2 0 16,-1 2 0-16,-1 0-1 0,2 3 1 0,-3-2 0 15,-1 1 0-15,-8 2 1 16,-3 2 0-16,-1 4 0 0,3 1 0 0,-4 1 0 16,1 6 1-16,-2 1-2 0,-1 7 0 15,0 4 0-15,1 4-1 0,-8 0 0 16,-1 4 0-16,3 1-1 0,0 2 1 16,1 0-1-16,3-2 0 0,1 1 1 15,1-1-1-15,0-5 0 0,-4 0 0 0,-2 0 0 16,3-4 0-16,-1 4 0 15,1 5 0-15,0 1-1 0,3 4 0 0,3 4 1 16,-7-1-1-16,0 6 1 0,-3 1-1 16,3 2 1-16,4 2 0 0,-4 5-1 15,1-1 1-15,0 4-1 0,4 0 0 0,-5-1 1 16,-3-1-1-16,2 1 1 0,3-2-1 16,4 1 1-16,0 1-1 0,4-3 1 15,4 2 0-15,3 1 0 0,-4 3-1 16,-7 1 1-16,-3 4 0 0,1 2 0 15,4 6 0-15,2 5 0 0,3 3-1 16,10 0 0-16,8 4 0 0,7-1 0 16,3 9-1-16,4-2-1 0,4 5 1 15,2 4-1-15,2 2-1 0,5 2 1 16,0 4 0-16,12-7-1 0,-3-1 0 16,4-3 0-16,6-6 0 0,6-2 1 0,3-6 0 15,9-5 1-15,10-2 1 0,1-6 0 16,8-5 1-16,5-4 0 0,0-5 1 15,4-3-1-15,2-6 1 0,8-4-1 16,4-5 1-16,7-3 0 0,5-9 0 16,8-5 0-16,6 0-1 0,2 2 1 15,-7-5 0-15,8-3-1 0,0 5 1 0,3 6-1 16,-1 0 0-16,-3-6 0 0,-2 2 0 16,3 4 0-16,0-4 0 0,-5-1 0 15,-4-1 0-15,0-2 0 0,0-2 0 16,1-1 0-16,-3-6-1 15,-4-4 1-15,0-6-2 0,1-4 0 0,5-2-2 16,-6-12-1-16,-2 0-2 0,-6-6-2 16,-4 0-1-16,0-2 0 0,-6 6 2 15,-7 1 0-15,-7 6 2 0,-3 1 2 16,-7 4 2-16,-7 5 0 0,-5 1 1 16,-8-3 0-16,-9-5-3 0,-3-4-33 0,-7-8-58 15,-10-6-75-15,-3-12-186 0</inkml:trace>
  <inkml:trace contextRef="#ctx0" brushRef="#br0" timeOffset="65153.71">17201 6235 341 0,'-2'-14'84'0,"-4"-4"2"16,3 3-51-16,-4 4-5 0,-3 3-12 16,-4 5-7-16,-4 3-3 15,-3 0-2-15,-8 0-1 0,-9 6 0 0,-8-3-1 16,-6 3 1-16,-13 3 0 0,-3-1 0 16,-5 4-1-16,-6-1 1 0,-1 2-1 15,-9-5-1-15,-3 3 0 0,1-3-2 16,-4-3 1-16,-4-5 0 0,-3 3 1 15,3-3 0-15,7 0 2 0,11 0 1 0,3-4 1 16,9-1 0-16,8 0 0 0,6 0-2 16,14 2 0-16,4 3-3 0,8-6 0 15,7 6-4-15,7-5-4 0,10 5-2 16,10 0-3-16,6 6-10 0,11-1-83 16,5-2-81-16,7-3-202 0</inkml:trace>
  <inkml:trace contextRef="#ctx0" brushRef="#br0" timeOffset="66267">18156 6188 339 0,'33'-7'84'0,"10"0"3"0,18 2-50 16,9-3-10-16,15 3-5 0,11 5-5 16,12 0-5-16,-1 0-2 15,8-5-3-15,4 5 0 0,5 0 0 0,-2 0 0 16,-3-4 1-16,-5-2 0 0,0 0-1 0,-5 1 2 15,-16-2-2-15,-14 0 1 0,-8 0-3 16,-18 1 0-16,-12 2-1 0,-16 4-1 16,-10 0-2-16,-8 0-1 0,-7 0-2 15,-6 4-9-15,-5 2-14 0,-9-1-80 16,-7 6-83-16,-8-1-209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0T12:29:08.891"/>
    </inkml:context>
    <inkml:brush xml:id="br0">
      <inkml:brushProperty name="width" value="0.05292" units="cm"/>
      <inkml:brushProperty name="height" value="0.05292" units="cm"/>
      <inkml:brushProperty name="color" value="#002060"/>
    </inkml:brush>
  </inkml:definitions>
  <inkml:trace contextRef="#ctx0" brushRef="#br0">10990 7417 596 0,'-100'-7'21'0,"14"1"-5"0,-64-12 20 0,-2 4-13 0,-12 0-3 0,-10 5-4 16,74-2-14-16,-4 2-1 0,0 2 0 15,9 2-2-15,10 5-4 0,11 11-5 16,8-1-6-16,12 1-13 0,12 1-76 16,13 1-80-16,11-2-196 0</inkml:trace>
  <inkml:trace contextRef="#ctx0" brushRef="#br0" timeOffset="632.69">11064 7858 267 0,'0'0'60'0,"0"0"5"15,0 5-38-15,0-5-4 0,-6 0 6 16,-1 0 4-16,-6 0 5 0,-1-7 0 16,-5 1-3-16,-1-1-6 0,-6-1-4 15,-4 1-6-15,-7 0-5 0,-9 0-5 16,-8 3-4-16,-11-2-2 0,-2 6-2 15,-6 0-3-15,-5 9-4 0,-2-1-4 16,-6 0-5-16,4 1-11 0,0 6-46 0,2-3-31 16,5-3-67-16,1-5-146 0</inkml:trace>
  <inkml:trace contextRef="#ctx0" brushRef="#br0" timeOffset="1432.57">11064 8240 410 0,'-9'-5'91'15,"-3"5"2"-15,-6 0-69 0,2 0-7 16,-8 0-5-16,-2 0-2 0,-7 0 0 16,-3 0 0-16,-9-4 1 0,-13-1-2 0,-3 5-2 15,-7-2 0-15,-5 2-3 0,-9 0-2 16,-5 0-5-16,-6 0-7 0,8 7-12 16,-1-2-63-16,3-5-18 0,0 5-71 15,9-2-146-15</inkml:trace>
  <inkml:trace contextRef="#ctx0" brushRef="#br0" timeOffset="2299.57">10804 8608 391 0,'0'0'81'0,"0"-5"0"0,0 5-67 15,-6 0-3-15,-5 5-1 0,-2-5 3 16,-4 6 2-16,-7-6 4 0,-10 7 4 16,-6-4-3-16,-6 2-2 0,-6-2-3 15,-6-3-3-15,-8 6-3 0,-8-1-7 16,-5-1-9-16,-5 3-13 0,1-4-19 16,-3-3-67-16,1 8-80 0,7-4-190 0</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0T13:33:21.823"/>
    </inkml:context>
    <inkml:brush xml:id="br0">
      <inkml:brushProperty name="width" value="0.05292" units="cm"/>
      <inkml:brushProperty name="height" value="0.05292" units="cm"/>
      <inkml:brushProperty name="color" value="#002060"/>
    </inkml:brush>
  </inkml:definitions>
  <inkml:trace contextRef="#ctx0" brushRef="#br0">11168 7167 174 0,'2'0'51'15,"4"0"5"-15,-1 0-12 0,-1 0-15 16,0 0-2-16,1 0 1 0,-2 0-1 16,1 0-4-16,-4-4-2 0,0 4-1 0,4-3-1 15,-4 3-1-15,0 0-1 0,0-3-2 16,4 3-1-16,-4 0-3 0,2-4-3 15,-2 4-1-15,5 0-2 0,2 0-2 16,-1 0-1-16,0 0-1 0,2 0 1 16,3-4-1-16,-3 4-1 0,-1 0 1 15,2 0 0-15,2 0 0 0,-5 0 1 16,0 0 0-16,-1 0 1 0,-2 0-1 0,4 0 1 16,-1 5-1-16,-2-5 1 0,-1 5-1 15,2-5 1-15,-2 8 0 0,2-3 2 16,-5 1 0-16,6 2 2 0,-6 2 0 15,3 3 0-15,-3-2 0 0,0 1 0 16,0 3-2-16,4-4-1 0,-4 2 0 16,6 0-1-16,-6 2-1 0,7-3-1 0,-3 5 0 15,-4 0 0-15,3 1-1 0,-3-2 1 16,7 1-1-16,-7 0 0 0,0-1 1 16,4-1-1-16,-4 1 0 0,0 1 1 15,-4-3-1-15,0 1 0 0,4 0 1 16,-6-2-1-16,2 0 1 0,4 0-1 15,-6-1 0-15,6 0 0 0,0-1 1 16,0 0-1-16,0 1 0 0,0-2 0 0,4 0 0 16,-2 1 0-16,-2-3 0 0,6 1 0 15,-6 0 1-15,6-3-1 0,-6 1 0 16,2-1 0-16,-2 0 0 0,0 0 1 16,6-3-1-16,-6-3 0 0,0 7 0 15,4-7 0-15,-1 0 0 0,2 0 1 16,1 0-1-16,2 0 1 0,0-6-1 15,3 3 0-15,2-1 1 0,-3-2-1 16,1 2 0-16,2-1 0 0,-2-1 0 0,1 2 0 16,-1 1 0-16,1-2 0 0,0 5 1 15,-3-7-1-15,2 7 0 0,-2-4 0 16,3 0 0-16,-1 4 0 0,1-5 0 16,-1 2 0-16,4-1 0 0,-6 0 0 15,-1 1 0-15,-2-1 0 0,0 4 0 16,-6-4-1-16,0 4 1 0,0 0 0 15,-5 0-1-15,-1 0 1 0,1 0-1 0,-3 0 1 16,3 3-1-16,-6-3 1 0,1 5 0 16,1-5 1-16,-1 7-1 0,2-3 0 15,3-4 0-15,-3 6 0 0,4-2 1 16,-1-4-1-16,0 6 1 0,-1 0-1 16,1 0 1-16,2 1-1 0,-2-1 1 15,-2 5-1-15,5-3 0 0,-1 1 1 16,3 0-1-16,-6 2 0 0,2-4 0 0,1 1 0 15,-2 2 0-15,5-2 0 0,-4 2 1 16,4-1-1-16,-6 3 1 0,6 1-1 16,-3 1 1-16,3-3 0 0,-5 4 0 15,0-2-1-15,3-1 1 0,-1-1-1 16,-1-1 1-16,-2 0 0 0,1-1 0 16,2 1 0-16,-2 0 0 0,0 1 0 15,1-3 0-15,0 4-1 0,-2 0 1 16,0 0-1-16,0-1 0 0,-1 1 1 0,1 1-1 15,-2 1 0-15,2-3 0 0,-1 2 0 16,0-1 1-16,0 1-1 0,1-2 0 16,2-1 1-16,1 3 0 0,-1-1 0 15,4-1 0-15,0-2 0 0,0 2 0 16,0 1 0-16,0 0 0 0,0-1-1 16,4 2 0-16,-4-1 1 0,5-1-1 0,-3-2 0 15,3-1 1-15,-3-1 0 0,5-1 0 16,-3-1 0-16,0 0 0 0,-4-5 1 15,3 8-1-15,-3-3 1 0,-5-1-1 16,-2 2 0-16,-6 2 0 0,-1 0 0 16,-5 2 0-16,-3 2-1 0,-2-2 1 15,0 2-1-15,-1-4 0 0,1-3 0 16,-2 1 0-16,6-3 0 0,-1-3-4 16,2 4-3-16,6-4-6 0,4 0-23 0,4-5-75 15,10-5-85-15,4-3-209 0</inkml:trace>
  <inkml:trace contextRef="#ctx0" brushRef="#br0" timeOffset="1386.2">11691 7778 338 0,'0'0'78'16,"4"4"4"-16,-4-4-60 0,6 4 0 15,-6-4 5-15,6 0 2 0,-2 0-1 16,2 0-2-16,-2 0 0 0,0-4-2 15,3 4-4-15,1-5-4 0,6 2-3 0,-2-3-3 16,9 2-2-16,2-3-3 0,2 3 0 16,4-3-1-16,5-4 0 0,1-2 1 15,4-2-1-15,1 1 1 0,4-3-1 16,-2 4-1-16,0-1-1 0,1 4 0 16,-6 3-1-16,-4 3 0 0,-3 1-1 15,-4-1 0-15,-6 4 1 0,-4-3-1 16,-6 3 1-16,-3 0-1 0,-3-5 1 0,-1 5 1 15,-3 0 0-15,0 0 0 0,-3 0 0 16,3 0 0-16,-8 0 0 0,4 0 0 16,-2 0 0-16,0 0-2 0,1 0 2 15,1 0-1-15,-1-3 0 0,0 3 1 16,5 0-1-16,-3 0 1 0,3-4-1 16,-4 4 0-16,4 0 0 0,0 0-1 15,-3 0 0-15,3 0 1 0,-4-4-1 0,-1 4 0 16,-1-5 0-16,0 5 0 0,-3-5 0 15,-1 2 0-15,-1 3 0 0,-1-7 0 16,-2 3 0-16,1-2 0 0,0-2 0 16,-1 2 0-16,2 2 0 0,-1-3 0 15,2 2 0-15,2 5 0 0,-2-4 0 16,5 4 0-16,0 0 0 0,2-3 0 16,-1 3-1-16,5 0 1 0,-2 0 0 15,2 0 0-15,-7 0-1 0,7 0 1 0,-3 3 0 16,3-3 0-16,-3 0 1 0,3 0-1 15,0 0 1-15,0 0-1 0,-4 0 1 16,4 0 0-16,0 0-1 0,0 0 1 16,0 0-2-16,0 0 1 0,0 0-1 15,4 0 1-15,-4 0-1 0,6 0 0 16,2 0 1-16,2 0 0 0,0 0 0 0,6 4 1 16,0-4-1-16,-1 7 0 0,3-7 0 15,2 6 0-15,0-1 1 0,-1-1-1 16,-2 0 0-16,-1 0 0 0,-2-1 0 15,-1 1 0-15,-2-1 0 0,-2 1 0 16,-3 1 0-16,-3-5 0 0,-3 4 0 16,4-4-1-16,-4 4 1 0,0-4 0 0,-5 4 0 15,3-4 0-15,-4 4 1 0,1-4 0 16,-3 6 0-16,1-1 0 0,1 2 0 16,-4-1 0-16,0 2 0 0,-2 2 0 15,1 2 0-15,0 2-1 0,-1 0 1 16,2 0-1-16,-1 1 1 0,0-3-1 15,3-2 0-15,-2-3 1 0,2-1 0 16,1-2 0-16,2 0 0 0,-2-4 0 16,2 7 1-16,5-1-1 0,-5-3 0 15,5 0-1-15,-5 1 1 0,5-4-1 0,0 4 0 16,-3-4-2-16,3 5-3 0,0-5-4 16,0 0-5-16,0 0-8 0,0 0-9 15,-4 0-93-15,4 0-92 0,0-5-228 16</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0T12:29:08.891"/>
    </inkml:context>
    <inkml:brush xml:id="br0">
      <inkml:brushProperty name="width" value="0.05292" units="cm"/>
      <inkml:brushProperty name="height" value="0.05292" units="cm"/>
      <inkml:brushProperty name="color" value="#002060"/>
    </inkml:brush>
  </inkml:definitions>
  <inkml:trace contextRef="#ctx0" brushRef="#br0">10990 7417 596 0,'-100'-7'21'0,"14"1"-5"0,-64-12 20 0,-2 4-13 0,-12 0-3 0,-10 5-4 16,74-2-14-16,-4 2-1 0,0 2 0 15,9 2-2-15,10 5-4 0,11 11-5 16,8-1-6-16,12 1-13 0,12 1-76 16,13 1-80-16,11-2-196 0</inkml:trace>
  <inkml:trace contextRef="#ctx0" brushRef="#br0" timeOffset="632.69">11064 7858 267 0,'0'0'60'0,"0"0"5"15,0 5-38-15,0-5-4 0,-6 0 6 16,-1 0 4-16,-6 0 5 0,-1-7 0 16,-5 1-3-16,-1-1-6 0,-6-1-4 15,-4 1-6-15,-7 0-5 0,-9 0-5 16,-8 3-4-16,-11-2-2 0,-2 6-2 15,-6 0-3-15,-5 9-4 0,-2-1-4 16,-6 0-5-16,4 1-11 0,0 6-46 0,2-3-31 16,5-3-67-16,1-5-146 0</inkml:trace>
  <inkml:trace contextRef="#ctx0" brushRef="#br0" timeOffset="1432.57">11064 8240 410 0,'-9'-5'91'15,"-3"5"2"-15,-6 0-69 0,2 0-7 16,-8 0-5-16,-2 0-2 0,-7 0 0 16,-3 0 0-16,-9-4 1 0,-13-1-2 0,-3 5-2 15,-7-2 0-15,-5 2-3 0,-9 0-2 16,-5 0-5-16,-6 0-7 0,8 7-12 16,-1-2-63-16,3-5-18 0,0 5-71 15,9-2-146-15</inkml:trace>
  <inkml:trace contextRef="#ctx0" brushRef="#br0" timeOffset="2299.57">10804 8608 391 0,'0'0'81'0,"0"-5"0"0,0 5-67 15,-6 0-3-15,-5 5-1 0,-2-5 3 16,-4 6 2-16,-7-6 4 0,-10 7 4 16,-6-4-3-16,-6 2-2 0,-6-2-3 15,-6-3-3-15,-8 6-3 0,-8-1-7 16,-5-1-9-16,-5 3-13 0,1-4-19 16,-3-3-67-16,1 8-80 0,7-4-190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0T13:33:21.823"/>
    </inkml:context>
    <inkml:brush xml:id="br0">
      <inkml:brushProperty name="width" value="0.05292" units="cm"/>
      <inkml:brushProperty name="height" value="0.05292" units="cm"/>
      <inkml:brushProperty name="color" value="#002060"/>
    </inkml:brush>
  </inkml:definitions>
  <inkml:trace contextRef="#ctx0" brushRef="#br0">11168 7167 174 0,'2'0'51'15,"4"0"5"-15,-1 0-12 0,-1 0-15 16,0 0-2-16,1 0 1 0,-2 0-1 16,1 0-4-16,-4-4-2 0,0 4-1 0,4-3-1 15,-4 3-1-15,0 0-1 0,0-3-2 16,4 3-1-16,-4 0-3 0,2-4-3 15,-2 4-1-15,5 0-2 0,2 0-2 16,-1 0-1-16,0 0-1 0,2 0 1 16,3-4-1-16,-3 4-1 0,-1 0 1 15,2 0 0-15,2 0 0 0,-5 0 1 16,0 0 0-16,-1 0 1 0,-2 0-1 0,4 0 1 16,-1 5-1-16,-2-5 1 0,-1 5-1 15,2-5 1-15,-2 8 0 0,2-3 2 16,-5 1 0-16,6 2 2 0,-6 2 0 15,3 3 0-15,-3-2 0 0,0 1 0 16,0 3-2-16,4-4-1 0,-4 2 0 16,6 0-1-16,-6 2-1 0,7-3-1 0,-3 5 0 15,-4 0 0-15,3 1-1 0,-3-2 1 16,7 1-1-16,-7 0 0 0,0-1 1 16,4-1-1-16,-4 1 0 0,0 1 1 15,-4-3-1-15,0 1 0 0,4 0 1 16,-6-2-1-16,2 0 1 0,4 0-1 15,-6-1 0-15,6 0 0 0,0-1 1 16,0 0-1-16,0 1 0 0,0-2 0 0,4 0 0 16,-2 1 0-16,-2-3 0 0,6 1 0 15,-6 0 1-15,6-3-1 0,-6 1 0 16,2-1 0-16,-2 0 0 0,0 0 1 16,6-3-1-16,-6-3 0 0,0 7 0 15,4-7 0-15,-1 0 0 0,2 0 1 16,1 0-1-16,2 0 1 0,0-6-1 15,3 3 0-15,2-1 1 0,-3-2-1 16,1 2 0-16,2-1 0 0,-2-1 0 0,1 2 0 16,-1 1 0-16,1-2 0 0,0 5 1 15,-3-7-1-15,2 7 0 0,-2-4 0 16,3 0 0-16,-1 4 0 0,1-5 0 16,-1 2 0-16,4-1 0 0,-6 0 0 15,-1 1 0-15,-2-1 0 0,0 4 0 16,-6-4-1-16,0 4 1 0,0 0 0 15,-5 0-1-15,-1 0 1 0,1 0-1 0,-3 0 1 16,3 3-1-16,-6-3 1 0,1 5 0 16,1-5 1-16,-1 7-1 0,2-3 0 15,3-4 0-15,-3 6 0 0,4-2 1 16,-1-4-1-16,0 6 1 0,-1 0-1 16,1 0 1-16,2 1-1 0,-2-1 1 15,-2 5-1-15,5-3 0 0,-1 1 1 16,3 0-1-16,-6 2 0 0,2-4 0 0,1 1 0 15,-2 2 0-15,5-2 0 0,-4 2 1 16,4-1-1-16,-6 3 1 0,6 1-1 16,-3 1 1-16,3-3 0 0,-5 4 0 15,0-2-1-15,3-1 1 0,-1-1-1 16,-1-1 1-16,-2 0 0 0,1-1 0 16,2 1 0-16,-2 0 0 0,0 1 0 15,1-3 0-15,0 4-1 0,-2 0 1 16,0 0-1-16,0-1 0 0,-1 1 1 0,1 1-1 15,-2 1 0-15,2-3 0 0,-1 2 0 16,0-1 1-16,0 1-1 0,1-2 0 16,2-1 1-16,1 3 0 0,-1-1 0 15,4-1 0-15,0-2 0 0,0 2 0 16,0 1 0-16,0 0 0 0,0-1-1 16,4 2 0-16,-4-1 1 0,5-1-1 0,-3-2 0 15,3-1 1-15,-3-1 0 0,5-1 0 16,-3-1 0-16,0 0 0 0,-4-5 1 15,3 8-1-15,-3-3 1 0,-5-1-1 16,-2 2 0-16,-6 2 0 0,-1 0 0 16,-5 2 0-16,-3 2-1 0,-2-2 1 15,0 2-1-15,-1-4 0 0,1-3 0 16,-2 1 0-16,6-3 0 0,-1-3-4 16,2 4-3-16,6-4-6 0,4 0-23 0,4-5-75 15,10-5-85-15,4-3-209 0</inkml:trace>
  <inkml:trace contextRef="#ctx0" brushRef="#br0" timeOffset="1386.2">11691 7778 338 0,'0'0'78'16,"4"4"4"-16,-4-4-60 0,6 4 0 15,-6-4 5-15,6 0 2 0,-2 0-1 16,2 0-2-16,-2 0 0 0,0-4-2 15,3 4-4-15,1-5-4 0,6 2-3 0,-2-3-3 16,9 2-2-16,2-3-3 0,2 3 0 16,4-3-1-16,5-4 0 0,1-2 1 15,4-2-1-15,1 1 1 0,4-3-1 16,-2 4-1-16,0-1-1 0,1 4 0 16,-6 3-1-16,-4 3 0 0,-3 1-1 15,-4-1 0-15,-6 4 1 0,-4-3-1 16,-6 3 1-16,-3 0-1 0,-3-5 1 0,-1 5 1 15,-3 0 0-15,0 0 0 0,-3 0 0 16,3 0 0-16,-8 0 0 0,4 0 0 16,-2 0 0-16,0 0-2 0,1 0 2 15,1 0-1-15,-1-3 0 0,0 3 1 16,5 0-1-16,-3 0 1 0,3-4-1 16,-4 4 0-16,4 0 0 0,0 0-1 15,-3 0 0-15,3 0 1 0,-4-4-1 0,-1 4 0 16,-1-5 0-16,0 5 0 0,-3-5 0 15,-1 2 0-15,-1 3 0 0,-1-7 0 16,-2 3 0-16,1-2 0 0,0-2 0 16,-1 2 0-16,2 2 0 0,-1-3 0 15,2 2 0-15,2 5 0 0,-2-4 0 16,5 4 0-16,0 0 0 0,2-3 0 16,-1 3-1-16,5 0 1 0,-2 0 0 15,2 0 0-15,-7 0-1 0,7 0 1 0,-3 3 0 16,3-3 0-16,-3 0 1 0,3 0-1 15,0 0 1-15,0 0-1 0,-4 0 1 16,4 0 0-16,0 0-1 0,0 0 1 16,0 0-2-16,0 0 1 0,0 0-1 15,4 0 1-15,-4 0-1 0,6 0 0 16,2 0 1-16,2 0 0 0,0 0 0 0,6 4 1 16,0-4-1-16,-1 7 0 0,3-7 0 15,2 6 0-15,0-1 1 0,-1-1-1 16,-2 0 0-16,-1 0 0 0,-2-1 0 15,-1 1 0-15,-2-1 0 0,-2 1 0 16,-3 1 0-16,-3-5 0 0,-3 4 0 16,4-4-1-16,-4 4 1 0,0-4 0 0,-5 4 0 15,3-4 0-15,-4 4 1 0,1-4 0 16,-3 6 0-16,1-1 0 0,1 2 0 16,-4-1 0-16,0 2 0 0,-2 2 0 15,1 2 0-15,0 2-1 0,-1 0 1 16,2 0-1-16,-1 1 1 0,0-3-1 15,3-2 0-15,-2-3 1 0,2-1 0 16,1-2 0-16,2 0 0 0,-2-4 0 16,2 7 1-16,5-1-1 0,-5-3 0 15,5 0-1-15,-5 1 1 0,5-4-1 0,0 4 0 16,-3-4-2-16,3 5-3 0,0-5-4 16,0 0-5-16,0 0-8 0,0 0-9 15,-4 0-93-15,4 0-92 0,0-5-228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1-02-08T13:18:35.960"/>
    </inkml:context>
    <inkml:brush xml:id="br0">
      <inkml:brushProperty name="width" value="0.05292" units="cm"/>
      <inkml:brushProperty name="height" value="0.05292" units="cm"/>
      <inkml:brushProperty name="color" value="#FF0000"/>
    </inkml:brush>
    <inkml:context xml:id="ctx1">
      <inkml:inkSource xml:id="inkSrc2">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1" timeString="2021-02-08T13:18:37.486"/>
    </inkml:context>
    <inkml:brush xml:id="br1">
      <inkml:brushProperty name="width" value="0.05292" units="cm"/>
      <inkml:brushProperty name="height" value="0.05292" units="cm"/>
      <inkml:brushProperty name="color" value="#002060"/>
    </inkml:brush>
  </inkml:definitions>
  <inkml:trace contextRef="#ctx0" brushRef="#br0">1817 14068 215 0,'-10'-9'52'0,"-4"0"1"16,-2 5-26-16,-4 4-14 0,0 0-8 15,-3 11 0-15,3 0 0 0,-1-1 7 16,-1 3 6-16,0-2 7 0,4-3 3 16,2 1 1-16,-1-1-1 0,1-2-2 15,-5 2-6-15,5 2-8 0,0 1-5 16,0 1-3-16,2-1-2 0,2-2-1 16,1-1 0-16,7-2 0 0,4-3 2 15,0-3 3-15,-3 0 1 0,3 0 0 16,3 0 1-16,6-8 0 0,3 0 1 0,3-4-3 15,3-2-2-15,3-2 0 0,1-1 2 16,1 2 0-16,-3 2-1 0,-5 2 1 16,-1 7 1-16,-6 4-2 0,0 0 1 15,-4 4-1-15,1 4-2 0,-5 1 1 16,0 0-2-16,0 1 0 0,0-2 0 16,-5 0 0-16,2-2 0 0,-3-2 1 15,2-4-1-15,-3 0 0 0,-2 0 1 0,1 0-2 16,-1-6 1-16,0 2-1 0,-1 4-1 15,3-3 0-15,0 3 0 0,-3 3-1 16,-3 2 1-16,0 6 0 0,-1 1 0 16,1 1 0-16,0 3 1 0,2-1-1 15,2-1 0-15,6-3-1 0,3-2 0 16,12-9 0-16,2 0 0 0,10-10 0 16,4-3 0-16,6-5 1 0,7-5 0 15,4 4 1-15,1-1 0 0,-5 4 0 16,-2 2 1-16,-1 6 0 0,-7 4 0 0,-7 4 0 15,-5 9 0-15,-6 0-1 0,-7 4 1 16,-6 3-1-16,0-1-1 0,-3-2 0 16,-6-1 1-16,-3-1-1 0,-3-7 1 15,-4-4 0-15,-7 0 0 0,-1-4 0 16,-3-2-1-16,-1-1 1 0,-1-1-1 16,5 2 0-16,1 0 0 0,5 3 0 0,4-1 1 15,5 4 0-15,8-4-1 0,4 4 0 16,4-6 0-16,13 1 0 0,13 0 0 15,7-2-3-15,15-1-9 0,9-4-94 16,10 0-90-16,6-6-234 0</inkml:trace>
  <inkml:trace contextRef="#ctx0" brushRef="#br0" timeOffset="951.73">21162 13101 385 0,'8'0'86'0,"4"0"1"0,0 3-63 16,2-3-13-16,0 5-3 0,1-5-3 0,1 0 0 15,1 0-2-15,1 0-1 0,3-4 0 16,9-4 1-16,0-6-1 0,6-3 1 16,0-2 4-16,2-2 4 0,-4 1 3 15,-6 0 4-15,-5 5 2 0,-6 2 3 16,-7 7-1-16,-8 1-3 0,-2 5-4 16,-12 0-4-16,-9 9-4 0,-11 3-2 15,-5 4-2-15,-13 3-3 0,1 0 0 0,-8 3-1 16,-1-2 0-16,9-3-1 0,4-4-1 15,6-5-2-15,12 1 1 0,7-6-1 16,6-3 0-16,7 4 0 0,7-4 1 16,9 0 1-16,7 0 1 0,4 0 1 15,3 0 1-15,8-4 1 0,-2 4 2 16,3-5-1-16,-4 5 1 0,1-6 0 16,-8 6 0-16,-2-5-5 0,-6 5-15 0,-6-4-94 15,-7-9-92-15,0-9-239 0</inkml:trace>
  <inkml:trace contextRef="#ctx1" brushRef="#br0">714 13812 0,'0'0'0,"0"0"16,0 0 0,0 0-16</inkml:trace>
  <inkml:trace contextRef="#ctx0" brushRef="#br1" timeOffset="10492.09">1879 14208 122 0,'-10'-11'0'0,"1"5"-17"0,-5 6-88 16</inkml:trace>
  <inkml:trace contextRef="#ctx0" brushRef="#br1" timeOffset="10829.17">1698 14191 285 0,'-16'0'70'0,"1"0"3"0,2 0-42 0,-1 6-9 16,1 2-7-16,1 1-5 0,-1 2-3 15,2 4-2-15,-2 1-1 0,1 0-1 16,1 1-1-16,2-1 0 0,4-1-1 15,5-2 1-15,0-5 1 0,0 0 4 16,7-3 2-16,7-5 2 0,0-7 0 16,5-1 1-16,7-5-1 0,2-3-1 15,5-3-4-15,0 0-2 0,-1 0-1 0,0 2 0 16,-4 3-1-16,-3 0 1 0,-10 5 0 16,-2 4 0-16,-6 1 0 0,-7 4 1 15,0 0 0-15,-14 7 0 0,-2 2-1 0,-7 1 0 16,-4 4 0-16,-4 1-2 15,-1 1 1-15,2-1-1 0,3-2 0 0,6-3 1 16,3-4 0-16,9-6-1 0,9 0 1 16,4-8-1-16,10-5 1 0,6-3-1 15,5-4 0-15,2 0-1 0,2 0 2 16,-3-3 0-16,-4 6 1 0,-8 2 0 16,-8 3 1-16,-6 7-2 0,-14 5-11 15,-10 0-89-15,-3 12-83 0,-6 4-221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0T11:23:40.307"/>
    </inkml:context>
    <inkml:brush xml:id="br0">
      <inkml:brushProperty name="width" value="0.05292" units="cm"/>
      <inkml:brushProperty name="height" value="0.05292" units="cm"/>
      <inkml:brushProperty name="color" value="#002060"/>
    </inkml:brush>
  </inkml:definitions>
  <inkml:trace contextRef="#ctx0" brushRef="#br0">20218 15804 587 0,'6'-20'130'0,"-1"-3"2"0,-3-4-97 0,4 1-16 0,7-3-6 0,1-1 2 0,6 2 2 0,7 0 1 15,6 3 1-15,4 5 1 0,2 4-2 16,3 9-2-16,2 7-2 0,-5 8-3 16,-6 13-1-16,-12 12-1 0,-8 13 1 15,-13 12 0-15,-15 7 1 0,-10 10 0 16,-16 4-2-16,-10-1 0 0,-7-2-2 16,-1-5 0-16,0-7-1 0,8-11-1 0,6-7 0 15,9-14-1-15,15-6-2 0,11-7-1 16,10-9-1-16,18-10 0 0,12-10 0 15,16-4-1-15,14-4 2 0,12-8 0 16,6-4-3-16,6-3-7 0,0 5-14 16,1 2-14-16,-9 2-13 0,-5 3-20 15,-10 3-100-15,-9 10-113 0,-13 3-254 16</inkml:trace>
  <inkml:trace contextRef="#ctx0" brushRef="#br0" timeOffset="249.37">20865 16270 550 0,'11'-6'133'16,"2"2"5"-16,-2 4-89 0,1 0 0 16,-6 8-7-16,-6 4-7 0,0 7-9 15,7 4-5-15,-1 0-4 0,2-2-7 0,10-3-5 16,4-7-3-16,9-11-1 0,8-14 0 16,2-12 1-16,3-12-1 0,0-11 1 15,-2-6 0-15,-6-9-1 0,-6-5 0 16,-7-5 1-16,-11-1-1 0,-6 5 0 15,-11 0 0-15,-7 10 0 0,-4 12 3 16,-11 20 2-16,-6 16 3 0,-11 21 4 16,-5 16 2-16,-10 19 2 0,-4 14-1 15,3 6-2-15,6 9-2 0,5 1-5 0,12-2-11 16,17-3-16-16,20-7-19 0,14-12-17 16,18-8-19-16,13-15-99 0,14-9-119 15,4-11-253-15</inkml:trace>
  <inkml:trace contextRef="#ctx0" brushRef="#br0" timeOffset="499.45">21419 16305 546 0,'0'-3'141'16,"-6"-3"5"-16,1-2-58 0,5-4-42 0,13-5-18 15,7-5-11-15,10-9-8 0,6-9-12 16,11-13-8-16,8-6-4 0,2-3 0 16,-4-1 0-16,-2 5 2 0,-11 6 12 15,-7 13 15-15,-12 13 13 0,-12 15 5 16,-9 11 4-16,-15 13 2 0,-5 10-1 15,-5 10-8-15,-2 11-9 0,-2 10-8 16,-2 4-3-16,5 3-4 0,6 3-6 0,7-5-9 16,7-9-13-16,6-8-16 15,12-7-20-15,6-10-114 0,4-10-129 0,4-7-298 16</inkml:trace>
  <inkml:trace contextRef="#ctx0" brushRef="#br0" timeOffset="799.54">22117 16167 580 0,'-26'20'140'0,"4"-5"0"16,6 1-45-16,8-1-81 0,8-2-9 15,15-10-2-15,7-3-4 0,10-13 0 0,8-5 0 16,5-7 0-16,-1-7 0 0,3-6 0 16,-6-5 1-16,-7-2 1 0,-10 3 7 15,-10 1 11-15,-14 2 7 0,-14 7 5 16,-11 13 4-16,-10 13 3 0,-7 16 1 16,-8 14-5-16,-3 13-11 0,0 9-8 15,3 10-6-15,5 2-9 0,7 3-20 16,8-5-28-16,12-5-53 0,10-7-79 0,8-12-129 15,15-12-282-15</inkml:trace>
  <inkml:trace contextRef="#ctx0" brushRef="#br0" timeOffset="1166.74">23208 16027 770 0,'-13'-18'178'0,"-6"1"2"15,-7 6-126-15,-11 7-20 0,-9 8-13 16,-7 7-14-16,-3 2-21 0,2 7-33 15,2 3-56-15,9 4-77 0,11-4-128 16,16-15-284-16</inkml:trace>
  <inkml:trace contextRef="#ctx0" brushRef="#br0" timeOffset="1966.67">23421 15915 528 0,'-14'-26'119'0,"4"0"3"0,6 0-91 16,4 0-11-16,8-4-4 0,12-2 1 16,11 1-1-16,7 4 3 0,7-2 3 15,6 4 4-15,0 9 2 0,-5 8 1 16,-6 8 0-16,-8 11-2 0,-13 11-1 15,-11 8-3-15,-14 12-2 0,-12 14-3 16,-14 7 0-16,-15 8-1 0,-7 0-2 0,-7-2-5 16,-1-1-3-16,5-10-2 0,7-11-1 15,9-13-2-15,16-8 0 0,17-6-1 16,22-9 0-16,17-6-2 0,10-5 1 16,9 5-1-16,5-5 1 0,-3 3 0 15,-1-3 0-15,-8 8 0 0,-9 0 0 16,-7 2 0-16,-3 0 1 0,-3 2-1 15,-3-1 1-15,0 0-1 0,1-2 1 0,6-9 0 16,11-4 0-16,1-9 1 0,7-6-1 16,5-9 1-16,1-13-2 0,1-4 1 15,-7-13-1-15,-6-4-1 0,-11-4 1 16,-12-1 0-16,-9 6 0 0,-12 10 0 16,-10 10 1-16,-11 14 2 0,-11 17 0 15,-8 15 1-15,-7 20 0 0,-1 13 0 16,3 7 0-16,2 11-4 0,6 5-13 15,13 4-21-15,13-3-16 0,17-1-20 0,8-10-109 16,15-7-130-16,10-10-286 0</inkml:trace>
  <inkml:trace contextRef="#ctx0" brushRef="#br0" timeOffset="2266.19">24645 15774 621 0,'-21'7'149'0,"-7"3"4"0,-6 8-105 15,-9 7-13-15,3 4-4 0,-1 1-6 16,3 6-9-16,11 3-9 0,8-3-5 16,11 2-3-16,15-1-1 0,13-3 0 15,11 1-1-15,8-3 1 0,4 1-1 0,4 0 2 16,-3 0 0-16,-10-1 1 0,-4-3 2 15,-14 0 7-15,-14-2 8 0,-9 0 6 16,-13-2 4-16,-8-5 1 0,-10-2 0 16,-5 0-3-16,-2-10-11 0,-1-2-17 15,4-6-22-15,6-6-24 0,9-6-25 16,7-7-107-16,14-7-130 0,6-3-291 0</inkml:trace>
  <inkml:trace contextRef="#ctx0" brushRef="#br0" timeOffset="2366.06">24492 15929 591 0,'24'-57'142'16,"3"0"1"-16,7 7-93 0,4 8-17 16,3 6-20-16,4 10-21 0,3 8-27 15,0 9-106-15,5 9-115 0,-2 9-276 16</inkml:trace>
  <inkml:trace contextRef="#ctx0" brushRef="#br0" timeOffset="2613.61">24817 16161 650 0,'-16'22'152'0,"4"-4"2"0,6 2-98 16,12-4-25-16,6 1-12 0,9-3-6 16,7-6-4-16,11-3-4 0,8-5-3 15,-1 0 0-15,5-8-1 0,-5-6 0 16,-7-2 0-16,-6-4 1 0,-10-5 1 0,-8-4 2 16,-10-6 4-16,-5-6 6 0,-7-1 6 15,-2-4 7-15,-9 0 5 0,-4 3 4 16,-4 4 1-16,-8 14-4 0,-3 9-6 15,-5 16-5-15,-4 7-7 0,0 17-7 16,0 14-6-16,5 12-8 0,3 7-16 16,6 5-26-16,7 1-35 0,10 5-119 15,9-8-149-15,0-6-344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1-02-08T13:26:18.579"/>
    </inkml:context>
    <inkml:brush xml:id="br0">
      <inkml:brushProperty name="width" value="0.05292" units="cm"/>
      <inkml:brushProperty name="height" value="0.05292" units="cm"/>
      <inkml:brushProperty name="color" value="#002060"/>
    </inkml:brush>
  </inkml:definitions>
  <inkml:trace contextRef="#ctx0" brushRef="#br0">4609 14631 326 0,'-6'6'72'0,"-2"3"0"16,3 2-55-16,0 3-7 0,3 4-4 0,2 2-1 16,0 1-1-16,0 1-1 0,2 1 0 15,3 4 1-15,-1 1 2 0,1 4 1 16,1 6 2-16,-2 0 1 0,-4 4 2 16,0-4 1-16,0-1 1 0,0-2-1 15,-10-2 1-15,0-6 0 0,-1-3-2 16,-1 1-1-16,-2 0-2 0,6-3-2 0,0-3-2 15,5-1-3-15,3-3 0 16,0 0-2-16,8-4 1 0,-1 0 1 16,3-1 0-16,-1 0 2 0,4 1 0 15,0 0 0-15,-1-1 1 0,3 0 0 0,1 0-1 16,-1-2 0-16,0 0-2 0,-1-2 0 16,3-1-1-16,-1-2 0 0,3 1 0 15,-3-4 0-15,5 5-1 0,2-5 1 16,-3 0-1-16,2 0 1 0,-1 3-1 0,-2-3 1 15,-1 0 0-15,1 5-1 0,-5-5 1 16,5 6-1-16,-5-6 0 0,2 5 0 16,-1-5-1-16,-1 0 1 0,0-5-1 15,5-1 0-15,-3-1 0 0,1 1 1 16,-1-1 0-16,1 0 0 0,-3 0 1 16,3 0 0-16,-2 3-1 0,2 0 1 15,-2-1-1-15,4 2 0 0,-3 3 0 16,3-6-1-16,-2 2 0 0,-4 0 0 15,-2-3 1-15,1-3-1 0,-4 0 1 16,1-1-1-16,-2-2 1 0,-4-4 1 16,-3-3-1-16,4 0 1 0,-4-1 0 0,-7-3 0 15,-1-2 0-15,-1-1-1 0,-3 0 1 16,-3 3 0-16,-1-2-1 0,-7-1 1 16,1 0-1-16,2-3 0 0,-3-1 0 15,-5-3 0-15,2-2-1 0,-1 1-1 16,1-4-1-16,-4-2 0 0,-1-1-2 0,-1 3-4 15,2 3-7-15,0 4-88 0,-3 2-83 16,-1 8-215-16</inkml:trace>
  <inkml:trace contextRef="#ctx0" brushRef="#br0" timeOffset="14938.28">4556 15420 242 0,'-13'-10'56'0,"-3"-1"-1"0,0 3-39 15,-4 3-9-15,3 2-2 0,1 3-3 0,-3 0-2 16,0 0-1-16,-1 0 1 15,1 0 1-15,-3 0 1 0,-3 0-2 0,-2-7-1 16,0 2 2-16,1-3 4 0,-1 0 2 16,4 1 2-16,-1 0 1 0,-1 3 2 15,2 4-1-15,0 0-1 0,-3 4-3 16,1 3-2-16,1 0-1 0,0 1-1 16,6 0 3-16,1 0 4 0,5-4 5 15,5 0 1-15,0-1 0 0,2-3-1 16,5 9 1-16,0 1-3 0,0 5-4 0,0 9-5 15,6 8-1-15,-6 9 0 0,7 6 0 16,-3 8 0-16,-1 1-1 0,5 2 0 16,1 3 0-16,6-3-1 0,3-1-1 15,3-2 1-15,4-6 0 0,-2-7 1 16,3-6 1-16,-3-9 2 0,-4-7 0 16,3-8 2-16,-1-6 1 0,6-6 1 0,0 0 0 15,2 0-1-15,1-6-2 0,3-2 0 16,0-1-2-16,-2-1-1 0,-2-2-1 15,-1-1-2-15,-3-1 1 0,0-1-1 16,-7-3 1-16,-6-2-1 0,-9-3-2 16,-6-3 0-16,-9-4-3 0,-6-2-5 15,-7 0-4-15,-4-6-5 0,-3-4-6 16,-2-2-5-16,-4-4-40 0,-1-2-23 16,4-4-55-16,-1 0-122 0</inkml:trace>
  <inkml:trace contextRef="#ctx0" brushRef="#br0" timeOffset="17393.79">15586 12166 235 0,'0'0'47'0,"0"3"-1"0,0 1-45 0,5 1-6 15,-5 0 3-15,0 1 1 0,0-1 0 16,0 0 0-16,0-1 1 0,-5 2 2 16,5 1 2-16,-4 2 2 0,4 0 2 15,-4 4 2-15,4 0 2 0,-5 5 1 0,5 4 2 16,0 2 1-16,0 2 1 15,0 3 0-15,0 6 0 0,0 1 0 0,6 1-1 16,0-2-1-16,0 0-1 0,4-1-2 16,-2-3-1-16,1-3-2 0,4-3 0 15,-3-1-1-15,1-1-1 0,4-4-2 16,-4 0 0-16,5-1-1 0,-2 0 0 16,3 0-1-16,2-4 0 0,1-2 0 15,3 0-1-15,4 0 0 0,3-2 0 16,2-2 0-16,-1-3-1 0,1 1 0 0,1-3 0 15,-3 1-1-15,2-1 1 0,-3-3-1 16,3 0 0-16,1 0 0 0,0 0 1 16,3 0-1-16,1 0 0 0,3 0 1 15,0 0-1-15,1 0 0 0,-3 0 0 16,1 5-2-16,-3-5 1 0,-1 0-1 0,-2-10 0 16,-4-1 0-16,3-2 0 0,0-5 0 15,1-1 2-15,0-2 0 0,0 1 0 16,1 1 1-16,3 2-1 15,-2 1 1-15,-1 3-1 0,0-2 1 0,3 1-1 16,-4-1 0-16,-4-1 0 0,1-2 0 16,-3-3 0-16,-4-5 1 0,2-3-1 15,-4-5 1-15,-1-2 0 0,0-5-1 16,-1-2 1-16,5 2-1 0,-3 0 1 16,-1 2-1-16,1 2 1 0,-1 3-1 0,-3 3 1 15,-1 4-1-15,-3 0 1 16,1 3 0-16,-4 0-1 0,-2 0 1 0,-2 1 0 15,0-2 0-15,-6-1 1 0,0-3-1 16,0-1 0-16,-11-1 0 0,6 0 1 16,-2-1-1-16,0-1 2 0,0 4 0 0,0 2 1 15,-1 6 1-15,-4 2-1 0,5 2 1 16,-4 7-2-16,2 3 0 0,-4 4-1 16,-2 3-1-16,-5 0 0 0,-4 6 0 15,-4 1-1-15,-6 2 1 0,-5 0 0 16,-8 0 0-16,-5-2-1 15,-7 2 1-15,-8-4-1 0,-8 3-2 0,-6-4-2 16,-9 3-8-16,-10 4-53 0,-8 8-30 16,-4 5-70-16,-2 4-156 0</inkml:trace>
  <inkml:trace contextRef="#ctx0" brushRef="#br0" timeOffset="23618.1">8609 12739 167 0,'-29'-44'38'15,"-1"1"-2"-15,0 6-30 0,1 6-8 16,5 4-4-16,1 1-2 0,1-1 0 15,1 3 3-15,-2-3 6 0,4 5 9 0,-3-1 13 16,1 0 6-16,0 4 3 0,3 4 2 16,-2 5-4-16,3 10-4 0,-3 4-8 15,2 7-8-15,-1 8-5 0,0 9-4 16,-1 6-1-16,-3 5 1 0,1 1 5 16,4 5 4-16,-4 2 4 0,2 0 3 15,3 0 1-15,3 1 2 0,4 5 0 16,4 5-3-16,6 3-5 0,0 4-2 15,3 5-2-15,4 5-2 0,4 2-1 16,4 5-1-16,2-2-2 0,2-3 0 0,-1-3 0 16,3 0 0-16,0-6 0 0,2-6 1 15,-5-8 2-15,6-6 1 0,0-4 2 16,6-4 2-16,4-9 2 0,1-8 2 16,4-11 1-16,0-12 1 0,2-9-1 0,2-14-1 15,1-11-1-15,-5-8-3 16,0-6-2-16,-6-3-3 0,-6-5-7 0,-4-8-12 15,-12-4-96-15,-4-4-93 0,-7-2-237 16</inkml:trace>
  <inkml:trace contextRef="#ctx0" brushRef="#br0" timeOffset="29997.3">4611 14838 323 0,'-12'-23'86'0,"-2"-1"0"0,-5 2-30 16,0 8-27-16,-5 2-13 0,-2 4-7 16,-5 5-4-16,4 3-3 0,-4 8-2 15,0 0 0-15,-2 2 0 0,-4 1-1 0,4-1-1 16,0 0 0-16,0 0 0 0,-1 2 1 16,0 6-1-16,-2 3 2 0,7 6 0 15,-4 8 1-15,7 5 1 0,2 3-1 16,4-1 0-16,9 3 0 0,5-1 0 15,6-2 0-15,0-5 0 0,8-1 0 16,10 0 1-16,4 0 1 0,11 0 0 16,4-2 0-16,6-8 1 0,3-2-1 0,7-11 0 15,-2-8 0-15,2-12 1 16,1-11 0-16,4-8 0 0,-4-8 1 0,-5-3-1 16,-3-4 0-16,-8-1-1 0,-7-2-3 15,-11-3-2-15,-10-4-4 0,-10-6-1 16,-8-2-3-16,-12 0-4 0,-11 1-8 15,-5 3-42-15,-5 11-28 0,-5 11-62 16,-2 12-139-16</inkml:trace>
  <inkml:trace contextRef="#ctx0" brushRef="#br0" timeOffset="33825.54">15470 12018 302 0,'0'-4'72'0,"0"-1"-1"0,0 5-42 16,9 0-11-16,-4 9-12 0,4-1-6 16,5 1 1-16,4-3-1 0,5 3 0 15,7-3 0-15,4-6 0 0,8 3 0 16,8-3 1-16,9-7 3 0,1-4 1 15,0-5 2-15,5-6 1 0,-2-6 0 0,0-8 2 16,-6-2-1-16,-4-1-2 0,-4-1-1 16,-2-2-1-16,-11 3 0 0,-5-2-2 15,-5-1 0-15,-9-8-1 0,-5-2-1 16,-8-4-4-16,-4 0-11 0,0-1-70 16,-4 2-68-16,-3 7-178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0T13:36:48.474"/>
    </inkml:context>
    <inkml:brush xml:id="br0">
      <inkml:brushProperty name="width" value="0.05292" units="cm"/>
      <inkml:brushProperty name="height" value="0.05292" units="cm"/>
      <inkml:brushProperty name="color" value="#002060"/>
    </inkml:brush>
  </inkml:definitions>
  <inkml:trace contextRef="#ctx0" brushRef="#br0">13030 14201 307 0,'0'0'67'0,"0"0"1"16,0 0-50-16,0 0-5 0,0-4 1 15,0 4 3-15,0 0 5 0,0-6 3 16,0 6 4-16,0-2 0 0,0 2-2 16,0-5-3-16,0 5-2 0,0 0-5 0,0 0-5 15,0 0-5-15,0 0-2 0,0 0-1 16,0 0 0-16,5 0 0 0,-5 0 1 15,2 0 3-15,-2 3 2 0,7-3 1 16,-1 0 2-16,0 4-1 0,1-4 1 16,3 0-2-16,1 0-1 0,4 4-1 15,5-4-2-15,2 3-1 0,1-3 0 16,8 7 0-16,3-4-2 0,6 1 0 16,4 0 0-16,4-4 0 0,5 0-1 0,0 0-1 15,5 0 0-15,-3 0-1 0,2-2 1 16,-1 2-2-16,3-5 1 0,-3 5-1 15,-3 0 1-15,-4-4-1 0,-4-4 0 16,-3 0 1-16,-5-4-1 0,-8-1 1 16,-3-2-1-16,-6 0 1 0,0 2 0 15,-1 1-1-15,-7 2 1 0,-4 2 0 16,-2 4 0-16,-1 0 1 0,-5 4-1 16,0-5 0-16,-10 5 0 0,6-4-3 0,-5 4-6 15,3 0-10-15,-2 0-12 0,1 0-100 16,1 0-101-16,0 0-252 0</inkml:trace>
  <inkml:trace contextRef="#ctx0" brushRef="#br0" timeOffset="17147.95">13434 8174 149 0,'0'0'34'16,"7"0"0"-16,-7 0-14 0,6-6-19 15,-1 6 0-15,-5-3 0 0,6 3 3 16,-6-5 3-16,3 1 5 0,2 4 5 15,-5-6 4-15,3 3 6 0,-3-2 5 0,5-1 0 16,-5 2-2-16,5 1-4 0,-5 0-4 16,0 3-6-16,5-5-5 0,-5 5-6 15,3-3-2-15,-3 3-2 0,5 0 0 16,-5-7 0-16,2 7-1 0,-2-4 2 16,5 1 1-16,-5-1 2 0,0-1 3 15,4-2 3-15,-4 1 1 0,4 0 0 16,-4 2 0-16,4-1-2 0,-4 1-3 0,2 4-3 15,-2 0-3-15,0 0-2 0,5 0-1 16,-5 0 0-16,0 4-1 0,0 1 1 16,0-5 0-16,0 6 0 0,0-2 0 15,0-4 1-15,0 6 0 0,-5-1 1 16,3-5 0-16,-2 4 1 0,0 0 1 16,0-4 0-16,-2 6 0 0,1-2 0 0,1 1 0 15,-2 0 0-15,1 0-2 0,-2 1 1 16,0 1-1-16,0 1 1 0,-3-1-1 15,2-1 1-15,0 2 1 0,-4 0 0 16,4-1 0-16,0 3 2 0,-3-2-1 16,-2 2 2-16,4 1-2 0,-3-3 1 15,0 2-1-15,3-1 1 0,-1-2-2 16,1-1 0-16,2 1 0 0,1 0-1 16,-1-1 0-16,1 2 0 0,-2 1 0 0,-2-1-1 15,3 2 1-15,0-2-1 0,-2 4 1 16,-1-2-1-16,2-6 0 0,0 5 0 15,-2-1 0-15,3 0 0 0,-1 3 0 16,-2-1 0-16,1 1 1 0,2 6 0 16,-1 0 0-16,1-2 0 0,0 3 0 15,-1-4 0-15,-1 1 0 0,2 0 0 16,1-3 0-16,-1 0 0 0,1-2 0 0,1 0 0 16,0 1 0-16,-1-4 0 0,0 2 0 15,0-3-1-15,-1 1 1 0,0 1-1 16,0-1 0-16,-4 0 1 0,4 0-1 15,0 2 0-15,1-1 0 0,-1-1 0 16,0 0 0-16,-1 2 1 0,2 1-1 16,-3 0 0-16,0-1 0 0,1 3 1 0,0-1-1 15,-3 0 0-15,-2 0 0 0,4-6 1 16,-6 4-1-16,2-2 0 0,0-3 0 16,-1 3 0-16,1-2 0 0,-2 3 0 15,4 2 0-15,1-2 0 0,-2 4 0 16,4 1 0-16,-2-1 0 0,-1 2 0 15,0 0 0-15,1 0 0 0,-2 4 0 16,1-2 1-16,-4-3-1 0,6 1 0 16,-1-1-1-16,-1-1 1 0,2-3 0 0,-3 1 0 15,0-2 0-15,2 4 0 0,-2-3 0 16,-2 2 0-16,1 0 0 0,0 1 1 16,0-1-2-16,0 1 1 0,2 0 0 15,-1 1-1-15,0 0 1 0,1 0-1 16,-1 1 0-16,0-1 1 0,3 1-1 15,-1 0 1-15,-1 0 0 0,2 0 0 16,-1-3 0-16,-3 1 0 0,4 1 0 0,-4-5 0 16,0 0 0-16,1 1 0 0,-4-1 0 15,2 3 0-15,-2 2 0 0,3-1-1 16,-1 2 1-16,-1 1 0 0,1 1 0 16,-2 0 0-16,2 0 0 0,1 1 0 15,-2-4-1-15,-2 2 1 0,2 2 0 16,0 1 0-16,-2 1 0 0,3-1 0 15,-3-2 0-15,2 3 0 0,0 1 1 16,2-4-1-16,-1 2 0 0,0-2 0 16,3-2 0-16,-3 2 0 0,2-2 0 0,0-1 0 15,-1 1 0-15,4 1 0 0,-4-3 0 16,1 2 0-16,2-1 0 0,-3-2 0 16,2-1 0-16,-2-1 0 0,2 1 0 15,0 0 0-15,-1-1 0 0,-1 2 0 16,0 3 0-16,2 0 0 0,-3-1 0 15,2 2 0-15,0-1 0 0,-1 0 0 0,-1 2 0 16,1-2 0-16,-1 4 0 0,2-3 0 16,-2 2 0-16,2-1 0 0,-1-3 0 15,2-2 0-15,1-1 0 0,-2 0 0 16,-1 0 0-16,-2-3 0 0,-1 2 0 16,0 1 0-16,2 1 0 0,-3 0 0 15,4 2 0-15,-2-1 0 0,2 0-1 16,2 0 1-16,0 1 0 0,0-2-1 15,-2 0 1-15,4-1-1 0,-4 2 0 0,0-1 1 16,1 0-1-16,-2-1 0 0,-1 3 1 16,-1-4 0-16,0 0 0 0,-2 0 0 15,4 0 0-15,-3-1 0 0,2 2 0 16,2 3 0-16,1 0-1 0,1 1 0 16,0 1 1-16,2 1-1 0,-1-2 0 15,-2 1 0-15,1-3 0 0,0 1 1 0,-2-5-1 16,0 3 1-16,0-1 0 0,4 2 0 15,-3 1 0-15,-2 1 0 0,3-3 0 16,-3 5 0-16,3-1 0 0,-4 1 0 16,2-1 0-16,-1-1 0 0,0 1 0 15,1-2 0-15,-2 1 0 0,0-2 0 16,0 2 0-16,2-4 0 0,0 2 0 16,-1 0 0-16,0 1 0 0,-1 0 0 15,-2 2 1-15,2 0-1 0,-2-3 0 16,2 1 0-16,-3-1-1 0,3 1 1 0,1 0 0 15,-4 1 0-15,5-2-1 0,-1 4 1 16,-1-1 0-16,1-2 0 0,-3 1 0 16,3-4 0-16,1 2 0 0,-3-1 0 15,-1 0 0-15,3 2-1 0,-1 0 1 16,-2 1 0-16,2 2-1 0,0 1 0 0,-1 0 0 16,0-3-1-16,2 1 0 0,-3 0-2 15,4-1 0-15,-1-1-1 0,1 1 0 16,-3-2 0-16,0-1 1 0,1 2 0 15,1-3 1-15,-4 1 1 0,-1-1 1 16,2 1 0-16,-1 1 0 0,-1-1 1 16,-1 3-1-16,2-2 1 0,3 1 0 15,-3-2-1-15,3 0 1 0,0 0 0 16,-2 0 0-16,4-3 0 0,-2 0 0 0,1 3 0 16,-1-1 0-16,-1 5 0 0,-1-3 0 15,1 3 0-15,0 1-1 0,-1 1 1 16,2-1 0-16,1 2 0 0,0-4 0 15,2 4 0-15,-1 0 0 0,1-3 0 16,-1 1 0-16,-1-2 0 0,2-2 0 16,0-1 0-16,2 2 0 0,-3-3 1 15,-2-1-1-15,-1 1 1 0,2-2-1 16,1 0 0-16,-1 1 1 0,0-2-1 0,1 1 0 16,1 1 0-16,0-1 0 0,2 1 0 15,-2 0 1-15,-2-1-1 0,2 0 0 16,-1 1 0-16,-1-3 0 0,2 2 0 15,2-1 1-15,-1 0-1 0,3 0 1 16,-4-1 0-16,6 0 0 0,-2 0-1 16,1-1 0-16,-4 1 1 0,4 1-1 15,0-3 0-15,-1 0 0 0,-4-1 0 0,6 0 0 16,-2 2 1-16,-1-1-1 0,0-4 1 16,2 4 1-16,1 2 0 0,0 0 1 15,-2 2 0-15,2 0-1 0,-1 1 1 16,1 0-1-16,-1 0 0 0,-1 1 0 15,2-1 0-15,0-2 0 0,-1-1 1 16,0 2-1-16,3-3-1 0,-2 1 1 0,2 3-1 16,-1-1-1-16,-2 0 1 0,1 1-1 15,3 0 0-15,-2 1 0 0,-1 0 1 16,2-1-1-16,0-2 0 0,-1 0 0 16,1 1 0-16,0-2 0 0,-1 1 0 15,3 0 1-15,-3 0-1 0,5 0 0 16,-2-1 1-16,2 0-1 0,-4 0 0 15,4 1 1-15,0-1-1 0,4 0 1 16,-4 0-1-16,2 0 1 0,-2 2 0 0,6 0-1 16,-6-1 1-16,5 2 0 0,-3 1 1 15,4-2-1-15,-2 2 0 0,0-1 1 16,2 1-1-16,0-1 1 0,0-2-1 16,1 0 0-16,-1 0 1 0,-2-1-1 15,-1-1 0-15,4 1 0 0,-1 1-1 16,1-2 1-16,-1 3 0 0,0-2-1 15,-3 1 1-15,3 0 0 0,1-1-1 0,-1-1 1 16,1 1 1-16,-1 1-1 0,1-3 1 16,4-1 0-16,-3 3 0 0,0-3 1 15,5 0-1-15,-2-3 0 0,-3 0 1 16,4 6-1-16,-4-4 0 0,3 3 1 16,-1 1-1-16,0 3 0 0,-2 1 0 15,4-1 0-15,-3 4-1 0,4-1 0 16,-1-1 1-16,0 1-2 0,-2-4 1 0,3 1 0 15,-1-1 0-15,2-2 0 0,0 1 0 16,5 2 0-16,-3-1 0 16,2 2 0-16,0 0 0 0,0 1-1 0,-2 0 1 15,-4 0-1-15,0-1 0 0,1 0 1 16,-4-4-1-16,2 3 1 0,2-3 0 16,-4-2 0-16,5 1-1 0,-1-1 1 15,0 0 0-15,4 2 0 0,-1-2-1 0,-3 4 1 16,7-1-1-16,-6 2 0 15,3 0 0-15,-3 0 1 0,1 3-1 0,-2-4 0 16,0 3 0-16,0-4 0 0,0-1 0 16,1 0 0-16,-1-2 0 0,1-4 0 15,2 0 1-15,0 3-1 0,-2-3 1 16,4 0 0-16,-3 0-1 0,5 5 1 16,-1-5 0-16,1 8-1 0,0-3 1 15,-1 1-1-15,0 1 1 0,0-1-1 0,-3 1 0 16,4-2 0-16,-1 1 0 0,1-3 0 15,0-3 0-15,-1 5 0 0,2-5 1 16,-1 0 0-16,0 4 0 0,0-4 0 16,1 0 1-16,2 0-1 0,-1 0 0 15,2 0 0-15,-3 0 0 0,5-5-1 16,2 5 1-16,-2 0-1 0,-1 3 1 16,-3 1 0-16,1 2 1 0,-3 2 0 0,-5 0 0 15,6 0 0-15,-3-1 1 16,-1-1 0-16,1 0 0 0,2-6-1 0,-2 4 0 15,2-4 0-15,0 0-1 0,0 0 0 16,0 0 0-16,-1 0 0 0,1 0 0 16,1 3-1-16,-1-3 1 0,0 8-1 15,1-4 1-15,-2-4-1 0,3 6 1 16,0-6-1-16,-1 0 1 0,0 4 0 16,-1-4 0-16,-1 0 1 0,1 0-1 0,-2 0 1 15,-1 0-1-15,0 0 0 0,-1 0 0 16,1 0-1-16,-1 0 0 0,2 0 1 15,-1 3-1-15,-1-3 0 0,1 0 0 16,0 0 0-16,1 0 1 0,-2 0-1 16,0 4 0-16,-1-4 0 0,1 4 0 15,-1-4 0-15,0 0 0 0,-1 3 0 0,1-3 1 16,1 0-1-16,-1 0 0 16,0 0 0-16,-2 0 0 0,3 0 0 15,-1 0 0-15,1 0 0 0,0 0 0 0,-1 4 0 16,1-4 0-16,1 0 0 0,1 0 0 15,-3 3 0-15,1-3 0 0,-1 0 0 16,2 0 0-16,-4 0 0 0,1-3 1 16,-3 3-1-16,1-4 1 0,2 1-1 0,-2-1 1 15,2 4-1-15,0-7 1 0,2 7 0 16,-1-7-1-16,0 4 1 0,1 3-1 16,-2-6 1-16,2 6-1 0,1-3 1 15,1 0 0-15,-1-2-1 0,0 1 1 16,3-4 0-16,0 1 0 0,-1 0-1 15,1-1 1-15,0 2 0 0,-3-1 0 16,3 2 0-16,-3-1 1 0,2 0 0 0,-3-1 0 16,1-1 0-16,-3 0-1 0,4-2 1 15,-2 0 0-15,2-1 0 0,-1 1 0 16,0 0 0-16,3 0 0 16,2 1 1-16,-2 1 0 0,0 0 0 0,-3 3 0 15,2 1 0-15,2-1 0 0,-3 2 0 16,2-2 0-16,-2 1 0 0,1-4 1 15,5-1 0-15,-1-4-1 0,-1 0 0 16,1-2 0-16,1 2 0 0,-3-1-1 0,0-2-1 16,-3 4 0-16,-1 1 0 0,-3 1 0 15,-1 2-1-15,-3 1 0 0,2 1 0 16,-1 2 0-16,-2 0 1 0,3 4-1 16,-4-6 0-16,5 3 0 0,-1-3 0 15,1 0 1-15,1-2-1 0,6-5 0 16,-2 2 1-16,3-4-1 0,0 0 0 15,1 1 1-15,2 0-1 0,-3 1 0 0,4 4 0 16,-5-1 0-16,5 0 0 16,-3-1 1-16,-3 4-1 0,1-2 0 0,0 1 0 15,0 0 0-15,-1 1 0 16,0-1 0-16,-4-1 0 0,4 1 1 0,-4-2-1 16,4-1 0-16,-1-2 0 0,-3 1 0 15,3-3 1-15,-2 2 0 0,3 0 0 16,-2 1 1-16,-2 0 1 0,-1-2 1 15,1 6-1-15,0-2 0 0,0-2-1 0,-1 2 1 16,-1-2-2-16,2 0 0 0,1 1-1 16,-3-7 1-16,2 2-1 0,-1 0 0 15,-1-1 1-15,0 0-1 0,0 0 1 16,0 0-1-16,2-1 0 0,-2 3 1 16,0 1-1-16,-2 2 1 0,3 0-1 15,-5 1 0-15,2-1 0 0,-2-1 0 16,0 1 1-16,1-4-1 0,1 0 0 0,-2-1 0 15,-2 1 0-15,5 0 1 0,-1 0-1 16,-1 0 0-16,0-2 1 16,0-1-1-16,0-1 0 0,-1-1 0 0,3-1 1 15,-4-2-1-15,2 2 0 0,-1-1 0 16,-1-1 0-16,2 3 0 0,0-1 0 16,1 1 0-16,-3 0 0 0,5 3 0 15,-5-1 0-15,2 1 0 0,-2 0 0 16,0 0 0-16,-2-1-1 0,1 0 1 0,-1-1-1 15,-1-2-1-15,2 3 1 0,-1-2 0 16,-3 2 0-16,3-1 0 0,0 4 1 16,1-5 0-16,-1 0 0 0,0 0 0 15,-1-4 0-15,1-1 0 0,-3 1 0 16,3-5-1-16,-6 1 0 0,5 0 0 16,-5 1 0-16,0 0-1 0,3 1 1 15,-3-1-1-15,0 1 0 0,5 2 1 0,-5-2 0 16,2 1 1-16,-2 1-1 0,5 3 1 15,-1-3 0-15,0 0 0 0,0 0 0 16,-1-3 0-16,3 0 0 0,0-2 0 16,0-1 0-16,1 0 0 0,0 4 0 15,-1-1 0-15,-1 0 0 0,-5 1 0 16,6 1 0-16,-6 1 0 0,3 4 0 0,-3-5 0 16,0 2 0-16,6 5 0 15,-1 0 0-15,-2-1 0 0,1 0 0 0,0 0 1 16,-4-2-1-16,5-2 0 0,-5 0 1 15,7-1-1-15,-7 0 1 0,0 0-1 16,0-1 1-16,0 2-1 0,0 2 1 16,0 0-1-16,0 1 0 0,-7-2 0 15,7 3 1-15,-5 1-1 0,5 0 1 16,-4-4-1-16,-1 2 1 0,-2 1 0 16,7 3-1-16,-1-3 1 0,1 2-1 0,-6-1 1 15,6-2-1-15,0-3 0 0,0-1 1 16,-5-3-1-16,5 2 1 0,0-5 0 15,-3 1 1-15,-1 1-1 0,1 5 0 16,-3 2 1-16,1 0-1 0,-3 0 1 16,2 5-1-16,-3 0 0 0,1 3 0 15,4-2 0-15,-2-1 0 0,1 3-1 0,-1 1 1 16,3 1-1-16,-2-2 1 0,5-1 0 16,-8 2-1-16,4 0 1 0,1-3-1 15,-1 1 1-15,-1-2-1 0,2-1 1 16,-2 0-1-16,-1-1 1 0,3-3-1 15,-2 2 1-15,-1 1-1 0,1 0 1 16,-2-2 0-16,-1 0 0 0,2 4 0 0,-1 0 0 16,0 0 1-16,-2 2 0 0,-1 0-1 15,3 4 1-15,0 0-1 0,-1-2 1 16,1 1-1-16,1-2 0 0,1 0 0 16,0 2-1-16,0-1 1 0,0 3-1 15,0 1 0-15,-1 2 0 0,3 0 0 16,-7 2 0-16,7-1 1 0,-2 2-1 15,-1-1 0-15,0 1 1 0,3 1 0 16,-2-1-1-16,-1 0 1 0,3 1 0 16,-2-1 0-16,0 0 0 0,2 0 0 0,-2 0-1 15,0-3 0-15,-2 3 1 0,4-2-1 16,-2 2 0-16,0-2-1 0,2 1 1 16,-2-1 0-16,-1 2 0 0,1-2 0 15,1 0 0-15,-1-3 1 0,-1 1-1 16,0-3 0-16,-1 1 1 0,1 0-1 15,0-2 0-15,0 1 1 0,3 0-1 0,-3 1 0 16,0-2 0-16,0 0 0 0,0 0 1 16,0 2-1-16,3-2 0 0,-4-1 0 15,0-1 0-15,2 0 0 0,-1 1 0 16,0 0 0-16,-2 0-1 0,1 1 1 16,0 3-1-16,-3-1 1 0,2 2 0 15,0 2 0-15,1-1-1 0,0-1 1 16,0 1 0-16,3-1 0 0,-2 1 0 0,4 0 0 15,2-2 0-15,-6 3 0 0,1-1 0 16,3 3 0-16,-4-1-1 0,4 0 1 16,-2 0 0-16,-3 0 0 0,2 3-1 15,1-3 1-15,-3 5 0 0,1-6-1 16,-1 3 1-16,1 3-1 0,0-5 1 16,-1 5 0-16,1-6 0 0,-1 2 0 15,0 0 0-15,1-1 0 0,-1 1 0 16,1 1 0-16,0 3 1 0,1-5-1 0,3 5 1 15,-4 0-1-15,6-5 1 0,-6 5-1 16,6-3 0-16,-6 3 0 0,6 0 0 16,-7-5 0-16,7 5 0 0,-6 0 0 15,4 0 0-15,2-3 0 0,-6 3 0 16,3 0-1-16,3 0 1 0,-5 0 0 16,5 0 0-16,-5 0 0 0,5 0 0 15,-6-3 0-15,6 3 1 0,-2 0-1 0,2-4 0 16,-5 4 0-16,5-4 0 0,0 4 0 15,-3-3 0-15,3 3-1 0,0 0 1 16,-4-6-1-16,4 6 0 0,0 0 0 16,-6-3 0-16,6 3 0 0,0 0 0 15,0 0-1-15,-3-3 1 0,3 3 0 16,-4 0 0-16,4-4 0 0,0 4 0 16,-3 0 0-16,3-4 1 0,-4 4 0 0,4-3-1 15,-5 3 1-15,5-4 0 0,0 4-1 16,-4 0 1-16,4-4-1 0,0 4 1 15,0 0-1-15,0 0 0 0,-4-3 0 16,4 3-1-16,-3 0 2 0,3-4-1 16,-5 4 0-16,5 0 0 0,-5-5 1 15,5 5-1-15,0 0 0 0,-3 0 0 16,3 0 0-16,-4 0 0 0,4 0 0 0,-6 0-1 16,6 5 1-16,-6-5 0 15,6 5-1-15,-4-5 1 0,0 5 1 0,4-5-1 16,-6 5 0-16,6-5 1 0,-3 3-1 15,3-3 1-15,-4 0-1 0,4 0 1 16,0 0-1-16,0 0 1 0,0 5-1 16,0-5 1-16,-6 3-1 0,6 1 1 0,0-4-1 15,0 7 1-15,-2-3 0 16,2 2 0-16,-5-2 0 0,5 0 0 0,-6 1 0 16,6 0 0-16,-6-2 0 15,6 2 0-15,-8-2 0 0,6 1 0 0,-3 1 0 16,-1-2 0-16,3 3 0 0,-6 0 0 15,1 1-5-15,0 2-4 0,-4 2-8 16,-1 2-9-16,0 0-8 0,-7 2-96 16,1-3-98-16,-2 3-233 0</inkml:trace>
  <inkml:trace contextRef="#ctx0" brushRef="#br0" timeOffset="18998.75">13619 8241 169 0,'-3'3'44'0,"3"-3"6"16,-4 5-12-16,4-5-13 0,0 0 2 15,4 0 4-15,-4-3 1 0,4 0 2 0,2-4-1 16,0 2-1-16,0-4-3 0,1 0-3 16,0-1-1-16,4-2-3 0,-2-3-3 15,4 0-2-15,7-5-3 0,1-5-2 16,6-7-3-16,5-9-2 0,6-8-1 15,1-6-2-15,2-2 0 0,0-6-1 16,-1 1 1-16,-1 2-1 0,0 4-1 0,-5 3 1 16,-1 3 0-16,-1 9 0 0,-6 7 0 15,-5 6 0-15,-1 4-1 0,-2 9 0 16,-4 4-1-16,-2 4-1 0,-3 3 0 16,-2 4-1-16,2-5 0 0,-4 5 0 15,0 0 1-15,-5 0-1 0,5 0 1 16,-5 0 0-16,0 0 1 0,0 0 1 15,0 0 0-15,0 5 2 0,0-5 0 16,0 0 0-16,0 0-1 0,0 0 1 0,-4 0-1 16,4 0-1-16,-3 0-1 0,3 0-1 15,-5 0 1-15,5 0-1 0,0 4 0 16,0-4 1-16,0 0-1 0,0 0 0 16,0 0 0-16,-3 0 1 0,3 0-1 15,-4 3 0-15,-1-3 0 0,-1 7 1 16,-1-1-1-16,-1 2 0 0,-5-1 1 15,-2 4-1-15,-5 0 0 0,-4 2 0 0,-2 3 0 16,-1 2 1-16,-2 0-1 0,-2 3 0 16,-1 0 0-16,4-1 0 0,2 0 0 15,-2-6 0-15,2 0 0 0,1-2 1 16,4-4-1-16,3-2 1 0,4-2 1 16,2-1-1-16,5-3 2 0,0 0 0 15,5 0 2-15,-3 0-1 0,5-3 1 16,0-2-1-16,6-1 0 0,2-3 0 15,4-1-2-15,3-1-1 0,7-2 0 0,0 2 0 16,3-4 0-16,-2 1-1 0,2-1 0 16,0-1 1-16,-3 1-1 0,-2-1 0 15,3 3 1-15,-3-1-1 0,-3 3 0 16,2 1 0-16,-1 4 0 0,-5 2 0 16,-4 4 0-16,2 0-1 0,-5 0 0 15,0 0 0-15,-6 7 1 0,0-3 0 16,3 3 0-16,-3 2 0 0,0-1 0 15,-3 4 1-15,3 0 0 0,-4 3 0 0,4 0 0 16,-6 3 0-16,0 0 1 0,3 2-1 16,-4 1 0-16,0-1 0 0,-2 1 0 15,2 3 0-15,0-1-1 0,1-2 1 16,4-2-1-16,2-3 1 0,0-1-1 16,0-1 1-16,0-6-1 0,0-2 1 15,0-1-1-15,0-1 1 0,5-4-2 0,-5 4-2 16,0-4-5-16,0 0-9 0,0 0-17 15,0-4-85-15,-4-1-93 0,4 0-226 16</inkml:trace>
  <inkml:trace contextRef="#ctx0" brushRef="#br0" timeOffset="22047.35">14417 6666 202 0,'-4'0'52'0,"-2"-7"3"16,4 7-25-16,2-6-16 0,-6 6 0 15,6-5-3-15,0 5-3 0,0-4 0 16,0 4 4-16,0 0 6 0,0 0 4 16,0 0 3-16,0 0 4 0,0 0 4 0,0 0 1 15,0 0-5-15,6 0-6 0,-6 0-3 16,0 0-4-16,0-3-5 0,0 3-5 16,0 0-3-16,0 0-2 0,0 0 1 15,5 5 0-15,-5 2 1 0,7 1 1 16,-5 6 0-16,3 2 1 0,3 4 0 15,-2 4 1-15,0 5 0 0,0 5 0 16,2 3 0-16,-1 0 0 0,-1 1-1 0,-1 5 0 16,-2-2-1-16,1-1 0 0,-2 0-1 15,-2-1-1-15,0-3 0 0,0-1 0 16,7-5 0-16,-7-3 0 0,6-7 1 16,-1-2-1-16,1-9 1 0,1-3 0 15,2-3 1-15,-2-3-1 0,4-3 1 16,-1-3-1-16,2-1 0 0,1-5-1 0,0-3-1 15,0-1 0-15,0-5-3 0,0 4-1 16,-1-5-2-16,-2 1-3 0,2 0-3 16,0 3-5-16,-4 3-6 0,3 0-16 15,-1 3-73-15,-4 2-80 0,0 1-196 16</inkml:trace>
  <inkml:trace contextRef="#ctx0" brushRef="#br0" timeOffset="22497.77">14353 7111 304 0,'-5'0'87'16,"2"6"4"-16,-1-6-35 0,1 5-11 15,3-5-10-15,-4 0-9 0,4 4-7 16,0-4-7-16,0 0-3 0,0 3-3 16,5-3 0-16,-1 0 1 0,1 6 0 15,7-6 2-15,1 0 0 0,0 0-1 16,6-4-1-16,0 4-1 0,2-7-2 16,0 0-1-16,-3 3-1 0,-2-4-1 15,2 2-3-15,-4-4-3 0,-2 0-3 0,-3 0-4 16,2 1-7-16,-4 1-19 0,0-2-70 15,-2 2-79-15,-2 2-193 0</inkml:trace>
  <inkml:trace contextRef="#ctx0" brushRef="#br0" timeOffset="23265.7">14610 6823 359 0,'-5'8'86'0,"2"0"3"15,-2 0-62-15,0-1-6 0,5-2 0 16,-2-1-4-16,2-4-5 0,0 0-5 16,2 0-3-16,-2 0-1 0,8 0 1 15,-3-4 1-15,4-2 1 0,0 0 0 16,-1 0 2-16,6-3-1 0,-1-1-1 15,1 1 0-15,-1 1-1 0,3 0 0 16,-1 0-1-16,-2 3-2 0,0-1 1 0,-3 2-1 16,2 4 1-16,-5-6 1 0,1 6 2 15,-4 0 0-15,2 0 2 0,-6 10-1 16,0-2 1-16,0 8-1 0,-4-1 0 16,4 4-3-16,-6 4-1 0,2 0-1 15,4 1 0-15,-6-1 0 0,6 1-2 16,0-2 1-16,0 0-1 0,0-2 1 15,0-3-1-15,7 1 0 0,-2-4 1 16,-1-1-1-16,1-1 0 0,4-4 0 0,-1-1 1 16,1-2-1-16,-1-5 0 0,5 0 0 15,-1-4 0-15,2-3 0 0,1-1 0 16,3-3 0-16,0-2 1 0,1-1-1 16,-1-2 1-16,-1 3-1 0,-1-1 0 15,-3 3 0-15,-2-1-2 0,1 2-3 16,-5 1-4-16,0 1-3 0,-3 1-8 0,0 3-17 15,0-2-75-15,-4 3-83 0,0-6-203 16</inkml:trace>
  <inkml:trace contextRef="#ctx0" brushRef="#br0" timeOffset="24315.05">15367 6636 248 0,'6'-8'79'0,"1"-1"7"0,0 0-30 15,-3 1-6-15,1-2-6 0,-5 2-5 16,4-1-9-16,-4 0-8 0,0 2-4 16,-4 0-1-16,-2-1-2 0,-4 2 0 15,1 0-3-15,-2 2-1 0,-4 0-2 0,-2 4-2 16,-1 0-2-16,0 0-1 16,-2 0-1-16,0 0-1 0,0 10 0 0,-1 0-1 15,2 2 1-15,2 5-1 0,2 2 0 16,4 3 1-16,-2 2-1 0,4 1 0 15,5 0 1-15,1-4-1 0,3-2 1 16,0 0-1-16,0 2 1 0,0-4-1 16,5 0 1-16,-3-2-1 0,5-1 0 15,-1-1 1-15,1-3-1 0,1-4 0 16,2-6-1-16,0 0 1 0,0 0-1 0,-1-12 0 16,5 0 0-16,-3-5 0 0,-1-2 1 15,2-7-1-15,1-3 0 0,3 0-1 16,-1 1 1-16,1-3 0 0,-3 2 0 15,1 1 0-15,-2 7-1 0,-2 3 1 16,-6 4 0-16,2 3 1 0,-6 4-1 16,4 2 1-16,-4 2 1 0,0 3 0 15,-4 0 0-15,-2 0 1 0,3 0-1 16,-4 7-1-16,3-1 1 0,-2 2-1 0,-1 2-1 16,4 2 0-16,0 2 1 0,-2 4-1 15,5-1 1-15,0 0 0 0,0 1 0 16,0 3 0-16,5-4 0 0,-1-2 1 15,2-2-1-15,0-3 0 0,1-4-1 16,3-6 1-16,-3 0 0 0,5-11 0 16,2-4 0-16,-1-4-1 0,7-6 1 0,-3-3 0 15,5-4 0-15,-2-1-1 0,-3-2 0 16,0 0 0-16,-4-2 1 0,0-1-1 16,-4 2 0-16,-4 3 0 0,1 8 0 15,1 2 0-15,-4 7 1 0,-3 5-1 16,4 5 1-16,-4 2-1 0,0 4 1 15,0 0-1-15,0 10 1 0,0 1 0 16,0 6 0-16,-3 5 1 0,3 2-1 0,-4 3 0 16,4 0 1-16,-7-3-1 0,7-1 1 15,-3-4-1-15,3-1 1 0,-4-3-1 16,4-2 0-16,0-2 0 0,0-2-1 16,-3-2 1-16,3-2-1 0,0-5-1 15,0 4 0-15,0-4 0 0,3-7 0 16,1-4 0-16,1-1 0 0,2-6 0 15,0-4 1-15,1-5-1 0,1-1 1 16,4-4-1-16,-3 1 0 0,3 1 0 0,-2 5 1 16,1 3-1-16,1 5 1 0,-5 2 0 15,1 6 0-15,-1 3 1 0,-2 3-1 16,-1 3 1-16,-5 0 0 0,4 0 0 16,-4 8 0-16,0 2 1 0,0 5 0 15,4 4 0-15,-4 1-1 0,0 1 1 16,0 0-1-16,6 1 0 0,-6-4 1 0,7-4-1 15,-4-4 0-15,3 0 1 0,-1-3-1 16,3-7 0-16,0 0 0 0,4-9 0 16,1-5 0-16,2-6-2 0,3-5-3 15,-1-5-6-15,6-4-11 0,-2-2-6 16,1 1-98-16,1 2-98 0,-3 5-238 16</inkml:trace>
  <inkml:trace contextRef="#ctx0" brushRef="#br0" timeOffset="24813.34">16197 5772 342 0,'4'0'87'0,"-4"0"5"16,0-4-62-16,0 4-2 0,-6 0-1 15,2 0 1-15,-3 5-6 0,-3-5-8 16,2 9-1-16,-4 0 2 0,-1 2 1 16,0 2 1-16,-2 1-1 0,2 2-1 15,-1 2-3-15,-1 0-2 0,3 1-2 0,1-2-2 16,1 1-2-16,1 1-1 0,2-2-1 15,1-3 0-15,6-2-1 0,0 1 0 16,12-2 0-16,-5-1 0 0,4-2 0 16,5 1-1-16,-3 0 1 0,4-1 0 15,-2 0-1-15,0 0 0 0,-3-1 0 16,0 2 1-16,-3 1-2 0,-2 0 1 0,-7 0 0 16,5 2 0-16,-5 2 0 15,-6 2 0-15,-1 0 1 0,-4 2 0 0,-1 0 0 16,-4-5 1-16,2 0 1 0,-5-4 1 15,4-1 1-15,-4-5-1 0,3-3 0 16,2 0 0-16,4 4-1 0,1-4-3 16,4 0-3-16,0 0-5 0,5-4-8 15,0 1-5-15,7-1-10 0,0-2-39 16,1-1-50-16,0-6-81 0,3 1-177 0</inkml:trace>
  <inkml:trace contextRef="#ctx0" brushRef="#br0" timeOffset="25802.2">16425 5667 370 0,'-2'0'85'0,"-6"0"5"0,1 8-60 16,1 2-6-16,-4 3-6 0,4 2 2 16,-1 6 0-16,1 5-3 0,2 3-2 15,-1 5 0-15,5 4 1 0,-5 4 0 16,5 2-1-16,5 4-1 0,-2 3-3 16,2 1-1-16,-1 4-1 0,0 4-3 15,2 4-1-15,0-6-2 0,2-2 0 16,-2-6-1-16,0-6 0 0,1-8-1 0,-3-9-1 15,-4-8 1-15,2-2 0 0,-2-8 0 16,0-1 0-16,0-4 1 0,0-4 0 16,-4-10-1-16,-1-2-1 0,0-8 0 15,-2-9-3-15,-5-11-1 0,2-8-2 16,-1-14-1-16,-3-6 0 0,3-2 2 16,4-3 0-16,1-3 1 0,6 4 3 15,7 2 0-15,5 9 2 0,3 2 0 16,4 5 0-16,4 3 0 0,0 9 1 15,3 6-1-15,-3 7 1 0,0 5-1 0,-3 8 1 16,-1 5 0-16,-4 8 2 0,-2 3 0 16,-1 6 2-16,-5 4 0 0,0 4 1 15,-4 3 1-15,-3 5 0 0,0 2 0 16,0-1 0-16,-8 2-2 0,1 5 0 16,-1-3-2-16,-2 2 0 0,-5-3-1 15,0 0-2-15,-4 0 0 0,-1-3 0 16,-1-4 0-16,-4-4 0 0,5-2-1 0,-1-3 0 15,0-4-1-15,6 1 0 0,0-2-2 16,8 0-4-16,0-5-8 0,4 0-5 16,3 0-7-16,6-5-10 0,2-4-88 15,-1-2-91-15,5-7-216 0</inkml:trace>
  <inkml:trace contextRef="#ctx0" brushRef="#br0" timeOffset="26266.76">16688 5609 488 0,'-5'2'104'0,"5"4"2"16,0 0-91-16,11 0-6 0,-2 0-1 15,3 4-1-15,1 2 0 0,1 1-2 16,-2 1-1-16,0 0 0 0,-2-1 2 16,2 2 0-16,-3-6 2 0,2-2 0 15,-3 0 0-15,2-2-1 0,-1-5-1 16,-2 0-1-16,4-4-1 0,-2-4-1 0,3-5 0 16,0-5-2-16,-2-3 1 0,2-3-1 15,0-2 0-15,0-3-1 0,-3 4 1 16,-3 2 0-16,0 2-1 0,-6 1 1 15,0 1 0-15,-12 0 0 0,5 3 1 16,-5 3 0-16,-2 3 2 0,0 1 0 16,-4 9 0-16,4 0 1 0,-2 6-1 0,-1 4-1 15,2 3 0-15,0 0-1 0,1 6-1 16,1-5-1-16,1 3 1 0,2 2-1 16,2 0 0-16,1-3 0 0,1 0 0 15,4-4-3-15,2 2-2 0,0-4-5 16,3-3-7-16,4-1-7 0,0-6-12 15,4 0-77-15,-4-6-8 0,6-3-75 16,-1 1-145-16</inkml:trace>
  <inkml:trace contextRef="#ctx0" brushRef="#br0" timeOffset="26649.55">17078 5347 492 0,'-4'17'104'0,"4"-2"1"16,0 1-92-16,5-1-6 0,1-1 0 16,2 0-1-16,-1-2-1 0,1-1-3 15,1-1 0-15,-5-2-1 0,2-1 0 16,-6-1 0-16,0-1 3 0,0-5 0 15,0 5 0-15,0-5 1 0,-3 0-1 16,-2-7 0-16,0 1-1 0,-1-4-1 0,-1-2-2 16,4-5-1-16,-2-2 0 0,0-3 1 15,5-3-1-15,0-2 0 0,0 2 1 16,0 2 1-16,6 2 0 0,0 3 2 16,2 0 1-16,2 2 0 0,-1 3 2 15,3-3 1-15,1 1 0 0,2 1 0 16,-2-1-2-16,5 3 0 0,-4 3-1 15,5 2-2-15,-4 0 0 0,2 1-1 0,-4 0-3 16,-3-1-6-16,2 1-8 0,-1-2-13 16,-3 2-90-16,-1-2-94 0,-7 5-231 15</inkml:trace>
  <inkml:trace contextRef="#ctx0" brushRef="#br0" timeOffset="27138.06">17461 4767 266 0,'0'-13'49'0,"7"-5"0"16,0-5-58-16,2-2 0 0,2-3 2 15,-3-3 6-15,3 0 8 0,-4 0 12 16,-1 3 12-16,-6 6 11 0,3 1 6 16,-3 5 7-16,-6 3 2 0,3 6-3 15,-3 7-10-15,-1 0-11 0,-4 12-8 16,4 1-5-16,-1 6-5 0,-4 6-3 16,4 7-2-16,-3 5 0 0,2 4 0 15,-1 6-1-15,3 5 0 0,0 3-2 0,0 0-1 16,5-5-2-16,2-6 0 0,0 0-2 15,2-5 0-15,5-5 0 0,-1-8-1 16,0-5 1-16,1-3-2 0,4-6 1 16,-1-3 0-16,2-4-1 0,2-5 1 15,0-8-1-15,4 1 1 0,-4-5 0 16,6-1-1-16,-2-4 0 0,-3 0-3 16,0 0-4-16,-3-2-7 0,1 2-6 0,-6 0-5 15,0 2-9-15,-1 2-15 0,-6-1-43 16,4 3-27-16,-4 0-68 0,0 0-146 15</inkml:trace>
  <inkml:trace contextRef="#ctx0" brushRef="#br0" timeOffset="27654.9">17389 4907 376 0,'-12'4'93'16,"5"2"5"-16,1-2-58 0,1-1-8 15,5-3-6-15,-3 5-5 0,3-5-6 16,0 5-5-16,3-5-1 0,-3 0-2 15,5 2 1-15,-3-2 2 0,3 0 0 16,1 0 1-16,2 0 1 0,-1-2-2 16,5 2-1-16,2-10-1 0,-1 2-2 0,4-1-1 15,-2-3-1-15,0 1-1 0,2-1-1 16,-3 0 0-16,-2 0-1 0,-3 0 0 16,2 2 0-16,-5 1 0 0,-3 2 1 15,-3 1 2-15,0 3 1 0,0 3 0 16,-2 0 0-16,-4 0 0 0,-6 8 0 15,3 2-3-15,-4 1-1 0,-5 2 0 0,-3 3-1 16,2-1-1-16,-4 1 1 0,4-2-1 16,-3-2 1-16,2 0 0 0,5-2 0 15,0-1 0-15,3-2 0 0,3-4 0 16,4 1-1-16,5-4 1 0,5 0 0 16,4-4 0-16,0 1-1 0,9-4 1 15,0-2 1-15,3-1-1 0,-1-2 0 16,2-1 0-16,2-2 1 0,-2 1-1 15,-2 1 0-15,-1 0-1 0,0 1-5 16,-5 0-8-16,-2 4-11 0,-4 1-98 0,-1 1-100 16,-1 0-249-16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1-02-08T13:40:40.220"/>
    </inkml:context>
    <inkml:brush xml:id="br0">
      <inkml:brushProperty name="width" value="0.05292" units="cm"/>
      <inkml:brushProperty name="height" value="0.05292" units="cm"/>
      <inkml:brushProperty name="color" value="#002060"/>
    </inkml:brush>
  </inkml:definitions>
  <inkml:trace contextRef="#ctx0" brushRef="#br0">7286 11153 400 0,'-53'6'87'15,"-2"-6"0"-15,-9 5-66 16,4-1-11-16,-7-1-4 0,-5-3-2 0,-4 0-1 15,-2 0-1-15,-6 0 0 0,-1-6 0 16,-4-2 0-16,-4 1 2 0,2 0 0 16,-2 3 1-16,8-2 2 0,-1-1 1 15,0 2 2-15,12 5 1 0,9-9-1 16,13 2 0-16,13-5 0 0,14-3-2 0,9-1-3 16,19-2-1-16,15-5-3 0,14 1 0 15,12 1-2-15,17-1-1 0,19-1 1 16,13 5 0-16,6 6 1 0,7 2 1 15,7 0 1-15,10 3 0 0,-9 7 1 16,-8 0 1-16,0 0 0 0,3 0-1 16,-2 6 1-16,-14-1-1 0,-12 1 0 15,-1 0 0-15,-12-4-1 0,-11 3 0 16,-18-5 1-16,-14 4 1 0,-17-4 2 16,-14 0 0-16,-20 0-1 0,-20 0 1 15,-27 4 0-15,-18 0-1 0,-23 0-3 0,-13 2-1 16,-13 0 0-16,-3 4 0 0,-2 0-1 15,6 3-2-15,6-2 0 0,14 5-2 16,13-1-1-16,7 5-10 0,11-2-100 16,13 3-93-16,16-8-242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0T11:52:43.444"/>
    </inkml:context>
    <inkml:brush xml:id="br0">
      <inkml:brushProperty name="width" value="0.05292" units="cm"/>
      <inkml:brushProperty name="height" value="0.05292" units="cm"/>
      <inkml:brushProperty name="color" value="#002060"/>
    </inkml:brush>
  </inkml:definitions>
  <inkml:trace contextRef="#ctx0" brushRef="#br0">6556 17746 362 0,'0'-4'88'0,"3"-1"4"16,6-1-48-16,0-2-12 0,1 1-2 16,1-3-1-16,2 0-2 0,1 0-1 15,4 0-2-15,-4 2-2 0,4-2-2 16,-4 1-3-16,0 2-2 0,-1 0-2 15,0-1-2-15,-1 1-2 0,2-1-2 0,1 0-3 16,5-4-1-16,-1 1-2 0,0-2 1 16,3 0-1-16,-3-3 3 0,0 0 2 15,-5 2 1-15,-2 2 1 0,-4 2 0 16,-2 2-1-16,-1 2 0 0,-5 6-1 16,0 0-3-16,0 6-1 0,-5 2 0 15,-1 6 0-15,-1 2 1 0,-6 6 0 16,-1 6 1-16,-2 3 0 0,-3 2 1 15,0 0 0-15,-2-1-1 0,3 3 0 16,-1 1-1-16,4-2-1 0,0-1 0 0,4 0-1 16,-1-2 0-16,4-3-1 0,1-5 0 15,2-4-4-15,0-2-4 0,5-2-7 16,0-4-9-16,5 1-11 0,1-6-15 16,-1-1-89-16,1-5-99 0,2-4-231 15</inkml:trace>
  <inkml:trace contextRef="#ctx0" brushRef="#br0" timeOffset="416.74">7278 17645 299 0,'-13'-7'89'15,"1"4"5"-15,-1-1-14 0,6 0-32 16,1 4-5-16,3 0-6 0,-1 0-5 16,4 0-3-16,0 0-1 0,0 0-1 15,0 0-4-15,0 0-4 0,-4 0-3 16,4 4-2-16,-4 3-2 0,-1 4-4 16,-2 5-3-16,-2 4 0 0,-5 1-2 0,-2 0 1 15,1 3-2-15,3-2-1 0,-2 0 0 16,13-3-1-16,1-2 0 0,8 1 1 15,4 0-1-15,2-4-1 0,5 4 1 16,3 0-1-16,1 4-2 0,-3 3-3 16,-4 3-2-16,-6-2 0 0,-10-1-1 15,-4 0 1-15,-10-2 1 0,-5-4 2 16,-7 0 5-16,-3-3 6 0,-3 1 2 0,0 0 0 16,5-1 1-16,1-3 0 0,4-3 0 15,3-5-3-15,7-5-5 0,6-4-5 16,6-6-4-16,5-3-4 0,3-4-7 15,3-1-7-15,-2-2-12 0,5 0-92 16,-1-2-95-16,1-3-233 0</inkml:trace>
  <inkml:trace contextRef="#ctx0" brushRef="#br0" timeOffset="617.24">7194 17627 573 0,'-6'-16'133'0,"6"0"2"0,0 4-87 16,12 0-10-16,8 1-3 0,11 1-4 0,4-6-3 15,10 0-2-15,7-2-3 0,7 1-5 16,-3 1-5-16,1 1-10 0,-9 5-18 16,-1 4-18-16,-9 6 44 0,-11 7-170 15,-11 4-130-15,-4-1-330 0</inkml:trace>
  <inkml:trace contextRef="#ctx0" brushRef="#br0" timeOffset="2054.69">7629 17862 357 0,'0'-3'99'0,"0"-2"4"0,0-1-42 16,0 0-14-16,0 1-13 0,0 1-8 15,-6 1-7-15,4 3-4 0,-3-4-4 0,-1 4-2 16,1 5-1-16,-3 1-1 0,1 6 0 16,-3 6-1-16,-2 4 1 0,-1 12-1 15,1 2 0-15,-1 0-1 0,-1 0 0 16,2-3-2-16,-2-3-1 0,6-7 0 15,-1-9-1-15,3-2 0 0,1-4 0 16,5-5 1-16,0-3 0 0,9-6 0 16,3-3 0-16,3-3 0 0,4-9 0 15,7-5 0-15,0-9-1 0,2-2 1 16,2 1 0-16,-2 0 0 0,0 4 2 0,-2 8 1 16,0 9 0-16,-1 10 1 0,-5 5 0 15,-5 10 0-15,-3 5 1 0,-7 5-1 16,-5 6-1-16,-11 5 0 0,0-1-1 15,-4 4 0-15,-1-4-2 0,0-3 0 16,4-4-1-16,3-4-1 0,9-5 1 0,7-2-1 16,12-7 1-16,8-5 0 0,7 0 0 15,7-7 0-15,9-4-1 0,2-4 1 16,-2-4 0-16,-5-4-1 0,-6 2 1 16,-7 3 2-16,-10 5 2 0,-6 2 1 15,-11 11 1-15,-5 5 1 0,-4 8-1 16,-1 2 1-16,-3 2-4 0,-4 4-1 15,-1 1-1-15,3-3 0 0,0-5-2 16,6-2 1-16,4-1-1 0,4-5 1 0,11-6 0 16,8-6 0-16,10 1-1 0,10-3-2 15,7-4-1-15,3 0 0 0,3-1-1 16,-3 2 0-16,-4 3 0 0,-8 1 1 16,-12 2 2-16,-10 5 2 0,-12 3 0 15,-7 10 1-15,-13 3 0 0,-6 7 0 16,-1 1 0-16,-6 6-2 0,2 0-4 15,0-4-9-15,5-4-14 0,6-5 19 0,6-5-134 16,7-3-114-16,13-9-284 16</inkml:trace>
  <inkml:trace contextRef="#ctx0" brushRef="#br0" timeOffset="2250.81">8729 17773 659 0,'-13'-11'159'0,"0"5"1"0,0 2-99 15,6 4-18-15,-2-4-13 0,4 4-13 16,-2-5-8-16,7 5-4 0,-3 0-3 16,3 0-5-16,4 0-9 0,6 0-15 15,0 0-12-15,-1 6-19 0,2-1-106 0,-2 0-119 16,0 7-276-16</inkml:trace>
  <inkml:trace contextRef="#ctx0" brushRef="#br0" timeOffset="2584.42">8682 18047 465 0,'-13'17'103'15,"0"2"2"-15,4-2-79 0,5 1-8 16,4 0-6-16,0 0-4 0,0-5-1 16,9 1 1-16,4-2 0 0,5-1 3 15,5-4 4-15,4-4 4 0,3-3 4 16,1 0 2-16,3-8 1 0,-1-2 0 16,-2-3-1-16,-2-6 0 0,-2-6 0 0,-8-6 2 15,0-6 0-15,-8-3 4 0,-7 2 1 16,-4 1 0-16,-7 4-3 0,-4 8-3 15,-9 7-4-15,-4 12-5 0,-4 6-5 16,-3 11-6-16,-1 3-2 0,1 11-1 16,2 5-6-16,6 1-14 0,4 1-26 15,6 0-25-15,5 0-110 0,5 1-135 16,3-4-313-16</inkml:trace>
  <inkml:trace contextRef="#ctx0" brushRef="#br0" timeOffset="10299.23">9564 17730 374 0,'-10'-4'98'0,"-2"-5"4"15,4 4-51-15,-1-1-2 0,5 1-10 16,-1 2-8-16,5-2-6 0,0 5-5 16,0 0-3-16,0 5-4 0,6 5-3 15,1 4-1-15,0 6-1 0,0 11 1 16,2 5-1-16,2 11-1 0,2 6-2 16,1 0-1-16,1 3-2 0,1-1 0 15,-2-1-1-15,-1-4 1 0,2-10-1 16,-3-9-2-16,1 0-5 0,-5-4-8 0,3-6-16 15,-3-8-97-15,-1-13-102 0,-1 0-251 16</inkml:trace>
  <inkml:trace contextRef="#ctx0" brushRef="#br0" timeOffset="10497.96">10011 17793 467 0,'0'-10'112'0,"-6"0"2"0,0 0-61 15,-1 10-29-15,-6 0-8 0,-2 0-7 16,-9 10-2-16,-8 1-2 0,-4 7 2 16,-9 6 0-16,-7 8 2 0,-2 11 0 15,-5 4-1-15,0-3 0 0,1 0-1 16,1-1-2-16,-1-1-2 0,4-5-5 16,1-2-6-16,8-4-8 0,5-6-12 0,8-1-97 15,11-5-99-15,11-6-243 0</inkml:trace>
  <inkml:trace contextRef="#ctx0" brushRef="#br0" timeOffset="10848.72">10251 17611 499 0,'-8'0'116'0,"-6"4"2"0,1 10-78 15,-7 6-10-15,-5 7-8 0,0 9-6 16,-2 7-3-16,0 6-3 0,0 1-2 16,1 2-4-16,10-3-2 0,0-3-1 0,8-8-2 15,8-6 0-15,0-5-1 0,6-5 0 16,6-4-1-16,8 3 1 0,3 3 1 16,7 4 1-16,2-4-1 0,2 10 2 15,1 5-1-15,-2 2 1 0,-2 4-1 16,-8-3 1-16,-5-1 0 0,-6 5-1 15,-9-7 1-15,-10-3 0 0,-7-3 0 16,-7-6 1-16,-10-4 0 0,-9-3-1 0,0-6 1 16,-1-4 0-16,-3-7-1 0,4-7-5 15,1-8-10-15,5-9-12 0,0-8-19 16,8-3-82-16,4-11-95 0,4-2-223 16</inkml:trace>
  <inkml:trace contextRef="#ctx0" brushRef="#br0" timeOffset="11049.29">10119 17780 553 0,'6'-19'130'16,"8"-3"1"-16,11-1-87 0,8 8-11 15,8 2-16-15,-2 9-9 0,4 4-8 16,-3 8-10-16,1 1-15 0,-1 3-23 0,-2 1-83 15,-1 0-102-15,0 4-236 0</inkml:trace>
  <inkml:trace contextRef="#ctx0" brushRef="#br0" timeOffset="11299.01">10712 18005 498 0,'-5'34'130'16,"-3"0"1"-16,-3 3-56 0,4 7-32 16,1-6-17-16,3-4-11 0,3 6-8 15,-4-2-4-15,4-3-1 0,0-7-1 0,6-11-1 16,-2 1-1-16,-1-5 0 15,8-13 3-15,4-11 1 0,3-7 1 0,7-10 0 16,4-13 1-16,2-6 1 0,-2-11 0 16,-2-9-3-16,-6-2-1 0,-9-11 0 15,-6 9 2-15,-6 8 4 0,-8 7 2 16,-23-13 13-16,9 61-10 16,-5 12 0-16,-5 17-1 0,0 12-5 15,-2 13-2-15,0 8-1 0,1 2-5 16,2 1-12-16,5 2-12 0,5-13-19 0,6-8-108 15,5-11-120-15,10-9-286 0</inkml:trace>
  <inkml:trace contextRef="#ctx0" brushRef="#br0" timeOffset="12131.01">8525 16781 433 0,'9'-23'107'0,"-2"-4"7"16,2 2-64-16,-4-2-2 0,-2 4-4 16,-3 3-4-16,0 2-2 0,0 4-4 15,-7 2-5-15,0 5-7 0,-4 7-8 16,-2 3-3-16,-4 11-4 0,-8 9-3 15,-5 11-1-15,-9 11 1 0,-4 10-1 16,-7 9 0-16,3 1 0 0,-6 3 0 16,0 2-1-16,4-4-1 0,6-4-3 0,5-10-6 15,9-9-6-15,4-6-11 0,9-9-14 16,8-11 3-16,8-10-109 0,11-11-105 16,5-10-248-16</inkml:trace>
  <inkml:trace contextRef="#ctx0" brushRef="#br0" timeOffset="12865.99">8503 16702 467 0,'-6'4'102'0,"1"-4"0"16,5 4-79-16,0-4-5 0,0 0-2 0,0 0 1 15,0 0 4-15,0 0 3 0,0 0 4 16,5-4 1-16,-5 4-1 0,0 0-2 16,0 0-3-16,0 0-3 0,0 0-1 0,0 0-3 15,-5 0-4-15,2 0-1 0,-1 0-3 16,-4 4-1-16,-1-4-2 0,-3 5-2 15,-5-5-2-15,-2 6 1 0,-3-3-1 16,-4 2 0-16,-4 0 0 0,1 3 0 16,0-1-1-16,0 0 1 0,3 0-1 15,4 1 1-15,0-8-1 0,7 0 1 16,2 0-1-16,3-4 1 0,3-5-1 16,-1-1 0-16,6-1 0 0,2-2 1 15,-3 1-2-15,3 0 1 0,0-1-1 16,0 0 1-16,7 2 0 0,2 2-1 0,0 0 1 15,6-1 0-15,1 0 0 0,1 2 0 16,3 0 0-16,0-2 0 0,-1 2 0 16,-1 1 0-16,-5 0 0 0,0 4 0 15,-7 0 0-15,-6 3 1 0,0 0 0 0,-12 0 0 16,-2 0-1-16,-7 8 1 16,-4-1 0-16,-9 5 0 0,-2 2-1 0,-1 4 1 15,-2 1-1-15,1 1 0 0,5 3 0 16,6 0 1-16,5-1-1 0,4-3-1 15,7-5 1-15,3 0 0 0,4-4-1 16,4-5-1-16,0 0 1 0,0-5-1 16,6 0 1-16,0 0-1 0,-1 0 1 15,8 0 0-15,2 0 0 0,5-8 1 16,5-2-1-16,8-2 1 0,8-1 0 0,9-4 1 16,3-3-1-16,6-2 0 0,1 1 1 15,-1 1-1-15,-3-2 0 0,-2 2 0 16,-9 5 1-16,-11-1 1 0,-8 5 0 15,-7 5 5-15,-11 6 1 0,-8 4 1 16,-12 9 0-16,-6 8 0 0,-6 6-1 16,-2 8-1-16,-1 3-3 0,-3 4-2 15,5 4 0-15,1-1-1 0,4 1 0 0,2-3 0 16,3-1-1-16,7-5-6 0,3-3-10 16,5-5-11-16,3-6-17 0,5-7-113 15,6-1-123-15,5-5-293 0</inkml:trace>
  <inkml:trace contextRef="#ctx0" brushRef="#br0" timeOffset="14852.24">10923 16787 416 0,'0'0'98'0,"0"0"0"0,-4 0-63 16,4 0-13-16,-7 0-8 0,1 4-3 15,3-4-1-15,-3 5-1 0,1-5 1 16,-1 5-1-16,6-2 0 0,0 4-1 16,0 0 0-16,7 9-2 0,3 2 3 15,2 15 2-15,3 11 3 0,-1 14 1 16,1 17 2-16,5 15 0 0,-1 18-3 0,1 11-2 15,5 15-4-15,-2 9-5 0,2 11-3 16,1-8-2-16,-5-5-1 0,-2-12-1 16,-4-7 0-16,-5-22 1 0,-10-15 2 15,3-20 1-15,-3-7-1 0,-3-11 1 0,3-12-4 16,-6-4-10-16,6-8-13 16,0-9-97-16,0-4-99 0,0-14-250 0</inkml:trace>
  <inkml:trace contextRef="#ctx0" brushRef="#br0" timeOffset="18632.57">11434 17512 384 0,'0'-6'92'0,"0"1"2"0,0 5-54 16,0 0-9-16,0 10-8 0,-6 0-4 15,0 3 0-15,-2 1 1 0,-5 1 1 16,0-1-1-16,-2-2-2 0,1-2-1 15,2-1-4-15,-1-5-2 0,5 1-3 16,2-5-3-16,6 3-3 0,0-3 0 16,4 5-2-16,7-1 0 0,7 2 0 15,1 5-1-15,4 4 1 0,3 4 1 16,-3 0-1-16,0 1 0 0,-4 6 0 0,-5 2 0 16,-5-2 1-16,-6 1 0 0,-3-2 0 15,-8 4 1-15,-2 2 0 0,-4-5 1 16,-5-1-1-16,0-1 1 0,-2-4-1 15,0-2 0-15,2-5 1 0,0-7-1 16,1-6 0-16,3 0 0 0,4-13 0 16,0 0 0-16,2-4-1 0,4-3 0 0,1 2-3 15,4 1-5-15,0 1-5 16,0 2-9-16,6 4-14 0,1 1-90 0,-1 2-95 16,2 1-231-16</inkml:trace>
  <inkml:trace contextRef="#ctx0" brushRef="#br0" timeOffset="18807.49">11320 17604 506 0,'8'-23'123'0,"4"1"3"16,7-6-82-16,6-2-6 0,2-1-11 15,4-2-9-15,-1 2-6 0,-4 1-5 16,0 3-3-16,-1 3-2 0,-1 3-4 0,-2 1-6 15,-2 4-10-15,0 4-15 0,-4 4-97 16,-1 8-102-16,-2 0-252 16</inkml:trace>
  <inkml:trace contextRef="#ctx0" brushRef="#br0" timeOffset="19715.37">12026 17679 419 0,'-5'-17'107'0,"2"3"5"15,3 3-56-15,-6 1-10 0,6 3-9 16,-5 2-6-16,3 5-6 0,-4 0-6 16,-2 3-5-16,-5 8-4 0,0 6-4 15,-6 4-2-15,-2 4-1 0,2 5 0 0,-5 3 0 16,4-1-1-16,4-5 0 0,3 1 0 15,2-8-1-15,6-1 0 0,5-7 0 16,0-6 0-16,9-6-1 0,5-7 0 16,3-4 0-16,6-8 0 0,7-6 0 15,3-3 1-15,2-4 0 0,2-2-1 16,2 8 1-16,-7-1-1 0,0 7 1 16,-7 4 0-16,-2 10 1 0,-5 6 0 0,-5 0 0 15,-4 8 2-15,-4 5 0 0,-5 5 0 16,-8 3 0-16,-1 6 0 0,-7 0-1 15,-1 4 0-15,-1-4-1 0,0-3 0 16,4-3-2-16,7-5 0 0,7-4-1 16,9-12 0-16,9-4 0 0,9-5 0 15,12-9 0-15,7-3 1 0,3-3 0 16,4 1 1-16,-2 2-1 0,-5 0 0 0,-3 6 1 16,-12 7 0-16,-7 5 1 0,-9 3 2 15,-6 7 1-15,-7 8 1 0,-2 4 1 16,-8 3 1-16,-1 3-1 0,-3 3 0 15,2-3-3-15,-3 1 0 0,7-5-2 16,2-4-2-16,4-5-3 0,9-4-4 16,6-8-2-16,6-8-2 0,10-5-1 15,3-5 1-15,4-8 1 0,3-2 2 0,2-1 4 16,-2 0 3-16,-6 3 3 0,-2 6 1 16,-7 3 1-16,-6 13 1 0,-8 4 2 15,-12 7 1-15,0 14-1 0,-13 10 0 16,-5 8-1-16,-2 10-3 0,1 4-6 15,-1 0-9-15,6 3-11 0,3-7-10 16,8-9-10-16,3-9-15 0,13-13-81 16,2-10-90-16,11-8-207 0</inkml:trace>
  <inkml:trace contextRef="#ctx0" brushRef="#br0" timeOffset="19865.72">13129 17624 445 0,'-12'-9'122'0,"-2"2"5"0,-5 3-50 15,1-6-16-15,2 2-10 0,3-1-9 0,0-1-8 16,5-2-8-16,-2 0-6 0,6 0-6 16,-1 4-6-16,3-1-3 0,2 4-3 15,-4 0-3-15,4 1-9 0,0 4-7 16,0 0-8-16,0 8-10 0,0 4-12 16,0 5-52-16,4 6-47 0,-2 6-85 15,4 5-192-15</inkml:trace>
  <inkml:trace contextRef="#ctx0" brushRef="#br0" timeOffset="20164.4">13110 17830 492 0,'7'3'116'0,"3"3"2"0,0 3-76 16,1 2-14-16,-3 0-9 0,2 0-8 16,-2-3-4-16,-1 1-1 0,-1-3-1 15,2-2 1-15,-1-4 2 0,0 0 0 16,2-7 1-16,2-2 1 0,3-2 1 0,3-8-2 15,-3-4-1-15,0-2 2 0,-2-2 1 16,-5 1 4-16,-5 0 1 0,-2 2 2 16,-7 6 1-16,-2 4 0 0,-9 5-1 15,-2 6-3-15,-1 3-3 0,-6 10-4 16,-3 3-2-16,2 3-2 0,0 2-1 16,2 4-2-16,4 0-5 0,5 3-10 15,5-4-9-15,5 1-12 0,7-4-17 16,7-2-104-16,8-9-114 0,7-1-264 0</inkml:trace>
  <inkml:trace contextRef="#ctx0" brushRef="#br0" timeOffset="20561.88">13710 17587 456 0,'0'-26'109'16,"7"1"7"-16,-7 3-69 0,3 6-13 15,-3 4-5-15,5 6-5 0,-5 6-2 16,4 12-3-16,-4 6-3 0,3 3-5 16,-3 8-1-16,0 5-1 0,5 3 0 0,-5-1-3 15,2-4-3-15,3 3-1 0,2-6-2 16,0-2 1-16,0-4-2 0,5-5-2 15,-1-2-2-15,2-3-5 0,-2-9-5 16,1-4-10-16,2-5 4 0,3-10-109 16,-1-3-101-16,2-2-251 0</inkml:trace>
  <inkml:trace contextRef="#ctx0" brushRef="#br0" timeOffset="20714.91">14016 17567 471 0,'-6'-5'125'0,"-1"5"3"16,-7-4-46-16,-2 4-38 0,-8 0-15 15,-8 7-11-15,-7 2-8 0,-4 6-4 16,-7 5-2-16,-3 5-2 0,0 2-1 16,7-3 0-16,5-3-3 0,8 2-5 15,8-6-9-15,9 1-11 0,9-3-12 0,7-5-93 16,3 0-99-16,10-3-236 0</inkml:trace>
  <inkml:trace contextRef="#ctx0" brushRef="#br0" timeOffset="25897.47">13565 18181 359 0,'2'-14'84'0,"3"3"2"16,-5 6-50-16,6 1-14 0,-4 0-6 15,-2 4 0-15,6 0 1 0,-6-4 4 16,0 4 3-16,0 0 2 0,0 0-1 16,0 0-1-16,0-3-3 0,-6 3-4 15,4 0-3-15,-3-5-3 0,2 5-3 16,-2-5-1-16,-2 5 0 0,1-3-1 0,-1 3-1 15,-1-6-1-15,-5 6-1 0,-3-7 0 16,0 7-1-16,-3 0 0 0,-7 0 0 16,0 0-1-16,-2 11 0 0,-5 2 1 15,-3 12 0-15,0 4 0 0,-4 8 0 16,1 7 0-16,2 7 0 0,4 3 1 16,5 2-1-16,7-7 0 0,8 1 0 15,5-6-1-15,8-5 0 0,14-6 0 16,5-7 0-16,6-9-1 0,9-4 0 15,8-13 1-15,4 0-1 0,5-10 1 16,-3-6 0-16,-2-3-1 0,-6-3 1 0,-8-1 1 16,-11-1-1-16,-11-7 1 0,-10 2 0 15,-13-3 0-15,-12-2-1 0,-12-3 1 16,-6 5-1-16,-9 7-1 0,-6 3 1 16,-1 6-1-16,4 5 0 0,4 6 1 0,6 5-1 15,10 0-1-15,8 8-5 0,6 2-8 16,9 2-12-16,6 3-15 0,6 1-90 15,4 2-99-15,12-2-235 0</inkml:trace>
  <inkml:trace contextRef="#ctx0" brushRef="#br0" timeOffset="26430.58">14140 18412 339 0,'-5'0'96'16,"5"0"4"-16,-6 0-8 0,0-4-52 0,-2 4-6 15,2 0-2-15,-1 0 0 0,-2 0-3 16,-4 7-2-16,2-3-4 0,-1 2-3 15,2 0-5-15,-1 2-4 0,2 2-4 16,-2 3-3-16,2 4-2 0,1 2-1 16,-1 3 0-16,2 2 0 0,1 1 0 15,-1 1 0-15,4 2 1 0,-2-2 0 16,0-1 0-16,5-1 0 0,0 0 0 0,0-2-1 16,10-4 1-16,-4-1-1 0,4-4 0 15,3-3 0-15,1-6 0 0,6-4-1 16,0-3 1-16,6-5 0 0,0-6 0 15,4-6 0-15,0-5 1 0,1-3 0 16,-4-4 0-16,-5-7 1 0,-4-3 1 16,-6-4 0-16,-9-5 1 0,-3 4 1 15,-10 4 1-15,-3 8 0 0,-6 7 1 0,-2 9 0 16,-5 7-1-16,-5 12-1 0,2 4 0 16,-4 7-2-16,-3 4-2 0,1 8 0 15,-4 11-1-15,0 2 0 0,-1 7 0 16,5 0-1-16,2-2-1 0,5 0-4 15,8-5-5-15,9-7-6 0,11-5-9 16,14-6-12-16,9-5 47 0,8-5-154 16,8-8-110-16,6-6-281 0</inkml:trace>
  <inkml:trace contextRef="#ctx0" brushRef="#br0" timeOffset="27280.8">12472 16588 351 0,'0'0'91'0,"0"0"2"16,0-5-47-16,5-2-11 0,-5-1-11 15,0-2-7-15,4-1-6 0,-4-2-2 16,0 2-3-16,0-2-1 0,-6 2-1 16,6 1 0-16,-6 1 1 0,6 2 2 15,-7 2 1-15,3 0 1 0,-3 5 1 16,-2 0 2-16,0 0 1 0,-3 5 1 16,0-2-3-16,1 2 1 0,0 0-2 0,-1 0-1 15,5 0-1-15,-3 1-2 0,2-1-1 16,3-1 0-16,0 2-2 0,0 2 0 15,-1 2-1-15,6 3 0 0,-4 6-1 16,4 6 0-16,-3 9 1 0,3 6 1 16,0 11 1-16,0 13 0 0,3 8 0 15,8 4 1-15,2 5-1 0,7 0-1 16,0 0 0-16,6-6-1 0,0-8 0 16,-2-9 0-16,-2-3-1 0,-5-11 0 0,-1-10-1 15,-5-3-1-15,-2-10-4 0,-1-3-4 16,-3-9-12-16,-3-9-36 0,-2-17-71 15,6-8-95-15,-1-10-225 0</inkml:trace>
  <inkml:trace contextRef="#ctx0" brushRef="#br0" timeOffset="27980.82">12543 16693 181 0,'5'-7'58'0,"-5"-2"10"16,0 0-23-16,0 2 1 0,-7-2 1 16,0 2-1-16,1-1-6 0,-4 2-12 15,0 0-9-15,2-1-7 0,-1 1-3 0,-1 0-1 16,1-1-1-16,-1 3 0 0,3-3 0 16,-4 3 0-16,0 0 0 0,3 4 0 15,-2-5 0-15,0 5-1 0,1 0-1 16,-2 5-1-16,1 0-1 0,-2 1 0 15,-1 2-2-15,-1 5 1 0,-3 1 0 0,-3 5 1 16,1 2 2-16,-2 2 2 16,-2 3 2-16,0 1 1 0,-2 1 1 0,-2 0 1 15,1 0 0-15,1 0-1 0,0-1-2 16,4-2-1-16,1-1-1 0,2-3-2 16,6-3-2-16,3-1-1 0,3-6 0 15,0-3-2-15,6-1 1 0,0-7-1 16,0 0 1-16,8-11 0 0,2-3 0 15,4-6 0-15,5-5 1 0,2-6 0 16,5-3-1-16,-3-3-1 0,1 2 1 0,-2 1 0 16,-2 2 0-16,-8 3-1 0,-1 6 1 15,-4 2 0-15,-3 7 1 0,-4 4 1 16,0 2-2-16,3 8 1 0,-3 0 0 16,7 0 1-16,1 8-1 0,6 1 1 15,3 3 1-15,9 4 1 0,5 5 1 16,4 0 0-16,3 0 0 0,1-2-1 0,1 1-1 15,-2-3 0-15,-4-1 0 0,-5-7 2 16,-6-1 2-16,-5-2 1 0,-3 0 1 16,-4-6 0-16,-4 0-1 0,0 0 0 15,2-5-2-15,2 1-3 0,2-3-5 16,5 0-10-16,-1-1-16 0,1 0-109 16,1 1-110-16,-3 1-280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0T13:29:33.621"/>
    </inkml:context>
    <inkml:brush xml:id="br0">
      <inkml:brushProperty name="width" value="0.05292" units="cm"/>
      <inkml:brushProperty name="height" value="0.05292" units="cm"/>
      <inkml:brushProperty name="color" value="#002060"/>
    </inkml:brush>
  </inkml:definitions>
  <inkml:trace contextRef="#ctx0" brushRef="#br0">11670 17281 226 0,'0'0'67'0,"4"0"2"16,-4 0-28-16,0 0-10 0,0 0-6 0,3-2-7 15,-3 2-7-15,2 0-5 0,5 4-2 16,-2-4-1-16,2 6 2 0,2-1-1 16,2-5 1-16,2 8 1 0,3-8 1 15,-2 0 1-15,6 0 3 0,1 0 0 16,1 0 0-16,1 0 0 0,1 0-1 15,-3 0-3-15,3 0-1 0,-5 0-1 16,-2 0-1-16,1 0-1 0,-7-4 0 16,-1 4 0-16,-2 0 5 0,-8 0 3 0,6 0 2 15,-6 0 0-15,0-4 0 0,-3 4 0 16,0 0 0-16,-5 0-4 0,2-3-5 16,-3 3-1-16,-2 0-1 0,-6 0-1 15,-2 0 0-15,0-5 0 0,-5 5 0 16,0 0 0-16,-3 0 0 0,-2 0-1 15,3 0 0-15,-4 3 0 0,1 1 0 0,2 0-1 16,-1 1 1-16,4-1-1 16,6 1 1-16,1-1 0 0,6 1 0 0,3 0-1 15,8-1 1-15,0-4 0 0,0 2-1 16,11-2 1-16,1 0 0 0,2 0 1 16,2 0-1-16,4 0 1 0,-2 0-1 15,4-2 0-15,-2 2 0 0,-1 0 0 16,4-4 0-16,-2 4 0 0,-2-4 0 15,0 4 0-15,-4 0 0 0,1 0 0 16,-7 0 0-16,-1 0 2 0,-4 0 5 0,-4 0 1 16,0-4 1-16,0 4 1 0,0-3 1 15,-5 3-1-15,-2-5 0 0,0 5-6 16,-2-5 0-16,-4 5-2 0,0 0 0 16,-1 0-1-16,-1 0 0 0,-2 4-1 15,1-4 1-15,1 6 0 0,-1-3 0 0,1-3-1 16,4 6-1-16,-1-6-3 0,2 4-6 15,5-4-7-15,1 4-15 16,4-4-84-16,0 0-90 0,4 0-219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1-02-08T14:05:35.002"/>
    </inkml:context>
    <inkml:brush xml:id="br0">
      <inkml:brushProperty name="width" value="0.05292" units="cm"/>
      <inkml:brushProperty name="height" value="0.05292" units="cm"/>
      <inkml:brushProperty name="color" value="#7030A0"/>
    </inkml:brush>
  </inkml:definitions>
  <inkml:trace contextRef="#ctx0" brushRef="#br0">22343 6953 151 0,'0'-34'31'15,"0"4"0"-15,-5 0-29 0,2 7-2 16,3 2-1-16,-8 3 0 15,4 2-1-15,-2 1 1 0,1 0 3 16,-4 2 5-16,2 0 6 0,-2 1 7 0,-2 2 6 16,4-2 5-16,-3 2 3 0,1 1 1 15,2 0-4-15,-1 0-4 0,5 2-6 16,-1 0-5-16,0 1-4 0,4 0-4 16,-3 0-1-16,3 3-3 0,0 3 0 15,0-4-2-15,0 4-1 0,0 0-2 0,0 0-2 16,0 0-1-16,0 5-1 0,0-5-1 15,0 6 1-15,0-2 0 0,-4 0 1 16,4 0 1-16,0 0 2 0,0 1 0 16,0 1 0-16,0-3-4 0,4 2-11 15,-1 3-27-15,3 1-25 0,-1 1-48 0,1 3-108 16</inkml:trace>
  <inkml:trace contextRef="#ctx0" brushRef="#br0" timeOffset="613.4">22391 6747 317 0,'-6'-9'73'0,"0"-1"2"16,-1-1-51-16,-3 5-8 0,4-1-8 15,-4 3-5-15,-1 4-1 0,-3 0-1 16,-2 0 0-16,-1 0 0 0,-2 0-1 0,-2 0 1 16,-1 0 0-16,-2 0-2 0,5 0 0 15,-2-7 0-15,0 4 0 0,0-1 0 16,2-1 1-16,0 1-1 0,4-1 1 15,-2 2 0-15,8 3 0 0,-1-3 0 16,2 3 1-16,5 0 0 0,3 4 0 16,-4 1 0-16,4 2 1 0,4 2 1 0,-1 1 0 15,9 0 0-15,0 0 1 0,4-2-1 16,2-1 1-16,4-3 0 0,2-4-1 16,-1 0-1-16,1 4 0 15,-1-4 0-15,-2 0-1 0,1-4 1 16,-1 4-1-16,-2 0 0 0,-3-6 0 0,1 0 1 15,-4-3-1-15,-3 1 1 0,-1-2 1 16,-5-3 2-16,-4 2 1 0,0-3 2 16,-6 2 1-16,-4-1 1 0,-3 1-1 15,-4 1-1-15,0 2-1 0,-6 1-3 16,1 1-1-16,-2 2-3 0,-2 5 1 0,1-2-2 16,0 2 0-16,-3 0 1 0,-2 2-1 15,1 3 1-15,-2 0 0 0,3 2 0 16,2-1 0-16,3 2 0 0,1 1 0 15,9 0 1-15,3 0 0 0,4 0 0 0,2-2 0 16,4 0 2-16,0 1 0 0,7-2-1 16,6 1 0-16,2-2 1 0,5 2-1 15,2-1 0-15,4-1-1 0,1 1 1 16,1-6-1-16,-1 4 0 0,-2-4 0 16,-4-10-1-16,1 2 1 0,-2-2 0 15,-4-2 0-15,-1-3 1 0,-4-3 0 16,0 0 0-16,-4-3 1 0,-7-3 0 0,0-4 0 15,0-1-1-15,-11-2 1 16,2 2-1-16,-2 1-1 0,-2 2 0 16,1 5-2-16,-2 6-9 0,4 3-32 0,1 2-57 15,3 1-77-15,2-3-187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l">
              <a:defRPr/>
            </a:lvl1pPr>
          </a:lstStyle>
          <a:p>
            <a:endParaRPr lang="de-DE"/>
          </a:p>
        </p:txBody>
      </p:sp>
      <p:sp>
        <p:nvSpPr>
          <p:cNvPr id="9219" name="Rectangle 3"/>
          <p:cNvSpPr>
            <a:spLocks noGrp="1" noChangeArrowheads="1"/>
          </p:cNvSpPr>
          <p:nvPr>
            <p:ph type="dt" idx="1"/>
          </p:nvPr>
        </p:nvSpPr>
        <p:spPr bwMode="auto">
          <a:xfrm>
            <a:off x="4021295" y="2"/>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r">
              <a:defRPr/>
            </a:lvl1pPr>
          </a:lstStyle>
          <a:p>
            <a:endParaRPr lang="de-DE"/>
          </a:p>
        </p:txBody>
      </p:sp>
      <p:sp>
        <p:nvSpPr>
          <p:cNvPr id="9220" name="Rectangle 4"/>
          <p:cNvSpPr>
            <a:spLocks noGrp="1" noRot="1" noChangeAspect="1" noChangeArrowheads="1" noTextEdit="1"/>
          </p:cNvSpPr>
          <p:nvPr>
            <p:ph type="sldImg" idx="2"/>
          </p:nvPr>
        </p:nvSpPr>
        <p:spPr bwMode="auto">
          <a:xfrm>
            <a:off x="992188" y="766763"/>
            <a:ext cx="5114925" cy="38369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709931" y="4861442"/>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222" name="Rectangle 6"/>
          <p:cNvSpPr>
            <a:spLocks noGrp="1" noChangeArrowheads="1"/>
          </p:cNvSpPr>
          <p:nvPr>
            <p:ph type="ftr" sz="quarter" idx="4"/>
          </p:nvPr>
        </p:nvSpPr>
        <p:spPr bwMode="auto">
          <a:xfrm>
            <a:off x="1" y="9721108"/>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l">
              <a:defRPr/>
            </a:lvl1pPr>
          </a:lstStyle>
          <a:p>
            <a:endParaRPr lang="de-DE"/>
          </a:p>
        </p:txBody>
      </p:sp>
      <p:sp>
        <p:nvSpPr>
          <p:cNvPr id="9223" name="Rectangle 7"/>
          <p:cNvSpPr>
            <a:spLocks noGrp="1" noChangeArrowheads="1"/>
          </p:cNvSpPr>
          <p:nvPr>
            <p:ph type="sldNum" sz="quarter" idx="5"/>
          </p:nvPr>
        </p:nvSpPr>
        <p:spPr bwMode="auto">
          <a:xfrm>
            <a:off x="4021295" y="9721108"/>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r">
              <a:defRPr/>
            </a:lvl1pPr>
          </a:lstStyle>
          <a:p>
            <a:fld id="{7CDB261C-854E-4DE0-8EF9-C88376CD1D71}" type="slidenum">
              <a:rPr lang="de-DE"/>
              <a:pPr/>
              <a:t>‹Nr.›</a:t>
            </a:fld>
            <a:endParaRPr lang="de-DE"/>
          </a:p>
        </p:txBody>
      </p:sp>
    </p:spTree>
    <p:extLst>
      <p:ext uri="{BB962C8B-B14F-4D97-AF65-F5344CB8AC3E}">
        <p14:creationId xmlns:p14="http://schemas.microsoft.com/office/powerpoint/2010/main" val="1669817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Crude</a:t>
            </a:r>
            <a:r>
              <a:rPr lang="de-DE" dirty="0"/>
              <a:t> </a:t>
            </a:r>
            <a:r>
              <a:rPr lang="de-DE" dirty="0" err="1"/>
              <a:t>oil</a:t>
            </a:r>
            <a:r>
              <a:rPr lang="de-DE" dirty="0"/>
              <a:t> </a:t>
            </a:r>
            <a:r>
              <a:rPr lang="de-DE" dirty="0" err="1"/>
              <a:t>has</a:t>
            </a:r>
            <a:r>
              <a:rPr lang="de-DE" dirty="0"/>
              <a:t> </a:t>
            </a:r>
            <a:r>
              <a:rPr lang="de-DE" dirty="0" err="1"/>
              <a:t>been</a:t>
            </a:r>
            <a:r>
              <a:rPr lang="de-DE" dirty="0"/>
              <a:t> </a:t>
            </a:r>
            <a:r>
              <a:rPr lang="de-DE" dirty="0" err="1"/>
              <a:t>the</a:t>
            </a:r>
            <a:r>
              <a:rPr lang="de-DE" dirty="0"/>
              <a:t> </a:t>
            </a:r>
            <a:r>
              <a:rPr lang="de-DE" dirty="0" err="1"/>
              <a:t>world</a:t>
            </a:r>
            <a:r>
              <a:rPr lang="en-GB" dirty="0"/>
              <a:t>’s most important energy </a:t>
            </a:r>
            <a:r>
              <a:rPr lang="en-GB" dirty="0" err="1"/>
              <a:t>souce</a:t>
            </a:r>
            <a:r>
              <a:rPr lang="de-DE" dirty="0"/>
              <a:t>. Global </a:t>
            </a:r>
            <a:r>
              <a:rPr lang="de-DE" dirty="0" err="1"/>
              <a:t>demand</a:t>
            </a:r>
            <a:r>
              <a:rPr lang="de-DE" dirty="0"/>
              <a:t> </a:t>
            </a:r>
            <a:r>
              <a:rPr lang="de-DE" dirty="0" err="1"/>
              <a:t>for</a:t>
            </a:r>
            <a:r>
              <a:rPr lang="de-DE" dirty="0"/>
              <a:t> </a:t>
            </a:r>
            <a:r>
              <a:rPr lang="de-DE" dirty="0" err="1"/>
              <a:t>it</a:t>
            </a:r>
            <a:r>
              <a:rPr lang="de-DE" dirty="0"/>
              <a:t> </a:t>
            </a:r>
            <a:r>
              <a:rPr lang="de-DE" dirty="0" err="1"/>
              <a:t>has</a:t>
            </a:r>
            <a:r>
              <a:rPr lang="de-DE" dirty="0"/>
              <a:t> </a:t>
            </a:r>
            <a:r>
              <a:rPr lang="de-DE" dirty="0" err="1"/>
              <a:t>been</a:t>
            </a:r>
            <a:r>
              <a:rPr lang="de-DE" dirty="0"/>
              <a:t> </a:t>
            </a:r>
            <a:r>
              <a:rPr lang="de-DE" dirty="0" err="1"/>
              <a:t>rising</a:t>
            </a:r>
            <a:r>
              <a:rPr lang="de-DE" dirty="0"/>
              <a:t> </a:t>
            </a:r>
            <a:r>
              <a:rPr lang="de-DE" dirty="0" err="1"/>
              <a:t>steadily</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4</a:t>
            </a:fld>
            <a:endParaRPr lang="de-DE"/>
          </a:p>
        </p:txBody>
      </p:sp>
    </p:spTree>
    <p:extLst>
      <p:ext uri="{BB962C8B-B14F-4D97-AF65-F5344CB8AC3E}">
        <p14:creationId xmlns:p14="http://schemas.microsoft.com/office/powerpoint/2010/main" val="922871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13</a:t>
            </a:fld>
            <a:endParaRPr lang="de-DE"/>
          </a:p>
        </p:txBody>
      </p:sp>
    </p:spTree>
    <p:extLst>
      <p:ext uri="{BB962C8B-B14F-4D97-AF65-F5344CB8AC3E}">
        <p14:creationId xmlns:p14="http://schemas.microsoft.com/office/powerpoint/2010/main" val="72491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14</a:t>
            </a:fld>
            <a:endParaRPr lang="de-DE"/>
          </a:p>
        </p:txBody>
      </p:sp>
    </p:spTree>
    <p:extLst>
      <p:ext uri="{BB962C8B-B14F-4D97-AF65-F5344CB8AC3E}">
        <p14:creationId xmlns:p14="http://schemas.microsoft.com/office/powerpoint/2010/main" val="381998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15</a:t>
            </a:fld>
            <a:endParaRPr lang="de-DE"/>
          </a:p>
        </p:txBody>
      </p:sp>
    </p:spTree>
    <p:extLst>
      <p:ext uri="{BB962C8B-B14F-4D97-AF65-F5344CB8AC3E}">
        <p14:creationId xmlns:p14="http://schemas.microsoft.com/office/powerpoint/2010/main" val="1473672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16</a:t>
            </a:fld>
            <a:endParaRPr lang="de-DE"/>
          </a:p>
        </p:txBody>
      </p:sp>
    </p:spTree>
    <p:extLst>
      <p:ext uri="{BB962C8B-B14F-4D97-AF65-F5344CB8AC3E}">
        <p14:creationId xmlns:p14="http://schemas.microsoft.com/office/powerpoint/2010/main" val="3785134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17</a:t>
            </a:fld>
            <a:endParaRPr lang="de-DE"/>
          </a:p>
        </p:txBody>
      </p:sp>
    </p:spTree>
    <p:extLst>
      <p:ext uri="{BB962C8B-B14F-4D97-AF65-F5344CB8AC3E}">
        <p14:creationId xmlns:p14="http://schemas.microsoft.com/office/powerpoint/2010/main" val="854317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18</a:t>
            </a:fld>
            <a:endParaRPr lang="de-DE"/>
          </a:p>
        </p:txBody>
      </p:sp>
    </p:spTree>
    <p:extLst>
      <p:ext uri="{BB962C8B-B14F-4D97-AF65-F5344CB8AC3E}">
        <p14:creationId xmlns:p14="http://schemas.microsoft.com/office/powerpoint/2010/main" val="1526400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19</a:t>
            </a:fld>
            <a:endParaRPr lang="de-DE"/>
          </a:p>
        </p:txBody>
      </p:sp>
    </p:spTree>
    <p:extLst>
      <p:ext uri="{BB962C8B-B14F-4D97-AF65-F5344CB8AC3E}">
        <p14:creationId xmlns:p14="http://schemas.microsoft.com/office/powerpoint/2010/main" val="1857914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20</a:t>
            </a:fld>
            <a:endParaRPr lang="de-DE"/>
          </a:p>
        </p:txBody>
      </p:sp>
    </p:spTree>
    <p:extLst>
      <p:ext uri="{BB962C8B-B14F-4D97-AF65-F5344CB8AC3E}">
        <p14:creationId xmlns:p14="http://schemas.microsoft.com/office/powerpoint/2010/main" val="2222151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21</a:t>
            </a:fld>
            <a:endParaRPr lang="de-DE"/>
          </a:p>
        </p:txBody>
      </p:sp>
    </p:spTree>
    <p:extLst>
      <p:ext uri="{BB962C8B-B14F-4D97-AF65-F5344CB8AC3E}">
        <p14:creationId xmlns:p14="http://schemas.microsoft.com/office/powerpoint/2010/main" val="1121587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Extraction of unconventional oil is more costly and may gain importance in the future.</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22</a:t>
            </a:fld>
            <a:endParaRPr lang="de-DE"/>
          </a:p>
        </p:txBody>
      </p:sp>
    </p:spTree>
    <p:extLst>
      <p:ext uri="{BB962C8B-B14F-4D97-AF65-F5344CB8AC3E}">
        <p14:creationId xmlns:p14="http://schemas.microsoft.com/office/powerpoint/2010/main" val="122485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5</a:t>
            </a:fld>
            <a:endParaRPr lang="de-DE"/>
          </a:p>
        </p:txBody>
      </p:sp>
    </p:spTree>
    <p:extLst>
      <p:ext uri="{BB962C8B-B14F-4D97-AF65-F5344CB8AC3E}">
        <p14:creationId xmlns:p14="http://schemas.microsoft.com/office/powerpoint/2010/main" val="190716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1200 </a:t>
            </a:r>
            <a:r>
              <a:rPr lang="de-DE" dirty="0" err="1"/>
              <a:t>vs</a:t>
            </a:r>
            <a:r>
              <a:rPr lang="de-DE" dirty="0"/>
              <a:t> 800</a:t>
            </a:r>
          </a:p>
        </p:txBody>
      </p:sp>
      <p:sp>
        <p:nvSpPr>
          <p:cNvPr id="4" name="Foliennummernplatzhalter 3"/>
          <p:cNvSpPr>
            <a:spLocks noGrp="1"/>
          </p:cNvSpPr>
          <p:nvPr>
            <p:ph type="sldNum" sz="quarter" idx="5"/>
          </p:nvPr>
        </p:nvSpPr>
        <p:spPr/>
        <p:txBody>
          <a:bodyPr/>
          <a:lstStyle/>
          <a:p>
            <a:fld id="{7CDB261C-854E-4DE0-8EF9-C88376CD1D71}" type="slidenum">
              <a:rPr lang="de-DE" smtClean="0"/>
              <a:pPr/>
              <a:t>24</a:t>
            </a:fld>
            <a:endParaRPr lang="de-DE"/>
          </a:p>
        </p:txBody>
      </p:sp>
    </p:spTree>
    <p:extLst>
      <p:ext uri="{BB962C8B-B14F-4D97-AF65-F5344CB8AC3E}">
        <p14:creationId xmlns:p14="http://schemas.microsoft.com/office/powerpoint/2010/main" val="3098081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Extraction of unconventional oil is more costly and may gain importance in the future. E.g. oil sands have to be heated and refined to crude oil (before further processing) – while already their extraction costs are significantly higher than those of conventional oil.</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28</a:t>
            </a:fld>
            <a:endParaRPr lang="de-DE"/>
          </a:p>
        </p:txBody>
      </p:sp>
    </p:spTree>
    <p:extLst>
      <p:ext uri="{BB962C8B-B14F-4D97-AF65-F5344CB8AC3E}">
        <p14:creationId xmlns:p14="http://schemas.microsoft.com/office/powerpoint/2010/main" val="3884959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Supply cost curve – cost of production depends on the deposit’s nature.</a:t>
            </a:r>
          </a:p>
          <a:p>
            <a:r>
              <a:rPr lang="en-GB" dirty="0"/>
              <a:t>2P = proved plus probable</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29</a:t>
            </a:fld>
            <a:endParaRPr lang="de-DE"/>
          </a:p>
        </p:txBody>
      </p:sp>
    </p:spTree>
    <p:extLst>
      <p:ext uri="{BB962C8B-B14F-4D97-AF65-F5344CB8AC3E}">
        <p14:creationId xmlns:p14="http://schemas.microsoft.com/office/powerpoint/2010/main" val="912590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Extraction of unconventional oil is more costly and may gain importance in the future. E.g. oil sands have to be heated and refined to crude oil (before further processing) – while already their extraction costs are significantly higher than those of conventional oil.</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30</a:t>
            </a:fld>
            <a:endParaRPr lang="de-DE"/>
          </a:p>
        </p:txBody>
      </p:sp>
    </p:spTree>
    <p:extLst>
      <p:ext uri="{BB962C8B-B14F-4D97-AF65-F5344CB8AC3E}">
        <p14:creationId xmlns:p14="http://schemas.microsoft.com/office/powerpoint/2010/main" val="2120786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Sulfur</a:t>
            </a:r>
            <a:r>
              <a:rPr lang="en-GB" dirty="0"/>
              <a:t> causes adverse health effects and corrosion.</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31</a:t>
            </a:fld>
            <a:endParaRPr lang="de-DE"/>
          </a:p>
        </p:txBody>
      </p:sp>
    </p:spTree>
    <p:extLst>
      <p:ext uri="{BB962C8B-B14F-4D97-AF65-F5344CB8AC3E}">
        <p14:creationId xmlns:p14="http://schemas.microsoft.com/office/powerpoint/2010/main" val="2856369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t/m3 </a:t>
            </a:r>
            <a:r>
              <a:rPr lang="de-DE" dirty="0" err="1"/>
              <a:t>is</a:t>
            </a:r>
            <a:r>
              <a:rPr lang="de-DE" dirty="0"/>
              <a:t> </a:t>
            </a:r>
            <a:r>
              <a:rPr lang="de-DE" dirty="0" err="1"/>
              <a:t>the</a:t>
            </a:r>
            <a:r>
              <a:rPr lang="de-DE" dirty="0"/>
              <a:t> </a:t>
            </a:r>
            <a:r>
              <a:rPr lang="de-DE" dirty="0" err="1"/>
              <a:t>measure</a:t>
            </a:r>
            <a:r>
              <a:rPr lang="de-DE" dirty="0"/>
              <a:t> </a:t>
            </a:r>
            <a:r>
              <a:rPr lang="de-DE" dirty="0" err="1"/>
              <a:t>of</a:t>
            </a:r>
            <a:r>
              <a:rPr lang="de-DE" dirty="0"/>
              <a:t> </a:t>
            </a:r>
            <a:r>
              <a:rPr lang="de-DE" dirty="0" err="1"/>
              <a:t>density</a:t>
            </a:r>
            <a:endParaRPr lang="de-DE" dirty="0"/>
          </a:p>
          <a:p>
            <a:r>
              <a:rPr lang="de-DE" dirty="0" err="1"/>
              <a:t>Viscosity</a:t>
            </a:r>
            <a:r>
              <a:rPr lang="de-DE" dirty="0"/>
              <a:t> </a:t>
            </a:r>
            <a:r>
              <a:rPr lang="de-DE" dirty="0" err="1"/>
              <a:t>is</a:t>
            </a:r>
            <a:r>
              <a:rPr lang="de-DE" dirty="0"/>
              <a:t> </a:t>
            </a:r>
            <a:r>
              <a:rPr lang="de-DE" dirty="0" err="1"/>
              <a:t>affected</a:t>
            </a:r>
            <a:r>
              <a:rPr lang="de-DE" dirty="0"/>
              <a:t> </a:t>
            </a:r>
            <a:r>
              <a:rPr lang="de-DE" dirty="0" err="1"/>
              <a:t>by</a:t>
            </a:r>
            <a:r>
              <a:rPr lang="de-DE" dirty="0"/>
              <a:t> </a:t>
            </a:r>
            <a:r>
              <a:rPr lang="de-DE" dirty="0" err="1"/>
              <a:t>oil</a:t>
            </a:r>
            <a:r>
              <a:rPr lang="de-DE" dirty="0"/>
              <a:t> </a:t>
            </a:r>
            <a:r>
              <a:rPr lang="de-DE" dirty="0" err="1"/>
              <a:t>composition</a:t>
            </a:r>
            <a:r>
              <a:rPr lang="de-DE" dirty="0"/>
              <a:t>, </a:t>
            </a:r>
            <a:r>
              <a:rPr lang="de-DE" dirty="0" err="1"/>
              <a:t>temperature</a:t>
            </a:r>
            <a:r>
              <a:rPr lang="de-DE" dirty="0"/>
              <a:t>, </a:t>
            </a:r>
            <a:r>
              <a:rPr lang="de-DE" dirty="0" err="1"/>
              <a:t>pressure</a:t>
            </a:r>
            <a:r>
              <a:rPr lang="de-DE" dirty="0"/>
              <a:t> and </a:t>
            </a:r>
            <a:r>
              <a:rPr lang="de-DE" dirty="0" err="1"/>
              <a:t>dissolved</a:t>
            </a:r>
            <a:r>
              <a:rPr lang="de-DE" dirty="0"/>
              <a:t> gas.</a:t>
            </a:r>
          </a:p>
        </p:txBody>
      </p:sp>
      <p:sp>
        <p:nvSpPr>
          <p:cNvPr id="4" name="Foliennummernplatzhalter 3"/>
          <p:cNvSpPr>
            <a:spLocks noGrp="1"/>
          </p:cNvSpPr>
          <p:nvPr>
            <p:ph type="sldNum" sz="quarter" idx="5"/>
          </p:nvPr>
        </p:nvSpPr>
        <p:spPr/>
        <p:txBody>
          <a:bodyPr/>
          <a:lstStyle/>
          <a:p>
            <a:fld id="{7CDB261C-854E-4DE0-8EF9-C88376CD1D71}" type="slidenum">
              <a:rPr lang="de-DE" smtClean="0"/>
              <a:pPr/>
              <a:t>32</a:t>
            </a:fld>
            <a:endParaRPr lang="de-DE"/>
          </a:p>
        </p:txBody>
      </p:sp>
    </p:spTree>
    <p:extLst>
      <p:ext uri="{BB962C8B-B14F-4D97-AF65-F5344CB8AC3E}">
        <p14:creationId xmlns:p14="http://schemas.microsoft.com/office/powerpoint/2010/main" val="798727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Extraction of unconventional oil is more costly and may gain importance in the future.</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33</a:t>
            </a:fld>
            <a:endParaRPr lang="de-DE"/>
          </a:p>
        </p:txBody>
      </p:sp>
    </p:spTree>
    <p:extLst>
      <p:ext uri="{BB962C8B-B14F-4D97-AF65-F5344CB8AC3E}">
        <p14:creationId xmlns:p14="http://schemas.microsoft.com/office/powerpoint/2010/main" val="2995397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Crude oil is the major component (also most subject to fluctuation).</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34</a:t>
            </a:fld>
            <a:endParaRPr lang="de-DE"/>
          </a:p>
        </p:txBody>
      </p:sp>
    </p:spTree>
    <p:extLst>
      <p:ext uri="{BB962C8B-B14F-4D97-AF65-F5344CB8AC3E}">
        <p14:creationId xmlns:p14="http://schemas.microsoft.com/office/powerpoint/2010/main" val="3417271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Sulfur</a:t>
            </a:r>
            <a:r>
              <a:rPr lang="en-GB" dirty="0"/>
              <a:t> causes adverse health effects and corrosion.</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35</a:t>
            </a:fld>
            <a:endParaRPr lang="de-DE"/>
          </a:p>
        </p:txBody>
      </p:sp>
    </p:spTree>
    <p:extLst>
      <p:ext uri="{BB962C8B-B14F-4D97-AF65-F5344CB8AC3E}">
        <p14:creationId xmlns:p14="http://schemas.microsoft.com/office/powerpoint/2010/main" val="2991153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36</a:t>
            </a:fld>
            <a:endParaRPr lang="de-DE"/>
          </a:p>
        </p:txBody>
      </p:sp>
    </p:spTree>
    <p:extLst>
      <p:ext uri="{BB962C8B-B14F-4D97-AF65-F5344CB8AC3E}">
        <p14:creationId xmlns:p14="http://schemas.microsoft.com/office/powerpoint/2010/main" val="235027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6</a:t>
            </a:fld>
            <a:endParaRPr lang="de-DE"/>
          </a:p>
        </p:txBody>
      </p:sp>
    </p:spTree>
    <p:extLst>
      <p:ext uri="{BB962C8B-B14F-4D97-AF65-F5344CB8AC3E}">
        <p14:creationId xmlns:p14="http://schemas.microsoft.com/office/powerpoint/2010/main" val="46905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Tasks, </a:t>
            </a:r>
            <a:r>
              <a:rPr lang="de-DE" dirty="0" err="1"/>
              <a:t>costs</a:t>
            </a:r>
            <a:r>
              <a:rPr lang="de-DE" dirty="0"/>
              <a:t> and </a:t>
            </a:r>
            <a:r>
              <a:rPr lang="de-DE" dirty="0" err="1"/>
              <a:t>risks</a:t>
            </a:r>
            <a:r>
              <a:rPr lang="de-DE" dirty="0"/>
              <a:t> </a:t>
            </a:r>
            <a:r>
              <a:rPr lang="de-DE" dirty="0" err="1"/>
              <a:t>associated</a:t>
            </a:r>
            <a:r>
              <a:rPr lang="de-DE" dirty="0"/>
              <a:t> </a:t>
            </a:r>
            <a:r>
              <a:rPr lang="de-DE" dirty="0" err="1"/>
              <a:t>with</a:t>
            </a:r>
            <a:r>
              <a:rPr lang="de-DE" dirty="0"/>
              <a:t> international </a:t>
            </a:r>
            <a:r>
              <a:rPr lang="de-DE" dirty="0" err="1"/>
              <a:t>delivery</a:t>
            </a:r>
            <a:r>
              <a:rPr lang="de-DE" dirty="0"/>
              <a:t> </a:t>
            </a:r>
            <a:r>
              <a:rPr lang="de-DE" dirty="0" err="1"/>
              <a:t>of</a:t>
            </a:r>
            <a:r>
              <a:rPr lang="de-DE" dirty="0"/>
              <a:t> </a:t>
            </a:r>
            <a:r>
              <a:rPr lang="de-DE" dirty="0" err="1"/>
              <a:t>goods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37</a:t>
            </a:fld>
            <a:endParaRPr lang="de-DE"/>
          </a:p>
        </p:txBody>
      </p:sp>
    </p:spTree>
    <p:extLst>
      <p:ext uri="{BB962C8B-B14F-4D97-AF65-F5344CB8AC3E}">
        <p14:creationId xmlns:p14="http://schemas.microsoft.com/office/powerpoint/2010/main" val="3235814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38</a:t>
            </a:fld>
            <a:endParaRPr lang="de-DE"/>
          </a:p>
        </p:txBody>
      </p:sp>
    </p:spTree>
    <p:extLst>
      <p:ext uri="{BB962C8B-B14F-4D97-AF65-F5344CB8AC3E}">
        <p14:creationId xmlns:p14="http://schemas.microsoft.com/office/powerpoint/2010/main" val="3653879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39</a:t>
            </a:fld>
            <a:endParaRPr lang="de-DE"/>
          </a:p>
        </p:txBody>
      </p:sp>
    </p:spTree>
    <p:extLst>
      <p:ext uri="{BB962C8B-B14F-4D97-AF65-F5344CB8AC3E}">
        <p14:creationId xmlns:p14="http://schemas.microsoft.com/office/powerpoint/2010/main" val="3826026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40</a:t>
            </a:fld>
            <a:endParaRPr lang="de-DE"/>
          </a:p>
        </p:txBody>
      </p:sp>
    </p:spTree>
    <p:extLst>
      <p:ext uri="{BB962C8B-B14F-4D97-AF65-F5344CB8AC3E}">
        <p14:creationId xmlns:p14="http://schemas.microsoft.com/office/powerpoint/2010/main" val="1247451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41</a:t>
            </a:fld>
            <a:endParaRPr lang="de-DE"/>
          </a:p>
        </p:txBody>
      </p:sp>
    </p:spTree>
    <p:extLst>
      <p:ext uri="{BB962C8B-B14F-4D97-AF65-F5344CB8AC3E}">
        <p14:creationId xmlns:p14="http://schemas.microsoft.com/office/powerpoint/2010/main" val="1468168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42</a:t>
            </a:fld>
            <a:endParaRPr lang="de-DE"/>
          </a:p>
        </p:txBody>
      </p:sp>
    </p:spTree>
    <p:extLst>
      <p:ext uri="{BB962C8B-B14F-4D97-AF65-F5344CB8AC3E}">
        <p14:creationId xmlns:p14="http://schemas.microsoft.com/office/powerpoint/2010/main" val="451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As new investments are required, we will look at what is driving the oil industry. Also, we will look at interplays with other commodities to understand how oil markets influence future development of the energy sector.</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7</a:t>
            </a:fld>
            <a:endParaRPr lang="de-DE"/>
          </a:p>
        </p:txBody>
      </p:sp>
    </p:spTree>
    <p:extLst>
      <p:ext uri="{BB962C8B-B14F-4D97-AF65-F5344CB8AC3E}">
        <p14:creationId xmlns:p14="http://schemas.microsoft.com/office/powerpoint/2010/main" val="80133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As new investments are required, we will look at what is driving the oil industry. Also, we will look at interplays with other commodities to understand how oil markets influence future development of the energy sector.</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8</a:t>
            </a:fld>
            <a:endParaRPr lang="de-DE"/>
          </a:p>
        </p:txBody>
      </p:sp>
    </p:spTree>
    <p:extLst>
      <p:ext uri="{BB962C8B-B14F-4D97-AF65-F5344CB8AC3E}">
        <p14:creationId xmlns:p14="http://schemas.microsoft.com/office/powerpoint/2010/main" val="89569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9</a:t>
            </a:fld>
            <a:endParaRPr lang="de-DE"/>
          </a:p>
        </p:txBody>
      </p:sp>
    </p:spTree>
    <p:extLst>
      <p:ext uri="{BB962C8B-B14F-4D97-AF65-F5344CB8AC3E}">
        <p14:creationId xmlns:p14="http://schemas.microsoft.com/office/powerpoint/2010/main" val="2969737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10</a:t>
            </a:fld>
            <a:endParaRPr lang="de-DE"/>
          </a:p>
        </p:txBody>
      </p:sp>
    </p:spTree>
    <p:extLst>
      <p:ext uri="{BB962C8B-B14F-4D97-AF65-F5344CB8AC3E}">
        <p14:creationId xmlns:p14="http://schemas.microsoft.com/office/powerpoint/2010/main" val="1035866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11</a:t>
            </a:fld>
            <a:endParaRPr lang="de-DE"/>
          </a:p>
        </p:txBody>
      </p:sp>
    </p:spTree>
    <p:extLst>
      <p:ext uri="{BB962C8B-B14F-4D97-AF65-F5344CB8AC3E}">
        <p14:creationId xmlns:p14="http://schemas.microsoft.com/office/powerpoint/2010/main" val="125908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12</a:t>
            </a:fld>
            <a:endParaRPr lang="de-DE"/>
          </a:p>
        </p:txBody>
      </p:sp>
    </p:spTree>
    <p:extLst>
      <p:ext uri="{BB962C8B-B14F-4D97-AF65-F5344CB8AC3E}">
        <p14:creationId xmlns:p14="http://schemas.microsoft.com/office/powerpoint/2010/main" val="2276164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4910138"/>
            <a:ext cx="8061325" cy="381000"/>
          </a:xfrm>
        </p:spPr>
        <p:txBody>
          <a:bodyPr/>
          <a:lstStyle>
            <a:lvl1pPr>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noProof="0"/>
              <a:t>Formatvorlage des Untertitelmasters durch Klicken bearbeiten</a:t>
            </a:r>
          </a:p>
        </p:txBody>
      </p:sp>
      <p:pic>
        <p:nvPicPr>
          <p:cNvPr id="4105" name="Picture 9" descr="TU_Logo_lang_RGB_rot_PP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488" y="539750"/>
            <a:ext cx="2160587" cy="120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D13EBFF1-42FF-4AC1-B19B-C9E8D436070B}" type="slidenum">
              <a:rPr lang="de-DE"/>
              <a:pPr/>
              <a:t>‹Nr.›</a:t>
            </a:fld>
            <a:endParaRPr lang="de-DE"/>
          </a:p>
        </p:txBody>
      </p:sp>
    </p:spTree>
    <p:extLst>
      <p:ext uri="{BB962C8B-B14F-4D97-AF65-F5344CB8AC3E}">
        <p14:creationId xmlns:p14="http://schemas.microsoft.com/office/powerpoint/2010/main" val="151081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1357313"/>
            <a:ext cx="2014537" cy="46339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357313"/>
            <a:ext cx="5894388" cy="46339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F0534A37-F467-4360-8F69-0FF6DFA7E7BE}" type="slidenum">
              <a:rPr lang="de-DE"/>
              <a:pPr/>
              <a:t>‹Nr.›</a:t>
            </a:fld>
            <a:endParaRPr lang="de-DE"/>
          </a:p>
        </p:txBody>
      </p:sp>
    </p:spTree>
    <p:extLst>
      <p:ext uri="{BB962C8B-B14F-4D97-AF65-F5344CB8AC3E}">
        <p14:creationId xmlns:p14="http://schemas.microsoft.com/office/powerpoint/2010/main" val="260933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48650598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763713" y="381000"/>
            <a:ext cx="6694487" cy="1143000"/>
          </a:xfrm>
        </p:spPr>
        <p:txBody>
          <a:bodyPr/>
          <a:lstStyle/>
          <a:p>
            <a:r>
              <a:rPr lang="de-DE"/>
              <a:t>Titelmasterformat durch Klicken bearbeiten</a:t>
            </a:r>
            <a:endParaRPr lang="en-US"/>
          </a:p>
        </p:txBody>
      </p:sp>
      <p:sp>
        <p:nvSpPr>
          <p:cNvPr id="3" name="Textplatzhalter 2"/>
          <p:cNvSpPr>
            <a:spLocks noGrp="1"/>
          </p:cNvSpPr>
          <p:nvPr>
            <p:ph type="body" sz="half" idx="1"/>
          </p:nvPr>
        </p:nvSpPr>
        <p:spPr>
          <a:xfrm>
            <a:off x="6858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38560055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a:lstStyle>
            <a:lvl1pPr>
              <a:defRPr/>
            </a:lvl1pPr>
          </a:lstStyle>
          <a:p>
            <a:r>
              <a:rPr lang="de-DE" dirty="0"/>
              <a:t>Energiesysteme – 2. Übung: Lineare Programmierung </a:t>
            </a:r>
            <a:r>
              <a:rPr lang="de-DE" b="0" dirty="0"/>
              <a:t>| 03.05.2017 | D. Schröder</a:t>
            </a:r>
          </a:p>
        </p:txBody>
      </p:sp>
      <p:sp>
        <p:nvSpPr>
          <p:cNvPr id="5" name="Foliennummernplatzhalter 4"/>
          <p:cNvSpPr>
            <a:spLocks noGrp="1"/>
          </p:cNvSpPr>
          <p:nvPr>
            <p:ph type="sldNum" sz="quarter" idx="11"/>
          </p:nvPr>
        </p:nvSpPr>
        <p:spPr/>
        <p:txBody>
          <a:bodyPr/>
          <a:lstStyle>
            <a:lvl1pPr>
              <a:defRPr/>
            </a:lvl1pPr>
          </a:lstStyle>
          <a:p>
            <a:r>
              <a:rPr lang="de-DE"/>
              <a:t>Seite </a:t>
            </a:r>
            <a:fld id="{E66A7B7C-08CC-4993-82C8-3B54832252F2}" type="slidenum">
              <a:rPr lang="de-DE"/>
              <a:pPr/>
              <a:t>‹Nr.›</a:t>
            </a:fld>
            <a:endParaRPr lang="de-DE"/>
          </a:p>
        </p:txBody>
      </p:sp>
      <p:sp>
        <p:nvSpPr>
          <p:cNvPr id="9" name="Textplatzhalter 8"/>
          <p:cNvSpPr>
            <a:spLocks noGrp="1"/>
          </p:cNvSpPr>
          <p:nvPr>
            <p:ph type="body" sz="quarter" idx="12" hasCustomPrompt="1"/>
          </p:nvPr>
        </p:nvSpPr>
        <p:spPr>
          <a:xfrm>
            <a:off x="539750" y="519113"/>
            <a:ext cx="3168650" cy="431800"/>
          </a:xfrm>
        </p:spPr>
        <p:txBody>
          <a:bodyPr/>
          <a:lstStyle>
            <a:lvl1pPr>
              <a:defRPr lang="de-DE" sz="1400" kern="1200" dirty="0">
                <a:solidFill>
                  <a:schemeClr val="tx2"/>
                </a:solidFill>
                <a:latin typeface="+mj-lt"/>
                <a:ea typeface="+mj-ea"/>
                <a:cs typeface="+mj-cs"/>
              </a:defRPr>
            </a:lvl1pPr>
            <a:lvl5pPr marL="1828800" indent="0">
              <a:buNone/>
              <a:defRPr/>
            </a:lvl5pPr>
          </a:lstStyle>
          <a:p>
            <a:pPr lvl="0"/>
            <a:r>
              <a:rPr lang="de-DE" dirty="0"/>
              <a:t>Gliederungspunkt</a:t>
            </a:r>
          </a:p>
        </p:txBody>
      </p:sp>
    </p:spTree>
    <p:extLst>
      <p:ext uri="{BB962C8B-B14F-4D97-AF65-F5344CB8AC3E}">
        <p14:creationId xmlns:p14="http://schemas.microsoft.com/office/powerpoint/2010/main" val="321903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1C699646-8D76-45C1-A4D1-ADB95AEFC490}" type="slidenum">
              <a:rPr lang="de-DE"/>
              <a:pPr/>
              <a:t>‹Nr.›</a:t>
            </a:fld>
            <a:endParaRPr lang="de-DE"/>
          </a:p>
        </p:txBody>
      </p:sp>
    </p:spTree>
    <p:extLst>
      <p:ext uri="{BB962C8B-B14F-4D97-AF65-F5344CB8AC3E}">
        <p14:creationId xmlns:p14="http://schemas.microsoft.com/office/powerpoint/2010/main" val="13103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924050"/>
            <a:ext cx="3954463"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924050"/>
            <a:ext cx="3954462"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D0B24EB3-407C-4619-928C-4FFE767EED30}" type="slidenum">
              <a:rPr lang="de-DE"/>
              <a:pPr/>
              <a:t>‹Nr.›</a:t>
            </a:fld>
            <a:endParaRPr lang="de-DE"/>
          </a:p>
        </p:txBody>
      </p:sp>
    </p:spTree>
    <p:extLst>
      <p:ext uri="{BB962C8B-B14F-4D97-AF65-F5344CB8AC3E}">
        <p14:creationId xmlns:p14="http://schemas.microsoft.com/office/powerpoint/2010/main" val="208852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8" name="Foliennummernplatzhalter 7"/>
          <p:cNvSpPr>
            <a:spLocks noGrp="1"/>
          </p:cNvSpPr>
          <p:nvPr>
            <p:ph type="sldNum" sz="quarter" idx="11"/>
          </p:nvPr>
        </p:nvSpPr>
        <p:spPr/>
        <p:txBody>
          <a:bodyPr/>
          <a:lstStyle>
            <a:lvl1pPr>
              <a:defRPr/>
            </a:lvl1pPr>
          </a:lstStyle>
          <a:p>
            <a:r>
              <a:rPr lang="de-DE"/>
              <a:t>Seite </a:t>
            </a:r>
            <a:fld id="{8032089C-48BA-4FFA-B15F-550F5F96E85E}" type="slidenum">
              <a:rPr lang="de-DE"/>
              <a:pPr/>
              <a:t>‹Nr.›</a:t>
            </a:fld>
            <a:endParaRPr lang="de-DE"/>
          </a:p>
        </p:txBody>
      </p:sp>
    </p:spTree>
    <p:extLst>
      <p:ext uri="{BB962C8B-B14F-4D97-AF65-F5344CB8AC3E}">
        <p14:creationId xmlns:p14="http://schemas.microsoft.com/office/powerpoint/2010/main" val="40343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4" name="Foliennummernplatzhalter 3"/>
          <p:cNvSpPr>
            <a:spLocks noGrp="1"/>
          </p:cNvSpPr>
          <p:nvPr>
            <p:ph type="sldNum" sz="quarter" idx="11"/>
          </p:nvPr>
        </p:nvSpPr>
        <p:spPr/>
        <p:txBody>
          <a:bodyPr/>
          <a:lstStyle>
            <a:lvl1pPr>
              <a:defRPr/>
            </a:lvl1pPr>
          </a:lstStyle>
          <a:p>
            <a:r>
              <a:rPr lang="de-DE"/>
              <a:t>Seite </a:t>
            </a:r>
            <a:fld id="{256C82CA-C742-4A77-A832-FD3195E2DA93}" type="slidenum">
              <a:rPr lang="de-DE"/>
              <a:pPr/>
              <a:t>‹Nr.›</a:t>
            </a:fld>
            <a:endParaRPr lang="de-DE"/>
          </a:p>
        </p:txBody>
      </p:sp>
    </p:spTree>
    <p:extLst>
      <p:ext uri="{BB962C8B-B14F-4D97-AF65-F5344CB8AC3E}">
        <p14:creationId xmlns:p14="http://schemas.microsoft.com/office/powerpoint/2010/main" val="365186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3" name="Foliennummernplatzhalter 2"/>
          <p:cNvSpPr>
            <a:spLocks noGrp="1"/>
          </p:cNvSpPr>
          <p:nvPr>
            <p:ph type="sldNum" sz="quarter" idx="11"/>
          </p:nvPr>
        </p:nvSpPr>
        <p:spPr/>
        <p:txBody>
          <a:bodyPr/>
          <a:lstStyle>
            <a:lvl1pPr>
              <a:defRPr/>
            </a:lvl1pPr>
          </a:lstStyle>
          <a:p>
            <a:r>
              <a:rPr lang="de-DE"/>
              <a:t>Seite </a:t>
            </a:r>
            <a:fld id="{FE3C5A61-BD4D-4A2F-9BDC-17F2388A4C3D}" type="slidenum">
              <a:rPr lang="de-DE"/>
              <a:pPr/>
              <a:t>‹Nr.›</a:t>
            </a:fld>
            <a:endParaRPr lang="de-DE"/>
          </a:p>
        </p:txBody>
      </p:sp>
    </p:spTree>
    <p:extLst>
      <p:ext uri="{BB962C8B-B14F-4D97-AF65-F5344CB8AC3E}">
        <p14:creationId xmlns:p14="http://schemas.microsoft.com/office/powerpoint/2010/main" val="210183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FD75F7A0-C4E5-4479-8E46-3C0827B297DA}" type="slidenum">
              <a:rPr lang="de-DE"/>
              <a:pPr/>
              <a:t>‹Nr.›</a:t>
            </a:fld>
            <a:endParaRPr lang="de-DE"/>
          </a:p>
        </p:txBody>
      </p:sp>
    </p:spTree>
    <p:extLst>
      <p:ext uri="{BB962C8B-B14F-4D97-AF65-F5344CB8AC3E}">
        <p14:creationId xmlns:p14="http://schemas.microsoft.com/office/powerpoint/2010/main" val="320113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29529DC1-5053-40CB-8504-2F4D3AFC8F70}" type="slidenum">
              <a:rPr lang="de-DE"/>
              <a:pPr/>
              <a:t>‹Nr.›</a:t>
            </a:fld>
            <a:endParaRPr lang="de-DE"/>
          </a:p>
        </p:txBody>
      </p:sp>
    </p:spTree>
    <p:extLst>
      <p:ext uri="{BB962C8B-B14F-4D97-AF65-F5344CB8AC3E}">
        <p14:creationId xmlns:p14="http://schemas.microsoft.com/office/powerpoint/2010/main" val="198457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357313"/>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dirty="0"/>
              <a:t>Titel durch Klicken hinzufügen</a:t>
            </a:r>
          </a:p>
        </p:txBody>
      </p:sp>
      <p:sp>
        <p:nvSpPr>
          <p:cNvPr id="1027" name="Rectangle 3"/>
          <p:cNvSpPr>
            <a:spLocks noGrp="1" noChangeArrowheads="1"/>
          </p:cNvSpPr>
          <p:nvPr>
            <p:ph type="body" idx="1"/>
          </p:nvPr>
        </p:nvSpPr>
        <p:spPr bwMode="auto">
          <a:xfrm>
            <a:off x="1115617" y="1924050"/>
            <a:ext cx="6768752"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Text durch Klicken hinzufügen</a:t>
            </a:r>
          </a:p>
          <a:p>
            <a:pPr lvl="1"/>
            <a:r>
              <a:rPr lang="de-DE" dirty="0" err="1"/>
              <a:t>Xxx</a:t>
            </a:r>
            <a:endParaRPr lang="de-DE" dirty="0"/>
          </a:p>
        </p:txBody>
      </p:sp>
      <p:pic>
        <p:nvPicPr>
          <p:cNvPr id="1031" name="Picture 7" descr="TU_Logo_lang_RGB_rot_PPT-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2650" y="539750"/>
            <a:ext cx="13684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Grp="1" noChangeArrowheads="1"/>
          </p:cNvSpPr>
          <p:nvPr>
            <p:ph type="ftr" sz="quarter" idx="3"/>
          </p:nvPr>
        </p:nvSpPr>
        <p:spPr bwMode="auto">
          <a:xfrm>
            <a:off x="539750" y="6372225"/>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r>
              <a:rPr lang="de-DE" dirty="0"/>
              <a:t>Energiesysteme – 2. Übung: Lineare Programmierung </a:t>
            </a:r>
            <a:r>
              <a:rPr lang="de-DE" b="0" dirty="0"/>
              <a:t>| 21.05.2014 | L. Koch</a:t>
            </a:r>
          </a:p>
        </p:txBody>
      </p:sp>
      <p:sp>
        <p:nvSpPr>
          <p:cNvPr id="1034" name="Rectangle 10"/>
          <p:cNvSpPr>
            <a:spLocks noGrp="1" noChangeArrowheads="1"/>
          </p:cNvSpPr>
          <p:nvPr>
            <p:ph type="sldNum" sz="quarter" idx="4"/>
          </p:nvPr>
        </p:nvSpPr>
        <p:spPr bwMode="auto">
          <a:xfrm>
            <a:off x="539750" y="6557963"/>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r>
              <a:rPr lang="de-DE" dirty="0"/>
              <a:t>Seite </a:t>
            </a:r>
            <a:fld id="{383A9892-AD99-4BCA-8A0E-FE41FC512E8C}" type="slidenum">
              <a:rPr lang="de-DE"/>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ts val="500"/>
        </a:spcBef>
        <a:spcAft>
          <a:spcPct val="0"/>
        </a:spcAft>
        <a:defRPr sz="18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customXml" Target="../ink/ink5.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customXml" Target="../ink/ink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customXml" Target="../ink/ink8.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customXml" Target="../ink/ink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33.png"/><Relationship Id="rId4" Type="http://schemas.openxmlformats.org/officeDocument/2006/relationships/customXml" Target="../ink/ink10.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7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410.png"/><Relationship Id="rId4" Type="http://schemas.openxmlformats.org/officeDocument/2006/relationships/customXml" Target="../ink/ink1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7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ustomXml" Target="../ink/ink15.xml"/><Relationship Id="rId5" Type="http://schemas.openxmlformats.org/officeDocument/2006/relationships/image" Target="../media/image410.png"/><Relationship Id="rId4" Type="http://schemas.openxmlformats.org/officeDocument/2006/relationships/customXml" Target="../ink/ink14.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ustomXml" Target="../ink/ink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539750" y="5328414"/>
            <a:ext cx="8061325" cy="610424"/>
          </a:xfrm>
        </p:spPr>
        <p:txBody>
          <a:bodyPr/>
          <a:lstStyle/>
          <a:p>
            <a:r>
              <a:rPr lang="de-DE" dirty="0"/>
              <a:t>Prof. Dr. Boris Heinz | Dr. Elena </a:t>
            </a:r>
            <a:r>
              <a:rPr lang="de-DE" dirty="0" err="1"/>
              <a:t>Timofeeva</a:t>
            </a:r>
            <a:endParaRPr lang="de-DE" dirty="0"/>
          </a:p>
          <a:p>
            <a:r>
              <a:rPr lang="de-DE" dirty="0"/>
              <a:t>Department </a:t>
            </a:r>
            <a:r>
              <a:rPr lang="de-DE" dirty="0" err="1"/>
              <a:t>for</a:t>
            </a:r>
            <a:r>
              <a:rPr lang="de-DE" dirty="0"/>
              <a:t> Energy Systems</a:t>
            </a:r>
          </a:p>
        </p:txBody>
      </p:sp>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529084" y="3861048"/>
            <a:ext cx="8061325" cy="743280"/>
          </a:xfrm>
        </p:spPr>
        <p:txBody>
          <a:bodyPr/>
          <a:lstStyle/>
          <a:p>
            <a:r>
              <a:rPr lang="de-DE" altLang="de-DE" b="1" dirty="0"/>
              <a:t>Integrated course „Energy Economics“</a:t>
            </a:r>
            <a:br>
              <a:rPr lang="de-DE" altLang="de-DE" b="1" dirty="0"/>
            </a:br>
            <a:r>
              <a:rPr lang="de-DE" altLang="de-DE" b="1" dirty="0"/>
              <a:t>- Oil </a:t>
            </a:r>
            <a:r>
              <a:rPr lang="de-DE" altLang="de-DE" b="1" dirty="0" err="1"/>
              <a:t>Markets</a:t>
            </a:r>
            <a:endParaRPr lang="de-DE" altLang="de-DE" b="1" dirty="0"/>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C0B6B03-73C0-4A75-8B2E-574BB6C7C4BC}"/>
                  </a:ext>
                </a:extLst>
              </p14:cNvPr>
              <p14:cNvContentPartPr/>
              <p14:nvPr/>
            </p14:nvContentPartPr>
            <p14:xfrm>
              <a:off x="1116000" y="4953960"/>
              <a:ext cx="761040" cy="578160"/>
            </p14:xfrm>
          </p:contentPart>
        </mc:Choice>
        <mc:Fallback xmlns="">
          <p:pic>
            <p:nvPicPr>
              <p:cNvPr id="2" name="Freihand 1">
                <a:extLst>
                  <a:ext uri="{FF2B5EF4-FFF2-40B4-BE49-F238E27FC236}">
                    <a16:creationId xmlns:a16="http://schemas.microsoft.com/office/drawing/2014/main" id="{4C0B6B03-73C0-4A75-8B2E-574BB6C7C4BC}"/>
                  </a:ext>
                </a:extLst>
              </p:cNvPr>
              <p:cNvPicPr/>
              <p:nvPr/>
            </p:nvPicPr>
            <p:blipFill>
              <a:blip r:embed="rId3"/>
              <a:stretch>
                <a:fillRect/>
              </a:stretch>
            </p:blipFill>
            <p:spPr>
              <a:xfrm>
                <a:off x="1106640" y="4944600"/>
                <a:ext cx="779760" cy="596880"/>
              </a:xfrm>
              <a:prstGeom prst="rect">
                <a:avLst/>
              </a:prstGeom>
            </p:spPr>
          </p:pic>
        </mc:Fallback>
      </mc:AlternateContent>
    </p:spTree>
    <p:extLst>
      <p:ext uri="{BB962C8B-B14F-4D97-AF65-F5344CB8AC3E}">
        <p14:creationId xmlns:p14="http://schemas.microsoft.com/office/powerpoint/2010/main" val="411320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D5AC2AB9-4F7B-4CE3-9E4E-C4A5578CD539}"/>
              </a:ext>
            </a:extLst>
          </p:cNvPr>
          <p:cNvPicPr>
            <a:picLocks noGrp="1" noChangeAspect="1"/>
          </p:cNvPicPr>
          <p:nvPr>
            <p:ph idx="1"/>
          </p:nvPr>
        </p:nvPicPr>
        <p:blipFill>
          <a:blip r:embed="rId3"/>
          <a:stretch>
            <a:fillRect/>
          </a:stretch>
        </p:blipFill>
        <p:spPr>
          <a:xfrm>
            <a:off x="899592" y="2069233"/>
            <a:ext cx="7608717" cy="3675970"/>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Distribution of Oil Reserves in 1998, 2008 and 2018</a:t>
            </a:r>
          </a:p>
        </p:txBody>
      </p:sp>
      <p:sp>
        <p:nvSpPr>
          <p:cNvPr id="4" name="Textfeld 3">
            <a:extLst>
              <a:ext uri="{FF2B5EF4-FFF2-40B4-BE49-F238E27FC236}">
                <a16:creationId xmlns:a16="http://schemas.microsoft.com/office/drawing/2014/main" id="{65A178F7-E024-41E0-B7B4-06514D3F9EAC}"/>
              </a:ext>
            </a:extLst>
          </p:cNvPr>
          <p:cNvSpPr txBox="1"/>
          <p:nvPr/>
        </p:nvSpPr>
        <p:spPr>
          <a:xfrm>
            <a:off x="4860032" y="6165304"/>
            <a:ext cx="3741043" cy="276999"/>
          </a:xfrm>
          <a:prstGeom prst="rect">
            <a:avLst/>
          </a:prstGeom>
          <a:noFill/>
        </p:spPr>
        <p:txBody>
          <a:bodyPr wrap="square" rtlCol="0">
            <a:spAutoFit/>
          </a:bodyPr>
          <a:lstStyle/>
          <a:p>
            <a:pPr algn="l"/>
            <a:r>
              <a:rPr lang="en-GB" dirty="0"/>
              <a:t>Source: BP Statistical Review of World Energy 2019</a:t>
            </a:r>
            <a:endParaRPr lang="de-DE" dirty="0"/>
          </a:p>
        </p:txBody>
      </p:sp>
    </p:spTree>
    <p:extLst>
      <p:ext uri="{BB962C8B-B14F-4D97-AF65-F5344CB8AC3E}">
        <p14:creationId xmlns:p14="http://schemas.microsoft.com/office/powerpoint/2010/main" val="145103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Production and Consumption by Region</a:t>
            </a:r>
          </a:p>
        </p:txBody>
      </p:sp>
      <p:sp>
        <p:nvSpPr>
          <p:cNvPr id="3" name="Inhaltsplatzhalter 2">
            <a:extLst>
              <a:ext uri="{FF2B5EF4-FFF2-40B4-BE49-F238E27FC236}">
                <a16:creationId xmlns:a16="http://schemas.microsoft.com/office/drawing/2014/main" id="{7B0C9F80-43E9-4CEA-9D97-D479945884C5}"/>
              </a:ext>
            </a:extLst>
          </p:cNvPr>
          <p:cNvSpPr>
            <a:spLocks noGrp="1"/>
          </p:cNvSpPr>
          <p:nvPr>
            <p:ph idx="1"/>
          </p:nvPr>
        </p:nvSpPr>
        <p:spPr/>
        <p:txBody>
          <a:bodyPr/>
          <a:lstStyle/>
          <a:p>
            <a:endParaRPr lang="de-DE"/>
          </a:p>
        </p:txBody>
      </p:sp>
      <p:pic>
        <p:nvPicPr>
          <p:cNvPr id="6" name="Grafik 5">
            <a:extLst>
              <a:ext uri="{FF2B5EF4-FFF2-40B4-BE49-F238E27FC236}">
                <a16:creationId xmlns:a16="http://schemas.microsoft.com/office/drawing/2014/main" id="{687ACFA4-AFAF-4F77-A921-6F5A9439843C}"/>
              </a:ext>
            </a:extLst>
          </p:cNvPr>
          <p:cNvPicPr>
            <a:picLocks noChangeAspect="1"/>
          </p:cNvPicPr>
          <p:nvPr/>
        </p:nvPicPr>
        <p:blipFill>
          <a:blip r:embed="rId3"/>
          <a:stretch>
            <a:fillRect/>
          </a:stretch>
        </p:blipFill>
        <p:spPr>
          <a:xfrm>
            <a:off x="551938" y="1765030"/>
            <a:ext cx="7560840" cy="4945333"/>
          </a:xfrm>
          <a:prstGeom prst="rect">
            <a:avLst/>
          </a:prstGeom>
        </p:spPr>
      </p:pic>
      <p:sp>
        <p:nvSpPr>
          <p:cNvPr id="4" name="Textfeld 3">
            <a:extLst>
              <a:ext uri="{FF2B5EF4-FFF2-40B4-BE49-F238E27FC236}">
                <a16:creationId xmlns:a16="http://schemas.microsoft.com/office/drawing/2014/main" id="{64244037-F675-40E7-9DE0-66A4AD7D846C}"/>
              </a:ext>
            </a:extLst>
          </p:cNvPr>
          <p:cNvSpPr txBox="1"/>
          <p:nvPr/>
        </p:nvSpPr>
        <p:spPr>
          <a:xfrm>
            <a:off x="6732241" y="6557963"/>
            <a:ext cx="2304256" cy="276999"/>
          </a:xfrm>
          <a:prstGeom prst="rect">
            <a:avLst/>
          </a:prstGeom>
          <a:noFill/>
        </p:spPr>
        <p:txBody>
          <a:bodyPr wrap="square" rtlCol="0">
            <a:spAutoFit/>
          </a:bodyPr>
          <a:lstStyle/>
          <a:p>
            <a:pPr algn="l"/>
            <a:r>
              <a:rPr lang="en-GB" dirty="0"/>
              <a:t>Source: BP (2019)</a:t>
            </a:r>
            <a:endParaRPr lang="de-DE" dirty="0"/>
          </a:p>
        </p:txBody>
      </p:sp>
    </p:spTree>
    <p:extLst>
      <p:ext uri="{BB962C8B-B14F-4D97-AF65-F5344CB8AC3E}">
        <p14:creationId xmlns:p14="http://schemas.microsoft.com/office/powerpoint/2010/main" val="713283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Consumption by Sector</a:t>
            </a:r>
          </a:p>
        </p:txBody>
      </p:sp>
      <p:pic>
        <p:nvPicPr>
          <p:cNvPr id="8" name="Inhaltsplatzhalter 7" descr="Ein Bild, das Screenshot enthält.&#10;&#10;Automatisch generierte Beschreibung">
            <a:extLst>
              <a:ext uri="{FF2B5EF4-FFF2-40B4-BE49-F238E27FC236}">
                <a16:creationId xmlns:a16="http://schemas.microsoft.com/office/drawing/2014/main" id="{48C3725C-28F4-42CA-B6C9-EA1FBA47EB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5780" y="1844824"/>
            <a:ext cx="6669264" cy="4385270"/>
          </a:xfrm>
        </p:spPr>
      </p:pic>
    </p:spTree>
    <p:extLst>
      <p:ext uri="{BB962C8B-B14F-4D97-AF65-F5344CB8AC3E}">
        <p14:creationId xmlns:p14="http://schemas.microsoft.com/office/powerpoint/2010/main" val="1052278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Global Oil Demand by Sector</a:t>
            </a:r>
          </a:p>
        </p:txBody>
      </p:sp>
      <p:pic>
        <p:nvPicPr>
          <p:cNvPr id="3" name="Inhaltsplatzhalter 2">
            <a:extLst>
              <a:ext uri="{FF2B5EF4-FFF2-40B4-BE49-F238E27FC236}">
                <a16:creationId xmlns:a16="http://schemas.microsoft.com/office/drawing/2014/main" id="{9BA6AAFC-2302-4CD1-884A-8E5FC70CCDBA}"/>
              </a:ext>
            </a:extLst>
          </p:cNvPr>
          <p:cNvPicPr>
            <a:picLocks noGrp="1" noChangeAspect="1"/>
          </p:cNvPicPr>
          <p:nvPr>
            <p:ph idx="1"/>
          </p:nvPr>
        </p:nvPicPr>
        <p:blipFill>
          <a:blip r:embed="rId3"/>
          <a:stretch>
            <a:fillRect/>
          </a:stretch>
        </p:blipFill>
        <p:spPr>
          <a:xfrm>
            <a:off x="611560" y="2053920"/>
            <a:ext cx="7695845" cy="3683704"/>
          </a:xfrm>
          <a:prstGeom prst="rect">
            <a:avLst/>
          </a:prstGeom>
        </p:spPr>
      </p:pic>
      <p:sp>
        <p:nvSpPr>
          <p:cNvPr id="9" name="Textfeld 8">
            <a:extLst>
              <a:ext uri="{FF2B5EF4-FFF2-40B4-BE49-F238E27FC236}">
                <a16:creationId xmlns:a16="http://schemas.microsoft.com/office/drawing/2014/main" id="{F41D0BE7-6D5C-4E50-B7A2-448785A37071}"/>
              </a:ext>
            </a:extLst>
          </p:cNvPr>
          <p:cNvSpPr txBox="1"/>
          <p:nvPr/>
        </p:nvSpPr>
        <p:spPr>
          <a:xfrm>
            <a:off x="5364088" y="6237312"/>
            <a:ext cx="3236987" cy="279059"/>
          </a:xfrm>
          <a:prstGeom prst="rect">
            <a:avLst/>
          </a:prstGeom>
          <a:noFill/>
        </p:spPr>
        <p:txBody>
          <a:bodyPr wrap="square" rtlCol="0">
            <a:spAutoFit/>
          </a:bodyPr>
          <a:lstStyle/>
          <a:p>
            <a:pPr algn="r"/>
            <a:r>
              <a:rPr lang="en-GB" dirty="0"/>
              <a:t>Source: IEA World Energy Outlook 2018</a:t>
            </a:r>
            <a:endParaRPr lang="de-DE" dirty="0"/>
          </a:p>
        </p:txBody>
      </p:sp>
      <p:sp>
        <p:nvSpPr>
          <p:cNvPr id="4" name="Textfeld 3">
            <a:extLst>
              <a:ext uri="{FF2B5EF4-FFF2-40B4-BE49-F238E27FC236}">
                <a16:creationId xmlns:a16="http://schemas.microsoft.com/office/drawing/2014/main" id="{681DF9A5-BB75-41B5-B22E-6A0781146177}"/>
              </a:ext>
            </a:extLst>
          </p:cNvPr>
          <p:cNvSpPr txBox="1"/>
          <p:nvPr/>
        </p:nvSpPr>
        <p:spPr>
          <a:xfrm>
            <a:off x="7452320" y="1996596"/>
            <a:ext cx="1368152" cy="461665"/>
          </a:xfrm>
          <a:prstGeom prst="rect">
            <a:avLst/>
          </a:prstGeom>
          <a:noFill/>
        </p:spPr>
        <p:txBody>
          <a:bodyPr wrap="square" rtlCol="0">
            <a:spAutoFit/>
          </a:bodyPr>
          <a:lstStyle/>
          <a:p>
            <a:r>
              <a:rPr lang="de-DE" dirty="0"/>
              <a:t>New </a:t>
            </a:r>
            <a:r>
              <a:rPr lang="de-DE" dirty="0" err="1"/>
              <a:t>Policies</a:t>
            </a:r>
            <a:r>
              <a:rPr lang="de-DE" dirty="0"/>
              <a:t> Scenario</a:t>
            </a:r>
          </a:p>
        </p:txBody>
      </p:sp>
      <p:cxnSp>
        <p:nvCxnSpPr>
          <p:cNvPr id="10" name="Gerade Verbindung mit Pfeil 9">
            <a:extLst>
              <a:ext uri="{FF2B5EF4-FFF2-40B4-BE49-F238E27FC236}">
                <a16:creationId xmlns:a16="http://schemas.microsoft.com/office/drawing/2014/main" id="{9B99A907-3D03-400C-9029-3B4601043F3F}"/>
              </a:ext>
            </a:extLst>
          </p:cNvPr>
          <p:cNvCxnSpPr/>
          <p:nvPr/>
        </p:nvCxnSpPr>
        <p:spPr bwMode="auto">
          <a:xfrm flipH="1">
            <a:off x="7380312" y="2231073"/>
            <a:ext cx="288032"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0EF99E45-BBF2-43D7-8660-67D2BAE90C6D}"/>
                  </a:ext>
                </a:extLst>
              </p14:cNvPr>
              <p14:cNvContentPartPr/>
              <p14:nvPr/>
            </p14:nvContentPartPr>
            <p14:xfrm>
              <a:off x="3387960" y="1605600"/>
              <a:ext cx="2965320" cy="3512520"/>
            </p14:xfrm>
          </p:contentPart>
        </mc:Choice>
        <mc:Fallback xmlns="">
          <p:pic>
            <p:nvPicPr>
              <p:cNvPr id="6" name="Freihand 5">
                <a:extLst>
                  <a:ext uri="{FF2B5EF4-FFF2-40B4-BE49-F238E27FC236}">
                    <a16:creationId xmlns:a16="http://schemas.microsoft.com/office/drawing/2014/main" id="{0EF99E45-BBF2-43D7-8660-67D2BAE90C6D}"/>
                  </a:ext>
                </a:extLst>
              </p:cNvPr>
              <p:cNvPicPr/>
              <p:nvPr/>
            </p:nvPicPr>
            <p:blipFill>
              <a:blip r:embed="rId5"/>
              <a:stretch>
                <a:fillRect/>
              </a:stretch>
            </p:blipFill>
            <p:spPr>
              <a:xfrm>
                <a:off x="3378600" y="1596240"/>
                <a:ext cx="2984040" cy="3531240"/>
              </a:xfrm>
              <a:prstGeom prst="rect">
                <a:avLst/>
              </a:prstGeom>
            </p:spPr>
          </p:pic>
        </mc:Fallback>
      </mc:AlternateContent>
    </p:spTree>
    <p:extLst>
      <p:ext uri="{BB962C8B-B14F-4D97-AF65-F5344CB8AC3E}">
        <p14:creationId xmlns:p14="http://schemas.microsoft.com/office/powerpoint/2010/main" val="209495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59C1413F-C37A-49F2-8186-727DE890E6C5}"/>
              </a:ext>
            </a:extLst>
          </p:cNvPr>
          <p:cNvPicPr>
            <a:picLocks noGrp="1" noChangeAspect="1"/>
          </p:cNvPicPr>
          <p:nvPr>
            <p:ph idx="1"/>
          </p:nvPr>
        </p:nvPicPr>
        <p:blipFill>
          <a:blip r:embed="rId3"/>
          <a:stretch>
            <a:fillRect/>
          </a:stretch>
        </p:blipFill>
        <p:spPr>
          <a:xfrm>
            <a:off x="1403648" y="2015382"/>
            <a:ext cx="6056245" cy="4265511"/>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Transformations of the Oil Industry</a:t>
            </a:r>
          </a:p>
        </p:txBody>
      </p:sp>
      <p:sp>
        <p:nvSpPr>
          <p:cNvPr id="4" name="Textfeld 3">
            <a:extLst>
              <a:ext uri="{FF2B5EF4-FFF2-40B4-BE49-F238E27FC236}">
                <a16:creationId xmlns:a16="http://schemas.microsoft.com/office/drawing/2014/main" id="{9E3308AA-8BA6-4C9B-868A-400FC0743A3A}"/>
              </a:ext>
            </a:extLst>
          </p:cNvPr>
          <p:cNvSpPr txBox="1"/>
          <p:nvPr/>
        </p:nvSpPr>
        <p:spPr>
          <a:xfrm>
            <a:off x="5630695" y="6226190"/>
            <a:ext cx="2232248"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1836862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Mergers in the Oil Industry 1998-2002</a:t>
            </a:r>
          </a:p>
        </p:txBody>
      </p:sp>
      <p:sp>
        <p:nvSpPr>
          <p:cNvPr id="4" name="Textfeld 3">
            <a:extLst>
              <a:ext uri="{FF2B5EF4-FFF2-40B4-BE49-F238E27FC236}">
                <a16:creationId xmlns:a16="http://schemas.microsoft.com/office/drawing/2014/main" id="{9E3308AA-8BA6-4C9B-868A-400FC0743A3A}"/>
              </a:ext>
            </a:extLst>
          </p:cNvPr>
          <p:cNvSpPr txBox="1"/>
          <p:nvPr/>
        </p:nvSpPr>
        <p:spPr>
          <a:xfrm>
            <a:off x="5630695" y="6226190"/>
            <a:ext cx="2232248" cy="276999"/>
          </a:xfrm>
          <a:prstGeom prst="rect">
            <a:avLst/>
          </a:prstGeom>
          <a:noFill/>
        </p:spPr>
        <p:txBody>
          <a:bodyPr wrap="square" rtlCol="0">
            <a:spAutoFit/>
          </a:bodyPr>
          <a:lstStyle/>
          <a:p>
            <a:pPr algn="r"/>
            <a:r>
              <a:rPr lang="de-DE" dirty="0"/>
              <a:t>© Prof. Dr. Georg Erdmann</a:t>
            </a:r>
          </a:p>
        </p:txBody>
      </p:sp>
      <p:pic>
        <p:nvPicPr>
          <p:cNvPr id="6" name="Inhaltsplatzhalter 5">
            <a:extLst>
              <a:ext uri="{FF2B5EF4-FFF2-40B4-BE49-F238E27FC236}">
                <a16:creationId xmlns:a16="http://schemas.microsoft.com/office/drawing/2014/main" id="{A399D0C9-E980-4BB9-B022-AC3D12849B17}"/>
              </a:ext>
            </a:extLst>
          </p:cNvPr>
          <p:cNvPicPr>
            <a:picLocks noGrp="1" noChangeAspect="1"/>
          </p:cNvPicPr>
          <p:nvPr>
            <p:ph idx="1"/>
          </p:nvPr>
        </p:nvPicPr>
        <p:blipFill>
          <a:blip r:embed="rId3"/>
          <a:stretch>
            <a:fillRect/>
          </a:stretch>
        </p:blipFill>
        <p:spPr>
          <a:xfrm>
            <a:off x="1257241" y="1924050"/>
            <a:ext cx="6486644" cy="4067175"/>
          </a:xfrm>
          <a:prstGeom prst="rect">
            <a:avLst/>
          </a:prstGeom>
        </p:spPr>
      </p:pic>
    </p:spTree>
    <p:extLst>
      <p:ext uri="{BB962C8B-B14F-4D97-AF65-F5344CB8AC3E}">
        <p14:creationId xmlns:p14="http://schemas.microsoft.com/office/powerpoint/2010/main" val="1155902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Transformations of the Oil Industry</a:t>
            </a:r>
          </a:p>
        </p:txBody>
      </p:sp>
      <p:sp>
        <p:nvSpPr>
          <p:cNvPr id="4" name="Textfeld 3">
            <a:extLst>
              <a:ext uri="{FF2B5EF4-FFF2-40B4-BE49-F238E27FC236}">
                <a16:creationId xmlns:a16="http://schemas.microsoft.com/office/drawing/2014/main" id="{9E3308AA-8BA6-4C9B-868A-400FC0743A3A}"/>
              </a:ext>
            </a:extLst>
          </p:cNvPr>
          <p:cNvSpPr txBox="1"/>
          <p:nvPr/>
        </p:nvSpPr>
        <p:spPr>
          <a:xfrm>
            <a:off x="5630695" y="6226190"/>
            <a:ext cx="2232248" cy="276999"/>
          </a:xfrm>
          <a:prstGeom prst="rect">
            <a:avLst/>
          </a:prstGeom>
          <a:noFill/>
        </p:spPr>
        <p:txBody>
          <a:bodyPr wrap="square" rtlCol="0">
            <a:spAutoFit/>
          </a:bodyPr>
          <a:lstStyle/>
          <a:p>
            <a:pPr algn="r"/>
            <a:r>
              <a:rPr lang="de-DE" dirty="0"/>
              <a:t>© Prof. Dr. Georg Erdmann</a:t>
            </a:r>
          </a:p>
        </p:txBody>
      </p:sp>
      <p:pic>
        <p:nvPicPr>
          <p:cNvPr id="6" name="Inhaltsplatzhalter 5">
            <a:extLst>
              <a:ext uri="{FF2B5EF4-FFF2-40B4-BE49-F238E27FC236}">
                <a16:creationId xmlns:a16="http://schemas.microsoft.com/office/drawing/2014/main" id="{D0A28AC4-B2E8-46CF-A965-90866B0EEEB4}"/>
              </a:ext>
            </a:extLst>
          </p:cNvPr>
          <p:cNvPicPr>
            <a:picLocks noGrp="1" noChangeAspect="1"/>
          </p:cNvPicPr>
          <p:nvPr>
            <p:ph idx="1"/>
          </p:nvPr>
        </p:nvPicPr>
        <p:blipFill>
          <a:blip r:embed="rId3"/>
          <a:stretch>
            <a:fillRect/>
          </a:stretch>
        </p:blipFill>
        <p:spPr>
          <a:xfrm>
            <a:off x="1263576" y="1978824"/>
            <a:ext cx="6512092" cy="4247366"/>
          </a:xfrm>
          <a:prstGeom prst="rect">
            <a:avLst/>
          </a:prstGeom>
        </p:spPr>
      </p:pic>
    </p:spTree>
    <p:extLst>
      <p:ext uri="{BB962C8B-B14F-4D97-AF65-F5344CB8AC3E}">
        <p14:creationId xmlns:p14="http://schemas.microsoft.com/office/powerpoint/2010/main" val="1041835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OPEC Share of World Crude Oil Reserves, 2018</a:t>
            </a:r>
          </a:p>
        </p:txBody>
      </p:sp>
      <p:pic>
        <p:nvPicPr>
          <p:cNvPr id="8" name="Inhaltsplatzhalter 7" descr="Ein Bild, das Screenshot enthält.&#10;&#10;Automatisch generierte Beschreibung">
            <a:extLst>
              <a:ext uri="{FF2B5EF4-FFF2-40B4-BE49-F238E27FC236}">
                <a16:creationId xmlns:a16="http://schemas.microsoft.com/office/drawing/2014/main" id="{E087FB1C-20D4-4024-A822-D3073D96CB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0138" y="2002689"/>
            <a:ext cx="7644118" cy="4290898"/>
          </a:xfrm>
        </p:spPr>
      </p:pic>
    </p:spTree>
    <p:extLst>
      <p:ext uri="{BB962C8B-B14F-4D97-AF65-F5344CB8AC3E}">
        <p14:creationId xmlns:p14="http://schemas.microsoft.com/office/powerpoint/2010/main" val="278889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25318" y="1235974"/>
            <a:ext cx="8061325" cy="714106"/>
          </a:xfrm>
        </p:spPr>
        <p:txBody>
          <a:bodyPr/>
          <a:lstStyle/>
          <a:p>
            <a:r>
              <a:rPr lang="en-US" dirty="0" err="1"/>
              <a:t>Organisation</a:t>
            </a:r>
            <a:r>
              <a:rPr lang="en-US" dirty="0"/>
              <a:t> of Petrol Exporting Countries OPEC</a:t>
            </a:r>
            <a:br>
              <a:rPr lang="en-US" dirty="0"/>
            </a:br>
            <a:r>
              <a:rPr lang="en-GB" sz="1400" dirty="0"/>
              <a:t>[Source: CGES June 2006]</a:t>
            </a:r>
            <a:endParaRPr lang="en-US" sz="1400" dirty="0"/>
          </a:p>
        </p:txBody>
      </p:sp>
      <p:sp>
        <p:nvSpPr>
          <p:cNvPr id="4" name="Textfeld 3">
            <a:extLst>
              <a:ext uri="{FF2B5EF4-FFF2-40B4-BE49-F238E27FC236}">
                <a16:creationId xmlns:a16="http://schemas.microsoft.com/office/drawing/2014/main" id="{9E3308AA-8BA6-4C9B-868A-400FC0743A3A}"/>
              </a:ext>
            </a:extLst>
          </p:cNvPr>
          <p:cNvSpPr txBox="1"/>
          <p:nvPr/>
        </p:nvSpPr>
        <p:spPr>
          <a:xfrm>
            <a:off x="5630695" y="6226190"/>
            <a:ext cx="2232248" cy="276999"/>
          </a:xfrm>
          <a:prstGeom prst="rect">
            <a:avLst/>
          </a:prstGeom>
          <a:noFill/>
        </p:spPr>
        <p:txBody>
          <a:bodyPr wrap="square" rtlCol="0">
            <a:spAutoFit/>
          </a:bodyPr>
          <a:lstStyle/>
          <a:p>
            <a:pPr algn="r"/>
            <a:r>
              <a:rPr lang="de-DE" dirty="0"/>
              <a:t>© Prof. Dr. Georg Erdmann</a:t>
            </a:r>
          </a:p>
        </p:txBody>
      </p:sp>
      <p:pic>
        <p:nvPicPr>
          <p:cNvPr id="8" name="Inhaltsplatzhalter 7" descr="Ein Bild, das Screenshot enthält.&#10;&#10;Automatisch generierte Beschreibung">
            <a:extLst>
              <a:ext uri="{FF2B5EF4-FFF2-40B4-BE49-F238E27FC236}">
                <a16:creationId xmlns:a16="http://schemas.microsoft.com/office/drawing/2014/main" id="{BB4CE358-DCBD-459B-B04A-EE41AFB828A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2577" y="1974840"/>
            <a:ext cx="6846805" cy="4196576"/>
          </a:xfrm>
        </p:spPr>
      </p:pic>
      <p:sp>
        <p:nvSpPr>
          <p:cNvPr id="9" name="Textfeld 8">
            <a:extLst>
              <a:ext uri="{FF2B5EF4-FFF2-40B4-BE49-F238E27FC236}">
                <a16:creationId xmlns:a16="http://schemas.microsoft.com/office/drawing/2014/main" id="{D3CD9264-CDC7-4C51-8C77-C5DF56255B48}"/>
              </a:ext>
            </a:extLst>
          </p:cNvPr>
          <p:cNvSpPr txBox="1"/>
          <p:nvPr/>
        </p:nvSpPr>
        <p:spPr>
          <a:xfrm>
            <a:off x="6681131" y="2317981"/>
            <a:ext cx="993533" cy="430887"/>
          </a:xfrm>
          <a:prstGeom prst="rect">
            <a:avLst/>
          </a:prstGeom>
          <a:noFill/>
        </p:spPr>
        <p:txBody>
          <a:bodyPr wrap="square" rtlCol="0">
            <a:spAutoFit/>
          </a:bodyPr>
          <a:lstStyle/>
          <a:p>
            <a:pPr algn="l"/>
            <a:r>
              <a:rPr lang="de-DE" sz="1100" b="1" dirty="0" err="1"/>
              <a:t>Production</a:t>
            </a:r>
            <a:endParaRPr lang="de-DE" sz="1100" b="1" dirty="0"/>
          </a:p>
          <a:p>
            <a:pPr algn="l"/>
            <a:r>
              <a:rPr lang="de-DE" sz="1100" b="1" dirty="0"/>
              <a:t>      Q4</a:t>
            </a:r>
          </a:p>
        </p:txBody>
      </p:sp>
      <p:sp>
        <p:nvSpPr>
          <p:cNvPr id="10" name="Textfeld 9">
            <a:extLst>
              <a:ext uri="{FF2B5EF4-FFF2-40B4-BE49-F238E27FC236}">
                <a16:creationId xmlns:a16="http://schemas.microsoft.com/office/drawing/2014/main" id="{D5D646F3-F2AF-4189-90EC-DFFC49EB4047}"/>
              </a:ext>
            </a:extLst>
          </p:cNvPr>
          <p:cNvSpPr txBox="1"/>
          <p:nvPr/>
        </p:nvSpPr>
        <p:spPr>
          <a:xfrm>
            <a:off x="6667621" y="2918773"/>
            <a:ext cx="993533" cy="430887"/>
          </a:xfrm>
          <a:prstGeom prst="rect">
            <a:avLst/>
          </a:prstGeom>
          <a:noFill/>
        </p:spPr>
        <p:txBody>
          <a:bodyPr wrap="square" rtlCol="0">
            <a:spAutoFit/>
          </a:bodyPr>
          <a:lstStyle/>
          <a:p>
            <a:pPr algn="l"/>
            <a:r>
              <a:rPr lang="de-DE" sz="1100" b="1" dirty="0" err="1"/>
              <a:t>Production</a:t>
            </a:r>
            <a:r>
              <a:rPr lang="de-DE" sz="1100" b="1" dirty="0"/>
              <a:t>       </a:t>
            </a:r>
            <a:r>
              <a:rPr lang="de-DE" sz="1100" b="1" dirty="0" err="1"/>
              <a:t>capacity</a:t>
            </a:r>
            <a:endParaRPr lang="de-DE" sz="1100" b="1" dirty="0"/>
          </a:p>
        </p:txBody>
      </p:sp>
      <p:sp>
        <p:nvSpPr>
          <p:cNvPr id="11" name="Textfeld 10">
            <a:extLst>
              <a:ext uri="{FF2B5EF4-FFF2-40B4-BE49-F238E27FC236}">
                <a16:creationId xmlns:a16="http://schemas.microsoft.com/office/drawing/2014/main" id="{CA23A88C-3C3E-4B54-98AB-F1C18639095A}"/>
              </a:ext>
            </a:extLst>
          </p:cNvPr>
          <p:cNvSpPr txBox="1"/>
          <p:nvPr/>
        </p:nvSpPr>
        <p:spPr>
          <a:xfrm>
            <a:off x="1259632" y="2165760"/>
            <a:ext cx="792088" cy="276999"/>
          </a:xfrm>
          <a:prstGeom prst="rect">
            <a:avLst/>
          </a:prstGeom>
          <a:noFill/>
        </p:spPr>
        <p:txBody>
          <a:bodyPr wrap="square" rtlCol="0">
            <a:spAutoFit/>
          </a:bodyPr>
          <a:lstStyle/>
          <a:p>
            <a:r>
              <a:rPr lang="de-DE" dirty="0" err="1"/>
              <a:t>Algeria</a:t>
            </a:r>
            <a:endParaRPr lang="de-DE" dirty="0"/>
          </a:p>
        </p:txBody>
      </p:sp>
      <p:sp>
        <p:nvSpPr>
          <p:cNvPr id="12" name="Textfeld 11">
            <a:extLst>
              <a:ext uri="{FF2B5EF4-FFF2-40B4-BE49-F238E27FC236}">
                <a16:creationId xmlns:a16="http://schemas.microsoft.com/office/drawing/2014/main" id="{94E04EDF-2D42-47E4-9866-1E3360F335EA}"/>
              </a:ext>
            </a:extLst>
          </p:cNvPr>
          <p:cNvSpPr txBox="1"/>
          <p:nvPr/>
        </p:nvSpPr>
        <p:spPr>
          <a:xfrm>
            <a:off x="1058187" y="2507704"/>
            <a:ext cx="993533" cy="276999"/>
          </a:xfrm>
          <a:prstGeom prst="rect">
            <a:avLst/>
          </a:prstGeom>
          <a:noFill/>
        </p:spPr>
        <p:txBody>
          <a:bodyPr wrap="square" rtlCol="0">
            <a:spAutoFit/>
          </a:bodyPr>
          <a:lstStyle/>
          <a:p>
            <a:r>
              <a:rPr lang="de-DE" dirty="0"/>
              <a:t>Indonesia</a:t>
            </a:r>
          </a:p>
        </p:txBody>
      </p:sp>
      <p:sp>
        <p:nvSpPr>
          <p:cNvPr id="13" name="Textfeld 12">
            <a:extLst>
              <a:ext uri="{FF2B5EF4-FFF2-40B4-BE49-F238E27FC236}">
                <a16:creationId xmlns:a16="http://schemas.microsoft.com/office/drawing/2014/main" id="{9A58DFCF-3400-4E57-8D47-B46FFE761F8F}"/>
              </a:ext>
            </a:extLst>
          </p:cNvPr>
          <p:cNvSpPr txBox="1"/>
          <p:nvPr/>
        </p:nvSpPr>
        <p:spPr>
          <a:xfrm>
            <a:off x="1331640" y="2825208"/>
            <a:ext cx="792088" cy="276999"/>
          </a:xfrm>
          <a:prstGeom prst="rect">
            <a:avLst/>
          </a:prstGeom>
          <a:noFill/>
        </p:spPr>
        <p:txBody>
          <a:bodyPr wrap="square" rtlCol="0">
            <a:spAutoFit/>
          </a:bodyPr>
          <a:lstStyle/>
          <a:p>
            <a:r>
              <a:rPr lang="de-DE" dirty="0"/>
              <a:t>Iraq</a:t>
            </a:r>
          </a:p>
        </p:txBody>
      </p:sp>
      <p:sp>
        <p:nvSpPr>
          <p:cNvPr id="14" name="Textfeld 13">
            <a:extLst>
              <a:ext uri="{FF2B5EF4-FFF2-40B4-BE49-F238E27FC236}">
                <a16:creationId xmlns:a16="http://schemas.microsoft.com/office/drawing/2014/main" id="{88364BF3-2127-4C5D-8718-801D617D9EF4}"/>
              </a:ext>
            </a:extLst>
          </p:cNvPr>
          <p:cNvSpPr txBox="1"/>
          <p:nvPr/>
        </p:nvSpPr>
        <p:spPr>
          <a:xfrm>
            <a:off x="1353357" y="3167152"/>
            <a:ext cx="792088" cy="276999"/>
          </a:xfrm>
          <a:prstGeom prst="rect">
            <a:avLst/>
          </a:prstGeom>
          <a:noFill/>
        </p:spPr>
        <p:txBody>
          <a:bodyPr wrap="square" rtlCol="0">
            <a:spAutoFit/>
          </a:bodyPr>
          <a:lstStyle/>
          <a:p>
            <a:r>
              <a:rPr lang="de-DE" dirty="0"/>
              <a:t>Iran</a:t>
            </a:r>
          </a:p>
        </p:txBody>
      </p:sp>
      <p:sp>
        <p:nvSpPr>
          <p:cNvPr id="15" name="Textfeld 14">
            <a:extLst>
              <a:ext uri="{FF2B5EF4-FFF2-40B4-BE49-F238E27FC236}">
                <a16:creationId xmlns:a16="http://schemas.microsoft.com/office/drawing/2014/main" id="{E6777798-59B7-4333-B0FB-01169D73AB21}"/>
              </a:ext>
            </a:extLst>
          </p:cNvPr>
          <p:cNvSpPr txBox="1"/>
          <p:nvPr/>
        </p:nvSpPr>
        <p:spPr>
          <a:xfrm>
            <a:off x="1285179" y="3484656"/>
            <a:ext cx="792088" cy="276999"/>
          </a:xfrm>
          <a:prstGeom prst="rect">
            <a:avLst/>
          </a:prstGeom>
          <a:noFill/>
        </p:spPr>
        <p:txBody>
          <a:bodyPr wrap="square" rtlCol="0">
            <a:spAutoFit/>
          </a:bodyPr>
          <a:lstStyle/>
          <a:p>
            <a:r>
              <a:rPr lang="de-DE" dirty="0"/>
              <a:t>Kuwait</a:t>
            </a:r>
          </a:p>
        </p:txBody>
      </p:sp>
      <p:sp>
        <p:nvSpPr>
          <p:cNvPr id="16" name="Textfeld 15">
            <a:extLst>
              <a:ext uri="{FF2B5EF4-FFF2-40B4-BE49-F238E27FC236}">
                <a16:creationId xmlns:a16="http://schemas.microsoft.com/office/drawing/2014/main" id="{214E6534-2772-4AC6-A096-8A4DF4CA1DD6}"/>
              </a:ext>
            </a:extLst>
          </p:cNvPr>
          <p:cNvSpPr txBox="1"/>
          <p:nvPr/>
        </p:nvSpPr>
        <p:spPr>
          <a:xfrm>
            <a:off x="1331640" y="3814075"/>
            <a:ext cx="792088" cy="276999"/>
          </a:xfrm>
          <a:prstGeom prst="rect">
            <a:avLst/>
          </a:prstGeom>
          <a:noFill/>
        </p:spPr>
        <p:txBody>
          <a:bodyPr wrap="square" rtlCol="0">
            <a:spAutoFit/>
          </a:bodyPr>
          <a:lstStyle/>
          <a:p>
            <a:r>
              <a:rPr lang="de-DE" dirty="0"/>
              <a:t>Libya</a:t>
            </a:r>
          </a:p>
        </p:txBody>
      </p:sp>
      <p:sp>
        <p:nvSpPr>
          <p:cNvPr id="17" name="Textfeld 16">
            <a:extLst>
              <a:ext uri="{FF2B5EF4-FFF2-40B4-BE49-F238E27FC236}">
                <a16:creationId xmlns:a16="http://schemas.microsoft.com/office/drawing/2014/main" id="{506FFD1E-F866-4FF7-B5D2-6F1A4251ED50}"/>
              </a:ext>
            </a:extLst>
          </p:cNvPr>
          <p:cNvSpPr txBox="1"/>
          <p:nvPr/>
        </p:nvSpPr>
        <p:spPr>
          <a:xfrm>
            <a:off x="1285179" y="4156019"/>
            <a:ext cx="792088" cy="276999"/>
          </a:xfrm>
          <a:prstGeom prst="rect">
            <a:avLst/>
          </a:prstGeom>
          <a:noFill/>
        </p:spPr>
        <p:txBody>
          <a:bodyPr wrap="square" rtlCol="0">
            <a:spAutoFit/>
          </a:bodyPr>
          <a:lstStyle/>
          <a:p>
            <a:r>
              <a:rPr lang="de-DE" dirty="0"/>
              <a:t>Nigeria</a:t>
            </a:r>
          </a:p>
        </p:txBody>
      </p:sp>
      <p:sp>
        <p:nvSpPr>
          <p:cNvPr id="18" name="Textfeld 17">
            <a:extLst>
              <a:ext uri="{FF2B5EF4-FFF2-40B4-BE49-F238E27FC236}">
                <a16:creationId xmlns:a16="http://schemas.microsoft.com/office/drawing/2014/main" id="{105E29DC-C373-4443-94B4-EE87262DD590}"/>
              </a:ext>
            </a:extLst>
          </p:cNvPr>
          <p:cNvSpPr txBox="1"/>
          <p:nvPr/>
        </p:nvSpPr>
        <p:spPr>
          <a:xfrm>
            <a:off x="1353357" y="4492354"/>
            <a:ext cx="792088" cy="276999"/>
          </a:xfrm>
          <a:prstGeom prst="rect">
            <a:avLst/>
          </a:prstGeom>
          <a:noFill/>
        </p:spPr>
        <p:txBody>
          <a:bodyPr wrap="square" rtlCol="0">
            <a:spAutoFit/>
          </a:bodyPr>
          <a:lstStyle/>
          <a:p>
            <a:r>
              <a:rPr lang="de-DE" dirty="0"/>
              <a:t>Qatar</a:t>
            </a:r>
          </a:p>
        </p:txBody>
      </p:sp>
      <p:sp>
        <p:nvSpPr>
          <p:cNvPr id="19" name="Textfeld 18">
            <a:extLst>
              <a:ext uri="{FF2B5EF4-FFF2-40B4-BE49-F238E27FC236}">
                <a16:creationId xmlns:a16="http://schemas.microsoft.com/office/drawing/2014/main" id="{66BC4D20-1D32-4442-B11D-0EDC059ACD1B}"/>
              </a:ext>
            </a:extLst>
          </p:cNvPr>
          <p:cNvSpPr txBox="1"/>
          <p:nvPr/>
        </p:nvSpPr>
        <p:spPr>
          <a:xfrm>
            <a:off x="946639" y="4809858"/>
            <a:ext cx="1177089" cy="276999"/>
          </a:xfrm>
          <a:prstGeom prst="rect">
            <a:avLst/>
          </a:prstGeom>
          <a:noFill/>
        </p:spPr>
        <p:txBody>
          <a:bodyPr wrap="square" rtlCol="0">
            <a:spAutoFit/>
          </a:bodyPr>
          <a:lstStyle/>
          <a:p>
            <a:r>
              <a:rPr lang="de-DE" dirty="0"/>
              <a:t>Saudi Arabia</a:t>
            </a:r>
          </a:p>
        </p:txBody>
      </p:sp>
      <p:sp>
        <p:nvSpPr>
          <p:cNvPr id="20" name="Textfeld 19">
            <a:extLst>
              <a:ext uri="{FF2B5EF4-FFF2-40B4-BE49-F238E27FC236}">
                <a16:creationId xmlns:a16="http://schemas.microsoft.com/office/drawing/2014/main" id="{23881B5B-B4ED-4209-AF44-53B1B57F280C}"/>
              </a:ext>
            </a:extLst>
          </p:cNvPr>
          <p:cNvSpPr txBox="1"/>
          <p:nvPr/>
        </p:nvSpPr>
        <p:spPr>
          <a:xfrm>
            <a:off x="1378904" y="5164037"/>
            <a:ext cx="792088" cy="276999"/>
          </a:xfrm>
          <a:prstGeom prst="rect">
            <a:avLst/>
          </a:prstGeom>
          <a:noFill/>
        </p:spPr>
        <p:txBody>
          <a:bodyPr wrap="square" rtlCol="0">
            <a:spAutoFit/>
          </a:bodyPr>
          <a:lstStyle/>
          <a:p>
            <a:r>
              <a:rPr lang="de-DE" dirty="0"/>
              <a:t>UAR</a:t>
            </a:r>
          </a:p>
        </p:txBody>
      </p:sp>
      <p:sp>
        <p:nvSpPr>
          <p:cNvPr id="21" name="Textfeld 20">
            <a:extLst>
              <a:ext uri="{FF2B5EF4-FFF2-40B4-BE49-F238E27FC236}">
                <a16:creationId xmlns:a16="http://schemas.microsoft.com/office/drawing/2014/main" id="{91DC7E1A-4D4F-4434-86F1-413EB25C20AE}"/>
              </a:ext>
            </a:extLst>
          </p:cNvPr>
          <p:cNvSpPr txBox="1"/>
          <p:nvPr/>
        </p:nvSpPr>
        <p:spPr>
          <a:xfrm>
            <a:off x="1160436" y="5481221"/>
            <a:ext cx="911360" cy="276999"/>
          </a:xfrm>
          <a:prstGeom prst="rect">
            <a:avLst/>
          </a:prstGeom>
          <a:noFill/>
        </p:spPr>
        <p:txBody>
          <a:bodyPr wrap="square" rtlCol="0">
            <a:spAutoFit/>
          </a:bodyPr>
          <a:lstStyle/>
          <a:p>
            <a:r>
              <a:rPr lang="de-DE" dirty="0"/>
              <a:t>Venezuela</a:t>
            </a:r>
          </a:p>
        </p:txBody>
      </p:sp>
    </p:spTree>
    <p:extLst>
      <p:ext uri="{BB962C8B-B14F-4D97-AF65-F5344CB8AC3E}">
        <p14:creationId xmlns:p14="http://schemas.microsoft.com/office/powerpoint/2010/main" val="388132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25318" y="1235974"/>
            <a:ext cx="8061325" cy="714106"/>
          </a:xfrm>
        </p:spPr>
        <p:txBody>
          <a:bodyPr/>
          <a:lstStyle/>
          <a:p>
            <a:r>
              <a:rPr lang="en-US" dirty="0"/>
              <a:t>Oil Export Revenues of OPEC Countries</a:t>
            </a:r>
            <a:br>
              <a:rPr lang="en-US" dirty="0"/>
            </a:br>
            <a:r>
              <a:rPr lang="en-GB" sz="1400" dirty="0"/>
              <a:t>[Source: from DOE]</a:t>
            </a:r>
            <a:endParaRPr lang="en-US" sz="1400" dirty="0"/>
          </a:p>
        </p:txBody>
      </p:sp>
      <p:sp>
        <p:nvSpPr>
          <p:cNvPr id="4" name="Textfeld 3">
            <a:extLst>
              <a:ext uri="{FF2B5EF4-FFF2-40B4-BE49-F238E27FC236}">
                <a16:creationId xmlns:a16="http://schemas.microsoft.com/office/drawing/2014/main" id="{9E3308AA-8BA6-4C9B-868A-400FC0743A3A}"/>
              </a:ext>
            </a:extLst>
          </p:cNvPr>
          <p:cNvSpPr txBox="1"/>
          <p:nvPr/>
        </p:nvSpPr>
        <p:spPr>
          <a:xfrm>
            <a:off x="5630695" y="6226190"/>
            <a:ext cx="2232248" cy="276999"/>
          </a:xfrm>
          <a:prstGeom prst="rect">
            <a:avLst/>
          </a:prstGeom>
          <a:noFill/>
        </p:spPr>
        <p:txBody>
          <a:bodyPr wrap="square" rtlCol="0">
            <a:spAutoFit/>
          </a:bodyPr>
          <a:lstStyle/>
          <a:p>
            <a:pPr algn="r"/>
            <a:r>
              <a:rPr lang="de-DE" dirty="0"/>
              <a:t>© Prof. Dr. Georg Erdmann</a:t>
            </a:r>
          </a:p>
        </p:txBody>
      </p:sp>
      <p:pic>
        <p:nvPicPr>
          <p:cNvPr id="3" name="Inhaltsplatzhalter 2">
            <a:extLst>
              <a:ext uri="{FF2B5EF4-FFF2-40B4-BE49-F238E27FC236}">
                <a16:creationId xmlns:a16="http://schemas.microsoft.com/office/drawing/2014/main" id="{D631A0D6-B598-4BC0-AB8B-FF8C8836A8BB}"/>
              </a:ext>
            </a:extLst>
          </p:cNvPr>
          <p:cNvPicPr>
            <a:picLocks noGrp="1" noChangeAspect="1"/>
          </p:cNvPicPr>
          <p:nvPr>
            <p:ph idx="1"/>
          </p:nvPr>
        </p:nvPicPr>
        <p:blipFill>
          <a:blip r:embed="rId3"/>
          <a:stretch>
            <a:fillRect/>
          </a:stretch>
        </p:blipFill>
        <p:spPr>
          <a:xfrm>
            <a:off x="1094191" y="2004854"/>
            <a:ext cx="6768752" cy="4067175"/>
          </a:xfrm>
          <a:prstGeom prst="rect">
            <a:avLst/>
          </a:prstGeom>
        </p:spPr>
      </p:pic>
    </p:spTree>
    <p:extLst>
      <p:ext uri="{BB962C8B-B14F-4D97-AF65-F5344CB8AC3E}">
        <p14:creationId xmlns:p14="http://schemas.microsoft.com/office/powerpoint/2010/main" val="231401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endParaRPr lang="de-DE" dirty="0"/>
          </a:p>
          <a:p>
            <a:pPr>
              <a:buFont typeface="Arial" panose="020B0604020202020204" pitchFamily="34" charset="0"/>
              <a:buChar char="•"/>
            </a:pPr>
            <a:r>
              <a:rPr lang="de-DE" dirty="0" err="1"/>
              <a:t>Introduction</a:t>
            </a:r>
            <a:r>
              <a:rPr lang="de-DE" dirty="0"/>
              <a:t>: </a:t>
            </a:r>
            <a:r>
              <a:rPr lang="de-DE" dirty="0" err="1"/>
              <a:t>Role</a:t>
            </a:r>
            <a:r>
              <a:rPr lang="de-DE" dirty="0"/>
              <a:t> </a:t>
            </a:r>
            <a:r>
              <a:rPr lang="de-DE" dirty="0" err="1"/>
              <a:t>of</a:t>
            </a:r>
            <a:r>
              <a:rPr lang="de-DE" dirty="0"/>
              <a:t> </a:t>
            </a:r>
            <a:r>
              <a:rPr lang="de-DE" dirty="0" err="1"/>
              <a:t>oil</a:t>
            </a:r>
            <a:endParaRPr lang="de-DE" dirty="0"/>
          </a:p>
          <a:p>
            <a:pPr>
              <a:buFont typeface="Arial" panose="020B0604020202020204" pitchFamily="34" charset="0"/>
              <a:buChar char="•"/>
            </a:pPr>
            <a:r>
              <a:rPr lang="de-DE" dirty="0" err="1"/>
              <a:t>History</a:t>
            </a:r>
            <a:r>
              <a:rPr lang="de-DE" dirty="0"/>
              <a:t> and </a:t>
            </a:r>
            <a:r>
              <a:rPr lang="de-DE" dirty="0" err="1"/>
              <a:t>market</a:t>
            </a:r>
            <a:r>
              <a:rPr lang="de-DE" dirty="0"/>
              <a:t> </a:t>
            </a:r>
            <a:r>
              <a:rPr lang="de-DE" dirty="0" err="1"/>
              <a:t>structure</a:t>
            </a:r>
            <a:endParaRPr lang="de-DE" dirty="0"/>
          </a:p>
          <a:p>
            <a:pPr>
              <a:buFont typeface="Arial" panose="020B0604020202020204" pitchFamily="34" charset="0"/>
              <a:buChar char="•"/>
            </a:pPr>
            <a:r>
              <a:rPr lang="de-DE" dirty="0"/>
              <a:t>Oil </a:t>
            </a:r>
            <a:r>
              <a:rPr lang="de-DE" dirty="0" err="1"/>
              <a:t>wholesale</a:t>
            </a:r>
            <a:r>
              <a:rPr lang="de-DE" dirty="0"/>
              <a:t> </a:t>
            </a:r>
            <a:r>
              <a:rPr lang="de-DE" dirty="0" err="1"/>
              <a:t>markets</a:t>
            </a: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12123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25318" y="1591520"/>
            <a:ext cx="8061325" cy="358560"/>
          </a:xfrm>
        </p:spPr>
        <p:txBody>
          <a:bodyPr/>
          <a:lstStyle/>
          <a:p>
            <a:r>
              <a:rPr lang="de-DE" dirty="0" err="1"/>
              <a:t>Crude</a:t>
            </a:r>
            <a:r>
              <a:rPr lang="de-DE" dirty="0"/>
              <a:t> </a:t>
            </a:r>
            <a:r>
              <a:rPr lang="de-DE" dirty="0" err="1"/>
              <a:t>oil</a:t>
            </a:r>
            <a:r>
              <a:rPr lang="de-DE" dirty="0"/>
              <a:t> </a:t>
            </a:r>
            <a:r>
              <a:rPr lang="de-DE" dirty="0" err="1"/>
              <a:t>price</a:t>
            </a:r>
            <a:r>
              <a:rPr lang="de-DE" dirty="0"/>
              <a:t> and OPEC </a:t>
            </a:r>
            <a:r>
              <a:rPr lang="de-DE" dirty="0" err="1"/>
              <a:t>market</a:t>
            </a:r>
            <a:r>
              <a:rPr lang="de-DE" dirty="0"/>
              <a:t> </a:t>
            </a:r>
            <a:r>
              <a:rPr lang="de-DE" dirty="0" err="1"/>
              <a:t>share</a:t>
            </a:r>
            <a:endParaRPr lang="en-US" sz="1400" dirty="0"/>
          </a:p>
        </p:txBody>
      </p:sp>
      <p:sp>
        <p:nvSpPr>
          <p:cNvPr id="4" name="Textfeld 3">
            <a:extLst>
              <a:ext uri="{FF2B5EF4-FFF2-40B4-BE49-F238E27FC236}">
                <a16:creationId xmlns:a16="http://schemas.microsoft.com/office/drawing/2014/main" id="{9E3308AA-8BA6-4C9B-868A-400FC0743A3A}"/>
              </a:ext>
            </a:extLst>
          </p:cNvPr>
          <p:cNvSpPr txBox="1"/>
          <p:nvPr/>
        </p:nvSpPr>
        <p:spPr>
          <a:xfrm>
            <a:off x="3779913" y="6280964"/>
            <a:ext cx="4046936" cy="276999"/>
          </a:xfrm>
          <a:prstGeom prst="rect">
            <a:avLst/>
          </a:prstGeom>
          <a:noFill/>
        </p:spPr>
        <p:txBody>
          <a:bodyPr wrap="square" rtlCol="0">
            <a:spAutoFit/>
          </a:bodyPr>
          <a:lstStyle/>
          <a:p>
            <a:pPr algn="r"/>
            <a:r>
              <a:rPr lang="de-DE" dirty="0"/>
              <a:t>Zweifel/</a:t>
            </a:r>
            <a:r>
              <a:rPr lang="de-DE" dirty="0" err="1"/>
              <a:t>Praktiknjo</a:t>
            </a:r>
            <a:r>
              <a:rPr lang="de-DE" dirty="0"/>
              <a:t>/Erdmann (2017) </a:t>
            </a:r>
            <a:r>
              <a:rPr lang="de-DE" dirty="0" err="1"/>
              <a:t>with</a:t>
            </a:r>
            <a:r>
              <a:rPr lang="de-DE" dirty="0"/>
              <a:t> </a:t>
            </a:r>
            <a:r>
              <a:rPr lang="de-DE" dirty="0" err="1"/>
              <a:t>reference</a:t>
            </a:r>
            <a:r>
              <a:rPr lang="de-DE" dirty="0"/>
              <a:t> </a:t>
            </a:r>
            <a:r>
              <a:rPr lang="de-DE" dirty="0" err="1"/>
              <a:t>to</a:t>
            </a:r>
            <a:r>
              <a:rPr lang="de-DE" dirty="0"/>
              <a:t> BP</a:t>
            </a:r>
          </a:p>
        </p:txBody>
      </p:sp>
      <p:pic>
        <p:nvPicPr>
          <p:cNvPr id="6" name="Inhaltsplatzhalter 5">
            <a:extLst>
              <a:ext uri="{FF2B5EF4-FFF2-40B4-BE49-F238E27FC236}">
                <a16:creationId xmlns:a16="http://schemas.microsoft.com/office/drawing/2014/main" id="{7DB8C81C-B564-4FF5-B4C9-D894059DCBF8}"/>
              </a:ext>
            </a:extLst>
          </p:cNvPr>
          <p:cNvPicPr>
            <a:picLocks noGrp="1" noChangeAspect="1"/>
          </p:cNvPicPr>
          <p:nvPr>
            <p:ph idx="1"/>
          </p:nvPr>
        </p:nvPicPr>
        <p:blipFill>
          <a:blip r:embed="rId3"/>
          <a:stretch>
            <a:fillRect/>
          </a:stretch>
        </p:blipFill>
        <p:spPr>
          <a:xfrm>
            <a:off x="1116013" y="1966114"/>
            <a:ext cx="6769100" cy="3983046"/>
          </a:xfrm>
          <a:prstGeom prst="rect">
            <a:avLst/>
          </a:prstGeom>
        </p:spPr>
      </p:pic>
    </p:spTree>
    <p:extLst>
      <p:ext uri="{BB962C8B-B14F-4D97-AF65-F5344CB8AC3E}">
        <p14:creationId xmlns:p14="http://schemas.microsoft.com/office/powerpoint/2010/main" val="6817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Cartels</a:t>
            </a:r>
          </a:p>
        </p:txBody>
      </p:sp>
      <p:sp>
        <p:nvSpPr>
          <p:cNvPr id="4" name="Textfeld 3">
            <a:extLst>
              <a:ext uri="{FF2B5EF4-FFF2-40B4-BE49-F238E27FC236}">
                <a16:creationId xmlns:a16="http://schemas.microsoft.com/office/drawing/2014/main" id="{9E3308AA-8BA6-4C9B-868A-400FC0743A3A}"/>
              </a:ext>
            </a:extLst>
          </p:cNvPr>
          <p:cNvSpPr txBox="1"/>
          <p:nvPr/>
        </p:nvSpPr>
        <p:spPr>
          <a:xfrm>
            <a:off x="5630695" y="6226190"/>
            <a:ext cx="2232248" cy="276999"/>
          </a:xfrm>
          <a:prstGeom prst="rect">
            <a:avLst/>
          </a:prstGeom>
          <a:noFill/>
        </p:spPr>
        <p:txBody>
          <a:bodyPr wrap="square" rtlCol="0">
            <a:spAutoFit/>
          </a:bodyPr>
          <a:lstStyle/>
          <a:p>
            <a:pPr algn="r"/>
            <a:r>
              <a:rPr lang="de-DE" dirty="0"/>
              <a:t>© Prof. Dr. Georg Erdmann</a:t>
            </a:r>
          </a:p>
        </p:txBody>
      </p:sp>
      <p:pic>
        <p:nvPicPr>
          <p:cNvPr id="3" name="Inhaltsplatzhalter 2">
            <a:extLst>
              <a:ext uri="{FF2B5EF4-FFF2-40B4-BE49-F238E27FC236}">
                <a16:creationId xmlns:a16="http://schemas.microsoft.com/office/drawing/2014/main" id="{C87DA571-8B09-434F-BFC1-08CA9263DDF1}"/>
              </a:ext>
            </a:extLst>
          </p:cNvPr>
          <p:cNvPicPr>
            <a:picLocks noGrp="1" noChangeAspect="1"/>
          </p:cNvPicPr>
          <p:nvPr>
            <p:ph idx="1"/>
          </p:nvPr>
        </p:nvPicPr>
        <p:blipFill>
          <a:blip r:embed="rId3"/>
          <a:stretch>
            <a:fillRect/>
          </a:stretch>
        </p:blipFill>
        <p:spPr>
          <a:xfrm>
            <a:off x="1133621" y="1924050"/>
            <a:ext cx="6876757" cy="4302140"/>
          </a:xfrm>
          <a:prstGeom prst="rect">
            <a:avLst/>
          </a:prstGeom>
        </p:spPr>
      </p:pic>
    </p:spTree>
    <p:extLst>
      <p:ext uri="{BB962C8B-B14F-4D97-AF65-F5344CB8AC3E}">
        <p14:creationId xmlns:p14="http://schemas.microsoft.com/office/powerpoint/2010/main" val="595334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FCC70EBC-A0D9-4F18-90E3-DBD71AEBDFCF}"/>
              </a:ext>
            </a:extLst>
          </p:cNvPr>
          <p:cNvPicPr>
            <a:picLocks noGrp="1" noChangeAspect="1"/>
          </p:cNvPicPr>
          <p:nvPr>
            <p:ph idx="1"/>
          </p:nvPr>
        </p:nvPicPr>
        <p:blipFill>
          <a:blip r:embed="rId3"/>
          <a:stretch>
            <a:fillRect/>
          </a:stretch>
        </p:blipFill>
        <p:spPr>
          <a:xfrm>
            <a:off x="1134210" y="1916832"/>
            <a:ext cx="6753682" cy="4146401"/>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Price Development</a:t>
            </a:r>
          </a:p>
        </p:txBody>
      </p:sp>
      <p:sp>
        <p:nvSpPr>
          <p:cNvPr id="4" name="Textfeld 3">
            <a:extLst>
              <a:ext uri="{FF2B5EF4-FFF2-40B4-BE49-F238E27FC236}">
                <a16:creationId xmlns:a16="http://schemas.microsoft.com/office/drawing/2014/main" id="{FD9AC0EF-2C8E-49A3-AA94-AD0851C69ED8}"/>
              </a:ext>
            </a:extLst>
          </p:cNvPr>
          <p:cNvSpPr txBox="1"/>
          <p:nvPr/>
        </p:nvSpPr>
        <p:spPr>
          <a:xfrm>
            <a:off x="1115616" y="6237312"/>
            <a:ext cx="3672408" cy="276999"/>
          </a:xfrm>
          <a:prstGeom prst="rect">
            <a:avLst/>
          </a:prstGeom>
          <a:noFill/>
        </p:spPr>
        <p:txBody>
          <a:bodyPr wrap="square" rtlCol="0">
            <a:spAutoFit/>
          </a:bodyPr>
          <a:lstStyle/>
          <a:p>
            <a:pPr algn="l"/>
            <a:r>
              <a:rPr lang="de-DE" dirty="0"/>
              <a:t>Brent </a:t>
            </a:r>
            <a:r>
              <a:rPr lang="de-DE" dirty="0" err="1"/>
              <a:t>Dated</a:t>
            </a:r>
            <a:r>
              <a:rPr lang="de-DE" dirty="0"/>
              <a:t> 1970-2010 and </a:t>
            </a:r>
            <a:r>
              <a:rPr lang="de-DE" dirty="0" err="1"/>
              <a:t>main</a:t>
            </a:r>
            <a:r>
              <a:rPr lang="de-DE" dirty="0"/>
              <a:t> </a:t>
            </a:r>
            <a:r>
              <a:rPr lang="de-DE" dirty="0" err="1"/>
              <a:t>historical</a:t>
            </a:r>
            <a:r>
              <a:rPr lang="de-DE" dirty="0"/>
              <a:t> </a:t>
            </a:r>
            <a:r>
              <a:rPr lang="de-DE" dirty="0" err="1"/>
              <a:t>events</a:t>
            </a:r>
            <a:endParaRPr lang="de-DE" dirty="0"/>
          </a:p>
        </p:txBody>
      </p:sp>
      <p:sp>
        <p:nvSpPr>
          <p:cNvPr id="8" name="Textfeld 7">
            <a:extLst>
              <a:ext uri="{FF2B5EF4-FFF2-40B4-BE49-F238E27FC236}">
                <a16:creationId xmlns:a16="http://schemas.microsoft.com/office/drawing/2014/main" id="{4403641C-F701-4ACC-B48C-5A7E2BB327E3}"/>
              </a:ext>
            </a:extLst>
          </p:cNvPr>
          <p:cNvSpPr txBox="1"/>
          <p:nvPr/>
        </p:nvSpPr>
        <p:spPr>
          <a:xfrm>
            <a:off x="6159700" y="6228926"/>
            <a:ext cx="1728192" cy="276999"/>
          </a:xfrm>
          <a:prstGeom prst="rect">
            <a:avLst/>
          </a:prstGeom>
          <a:noFill/>
        </p:spPr>
        <p:txBody>
          <a:bodyPr wrap="square" rtlCol="0">
            <a:spAutoFit/>
          </a:bodyPr>
          <a:lstStyle/>
          <a:p>
            <a:pPr algn="l"/>
            <a:r>
              <a:rPr lang="de-DE" dirty="0"/>
              <a:t>Source: </a:t>
            </a:r>
            <a:r>
              <a:rPr lang="de-DE" dirty="0" err="1"/>
              <a:t>Carollo</a:t>
            </a:r>
            <a:r>
              <a:rPr lang="de-DE" dirty="0"/>
              <a:t> (2012)</a:t>
            </a:r>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86905DC4-8277-47DA-B7D7-BAE8BDCEF96C}"/>
                  </a:ext>
                </a:extLst>
              </p14:cNvPr>
              <p14:cNvContentPartPr/>
              <p14:nvPr/>
            </p14:nvContentPartPr>
            <p14:xfrm>
              <a:off x="2051280" y="3915360"/>
              <a:ext cx="635760" cy="106560"/>
            </p14:xfrm>
          </p:contentPart>
        </mc:Choice>
        <mc:Fallback xmlns="">
          <p:pic>
            <p:nvPicPr>
              <p:cNvPr id="3" name="Freihand 2">
                <a:extLst>
                  <a:ext uri="{FF2B5EF4-FFF2-40B4-BE49-F238E27FC236}">
                    <a16:creationId xmlns:a16="http://schemas.microsoft.com/office/drawing/2014/main" id="{86905DC4-8277-47DA-B7D7-BAE8BDCEF96C}"/>
                  </a:ext>
                </a:extLst>
              </p:cNvPr>
              <p:cNvPicPr/>
              <p:nvPr/>
            </p:nvPicPr>
            <p:blipFill>
              <a:blip r:embed="rId5"/>
              <a:stretch>
                <a:fillRect/>
              </a:stretch>
            </p:blipFill>
            <p:spPr>
              <a:xfrm>
                <a:off x="2041920" y="3906000"/>
                <a:ext cx="654480" cy="125280"/>
              </a:xfrm>
              <a:prstGeom prst="rect">
                <a:avLst/>
              </a:prstGeom>
            </p:spPr>
          </p:pic>
        </mc:Fallback>
      </mc:AlternateContent>
    </p:spTree>
    <p:extLst>
      <p:ext uri="{BB962C8B-B14F-4D97-AF65-F5344CB8AC3E}">
        <p14:creationId xmlns:p14="http://schemas.microsoft.com/office/powerpoint/2010/main" val="3071307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EE34A06-D13F-435B-9652-ABEB923DDFEF}"/>
              </a:ext>
            </a:extLst>
          </p:cNvPr>
          <p:cNvSpPr>
            <a:spLocks noGrp="1" noChangeArrowheads="1"/>
          </p:cNvSpPr>
          <p:nvPr>
            <p:ph type="title"/>
          </p:nvPr>
        </p:nvSpPr>
        <p:spPr>
          <a:xfrm>
            <a:off x="685800" y="1341653"/>
            <a:ext cx="7772400" cy="358560"/>
          </a:xfrm>
        </p:spPr>
        <p:txBody>
          <a:bodyPr/>
          <a:lstStyle/>
          <a:p>
            <a:r>
              <a:rPr lang="en-US" altLang="de-DE" dirty="0"/>
              <a:t>The Prisoner‘s Dilemma</a:t>
            </a:r>
          </a:p>
        </p:txBody>
      </p:sp>
      <p:sp>
        <p:nvSpPr>
          <p:cNvPr id="26627" name="Line 58">
            <a:extLst>
              <a:ext uri="{FF2B5EF4-FFF2-40B4-BE49-F238E27FC236}">
                <a16:creationId xmlns:a16="http://schemas.microsoft.com/office/drawing/2014/main" id="{977B602E-B9DA-46F2-94C5-FC857AEF29A0}"/>
              </a:ext>
            </a:extLst>
          </p:cNvPr>
          <p:cNvSpPr>
            <a:spLocks noChangeShapeType="1"/>
          </p:cNvSpPr>
          <p:nvPr/>
        </p:nvSpPr>
        <p:spPr bwMode="auto">
          <a:xfrm>
            <a:off x="4238625" y="2884488"/>
            <a:ext cx="0" cy="0"/>
          </a:xfrm>
          <a:prstGeom prst="line">
            <a:avLst/>
          </a:prstGeom>
          <a:noFill/>
          <a:ln w="9525" cap="rnd">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pic>
        <p:nvPicPr>
          <p:cNvPr id="3" name="Grafik 2" descr="Ein Bild, das Screenshot enthält.&#10;&#10;Automatisch generierte Beschreibung">
            <a:extLst>
              <a:ext uri="{FF2B5EF4-FFF2-40B4-BE49-F238E27FC236}">
                <a16:creationId xmlns:a16="http://schemas.microsoft.com/office/drawing/2014/main" id="{A0A5D3A3-D9FE-4626-8CA0-E7A85B881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873" y="2852936"/>
            <a:ext cx="4668253" cy="2800952"/>
          </a:xfrm>
          <a:prstGeom prst="rect">
            <a:avLst/>
          </a:prstGeom>
        </p:spPr>
      </p:pic>
    </p:spTree>
    <p:extLst>
      <p:ext uri="{BB962C8B-B14F-4D97-AF65-F5344CB8AC3E}">
        <p14:creationId xmlns:p14="http://schemas.microsoft.com/office/powerpoint/2010/main" val="2299059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EE34A06-D13F-435B-9652-ABEB923DDFEF}"/>
              </a:ext>
            </a:extLst>
          </p:cNvPr>
          <p:cNvSpPr>
            <a:spLocks noGrp="1" noChangeArrowheads="1"/>
          </p:cNvSpPr>
          <p:nvPr>
            <p:ph type="title"/>
          </p:nvPr>
        </p:nvSpPr>
        <p:spPr>
          <a:xfrm>
            <a:off x="685800" y="1341653"/>
            <a:ext cx="7772400" cy="358560"/>
          </a:xfrm>
        </p:spPr>
        <p:txBody>
          <a:bodyPr/>
          <a:lstStyle/>
          <a:p>
            <a:r>
              <a:rPr lang="en-US" altLang="de-DE" dirty="0"/>
              <a:t>Stability of Cartels and the Prisoner‘s Dilemma</a:t>
            </a:r>
          </a:p>
        </p:txBody>
      </p:sp>
      <p:sp>
        <p:nvSpPr>
          <p:cNvPr id="26627" name="Line 58">
            <a:extLst>
              <a:ext uri="{FF2B5EF4-FFF2-40B4-BE49-F238E27FC236}">
                <a16:creationId xmlns:a16="http://schemas.microsoft.com/office/drawing/2014/main" id="{977B602E-B9DA-46F2-94C5-FC857AEF29A0}"/>
              </a:ext>
            </a:extLst>
          </p:cNvPr>
          <p:cNvSpPr>
            <a:spLocks noChangeShapeType="1"/>
          </p:cNvSpPr>
          <p:nvPr/>
        </p:nvSpPr>
        <p:spPr bwMode="auto">
          <a:xfrm>
            <a:off x="4238625" y="2884488"/>
            <a:ext cx="0" cy="0"/>
          </a:xfrm>
          <a:prstGeom prst="line">
            <a:avLst/>
          </a:prstGeom>
          <a:noFill/>
          <a:ln w="9525" cap="rnd">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aphicFrame>
        <p:nvGraphicFramePr>
          <p:cNvPr id="418960" name="Group 144">
            <a:extLst>
              <a:ext uri="{FF2B5EF4-FFF2-40B4-BE49-F238E27FC236}">
                <a16:creationId xmlns:a16="http://schemas.microsoft.com/office/drawing/2014/main" id="{064C979A-7406-4868-A627-C4F006A80DE2}"/>
              </a:ext>
            </a:extLst>
          </p:cNvPr>
          <p:cNvGraphicFramePr>
            <a:graphicFrameLocks noGrp="1"/>
          </p:cNvGraphicFramePr>
          <p:nvPr>
            <p:extLst>
              <p:ext uri="{D42A27DB-BD31-4B8C-83A1-F6EECF244321}">
                <p14:modId xmlns:p14="http://schemas.microsoft.com/office/powerpoint/2010/main" val="1494624888"/>
              </p:ext>
            </p:extLst>
          </p:nvPr>
        </p:nvGraphicFramePr>
        <p:xfrm>
          <a:off x="685800" y="3094060"/>
          <a:ext cx="7510462" cy="2970215"/>
        </p:xfrm>
        <a:graphic>
          <a:graphicData uri="http://schemas.openxmlformats.org/drawingml/2006/table">
            <a:tbl>
              <a:tblPr/>
              <a:tblGrid>
                <a:gridCol w="1706562">
                  <a:extLst>
                    <a:ext uri="{9D8B030D-6E8A-4147-A177-3AD203B41FA5}">
                      <a16:colId xmlns:a16="http://schemas.microsoft.com/office/drawing/2014/main" val="20000"/>
                    </a:ext>
                  </a:extLst>
                </a:gridCol>
                <a:gridCol w="1450975">
                  <a:extLst>
                    <a:ext uri="{9D8B030D-6E8A-4147-A177-3AD203B41FA5}">
                      <a16:colId xmlns:a16="http://schemas.microsoft.com/office/drawing/2014/main" val="20001"/>
                    </a:ext>
                  </a:extLst>
                </a:gridCol>
                <a:gridCol w="1450975">
                  <a:extLst>
                    <a:ext uri="{9D8B030D-6E8A-4147-A177-3AD203B41FA5}">
                      <a16:colId xmlns:a16="http://schemas.microsoft.com/office/drawing/2014/main" val="20002"/>
                    </a:ext>
                  </a:extLst>
                </a:gridCol>
                <a:gridCol w="1450975">
                  <a:extLst>
                    <a:ext uri="{9D8B030D-6E8A-4147-A177-3AD203B41FA5}">
                      <a16:colId xmlns:a16="http://schemas.microsoft.com/office/drawing/2014/main" val="20003"/>
                    </a:ext>
                  </a:extLst>
                </a:gridCol>
                <a:gridCol w="1450975">
                  <a:extLst>
                    <a:ext uri="{9D8B030D-6E8A-4147-A177-3AD203B41FA5}">
                      <a16:colId xmlns:a16="http://schemas.microsoft.com/office/drawing/2014/main" val="20004"/>
                    </a:ext>
                  </a:extLst>
                </a:gridCol>
              </a:tblGrid>
              <a:tr h="472982">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Strategy of Saudi-Arabia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25400" cap="flat" cmpd="sng" algn="ctr">
                      <a:solidFill>
                        <a:srgbClr val="808080"/>
                      </a:solidFill>
                      <a:prstDash val="solid"/>
                      <a:round/>
                      <a:headEnd type="none" w="sm" len="sm"/>
                      <a:tailEnd type="none" w="sm" len="sm"/>
                    </a:lnT>
                    <a:lnB w="12700" cap="flat" cmpd="sng" algn="ctr">
                      <a:solidFill>
                        <a:srgbClr val="808080"/>
                      </a:solidFill>
                      <a:prstDash val="solid"/>
                      <a:round/>
                      <a:headEnd type="none" w="sm" len="sm"/>
                      <a:tailEnd type="none" w="sm" len="sm"/>
                    </a:lnB>
                    <a:lnTlToBr>
                      <a:noFill/>
                    </a:lnTlToBr>
                    <a:lnBlToTr>
                      <a:noFill/>
                    </a:lnBlToTr>
                    <a:noFill/>
                  </a:tcPr>
                </a:tc>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Strategy of other OPEC countries</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25400" cap="flat" cmpd="sng" algn="ctr">
                      <a:solidFill>
                        <a:srgbClr val="808080"/>
                      </a:solidFill>
                      <a:prstDash val="solid"/>
                      <a:round/>
                      <a:headEnd type="none" w="sm" len="sm"/>
                      <a:tailEnd type="none" w="sm" len="sm"/>
                    </a:lnT>
                    <a:lnB w="9525"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2982">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Cooperative</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Non cooperative</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914381">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Saudi-Arabia</a:t>
                      </a:r>
                      <a:br>
                        <a:rPr kumimoji="0" lang="en-US" sz="1800" b="0" i="0" u="none" strike="noStrike" cap="none" normalizeH="0" baseline="0" dirty="0">
                          <a:ln>
                            <a:noFill/>
                          </a:ln>
                          <a:solidFill>
                            <a:schemeClr val="tx1"/>
                          </a:solidFill>
                          <a:effectLst/>
                          <a:latin typeface="Arial" charset="0"/>
                          <a:cs typeface="Times New Roman" pitchFamily="18" charset="0"/>
                        </a:rPr>
                      </a:br>
                      <a:r>
                        <a:rPr kumimoji="0" lang="en-US" sz="1800" b="0" i="0" u="none" strike="noStrike" cap="none" normalizeH="0" baseline="0" dirty="0">
                          <a:ln>
                            <a:noFill/>
                          </a:ln>
                          <a:solidFill>
                            <a:schemeClr val="tx1"/>
                          </a:solidFill>
                          <a:effectLst/>
                          <a:latin typeface="Arial" charset="0"/>
                          <a:cs typeface="Times New Roman" pitchFamily="18" charset="0"/>
                        </a:rPr>
                        <a:t>[USD/day]</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12700" cap="flat" cmpd="sng" algn="ctr">
                      <a:solidFill>
                        <a:srgbClr val="80808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tx1"/>
                          </a:solidFill>
                          <a:effectLst/>
                          <a:latin typeface="Arial" charset="0"/>
                          <a:cs typeface="Times New Roman" pitchFamily="18" charset="0"/>
                        </a:rPr>
                        <a:t>Other</a:t>
                      </a:r>
                      <a:r>
                        <a:rPr kumimoji="0" lang="en-US" sz="1800" b="0" i="0" u="none" strike="noStrike" cap="none" normalizeH="0" baseline="0">
                          <a:ln>
                            <a:noFill/>
                          </a:ln>
                          <a:solidFill>
                            <a:schemeClr val="tx1"/>
                          </a:solidFill>
                          <a:effectLst/>
                          <a:latin typeface="Arial" charset="0"/>
                          <a:cs typeface="Times New Roman" pitchFamily="18" charset="0"/>
                        </a:rPr>
                        <a:t> OPEC</a:t>
                      </a:r>
                      <a:br>
                        <a:rPr kumimoji="0" lang="en-US" sz="1800" b="0" i="1" u="none" strike="noStrike" cap="none" normalizeH="0" baseline="0">
                          <a:ln>
                            <a:noFill/>
                          </a:ln>
                          <a:solidFill>
                            <a:schemeClr val="tx1"/>
                          </a:solidFill>
                          <a:effectLst/>
                          <a:latin typeface="Arial" charset="0"/>
                          <a:cs typeface="Times New Roman" pitchFamily="18" charset="0"/>
                        </a:rPr>
                      </a:br>
                      <a:r>
                        <a:rPr kumimoji="0" lang="en-US" sz="1800" b="0" i="0" u="none" strike="noStrike" cap="none" normalizeH="0" baseline="0">
                          <a:ln>
                            <a:noFill/>
                          </a:ln>
                          <a:solidFill>
                            <a:schemeClr val="tx1"/>
                          </a:solidFill>
                          <a:effectLst/>
                          <a:latin typeface="Arial" charset="0"/>
                          <a:cs typeface="Times New Roman" pitchFamily="18" charset="0"/>
                        </a:rPr>
                        <a:t>[USD/day]</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12700" cap="flat" cmpd="sng" algn="ctr">
                      <a:solidFill>
                        <a:srgbClr val="80808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Times New Roman" pitchFamily="18" charset="0"/>
                        </a:rPr>
                        <a:t>Saudi-Arabia</a:t>
                      </a:r>
                      <a:br>
                        <a:rPr kumimoji="0" lang="en-US" sz="1800" b="0" i="0" u="none" strike="noStrike" cap="none" normalizeH="0" baseline="0">
                          <a:ln>
                            <a:noFill/>
                          </a:ln>
                          <a:solidFill>
                            <a:schemeClr val="tx1"/>
                          </a:solidFill>
                          <a:effectLst/>
                          <a:latin typeface="Arial" charset="0"/>
                          <a:cs typeface="Times New Roman" pitchFamily="18" charset="0"/>
                        </a:rPr>
                      </a:br>
                      <a:r>
                        <a:rPr kumimoji="0" lang="en-US" sz="1800" b="0" i="0" u="none" strike="noStrike" cap="none" normalizeH="0" baseline="0">
                          <a:ln>
                            <a:noFill/>
                          </a:ln>
                          <a:solidFill>
                            <a:schemeClr val="tx1"/>
                          </a:solidFill>
                          <a:effectLst/>
                          <a:latin typeface="Arial" charset="0"/>
                          <a:cs typeface="Times New Roman" pitchFamily="18" charset="0"/>
                        </a:rPr>
                        <a:t>[USD/day]</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12700" cap="flat" cmpd="sng" algn="ctr">
                      <a:solidFill>
                        <a:srgbClr val="80808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Times New Roman" pitchFamily="18" charset="0"/>
                        </a:rPr>
                        <a:t>Other OPEC</a:t>
                      </a:r>
                      <a:br>
                        <a:rPr kumimoji="0" lang="en-US" sz="1800" b="0" i="1" u="none" strike="noStrike" cap="none" normalizeH="0" baseline="0">
                          <a:ln>
                            <a:noFill/>
                          </a:ln>
                          <a:solidFill>
                            <a:schemeClr val="tx1"/>
                          </a:solidFill>
                          <a:effectLst/>
                          <a:latin typeface="Arial" charset="0"/>
                          <a:cs typeface="Times New Roman" pitchFamily="18" charset="0"/>
                        </a:rPr>
                      </a:br>
                      <a:r>
                        <a:rPr kumimoji="0" lang="en-US" sz="1800" b="0" i="0" u="none" strike="noStrike" cap="none" normalizeH="0" baseline="0">
                          <a:ln>
                            <a:noFill/>
                          </a:ln>
                          <a:solidFill>
                            <a:schemeClr val="tx1"/>
                          </a:solidFill>
                          <a:effectLst/>
                          <a:latin typeface="Arial" charset="0"/>
                          <a:cs typeface="Times New Roman" pitchFamily="18" charset="0"/>
                        </a:rPr>
                        <a:t>[USD/day]</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12700" cap="flat" cmpd="sng" algn="ctr">
                      <a:solidFill>
                        <a:srgbClr val="808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6980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Times New Roman" pitchFamily="18" charset="0"/>
                        </a:rPr>
                        <a:t>Cooperative</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12700" cap="flat" cmpd="sng" algn="ctr">
                      <a:solidFill>
                        <a:srgbClr val="808080"/>
                      </a:solidFill>
                      <a:prstDash val="solid"/>
                      <a:round/>
                      <a:headEnd type="none" w="sm" len="sm"/>
                      <a:tailEnd type="none" w="sm" len="sm"/>
                    </a:lnT>
                    <a:lnB w="952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600 </a:t>
                      </a:r>
                      <a:r>
                        <a:rPr kumimoji="0" lang="en-US" sz="1800" b="0" i="0" u="none" strike="noStrike" cap="none" normalizeH="0" baseline="0" dirty="0" err="1">
                          <a:ln>
                            <a:noFill/>
                          </a:ln>
                          <a:solidFill>
                            <a:schemeClr val="tx1"/>
                          </a:solidFill>
                          <a:effectLst/>
                          <a:latin typeface="Arial" charset="0"/>
                          <a:cs typeface="Times New Roman" pitchFamily="18" charset="0"/>
                        </a:rPr>
                        <a:t>mio</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12700" cap="flat" cmpd="sng" algn="ctr">
                      <a:solidFill>
                        <a:srgbClr val="808080"/>
                      </a:solidFill>
                      <a:prstDash val="solid"/>
                      <a:round/>
                      <a:headEnd type="none" w="sm" len="sm"/>
                      <a:tailEnd type="none" w="sm" len="sm"/>
                    </a:lnT>
                    <a:lnB w="952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600 </a:t>
                      </a:r>
                      <a:r>
                        <a:rPr kumimoji="0" lang="en-US" sz="1800" b="0" i="0" u="none" strike="noStrike" cap="none" normalizeH="0" baseline="0" dirty="0" err="1">
                          <a:ln>
                            <a:noFill/>
                          </a:ln>
                          <a:solidFill>
                            <a:schemeClr val="tx1"/>
                          </a:solidFill>
                          <a:effectLst/>
                          <a:latin typeface="Arial" charset="0"/>
                          <a:cs typeface="Times New Roman" pitchFamily="18" charset="0"/>
                        </a:rPr>
                        <a:t>mio</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12700" cap="flat" cmpd="sng" algn="ctr">
                      <a:solidFill>
                        <a:srgbClr val="808080"/>
                      </a:solidFill>
                      <a:prstDash val="solid"/>
                      <a:round/>
                      <a:headEnd type="none" w="sm" len="sm"/>
                      <a:tailEnd type="none" w="sm" len="sm"/>
                    </a:lnT>
                    <a:lnB w="952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300 </a:t>
                      </a:r>
                      <a:r>
                        <a:rPr kumimoji="0" lang="en-US" sz="1800" b="0" i="0" u="none" strike="noStrike" cap="none" normalizeH="0" baseline="0" dirty="0" err="1">
                          <a:ln>
                            <a:noFill/>
                          </a:ln>
                          <a:solidFill>
                            <a:schemeClr val="tx1"/>
                          </a:solidFill>
                          <a:effectLst/>
                          <a:latin typeface="Arial" charset="0"/>
                          <a:cs typeface="Times New Roman" pitchFamily="18" charset="0"/>
                        </a:rPr>
                        <a:t>mio</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12700" cap="flat" cmpd="sng" algn="ctr">
                      <a:solidFill>
                        <a:srgbClr val="808080"/>
                      </a:solidFill>
                      <a:prstDash val="solid"/>
                      <a:round/>
                      <a:headEnd type="none" w="sm" len="sm"/>
                      <a:tailEnd type="none" w="sm" len="sm"/>
                    </a:lnT>
                    <a:lnB w="952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750 </a:t>
                      </a:r>
                      <a:r>
                        <a:rPr kumimoji="0" lang="en-US" sz="1800" b="0" i="0" u="none" strike="noStrike" cap="none" normalizeH="0" baseline="0" dirty="0" err="1">
                          <a:ln>
                            <a:noFill/>
                          </a:ln>
                          <a:solidFill>
                            <a:schemeClr val="tx1"/>
                          </a:solidFill>
                          <a:effectLst/>
                          <a:latin typeface="Arial" charset="0"/>
                          <a:cs typeface="Times New Roman" pitchFamily="18" charset="0"/>
                        </a:rPr>
                        <a:t>mio</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12700" cap="flat" cmpd="sng" algn="ctr">
                      <a:solidFill>
                        <a:srgbClr val="808080"/>
                      </a:solidFill>
                      <a:prstDash val="solid"/>
                      <a:round/>
                      <a:headEnd type="none" w="sm" len="sm"/>
                      <a:tailEnd type="none" w="sm" len="sm"/>
                    </a:lnT>
                    <a:lnB w="9525"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6400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Times New Roman" pitchFamily="18" charset="0"/>
                        </a:rPr>
                        <a:t>Non cooperative</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25400" cap="flat" cmpd="sng" algn="ctr">
                      <a:solidFill>
                        <a:srgbClr val="80808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750 </a:t>
                      </a:r>
                      <a:r>
                        <a:rPr kumimoji="0" lang="en-US" sz="1800" b="0" i="0" u="none" strike="noStrike" cap="none" normalizeH="0" baseline="0" dirty="0" err="1">
                          <a:ln>
                            <a:noFill/>
                          </a:ln>
                          <a:solidFill>
                            <a:schemeClr val="tx1"/>
                          </a:solidFill>
                          <a:effectLst/>
                          <a:latin typeface="Arial" charset="0"/>
                          <a:cs typeface="Times New Roman" pitchFamily="18" charset="0"/>
                        </a:rPr>
                        <a:t>mio</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25400" cap="flat" cmpd="sng" algn="ctr">
                      <a:solidFill>
                        <a:srgbClr val="80808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300 </a:t>
                      </a:r>
                      <a:r>
                        <a:rPr kumimoji="0" lang="en-US" sz="1800" b="0" i="0" u="none" strike="noStrike" cap="none" normalizeH="0" baseline="0" dirty="0" err="1">
                          <a:ln>
                            <a:noFill/>
                          </a:ln>
                          <a:solidFill>
                            <a:schemeClr val="tx1"/>
                          </a:solidFill>
                          <a:effectLst/>
                          <a:latin typeface="Arial" charset="0"/>
                          <a:cs typeface="Times New Roman" pitchFamily="18" charset="0"/>
                        </a:rPr>
                        <a:t>mio</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25400" cap="flat" cmpd="sng" algn="ctr">
                      <a:solidFill>
                        <a:srgbClr val="80808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400 </a:t>
                      </a:r>
                      <a:r>
                        <a:rPr kumimoji="0" lang="en-US" sz="1800" b="0" i="0" u="none" strike="noStrike" cap="none" normalizeH="0" baseline="0" dirty="0" err="1">
                          <a:ln>
                            <a:noFill/>
                          </a:ln>
                          <a:solidFill>
                            <a:schemeClr val="tx1"/>
                          </a:solidFill>
                          <a:effectLst/>
                          <a:latin typeface="Arial" charset="0"/>
                          <a:cs typeface="Times New Roman" pitchFamily="18" charset="0"/>
                        </a:rPr>
                        <a:t>mio</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25400" cap="flat" cmpd="sng" algn="ctr">
                      <a:solidFill>
                        <a:srgbClr val="80808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400 </a:t>
                      </a:r>
                      <a:r>
                        <a:rPr kumimoji="0" lang="en-US" sz="1800" b="0" i="0" u="none" strike="noStrike" cap="none" normalizeH="0" baseline="0" dirty="0" err="1">
                          <a:ln>
                            <a:noFill/>
                          </a:ln>
                          <a:solidFill>
                            <a:schemeClr val="tx1"/>
                          </a:solidFill>
                          <a:effectLst/>
                          <a:latin typeface="Arial" charset="0"/>
                          <a:cs typeface="Times New Roman" pitchFamily="18" charset="0"/>
                        </a:rPr>
                        <a:t>mio</a:t>
                      </a:r>
                      <a:endParaRPr kumimoji="0" lang="en-US" sz="1800" b="0" i="0" u="none" strike="noStrike" cap="none" normalizeH="0" baseline="0" dirty="0">
                        <a:ln>
                          <a:noFill/>
                        </a:ln>
                        <a:solidFill>
                          <a:schemeClr val="tx1"/>
                        </a:solidFill>
                        <a:effectLst/>
                        <a:latin typeface="Arial" charset="0"/>
                      </a:endParaRPr>
                    </a:p>
                  </a:txBody>
                  <a:tcPr marT="45711" marB="45711" anchor="ctr" horzOverflow="overflow">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25400" cap="flat" cmpd="sng" algn="ctr">
                      <a:solidFill>
                        <a:srgbClr val="808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6659" name="Rectangle 143">
            <a:extLst>
              <a:ext uri="{FF2B5EF4-FFF2-40B4-BE49-F238E27FC236}">
                <a16:creationId xmlns:a16="http://schemas.microsoft.com/office/drawing/2014/main" id="{3BA859A5-97D4-4412-B40A-B1A64658421B}"/>
              </a:ext>
            </a:extLst>
          </p:cNvPr>
          <p:cNvSpPr>
            <a:spLocks noChangeArrowheads="1"/>
          </p:cNvSpPr>
          <p:nvPr/>
        </p:nvSpPr>
        <p:spPr bwMode="auto">
          <a:xfrm>
            <a:off x="685800" y="1919704"/>
            <a:ext cx="75104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nchor="ctr">
            <a:spAutoFit/>
          </a:bodyPr>
          <a:lstStyle>
            <a:lvl1pPr>
              <a:defRPr sz="1200">
                <a:solidFill>
                  <a:schemeClr val="tx1"/>
                </a:solidFill>
                <a:latin typeface="Book Antiqua" panose="02040602050305030304" pitchFamily="18" charset="0"/>
              </a:defRPr>
            </a:lvl1pPr>
            <a:lvl2pPr marL="742950" indent="-285750">
              <a:defRPr sz="1200">
                <a:solidFill>
                  <a:schemeClr val="tx1"/>
                </a:solidFill>
                <a:latin typeface="Book Antiqua" panose="02040602050305030304" pitchFamily="18" charset="0"/>
              </a:defRPr>
            </a:lvl2pPr>
            <a:lvl3pPr marL="1143000" indent="-228600">
              <a:defRPr sz="1200">
                <a:solidFill>
                  <a:schemeClr val="tx1"/>
                </a:solidFill>
                <a:latin typeface="Book Antiqua" panose="02040602050305030304" pitchFamily="18" charset="0"/>
              </a:defRPr>
            </a:lvl3pPr>
            <a:lvl4pPr marL="1600200" indent="-228600">
              <a:defRPr sz="1200">
                <a:solidFill>
                  <a:schemeClr val="tx1"/>
                </a:solidFill>
                <a:latin typeface="Book Antiqua" panose="02040602050305030304" pitchFamily="18" charset="0"/>
              </a:defRPr>
            </a:lvl4pPr>
            <a:lvl5pPr marL="2057400" indent="-228600">
              <a:defRPr sz="1200">
                <a:solidFill>
                  <a:schemeClr val="tx1"/>
                </a:solidFill>
                <a:latin typeface="Book Antiqua" panose="02040602050305030304" pitchFamily="18" charset="0"/>
              </a:defRPr>
            </a:lvl5pPr>
            <a:lvl6pPr marL="2514600" indent="-228600" eaLnBrk="0" fontAlgn="base" hangingPunct="0">
              <a:spcBef>
                <a:spcPct val="0"/>
              </a:spcBef>
              <a:spcAft>
                <a:spcPct val="0"/>
              </a:spcAft>
              <a:defRPr sz="1200">
                <a:solidFill>
                  <a:schemeClr val="tx1"/>
                </a:solidFill>
                <a:latin typeface="Book Antiqua" panose="02040602050305030304" pitchFamily="18" charset="0"/>
              </a:defRPr>
            </a:lvl6pPr>
            <a:lvl7pPr marL="2971800" indent="-228600" eaLnBrk="0" fontAlgn="base" hangingPunct="0">
              <a:spcBef>
                <a:spcPct val="0"/>
              </a:spcBef>
              <a:spcAft>
                <a:spcPct val="0"/>
              </a:spcAft>
              <a:defRPr sz="1200">
                <a:solidFill>
                  <a:schemeClr val="tx1"/>
                </a:solidFill>
                <a:latin typeface="Book Antiqua" panose="02040602050305030304" pitchFamily="18" charset="0"/>
              </a:defRPr>
            </a:lvl7pPr>
            <a:lvl8pPr marL="3429000" indent="-228600" eaLnBrk="0" fontAlgn="base" hangingPunct="0">
              <a:spcBef>
                <a:spcPct val="0"/>
              </a:spcBef>
              <a:spcAft>
                <a:spcPct val="0"/>
              </a:spcAft>
              <a:defRPr sz="1200">
                <a:solidFill>
                  <a:schemeClr val="tx1"/>
                </a:solidFill>
                <a:latin typeface="Book Antiqua" panose="02040602050305030304" pitchFamily="18" charset="0"/>
              </a:defRPr>
            </a:lvl8pPr>
            <a:lvl9pPr marL="3886200" indent="-228600" eaLnBrk="0" fontAlgn="base" hangingPunct="0">
              <a:spcBef>
                <a:spcPct val="0"/>
              </a:spcBef>
              <a:spcAft>
                <a:spcPct val="0"/>
              </a:spcAft>
              <a:defRPr sz="1200">
                <a:solidFill>
                  <a:schemeClr val="tx1"/>
                </a:solidFill>
                <a:latin typeface="Book Antiqua" panose="02040602050305030304" pitchFamily="18" charset="0"/>
              </a:defRPr>
            </a:lvl9pPr>
          </a:lstStyle>
          <a:p>
            <a:pPr algn="l"/>
            <a:r>
              <a:rPr lang="en-US" altLang="de-DE" sz="1600" dirty="0">
                <a:latin typeface="Arial" panose="020B0604020202020204" pitchFamily="34" charset="0"/>
              </a:rPr>
              <a:t>Saudi Arabia and the rest of OPEC each extract 10 </a:t>
            </a:r>
            <a:r>
              <a:rPr lang="en-US" altLang="de-DE" sz="1600" dirty="0" err="1">
                <a:latin typeface="Arial" panose="020B0604020202020204" pitchFamily="34" charset="0"/>
              </a:rPr>
              <a:t>mio</a:t>
            </a:r>
            <a:r>
              <a:rPr lang="en-US" altLang="de-DE" sz="1600" dirty="0">
                <a:latin typeface="Arial" panose="020B0604020202020204" pitchFamily="34" charset="0"/>
              </a:rPr>
              <a:t> </a:t>
            </a:r>
            <a:r>
              <a:rPr lang="en-US" altLang="de-DE" sz="1600" dirty="0" err="1">
                <a:latin typeface="Arial" panose="020B0604020202020204" pitchFamily="34" charset="0"/>
              </a:rPr>
              <a:t>bbl</a:t>
            </a:r>
            <a:r>
              <a:rPr lang="en-US" altLang="de-DE" sz="1600" dirty="0">
                <a:latin typeface="Arial" panose="020B0604020202020204" pitchFamily="34" charset="0"/>
              </a:rPr>
              <a:t>/day.</a:t>
            </a:r>
          </a:p>
          <a:p>
            <a:pPr algn="l"/>
            <a:r>
              <a:rPr lang="en-US" altLang="de-DE" sz="1600" dirty="0">
                <a:latin typeface="Arial" panose="020B0604020202020204" pitchFamily="34" charset="0"/>
              </a:rPr>
              <a:t>Price under cooperation: 60 USD/</a:t>
            </a:r>
            <a:r>
              <a:rPr lang="en-US" altLang="de-DE" sz="1600" dirty="0" err="1">
                <a:latin typeface="Arial" panose="020B0604020202020204" pitchFamily="34" charset="0"/>
              </a:rPr>
              <a:t>bbl</a:t>
            </a:r>
            <a:endParaRPr lang="en-US" altLang="de-DE" sz="1600" dirty="0">
              <a:latin typeface="Arial" panose="020B0604020202020204" pitchFamily="34" charset="0"/>
            </a:endParaRPr>
          </a:p>
          <a:p>
            <a:pPr algn="l"/>
            <a:r>
              <a:rPr lang="en-US" altLang="de-DE" sz="1600" dirty="0">
                <a:latin typeface="Arial" panose="020B0604020202020204" pitchFamily="34" charset="0"/>
              </a:rPr>
              <a:t>Price without cooperation: 40 USD/</a:t>
            </a:r>
            <a:r>
              <a:rPr lang="en-US" altLang="de-DE" sz="1600" dirty="0" err="1">
                <a:latin typeface="Arial" panose="020B0604020202020204" pitchFamily="34" charset="0"/>
              </a:rPr>
              <a:t>bbl</a:t>
            </a:r>
            <a:endParaRPr lang="en-US" altLang="de-DE" sz="1600" dirty="0">
              <a:latin typeface="Arial" panose="020B0604020202020204" pitchFamily="34" charset="0"/>
            </a:endParaRPr>
          </a:p>
          <a:p>
            <a:pPr algn="l"/>
            <a:r>
              <a:rPr lang="en-US" altLang="de-DE" sz="1600" dirty="0">
                <a:latin typeface="Arial" panose="020B0604020202020204" pitchFamily="34" charset="0"/>
              </a:rPr>
              <a:t>At 50 USD/</a:t>
            </a:r>
            <a:r>
              <a:rPr lang="en-US" altLang="de-DE" sz="1600" dirty="0" err="1">
                <a:latin typeface="Arial" panose="020B0604020202020204" pitchFamily="34" charset="0"/>
              </a:rPr>
              <a:t>bbl</a:t>
            </a:r>
            <a:r>
              <a:rPr lang="en-US" altLang="de-DE" sz="1600" dirty="0">
                <a:latin typeface="Arial" panose="020B0604020202020204" pitchFamily="34" charset="0"/>
              </a:rPr>
              <a:t>, each party can take over 50% of the other party</a:t>
            </a:r>
            <a:r>
              <a:rPr lang="en-GB" altLang="de-DE" sz="1600" dirty="0">
                <a:latin typeface="Arial" panose="020B0604020202020204" pitchFamily="34" charset="0"/>
              </a:rPr>
              <a:t>’s share.</a:t>
            </a:r>
            <a:endParaRPr lang="en-US" altLang="de-DE" sz="1600" dirty="0">
              <a:latin typeface="Arial" panose="020B0604020202020204" pitchFamily="34" charset="0"/>
            </a:endParaRPr>
          </a:p>
        </p:txBody>
      </p:sp>
      <p:sp>
        <p:nvSpPr>
          <p:cNvPr id="6" name="Textfeld 5">
            <a:extLst>
              <a:ext uri="{FF2B5EF4-FFF2-40B4-BE49-F238E27FC236}">
                <a16:creationId xmlns:a16="http://schemas.microsoft.com/office/drawing/2014/main" id="{D6F21184-B1FC-4B23-979D-7E2696F666AC}"/>
              </a:ext>
            </a:extLst>
          </p:cNvPr>
          <p:cNvSpPr txBox="1"/>
          <p:nvPr/>
        </p:nvSpPr>
        <p:spPr>
          <a:xfrm>
            <a:off x="5004048" y="6309320"/>
            <a:ext cx="3290943" cy="276999"/>
          </a:xfrm>
          <a:prstGeom prst="rect">
            <a:avLst/>
          </a:prstGeom>
          <a:noFill/>
        </p:spPr>
        <p:txBody>
          <a:bodyPr wrap="square" rtlCol="0">
            <a:spAutoFit/>
          </a:bodyPr>
          <a:lstStyle/>
          <a:p>
            <a:pPr algn="r"/>
            <a:r>
              <a:rPr lang="de-DE" dirty="0"/>
              <a:t>Source: Zweifel / </a:t>
            </a:r>
            <a:r>
              <a:rPr lang="de-DE" dirty="0" err="1"/>
              <a:t>Praktiknjo</a:t>
            </a:r>
            <a:r>
              <a:rPr lang="de-DE" dirty="0"/>
              <a:t> / Erdmann (2017)</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FA2C753-C5AA-4D7C-BE73-F56381F44C7E}"/>
                  </a:ext>
                </a:extLst>
              </p14:cNvPr>
              <p14:cNvContentPartPr/>
              <p14:nvPr/>
            </p14:nvContentPartPr>
            <p14:xfrm>
              <a:off x="2360160" y="5926680"/>
              <a:ext cx="2779200" cy="847440"/>
            </p14:xfrm>
          </p:contentPart>
        </mc:Choice>
        <mc:Fallback xmlns="">
          <p:pic>
            <p:nvPicPr>
              <p:cNvPr id="2" name="Freihand 1">
                <a:extLst>
                  <a:ext uri="{FF2B5EF4-FFF2-40B4-BE49-F238E27FC236}">
                    <a16:creationId xmlns:a16="http://schemas.microsoft.com/office/drawing/2014/main" id="{2FA2C753-C5AA-4D7C-BE73-F56381F44C7E}"/>
                  </a:ext>
                </a:extLst>
              </p:cNvPr>
              <p:cNvPicPr/>
              <p:nvPr/>
            </p:nvPicPr>
            <p:blipFill>
              <a:blip r:embed="rId4"/>
              <a:stretch>
                <a:fillRect/>
              </a:stretch>
            </p:blipFill>
            <p:spPr>
              <a:xfrm>
                <a:off x="2350800" y="5917320"/>
                <a:ext cx="2797920" cy="866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6DBA2B2-B5AC-43F5-942A-36B4C6C929E4}"/>
                  </a:ext>
                </a:extLst>
              </p14:cNvPr>
              <p14:cNvContentPartPr/>
              <p14:nvPr/>
            </p14:nvContentPartPr>
            <p14:xfrm>
              <a:off x="4171680" y="6220440"/>
              <a:ext cx="150480" cy="19080"/>
            </p14:xfrm>
          </p:contentPart>
        </mc:Choice>
        <mc:Fallback xmlns="">
          <p:pic>
            <p:nvPicPr>
              <p:cNvPr id="3" name="Freihand 2">
                <a:extLst>
                  <a:ext uri="{FF2B5EF4-FFF2-40B4-BE49-F238E27FC236}">
                    <a16:creationId xmlns:a16="http://schemas.microsoft.com/office/drawing/2014/main" id="{06DBA2B2-B5AC-43F5-942A-36B4C6C929E4}"/>
                  </a:ext>
                </a:extLst>
              </p:cNvPr>
              <p:cNvPicPr/>
              <p:nvPr/>
            </p:nvPicPr>
            <p:blipFill>
              <a:blip r:embed="rId6"/>
              <a:stretch>
                <a:fillRect/>
              </a:stretch>
            </p:blipFill>
            <p:spPr>
              <a:xfrm>
                <a:off x="4162320" y="6211080"/>
                <a:ext cx="169200" cy="37800"/>
              </a:xfrm>
              <a:prstGeom prst="rect">
                <a:avLst/>
              </a:prstGeom>
            </p:spPr>
          </p:pic>
        </mc:Fallback>
      </mc:AlternateContent>
    </p:spTree>
    <p:extLst>
      <p:ext uri="{BB962C8B-B14F-4D97-AF65-F5344CB8AC3E}">
        <p14:creationId xmlns:p14="http://schemas.microsoft.com/office/powerpoint/2010/main" val="591034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F0F11AE-0063-48AD-BD9D-3201F9A0B5AF}"/>
              </a:ext>
            </a:extLst>
          </p:cNvPr>
          <p:cNvSpPr>
            <a:spLocks noGrp="1" noChangeArrowheads="1"/>
          </p:cNvSpPr>
          <p:nvPr>
            <p:ph type="title"/>
          </p:nvPr>
        </p:nvSpPr>
        <p:spPr>
          <a:xfrm>
            <a:off x="685800" y="381000"/>
            <a:ext cx="7772400" cy="852488"/>
          </a:xfrm>
        </p:spPr>
        <p:txBody>
          <a:bodyPr/>
          <a:lstStyle/>
          <a:p>
            <a:r>
              <a:rPr lang="en-US" altLang="de-DE"/>
              <a:t>Introduction into Game Theory</a:t>
            </a:r>
          </a:p>
        </p:txBody>
      </p:sp>
      <p:sp>
        <p:nvSpPr>
          <p:cNvPr id="27651" name="Rectangle 3">
            <a:extLst>
              <a:ext uri="{FF2B5EF4-FFF2-40B4-BE49-F238E27FC236}">
                <a16:creationId xmlns:a16="http://schemas.microsoft.com/office/drawing/2014/main" id="{3A0DB4E7-5D15-4F81-B5CD-F15E19B9CDF0}"/>
              </a:ext>
            </a:extLst>
          </p:cNvPr>
          <p:cNvSpPr>
            <a:spLocks noChangeArrowheads="1"/>
          </p:cNvSpPr>
          <p:nvPr/>
        </p:nvSpPr>
        <p:spPr bwMode="auto">
          <a:xfrm>
            <a:off x="2513013" y="1557338"/>
            <a:ext cx="622935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lvl1pPr>
              <a:defRPr sz="1200">
                <a:solidFill>
                  <a:schemeClr val="tx1"/>
                </a:solidFill>
                <a:latin typeface="Book Antiqua" panose="02040602050305030304" pitchFamily="18" charset="0"/>
              </a:defRPr>
            </a:lvl1pPr>
            <a:lvl2pPr marL="742950" indent="-285750">
              <a:defRPr sz="1200">
                <a:solidFill>
                  <a:schemeClr val="tx1"/>
                </a:solidFill>
                <a:latin typeface="Book Antiqua" panose="02040602050305030304" pitchFamily="18" charset="0"/>
              </a:defRPr>
            </a:lvl2pPr>
            <a:lvl3pPr marL="1143000" indent="-228600">
              <a:defRPr sz="1200">
                <a:solidFill>
                  <a:schemeClr val="tx1"/>
                </a:solidFill>
                <a:latin typeface="Book Antiqua" panose="02040602050305030304" pitchFamily="18" charset="0"/>
              </a:defRPr>
            </a:lvl3pPr>
            <a:lvl4pPr marL="1600200" indent="-228600">
              <a:defRPr sz="1200">
                <a:solidFill>
                  <a:schemeClr val="tx1"/>
                </a:solidFill>
                <a:latin typeface="Book Antiqua" panose="02040602050305030304" pitchFamily="18" charset="0"/>
              </a:defRPr>
            </a:lvl4pPr>
            <a:lvl5pPr marL="2057400" indent="-228600">
              <a:defRPr sz="1200">
                <a:solidFill>
                  <a:schemeClr val="tx1"/>
                </a:solidFill>
                <a:latin typeface="Book Antiqua" panose="02040602050305030304" pitchFamily="18" charset="0"/>
              </a:defRPr>
            </a:lvl5pPr>
            <a:lvl6pPr marL="2514600" indent="-228600" eaLnBrk="0" fontAlgn="base" hangingPunct="0">
              <a:spcBef>
                <a:spcPct val="0"/>
              </a:spcBef>
              <a:spcAft>
                <a:spcPct val="0"/>
              </a:spcAft>
              <a:defRPr sz="1200">
                <a:solidFill>
                  <a:schemeClr val="tx1"/>
                </a:solidFill>
                <a:latin typeface="Book Antiqua" panose="02040602050305030304" pitchFamily="18" charset="0"/>
              </a:defRPr>
            </a:lvl6pPr>
            <a:lvl7pPr marL="2971800" indent="-228600" eaLnBrk="0" fontAlgn="base" hangingPunct="0">
              <a:spcBef>
                <a:spcPct val="0"/>
              </a:spcBef>
              <a:spcAft>
                <a:spcPct val="0"/>
              </a:spcAft>
              <a:defRPr sz="1200">
                <a:solidFill>
                  <a:schemeClr val="tx1"/>
                </a:solidFill>
                <a:latin typeface="Book Antiqua" panose="02040602050305030304" pitchFamily="18" charset="0"/>
              </a:defRPr>
            </a:lvl7pPr>
            <a:lvl8pPr marL="3429000" indent="-228600" eaLnBrk="0" fontAlgn="base" hangingPunct="0">
              <a:spcBef>
                <a:spcPct val="0"/>
              </a:spcBef>
              <a:spcAft>
                <a:spcPct val="0"/>
              </a:spcAft>
              <a:defRPr sz="1200">
                <a:solidFill>
                  <a:schemeClr val="tx1"/>
                </a:solidFill>
                <a:latin typeface="Book Antiqua" panose="02040602050305030304" pitchFamily="18" charset="0"/>
              </a:defRPr>
            </a:lvl8pPr>
            <a:lvl9pPr marL="3886200" indent="-228600" eaLnBrk="0" fontAlgn="base" hangingPunct="0">
              <a:spcBef>
                <a:spcPct val="0"/>
              </a:spcBef>
              <a:spcAft>
                <a:spcPct val="0"/>
              </a:spcAft>
              <a:defRPr sz="1200">
                <a:solidFill>
                  <a:schemeClr val="tx1"/>
                </a:solidFill>
                <a:latin typeface="Book Antiqua" panose="02040602050305030304" pitchFamily="18" charset="0"/>
              </a:defRPr>
            </a:lvl9pPr>
          </a:lstStyle>
          <a:p>
            <a:r>
              <a:rPr lang="de-DE" altLang="de-DE" sz="1800">
                <a:latin typeface="Arial" panose="020B0604020202020204" pitchFamily="34" charset="0"/>
                <a:cs typeface="Arial" panose="020B0604020202020204" pitchFamily="34" charset="0"/>
              </a:rPr>
              <a:t>Two companies have the choice to sell their product for a price of either </a:t>
            </a:r>
            <a:r>
              <a:rPr lang="de-DE" altLang="de-DE" sz="1800" i="1">
                <a:latin typeface="Arial" panose="020B0604020202020204" pitchFamily="34" charset="0"/>
                <a:cs typeface="Arial" panose="020B0604020202020204" pitchFamily="34" charset="0"/>
              </a:rPr>
              <a:t>p</a:t>
            </a:r>
            <a:r>
              <a:rPr lang="de-DE" altLang="de-DE" sz="1800">
                <a:latin typeface="Arial" panose="020B0604020202020204" pitchFamily="34" charset="0"/>
                <a:cs typeface="Arial" panose="020B0604020202020204" pitchFamily="34" charset="0"/>
              </a:rPr>
              <a:t>=1, 2 or 3 EURO. The company that offers their product for a lower price will have a higher sales quantity compared to its competitor.</a:t>
            </a:r>
          </a:p>
          <a:p>
            <a:endParaRPr lang="de-DE" altLang="de-DE" sz="1800">
              <a:latin typeface="Arial" panose="020B0604020202020204" pitchFamily="34" charset="0"/>
              <a:cs typeface="Arial" panose="020B0604020202020204" pitchFamily="34" charset="0"/>
            </a:endParaRPr>
          </a:p>
          <a:p>
            <a:endParaRPr lang="de-DE" altLang="de-DE" sz="1800">
              <a:latin typeface="Arial" panose="020B0604020202020204" pitchFamily="34" charset="0"/>
              <a:cs typeface="Arial" panose="020B0604020202020204" pitchFamily="34" charset="0"/>
            </a:endParaRPr>
          </a:p>
          <a:p>
            <a:r>
              <a:rPr lang="de-DE" altLang="de-DE" sz="1800">
                <a:latin typeface="Arial" panose="020B0604020202020204" pitchFamily="34" charset="0"/>
                <a:cs typeface="Arial" panose="020B0604020202020204" pitchFamily="34" charset="0"/>
              </a:rPr>
              <a:t>		Profit Matrix Company </a:t>
            </a:r>
            <a:r>
              <a:rPr lang="de-DE" altLang="de-DE" sz="1800" i="1">
                <a:latin typeface="Arial" panose="020B0604020202020204" pitchFamily="34" charset="0"/>
                <a:cs typeface="Arial" panose="020B0604020202020204" pitchFamily="34" charset="0"/>
              </a:rPr>
              <a:t>I</a:t>
            </a:r>
            <a:r>
              <a:rPr lang="de-DE" altLang="de-DE" sz="1800">
                <a:latin typeface="Arial" panose="020B0604020202020204" pitchFamily="34" charset="0"/>
                <a:cs typeface="Arial" panose="020B0604020202020204" pitchFamily="34" charset="0"/>
              </a:rPr>
              <a:t> ; Company </a:t>
            </a:r>
            <a:r>
              <a:rPr lang="de-DE" altLang="de-DE" sz="1800" i="1">
                <a:latin typeface="Arial" panose="020B0604020202020204" pitchFamily="34" charset="0"/>
                <a:cs typeface="Arial" panose="020B0604020202020204" pitchFamily="34" charset="0"/>
              </a:rPr>
              <a:t>II</a:t>
            </a:r>
            <a:endParaRPr lang="de-DE" altLang="de-DE" sz="1800">
              <a:latin typeface="Arial" panose="020B0604020202020204" pitchFamily="34" charset="0"/>
              <a:cs typeface="Arial" panose="020B0604020202020204" pitchFamily="34" charset="0"/>
            </a:endParaRPr>
          </a:p>
        </p:txBody>
      </p:sp>
      <p:graphicFrame>
        <p:nvGraphicFramePr>
          <p:cNvPr id="438276" name="Group 4">
            <a:extLst>
              <a:ext uri="{FF2B5EF4-FFF2-40B4-BE49-F238E27FC236}">
                <a16:creationId xmlns:a16="http://schemas.microsoft.com/office/drawing/2014/main" id="{A94C50F7-52F9-401F-B872-EF993B82C955}"/>
              </a:ext>
            </a:extLst>
          </p:cNvPr>
          <p:cNvGraphicFramePr>
            <a:graphicFrameLocks noGrp="1"/>
          </p:cNvGraphicFramePr>
          <p:nvPr/>
        </p:nvGraphicFramePr>
        <p:xfrm>
          <a:off x="3757613" y="3644900"/>
          <a:ext cx="4298950" cy="1584368"/>
        </p:xfrm>
        <a:graphic>
          <a:graphicData uri="http://schemas.openxmlformats.org/drawingml/2006/table">
            <a:tbl>
              <a:tblPr/>
              <a:tblGrid>
                <a:gridCol w="1074737">
                  <a:extLst>
                    <a:ext uri="{9D8B030D-6E8A-4147-A177-3AD203B41FA5}">
                      <a16:colId xmlns:a16="http://schemas.microsoft.com/office/drawing/2014/main" val="20000"/>
                    </a:ext>
                  </a:extLst>
                </a:gridCol>
                <a:gridCol w="1074738">
                  <a:extLst>
                    <a:ext uri="{9D8B030D-6E8A-4147-A177-3AD203B41FA5}">
                      <a16:colId xmlns:a16="http://schemas.microsoft.com/office/drawing/2014/main" val="20001"/>
                    </a:ext>
                  </a:extLst>
                </a:gridCol>
                <a:gridCol w="1074737">
                  <a:extLst>
                    <a:ext uri="{9D8B030D-6E8A-4147-A177-3AD203B41FA5}">
                      <a16:colId xmlns:a16="http://schemas.microsoft.com/office/drawing/2014/main" val="20002"/>
                    </a:ext>
                  </a:extLst>
                </a:gridCol>
                <a:gridCol w="1074738">
                  <a:extLst>
                    <a:ext uri="{9D8B030D-6E8A-4147-A177-3AD203B41FA5}">
                      <a16:colId xmlns:a16="http://schemas.microsoft.com/office/drawing/2014/main" val="20003"/>
                    </a:ext>
                  </a:extLst>
                </a:gridCol>
              </a:tblGrid>
              <a:tr h="39608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Times New Roman" pitchFamily="18" charset="0"/>
                      </a:endParaRPr>
                    </a:p>
                  </a:txBody>
                  <a:tcPr marT="45646" marB="4564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000" b="0" i="1" u="none" strike="noStrike" cap="none" normalizeH="0" baseline="0">
                          <a:ln>
                            <a:noFill/>
                          </a:ln>
                          <a:solidFill>
                            <a:schemeClr val="tx1"/>
                          </a:solidFill>
                          <a:effectLst/>
                          <a:latin typeface="Times New Roman" pitchFamily="18" charset="0"/>
                          <a:cs typeface="Times New Roman" pitchFamily="18" charset="0"/>
                        </a:rPr>
                        <a:t>p</a:t>
                      </a:r>
                      <a:r>
                        <a:rPr kumimoji="0" lang="de-DE" sz="2000" b="0" i="1" u="none" strike="noStrike" cap="none" normalizeH="0" baseline="-30000">
                          <a:ln>
                            <a:noFill/>
                          </a:ln>
                          <a:solidFill>
                            <a:schemeClr val="tx1"/>
                          </a:solidFill>
                          <a:effectLst/>
                          <a:latin typeface="Times New Roman" pitchFamily="18" charset="0"/>
                          <a:cs typeface="Times New Roman" pitchFamily="18" charset="0"/>
                        </a:rPr>
                        <a:t>II</a:t>
                      </a:r>
                      <a:r>
                        <a:rPr kumimoji="0" lang="de-DE" sz="2000" b="0" i="0" u="none" strike="noStrike" cap="none" normalizeH="0" baseline="0">
                          <a:ln>
                            <a:noFill/>
                          </a:ln>
                          <a:solidFill>
                            <a:schemeClr val="tx1"/>
                          </a:solidFill>
                          <a:effectLst/>
                          <a:latin typeface="Times New Roman" pitchFamily="18" charset="0"/>
                          <a:cs typeface="Times New Roman" pitchFamily="18" charset="0"/>
                        </a:rPr>
                        <a:t>=1</a:t>
                      </a:r>
                      <a:endParaRPr kumimoji="0" lang="de-DE" sz="2000" b="0" i="0" u="none" strike="noStrike" cap="none" normalizeH="0" baseline="0">
                        <a:ln>
                          <a:noFill/>
                        </a:ln>
                        <a:solidFill>
                          <a:schemeClr val="tx1"/>
                        </a:solidFill>
                        <a:effectLst/>
                        <a:latin typeface="Times New Roman" pitchFamily="18" charset="0"/>
                      </a:endParaRPr>
                    </a:p>
                  </a:txBody>
                  <a:tcPr marT="45646" marB="45646"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000" b="0" i="1" u="none" strike="noStrike" cap="none" normalizeH="0" baseline="0">
                          <a:ln>
                            <a:noFill/>
                          </a:ln>
                          <a:solidFill>
                            <a:schemeClr val="tx1"/>
                          </a:solidFill>
                          <a:effectLst/>
                          <a:latin typeface="Times New Roman" pitchFamily="18" charset="0"/>
                          <a:cs typeface="Times New Roman" pitchFamily="18" charset="0"/>
                        </a:rPr>
                        <a:t>p</a:t>
                      </a:r>
                      <a:r>
                        <a:rPr kumimoji="0" lang="de-DE" sz="2000" b="0" i="1" u="none" strike="noStrike" cap="none" normalizeH="0" baseline="-30000">
                          <a:ln>
                            <a:noFill/>
                          </a:ln>
                          <a:solidFill>
                            <a:schemeClr val="tx1"/>
                          </a:solidFill>
                          <a:effectLst/>
                          <a:latin typeface="Times New Roman" pitchFamily="18" charset="0"/>
                          <a:cs typeface="Times New Roman" pitchFamily="18" charset="0"/>
                        </a:rPr>
                        <a:t>II</a:t>
                      </a:r>
                      <a:r>
                        <a:rPr kumimoji="0" lang="de-DE" sz="2000" b="0" i="0" u="none" strike="noStrike" cap="none" normalizeH="0" baseline="0">
                          <a:ln>
                            <a:noFill/>
                          </a:ln>
                          <a:solidFill>
                            <a:schemeClr val="tx1"/>
                          </a:solidFill>
                          <a:effectLst/>
                          <a:latin typeface="Times New Roman" pitchFamily="18" charset="0"/>
                          <a:cs typeface="Times New Roman" pitchFamily="18" charset="0"/>
                        </a:rPr>
                        <a:t>=2</a:t>
                      </a:r>
                      <a:endParaRPr kumimoji="0" lang="de-DE" sz="2000" b="0" i="0" u="none" strike="noStrike" cap="none" normalizeH="0" baseline="0">
                        <a:ln>
                          <a:noFill/>
                        </a:ln>
                        <a:solidFill>
                          <a:schemeClr val="tx1"/>
                        </a:solidFill>
                        <a:effectLst/>
                        <a:latin typeface="Times New Roman" pitchFamily="18" charset="0"/>
                      </a:endParaRPr>
                    </a:p>
                  </a:txBody>
                  <a:tcPr marT="45646" marB="45646"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000" b="0" i="1" u="none" strike="noStrike" cap="none" normalizeH="0" baseline="0">
                          <a:ln>
                            <a:noFill/>
                          </a:ln>
                          <a:solidFill>
                            <a:schemeClr val="tx1"/>
                          </a:solidFill>
                          <a:effectLst/>
                          <a:latin typeface="Times New Roman" pitchFamily="18" charset="0"/>
                          <a:cs typeface="Times New Roman" pitchFamily="18" charset="0"/>
                        </a:rPr>
                        <a:t>p</a:t>
                      </a:r>
                      <a:r>
                        <a:rPr kumimoji="0" lang="de-DE" sz="2000" b="0" i="1" u="none" strike="noStrike" cap="none" normalizeH="0" baseline="-30000">
                          <a:ln>
                            <a:noFill/>
                          </a:ln>
                          <a:solidFill>
                            <a:schemeClr val="tx1"/>
                          </a:solidFill>
                          <a:effectLst/>
                          <a:latin typeface="Times New Roman" pitchFamily="18" charset="0"/>
                          <a:cs typeface="Times New Roman" pitchFamily="18" charset="0"/>
                        </a:rPr>
                        <a:t>II</a:t>
                      </a:r>
                      <a:r>
                        <a:rPr kumimoji="0" lang="de-DE" sz="2000" b="0" i="0" u="none" strike="noStrike" cap="none" normalizeH="0" baseline="0">
                          <a:ln>
                            <a:noFill/>
                          </a:ln>
                          <a:solidFill>
                            <a:schemeClr val="tx1"/>
                          </a:solidFill>
                          <a:effectLst/>
                          <a:latin typeface="Times New Roman" pitchFamily="18" charset="0"/>
                          <a:cs typeface="Times New Roman" pitchFamily="18" charset="0"/>
                        </a:rPr>
                        <a:t>=3</a:t>
                      </a:r>
                      <a:endParaRPr kumimoji="0" lang="de-DE" sz="2000" b="0" i="0" u="none" strike="noStrike" cap="none" normalizeH="0" baseline="0">
                        <a:ln>
                          <a:noFill/>
                        </a:ln>
                        <a:solidFill>
                          <a:schemeClr val="tx1"/>
                        </a:solidFill>
                        <a:effectLst/>
                        <a:latin typeface="Times New Roman" pitchFamily="18" charset="0"/>
                      </a:endParaRPr>
                    </a:p>
                  </a:txBody>
                  <a:tcPr marT="45646" marB="45646"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9608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000" b="0" i="1" u="none" strike="noStrike" cap="none" normalizeH="0" baseline="0">
                          <a:ln>
                            <a:noFill/>
                          </a:ln>
                          <a:solidFill>
                            <a:schemeClr val="tx1"/>
                          </a:solidFill>
                          <a:effectLst/>
                          <a:latin typeface="Times New Roman" pitchFamily="18" charset="0"/>
                          <a:cs typeface="Times New Roman" pitchFamily="18" charset="0"/>
                        </a:rPr>
                        <a:t>p</a:t>
                      </a:r>
                      <a:r>
                        <a:rPr kumimoji="0" lang="de-DE" sz="2000" b="0" i="1" u="none" strike="noStrike" cap="none" normalizeH="0" baseline="-30000">
                          <a:ln>
                            <a:noFill/>
                          </a:ln>
                          <a:solidFill>
                            <a:schemeClr val="tx1"/>
                          </a:solidFill>
                          <a:effectLst/>
                          <a:latin typeface="Times New Roman" pitchFamily="18" charset="0"/>
                          <a:cs typeface="Times New Roman" pitchFamily="18" charset="0"/>
                        </a:rPr>
                        <a:t>I</a:t>
                      </a:r>
                      <a:r>
                        <a:rPr kumimoji="0" lang="de-DE" sz="2000" b="0" i="0" u="none" strike="noStrike" cap="none" normalizeH="0" baseline="0">
                          <a:ln>
                            <a:noFill/>
                          </a:ln>
                          <a:solidFill>
                            <a:schemeClr val="tx1"/>
                          </a:solidFill>
                          <a:effectLst/>
                          <a:latin typeface="Times New Roman" pitchFamily="18" charset="0"/>
                          <a:cs typeface="Times New Roman" pitchFamily="18" charset="0"/>
                        </a:rPr>
                        <a:t>=1</a:t>
                      </a:r>
                      <a:endParaRPr kumimoji="0" lang="de-DE" sz="2000" b="0" i="0" u="none" strike="noStrike" cap="none" normalizeH="0" baseline="0">
                        <a:ln>
                          <a:noFill/>
                        </a:ln>
                        <a:solidFill>
                          <a:schemeClr val="tx1"/>
                        </a:solidFill>
                        <a:effectLst/>
                        <a:latin typeface="Times New Roman" pitchFamily="18" charset="0"/>
                      </a:endParaRPr>
                    </a:p>
                  </a:txBody>
                  <a:tcPr marT="45646" marB="4564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0; 0</a:t>
                      </a:r>
                      <a:endParaRPr kumimoji="0" lang="de-DE" sz="2000" b="0" i="0" u="none" strike="noStrike" cap="none" normalizeH="0" baseline="0">
                        <a:ln>
                          <a:noFill/>
                        </a:ln>
                        <a:solidFill>
                          <a:schemeClr val="tx1"/>
                        </a:solidFill>
                        <a:effectLst/>
                        <a:latin typeface="Times New Roman" pitchFamily="18" charset="0"/>
                      </a:endParaRPr>
                    </a:p>
                  </a:txBody>
                  <a:tcPr marT="45646" marB="4564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50; -10</a:t>
                      </a:r>
                      <a:endParaRPr kumimoji="0" lang="de-DE" sz="2000" b="0" i="0" u="none" strike="noStrike" cap="none" normalizeH="0" baseline="0">
                        <a:ln>
                          <a:noFill/>
                        </a:ln>
                        <a:solidFill>
                          <a:schemeClr val="tx1"/>
                        </a:solidFill>
                        <a:effectLst/>
                        <a:latin typeface="Times New Roman" pitchFamily="18" charset="0"/>
                      </a:endParaRPr>
                    </a:p>
                  </a:txBody>
                  <a:tcPr marT="45646" marB="4564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40; -20</a:t>
                      </a:r>
                      <a:endParaRPr kumimoji="0" lang="de-DE" sz="2000" b="0" i="0" u="none" strike="noStrike" cap="none" normalizeH="0" baseline="0">
                        <a:ln>
                          <a:noFill/>
                        </a:ln>
                        <a:solidFill>
                          <a:schemeClr val="tx1"/>
                        </a:solidFill>
                        <a:effectLst/>
                        <a:latin typeface="Times New Roman" pitchFamily="18" charset="0"/>
                      </a:endParaRPr>
                    </a:p>
                  </a:txBody>
                  <a:tcPr marT="45646" marB="4564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9608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000" b="0" i="1" u="none" strike="noStrike" cap="none" normalizeH="0" baseline="0">
                          <a:ln>
                            <a:noFill/>
                          </a:ln>
                          <a:solidFill>
                            <a:schemeClr val="tx1"/>
                          </a:solidFill>
                          <a:effectLst/>
                          <a:latin typeface="Times New Roman" pitchFamily="18" charset="0"/>
                          <a:cs typeface="Times New Roman" pitchFamily="18" charset="0"/>
                        </a:rPr>
                        <a:t>p</a:t>
                      </a:r>
                      <a:r>
                        <a:rPr kumimoji="0" lang="de-DE" sz="2000" b="0" i="1" u="none" strike="noStrike" cap="none" normalizeH="0" baseline="-30000">
                          <a:ln>
                            <a:noFill/>
                          </a:ln>
                          <a:solidFill>
                            <a:schemeClr val="tx1"/>
                          </a:solidFill>
                          <a:effectLst/>
                          <a:latin typeface="Times New Roman" pitchFamily="18" charset="0"/>
                          <a:cs typeface="Times New Roman" pitchFamily="18" charset="0"/>
                        </a:rPr>
                        <a:t>I</a:t>
                      </a:r>
                      <a:r>
                        <a:rPr kumimoji="0" lang="de-DE" sz="2000" b="0" i="0" u="none" strike="noStrike" cap="none" normalizeH="0" baseline="0">
                          <a:ln>
                            <a:noFill/>
                          </a:ln>
                          <a:solidFill>
                            <a:schemeClr val="tx1"/>
                          </a:solidFill>
                          <a:effectLst/>
                          <a:latin typeface="Times New Roman" pitchFamily="18" charset="0"/>
                          <a:cs typeface="Times New Roman" pitchFamily="18" charset="0"/>
                        </a:rPr>
                        <a:t>=2</a:t>
                      </a:r>
                      <a:endParaRPr kumimoji="0" lang="de-DE" sz="2000" b="0" i="0" u="none" strike="noStrike" cap="none" normalizeH="0" baseline="0">
                        <a:ln>
                          <a:noFill/>
                        </a:ln>
                        <a:solidFill>
                          <a:schemeClr val="tx1"/>
                        </a:solidFill>
                        <a:effectLst/>
                        <a:latin typeface="Times New Roman" pitchFamily="18" charset="0"/>
                      </a:endParaRPr>
                    </a:p>
                  </a:txBody>
                  <a:tcPr marT="45646" marB="4564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-10; 50</a:t>
                      </a:r>
                      <a:endParaRPr kumimoji="0" lang="de-DE" sz="2000" b="0" i="0" u="none" strike="noStrike" cap="none" normalizeH="0" baseline="0">
                        <a:ln>
                          <a:noFill/>
                        </a:ln>
                        <a:solidFill>
                          <a:schemeClr val="tx1"/>
                        </a:solidFill>
                        <a:effectLst/>
                        <a:latin typeface="Times New Roman" pitchFamily="18" charset="0"/>
                      </a:endParaRPr>
                    </a:p>
                  </a:txBody>
                  <a:tcPr marT="45646" marB="4564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20; 20</a:t>
                      </a:r>
                      <a:endParaRPr kumimoji="0" lang="de-DE" sz="2000" b="0" i="0" u="none" strike="noStrike" cap="none" normalizeH="0" baseline="0">
                        <a:ln>
                          <a:noFill/>
                        </a:ln>
                        <a:solidFill>
                          <a:schemeClr val="tx1"/>
                        </a:solidFill>
                        <a:effectLst/>
                        <a:latin typeface="Times New Roman" pitchFamily="18" charset="0"/>
                      </a:endParaRPr>
                    </a:p>
                  </a:txBody>
                  <a:tcPr marT="45646" marB="4564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90; 10</a:t>
                      </a:r>
                      <a:endParaRPr kumimoji="0" lang="de-DE" sz="2000" b="0" i="0" u="none" strike="noStrike" cap="none" normalizeH="0" baseline="0">
                        <a:ln>
                          <a:noFill/>
                        </a:ln>
                        <a:solidFill>
                          <a:schemeClr val="tx1"/>
                        </a:solidFill>
                        <a:effectLst/>
                        <a:latin typeface="Times New Roman" pitchFamily="18" charset="0"/>
                      </a:endParaRPr>
                    </a:p>
                  </a:txBody>
                  <a:tcPr marT="45646" marB="4564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9608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000" b="0" i="1" u="none" strike="noStrike" cap="none" normalizeH="0" baseline="0">
                          <a:ln>
                            <a:noFill/>
                          </a:ln>
                          <a:solidFill>
                            <a:schemeClr val="tx1"/>
                          </a:solidFill>
                          <a:effectLst/>
                          <a:latin typeface="Times New Roman" pitchFamily="18" charset="0"/>
                          <a:cs typeface="Times New Roman" pitchFamily="18" charset="0"/>
                        </a:rPr>
                        <a:t>p</a:t>
                      </a:r>
                      <a:r>
                        <a:rPr kumimoji="0" lang="de-DE" sz="2000" b="0" i="1" u="none" strike="noStrike" cap="none" normalizeH="0" baseline="-30000">
                          <a:ln>
                            <a:noFill/>
                          </a:ln>
                          <a:solidFill>
                            <a:schemeClr val="tx1"/>
                          </a:solidFill>
                          <a:effectLst/>
                          <a:latin typeface="Times New Roman" pitchFamily="18" charset="0"/>
                          <a:cs typeface="Times New Roman" pitchFamily="18" charset="0"/>
                        </a:rPr>
                        <a:t>I</a:t>
                      </a:r>
                      <a:r>
                        <a:rPr kumimoji="0" lang="de-DE" sz="2000" b="0" i="0" u="none" strike="noStrike" cap="none" normalizeH="0" baseline="0">
                          <a:ln>
                            <a:noFill/>
                          </a:ln>
                          <a:solidFill>
                            <a:schemeClr val="tx1"/>
                          </a:solidFill>
                          <a:effectLst/>
                          <a:latin typeface="Times New Roman" pitchFamily="18" charset="0"/>
                          <a:cs typeface="Times New Roman" pitchFamily="18" charset="0"/>
                        </a:rPr>
                        <a:t>=3</a:t>
                      </a:r>
                      <a:endParaRPr kumimoji="0" lang="de-DE" sz="2000" b="0" i="0" u="none" strike="noStrike" cap="none" normalizeH="0" baseline="0">
                        <a:ln>
                          <a:noFill/>
                        </a:ln>
                        <a:solidFill>
                          <a:schemeClr val="tx1"/>
                        </a:solidFill>
                        <a:effectLst/>
                        <a:latin typeface="Times New Roman" pitchFamily="18" charset="0"/>
                      </a:endParaRPr>
                    </a:p>
                  </a:txBody>
                  <a:tcPr marT="45646" marB="4564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-20; 40</a:t>
                      </a:r>
                      <a:endParaRPr kumimoji="0" lang="de-DE" sz="2000" b="0" i="0" u="none" strike="noStrike" cap="none" normalizeH="0" baseline="0">
                        <a:ln>
                          <a:noFill/>
                        </a:ln>
                        <a:solidFill>
                          <a:schemeClr val="tx1"/>
                        </a:solidFill>
                        <a:effectLst/>
                        <a:latin typeface="Times New Roman" pitchFamily="18" charset="0"/>
                      </a:endParaRPr>
                    </a:p>
                  </a:txBody>
                  <a:tcPr marT="45646" marB="4564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10; 90</a:t>
                      </a:r>
                      <a:endParaRPr kumimoji="0" lang="de-DE" sz="2000" b="0" i="0" u="none" strike="noStrike" cap="none" normalizeH="0" baseline="0">
                        <a:ln>
                          <a:noFill/>
                        </a:ln>
                        <a:solidFill>
                          <a:schemeClr val="tx1"/>
                        </a:solidFill>
                        <a:effectLst/>
                        <a:latin typeface="Times New Roman" pitchFamily="18" charset="0"/>
                      </a:endParaRPr>
                    </a:p>
                  </a:txBody>
                  <a:tcPr marT="45646" marB="4564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chemeClr val="tx1"/>
                          </a:solidFill>
                          <a:effectLst/>
                          <a:latin typeface="Times New Roman" pitchFamily="18" charset="0"/>
                          <a:cs typeface="Times New Roman" pitchFamily="18" charset="0"/>
                        </a:rPr>
                        <a:t>50; 50</a:t>
                      </a:r>
                      <a:endParaRPr kumimoji="0" lang="de-DE" sz="2000" b="0" i="0" u="none" strike="noStrike" cap="none" normalizeH="0" baseline="0">
                        <a:ln>
                          <a:noFill/>
                        </a:ln>
                        <a:solidFill>
                          <a:schemeClr val="tx1"/>
                        </a:solidFill>
                        <a:effectLst/>
                        <a:latin typeface="Times New Roman" pitchFamily="18" charset="0"/>
                      </a:endParaRPr>
                    </a:p>
                  </a:txBody>
                  <a:tcPr marT="45646" marB="4564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679" name="Rectangle 31">
            <a:extLst>
              <a:ext uri="{FF2B5EF4-FFF2-40B4-BE49-F238E27FC236}">
                <a16:creationId xmlns:a16="http://schemas.microsoft.com/office/drawing/2014/main" id="{21E46ADA-7068-4ACD-9B0F-105330A84252}"/>
              </a:ext>
            </a:extLst>
          </p:cNvPr>
          <p:cNvSpPr>
            <a:spLocks noChangeArrowheads="1"/>
          </p:cNvSpPr>
          <p:nvPr/>
        </p:nvSpPr>
        <p:spPr bwMode="auto">
          <a:xfrm>
            <a:off x="2513013" y="5499100"/>
            <a:ext cx="58880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lvl1pPr>
              <a:defRPr sz="1200">
                <a:solidFill>
                  <a:schemeClr val="tx1"/>
                </a:solidFill>
                <a:latin typeface="Book Antiqua" panose="02040602050305030304" pitchFamily="18" charset="0"/>
              </a:defRPr>
            </a:lvl1pPr>
            <a:lvl2pPr marL="742950" indent="-285750">
              <a:defRPr sz="1200">
                <a:solidFill>
                  <a:schemeClr val="tx1"/>
                </a:solidFill>
                <a:latin typeface="Book Antiqua" panose="02040602050305030304" pitchFamily="18" charset="0"/>
              </a:defRPr>
            </a:lvl2pPr>
            <a:lvl3pPr marL="1143000" indent="-228600">
              <a:defRPr sz="1200">
                <a:solidFill>
                  <a:schemeClr val="tx1"/>
                </a:solidFill>
                <a:latin typeface="Book Antiqua" panose="02040602050305030304" pitchFamily="18" charset="0"/>
              </a:defRPr>
            </a:lvl3pPr>
            <a:lvl4pPr marL="1600200" indent="-228600">
              <a:defRPr sz="1200">
                <a:solidFill>
                  <a:schemeClr val="tx1"/>
                </a:solidFill>
                <a:latin typeface="Book Antiqua" panose="02040602050305030304" pitchFamily="18" charset="0"/>
              </a:defRPr>
            </a:lvl4pPr>
            <a:lvl5pPr marL="2057400" indent="-228600">
              <a:defRPr sz="1200">
                <a:solidFill>
                  <a:schemeClr val="tx1"/>
                </a:solidFill>
                <a:latin typeface="Book Antiqua" panose="02040602050305030304" pitchFamily="18" charset="0"/>
              </a:defRPr>
            </a:lvl5pPr>
            <a:lvl6pPr marL="2514600" indent="-228600" eaLnBrk="0" fontAlgn="base" hangingPunct="0">
              <a:spcBef>
                <a:spcPct val="0"/>
              </a:spcBef>
              <a:spcAft>
                <a:spcPct val="0"/>
              </a:spcAft>
              <a:defRPr sz="1200">
                <a:solidFill>
                  <a:schemeClr val="tx1"/>
                </a:solidFill>
                <a:latin typeface="Book Antiqua" panose="02040602050305030304" pitchFamily="18" charset="0"/>
              </a:defRPr>
            </a:lvl6pPr>
            <a:lvl7pPr marL="2971800" indent="-228600" eaLnBrk="0" fontAlgn="base" hangingPunct="0">
              <a:spcBef>
                <a:spcPct val="0"/>
              </a:spcBef>
              <a:spcAft>
                <a:spcPct val="0"/>
              </a:spcAft>
              <a:defRPr sz="1200">
                <a:solidFill>
                  <a:schemeClr val="tx1"/>
                </a:solidFill>
                <a:latin typeface="Book Antiqua" panose="02040602050305030304" pitchFamily="18" charset="0"/>
              </a:defRPr>
            </a:lvl7pPr>
            <a:lvl8pPr marL="3429000" indent="-228600" eaLnBrk="0" fontAlgn="base" hangingPunct="0">
              <a:spcBef>
                <a:spcPct val="0"/>
              </a:spcBef>
              <a:spcAft>
                <a:spcPct val="0"/>
              </a:spcAft>
              <a:defRPr sz="1200">
                <a:solidFill>
                  <a:schemeClr val="tx1"/>
                </a:solidFill>
                <a:latin typeface="Book Antiqua" panose="02040602050305030304" pitchFamily="18" charset="0"/>
              </a:defRPr>
            </a:lvl8pPr>
            <a:lvl9pPr marL="3886200" indent="-228600" eaLnBrk="0" fontAlgn="base" hangingPunct="0">
              <a:spcBef>
                <a:spcPct val="0"/>
              </a:spcBef>
              <a:spcAft>
                <a:spcPct val="0"/>
              </a:spcAft>
              <a:defRPr sz="1200">
                <a:solidFill>
                  <a:schemeClr val="tx1"/>
                </a:solidFill>
                <a:latin typeface="Book Antiqua" panose="02040602050305030304" pitchFamily="18" charset="0"/>
              </a:defRPr>
            </a:lvl9pPr>
          </a:lstStyle>
          <a:p>
            <a:r>
              <a:rPr lang="de-DE" altLang="de-DE" sz="1800">
                <a:latin typeface="Arial" panose="020B0604020202020204" pitchFamily="34" charset="0"/>
                <a:cs typeface="Arial" panose="020B0604020202020204" pitchFamily="34" charset="0"/>
              </a:rPr>
              <a:t>The sum of the profits vary and can be either </a:t>
            </a:r>
          </a:p>
          <a:p>
            <a:r>
              <a:rPr lang="de-DE" altLang="de-DE" sz="1800">
                <a:latin typeface="Arial" panose="020B0604020202020204" pitchFamily="34" charset="0"/>
                <a:cs typeface="Arial" panose="020B0604020202020204" pitchFamily="34" charset="0"/>
              </a:rPr>
              <a:t>100, 40, 20 or 0 in total. </a:t>
            </a:r>
          </a:p>
          <a:p>
            <a:endParaRPr lang="de-DE" altLang="de-DE" sz="180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1D64DA09-F7C5-4FD6-A725-40378CFCE7B3}"/>
              </a:ext>
            </a:extLst>
          </p:cNvPr>
          <p:cNvSpPr txBox="1"/>
          <p:nvPr/>
        </p:nvSpPr>
        <p:spPr>
          <a:xfrm>
            <a:off x="5630695" y="6226190"/>
            <a:ext cx="2232248"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3449707272"/>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70FA091-92A0-4763-B1E3-295F7A4CACDC}"/>
              </a:ext>
            </a:extLst>
          </p:cNvPr>
          <p:cNvSpPr>
            <a:spLocks noGrp="1" noChangeArrowheads="1"/>
          </p:cNvSpPr>
          <p:nvPr>
            <p:ph type="title"/>
          </p:nvPr>
        </p:nvSpPr>
        <p:spPr>
          <a:xfrm>
            <a:off x="1955800" y="381000"/>
            <a:ext cx="6502400" cy="852488"/>
          </a:xfrm>
        </p:spPr>
        <p:txBody>
          <a:bodyPr/>
          <a:lstStyle/>
          <a:p>
            <a:r>
              <a:rPr lang="en-US" altLang="de-DE"/>
              <a:t>Game Theoretical Terms</a:t>
            </a:r>
          </a:p>
        </p:txBody>
      </p:sp>
      <p:sp>
        <p:nvSpPr>
          <p:cNvPr id="28675" name="Rectangle 3">
            <a:extLst>
              <a:ext uri="{FF2B5EF4-FFF2-40B4-BE49-F238E27FC236}">
                <a16:creationId xmlns:a16="http://schemas.microsoft.com/office/drawing/2014/main" id="{E3CA4E51-65C9-431D-A6D2-E2935D5E2CC6}"/>
              </a:ext>
            </a:extLst>
          </p:cNvPr>
          <p:cNvSpPr>
            <a:spLocks noChangeArrowheads="1"/>
          </p:cNvSpPr>
          <p:nvPr/>
        </p:nvSpPr>
        <p:spPr bwMode="auto">
          <a:xfrm>
            <a:off x="1652588" y="1641475"/>
            <a:ext cx="71723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lvl1pPr>
              <a:defRPr sz="1200">
                <a:solidFill>
                  <a:schemeClr val="tx1"/>
                </a:solidFill>
                <a:latin typeface="Book Antiqua" panose="02040602050305030304" pitchFamily="18" charset="0"/>
              </a:defRPr>
            </a:lvl1pPr>
            <a:lvl2pPr marL="742950" indent="-285750">
              <a:defRPr sz="1200">
                <a:solidFill>
                  <a:schemeClr val="tx1"/>
                </a:solidFill>
                <a:latin typeface="Book Antiqua" panose="02040602050305030304" pitchFamily="18" charset="0"/>
              </a:defRPr>
            </a:lvl2pPr>
            <a:lvl3pPr marL="1143000" indent="-228600">
              <a:defRPr sz="1200">
                <a:solidFill>
                  <a:schemeClr val="tx1"/>
                </a:solidFill>
                <a:latin typeface="Book Antiqua" panose="02040602050305030304" pitchFamily="18" charset="0"/>
              </a:defRPr>
            </a:lvl3pPr>
            <a:lvl4pPr marL="1600200" indent="-228600">
              <a:defRPr sz="1200">
                <a:solidFill>
                  <a:schemeClr val="tx1"/>
                </a:solidFill>
                <a:latin typeface="Book Antiqua" panose="02040602050305030304" pitchFamily="18" charset="0"/>
              </a:defRPr>
            </a:lvl4pPr>
            <a:lvl5pPr marL="2057400" indent="-228600">
              <a:defRPr sz="1200">
                <a:solidFill>
                  <a:schemeClr val="tx1"/>
                </a:solidFill>
                <a:latin typeface="Book Antiqua" panose="02040602050305030304" pitchFamily="18" charset="0"/>
              </a:defRPr>
            </a:lvl5pPr>
            <a:lvl6pPr marL="2514600" indent="-228600" eaLnBrk="0" fontAlgn="base" hangingPunct="0">
              <a:spcBef>
                <a:spcPct val="0"/>
              </a:spcBef>
              <a:spcAft>
                <a:spcPct val="0"/>
              </a:spcAft>
              <a:defRPr sz="1200">
                <a:solidFill>
                  <a:schemeClr val="tx1"/>
                </a:solidFill>
                <a:latin typeface="Book Antiqua" panose="02040602050305030304" pitchFamily="18" charset="0"/>
              </a:defRPr>
            </a:lvl6pPr>
            <a:lvl7pPr marL="2971800" indent="-228600" eaLnBrk="0" fontAlgn="base" hangingPunct="0">
              <a:spcBef>
                <a:spcPct val="0"/>
              </a:spcBef>
              <a:spcAft>
                <a:spcPct val="0"/>
              </a:spcAft>
              <a:defRPr sz="1200">
                <a:solidFill>
                  <a:schemeClr val="tx1"/>
                </a:solidFill>
                <a:latin typeface="Book Antiqua" panose="02040602050305030304" pitchFamily="18" charset="0"/>
              </a:defRPr>
            </a:lvl7pPr>
            <a:lvl8pPr marL="3429000" indent="-228600" eaLnBrk="0" fontAlgn="base" hangingPunct="0">
              <a:spcBef>
                <a:spcPct val="0"/>
              </a:spcBef>
              <a:spcAft>
                <a:spcPct val="0"/>
              </a:spcAft>
              <a:defRPr sz="1200">
                <a:solidFill>
                  <a:schemeClr val="tx1"/>
                </a:solidFill>
                <a:latin typeface="Book Antiqua" panose="02040602050305030304" pitchFamily="18" charset="0"/>
              </a:defRPr>
            </a:lvl8pPr>
            <a:lvl9pPr marL="3886200" indent="-228600" eaLnBrk="0" fontAlgn="base" hangingPunct="0">
              <a:spcBef>
                <a:spcPct val="0"/>
              </a:spcBef>
              <a:spcAft>
                <a:spcPct val="0"/>
              </a:spcAft>
              <a:defRPr sz="1200">
                <a:solidFill>
                  <a:schemeClr val="tx1"/>
                </a:solidFill>
                <a:latin typeface="Book Antiqua" panose="02040602050305030304" pitchFamily="18" charset="0"/>
              </a:defRPr>
            </a:lvl9pPr>
          </a:lstStyle>
          <a:p>
            <a:pPr algn="l"/>
            <a:r>
              <a:rPr lang="en-US" altLang="de-DE" sz="1800" dirty="0">
                <a:latin typeface="Arial" panose="020B0604020202020204" pitchFamily="34" charset="0"/>
              </a:rPr>
              <a:t>The </a:t>
            </a:r>
            <a:r>
              <a:rPr lang="en-US" altLang="de-DE" sz="1800" b="1" dirty="0" err="1">
                <a:latin typeface="Arial" panose="020B0604020202020204" pitchFamily="34" charset="0"/>
              </a:rPr>
              <a:t>Maximising</a:t>
            </a:r>
            <a:r>
              <a:rPr lang="en-US" altLang="de-DE" sz="1800" b="1" dirty="0">
                <a:latin typeface="Arial" panose="020B0604020202020204" pitchFamily="34" charset="0"/>
              </a:rPr>
              <a:t> Strategy </a:t>
            </a:r>
            <a:r>
              <a:rPr lang="en-US" altLang="de-DE" sz="1800" dirty="0">
                <a:latin typeface="Arial" panose="020B0604020202020204" pitchFamily="34" charset="0"/>
              </a:rPr>
              <a:t>(maximize the minimal profit): </a:t>
            </a:r>
            <a:br>
              <a:rPr lang="en-US" altLang="de-DE" sz="1800" dirty="0">
                <a:latin typeface="Arial" panose="020B0604020202020204" pitchFamily="34" charset="0"/>
              </a:rPr>
            </a:br>
            <a:r>
              <a:rPr lang="en-US" altLang="de-DE" sz="1800" dirty="0">
                <a:latin typeface="Arial" panose="020B0604020202020204" pitchFamily="34" charset="0"/>
              </a:rPr>
              <a:t>In the previous example for </a:t>
            </a:r>
            <a:r>
              <a:rPr lang="en-US" altLang="de-DE" sz="1800" i="1" dirty="0">
                <a:latin typeface="Arial" panose="020B0604020202020204" pitchFamily="34" charset="0"/>
              </a:rPr>
              <a:t>p</a:t>
            </a:r>
            <a:r>
              <a:rPr lang="en-US" altLang="de-DE" sz="1800" dirty="0">
                <a:latin typeface="Arial" panose="020B0604020202020204" pitchFamily="34" charset="0"/>
              </a:rPr>
              <a:t>=1.</a:t>
            </a:r>
          </a:p>
          <a:p>
            <a:pPr algn="l"/>
            <a:endParaRPr lang="en-US" altLang="de-DE" sz="1800" dirty="0">
              <a:latin typeface="Arial" panose="020B0604020202020204" pitchFamily="34" charset="0"/>
            </a:endParaRPr>
          </a:p>
          <a:p>
            <a:pPr algn="l"/>
            <a:r>
              <a:rPr lang="en-US" altLang="de-DE" sz="1800" dirty="0">
                <a:latin typeface="Arial" panose="020B0604020202020204" pitchFamily="34" charset="0"/>
              </a:rPr>
              <a:t>Should a player choose the strategy with the highest profit and this strategy remains the same under all circumstances, this strategy will be called dominant strategy. If there is a dominant strategy for every player, there is a </a:t>
            </a:r>
            <a:r>
              <a:rPr lang="en-US" altLang="de-DE" sz="1800" b="1" dirty="0">
                <a:latin typeface="Arial" panose="020B0604020202020204" pitchFamily="34" charset="0"/>
              </a:rPr>
              <a:t>dominant strategy equilibrium</a:t>
            </a:r>
            <a:r>
              <a:rPr lang="en-US" altLang="de-DE" sz="1800" dirty="0">
                <a:latin typeface="Arial" panose="020B0604020202020204" pitchFamily="34" charset="0"/>
              </a:rPr>
              <a:t>: If company </a:t>
            </a:r>
            <a:r>
              <a:rPr lang="en-US" altLang="de-DE" sz="1800" i="1" dirty="0">
                <a:latin typeface="Arial" panose="020B0604020202020204" pitchFamily="34" charset="0"/>
              </a:rPr>
              <a:t>II</a:t>
            </a:r>
            <a:r>
              <a:rPr lang="en-US" altLang="de-DE" sz="1800" dirty="0">
                <a:latin typeface="Arial" panose="020B0604020202020204" pitchFamily="34" charset="0"/>
              </a:rPr>
              <a:t> choses a price </a:t>
            </a:r>
            <a:r>
              <a:rPr lang="en-US" altLang="de-DE" sz="1800" i="1" dirty="0" err="1">
                <a:latin typeface="Arial" panose="020B0604020202020204" pitchFamily="34" charset="0"/>
              </a:rPr>
              <a:t>p</a:t>
            </a:r>
            <a:r>
              <a:rPr lang="en-US" altLang="de-DE" sz="1800" i="1" baseline="-25000" dirty="0" err="1">
                <a:latin typeface="Arial" panose="020B0604020202020204" pitchFamily="34" charset="0"/>
              </a:rPr>
              <a:t>II</a:t>
            </a:r>
            <a:r>
              <a:rPr lang="en-US" altLang="de-DE" sz="1800" dirty="0">
                <a:latin typeface="Arial" panose="020B0604020202020204" pitchFamily="34" charset="0"/>
              </a:rPr>
              <a:t>=3, the other company should choose a price of </a:t>
            </a:r>
            <a:r>
              <a:rPr lang="en-US" altLang="de-DE" sz="1800" i="1" dirty="0">
                <a:latin typeface="Arial" panose="020B0604020202020204" pitchFamily="34" charset="0"/>
              </a:rPr>
              <a:t>p</a:t>
            </a:r>
            <a:r>
              <a:rPr lang="en-US" altLang="de-DE" sz="1800" dirty="0">
                <a:latin typeface="Arial" panose="020B0604020202020204" pitchFamily="34" charset="0"/>
              </a:rPr>
              <a:t>=2, in all other cases </a:t>
            </a:r>
            <a:r>
              <a:rPr lang="en-US" altLang="de-DE" sz="1800" i="1" dirty="0">
                <a:latin typeface="Arial" panose="020B0604020202020204" pitchFamily="34" charset="0"/>
              </a:rPr>
              <a:t>p</a:t>
            </a:r>
            <a:r>
              <a:rPr lang="en-US" altLang="de-DE" sz="1800" dirty="0">
                <a:latin typeface="Arial" panose="020B0604020202020204" pitchFamily="34" charset="0"/>
              </a:rPr>
              <a:t>=1. There is therefore no dominant strategy equilibrium in this example.</a:t>
            </a:r>
          </a:p>
          <a:p>
            <a:pPr algn="l"/>
            <a:endParaRPr lang="en-US" altLang="de-DE" sz="1800" dirty="0">
              <a:latin typeface="Arial" panose="020B0604020202020204" pitchFamily="34" charset="0"/>
            </a:endParaRPr>
          </a:p>
          <a:p>
            <a:pPr algn="l"/>
            <a:r>
              <a:rPr lang="en-US" altLang="de-DE" sz="1800" b="1" dirty="0">
                <a:latin typeface="Arial" panose="020B0604020202020204" pitchFamily="34" charset="0"/>
              </a:rPr>
              <a:t>Nash equilibrium</a:t>
            </a:r>
            <a:r>
              <a:rPr lang="en-US" altLang="de-DE" sz="1800" dirty="0">
                <a:latin typeface="Arial" panose="020B0604020202020204" pitchFamily="34" charset="0"/>
              </a:rPr>
              <a:t>: Situation where no player can improve his position through a change in strategies if the other player stays with his strategy. </a:t>
            </a:r>
            <a:r>
              <a:rPr lang="en-US" altLang="de-DE" sz="1800" i="1" dirty="0" err="1">
                <a:latin typeface="Arial" panose="020B0604020202020204" pitchFamily="34" charset="0"/>
              </a:rPr>
              <a:t>p</a:t>
            </a:r>
            <a:r>
              <a:rPr lang="en-US" altLang="de-DE" sz="1800" i="1" baseline="-25000" dirty="0" err="1">
                <a:latin typeface="Arial" panose="020B0604020202020204" pitchFamily="34" charset="0"/>
              </a:rPr>
              <a:t>I</a:t>
            </a:r>
            <a:r>
              <a:rPr lang="en-US" altLang="de-DE" sz="1800" dirty="0">
                <a:latin typeface="Arial" panose="020B0604020202020204" pitchFamily="34" charset="0"/>
              </a:rPr>
              <a:t> = 3 is not a Nash equilibrium. Both could profit by choosing a lower price if the other player stays with his choice. Only </a:t>
            </a:r>
            <a:r>
              <a:rPr lang="en-US" altLang="de-DE" sz="1800" i="1" dirty="0" err="1">
                <a:latin typeface="Arial" panose="020B0604020202020204" pitchFamily="34" charset="0"/>
              </a:rPr>
              <a:t>p</a:t>
            </a:r>
            <a:r>
              <a:rPr lang="en-US" altLang="de-DE" sz="1800" i="1" baseline="-25000" dirty="0" err="1">
                <a:latin typeface="Arial" panose="020B0604020202020204" pitchFamily="34" charset="0"/>
              </a:rPr>
              <a:t>I</a:t>
            </a:r>
            <a:r>
              <a:rPr lang="en-US" altLang="de-DE" sz="1800" dirty="0">
                <a:latin typeface="Arial" panose="020B0604020202020204" pitchFamily="34" charset="0"/>
              </a:rPr>
              <a:t>=1; </a:t>
            </a:r>
            <a:r>
              <a:rPr lang="en-US" altLang="de-DE" sz="1800" i="1" dirty="0" err="1">
                <a:latin typeface="Arial" panose="020B0604020202020204" pitchFamily="34" charset="0"/>
              </a:rPr>
              <a:t>p</a:t>
            </a:r>
            <a:r>
              <a:rPr lang="en-US" altLang="de-DE" sz="1800" i="1" baseline="-25000" dirty="0" err="1">
                <a:latin typeface="Arial" panose="020B0604020202020204" pitchFamily="34" charset="0"/>
              </a:rPr>
              <a:t>II</a:t>
            </a:r>
            <a:r>
              <a:rPr lang="en-US" altLang="de-DE" sz="1800" dirty="0">
                <a:latin typeface="Arial" panose="020B0604020202020204" pitchFamily="34" charset="0"/>
              </a:rPr>
              <a:t>=1 is a Nash equilibrium.</a:t>
            </a:r>
          </a:p>
        </p:txBody>
      </p:sp>
      <p:sp>
        <p:nvSpPr>
          <p:cNvPr id="4" name="Textfeld 3">
            <a:extLst>
              <a:ext uri="{FF2B5EF4-FFF2-40B4-BE49-F238E27FC236}">
                <a16:creationId xmlns:a16="http://schemas.microsoft.com/office/drawing/2014/main" id="{C870A443-D178-430D-BA60-52D7BBFC5295}"/>
              </a:ext>
            </a:extLst>
          </p:cNvPr>
          <p:cNvSpPr txBox="1"/>
          <p:nvPr/>
        </p:nvSpPr>
        <p:spPr>
          <a:xfrm>
            <a:off x="5630695" y="6226190"/>
            <a:ext cx="2232248"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522898702"/>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7757289-AF65-40C3-B512-0D535D03899C}"/>
              </a:ext>
            </a:extLst>
          </p:cNvPr>
          <p:cNvSpPr>
            <a:spLocks noGrp="1" noChangeArrowheads="1"/>
          </p:cNvSpPr>
          <p:nvPr>
            <p:ph type="title"/>
          </p:nvPr>
        </p:nvSpPr>
        <p:spPr>
          <a:xfrm>
            <a:off x="1331640" y="980728"/>
            <a:ext cx="6694487" cy="478160"/>
          </a:xfrm>
        </p:spPr>
        <p:txBody>
          <a:bodyPr/>
          <a:lstStyle/>
          <a:p>
            <a:r>
              <a:rPr lang="en-US" altLang="de-DE" dirty="0"/>
              <a:t>Transformations in the Oil Industry (III)</a:t>
            </a:r>
          </a:p>
        </p:txBody>
      </p:sp>
      <p:sp>
        <p:nvSpPr>
          <p:cNvPr id="31747" name="Rectangle 3">
            <a:extLst>
              <a:ext uri="{FF2B5EF4-FFF2-40B4-BE49-F238E27FC236}">
                <a16:creationId xmlns:a16="http://schemas.microsoft.com/office/drawing/2014/main" id="{EFF59861-E40C-432D-A911-5234731AFBDE}"/>
              </a:ext>
            </a:extLst>
          </p:cNvPr>
          <p:cNvSpPr>
            <a:spLocks noGrp="1" noChangeArrowheads="1"/>
          </p:cNvSpPr>
          <p:nvPr>
            <p:ph type="body" sz="half" idx="1"/>
          </p:nvPr>
        </p:nvSpPr>
        <p:spPr>
          <a:xfrm>
            <a:off x="1608138" y="1670050"/>
            <a:ext cx="7239000" cy="2725738"/>
          </a:xfrm>
        </p:spPr>
        <p:txBody>
          <a:bodyPr/>
          <a:lstStyle/>
          <a:p>
            <a:pPr>
              <a:lnSpc>
                <a:spcPct val="90000"/>
              </a:lnSpc>
            </a:pPr>
            <a:r>
              <a:rPr lang="en-US" altLang="de-DE" sz="1600" dirty="0">
                <a:latin typeface="Arial" panose="020B0604020202020204" pitchFamily="34" charset="0"/>
              </a:rPr>
              <a:t>Vertical monopoly</a:t>
            </a:r>
          </a:p>
          <a:p>
            <a:pPr>
              <a:lnSpc>
                <a:spcPct val="90000"/>
              </a:lnSpc>
            </a:pPr>
            <a:endParaRPr lang="en-US" altLang="de-DE" sz="1000" dirty="0">
              <a:latin typeface="Arial" panose="020B0604020202020204" pitchFamily="34" charset="0"/>
            </a:endParaRPr>
          </a:p>
          <a:p>
            <a:pPr>
              <a:lnSpc>
                <a:spcPct val="90000"/>
              </a:lnSpc>
            </a:pPr>
            <a:r>
              <a:rPr lang="en-US" altLang="de-DE" sz="1600" dirty="0">
                <a:latin typeface="Arial" panose="020B0604020202020204" pitchFamily="34" charset="0"/>
              </a:rPr>
              <a:t>Vertical oligopoly of the „7 sisters“</a:t>
            </a:r>
          </a:p>
          <a:p>
            <a:pPr>
              <a:lnSpc>
                <a:spcPct val="90000"/>
              </a:lnSpc>
            </a:pPr>
            <a:endParaRPr lang="en-US" altLang="de-DE" sz="1000" dirty="0">
              <a:latin typeface="Arial" panose="020B0604020202020204" pitchFamily="34" charset="0"/>
            </a:endParaRPr>
          </a:p>
          <a:p>
            <a:pPr>
              <a:lnSpc>
                <a:spcPct val="90000"/>
              </a:lnSpc>
            </a:pPr>
            <a:r>
              <a:rPr lang="en-US" altLang="de-DE" sz="1600" dirty="0">
                <a:latin typeface="Arial" panose="020B0604020202020204" pitchFamily="34" charset="0"/>
              </a:rPr>
              <a:t>OPEC cartel</a:t>
            </a:r>
          </a:p>
          <a:p>
            <a:pPr>
              <a:lnSpc>
                <a:spcPct val="90000"/>
              </a:lnSpc>
            </a:pPr>
            <a:endParaRPr lang="en-US" altLang="de-DE" sz="1200" dirty="0">
              <a:latin typeface="Arial" panose="020B0604020202020204" pitchFamily="34" charset="0"/>
            </a:endParaRPr>
          </a:p>
          <a:p>
            <a:pPr>
              <a:lnSpc>
                <a:spcPct val="90000"/>
              </a:lnSpc>
            </a:pPr>
            <a:r>
              <a:rPr lang="en-US" altLang="de-DE" sz="1600" dirty="0">
                <a:latin typeface="Arial" panose="020B0604020202020204" pitchFamily="34" charset="0"/>
              </a:rPr>
              <a:t>Oligopoly of national oil companies</a:t>
            </a:r>
          </a:p>
          <a:p>
            <a:pPr lvl="1">
              <a:lnSpc>
                <a:spcPct val="90000"/>
              </a:lnSpc>
            </a:pPr>
            <a:r>
              <a:rPr lang="en-US" altLang="de-DE" sz="1600" dirty="0">
                <a:latin typeface="Arial" panose="020B0604020202020204" pitchFamily="34" charset="0"/>
              </a:rPr>
              <a:t>Azerbaijan (1924), Mexico (1938), Rumania (1948), Iran (1951-1953), Indonesia (1960), Algeria (1970), Libya (1971), Iraq (1972), Iran (1973), Venezuela (1975-1990), Kuwait (1975), Saudi-Arabia (1980), Venezuela (2004), Russia (2004), Bolivia (2006)</a:t>
            </a:r>
          </a:p>
        </p:txBody>
      </p:sp>
      <p:graphicFrame>
        <p:nvGraphicFramePr>
          <p:cNvPr id="422938" name="Group 26">
            <a:extLst>
              <a:ext uri="{FF2B5EF4-FFF2-40B4-BE49-F238E27FC236}">
                <a16:creationId xmlns:a16="http://schemas.microsoft.com/office/drawing/2014/main" id="{81444B43-331C-4D0A-B81C-C851C5BD0E8F}"/>
              </a:ext>
            </a:extLst>
          </p:cNvPr>
          <p:cNvGraphicFramePr>
            <a:graphicFrameLocks noGrp="1"/>
          </p:cNvGraphicFramePr>
          <p:nvPr>
            <p:ph sz="half" idx="2"/>
          </p:nvPr>
        </p:nvGraphicFramePr>
        <p:xfrm>
          <a:off x="2406650" y="4406900"/>
          <a:ext cx="6178550" cy="1743200"/>
        </p:xfrm>
        <a:graphic>
          <a:graphicData uri="http://schemas.openxmlformats.org/drawingml/2006/table">
            <a:tbl>
              <a:tblPr/>
              <a:tblGrid>
                <a:gridCol w="3089275">
                  <a:extLst>
                    <a:ext uri="{9D8B030D-6E8A-4147-A177-3AD203B41FA5}">
                      <a16:colId xmlns:a16="http://schemas.microsoft.com/office/drawing/2014/main" val="20000"/>
                    </a:ext>
                  </a:extLst>
                </a:gridCol>
                <a:gridCol w="3089275">
                  <a:extLst>
                    <a:ext uri="{9D8B030D-6E8A-4147-A177-3AD203B41FA5}">
                      <a16:colId xmlns:a16="http://schemas.microsoft.com/office/drawing/2014/main" val="20001"/>
                    </a:ext>
                  </a:extLst>
                </a:gridCol>
              </a:tblGrid>
              <a:tr h="3351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noProof="0" dirty="0">
                          <a:ln>
                            <a:noFill/>
                          </a:ln>
                          <a:solidFill>
                            <a:schemeClr val="tx1"/>
                          </a:solidFill>
                          <a:effectLst/>
                          <a:latin typeface="Arial" charset="0"/>
                        </a:rPr>
                        <a:t>pro </a:t>
                      </a:r>
                    </a:p>
                  </a:txBody>
                  <a:tcPr marT="45656" marB="4565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noProof="0">
                          <a:ln>
                            <a:noFill/>
                          </a:ln>
                          <a:solidFill>
                            <a:schemeClr val="tx1"/>
                          </a:solidFill>
                          <a:effectLst/>
                          <a:latin typeface="Arial" charset="0"/>
                        </a:rPr>
                        <a:t>con</a:t>
                      </a:r>
                    </a:p>
                  </a:txBody>
                  <a:tcPr marT="45656" marB="4565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407942">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1" u="none" strike="noStrike" cap="none" normalizeH="0" baseline="0" noProof="0">
                          <a:ln>
                            <a:noFill/>
                          </a:ln>
                          <a:solidFill>
                            <a:schemeClr val="tx1"/>
                          </a:solidFill>
                          <a:effectLst/>
                          <a:latin typeface="Arial" charset="0"/>
                        </a:rPr>
                        <a:t>Bargaining Power</a:t>
                      </a:r>
                      <a:endParaRPr kumimoji="0" lang="en-US" sz="1600" b="0" i="0" u="none" strike="noStrike" cap="none" normalizeH="0" baseline="0" noProof="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noProof="0">
                          <a:ln>
                            <a:noFill/>
                          </a:ln>
                          <a:solidFill>
                            <a:schemeClr val="tx1"/>
                          </a:solidFill>
                          <a:effectLst/>
                          <a:latin typeface="Arial" charset="0"/>
                        </a:rPr>
                        <a:t>Souvereignity</a:t>
                      </a:r>
                    </a:p>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noProof="0">
                          <a:ln>
                            <a:noFill/>
                          </a:ln>
                          <a:solidFill>
                            <a:schemeClr val="tx1"/>
                          </a:solidFill>
                          <a:effectLst/>
                          <a:latin typeface="Arial" charset="0"/>
                        </a:rPr>
                        <a:t>Justice („resource rent should be owned by the people“)</a:t>
                      </a:r>
                    </a:p>
                  </a:txBody>
                  <a:tcPr marT="45656" marB="4565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noProof="0" dirty="0">
                          <a:ln>
                            <a:noFill/>
                          </a:ln>
                          <a:solidFill>
                            <a:schemeClr val="tx1"/>
                          </a:solidFill>
                          <a:effectLst/>
                          <a:latin typeface="Arial" charset="0"/>
                        </a:rPr>
                        <a:t>Lack of economic efficiency</a:t>
                      </a:r>
                    </a:p>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noProof="0" dirty="0">
                          <a:ln>
                            <a:noFill/>
                          </a:ln>
                          <a:solidFill>
                            <a:schemeClr val="tx1"/>
                          </a:solidFill>
                          <a:effectLst/>
                          <a:latin typeface="Arial" charset="0"/>
                        </a:rPr>
                        <a:t>Taxes and tariffs instead of NOC returns</a:t>
                      </a:r>
                    </a:p>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noProof="0" dirty="0">
                          <a:ln>
                            <a:noFill/>
                          </a:ln>
                          <a:solidFill>
                            <a:schemeClr val="tx1"/>
                          </a:solidFill>
                          <a:effectLst/>
                          <a:latin typeface="Arial" charset="0"/>
                        </a:rPr>
                        <a:t>Counteractions of import countries</a:t>
                      </a:r>
                    </a:p>
                  </a:txBody>
                  <a:tcPr marT="45656" marB="4565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43130489"/>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err="1"/>
              <a:t>Conventional</a:t>
            </a:r>
            <a:r>
              <a:rPr lang="de-DE" dirty="0"/>
              <a:t> </a:t>
            </a:r>
            <a:r>
              <a:rPr lang="de-DE" dirty="0" err="1"/>
              <a:t>oil</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r>
              <a:rPr lang="de-DE" dirty="0" err="1"/>
              <a:t>Unconventional</a:t>
            </a:r>
            <a:r>
              <a:rPr lang="de-DE" dirty="0"/>
              <a:t> </a:t>
            </a:r>
            <a:r>
              <a:rPr lang="de-DE" dirty="0" err="1"/>
              <a:t>oil</a:t>
            </a:r>
            <a:endParaRPr lang="de-DE" dirty="0"/>
          </a:p>
          <a:p>
            <a:pPr>
              <a:buFont typeface="Symbol" panose="05050102010706020507" pitchFamily="18" charset="2"/>
              <a:buChar char="-"/>
            </a:pPr>
            <a:r>
              <a:rPr lang="de-DE" dirty="0"/>
              <a:t>Heavy </a:t>
            </a:r>
            <a:r>
              <a:rPr lang="de-DE" dirty="0" err="1"/>
              <a:t>crude</a:t>
            </a:r>
            <a:r>
              <a:rPr lang="de-DE" dirty="0"/>
              <a:t> </a:t>
            </a:r>
            <a:r>
              <a:rPr lang="de-DE" dirty="0" err="1"/>
              <a:t>oil</a:t>
            </a:r>
            <a:endParaRPr lang="de-DE" dirty="0"/>
          </a:p>
          <a:p>
            <a:pPr>
              <a:buFont typeface="Symbol" panose="05050102010706020507" pitchFamily="18" charset="2"/>
              <a:buChar char="-"/>
            </a:pPr>
            <a:r>
              <a:rPr lang="de-DE" dirty="0"/>
              <a:t>Oil </a:t>
            </a:r>
            <a:r>
              <a:rPr lang="de-DE" dirty="0" err="1"/>
              <a:t>sands</a:t>
            </a:r>
            <a:endParaRPr lang="de-DE" dirty="0"/>
          </a:p>
          <a:p>
            <a:pPr>
              <a:buFont typeface="Symbol" panose="05050102010706020507" pitchFamily="18" charset="2"/>
              <a:buChar char="-"/>
            </a:pPr>
            <a:r>
              <a:rPr lang="de-DE" dirty="0"/>
              <a:t>Bitumen</a:t>
            </a:r>
          </a:p>
          <a:p>
            <a:pPr>
              <a:buFont typeface="Symbol" panose="05050102010706020507" pitchFamily="18" charset="2"/>
              <a:buChar char="-"/>
            </a:pPr>
            <a:r>
              <a:rPr lang="de-DE" dirty="0" err="1"/>
              <a:t>Tar</a:t>
            </a:r>
            <a:r>
              <a:rPr lang="de-DE" dirty="0"/>
              <a:t> </a:t>
            </a:r>
            <a:r>
              <a:rPr lang="de-DE" dirty="0" err="1"/>
              <a:t>sands</a:t>
            </a:r>
            <a:endParaRPr lang="de-DE" dirty="0"/>
          </a:p>
          <a:p>
            <a:pPr>
              <a:buFont typeface="Symbol" panose="05050102010706020507" pitchFamily="18" charset="2"/>
              <a:buChar char="-"/>
            </a:pPr>
            <a:r>
              <a:rPr lang="de-DE" dirty="0" err="1"/>
              <a:t>Shale</a:t>
            </a:r>
            <a:r>
              <a:rPr lang="de-DE" dirty="0"/>
              <a:t> </a:t>
            </a:r>
            <a:r>
              <a:rPr lang="de-DE" dirty="0" err="1"/>
              <a:t>oil</a:t>
            </a:r>
            <a:r>
              <a:rPr lang="de-DE" dirty="0"/>
              <a:t> (</a:t>
            </a:r>
            <a:r>
              <a:rPr lang="de-DE" dirty="0" err="1"/>
              <a:t>tight</a:t>
            </a:r>
            <a:r>
              <a:rPr lang="de-DE" dirty="0"/>
              <a:t> </a:t>
            </a:r>
            <a:r>
              <a:rPr lang="de-DE" dirty="0" err="1"/>
              <a:t>oil</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Sources</a:t>
            </a:r>
          </a:p>
        </p:txBody>
      </p:sp>
    </p:spTree>
    <p:extLst>
      <p:ext uri="{BB962C8B-B14F-4D97-AF65-F5344CB8AC3E}">
        <p14:creationId xmlns:p14="http://schemas.microsoft.com/office/powerpoint/2010/main" val="1069175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Cost of Production by Oil Source</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29</a:t>
            </a:fld>
            <a:endParaRPr lang="de-DE"/>
          </a:p>
        </p:txBody>
      </p:sp>
      <p:pic>
        <p:nvPicPr>
          <p:cNvPr id="4" name="Grafik 3">
            <a:extLst>
              <a:ext uri="{FF2B5EF4-FFF2-40B4-BE49-F238E27FC236}">
                <a16:creationId xmlns:a16="http://schemas.microsoft.com/office/drawing/2014/main" id="{2E4A4660-E67B-4244-B85B-A398A3CD8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903586"/>
            <a:ext cx="5904556" cy="4587500"/>
          </a:xfrm>
          <a:prstGeom prst="rect">
            <a:avLst/>
          </a:prstGeom>
        </p:spPr>
      </p:pic>
      <p:sp>
        <p:nvSpPr>
          <p:cNvPr id="2" name="Textfeld 1">
            <a:extLst>
              <a:ext uri="{FF2B5EF4-FFF2-40B4-BE49-F238E27FC236}">
                <a16:creationId xmlns:a16="http://schemas.microsoft.com/office/drawing/2014/main" id="{D2B42B3A-6289-401C-8831-281569C0498D}"/>
              </a:ext>
            </a:extLst>
          </p:cNvPr>
          <p:cNvSpPr txBox="1"/>
          <p:nvPr/>
        </p:nvSpPr>
        <p:spPr>
          <a:xfrm>
            <a:off x="5936779" y="6379360"/>
            <a:ext cx="2664296" cy="276999"/>
          </a:xfrm>
          <a:prstGeom prst="rect">
            <a:avLst/>
          </a:prstGeom>
          <a:noFill/>
        </p:spPr>
        <p:txBody>
          <a:bodyPr wrap="square" rtlCol="0">
            <a:spAutoFit/>
          </a:bodyPr>
          <a:lstStyle/>
          <a:p>
            <a:pPr algn="l"/>
            <a:r>
              <a:rPr lang="de-DE" dirty="0"/>
              <a:t>Source: </a:t>
            </a:r>
            <a:r>
              <a:rPr lang="de-DE" dirty="0" err="1"/>
              <a:t>McGlade</a:t>
            </a:r>
            <a:r>
              <a:rPr lang="de-DE" dirty="0"/>
              <a:t> and </a:t>
            </a:r>
            <a:r>
              <a:rPr lang="de-DE" dirty="0" err="1"/>
              <a:t>Ekins</a:t>
            </a:r>
            <a:r>
              <a:rPr lang="de-DE" dirty="0"/>
              <a:t> (2015)</a:t>
            </a:r>
          </a:p>
        </p:txBody>
      </p:sp>
    </p:spTree>
    <p:extLst>
      <p:ext uri="{BB962C8B-B14F-4D97-AF65-F5344CB8AC3E}">
        <p14:creationId xmlns:p14="http://schemas.microsoft.com/office/powerpoint/2010/main" val="120584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Crude</a:t>
            </a:r>
            <a:r>
              <a:rPr lang="de-DE" dirty="0"/>
              <a:t> </a:t>
            </a:r>
            <a:r>
              <a:rPr lang="de-DE" dirty="0" err="1"/>
              <a:t>oil</a:t>
            </a:r>
            <a:r>
              <a:rPr lang="de-DE" dirty="0"/>
              <a:t> </a:t>
            </a:r>
            <a:r>
              <a:rPr lang="de-DE" dirty="0" err="1"/>
              <a:t>has</a:t>
            </a:r>
            <a:r>
              <a:rPr lang="de-DE" dirty="0"/>
              <a:t> </a:t>
            </a:r>
            <a:r>
              <a:rPr lang="de-DE" dirty="0" err="1"/>
              <a:t>been</a:t>
            </a:r>
            <a:r>
              <a:rPr lang="de-DE" dirty="0"/>
              <a:t> </a:t>
            </a:r>
            <a:r>
              <a:rPr lang="de-DE" dirty="0" err="1"/>
              <a:t>the</a:t>
            </a:r>
            <a:r>
              <a:rPr lang="de-DE" dirty="0"/>
              <a:t> </a:t>
            </a:r>
            <a:r>
              <a:rPr lang="de-DE" dirty="0" err="1"/>
              <a:t>world‘s</a:t>
            </a:r>
            <a:r>
              <a:rPr lang="de-DE" dirty="0"/>
              <a:t> </a:t>
            </a:r>
            <a:r>
              <a:rPr lang="de-DE" dirty="0" err="1"/>
              <a:t>most</a:t>
            </a:r>
            <a:r>
              <a:rPr lang="de-DE" dirty="0"/>
              <a:t> </a:t>
            </a:r>
            <a:r>
              <a:rPr lang="de-DE" dirty="0" err="1"/>
              <a:t>important</a:t>
            </a:r>
            <a:r>
              <a:rPr lang="de-DE" dirty="0"/>
              <a:t> </a:t>
            </a:r>
            <a:r>
              <a:rPr lang="de-DE" dirty="0" err="1"/>
              <a:t>energy</a:t>
            </a:r>
            <a:r>
              <a:rPr lang="de-DE" dirty="0"/>
              <a:t> source.</a:t>
            </a:r>
          </a:p>
          <a:p>
            <a:pPr marL="0" indent="0"/>
            <a:endParaRPr lang="de-DE" dirty="0"/>
          </a:p>
          <a:p>
            <a:pPr marL="0" indent="0"/>
            <a:r>
              <a:rPr lang="de-DE" dirty="0" err="1"/>
              <a:t>Two</a:t>
            </a:r>
            <a:r>
              <a:rPr lang="de-DE" dirty="0"/>
              <a:t> </a:t>
            </a:r>
            <a:r>
              <a:rPr lang="de-DE" dirty="0" err="1"/>
              <a:t>concerns</a:t>
            </a:r>
            <a:r>
              <a:rPr lang="de-DE" dirty="0"/>
              <a:t>:</a:t>
            </a:r>
          </a:p>
          <a:p>
            <a:pPr marL="285750" indent="-285750">
              <a:buFont typeface="Arial" panose="020B0604020202020204" pitchFamily="34" charset="0"/>
              <a:buChar char="•"/>
            </a:pPr>
            <a:r>
              <a:rPr lang="de-DE" dirty="0" err="1"/>
              <a:t>Exhaustible</a:t>
            </a:r>
            <a:r>
              <a:rPr lang="de-DE" dirty="0"/>
              <a:t> </a:t>
            </a:r>
            <a:r>
              <a:rPr lang="de-DE" dirty="0" err="1"/>
              <a:t>reserves</a:t>
            </a:r>
            <a:endParaRPr lang="de-DE" dirty="0"/>
          </a:p>
          <a:p>
            <a:pPr marL="285750" indent="-285750">
              <a:buFont typeface="Arial" panose="020B0604020202020204" pitchFamily="34" charset="0"/>
              <a:buChar char="•"/>
            </a:pPr>
            <a:r>
              <a:rPr lang="de-DE" dirty="0"/>
              <a:t>Carbon </a:t>
            </a:r>
            <a:r>
              <a:rPr lang="de-DE" dirty="0" err="1"/>
              <a:t>emissions</a:t>
            </a:r>
            <a:endParaRPr lang="de-DE" dirty="0"/>
          </a:p>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Introduction</a:t>
            </a:r>
          </a:p>
        </p:txBody>
      </p:sp>
    </p:spTree>
    <p:extLst>
      <p:ext uri="{BB962C8B-B14F-4D97-AF65-F5344CB8AC3E}">
        <p14:creationId xmlns:p14="http://schemas.microsoft.com/office/powerpoint/2010/main" val="654124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Cost of Production by Country</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30</a:t>
            </a:fld>
            <a:endParaRPr lang="de-DE"/>
          </a:p>
        </p:txBody>
      </p:sp>
      <p:sp>
        <p:nvSpPr>
          <p:cNvPr id="2" name="Textfeld 1">
            <a:extLst>
              <a:ext uri="{FF2B5EF4-FFF2-40B4-BE49-F238E27FC236}">
                <a16:creationId xmlns:a16="http://schemas.microsoft.com/office/drawing/2014/main" id="{D2B42B3A-6289-401C-8831-281569C0498D}"/>
              </a:ext>
            </a:extLst>
          </p:cNvPr>
          <p:cNvSpPr txBox="1"/>
          <p:nvPr/>
        </p:nvSpPr>
        <p:spPr>
          <a:xfrm>
            <a:off x="2843808" y="6379360"/>
            <a:ext cx="5757267" cy="276999"/>
          </a:xfrm>
          <a:prstGeom prst="rect">
            <a:avLst/>
          </a:prstGeom>
          <a:noFill/>
        </p:spPr>
        <p:txBody>
          <a:bodyPr wrap="square" rtlCol="0">
            <a:spAutoFit/>
          </a:bodyPr>
          <a:lstStyle/>
          <a:p>
            <a:pPr algn="l"/>
            <a:r>
              <a:rPr lang="de-DE" dirty="0"/>
              <a:t>Source: Zweifel / </a:t>
            </a:r>
            <a:r>
              <a:rPr lang="de-DE" dirty="0" err="1"/>
              <a:t>Praktiknjo</a:t>
            </a:r>
            <a:r>
              <a:rPr lang="de-DE" dirty="0"/>
              <a:t> / Erdmann (2017) </a:t>
            </a:r>
            <a:r>
              <a:rPr lang="de-DE" dirty="0" err="1"/>
              <a:t>with</a:t>
            </a:r>
            <a:r>
              <a:rPr lang="de-DE" dirty="0"/>
              <a:t> </a:t>
            </a:r>
            <a:r>
              <a:rPr lang="de-DE" dirty="0" err="1"/>
              <a:t>reference</a:t>
            </a:r>
            <a:r>
              <a:rPr lang="de-DE" dirty="0"/>
              <a:t> </a:t>
            </a:r>
            <a:r>
              <a:rPr lang="de-DE" dirty="0" err="1"/>
              <a:t>to</a:t>
            </a:r>
            <a:r>
              <a:rPr lang="de-DE" dirty="0"/>
              <a:t> Oil Industry Trends</a:t>
            </a:r>
          </a:p>
        </p:txBody>
      </p:sp>
      <p:pic>
        <p:nvPicPr>
          <p:cNvPr id="9" name="Grafik 8">
            <a:extLst>
              <a:ext uri="{FF2B5EF4-FFF2-40B4-BE49-F238E27FC236}">
                <a16:creationId xmlns:a16="http://schemas.microsoft.com/office/drawing/2014/main" id="{ECFFEE4A-2307-4DB4-9647-F8B9986509BB}"/>
              </a:ext>
            </a:extLst>
          </p:cNvPr>
          <p:cNvPicPr>
            <a:picLocks noChangeAspect="1"/>
          </p:cNvPicPr>
          <p:nvPr/>
        </p:nvPicPr>
        <p:blipFill>
          <a:blip r:embed="rId3"/>
          <a:stretch>
            <a:fillRect/>
          </a:stretch>
        </p:blipFill>
        <p:spPr>
          <a:xfrm>
            <a:off x="949800" y="1783645"/>
            <a:ext cx="7241224" cy="462438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FD4623EE-C040-4EC5-B783-68B38B9F17D7}"/>
                  </a:ext>
                </a:extLst>
              </p14:cNvPr>
              <p14:cNvContentPartPr/>
              <p14:nvPr/>
            </p14:nvContentPartPr>
            <p14:xfrm>
              <a:off x="7880760" y="2280600"/>
              <a:ext cx="180360" cy="222840"/>
            </p14:xfrm>
          </p:contentPart>
        </mc:Choice>
        <mc:Fallback xmlns="">
          <p:pic>
            <p:nvPicPr>
              <p:cNvPr id="3" name="Freihand 2">
                <a:extLst>
                  <a:ext uri="{FF2B5EF4-FFF2-40B4-BE49-F238E27FC236}">
                    <a16:creationId xmlns:a16="http://schemas.microsoft.com/office/drawing/2014/main" id="{FD4623EE-C040-4EC5-B783-68B38B9F17D7}"/>
                  </a:ext>
                </a:extLst>
              </p:cNvPr>
              <p:cNvPicPr/>
              <p:nvPr/>
            </p:nvPicPr>
            <p:blipFill>
              <a:blip r:embed="rId5"/>
              <a:stretch>
                <a:fillRect/>
              </a:stretch>
            </p:blipFill>
            <p:spPr>
              <a:xfrm>
                <a:off x="7871400" y="2271240"/>
                <a:ext cx="199080" cy="241560"/>
              </a:xfrm>
              <a:prstGeom prst="rect">
                <a:avLst/>
              </a:prstGeom>
            </p:spPr>
          </p:pic>
        </mc:Fallback>
      </mc:AlternateContent>
    </p:spTree>
    <p:extLst>
      <p:ext uri="{BB962C8B-B14F-4D97-AF65-F5344CB8AC3E}">
        <p14:creationId xmlns:p14="http://schemas.microsoft.com/office/powerpoint/2010/main" val="1365926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Crude</a:t>
            </a:r>
            <a:r>
              <a:rPr lang="de-DE" dirty="0"/>
              <a:t> </a:t>
            </a:r>
            <a:r>
              <a:rPr lang="de-DE" dirty="0" err="1"/>
              <a:t>oil</a:t>
            </a:r>
            <a:r>
              <a:rPr lang="de-DE" dirty="0"/>
              <a:t> </a:t>
            </a:r>
            <a:r>
              <a:rPr lang="de-DE" dirty="0" err="1"/>
              <a:t>is</a:t>
            </a:r>
            <a:r>
              <a:rPr lang="de-DE" dirty="0"/>
              <a:t> a </a:t>
            </a:r>
            <a:r>
              <a:rPr lang="de-DE" dirty="0" err="1"/>
              <a:t>heterogeneous</a:t>
            </a:r>
            <a:r>
              <a:rPr lang="de-DE" dirty="0"/>
              <a:t> </a:t>
            </a:r>
            <a:r>
              <a:rPr lang="de-DE" dirty="0" err="1"/>
              <a:t>commodity</a:t>
            </a:r>
            <a:r>
              <a:rPr lang="de-DE" dirty="0"/>
              <a:t>.</a:t>
            </a:r>
          </a:p>
          <a:p>
            <a:pPr marL="0" indent="0"/>
            <a:endParaRPr lang="de-DE" dirty="0"/>
          </a:p>
          <a:p>
            <a:pPr marL="285750" indent="-285750">
              <a:buFont typeface="Arial" panose="020B0604020202020204" pitchFamily="34" charset="0"/>
              <a:buChar char="•"/>
            </a:pPr>
            <a:r>
              <a:rPr lang="de-DE" dirty="0" err="1"/>
              <a:t>density</a:t>
            </a:r>
            <a:r>
              <a:rPr lang="de-DE" dirty="0"/>
              <a:t> / </a:t>
            </a:r>
            <a:r>
              <a:rPr lang="de-DE" dirty="0" err="1"/>
              <a:t>viscosity</a:t>
            </a:r>
            <a:r>
              <a:rPr lang="de-DE" dirty="0"/>
              <a:t>:</a:t>
            </a:r>
          </a:p>
          <a:p>
            <a:pPr marL="285750" indent="-285750">
              <a:buFont typeface="Symbol" panose="05050102010706020507" pitchFamily="18" charset="2"/>
              <a:buChar char="-"/>
            </a:pPr>
            <a:r>
              <a:rPr lang="de-DE" dirty="0"/>
              <a:t>light </a:t>
            </a:r>
            <a:r>
              <a:rPr lang="de-DE" dirty="0" err="1"/>
              <a:t>oil</a:t>
            </a:r>
            <a:r>
              <a:rPr lang="de-DE" dirty="0"/>
              <a:t> </a:t>
            </a:r>
            <a:r>
              <a:rPr lang="de-DE" dirty="0" err="1"/>
              <a:t>has</a:t>
            </a:r>
            <a:r>
              <a:rPr lang="de-DE" dirty="0"/>
              <a:t> </a:t>
            </a:r>
            <a:r>
              <a:rPr lang="de-DE" dirty="0" err="1"/>
              <a:t>low</a:t>
            </a:r>
            <a:r>
              <a:rPr lang="de-DE" dirty="0"/>
              <a:t> </a:t>
            </a:r>
            <a:r>
              <a:rPr lang="de-DE" dirty="0" err="1"/>
              <a:t>density</a:t>
            </a:r>
            <a:endParaRPr lang="de-DE" dirty="0"/>
          </a:p>
          <a:p>
            <a:pPr marL="285750" indent="-285750">
              <a:buFont typeface="Symbol" panose="05050102010706020507" pitchFamily="18" charset="2"/>
              <a:buChar char="-"/>
            </a:pPr>
            <a:r>
              <a:rPr lang="de-DE" dirty="0"/>
              <a:t>heavy </a:t>
            </a:r>
            <a:r>
              <a:rPr lang="de-DE" dirty="0" err="1"/>
              <a:t>oil</a:t>
            </a:r>
            <a:r>
              <a:rPr lang="de-DE" dirty="0"/>
              <a:t> </a:t>
            </a:r>
            <a:r>
              <a:rPr lang="de-DE" dirty="0" err="1"/>
              <a:t>has</a:t>
            </a:r>
            <a:r>
              <a:rPr lang="de-DE" dirty="0"/>
              <a:t> high </a:t>
            </a:r>
            <a:r>
              <a:rPr lang="de-DE" dirty="0" err="1"/>
              <a:t>density</a:t>
            </a:r>
            <a:r>
              <a:rPr lang="de-DE" dirty="0"/>
              <a:t> (large </a:t>
            </a:r>
            <a:r>
              <a:rPr lang="de-DE" dirty="0" err="1"/>
              <a:t>portion</a:t>
            </a:r>
            <a:r>
              <a:rPr lang="de-DE" dirty="0"/>
              <a:t> </a:t>
            </a:r>
            <a:r>
              <a:rPr lang="de-DE" dirty="0" err="1"/>
              <a:t>of</a:t>
            </a:r>
            <a:r>
              <a:rPr lang="de-DE" dirty="0"/>
              <a:t> </a:t>
            </a:r>
            <a:r>
              <a:rPr lang="de-DE" dirty="0" err="1"/>
              <a:t>low-value</a:t>
            </a:r>
            <a:r>
              <a:rPr lang="de-DE" dirty="0"/>
              <a:t> </a:t>
            </a:r>
            <a:r>
              <a:rPr lang="de-DE" dirty="0" err="1"/>
              <a:t>products</a:t>
            </a:r>
            <a:r>
              <a:rPr lang="de-DE" dirty="0"/>
              <a:t> </a:t>
            </a:r>
            <a:r>
              <a:rPr lang="de-DE" dirty="0" err="1"/>
              <a:t>to</a:t>
            </a:r>
            <a:r>
              <a:rPr lang="de-DE" dirty="0"/>
              <a:t> </a:t>
            </a:r>
            <a:r>
              <a:rPr lang="de-DE" dirty="0" err="1"/>
              <a:t>be</a:t>
            </a:r>
            <a:r>
              <a:rPr lang="de-DE" dirty="0"/>
              <a:t> </a:t>
            </a:r>
            <a:r>
              <a:rPr lang="de-DE" dirty="0" err="1"/>
              <a:t>removed</a:t>
            </a:r>
            <a:r>
              <a:rPr lang="de-DE" dirty="0"/>
              <a:t> </a:t>
            </a:r>
            <a:r>
              <a:rPr lang="de-DE" dirty="0" err="1"/>
              <a:t>through</a:t>
            </a:r>
            <a:r>
              <a:rPr lang="de-DE" dirty="0"/>
              <a:t> </a:t>
            </a:r>
            <a:r>
              <a:rPr lang="de-DE" dirty="0" err="1"/>
              <a:t>processing</a:t>
            </a:r>
            <a:r>
              <a:rPr lang="de-DE" dirty="0"/>
              <a:t>)</a:t>
            </a:r>
          </a:p>
          <a:p>
            <a:pPr marL="0" indent="0"/>
            <a:endParaRPr lang="de-DE" dirty="0"/>
          </a:p>
          <a:p>
            <a:pPr marL="285750" indent="-285750">
              <a:buFont typeface="Arial" panose="020B0604020202020204" pitchFamily="34" charset="0"/>
              <a:buChar char="•"/>
            </a:pPr>
            <a:r>
              <a:rPr lang="de-DE" dirty="0" err="1"/>
              <a:t>sulfur</a:t>
            </a:r>
            <a:r>
              <a:rPr lang="de-DE" dirty="0"/>
              <a:t> </a:t>
            </a:r>
            <a:r>
              <a:rPr lang="de-DE" dirty="0" err="1"/>
              <a:t>content</a:t>
            </a:r>
            <a:r>
              <a:rPr lang="de-DE" dirty="0"/>
              <a:t>:</a:t>
            </a:r>
          </a:p>
          <a:p>
            <a:pPr marL="285750" indent="-285750">
              <a:buFont typeface="Symbol" panose="05050102010706020507" pitchFamily="18" charset="2"/>
              <a:buChar char="-"/>
            </a:pPr>
            <a:r>
              <a:rPr lang="de-DE" dirty="0" err="1"/>
              <a:t>sweet</a:t>
            </a:r>
            <a:r>
              <a:rPr lang="de-DE" dirty="0"/>
              <a:t> </a:t>
            </a:r>
            <a:r>
              <a:rPr lang="de-DE" dirty="0" err="1"/>
              <a:t>oil</a:t>
            </a:r>
            <a:r>
              <a:rPr lang="de-DE" dirty="0"/>
              <a:t> </a:t>
            </a:r>
            <a:r>
              <a:rPr lang="de-DE" dirty="0" err="1"/>
              <a:t>has</a:t>
            </a:r>
            <a:r>
              <a:rPr lang="de-DE" dirty="0"/>
              <a:t> </a:t>
            </a:r>
            <a:r>
              <a:rPr lang="de-DE" dirty="0" err="1"/>
              <a:t>low</a:t>
            </a:r>
            <a:r>
              <a:rPr lang="de-DE" dirty="0"/>
              <a:t> </a:t>
            </a:r>
            <a:r>
              <a:rPr lang="de-DE" dirty="0" err="1"/>
              <a:t>sulfur</a:t>
            </a:r>
            <a:r>
              <a:rPr lang="de-DE" dirty="0"/>
              <a:t> </a:t>
            </a:r>
            <a:r>
              <a:rPr lang="de-DE" dirty="0" err="1"/>
              <a:t>content</a:t>
            </a:r>
            <a:endParaRPr lang="de-DE" dirty="0"/>
          </a:p>
          <a:p>
            <a:pPr marL="285750" indent="-285750">
              <a:buFont typeface="Symbol" panose="05050102010706020507" pitchFamily="18" charset="2"/>
              <a:buChar char="-"/>
            </a:pPr>
            <a:r>
              <a:rPr lang="de-DE" dirty="0" err="1"/>
              <a:t>sour</a:t>
            </a:r>
            <a:r>
              <a:rPr lang="de-DE" dirty="0"/>
              <a:t> </a:t>
            </a:r>
            <a:r>
              <a:rPr lang="de-DE" dirty="0" err="1"/>
              <a:t>oil</a:t>
            </a:r>
            <a:r>
              <a:rPr lang="de-DE" dirty="0"/>
              <a:t> </a:t>
            </a:r>
            <a:r>
              <a:rPr lang="de-DE" dirty="0" err="1"/>
              <a:t>has</a:t>
            </a:r>
            <a:r>
              <a:rPr lang="de-DE" dirty="0"/>
              <a:t> high </a:t>
            </a:r>
            <a:r>
              <a:rPr lang="de-DE" dirty="0" err="1"/>
              <a:t>sulfur</a:t>
            </a:r>
            <a:r>
              <a:rPr lang="de-DE" dirty="0"/>
              <a:t> </a:t>
            </a:r>
            <a:r>
              <a:rPr lang="de-DE" dirty="0" err="1"/>
              <a:t>content</a:t>
            </a:r>
            <a:r>
              <a:rPr lang="de-DE" dirty="0"/>
              <a:t> (&gt;0,5%)</a:t>
            </a:r>
          </a:p>
          <a:p>
            <a:pPr marL="441325" lvl="1" indent="0">
              <a:buNone/>
            </a:pPr>
            <a:r>
              <a:rPr lang="de-DE" dirty="0"/>
              <a:t>(Price </a:t>
            </a:r>
            <a:r>
              <a:rPr lang="de-DE" dirty="0" err="1"/>
              <a:t>spread</a:t>
            </a:r>
            <a:r>
              <a:rPr lang="de-DE" dirty="0"/>
              <a:t> on different </a:t>
            </a:r>
            <a:r>
              <a:rPr lang="de-DE" dirty="0" err="1"/>
              <a:t>markets</a:t>
            </a:r>
            <a:r>
              <a:rPr lang="de-DE" dirty="0"/>
              <a:t> </a:t>
            </a:r>
            <a:r>
              <a:rPr lang="de-DE" dirty="0" err="1"/>
              <a:t>depend</a:t>
            </a:r>
            <a:r>
              <a:rPr lang="de-DE" dirty="0"/>
              <a:t> on </a:t>
            </a:r>
            <a:r>
              <a:rPr lang="de-DE" dirty="0" err="1"/>
              <a:t>local</a:t>
            </a:r>
            <a:r>
              <a:rPr lang="de-DE" dirty="0"/>
              <a:t> environmental </a:t>
            </a:r>
            <a:r>
              <a:rPr lang="de-DE" dirty="0" err="1"/>
              <a:t>regulations</a:t>
            </a:r>
            <a:r>
              <a:rPr lang="de-DE" dirty="0"/>
              <a:t>.</a:t>
            </a:r>
          </a:p>
          <a:p>
            <a:pPr marL="441325" lvl="1" indent="0">
              <a:buNone/>
            </a:pPr>
            <a:r>
              <a:rPr lang="de-DE" dirty="0"/>
              <a:t>IMO </a:t>
            </a:r>
            <a:r>
              <a:rPr lang="de-DE" dirty="0" err="1"/>
              <a:t>limits</a:t>
            </a:r>
            <a:r>
              <a:rPr lang="de-DE" dirty="0"/>
              <a:t> </a:t>
            </a:r>
            <a:r>
              <a:rPr lang="de-DE" dirty="0" err="1"/>
              <a:t>sulfur</a:t>
            </a:r>
            <a:r>
              <a:rPr lang="de-DE" dirty="0"/>
              <a:t> </a:t>
            </a:r>
            <a:r>
              <a:rPr lang="de-DE" dirty="0" err="1"/>
              <a:t>content</a:t>
            </a:r>
            <a:r>
              <a:rPr lang="de-DE" dirty="0"/>
              <a:t> in marine </a:t>
            </a:r>
            <a:r>
              <a:rPr lang="de-DE" dirty="0" err="1"/>
              <a:t>fuels</a:t>
            </a:r>
            <a:r>
              <a:rPr lang="de-DE" dirty="0"/>
              <a:t> </a:t>
            </a:r>
            <a:r>
              <a:rPr lang="de-DE" dirty="0" err="1"/>
              <a:t>to</a:t>
            </a:r>
            <a:r>
              <a:rPr lang="de-DE" dirty="0"/>
              <a:t> max. 0,5% </a:t>
            </a:r>
            <a:r>
              <a:rPr lang="de-DE" dirty="0" err="1"/>
              <a:t>since</a:t>
            </a:r>
            <a:r>
              <a:rPr lang="de-DE" dirty="0"/>
              <a:t> 2020.)</a:t>
            </a:r>
          </a:p>
          <a:p>
            <a:pPr marL="0" indent="0"/>
            <a:endParaRPr lang="de-DE"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Crude Oil Specifications</a:t>
            </a:r>
          </a:p>
        </p:txBody>
      </p:sp>
    </p:spTree>
    <p:extLst>
      <p:ext uri="{BB962C8B-B14F-4D97-AF65-F5344CB8AC3E}">
        <p14:creationId xmlns:p14="http://schemas.microsoft.com/office/powerpoint/2010/main" val="4222042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9B036253-0AFD-4F97-BABB-B37077F26B92}"/>
              </a:ext>
            </a:extLst>
          </p:cNvPr>
          <p:cNvPicPr>
            <a:picLocks noGrp="1" noChangeAspect="1"/>
          </p:cNvPicPr>
          <p:nvPr>
            <p:ph idx="1"/>
          </p:nvPr>
        </p:nvPicPr>
        <p:blipFill>
          <a:blip r:embed="rId3"/>
          <a:stretch>
            <a:fillRect/>
          </a:stretch>
        </p:blipFill>
        <p:spPr>
          <a:xfrm>
            <a:off x="1056167" y="2028863"/>
            <a:ext cx="6769100" cy="2941963"/>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Properties of Crude Oil Varieties</a:t>
            </a:r>
            <a:endParaRPr lang="en-US" sz="1400" dirty="0"/>
          </a:p>
        </p:txBody>
      </p:sp>
      <p:sp>
        <p:nvSpPr>
          <p:cNvPr id="4" name="Textfeld 3">
            <a:extLst>
              <a:ext uri="{FF2B5EF4-FFF2-40B4-BE49-F238E27FC236}">
                <a16:creationId xmlns:a16="http://schemas.microsoft.com/office/drawing/2014/main" id="{849E62F5-159C-4EC8-9EEA-BCA7612FFE40}"/>
              </a:ext>
            </a:extLst>
          </p:cNvPr>
          <p:cNvSpPr txBox="1"/>
          <p:nvPr/>
        </p:nvSpPr>
        <p:spPr>
          <a:xfrm>
            <a:off x="4932040" y="5068069"/>
            <a:ext cx="3168352" cy="276999"/>
          </a:xfrm>
          <a:prstGeom prst="rect">
            <a:avLst/>
          </a:prstGeom>
          <a:noFill/>
        </p:spPr>
        <p:txBody>
          <a:bodyPr wrap="square" rtlCol="0">
            <a:spAutoFit/>
          </a:bodyPr>
          <a:lstStyle/>
          <a:p>
            <a:pPr algn="l"/>
            <a:r>
              <a:rPr lang="en-GB" dirty="0"/>
              <a:t>Source: American Petroleum Institute API</a:t>
            </a:r>
            <a:endParaRPr lang="de-DE" dirty="0"/>
          </a:p>
        </p:txBody>
      </p:sp>
      <p:pic>
        <p:nvPicPr>
          <p:cNvPr id="9" name="Grafik 8" descr="Ein Bild, das Text enthält.&#10;&#10;Automatisch generierte Beschreibung">
            <a:extLst>
              <a:ext uri="{FF2B5EF4-FFF2-40B4-BE49-F238E27FC236}">
                <a16:creationId xmlns:a16="http://schemas.microsoft.com/office/drawing/2014/main" id="{E7844BDD-172F-4230-97CE-28F2FAAA3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5369107"/>
            <a:ext cx="4114800" cy="790575"/>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41FC9FEA-4E86-427F-8CE1-B4D199E3B0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5353050"/>
            <a:ext cx="2819400" cy="1504950"/>
          </a:xfrm>
          <a:prstGeom prst="rect">
            <a:avLst/>
          </a:prstGeom>
        </p:spPr>
      </p:pic>
    </p:spTree>
    <p:extLst>
      <p:ext uri="{BB962C8B-B14F-4D97-AF65-F5344CB8AC3E}">
        <p14:creationId xmlns:p14="http://schemas.microsoft.com/office/powerpoint/2010/main" val="4134928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Petroleum Products</a:t>
            </a:r>
          </a:p>
        </p:txBody>
      </p:sp>
      <p:pic>
        <p:nvPicPr>
          <p:cNvPr id="9" name="Inhaltsplatzhalter 8">
            <a:extLst>
              <a:ext uri="{FF2B5EF4-FFF2-40B4-BE49-F238E27FC236}">
                <a16:creationId xmlns:a16="http://schemas.microsoft.com/office/drawing/2014/main" id="{8531FC38-B95F-4371-8C8F-6C03456D57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4393" y="1702328"/>
            <a:ext cx="4647100" cy="5119687"/>
          </a:xfrm>
        </p:spPr>
      </p:pic>
      <p:sp>
        <p:nvSpPr>
          <p:cNvPr id="10" name="Textfeld 9">
            <a:extLst>
              <a:ext uri="{FF2B5EF4-FFF2-40B4-BE49-F238E27FC236}">
                <a16:creationId xmlns:a16="http://schemas.microsoft.com/office/drawing/2014/main" id="{B75F63E5-2BC5-4759-A6FB-16D82E93CF8E}"/>
              </a:ext>
            </a:extLst>
          </p:cNvPr>
          <p:cNvSpPr txBox="1"/>
          <p:nvPr/>
        </p:nvSpPr>
        <p:spPr>
          <a:xfrm>
            <a:off x="5796136" y="6021288"/>
            <a:ext cx="2952328" cy="646331"/>
          </a:xfrm>
          <a:prstGeom prst="rect">
            <a:avLst/>
          </a:prstGeom>
          <a:noFill/>
        </p:spPr>
        <p:txBody>
          <a:bodyPr wrap="square" rtlCol="0">
            <a:spAutoFit/>
          </a:bodyPr>
          <a:lstStyle/>
          <a:p>
            <a:pPr algn="l"/>
            <a:r>
              <a:rPr lang="de-DE" dirty="0"/>
              <a:t>Source: U.S. Energy Information Administration, Petroleum Supply Monthly, April 2019, </a:t>
            </a:r>
            <a:r>
              <a:rPr lang="de-DE" dirty="0" err="1"/>
              <a:t>preliminary</a:t>
            </a:r>
            <a:r>
              <a:rPr lang="de-DE" dirty="0"/>
              <a:t> </a:t>
            </a:r>
            <a:r>
              <a:rPr lang="de-DE" dirty="0" err="1"/>
              <a:t>data</a:t>
            </a:r>
            <a:endParaRPr lang="de-DE" dirty="0"/>
          </a:p>
        </p:txBody>
      </p:sp>
      <p:sp>
        <p:nvSpPr>
          <p:cNvPr id="11" name="Textfeld 10">
            <a:extLst>
              <a:ext uri="{FF2B5EF4-FFF2-40B4-BE49-F238E27FC236}">
                <a16:creationId xmlns:a16="http://schemas.microsoft.com/office/drawing/2014/main" id="{AE9A2CC8-F3F6-4463-84C9-23F8A4EEFAA0}"/>
              </a:ext>
            </a:extLst>
          </p:cNvPr>
          <p:cNvSpPr txBox="1"/>
          <p:nvPr/>
        </p:nvSpPr>
        <p:spPr>
          <a:xfrm>
            <a:off x="5796136" y="4427190"/>
            <a:ext cx="2804939" cy="1384995"/>
          </a:xfrm>
          <a:prstGeom prst="rect">
            <a:avLst/>
          </a:prstGeom>
          <a:noFill/>
        </p:spPr>
        <p:txBody>
          <a:bodyPr wrap="square" rtlCol="0">
            <a:spAutoFit/>
          </a:bodyPr>
          <a:lstStyle/>
          <a:p>
            <a:pPr algn="l"/>
            <a:r>
              <a:rPr lang="de-DE" dirty="0"/>
              <a:t>Note: A 42-gallon (U.S.</a:t>
            </a:r>
            <a:r>
              <a:rPr lang="de-DE" dirty="0">
                <a:sym typeface="Wingdings" panose="05000000000000000000" pitchFamily="2" charset="2"/>
              </a:rPr>
              <a:t>) </a:t>
            </a:r>
            <a:r>
              <a:rPr lang="de-DE" dirty="0" err="1">
                <a:sym typeface="Wingdings" panose="05000000000000000000" pitchFamily="2" charset="2"/>
              </a:rPr>
              <a:t>barrel</a:t>
            </a:r>
            <a:r>
              <a:rPr lang="de-DE" dirty="0">
                <a:sym typeface="Wingdings" panose="05000000000000000000" pitchFamily="2" charset="2"/>
              </a:rPr>
              <a:t> </a:t>
            </a:r>
            <a:r>
              <a:rPr lang="de-DE" dirty="0" err="1">
                <a:sym typeface="Wingdings" panose="05000000000000000000" pitchFamily="2" charset="2"/>
              </a:rPr>
              <a:t>crude</a:t>
            </a:r>
            <a:r>
              <a:rPr lang="de-DE" dirty="0">
                <a:sym typeface="Wingdings" panose="05000000000000000000" pitchFamily="2" charset="2"/>
              </a:rPr>
              <a:t> </a:t>
            </a:r>
            <a:r>
              <a:rPr lang="de-DE" dirty="0" err="1">
                <a:sym typeface="Wingdings" panose="05000000000000000000" pitchFamily="2" charset="2"/>
              </a:rPr>
              <a:t>oil</a:t>
            </a:r>
            <a:r>
              <a:rPr lang="de-DE" dirty="0">
                <a:sym typeface="Wingdings" panose="05000000000000000000" pitchFamily="2" charset="2"/>
              </a:rPr>
              <a:t> </a:t>
            </a:r>
            <a:r>
              <a:rPr lang="de-DE" dirty="0" err="1">
                <a:sym typeface="Wingdings" panose="05000000000000000000" pitchFamily="2" charset="2"/>
              </a:rPr>
              <a:t>yields</a:t>
            </a:r>
            <a:r>
              <a:rPr lang="de-DE" dirty="0">
                <a:sym typeface="Wingdings" panose="05000000000000000000" pitchFamily="2" charset="2"/>
              </a:rPr>
              <a:t> </a:t>
            </a:r>
            <a:r>
              <a:rPr lang="de-DE" dirty="0" err="1">
                <a:sym typeface="Wingdings" panose="05000000000000000000" pitchFamily="2" charset="2"/>
              </a:rPr>
              <a:t>about</a:t>
            </a:r>
            <a:r>
              <a:rPr lang="de-DE" dirty="0">
                <a:sym typeface="Wingdings" panose="05000000000000000000" pitchFamily="2" charset="2"/>
              </a:rPr>
              <a:t> 45 </a:t>
            </a:r>
            <a:r>
              <a:rPr lang="de-DE" dirty="0" err="1">
                <a:sym typeface="Wingdings" panose="05000000000000000000" pitchFamily="2" charset="2"/>
              </a:rPr>
              <a:t>gallons</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petroleum</a:t>
            </a:r>
            <a:r>
              <a:rPr lang="de-DE" dirty="0">
                <a:sym typeface="Wingdings" panose="05000000000000000000" pitchFamily="2" charset="2"/>
              </a:rPr>
              <a:t> </a:t>
            </a:r>
            <a:r>
              <a:rPr lang="de-DE" dirty="0" err="1">
                <a:sym typeface="Wingdings" panose="05000000000000000000" pitchFamily="2" charset="2"/>
              </a:rPr>
              <a:t>products</a:t>
            </a:r>
            <a:r>
              <a:rPr lang="de-DE" dirty="0">
                <a:sym typeface="Wingdings" panose="05000000000000000000" pitchFamily="2" charset="2"/>
              </a:rPr>
              <a:t> </a:t>
            </a:r>
            <a:r>
              <a:rPr lang="de-DE" dirty="0" err="1">
                <a:sym typeface="Wingdings" panose="05000000000000000000" pitchFamily="2" charset="2"/>
              </a:rPr>
              <a:t>because</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refinery</a:t>
            </a:r>
            <a:r>
              <a:rPr lang="de-DE" dirty="0">
                <a:sym typeface="Wingdings" panose="05000000000000000000" pitchFamily="2" charset="2"/>
              </a:rPr>
              <a:t> </a:t>
            </a:r>
            <a:r>
              <a:rPr lang="de-DE" dirty="0" err="1">
                <a:sym typeface="Wingdings" panose="05000000000000000000" pitchFamily="2" charset="2"/>
              </a:rPr>
              <a:t>precessing</a:t>
            </a:r>
            <a:r>
              <a:rPr lang="de-DE" dirty="0">
                <a:sym typeface="Wingdings" panose="05000000000000000000" pitchFamily="2" charset="2"/>
              </a:rPr>
              <a:t> </a:t>
            </a:r>
            <a:r>
              <a:rPr lang="de-DE" dirty="0" err="1">
                <a:sym typeface="Wingdings" panose="05000000000000000000" pitchFamily="2" charset="2"/>
              </a:rPr>
              <a:t>gain</a:t>
            </a:r>
            <a:r>
              <a:rPr lang="de-DE" dirty="0">
                <a:sym typeface="Wingdings" panose="05000000000000000000" pitchFamily="2" charset="2"/>
              </a:rPr>
              <a:t>. The </a:t>
            </a:r>
            <a:r>
              <a:rPr lang="de-DE" dirty="0" err="1">
                <a:sym typeface="Wingdings" panose="05000000000000000000" pitchFamily="2" charset="2"/>
              </a:rPr>
              <a:t>sum</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product</a:t>
            </a:r>
            <a:r>
              <a:rPr lang="de-DE" dirty="0">
                <a:sym typeface="Wingdings" panose="05000000000000000000" pitchFamily="2" charset="2"/>
              </a:rPr>
              <a:t> </a:t>
            </a:r>
            <a:r>
              <a:rPr lang="de-DE" dirty="0" err="1">
                <a:sym typeface="Wingdings" panose="05000000000000000000" pitchFamily="2" charset="2"/>
              </a:rPr>
              <a:t>amounts</a:t>
            </a:r>
            <a:r>
              <a:rPr lang="de-DE" dirty="0">
                <a:sym typeface="Wingdings" panose="05000000000000000000" pitchFamily="2" charset="2"/>
              </a:rPr>
              <a:t> in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image</a:t>
            </a:r>
            <a:r>
              <a:rPr lang="de-DE" dirty="0">
                <a:sym typeface="Wingdings" panose="05000000000000000000" pitchFamily="2" charset="2"/>
              </a:rPr>
              <a:t> </a:t>
            </a:r>
            <a:r>
              <a:rPr lang="de-DE" dirty="0" err="1">
                <a:sym typeface="Wingdings" panose="05000000000000000000" pitchFamily="2" charset="2"/>
              </a:rPr>
              <a:t>may</a:t>
            </a:r>
            <a:r>
              <a:rPr lang="de-DE" dirty="0">
                <a:sym typeface="Wingdings" panose="05000000000000000000" pitchFamily="2" charset="2"/>
              </a:rPr>
              <a:t> not </a:t>
            </a:r>
            <a:r>
              <a:rPr lang="de-DE" dirty="0" err="1">
                <a:sym typeface="Wingdings" panose="05000000000000000000" pitchFamily="2" charset="2"/>
              </a:rPr>
              <a:t>equal</a:t>
            </a:r>
            <a:r>
              <a:rPr lang="de-DE" dirty="0">
                <a:sym typeface="Wingdings" panose="05000000000000000000" pitchFamily="2" charset="2"/>
              </a:rPr>
              <a:t> 45 </a:t>
            </a:r>
            <a:r>
              <a:rPr lang="de-DE" dirty="0" err="1">
                <a:sym typeface="Wingdings" panose="05000000000000000000" pitchFamily="2" charset="2"/>
              </a:rPr>
              <a:t>because</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independent</a:t>
            </a:r>
            <a:r>
              <a:rPr lang="de-DE" dirty="0">
                <a:sym typeface="Wingdings" panose="05000000000000000000" pitchFamily="2" charset="2"/>
              </a:rPr>
              <a:t> </a:t>
            </a:r>
            <a:r>
              <a:rPr lang="de-DE" dirty="0" err="1">
                <a:sym typeface="Wingdings" panose="05000000000000000000" pitchFamily="2" charset="2"/>
              </a:rPr>
              <a:t>rounding</a:t>
            </a:r>
            <a:r>
              <a:rPr lang="de-DE" dirty="0">
                <a:sym typeface="Wingdings" panose="05000000000000000000" pitchFamily="2" charset="2"/>
              </a:rPr>
              <a:t>.</a:t>
            </a:r>
            <a:endParaRPr lang="de-DE" dirty="0"/>
          </a:p>
        </p:txBody>
      </p:sp>
      <p:sp>
        <p:nvSpPr>
          <p:cNvPr id="12" name="Textfeld 11">
            <a:extLst>
              <a:ext uri="{FF2B5EF4-FFF2-40B4-BE49-F238E27FC236}">
                <a16:creationId xmlns:a16="http://schemas.microsoft.com/office/drawing/2014/main" id="{C8B3CF59-BA8E-43B3-B331-618E7879FE18}"/>
              </a:ext>
            </a:extLst>
          </p:cNvPr>
          <p:cNvSpPr txBox="1"/>
          <p:nvPr/>
        </p:nvSpPr>
        <p:spPr>
          <a:xfrm>
            <a:off x="5809870" y="1824038"/>
            <a:ext cx="3077050" cy="923330"/>
          </a:xfrm>
          <a:prstGeom prst="rect">
            <a:avLst/>
          </a:prstGeom>
          <a:noFill/>
        </p:spPr>
        <p:txBody>
          <a:bodyPr wrap="square" rtlCol="0">
            <a:spAutoFit/>
          </a:bodyPr>
          <a:lstStyle/>
          <a:p>
            <a:pPr algn="l"/>
            <a:r>
              <a:rPr lang="de-DE" sz="1800" b="1" dirty="0" err="1"/>
              <a:t>Refining</a:t>
            </a:r>
            <a:r>
              <a:rPr lang="de-DE" sz="1800" dirty="0"/>
              <a:t>: </a:t>
            </a:r>
            <a:r>
              <a:rPr lang="de-DE" sz="1800" dirty="0" err="1"/>
              <a:t>crude</a:t>
            </a:r>
            <a:r>
              <a:rPr lang="de-DE" sz="1800" dirty="0"/>
              <a:t> </a:t>
            </a:r>
            <a:r>
              <a:rPr lang="de-DE" sz="1800" dirty="0" err="1"/>
              <a:t>oil</a:t>
            </a:r>
            <a:r>
              <a:rPr lang="de-DE" sz="1800" dirty="0"/>
              <a:t> </a:t>
            </a:r>
            <a:r>
              <a:rPr lang="de-DE" sz="1800" dirty="0" err="1"/>
              <a:t>is</a:t>
            </a:r>
            <a:r>
              <a:rPr lang="de-DE" sz="1800" dirty="0"/>
              <a:t> </a:t>
            </a:r>
            <a:r>
              <a:rPr lang="de-DE" sz="1800" dirty="0" err="1"/>
              <a:t>separated</a:t>
            </a:r>
            <a:r>
              <a:rPr lang="de-DE" sz="1800" dirty="0"/>
              <a:t> </a:t>
            </a:r>
            <a:r>
              <a:rPr lang="de-DE" sz="1800" dirty="0" err="1"/>
              <a:t>into</a:t>
            </a:r>
            <a:r>
              <a:rPr lang="de-DE" sz="1800" dirty="0"/>
              <a:t> </a:t>
            </a:r>
            <a:r>
              <a:rPr lang="de-DE" sz="1800" dirty="0" err="1"/>
              <a:t>oil</a:t>
            </a:r>
            <a:r>
              <a:rPr lang="de-DE" sz="1800" dirty="0"/>
              <a:t> </a:t>
            </a:r>
            <a:r>
              <a:rPr lang="de-DE" sz="1800" dirty="0" err="1"/>
              <a:t>products</a:t>
            </a:r>
            <a:r>
              <a:rPr lang="de-DE" sz="1800" dirty="0"/>
              <a:t> </a:t>
            </a:r>
            <a:r>
              <a:rPr lang="de-DE" sz="1800" dirty="0" err="1"/>
              <a:t>through</a:t>
            </a:r>
            <a:r>
              <a:rPr lang="de-DE" sz="1800" dirty="0"/>
              <a:t> </a:t>
            </a:r>
            <a:r>
              <a:rPr lang="de-DE" sz="1800" dirty="0" err="1"/>
              <a:t>distillation</a:t>
            </a:r>
            <a:r>
              <a:rPr lang="de-DE" sz="1800" dirty="0"/>
              <a:t>.</a:t>
            </a:r>
          </a:p>
        </p:txBody>
      </p:sp>
    </p:spTree>
    <p:extLst>
      <p:ext uri="{BB962C8B-B14F-4D97-AF65-F5344CB8AC3E}">
        <p14:creationId xmlns:p14="http://schemas.microsoft.com/office/powerpoint/2010/main" val="480365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Ein Bild, das Screenshot enthält.&#10;&#10;Automatisch generierte Beschreibung">
            <a:extLst>
              <a:ext uri="{FF2B5EF4-FFF2-40B4-BE49-F238E27FC236}">
                <a16:creationId xmlns:a16="http://schemas.microsoft.com/office/drawing/2014/main" id="{E534ABDA-7C56-423C-B2C1-CA14452AA3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242" y="1924050"/>
            <a:ext cx="6258642" cy="4067175"/>
          </a:xfr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Gasoline Price Structure</a:t>
            </a:r>
          </a:p>
        </p:txBody>
      </p:sp>
    </p:spTree>
    <p:extLst>
      <p:ext uri="{BB962C8B-B14F-4D97-AF65-F5344CB8AC3E}">
        <p14:creationId xmlns:p14="http://schemas.microsoft.com/office/powerpoint/2010/main" val="2497295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285750" indent="-285750">
              <a:buFont typeface="Arial" panose="020B0604020202020204" pitchFamily="34" charset="0"/>
              <a:buChar char="•"/>
            </a:pPr>
            <a:r>
              <a:rPr lang="de-DE" i="1" dirty="0"/>
              <a:t>Light </a:t>
            </a:r>
            <a:r>
              <a:rPr lang="de-DE" i="1" dirty="0" err="1"/>
              <a:t>distillates</a:t>
            </a:r>
            <a:r>
              <a:rPr lang="de-DE" dirty="0"/>
              <a:t>: </a:t>
            </a:r>
            <a:r>
              <a:rPr lang="de-DE" dirty="0" err="1"/>
              <a:t>liquefied</a:t>
            </a:r>
            <a:r>
              <a:rPr lang="de-DE" dirty="0"/>
              <a:t> </a:t>
            </a:r>
            <a:r>
              <a:rPr lang="de-DE" dirty="0" err="1"/>
              <a:t>petroleum</a:t>
            </a:r>
            <a:r>
              <a:rPr lang="de-DE" dirty="0"/>
              <a:t> </a:t>
            </a:r>
            <a:r>
              <a:rPr lang="de-DE" dirty="0" err="1"/>
              <a:t>gases</a:t>
            </a:r>
            <a:r>
              <a:rPr lang="de-DE" dirty="0"/>
              <a:t> (LPG), </a:t>
            </a:r>
            <a:r>
              <a:rPr lang="de-DE" dirty="0" err="1"/>
              <a:t>naphtha</a:t>
            </a:r>
            <a:r>
              <a:rPr lang="de-DE" dirty="0"/>
              <a:t>, </a:t>
            </a:r>
            <a:r>
              <a:rPr lang="de-DE" dirty="0" err="1"/>
              <a:t>gasoline</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i="1" dirty="0"/>
              <a:t>Middle </a:t>
            </a:r>
            <a:r>
              <a:rPr lang="de-DE" i="1" dirty="0" err="1"/>
              <a:t>distillates</a:t>
            </a:r>
            <a:r>
              <a:rPr lang="de-DE" dirty="0"/>
              <a:t>: </a:t>
            </a:r>
            <a:r>
              <a:rPr lang="de-DE" dirty="0" err="1"/>
              <a:t>kerosine</a:t>
            </a:r>
            <a:r>
              <a:rPr lang="de-DE" dirty="0"/>
              <a:t>, </a:t>
            </a:r>
            <a:r>
              <a:rPr lang="de-DE" dirty="0" err="1"/>
              <a:t>gaspol</a:t>
            </a:r>
            <a:r>
              <a:rPr lang="de-DE" dirty="0"/>
              <a:t> </a:t>
            </a:r>
            <a:r>
              <a:rPr lang="de-DE" dirty="0" err="1"/>
              <a:t>or</a:t>
            </a:r>
            <a:r>
              <a:rPr lang="de-DE" dirty="0"/>
              <a:t> </a:t>
            </a:r>
            <a:r>
              <a:rPr lang="de-DE" dirty="0" err="1"/>
              <a:t>heating</a:t>
            </a:r>
            <a:r>
              <a:rPr lang="de-DE" dirty="0"/>
              <a:t> </a:t>
            </a:r>
            <a:r>
              <a:rPr lang="de-DE" dirty="0" err="1"/>
              <a:t>oil</a:t>
            </a:r>
            <a:r>
              <a:rPr lang="de-DE" dirty="0"/>
              <a:t>, </a:t>
            </a:r>
            <a:r>
              <a:rPr lang="de-DE" dirty="0" err="1"/>
              <a:t>diesel</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i="1" dirty="0"/>
              <a:t>Fuel </a:t>
            </a:r>
            <a:r>
              <a:rPr lang="de-DE" i="1" dirty="0" err="1"/>
              <a:t>oil</a:t>
            </a:r>
            <a:endParaRPr lang="de-DE" i="1"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i="1" dirty="0" err="1"/>
              <a:t>Others</a:t>
            </a:r>
            <a:r>
              <a:rPr lang="de-DE" dirty="0"/>
              <a:t>: e.g. </a:t>
            </a:r>
            <a:r>
              <a:rPr lang="de-DE" dirty="0" err="1"/>
              <a:t>lubricating</a:t>
            </a:r>
            <a:r>
              <a:rPr lang="de-DE" dirty="0"/>
              <a:t> </a:t>
            </a:r>
            <a:r>
              <a:rPr lang="de-DE" dirty="0" err="1"/>
              <a:t>oils</a:t>
            </a:r>
            <a:r>
              <a:rPr lang="de-DE" dirty="0"/>
              <a:t>, </a:t>
            </a:r>
            <a:r>
              <a:rPr lang="de-DE" dirty="0" err="1"/>
              <a:t>paraffin</a:t>
            </a:r>
            <a:r>
              <a:rPr lang="de-DE" dirty="0"/>
              <a:t> </a:t>
            </a:r>
            <a:r>
              <a:rPr lang="de-DE" dirty="0" err="1"/>
              <a:t>wax</a:t>
            </a:r>
            <a:r>
              <a:rPr lang="de-DE" dirty="0"/>
              <a:t>, </a:t>
            </a:r>
            <a:r>
              <a:rPr lang="de-DE" dirty="0" err="1"/>
              <a:t>petroleum</a:t>
            </a:r>
            <a:r>
              <a:rPr lang="de-DE" dirty="0"/>
              <a:t> </a:t>
            </a:r>
            <a:r>
              <a:rPr lang="de-DE" dirty="0" err="1"/>
              <a:t>coke</a:t>
            </a:r>
            <a:r>
              <a:rPr lang="de-DE" dirty="0"/>
              <a:t>, </a:t>
            </a:r>
            <a:r>
              <a:rPr lang="de-DE" dirty="0" err="1"/>
              <a:t>bitumen</a:t>
            </a: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Crude Oil Product Types</a:t>
            </a:r>
          </a:p>
        </p:txBody>
      </p:sp>
    </p:spTree>
    <p:extLst>
      <p:ext uri="{BB962C8B-B14F-4D97-AF65-F5344CB8AC3E}">
        <p14:creationId xmlns:p14="http://schemas.microsoft.com/office/powerpoint/2010/main" val="3107080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Market</a:t>
            </a:r>
            <a:endParaRPr lang="en-US" sz="1400" dirty="0"/>
          </a:p>
        </p:txBody>
      </p:sp>
      <p:sp>
        <p:nvSpPr>
          <p:cNvPr id="8" name="Textfeld 7">
            <a:extLst>
              <a:ext uri="{FF2B5EF4-FFF2-40B4-BE49-F238E27FC236}">
                <a16:creationId xmlns:a16="http://schemas.microsoft.com/office/drawing/2014/main" id="{F10987E8-3E16-42BE-A346-558EEBB92C5C}"/>
              </a:ext>
            </a:extLst>
          </p:cNvPr>
          <p:cNvSpPr txBox="1"/>
          <p:nvPr/>
        </p:nvSpPr>
        <p:spPr>
          <a:xfrm>
            <a:off x="7164388" y="5596049"/>
            <a:ext cx="1728193" cy="276999"/>
          </a:xfrm>
          <a:prstGeom prst="rect">
            <a:avLst/>
          </a:prstGeom>
          <a:noFill/>
        </p:spPr>
        <p:txBody>
          <a:bodyPr wrap="square" rtlCol="0">
            <a:spAutoFit/>
          </a:bodyPr>
          <a:lstStyle/>
          <a:p>
            <a:pPr algn="l"/>
            <a:r>
              <a:rPr lang="en-GB" dirty="0"/>
              <a:t>Source: </a:t>
            </a:r>
            <a:r>
              <a:rPr lang="en-GB" dirty="0" err="1"/>
              <a:t>Carollo</a:t>
            </a:r>
            <a:r>
              <a:rPr lang="en-GB" dirty="0"/>
              <a:t> (2012)</a:t>
            </a:r>
            <a:endParaRPr lang="de-DE" dirty="0"/>
          </a:p>
        </p:txBody>
      </p:sp>
      <p:pic>
        <p:nvPicPr>
          <p:cNvPr id="9" name="Inhaltsplatzhalter 8">
            <a:extLst>
              <a:ext uri="{FF2B5EF4-FFF2-40B4-BE49-F238E27FC236}">
                <a16:creationId xmlns:a16="http://schemas.microsoft.com/office/drawing/2014/main" id="{A9C448A1-D6AA-4A1B-B01D-55CADEC5388A}"/>
              </a:ext>
            </a:extLst>
          </p:cNvPr>
          <p:cNvPicPr>
            <a:picLocks noGrp="1" noChangeAspect="1"/>
          </p:cNvPicPr>
          <p:nvPr>
            <p:ph idx="1"/>
          </p:nvPr>
        </p:nvPicPr>
        <p:blipFill>
          <a:blip r:embed="rId3"/>
          <a:stretch>
            <a:fillRect/>
          </a:stretch>
        </p:blipFill>
        <p:spPr>
          <a:xfrm>
            <a:off x="2195736" y="1957793"/>
            <a:ext cx="6234432" cy="3638256"/>
          </a:xfrm>
          <a:prstGeom prst="rect">
            <a:avLst/>
          </a:prstGeom>
        </p:spPr>
      </p:pic>
      <p:sp>
        <p:nvSpPr>
          <p:cNvPr id="10" name="Textfeld 9">
            <a:extLst>
              <a:ext uri="{FF2B5EF4-FFF2-40B4-BE49-F238E27FC236}">
                <a16:creationId xmlns:a16="http://schemas.microsoft.com/office/drawing/2014/main" id="{42EB3C45-BF79-43CA-9906-8AD49B099512}"/>
              </a:ext>
            </a:extLst>
          </p:cNvPr>
          <p:cNvSpPr txBox="1"/>
          <p:nvPr/>
        </p:nvSpPr>
        <p:spPr>
          <a:xfrm>
            <a:off x="539750" y="1994583"/>
            <a:ext cx="1872010" cy="2308324"/>
          </a:xfrm>
          <a:prstGeom prst="rect">
            <a:avLst/>
          </a:prstGeom>
          <a:noFill/>
        </p:spPr>
        <p:txBody>
          <a:bodyPr wrap="square" rtlCol="0">
            <a:spAutoFit/>
          </a:bodyPr>
          <a:lstStyle/>
          <a:p>
            <a:pPr algn="l"/>
            <a:r>
              <a:rPr lang="de-DE" sz="1800" dirty="0"/>
              <a:t>Market </a:t>
            </a:r>
            <a:r>
              <a:rPr lang="de-DE" sz="1800" dirty="0" err="1"/>
              <a:t>participants</a:t>
            </a:r>
            <a:r>
              <a:rPr lang="de-DE" sz="1800" dirty="0"/>
              <a:t>:</a:t>
            </a:r>
          </a:p>
          <a:p>
            <a:pPr algn="l"/>
            <a:endParaRPr lang="de-DE" sz="1800" dirty="0"/>
          </a:p>
          <a:p>
            <a:pPr marL="285750" indent="-285750" algn="l">
              <a:buFont typeface="Arial" panose="020B0604020202020204" pitchFamily="34" charset="0"/>
              <a:buChar char="•"/>
            </a:pPr>
            <a:r>
              <a:rPr lang="de-DE" sz="1800" dirty="0"/>
              <a:t>Producers</a:t>
            </a:r>
          </a:p>
          <a:p>
            <a:pPr marL="285750" indent="-285750" algn="l">
              <a:buFont typeface="Arial" panose="020B0604020202020204" pitchFamily="34" charset="0"/>
              <a:buChar char="•"/>
            </a:pPr>
            <a:r>
              <a:rPr lang="de-DE" sz="1800" dirty="0" err="1"/>
              <a:t>Refiners</a:t>
            </a:r>
            <a:endParaRPr lang="de-DE" sz="1800" dirty="0"/>
          </a:p>
          <a:p>
            <a:pPr marL="285750" indent="-285750" algn="l">
              <a:buFont typeface="Arial" panose="020B0604020202020204" pitchFamily="34" charset="0"/>
              <a:buChar char="•"/>
            </a:pPr>
            <a:r>
              <a:rPr lang="de-DE" sz="1800" dirty="0"/>
              <a:t>Marketers</a:t>
            </a:r>
          </a:p>
          <a:p>
            <a:pPr marL="285750" indent="-285750" algn="l">
              <a:buFont typeface="Arial" panose="020B0604020202020204" pitchFamily="34" charset="0"/>
              <a:buChar char="•"/>
            </a:pPr>
            <a:r>
              <a:rPr lang="de-DE" sz="1800" dirty="0" err="1"/>
              <a:t>Retailer</a:t>
            </a:r>
            <a:r>
              <a:rPr lang="de-DE" sz="1800" dirty="0"/>
              <a:t>*</a:t>
            </a:r>
          </a:p>
          <a:p>
            <a:pPr marL="285750" indent="-285750" algn="l">
              <a:buFont typeface="Arial" panose="020B0604020202020204" pitchFamily="34" charset="0"/>
              <a:buChar char="•"/>
            </a:pPr>
            <a:r>
              <a:rPr lang="de-DE" sz="1800" dirty="0" err="1"/>
              <a:t>Consumers</a:t>
            </a:r>
            <a:endParaRPr lang="de-DE" sz="1800" dirty="0"/>
          </a:p>
        </p:txBody>
      </p:sp>
      <p:sp>
        <p:nvSpPr>
          <p:cNvPr id="11" name="Textfeld 10">
            <a:extLst>
              <a:ext uri="{FF2B5EF4-FFF2-40B4-BE49-F238E27FC236}">
                <a16:creationId xmlns:a16="http://schemas.microsoft.com/office/drawing/2014/main" id="{99168387-962F-4FB1-9BCE-ACFEDA9B6124}"/>
              </a:ext>
            </a:extLst>
          </p:cNvPr>
          <p:cNvSpPr txBox="1"/>
          <p:nvPr/>
        </p:nvSpPr>
        <p:spPr>
          <a:xfrm>
            <a:off x="5697667" y="5476842"/>
            <a:ext cx="1697927" cy="1200329"/>
          </a:xfrm>
          <a:prstGeom prst="rect">
            <a:avLst/>
          </a:prstGeom>
          <a:noFill/>
        </p:spPr>
        <p:txBody>
          <a:bodyPr wrap="square" rtlCol="0">
            <a:spAutoFit/>
          </a:bodyPr>
          <a:lstStyle/>
          <a:p>
            <a:pPr marL="171450" indent="-171450" algn="l">
              <a:buFont typeface="Arial" panose="020B0604020202020204" pitchFamily="34" charset="0"/>
              <a:buChar char="•"/>
            </a:pPr>
            <a:r>
              <a:rPr lang="de-DE" dirty="0" err="1"/>
              <a:t>Gasoline</a:t>
            </a:r>
            <a:endParaRPr lang="de-DE" dirty="0"/>
          </a:p>
          <a:p>
            <a:pPr marL="171450" indent="-171450" algn="l">
              <a:buFont typeface="Arial" panose="020B0604020202020204" pitchFamily="34" charset="0"/>
              <a:buChar char="•"/>
            </a:pPr>
            <a:r>
              <a:rPr lang="de-DE" dirty="0"/>
              <a:t>Diesel</a:t>
            </a:r>
          </a:p>
          <a:p>
            <a:pPr marL="171450" indent="-171450" algn="l">
              <a:buFont typeface="Arial" panose="020B0604020202020204" pitchFamily="34" charset="0"/>
              <a:buChar char="•"/>
            </a:pPr>
            <a:r>
              <a:rPr lang="de-DE" dirty="0"/>
              <a:t>Jet </a:t>
            </a:r>
            <a:r>
              <a:rPr lang="de-DE" dirty="0" err="1"/>
              <a:t>fuel</a:t>
            </a:r>
            <a:endParaRPr lang="de-DE" dirty="0"/>
          </a:p>
          <a:p>
            <a:pPr marL="171450" indent="-171450" algn="l">
              <a:buFont typeface="Arial" panose="020B0604020202020204" pitchFamily="34" charset="0"/>
              <a:buChar char="•"/>
            </a:pPr>
            <a:r>
              <a:rPr lang="de-DE" dirty="0"/>
              <a:t>Fuel </a:t>
            </a:r>
            <a:r>
              <a:rPr lang="de-DE" dirty="0" err="1"/>
              <a:t>oil</a:t>
            </a:r>
            <a:endParaRPr lang="de-DE" dirty="0"/>
          </a:p>
          <a:p>
            <a:pPr marL="171450" indent="-171450" algn="l">
              <a:buFont typeface="Arial" panose="020B0604020202020204" pitchFamily="34" charset="0"/>
              <a:buChar char="•"/>
            </a:pPr>
            <a:r>
              <a:rPr lang="de-DE" dirty="0"/>
              <a:t>Chemical </a:t>
            </a:r>
            <a:r>
              <a:rPr lang="de-DE" dirty="0" err="1"/>
              <a:t>feedstock</a:t>
            </a:r>
            <a:endParaRPr lang="de-DE" dirty="0"/>
          </a:p>
          <a:p>
            <a:pPr marL="171450" indent="-171450" algn="l">
              <a:buFont typeface="Arial" panose="020B0604020202020204" pitchFamily="34" charset="0"/>
              <a:buChar char="•"/>
            </a:pPr>
            <a:r>
              <a:rPr lang="de-DE" dirty="0" err="1"/>
              <a:t>Lubricants</a:t>
            </a:r>
            <a:endParaRPr lang="de-DE" dirty="0"/>
          </a:p>
        </p:txBody>
      </p:sp>
      <p:sp>
        <p:nvSpPr>
          <p:cNvPr id="2" name="Textfeld 1">
            <a:extLst>
              <a:ext uri="{FF2B5EF4-FFF2-40B4-BE49-F238E27FC236}">
                <a16:creationId xmlns:a16="http://schemas.microsoft.com/office/drawing/2014/main" id="{D4D23370-2203-441D-829B-9D6D30393D6E}"/>
              </a:ext>
            </a:extLst>
          </p:cNvPr>
          <p:cNvSpPr txBox="1"/>
          <p:nvPr/>
        </p:nvSpPr>
        <p:spPr>
          <a:xfrm>
            <a:off x="539750" y="6021288"/>
            <a:ext cx="1944018" cy="369332"/>
          </a:xfrm>
          <a:prstGeom prst="rect">
            <a:avLst/>
          </a:prstGeom>
          <a:noFill/>
        </p:spPr>
        <p:txBody>
          <a:bodyPr wrap="square" rtlCol="0">
            <a:spAutoFit/>
          </a:bodyPr>
          <a:lstStyle/>
          <a:p>
            <a:pPr algn="l"/>
            <a:r>
              <a:rPr lang="de-DE" sz="1800" dirty="0"/>
              <a:t>* </a:t>
            </a:r>
            <a:r>
              <a:rPr lang="de-DE" sz="1800" dirty="0" err="1"/>
              <a:t>oil</a:t>
            </a:r>
            <a:r>
              <a:rPr lang="de-DE" sz="1800" dirty="0"/>
              <a:t> </a:t>
            </a:r>
            <a:r>
              <a:rPr lang="de-DE" sz="1800" dirty="0" err="1"/>
              <a:t>products</a:t>
            </a:r>
            <a:endParaRPr lang="de-DE" sz="1800" dirty="0"/>
          </a:p>
        </p:txBody>
      </p:sp>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A2B97FCB-CAEC-438B-A385-B98D5A9C7443}"/>
                  </a:ext>
                </a:extLst>
              </p14:cNvPr>
              <p14:cNvContentPartPr/>
              <p14:nvPr/>
            </p14:nvContentPartPr>
            <p14:xfrm>
              <a:off x="5371200" y="1401120"/>
              <a:ext cx="3672000" cy="945360"/>
            </p14:xfrm>
          </p:contentPart>
        </mc:Choice>
        <mc:Fallback xmlns="">
          <p:pic>
            <p:nvPicPr>
              <p:cNvPr id="4" name="Freihand 3">
                <a:extLst>
                  <a:ext uri="{FF2B5EF4-FFF2-40B4-BE49-F238E27FC236}">
                    <a16:creationId xmlns:a16="http://schemas.microsoft.com/office/drawing/2014/main" id="{A2B97FCB-CAEC-438B-A385-B98D5A9C7443}"/>
                  </a:ext>
                </a:extLst>
              </p:cNvPr>
              <p:cNvPicPr/>
              <p:nvPr/>
            </p:nvPicPr>
            <p:blipFill>
              <a:blip r:embed="rId5"/>
              <a:stretch>
                <a:fillRect/>
              </a:stretch>
            </p:blipFill>
            <p:spPr>
              <a:xfrm>
                <a:off x="5361840" y="1391760"/>
                <a:ext cx="3690720" cy="96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0BDD89D0-837B-4F40-AB8E-69FE3D68B314}"/>
                  </a:ext>
                </a:extLst>
              </p14:cNvPr>
              <p14:cNvContentPartPr/>
              <p14:nvPr/>
            </p14:nvContentPartPr>
            <p14:xfrm>
              <a:off x="2472120" y="2135520"/>
              <a:ext cx="5744880" cy="4418280"/>
            </p14:xfrm>
          </p:contentPart>
        </mc:Choice>
        <mc:Fallback xmlns="">
          <p:pic>
            <p:nvPicPr>
              <p:cNvPr id="3" name="Freihand 2">
                <a:extLst>
                  <a:ext uri="{FF2B5EF4-FFF2-40B4-BE49-F238E27FC236}">
                    <a16:creationId xmlns:a16="http://schemas.microsoft.com/office/drawing/2014/main" id="{0BDD89D0-837B-4F40-AB8E-69FE3D68B314}"/>
                  </a:ext>
                </a:extLst>
              </p:cNvPr>
              <p:cNvPicPr/>
              <p:nvPr/>
            </p:nvPicPr>
            <p:blipFill>
              <a:blip r:embed="rId7"/>
              <a:stretch>
                <a:fillRect/>
              </a:stretch>
            </p:blipFill>
            <p:spPr>
              <a:xfrm>
                <a:off x="2462760" y="2126160"/>
                <a:ext cx="5763600" cy="4437000"/>
              </a:xfrm>
              <a:prstGeom prst="rect">
                <a:avLst/>
              </a:prstGeom>
            </p:spPr>
          </p:pic>
        </mc:Fallback>
      </mc:AlternateContent>
    </p:spTree>
    <p:extLst>
      <p:ext uri="{BB962C8B-B14F-4D97-AF65-F5344CB8AC3E}">
        <p14:creationId xmlns:p14="http://schemas.microsoft.com/office/powerpoint/2010/main" val="887428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Incoterms: FOB vs CIS</a:t>
            </a:r>
          </a:p>
        </p:txBody>
      </p:sp>
      <p:sp>
        <p:nvSpPr>
          <p:cNvPr id="6" name="Rectangle 1">
            <a:extLst>
              <a:ext uri="{FF2B5EF4-FFF2-40B4-BE49-F238E27FC236}">
                <a16:creationId xmlns:a16="http://schemas.microsoft.com/office/drawing/2014/main" id="{87AC6B7A-EB41-4FA1-A33F-383192FB8078}"/>
              </a:ext>
            </a:extLst>
          </p:cNvPr>
          <p:cNvSpPr>
            <a:spLocks noChangeArrowheads="1"/>
          </p:cNvSpPr>
          <p:nvPr/>
        </p:nvSpPr>
        <p:spPr bwMode="auto">
          <a:xfrm>
            <a:off x="1116013" y="2080697"/>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a:t>
            </a:r>
          </a:p>
        </p:txBody>
      </p:sp>
      <p:pic>
        <p:nvPicPr>
          <p:cNvPr id="13" name="Inhaltsplatzhalter 12" descr="Ein Bild, das Schild enthält.&#10;&#10;Automatisch generierte Beschreibung">
            <a:extLst>
              <a:ext uri="{FF2B5EF4-FFF2-40B4-BE49-F238E27FC236}">
                <a16:creationId xmlns:a16="http://schemas.microsoft.com/office/drawing/2014/main" id="{B8F37F14-D5DD-40A4-8955-E902619C33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064" y="2299383"/>
            <a:ext cx="6480715" cy="4067175"/>
          </a:xfrm>
        </p:spPr>
      </p:pic>
      <p:sp>
        <p:nvSpPr>
          <p:cNvPr id="14" name="Textfeld 13">
            <a:extLst>
              <a:ext uri="{FF2B5EF4-FFF2-40B4-BE49-F238E27FC236}">
                <a16:creationId xmlns:a16="http://schemas.microsoft.com/office/drawing/2014/main" id="{49AD8757-082E-4E44-BE3C-00F7A900B4AC}"/>
              </a:ext>
            </a:extLst>
          </p:cNvPr>
          <p:cNvSpPr txBox="1"/>
          <p:nvPr/>
        </p:nvSpPr>
        <p:spPr>
          <a:xfrm>
            <a:off x="5724128" y="6366558"/>
            <a:ext cx="2160808" cy="288032"/>
          </a:xfrm>
          <a:prstGeom prst="rect">
            <a:avLst/>
          </a:prstGeom>
          <a:noFill/>
        </p:spPr>
        <p:txBody>
          <a:bodyPr wrap="square" rtlCol="0">
            <a:spAutoFit/>
          </a:bodyPr>
          <a:lstStyle/>
          <a:p>
            <a:pPr algn="l"/>
            <a:r>
              <a:rPr lang="de-DE" dirty="0"/>
              <a:t>© Melissa Ling, </a:t>
            </a:r>
            <a:r>
              <a:rPr lang="de-DE" dirty="0" err="1"/>
              <a:t>Investopedia</a:t>
            </a:r>
            <a:endParaRPr lang="de-DE" dirty="0"/>
          </a:p>
        </p:txBody>
      </p:sp>
      <p:sp>
        <p:nvSpPr>
          <p:cNvPr id="2" name="Textfeld 1">
            <a:extLst>
              <a:ext uri="{FF2B5EF4-FFF2-40B4-BE49-F238E27FC236}">
                <a16:creationId xmlns:a16="http://schemas.microsoft.com/office/drawing/2014/main" id="{4C54B036-5E02-4463-9746-DF6BD0C1E51A}"/>
              </a:ext>
            </a:extLst>
          </p:cNvPr>
          <p:cNvSpPr txBox="1"/>
          <p:nvPr/>
        </p:nvSpPr>
        <p:spPr>
          <a:xfrm>
            <a:off x="1240406" y="1844824"/>
            <a:ext cx="6499946" cy="369332"/>
          </a:xfrm>
          <a:prstGeom prst="rect">
            <a:avLst/>
          </a:prstGeom>
          <a:noFill/>
        </p:spPr>
        <p:txBody>
          <a:bodyPr wrap="square" rtlCol="0">
            <a:spAutoFit/>
          </a:bodyPr>
          <a:lstStyle/>
          <a:p>
            <a:pPr algn="l"/>
            <a:r>
              <a:rPr lang="de-DE" sz="1800" dirty="0"/>
              <a:t>The </a:t>
            </a:r>
            <a:r>
              <a:rPr lang="de-DE" sz="1800" dirty="0" err="1"/>
              <a:t>geographical</a:t>
            </a:r>
            <a:r>
              <a:rPr lang="de-DE" sz="1800" dirty="0"/>
              <a:t> </a:t>
            </a:r>
            <a:r>
              <a:rPr lang="de-DE" sz="1800" dirty="0" err="1"/>
              <a:t>location</a:t>
            </a:r>
            <a:r>
              <a:rPr lang="de-DE" sz="1800" dirty="0"/>
              <a:t> </a:t>
            </a:r>
            <a:r>
              <a:rPr lang="de-DE" sz="1800" dirty="0" err="1"/>
              <a:t>of</a:t>
            </a:r>
            <a:r>
              <a:rPr lang="de-DE" sz="1800" dirty="0"/>
              <a:t> </a:t>
            </a:r>
            <a:r>
              <a:rPr lang="de-DE" sz="1800" dirty="0" err="1"/>
              <a:t>oil</a:t>
            </a:r>
            <a:r>
              <a:rPr lang="de-DE" sz="1800" dirty="0"/>
              <a:t> </a:t>
            </a:r>
            <a:r>
              <a:rPr lang="de-DE" sz="1800" dirty="0" err="1"/>
              <a:t>influences</a:t>
            </a:r>
            <a:r>
              <a:rPr lang="de-DE" sz="1800" dirty="0"/>
              <a:t> </a:t>
            </a:r>
            <a:r>
              <a:rPr lang="de-DE" sz="1800" dirty="0" err="1"/>
              <a:t>its</a:t>
            </a:r>
            <a:r>
              <a:rPr lang="de-DE" sz="1800" dirty="0"/>
              <a:t> </a:t>
            </a:r>
            <a:r>
              <a:rPr lang="de-DE" sz="1800" dirty="0" err="1"/>
              <a:t>value</a:t>
            </a:r>
            <a:r>
              <a:rPr lang="de-DE" sz="1800" dirty="0"/>
              <a:t>.</a:t>
            </a:r>
          </a:p>
        </p:txBody>
      </p:sp>
    </p:spTree>
    <p:extLst>
      <p:ext uri="{BB962C8B-B14F-4D97-AF65-F5344CB8AC3E}">
        <p14:creationId xmlns:p14="http://schemas.microsoft.com/office/powerpoint/2010/main" val="2120386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Crude Oil Benchmarks</a:t>
            </a:r>
          </a:p>
        </p:txBody>
      </p:sp>
      <p:sp>
        <p:nvSpPr>
          <p:cNvPr id="4" name="Textfeld 3">
            <a:extLst>
              <a:ext uri="{FF2B5EF4-FFF2-40B4-BE49-F238E27FC236}">
                <a16:creationId xmlns:a16="http://schemas.microsoft.com/office/drawing/2014/main" id="{65A178F7-E024-41E0-B7B4-06514D3F9EAC}"/>
              </a:ext>
            </a:extLst>
          </p:cNvPr>
          <p:cNvSpPr txBox="1"/>
          <p:nvPr/>
        </p:nvSpPr>
        <p:spPr>
          <a:xfrm>
            <a:off x="5940152" y="6291817"/>
            <a:ext cx="2898489" cy="276999"/>
          </a:xfrm>
          <a:prstGeom prst="rect">
            <a:avLst/>
          </a:prstGeom>
          <a:noFill/>
        </p:spPr>
        <p:txBody>
          <a:bodyPr wrap="square" rtlCol="0">
            <a:spAutoFit/>
          </a:bodyPr>
          <a:lstStyle/>
          <a:p>
            <a:pPr algn="l"/>
            <a:r>
              <a:rPr lang="en-GB" dirty="0"/>
              <a:t>Source: </a:t>
            </a:r>
            <a:r>
              <a:rPr lang="en-GB" dirty="0" err="1"/>
              <a:t>IntercontinentalExchange</a:t>
            </a:r>
            <a:r>
              <a:rPr lang="en-GB" dirty="0"/>
              <a:t> (ICE)</a:t>
            </a:r>
            <a:endParaRPr lang="de-DE" dirty="0"/>
          </a:p>
        </p:txBody>
      </p:sp>
      <p:pic>
        <p:nvPicPr>
          <p:cNvPr id="14" name="Inhaltsplatzhalter 13" descr="Ein Bild, das Text, Karte enthält.&#10;&#10;Automatisch generierte Beschreibung">
            <a:extLst>
              <a:ext uri="{FF2B5EF4-FFF2-40B4-BE49-F238E27FC236}">
                <a16:creationId xmlns:a16="http://schemas.microsoft.com/office/drawing/2014/main" id="{C0B67895-6183-4D77-9E01-6B0A1DDBF2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6382" y="1876813"/>
            <a:ext cx="8391235" cy="4398247"/>
          </a:xfr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3C8A5A6-163A-4D12-AFFC-318903B8F0CE}"/>
                  </a:ext>
                </a:extLst>
              </p14:cNvPr>
              <p14:cNvContentPartPr/>
              <p14:nvPr/>
            </p14:nvContentPartPr>
            <p14:xfrm>
              <a:off x="3381480" y="2634120"/>
              <a:ext cx="601920" cy="487080"/>
            </p14:xfrm>
          </p:contentPart>
        </mc:Choice>
        <mc:Fallback xmlns="">
          <p:pic>
            <p:nvPicPr>
              <p:cNvPr id="2" name="Freihand 1">
                <a:extLst>
                  <a:ext uri="{FF2B5EF4-FFF2-40B4-BE49-F238E27FC236}">
                    <a16:creationId xmlns:a16="http://schemas.microsoft.com/office/drawing/2014/main" id="{03C8A5A6-163A-4D12-AFFC-318903B8F0CE}"/>
                  </a:ext>
                </a:extLst>
              </p:cNvPr>
              <p:cNvPicPr/>
              <p:nvPr/>
            </p:nvPicPr>
            <p:blipFill>
              <a:blip r:embed="rId5"/>
              <a:stretch>
                <a:fillRect/>
              </a:stretch>
            </p:blipFill>
            <p:spPr>
              <a:xfrm>
                <a:off x="3372120" y="2624760"/>
                <a:ext cx="62064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CD59B3A-DDB3-4980-AC27-A52932EADD65}"/>
                  </a:ext>
                </a:extLst>
              </p14:cNvPr>
              <p14:cNvContentPartPr/>
              <p14:nvPr/>
            </p14:nvContentPartPr>
            <p14:xfrm>
              <a:off x="3997080" y="2573640"/>
              <a:ext cx="456120" cy="446760"/>
            </p14:xfrm>
          </p:contentPart>
        </mc:Choice>
        <mc:Fallback xmlns="">
          <p:pic>
            <p:nvPicPr>
              <p:cNvPr id="3" name="Freihand 2">
                <a:extLst>
                  <a:ext uri="{FF2B5EF4-FFF2-40B4-BE49-F238E27FC236}">
                    <a16:creationId xmlns:a16="http://schemas.microsoft.com/office/drawing/2014/main" id="{3CD59B3A-DDB3-4980-AC27-A52932EADD65}"/>
                  </a:ext>
                </a:extLst>
              </p:cNvPr>
              <p:cNvPicPr/>
              <p:nvPr/>
            </p:nvPicPr>
            <p:blipFill>
              <a:blip r:embed="rId7"/>
              <a:stretch>
                <a:fillRect/>
              </a:stretch>
            </p:blipFill>
            <p:spPr>
              <a:xfrm>
                <a:off x="3987720" y="2564280"/>
                <a:ext cx="474840" cy="465480"/>
              </a:xfrm>
              <a:prstGeom prst="rect">
                <a:avLst/>
              </a:prstGeom>
            </p:spPr>
          </p:pic>
        </mc:Fallback>
      </mc:AlternateContent>
    </p:spTree>
    <p:extLst>
      <p:ext uri="{BB962C8B-B14F-4D97-AF65-F5344CB8AC3E}">
        <p14:creationId xmlns:p14="http://schemas.microsoft.com/office/powerpoint/2010/main" val="791898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Crude Oil Benchmarks</a:t>
            </a:r>
          </a:p>
        </p:txBody>
      </p:sp>
      <p:sp>
        <p:nvSpPr>
          <p:cNvPr id="4" name="Textfeld 3">
            <a:extLst>
              <a:ext uri="{FF2B5EF4-FFF2-40B4-BE49-F238E27FC236}">
                <a16:creationId xmlns:a16="http://schemas.microsoft.com/office/drawing/2014/main" id="{65A178F7-E024-41E0-B7B4-06514D3F9EAC}"/>
              </a:ext>
            </a:extLst>
          </p:cNvPr>
          <p:cNvSpPr txBox="1"/>
          <p:nvPr/>
        </p:nvSpPr>
        <p:spPr>
          <a:xfrm>
            <a:off x="5940152" y="6291817"/>
            <a:ext cx="2898489" cy="276999"/>
          </a:xfrm>
          <a:prstGeom prst="rect">
            <a:avLst/>
          </a:prstGeom>
          <a:noFill/>
        </p:spPr>
        <p:txBody>
          <a:bodyPr wrap="square" rtlCol="0">
            <a:spAutoFit/>
          </a:bodyPr>
          <a:lstStyle/>
          <a:p>
            <a:pPr algn="l"/>
            <a:r>
              <a:rPr lang="en-GB" dirty="0"/>
              <a:t>Source: </a:t>
            </a:r>
            <a:r>
              <a:rPr lang="en-GB" dirty="0" err="1"/>
              <a:t>IntercontinentalExchange</a:t>
            </a:r>
            <a:r>
              <a:rPr lang="en-GB" dirty="0"/>
              <a:t> (ICE)</a:t>
            </a:r>
            <a:endParaRPr lang="de-DE" dirty="0"/>
          </a:p>
        </p:txBody>
      </p:sp>
      <p:pic>
        <p:nvPicPr>
          <p:cNvPr id="14" name="Inhaltsplatzhalter 13" descr="Ein Bild, das Text, Karte enthält.&#10;&#10;Automatisch generierte Beschreibung">
            <a:extLst>
              <a:ext uri="{FF2B5EF4-FFF2-40B4-BE49-F238E27FC236}">
                <a16:creationId xmlns:a16="http://schemas.microsoft.com/office/drawing/2014/main" id="{C0B67895-6183-4D77-9E01-6B0A1DDBF2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6382" y="1876813"/>
            <a:ext cx="8391235" cy="4398247"/>
          </a:xfr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3C8A5A6-163A-4D12-AFFC-318903B8F0CE}"/>
                  </a:ext>
                </a:extLst>
              </p14:cNvPr>
              <p14:cNvContentPartPr/>
              <p14:nvPr/>
            </p14:nvContentPartPr>
            <p14:xfrm>
              <a:off x="3381480" y="2634120"/>
              <a:ext cx="601920" cy="487080"/>
            </p14:xfrm>
          </p:contentPart>
        </mc:Choice>
        <mc:Fallback xmlns="">
          <p:pic>
            <p:nvPicPr>
              <p:cNvPr id="2" name="Freihand 1">
                <a:extLst>
                  <a:ext uri="{FF2B5EF4-FFF2-40B4-BE49-F238E27FC236}">
                    <a16:creationId xmlns:a16="http://schemas.microsoft.com/office/drawing/2014/main" id="{03C8A5A6-163A-4D12-AFFC-318903B8F0CE}"/>
                  </a:ext>
                </a:extLst>
              </p:cNvPr>
              <p:cNvPicPr/>
              <p:nvPr/>
            </p:nvPicPr>
            <p:blipFill>
              <a:blip r:embed="rId5"/>
              <a:stretch>
                <a:fillRect/>
              </a:stretch>
            </p:blipFill>
            <p:spPr>
              <a:xfrm>
                <a:off x="3372120" y="2624760"/>
                <a:ext cx="62064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CD59B3A-DDB3-4980-AC27-A52932EADD65}"/>
                  </a:ext>
                </a:extLst>
              </p14:cNvPr>
              <p14:cNvContentPartPr/>
              <p14:nvPr/>
            </p14:nvContentPartPr>
            <p14:xfrm>
              <a:off x="3997080" y="2573640"/>
              <a:ext cx="456120" cy="446760"/>
            </p14:xfrm>
          </p:contentPart>
        </mc:Choice>
        <mc:Fallback xmlns="">
          <p:pic>
            <p:nvPicPr>
              <p:cNvPr id="3" name="Freihand 2">
                <a:extLst>
                  <a:ext uri="{FF2B5EF4-FFF2-40B4-BE49-F238E27FC236}">
                    <a16:creationId xmlns:a16="http://schemas.microsoft.com/office/drawing/2014/main" id="{3CD59B3A-DDB3-4980-AC27-A52932EADD65}"/>
                  </a:ext>
                </a:extLst>
              </p:cNvPr>
              <p:cNvPicPr/>
              <p:nvPr/>
            </p:nvPicPr>
            <p:blipFill>
              <a:blip r:embed="rId7"/>
              <a:stretch>
                <a:fillRect/>
              </a:stretch>
            </p:blipFill>
            <p:spPr>
              <a:xfrm>
                <a:off x="3987720" y="2564280"/>
                <a:ext cx="474840" cy="465480"/>
              </a:xfrm>
              <a:prstGeom prst="rect">
                <a:avLst/>
              </a:prstGeom>
            </p:spPr>
          </p:pic>
        </mc:Fallback>
      </mc:AlternateContent>
      <p:sp>
        <p:nvSpPr>
          <p:cNvPr id="6" name="Textfeld 5">
            <a:extLst>
              <a:ext uri="{FF2B5EF4-FFF2-40B4-BE49-F238E27FC236}">
                <a16:creationId xmlns:a16="http://schemas.microsoft.com/office/drawing/2014/main" id="{1B3F462C-EF6C-46D0-90A4-FC5544338224}"/>
              </a:ext>
            </a:extLst>
          </p:cNvPr>
          <p:cNvSpPr txBox="1"/>
          <p:nvPr/>
        </p:nvSpPr>
        <p:spPr>
          <a:xfrm>
            <a:off x="376382" y="1888214"/>
            <a:ext cx="2755458" cy="1938992"/>
          </a:xfrm>
          <a:prstGeom prst="rect">
            <a:avLst/>
          </a:prstGeom>
          <a:noFill/>
        </p:spPr>
        <p:txBody>
          <a:bodyPr wrap="square" rtlCol="0">
            <a:spAutoFit/>
          </a:bodyPr>
          <a:lstStyle/>
          <a:p>
            <a:pPr algn="l"/>
            <a:r>
              <a:rPr lang="de-DE" b="1" i="1" dirty="0">
                <a:solidFill>
                  <a:srgbClr val="002060"/>
                </a:solidFill>
              </a:rPr>
              <a:t>West Texas Intermediate</a:t>
            </a:r>
          </a:p>
          <a:p>
            <a:pPr algn="l"/>
            <a:r>
              <a:rPr lang="de-DE" b="1" i="1" dirty="0">
                <a:solidFill>
                  <a:srgbClr val="002060"/>
                </a:solidFill>
              </a:rPr>
              <a:t>- light (39,6</a:t>
            </a:r>
            <a:r>
              <a:rPr lang="de-DE" b="1" dirty="0">
                <a:solidFill>
                  <a:srgbClr val="002060"/>
                </a:solidFill>
              </a:rPr>
              <a:t>°</a:t>
            </a:r>
            <a:r>
              <a:rPr lang="de-DE" b="1" i="1" dirty="0">
                <a:solidFill>
                  <a:srgbClr val="002060"/>
                </a:solidFill>
              </a:rPr>
              <a:t> API)</a:t>
            </a:r>
          </a:p>
          <a:p>
            <a:pPr algn="l"/>
            <a:r>
              <a:rPr lang="de-DE" b="1" i="1" dirty="0">
                <a:solidFill>
                  <a:srgbClr val="002060"/>
                </a:solidFill>
              </a:rPr>
              <a:t>- </a:t>
            </a:r>
            <a:r>
              <a:rPr lang="de-DE" b="1" i="1" dirty="0" err="1">
                <a:solidFill>
                  <a:srgbClr val="002060"/>
                </a:solidFill>
              </a:rPr>
              <a:t>sweet</a:t>
            </a:r>
            <a:r>
              <a:rPr lang="de-DE" b="1" i="1" dirty="0">
                <a:solidFill>
                  <a:srgbClr val="002060"/>
                </a:solidFill>
              </a:rPr>
              <a:t> (0,24</a:t>
            </a:r>
            <a:r>
              <a:rPr lang="en-GB" b="1" i="1" dirty="0">
                <a:solidFill>
                  <a:srgbClr val="002060"/>
                </a:solidFill>
              </a:rPr>
              <a:t>%)</a:t>
            </a:r>
            <a:endParaRPr lang="de-DE" b="1" i="1" dirty="0">
              <a:solidFill>
                <a:srgbClr val="002060"/>
              </a:solidFill>
            </a:endParaRPr>
          </a:p>
          <a:p>
            <a:pPr algn="l"/>
            <a:r>
              <a:rPr lang="de-DE" b="1" i="1" dirty="0">
                <a:solidFill>
                  <a:srgbClr val="002060"/>
                </a:solidFill>
              </a:rPr>
              <a:t>* WTI Cushing: </a:t>
            </a:r>
            <a:r>
              <a:rPr lang="de-DE" b="1" i="1" dirty="0" err="1">
                <a:solidFill>
                  <a:srgbClr val="002060"/>
                </a:solidFill>
              </a:rPr>
              <a:t>delivered</a:t>
            </a:r>
            <a:r>
              <a:rPr lang="de-DE" b="1" i="1" dirty="0">
                <a:solidFill>
                  <a:srgbClr val="002060"/>
                </a:solidFill>
              </a:rPr>
              <a:t> in Cushing, Oklahoma</a:t>
            </a:r>
          </a:p>
          <a:p>
            <a:pPr algn="l"/>
            <a:r>
              <a:rPr lang="de-DE" b="1" i="1" dirty="0">
                <a:solidFill>
                  <a:srgbClr val="002060"/>
                </a:solidFill>
              </a:rPr>
              <a:t>(</a:t>
            </a:r>
            <a:r>
              <a:rPr lang="de-DE" b="1" i="1" dirty="0" err="1">
                <a:solidFill>
                  <a:srgbClr val="002060"/>
                </a:solidFill>
              </a:rPr>
              <a:t>inland</a:t>
            </a:r>
            <a:r>
              <a:rPr lang="de-DE" b="1" i="1" dirty="0">
                <a:solidFill>
                  <a:srgbClr val="002060"/>
                </a:solidFill>
              </a:rPr>
              <a:t> </a:t>
            </a:r>
            <a:r>
              <a:rPr lang="de-DE" b="1" i="1" dirty="0" err="1">
                <a:solidFill>
                  <a:srgbClr val="002060"/>
                </a:solidFill>
              </a:rPr>
              <a:t>pipeline</a:t>
            </a:r>
            <a:r>
              <a:rPr lang="de-DE" b="1" i="1" dirty="0">
                <a:solidFill>
                  <a:srgbClr val="002060"/>
                </a:solidFill>
              </a:rPr>
              <a:t> &amp;</a:t>
            </a:r>
          </a:p>
          <a:p>
            <a:pPr algn="l"/>
            <a:r>
              <a:rPr lang="de-DE" b="1" i="1" dirty="0" err="1">
                <a:solidFill>
                  <a:srgbClr val="002060"/>
                </a:solidFill>
              </a:rPr>
              <a:t>refining</a:t>
            </a:r>
            <a:r>
              <a:rPr lang="de-DE" b="1" i="1" dirty="0">
                <a:solidFill>
                  <a:srgbClr val="002060"/>
                </a:solidFill>
              </a:rPr>
              <a:t> hub)</a:t>
            </a:r>
          </a:p>
          <a:p>
            <a:pPr algn="l"/>
            <a:r>
              <a:rPr lang="de-DE" b="1" i="1" dirty="0">
                <a:solidFill>
                  <a:srgbClr val="002060"/>
                </a:solidFill>
              </a:rPr>
              <a:t>* </a:t>
            </a:r>
            <a:r>
              <a:rPr lang="de-DE" b="1" i="1" dirty="0" err="1">
                <a:solidFill>
                  <a:srgbClr val="002060"/>
                </a:solidFill>
              </a:rPr>
              <a:t>Permian</a:t>
            </a:r>
            <a:r>
              <a:rPr lang="de-DE" b="1" i="1" dirty="0">
                <a:solidFill>
                  <a:srgbClr val="002060"/>
                </a:solidFill>
              </a:rPr>
              <a:t> WTI: </a:t>
            </a:r>
            <a:r>
              <a:rPr lang="de-DE" b="1" i="1" dirty="0" err="1">
                <a:solidFill>
                  <a:srgbClr val="002060"/>
                </a:solidFill>
              </a:rPr>
              <a:t>delivered</a:t>
            </a:r>
            <a:r>
              <a:rPr lang="de-DE" b="1" i="1" dirty="0">
                <a:solidFill>
                  <a:srgbClr val="002060"/>
                </a:solidFill>
              </a:rPr>
              <a:t> at Magellan East Houston terminal (incl. </a:t>
            </a:r>
            <a:r>
              <a:rPr lang="de-DE" b="1" i="1" dirty="0" err="1">
                <a:solidFill>
                  <a:srgbClr val="002060"/>
                </a:solidFill>
              </a:rPr>
              <a:t>for</a:t>
            </a:r>
            <a:r>
              <a:rPr lang="de-DE" b="1" i="1" dirty="0">
                <a:solidFill>
                  <a:srgbClr val="002060"/>
                </a:solidFill>
              </a:rPr>
              <a:t> </a:t>
            </a:r>
            <a:r>
              <a:rPr lang="de-DE" b="1" i="1" dirty="0" err="1">
                <a:solidFill>
                  <a:srgbClr val="002060"/>
                </a:solidFill>
              </a:rPr>
              <a:t>export</a:t>
            </a:r>
            <a:r>
              <a:rPr lang="de-DE" b="1" i="1" dirty="0">
                <a:solidFill>
                  <a:srgbClr val="002060"/>
                </a:solidFill>
              </a:rPr>
              <a:t>)</a:t>
            </a:r>
          </a:p>
        </p:txBody>
      </p:sp>
      <p:sp>
        <p:nvSpPr>
          <p:cNvPr id="9" name="Textfeld 8">
            <a:extLst>
              <a:ext uri="{FF2B5EF4-FFF2-40B4-BE49-F238E27FC236}">
                <a16:creationId xmlns:a16="http://schemas.microsoft.com/office/drawing/2014/main" id="{47A4163B-E9B9-46E3-A0DE-CC65413E24B1}"/>
              </a:ext>
            </a:extLst>
          </p:cNvPr>
          <p:cNvSpPr txBox="1"/>
          <p:nvPr/>
        </p:nvSpPr>
        <p:spPr>
          <a:xfrm>
            <a:off x="4570412" y="1888214"/>
            <a:ext cx="4554228" cy="830997"/>
          </a:xfrm>
          <a:prstGeom prst="rect">
            <a:avLst/>
          </a:prstGeom>
          <a:noFill/>
        </p:spPr>
        <p:txBody>
          <a:bodyPr wrap="square" rtlCol="0">
            <a:spAutoFit/>
          </a:bodyPr>
          <a:lstStyle/>
          <a:p>
            <a:pPr algn="l"/>
            <a:r>
              <a:rPr lang="de-DE" b="1" i="1" dirty="0">
                <a:solidFill>
                  <a:srgbClr val="002060"/>
                </a:solidFill>
              </a:rPr>
              <a:t>North </a:t>
            </a:r>
            <a:r>
              <a:rPr lang="de-DE" b="1" i="1" dirty="0" err="1">
                <a:solidFill>
                  <a:srgbClr val="002060"/>
                </a:solidFill>
              </a:rPr>
              <a:t>Sea</a:t>
            </a:r>
            <a:r>
              <a:rPr lang="de-DE" b="1" i="1" dirty="0">
                <a:solidFill>
                  <a:srgbClr val="002060"/>
                </a:solidFill>
              </a:rPr>
              <a:t>: BFOE</a:t>
            </a:r>
          </a:p>
          <a:p>
            <a:pPr algn="l"/>
            <a:r>
              <a:rPr lang="de-DE" b="1" i="1" dirty="0">
                <a:solidFill>
                  <a:srgbClr val="002060"/>
                </a:solidFill>
              </a:rPr>
              <a:t>- light (38</a:t>
            </a:r>
            <a:r>
              <a:rPr lang="de-DE" b="1" dirty="0">
                <a:solidFill>
                  <a:srgbClr val="002060"/>
                </a:solidFill>
              </a:rPr>
              <a:t>° </a:t>
            </a:r>
            <a:r>
              <a:rPr lang="de-DE" b="1" i="1" dirty="0">
                <a:solidFill>
                  <a:srgbClr val="002060"/>
                </a:solidFill>
              </a:rPr>
              <a:t>API)</a:t>
            </a:r>
          </a:p>
          <a:p>
            <a:pPr algn="l"/>
            <a:r>
              <a:rPr lang="de-DE" b="1" i="1" dirty="0">
                <a:solidFill>
                  <a:srgbClr val="002060"/>
                </a:solidFill>
              </a:rPr>
              <a:t>- </a:t>
            </a:r>
            <a:r>
              <a:rPr lang="de-DE" b="1" i="1" dirty="0" err="1">
                <a:solidFill>
                  <a:srgbClr val="002060"/>
                </a:solidFill>
              </a:rPr>
              <a:t>sweet</a:t>
            </a:r>
            <a:r>
              <a:rPr lang="de-DE" b="1" i="1" dirty="0">
                <a:solidFill>
                  <a:srgbClr val="002060"/>
                </a:solidFill>
              </a:rPr>
              <a:t> (0,37%)</a:t>
            </a:r>
          </a:p>
          <a:p>
            <a:pPr algn="l"/>
            <a:r>
              <a:rPr lang="de-DE" b="1" i="1" dirty="0">
                <a:solidFill>
                  <a:srgbClr val="002060"/>
                </a:solidFill>
              </a:rPr>
              <a:t>- Platts: FOB </a:t>
            </a:r>
            <a:r>
              <a:rPr lang="de-DE" b="1" i="1" dirty="0" err="1">
                <a:solidFill>
                  <a:srgbClr val="002060"/>
                </a:solidFill>
              </a:rPr>
              <a:t>Sullom</a:t>
            </a:r>
            <a:r>
              <a:rPr lang="de-DE" b="1" i="1" dirty="0">
                <a:solidFill>
                  <a:srgbClr val="002060"/>
                </a:solidFill>
              </a:rPr>
              <a:t> </a:t>
            </a:r>
            <a:r>
              <a:rPr lang="de-DE" b="1" i="1" dirty="0" err="1">
                <a:solidFill>
                  <a:srgbClr val="002060"/>
                </a:solidFill>
              </a:rPr>
              <a:t>Voe</a:t>
            </a:r>
            <a:r>
              <a:rPr lang="de-DE" b="1" i="1" dirty="0">
                <a:solidFill>
                  <a:srgbClr val="002060"/>
                </a:solidFill>
              </a:rPr>
              <a:t> terminal </a:t>
            </a:r>
            <a:r>
              <a:rPr lang="de-DE" b="1" i="1" dirty="0" err="1">
                <a:solidFill>
                  <a:srgbClr val="002060"/>
                </a:solidFill>
              </a:rPr>
              <a:t>or</a:t>
            </a:r>
            <a:r>
              <a:rPr lang="de-DE" b="1" i="1" dirty="0">
                <a:solidFill>
                  <a:srgbClr val="002060"/>
                </a:solidFill>
              </a:rPr>
              <a:t> CIF Rotterdam              </a:t>
            </a:r>
          </a:p>
        </p:txBody>
      </p:sp>
      <p:sp>
        <p:nvSpPr>
          <p:cNvPr id="10" name="Textfeld 9">
            <a:extLst>
              <a:ext uri="{FF2B5EF4-FFF2-40B4-BE49-F238E27FC236}">
                <a16:creationId xmlns:a16="http://schemas.microsoft.com/office/drawing/2014/main" id="{D40D4C29-BB0E-4161-A6A4-B97B369B42ED}"/>
              </a:ext>
            </a:extLst>
          </p:cNvPr>
          <p:cNvSpPr txBox="1"/>
          <p:nvPr/>
        </p:nvSpPr>
        <p:spPr>
          <a:xfrm>
            <a:off x="5199575" y="5318215"/>
            <a:ext cx="3456384" cy="646331"/>
          </a:xfrm>
          <a:prstGeom prst="rect">
            <a:avLst/>
          </a:prstGeom>
          <a:noFill/>
        </p:spPr>
        <p:txBody>
          <a:bodyPr wrap="square" rtlCol="0">
            <a:spAutoFit/>
          </a:bodyPr>
          <a:lstStyle/>
          <a:p>
            <a:pPr algn="l"/>
            <a:r>
              <a:rPr lang="de-DE" b="1" i="1" dirty="0" err="1">
                <a:solidFill>
                  <a:srgbClr val="002060"/>
                </a:solidFill>
              </a:rPr>
              <a:t>Persian</a:t>
            </a:r>
            <a:r>
              <a:rPr lang="de-DE" b="1" i="1" dirty="0">
                <a:solidFill>
                  <a:srgbClr val="002060"/>
                </a:solidFill>
              </a:rPr>
              <a:t> </a:t>
            </a:r>
            <a:r>
              <a:rPr lang="de-DE" b="1" i="1" dirty="0" err="1">
                <a:solidFill>
                  <a:srgbClr val="002060"/>
                </a:solidFill>
              </a:rPr>
              <a:t>Gulf</a:t>
            </a:r>
            <a:endParaRPr lang="de-DE" b="1" i="1" dirty="0">
              <a:solidFill>
                <a:srgbClr val="002060"/>
              </a:solidFill>
            </a:endParaRPr>
          </a:p>
          <a:p>
            <a:pPr algn="l"/>
            <a:r>
              <a:rPr lang="de-DE" b="1" i="1" dirty="0">
                <a:solidFill>
                  <a:srgbClr val="002060"/>
                </a:solidFill>
              </a:rPr>
              <a:t>- medium heavy (31° API); </a:t>
            </a:r>
            <a:r>
              <a:rPr lang="de-DE" b="1" i="1" dirty="0" err="1">
                <a:solidFill>
                  <a:srgbClr val="002060"/>
                </a:solidFill>
              </a:rPr>
              <a:t>sour</a:t>
            </a:r>
            <a:r>
              <a:rPr lang="de-DE" b="1" i="1" dirty="0">
                <a:solidFill>
                  <a:srgbClr val="002060"/>
                </a:solidFill>
              </a:rPr>
              <a:t> (2%)</a:t>
            </a:r>
          </a:p>
          <a:p>
            <a:pPr algn="l"/>
            <a:r>
              <a:rPr lang="de-DE" b="1" i="1" dirty="0">
                <a:solidFill>
                  <a:srgbClr val="002060"/>
                </a:solidFill>
              </a:rPr>
              <a:t>- Platts: FOB </a:t>
            </a:r>
            <a:r>
              <a:rPr lang="de-DE" b="1" i="1" dirty="0" err="1">
                <a:solidFill>
                  <a:srgbClr val="002060"/>
                </a:solidFill>
              </a:rPr>
              <a:t>Fateh</a:t>
            </a:r>
            <a:r>
              <a:rPr lang="de-DE" b="1" i="1" dirty="0">
                <a:solidFill>
                  <a:srgbClr val="002060"/>
                </a:solidFill>
              </a:rPr>
              <a:t> terminal (Dubai, UAE)</a:t>
            </a:r>
          </a:p>
        </p:txBody>
      </p:sp>
    </p:spTree>
    <p:extLst>
      <p:ext uri="{BB962C8B-B14F-4D97-AF65-F5344CB8AC3E}">
        <p14:creationId xmlns:p14="http://schemas.microsoft.com/office/powerpoint/2010/main" val="130691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in World</a:t>
            </a:r>
            <a:r>
              <a:rPr lang="en-GB" dirty="0"/>
              <a:t>’s Total</a:t>
            </a:r>
            <a:r>
              <a:rPr lang="en-US" dirty="0"/>
              <a:t> Primary Energy Supply</a:t>
            </a:r>
          </a:p>
        </p:txBody>
      </p:sp>
      <p:pic>
        <p:nvPicPr>
          <p:cNvPr id="6" name="Inhaltsplatzhalter 5">
            <a:extLst>
              <a:ext uri="{FF2B5EF4-FFF2-40B4-BE49-F238E27FC236}">
                <a16:creationId xmlns:a16="http://schemas.microsoft.com/office/drawing/2014/main" id="{C61E25F0-2EC2-44A4-AF33-CD1E2F4CA5AD}"/>
              </a:ext>
            </a:extLst>
          </p:cNvPr>
          <p:cNvPicPr>
            <a:picLocks noGrp="1" noChangeAspect="1"/>
          </p:cNvPicPr>
          <p:nvPr>
            <p:ph idx="1"/>
          </p:nvPr>
        </p:nvPicPr>
        <p:blipFill>
          <a:blip r:embed="rId3"/>
          <a:stretch>
            <a:fillRect/>
          </a:stretch>
        </p:blipFill>
        <p:spPr>
          <a:xfrm>
            <a:off x="539750" y="1844824"/>
            <a:ext cx="7515240" cy="4278574"/>
          </a:xfrm>
          <a:prstGeom prst="rect">
            <a:avLst/>
          </a:prstGeom>
        </p:spPr>
      </p:pic>
      <p:sp>
        <p:nvSpPr>
          <p:cNvPr id="8" name="Textfeld 7">
            <a:extLst>
              <a:ext uri="{FF2B5EF4-FFF2-40B4-BE49-F238E27FC236}">
                <a16:creationId xmlns:a16="http://schemas.microsoft.com/office/drawing/2014/main" id="{667AAE7F-C911-4B67-86C2-019AAC156CA4}"/>
              </a:ext>
            </a:extLst>
          </p:cNvPr>
          <p:cNvSpPr txBox="1"/>
          <p:nvPr/>
        </p:nvSpPr>
        <p:spPr>
          <a:xfrm>
            <a:off x="6660232" y="6301891"/>
            <a:ext cx="2304256" cy="276999"/>
          </a:xfrm>
          <a:prstGeom prst="rect">
            <a:avLst/>
          </a:prstGeom>
          <a:noFill/>
        </p:spPr>
        <p:txBody>
          <a:bodyPr wrap="square" rtlCol="0">
            <a:spAutoFit/>
          </a:bodyPr>
          <a:lstStyle/>
          <a:p>
            <a:pPr algn="l"/>
            <a:r>
              <a:rPr lang="en-GB" dirty="0"/>
              <a:t>Source: BP (2019)</a:t>
            </a:r>
            <a:endParaRPr lang="de-DE" dirty="0"/>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157795F-C6FC-412C-9BE6-7615645A827D}"/>
                  </a:ext>
                </a:extLst>
              </p14:cNvPr>
              <p14:cNvContentPartPr/>
              <p14:nvPr/>
            </p14:nvContentPartPr>
            <p14:xfrm>
              <a:off x="257040" y="4660920"/>
              <a:ext cx="7516800" cy="506880"/>
            </p14:xfrm>
          </p:contentPart>
        </mc:Choice>
        <mc:Fallback xmlns="">
          <p:pic>
            <p:nvPicPr>
              <p:cNvPr id="2" name="Freihand 1">
                <a:extLst>
                  <a:ext uri="{FF2B5EF4-FFF2-40B4-BE49-F238E27FC236}">
                    <a16:creationId xmlns:a16="http://schemas.microsoft.com/office/drawing/2014/main" id="{3157795F-C6FC-412C-9BE6-7615645A827D}"/>
                  </a:ext>
                </a:extLst>
              </p:cNvPr>
              <p:cNvPicPr/>
              <p:nvPr/>
            </p:nvPicPr>
            <p:blipFill>
              <a:blip r:embed="rId5"/>
              <a:stretch>
                <a:fillRect/>
              </a:stretch>
            </p:blipFill>
            <p:spPr>
              <a:xfrm>
                <a:off x="247680" y="4651560"/>
                <a:ext cx="7535520" cy="525600"/>
              </a:xfrm>
              <a:prstGeom prst="rect">
                <a:avLst/>
              </a:prstGeom>
            </p:spPr>
          </p:pic>
        </mc:Fallback>
      </mc:AlternateContent>
    </p:spTree>
    <p:extLst>
      <p:ext uri="{BB962C8B-B14F-4D97-AF65-F5344CB8AC3E}">
        <p14:creationId xmlns:p14="http://schemas.microsoft.com/office/powerpoint/2010/main" val="2712433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Brent-related Crudes</a:t>
            </a:r>
          </a:p>
        </p:txBody>
      </p:sp>
      <p:pic>
        <p:nvPicPr>
          <p:cNvPr id="11" name="Inhaltsplatzhalter 10" descr="Ein Bild, das Text, Karte enthält.&#10;&#10;Automatisch generierte Beschreibung">
            <a:extLst>
              <a:ext uri="{FF2B5EF4-FFF2-40B4-BE49-F238E27FC236}">
                <a16:creationId xmlns:a16="http://schemas.microsoft.com/office/drawing/2014/main" id="{87C257CC-5543-45BE-9DF0-F599C61034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0560" y="1806842"/>
            <a:ext cx="6519704" cy="4903521"/>
          </a:xfrm>
        </p:spPr>
      </p:pic>
      <p:sp>
        <p:nvSpPr>
          <p:cNvPr id="6" name="Textfeld 5">
            <a:extLst>
              <a:ext uri="{FF2B5EF4-FFF2-40B4-BE49-F238E27FC236}">
                <a16:creationId xmlns:a16="http://schemas.microsoft.com/office/drawing/2014/main" id="{3ECF96C2-98F9-40BD-99ED-4FB036687315}"/>
              </a:ext>
            </a:extLst>
          </p:cNvPr>
          <p:cNvSpPr txBox="1"/>
          <p:nvPr/>
        </p:nvSpPr>
        <p:spPr>
          <a:xfrm>
            <a:off x="5733705" y="6408062"/>
            <a:ext cx="2898489" cy="276999"/>
          </a:xfrm>
          <a:prstGeom prst="rect">
            <a:avLst/>
          </a:prstGeom>
          <a:noFill/>
        </p:spPr>
        <p:txBody>
          <a:bodyPr wrap="square" rtlCol="0">
            <a:spAutoFit/>
          </a:bodyPr>
          <a:lstStyle/>
          <a:p>
            <a:pPr algn="l"/>
            <a:r>
              <a:rPr lang="en-GB" dirty="0"/>
              <a:t>Source: </a:t>
            </a:r>
            <a:r>
              <a:rPr lang="en-GB" dirty="0" err="1"/>
              <a:t>IntercontinentalExchange</a:t>
            </a:r>
            <a:r>
              <a:rPr lang="en-GB" dirty="0"/>
              <a:t> (ICE)</a:t>
            </a:r>
            <a:endParaRPr lang="de-DE" dirty="0"/>
          </a:p>
        </p:txBody>
      </p:sp>
    </p:spTree>
    <p:extLst>
      <p:ext uri="{BB962C8B-B14F-4D97-AF65-F5344CB8AC3E}">
        <p14:creationId xmlns:p14="http://schemas.microsoft.com/office/powerpoint/2010/main" val="1421250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Futures and Physical Prices</a:t>
            </a:r>
          </a:p>
        </p:txBody>
      </p:sp>
      <p:pic>
        <p:nvPicPr>
          <p:cNvPr id="3" name="Inhaltsplatzhalter 2">
            <a:extLst>
              <a:ext uri="{FF2B5EF4-FFF2-40B4-BE49-F238E27FC236}">
                <a16:creationId xmlns:a16="http://schemas.microsoft.com/office/drawing/2014/main" id="{9CE963EA-3DAA-4446-9B39-20539B159383}"/>
              </a:ext>
            </a:extLst>
          </p:cNvPr>
          <p:cNvPicPr>
            <a:picLocks noGrp="1" noChangeAspect="1"/>
          </p:cNvPicPr>
          <p:nvPr>
            <p:ph idx="1"/>
          </p:nvPr>
        </p:nvPicPr>
        <p:blipFill>
          <a:blip r:embed="rId3"/>
          <a:stretch>
            <a:fillRect/>
          </a:stretch>
        </p:blipFill>
        <p:spPr>
          <a:xfrm>
            <a:off x="323528" y="2153811"/>
            <a:ext cx="8642803" cy="3712427"/>
          </a:xfrm>
          <a:prstGeom prst="rect">
            <a:avLst/>
          </a:prstGeom>
        </p:spPr>
      </p:pic>
      <p:sp>
        <p:nvSpPr>
          <p:cNvPr id="6" name="Textfeld 5">
            <a:extLst>
              <a:ext uri="{FF2B5EF4-FFF2-40B4-BE49-F238E27FC236}">
                <a16:creationId xmlns:a16="http://schemas.microsoft.com/office/drawing/2014/main" id="{9239D542-10B3-4E54-9A61-ECCBBD775908}"/>
              </a:ext>
            </a:extLst>
          </p:cNvPr>
          <p:cNvSpPr txBox="1"/>
          <p:nvPr/>
        </p:nvSpPr>
        <p:spPr>
          <a:xfrm>
            <a:off x="7539895" y="6004737"/>
            <a:ext cx="1458903" cy="276999"/>
          </a:xfrm>
          <a:prstGeom prst="rect">
            <a:avLst/>
          </a:prstGeom>
          <a:noFill/>
        </p:spPr>
        <p:txBody>
          <a:bodyPr wrap="square" rtlCol="0">
            <a:spAutoFit/>
          </a:bodyPr>
          <a:lstStyle/>
          <a:p>
            <a:pPr algn="l"/>
            <a:r>
              <a:rPr lang="en-GB" dirty="0"/>
              <a:t>Source: Trafigura</a:t>
            </a:r>
            <a:endParaRPr lang="de-DE" dirty="0"/>
          </a:p>
        </p:txBody>
      </p:sp>
    </p:spTree>
    <p:extLst>
      <p:ext uri="{BB962C8B-B14F-4D97-AF65-F5344CB8AC3E}">
        <p14:creationId xmlns:p14="http://schemas.microsoft.com/office/powerpoint/2010/main" val="2548283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Industry 2003 				</a:t>
            </a:r>
            <a:r>
              <a:rPr lang="en-GB" sz="1400" dirty="0"/>
              <a:t>[Source: www.energyintel.com]</a:t>
            </a:r>
            <a:endParaRPr lang="en-US" sz="1400" dirty="0"/>
          </a:p>
        </p:txBody>
      </p:sp>
      <p:sp>
        <p:nvSpPr>
          <p:cNvPr id="6" name="Inhaltsplatzhalter 5">
            <a:extLst>
              <a:ext uri="{FF2B5EF4-FFF2-40B4-BE49-F238E27FC236}">
                <a16:creationId xmlns:a16="http://schemas.microsoft.com/office/drawing/2014/main" id="{BF85364C-AE35-43C6-BA34-15A0BD5C3F9E}"/>
              </a:ext>
            </a:extLst>
          </p:cNvPr>
          <p:cNvSpPr>
            <a:spLocks noGrp="1"/>
          </p:cNvSpPr>
          <p:nvPr>
            <p:ph idx="1"/>
          </p:nvPr>
        </p:nvSpPr>
        <p:spPr/>
        <p:txBody>
          <a:bodyPr/>
          <a:lstStyle/>
          <a:p>
            <a:endParaRPr lang="de-DE"/>
          </a:p>
        </p:txBody>
      </p:sp>
      <p:pic>
        <p:nvPicPr>
          <p:cNvPr id="8" name="Grafik 7">
            <a:extLst>
              <a:ext uri="{FF2B5EF4-FFF2-40B4-BE49-F238E27FC236}">
                <a16:creationId xmlns:a16="http://schemas.microsoft.com/office/drawing/2014/main" id="{6B0B263F-5EE8-43E4-977B-EC3437185B42}"/>
              </a:ext>
            </a:extLst>
          </p:cNvPr>
          <p:cNvPicPr>
            <a:picLocks noChangeAspect="1"/>
          </p:cNvPicPr>
          <p:nvPr/>
        </p:nvPicPr>
        <p:blipFill>
          <a:blip r:embed="rId3"/>
          <a:stretch>
            <a:fillRect/>
          </a:stretch>
        </p:blipFill>
        <p:spPr>
          <a:xfrm>
            <a:off x="715499" y="1817496"/>
            <a:ext cx="7308304" cy="4816667"/>
          </a:xfrm>
          <a:prstGeom prst="rect">
            <a:avLst/>
          </a:prstGeom>
        </p:spPr>
      </p:pic>
      <p:sp>
        <p:nvSpPr>
          <p:cNvPr id="4" name="Textfeld 3">
            <a:extLst>
              <a:ext uri="{FF2B5EF4-FFF2-40B4-BE49-F238E27FC236}">
                <a16:creationId xmlns:a16="http://schemas.microsoft.com/office/drawing/2014/main" id="{00EA0352-7F31-4FD6-94F0-D131F27C0A13}"/>
              </a:ext>
            </a:extLst>
          </p:cNvPr>
          <p:cNvSpPr txBox="1"/>
          <p:nvPr/>
        </p:nvSpPr>
        <p:spPr>
          <a:xfrm>
            <a:off x="6296021" y="6384231"/>
            <a:ext cx="2088232" cy="288032"/>
          </a:xfrm>
          <a:prstGeom prst="rect">
            <a:avLst/>
          </a:prstGeom>
          <a:noFill/>
        </p:spPr>
        <p:txBody>
          <a:bodyPr wrap="square" rtlCol="0">
            <a:spAutoFit/>
          </a:bodyPr>
          <a:lstStyle/>
          <a:p>
            <a:pPr algn="l"/>
            <a:r>
              <a:rPr lang="de-DE" dirty="0"/>
              <a:t>© Prof. Dr. Georg Erdmann</a:t>
            </a:r>
          </a:p>
        </p:txBody>
      </p:sp>
    </p:spTree>
    <p:extLst>
      <p:ext uri="{BB962C8B-B14F-4D97-AF65-F5344CB8AC3E}">
        <p14:creationId xmlns:p14="http://schemas.microsoft.com/office/powerpoint/2010/main" val="68805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GB" dirty="0"/>
              <a:t>IEA Scenarios: Global End-User Energy Spending by Fuel</a:t>
            </a:r>
            <a:endParaRPr lang="en-US" dirty="0"/>
          </a:p>
        </p:txBody>
      </p:sp>
      <p:sp>
        <p:nvSpPr>
          <p:cNvPr id="2" name="Inhaltsplatzhalter 1">
            <a:extLst>
              <a:ext uri="{FF2B5EF4-FFF2-40B4-BE49-F238E27FC236}">
                <a16:creationId xmlns:a16="http://schemas.microsoft.com/office/drawing/2014/main" id="{FA2BA762-2785-4CE4-920A-66E581099B0A}"/>
              </a:ext>
            </a:extLst>
          </p:cNvPr>
          <p:cNvSpPr>
            <a:spLocks noGrp="1"/>
          </p:cNvSpPr>
          <p:nvPr>
            <p:ph idx="1"/>
          </p:nvPr>
        </p:nvSpPr>
        <p:spPr/>
        <p:txBody>
          <a:bodyPr/>
          <a:lstStyle/>
          <a:p>
            <a:endParaRPr lang="de-DE"/>
          </a:p>
        </p:txBody>
      </p:sp>
      <p:pic>
        <p:nvPicPr>
          <p:cNvPr id="3" name="Grafik 2">
            <a:extLst>
              <a:ext uri="{FF2B5EF4-FFF2-40B4-BE49-F238E27FC236}">
                <a16:creationId xmlns:a16="http://schemas.microsoft.com/office/drawing/2014/main" id="{AF717806-541A-4605-AD24-D78F4CCA2ADA}"/>
              </a:ext>
            </a:extLst>
          </p:cNvPr>
          <p:cNvPicPr>
            <a:picLocks noChangeAspect="1"/>
          </p:cNvPicPr>
          <p:nvPr/>
        </p:nvPicPr>
        <p:blipFill>
          <a:blip r:embed="rId3"/>
          <a:stretch>
            <a:fillRect/>
          </a:stretch>
        </p:blipFill>
        <p:spPr>
          <a:xfrm>
            <a:off x="539750" y="1924050"/>
            <a:ext cx="8063101" cy="4045334"/>
          </a:xfrm>
          <a:prstGeom prst="rect">
            <a:avLst/>
          </a:prstGeom>
        </p:spPr>
      </p:pic>
      <p:sp>
        <p:nvSpPr>
          <p:cNvPr id="4" name="Textfeld 3">
            <a:extLst>
              <a:ext uri="{FF2B5EF4-FFF2-40B4-BE49-F238E27FC236}">
                <a16:creationId xmlns:a16="http://schemas.microsoft.com/office/drawing/2014/main" id="{FC8EF2A2-E04C-4DC5-8437-6AEAADDBC7CE}"/>
              </a:ext>
            </a:extLst>
          </p:cNvPr>
          <p:cNvSpPr txBox="1"/>
          <p:nvPr/>
        </p:nvSpPr>
        <p:spPr>
          <a:xfrm>
            <a:off x="5364088" y="6237312"/>
            <a:ext cx="3236987" cy="279059"/>
          </a:xfrm>
          <a:prstGeom prst="rect">
            <a:avLst/>
          </a:prstGeom>
          <a:noFill/>
        </p:spPr>
        <p:txBody>
          <a:bodyPr wrap="square" rtlCol="0">
            <a:spAutoFit/>
          </a:bodyPr>
          <a:lstStyle/>
          <a:p>
            <a:pPr algn="r"/>
            <a:r>
              <a:rPr lang="en-GB" dirty="0"/>
              <a:t>Source: IEA World Energy Outlook 2018</a:t>
            </a:r>
            <a:endParaRPr lang="de-DE" dirty="0"/>
          </a:p>
        </p:txBody>
      </p:sp>
    </p:spTree>
    <p:extLst>
      <p:ext uri="{BB962C8B-B14F-4D97-AF65-F5344CB8AC3E}">
        <p14:creationId xmlns:p14="http://schemas.microsoft.com/office/powerpoint/2010/main" val="252101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GB" dirty="0"/>
              <a:t>Global Oil Demand and Prices Projections</a:t>
            </a:r>
            <a:endParaRPr lang="en-US" dirty="0"/>
          </a:p>
        </p:txBody>
      </p:sp>
      <p:pic>
        <p:nvPicPr>
          <p:cNvPr id="6" name="Inhaltsplatzhalter 5">
            <a:extLst>
              <a:ext uri="{FF2B5EF4-FFF2-40B4-BE49-F238E27FC236}">
                <a16:creationId xmlns:a16="http://schemas.microsoft.com/office/drawing/2014/main" id="{C3E325C8-D7B7-4284-978C-8122DB16A233}"/>
              </a:ext>
            </a:extLst>
          </p:cNvPr>
          <p:cNvPicPr>
            <a:picLocks noGrp="1" noChangeAspect="1"/>
          </p:cNvPicPr>
          <p:nvPr>
            <p:ph idx="1"/>
          </p:nvPr>
        </p:nvPicPr>
        <p:blipFill>
          <a:blip r:embed="rId3"/>
          <a:stretch>
            <a:fillRect/>
          </a:stretch>
        </p:blipFill>
        <p:spPr>
          <a:xfrm>
            <a:off x="909275" y="1960233"/>
            <a:ext cx="7691800" cy="3773019"/>
          </a:xfrm>
          <a:prstGeom prst="rect">
            <a:avLst/>
          </a:prstGeom>
        </p:spPr>
      </p:pic>
      <p:sp>
        <p:nvSpPr>
          <p:cNvPr id="4" name="Textfeld 3">
            <a:extLst>
              <a:ext uri="{FF2B5EF4-FFF2-40B4-BE49-F238E27FC236}">
                <a16:creationId xmlns:a16="http://schemas.microsoft.com/office/drawing/2014/main" id="{FC8EF2A2-E04C-4DC5-8437-6AEAADDBC7CE}"/>
              </a:ext>
            </a:extLst>
          </p:cNvPr>
          <p:cNvSpPr txBox="1"/>
          <p:nvPr/>
        </p:nvSpPr>
        <p:spPr>
          <a:xfrm>
            <a:off x="5364088" y="6237312"/>
            <a:ext cx="3236987" cy="279059"/>
          </a:xfrm>
          <a:prstGeom prst="rect">
            <a:avLst/>
          </a:prstGeom>
          <a:noFill/>
        </p:spPr>
        <p:txBody>
          <a:bodyPr wrap="square" rtlCol="0">
            <a:spAutoFit/>
          </a:bodyPr>
          <a:lstStyle/>
          <a:p>
            <a:pPr algn="r"/>
            <a:r>
              <a:rPr lang="en-GB" dirty="0"/>
              <a:t>Source: IEA World Energy Outlook 2018</a:t>
            </a:r>
            <a:endParaRPr lang="de-DE" dirty="0"/>
          </a:p>
        </p:txBody>
      </p:sp>
    </p:spTree>
    <p:extLst>
      <p:ext uri="{BB962C8B-B14F-4D97-AF65-F5344CB8AC3E}">
        <p14:creationId xmlns:p14="http://schemas.microsoft.com/office/powerpoint/2010/main" val="133119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4B3C6DE7-9DA4-4C23-B908-47003B5D7FC8}"/>
              </a:ext>
            </a:extLst>
          </p:cNvPr>
          <p:cNvPicPr>
            <a:picLocks noGrp="1" noChangeAspect="1"/>
          </p:cNvPicPr>
          <p:nvPr>
            <p:ph idx="1"/>
          </p:nvPr>
        </p:nvPicPr>
        <p:blipFill>
          <a:blip r:embed="rId3"/>
          <a:stretch>
            <a:fillRect/>
          </a:stretch>
        </p:blipFill>
        <p:spPr>
          <a:xfrm>
            <a:off x="969853" y="1988840"/>
            <a:ext cx="7201117" cy="3767472"/>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Need for New Investments</a:t>
            </a:r>
          </a:p>
        </p:txBody>
      </p:sp>
      <p:sp>
        <p:nvSpPr>
          <p:cNvPr id="8" name="Textfeld 7">
            <a:extLst>
              <a:ext uri="{FF2B5EF4-FFF2-40B4-BE49-F238E27FC236}">
                <a16:creationId xmlns:a16="http://schemas.microsoft.com/office/drawing/2014/main" id="{3FA6EA80-033D-4271-BAF7-9E38E392A5D8}"/>
              </a:ext>
            </a:extLst>
          </p:cNvPr>
          <p:cNvSpPr txBox="1"/>
          <p:nvPr/>
        </p:nvSpPr>
        <p:spPr>
          <a:xfrm>
            <a:off x="5364088" y="6237312"/>
            <a:ext cx="3236987" cy="279059"/>
          </a:xfrm>
          <a:prstGeom prst="rect">
            <a:avLst/>
          </a:prstGeom>
          <a:noFill/>
        </p:spPr>
        <p:txBody>
          <a:bodyPr wrap="square" rtlCol="0">
            <a:spAutoFit/>
          </a:bodyPr>
          <a:lstStyle/>
          <a:p>
            <a:pPr algn="r"/>
            <a:r>
              <a:rPr lang="en-GB" dirty="0"/>
              <a:t>Source: IEA World Energy Outlook 2018</a:t>
            </a:r>
            <a:endParaRPr lang="de-DE" dirty="0"/>
          </a:p>
        </p:txBody>
      </p:sp>
    </p:spTree>
    <p:extLst>
      <p:ext uri="{BB962C8B-B14F-4D97-AF65-F5344CB8AC3E}">
        <p14:creationId xmlns:p14="http://schemas.microsoft.com/office/powerpoint/2010/main" val="54921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a:t>
            </a:r>
            <a:r>
              <a:rPr lang="en-US" baseline="-25000" dirty="0"/>
              <a:t>2</a:t>
            </a:r>
            <a:r>
              <a:rPr lang="en-US" dirty="0"/>
              <a:t> Emissions from Oil Combustion</a:t>
            </a:r>
          </a:p>
        </p:txBody>
      </p:sp>
      <p:pic>
        <p:nvPicPr>
          <p:cNvPr id="10" name="Grafik 9">
            <a:extLst>
              <a:ext uri="{FF2B5EF4-FFF2-40B4-BE49-F238E27FC236}">
                <a16:creationId xmlns:a16="http://schemas.microsoft.com/office/drawing/2014/main" id="{B637A86C-E209-4BE6-AE81-0E1A6CED8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880" y="1921164"/>
            <a:ext cx="5810225" cy="4761348"/>
          </a:xfrm>
          <a:prstGeom prst="rect">
            <a:avLst/>
          </a:prstGeom>
        </p:spPr>
      </p:pic>
      <p:sp>
        <p:nvSpPr>
          <p:cNvPr id="11" name="Textfeld 10">
            <a:extLst>
              <a:ext uri="{FF2B5EF4-FFF2-40B4-BE49-F238E27FC236}">
                <a16:creationId xmlns:a16="http://schemas.microsoft.com/office/drawing/2014/main" id="{7D263C7A-D4E6-48D4-92BF-749B44B5A612}"/>
              </a:ext>
            </a:extLst>
          </p:cNvPr>
          <p:cNvSpPr txBox="1"/>
          <p:nvPr/>
        </p:nvSpPr>
        <p:spPr>
          <a:xfrm>
            <a:off x="5936779" y="6379360"/>
            <a:ext cx="2664296" cy="276999"/>
          </a:xfrm>
          <a:prstGeom prst="rect">
            <a:avLst/>
          </a:prstGeom>
          <a:noFill/>
        </p:spPr>
        <p:txBody>
          <a:bodyPr wrap="square" rtlCol="0">
            <a:spAutoFit/>
          </a:bodyPr>
          <a:lstStyle/>
          <a:p>
            <a:pPr algn="l"/>
            <a:r>
              <a:rPr lang="de-DE" dirty="0"/>
              <a:t>Source: </a:t>
            </a:r>
            <a:r>
              <a:rPr lang="de-DE" dirty="0" err="1"/>
              <a:t>McGlade</a:t>
            </a:r>
            <a:r>
              <a:rPr lang="de-DE" dirty="0"/>
              <a:t> and </a:t>
            </a:r>
            <a:r>
              <a:rPr lang="de-DE" dirty="0" err="1"/>
              <a:t>Ekins</a:t>
            </a:r>
            <a:r>
              <a:rPr lang="de-DE" dirty="0"/>
              <a:t> (2015)</a:t>
            </a:r>
          </a:p>
        </p:txBody>
      </p:sp>
      <p:sp>
        <p:nvSpPr>
          <p:cNvPr id="12" name="Textfeld 11">
            <a:extLst>
              <a:ext uri="{FF2B5EF4-FFF2-40B4-BE49-F238E27FC236}">
                <a16:creationId xmlns:a16="http://schemas.microsoft.com/office/drawing/2014/main" id="{07160C21-6684-4A52-BFE4-5DF074FD0683}"/>
              </a:ext>
            </a:extLst>
          </p:cNvPr>
          <p:cNvSpPr txBox="1"/>
          <p:nvPr/>
        </p:nvSpPr>
        <p:spPr>
          <a:xfrm>
            <a:off x="3660690" y="5954593"/>
            <a:ext cx="648072" cy="646331"/>
          </a:xfrm>
          <a:prstGeom prst="rect">
            <a:avLst/>
          </a:prstGeom>
          <a:noFill/>
        </p:spPr>
        <p:txBody>
          <a:bodyPr wrap="square" rtlCol="0">
            <a:spAutoFit/>
          </a:bodyPr>
          <a:lstStyle/>
          <a:p>
            <a:r>
              <a:rPr lang="de-DE" dirty="0"/>
              <a:t>1.294 </a:t>
            </a:r>
            <a:r>
              <a:rPr lang="de-DE" dirty="0" err="1"/>
              <a:t>bln</a:t>
            </a:r>
            <a:r>
              <a:rPr lang="de-DE" dirty="0"/>
              <a:t> </a:t>
            </a:r>
            <a:r>
              <a:rPr lang="de-DE" dirty="0" err="1"/>
              <a:t>barrels</a:t>
            </a:r>
            <a:endParaRPr lang="de-DE" dirty="0"/>
          </a:p>
        </p:txBody>
      </p:sp>
      <p:sp>
        <p:nvSpPr>
          <p:cNvPr id="13" name="Textfeld 12">
            <a:extLst>
              <a:ext uri="{FF2B5EF4-FFF2-40B4-BE49-F238E27FC236}">
                <a16:creationId xmlns:a16="http://schemas.microsoft.com/office/drawing/2014/main" id="{53402BBE-302C-4EEC-812F-9E592F7D073B}"/>
              </a:ext>
            </a:extLst>
          </p:cNvPr>
          <p:cNvSpPr txBox="1"/>
          <p:nvPr/>
        </p:nvSpPr>
        <p:spPr>
          <a:xfrm>
            <a:off x="4463989" y="5954593"/>
            <a:ext cx="648072" cy="646331"/>
          </a:xfrm>
          <a:prstGeom prst="rect">
            <a:avLst/>
          </a:prstGeom>
          <a:noFill/>
        </p:spPr>
        <p:txBody>
          <a:bodyPr wrap="square" rtlCol="0">
            <a:spAutoFit/>
          </a:bodyPr>
          <a:lstStyle/>
          <a:p>
            <a:r>
              <a:rPr lang="de-DE" dirty="0"/>
              <a:t>192 </a:t>
            </a:r>
            <a:r>
              <a:rPr lang="de-DE" dirty="0" err="1"/>
              <a:t>trillion</a:t>
            </a:r>
            <a:r>
              <a:rPr lang="de-DE" dirty="0"/>
              <a:t> m</a:t>
            </a:r>
            <a:r>
              <a:rPr lang="de-DE" baseline="30000" dirty="0"/>
              <a:t>3</a:t>
            </a:r>
          </a:p>
        </p:txBody>
      </p:sp>
      <p:sp>
        <p:nvSpPr>
          <p:cNvPr id="14" name="Textfeld 13">
            <a:extLst>
              <a:ext uri="{FF2B5EF4-FFF2-40B4-BE49-F238E27FC236}">
                <a16:creationId xmlns:a16="http://schemas.microsoft.com/office/drawing/2014/main" id="{0DDE4846-C741-4B5C-811B-E4A837577EAE}"/>
              </a:ext>
            </a:extLst>
          </p:cNvPr>
          <p:cNvSpPr txBox="1"/>
          <p:nvPr/>
        </p:nvSpPr>
        <p:spPr>
          <a:xfrm>
            <a:off x="5254155" y="5956265"/>
            <a:ext cx="648072" cy="276999"/>
          </a:xfrm>
          <a:prstGeom prst="rect">
            <a:avLst/>
          </a:prstGeom>
          <a:noFill/>
        </p:spPr>
        <p:txBody>
          <a:bodyPr wrap="square" rtlCol="0">
            <a:spAutoFit/>
          </a:bodyPr>
          <a:lstStyle/>
          <a:p>
            <a:r>
              <a:rPr lang="de-DE" dirty="0"/>
              <a:t>728 </a:t>
            </a:r>
            <a:r>
              <a:rPr lang="de-DE" dirty="0" err="1"/>
              <a:t>Gt</a:t>
            </a:r>
            <a:endParaRPr lang="de-DE" dirty="0"/>
          </a:p>
        </p:txBody>
      </p:sp>
      <p:sp>
        <p:nvSpPr>
          <p:cNvPr id="15" name="Textfeld 14">
            <a:extLst>
              <a:ext uri="{FF2B5EF4-FFF2-40B4-BE49-F238E27FC236}">
                <a16:creationId xmlns:a16="http://schemas.microsoft.com/office/drawing/2014/main" id="{5B91C5E8-22E1-4839-824A-12873EAED0A9}"/>
              </a:ext>
            </a:extLst>
          </p:cNvPr>
          <p:cNvSpPr txBox="1"/>
          <p:nvPr/>
        </p:nvSpPr>
        <p:spPr>
          <a:xfrm>
            <a:off x="6277454" y="5962343"/>
            <a:ext cx="648072" cy="276999"/>
          </a:xfrm>
          <a:prstGeom prst="rect">
            <a:avLst/>
          </a:prstGeom>
          <a:noFill/>
        </p:spPr>
        <p:txBody>
          <a:bodyPr wrap="square" rtlCol="0">
            <a:spAutoFit/>
          </a:bodyPr>
          <a:lstStyle/>
          <a:p>
            <a:r>
              <a:rPr lang="de-DE" dirty="0"/>
              <a:t>276 </a:t>
            </a:r>
            <a:r>
              <a:rPr lang="de-DE" dirty="0" err="1"/>
              <a:t>Gt</a:t>
            </a:r>
            <a:endParaRPr lang="de-DE" dirty="0"/>
          </a:p>
        </p:txBody>
      </p:sp>
      <p:sp>
        <p:nvSpPr>
          <p:cNvPr id="16" name="Textfeld 15">
            <a:extLst>
              <a:ext uri="{FF2B5EF4-FFF2-40B4-BE49-F238E27FC236}">
                <a16:creationId xmlns:a16="http://schemas.microsoft.com/office/drawing/2014/main" id="{FDFEEED7-5607-42E6-B43F-FC6AD36FE458}"/>
              </a:ext>
            </a:extLst>
          </p:cNvPr>
          <p:cNvSpPr txBox="1"/>
          <p:nvPr/>
        </p:nvSpPr>
        <p:spPr>
          <a:xfrm>
            <a:off x="2621071" y="6147556"/>
            <a:ext cx="1130206" cy="276999"/>
          </a:xfrm>
          <a:prstGeom prst="rect">
            <a:avLst/>
          </a:prstGeom>
          <a:noFill/>
        </p:spPr>
        <p:txBody>
          <a:bodyPr wrap="square" rtlCol="0">
            <a:spAutoFit/>
          </a:bodyPr>
          <a:lstStyle/>
          <a:p>
            <a:r>
              <a:rPr lang="de-DE" dirty="0"/>
              <a:t>870-1240 </a:t>
            </a:r>
            <a:r>
              <a:rPr lang="de-DE" dirty="0" err="1"/>
              <a:t>Gt</a:t>
            </a:r>
            <a:endParaRPr lang="de-DE" dirty="0"/>
          </a:p>
        </p:txBody>
      </p:sp>
      <p:sp>
        <p:nvSpPr>
          <p:cNvPr id="18" name="Textfeld 17">
            <a:extLst>
              <a:ext uri="{FF2B5EF4-FFF2-40B4-BE49-F238E27FC236}">
                <a16:creationId xmlns:a16="http://schemas.microsoft.com/office/drawing/2014/main" id="{15D62262-E942-47D0-82F4-2AB4BB9ADC53}"/>
              </a:ext>
            </a:extLst>
          </p:cNvPr>
          <p:cNvSpPr txBox="1"/>
          <p:nvPr/>
        </p:nvSpPr>
        <p:spPr>
          <a:xfrm>
            <a:off x="6571250" y="1849449"/>
            <a:ext cx="2146974" cy="1569660"/>
          </a:xfrm>
          <a:prstGeom prst="rect">
            <a:avLst/>
          </a:prstGeom>
          <a:noFill/>
        </p:spPr>
        <p:txBody>
          <a:bodyPr wrap="square" rtlCol="0">
            <a:spAutoFit/>
          </a:bodyPr>
          <a:lstStyle/>
          <a:p>
            <a:pPr algn="l"/>
            <a:r>
              <a:rPr lang="de-DE" dirty="0" err="1"/>
              <a:t>McGlade</a:t>
            </a:r>
            <a:r>
              <a:rPr lang="de-DE" dirty="0"/>
              <a:t> and </a:t>
            </a:r>
            <a:r>
              <a:rPr lang="de-DE" dirty="0" err="1"/>
              <a:t>Ekins</a:t>
            </a:r>
            <a:r>
              <a:rPr lang="de-DE" dirty="0"/>
              <a:t> (2015):</a:t>
            </a:r>
          </a:p>
          <a:p>
            <a:pPr algn="l"/>
            <a:endParaRPr lang="de-DE" dirty="0"/>
          </a:p>
          <a:p>
            <a:pPr algn="l"/>
            <a:r>
              <a:rPr lang="de-DE" dirty="0" err="1"/>
              <a:t>Globally</a:t>
            </a:r>
            <a:r>
              <a:rPr lang="de-DE" dirty="0"/>
              <a:t>,</a:t>
            </a:r>
          </a:p>
          <a:p>
            <a:pPr algn="l"/>
            <a:r>
              <a:rPr lang="de-DE" dirty="0"/>
              <a:t>1/3 </a:t>
            </a:r>
            <a:r>
              <a:rPr lang="de-DE" dirty="0" err="1"/>
              <a:t>of</a:t>
            </a:r>
            <a:r>
              <a:rPr lang="de-DE" dirty="0"/>
              <a:t> </a:t>
            </a:r>
            <a:r>
              <a:rPr lang="de-DE" dirty="0" err="1"/>
              <a:t>oil</a:t>
            </a:r>
            <a:r>
              <a:rPr lang="de-DE" dirty="0"/>
              <a:t> </a:t>
            </a:r>
            <a:r>
              <a:rPr lang="de-DE" dirty="0" err="1"/>
              <a:t>reserves</a:t>
            </a:r>
            <a:r>
              <a:rPr lang="de-DE" dirty="0"/>
              <a:t>,</a:t>
            </a:r>
          </a:p>
          <a:p>
            <a:pPr algn="l"/>
            <a:r>
              <a:rPr lang="de-DE" dirty="0"/>
              <a:t>1/2 </a:t>
            </a:r>
            <a:r>
              <a:rPr lang="de-DE" dirty="0" err="1"/>
              <a:t>of</a:t>
            </a:r>
            <a:r>
              <a:rPr lang="de-DE" dirty="0"/>
              <a:t> gas </a:t>
            </a:r>
            <a:r>
              <a:rPr lang="de-DE" dirty="0" err="1"/>
              <a:t>reserves</a:t>
            </a:r>
            <a:r>
              <a:rPr lang="de-DE" dirty="0"/>
              <a:t>, and</a:t>
            </a:r>
          </a:p>
          <a:p>
            <a:pPr algn="l"/>
            <a:r>
              <a:rPr lang="de-DE" dirty="0"/>
              <a:t>80% </a:t>
            </a:r>
            <a:r>
              <a:rPr lang="de-DE" dirty="0" err="1"/>
              <a:t>of</a:t>
            </a:r>
            <a:r>
              <a:rPr lang="de-DE" dirty="0"/>
              <a:t> </a:t>
            </a:r>
            <a:r>
              <a:rPr lang="de-DE" dirty="0" err="1"/>
              <a:t>coal</a:t>
            </a:r>
            <a:r>
              <a:rPr lang="de-DE" dirty="0"/>
              <a:t> </a:t>
            </a:r>
            <a:r>
              <a:rPr lang="de-DE" dirty="0" err="1"/>
              <a:t>reserves</a:t>
            </a:r>
            <a:endParaRPr lang="de-DE" dirty="0"/>
          </a:p>
          <a:p>
            <a:pPr algn="l"/>
            <a:r>
              <a:rPr lang="de-DE" dirty="0" err="1"/>
              <a:t>should</a:t>
            </a:r>
            <a:r>
              <a:rPr lang="de-DE" dirty="0"/>
              <a:t> </a:t>
            </a:r>
            <a:r>
              <a:rPr lang="de-DE" dirty="0" err="1"/>
              <a:t>remain</a:t>
            </a:r>
            <a:r>
              <a:rPr lang="de-DE" dirty="0"/>
              <a:t> in </a:t>
            </a:r>
            <a:r>
              <a:rPr lang="de-DE" dirty="0" err="1"/>
              <a:t>the</a:t>
            </a:r>
            <a:r>
              <a:rPr lang="de-DE" dirty="0"/>
              <a:t> </a:t>
            </a:r>
            <a:r>
              <a:rPr lang="de-DE" dirty="0" err="1"/>
              <a:t>ground</a:t>
            </a:r>
            <a:endParaRPr lang="de-DE" dirty="0"/>
          </a:p>
          <a:p>
            <a:pPr algn="l"/>
            <a:r>
              <a:rPr lang="de-DE" dirty="0" err="1"/>
              <a:t>to</a:t>
            </a:r>
            <a:r>
              <a:rPr lang="de-DE" dirty="0"/>
              <a:t> </a:t>
            </a:r>
            <a:r>
              <a:rPr lang="de-DE" dirty="0" err="1"/>
              <a:t>meet</a:t>
            </a:r>
            <a:r>
              <a:rPr lang="de-DE" dirty="0"/>
              <a:t> </a:t>
            </a:r>
            <a:r>
              <a:rPr lang="de-DE" dirty="0" err="1"/>
              <a:t>the</a:t>
            </a:r>
            <a:r>
              <a:rPr lang="de-DE" dirty="0"/>
              <a:t> 2° </a:t>
            </a:r>
            <a:r>
              <a:rPr lang="de-DE" dirty="0" err="1"/>
              <a:t>target</a:t>
            </a:r>
            <a:r>
              <a:rPr lang="de-DE" dirty="0"/>
              <a:t>.</a:t>
            </a:r>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B025A4A-65EF-48D7-964B-FCC6B02E35E8}"/>
                  </a:ext>
                </a:extLst>
              </p14:cNvPr>
              <p14:cNvContentPartPr/>
              <p14:nvPr/>
            </p14:nvContentPartPr>
            <p14:xfrm>
              <a:off x="7250760" y="5589000"/>
              <a:ext cx="1819440" cy="357840"/>
            </p14:xfrm>
          </p:contentPart>
        </mc:Choice>
        <mc:Fallback xmlns="">
          <p:pic>
            <p:nvPicPr>
              <p:cNvPr id="2" name="Freihand 1">
                <a:extLst>
                  <a:ext uri="{FF2B5EF4-FFF2-40B4-BE49-F238E27FC236}">
                    <a16:creationId xmlns:a16="http://schemas.microsoft.com/office/drawing/2014/main" id="{FB025A4A-65EF-48D7-964B-FCC6B02E35E8}"/>
                  </a:ext>
                </a:extLst>
              </p:cNvPr>
              <p:cNvPicPr/>
              <p:nvPr/>
            </p:nvPicPr>
            <p:blipFill>
              <a:blip r:embed="rId5"/>
              <a:stretch>
                <a:fillRect/>
              </a:stretch>
            </p:blipFill>
            <p:spPr>
              <a:xfrm>
                <a:off x="7241400" y="5579640"/>
                <a:ext cx="1838160" cy="376560"/>
              </a:xfrm>
              <a:prstGeom prst="rect">
                <a:avLst/>
              </a:prstGeom>
            </p:spPr>
          </p:pic>
        </mc:Fallback>
      </mc:AlternateContent>
    </p:spTree>
    <p:extLst>
      <p:ext uri="{BB962C8B-B14F-4D97-AF65-F5344CB8AC3E}">
        <p14:creationId xmlns:p14="http://schemas.microsoft.com/office/powerpoint/2010/main" val="390248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Total Crude Oil Potential 2017</a:t>
            </a:r>
          </a:p>
        </p:txBody>
      </p:sp>
      <p:pic>
        <p:nvPicPr>
          <p:cNvPr id="8" name="Inhaltsplatzhalter 7" descr="Ein Bild, das Text, Karte enthält.&#10;&#10;Automatisch generierte Beschreibung">
            <a:extLst>
              <a:ext uri="{FF2B5EF4-FFF2-40B4-BE49-F238E27FC236}">
                <a16:creationId xmlns:a16="http://schemas.microsoft.com/office/drawing/2014/main" id="{4C27B8CD-3495-435B-9407-D4858A56F4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9992" y="1844824"/>
            <a:ext cx="7560840" cy="4399989"/>
          </a:xfrm>
        </p:spPr>
      </p:pic>
      <p:sp>
        <p:nvSpPr>
          <p:cNvPr id="9" name="Textfeld 8">
            <a:extLst>
              <a:ext uri="{FF2B5EF4-FFF2-40B4-BE49-F238E27FC236}">
                <a16:creationId xmlns:a16="http://schemas.microsoft.com/office/drawing/2014/main" id="{685340B7-482F-4442-8773-4738EEBC1FAE}"/>
              </a:ext>
            </a:extLst>
          </p:cNvPr>
          <p:cNvSpPr txBox="1"/>
          <p:nvPr/>
        </p:nvSpPr>
        <p:spPr>
          <a:xfrm>
            <a:off x="6982680" y="6351324"/>
            <a:ext cx="1368152" cy="276999"/>
          </a:xfrm>
          <a:prstGeom prst="rect">
            <a:avLst/>
          </a:prstGeom>
          <a:noFill/>
        </p:spPr>
        <p:txBody>
          <a:bodyPr wrap="square" rtlCol="0">
            <a:spAutoFit/>
          </a:bodyPr>
          <a:lstStyle/>
          <a:p>
            <a:pPr algn="l"/>
            <a:r>
              <a:rPr lang="de-DE" dirty="0"/>
              <a:t>Source: BGR</a:t>
            </a:r>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E818CF4-04F2-4D29-9846-BDB7232370EF}"/>
                  </a:ext>
                </a:extLst>
              </p14:cNvPr>
              <p14:cNvContentPartPr/>
              <p14:nvPr/>
            </p14:nvContentPartPr>
            <p14:xfrm>
              <a:off x="1419840" y="4062240"/>
              <a:ext cx="4838040" cy="1755720"/>
            </p14:xfrm>
          </p:contentPart>
        </mc:Choice>
        <mc:Fallback xmlns="">
          <p:pic>
            <p:nvPicPr>
              <p:cNvPr id="2" name="Freihand 1">
                <a:extLst>
                  <a:ext uri="{FF2B5EF4-FFF2-40B4-BE49-F238E27FC236}">
                    <a16:creationId xmlns:a16="http://schemas.microsoft.com/office/drawing/2014/main" id="{1E818CF4-04F2-4D29-9846-BDB7232370EF}"/>
                  </a:ext>
                </a:extLst>
              </p:cNvPr>
              <p:cNvPicPr/>
              <p:nvPr/>
            </p:nvPicPr>
            <p:blipFill>
              <a:blip r:embed="rId5"/>
              <a:stretch>
                <a:fillRect/>
              </a:stretch>
            </p:blipFill>
            <p:spPr>
              <a:xfrm>
                <a:off x="1410480" y="4052880"/>
                <a:ext cx="4856760" cy="1774440"/>
              </a:xfrm>
              <a:prstGeom prst="rect">
                <a:avLst/>
              </a:prstGeom>
            </p:spPr>
          </p:pic>
        </mc:Fallback>
      </mc:AlternateContent>
    </p:spTree>
    <p:extLst>
      <p:ext uri="{BB962C8B-B14F-4D97-AF65-F5344CB8AC3E}">
        <p14:creationId xmlns:p14="http://schemas.microsoft.com/office/powerpoint/2010/main" val="492017439"/>
      </p:ext>
    </p:extLst>
  </p:cSld>
  <p:clrMapOvr>
    <a:masterClrMapping/>
  </p:clrMapOvr>
</p:sld>
</file>

<file path=ppt/theme/theme1.xml><?xml version="1.0" encoding="utf-8"?>
<a:theme xmlns:a="http://schemas.openxmlformats.org/drawingml/2006/main" name="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TU_PPT_Master_ohneBild_HDL-zweizeilig</Template>
  <TotalTime>0</TotalTime>
  <Words>1839</Words>
  <Application>Microsoft Office PowerPoint</Application>
  <PresentationFormat>Bildschirmpräsentation (4:3)</PresentationFormat>
  <Paragraphs>326</Paragraphs>
  <Slides>42</Slides>
  <Notes>35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42</vt:i4>
      </vt:variant>
    </vt:vector>
  </HeadingPairs>
  <TitlesOfParts>
    <vt:vector size="46" baseType="lpstr">
      <vt:lpstr>Arial</vt:lpstr>
      <vt:lpstr>Symbol</vt:lpstr>
      <vt:lpstr>Times New Roman</vt:lpstr>
      <vt:lpstr>Technische Universität Berlin | PowerPoint Master</vt:lpstr>
      <vt:lpstr>Integrated course „Energy Economics“ - Oil Markets</vt:lpstr>
      <vt:lpstr>Outline</vt:lpstr>
      <vt:lpstr>Introduction</vt:lpstr>
      <vt:lpstr>Oil in World’s Total Primary Energy Supply</vt:lpstr>
      <vt:lpstr>IEA Scenarios: Global End-User Energy Spending by Fuel</vt:lpstr>
      <vt:lpstr>Global Oil Demand and Prices Projections</vt:lpstr>
      <vt:lpstr>Need for New Investments</vt:lpstr>
      <vt:lpstr>CO2 Emissions from Oil Combustion</vt:lpstr>
      <vt:lpstr>Total Crude Oil Potential 2017</vt:lpstr>
      <vt:lpstr>Distribution of Oil Reserves in 1998, 2008 and 2018</vt:lpstr>
      <vt:lpstr>Oil Production and Consumption by Region</vt:lpstr>
      <vt:lpstr>Oil Consumption by Sector</vt:lpstr>
      <vt:lpstr>Global Oil Demand by Sector</vt:lpstr>
      <vt:lpstr>Transformations of the Oil Industry</vt:lpstr>
      <vt:lpstr>Mergers in the Oil Industry 1998-2002</vt:lpstr>
      <vt:lpstr>Transformations of the Oil Industry</vt:lpstr>
      <vt:lpstr>OPEC Share of World Crude Oil Reserves, 2018</vt:lpstr>
      <vt:lpstr>Organisation of Petrol Exporting Countries OPEC [Source: CGES June 2006]</vt:lpstr>
      <vt:lpstr>Oil Export Revenues of OPEC Countries [Source: from DOE]</vt:lpstr>
      <vt:lpstr>Crude oil price and OPEC market share</vt:lpstr>
      <vt:lpstr>Cartels</vt:lpstr>
      <vt:lpstr>Oil Price Development</vt:lpstr>
      <vt:lpstr>The Prisoner‘s Dilemma</vt:lpstr>
      <vt:lpstr>Stability of Cartels and the Prisoner‘s Dilemma</vt:lpstr>
      <vt:lpstr>Introduction into Game Theory</vt:lpstr>
      <vt:lpstr>Game Theoretical Terms</vt:lpstr>
      <vt:lpstr>Transformations in the Oil Industry (III)</vt:lpstr>
      <vt:lpstr>Oil Sources</vt:lpstr>
      <vt:lpstr>Cost of Production by Oil Source</vt:lpstr>
      <vt:lpstr>Cost of Production by Country</vt:lpstr>
      <vt:lpstr>Crude Oil Specifications</vt:lpstr>
      <vt:lpstr>Properties of Crude Oil Varieties</vt:lpstr>
      <vt:lpstr>Petroleum Products</vt:lpstr>
      <vt:lpstr>Gasoline Price Structure</vt:lpstr>
      <vt:lpstr>Crude Oil Product Types</vt:lpstr>
      <vt:lpstr>Oil Market</vt:lpstr>
      <vt:lpstr>Incoterms: FOB vs CIS</vt:lpstr>
      <vt:lpstr>Crude Oil Benchmarks</vt:lpstr>
      <vt:lpstr>Crude Oil Benchmarks</vt:lpstr>
      <vt:lpstr>Brent-related Crudes</vt:lpstr>
      <vt:lpstr>Oil Futures and Physical Prices</vt:lpstr>
      <vt:lpstr>Oil Industry 2003     [Source: www.energyintel.com]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EnSys_SS19_LP</dc:title>
  <dc:creator>David Schröder</dc:creator>
  <cp:lastModifiedBy>Elena Timofeeva</cp:lastModifiedBy>
  <cp:revision>1103</cp:revision>
  <cp:lastPrinted>2019-05-29T15:10:21Z</cp:lastPrinted>
  <dcterms:created xsi:type="dcterms:W3CDTF">2013-12-11T15:42:54Z</dcterms:created>
  <dcterms:modified xsi:type="dcterms:W3CDTF">2021-02-11T11:56:13Z</dcterms:modified>
</cp:coreProperties>
</file>