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0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11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619" r:id="rId2"/>
    <p:sldId id="626" r:id="rId3"/>
    <p:sldId id="486" r:id="rId4"/>
    <p:sldId id="627" r:id="rId5"/>
    <p:sldId id="628" r:id="rId6"/>
    <p:sldId id="629" r:id="rId7"/>
    <p:sldId id="630" r:id="rId8"/>
    <p:sldId id="631" r:id="rId9"/>
    <p:sldId id="367" r:id="rId10"/>
    <p:sldId id="431" r:id="rId11"/>
    <p:sldId id="622" r:id="rId12"/>
    <p:sldId id="623" r:id="rId13"/>
    <p:sldId id="645" r:id="rId14"/>
    <p:sldId id="458" r:id="rId15"/>
    <p:sldId id="624" r:id="rId16"/>
    <p:sldId id="644" r:id="rId17"/>
    <p:sldId id="271" r:id="rId18"/>
    <p:sldId id="399" r:id="rId19"/>
    <p:sldId id="376" r:id="rId20"/>
    <p:sldId id="625" r:id="rId21"/>
    <p:sldId id="470" r:id="rId22"/>
    <p:sldId id="354" r:id="rId23"/>
    <p:sldId id="374" r:id="rId24"/>
    <p:sldId id="342" r:id="rId25"/>
    <p:sldId id="456" r:id="rId26"/>
    <p:sldId id="483" r:id="rId27"/>
    <p:sldId id="479" r:id="rId28"/>
    <p:sldId id="481" r:id="rId29"/>
    <p:sldId id="480" r:id="rId30"/>
    <p:sldId id="466" r:id="rId31"/>
    <p:sldId id="469" r:id="rId32"/>
    <p:sldId id="467" r:id="rId33"/>
    <p:sldId id="468" r:id="rId34"/>
    <p:sldId id="430" r:id="rId35"/>
    <p:sldId id="443" r:id="rId36"/>
    <p:sldId id="442" r:id="rId37"/>
    <p:sldId id="444" r:id="rId38"/>
    <p:sldId id="445" r:id="rId39"/>
    <p:sldId id="446" r:id="rId40"/>
    <p:sldId id="441" r:id="rId41"/>
    <p:sldId id="447" r:id="rId42"/>
    <p:sldId id="448" r:id="rId43"/>
    <p:sldId id="620" r:id="rId44"/>
    <p:sldId id="439" r:id="rId45"/>
    <p:sldId id="440" r:id="rId46"/>
    <p:sldId id="457" r:id="rId47"/>
    <p:sldId id="475" r:id="rId48"/>
    <p:sldId id="618" r:id="rId49"/>
    <p:sldId id="463" r:id="rId50"/>
    <p:sldId id="471" r:id="rId51"/>
    <p:sldId id="474" r:id="rId52"/>
    <p:sldId id="375" r:id="rId53"/>
    <p:sldId id="465" r:id="rId54"/>
    <p:sldId id="459" r:id="rId55"/>
    <p:sldId id="380" r:id="rId56"/>
    <p:sldId id="632" r:id="rId57"/>
    <p:sldId id="482" r:id="rId58"/>
    <p:sldId id="464" r:id="rId59"/>
    <p:sldId id="381" r:id="rId60"/>
    <p:sldId id="453" r:id="rId61"/>
    <p:sldId id="384" r:id="rId62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8064A2"/>
    <a:srgbClr val="B3A2C7"/>
    <a:srgbClr val="984807"/>
    <a:srgbClr val="FF6600"/>
    <a:srgbClr val="3E97B6"/>
    <a:srgbClr val="177191"/>
    <a:srgbClr val="BFBFBF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940" autoAdjust="0"/>
  </p:normalViewPr>
  <p:slideViewPr>
    <p:cSldViewPr>
      <p:cViewPr varScale="1">
        <p:scale>
          <a:sx n="90" d="100"/>
          <a:sy n="90" d="100"/>
        </p:scale>
        <p:origin x="105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1-06T09:30:34.18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1876 12484 288 0,'0'-8'79'0,"0"0"3"16,4-2-30-16,-4 2-14 0,0 2-5 15,0 1-5-15,0 2-2 0,0-1-3 16,0 4 0-16,0-5-1 0,0 5-2 16,0 0-1-16,0 0-3 0,0-4-1 0,0 4-2 15,0 0-1-15,0 0-2 0,0 0-2 16,0 0 0-16,0 0-1 0,-2 6-1 16,2 2 0-16,-8 2-1 0,3 7 1 15,-4 5 0-15,-1 3 1 0,-3 5-1 16,-4 7 0-16,-3 4 0 0,-3 4-1 15,-3 3-2-15,-1 2 0 0,1 8-1 16,-1 3 0-16,2-2-1 0,4-3 0 16,2-3 0-16,5-5 0 0,0-5 0 0,5-6 0 15,3-8 1-15,6-2-1 0,4-5 0 16,5-4 1-16,7-5 0 0,-2-5 0 16,7-5 1-16,8-3-1 0,1-4 1 15,3-3-1-15,0-4 1 0,1-2-2 16,0 0 1-16,-4 1-1 0,-6 0 0 15,-5-1 0-15,-3 4-1 0,-6 3 0 16,-3 2-2-16,-3 0-5 0,-4 0-9 0,0 4-10 16,0 0-5-16,0-6-101 0,0 6-102 15,6 0-244-15</inkml:trace>
  <inkml:trace contextRef="#ctx0" brushRef="#br0" timeOffset="403.12">2578 12477 368 0,'-9'7'92'15,"-3"6"7"-15,-3 6-55 0,-1 9-2 16,-5 8-1-16,-3 8 0 0,-3 4-2 16,-4 7-5-16,1 7-6 0,0 3-6 15,3 0-4-15,0 0-4 0,1-3-3 16,2-4-4-16,5-4-2 0,1-10-2 0,5-7-1 15,0-1 0-15,4-3-2 0,4-5 1 16,0-3-1-16,2-8 0 0,3 0-2 16,0-6-1-16,0-11-5 0,6-5-7 15,3-9-8-15,5-5-11 0,1-9-45 16,5-7-50-16,5-5-87 0,2-7-188 16</inkml:trace>
  <inkml:trace contextRef="#ctx0" brushRef="#br0" timeOffset="717.71">3078 12475 507 0,'0'0'118'0,"0"0"6"15,-4 0-85-15,-6 0-8 0,-4 0-4 16,-7 5-4-16,1-2-2 0,-7-3-6 15,-5 8-4-15,-2-3-4 0,-4-1-1 16,-4 0-1-16,-2 0-2 0,-2-4-1 16,-4 0-1-16,-5 0 1 0,1 0-1 15,2-6 0-15,6 1-1 0,-1-1 1 16,7 1-1-16,7 0 0 0,6-1 0 0,2 0 0 16,5-2 0-16,0 2-1 0,5 1 0 15,-1 1-3-15,6 4-2 0,-2-6-9 16,5 6-9-16,5 0-9 0,2 6-17 15,0-6-83-15,2 4-96 0,3-4-220 16</inkml:trace>
  <inkml:trace contextRef="#ctx0" brushRef="#br0" timeOffset="1735.66">3176 12639 329 0,'0'-7'88'0,"4"-3"5"0,-4 2-38 15,7-1-14-15,-5-1-8 0,5 0-5 16,-1-1-5-16,0-1-3 0,1 1-4 16,1 0-2-16,-1 1-4 0,-1 2-1 15,0 2-2-15,0 6 2 0,-6 0 1 16,-6 9 2-16,-1 5 1 0,-5 5 2 0,-5 7 1 15,-9 5 0-15,-5 7-2 0,-8 8-1 16,0 7-3-16,-3 4-3 0,4 6-2 16,4-2 0-16,1-1-2 0,8-4-1 15,9-5-1-15,-1-8 0 0,9-9 0 16,1-8-1-16,0-3 1 0,7-6-1 16,0-7 0-16,0-3 1 0,8-7 0 15,1-10 0-15,2-4 0 0,7-8 0 16,2-9 0-16,0-8-2 0,2-12-1 0,5-3-2 15,4-8-1-15,-3-3 0 0,4-2 1 16,-1 3-1-16,-1 5 2 0,2 9 1 16,-6 9 2-16,0 5 0 0,-6 12 0 15,-6 6 1-15,0 8-1 0,-2 10 2 16,-4 0 1-16,-2 14 1 0,-6 3 1 16,0 7 2-16,0 7 2 0,-6 5 1 0,-2 5 0 15,1 6 0-15,-1 2-2 0,-2 2-1 16,3-1-1-16,4-6-2 0,3-1-2 15,0-7 0-15,9-7-1 0,1-6 1 16,-1-8-1-16,5-4 1 0,0-4 0 16,0-7 0-16,3 0 0 0,-1-11 0 15,1-6 0-15,-1-5 0 0,2-8-2 16,0-8-1-16,2-5-2 0,0-9-2 16,2-1-1-16,4-3-1 0,1 3 0 0,1 4 1 15,3 5 1-15,-5 6 1 0,-1 8 3 16,-5 8 0-16,-5 9 1 0,-2 4-1 15,-6 9 1-15,0 0-1 0,-2 12 2 16,-5 6 0-16,0 4 2 0,-6 9 2 16,-4 7 3-16,-6 7 1 0,-1 7 2 15,-2 7 1-15,0 4-2 0,-4 0-1 16,2-1-2-16,6-5-1 0,2-7-2 0,5-3-3 16,2-8 0-16,2-10 0 0,4-3-1 15,0-5 1-15,5-5-1 0,-5-1-2 16,6-6-2-16,-6-2-6 0,2-3-4 15,-2-4-5-15,0 0-9 0,5 0-12 16,-3-13-13-16,5-3-92 0,-2-5-98 16,8-4-244-16</inkml:trace>
  <inkml:trace contextRef="#ctx0" brushRef="#br0" timeOffset="2301.73">4313 12597 490 0,'5'-14'114'0,"-3"-4"3"0,-2 1-72 16,9 0-17-16,-9 0-5 0,0-1-3 15,-4 2-2-15,-5-2-1 0,0 5-2 16,-2 4-1-16,-6 5-2 0,1 4-2 15,-7 10 0-15,-3 5 1 0,-7 7 1 16,-6 9 2-16,-3 5 1 0,-2 5 0 16,4 5 0-16,0 0-2 0,7 0-3 0,11 3-2 15,10-7-4-15,12-1-2 0,0-6-1 16,12-7 0-16,6-2-1 0,10-10 1 16,5-5-1-16,7-5 0 0,2-6 0 15,-2-11 0-15,3 4-1 0,-6 0 0 16,-4 2 0-16,-5 5 0 0,-11 3 0 15,-4 12 1-15,-5 7 0 0,-8 5 0 0,0 5 0 16,-3 5 0-16,-8 2 0 0,0 5 0 16,-2-4 0-16,-2 3 1 0,2 1 0 15,3-2 1-15,-3 3-1 0,-1-2 1 16,0-3 0-16,-4-1 0 0,1-7 0 16,-4-1 0-16,0-5-1 0,-1-2 1 15,3-5-1-15,2-4 0 0,3-2 0 16,2-4 0-16,3-3 1 0,3-6-1 15,6-6 1-15,-5-6 0 0,5-8-1 0,0-11 0 16,0-13-2-16,6-10-2 0,4-4 0 16,0-5 0-16,3-1-1 0,1 5-1 15,3 9-4-15,1 10-4 0,-2 8-5 16,-2 7-6-16,-1 5-12 0,4 5-9 16,-1 2-14-16,3-3-87 0,3-1-95 15,5-2-230-15</inkml:trace>
  <inkml:trace contextRef="#ctx0" brushRef="#br0" timeOffset="2835.38">4888 12496 479 0,'6'-24'109'16,"-2"1"4"-16,2 2-79 0,-6 1 0 16,7 3-3-16,-7 1-3 0,0 3 0 0,-7 2-2 15,1 4-1-15,-1 7-5 0,-3 0-3 16,-1 6-3-16,-4 5-1 0,-2 2-1 15,4 3-1-15,-3 2-2 0,5-1-1 16,1-3-2-16,1 0-1 0,9-5-2 16,0 0-1-16,0-4-1 0,9-5 0 15,-4 4-1-15,1-4 0 0,2-5-1 16,-5-1-1-16,-3-1 0 0,0 0-1 16,-3 2 1-16,-6 1 0 0,-3 4 0 0,-4 0 1 15,1 0 0-15,-3 12 0 0,-1 2 3 16,0 5 1-16,-5 5 1 0,-2 2 1 15,-5 7 2-15,-2 1 0 0,-1 5 0 16,1 0-1-16,1 1-1 0,7 3 0 16,0 0-1-16,11-2 0 0,2 2 0 15,8-4-1-15,4 1 1 0,6-4-2 0,2-1 1 16,5-6-1-16,5-4 0 0,3-4-1 16,7-7-1-16,3-2-4 0,4-4-7 15,4-5-8-15,-1-3-7 0,2-6-12 16,-1-1-15-16,1-4-103 0,-3-8-108 15,-2-6-257-15</inkml:trace>
  <inkml:trace contextRef="#ctx0" brushRef="#br0" timeOffset="3785.21">4861 12574 187 0,'4'-10'73'15,"1"-1"6"-15,-1-1-4 0,-4 1-11 16,5 0-9-16,0 0-12 0,-5 0-9 0,4 1-5 15,-4 3-5-15,3 0-3 0,-3 3-3 16,0 4-3-16,-3 0-1 0,-1 0-2 16,-3 9 0-16,0-1 0 0,1 3-1 15,-2 2 1-15,0 0-1 0,-2 1-1 16,3 0-1-16,1-3-2 0,-1-1-2 16,7-1-1-16,-8-3-1 0,5-2 0 15,3 2-2-15,0-6 1 0,0 4-1 16,0-4 0-16,5 0 0 0,1-5 0 0,1 0-1 15,-1 0 1-15,-1-1 0 0,3-2-1 16,0 2 1-16,-4-1-1 0,1 2 0 16,-5 5 1-16,0-3-1 0,0 3 1 15,0 0 1-15,-7 7 1 0,1-1 1 16,-4-1 2-16,3 1 1 0,-2 0 0 16,1 0 0-16,1-2-1 0,2 1-1 0,1-5 0 15,4 0-2-15,7 0-1 0,0-5-1 16,4-1 0-16,2-5 0 0,3-4 0 15,-1-1 0-15,0-2-1 0,-6 0 1 16,1 0-1-16,-5 1 0 0,-5 5 0 16,0 2 0-16,-3 7 0 0,-8 3 0 15,-2 5-3-15,-8 3-9 0,-3 4-11 16,-3 2-19-16,-1 0-89 0,6 0-101 16,1-5-242-16</inkml:trace>
  <inkml:trace contextRef="#ctx0" brushRef="#br0" timeOffset="5202.87">5546 12756 448 0,'-8'-13'105'0,"2"4"6"0,-1 1-71 16,7 2-2-16,-3 2-6 0,3 4-3 16,0-6-4-16,10 1-2 0,2 2-3 15,8 3-3-15,3-7-4 0,9 3-3 16,7 4 0-16,7-4 0 0,1 4-2 0,1 0-2 16,-4-4-1-16,-3 4-2 0,-3 0-1 15,-8 0-7-15,-8 0-7 0,-7 0-16 16,-8 0-17-16,-7 8-92 0,-4 4-103 15,-6-1-248-15</inkml:trace>
  <inkml:trace contextRef="#ctx0" brushRef="#br0" timeOffset="5388.68">5592 13078 451 0,'9'9'110'15,"2"-3"3"-15,7 1-61 0,0-2-12 16,5-1-9-16,7-4-7 0,0 0-6 16,6 0-2-16,1 0-4 0,-3 0-12 0,4 0-13 15,-5 0-17-15,1-5-95 0,3 2-99 16,-8-2-251-16</inkml:trace>
  <inkml:trace contextRef="#ctx0" brushRef="#br0" timeOffset="5851.95">6949 12606 566 0,'11'-15'124'0,"-5"4"1"15,-1 2-99-15,-5-1-5 0,0-1-5 16,0-2-3-16,-4 1-1 0,-3-1-1 16,-4-2 0-16,2 2-1 0,-3 0-2 15,-1 2-1-15,-1 1-2 0,-1 3-1 16,-5 3 1-16,-4 4 0 0,-2 0 1 0,-1 11 0 15,-5 3 1-15,-5 5 1 0,-1 8 0 16,-2 7 1-16,-5 12-1 0,4 3-1 16,1 9-1-16,0 4-1 0,3 7-1 15,4 1-1-15,7-3-1 0,10-6-1 16,4-2-1-16,12-8 1 0,6-8-1 16,8-8 1-16,13-10-1 0,5-5 1 15,9-6 0-15,12-6-1 0,6-8 1 16,5 0-6-16,-3-9-6 0,-3-2-6 0,-4-3-8 15,-9-1-16-15,-12-2-15 0,-10-3-94 16,-10 0-103-16,-6 0-243 0</inkml:trace>
  <inkml:trace contextRef="#ctx0" brushRef="#br0" timeOffset="6518.66">7506 13075 410 0,'13'-23'99'0,"-1"-3"3"0,1-3-63 15,4 0-6-15,-4 0-5 0,0-2-3 16,-3 2-1-16,-2 4-1 0,-3 6-3 16,0 4-1-16,-5 4-3 0,-10 6-2 0,0 5-3 15,-8 7-1-15,-4 6-1 0,-3 6 0 16,-7 12 2-16,-1 9 0 0,-1 4 2 16,-6 10-1-16,3 4 0 0,0 4-2 15,-2 3-1-15,5 2-3 0,2 0 0 16,6 0-3-16,11-3-1 0,4-5 0 15,5-3-1-15,6-12-1 0,12-3 0 16,-6-8 0-16,7-6-1 0,0-2-1 16,0-6-2-16,0-1-2 0,0-5-3 0,1-3-4 15,1-10-13-15,-2 3-12 0,1-10-101 16,-2-7-105-16,0-9-263 0</inkml:trace>
  <inkml:trace contextRef="#ctx0" brushRef="#br0" timeOffset="6715.84">7125 13277 576 0,'-8'-9'124'15,"8"1"0"-15,3 1-99 0,16 7-8 16,2 0-9-16,5 0-2 0,8 0 2 16,4 0 0-16,-3 0 1 0,3 5-1 15,0-5-1-15,-2 0-2 0,-3 0-3 16,-1-5-5-16,-6 2-6 0,-3 0-14 15,1-1-10-15,-3 0-20 0,-2 4-80 16,-1-6-95-16,-3 6-217 0</inkml:trace>
  <inkml:trace contextRef="#ctx0" brushRef="#br0" timeOffset="6870.74">7708 13222 478 0,'0'0'113'16,"0"7"5"-16,-4 3-68 0,-2 1-16 15,-1 4-8-15,-2 3-5 0,-4-1-2 16,0 5-3-16,-3-3-4 0,-1 2-4 0,3-3-3 15,2-1-2-15,5 0-2 0,0-4-4 16,7-4-7-16,0-1-11 0,7-5-11 16,4-3-68-16,-2-3-30 0,4-6-85 15,0-4-178-15</inkml:trace>
  <inkml:trace contextRef="#ctx0" brushRef="#br0" timeOffset="7094.49">7821 13021 504 0,'-6'-3'123'16,"0"-1"3"-16,-3 4-75 0,1 0-16 15,-1 5-8-15,5-1-3 0,-2 0-5 16,-1 2-4-16,3-3-1 0,4-3-2 16,-3 5-1-16,3-5-3 0,0 0-2 0,0 0-2 15,5 3-2-15,-1-3-3 0,1 0-5 16,-1 0-5-16,1-5-9 0,1 5-13 15,1-6-13-15,4 1-35 0,-4 0-58 16,1 2-87-16,1 3-192 0</inkml:trace>
  <inkml:trace contextRef="#ctx0" brushRef="#br0" timeOffset="7301.29">7942 13054 465 0,'0'6'116'15,"5"2"4"-15,-5 2-53 0,5 3-32 16,-2 3-8-16,2 4-2 0,-2 0-4 15,1 2-3-15,2 3-3 0,0 2-1 16,0-1-2-16,2 0-1 0,-1 4-2 16,1-2-1-16,1 0-3 0,-2-3-1 15,0-3-2-15,-3-1-1 0,2-3-2 16,-2-5-3-16,-1-2-5 0,2-3-4 0,-5-3-13 16,6-5-12-16,-3-4-19 0,1-6-81 15,1-5-95-15,2-6-223 0</inkml:trace>
  <inkml:trace contextRef="#ctx0" brushRef="#br0" timeOffset="7496.72">8199 13116 386 0,'0'-9'109'0,"0"4"3"0,0 0 3 0,0 5-73 16,-6 0-10-16,-4 0-4 0,1 5 0 16,-9 2 1-16,-6 6 0 0,-1 4-3 15,-7 6-5-15,1 5-2 0,-5 3-4 16,0 5-3-16,0 0-4 0,1 1-3 15,2-3-5-15,6-8-5 0,0-4-4 16,6-1-4-16,5-6-5 0,5-5-8 16,5-2-18-16,6-3-40 0,0-5-56 0,8-5-93 15,1 0-211-15</inkml:trace>
  <inkml:trace contextRef="#ctx0" brushRef="#br0" timeOffset="9037.29">8784 12803 514 0,'0'0'115'0,"4"0"4"16,7 0-86-16,4 4-9 0,6-4-1 16,5 0 1-16,11 0-1 0,9-4-3 15,4-2-3-15,9 0-3 0,7-1-3 16,3 0-1-16,2-2-3 0,-5-1-2 0,-4 1-2 15,-5 0-2-15,-11 2-1 0,-5 2-1 16,-9 2-3-16,-8 3-3 0,-9 0-2 16,-10 8-2-16,-5 0-4 0,-13 1-7 15,-7 1-3-15,-5 1 1 0,-3-2 0 16,-3-3-2-16,2-2-3 0,-2-4-9 16,3 3-77-16,-3-6-84 0,7-9-215 15</inkml:trace>
  <inkml:trace contextRef="#ctx0" brushRef="#br0" timeOffset="9269.28">9395 12473 551 0,'0'5'122'0,"-10"4"1"16,2 8-93-16,-6 9-9 0,-5 5-6 0,-7 5-1 15,-1 7 0-15,-6 0-2 0,1 2 0 16,1 2-2-16,2-1-1 0,7 1-1 15,3 0-2-15,10-7-2 0,5-1-1 16,4-5-2-16,4-3-1 0,2-7-2 16,4-3-3-16,-2-3-5 0,1-5-9 15,-1-2-17-15,1-4-100 0,-3-1-107 16,1-1-261-16</inkml:trace>
  <inkml:trace contextRef="#ctx0" brushRef="#br0" timeOffset="10000.64">10976 12506 472 0,'0'-7'98'0,"0"-1"1"0,-6-2-84 16,6 1-8-16,0 1-1 0,6-3 3 16,-6-2 6-16,3 0 5 0,-3-5 5 15,0 2 3-15,0-5 0 0,0 5-2 0,-9 0-3 16,2 3-6-16,-6 2-6 0,-5 6-4 16,-5 5-3-16,-7 10-1 0,-3 3-2 15,-2 5 0-15,-3 2 0 0,4 5-1 16,2 7 1-16,5 1-1 0,6 2 0 15,7 1 0-15,3 3 0 0,9 0 1 0,2 3-1 16,8-4 0-16,0 2 0 0,4-1 1 16,2 2-2-16,0-1 0 0,3 2-1 15,-4-4-1-15,-4-1 0 0,-2-3-1 16,-1-6 1-16,-6-4-1 0,-9-4 2 16,-8-11 0-16,-4-1 2 0,-7-8-1 15,-5 0 1-15,-4 0 1 0,-2-10-1 16,-1-2 1-16,-1 0 0 0,2-4-1 15,6-3 1-15,1 0-1 0,8-1 1 0,7-1-1 16,9 2-3-16,8-2-5 0,12 2-13 16,7-1-12-16,9 1-96 0,7-2-100 15,11 2-246-15</inkml:trace>
  <inkml:trace contextRef="#ctx0" brushRef="#br0" timeOffset="10249.62">11452 12389 583 0,'-10'0'122'15,"1"9"1"-15,-5 9-105 0,-6 10-7 16,-4 6-3-16,-2 3 2 0,-2 2 1 16,-4 3 2-16,0 2-1 0,3-3-1 15,0-1-2-15,6 0-1 0,2 0-2 16,7-1-3-16,3-2-2 0,8-5-3 0,3 0-2 15,3-4-3-15,3-7-2 0,0-3-5 16,0-6-13-16,-2-6-8 0,1-6-21 16,2-8-75-16,-1-7-93 0,1-5-216 15</inkml:trace>
  <inkml:trace contextRef="#ctx0" brushRef="#br0" timeOffset="10485.25">11888 12281 507 0,'7'-7'125'16,"-7"-2"1"-16,-6 2-40 0,-3 1-62 15,-5 1-10-15,-4 2-4 0,-4 3 1 16,-8 0-1-16,-5-3 2 0,-3 3-1 16,-6 6 0-16,-2 1-3 0,3-1-1 0,-1-1-3 15,-2 1-1-15,0 1-2 0,1 2-1 16,0-5-3-16,5 1-3 0,-2 0-2 15,5 0-3-15,7-5-6 0,10 5-9 16,2-5-13-16,10 0-16 0,8 0-78 16,0 0-94-16,13 0-218 0</inkml:trace>
  <inkml:trace contextRef="#ctx0" brushRef="#br0" timeOffset="11133.74">12058 12215 573 0,'-11'8'123'15,"-4"2"1"-15,-3 3-96 0,-5 6-14 16,-5 9-6-16,-3 7 1 0,-6 5 0 0,-3 4 1 16,-2 6 0-16,-6 4-1 0,0 2-2 15,2 0 0-15,3-2-1 0,3-3-3 16,9-4-1-16,3-2-1 0,9-5 0 15,5-2 0-15,5-12-1 0,3-2 0 16,1-9 0-16,2-2 0 0,3-7 0 16,0-6 0-16,6-11 1 0,1-5-1 0,3-7 1 15,7-9-1-15,3-7 1 0,5-6-1 16,5-4-1-16,0-1 0 0,7-4 0 16,-1-2 0-16,1 2 0 0,0 5 0 15,-6 4 0-15,0 8 1 0,-1 4 0 16,-7 11-1-16,-3 8 1 0,-5 9-1 15,-4 5 0-15,2 13 0 0,-7 5 0 16,-6 9 1-16,0 6 0 0,0 6 1 16,-10 1 1-16,0 3-1 0,-2-1 1 0,1 0 1 15,-1-5-2-15,4-6 1 0,2-5-1 16,3-4 0-16,3-5 0 0,0-3-1 16,0-5 1-16,3-4 0 0,3-5 0 15,4 0 0-15,2-9 0 0,5-6 0 16,4-4-1-16,5-9 1 0,4-6 0 15,0-6-1-15,3-11 0 0,4 0 0 16,-2-3 0-16,2 2-1 0,-4 2 1 0,-1 8 0 16,-5 13 0-16,-6 6-1 0,-1 7 1 15,-7 9-1-15,-7 13 1 0,-6 9-1 16,0 8 1-16,-3 6 0 0,-4 10 2 16,-3 8 1-16,-6 2 0 0,0 2 1 15,2-1 0-15,1-3 0 0,0-5-1 16,3-4 0-16,4-1-2 0,2-1 0 15,4-6-1-15,-6-2-1 0,6-5-2 0,0-3-4 16,0-3-3-16,0-4-6 0,0-5-15 16,0-6-10-16,0-2-99 0,9-9-102 15,-2-7-250-15</inkml:trace>
  <inkml:trace contextRef="#ctx0" brushRef="#br0" timeOffset="11570.84">12943 12339 597 0,'0'-28'129'0,"-11"-2"1"0,-2 11-104 15,-8 8-9-15,-5 4-6 0,-5 7-1 16,-5 0 0-16,-10 9 2 0,0 13 0 16,-5 11 2-16,3 10 1 0,0 8 1 15,2 4-2-15,3 3-2 0,8 5-1 16,9-2-2-16,11-7-3 0,3-6-2 0,12-5-3 15,12-2 0-15,5-5-2 0,12-8-1 16,6-9-3-16,10-1-2 0,1-5-1 16,1-3 0-16,-1-1 0 0,1-1 0 15,-9 5 2-15,-4 5 2 0,-13 6 3 16,-9 2 0-16,-9 4 1 0,-6 2 0 16,-9 6-1-16,-9 0 2 0,1-1-1 0,-9 2 0 15,0 0 1-15,-1 1 0 0,0 0 1 16,0-1 1-16,3-3 2 0,1-1 3 15,6-4 1-15,4-5 1 0,2-8 1 16,4-3-1-16,4-8 0 0,2-3-2 16,-1-4-1-16,5-11-3 0,0-7-1 15,0-5-2-15,5-14 0 0,-2-6-2 16,2-8-1-16,6-10 0 0,-2-3-1 16,3-5-1-16,2 0-1 0,-1 4-5 0,6 0-7 15,-2 8-8-15,1 8-16 0,1 8-6 16,3 9-106-16,-1 8-110 0,1 3-256 15</inkml:trace>
  <inkml:trace contextRef="#ctx0" brushRef="#br0" timeOffset="11797.05">13128 12231 565 0,'-5'-13'127'16,"-2"4"1"-16,1 3-92 0,-2 10-11 16,-4 7-7-16,-1 1-5 0,-3 5-3 15,-1 7 0-15,-3 6-2 0,0 2 0 0,1 1-3 16,4-3-4-16,1 6-6 0,0-2-5 16,2-3-12-16,1-3-16 0,2-3-99 15,4-3-106-15,5-3-256 0</inkml:trace>
  <inkml:trace contextRef="#ctx0" brushRef="#br0" timeOffset="12102.03">13506 12594 604 0,'7'-13'128'0,"0"1"-1"15,-1-1-108-15,1-3-10 0,-1-3-4 16,0-3-2-16,-1-2-1 0,-5-4 2 15,0-3 2-15,0 4 1 0,-5 2 1 16,-6 2 0-16,-3 6 0 0,-6 7-1 0,-6 10-1 16,-7 8 1-16,-8 14 0 15,-4 6 0-15,-2 11 2 0,-3 7 3 0,1 6 3 16,6 3 2-16,4 2-1 0,7-1 1 16,10 0 0-16,8 0 0 0,11-4-2 15,11 0-2-15,14-6-3 0,8-1-2 16,10-6-2-16,11-7-4 0,3-4-10 15,3-8-11-15,-1-8-11 0,-2-5-12 0,-2-7 65 16,-6-8-188-16,-5-10-126 0,-5-9-323 16</inkml:trace>
  <inkml:trace contextRef="#ctx0" brushRef="#br0" timeOffset="13766.71">14054 12703 492 0,'-7'6'106'16,"-3"0"2"-16,7-1-85 0,-3 0-5 16,0-1-2-16,4 1 1 0,2 0-1 15,-4-5 0-15,4 4-2 0,4-4-2 16,-2 0-3-16,5-6-3 0,0 2-2 16,0-4-2-16,0-1 1 0,3 3 0 15,-4-2 1-15,-3 1 2 0,-3 1 1 16,0 1 1-16,0 5-1 0,-7-5 1 0,-2 5-1 15,-3 0-1-15,-1 7-2 0,-5-3-2 16,3 1 1-16,-3 2-1 0,5-3-1 16,-1 1 0-16,6 0 0 0,3-1 0 15,5-1 0-15,10-3 0 0,3 0-1 16,3 0 1-16,5-7-1 0,3 2 1 16,1-3-1-16,-3-2 0 0,-2 1 0 0,-6 3 1 15,-1 0-1-15,-6 6-1 0,-7-4 1 16,0 4 0-16,-8 5 0 0,-3 0 0 15,2 1 0-15,-5 0 0 0,3 1 0 16,3-1 0-16,0 0-2 0,8-1-3 16,0-5-3-16,9 4-6 0,-1-4-12 15,9 0-14-15,2 0-94 0,4-4-99 16,3 4-242-16</inkml:trace>
  <inkml:trace contextRef="#ctx0" brushRef="#br0" timeOffset="14184.2">14801 12230 488 0,'-11'0'104'0,"2"9"2"0,-6 3-82 16,-1 9 2-16,-6 10-1 0,2 7 2 15,0 10 1-15,-4 2 2 0,-2 2-2 16,4 5-6-16,-3 0-8 0,3-4-3 15,0-6-2-15,5-2-3 0,1-4-2 16,7-5-2-16,3-9 0 0,6-4-1 16,0-5-1-16,0-5 0 0,10-7 0 15,0-6-2-15,2-11-2 0,1-6 0 0,1-7-1 16,3-7-1-16,-2-7-1 0,-2-5 1 16,0-4 1-16,-4-8 1 0,-3 1 1 15,-2-4 2-15,3 2 2 0,-4 3 2 16,2 5 1-16,3 6 2 0,2 6 0 15,5 9 2-15,5 6-1 0,1 5 1 16,12 4 0-16,5-1-1 0,2 3 0 16,5 2-1-16,3-2-1 0,1 2-2 0,1-2 0 15,-3 2-1-15,-5 0-2 0,-3 4-1 16,-8 4-2-16,-5 0-6 0,-11 0-4 16,-7 4-6-16,-8 4-19 0,-15 2-104 15,-5 0-109-15,-7 2-267 0</inkml:trace>
  <inkml:trace contextRef="#ctx0" brushRef="#br0" timeOffset="14384.84">14614 12531 495 0,'0'12'109'0,"5"-3"5"16,6 1-83-16,2-1-3 0,2-2 0 15,4 1 0-15,0 1 1 0,6-3-1 16,2-1-3-16,1 0-5 0,4-1-4 15,1 0-4-15,-1-4-4 0,1 0-3 0,-2 0-2 16,-6 0-2-16,2 0-3 0,-8-4-6 16,1 4-5-16,-6-4-12 0,-4 1-19 15,-3 3-96-15,-1-7-107 0,-2 7-254 16</inkml:trace>
  <inkml:trace contextRef="#ctx0" brushRef="#br0" timeOffset="14766.62">15532 12194 560 0,'0'0'125'0,"-4"0"1"0,-1 8-95 16,-5 2-7-16,-7 5-6 0,-3 7-6 16,-7 12 0-16,-5 7-1 0,-2 9 1 15,-2 4-2-15,1 2-1 0,0 1-2 16,3 2-1-16,4-6 0 0,4-6-1 16,9-4 1-16,4-5 0 0,4-3 0 15,12-3 0-15,5-6-1 0,3-2 0 0,7 0-1 16,7-7-1-16,6-3 0 0,1-6-1 15,5-4-1-15,0-4 0 0,2-4-3 16,-3-2-4-16,-5-2-6 0,-3 0-5 16,-6 0-7-16,-4-1-14 0,-3 1-14 15,-2-3-92-15,-4-1-99 0,0-1-241 16</inkml:trace>
  <inkml:trace contextRef="#ctx0" brushRef="#br0" timeOffset="15432.63">15989 12298 489 0,'12'-15'109'16,"-10"1"0"-16,3 4-73 0,-1 5-17 15,-4 5 1-15,3-5 0 0,-3 5 2 16,0 0 2-16,0 0-1 0,0 0-1 15,-4 10-3-15,-5 8-4 0,-4 8-4 16,-3 8-4-16,-8 10-1 0,-2 4 0 16,-1 4-1-16,-5 1-2 0,1-1-2 15,2-4 0-15,2-5 0 0,2-4-1 16,4-2 0-16,3-3 1 0,6-6-1 0,6-2 0 16,2-6 0-16,4-4 1 0,6-4-1 15,-1-6 0-15,4-6 0 0,-1 0-1 16,3-10-3-16,0-6-2 0,2-3-3 15,0-9-1-15,-1-4-1 0,0-2-1 16,-2-6 2-16,-1 7 2 0,-2 2 3 16,-3 1 2-16,-4 10 1 0,3 4 1 0,-3 5 1 15,0 4 0-15,0 3 1 0,0 4-1 16,6 0 1-16,0 0 0 0,7 0 0 16,1 0 0-16,9 0-1 0,3 0 1 15,5-7 0-15,2 0-1 0,6-2 1 16,-1-4-1-16,1 0 0 0,0-5 1 15,0 4-1-15,1-3 0 0,-2 1 0 16,-3 0 0-16,-2 0 0 0,-6 0 1 16,-1-3 0-16,-7 0 1 0,-1 0 2 15,-8 2 2-15,-1 3 0 0,-3-3 1 0,-6 5 0 16,0 4 1-16,0-1-2 0,-6 3 0 16,-1 1-2-16,-5 5-1 0,-2 7 1 15,-5 7 0-15,-5 11 0 0,-2 9 0 16,-1 8 1-16,-2 10 1 0,1 4 0 15,-2 7 1-15,9-4-1 0,0-2-1 0,1 2 0 16,7-7 0-16,3-7-1 0,7-1 0 16,3-7-1-16,0-1 0 0,6-9-1 15,0-4 0-15,-1-5-1 0,1-5-4 16,0-6-5-16,-1-1-5 0,0-6-8 16,-3-7-9-16,3-4-14 0,-5-4-9 15,4-4-92-15,-4-4-98 0,8-3-235 16</inkml:trace>
  <inkml:trace contextRef="#ctx0" brushRef="#br0" timeOffset="15868.74">16035 12481 402 0,'-11'-6'96'0,"3"2"4"15,1 4-50-15,1-6-19 0,-1 6 1 16,3-5 2-16,4 5-1 0,-4-5-1 0,4 5-5 15,0 0-4-15,0-3-6 0,0 3-5 16,8 0-6-16,-2 3-2 0,3-3-1 16,2 5-1-16,3-5 0 0,1 8 0 15,3-8 0-15,0 5-1 0,0-5 0 16,-1 5 0-16,-2-5-1 0,-2 0 1 16,-2 0-1-16,-4 0 1 0,-1 0-1 0,-1-3 1 15,-5 3 0-15,3 0 0 0,-3 0 0 16,0 0-1-16,0 0-1 0,0 0-3 15,0 0-3-15,0-4-5 0,0 4-9 16,0 0-6-16,0 0-7 0,5 0-10 16,-5-6-25-16,6 2-56 0,-4 0-76 15,4-4-173-15</inkml:trace>
  <inkml:trace contextRef="#ctx0" brushRef="#br0" timeOffset="16072.58">16474 12196 447 0,'0'-6'111'0,"0"6"0"0,0-4-45 16,-4 4-43-16,-1 0-7 0,-2 3-7 16,-5 4-2-16,-1 3-1 0,-2 5 0 15,-4 4-1-15,-2 9-3 0,-4 6-9 16,4 8-14-16,2 3-95 0,-2-2-96 15,3 3-241-15</inkml:trace>
  <inkml:trace contextRef="#ctx0" brushRef="#br0" timeOffset="16616.03">16078 12611 501 0,'-9'0'104'0,"1"0"0"0,-5 3-90 16,3 1-2-16,0-4 2 0,-3 6 4 16,1-6 3-16,1 4 1 0,1-4 2 15,1 0-3-15,-1 0-2 0,2 0-4 16,1 4-5-16,-2-4-3 0,6 0-2 15,-3 0-2-15,6 0 0 0,0 3-2 16,7-3 1-16,5 0-2 0,1 0 0 0,7-6 1 16,7 1-1-16,6-4 1 0,0-1-1 15,5-4 1-15,-4 3-1 0,0 3 1 16,-8 0-1-16,-5 2 0 0,-3 2 1 16,-10 4 0-16,-3 0-1 0,-5 0 1 15,-12 0-1-15,-2 0 0 0,-5 7 0 16,-5 0 0-16,-5 2-1 0,-3-1-1 15,1 4-2-15,2 0-1 0,2-2-3 0,3-1-7 16,5-3-10-16,1-1-11 0,1 0-95 16,8-5-98-16,-1 6-242 0</inkml:trace>
  <inkml:trace contextRef="#ctx0" brushRef="#br0" timeOffset="28348.62">2143 14143 269 0,'6'-10'77'0,"-1"-3"7"16,-1 4-36-16,1 0-1 0,-2 0-2 15,-3 2-4-15,5-1-7 0,-5 2-6 16,5 0-3-16,-5 1-4 0,0 1-3 0,0-1-1 16,0 2-1-16,0 3-1 0,0 0 0 15,0 0-2-15,-10 10-2 0,1 4-1 16,-4 7-1-16,-6 6-3 0,-3 9-2 15,-4 5-1-15,-6 6-1 0,5 3 0 16,1 5 0-16,0-2-1 0,6-1 0 16,6-4 1-16,0-2-1 0,7-6 0 15,1-7 1-15,1-6-1 0,5-4 0 16,6-4 1-16,1-2-1 0,7-4 0 0,5-5 0 16,6-3 0-16,2-2 0 0,3-3 0 15,1 0 0-15,4-7 0 0,0 1 0 16,-4-2-1-16,-1 1-1 0,-2-1-9 15,-2-2-9-15,-2 2-14 0,-4-3-93 16,-4 3-100-16,2 1-242 0</inkml:trace>
  <inkml:trace contextRef="#ctx0" brushRef="#br0" timeOffset="28698.25">2758 14087 457 0,'2'-6'103'0,"-2"6"5"15,-2 6-73-15,-9 4-4 0,1 9-5 0,-3 4 0 16,-5 6 1-16,-4 4-2 0,-3 9-4 16,1 2-4-16,2 5-4 0,-4 2-2 15,0 3-4-15,5-2-1 0,-3 0-2 16,4-4-1-16,6-4-3 0,1-4-1 16,6-6-4-16,5-8-3 0,2-4-7 15,4-6-7-15,6-7-8 0,5-9-14 16,4-7-85-16,3-8-94 0,3-4-220 15</inkml:trace>
  <inkml:trace contextRef="#ctx0" brushRef="#br0" timeOffset="29014.67">3188 13975 461 0,'-6'7'113'0,"0"-4"5"16,3 1-62-16,-3 2-19 0,-4 1-7 15,-3 0-3-15,-1 0-4 0,-7-1-5 16,-5 1-5-16,-3 1-2 0,-4-2-4 16,-3 0-1-16,1 0-2 0,-3 1 0 15,-2-1-1-15,1-3-1 0,-1-3 0 16,5 0-1-16,-4 0 0 0,1 0 0 0,4 0-1 15,2 0 1-15,4-3-1 0,2 3 1 16,4-7-1-16,3 7-1 0,4-8-1 16,4 8-4-16,5-4-4 0,6-1-13 15,5 1-14-15,3-2-97 0,5-5-104 16,3 0-251-16</inkml:trace>
  <inkml:trace contextRef="#ctx0" brushRef="#br0" timeOffset="29898.89">3355 14043 429 0,'-2'-4'95'0,"-3"-1"2"0,0 5-69 16,2 7-6-16,-5 4-1 0,-3 6 2 15,-8 5 1-15,-1 9 1 0,-7 9-1 16,-5 6-3-16,-4 5-4 0,-2 6-4 15,0 5-5-15,4-3-4 0,1-3-1 16,5-4-1-16,2-8-1 0,7-7 0 16,5-9 0-16,2-8 0 0,5-5 0 0,7-6 1 15,0-3-1-15,5-6 1 0,3-11-1 16,6-3 1-16,5-7-1 0,1-7 1 16,5-9-1-16,1-6-1 0,3-9 1 15,1 0-1-15,-1-4 0 0,2 0 0 16,1 6 0-16,-3 3 0 0,2 9 0 15,-5 11-1-15,-3 6 1 0,-4 10 0 16,-5 5 0-16,-7 6 0 0,-1 10 1 16,-6 5 3-16,0 6 0 0,0 2 1 0,-8 4 1 15,-2 7 0-15,1 1 0 0,-3 0-1 16,4-1-1-16,-1-3-2 0,4-2 0 16,5-5 0-16,0-8-1 0,0-7 1 15,9-3 0-15,1-10 0 0,0-6 1 16,7-7-1-16,-2-7 0 0,5-5 0 15,6-8 0-15,1-2-1 0,5-5 0 0,2 1-2 16,5-3 0-16,0-3 0 0,0 2-1 16,-3 5 0-16,-1 2 0 0,-5 8 1 15,-3 5-1-15,-8 10 0 0,-6 13 1 16,-6 9 1-16,-12 13-1 0,-2 7 1 16,-8 9 1-16,-3 5 1 0,-4 8 1 15,-4 5 1-15,-2 2 0 0,2 1 0 16,1 0 0-16,6 1-1 0,4-4 0 15,3-5-1-15,5-6-1 0,7-7 0 0,0-4-1 16,7-9 0-16,-3-6-3 0,-1-4-2 16,3 0-4-16,0-4-6 0,0-1-9 15,1-6-11-15,0 5-73 0,1-5-26 16,5-6-87-16,-1-4-181 0</inkml:trace>
  <inkml:trace contextRef="#ctx0" brushRef="#br0" timeOffset="30398.6">4276 14053 553 0,'-8'-12'125'0,"-4"0"1"16,1 5-91-16,-2 3-10 0,-6 4-8 0,-6 8-4 15,-6 3-2-15,-4 5 2 0,-4 8 0 16,-3 6 1-16,-2 4 0 0,4 2 0 16,7 6 0-16,4 3-2 0,7-1-1 15,6-2-3-15,10 1-1 0,3-5-3 16,6 0-1-16,3-6-2 0,10-7 0 16,6-8 0-16,2-4 0 0,7-8-1 0,8-1 1 15,0-4-1-15,1 0 0 0,-1 0-1 16,-5 3 0-16,-7 5-1 0,-7 5 0 15,-6 3 1-15,-8 9 0 0,-6 5-1 16,-6 4 1-16,-3 7-1 0,-3 3-1 16,-8 1 1-16,1 1-1 0,-2 0 1 15,-5-1-1-15,-1-1 2 0,0-2 0 16,-1-2 1-16,3-4-1 0,0-1 1 16,1-3 0-16,4-6 1 0,4-2 0 15,3-6 1-15,1-4 0 0,5-4 1 0,0-7 0 16,5-6 0-16,2-10 0 0,0-5-1 15,8-10 0-15,0-11-1 0,4-11-1 16,5-8 0-16,6-7-1 0,6-5-1 16,2-1-2-16,2 5-3 0,2 5-7 15,1 12-5-15,-4 9-16 0,-5 10-40 0,-7 8-71 16,-5 7-102-16,3 1-232 0</inkml:trace>
  <inkml:trace contextRef="#ctx0" brushRef="#br0" timeOffset="30882.91">4882 14049 544 0,'9'-19'122'0,"0"1"2"15,0 1-92-15,-1 0-6 0,-3-2-4 16,0 3-4-16,-5 0-2 0,0-2-1 16,-3 0-1-16,-4 2-1 0,-1 2-2 0,-9 6-3 15,-5 8-1-15,-8 0-1 0,-3 15 0 16,-9 8-2-16,-5 10 1 0,-8 9-1 16,-3 6 0-16,3 4 1 0,3 5 0 15,3-3 0-15,8 2 0 0,12-2-2 16,12-5 0-16,11-5 0 0,12-6-2 15,11-7 1-15,10-3-1 0,15-12 1 0,8-6-1 16,2-10 0-16,5 0-3 0,2-10-5 16,-3-4-9-16,-6-1-11 0,-8 0-18 15,-8-3-104-15,-5-4-113 0,-5 2-268 16</inkml:trace>
  <inkml:trace contextRef="#ctx0" brushRef="#br0" timeOffset="31363.67">4418 14096 404 0,'-4'-7'95'15,"-4"2"3"-15,4 5-63 0,-1-3-2 16,-1 3-3-16,-1 0 0 0,2 0 0 0,-1 3-1 15,0 4-1-15,1-1-4 0,-4 5-4 16,0 2-4-16,-2 3-4 0,-3 1-2 16,0 3-3-16,-2 0-2 0,1 0-1 15,4-2-1-15,-1-4-1 0,6-2 0 16,2-2-1-16,4-4 0 0,0-6-1 16,9 0 1-16,4-8-1 0,-2-3-1 15,8-4 1-15,-3-3-1 0,0-2 0 0,-5-1 0 16,-3 1 1-16,-4 0-1 0,-4 6 1 15,-8 1 0-15,-1 4-3 0,-8 4-3 16,-1 5-12-16,-2 9-16 0,0 1-97 16,3 4-103-16,-1 1-255 0</inkml:trace>
  <inkml:trace contextRef="#ctx0" brushRef="#br0" timeOffset="32868.68">5174 14480 345 0,'0'0'92'0,"-6"0"3"16,3 6-30-16,0 1-29 0,-5 6-7 15,2 3-4-15,-4 2-1 0,-7 6-1 0,-2 6-1 16,-6 5-1-16,-2 2-2 0,-3 1-3 16,0 3-3-16,1 3-3 0,4 0-3 15,3-4-2-15,3-2-2 0,5-5 0 16,3 0-2-16,2-8 1 0,4-5-2 15,1-6-1-15,4-4-2 0,-3-2-7 16,3-8-4-16,0 0-6 0,7 0-11 16,-4-9-31-16,3-2-60 0,2-8-81 0,3-5-187 15</inkml:trace>
  <inkml:trace contextRef="#ctx0" brushRef="#br0" timeOffset="33115.49">5057 14583 408 0,'12'-10'96'15,"-4"3"4"-15,3 7-61 0,-3 0-9 16,2 0-3-16,-4 11 0 0,-2-1 0 16,2 3-1-16,-2 5-2 0,-4 3-2 0,0 4-3 15,-4 4-4-15,-2 7-4 0,-4 4-3 16,-4 5-2-16,-1 2-1 0,2 1-3 16,-1-3 0-16,5-2 0 0,-2-4-1 15,8-4 0-15,3-6-1 0,0-7 1 16,0-4-1-16,0-3 0 0,0-4-3 15,0-3-1-15,0-1-6 0,0-7-9 16,-4 5-7-16,4-5-11 0,-7-3-3 0,2-3-86 16,0-3-88-16,-1-1-206 0</inkml:trace>
  <inkml:trace contextRef="#ctx0" brushRef="#br0" timeOffset="33297.44">4892 14954 447 0,'-7'-8'107'16,"1"3"2"-16,2 1-67 0,4 4-10 15,0 0-8-15,0 0-3 0,7 6-2 0,-1-6 0 16,6 6 1-16,2-1-1 0,6-5-3 16,2 0-4-16,5 0-4 0,1 0-3 15,1 0-1-15,0 0-2 0,-2 0 0 16,0-5-3-16,4 2-4 0,-1-2-12 16,-3 0-10-16,3-4-7 0,0-2-96 15,2-1-99-15,-5-4-236 0</inkml:trace>
  <inkml:trace contextRef="#ctx0" brushRef="#br0" timeOffset="33516.78">5665 14277 420 0,'0'-8'102'16,"3"4"2"-16,5 0-49 0,0 4-26 0,8 0-2 15,2 0 1-15,1 0-3 0,6 4-2 16,-3-4-4-16,3 4-3 0,-4-4-5 16,-1 5-5-16,-1-5-6 0,-7 4-11 15,-3-4-10-15,2 4-19 0,-9-4-84 16,-2 4-96-16,0-4-229 0</inkml:trace>
  <inkml:trace contextRef="#ctx0" brushRef="#br0" timeOffset="33709.75">5632 14508 366 0,'-14'14'99'0,"-2"-2"3"16,6 0-14-16,3 2-57 0,2 0-5 15,5-1-2-15,0-1-2 0,11 0 0 16,2-2-3-16,2-2-1 0,4-4-3 16,1-4-2-16,8 4-3 0,4-4-3 0,0 0-1 15,-4-4-2-15,4-2-1 0,0 1-2 16,-5 1-7-16,-6-2-11 0,-2 2-14 15,-6-2-94-15,1 0-101 0,-1 0-245 16</inkml:trace>
  <inkml:trace contextRef="#ctx0" brushRef="#br0" timeOffset="34330.6">4834 15097 358 0,'0'0'92'16,"-6"0"4"-16,3-4-47 0,3 4-9 15,-7 0-9-15,1 0-6 0,3 6-3 16,-2 0-1-16,-3 2-1 0,1 3-2 15,-2 2-1-15,5 2-2 0,-3 1-1 0,1-1-3 16,2-1-2-16,0 0-1 0,0-2-2 16,4-2 0-16,-6-2-1 0,6-1 0 15,0-3-1-15,-3-1-1 0,3-3 0 16,0 4 0-16,0-4-1 0,0-4 0 16,3 0 0-16,3-4 0 0,3-2-1 15,5-5 0-15,2-6-3 0,3-2-7 16,3-4-12-16,3-8 21 0,1-6-127 15,3-3-106-15,0-3-266 0</inkml:trace>
  <inkml:trace contextRef="#ctx0" brushRef="#br0" timeOffset="35014.75">6569 13958 354 0,'10'-12'101'0,"0"3"7"0,-4 2-24 15,-3 2-30-15,-3 2-10 0,0 3-9 16,0 0-6-16,0 10-5 0,-7 2-6 16,-1 8-4-16,-3 2-6 0,-3 10-1 15,-1 8-1-15,-5 6 0 0,-4 3-2 16,3 10 0-16,-1 3-1 0,-2 3-1 0,4-1-1 16,5-3 0-16,1-7 0 0,4-3 0 15,3-9 0-15,7-9 1 0,-2-6-1 16,2-4 1-16,8-2 0 0,0-3 0 15,6-8 0-15,4-2 0 0,3-8-1 16,5 0 0-16,1-10-2 0,5-2-3 16,0-3-5-16,2-1-10 0,6-1-11 15,-1 1-98-15,2-2-4 0,-3-2-85 0,-4-2-168 16</inkml:trace>
  <inkml:trace contextRef="#ctx0" brushRef="#br0" timeOffset="35483.21">7291 14039 438 0,'-13'8'107'0,"-2"7"8"0,-5 7-68 15,-4 8-5-15,-9 7-4 0,-1 3-6 16,1 8-5-16,1 3-5 0,-1 5-7 16,5-1-5-16,3-3-3 0,10-3-1 15,3-1-3-15,-1-8-1 0,7-7-1 16,6-7-1-16,-2-7-2 0,2-2-2 15,6-6-5-15,-4-5-8 0,8-6-7 0,0 0-12 16,-4-11-74-16,7-3-19 0,2-6-80 16,2-6-163-16</inkml:trace>
  <inkml:trace contextRef="#ctx0" brushRef="#br0" timeOffset="35740.87">7550 13943 498 0,'5'-6'118'0,"-5"6"7"16,0-3-81-16,0 3-7 0,-7 0-4 15,-5 5-2-15,-7-5-2 0,-2 8-5 16,-6-2-5-16,-11 2-2 0,-3-1-1 16,-4 2-3-16,-1-1-3 0,0-3-2 15,-1-1-3-15,1-1-1 0,5-3-2 0,8 5-2 16,5-5 0-16,5 0-3 0,8 0-3 15,3 0-3-15,5 0-5 0,4 0-4 16,3 0-5-16,0-5-12 0,0 5-12 16,0-6-95-16,8 1-102 0,-1-3-248 15</inkml:trace>
  <inkml:trace contextRef="#ctx0" brushRef="#br0" timeOffset="36615.03">7848 14039 465 0,'-8'0'100'16,"-4"0"4"-16,-2 10-81 0,-5 7 0 0,4 3 2 15,-10 6 0-15,-1 6 0 0,-2 2-1 16,-5 7-3-16,1 6-5 0,-3 3-5 16,-2 4-4-16,4 0-3 0,2-3-1 15,2-2-2-15,7-7 1 0,3-9-2 16,6-9 1-16,5-6 0 0,-1-7-1 15,6-6 1-15,3-5 0 0,5 0 0 16,3-13 0-16,0-4 0 0,5-8 0 16,1-6 0-16,6-8-1 0,-1-9-1 15,6-3-1-15,1-5 0 0,0 0-2 0,3 1 1 16,0 3 0-16,0 6 1 0,-1 5 0 16,1 3 1-16,-3 10 1 0,-2 6 1 15,-2 7 0-15,-6 10 0 0,-1 5 1 16,-6 13 1-16,-1 5 1 0,-8 8 0 15,0 5 1-15,-10 6 0 0,-5 6 0 0,-4 5-1 16,-1 4 0-16,0 0-1 0,1-5-1 16,5-2 0-16,6-8-1 0,4-6 1 15,4-8 0-15,4-8 0 0,0-9 1 16,6-6 1-16,2-10-1 0,5-7 0 16,2-6 0-16,6-9 0 0,2-7-2 15,2-2 0-15,1-4 0 0,-2-4-1 16,3-3 0-16,-3-2-1 0,-2 0 0 15,3-1 1-15,0 4-1 0,-7 7 0 16,2 8 0-16,-9 9 0 0,-2 11 0 0,-4 11 0 16,-6 13-1-16,-3 7 1 0,0 10 1 15,-9 6-1-15,0 9 2 0,-5 5 2 16,0 3 1-16,-4 1 0 0,4 2 2 16,-5-3-1-16,6 1 0 0,4-4 0 15,2-1-2-15,3-5-1 0,4-5-1 16,0-5 0-16,0-6-1 0,6-4-3 0,-1-7-2 15,-1-3-5-15,1-4-6 0,1-5-10 16,0 0-13-16,1-8-99 0,3-4-103 16,5-5-252-16</inkml:trace>
  <inkml:trace contextRef="#ctx0" brushRef="#br0" timeOffset="37097.9">8733 13990 487 0,'0'-21'125'0,"-4"-1"4"16,-2 2-57-16,2 1-31 0,-3 1-8 15,-2-1-7-15,-1 2-6 0,0 2-3 16,-3-1-2-16,-1 5-2 0,-5 2-2 16,-1 9-3-16,-6 7-2 0,-2 10-3 0,-8 14-1 15,-3 9 0-15,-4 8-1 0,1 8 1 16,-1 8-1-16,-1 1 0 0,7 2 1 15,2-1-1-15,9-4-1 0,10-4 1 16,8-5-1-16,8-7 0 0,11-7 1 16,8-11-1-16,8-9 0 0,5-5-1 15,1-8 1-15,5-6-1 0,0 0 0 16,-4 0 0-16,-2 0 0 0,-8 4-1 16,-5 0 1-16,-3 7 0 0,-9 5 0 0,-7 7 0 15,0 5 1-15,-6 2-1 0,-7 6 1 16,2 3 0-16,-3 2 0 0,-2 0 0 15,-1 4 1-15,1-4-1 0,-4 2 0 16,-6-4 0-16,1-1 1 0,-3-4 0 16,0-3 1-16,0-5 2 0,-1-4 2 15,5-6 5-15,3-1 3 0,2-9 2 16,6-6 2-16,3-3-1 0,4-7-1 0,6-8-4 16,6-8-3-16,3-9-6 0,5-12-8 15,8-10-9-15,5-3-6 0,4-8-5 16,9-2-4-16,-1 1-4 0,1 1-5 15,1 4-8-15,-5 7-6 0,-4 5-92 16,-2 2-99-16,-7 6-247 0</inkml:trace>
  <inkml:trace contextRef="#ctx0" brushRef="#br0" timeOffset="37317.99">8855 13823 481 0,'0'-16'117'0,"0"0"6"0,0 8-76 15,-3 4-7-15,-1 4-7 0,-2 0-5 0,-1 0-4 16,-5 10-7-16,-2 3-5 0,-1 6-4 16,-4 7-2-16,-4 4-5 0,0 7-6 15,-2-4-11-15,6 3-24 0,3-4-94 16,3 0-107-16,7-2-260 0</inkml:trace>
  <inkml:trace contextRef="#ctx0" brushRef="#br0" timeOffset="37664.8">9403 13894 521 0,'0'-11'121'0,"-3"-7"3"0,3 4-81 16,-5 0-12-16,0 1-4 0,2 3-6 15,-1-1-3-15,-2 2-1 0,-1 2-2 16,0 3-4-16,-6-1-2 0,-6 5-3 16,-3 5-2-16,-9 5-2 0,-4 8 1 15,-9 12 1-15,-6 10 2 0,1 7 1 16,-2 10 2-16,1 5 0 0,1 1 1 15,6 1-2-15,5-1 0 0,10-3-3 0,9-5 0 16,6-2-3-16,13-4 0 0,10-7 0 16,12-5-1-16,6-9 0 0,10-9 0 15,5-10-1-15,6-9-4 0,5-3-5 16,4-9-5-16,-2-4-10 0,1-3-14 16,-10-6-114-16,-3-2-114 0,-11 1-280 15</inkml:trace>
  <inkml:trace contextRef="#ctx0" brushRef="#br0" timeOffset="38188.65">9753 14286 446 0,'-5'-6'98'0,"-2"6"2"15,1 0-75-15,0 9-2 0,-1 4 2 16,0 5 0-16,-6 5-1 0,0 5 2 16,-1 6-1-16,1 4-3 0,-1 3-4 15,0-3-7-15,-2 1-3 0,3-1-2 0,0-3-2 16,-2-1-2-16,7-4 0 0,1-1-1 16,1-8-3-16,6-1-2 0,0-4-12 15,0-5-10-15,5-2-14 0,-2-9-88 16,7 0-95-16,-2 0-229 0</inkml:trace>
  <inkml:trace contextRef="#ctx0" brushRef="#br0" timeOffset="38746.65">9737 14272 452 0,'-9'4'100'0,"3"0"1"16,-1 0-74-16,0 1-7 0,3-1-2 0,-1 2 1 15,1-3 0-15,-2 1 0 0,4-4-2 16,2 6-2-16,-7-2-2 0,7-4-3 16,-5 5-2-16,5-5-1 0,-2 0 0 15,2 0-1-15,0 0 0 0,0 0 0 16,0-5-1-16,8 3-1 0,0-4-1 15,4-2-2-15,6-2 0 0,0 0 0 16,6-1-1-16,3 1 0 0,-1 0 1 16,2 2-1-16,2 2 1 0,-9 6 1 15,5 0 2-15,-7 5 0 0,-5 3 1 0,-5 2 1 16,-4 0 2-16,-5 4 0 0,-8 1 1 16,-4 3-1-16,-8 1 1 0,1 1-1 15,-7 4-1-15,1 1-2 0,2-1-1 16,2-3-2-16,3-3 0 0,5 1-1 15,7-2-1-15,6-1-1 0,5 0 0 0,2 0 0 16,1 0-1-16,6 1 0 0,0 0 1 16,1 1-1-16,-6 3 1 0,0-2 0 15,-4 0 1-15,-5 1 0 0,0-1-1 16,-5 0 1-16,-6-2 0 0,-6-3 0 16,-2-3 0-16,-3-2 1 0,-4-2 1 15,-1-3 1-15,0-4 3 0,0 0 3 16,2 0 2-16,3 0 0 0,-1 0-1 15,9-8-2-15,0 1-7 0,6-4-9 0,3-2-11 16,5 0-16-16,5-3 1 0,4-1-116 16,4 3-109-16,1 3-264 0</inkml:trace>
  <inkml:trace contextRef="#ctx0" brushRef="#br0" timeOffset="42428.96">1228 15852 440 0,'-17'16'101'0,"3"-4"2"15,3-5-71-15,3-1-11 0,8-6-4 16,7 0-4-16,0 0-2 0,6-12-2 16,7-2 0-16,6-5-2 0,5-8-1 15,5-8-1-15,6-5 0 0,1-4 0 16,-3-2 1-16,-3 1 1 0,-2 0 1 16,-9 4 1-16,-4 7 1 0,-9 7 2 15,-4 4-1-15,-9 11 0 0,0 3-1 16,-7 9-1-16,-4 11-1 0,-7 7-2 0,-2 10-1 15,-6 10 0-15,-1 8-1 0,-3 6 2 16,0 3 0-16,3 2 0 0,2-1 0 16,5-1 0-16,4-2-1 0,3-5-1 15,5-5-1-15,2-2-1 0,6-6 0 16,0-5-1-16,0-5-1 0,0-6-2 16,6-1-5-16,-2-5-7 0,-1-1-19 0,1-5-103 15,4-1-109-15,-1-6-270 0</inkml:trace>
  <inkml:trace contextRef="#ctx0" brushRef="#br0" timeOffset="43145.78">1796 15441 416 0,'0'-11'102'0,"0"-1"4"16,-3 5-61-16,-4 7-6 0,-2 7-5 16,-2 6-4-16,-2 7-2 0,-2 4-3 0,-3 6-2 15,-2 5-3-15,7 4-4 0,0-2-4 16,4 2-3-16,4-3-2 0,-1-4-1 16,6-1-2-16,0-8-1 0,10-4-1 15,0-4-1-15,9-10 1 0,3 0-1 16,4-10 0-16,6-5 0 0,1-6-1 15,1-6 0-15,2-5 0 0,0-4-2 16,-3-5 0-16,0 1-1 0,-7 0 0 0,-5 0 0 16,-7 4 0-16,-2 4 1 0,-8 4 1 15,-4 6-1-15,0 5 1 0,-10 12 1 16,2 3 0-16,-5 12 0 0,-3 6 2 16,-1 8 0-16,-5 9 2 0,1 3 0 15,0 8 2-15,1-2 1 0,5 2 0 16,-4 1 0-16,6-3 0 0,2-2-1 15,2-1-1-15,2-7-1 0,4 0-2 0,3-8 0 16,0-5-2-16,0-5-2 0,7-7-5 16,2-3-4-16,-2-7-9 0,6-2-10 15,0-5-13-15,1-4-96 0,-1-6-101 16,3-7-244-16</inkml:trace>
  <inkml:trace contextRef="#ctx0" brushRef="#br0" timeOffset="43447.28">2217 15766 502 0,'-6'13'122'0,"-2"9"3"0,-5 2-67 16,1 6-25-16,-3 2-7 0,3 4-5 15,-1 0-4-15,4-3-2 0,-1-7-2 16,7-2-2-16,3-4-2 0,5-8-2 16,4-6-3-16,6-6-1 0,6-7-1 15,4-8 0-15,6-5 0 0,-3-6 0 16,5-5-1-16,-2-6-1 0,-3-1-1 0,-1-5-2 15,-7 1-1-15,-4 0-1 0,-4 0 0 16,-4 4 1-16,-8 4 0 0,-4 6 1 16,-9 7 2-16,-3 9 1 0,-6 7 2 15,-3 5 0-15,-4 14 2 0,-4 6 0 16,1 8 0-16,1 7 1 0,1 3 0 16,4 7-1-16,7 1 0 0,5 2-2 15,7-1 0-15,7-5-3 0,5-2-5 0,5-6-5 16,5-6-16-16,3-6-114 0,3-6-113 15,2-6-289-15</inkml:trace>
  <inkml:trace contextRef="#ctx0" brushRef="#br0" timeOffset="45479.71">3027 15548 374 0,'-6'-12'92'0,"-4"3"3"16,3 0-54-16,-2 3-7 0,-2 2-7 16,3 4-4-16,-4 0-3 0,0 0-1 15,-1 8 0-15,-1 3 0 0,1 5-1 0,-3 3 0 16,-1 5 0-16,-4 8-2 0,1 5 0 16,-1 5-3-16,-4 5-1 0,4 7-2 15,-3 3-2-15,9 0-1 0,2-1-2 16,7-6-1-16,6 0-1 0,6-7 0 15,8-11-2-15,6-7 0 0,6-7 0 16,0-8 0-16,7-10 0 0,1-9 0 16,5-5 0-16,0-11 0 0,0-4 0 0,-5-6-1 15,0-6 1-15,-3 2-1 0,-9-4 0 16,-5 0 0-16,-13 1-1 0,-4-1-1 16,-3 1-1-16,-9 3 0 0,-3 1 1 15,-9 5-1-15,-2 4 1 0,-1 10 0 16,0 4 2-16,1 8-1 0,-2 7 2 15,2 12-1-15,1 2 1 0,3 5 1 16,3 9 0-16,-4 4 0 0,1 7 0 16,3 7 1-16,3 1-1 0,4 5 1 0,10-2-1 15,2-4-1-15,13-5 0 0,4-5 1 16,8-10-1-16,7-9-1 0,9-11 1 16,2-11-1-16,6-6 1 0,1-7 0 15,4-11-1-15,6-6 0 0,-4-5 0 16,-3-1 0-16,-3-3 0 0,-4-3-1 15,-5 0 1-15,-8 4 0 0,-8 1 1 0,-10 5-1 16,-7 3 0-16,-3 8 1 0,-11 5 1 16,-6 5 1-16,-1 9 3 0,-3 7 0 15,-4 3 2-15,-1 6-1 0,-3 6 1 16,-2 8-2-16,1 2-1 0,1 4-1 16,-1 3-1-16,3 2-1 0,4 3-1 15,6-1 0-15,5-2 0 0,7-3-1 16,11-2 1-16,4-3-1 0,6-7 0 15,3-6 1-15,2-7-1 0,2-6 0 16,0-7 0-16,-1-6-1 0,3-4 0 0,-7-5-1 16,1-2-1-16,-3-1-2 0,-2-4 0 15,-5-2 0-15,-7 0-1 0,0-2 0 16,-7 0 2-16,0-1-1 0,-9 2 2 16,-2 4 2-16,-2 6 0 0,-3 5 2 15,-3 7 0-15,-1 10 0 0,-4 0 0 16,-3 15 0-16,-2 4-1 0,-3 11 0 0,-1 4-4 15,1 1-5-15,5 7-9 0,7-1-15 16,7 1-104-16,8-4-108 0,14-4-265 16</inkml:trace>
  <inkml:trace contextRef="#ctx0" brushRef="#br0" timeOffset="45878.87">3876 15600 498 0,'-6'-16'123'16,"-1"4"2"-16,-3 2-63 0,-1 10-28 15,-7 0-7-15,-1 7-3 0,-3 7-2 16,-3 3-2-16,-2 6 0 0,-1 6 0 16,2 2-1-16,0 2-3 0,2 2-4 15,7 0-3-15,1 1-1 0,8-2-3 0,1-3-2 16,7-1-1-16,12-3-1 0,2-4 0 15,5-9 0-15,2-4-1 0,11-10 1 16,1 0-2-16,2-17-2 0,-1-1-2 16,3-7-2-16,-3-4-1 0,-2-2-3 15,-4-6-1-15,-3-2 0 0,-3-2 2 16,-7-3 1-16,-4 2 3 0,-5-3 1 16,-6 1 1-16,-12 8 3 0,2 4 0 15,-8 8 1-15,-1 8 0 0,-5 10 0 0,-4 12 0 16,-5 10 0-16,-1 8 0 0,-5 6 0 15,-1 8 0-15,4 6-1 0,-1 3 0 16,9 1-4-16,8 2-6 0,7 0-11 16,7 3-17-16,6-4-98 0,8-9-105 15,10-2-258-15</inkml:trace>
  <inkml:trace contextRef="#ctx0" brushRef="#br0" timeOffset="46632.41">4670 15288 384 0,'9'-23'98'0,"0"1"5"15,-3 3-52-15,-1-1-6 0,-1 0-4 0,-1 6-2 16,-3 2-4-16,0 1-4 0,0 1-4 16,-4 6-5-16,-2 4-5 0,-5 4-5 15,-4 6-2-15,-9 11-3 0,-9 7 0 16,-2 12-1-16,-6 10 0 0,1 10 0 16,1 6-1-16,3 3-1 0,9-1-1 15,5 1-1-15,11-8 0 0,7-9-1 16,4-4-1-16,9-9 1 0,8-5-2 0,9-7 1 15,5-9-2-15,7-5-2 0,0-3-1 16,1-6-4-16,-4-4-3 0,-3 0-8 16,-5-6-7-16,-6 1-10 0,-4-2-98 15,-3-7-99-15,-4-2-245 0</inkml:trace>
  <inkml:trace contextRef="#ctx0" brushRef="#br0" timeOffset="47079.78">4296 15458 428 0,'-10'0'102'0,"5"0"1"0,5 0-51 15,0 0-24-15,6 4-6 0,7-1-2 16,0-3 1-16,5 6 0 0,2-6 0 15,6 6-3-15,3-6-3 0,8 3-4 16,1-3-4-16,-1 3-2 0,1-3-1 16,-4 7-1-16,-6-7-2 0,-3 4 0 15,-9 0-3-15,-4 0-2 0,-4-4-2 16,-2 3-8-16,-6-3-6 0,-9 0-8 16,-1 6-6-16,-7-6-5 0,-6 0-4 0,-6 0 0 15,-4 0 7-15,-2 4 10 16,-2-4 13-16,-2 7 14 0,1-2 12 0,5 3 8 15,2 0 5-15,0-3 3 0,7 3 1 16,0-2-3-16,3 4-4 0,7-2-4 16,2 1-1-16,4 1-2 0,8 0-1 15,0 2-3-15,10 0-2 0,8 1-1 16,4 0-3-16,7-2 0 0,4-2 0 0,5-4-2 16,9-2 0-16,0-3-2 0,-3 0 0 15,3-4-4-15,-5 1-8 0,-6 3-13 16,-6-6-102-16,-7 6-102 0,-6 5-260 15</inkml:trace>
  <inkml:trace contextRef="#ctx0" brushRef="#br0" timeOffset="48614.82">5033 15646 332 0,'17'-20'91'0,"2"0"5"16,-2 3-33-16,2 1-21 0,-3 2-9 15,-4 1-3-15,-6 4-6 0,0 4-3 16,-2-3-2-16,-4 5-1 0,0 3 0 16,0 6-1-16,-7 4-1 0,-8 10 1 0,-9 9-1 15,-7 14-1-15,-7 9-1 0,-6 11-1 16,-9 11-2-16,0 6-1 0,0 2-2 16,1 0-2-16,5-7-1 0,3 0-1 15,5-6-1-15,7-10-1 0,10-7-1 16,7-10 0-16,7-10-1 0,8-6 0 15,0-12-4-15,12-8-3 0,1-6-6 16,3-10-10-16,-2-6-8 0,5-5-13 0,-1-7-91 16,0-1-95-16,0-2-229 0</inkml:trace>
  <inkml:trace contextRef="#ctx0" brushRef="#br0" timeOffset="49545.55">5533 15641 434 0,'0'-5'96'16,"0"-1"5"-16,0 6-73 0,-8 0-5 16,5 4 0-16,-3 3 2 0,-3 7 1 0,-2 7-1 15,-6 7-2-15,-2 2-3 0,-2 10-1 16,-5 7-3-16,-6 5-3 0,-2 4-4 15,-6-4-2-15,0 3-2 0,4-3-1 16,3-3-2-16,3-7 0 0,8-10-1 16,5-2 0-16,10-9-1 0,4-6 1 15,3-4-1-15,0-6 1 0,0-5 0 16,8-6 0-16,4-5 0 0,3-5 0 16,7-3-1-16,3-5 0 0,2-6-1 0,5-3-1 15,-4-6 0-15,4-7-1 0,-8-2 1 16,1-3 0-16,0 2 0 0,1-3 1 15,-3 5 1-15,1 9-1 0,-5 8 2 16,0 6 0-16,-5 8 1 0,-2 6 0 16,-5 10 1-16,-3 4 1 0,-4 11 3 15,0 3 0-15,-6 13 2 0,-1 5 1 16,-3 8 0-16,0 6-1 0,0 0-1 16,-3-1-1-16,3-2-3 0,4-7 0 0,0-4-2 15,1-8-1-15,5-7 0 0,0-7 0 16,0-4 0-16,0-6 0 0,5-4 1 15,4-5 0-15,1-7 0 0,3-5 0 16,3-5-1-16,3-7 1 0,2-8-1 16,0-6 0-16,4-3-2 0,-4-4 0 15,4-4-1-15,3-1 0 0,-2 5-1 16,0 5 0-16,-1 8 1 0,-4 9 0 0,-2 6 0 16,-5 10 1-16,-7 9 0 0,-7 9 1 15,0 6 1-15,-5 10 3 0,-4 8 3 16,-4 6 4-16,-3 9 4 0,-1 6 2 15,-2 6 0-15,4-1 1 0,0-6-2 16,4 2-3-16,4-7-3 0,0-6-3 16,2-8-3-16,5-8-1 0,0-4-1 15,0-4-2-15,0-7-4 0,0-3-5 0,0-5-11 16,0 0-9-16,0 0-15 0,0 0-39 16,-3-6-77-16,0-1-108 0,-4-1-241 15</inkml:trace>
  <inkml:trace contextRef="#ctx0" brushRef="#br0" timeOffset="50446.21">6096 15738 403 0,'6'-20'97'15,"-1"0"4"-15,-5 2-62 0,8 4-5 16,-8 3-6-16,0 3-1 0,0 0 0 16,0-1 0-16,0 2 0 0,0 2-2 15,0 2-2-15,-7 3-3 0,7 0-5 16,-4 0-3-16,1 14-2 0,-3 3-1 16,-3 7-1-16,-8 6 0 0,3 11-1 15,-6 4 0-15,0 5-1 0,2 4-2 16,1 0-1-16,4-2-1 0,2-3-1 0,2-6 0 15,3-4-1-15,1-10 0 0,3-6 1 16,2-8-1-16,0-4 1 0,2-5 1 16,4-6 0-16,2-3 1 0,11-7-1 15,1-5 1-15,-1-5 0 0,3-8-1 16,3-3 0-16,3-9-1 0,-1-4-1 16,-3-6 1-16,2-3-1 0,1-3 0 0,3 3 0 15,0 0 0-15,-3 8 0 0,-1 6 0 16,-6 9 0-16,-1 8 0 0,-6 9 0 15,-5 7 0-15,-2 6-1 0,-6 8 1 16,0 10 1-16,-8 11 1 0,-5 7 1 16,-8 7 1-16,-3 14 0 0,0 7 1 15,0-1-1-15,0 0-1 0,6-6 0 16,3-2 0-16,8-6-1 0,5-12 0 16,-3-6 2-16,5-8 1 0,0-5 1 0,6-7 3 15,1-8 2-15,6-6-1 0,6-11 1 16,8-7-2-16,4-7-1 0,-1-10-2 15,6-11-2-15,-2-8-2 0,0-2-1 16,-6-8 0-16,-2-3 0 0,0 1-1 16,-2 2 0-16,-2 7 0 0,-2 8 0 15,-2 6-3-15,-4 13-3 0,-2 5-7 0,-3 10-7 16,-3 7-6-16,0 6-5 0,-4 5-3 16,-2 10-5-16,6 0-4 0,-6 5-4 15,0 5 63-15,0 3-149 0,-7 0-102 16,7 4-268-16</inkml:trace>
  <inkml:trace contextRef="#ctx0" brushRef="#br0" timeOffset="51178.98">6489 16243 409 0,'0'6'100'0,"0"-1"5"15,0-5-54-15,0 4-15 0,3-4-2 16,-3 4-2-16,6-4-2 0,0-8-2 16,2 2-3-16,3-1-3 0,1-3-5 15,4-3-2-15,1-3-4 0,-1 1-2 16,3 2-2-16,-4-5-2 0,2 4-1 15,-9-4-1-15,5 3 0 0,-8 2 0 0,-3 0 0 16,-2 2 2-16,0 1 0 0,-6 6 1 16,0 4 1-16,-2 0-1 0,-5 0 0 15,0 13-1-15,-1-1-2 0,-5 6 0 16,0 3-2-16,3 2 1 0,-2 5-1 16,5 0 0-16,4-2 0 0,4-4 0 15,5-3 0-15,5-4-1 0,4-2 0 16,4-5 1-16,6-8-1 0,1 0 0 0,1 0 0 15,6-8-1-15,5-7-1 0,1-1-1 16,4-6-1-16,1-3 0 0,1-6 0 16,0-1 0-16,-2-6 0 0,-5-5 0 15,-4-2-1-15,-6-3 1 0,-2 4 0 16,-2 4 1-16,-5 2 1 0,-6 9 1 16,0 8 1-16,-7 8 0 0,0 7 1 15,-5 6-1-15,-3 0 1 0,-5 8 0 16,-2 9 1-16,-4 7 1 0,-2 9 0 15,-2 6 2-15,1 5 1 0,0 6 0 0,0 1 0 16,5-1 0-16,0-4-1 0,9-4-2 16,2-5 0-16,6-4-1 0,8-4-1 15,9-5 0-15,-1-5 0 0,8-7-1 16,-2-5-4-16,2-7-5 0,-2 0-8 16,-1-10-12-16,-1 0-14 0,-2-3-102 0,1-4-109 15,-4-1-259-15</inkml:trace>
  <inkml:trace contextRef="#ctx0" brushRef="#br0" timeOffset="52813">7296 15902 396 0,'0'4'97'0,"-4"-4"4"0,4 4-58 15,0-4-9-15,0 0-4 0,0 0-5 16,0 0-4-16,4 0-3 0,-1-8-2 15,3-1-2-15,5-3-1 0,-2-2-1 16,3-1 2-16,-3 3 1 0,2-1 0 16,-4 1 0-16,-2 3 0 0,-5 4-2 0,0 2-2 15,-4 3-3-15,-4-5-2 0,2 5-2 16,-1 0-2-16,-3 0-1 0,2 5-3 16,3-5-4-16,2 6-5 0,3-4-11 15,0 3-10-15,5-2-11 0,3-3-91 16,5 4-96-16,2-4-229 0</inkml:trace>
  <inkml:trace contextRef="#ctx0" brushRef="#br0" timeOffset="53212.7">7650 15752 490 0,'15'-15'117'0,"-1"1"5"16,-4-3-75-16,-3 2-8 0,-1 1-4 15,-3 0-5-15,-3 1-4 0,-4 0-3 16,-3 5-5-16,-4 0-4 0,-3 0-4 15,-1 4-2-15,-9 4-2 0,1 12 0 0,-4 1 0 16,-1 8-1-16,-1 5 0 0,3 5 0 16,0 3 0-16,6 4 0 0,6-1-2 15,1-2 0-15,7-2-1 0,6-5 0 16,0-2-1-16,7-4 0 0,7-10 0 16,5-9 0-16,7-6-1 0,1-9-2 15,6-4-1-15,0-6 0 0,3-5-1 16,-3 0-1-16,-5 2 0 0,-6-1 1 15,-3 2 1-15,-7 3 2 0,-5 5 0 0,-7 3 1 16,-5 5-1-16,-2 4 2 0,-6 9-1 16,0 6 1-16,-4 2 1 0,0 7 0 15,-2 4 0-15,6 3 1 0,-1 4 0 16,8-1-1-16,6 2 0 0,0 0 0 16,5 0 0-16,4-2-1 0,7-5 1 15,2-8-1-15,7-2-1 0,1-8-8 16,11-7-7-16,-2 0-12 0,-1-8-15 0,-1-3-106 15,-1-6-113-15,-3-3-268 0</inkml:trace>
  <inkml:trace contextRef="#ctx0" brushRef="#br0" timeOffset="54604.71">8220 15714 473 0,'-3'0'113'16,"-1"-4"3"-16,4 4-75 0,0 0-9 15,4 0-8-15,5 0-4 0,7 0-5 16,8-5-2-16,5 5-2 0,8-5 0 16,3 2 0-16,3-3-2 0,3 2-2 0,-3-2-2 15,-3 2 0-15,-7 4 0 0,-5 0-1 16,-4 0-1-16,-4 0-2 0,-9 4-4 15,-4-1-5-15,-7 0-5 0,3-3-14 16,-3 4 46-16,-10-4-150 0,5 0-108 16,-4 5-278-16</inkml:trace>
  <inkml:trace contextRef="#ctx0" brushRef="#br0" timeOffset="54862.7">8475 15433 482 0,'-4'0'107'0,"4"0"8"15,-3 4-78-15,3 7-4 0,-4 6-3 16,-2 6 1-16,-3 7 0 0,-1 4 0 0,-3 3-5 16,-2 5-5-16,-4 4-4 0,-1-5-4 15,2 3-2-15,-1 0-4 0,0-2-2 16,7-1-1-16,1-4-2 0,7-3-1 15,4-1-3-15,0-8-5 0,0-3-7 16,11-6-10-16,-1-5-18 0,-1-7-101 16,4-8-111-16,-6-7-264 0</inkml:trace>
  <inkml:trace contextRef="#ctx0" brushRef="#br0" timeOffset="56362.75">9083 15383 322 0,'0'-9'91'15,"0"4"5"-15,0-1-6 0,0-2-55 16,6-2-5-16,-2 0-4 0,3-1-2 16,2 0 1-16,0-3-1 0,-1 0 0 15,4 1-2-15,-4-1 0 0,1 1-2 0,-1-2-2 16,0 3-3-16,-4 2-3 0,0 3 0 16,-4 0-2-16,0 4-1 0,0 3-1 15,0 0-2-15,-6 3-1 0,0 7 0 16,-2 9-1-16,-6 4 0 0,-1 8 1 15,-3 10-1-15,2 4 1 0,0 4-1 16,3 1 0-16,4 0-1 0,0-4-1 16,4-4 0-16,5-5-1 0,0-6 0 0,0-5 0 15,9-5 0-15,1-6 0 0,6-5 0 16,0-6 0-16,5-4 1 0,1 0-1 16,3-13 0-16,3 0-1 0,-1-3 0 15,5-5 0-15,-1-1-1 0,3-8 0 16,-4-6 0-16,1-5-1 0,-7 0 1 15,-1-4 0-15,-4 2 1 0,-8 7-1 16,-2 1 1-16,-4 12 0 0,-5 5-1 16,0 11 0-16,-6 2 0 0,-2 11 0 0,-3 5 1 15,-7 16-1-15,-2 4 2 0,-2 13 0 16,-6 6 2-16,-3 6 1 0,-1 7 0 16,2-2 0-16,2-1-1 0,3-6 1 15,3-2-2-15,8-1 0 0,1-5 0 16,7-5-1-16,4-5-1 0,2-4 0 15,0-3-4-15,2-6-5 0,4-7-6 16,-1-5-7-16,2-4-11 0,1-7-13 0,1 0-99 16,2-11-102-16,1-7-249 0</inkml:trace>
  <inkml:trace contextRef="#ctx0" brushRef="#br0" timeOffset="56694.62">9569 15616 581 0,'-2'10'127'16,"-9"5"3"-16,3 7-94 0,-4 6-13 0,-3 1-1 16,-3 5 0-16,1-2-1 0,1 1-1 15,5 0-3-15,2-2-5 0,3-4-4 16,6 0-2-16,5-3-3 0,2-4 0 16,6-7-1-16,0-5 0 0,8-8 1 15,5-10-1-15,0-5 0 0,2-6 0 16,3-6 0-16,-3-3-2 0,3-6-2 0,-3-3-3 15,-3-4-2-15,-3-2-1 0,-4-4-1 16,-3-4 0-16,-8-1 1 0,-7 7 3 16,-3 4 4-16,-7 7 2 0,-6 8 3 15,-6 10-1-15,-1 12 1 0,-8 13 0 16,0 10-1-16,-3 11-1 0,1 8-1 16,0 8 0-16,0 6-2 0,3 5-5 15,4-1-10-15,3 0-13 0,5-3 48 16,5-6-164-16,6-7-120 0,7-10-307 0</inkml:trace>
  <inkml:trace contextRef="#ctx0" brushRef="#br0" timeOffset="57262.43">10503 14947 540 0,'-4'-6'123'0,"-2"2"1"16,-5 4-88-16,-2 14-10 0,-7 3-8 15,-6 8-5-15,-6 9-3 0,-5 7 0 0,-6 7 0 16,0 4-1-16,-3 5-1 0,6 3-1 16,4 1-1-16,12 2-1 0,5-4-1 15,8-4 0-15,8-1-1 0,6-5-1 16,9-7 1-16,3-2-1 0,4-8 0 15,7-4-1-15,5-6 1 0,4-6-1 16,3-1-1-16,-2-9-2 0,-2-6-3 16,-1 0-3-16,-2-5-8 0,-6-2-11 0,-6-2-15 15,-5-6-96-15,-5-2-102 0,-2-3-251 16</inkml:trace>
  <inkml:trace contextRef="#ctx0" brushRef="#br0" timeOffset="57516.41">10066 15254 525 0,'0'-13'116'15,"6"2"2"-15,7-1-85 0,0 5-7 16,6 1-7-16,1 0 0 0,2 0 1 15,4 1 0-15,0 0-2 0,1 2-2 0,4 3-5 16,-3-6-3-16,2 6-4 0,-4 0-4 16,-3 0-5-16,-5 0-6 0,-8 7-6 15,-4-4-11-15,-6 4-19 0,-3-1-89 16,-13 2-99-16,-5 3-239 0</inkml:trace>
  <inkml:trace contextRef="#ctx0" brushRef="#br0" timeOffset="57681.46">10012 15383 473 0,'-14'11'120'0,"2"-3"0"16,4-1-43-16,3 2-46 0,5 3-10 16,0-1-9-16,0 2-1 0,7-2 1 15,6 1 0-15,6-2 0 0,7-3-1 16,6 3 0-16,3-3-2 0,9-7-2 16,3 0-4-16,1 0-6 0,-2 0-12 15,0-6-15-15,-7-1-105 0,-1-3-109 16,-10 2-271-16</inkml:trace>
  <inkml:trace contextRef="#ctx0" brushRef="#br0" timeOffset="59113.02">11162 15045 480 0,'6'-16'110'0,"-6"9"1"16,-4 7-77-16,-8 14-5 0,-4 8-2 15,-9 10-3-15,-4 11-3 0,-9 8 1 16,-8 13-1-16,-2 6-3 0,-4 5-4 16,-1 0-3-16,1 2-3 0,0-6-2 0,5-1-1 15,5-8-2-15,8-5 0 0,4-6-1 16,7-5-1-16,5-8 0 0,5-5 0 15,6-7-3-15,2-7-3 0,5-8-4 16,-6-5-10-16,6-3-8 0,0-3-10 16,0-8-99-16,6-5-101 0,1-6-243 15</inkml:trace>
  <inkml:trace contextRef="#ctx0" brushRef="#br0" timeOffset="59977.7">11296 15316 480 0,'-7'0'111'0,"0"0"2"0,-1 7-74 16,-5 7-11-16,-5 4-5 0,-1 11-2 16,-8 8-4-16,-1 10-1 0,-5 6 0 0,0 5-1 15,-4 0-4-15,2 1-1 0,2-4-3 16,4-2-1-16,-1-5-1 0,9-5-1 16,2-7 0-16,1-4-1 0,7-3-1 15,1-9 0-15,7-5 0 0,-1-6-1 16,4-3 1-16,0-6 0 0,4-8 1 15,5-8-1-15,2-4 1 0,4-8-1 16,3-8 1-16,3-1-2 0,4-11 0 0,0-3 0 16,3 0-1-16,-1-2 0 0,1-1 1 15,3-1-1-15,-2 3 0 0,-1 6 0 16,-3 10 0-16,0 6-1 0,-4 9 0 16,-4 10 0-16,-1 11 0 0,-4 4 0 15,-5 11 0-15,-4 10 1 0,-3 6 1 16,-9 7 1-16,0 6 1 0,-9 3 1 15,-1 3 1-15,-2-6-1 0,1-2 0 0,1-5-1 16,2-4 0-16,7-3-1 0,1-10 0 16,4-4-1-16,5-2 0 0,0-7 1 15,5-7-1-15,4-5 2 0,3-5-1 16,6-5 0-16,3-7 0 0,3-7 0 16,6-8-2-16,0-2-1 0,1-3-2 15,2-8-1-15,-1-4 0 0,-3-2-1 0,2 3 0 16,-2 3 1-16,-4 9 0 0,-3 4 2 15,-3 13 0-15,-3 7 0 0,-7 10-1 16,2 7 0-16,-6 0 1 0,-1 14 0 16,-4 4 1-16,0 7 1 0,-7 7 2 15,2 4 2-15,-3 9 1 0,0 2 2 16,-5 0 2-16,0-1 1 0,0-2 0 16,-2-2 0-16,0-9-1 0,3-5-1 15,0-3-2-15,0-7-2 0,6-4-5 16,3-4-7-16,3-5-7 0,-4-1-8 0,4-4-11 15,6 0-13-15,1-6-101 0,5-4-107 16,2-6-251-16</inkml:trace>
  <inkml:trace contextRef="#ctx0" brushRef="#br0" timeOffset="60427.67">11817 15286 475 0,'9'-15'115'16,"0"3"4"-16,-4 4-72 0,-2 5-9 15,-3 7-4-15,-10 6-3 0,1 10-3 16,-7 10 0-16,-3 12 1 0,-6 4-2 16,-3 8 0-16,-3 4-5 0,0 5-3 15,1-2-4-15,7-10-4 0,1-5-5 16,4-2-2-16,9-9-2 0,4-6-1 16,5-9-1-16,6-7 1 0,1-4 1 0,11-9 0 15,1-11 1-15,5-5-1 0,1-6 1 16,6-8-1-16,0-9 0 0,5-5-1 15,-2-4-1-15,1-9 0 0,2-4-2 16,-1-3 0-16,-2 6-1 0,-1-1 0 16,-1 9 0-16,-8 9 0 0,-3 12 0 15,-6 12 0-15,-3 10 0 0,-9 7 0 16,-3 11 2-16,-6 12 1 0,-3 8 3 0,-5 8 2 16,1 10 2-16,-4 5 1 0,1 0 2 15,-4 4-2-15,3-1 0 0,1-5-3 16,4-8-1-16,5-9-1 0,-1-7 0 15,8-7 0-15,0-5 3 0,14-10 3 16,-1-6 3-16,8-12-1 0,7-5 1 16,4-8-2-16,6-11 0 0,1-2-3 15,2-9-3-15,-1-7-3 0,-4 2-5 0,-1-4-9 16,-8 6-11-16,0 2-11 0,-7 1-9 16,-5 7-15-16,-3 12 16 0,-6 6-126 15,-6 11-109-15,-11 4-269 0</inkml:trace>
  <inkml:trace contextRef="#ctx0" brushRef="#br0" timeOffset="61210.88">12200 15983 481 0,'0'4'104'15,"0"1"1"-15,6-5-75 0,2-5-12 0,2 1-1 16,6-9 2-16,4-3 2 0,7-5 1 16,3-6 1-16,4 1-4 0,2-2-2 15,-1-5-3-15,2 1-3 0,-2-1-1 16,-5-3-2-16,-1-2-2 0,-8-5 0 16,-1-3-2-16,-4 4-1 0,-6 2 0 15,-3 4 2-15,-7 4 2 0,0 7 2 16,0 7 1-16,0 7 1 0,-6 4-2 0,2 7 0 15,-6 7-2-15,-3 8-3 0,-1 9-2 16,-6 9-1-16,-6 7-1 0,-2 9 1 16,-4 7-1-16,-6 1 1 0,1 5 0 15,-3 3-1-15,1 3 1 0,2-4-1 16,4-4 1-16,3-4 0 0,7-4-1 16,6-11 0-16,5-14 0 0,4-6 0 15,3-6-1-15,5-7 0 0,0-8 1 0,9-4 0 16,1-5 1-16,6-5-1 15,-2-3 1-15,5-2-1 0,-1-2 2 0,-3 1 2 16,-5 7 2-16,0 1 2 0,-6 3 1 16,-4 6-1-16,6 3 1 0,-3 9 1 15,3 0-2-15,1 1-3 0,0 4-1 16,1 1 2-16,3 0 0 0,3 0 0 16,0-1 0-16,6-1 0 0,3-7 0 0,4-6 0 15,6 0-2-15,2-10-5 0,-1-3-12 16,-1-4-15-16,-3-3-17 0,-7-3-119 15,-3-4-128-15,-6 0-305 0</inkml:trace>
  <inkml:trace contextRef="#ctx0" brushRef="#br0" timeOffset="62410.89">12191 16209 318 0,'-4'0'79'0,"0"0"6"0,-2 0-40 16,2 3-10-16,1-3-2 0,-1 0 0 15,4 0 0-15,-3 5-2 0,3-5-4 16,0 0-3-16,0-6-5 0,5 1-2 0,4-2-1 15,-1-3-3-15,9-5-2 0,1 0-1 16,5-5-1-16,5-4 1 0,4-1 1 16,0-3-1-16,-4 3 1 0,-3 2 1 15,-2 1 0-15,-5 4-1 0,-8 6-1 16,-4 5-2-16,-3 4-1 0,-3 3-2 16,0 4-1-16,0 7 0 0,0 3-1 15,-4 7 0-15,-1 1 0 0,-1 3 1 0,-1 3-2 16,-1 0 1-16,2-3-1 0,0-1-1 15,2-5 1-15,4-2 0 0,0-3-1 16,0-1 2-16,9-4 0 0,1-4-1 16,4-5 1-16,2 0 0 0,5 0-3 15,4-8-6-15,0-4-9 0,1-1-14 16,-2-4-37-16,-2 2-77 0,-2 1-104 16,-4-1-240-16</inkml:trace>
  <inkml:trace contextRef="#ctx0" brushRef="#br0" timeOffset="64592.96">12785 16256 363 0,'0'0'81'0,"0"0"2"0,3 0-55 16,-3 0-12-16,7 0-2 0,-3 0 0 15,0 4 2-15,4-4 2 0,0-4 1 16,5 0 1-16,3-2 0 0,2-3-1 15,6-1-2-15,-4-4-1 0,2 0-4 0,0-2-2 16,-5-1-2-16,-3 1-2 0,-3 0 0 16,-5 3-1-16,-6 0 1 0,0 3 1 15,-5 5 1-15,-3 0 2 0,-3 5 1 16,-3 0 0-16,0 0 0 0,-5 8 0 16,-2 2-2-16,2 5-1 0,-2 1-1 15,1 3-3-15,3 4-1 0,3-1-1 16,7 1-1-16,3 0 0 0,4-5 0 0,4-2-1 15,8-1 1-15,-1-3-1 0,4-3 1 16,1-3-1-16,6-6 1 0,0 0 0 16,-1 0 1-16,4-6-1 0,-2-9 1 15,2-4-1-15,2-4 0 0,1-4 0 16,1-4 0-16,-1-3 0 0,-1 1 0 16,-1 0-1-16,-6-4 1 0,0-1 0 15,-4 3 0-15,-6 2 0 0,-4 1 2 16,-4 2 0-16,-2 6 1 0,-2 7 2 0,-3 6 0 15,-2 0 1-15,-1 6 0 0,-3 5-2 16,-3 10-1-16,0 6-2 0,-5 8 0 16,0 8-2-16,0 9 0 0,2 8 0 15,-2 1 1-15,5 4 0 0,1-3 0 16,4-2 0-16,5-6 0 0,4-4 0 16,0-3 0-16,7-10 0 0,5-6 0 0,3-8 0 15,5-4 0-15,0-8 0 0,6-10-1 16,-1-4-2-16,2-3-6 0,0-1-9 15,-2-6-13-15,-3 1-111 0,3 2-112 16,-7 2-278-16</inkml:trace>
  <inkml:trace contextRef="#ctx0" brushRef="#br0" timeOffset="66544.39">13452 15407 429 0,'0'0'101'0,"0"-5"4"0,-5 5-64 16,5-4-7-16,0 4-4 0,0 0-3 0,0 0-5 15,-6 0-3-15,1 6-4 0,0-2-5 16,-5 1-4-16,3 3-2 0,0 0 0 16,1-1-1-16,-1 0 0 0,5-1 0 15,2-1-1-15,-4-5 0 0,4 4-1 16,0-4 0-16,0 0 0 0,0 0 0 15,6 0 0-15,-6-4 0 0,4-1 1 16,-4 5-1-16,3-6 0 0,-3 6 2 0,0-6 0 16,0 6 2-16,0 0 0 0,0 0 1 15,0 0 1-15,0 0-1 0,0 0-2 16,0 0 0-16,-2 4-2 0,2-4-1 16,0 7 0-16,0-3-1 0,0 1 1 15,2-2-1-15,4-3 0 0,5 4 0 16,-3-4-1-16,0-5 0 0,4 0 0 15,-4-3 0-15,2-1 0 0,-2 2 0 0,-6 0 1 16,-2 0 0-16,0 2 1 16,0 2-1-16,-2 3 2 0,-6 0-1 0,-1 0 1 15,0 3 0-15,-3 4 0 0,0 4 0 16,2 0 0-16,-2 3-1 0,4-2 1 16,1 3-1-16,3-3 0 0,4 0-1 15,0-3 1-15,6 0-1 0,1-5 0 16,0-4 1-16,5 0-1 0,-4 0 0 0,3-8 0 15,-3 1 1-15,-1-3-1 0,-3-1 0 16,-4 1 1-16,0 0-1 0,-4 1 0 16,-2 1 1-16,-1 1-1 0,0 1 1 15,1 2-1-15,-1 4-1 0,5 0-3 16,-4 4-5-16,6 3-12 0,-5 2-14 16,5-1-99-16,4 0-104 0,3-8-257 15</inkml:trace>
  <inkml:trace contextRef="#ctx0" brushRef="#br0" timeOffset="67026.89">14129 15122 469 0,'0'-6'111'15,"0"6"2"-15,0-4-67 0,0 4-17 16,5-3-7-16,-3-2-4 0,8-2-4 16,-1-1-1-16,3-2-1 0,1-4-2 15,-1 1-1-15,-3-4-1 0,-2 1 1 16,-7 2 1-16,0-1 0 0,0 2 1 16,-8 1 1-16,-4 4 0 0,-3 2-2 0,-3 6-1 15,-5 0-1-15,-1 13-2 0,-2 4 0 16,-2 7-2-16,-4 4-1 0,-2 5 0 15,-5 9 0-15,0 4 0 0,0 4-1 16,-1 0 1-16,7 7-1 0,6 1-1 16,7 0 1-16,6-2-1 0,7-7-1 15,7-4 1-15,6-6-1 0,3-6 0 16,8-9 0-16,5-6 0 0,2-5 1 0,4-7 0 16,0-2-1-16,-2-4 1 0,-1-9-1 15,-3 0 1-15,-9-6 0 0,-2 0-1 16,-5-3 0-16,-6-4 1 0,-11-2-1 15,-1-3 0-15,-9 1 1 0,-2 4-2 16,-2 2 1-16,-2 3 0 0,-3 6-1 16,4 6-2-16,4 5-5 0,3 0-4 15,4 7-6-15,4 2-8 0,5 5-10 0,6 3-15 16,4-4-90-16,8 4-98 0,3-2-237 16</inkml:trace>
  <inkml:trace contextRef="#ctx0" brushRef="#br0" timeOffset="67577.66">14519 15181 404 0,'5'-8'102'15,"-3"0"7"-15,-2 1-55 0,5-1-4 0,-5 4-6 16,-7-1-4-16,-3 5-4 0,-4 6-3 16,-7 5-5-16,-6 4-4 0,-6 9-5 15,-1 4-2-15,-4 6-2 0,4 2 0 16,2 2-4-16,5 0-2 0,8-2-3 16,10-2-1-16,9 0-3 0,0-5 0 15,8-6-1-15,6-5-1 0,5-6 1 16,2-4-1-16,6-12-1 0,5-5-2 15,0-7-1-15,0-5-1 0,-3-3-1 0,-2-5 0 16,-1-6-1-16,-7 1 2 0,-2-5 2 16,-7 1 0-16,-4-3 1 0,1 3 1 15,-7 0 0-15,-5 5 2 0,-3 4 1 16,-2 8 0-16,-7 7 0 0,-3 5 0 16,-7 9 1-16,-5 11-1 0,0 3-1 15,2 8-4-15,-6 6-5 0,7 3-6 0,3 7-9 16,7 2-14-16,6 4-105 0,4 0-110 15,9-1-264-15</inkml:trace>
  <inkml:trace contextRef="#ctx0" brushRef="#br0" timeOffset="67929.28">14832 15212 537 0,'5'-19'129'0,"-5"6"1"0,-7 3-76 15,-3 10-15-15,-3 0-8 0,-4 7-4 16,-2 2-1-16,-2 9 0 0,-1 1 0 16,-2 4-2-16,0 6-6 0,2 4-3 15,2-1-6-15,5 5-4 0,4-4-3 16,3 1 0-16,8-3-2 0,0-7 0 16,12-2 0-16,2-8-3 0,5-6-4 0,4-3-4 15,4-5-4-15,4-8-4 0,3-5-2 16,3-7-1-16,-1-4 0 0,-2-5 3 15,-1-7 3-15,-6 1 3 0,-2-5 3 16,-6 1 2-16,-5-1 3 0,-6 1 1 16,-2 5 4-16,-6 3 2 0,-12 2 3 15,1 8 0-15,-7 6 0 0,-2 6 0 16,-4 5-1-16,-4 4-1 0,0 11-2 16,-2 5-3-16,-1 4-6 0,1 3-13 0,2 8-16 15,4 0-96-15,8 3-106 0,4 2-256 16</inkml:trace>
  <inkml:trace contextRef="#ctx0" brushRef="#br0" timeOffset="68309.5">15209 15186 634 0,'-4'-9'139'0,"-7"5"1"0,1 4-105 16,-7 10-9-16,-3 3-4 0,-1 3-3 15,0 5-1-15,-3 0 0 0,3 5 0 16,3 2-3-16,3 4-5 0,3-1-4 16,3 0-4-16,6 0-1 0,3-2 0 15,6-3-1-15,8-7 0 0,5-5-1 16,0-5-1-16,9-9-3 0,1-3-2 0,0-9-2 16,0-2 0-16,3-8-1 0,-2-6-1 15,0-5 1-15,-3-2 3 0,0-5 1 16,-2-4 2-16,-2-1 1 0,-5-1 2 15,-3 0 5-15,-4 6 3 0,-8 1 3 16,-3 4 1-16,-10 8 1 0,-1 5 0 16,-7 11 0-16,-6 11-3 0,-2 10-3 0,-3 7-2 15,-5 11-2-15,-4 8 0 0,-1 11 0 16,2 1-3-16,2 7-8 0,0 1-14 16,4 5-15-16,7-2 17 0,4-4-138 15,8-4-123-15,5-8-297 0</inkml:trace>
  <inkml:trace contextRef="#ctx0" brushRef="#br0" timeOffset="69127.6">15528 15580 514 0,'-3'-6'114'16,"3"-2"1"-16,0-2-86 0,3-3-10 15,6-3-3-15,4-6-6 0,7-4-1 16,4-7-2-16,11-2 1 0,5-8-2 16,8-3 0-16,9-5-2 0,2-5 1 15,0-7 0-15,-5 0-1 0,-4-7 2 16,-7 8-1-16,-10 1-1 0,-10 5 1 0,-7 7 1 15,-5 12 1-15,-5 5 1 0,-6 9 0 16,0 5 0-16,-6 9 0 0,-5 5-2 16,-5 4-2-16,-5 15-1 0,-5 4-2 15,-7 4 0-15,-4 14-1 0,-4 9 1 16,0 14 0-16,-2 2 0 0,-3 6 0 16,2 7 0-16,-2 4 0 0,6 2 0 0,4-5 0 15,3-6-1-15,7-6 1 0,7-9-1 16,8-12-1-16,7-7 0 0,4-14-1 15,8-15-1-15,5-7 0 0,3-10-1 16,2-7 0-16,3-8 0 0,1-8 1 16,3-3 1-16,-5-2 1 0,-6 4 0 15,-2 4 4-15,-1 8 2 0,-4 4 1 16,-4 10 0-16,-3 8 0 0,0 8 2 16,5 5 1-16,-5 8 0 0,3 4-2 0,-3 6 1 15,6 0 0-15,0 1 0 0,3-1 1 16,1-4-1-16,7-4-1 0,6-7 1 15,4-4-1-15,6-6 0 0,0-6-1 16,2 0-4-16,-1-6-9 0,-2-3-11 16,-7-3-12-16,-3-1 82 0,-5-3-206 15,-3-6-130-15,-2 1-343 0</inkml:trace>
  <inkml:trace contextRef="#ctx0" brushRef="#br0" timeOffset="71075.78">16444 15116 449 0,'0'-7'120'15,"0"0"8"-15,0 2-55 0,0-1-14 16,0 6-11-16,7-5-8 0,1 5-6 0,4 0-9 15,4-4-5-15,7 4-6 0,5-3-4 16,5-2-2-16,6 0-2 0,4 5-1 16,0-3 0-16,4 3-2 0,-5 0-1 15,-4 0 0-15,-5 0-2 0,-7 5-2 16,-4-5-4-16,-9 3-1 0,-7-3-5 16,-6 5-4-16,-3-5-4 0,-10 0-6 15,-4 0-5-15,-5 0-6 0,1 4-8 16,-4-4-12-16,-2 0-77 0,-2 4-90 15,2-1-210-15</inkml:trace>
  <inkml:trace contextRef="#ctx0" brushRef="#br0" timeOffset="71299.95">16359 15383 408 0,'-13'16'116'0,"3"-3"5"15,3-1-19-15,4-3-51 0,3-1-8 16,6 0-6-16,4-2-4 0,6 1-3 15,5-4-4-15,6-3-2 0,6 0-2 16,4 0-3-16,3 0-2 0,0-6-2 16,-2 2-3-16,-2 0-1 0,-9 4-3 15,-1-5-2-15,-6 5-2 0,-6 0-4 16,-7 0-4-16,-2 0-7 0,-5 0-9 16,0 0-9-16,-5 0-14 0,2 0 2 0,-1 0-117 15,4-9-109-15,-4 2-265 0</inkml:trace>
  <inkml:trace contextRef="#ctx0" brushRef="#br0" timeOffset="78923.72">17740 14832 456 0,'43'-39'105'0,"-4"8"2"0,-8 4-75 15,-9 8-3-15,-6 8-5 0,-12 11 0 16,-4 7-2-16,-10 8 1 0,-9 4-1 16,-6 7 0-16,-8 10-3 0,-4 8-4 15,-5 8-4-15,-5 6-2 0,-1 2-1 16,-5 5-3-16,-1-2-1 0,-2 3-1 0,7 2 0 15,-2-7-2-15,12-4-1 0,6 0 1 16,13-7 0-16,8-1-1 0,12-7 0 16,6-11 0-16,14-3 0 0,5-7 0 15,9-8 0-15,3-7 1 0,4-6-1 16,0-12 0-16,-1-2 0 0,-2-7 0 16,-11-7 0-16,-8-5 0 0,-5-4 1 15,-11-5-1-15,-3-2 1 0,-9-1 0 16,-4-5-1-16,-1 0 1 0,-5 0 0 0,5 2 1 15,-1-4-1-15,3 2 1 0,5-5-1 16,7 3 1-16,0 2-1 0,13 5 0 16,2 3-1-16,5 1 0 0,4 8 0 15,3 7 0-15,2 5 0 0,3 8-1 16,1 1-1-16,0 6-3 0,3 6-6 16,0 6-13-16,-2 4-114 0,0 2-111 0,-8 1-283 15</inkml:trace>
  <inkml:trace contextRef="#ctx0" brushRef="#br0" timeOffset="80123.67">18046 15043 407 0,'6'-22'97'0,"-1"-1"4"0,0 2-62 0,0 1-6 15,1 3-3-15,-6 2-1 0,4 4 0 16,-4 1-1-16,-4 3-4 0,-2 4-2 16,-5 3-2-16,-5 6-3 0,-4 6-3 15,-7 9-1-15,-6 8-1 0,0 6-1 16,-2 8 1-16,-3 4-2 0,-1 5 0 16,3 2-2-16,2 1-2 0,8 1 0 15,4-2-2-15,7-1-1 0,7-2-1 16,8-6 0-16,0-4-1 0,13-9 0 0,2-3 0 15,6-7 0-15,3-5 0 0,4-7 1 16,8-7-1-16,1-3 1 0,3-9 0 16,-1-7 0-16,2-11-1 0,-5-3 1 15,-6-9 0-15,-2-5-1 0,-6-5 0 16,-6-5 0-16,-7-2-1 0,-4 3-1 16,-5 2 1-16,-4 2-1 0,-8 8 1 15,-7 4-1-15,-2 10 0 0,-5 6 1 0,-6 11-1 16,-4 10 1-16,-2 7-1 0,0 9 0 15,-2 6 0-15,5 7 1 0,0 6-1 16,6 2-5-16,9 6-5 0,6 4-9 16,8 2-17-16,6 5-107 0,4-4-111 15,6 4-274-15</inkml:trace>
  <inkml:trace contextRef="#ctx0" brushRef="#br0" timeOffset="93524.14">18653 15079 343 0,'2'-11'96'16,"-2"1"5"-16,0 4-36 0,0-1-13 15,-3-1-9-15,-2 4-8 0,-1 0-5 16,2-1-5-16,0 5-3 0,-3 0-4 16,0 8-2-16,-4 3-1 0,0 7-2 0,-5 4-1 15,-4 6-2-15,-5 4 0 0,2 4-1 16,-3-3-2-16,4 3-2 0,0 0-2 15,11-2-1-15,1 0-1 0,10-3-1 16,5-4 1-16,7-1-1 0,5-5 0 16,5-7 1-16,3-5 0 0,3-9 0 15,3-7 1-15,4-8 0 0,0-10-1 16,2-3 1-16,1-6 0 0,-2-3-1 16,-1-4 0-16,-6 2 0 0,-4 0-1 0,-9 3 2 15,-7-3 0-15,-9 4 4 0,-3 3 3 16,-10 5 2-16,-9 3-1 0,-5 10 1 15,-7 7-1-15,-5 12-1 0,-6 8-4 16,1 8-3-16,-2 5-1 0,0 10-3 16,6 1-4-16,7 1-6 0,5-4-5 15,11 0-8-15,9 0-9 0,8 0-10 16,15-2-22-16,5-6-74 0,8-7-93 0,5-4-215 16</inkml:trace>
  <inkml:trace contextRef="#ctx0" brushRef="#br0" timeOffset="93856.66">19080 15066 564 0,'-4'-4'123'16,"-6"4"2"-16,-2 9-93 0,-3 3-6 0,-5 7-6 16,-3 2-3-16,-3 5-1 0,-1 5 1 15,1 0-2-15,6-1-5 0,4 4-3 16,4-1-3-16,9-2-2 0,6-2-1 15,6-3 0-15,8-2 0 0,5-8 0 16,4-7-2-16,4-5-1 0,0-10-1 16,1-4-1-16,1-8-1 0,-3-6 0 0,-2-2 0 15,-1-5 0-15,-5-3 2 0,-4-2 1 16,-3-1 1-16,-3 2 1 0,-8 0 2 16,-3 4 1-16,-8 6 0 0,-4 5 0 15,-4 6 0-15,-6 7-1 0,-4 7-2 16,-2 0-4-16,-2 8-6 0,-3 5-6 15,0 5-8-15,0 1-11 0,4 2 1 16,5 3-102-16,5 3-98 0,3 0-235 16</inkml:trace>
  <inkml:trace contextRef="#ctx0" brushRef="#br0" timeOffset="94192.19">19552 15099 642 0,'0'-15'146'0,"-9"7"0"0,-5 1-102 16,-5 7-9-16,-4 4-8 0,-5 6-9 16,-2 4-2-16,-2 5-1 0,0 4-1 15,4 1-4-15,5 4-4 0,7-1-3 16,3 0-2-16,9 1-2 0,4 1 0 16,3-2 0-16,10-1-2 0,1-5 0 15,9-4-2-15,6-5-3 0,-1-6-1 16,7-9-2-16,1-8 0 0,-2-6-2 15,-1-5 0-15,-3-6 2 0,0-4 0 0,-4-7 3 16,-3-2 1-16,-4-4 2 0,-7 1 4 16,-3-3 6-16,-5 6 2 0,-6 5 1 15,-7 6 0-15,-5 9-1 0,-7 10-1 16,-3 11-2-16,-6 11-4 0,-6 9-2 16,-3 7 0-16,-5 6-2 0,2 6-7 15,1 1-10-15,5 5-13 0,6-6-22 16,8 4-93-16,7-6-109 0,10-3-251 0</inkml:trace>
  <inkml:trace contextRef="#ctx0" brushRef="#br0" timeOffset="157697.63">20268 14687 279 0,'15'-16'88'0,"-2"3"6"16,2-2-4-16,1 5-41 0,0-2-5 16,-3 3-4-16,1-1-2 0,-1 2-5 15,-2 3-3-15,-5-1-4 0,-6 2-3 0,0 4-5 16,-11 4-4-16,-2 3-4 0,-7 5-3 15,-7 4-3-15,-6 12-1 0,-6 5-2 16,0 9 1-16,-1 8 0 0,0 6-2 16,5 8 1-16,2-1 0 0,5-1 0 15,7 2-1-15,6-7 1 0,7-3-1 16,8-8 0-16,6-4-2 0,5-5-1 16,7-4-1-16,4-6-3 0,4-6-4 0,-1-5-8 15,3-6-9-15,-3-6-40 0,-1-8-57 16,-3-3-90-16,0-9-202 0</inkml:trace>
  <inkml:trace contextRef="#ctx0" brushRef="#br0" timeOffset="158002.79">20453 14862 546 0,'-12'0'123'0,"-8"0"4"0,-3 0-92 16,-1 0-6-16,-7 0-5 0,-2 4-3 16,-2 0-3-16,-3 0-1 0,6 3-3 15,-2-1-3-15,1 3-3 0,2-1-2 16,2-1-3-16,-1 0-1 0,1-3-1 15,1 1-1-15,1-2 0 0,2-3-3 16,0 3-4-16,7-3-4 0,3 4-8 16,7-4-6-16,8 6-13 0,4-6-21 0,6 5-79 15,7-5-95-15,4 0-219 0</inkml:trace>
  <inkml:trace contextRef="#ctx0" brushRef="#br0" timeOffset="158227.68">20398 14912 462 0,'18'-4'109'0,"-8"0"8"16,-10 4-70-16,0 4-8 0,-8 2-5 16,-7 5-4-16,-5 4-1 0,-3 0-5 0,-7 2-5 15,1 4-4-15,-4 1-2 0,-2-1-2 16,0 1-2-16,2-3 0 0,-4 1-1 16,1-1-2-16,-4-2-1 0,3-4-1 15,1-2-1-15,2-3 0 0,2-1-2 16,5-2 0-16,4-1-3 0,4-4-3 15,7 0-6-15,1 0-6 0,2 0-13 0,3 0-13 16,1 0-100-16,5 3-104 0,0-3-253 16</inkml:trace>
  <inkml:trace contextRef="#ctx0" brushRef="#br0" timeOffset="158767.01">20797 14790 452 0,'2'-8'114'0,"5"-2"6"15,-7 4-70-15,0 1-9 0,-7 5-8 16,1 0-6-16,-8 11-5 0,-7 8-7 16,-5 11-4-16,-7 11-2 0,-7 11 1 0,-11 5 0 15,-5 4 1-15,-7 9-1 0,1-1-2 16,-2 1-1-16,4-3-2 0,8-1-2 15,5-3-1-15,8-6 0 0,13-8-2 16,5-5 0-16,8-8-1 0,5-9-4 16,1-7-3-16,7-6-5 0,0-2-4 15,0-6-10-15,0-6-12 0,8 0-97 16,0-11-99-16,6-1-246 0</inkml:trace>
  <inkml:trace contextRef="#ctx0" brushRef="#br0" timeOffset="160197.18">20825 15165 386 0,'0'-6'97'0,"0"2"5"0,0 1-43 0,0 3-25 15,0-5-7-15,-1 5-4 0,-4 7-2 16,-1 1-5-16,-8 7-4 0,1 5-4 16,-7 6-2-16,-1 9 0 0,-6 6-1 15,-5 12-1-15,0 0 0 0,-3 4 0 16,-1-4-1-16,1 3-1 0,2-11 0 16,2 0 0-16,2-9 1 0,8-6-1 0,3-6 1 15,4-7 0-15,5-5 1 0,9-6 0 16,0-6 1-16,7-11 0 0,5-5-1 15,5-6 0-15,3-6-1 0,7-7-1 16,0-8-1-16,3-5-1 0,-1-6 1 16,2-1-1-16,-3-1 0 0,3 0 0 15,-2 5 1-15,-2 5-1 0,-2 11 0 16,-4 9 1-16,-1 9 0 0,-4 7 0 16,-7 10 1-16,-2 6 1 0,-7 5 2 0,0 9 0 15,-8 6 2-15,-4 8-1 0,-2 8 1 16,-5 7 0-16,-1 2-1 0,1 1-2 15,3 1 0-15,1-8-2 0,5-5 0 16,3-9-1-16,7-7 1 0,0-9-1 16,0-7 1-16,14-8 0 0,0-10 0 15,5-5 0-15,1-4 0 0,7-6 0 0,-1-10-1 16,6-5 0-16,-4-4 0 0,4-1-1 16,-4-4 0-16,3-4 0 0,-2 2 0 15,3 4 0-15,-6 8-1 0,-5 6 1 16,-1 6-1-16,-3 11 0 0,-8 6 0 15,-4 10 0-15,-5 7 0 0,-11 7 2 16,0 11 0-16,-8 7 0 0,-5 5 2 16,-5 12 2-16,-3 6-1 0,0 2 1 15,0 3-2-15,4-4 0 0,3-2 0 16,9-7-2-16,2-6 0 0,7-8-3 0,7-8-2 16,0-9-3-16,3-6-3 0,3-6-7 15,9-4-10-15,2-11-11 0,3-3-12 16,1-5-85-16,0-9-95 0,4-5-225 15</inkml:trace>
  <inkml:trace contextRef="#ctx0" brushRef="#br0" timeOffset="160681.26">21316 15061 394 0,'6'-5'117'16,"-6"5"5"-16,0 0-6 0,-6 10-62 15,-7 7-12-15,-1 8-6 0,-7 6-6 16,-5 7-5-16,-5 9-4 0,2 8-4 15,-4 3-4-15,2 1-2 0,4-4-3 16,5-4-2-16,4-4-1 0,8-5-2 16,5-10 0-16,5-7-1 0,6-5-1 0,3-7 0 15,3-5 1-15,3-8-1 0,2 0 0 16,3-12 1-16,1-5-1 0,5-9 1 16,0-6-1-16,2-9-1 0,-1-6 1 15,6-3 0-15,0-4-1 0,0-1 1 16,0 2-1-16,0 6 0 0,-2 8 0 15,-2 6 1-15,-5 7-1 0,-9 8 0 0,-1 8 0 16,-4 5 0-16,-10 10 1 0,0 5 0 16,-10 9 2-16,-6 9 1 0,-2 4 0 15,-8 12 2-15,-1 5 1 0,-1 3-1 16,2 3 0-16,2-8-1 0,4-1 0 16,6-5-1-16,2-7 0 0,9-7 1 15,3-6-1-15,0-5 1 0,0-3-1 16,9-5 2-16,4-8 1 0,10-8-1 15,4-5 0-15,6-10 0 0,3-11-1 0,3-8 0 16,0-10-2-16,0-6-1 0,0-4-1 16,-5-6 0-16,-5 0 0 0,-5 4 0 15,-3 3 0-15,-5 9-2 0,-6 8-2 16,-7 10-7-16,-3 8-14 0,-8 11-10 16,0 11-13-16,-4 8-15 0,-1 7-104 15,3 5-114-15,0 5-259 0</inkml:trace>
  <inkml:trace contextRef="#ctx0" brushRef="#br0" timeOffset="162464.41">21528 15861 479 0,'0'0'113'0,"-2"0"5"0,2 0-81 15,0-5-7-15,7 1-3 0,1-3-4 16,2 1-3-16,4-4-6 0,2-4-5 16,4-3-2-16,4-2 0 0,1-2-1 15,-2 0-1-15,1-2 1 0,-5 0-1 16,-3 5 2-16,-4 1 1 0,-6 4 1 0,-6 1 2 16,0 4-2-16,-4 3 1 0,-5 5 0 15,-6 5-2-15,-4 2-1 0,-4 9-1 16,1 1-2-16,-3 7 0 0,-2 5 0 15,2-1-1-15,3 3 0 0,4-1-2 16,4-1 0-16,7-1-1 0,2-4 0 16,10-2 0-16,2-4-1 0,7-7-1 15,3-5-2-15,4-6-2 0,6-10-1 16,4-7 0-16,4-6-1 0,3-4 1 0,3-5 0 16,2-3 3-16,-1 0 1 0,-2-2 2 15,-2 1 1-15,-6-1 0 0,-3-1 0 16,-10 2 1-16,-5 4-1 0,-6 5 1 15,-8 4 0-15,0 4 1 0,-8 6 0 16,-5 9 0-16,-1 4 1 0,-4 13 0 16,1 3 0-16,-7 8 0 0,0 6-1 0,-1 4 1 15,1 3-1-15,-1 5 0 0,0-2-1 16,3 3 0-16,6-1 0 0,1-4 0 16,8-1 0-16,4-3-1 0,3-9 0 15,10-3 0-15,5-5-4 0,6-5-8 16,4-9-12-16,4-6-73 0,6-9-45 15,0-7-101-15,1-5-224 0</inkml:trace>
  <inkml:trace contextRef="#ctx0" brushRef="#br0" timeOffset="162809.69">22050 15120 598 0,'-21'0'130'15,"-2"4"3"-15,1 1-102 0,5 2-13 16,1-2-3-16,8 1-4 0,2-1-3 15,6 0-1-15,7-5-3 0,4 0-4 16,2 0-1-16,3 0 0 0,3-5 0 0,-2 2 0 16,-3-3-1-16,-3 0 2 0,-6 2 1 15,-5 0 2-15,0-1 1 0,0 5 2 16,-5-3 0-16,-3 3 0 0,-1 0-1 16,1 5-1-16,0 0-4 0,0 1-6 15,8 1-11-15,5 1-13 0,3 0-111 16,6-2-113-16,8 0-282 0</inkml:trace>
  <inkml:trace contextRef="#ctx0" brushRef="#br0" timeOffset="163231.65">22554 15112 539 0,'5'-8'132'0,"-5"1"4"0,-6 1-58 16,-2 1-37-16,1-2-6 0,-1 0-2 0,-1 1-4 15,-1 2-3-15,0 0-4 0,-4 4-5 16,0 0-5-16,-4 0-6 0,-2 7-1 16,-4 4-2-16,-5 0-1 0,0 7-1 15,-3 3 0-15,1 3-1 0,-2 3 1 16,6 1-1-16,3-2 0 0,5 1 0 16,5-6 0-16,7-4-1 0,7-2-1 0,5-7 0 15,8-8-4-15,9 0-1 0,2-4-2 16,6-9 0-16,4-2 0 0,1-6 0 15,1 0 2-15,1-4 2 0,-4-1 3 16,-4 3 1-16,-5 2 1 0,-7 0 1 16,-5 7 0-16,-4 1 0 0,-3 4 1 15,-5 5 0-15,-7 4 0 0,-2 4 0 16,-1 5 0-16,-4 5 1 0,-1 6-1 16,-2 2 0-16,1 3 1 0,4 4 0 0,0-3-1 15,5 0 1-15,2-2-1 0,5 0 0 16,0-3-1-16,9-6 0 0,4-5-6 15,6 0-13-15,7-5-9 0,2-10-16 16,3-1-113-16,2-6-119 0,2-1-288 16</inkml:trace>
  <inkml:trace contextRef="#ctx0" brushRef="#br0" timeOffset="163782.72">22620 14884 497 0,'-10'-4'121'16,"3"-3"6"-16,1 2-76 0,1 0-6 15,1 2-5-15,0 3-6 0,4-5-7 16,0 5-6-16,10 0-6 0,2 0-6 15,3 0-4-15,7 0-3 0,8 0-1 0,3 0 1 16,7 0-2-16,0 4 1 0,3-4-1 16,0 4 1-16,-7 1-1 0,-4-2-1 15,-7 2-4-15,-3-1-5 0,-8-1-7 16,-5-3-11-16,-9 5-10 0,0-5-105 16,-8 0-107-16,-4 0-257 0</inkml:trace>
  <inkml:trace contextRef="#ctx0" brushRef="#br0" timeOffset="164014.78">22944 14641 545 0,'-4'-7'120'0,"-2"7"2"0,-4 0-90 15,-3 7-7-15,0 9-4 0,-6 4-1 16,0 7 0-16,-3 6 0 0,-4 9-2 0,3 3-2 15,-1 5-3-15,5 3-2 0,-4 1-2 16,3-1-2-16,4-3-2 0,2-3-3 16,1-6-7-16,7-5-7 0,-1-8-10 15,7-5 29-15,0-5-151 0,11-5-119 16,0-5-304-16</inkml:trace>
  <inkml:trace contextRef="#ctx0" brushRef="#br0" timeOffset="167399.56">23484 14631 355 0,'0'-7'86'0,"0"7"1"0,-3-6-28 15,3 6-39-15,0-6-7 0,0 6-1 16,0-4 0-16,0 4 0 0,0 0-1 16,0 0-1-16,0 0 0 0,0-4 1 0,0 4 2 15,0 0 1-15,3 0 2 0,-3 0-1 16,0 0-1-16,0 0 0 0,0 0-3 16,0 0-1-16,0 0-2 0,0 0-2 15,0 0 0-15,0 0-2 0,0 0 0 16,0 0-1-16,0 0 0 0,0 4 0 15,-6 0 1-15,0 2-1 0,0 3 1 0,-3 3 0 16,-2 3 1-16,-3 3-2 0,-4 4 1 16,1 3-1-16,-1 1 0 0,0 3 0 15,-3 1-1-15,2-1 0 0,3-1 0 16,2-1-1-16,4-3 0 0,3 0 0 16,2-5 0-16,5-2-1 0,0-4 1 15,0-5-1-15,5 0 1 0,2-8 0 16,0 0-1-16,5 0 1 0,-1 0 0 15,2 0-1-15,3-4 1 0,-2 4-1 16,3 0 0-16,-2 7 0 0,-2 0 0 0,-4 4 0 16,-1 4 0-16,-8 4 0 0,0 2 1 15,-9 1-1-15,-4 2 1 0,-5 0 1 16,-1 0 1-16,-3 1 1 0,-2 0 1 16,1-3 2-16,0 1 2 0,-3-1 0 15,3 1 2-15,1-4 1 0,1-3-1 16,3-4 0-16,-2-1-1 0,10-4-2 15,-1-7 0-15,2 0-2 0,1-3-1 0,4-5-2 16,0-2-1-16,-1-2-2 0,2 2-4 16,-2-1-4-16,5 0-2 0,-4 2-5 15,4 2-3-15,-3 2-7 0,3 1-12 16,0 1-55-16,0-1-47 0,7 0-94 16,4 4-208-16</inkml:trace>
  <inkml:trace contextRef="#ctx0" brushRef="#br0" timeOffset="168431.73">23484 14681 470 0,'-8'-7'116'0,"1"-1"7"15,-1 1-73-15,1 2-8 0,3-2-4 16,0 1-5-16,-1 1-3 0,5 2-7 0,0-1-6 15,0-1-4-15,12 1-2 0,1 0-2 16,7 0-2-16,3 0-2 0,7 0 1 16,4-3 1-16,4 3-1 0,-1 0 0 15,0-2-1-15,-4 0-1 0,0 1 0 16,-4 5-2-16,-4 0-4 0,-3 0-7 16,-5 0-5-16,-4 0-8 0,-4 5-14 15,-5 1 69-15,-4-3-180 0,0 4-115 16,-7 0-306-16</inkml:trace>
  <inkml:trace contextRef="#ctx0" brushRef="#br0" timeOffset="168798.51">23828 14722 607 0,'-17'12'133'0,"-2"2"4"0,-4 6-99 16,-2 5-13-16,-2 9-2 0,1 5 0 0,1 3-2 15,4 2-3-15,0 2-4 0,3-1-5 16,1-1-3-16,4-2-3 0,3-6-1 16,10-2-1-16,0-6 0 0,7-4 0 15,6-3 0-15,2-6 1 0,4-4 0 16,7-7 1-16,0-8 0 0,5-4 0 16,0-7 0-16,4-2 0 0,1-8 0 0,3-4-2 15,1-7 1-15,0-5-2 0,-3-6 0 16,-4-4-1-16,-5-6 0 0,-8-4-1 15,-8 2 1-15,-7 4 0 0,-9 9 0 16,-8 7 0-16,-4 8 0 0,-9 9 0 16,-3 10 0-16,-6 8 0 0,-2 4 0 15,2 12-2-15,1 8-3 0,1 4-11 16,5 9-7-16,8 4-9 0,3 8-14 16,4 3 69-16,5 2-174 0,7 2-112 0,0 0-287 15</inkml:trace>
  <inkml:trace contextRef="#ctx0" brushRef="#br0" timeOffset="169376.84">24246 15062 599 0,'-5'0'137'0,"-1"0"6"0,4 0-95 16,-3 0-12-16,5 0-4 0,-6 4-6 15,6-4-5-15,0 3-3 0,-2-3-6 16,2 4-6-16,0-4-4 0,5 6-2 16,-2-6 0-16,3 0 0 0,0 3 0 0,0-3 0 15,1 0 0-15,-2-3 2 0,-5 3-1 16,3-7 1-16,-3 7 1 0,0-6 1 16,-7 6 1-16,-1-3 0 0,1 3 0 15,-2 0 0-15,1 5-1 0,-2 0 0 16,3 1-2-16,0-1 0 0,3 1-1 15,4 1-1-15,-5-2 0 0,5-2-1 0,5-3 0 16,-1 4-5-16,3-4-9 0,2 0-11 16,-1-5-7-16,2 0-14 0,-3-1-113 15,0-3-118-15,0-2-280 0</inkml:trace>
  <inkml:trace contextRef="#ctx0" brushRef="#br0" timeOffset="170693.66">24605 14725 362 0,'0'0'95'0,"0"0"2"0,0-3-35 16,0 3-29-16,0 0-12 0,0 0-6 15,0 0-5-15,0-4-2 0,0 4-1 16,0 0-1-16,0 0 0 0,0-4 3 0,0 4 2 16,0-3 4-16,0 3 2 0,-2-6 4 15,2 3 0-15,0-1 1 0,0 0-1 16,-5 1-3-16,5 3-3 0,-6-5-4 15,6 5-2-15,-3-5-4 0,3 5-1 16,0 0-1-16,0 0-2 0,0 0 0 16,0 0-1-16,0 0 1 0,0 0-1 15,0 0 0-15,0 0 1 0,0 0-1 0,0 0 1 16,0 0 0-16,0 0 0 0,0 0 0 16,0-4 1-16,0 4 0 0,0 0 0 15,0-3 0-15,0 3 0 0,3-6 0 16,-3 6-1-16,0-4-1 0,5 4 1 15,-5-4 0-15,0 4 0 0,0 0 1 16,0 0 1-16,0-3 0 0,0 3 2 16,0 0 0-16,0 0 1 0,0 0-1 0,0 0 1 15,0 0-1-15,0 0-1 0,0 0 0 16,0 0-1-16,0 0 0 0,0 0-1 16,0 0 0-16,0 0-1 0,0 0 0 15,0 0 0-15,0 0 1 0,0 0-1 16,0 0 1-16,0 0 0 0,0 0 0 15,0 0-1-15,0 0 1 0,0 0-1 16,0 0 0-16,0 5-1 0,0-5 1 16,-5 6-1-16,5-2 1 0,-8 4 0 0,2-1 1 15,-1 3 1-15,-5 4 1 0,-2 2 1 16,-6 3 1-16,-1 6-1 0,-5 1 1 16,-2 10-2-16,-3 3 1 0,-1 4-1 15,2 3-1-15,0 2-1 0,2 2 1 16,3-1-1-16,-1-3 1 0,6-4-1 15,4-7 0-15,1-2 0 0,3-4 0 0,5-4 1 16,1-3-1-16,6-6 0 0,-4-3 0 16,4-2 0-16,0-2 0 0,0-5 1 15,0 0 0-15,0-4 0 0,0 0 2 16,0 0 0-16,0 0 0 0,0 0 1 16,0 0-1-16,-2 0-1 0,2 0-1 15,0-4 0-15,0 4-2 0,-4 0 0 16,4-4-1-16,0 4 1 0,0 0-1 15,0 0 0-15,0 0 0 0,-3 0 0 16,3 0-1-16,-6 5 1 0,1-5 0 0,5 5 0 16,-6-5 0-16,6 5-1 0,0-5 1 15,-2 4 0-15,2-4 0 0,0 0-1 16,0 0 1-16,0 0 0 0,0 0 0 16,0 0 0-16,0 0 0 0,0 0 1 15,0 0 0-15,0 0-1 0,0 4 1 16,0-4-1-16,0 9 1 0,-5-3-1 0,1 3 0 15,4 1 1-15,-4-1-1 0,4 2 1 16,-5 0-1-16,5-5 0 0,0 2 0 16,0-3 0-16,0-2 0 0,0-3-1 15,0 5 1-15,0-5-1 0,0 0 1 16,0 0-1-16,0 0 1 0,0 0-1 16,0 0 0-16,0 0-3 0,0 0-4 15,0 0-11-15,-3 4-13 0,3 0-14 16,0 3-117-16,0-1 0 0,0-6-100 0,3 0-189 15</inkml:trace>
  <inkml:trace contextRef="#ctx0" brushRef="#br0" timeOffset="171004.62">24492 14727 578 0,'0'0'130'15,"-2"0"2"-15,2 0-97 0,0 0-12 16,0 0-5-16,8 0-3 0,-2 0-1 16,2 5-3-16,5-5-1 0,7 5-1 0,4-1 2 15,2-4-1-15,1 4-1 0,1-4-1 16,-1 0-1-16,0-5-1 0,-2 5-2 15,-5-4-2-15,-6 4-2 0,-1 0-6 16,-6 0-6-16,1 0-4 0,-2 0-6 16,1 0-8-16,-2 4-14 0,0-4 47 15,-2 0-144-15,2 5-105 0,-5-2-272 16</inkml:trace>
  <inkml:trace contextRef="#ctx0" brushRef="#br0" timeOffset="171463.73">24413 15062 470 0,'-16'11'113'0,"-1"-5"7"15,2-1-71-15,3 0-8 0,4-1-5 0,0-4-3 16,2 4-4-16,2-4-6 0,4 5-6 16,0-1-4-16,0-4-1 0,6 7 1 15,1-4 3-15,6 2 4 0,1-5 2 16,6 6 1-16,6-6 1 0,4 0-2 15,0 0-4-15,3 0-5 0,-1 0-4 16,-1 4-4-16,-4-4-2 0,-5 0-3 16,-2 0-3-16,-2 0-5 0,-5 3-5 0,-5-3-3 15,-2 0-4-15,-6 0-5 0,-6 0-1 16,-6 0 0-16,-8 5 5 0,-1-5 4 16,-7 4 4-16,-5-4 3 0,-1 4 6 15,-5-4 2-15,5 7 3 0,2-7 2 16,1 4 2-16,4-4 2 0,1 0 2 15,7 3 1-15,2-3 0 0,1 0 0 16,0 4-1-16,3-4-1 0,-1 0 0 16,3 0-1-16,-2 0-1 0,0 0 0 0,0 0 1 15,3-4 1-15,0 4 0 0,2 0-2 16,2 0 0-16,6 0-2 0,0 0-1 16,5 0-1-16,8 0-1 0,6 0-1 15,5 0-3-15,7 0-7 0,2-4-8 16,5 4-8-16,-2-7-12 0,-3 4-117 15,-3 3-119-15,-7 0-286 0</inkml:trace>
  <inkml:trace contextRef="#ctx0" brushRef="#br0" timeOffset="171896.74">24948 14834 620 0,'0'-4'138'0,"-6"1"4"15,6 3-104-15,-2 0-12 0,-3 3-4 16,-8 7-5-16,1 4-2 0,-4 5-2 16,-4 7-2-16,-4 8-2 0,-3 5-1 15,-2 3-1-15,-1 3 0 0,1 0-1 16,-2 3 0-16,1-6-1 0,-2 2-1 16,0-3 1-16,1-2 0 0,4-3-1 15,5-3 1-15,2-2-1 0,2-2 0 16,11-3-1-16,7-5-1 0,0-1 0 0,7-1-1 15,7-4 1-15,5-4-1 0,2-1 0 16,5-4 0-16,0-1-1 0,0-5 1 16,2 0-1-16,-3 0-5 0,-4-6-6 15,2 0-10-15,-7 0-8 0,2 0-11 16,-6-2-122-16,-2-3-124 0,1-4-295 16</inkml:trace>
  <inkml:trace contextRef="#ctx0" brushRef="#br0" timeOffset="172746.71">25127 15104 565 0,'7'-21'124'15,"-2"4"7"-15,2 3-98 0,-5 1-5 16,3 3-2-16,-5 3-1 0,4 7-3 15,-4 0-2-15,0 7-3 0,-6 7-1 16,-5 5 1-16,-3 6 1 0,-12 4 2 16,-6 10 2-16,-8 2-3 0,-3 1-3 15,-2 5-6-15,-1 1-2 0,5 2-2 16,5 0-4-16,8-3 0 0,7-2-1 0,7-4-1 16,4-5-1-16,3-9 0 0,7-4-3 15,0-7-3-15,7-5-4 0,-1-6-2 16,1-5-1-16,0-3-2 0,4-7-1 15,-3-5 1-15,4-4 0 0,-3-5 2 16,1-7 0-16,-1-6 2 0,-2-1 1 16,3-1 2-16,-6 2 2 0,2 3 3 15,-2 3 2-15,-4 10 1 0,2 5 2 16,-2 6 0-16,0 4 0 0,0 6 0 0,0 0 0 16,0 0-1-16,0 0 0 0,0 6 0 15,5-1-1-15,3 1 0 0,0 1 0 16,5-3 0-16,6 0-1 0,1-4 0 15,3 0 0-15,0 0 1 0,3-6-1 16,-5 0 1-16,-1 0 1 0,3 1 0 16,-6-1 1-16,-1-2 1 0,-2 2 1 0,-3-1 0 15,0-3 2-15,3-1 0 0,-5-2 1 16,1 0 1-16,2-1-1 0,-4-2 1 16,3-1 0-16,0 0 0 0,-1 1 1 15,1 0 1-15,-1 1 2 0,0 1-1 16,-1 1 0-16,-2 0 0 0,-2 3 0 15,-1 3 0-15,-4 1-1 0,4 3 0 16,-4-2-1-16,0 5-1 0,0 0-1 16,0 0-1-16,0 5-1 0,-4-2-1 0,4 3-1 15,-4 1-1-15,4-1 1 0,-5 1 0 16,5 1-1-16,-6-3 0 0,6-2 0 16,0 2 1-16,7-5-1 0,-2 0 0 15,0 0 1-15,1-6-1 0,2 0 1 16,1-1-1-16,3-5 0 0,-1 1 1 15,-1-2-1-15,2 5-1 0,-5-3 2 16,0 4-1-16,-2 1 0 0,-5 6-1 0,0 0 0 16,0 0 0-16,-12 9 1 0,-1 7-1 15,-10 9 0-15,-3 7 1 0,-7 7 0 16,-5 8 0-16,-3 5 0 0,-3 5 0 16,3-2 0-16,2 2 0 0,3-3 0 15,3-4-1-15,3-3 1 0,5-5-1 16,4-4 0-16,9-5 0 0,2-6-3 15,3-4-3-15,3-6-7 0,4-3-6 0,0-5-7 16,0-2-4-16,0-7-6 0,0 0-6 16,0-7-11-16,0-4-103 0,0-1-106 15,0-4-267-15</inkml:trace>
  <inkml:trace contextRef="#ctx0" brushRef="#br0" timeOffset="173946.53">24043 15194 367 0,'0'0'97'0,"5"-3"6"0,-5 3-37 16,0 0-21-16,0-4-4 0,0 4-4 0,0 0-4 15,-5-4-4-15,3 4-4 0,-3 0-5 16,0 0-4-16,0 0-5 0,-1 0-2 16,-4 3-2-16,2 2-1 0,2 1-2 15,0 1-2-15,0 0 0 0,4 0 0 16,-3 2-1-16,5-2-1 0,0 0 1 15,0 0-1-15,6-1 1 0,0-1-1 16,1-2 0-16,1-3 1 0,3 0 0 16,-3-4 0-16,4-2 0 0,-4-1 0 0,-1-1 0 15,2 0 0-15,-6 2 1 0,4-1 1 16,-7 2 2-16,4-1 1 0,-4 3 2 16,0-2 0-16,-8 5 1 0,2-3-1 15,-3 3 0-15,0 3-3 0,-3 4 0 16,-1-2-2-16,-1 4-1 0,2 2 0 15,-1 0-1-15,3 0 1 0,2 0-2 0,4 0 1 16,4-1-2-16,0-3 1 0,0-4-1 16,8 2 0-16,6-5-1 0,-1 0 0 15,4 0 0-15,-1-3 0 0,2-4 1 16,-3 2 0-16,-2-5 0 0,-2-1 2 16,-8 3 1-16,2-3 3 0,-5 3 1 15,-5 0 3-15,0 1 2 0,-4 2 1 16,-4 5 1-16,0-3-1 0,-1 3-1 15,1 0-3-15,-2 6-1 0,1 0-3 16,3 1-1-16,0 2-1 0,3 0-1 0,5 1-1 16,3 0 0-16,-4 1-1 0,4-4 1 15,7 1-2-15,1-5-1 0,4 1-1 16,1-4-1-16,-1 0-2 0,3 0-1 16,-3-4 1-16,0 1-1 0,-8-4-2 15,-4-1-4-15,0-1-5 0,-4-1-15 16,-3 3-116-16,-4 1-118 0,-2 1-295 0</inkml:trace>
  <inkml:trace contextRef="#ctx0" brushRef="#br0" timeOffset="210124.73">1892 16867 354 0,'0'-8'86'0,"0"1"4"0,0 3-51 16,0-1-8-16,0 5-5 0,0 0-2 16,2 5-1-16,-2 5 0 0,-5 6 3 0,1 8-2 15,-2 11-1-15,-3 9-1 0,-5 6-1 16,-6 11-3-16,-4 7-3 0,-6 5-6 16,1 2-2-16,-1-4-2 0,1 0-1 15,2-3-1-15,6-5 0 0,3-9-1 16,5-8-1-16,2-4 1 0,2-7 0 15,3-9 0-15,3-6 0 0,3-7 0 16,0-3-1-16,3-2 1 0,1-8-2 16,2-8-6-16,0-4-14 0,1-2-107 15,0-4-107-15,1-5-271 0</inkml:trace>
  <inkml:trace contextRef="#ctx0" brushRef="#br0" timeOffset="210674.81">1888 17031 409 0,'5'-21'104'15,"-5"0"5"-15,3-2-55 0,-3 3-9 16,0 3-5-16,0 1-5 0,-7 5-5 16,3 2-3-16,-3 4-4 0,1 2-3 15,-1 3-5-15,0 0-2 0,1 0-1 16,3 0-2-16,0 0-2 0,3 0-1 16,0 0-2-16,4 0-1 0,6 0-1 15,2-8 0-15,5 3 0 0,12-5 0 16,4 0 0-16,7-1 0 0,0 0 1 0,0 2-1 15,5 3-1-15,-5 3 1 0,-6 3-1 16,-2 0 0-16,-6 0 0 0,-4 6-1 16,-4-3-1-16,-4 3 1 0,-6 2-1 15,-2-2-1-15,0 1-3 0,-6-1-4 16,4 1-4-16,-4-1-5 0,0-1-7 16,-3-2-8-16,-3 3-13 0,-2-1-95 0,-6-1-100 15,-5 2-245-15</inkml:trace>
  <inkml:trace contextRef="#ctx0" brushRef="#br0" timeOffset="210913.31">1781 17250 492 0,'-28'13'118'16,"1"-2"2"-16,1-1-76 0,11 0-9 0,3-2-8 15,4-2-5-15,8-2-5 0,3 1-1 16,11-2 0-16,8-3 0 0,5 3-1 15,6-3 2-15,7 0 1 0,1-5 2 16,2 1-2-16,1-1-1 0,-5 1-3 16,-4 4-3-16,-2 0-2 0,-4 0-3 15,-6 0-4-15,-3 9-1 0,-8-5-5 16,-4 1-9-16,0-1-6 0,-2-4-8 0,0 4-14 16,-6-4-112-16,5-5-116 0,-5 0-276 15</inkml:trace>
  <inkml:trace contextRef="#ctx0" brushRef="#br0" timeOffset="211527.2">2607 16905 437 0,'0'-13'111'0,"3"2"7"0,-3 6-65 16,0 5-10-16,0 0-8 0,-3 11-6 15,-3 7-4-15,-1 6-6 0,0 7-4 0,-6 6-2 16,-4 7 1-16,-5 5 0 0,1 2-2 16,-5 3 0-16,0 0-1 0,-1 1-1 15,5-4-1-15,-1-1-1 0,5-4 0 16,3-7-1-16,5-3-1 0,0-6 0 16,8-5-1-16,2-4-2 0,4-6 0 15,5-1-1-15,5-3-1 0,5-5 0 16,2-6 0-16,10 0 0 0,2-6 0 15,2 0-1-15,4-3 1 0,1 2-1 0,0 2 0 16,1 1 0-16,-4 4-2 0,-3 0-4 16,-6 0-6-16,-2 0-4 0,-6 0-6 15,-3 0-7-15,-8 0-10 0,-3-5-7 16,-6 5 1-16,0-4-92 0,0-1-92 16,-5 0-222-16</inkml:trace>
  <inkml:trace contextRef="#ctx0" brushRef="#br0" timeOffset="212342.79">3028 16979 483 0,'1'-14'108'15,"8"0"4"-15,-3 3-83 0,0 4-4 16,1 1-2-16,1 1 1 0,-3 5-1 16,0-6-2-16,-5 6-1 0,2 0-1 15,-2-4-1-15,0 4-1 0,4 0 2 16,-4 0 0-16,0 0-1 0,0 0 0 16,0 0-1-16,0 0-1 0,-4 0-2 0,4 4-1 15,-3-4-1-15,3 3-1 0,-6-3-1 16,6 4-2-16,-5-4-1 0,-1 6-1 15,6-1-3-15,-6 3-1 0,4 0-1 16,2 3-1-16,-7 2 1 0,2 3-1 16,-3 5 0-16,2 5 1 0,-6 7-1 15,-3 8 0-15,-4 4 0 0,-2 8 1 16,-3 5-1-16,4 4 0 0,-1-1 0 16,0-3 0-16,9-5 0 0,-2-4 0 0,6-7-2 15,0-9-3-15,5-7-2 0,3-8-3 16,0-6-2-16,3-7-2 0,5-5 1 15,0-11 0-15,6-5 1 0,-3-7 3 16,-1-8 2-16,0-4 3 0,-3-6 0 16,-1-1 1-16,-6 1 2 0,3 1 0 15,-3 6 0-15,7 5 1 0,-2 7 0 16,0 5-1-16,2 6 1 0,0 4-1 0,2 1 0 16,3 0 1-16,2 2-1 0,5-3 1 15,2 0 0-15,4 1 0 0,2-4 0 16,-1-1 0-16,6-2 0 0,2-3 0 15,0-3 0-15,4-3 0 0,-3-4 0 16,2-6 1-16,-4-4-1 0,-4-3 0 16,-2 0 0-16,-3-2 0 0,-4 3 0 15,-5 5 1-15,-2 6 2 0,-1 4 2 0,-4 7 1 16,-2 4 2-16,-4 3 1 0,-2 4 0 16,0-2-1-16,0 4 0 0,0-2 0 15,0 5-2-15,0 0-1 0,-3 5-1 16,-2 1 0-16,-1 9-1 0,-6 11 0 15,-2 10 0-15,0 12-1 0,-7 8 0 16,-6 8 1-16,-4 10 0 0,-2 1-1 16,0 1 0-16,0-2-1 0,5-5 0 0,2-5 0 15,6-7-1-15,7-8 1 0,7-7-1 16,6-9 0-16,0-8 0 0,0-4 0 16,6-9-2-16,-1-3-4 0,1-7-4 15,-3-2-6-15,3-2-6 0,-1-4-5 16,-5-5-5-16,0-1-8 0,0-1-5 15,0-1-6-15,0-3-2 0,-5 3-83 16,-1-2-91-16,4 2-215 0</inkml:trace>
  <inkml:trace contextRef="#ctx0" brushRef="#br0" timeOffset="212658.37">3076 17279 414 0,'-21'-8'104'16,"3"4"8"-16,-2 4-59 0,1 0-2 15,0 10-4-15,3-3-5 0,3 3-5 16,-1 0-2-16,3-4-7 0,4 1-6 15,5-1-5-15,2-2-3 0,2 0-1 16,8-4 1-16,7 0-2 0,7-4 0 0,2-2 0 16,7-1 1-16,3-3-3 0,1-2-1 15,3 1-3-15,-4 1-2 0,0 2-8 16,-6 3-15-16,1 1-14 0,-4 4-122 16,0 0-124-16,-7 0-312 0</inkml:trace>
  <inkml:trace contextRef="#ctx0" brushRef="#br0" timeOffset="214407.69">3110 17006 105 0,'0'4'34'0,"0"-4"3"0,0 3-1 16,0-3-11-16,0 7 0 0,0-4 1 16,0 3 1-16,0-2-1 0,0 0-2 15,-3 3 1-15,-1-2 1 0,-1-5 1 0,3 5 0 16,-5-5-2-16,5 0 0 0,-2 0-1 15,4 0 0-15,-5 0-2 0,5 0-3 16,0 0-1-16,0 0 0 0,0 0 0 16,0 0-1-16,0 0-2 0,0 0-3 15,0-5-1-15,0 0-1 0,5-3 0 0,1-4-1 16,1-3 1-16,0-5 1 0,4-2 2 16,-1 0 0-16,1-5 0 0,-3 2-2 15,-1 1 0-15,0 6-2 0,-2 1-1 16,-5 4-2-16,0 4 0 0,0 2 0 15,-5 4-1-15,3 3-1 0,-4 0 0 16,0 3-1-16,0 3 0 0,0 1-2 16,-1 6 0-16,-1 1 0 0,2 2 0 15,-1-1-1-15,1 4 1 0,-1 2-2 16,1 0-4-16,0 3-15 0,-1 2-107 0,0 2-105 16,-2 4-271-16</inkml:trace>
  <inkml:trace contextRef="#ctx0" brushRef="#br0" timeOffset="-214073.19">3566 17591 377 0,'0'-14'96'16,"0"-1"6"-16,0 0-51 0,0-1-9 15,0-1-5-15,-7 3-4 0,6 1-3 16,-5 3-4-16,0 2-4 0,1 1-3 16,2 3-4-16,-2 1-5 0,3 3-1 15,-2 0-3-15,4 6-2 0,-7 3 0 16,4 8 0-16,-1 2-2 0,-2 6 1 16,3 7-1-16,-3 4 0 0,-5 2 1 15,4 0-1-15,-2 3 0 0,-3 2 0 0,1-3 0 16,4-2 0-16,0-1 0 0,1-3 0 15,6 1 0-15,-2-8-1 0,2-2 0 16,0-6 1-16,2-4-2 0,-2-4 1 16,6-4 0-16,-6-7 0 0,4-5 0 15,-1-1-1-15,-3-7-3 0,0-4-3 16,4-3-6-16,-4-2-11 0,0-3-9 0,0 1-25 16,0 1-75-16,2-5-91 0,5 1-212 15</inkml:trace>
  <inkml:trace contextRef="#ctx0" brushRef="#br0" timeOffset="-213606.18">3511 17592 462 0,'-5'-8'108'0,"0"1"5"16,3 0-73-16,-3-1-7 0,5 1-7 15,-3 0-3-15,3 1-3 0,0-3-3 16,0-1-2-16,0 0-4 0,7-1-1 15,1-1-4-15,3-1-1 0,0-3-1 16,6 1-1-16,2 0 1 0,2 3-1 16,0 1 1-16,-1 4-1 0,-1 7 1 0,-4 0 0 15,2 5 1-15,-8 8 1 0,-3 3 0 16,-6 5 1-16,6 4 1 0,-12 5 0 16,2 1 0-16,-6 1-1 0,-8 0 0 15,3 3 0-15,-4-4-2 0,0-5 0 16,3-4-1-16,-1-2-1 0,8-5-1 15,3-6 0-15,6-2-1 0,0-4-1 16,7-3 0-16,5 5 0 0,3-5-1 16,3 8 1-16,3 0 0 0,2-1-1 0,5 3 1 15,-5 2-1-15,3 1 1 0,-1 5-1 16,-4-6 1-16,-3 2-1 0,-7 3 1 16,-7 2 0-16,-4 0 0 0,-9 1 0 15,-8 3-1-15,-4-3 2 0,-3-1-1 16,-3 0 0-16,0-5 1 0,-2-2 0 15,-2-1-1-15,-1-2 2 0,3-5-1 0,-3-4 0 16,6 0-1-16,-1-4-3 0,6-8-7 16,4-7-7-16,8-4-14 0,3-4-99 15,12-3-14-15,2-4-97 0,10 4-193 16</inkml:trace>
  <inkml:trace contextRef="#ctx0" brushRef="#br0" timeOffset="-211755.84">24976 16036 467 0,'0'-9'103'0,"-3"2"3"15,-2 1-77-15,0 3-7 0,5 3-4 16,-2 0-1-16,2 0-1 0,-6 3 0 0,6 3-4 15,-3 1-2-15,-1 3-2 0,-2 1-1 16,3-1 0-16,-3 0 1 0,-4-1-2 16,3 0 0-16,0 0 0 0,1-2 0 15,0 2-1-15,-1-2 0 0,4 2-1 16,-2-1 1-16,-1 2-1 0,0 0 1 16,-1 1 0-16,-1 2-1 0,-4 1 0 15,-1 2-1-15,3 2 0 0,-3-1-1 0,-3 3-1 16,6-1 0-16,-2 2 0 0,0-1-1 15,6-4 0-15,-1-2 1 0,0-2-1 16,7-3 0-16,-6-3 1 0,6-6 0 16,0 0 1-16,5-7-1 0,2-5 1 15,0-5-1-15,0-5 0 0,6-7 1 16,0-3-2-16,4-1 0 0,-1 0 1 16,-3-2-1-16,1 0 0 0,5-1 0 0,1 2 0 15,1 5 0-15,5-1 0 0,0 3 0 16,4 4 0-16,0 3 0 0,1 5 0 15,-4 5 1-15,0 1-1 0,-4 3 1 16,-6 6-1-16,-1 0 1 0,-5 0 1 16,-4 6 2-16,-2 5 1 0,-5 1 3 15,-5 5 0-15,-4 2 3 0,-2 3 0 16,-4 2-1-16,-3-1 0 0,-2-2-2 0,1-1-2 16,-1-3-2-16,3-4-1 0,0-3-1 15,3 0-1-15,5-1 0 0,3-1-1 16,6 0-1-16,0-2 1 0,7 3-2 15,1 1 0-15,5 1-1 0,-2 2 0 16,-1-2 0-16,3 1 0 0,-6 2 0 16,-1 0 0-16,-6 3 0 0,0-4 2 15,-3 1-1-15,-7 3 1 0,-6-1 1 16,-3 0 0-16,-6-1 1 0,-4-1 2 16,-2-1 3-16,-2-2 3 0,0-1 4 0,2-3 3 15,3-2 1-15,2-2 0 0,6-3-1 16,1 0-2-16,5 0-4 0,1-6-4 15,7-3-7-15,6-3-10 0,0-2-11 16,6-1-11-16,5-1-17 0,-1 1-112 16,6-1-122-16,-1 3-283 0</inkml:trace>
  <inkml:trace contextRef="#ctx0" brushRef="#br0" timeOffset="-209637.85">4362 17226 441 0,'-11'-15'105'0,"0"3"4"0,2 0-66 16,-3 4-7-16,0-1-4 0,1 1-4 0,-4 2-3 15,6-1-1-15,0 3-2 0,-3-1-3 16,4 0-4-16,0 5 0 0,5-5 0 15,-2 5-2-15,5 0-2 0,-4 0-2 16,4 0-1-16,11 0-3 0,0 0-1 16,7 4-1-16,5-4-2 0,10 0 0 15,7-4 1-15,7-4 1 0,8-2-1 0,-1 2 0 16,0-5 0-16,0 1 0 0,-4 1-1 16,-5 3 0-16,-8 8-1 0,-8-5-2 15,-5 5-3-15,-6 0-4 0,-8 7-3 16,-6 1-4-16,-9 1-7 0,-7 2-8 15,-7 1-9-15,-7 0-6 0,-3 4-10 16,-5-3-75-16,-6 5-85 0,-2 0-196 16</inkml:trace>
  <inkml:trace contextRef="#ctx0" brushRef="#br0" timeOffset="-209470.01">4316 17348 268 0,'-27'19'91'0,"4"2"5"16,2-3 3-16,3 2-40 0,10-3-12 15,4 2-9-15,4-2-6 0,8 1-6 16,8-3-2-16,3 0-2 0,8-5-2 15,4-4-1-15,6-6-1 0,10-6-2 16,5-4 1-16,-1-4-1 0,-2 1-2 16,-2 0-3-16,-3 3-1 0,-5 5-4 0,-9 5-1 15,-6 7-5-15,-8 1-7 0,-2 4-9 16,-6 2-51-16,-8 0-70 0,-4-1-104 16,-1-6-245-16</inkml:trace>
  <inkml:trace contextRef="#ctx0" brushRef="#br0" timeOffset="-207638.72">5548 16729 462 0,'-13'7'105'16,"0"-1"3"-16,6 0-76 0,-1 1-4 15,4 0-3-15,0-1-2 0,4-3-2 16,-3-3-1-16,3 0-2 0,0 0-2 16,0 0-2-16,0 0-2 0,0 3-2 15,-4-3 0-15,4 0 0 0,-5 0-2 16,3 5 0-16,2-5-3 0,-6 2-1 15,6-2-1-15,-6 0 0 0,6 0-1 0,0 5-1 16,-1-5 0-16,1 0 1 0,0 0-1 16,0 0-1-16,0 0 1 0,0 0 0 15,0 0 0-15,0 0 0 0,0 0-1 16,0 0 1-16,0 0-1 0,6-9 1 16,-4 0-1-16,4 0 1 0,0-3-1 15,5-2 0-15,-2 1 0 0,4-2 1 16,-2 3-1-16,5 3 0 0,0 4 0 15,1-2 0-15,3 3 0 0,-1 4 0 0,0 0 0 16,1 0 1-16,-6 9-1 0,1 0 0 16,-3 0 1-16,-4 6 0 0,-3 2 1 15,-5 2 0-15,-10 3 1 0,0 3 1 16,-8 2-1-16,-3 2 0 0,-3 1 0 16,0-1-1-16,-1 3-1 0,5-3 0 15,0-1 0-15,6-4-1 0,2-1 0 16,12 0-1-16,0-4-2 0,0-1-1 0,14-3-2 15,-1 1 0-15,7 0 0 0,-1 0 0 16,1 0 1-16,1 0 1 0,-2 2 2 16,-1 1 0-16,-9 0 1 0,-4 0 1 15,-5 2 0-15,-3 1-1 0,-7 1 1 16,-5-5 0-16,-4 0 0 0,-5-1 1 16,0-2 0-16,0-4 1 0,-2-1 1 0,3-8 0 15,0-2 0-15,6-8 0 0,0-4-1 16,5-6-4-16,1-2-5 0,5-2-6 15,6-2-11-15,0 3 0 0,6-1-114 16,5 4-106-16,2 2-263 0</inkml:trace>
  <inkml:trace contextRef="#ctx0" brushRef="#br0" timeOffset="-207124.1">6205 16706 434 0,'27'-9'113'0,"-1"-1"5"16,1 3-59-16,-3 3-13 0,0 4-10 16,-7 0-5-16,-7 0-3 0,-10 10-5 15,-7 2-4-15,-7 5-1 0,-11 4-2 0,-3 4-1 16,-11 7-2-16,-3 6-3 0,-9 10-3 16,-2 3-1-16,1 2-2 0,4 5-2 15,1-1 0-15,9-1-2 0,5-5 0 16,12-7-2-16,8-6 0 0,7-8 0 15,6-6-1-15,10-9 0 0,2-7 1 16,6-8 0-16,5-6 1 0,2-8 0 16,6-9 1-16,-3-4 0 0,-2-6 1 0,-1-4-1 15,-4-4 0-15,-8-5 0 0,-5-4 1 16,-8 0-1-16,-10-3 0 0,0 3 1 16,3-1-1-16,0 3 2 0,7 5-1 15,0 6 1-15,5 5 0 0,8 6 0 16,8 3-1-16,1 5 0 0,3 4 0 15,5 3-1-15,5 5-4 0,5 3-4 16,0 3-5-16,-1 0-7 0,1 3-10 16,-2 5-14-16,-4-1-98 0,-5 2-102 15,0 4-248-15</inkml:trace>
  <inkml:trace contextRef="#ctx0" brushRef="#br0" timeOffset="-206789.02">6509 16837 589 0,'-13'14'132'0,"0"3"3"0,-5 8-95 15,4 6-13-15,-1 5-6 0,-1 2-2 16,2 1-2-16,1 1-1 0,4 0-4 16,4-3-2-16,5-2-3 0,6-5-2 15,3-1-2-15,7-6-1 0,1-5 0 16,8-5-2-16,0-9 1 0,3-6 0 15,2-8 0-15,0-4 0 0,8-6 0 0,-3-4 0 16,-4-6 0-16,-2 1-1 0,-4-6 1 16,-6-3 0-16,-7-6-1 0,-12 1 1 15,-5-1 0-15,-8 1 2 0,-7 6 4 16,-2 5 0-16,-3 7 1 0,-1 12 0 16,-1 8 0-16,-4 11 0 0,4 10-3 15,-1 13-2-15,-4 11-3 0,4 10-5 16,-3 6-11-16,0 6-10 0,7 2-17 0,1-1-115 15,8-9-122-15,8-7-297 0</inkml:trace>
  <inkml:trace contextRef="#ctx0" brushRef="#br0" timeOffset="-206089.78">7317 16846 477 0,'0'-15'115'0,"-5"2"5"16,-2 6-76-16,1 2-8 0,-3 5-6 15,-4 6-3-15,-4 7-4 0,2 7-4 16,-3 8-2-16,1 7-1 0,0 9-2 15,2 4-1-15,1-1-3 0,2-3-3 16,4 0-1-16,4-6-3 0,4-6-1 16,6-7-1-16,8-5 0 0,4-5 0 15,8-7-1-15,3-8 0 0,8-11-2 16,-2-4 0-16,4-8 0 0,-4-3-1 0,-3-7-2 16,-5-6 1-16,-9-1-1 0,-9-5 0 15,-9-1 2-15,0 1 0 0,-8 3 0 16,-5 4 1-16,-6 6 1 0,-1 9 1 15,-7 7 2-15,-2 8 0 0,-4 8 0 16,1 3 0-16,-1 11 1 0,2 7-1 16,4 6-1-16,6 10-2 0,9 5-5 0,5 4-5 15,7 0-6-15,0 0-10 0,11-5-11 16,4-4-14-16,6-8-83 0,9-8-91 16,5-6-217-16</inkml:trace>
  <inkml:trace contextRef="#ctx0" brushRef="#br0" timeOffset="-205790.97">7643 17021 520 0,'20'-31'131'16,"-9"4"6"-16,-6 7-75 0,-5 6-10 16,-10 3-7-16,-3 11-7 0,-5 6-7 0,-4 7-7 15,2 6-7-15,-2 5-3 0,-2 4-7 16,5 5-4-16,5-3-1 0,5 1-1 16,4-3 0-16,5-4-1 0,8-6-1 15,9-4-1-15,3-5-2 0,6-5-5 16,3-4-3-16,4-7-3 0,6-6-3 15,2-5 0-15,-3-3 0 0,-2-7 1 0,-5-3 3 16,-5-5 3-16,-9-3 3 0,-5-2 2 16,-12 2 1-16,-3-1 3 0,-9 2 2 15,-4 5 3-15,-8 8 3 0,0 3 1 16,-5 14 0-16,0 4 0 0,-2 4 0 16,-1 15-2-16,6 6-3 0,-1 7-5 15,7 8-4-15,6 4-10 0,2 1-10 16,7 5-16-16,5 0-96 0,5-4-104 15,8-2-247-15</inkml:trace>
  <inkml:trace contextRef="#ctx0" brushRef="#br0" timeOffset="-205470.84">8049 16923 594 0,'4'-25'151'0,"-4"4"4"15,-4 6-91-15,-4 11-15 0,-7 4-12 16,-1 6-11-16,-3 6-8 0,-4 5-9 0,2 6-4 15,1 4-1-15,0 3-1 0,6-1 0 16,6 0-1-16,4 2 0 0,4-3-2 16,8-4 1-16,4-5-2 0,5-4 0 15,5-5-4-15,4-10-2 0,4 0-3 16,3-10-2-16,0-2-3 0,3-7-2 16,-2-6-1-16,-3-5 2 0,-4-6 2 15,-6-4 3-15,-5-3 2 0,-3-4 3 16,-6-1 4-16,-7 4 7 0,0 7 7 0,-5 3 7 15,-8 10 2-15,-3 4 2 0,-7 11 0 16,-4 9-2-16,-6 13-4 0,-3 9-7 16,1 10-6-16,0 11-3 0,4 9-4 15,3 5-12-15,5 4-12 0,10 0-10 16,2 3-16-16,6-6-109 0,5-6-120 16,7-10-274-16</inkml:trace>
  <inkml:trace contextRef="#ctx0" brushRef="#br0" timeOffset="-204143.03">8518 16829 528 0,'-8'0'127'0,"5"-4"1"15,3 4-82-15,-3 0-11 0,3 0-12 16,6 0-5-16,4 5-4 0,7-5-2 16,3 4-1-16,6-4 1 0,5 0-2 0,5 0-3 15,3 0-2-15,2 0-2 0,-3-4-2 16,-4 4-4-16,-4 0-3 0,-4 0-5 15,-7 0-4-15,-2 0-7 0,-9 0-13 16,0-4-11-16,-3 1-91 0,-5-2-97 16,6-1-237-16</inkml:trace>
  <inkml:trace contextRef="#ctx0" brushRef="#br0" timeOffset="-203740.62">9247 16489 447 0,'38'-8'112'15,"-2"-5"4"-15,0 5-47 0,0 4-37 16,-5 4-5-16,-2 4-4 0,-6 2-1 16,-10 4 0-16,-4 5 1 0,-9 5 0 15,-9 6-1-15,-13 8 0 0,-15 3 1 0,-8 9-1 16,-10 4-2-16,-10 4-2 0,-5 6-2 16,0 2-1-16,4 1-2 0,6-4-3 15,9-3-3-15,9-5-2 0,10-5-2 16,12-9-1-16,7-6-1 0,13-6-1 15,11-7 0-15,6-4 1 0,11-8-1 16,2-11 0-16,10-6 0 0,0-7 0 16,0-4 0-16,-4-2 0 0,-3-3 1 15,-5-4-1-15,-8 0 0 0,-7-3 0 0,-8-2 0 16,-5-2 1-16,0-5-1 0,-5-4 0 16,-1-3 1-16,1 2-1 0,5 1 0 15,0 4 0-15,5-1 0 0,5 0 0 16,5 2 1-16,7 2-1 0,5 0 0 15,2 2 0-15,2 6 0 0,4 5 0 16,-5 9-5-16,2 8-10 0,-6 10-10 0,-4 0-10 16,-2 13-16-16,-2 2-109 0,3-2-119 15,0 1-271-15</inkml:trace>
  <inkml:trace contextRef="#ctx0" brushRef="#br0" timeOffset="-203208.09">9564 16781 601 0,'-3'-5'135'0,"-4"2"0"0,0 3-96 16,-4 11-15-16,-2 9-7 0,2 10-6 0,-3 5-3 15,0 7-1-15,6 3-1 0,2 4-1 16,0-2-2-16,6-6 0 0,7-5-2 16,4-9 0-16,2-6 0 0,4-11 0 15,7-5 0-15,3-11 0 0,4-5 0 16,0-8 0-16,4-6 0 0,-2-8 0 16,-3-7-1-16,-4-1-1 0,-3-7 1 15,-8 1 0-15,-8-3-1 0,-7 2 1 0,-6 5 0 16,-7 9 1-16,-7 3 3 0,-1 8 3 15,-5 6 3-15,-2 9 2 0,-3 8 0 16,3 11-1-16,-3 7 0 0,4 1-2 16,2 9-5-16,4 7-3 0,7 1-5 15,5 5-10-15,4 1-8 0,5 0-6 16,5-1-9-16,1 1-17 0,4-9-101 16,2-1-105-16,4-6-250 0</inkml:trace>
  <inkml:trace contextRef="#ctx0" brushRef="#br0" timeOffset="-202522.05">10290 16781 556 0,'0'-13'125'0,"-8"5"2"0,2 8-93 0,-6 0-6 15,-1 13-9-15,-1 7-3 0,-6 5-2 16,-2 9-2-16,-2 7 0 0,2 3-1 16,3 2-3-16,1 2-2 0,8-3-3 15,0-2-1-15,10-7 0 0,0-8-2 16,7-9 0-16,5-5-1 0,7-6 0 15,3-8-2-15,3-4-2 0,2-8-2 16,3-4 0-16,-2-8 0 0,-2-7 1 16,-4-7 0-16,-4-3 2 0,-8-6 2 0,-10-1 2 15,0 4 0-15,-15-1 2 0,0 2 3 16,-5 10 2-16,-5 8 2 0,4 6 5 16,-3 8 3-16,-2 5 1 0,3 15-1 15,-1 5-2-15,2 7-3 0,3 10-2 16,4 5-5-16,2 11-3 0,7 0-1 15,6 0-1-15,2 1 0 0,11-4 0 0,0-3-2 16,8-7-4-16,3-7-3 0,4-9-4 16,11-7-4-16,2-7-2 0,3-9-2 15,3-7-2-15,0-8 3 0,-2-5 1 16,-5-6 3-16,-8-4 2 0,-6 1 2 16,-9 1 3-16,-6 4 2 0,-11 2 3 15,0 5 3-15,-6 6 4 0,-6 6 2 16,2 4 1-16,-6 6 0 0,2 0-4 15,-1 8-8-15,-2 3-51 0,3 2-68 0,-1 0-99 16,4 0-234-16</inkml:trace>
  <inkml:trace contextRef="#ctx0" brushRef="#br0" timeOffset="-202138.49">10693 16754 584 0,'-7'-23'134'16,"-1"1"2"-16,2 3-97 0,-5 8-7 15,2 3-1-15,-3 4-3 0,-3 9-3 16,-3 7-1-16,-3 9-3 0,-4 5-1 16,4 6-5-16,0 11-5 0,-3 5-2 15,5 4-4-15,5 1-1 0,6-4-1 16,2-1-1-16,6-5-1 0,7-7 0 0,5-9-2 15,3-5-1-15,9-8-4 0,2-10-3 16,3-4-4-16,4-7-3 0,4-5-1 16,-2-6 0-16,0-7 1 0,-2-4 4 15,-3-6 3-15,-9-4 3 0,-6-3 5 16,-9-3 0-16,-6 1 3 0,-8 2 1 16,-10 4 4-16,-3 6 4 0,-4 6 3 0,-2 8 1 15,-5 10-1-15,-1 8 1 0,0 7-2 16,3 7-5-16,-1 7-7 0,4 7-9 15,2 8-8-15,10 0-5 0,4 3-11 16,8 0-12-16,3 4 1 0,12-4-106 16,4 0-100-16,5-5-249 0</inkml:trace>
  <inkml:trace contextRef="#ctx0" brushRef="#br0" timeOffset="-201791.02">11050 16848 648 0,'0'-22'159'15,"0"5"2"-15,-5 6-102 0,-5 5-14 16,-1 6-10-16,-2 6-12 0,-2 1-10 16,-2 6-5-16,2 0-2 0,-1 8-1 15,2 3-2-15,3-1 0 0,0 5-1 0,5 0-1 16,6-4-1-16,9-1 0 0,2-2 0 16,5-8 0-16,5-5-1 0,2-8-1 15,5-4-2-15,0-7 0 0,0-8-2 16,-1-4 0-16,-1-2-2 0,-1-7 0 15,-5 0 1-15,-5-7 1 0,-1 0 1 16,-4-1 2-16,-3-1 2 0,-7 3 5 16,0 4 5-16,-5 1 3 0,-2 5 1 15,-6 9 1-15,-4 6 0 0,-3 7-1 0,-4 6-5 16,-4 13-3-16,-1 8-3 16,-4 7-4-16,5 8-5 0,-3 4-7 0,4 6-12 15,6 6-14-15,2 6-10 0,6 0 15 16,5 2-135-16,-2-3-118 0,6 0-284 15</inkml:trace>
  <inkml:trace contextRef="#ctx0" brushRef="#br0" timeOffset="-200742.4">5559 17483 438 0,'-14'-7'109'0,"4"-3"1"15,0 3-48-15,3 7-32 0,0 0-7 16,1 0-3-16,0 4-2 0,-1 1-1 0,2-1-1 15,5 0-1-15,-4 0-4 0,4 2-1 16,0-3-2-16,6 1 0 0,2 1 0 16,2-5 1-16,8 4 0 0,9 0 0 15,5-4 1-15,8 8-1 0,6-1-1 16,7 1-2-16,8 0 0 0,8-1-2 16,7 1-1-16,3 3 0 0,9 2-1 0,2-1 1 15,2-6 2-15,0 2 1 0,4 2 4 16,6-2 0-16,1-4 3 0,2-10 0 15,5 3 1-15,10 3-2 0,2 0-1 16,2-9-2-16,2 1-2 0,7 3-2 16,10-5-1-16,0 0-1 0,5-2-1 15,1-5 0-15,3 4-2 0,3 0 1 16,-3-7 0-16,-2 6 1 0,2 0-1 16,-7 0 1-16,1 4-1 0,-7 1 1 0,-6 1 0 15,-2 8 0-15,-4-4-1 0,-3-1 0 16,-5 0 0-16,1 5-1 0,-4 4 1 15,-8-4-1-15,-1-10 1 0,-4 10-1 16,-4 0 0-16,-5-4 1 0,-8-2-1 16,-5 2 0-16,-5-1 1 0,-6 1-1 15,-4 1 1-15,-9-3-1 0,-9 3 1 16,-3-1-1-16,-10 4 1 0,-8 0 1 0,-9 0 5 16,-5 0 4-16,-7 0 3 0,-6-3 0 15,0 3 1-15,0 0-1 0,0 0 1 16,0 0-6-16,0 0-3 0,-6 0-3 15,-1 0-1-15,1 0-2 0,-6 0-6 16,-2 0-12-16,1 0-18 0,-3 0-15 16,-1 3-7-16,-1-3-120 0,2 0-128 15,2 0-287-15</inkml:trace>
  <inkml:trace contextRef="#ctx0" brushRef="#br0" timeOffset="-200024.05">8207 17767 447 0,'-8'0'115'16,"0"0"3"-16,0 12-62 0,-1-1-15 15,-2 7-9-15,2 4-7 0,2 6-7 0,-4 5-5 16,2 6-3-16,1-2-3 0,4-3-3 16,1-4 0-16,3-3-2 0,0-6-1 15,0-7 0-15,5-5-1 0,-1-5 1 16,3-4-1-16,2 0 1 0,1 0-1 16,3 0 1-16,1 0-1 0,1 5 1 15,-1 1-1-15,-1 3 0 0,-3 4 1 16,-4 4-1-16,-6 6 1 0,0 4 1 15,-5 0-1-15,-4-4 2 0,-2 7 0 0,-3-2 2 16,-3 2 2-16,-2-3 2 0,-1-6 2 16,0 2 2-16,0 0 0 0,0-7 0 15,1-5-1-15,-1-4-2 0,2-4-3 16,0-3-2-16,2 0-2 0,1-8-2 16,3-3-5-16,0-3-5 0,5-8-6 15,1-1-4-15,6 2-6 0,0-8-7 16,10-6-7-16,-1 2-4 0,4-4-7 0,1 7-21 15,1 1-29-15,1-5-21 0,-3 10-63 16,0-1-122-16</inkml:trace>
  <inkml:trace contextRef="#ctx0" brushRef="#br0" timeOffset="-199911.88">8074 17956 205 0,'8'-34'169'0,"2"4"-20"0,1 0-67 16,1 5-16-16,3 2-13 0,3 6-11 16,3 0-9-16,3 4-7 0,3 0-6 0,6 4-7 15,3 4-4-15,1-1-4 0,2 6-4 16,-6-4-10-16,-2 4-14 0,-2 7 3 15,-9-4-105-15,5-3-100 0,-4 9-246 16</inkml:trace>
  <inkml:trace contextRef="#ctx0" brushRef="#br0" timeOffset="-199573.89">8588 17777 547 0,'-5'9'122'0,"5"4"1"16,-9 5-87-16,1 7-12 0,2 8-7 15,-3 9-2-15,-1 3 1 0,0-1 1 16,3 1 0-16,-2-2-2 0,2-1-3 16,3-5-2-16,4-4-3 0,4-3-3 15,6-5-2-15,8-6-1 0,3-4 0 0,6-15 0 16,6-3-1-16,3-16-1 0,6-5-2 16,-1-2-1-16,-1-5 0 0,-1-6-1 15,-6 0 0-15,-6-7 0 0,-7-1 2 16,-9-1 1-16,-11-6 3 0,-11 1 3 15,-6 0 6-15,-7 11 9 0,-8 11 4 16,-5 9 2-16,-2 10 1 0,-4 10 0 16,-1 19-4-16,4 8-5 0,5 7-9 15,4 10-4-15,8 6-5 0,3 2-7 0,13 5-11 16,2-4-11-16,5 1-9 0,9-2-17 16,4-12-107-16,5-6-116 0,8-7-266 15</inkml:trace>
  <inkml:trace contextRef="#ctx0" brushRef="#br0" timeOffset="-198906.51">11607 17085 614 0,'0'-6'139'0,"0"1"1"0,10-1-98 0,4 6-13 16,5 0-7-16,10 0-7 0,7 0-2 15,7-6 0-15,5 3-2 0,1-2-1 16,0-4-3-16,-1 1-3 0,-7 2-5 16,-6 2-7-16,-8 4-6 0,-11 0-5 15,-2 0-5-15,-14 7-8 0,0 4-10 16,-14 3-11-16,-7 3-10 0,-11 1-2 0,-7 2 5 15,-4 0 8-15,-7 1 21 0,-1-6 21 16,-1 0 26-16,0-1 23 0,6 0 16 16,2 2 6-16,8-3 2 0,4 0-9 15,5 0-8-15,7 0-10 0,8 0-8 16,7-2-7-16,5-1-5 0,7-2-4 16,10-1-4-16,9-7-2 0,10 3-1 15,10-3 1-15,8-8-1 0,9 0-1 16,1-5-3-16,0 0-12 0,-7 1-12 0,-4 0-18 15,-11 4-112-15,-9 8-120 0,-10 0-293 16</inkml:trace>
  <inkml:trace contextRef="#ctx0" brushRef="#br0" timeOffset="-197240.97">13069 16829 495 0,'0'-5'111'0,"7"1"4"0,-7-1-81 16,7 2-4-16,-2-3-2 0,-3 4-1 15,3-4 0-15,3 1 0 0,-3-2-3 16,1-3-2-16,1-1-4 0,1 0 0 16,0 0-2-16,-2-1 0 0,-2 2 0 15,-2 0-2-15,-2 3-1 0,0-2-1 16,-6 3 0-16,0 0-2 0,-3 2-1 0,-3-1-1 16,0 5-2-16,-4 6 0 0,-6 6-1 15,0 6 0-15,-8 6-1 0,-5 13-2 16,-4 10 0-16,0 9-1 0,-3 7 0 15,1 5 0-15,3 3 0 0,5 1-1 16,8-5 1-16,9-6-1 0,3-6 1 16,13-7-1-16,0-5 0 0,16-9 0 15,3-7 0-15,8-9-1 0,6-8 2 16,5-10-1-16,1-13 0 0,-1-6 0 0,-5-8 1 16,-4-3 0-16,-5-4-1 0,-13 0 1 15,-7 1 0-15,-10 3 0 0,-7-1-1 16,-12 7 1-16,-10 3 0 0,-2 4-1 15,-6 8 1-15,-2 4-1 0,2 5 0 16,4 8 0-16,7 2-4 0,11 4-10 16,6 0-10-16,12 1-10 0,6 1-16 0,10 0-114 15,10-2-122-15,4-3-284 0</inkml:trace>
  <inkml:trace contextRef="#ctx0" brushRef="#br0" timeOffset="-196541.32">13540 17012 373 0,'7'-20'100'16,"-1"-3"7"-16,-1 4-47 0,-5 0-4 0,0 4-5 15,0 1-4-15,-5 4-6 0,-2 2-3 16,-2 8-4-16,-8 0-4 0,0 12-3 16,-6 9-3-16,-3 8-4 0,-1 9-2 15,-5 8-4-15,4 5-2 0,0 5-4 16,3-1-4-16,11-2-1 0,3-4-2 16,6-3 0-16,10-6 0 0,8-6-1 15,7-9 0-15,6-5 0 0,1-12-1 16,7-8-1-16,3-12-2 0,-3-9-1 0,5-8 0 15,-5-9 0-15,-1-6-1 0,-3 2 2 16,-7 0 1-16,-9-2 1 0,-2 3 2 16,-12 1 0-16,-13 5 1 0,-1 3-1 15,-7 8 2-15,-5 5 1 0,-1 8 1 16,-3 11 1-16,-1 6-1 0,2 8 0 16,2 7 0-16,1 4-2 0,5 2-5 15,3 2-9-15,8 2-6 0,5 0-8 0,5 0-10 16,7-2-13-16,6 1-102 0,1-6-106 15,11-5-253-15</inkml:trace>
  <inkml:trace contextRef="#ctx0" brushRef="#br0" timeOffset="-196207.66">13964 16984 574 0,'0'-19'136'0,"0"6"2"15,-8 10-91-15,-5 8-9 0,-6 6-9 16,-2 5-8-16,-4 7-3 0,-2 4-2 15,-1 4-1-15,1 5-3 0,1-3-3 16,6 2-2-16,5-2-1 0,5-1-3 16,4-2-2-16,6-4-2 0,11-7-2 15,3-2-3-15,7-9-5 0,10-8-4 0,3-4-4 16,4-8-2-16,3-6-1 0,-1-8 3 16,0-3 2-16,1-7 4 0,-9-1 5 15,-5-7 4-15,-7-2 2 0,-2-2 2 16,-6 4 1-16,-9 2 3 0,-3 3 4 15,-7 9 3-15,-2 8 4 0,-5 8 1 16,-5 5 2-16,-5 9-1 0,-2 11-3 16,-2 6-3-16,-5 9-4 0,-2 8-4 15,-1 8-10-15,2 5-8 0,2 3-7 0,1 3-10 16,5 2-16-16,6-2-101 0,8-4-106 16,5-5-251-16</inkml:trace>
  <inkml:trace contextRef="#ctx0" brushRef="#br0" timeOffset="-195857.87">14399 17068 650 0,'0'-13'149'16,"-12"9"0"-16,-2 4-105 0,-5 7-14 16,-1 3-8-16,-1 7-8 0,-5-1-2 15,3 3-1-15,-3 2 0 0,3 0-1 16,2 3-1-16,7-2-2 0,2 0-4 15,10 0-1-15,2-3-2 0,14-3 0 16,1-3-1-16,11-8 0 0,2-5-2 16,9-6-1-16,3-6-2 0,2-7-2 0,3-6 0 15,0-5-3-15,-4-8 1 0,-1-6 0 16,-7-6 2-16,-3 0 1 0,-7-2 5 16,-5 2 6-16,-6 5 7 0,-9 4 7 15,-3 7 5-15,-9 11 3 0,-9 5 0 16,1 12-1-16,-7 6-6 0,-8 5-5 15,-6 9-5-15,-4 9-4 0,-3 10-3 0,-1 9-2 16,2-1-2-16,0 6-8 0,5 4-10 16,6 2-15-16,7 0-10 0,7-5-18 15,5-7-112-15,14 0-122 0,0-9-282 16</inkml:trace>
  <inkml:trace contextRef="#ctx0" brushRef="#br0" timeOffset="-195041.04">14941 17229 522 0,'-8'0'117'0,"2"0"1"16,1 0-88-16,5-6-5 0,3-1-5 16,7-3-3-16,4-4-2 0,5-5-1 15,4-11 0-15,7-8-2 0,5-8-3 16,5-11 0-16,6-6-2 0,1-6 0 0,5-3-1 16,1-3 0-16,-7 1 1 0,-2 8-1 15,-11 6 1-15,-7 5 1 0,-12 10 1 16,-8 8 1-16,-6 9 1 0,-10 13 0 15,-4 3 1-15,-5 12-2 0,-4 9-2 16,-7 7-1-16,-1 12-1 0,-4 7-1 16,-1 12-2-16,-3 7 0 0,-1 6 0 15,3 2-2-15,0 0 1 0,0 7-1 16,4-2-1-16,-1-1 0 0,10-3 1 0,1-2 0 16,4-4-1-16,10-7-1 0,9-8-1 15,0-15-1-15,13-7 0 0,5-13 0 16,5-11-1-16,4-12 1 0,1-7 0 15,-1-6 1-15,-6-2 1 0,-3 3 0 16,-4 2 0-16,-7 8 2 0,-2 7 0 16,-5 11 3-16,-7 5 1 0,3 10 2 15,1 5 0-15,3 5 2 0,-4 3-1 0,4-1-1 16,7-1 0-16,4-3-1 0,4-3 0 16,7-7-1-16,7-7 0 0,9-6-1 15,8-4 0-15,4-7-9 0,3-5-14 16,-5-2-13-16,-3-1-18 0,-10 0-114 15,-8 3-124-15,-14-1-293 0</inkml:trace>
  <inkml:trace contextRef="#ctx0" brushRef="#br1" timeOffset="-189741.35">12431 17849 447 0,'-17'-7'109'0,"5"-1"4"0,5 0-64 15,0 5-11-15,7-6-7 0,-3 3-5 16,3-2-3-16,3 0-2 0,2 0-1 0,0 0-3 15,3-2-2-15,1 10-2 0,2-6-1 16,-1 2-1-16,3 4 0 0,2-6-1 16,-2 2 0-16,-1 0 0 0,1-1 0 15,3 1-1-15,0-2 0 0,4 2-1 16,-1-2 0-16,8 1-2 0,0-1 1 16,6 4-1-16,2-3 0 0,8 5 0 15,3-4 0-15,7 4 1 0,7-5 0 16,8-1 1-16,14 1 0 0,10 5-1 15,9-11 1-15,8 1-2 0,16 1 1 0,6 6-2 16,7-6 0-16,4 2 0 0,6 1-1 16,-2-1 1-16,0 2-1 0,-4 2 0 15,1 3 0-15,-7 0-2 0,-4-5 1 16,-2 0-2-16,-2 11 0 0,-5-6 0 16,-8-3-1-16,-2-2 0 0,-6 5 1 0,-6 7-1 15,-12-7 1-15,-14-7 0 0,-11 7 1 16,-12 0 1-16,-13-4 2 0,-12 0 6 15,-13 1 6-15,-2-2 2 0,-8 5 1 16,-4-7 0-16,0 4-3 0,-4-1-1 16,-1-1-5-16,1-1-7 0,-1 1-2 15,0 1-2-15,-1 0 0 0,2-2 0 16,0 3 0-16,-1 0 0 0,0-2-1 16,-1 2 1-16,2 3-1 0,-2-6 0 15,-1 2 0-15,-4 4 0 0,3-4 1 0,-4 4-1 16,0 0 1-16,-3-5-1 0,0 5 1 15,-1 0 0-15,-1-4 0 0,1 4 0 16,1 0-1-16,5 0-6 0,2-3-9 16,1 3-15-16,2 0-20 0,1 0-20 15,4 0-116-15,-6 8-135 0,3-4-304 16</inkml:trace>
  <inkml:trace contextRef="#ctx0" brushRef="#br2" timeOffset="-140948.89">17584 9768 384 0,'-2'0'88'0,"2"0"-1"0,-5 0-59 16,5 0-13-16,0 0-6 0,0-5-4 0,0 5-1 15,0 0 1-15,5 0 2 0,-5 0 1 16,6 0 1-16,-1 0 1 0,0 0 0 16,4 0-1-16,0 0 0 0,1 0 0 15,4 0-1-15,0 0 0 0,5 0-1 16,3-3-1-16,2 3 0 0,5-4-1 16,4 1 0-16,7 3-1 0,-1-4-1 15,1 4 0-15,-1-4-1 0,-1 4 1 16,-2-6-1-16,-3-1 2 0,-1 1 0 0,-4-2 2 15,-3 0 0-15,0-2 1 0,-3 3-1 16,-3 1 1-16,-5 1-1 0,-2 5 0 16,-4-4 1-16,-2 4 2 0,-2 0 1 15,-4 0-1-15,-9 0-1 0,0 0 0 16,-3 0-1-16,-3 0-1 0,-10 4-4 16,4-4-1-16,-4 3 0 0,-1-3-1 0,-1 0 1 15,-1 0 0-15,1 0 0 0,0 0 0 16,-3 3 0-16,3-3-1 0,2 0 1 15,3 7 0-15,1-3-1 0,3 0 0 16,4 0 0-16,3 0-1 0,5 0-2 16,6-1-1-16,0 1 1 0,10-4-1 15,4 0 0-15,7 0 1 0,5 0 1 16,6 0 1-16,2-4 1 0,5-3 1 16,3-1-1-16,0 0 0 0,-1 0 1 0,-1-1-1 15,-5 2 1-15,-2 1-1 0,-1 3 1 16,-9 3-1-16,-4-4 1 0,-7 4 1 15,-5 0 3-15,-7 0 1 0,0 0 1 16,-14 0-1-16,-6 0 1 0,-6 4-1 16,-7 1-2-16,-6 2-3 0,-4 3-1 15,-7-1 1-15,-3 2-1 0,3-2-1 16,-2 2-3-16,0-3-5 0,0 0-10 0,7 1-11 16,4-4-100-16,8 3-102 0,12-8-253 15</inkml:trace>
  <inkml:trace contextRef="#ctx0" brushRef="#br2" timeOffset="-102171">14578 13539 340 0,'0'-8'82'0,"6"-5"3"16,-4-3-52-16,3 0-6 0,-2-1-5 15,1 0-3-15,-4-1-1 0,0 0-1 16,4-1-2-16,-4 0-1 0,0 3-1 16,-4-2-2-16,4 5 0 0,-6 0 0 15,6 2-2-15,-8 3-1 0,5 2 0 16,-6 2-2-16,2 4-1 0,-1 0-1 16,-4 0-1-16,-1 7-1 0,0 2 0 0,-3 8-1 15,-2 5 1-15,-1 6-1 0,1 8 1 16,-3 4-1-16,1 7 1 0,-1 4 0 15,2 0 0-15,-1 3-1 0,3 4 0 16,1 1 1-16,2 1-1 0,2-1 0 16,5-2-1-16,1-6 1 0,6-2 0 15,-2-10-1-15,2-4 0 0,0-7 1 16,0-6-1-16,0-4 0 0,-6-3 0 0,6-2 1 16,-3-5-1-16,3-2-1 0,-5-2-2 15,0-4-4-15,5 0-11 0,-5-5-95 16,5-6-92-16,0 1-236 0</inkml:trace>
  <inkml:trace contextRef="#ctx0" brushRef="#br2" timeOffset="-101901.84">14129 13701 389 0,'0'-5'88'0,"3"0"5"16,4 0-63-16,3 1-2 0,1-3 0 0,1 1 0 15,3 2-3-15,-1 1-1 0,6-1-6 16,-2 4-5-16,2 0-5 0,0 0-3 16,1 0-2-16,3 0 0 0,-1 4-2 15,2-4 0-15,-4 0 0 0,1 0 0 16,0 0-1-16,-7 0-3 0,3 0-4 15,-3 0-8-15,-1-4-40 0,-3-1-58 16,3 1-85-16,-6 0-198 0</inkml:trace>
  <inkml:trace contextRef="#ctx0" brushRef="#br2" timeOffset="-101454">14650 13612 435 0,'0'0'95'0,"-5"0"0"0,-2 0-71 16,2 6-8-16,-3 0-3 0,0 3-1 15,-4 1 1-15,1 2 1 0,1 2 0 0,1 1-1 16,-1 0-4-16,7 2-3 0,3-1-2 16,0-3-1-16,0 2-1 0,9-4-1 15,3-4 0-15,2-2 0 0,3-5 0 16,4 0 0-16,4-6 0 0,3-5 0 16,1 0 0-16,2-4-1 0,-2-3 1 15,-2-2-1-15,-3 1 1 0,-7-3-1 16,-5 1 0-16,-6 0 1 0,-10-1-1 0,-5 2 1 15,-7 2 0-15,-6 5 1 0,-3 0 1 16,-5 6 0-16,3 7 0 0,-2 7 0 16,0 4-1-16,4 4 0 0,1 3-1 15,1 6-2-15,7-1 0 0,-1-2-5 16,7-2-3-16,3-1-7 0,7-1-11 16,0-1-87-16,8-5-89 0,9-4-220 15</inkml:trace>
  <inkml:trace contextRef="#ctx0" brushRef="#br2" timeOffset="-101019.2">15050 13430 435 0,'-6'4'92'0,"2"1"2"0,-1 4-74 16,2 7-4-16,-5 3 1 0,1 3 0 16,-2 2 2-16,0 4-1 0,-3-1-1 15,0 3-4-15,-1-4-4 0,4 0-3 16,-2 2-2-16,6-4-2 0,5-3-1 16,0-5-1-16,10-2 1 0,1 0-1 15,4-10 1-15,3-1-1 0,0-3 1 0,7-7-1 16,1-7-1-16,3-2 0 0,2-3 0 15,0-3 0-15,-2-3 0 0,-1 2 0 16,-5 0 0-16,-6 0 0 0,-5 1 0 16,-2 3 0-16,-6-1 0 0,-4 4 1 15,0 4-1-15,0 5 1 0,-6 7-1 16,-2 7 2-16,2 3-1 0,-3 5 2 0,-3 4 0 16,-3 5 1-16,-1 1 1 0,-4 2 0 15,3 1 1-15,-3 3-1 0,2-5 0 16,4-2-1-16,1-3-1 0,6 2-1 15,3-4-4-15,4-3-5 0,4-6-7 16,6 1-19-16,0-8-82 0,4-3-89 16,6-14-219-16</inkml:trace>
  <inkml:trace contextRef="#ctx0" brushRef="#br2" timeOffset="-100636.47">15510 13465 446 0,'-9'10'99'16,"1"4"1"-16,1 2-74 0,-5 5-7 0,1 3-1 15,-1 3 1-15,-4 0-1 0,1-3 0 16,-2 2-2-16,1 0-2 0,2-1-4 16,1-2-2-16,4-5-4 0,2 0-2 15,3-5-1-15,4-3 0 0,0-4-1 16,0-6 1-16,11 0 0 0,-1 0-1 15,5-9 1-15,6-4 0 0,2-5 0 16,6-2 0-16,1-5 0 0,0-6 0 16,-2 1-1-16,-3 1 0 0,-2 2 1 0,-2 4-1 15,-3 2 0-15,-3 5 0 0,-2 6 0 16,0 5 0-16,-4 5 0 0,-2 9 0 16,-7 2 1-16,0 5 1 0,0 4 1 15,-9 2 1-15,1 3 1 0,-5-3 1 16,0 2-1-16,4-2 0 0,-1-1-1 15,6-7-1-15,4 1-4 0,0-3-8 0,3-3-10 16,3-3-1-16,1-6-104 0,1 0-99 16,4 0-247-16</inkml:trace>
  <inkml:trace contextRef="#ctx0" brushRef="#br2" timeOffset="-100187.2">16092 13587 478 0,'-3'-4'117'16,"3"-2"2"-16,-8-1-58 0,2-1-32 16,-1 1-3-16,1-2-5 0,-3-1-5 15,-2-1-1-15,3 1 0 0,-5 1-3 16,0 5-3-16,-5 4-2 0,0 10-3 16,-6 3-2-16,-4 3-1 0,-2 7 0 15,0 2 0-15,0 2-1 0,3-2 1 16,8-2-1-16,5-1 0 0,5 0 0 0,5-4 0 15,4-5-1-15,10-2 0 0,2-5 1 16,10-6-1-16,6 0 1 0,5-12-1 16,2-2 0-16,7-4-1 0,0-4 0 15,-2-6 1-15,-3-3 0 0,-6-3-1 16,-6-4 1-16,-2-5-1 0,-3-1-2 16,-3-1-3-16,-3-1-1 0,-1 4 0 15,0 5-1-15,-1 7 2 0,-5 5 0 16,0 10 3-16,-1 5 4 0,-4 4 0 0,-2 6 1 15,0 0 1-15,-8 11 2 0,-1 2 2 16,-2 8 2-16,-6 7 0 0,0 10 2 16,-7 9-1-16,3 6-1 0,0-2-1 15,-1 2-2-15,5-4-2 0,4-5-2 16,0-4 0-16,7-7 0 0,3-8-2 16,3-3-3-16,3-4-7 0,-3-2-12 0,6-1 119 15,-6-6-231-15,7-3-122 0,-1-3-347 16</inkml:trace>
  <inkml:trace contextRef="#ctx0" brushRef="#br2" timeOffset="-99469.97">17014 13226 323 0,'0'-12'88'16,"0"-2"6"-16,3-1-38 0,-3 1-8 15,4-2-11-15,-4-4-5 0,4-1-4 16,-4-4-2-16,0 0-4 0,0-3-4 15,-5 1-2-15,0 1-3 0,-3 4-2 16,0 4-1-16,-4 7-4 0,-7 6-1 0,-3 9-1 16,-4 11-1-16,-8 12 0 0,-4 7 1 15,-5 10-1-15,-2 12 1 0,0 9 0 16,2 9 0-16,4 2 0 0,3 2-1 16,0-1 0-16,6-2-1 0,3-5 0 15,1-2 1-15,6-8-1 0,0-5 1 16,3-3 0-16,5-2 0 0,5-6 0 15,3-4 0-15,4-5-1 0,-6-8-1 0,6-4 1 16,0-6-2-16,0-5 1 0,0-3-1 16,0-3 0-16,0-6-2 0,0 0-4 15,0 0-7-15,0 0-8 0,0-10-9 16,0 0 0-16,7-6-99 0,-2-6-94 16,-1-4-225-16</inkml:trace>
  <inkml:trace contextRef="#ctx0" brushRef="#br2" timeOffset="-99138.02">16409 13557 328 0,'-11'-5'94'0,"-1"5"3"16,5-6-14-16,1 6-39 0,2-6-11 15,4 6-7-15,-5 0-3 0,5 0-1 16,5 0-1-16,-1 0-1 0,2 0-2 16,3 6-1-16,3-6 1 0,6 4-2 15,3-4-2-15,0 4-3 0,4-4-2 0,2-5-2 16,1 0-3-16,-1 0-1 0,-2-1-1 15,0-2-1-15,-5 3-6 0,0 0-12 16,-1 1-12-16,-6 4-101 0,-3-8-105 16,0 2-260-16</inkml:trace>
  <inkml:trace contextRef="#ctx0" brushRef="#br2" timeOffset="-93803.01">16901 13475 324 0,'0'-9'85'16,"0"4"3"-16,0-3-43 0,-7 3-8 15,7 0-8-15,-4 1-6 0,4 0-4 16,-6 4-4-16,6-3-3 0,-5 3-4 15,-1 5-3-15,0 5-1 0,-5 5-1 0,2 5 0 16,-6 3-2-16,-1 3 1 0,1 0 0 16,-3 0 0-16,1-1 0 0,-1-2 0 15,2-5 0-15,6-2-1 0,-1-4 0 16,3-2 0-16,4-2 0 0,4-5 0 16,0-3 1-16,0 0 0 0,9-3 1 15,-4-5-1-15,1-2 0 0,-1-3 0 16,1-3 1-16,1-5 0 0,-7-1 0 15,4-2 0-15,-4-2-1 0,0 0 1 16,2 5 0-16,3-1-1 0,2 2 1 0,4 2 0 16,3 4 2-16,3 2 1 0,6 4 1 15,3-4 1-15,1 4 1 0,2 0 0 16,1 2-1-16,-2 0-1 0,-2 6-1 16,-6-3-1-16,-4 3-2 0,0 3-2 15,-6 1-6-15,-3 3-7 0,2 2-11 16,-6-1-96-16,-3 4-97 0,5-4-242 0</inkml:trace>
  <inkml:trace contextRef="#ctx0" brushRef="#br2" timeOffset="-93404.61">17160 13475 458 0,'-3'0'105'0,"-1"0"2"0,1 0-67 16,-2 9-15-16,0 2-6 0,-2 4-3 15,4 4-1-15,-3 4 0 0,-1 0 0 16,1 2-2-16,1-1-3 0,-1-1-3 0,6-2-2 16,0-2-2-16,0 0-1 0,8-4 0 15,4-3 0-15,2-6-1 0,9-6 1 16,3 0 0-16,3-5-1 0,3-5 0 15,1-3 1-15,1-4-1 0,-1 0-1 16,-1-2 1-16,-5-4 0 0,-6-4 0 16,-7-4-1-16,-1-3 1 0,-8 1 0 15,-10 0-1-15,-5 2 0 0,-6 7-1 16,-5 7 0-16,-5 7 0 0,-4 10 0 16,-3 0 1-16,-3 10-1 0,3 4 0 0,3 4 1 15,0 4 1-15,7 2-2 0,5 2-4 16,5 1-9-16,8-2-9 0,5-3-79 15,7-3-22-15,9-3-86 0,1-3-180 16</inkml:trace>
  <inkml:trace contextRef="#ctx0" brushRef="#br2" timeOffset="-92853.06">17607 13432 472 0,'-5'0'104'16,"-2"3"0"-16,0 7-70 0,0 6-22 16,-4 3-4-16,-2 4 0 0,3 3 1 15,-7 2 2-15,3-2 0 0,-4-1-1 0,5-2 0 16,3-3-4-16,-1-2-1 0,3-1-2 16,3-2-1-16,5-2-1 0,0-5 0 15,0 0 0-15,0-3 0 0,6-5 1 16,1 0-1-16,4-9 1 0,3-2 0 15,0-5 0-15,7-1-1 0,2-6 1 16,-1-3-1-16,-1-5-1 0,3-5 1 16,-2 1 0-16,-2 1-1 0,3 2 1 0,-5 4-1 15,0 6 0-15,0 10 1 0,-6 7-1 16,-1 5-1-16,-5 4 2 0,-1 6 0 16,-5 0 1-16,0 8 1 0,-8 0 1 15,-2 3 1-15,2 2 1 0,-3 0 0 16,4-4-1-16,0 2-1 0,4-5 0 15,3-4-2-15,2-3 0 0,6-3-1 16,2 0 0-16,-1-6 1 0,5 0-1 16,3 0 0-16,-1-7 0 0,3-3 1 0,2-3-1 15,4-6-1-15,0-2 1 0,0 0 0 16,-2 0-1-16,2 3 0 0,-3 2 1 16,-6 6-1-16,-1 4-1 0,-7 6 1 15,-1 0-1-15,-7 7 1 0,4 5-1 16,-4 3 0-16,-6 2 1 0,-1 3 0 15,0 3 1-15,-4-3 1 0,4 0 0 16,-1-3 0-16,2-2 0 0,1-2 0 0,5-3 0 16,0 0-1-16,7-3 0 0,-2-1-4 15,2-1-8-15,0-2-12 0,4-3-105 16,-3 0-106-16,0 0-265 0</inkml:trace>
  <inkml:trace contextRef="#ctx0" brushRef="#br2" timeOffset="-92072.18">18647 13284 427 0,'0'-16'104'0,"-6"-2"5"0,1 4-63 16,-4 3-13-16,-1 2-7 0,-7 9-5 15,-4 0-3-15,-3 11-5 0,-6 3-2 16,0 4-3-16,-4 6-2 0,0 3-1 16,1 3-1-16,7-1-1 0,2 0-1 15,9 0-1-15,4-1 1 0,11-6-1 16,0-4-1-16,14-3 1 0,4-5 0 16,5-10 0-16,7 0 0 0,1-8 0 0,0-2-1 15,2-5 0-15,-4 0-2 0,-3-1 1 16,-6 3-1-16,-5 2 0 0,-6 3 0 15,0 5 0-15,-5 3 0 0,-4 8 1 16,0 7 0-16,0 6 0 0,-3 7 0 16,-3 4 0-16,-2 3 1 0,-5 1 0 15,-3 2 0-15,-7-1 0 0,4-3 0 16,-7 0-1-16,-3 1 1 0,-1 2-1 0,-3 1 1 16,2-1 0-16,2-2 1 0,3-7 1 15,4-2 0-15,1-6 2 0,4-4 1 16,4-8 3-16,0-3 3 0,4-5 0 15,3-5 1-15,-1-3 0 0,2-8 0 16,5-5-3-16,0-9-2 0,5-6-2 16,4-6-2-16,4-1-1 0,11-3-1 15,2-1 0-15,3 0-2 0,4 1-3 0,0 5-5 16,-2 4-9-16,2 4-11 0,-6 6-41 16,-3 5-63-16,-2 4-95 0,0 7-213 15</inkml:trace>
  <inkml:trace contextRef="#ctx0" brushRef="#br2" timeOffset="-91688.45">18836 13336 427 0,'-4'-18'98'0,"0"3"2"0,0 3-64 15,4 5-8-15,0 3-8 0,-3 0-4 16,3 4-3-16,0 5 1 0,-6 3 0 16,2 7-2-16,-2 4-2 0,-4 2-1 0,-1 4 2 15,-4 4 0-15,-1 3-1 0,2-1-1 16,-2-3-2-16,5-5 0 0,-1 1-2 16,5-5-1-16,2-5-1 0,5-5-2 15,0-4 1-15,0-5-1 0,8-6 1 16,3-6-1-16,-2-4 0 0,4-7 0 15,-1-1 0-15,2-5 0 0,0-1-1 16,-1-1 1-16,0 3-1 0,-1 3 1 0,2 5-1 16,1 1 0-16,0 2 0 0,2 5 1 15,2 4 0-15,-1-3-1 0,2 4 1 16,0 2 0-16,2 0-1 0,1 5-1 16,-3 0-8-16,0 0-12 0,-1 6-78 15,-2 1-27-15,0 0-90 0,2 1-193 16</inkml:trace>
  <inkml:trace contextRef="#ctx0" brushRef="#br2" timeOffset="-91305.02">19376 13308 558 0,'0'-17'125'0,"0"-2"1"15,-6 5-92-15,0-4-10 0,0 3-7 16,-4-1-5-16,-1 6-3 0,1 1 1 0,-6 3-2 15,-3 6 0-15,-2 5-2 0,-5 5-3 16,0 7-2-16,-4 1 0 0,0 6-1 16,1 4 1-16,6 2-1 0,0 0 0 15,6-2 1-15,7-2-1 0,6-1 0 16,4 0 0-16,3-7-1 0,8-4 1 16,8-6-2-16,2-8 0 0,5 0-2 15,6-13 1-15,2 0-1 0,-1-4 1 16,0-2 0-16,0-1 0 0,-6-2 2 0,-4 5 0 15,-6 2 1-15,-2 1 1 0,-4 2-1 16,-5 5-1-16,-2 4 0 0,-4 3-1 16,0 5 0-16,-5 5 0 0,-3 5 0 15,-3 3 0-15,-2 6 1 0,-3 4 1 16,2 2 0-16,-2-2 1 0,3-2-1 16,2-2 1-16,2-3-1 0,4-3-2 0,5-5-5 15,-3-1-9-15,3 1-10 0,7-2-104 16,1-4-104-16,2-1-258 0</inkml:trace>
  <inkml:trace contextRef="#ctx0" brushRef="#br2" timeOffset="-90803.85">19681 13239 541 0,'0'-9'119'0,"0"2"0"0,-6 7-92 16,2 0-11-16,-5 9-5 0,-4 3-4 15,-2 8-2-15,-9 7 1 0,-3 13-1 16,-6 9 0-16,-2 6-1 0,-7 4 0 0,2 2-1 16,0 2-2-16,1-4 1 0,2-1-1 15,7-4 0-15,5-2-1 0,5-4 1 16,5-4-1-16,6-5 0 0,2-5 1 15,7-10-2-15,-5-7 1 0,5-5 0 16,8-12 0-16,-1-6 0 0,5-10 1 16,3-6-1-16,5-9 1 0,6-9 0 15,5-7 0-15,2-4-1 0,6-5-1 0,3-2 0 16,2-8-2-16,-2 2 0 0,-1 2 1 16,1 4-1-16,-3 6 1 0,-5 8-1 15,-6 10 2-15,0 15 0 0,-7 5 0 16,-5 7 0-16,-2 7-1 0,-8 6 1 15,-3 4 2-15,-3 3 0 0,-8 4 1 16,-2 6 1-16,-3 4 1 0,-6 6 0 16,0-1 0-16,-2-3 0 0,-1 2-1 0,4-5-1 15,-1-7 0-15,5-3 0 0,-1-7-1 16,4-3 1-16,-2-6-1 0,1 5 1 16,2-5-1-16,-1-6-1 0,4 1-4 15,-2-1-6-15,3 0-10 0,2-2-13 16,4 0-96-16,0-2-99 0,10-1-244 15</inkml:trace>
  <inkml:trace contextRef="#ctx0" brushRef="#br2" timeOffset="-90072.93">20289 13037 509 0,'7'-34'124'0,"1"6"2"16,-1-1-78-16,-3 5-8 0,-4-1-10 15,2 3-9-15,-2 5-6 0,0 0 0 16,0 7-1-16,0 0-1 0,-4 3-3 15,-5 7-2-15,-2 6-2 0,-5 13-1 0,-10 13-1 16,-2 11-2-16,-10 9 0 0,-8 10 1 16,-1 11-1-16,-5-2 0 0,4 3-1 15,4-8 0-15,6-3-1 0,7-5 1 16,6-7-1-16,11-9 0 0,7-7 0 16,2-7 0-16,5-9-1 0,0-6 1 15,6-4 0-15,-1-5 1 0,0-4-1 16,4-4 1-16,-2-5 0 0,0-4 0 0,6-8 0 15,0-5 0-15,-1-2 0 0,2-5-1 16,-1 1 1-16,0 3-1 0,-3 4 1 16,-3 2-1-16,-3 9 1 0,2 6 1 15,-6 1-1-15,0 7 0 0,-6 0 0 16,2 0 0-16,-3 6 0 0,-2 1-1 16,-2 2 0-16,-2 2 1 0,3 2-1 15,-3 1 0-15,1-1 1 0,5 0-1 0,0 1 0 16,1-1 0-16,6-2 0 0,0-3 0 15,0 0 0-15,0-4 0 0,0 1-1 16,0-5-1-16,5 0 1 0,-3 0-1 16,4 0 0-16,1-9 0 0,4 0 0 15,1-5 1-15,3-3 0 0,0-1 0 16,4-2 1-16,4-1 0 0,-1 2-1 16,-1 3 0-16,-1 1 1 0,1 3-1 15,-3 4 0-15,-3 3 0 0,-4 5 0 0,-3 5-1 16,-1 5 1-16,-7 4 0 0,0 4 1 15,0 5 1-15,-8 4 1 0,1 4 2 16,-2-3 0-16,1 0 1 0,0-1 0 16,4-6-1-16,4 0-1 0,-3-5-1 15,3-5 0-15,6-1-1 0,-1-4-4 16,3-2-6-16,0-4-7 0,3 0-11 0,3 0-14 16,-3-3-106-16,2-3-112 0,0-4-267 15</inkml:trace>
  <inkml:trace contextRef="#ctx0" brushRef="#br2" timeOffset="-89784.78">20308 13081 416 0,'0'-15'102'0,"3"2"6"0,-3-1-60 16,5 1-6-16,-5 2-6 0,6 4-7 16,-6 1-3-16,2 6-4 0,-2 0-1 0,-2 10-3 15,-9 5-1-15,-4 5-2 0,-10 5 0 16,-4 8 0-16,-9 6 1 0,-5-3-3 16,-6 2-3-16,-1 6-2 0,0-1-2 15,3-1-2-15,2 0-2 0,8-3-1 16,4-3-7-16,6-3-7 0,8-7-9 15,4-2-13-15,5-5-107 0,2-4-110 16,4-6-268-16</inkml:trace>
  <inkml:trace contextRef="#ctx0" brushRef="#br2" timeOffset="-88603.83">20692 13341 433 0,'0'-8'103'0,"-5"2"4"15,-1 0-68-15,-1 6-7 0,-3 0-6 16,-2 6-3-16,-7 7-2 0,-2 4-3 15,1 7-3-15,-4 4-3 0,3 6-2 16,2 1-3-16,0-1 0 0,6-2-3 16,5-3-1-16,8-2 0 0,0-7-1 0,13-3 0 15,1-5 0-15,7-3 0 0,5-6 0 16,5-3-1-16,1-9 1 0,3-3 0 16,-1-4-1-16,-2 0 0 0,-4-2-1 15,-2-3 1-15,-7-4 0 0,-7-1-1 16,-6 1 0-16,-6-2 1 0,-10-3-1 15,0 2 0-15,-4 3 0 0,-5 6 0 16,0 6 0-16,-2 8 0 0,-3 9 0 16,4 5 0-16,-1 7-2 0,-3 5-2 15,9 4-6-15,-3 2-9 0,8 1-9 0,1-2-98 16,6-1-99-16,3-2-244 0</inkml:trace>
  <inkml:trace contextRef="#ctx0" brushRef="#br2" timeOffset="-88222.93">21130 13268 470 0,'0'-8'105'16,"0"5"3"-16,-6 3-76 0,0 8-4 16,-2 2-2-16,-6 4-2 0,1 7-2 15,-6 2 0-15,-1 2-3 0,5 1-4 16,-4 4-6-16,4-3-3 0,-1-2-2 15,6-2-1-15,3-3-1 0,2-4-1 0,5-4 0 16,2-6 0-16,8-6 0 0,3 0 0 16,3-10-1-16,4-5 1 0,3-3 0 15,0-5-1-15,2-2 0 0,-3-5-1 16,1 3 0-16,-1 1 0 0,-2 5 1 16,-1 3-1-16,-4 3 1 0,0 5-1 15,-3 7 1-15,-5 3-1 0,-1 0-1 16,-6 9 1-16,0 3 0 0,0 5 0 0,0 2 2 15,-9 5 0-15,-2 2 1 0,3 1 1 16,-3-1 0-16,3-2 0 0,-1-4 0 16,4-3 0-16,5-1-2 0,0-8-2 15,0-3-5-15,8-5-14 0,4-3-111 16,0-7-107-16,3-6-277 0</inkml:trace>
  <inkml:trace contextRef="#ctx0" brushRef="#br2" timeOffset="-75743.03">21830 13247 301 0,'0'0'86'16,"5"0"4"-16,-5 0-25 0,0 0-22 0,0 0-12 15,0 0-8-15,-5 5-6 0,0 0-3 16,-2 0-3-16,-4 4-1 0,0 3 0 16,-6 5 0-16,2 4 0 0,-3 4 1 15,-2 3-1-15,2 1 0 0,0 4-1 16,1-1-1-16,2-3-1 0,2-4-1 16,2-4 0-16,3-4-1 0,5-5 0 15,-1-4-1-15,4-5-1 0,0-3 0 16,0 0 0-16,5-5 0 0,3-5-1 0,0-6 0 15,3-3-1-15,3-6 1 0,0-4-1 16,2-4-1-16,1-1 1 0,3 3-1 16,0 2 0-16,0 2 0 0,4 4 0 15,-1 2 0-15,0 6 0 0,-3 6 0 16,0 1 0-16,-6 5 0 0,0 3 1 16,-3 6 1-16,-8 4 1 0,-3 3 1 15,0 1 0-15,0 7 1 0,-6 2 0 0,-8 1 1 16,5 2 0-16,-4-1-1 0,0-1 1 15,2-1-2-15,2-3 0 0,2-4-1 16,3-2-1-16,4-3-3 0,0-2-4 16,0-3-6-16,0-3-9 0,6-3-9 15,-1 0-98-15,1-3-97 0,-3-6-242 16</inkml:trace>
  <inkml:trace contextRef="#ctx0" brushRef="#br2" timeOffset="-75375.02">22115 13461 501 0,'0'0'112'0,"-4"0"-1"0,4 0-73 0,0 0-23 16,0-5-6-16,0 5-2 0,4-6 0 15,1 1 0-15,2-3 1 0,0 0-1 16,3-3-3-16,0-1 0 0,7-3-2 15,0-1-1-15,-1-1 0 0,2-2 0 16,0-2 0-16,-1-1 0 0,-4 1 0 16,0 1 0-16,-4 4 4 0,-5 0 1 15,-4 4 2-15,0 4 0 0,-8 8 1 16,-4 0 0-16,-3 12 0 0,-3 3-1 0,-3 4-2 16,0 4-1-16,3 5 0 0,-1 2 0 15,5-2 0-15,4-2 0 0,4-2-1 16,6 0 0-16,0-3-2 0,10-5 1 15,6-2-1-15,1-7-2 0,7-3-4 16,5-4-6-16,0 0-9 0,4-8-13 16,1-2-24-16,-4-4-80 0,2 2-98 15,-5-2-222-15</inkml:trace>
  <inkml:trace contextRef="#ctx0" brushRef="#br2" timeOffset="-75105.61">22601 13202 527 0,'0'-5'121'0,"-4"1"3"0,4 0-84 16,0 4-9-16,-3 0-7 0,3 0-7 16,-6 6-2-16,-2 4 0 0,4 6-2 15,-4 2-3-15,1 3-1 0,-3 5-2 16,3 2-1-16,1-1-2 0,2 1-1 15,4-2-1-15,0 0-1 0,6-2-2 0,-1-3-3 16,4-3-3-16,2-3-3 0,0-3-5 16,1-5-7-16,0-3-7 0,1-4-7 15,-1-6-9-15,0-4-74 0,1-6-9 16,0-3-74-16,1-5-149 0</inkml:trace>
  <inkml:trace contextRef="#ctx0" brushRef="#br2" timeOffset="-74912.04">22821 13193 478 0,'0'-4'105'16,"0"4"7"-16,0-5-76 0,-4 5-9 0,-1 0-3 16,-4 6-2-16,-6 4 1 0,-4 4-2 15,-3 4-6-15,-3 2-3 0,-4 4-2 16,-4 4-1-16,0 1-1 0,-6-1 0 16,1-2-2-16,2 3-1 0,-3-1-1 15,4-1-2-15,6-4-1 0,6-2-4 16,4-3-4-16,8-4-8 0,3-1-14 0,8-4-7 15,0-3-97-15,12-3-100 0,-2-3-239 16</inkml:trace>
  <inkml:trace contextRef="#ctx0" brushRef="#br2" timeOffset="-74340.04">23222 12848 455 0,'0'-15'98'16,"0"1"3"-16,3 4-77 0,-3 3-1 15,0 2-1-15,0 2 1 0,-6 3-1 16,-1 6 2-16,-2 6-3 0,-5 7-3 0,-3 9-4 16,-5 10-2-16,-2 6-2 0,-2 5 0 15,-2 4 0-15,-2-3-1 0,-2 2-1 16,0-7-1-16,2-3-2 0,3-2-1 15,4-2-1-15,3-4-1 0,7-1-1 16,2-4-1-16,6-3-1 0,5-5-1 16,0-3-2-16,0-5-3 0,5-3-5 15,-5-2-7-15,6-5-6 0,-6-3-8 0,6 0-76 16,-1-8-19-16,-3-6-81 0,3-3-168 16</inkml:trace>
  <inkml:trace contextRef="#ctx0" brushRef="#br2" timeOffset="-74085.44">22881 13196 494 0,'-9'-7'119'0,"2"0"6"0,-1-1-76 15,3 3-9-15,1 2-6 0,4 3-5 16,-5-5-6-16,5 5-6 0,0 0-6 16,0 0-4-16,6 0-2 0,6 3-3 0,5-3-2 15,6 7 1-15,3-3 1 0,5 0-2 16,-1 0-4-16,2-1-10 0,-5-3-15 16,2 4-108-16,-2-4-111 0,-4 0-278 15</inkml:trace>
  <inkml:trace contextRef="#ctx0" brushRef="#br2" timeOffset="-73140.11">23648 13237 338 0,'0'0'69'16,"0"-4"2"-16,0 4-57 0,0-5 0 0,-5 5 3 16,5-3 3-16,-4 3 3 0,0-4 2 15,4 4 3-15,-7 0-2 0,7 0-4 16,-6-5-2-16,6 5-2 0,-5 0-3 15,5 0-1-15,-5 0-2 0,0 0-2 16,5 0 0-16,-2 0 1 0,-4 0 0 16,6 0 1-16,-6 0 0 0,6 0 0 15,-7 0-1-15,3 0 0 0,-2-2-2 16,-1 2 0-16,-1-5-1 0,1 5 0 0,-1-4-2 16,-3 4-2-16,2 0-1 0,-3 0 0 15,-2 0-2-15,1 0 0 0,-1 7-1 16,2 2-1-16,-2 3 1 0,1 2 0 15,1 5 0-15,3 4 0 0,2 2 0 16,2 2 0-16,1 1 0 0,4 1 0 16,4 1 0-16,-4 0 0 0,6-5 0 0,-6-2 0 15,5-1-1-15,-5-4 1 0,-6-4 1 16,-1-2-1-16,-4-1 1 0,-1-4 3 16,-2-3 1-16,-2-4 2 0,-2 0 2 15,-1 0-1-15,5 0 1 0,-1-8-2 16,1 0-1-16,3 2-5 0,3-2-7 15,3-4-11-15,5 1-13 0,5-1-81 16,3-2-26-16,6-4-94 0,4 3-191 16</inkml:trace>
  <inkml:trace contextRef="#ctx0" brushRef="#br2" timeOffset="-72773.88">23987 12879 493 0,'7'-17'105'0,"-7"0"1"15,2 3-77-15,-2 3-5 0,6 3-2 0,-6 2 1 16,5 2-1-16,-5 4 1 0,0 0-1 16,-5 10-4-16,-2 6-7 0,-7 14-4 15,-10 6-1-15,-1 7 1 0,-8 7 1 16,-4 6 1-16,-1-3-1 0,-1-1-1 16,9-5-1-16,3-6 0 0,4-1-2 15,9-4 0-15,2-4-2 0,6-1-1 16,4-4-3-16,2-2-4 0,0-4-5 0,2-3-8 15,-2-5-16-15,6-1-105 0,-6-6-107 16,7-6-266-16</inkml:trace>
  <inkml:trace contextRef="#ctx0" brushRef="#br2" timeOffset="-72552.01">24106 13223 554 0,'-12'4'124'0,"0"3"1"0,-2 2-74 15,-5 1-31-15,-1 6-6 0,0 4 0 16,-2 0-1-16,0 2-1 0,1-1-1 16,1-1-4-16,4 2-4 0,3-2-6 15,2-1-6-15,4-4-8 0,7-1-14 0,7-3 9 16,2-7-114-16,6-4-103 0,0-11-252 15</inkml:trace>
  <inkml:trace contextRef="#ctx0" brushRef="#br2" timeOffset="-72342.99">24186 13124 634 0,'-12'-8'136'0,"2"4"0"0,-2 0-107 16,1 0-11-16,1 4-1 0,1-3-2 15,1 3-2-15,3 0-1 0,5-4-1 16,0 4-4-16,5 0-3 0,1 0-5 16,3 0-1-16,2-6-1 0,-2 4-2 15,3-4-2-15,-5 3-4 0,-1 3-7 16,-2-5-11-16,-4 5 83 0,0 0-199 0,3 6-121 16,-3 2-333-16</inkml:trace>
  <inkml:trace contextRef="#ctx0" brushRef="#br2" timeOffset="-71805.48">24477 13325 601 0,'0'-9'127'0,"-4"0"0"0,4-2-105 15,-6-2-10-15,6 0-2 0,0-2-2 16,-4-1-1-16,4 2 1 0,-6-2-1 15,0 6 0-15,0 1-2 0,-6 3-3 16,-1 6 0-16,-2 0 0 0,-4 6 0 16,-3 6-1-16,-2 2 0 0,2 4 0 0,2 3 0 15,0 2 0-15,3 2-1 0,3-1 1 16,7 0-1-16,1-3 1 0,6-2-1 16,0-2-1-16,7-1 1 0,-1-5-2 15,5-2 0-15,-2-5-1 0,3-4 0 16,3 0 0-16,3-9 1 0,1-2 0 15,4-6 0-15,7-4 0 0,-1-4-2 16,8-4-2-16,-1-4-3 0,7-5-4 16,-1-5-4-16,-2-2-3 0,4-7-1 0,-8-3 1 15,-2 3 2-15,-2 0 4 0,-7 4 5 16,-6 5 8-16,-5 11 9 0,-6 9 6 16,-3 7 3-16,-5 8 1 0,-5 8 0 15,-3 0 0-15,-6 15-3 0,-5 5-3 16,-6 13-3-16,-1 9-1 0,-3 7 0 15,-3 5 0-15,0 2-1 0,2 1 0 0,1-4-3 16,6-2-1-16,3-6 0 0,0-2-1 16,8-4-1-16,0-3 0 0,6-4-1 15,3-3 1-15,3-6 0 0,-5-5-1 16,5-3 1-16,0-5-1 0,-5 0 1 16,5-7-1-16,0-3-2 0,-3 0-4 15,3 0-7-15,0 0-13 0,0-11-13 16,3-2-100-16,8-3-105 0,2-7-254 15</inkml:trace>
  <inkml:trace contextRef="#ctx0" brushRef="#br2" timeOffset="-71425.01">24638 13448 474 0,'-7'5'114'0,"0"0"4"0,6-2-74 16,1-3-11-16,0 5-5 0,3-5-4 16,7 0-5-16,4 0-4 0,1 0-2 15,8-8-2-15,1-4-2 0,7 0-2 16,-4-3-2-16,7-2-1 0,-2-1 1 16,-5-1-1-16,-1 2 2 0,-2-1 1 15,-7-2 0-15,-5 1 2 0,-6 0 1 16,-6 2 0-16,-12 2-1 0,-1 3-1 0,-2 2-1 15,-6 6-2-15,-4 4-1 0,0 8-2 16,-3 3 0-16,2 5 0 0,4 6 0 16,-2 4 0-16,8 4 1 0,-1 0 1 15,9 0-1-15,3-1 1 0,11 1 1 16,5-7-2-16,5-2 1 0,11-6 0 16,5-2-1-16,8-8-1 0,11-5-8 0,-2-7-11 15,3-3-15-15,-1-5-119 0,-6-1-121 16,-4-7-304-16</inkml:trace>
  <inkml:trace contextRef="#ctx0" brushRef="#br2" timeOffset="-66025.88">14424 14827 390 0,'0'0'93'0,"0"0"6"16,0 3-61-16,0-3-2 0,0 0 3 15,-4 0 0-15,4 0-2 0,0 0-2 0,0 0-4 16,0 0-4-16,0 0-4 0,0 0-5 16,4 0-2-16,-4 0-3 0,0 0-3 15,0 0-1-15,6-3-1 0,-3 3 0 16,4-5-1-16,5-1 2 0,6-10-1 15,5-5 1-15,10-10-1 0,8-6 1 16,9-9-1-16,9-10 0 0,8-8 1 16,2 3 0-16,3-3 0 0,-2 3-1 15,-4 4-1-15,-3 2-1 0,-10 13-2 16,-5 6-1-16,-5 3-2 0,-2 8 0 0,-8 3-1 16,-3 4 1-16,-7 6-1 0,-3-1 1 15,-4 4-1-15,-6 2 1 0,-5 4 2 16,1 3 2-16,-6 0 3 0,0-4 1 15,0 4 1-15,-6 0 0 0,6 0 0 16,-5 0-2-16,2 0-2 0,-1-4-3 16,1 4-2-16,0 0 0 0,3 0 0 0,-7 0-1 15,7 0 0-15,-6 0 0 0,2 0 0 16,-3 0 0-16,-2 0 0 0,0 0 0 16,-2 7 0-16,-4-4 0 0,-3 4 0 15,1-7 0-15,-1 4 0 0,0 2 0 16,-3-3 0-16,2 1 1 0,-1 3-1 15,-1 1 0-15,-1 2 0 0,-1 3-1 16,-1-1 1-16,1 0 0 0,-2-2 0 16,1-1-1-16,-3-2 1 0,0 0 0 0,-1-2 0 15,6-1 1-15,-2 0-1 0,2-4 0 16,5 4 0-16,3-4 0 0,5 0 0 16,1 4 0-16,2-4 1 0,2 0-1 15,4 0 0-15,-3 0-1 0,3 0 1 16,0 0-1-16,3 0 0 0,2 0 0 15,8-4 0-15,1 0 0 0,9-5 0 0,2 0 1 16,5-1 0-16,6-5 0 0,3-1 0 16,-2 0 0-16,3 0 0 0,-2-1 0 15,-1 8 0-15,-1 1 0 0,-3 1 0 16,-2 4 0-16,2 3 0 0,-7 3 0 16,-3 2 0-16,0 0 0 0,-6-1-1 15,0 2 1-15,-4 0 0 0,0 1 0 16,-3 1 0-16,-3-1-1 0,-1 0 1 15,-2 3 0-15,-4 1 0 0,-7 4 0 0,0 4 0 16,-6 4 0-16,-5 5 1 0,-4 1-1 16,0 7 0-16,-2 2 1 0,0 0 0 15,3 1 0-15,4-5-1 0,3-2 1 16,2-3-1-16,5-4 1 0,3-6-1 16,4-4 0-16,0 0 0 0,0-4 0 15,0-3 0-15,0 0-5 0,4-3-7 16,-4-2-7-16,5-3-9 0,-5 0-7 0,0-3-11 15,0-4-2-15,0-5-114 0,4-1-110 16,-4-10-269-16</inkml:trace>
  <inkml:trace contextRef="#ctx0" brushRef="#br2" timeOffset="-64525.04">16862 14136 473 0,'0'-6'105'0,"3"-2"3"0,0-2-75 15,4 0-9-15,0-3-2 0,5-6-3 16,0-2 0-16,-3-1-1 0,4-3-2 16,-2 1-3-16,-3-1-3 0,-1 2-2 0,-5 5 0 15,-2 0 1-15,-3 7-1 0,-5 3 0 16,-4 8-1-16,-7 3 0 0,-2 12-2 15,-7 8-1-15,-1 7-1 0,-4 8-1 16,-7 10 0-16,1 4 0 0,5 4-1 16,-1 1 1-16,3 2 0 0,0 1-1 15,6 2 1-15,5-6 0 0,5-5 0 16,4-2 0-16,1-5-1 0,3-4 1 0,2-6-1 16,0-3-1-16,6-5 0 0,0-2 0 15,0-5 0-15,0-3-3 0,0-5-1 16,8-5-3-16,-3-6-5 0,2 0-7 15,-1-5-10-15,0-4-12 0,1-4-93 16,0-4-98-16,-1-2-238 0</inkml:trace>
  <inkml:trace contextRef="#ctx0" brushRef="#br2" timeOffset="-64268.93">16575 14246 448 0,'-16'0'99'0,"4"0"6"0,-1 6-71 0,3-2-2 15,2-1-3-15,3 2-2 0,1-3-2 16,4 4 1-16,4-2-5 0,6-1-5 16,1 1-4-16,6 0-2 0,4-4 1 15,0 4-2-15,4-4-2 0,-2 0-1 16,1 0-1-16,-1 0-3 0,-1 4-3 15,-6-4-3-15,2 5-6 0,-4-5-9 16,-2 3-14-16,-4 2-100 0,-1-5-102 16,-2 0-254-16</inkml:trace>
  <inkml:trace contextRef="#ctx0" brushRef="#br2" timeOffset="-63908.96">16849 14347 533 0,'-7'8'119'0,"-3"2"1"0,-1 3-81 15,0 6-20-15,4-1-9 0,-2 2-3 16,3-1-1-16,0-1 1 0,6-3-2 16,0 0 1-16,3-2-2 0,5-4-2 15,2 0 0-15,3-3 0 0,7-6-1 16,5-5-1-16,3-3 1 0,-2-7-1 15,7-3 1-15,-1-4-1 0,-1-4 0 16,-4-3-1-16,-4 0 1 0,-3-1 0 16,-7-3 0-16,-2 4 0 0,-8 2 0 0,-3 4 2 15,-8 5 1-15,-4 3 1 0,-4 6 1 16,-8 9 0-16,-2 0 0 0,-2 8 0 16,-5 5-1-16,-1 2-2 0,1 4-1 15,1 5-1-15,6 2-3 0,5 3-4 16,3-1-7-16,8 0-12 0,6 0 2 0,4-2-107 15,6-8-102-15,6-8-248 0</inkml:trace>
  <inkml:trace contextRef="#ctx0" brushRef="#br2" timeOffset="-63573.4">17284 14258 512 0,'0'0'109'0,"-7"0"2"15,1 0-89-15,-1 7-4 0,-5 0 0 16,-1 4-1-16,0 5 1 0,-2 3-1 16,1 3-1-16,-3 6-4 0,4 0-4 15,-1 3-3-15,2 1-2 0,3-4-2 16,1-1 0-16,2-6-1 0,2-4 1 16,4-3-1-16,0-7 1 0,4-7 0 0,3 0 0 15,1-8-1-15,6-7 1 0,-1-7 0 16,4-7 0-16,-1-6 0 0,3-1-1 15,0-1 0-15,-4 4 1 0,4-1-1 16,-2 7 2-16,-1 2-1 0,-2 6 2 16,3 3-1-16,-2 3 2 0,3 3-1 15,-2 2 1-15,4 3 0 0,-1 0-1 16,1 5-1-16,0 0 0 0,1 0-2 16,-3 0-6-16,2 0-11 0,-6 3 28 0,6-3-144 15,1 4-112-15,-2-4-292 0</inkml:trace>
  <inkml:trace contextRef="#ctx0" brushRef="#br2" timeOffset="-62526.05">18249 14065 396 0,'0'0'84'0,"0"0"5"16,0 0-64-16,0 0-3 0,0 0-1 15,0 0 3-15,0-4 0 0,0 4 3 16,0-8-2-16,0 5-6 0,0-1-1 0,0-1-2 15,0 1-2-15,-4-1 0 0,4 0-1 16,-7-1-1-16,1 0-2 0,-1-1-2 16,-1 1 0-16,-5 0-1 0,1 3-1 15,-3-1 0-15,1 4-1 0,-4 0-1 16,-1 0-1-16,3 0 0 0,-2 5-1 16,2 3 0-16,0 1-1 0,1 3-1 15,3 2 1-15,-1 2-1 0,5 5 0 16,1 2 0-16,2 2 1 0,5 5-2 0,-5 1 1 15,5 0 0-15,6 2-1 0,-1 3 0 16,0-3 0-16,1 3-1 0,-6 1 1 16,6-4 0-16,-6 3-1 0,0-5 1 15,-5-5 1-15,-2-2-1 0,-4-5 1 16,-3-5 0-16,-4-2 2 0,-3-6 0 16,0-2 1-16,-1-4 1 0,-1-5-1 0,2-6 0 15,1-3 1-15,2-9-2 0,3-2-2 16,3-4-2-16,3 0-5 0,2-4-6 15,3 2-12-15,4 5 17 0,0 5-124 16,8 5-104-16,2 1-262 0</inkml:trace>
  <inkml:trace contextRef="#ctx0" brushRef="#br2" timeOffset="-62203.98">18548 13986 427 0,'0'-4'99'15,"0"-1"5"-15,0 5-57 0,0 0-12 16,0 6-3-16,-8 6-2 0,-1 4-1 15,-8 7 0-15,-2 5-5 0,-6 7-6 16,-3 4-4-16,-6 2-3 0,-1-3-2 16,3 5-2-16,0-2-1 0,1 0-2 15,5-1-1-15,6-6 0 0,7-2-3 16,5-3-3-16,2-6-4 0,6-5-7 0,6-5-12 16,2-7-12-16,0-6-96 0,2 0-99 15,2-8-243-15</inkml:trace>
  <inkml:trace contextRef="#ctx0" brushRef="#br2" timeOffset="-61906.92">18785 14034 476 0,'0'-8'113'15,"0"1"4"-15,3 0-64 0,-3 0-20 16,0 2-3-16,-4-4-3 0,0 1-4 16,-2 0 0-16,-6 2-4 0,1 1-4 0,-7 0-4 15,-2 5-3-15,-6 0-2 0,-2 7-1 16,-4-1 0-16,-2-3-1 0,-3-3 0 16,-2 0 0-16,3 0-1 0,-2-6-1 15,1 2-1-15,2-2-1 0,6-1-4 16,3 1-5-16,5 3-9 0,4-1-13 15,7 4-10-15,2-4-99 0,8-1-106 16,0 5-247-16</inkml:trace>
  <inkml:trace contextRef="#ctx0" brushRef="#br2" timeOffset="-60627.05">18980 14053 459 0,'4'-7'101'16,"-4"-3"1"-16,6 3-75 0,-6 1-5 15,0 2-2-15,0 4-1 0,-3-4 0 16,-2 4 0-16,-1 3-1 0,-3 5-2 0,-4 5-5 16,-4 3-4-16,-3 6-2 0,-4 4-1 15,-3 4 0-15,-1 2-1 0,-4 0 0 16,2 1 0-16,1 2-1 0,1-1 1 15,2-2-1-15,3-3 1 0,6-2-1 16,1-3 0-16,7-8 0 0,3-3 0 16,6-6-1-16,0-7 0 0,6 0-1 0,5-12 1 15,5-5-1-15,3-5 1 0,6-4-1 16,2-5 0-16,6-6 0 0,1 0-1 16,1-1 1-16,1 0-1 0,-1 2 1 15,0-1 0-15,-5 4 0 0,-3 2 0 16,-2 5 0-16,-7 3 0 0,-2 9 0 15,-6 3 0-15,-3 11 1 0,-1 4 1 16,-6 11 1-16,0 4 0 0,-10 8 1 16,0 3 0-16,-4 4 0 0,-1 0-1 0,0 3 0 15,-1-4-2-15,7-4 0 0,-2-3 0 16,5-3 0-16,6-2 0 0,0-5 0 16,0-5-1-16,6-4 1 0,3-7 0 15,2 0 0-15,5-5-1 0,2-6 1 16,0-3 0-16,3-9-1 0,3 0 1 15,2-4-1-15,1-3 0 0,2-3 0 0,-1-2 0 16,2 4 0-16,-5 2 0 0,0 4-1 16,-3 3 1-16,-6 7 0 0,0 5-1 15,-6 5 0-15,-4 5 1 0,-6 10-1 16,-6 4 1-16,-1 6 1 0,-6 3 2 16,-6 6 1-16,-4 2 1 0,0 4 1 15,3-4 0-15,0 0 0 0,3 0-1 16,1-2-2-16,5-3-1 0,2-2-1 15,6-5-1-15,3-1-4 0,-4-4-3 0,4-3-6 16,6-5-7-16,2-6-11 0,1 0 55 16,1-4-160-16,6-7-108 0,1-4-284 15</inkml:trace>
  <inkml:trace contextRef="#ctx0" brushRef="#br2" timeOffset="-60093.01">19761 14003 533 0,'0'-9'117'0,"-3"-2"4"0,0 0-89 16,3 1-5-16,-8-1-4 0,2-1-2 0,0 0-2 15,0 3-1-15,-2 0-3 0,0 3-5 16,-5 6-2-16,-5 6-3 0,-1 9-1 16,-5 7-2-16,-6 7 0 0,-3 5-1 15,-7 9 0-15,4-2 1 0,-1 3-1 16,4-1 0-16,6-5 0 0,4 0 0 16,11-4-1-16,8-3 1 0,8-5-1 15,8-5-1-15,8-6 1 0,6-1-3 0,4-7 0 16,1-3-1-16,1-4 1 0,-3 4-1 15,-5-1 0-15,-5 4 1 0,-6 5 1 16,-3 3 1-16,-10 7 1 0,0 0-1 16,-5 4 1-16,-6 1 0 0,-1 0 0 15,-2-1 0-15,-2-2 0 0,-4 0 0 16,3-3 1-16,-3-3 1 0,1 1 0 16,-1-2 1-16,0 0 1 0,3-5 0 0,0-1 2 15,2-2 2-15,1-1 1 0,2-8 3 16,2 0 2-16,-1 0 0 0,2-11-1 15,1-1-2-15,-2-3-1 0,4-2-4 16,2-3-4-16,4-1-6 0,-3 2-4 16,3-4-7-16,0 2-4 0,7-2-6 15,4 0-7-15,2-2-8 0,3-2-6 16,7 1 33-16,1-2-124 0,5 0-98 0,1-1-249 16</inkml:trace>
  <inkml:trace contextRef="#ctx0" brushRef="#br2" timeOffset="-59798.84">19813 13916 516 0,'0'-4'117'16,"-3"-1"5"-16,3 5-84 0,-3-5-6 16,3 5-4-16,-6-4-5 0,0 4-2 0,2 0-1 15,-1 4-3-15,-2 3-3 0,-2 5-2 16,0 2-2-16,0 4-1 0,-2 3-2 16,1 1 0-16,0-2-2 0,0 3-5 15,1-4-8-15,2 0-7 0,-1 1-10 16,-1-2-16-16,3-3-102 0,6-1-110 15,0-3-260-15</inkml:trace>
  <inkml:trace contextRef="#ctx0" brushRef="#br2" timeOffset="-59224.97">20151 13924 475 0,'-7'0'116'0,"7"0"2"16,-5 3-55-16,5-3-29 0,-3 5-8 16,3-5-6-16,-4 4-4 0,4 0-2 15,0 0-2-15,0-4-4 0,0 3-2 16,0-3-3-16,0 4 0 0,0-4 0 16,0 0 0-16,4 0 0 0,-4 0 0 15,2-4-1-15,-2 0 0 0,0-2 1 16,6 2-1-16,-6-4 2 0,3 1 1 0,-3 0 1 15,0-1 1-15,4-2 2 0,-4 2 1 16,5-2 0-16,-5 0 0 0,0 0 0 16,0 2-1-16,0 1 0 0,-7 1-1 15,-1 6-2-15,-5 12-1 0,-5 6-1 16,-9 5-1-16,-8 11-1 0,-4 4 0 16,-5 5 0-16,-1 2 1 0,4-3 0 15,1 0 0-15,7-2 1 0,8-5 0 16,10-2-1-16,7-3 0 0,8-2-1 15,5 1-1-15,12-3 0 0,7-6-1 0,6-1 1 16,6-6-1-16,4-5 0 0,2-5-5 16,-2-3-6-16,-3-8-8 0,0-2-6 15,-5-3-8-15,-4-1-13 0,-3-4-75 16,1-5-29-16,-3-1-90 0,2-2-194 16</inkml:trace>
  <inkml:trace contextRef="#ctx0" brushRef="#br2" timeOffset="-58127.52">20123 13930 377 0,'0'-6'96'0,"3"0"4"15,-3 0-48-15,6 1-12 0,-6 0-5 16,0 1-3-16,0 4-5 0,0-7-3 16,0 7-3-16,0-2-4 0,0 2-4 15,0 0-4-15,-6 0-2 0,4 0-2 16,-4 5 0-16,4 3-1 0,-7 2 0 15,5 2-1-15,-4 4 1 0,0 2-2 0,0-1 0 16,1 2 0-16,0-1-1 0,0-1 0 16,3-3 0-16,1 0-1 0,3-5 0 15,0-1 1-15,0-1-1 0,7-4 0 16,1-3 0-16,3 0 1 0,1-3-1 16,0-5 0-16,1-1 0 0,3-3-1 15,-3-4 0-15,2-2 0 0,-4 2-1 16,-2-3 1-16,0 2 0 0,-5 4 0 0,1 3 0 15,-5 1 1-15,0 3 1 0,-7 6-1 16,-2 0 1-16,0 0-1 0,-1 11 1 16,-2-2 0-16,1 4 0 0,1 1 1 15,-1 1 0-15,4-2-1 0,0-1 1 16,3-1 0-16,4-4-1 0,0-1 0 16,0-6 0-16,8 0 0 0,3 0 0 15,3-7 0-15,-2-3 0 0,2-3-1 16,-1-1 1-16,-1-1 0 0,-4 1 0 0,-1 0-1 15,-7 2 0-15,0 0 0 0,-7 3-3 16,-1 2-5-16,-3 3-11 0,0 4 67 16,-5 6-177-16,7-2-113 0,-3 3-306 15</inkml:trace>
  <inkml:trace contextRef="#ctx0" brushRef="#br2" timeOffset="-57569.51">20163 14052 358 0,'0'0'87'0,"0"-5"4"0,0 5-51 16,0-7-10-16,0 4-5 0,0-2-4 15,0 0-4-15,0 0-2 0,0-1-4 16,0 1-1-16,0-3-2 0,4 2-1 15,-4 2 2-15,0 0 0 0,0-2 1 16,0 6 2-16,0-4 0 0,-4 4 1 16,4 0-1-16,-4 0-1 0,4 0-1 15,-3 4-1-15,-2-4-3 0,1 7 0 16,1-2-2-16,-3 2-1 0,0 2-1 0,-1-1 0 16,0 2 0-16,3 0-1 0,0-3 0 15,-1-1 0-15,3 0-1 0,2-3 0 16,0 1 0-16,0-4-1 0,4 0 0 15,12-8-2-15,-7 0 1 16,0-2 0-16,1-2 0 0,2-3 1 16,-4 2 0-16,-1-2 1 0,0 0 0 0,-3 2 2 15,-4 0 0-15,0 0 1 0,0 2 0 16,-7 1 0-16,1 4 1 0,-3 2-2 16,0 4-4-16,0 4-14 0,-2 4-74 15,1 0-34-15,0 0-89 0,3 0-203 16</inkml:trace>
  <inkml:trace contextRef="#ctx0" brushRef="#br2" timeOffset="-56992.97">20143 14100 335 0,'0'0'72'0,"0"0"2"16,0 0-54-16,0-3-5 0,0 3 3 0,2 0 2 15,-2-6 2-15,5 6 3 0,-5-4-1 16,7 4-2-16,-5-7-3 0,4 0-3 16,0 2-2-16,1-4-3 0,2-1-2 15,-4 0-1-15,3-1-2 0,-4-1-1 16,2 2-1-16,-3-2 0 0,-3 2-2 16,5-2 0-16,-5 4 0 0,0-4 0 15,0 4 2-15,0-1 1 0,0 1 2 0,0-1 2 16,0 2 1-16,-5-1-1 0,5 1 1 15,-4 0-2-15,4 1-2 16,-5-2-2-16,1 3-4 0,1 0-7 0,-3 1-7 16,0 4-14-16,-1-3-90 0,0 3-94 15,3-5-232-15</inkml:trace>
  <inkml:trace contextRef="#ctx0" brushRef="#br2" timeOffset="-56528.88">20189 14011 262 0,'0'0'77'0,"0"0"6"0,-4 0-13 15,4-5-23-15,0 5-8 0,0-4-5 16,0-1-5-16,0 1-3 0,4 0-4 16,-4-2-4-16,2-2-5 0,-2 2-2 0,6-1-3 15,-6 0-1-15,0-1-1 0,0 1 0 16,0 1-1-16,0-1 0 0,-6 2 0 16,2-2 1-16,-1 3 1 0,0-3 0 15,-1 2 0-15,0 0-1 0,-1 2 0 16,0 3-1-16,0-5-2 0,0 5-6 15,1 0-10-15,0 0 0 0,-1 5-105 16,1-5-96-16,4 6-245 0</inkml:trace>
  <inkml:trace contextRef="#ctx0" brushRef="#br2" timeOffset="-55790.96">20157 14097 352 0,'0'0'83'16,"0"0"2"-16,0 0-51 0,0 0-10 16,-6 0-4-16,6 0-1 0,-2 0-3 15,2 0 0-15,-4 6-3 0,4-2-3 16,-7-1-2-16,7 2-1 0,-4-1-3 0,4-4 0 15,-3 4-2-15,3-4 0 0,0 5-1 16,0-5 0-16,0 0-1 0,0 0 0 16,6 0 0-16,-4 0-1 0,3 0 0 15,-5 0 0-15,6 0 0 0,-6 0-1 16,0 0 2-16,0 0-1 0,0 0 1 16,-5 0 1-16,3 0 0 0,-3 5 2 0,-1-5-1 15,2 0 1-15,1 3 0 0,-4-3 1 16,7 0-1-16,-4 0 0 0,4 0 0 15,0 0-1-15,0-5 0 0,0 5 0 16,0-4 0-16,0 4-1 0,0-6 1 16,0 6 1-16,0 0 0 0,0 0 1 15,0 0 0-15,-4 0 0 0,4 0 1 16,-5 0 0-16,5 0 0 0,-2 0-1 16,2 0 0-16,0 0 0 0,2 0-2 0,4-5 0 15,0-1-2-15,2-2-3 0,3-3-4 16,-2-2-7-16,5-3-16 0,-1-2-82 15,2-4-87-15,-2-1-216 0</inkml:trace>
  <inkml:trace contextRef="#ctx0" brushRef="#br2" timeOffset="-41279.03">20574 14087 332 0,'0'-4'81'0,"-6"4"7"15,6-6-50-15,-6 1 1 0,3 2-2 0,-1-4-2 16,-3 4 3-16,1-4-1 0,0 2-4 15,-1 1-3-15,4 0-4 0,-4 1-3 16,3-1-4-16,1 4-3 0,3 0-5 16,0-4-3-16,0 4-1 0,9 0-3 15,3-6 0-15,5 2-2 0,5-2-1 16,3-1 2-16,5-3-1 0,1-2 1 16,-1 1-1-16,0 0 0 0,-2 2 0 0,-3 2 0 15,-6 2-2-15,-3 5 0 0,-6-4-3 16,-7 4-3-16,-3 5-6 0,-6-5-13 15,-3 6-13-15,-4 0-94 0,-4 0-101 16,2 1-243-16</inkml:trace>
  <inkml:trace contextRef="#ctx0" brushRef="#br2" timeOffset="-41033.93">20377 14266 497 0,'-3'0'111'15,"3"0"7"-15,3 0-79 0,3-7-5 0,7 4-4 16,3-4-1-16,4 3 1 0,3-2-2 16,3 1-6-16,2 0-5 0,2 1-5 15,-3 1-3-15,0 3-3 0,-1-7-2 16,-5 4-5-16,4-1-8 0,-4-1-11 15,-3-1-15-15,-1 0-107 0,2 0-111 16,-6 2-273-16</inkml:trace>
  <inkml:trace contextRef="#ctx0" brushRef="#br2" timeOffset="-39795.92">20528 14060 263 0,'0'-3'65'0,"-7"3"6"0,1-5-40 16,3 0-3-16,-3 5 1 0,1-3 2 16,-1 3 1-16,-1 0-2 0,0 0-4 0,0 0 0 15,1 0-1-15,1 0-2 0,-3 3-3 16,8-3-3-16,0 0-3 0,0 0-4 16,13 0-3-16,-5-3-2 0,4-1-2 15,6-2-1-15,-3 0-2 0,5-3-6 16,0 1-11-16,-1-1-91 0,1-2-91 15,-1 2-229-15</inkml:trace>
  <inkml:trace contextRef="#ctx0" brushRef="#br2" timeOffset="-39244.96">21043 13755 362 0,'6'-5'97'0,"-4"-1"6"0,3 1-48 16,-5 1-4-16,5 1-3 0,-5 3-8 0,0 0-5 15,0 0-5-15,0 9-3 0,-5 0-4 16,-2 5-4-16,-4 5-3 0,-2 7-3 16,-2 5-1-16,0 1-3 0,-3 3-2 15,5 3-2-15,0-3-2 0,7-3-1 16,6-4 0-16,0-3-1 0,6-7 0 16,2-2 0-16,5-6 0 0,4-3 0 15,-1-3 0-15,7-4 0 0,0-6-1 16,1-4 0-16,-1-5-1 0,3-4-2 0,-2-4-1 15,-5-5-1-15,-2-1-1 0,0-3-2 16,-4-1 2-16,-4 2 0 0,-3 5 0 16,2 4 3-16,-8 3 0 0,5 7 1 15,-5 6 2-15,-5 9 1 0,-3 8 2 16,1 7 3-16,-5 7 1 0,-2 7 2 16,-1 5 2-16,-4 5 1 0,1-3 0 0,1 2-2 15,1-7-2-15,2-2-2 0,5-3-1 16,0-6-2-16,9-2-2 0,-4-2 0 15,4-2-2-15,0-5-4 0,3-1-4 16,-3-1-6-16,5-3-10 0,-5-3-10 16,5-4-6-16,-5 0-102 0,8-4-101 15,0-3-246-15</inkml:trace>
  <inkml:trace contextRef="#ctx0" brushRef="#br2" timeOffset="-38895.94">21459 13982 575 0,'-12'12'126'0,"-7"2"4"0,-1 5-94 15,1 1-9-15,-1 4-3 0,0-4-3 16,4 1-2-16,-1 0-2 0,8-3-4 0,2-1-4 16,3-2-4-16,4-2-3 0,4 2-1 15,3-2 0-15,6-3 0 0,3-4 0 16,7-2 0-16,0-4 0 0,8-4 0 15,3-4 0-15,-1-6-1 0,-1-5-1 16,-1-3-2-16,-2-7-3 0,-8-8-3 16,-2-3 0-16,-7-5-1 0,-4-4 1 15,-6 2 1-15,-4 4 2 0,-5 8 3 16,-4 7 4-16,-2 12 0 0,-3 5 1 0,-5 11 2 16,-6 13 0-16,-3 7-1 0,-3 5 0 15,1 10 0-15,2 2-1 0,0 5-1 16,7 3-4-16,6-6-6 0,4-1-10 15,10-4-14-15,3-6-106 0,8-4-111 16,4-3-269-16</inkml:trace>
  <inkml:trace contextRef="#ctx0" brushRef="#br2" timeOffset="-37494.96">22284 13684 427 0,'0'-4'98'0,"-3"-1"3"0,-2 1-67 16,-1-1-10-16,1 5-5 0,-1 0-3 16,-3 0-3-16,-1 0 0 0,-2 9-2 0,-2 0-1 15,-1 5 1-15,-4 4 0 0,-7 10 1 16,3 5 1-16,-8 6 0 0,-2 9-2 16,0 2-1-16,-1-2-2 0,3 1-2 15,6-3-2-15,5-6-3 0,9-4 0 16,4-8 0-16,7-4 0 0,10-1-1 15,4-6 1-15,6-2-1 0,5-3 1 0,3-3-2 16,0-4-1-16,-1 0-4 0,1-5-4 16,-7 0-7-16,-3-6-8 0,-7-3-99 15,1-1-98-15,0-2-242 0</inkml:trace>
  <inkml:trace contextRef="#ctx0" brushRef="#br2" timeOffset="-37191.7">22263 13864 472 0,'0'0'113'15,"0"0"6"-15,0-5-77 0,0 5-7 16,0-5-2-16,-6 2-4 0,0 3-2 0,-4-7-6 15,-3 7-5-15,-3 0-2 0,-3 0-2 16,-5 0-2-16,-4 7-1 0,0-4-2 16,-4 2-2-16,0-5-1 0,0 6-2 15,2-6-1-15,0 4-2 0,3-4-3 16,1 0-3-16,7 0-5 0,3 0-4 16,4 0-8-16,5 0-6 0,7 0-8 15,0 0-1-15,12 0-92 0,-3-4-92 16,5 0-223-16</inkml:trace>
  <inkml:trace contextRef="#ctx0" brushRef="#br2" timeOffset="-36966.97">22261 13896 461 0,'0'0'104'0,"-7"0"5"0,-1 0-73 15,-3 0-6-15,0 3-4 0,-5 1-2 16,-1 1-3-16,-3 1 0 0,-1 1-5 15,-4 0-3-15,-4 4-4 0,-4-2-1 16,-3 4-1-16,-4-2-1 0,-1 0-1 16,-2-4-1-16,2-1-2 0,8 0 0 15,3-6-2-15,5 0-3 0,9 0-8 16,3-5-10-16,4 5 23 0,4-6-132 16,5-2-105-16,0-3-271 0</inkml:trace>
  <inkml:trace contextRef="#ctx0" brushRef="#br2" timeOffset="-36395.97">22618 13772 408 0,'0'-6'93'15,"3"4"2"-15,-3 2-56 0,-8 0-13 16,1 9-2-16,-5 7 0 0,-4 4 2 16,-1 7 1-16,-7 9 0 0,-2 6-3 15,-4 5-4-15,-4 3-3 0,0-1-4 0,-3 1-3 16,0-1-2-16,0-5-2 0,4 0-2 16,1-2-2-16,5-4 0 0,6-1-1 15,1-5 0-15,9-7-1 0,1-1 0 16,6-7-2-16,4-4-5 0,0-3-5 15,0-5-7-15,0-5-11 0,6 0-98 16,-2-11-100-16,9-4-243 0</inkml:trace>
  <inkml:trace contextRef="#ctx0" brushRef="#br2" timeOffset="-35695.49">22689 13871 438 0,'-5'0'94'15,"5"4"6"-15,-4 1-73 0,4 4-5 16,-8 5 1-16,2 7 2 0,0 6 1 16,-4 4-1-16,-3 3-4 0,0 2-5 15,-5 1-3-15,-4-1-4 0,1-4-3 16,-2-4-2-16,-3 1 0 0,3-6 1 0,1-1 1 15,2-2-1-15,6-2 0 0,0-1 1 16,6-5-2-16,4-4-1 0,0-1 0 16,4-2-1-16,0-5 1 0,4-5-1 15,2-2 1-15,0-5-1 0,4-5 1 16,4-6-1-16,0-4 0 0,4-6-1 16,2-3 0-16,-2-4-1 0,2-4 0 15,-1 0 0-15,-2 1 0 0,0 2 0 16,-4 3 0-16,-1 6 0 0,-2 8 0 15,-2 8 0-15,0 5 1 0,-3 7-1 0,-2 8 0 16,3 8 1-16,-6 8-1 0,0 7 2 16,0 6-1-16,0 5 0 0,0 2 1 15,-9 1 0-15,2-2-1 0,1-3 0 16,-2-3 0-16,-1-4 1 0,1-3-1 16,3-6 1-16,1-2-1 0,1-4 0 0,3-2 0 15,-4-4 0-15,4-4 1 0,0-4-1 16,7 5 1-16,0-10 0 0,3-5-1 15,6-3 1-15,0-6 0 0,7-6 0 16,0-3-2-16,-1-9 1 0,2-6-1 16,-1-2 1-16,-1 1-1 0,1 0 0 15,-4 4 0-15,1 4 0 0,-3 7 0 16,-1 9 0-16,-3 8 0 0,1 6 0 16,-5 6 0-16,-3 7 0 0,-2 5 1 0,-4 8 1 15,0 7 1-15,-6 4 0 0,-4 3 1 16,0 2 1-16,-3 2 0 0,0-2 1 15,-1-2-1-15,1-6 0 0,1 1 0 16,4-1-2-16,-1-5 0 0,2-2-1 16,1-3-1-16,1 1 0 0,1-3 0 15,1-3 0-15,3-2-1 0,-5-3 1 0,5-2-1 16,0-1 0-16,0-5-4 0,0 0-5 16,5-6-7-16,2-6-11 0,1-2-10 15,-1-7-107-15,5-1-109 0,-1-2-263 16</inkml:trace>
  <inkml:trace contextRef="#ctx0" brushRef="#br2" timeOffset="-35097.07">23215 13819 433 0,'2'-7'106'0,"-2"2"5"15,5 0-65-15,-5 5-8 0,0-5-6 0,0 5-5 16,5 0-5-16,-5 0-3 0,0 11-2 16,-5 2 0-16,0 6 0 0,-2 5 0 15,0 6 1-15,-8 6 1 0,-1 3-1 16,-1 0-3-16,-3-3-4 0,4 0-3 15,-1-6-2-15,4-1-2 0,0-7-3 16,7-5 0-16,0 0-1 0,6-4 0 16,0-3-1-16,6-1 1 0,1-4 0 0,5-5 1 15,-2 0-1-15,5-8 1 0,1-2 0 16,4-7 0-16,2-3 0 0,-3-5-1 16,2-6 1-16,-2-4-1 0,2-4 0 15,-2 0-1-15,-2-3 0 0,0 6-1 16,-2 2 0-16,0 6 0 0,-2 7 0 15,0 7 0-15,-3 3 0 0,-1 8 0 0,-3 3 0 16,1 11 1-16,-7 3 0 0,0 6 1 16,-5 5-1-16,-2 5 0 0,-1 4 1 15,-3-2 0-15,-3-1 0 0,4 0 1 16,0-5-1-16,-1-2 0 0,2-2 1 16,3-5-1-16,-1 0 0 0,7-4 0 15,0-2 1-15,0-2 0 0,7-4 1 16,-1-5 2-16,6 0 2 0,6-7-1 15,4-5 1-15,4-6 0 0,6-5-1 16,4-8-1-16,0-8-2 0,0-6-1 0,-4-5 0 16,-4 3-4-16,-3-1-3 0,-8 5-5 15,-5 6-5-15,-1 10-7 0,-7 7-16 16,-4 9-108-16,-5 7-110 0,-8 4-273 16</inkml:trace>
  <inkml:trace contextRef="#ctx0" brushRef="#br2" timeOffset="-33478.12">23688 14221 427 0,'0'0'97'0,"0"-5"3"15,0 3-68-15,6-4-8 0,4-4-2 0,0-1 0 16,8-4-1-16,1-6-1 0,7-3-1 16,8-4-2-16,5-9-3 0,2-3-3 15,4-5-2-15,1-2-3 0,-1-2-1 16,-3-1-2-16,-9 5 0 0,-6 4 0 16,-8 5-1-16,-3 7 1 0,-8 1-1 15,-5 4 0-15,-3 5 0 0,0 1 0 16,-6 4 0-16,-1 2 0 0,0 5-1 0,-2 7 1 15,-2 3 0-15,-5 7-1 0,-3 9 1 16,-7 5 0-16,-3 7 0 0,-6 6 1 16,-1 8 0-16,-3 5 0 0,1 6 0 15,5 2 0-15,4-1-1 0,1-2 0 16,11-1-1-16,-1-11 0 0,5-6 0 16,4-8-1-16,2-8 1 0,2-3 0 15,1-7 0-15,4-2 0 0,-3-2 1 16,3-3-1-16,0-4 0 0,0 4 0 0,0-4-1 15,0-4 1-15,6 0-1 0,-2-4 1 16,6-4-1-16,3-2 0 0,1-1 0 16,6-3-1-16,-1 0 1 0,2 1-1 15,-1 2 1-15,-2 4 0 0,-3 3 1 16,-4 1-1-16,-4 2 1 0,0 5 0 16,-7 0-1-16,0 0 0 0,0 0 0 0,2 5 0 15,-2-5 1-15,0 7-1 0,5-4 0 16,0 1 0-16,-1-4 0 0,1 5 0 15,7-5-1-15,0 0 1 0,3 0-1 16,-2 0 1-16,0-5 1 0,-2 5 0 16,-2-6 1-16,-3 6-1 0,-3 0 2 15,-3 5 0-15,0 0 0 0,0 0 1 16,-3 4 0-16,-2 0 0 0,3 2 0 16,-3-1 1-16,2 0-1 0,3-2 0 0,-4 0 0 15,4-2 0-15,0 0 0 0,0-6 0 16,0 6-1-16,0-6 0 0,4 3-1 15,-1-3 1-15,3 0-1 0,0 0 0 16,5 0 0-16,4-7 0 0,5 1 0 16,0-5-7-16,6-4-6 0,0-3-12 15,0-1 23-15,-4-4-142 0,-4-3-118 16,-3 0-296-16</inkml:trace>
  <inkml:trace contextRef="#ctx0" brushRef="#br2" timeOffset="-32778.22">24244 14230 414 0,'0'0'104'16,"-5"5"4"-16,0-5-49 0,5 0-25 15,-2 4-7-15,2-4-5 0,0 0-6 16,0 0-3-16,0 0-1 0,6 0-3 15,0-4-1-15,3-1-1 0,3-1 1 16,2-3-1-16,5 0 0 0,-2-2-1 16,2-1-1-16,4-3 1 0,-2 0-1 0,-6-1 3 15,2 2 0-15,-7 0 3 0,-1 1 1 16,-6 3-1-16,-9 2 1 0,-2 4-1 16,-4 4-2-16,-7 0-2 0,-1 7-3 15,-1 1-1-15,-1 5-2 0,-1 1 0 16,4 3 0-16,2 2 0 0,0 1-1 15,8-1 1-15,3 1-1 0,6-2-1 0,0-2 1 16,5-3-1-16,5-3 0 0,8-1 1 16,3-6-1-16,6-3 1 0,6-9 0 15,7-1 1-15,5-5-1 0,1-2 1 16,1-4 0-16,0-4-1 0,-2-3 1 16,-4-5-1-16,-8-3 1 0,-3-7-1 15,-6 0 1-15,-5-4 0 0,-5 5-1 16,-2 2 1-16,-6 8-1 0,-2 4 0 15,-4 8 0-15,0 7 1 0,0 7-2 0,-9 6 1 16,1 0 1-16,-5 17-1 0,-1 4 0 16,-5 9 1-16,-1 8 0 0,-6 6 0 15,0 5 2-15,-1-1 0 0,0 2 1 16,5-7 2-16,-2-1 2 0,3-5 1 16,2-4 0-16,10-5 1 0,5-2-1 15,4-5-2-15,11-4-1 0,4-4-2 16,3-5-1-16,3-8-2 0,4 0-7 0,-3-4-12 15,9-6-11-15,-3-7 71 0,-2-3-195 16,2-1-130-16,-2-1-338 0</inkml:trace>
  <inkml:trace contextRef="#ctx0" brushRef="#br2" timeOffset="-28147.82">18643 13380 95 0,'0'0'22'16,"0"-3"12"-16,5 3-3 0,-5-5 9 15,0 5 10-15,0 0 7 0,0-4 5 0,0 4 3 16,0 0-11-16,0-4-12 0,0 1-11 16,0 3-11-16,4-8-8 0,-4 3-4 15,0 0-3-15,3 1-2 0,-3-2 0 16,5 0 0-16,-5 1 2 0,3-1 2 16,1 6 4-16,-4-7 3 0,5 7 2 15,-5-5 3-15,2 5 1 0,-2 0 0 16,0 0-2-16,0 0-4 0,0 0-4 15,0 0-3-15,0 0-2 0,0 0-2 16,-5 5-2-16,1 0-1 0,-4 3 1 0,0 4 0 16,0 6 0-16,3-2-1 0,-3 2 1 15,2 2-1-15,1-1 1 0,0 0-1 16,1-4 0-16,4 1 0 0,-4-4 0 16,4-2 0-16,0-4 0 0,0 0 1 15,0-6-1-15,0 0 1 0,0 0 0 16,0-6 0-16,0 0 0 0,0-2 0 0,0-6 0 15,0 0 0-15,0-2-1 0,4 1 0 16,-4-1 0-16,7 0 1 0,-3 1-1 16,-1 0 0-16,1 1 0 0,0 4 0 15,-4-1 0-15,3 5 0 0,-3 0-1 16,3 6 1-16,-3 0 0 0,4 0-1 16,-4 6 1-16,6 1-1 0,-6 3 1 15,3 1 0-15,-3 2 1 0,0 0 1 16,0 0 0-16,0-1 2 0,-2-2 0 0,2-1 0 15,-6-1 1-15,6-4 0 0,-5 0 0 16,5-4 0-16,0 0-1 0,0 0 0 16,4-6-1-16,2-2-1 0,0-5 0 15,2-4-1-15,1 0 0 0,1-2-1 16,-3 1 1-16,0 2-1 0,-4 1 0 16,1 5 1-16,-4 2-1 0,0 5 0 0,0 3 0 15,-4 0-1-15,1 0 1 0,-3 5-1 16,-1 4 0-16,-4 5 1 0,-1 3 0 15,1 4 0-15,-2 3-5 0,0 6-10 16,0 0-110-16,3 4-103 0,1-9-270 16</inkml:trace>
  <inkml:trace contextRef="#ctx0" brushRef="#br2" timeOffset="-26678.97">19747 13327 256 0,'0'0'74'0,"0"-5"5"16,-3 5-11-16,0-3-25 0,-1 3-4 0,1-5-3 15,-3 5-3-15,2-5-2 0,0 5-4 16,-2-4-5-16,3 4-6 0,3 0-4 15,-6 0-4-15,6 0-2 0,-7 0 0 16,4-3 0-16,-2 3 1 0,0 0 1 16,1 0 1-16,-1 0 0 0,1 0 0 15,0 0-1-15,-2 0-1 0,-2 0-1 16,1 6-1-16,-2-3-2 0,-1 4-1 0,1 0-1 16,-1 4 0-16,-1 1 0 0,-1 4-1 15,1-2 0-15,-2 4 1 16,3 0 0-16,1 0 0 0,1-2 0 0,1 2 0 15,2 0 0-15,5 0 1 0,-3 0-2 16,3-2 1-16,0-2 0 0,0 0-1 16,6-1 1-16,-3-1-1 0,4-4 0 15,-1 2 1-15,0-3 0 0,-2-1 0 16,5 1 1-16,0-3-1 0,-1-4 2 0,3 0 0 16,3 0 0-16,-1-4 0 0,3-5 1 15,0-4 0-15,1-2 0 0,-1-5-1 16,-1-3 0-16,0-1-1 0,-1-2 0 15,-4 1-1-15,-4-2 1 0,0 1 0 16,-6 1 0-16,0 2 2 0,-6 4 3 16,-1 3 3-16,-3 2 2 0,-1 4 0 15,-1 5 0-15,-1 5-1 0,1 0-2 16,1 0-3-16,-2 0-3 0,0 8-1 16,1 4-1-16,-1 1-1 0,1 5 1 0,-1 1-1 15,2 4-8-15,5-1-12 0,6 1-14 16,0-4-107-16,4-6-112 0,6-6-277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1-18T16:10:31.77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9-11-18T16:10:35.191"/>
    </inkml:context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20610 18802 0,'0'0'0</inkml:trace>
  <inkml:trace contextRef="#ctx1" brushRef="#br0">14889 8104 246 0,'0'0'61'0,"0"0"4"0,0 0-34 16,0 0-6-16,0 0 2 0,0 4 1 15,0-4 0-15,3 0-2 0,-3 0-1 16,0 0-2-16,0 0-3 0,0 0-1 0,0 0-2 16,4 4-1-16,-4-4-2 0,0 0-1 15,5 0-1-15,-5 0-1 0,6 0-1 16,-4 0-1-16,3 0-1 0,-1 0-1 16,1 0 0-16,0 0-1 0,0 0 1 15,-1 0-2-15,1 0 1 0,2 0-1 0,-2 0 0 16,1 0 0-16,1 0 0 0,0 4 0 15,0-4-1-15,0 0 0 0,0 0 0 16,1 0 0-16,2 0 0 0,-4-4 0 16,2 4 0-16,-1 0 0 0,1-4-1 15,0 4 0-15,-1 0 0 0,2-4-1 16,-1 4 0-16,1 0-1 0,-3-3 0 16,3 3 0-16,0-4 0 0,-2 4 0 15,1 0 0-15,1-4-1 0,2 4 1 0,2-4-1 16,-2 4 1-16,2-4 0 15,-1 4-1-15,2 0 0 0,-2 0 1 0,-2 0-1 16,2 0 1-16,-3 0-1 0,3 0 0 16,2 4 0-16,-4-4 1 0,4 0-1 15,0-4 0-15,1 4 1 0,-2 0-1 16,1 0 0-16,-1 0 1 0,1-3-1 0,-4 3 0 16,2 0 1-16,1 0-1 15,0 0 0-15,-2 0 1 0,5 0-1 0,-4 0 0 16,0 0 0-16,0 0 1 0,0 0-1 15,-1 0 0-15,-1 0 1 0,0 0 0 16,1 0-1-16,-1 0 1 0,2 0 0 16,-1 0 0-16,1-5 0 0,-1 5 0 15,-1 0 0-15,0-3-1 0,0 3 0 16,2-3 1-16,-1 3-1 0,1 0 0 16,-1-4 0-16,2 4 0 0,0 0 0 15,-2 0 1-15,2 0-1 0,-3 0 0 0,2 0 1 16,-2 5-1-16,0-5 0 0,-1 0 1 15,-1 0-1-15,-1 0 1 0,-1 0-1 16,-2 0 0-16,-4 0 0 0,7 0 1 16,-7 0-1-16,0 0 1 0,0 0-1 15,0 0 1-15,0 0 0 0,0 0-1 0,0 0 1 16,0 0 0-16,0 0 0 0,0 0 0 16,0 0 0-16,0 0 0 0,0 0 0 15,0 0 0-15,0 0 0 0,0 0 0 16,0-3 0-16,-7 3 0 0,7 0 0 15,-4 0-1-15,4 0 1 0,-4 0-1 16,4 0 0-16,-6 0 0 0,6 0 1 16,-6 0-1-16,6 0 0 0,-7 0 1 15,7 0-1-15,-4 0 0 0,4 0 1 16,-6 0-1-16,6 0 0 0,-6-5 0 16,6 5 0-16,-7-3 0 0,3 3 0 0,-2-7 0 15,0 7 1-15,2-5-1 0,-2 1 0 16,0 1 1-16,1 3-1 0,-1 0 1 15,2 0-1-15,-2-6 1 0,0 6-1 16,-1-4 1-16,-1 4-1 0,0-3 1 16,1 3-1-16,0-4 1 0,0 4-1 15,1-4 1-15,0 4-1 0,1-3 1 0,0 3-1 16,0 0 1-16,-1-5-1 0,2 5 1 16,-1 0 0-16,1-4 0 0,0 4 0 15,1 0 0-15,3-5 0 0,-7 5 0 16,7 0 0-16,-5 0 0 0,5-3-1 15,-3 3 1-15,3 0 0 0,0 0 0 16,-4 0-1-16,4 0 1 0,0 0-1 16,-3 0 0-16,3 0 0 0,0 0 0 15,0 0 0-15,-4 0 1 0,4 0-1 0,0 0 0 16,0 0 0-16,0 0 0 0,0 0 1 16,-3 0-1-16,3 0 1 0,0 0 0 15,0 0 1-15,0 0-1 0,0 0 0 16,0-4 0-16,0 4 1 0,-3 0-1 15,3-4-1-15,0 4 1 0,-7-4-1 16,7 4 1-16,-3-6-1 0,-1 6 0 0,1-4 0 16,-1 4 0-16,-1 0 0 0,1-4 0 15,-2 4 0-15,1-4 0 0,0 4-1 16,1 0 1-16,0 0 0 0,-2 0 0 16,6 0 0-16,-7 0 0 0,7 0 0 15,0 0 0-15,-3 0-1 0,3 0 0 16,0 0 1-16,0 0-1 0,5 0 0 0,0 5 0 15,-5-5 1-15,7 5-1 16,-3-5 2-16,2 5-1 0,0-5 0 0,2 4 0 16,0-4 0-16,-1 0 0 0,2 3 0 15,2-3 0-15,-1 0 1 0,0 0-1 16,3 4 0-16,-4-4 0 0,1 4 1 16,0-4-1-16,0 5 0 0,-2-2 0 15,5-3 0-15,-4 5 0 0,1-1 0 16,1-4 0-16,-2 3 0 0,0-3 0 15,2 5 0-15,-5 0 1 0,-1-5-1 0,1 7 0 16,-1-7 0-16,0 5 0 0,-1-5 0 16,-4 0 0-16,0 4 0 0,3-4 0 15,-3 0 0-15,0 0 0 0,0 0 0 16,-3 0 0-16,3 0 0 0,-8 0 0 16,2-4 1-16,2 4-1 0,-2 0 0 0,-1-3 0 15,0 3 0-15,1 0 0 0,0 0 0 16,1 5 0-16,-3-1 0 0,0-1 0 15,1-3 0-15,-2 6 0 0,0-1 0 16,1-1 0-16,1 0 0 0,1-1 0 16,-1 0 0-16,-2 3 0 0,2-1 0 15,-2 1 0-15,2 0 0 0,-3 1 0 16,0 1 0-16,3 1 0 0,-3-1 0 16,1-1 0-16,2 0 0 0,1 0 1 15,2-3-1-15,-2 3 0 0,1-7 0 0,-1 6 0 16,3-6 0-16,-1 6 1 0,-2-6-1 15,1 6 0-15,0-6 0 0,1 6 0 16,-2-2 0-16,2 0 0 0,1-4 0 16,-2 4 0-16,1-4 0 0,4 0-1 15,-4 0 1-15,4 0-1 0,-3 0 0 16,3 0-1-16,0 0 0 0,0-5 0 16,0 0-1-16,3 0 1 0,1-1-1 0,2-1 0 15,0 1 1-15,-1 1 0 0,3-2 0 16,1 3 0-16,-1-1 1 0,0 2-1 15,2-1 1-15,-1 0 1 0,1 1-1 16,-1-1 1-16,2 4-1 0,-1-5 1 16,0 2 0-16,2 3-1 0,-1-7 1 15,-1 7-1-15,0-6 1 0,-1 3-1 16,-1 3 1-16,1-7-1 0,-5 7 1 16,1-3-1-16,-1 3 1 0,-1-4 0 0,-3 4 0 15,0 0 1-15,0 0-1 0,0-4 0 16,0 4 0-16,0 0 1 0,0 0-1 15,0 0 0-15,-3 0 0 0,3 0 0 16,0-3 0-16,0 3 0 0,0 0 0 16,0 0 0-16,0 0 0 0,0 0 0 15,0 0 0-15,0 0 0 0,0 0-1 0,0 0 1 16,0 0 0-16,0 0-1 0,-4 0 1 16,4 0-1-16,0 0 0 0,-3 3 1 15,3-3-1-15,-6 4 1 0,0-4 0 16,3 5 0-16,-1-2 0 0,-2 1 0 15,-1-1 1-15,0 4-1 0,0-2 0 16,-3 3 0-16,0-3 0 0,-2 2 0 16,1 2 0-16,-2-1 0 0,1-1 0 15,1 2 0-15,-3-2 0 0,2 2 1 0,-2-1-1 16,1 0 0-16,0 0-3 0,2 0-3 16,2-4-7-16,-1 1-8 0,3-5-11 15,2 0-95-15,5-4-98 0,0 1-238 16</inkml:trace>
  <inkml:trace contextRef="#ctx1" brushRef="#br0" timeOffset="1448.29">15528 8040 265 0,'0'0'76'0,"0"-5"3"16,-5 1-18-16,1 0-31 0,4 4-3 15,-6-7-3-15,0 4-7 0,1-1-4 16,0 0-2-16,0 1-1 0,-1-1 0 15,0 0 0-15,0 4 0 0,0-6 0 0,-2 6 1 16,2-6-1-16,-1 2 0 0,0 4-1 16,3-3 0-16,-1 3 0 0,1 0-2 15,4-4 0-15,-4 4-1 0,4 0-2 16,0 0 0-16,0 4-1 0,0-4 0 16,4 6 1-16,2-2-1 0,0 2 1 15,4-1 1-15,0 1-1 0,1 0 0 0,2-1 0 16,1-1-1-16,-1 0-1 0,0 0 0 15,3-4-1-15,-3 3 0 0,3-3 1 16,-2 0-1-16,2 0 0 0,-3 0 0 16,-2 0 0-16,2 0 0 0,-3 0 0 15,-3 0 0-15,0-3 0 0,-1 3 0 16,-3 0 0-16,-3 0 1 0,3 0 1 16,-3 0 2-16,0 0-1 0,-3 0 1 15,0 0 0-15,-1 0 0 0,-2 0-2 0,2 0 0 16,-3 0-2-16,-1 0 0 15,1 0 0-15,-3-4 0 0,2 4-1 0,-2 0 1 16,0-4-1-16,-2 4 1 0,2-4-1 16,-1 4 0-16,-1-5 0 0,2 1 0 15,-4-1 1-15,4 5-1 0,-3-6 0 16,0 2 0-16,1 4 0 0,1-3-1 16,-1 3 1-16,0 0 0 0,0 0 0 15,3 0 0-15,0 0 0 0,2 0 0 0,-1 0 1 16,4 0-1-16,1 0-1 0,3 0 1 15,-4 0-1-15,4 3 1 0,4-3-1 16,2 0 0-16,-1 5 1 0,4-1 0 16,5 0 0-16,-2-1 1 0,4 2-1 15,-1-1 1-15,1 2 0 0,0-4-1 16,-2 2 1-16,-1-4 0 0,1 5-1 16,-3-5 1-16,-1 0-1 0,-2 0 1 15,-1 0-1-15,-1 0 1 0,-2 0 0 0,-4 0 2 16,0 0 1-16,0 0-1 0,0 0 0 15,0 0 1-15,-7-5-1 0,1 5-1 16,-3-6-1-16,0 6 0 0,0-5-1 16,-2 5 0-16,-1-6 1 0,1 2-1 15,-2 1 0-15,0-1 1 0,-1 0-1 16,1 4 0-16,0-5 0 0,0 5 0 0,3-3 0 16,1 3 0-16,2 0 0 15,1 0 0-15,-1-4 0 0,3 4 0 0,4 0 0 16,-4 0-1-16,4 0 1 0,0 0-1 15,0 0 1-15,0 0-1 0,4 4 0 16,0-4 0-16,1 5 1 0,2-5-1 16,4 5 1-16,-1-2 1 0,2 1-1 15,2-4 1-15,0 6 0 0,2-2 0 16,-3-4 0-16,1 4 0 0,-2 0 0 0,1-4 0 16,-2 6 0-16,-1-6-1 0,0 4 1 15,2-4 0-15,-2 4-1 0,-1-4 0 16,0 0 0-16,0 4 0 0,-3-4 1 15,0 0-1-15,-1 4 0 0,-5-4 1 16,3 0-1-16,-3 0 0 0,0 0 1 16,0 0-1-16,0 0 0 0,0 0 0 15,0 4 0-15,4-4 0 0,-4 0 1 0,0 3-1 16,0-3 1-16,0 4-1 0,0 0 1 16,0-1 0-16,-5 3 0 0,-1-3 0 15,3 4-1-15,-1-3 1 0,-3 3 0 16,-1-2-1-16,1 1 1 0,-1-1-1 15,1 2 1-15,-1-2-1 0,1-1 1 16,0 1-1-16,0 0 0 0,0 0 1 16,-1-1-1-16,-1 1 0 0,0-2 0 15,0 0 1-15,-2 1-1 0,1 1 0 16,0-5 0-16,-1 4 0 0,2 0 0 0,0-4 0 16,-1 5 1-16,3-5-1 0,3 3 0 15,-1-3 0-15,1 4 0 0,1-4 0 16,3 3 1-16,-3-3-2 0,3 0-2 15,0 0-3-15,0 0-5 0,0 0-5 16,0 0-7-16,3 0-10 0,0 0-94 0,3-5-93 16,-1 1-230-16</inkml:trace>
  <inkml:trace contextRef="#ctx1" brushRef="#br0" timeOffset="6056.56">15654 12188 278 0,'-5'0'61'0,"1"5"4"0,4-5-43 0,-7 0-4 16,4 4 0-16,3-4 1 0,-7 0 1 16,3 3 0-16,-2-3-3 0,2 0-3 15,1 0-1-15,-2 0 0 0,2 4 0 16,3-4 0-16,-4 0 1 0,4 0 1 16,0 0-1-16,0 0 0 0,0 0-3 0,-3 0 0 15,3 0-2-15,0 0 0 0,0 0-2 16,0 0 1-16,0 0 0 0,0 0 1 15,0 0 0-15,0 0 1 0,0 0 2 16,0 0-1-16,0 0 0 0,0 0 0 16,0 0-2-16,0 0-2 0,0 0-1 15,3 0-2-15,-3 0-1 0,4 0-1 16,-4 0-1-16,6 0 0 0,-1 0 0 16,2 0-1-16,1-4 1 0,1 4-1 15,1 0 1-15,4-4-1 0,1 4 1 0,0-5 0 16,4 5 0-16,1 0-1 0,1 0 1 15,3-3 0-15,-1 3-1 0,2 0 1 16,1 0 0-16,1 0-1 0,-2 0 1 16,2 0-1-16,-4 0 1 0,1 0-1 15,-4 0 0-15,0 0 0 0,2 0 1 16,1 0-1-16,-3-6 0 0,0 2 0 0,1 1 1 16,-2-1-1-16,1 4 0 0,-4-6 0 15,1 6 0-15,-4-4 1 0,1 4-1 16,-2 0 0-16,-1 0 0 0,-3 4 0 15,0-4 0-15,-2 0 0 0,2 3 0 16,-2-3 0-16,0 0 1 0,0 0-1 16,1 0 0-16,1 0 0 0,1 0 0 15,-2 0 0-15,1 0 0 0,0 0 0 16,-1-3 0-16,-1 3 0 0,1 0 0 0,0 0 1 16,2 0-1-16,0 0 0 0,-1 0 0 15,-1 0 0-15,-1 0 0 0,-2 0 0 16,-4 0 1-16,0 0-1 0,0-4 1 15,0 4 0-15,0 0 0 0,0 0 0 16,0 0 0-16,0 0 0 0,0 0 0 16,0 0 0-16,-3 0-1 0,3 0 1 0,0 0-1 15,0 0 0-15,0 0 0 0,0 0-1 16,3 0 1-16,0 0 0 0,-3 0 0 16,7-4 0-16,-1 4 0 0,0 0 1 15,-2 0-1-15,0 0 0 0,1 0 0 16,-3 0 1-16,-2 0-1 0,5 0 1 15,-5 0-1-15,0 0 1 0,0-3 1 16,0 3-1-16,0 0 0 0,0 0 1 0,3 0-2 16,-3 0 1-16,5 0-1 15,-2-4 0-15,0 4 0 0,3 0 0 0,0-4 0 16,-4 4 0-16,4 0 0 0,0 0 0 16,-6 0 0-16,4 0 0 0,-4 0 0 15,0 0-1-15,0 0 1 0,0 0 0 16,0 0-1-16,0 0 1 0,0 0 0 15,3 0 0-15,-3 0 0 0,0 0 0 16,0 0 0-16,0 0-5 0,0 0-9 16,-3 0-10-16,3-3-100 0,-3 3-100 0,3-4-250 15</inkml:trace>
  <inkml:trace contextRef="#ctx1" brushRef="#br0" timeOffset="7949.15">15592 12196 337 0,'0'0'79'16,"0"0"3"-16,0 0-51 0,0 0-11 15,0 0-5-15,6-5-3 0,-2 5-2 16,2-4 0-16,1 0-2 0,2-1 0 16,1 0 0-16,1-1 1 0,-1 0-1 0,4 1-1 15,-2-1 0-15,-1 0-2 0,1 0 0 16,1 2-2-16,-2 0-1 0,-2 1 0 15,0-1-1-15,0 0 0 0,0 4 0 16,-3-4 0-16,1-1 0 0,1 1 1 16,0 1 1-16,-4-2 1 0,2 5 0 15,-6-4 1-15,4 4 0 0,-4 0 0 0,0 0 0 16,0 0 0-16,0 0 0 0,0 0-1 16,-4 0 1-16,4 0-1 0,-6 0 0 15,0 0 1-15,2 4-1 0,-4-4-1 16,0 6 2-16,1-6 0 0,-2 0 1 15,-2 5 0-15,4-5 1 0,-6 5-1 16,0-1-1-16,-1 2 0 0,-2 2-1 16,2 1 0-16,-2 0-1 0,1 0 0 15,0-1 0-15,2 0 0 0,1-3 0 16,-2 1 0-16,4-2 1 0,-1-4-1 0,2 6 1 16,0-6 0-16,1 0-1 0,-1 3 1 15,3-3-1-15,2 0 1 0,0 0-1 16,-2 0 0-16,2 0 0 0,1 0-1 15,3 0 0-15,-6 0 0 0,3 0-1 16,-1 0 0-16,4 0-1 0,-3 0 1 16,3 0-1-16,0 0 0 0,0 0 0 15,0 0-1-15,0 0 1 0,3 0 0 0,-3 0-1 16,6 0 2-16,-2 0-1 0,1 4 1 16,3-4 0-16,0 0 0 0,0 0 0 15,6 0 0-15,-4 0-1 0,4 0 1 16,2 0-1-16,1 0 0 0,1 0 1 15,3 0-1-15,-1 0 1 0,3 5-1 16,0-5 0-16,-2 3 1 0,1-3-1 16,-2 6 0-16,-3-6 0 0,-1 6 0 15,-2-6 0-15,-1 4 1 0,-1-4-1 0,-1 5 0 16,-2-1 0-16,-2-4 0 0,-4 4 0 16,1-4 0-16,-4 3 0 0,6-3 1 15,-6 0-1-15,0 0 1 0,0 0 0 16,-6 0 0-16,3 0 0 0,-1 0 0 15,-2 0-1-15,-1 0 1 0,1 0 0 16,-4 0-1-16,2 0 0 0,-1-3 1 0,-4 3-1 16,5 0 1-16,-4 0-1 0,1-5 1 15,-1 5 0-15,1-3-1 0,-1 3 1 16,2-5-1-16,-3 5 1 0,2-6-1 16,2 6 1-16,-2 0-1 0,2 0 0 15,-1-4 0-15,3 4 1 0,-3-3-1 16,1 3 0-16,2 0 0 0,-6-5 0 0,5 5 0 15,-4 0 0-15,2 0 0 0,0 0 0 16,3 0 0-16,-3-4 0 16,4 4 0-16,0 0-1 0,1 0 1 0,0 0 0 15,1 0 0-15,0 0 0 0,0 4-1 16,4-4 1-16,-5 6 0 0,5-1-1 16,0 0 0-16,0 0 1 0,0 0-1 15,3 0 1-15,3-2-1 0,1-3 1 16,3 4 0-16,0-4 0 0,6 0 0 0,-2 0 0 15,2 0 1-15,-2 0-1 0,3 0 0 16,-2 0 0-16,2 0 0 0,-3 5 1 16,-1-2-1-16,-1 1 0 0,0 2 0 15,0-1 0-15,-3-1 0 0,1 0 0 16,-3-4 0-16,2 4 0 0,1-4 0 16,-2 0 1-16,2 0-1 0,-3 0 1 15,1 0-1-15,-1 0 1 0,-3 0 0 16,-1 0-1-16,-3 0 1 0,0 0 0 15,0 0 1-15,0 0-1 0,0 0 1 0,0 0-1 16,0 0 0-16,0 0 0 0,-3 0 0 16,3 0 1-16,-4 0-1 0,4 0 0 15,-7 0 0-15,1 0 0 0,2 0 0 16,-1-4 0-16,-1 4-1 0,-1 0 1 16,-1 0-1-16,2 0 0 0,-3-6 0 0,2 6 1 15,-3-3-1-15,0 3 0 0,0-5 1 16,-1 5-1-16,-1-6 0 0,-2 6 1 15,4-5-1-15,0 5 0 0,-3-6 0 16,3 6 0-16,1-6 1 0,-2 6-1 16,2-5 0-16,0 5 0 0,2 0 0 15,0-4 0-15,3 4 0 0,0 0-1 16,1 4 1-16,3-4-1 0,0 4 0 16,0-4 0-16,0 4 0 0,8-4 0 15,2 7 0-15,0-7 1 0,3 6-1 0,6-2 1 16,-2 1 1-16,3-1-1 0,-1 3 0 15,0-1 0-15,-1 1 0 0,2-1 0 16,-5 0 1-16,0 2-1 0,-2-3-1 16,-1 1 1-16,-1-3 0 0,-1-3 0 15,-3 5 1-15,-2-5 0 0,-5 0 0 16,5-6 1-16,-5 2-1 0,0-1 1 0,-8 0-1 16,2-1 1-16,-6 0-2 0,-2 1 1 15,-2-1-1-15,-4-1 0 0,-4 0 0 16,1 2 0-16,-1 0 1 0,-2 2-1 15,3-1-1-15,0 4-2 0,4 0-4 16,4-3-5-16,2 3-8 0,3 0-7 16,3-4-14-16,4 0-89 0,3 1-95 15,5-2-227-15</inkml:trace>
  <inkml:trace contextRef="#ctx1" brushRef="#br0" timeOffset="8915.48">15588 12208 338 0,'0'0'83'0,"0"0"2"15,0 0-42-15,4 0-17 0,2 0-6 16,-1 0-2-16,3-4-1 0,-1 0-2 16,4 4-2-16,1-6-2 0,-1 2-2 15,4 0 0-15,-2-3-2 0,1 3 0 16,-3-2-1-16,1 3 1 0,1-1-1 15,-5 1 1-15,1 3-1 0,1-5 0 0,-3 1 0 16,-1 0-1-16,3 1-1 0,-3-2 0 16,0 5-1-16,0-6 0 0,0 6-1 15,0-4 1-15,-6 4 0 0,5 0 0 16,-5 0 0-16,0-4 1 0,0 4-1 16,0 0 0-16,0 0 0 0,0 0-1 15,-3 0 1-15,3 0-1 0,-5 0 0 16,5 0 0-16,0 0 0 0,-3 0 1 15,3 0-1-15,0 0 1 0,0 0-1 0,0 0 0 16,4 0 0-16,0-5 0 0,2 2-1 16,0-1-1-16,3 1 0 0,-2 3 1 15,1-6-1-15,-2 6 0 0,-2-5 0 16,1 5 0-16,-5 0 0 0,0 0-1 16,0 0 1-16,-8 0 0 0,0 6 0 0,-2-3 1 15,-5 2 2-15,-2 1 0 0,3 3 2 16,-5-2 0-16,2 2 2 0,-4-1 0 15,-1 3 1-15,2-1-2 0,-3 0 1 16,0-1-2-16,2 3 0 0,2-1-1 16,2 0-1-16,2-4-1 0,1 2 0 15,5-4 0-15,2 0 0 0,3-5-1 16,0 3 1-16,4-3-1 0,0 0 0 16,0-7 0-16,10 2 0 0,-2-1-2 15,7-3 0-15,2-1-1 0,3-2-2 16,3 0 1-16,0 2-1 0,-2 0 0 0,1 2 1 15,-5 0 1-15,-1 2 1 0,-3 1 0 16,-6 5 1-16,0-3 0 0,-4 3 0 16,-3 0-1-16,0-4 1 0,0 4-1 15,-6 0 1-15,-1 0-1 0,-3 0 1 16,-3 4-1-16,-4-1 2 0,-3 4-1 16,1 0 0-16,-2 2 1 0,-4 1-1 0,7-2-1 15,0 1-5-15,5-5-7 0,1 0-9 16,6-4-11-16,3 0-93 0,3 0-96 15,7 0-232-15</inkml:trace>
  <inkml:trace contextRef="#ctx1" brushRef="#br0" timeOffset="9582.64">16465 12172 314 0,'0'0'75'0,"6"0"2"15,-6 0-44-15,3 0-12 0,-3 0-2 16,5 0-2-16,-5 0-1 0,6 0-3 15,0 0-2-15,-4 0 0 0,3 0-2 16,1 0 0-16,-1 0-1 0,-3-4 0 16,4 4 0-16,0 0 0 0,-4 0-1 0,3-3 0 15,-5 3-1-15,4 0 0 0,-4 0 2 16,0 0 0-16,0 0-1 0,0 0 0 16,0-4 0-16,-4 4 0 0,-2 0-1 15,-4 0-1-15,-1 0 1 0,-5 0 1 16,-3 4 1-16,-5-4 1 0,-5 4 1 15,-4 2 0-15,-3-3-1 0,-5 4-2 16,-4-3-1-16,0 4-2 0,1-2-6 0,1 1-10 16,4-2 26-16,-2-5-130 0,2 5-101 15,2-5-264-15</inkml:trace>
  <inkml:trace contextRef="#ctx1" brushRef="#br0" timeOffset="20888.91">6913 8261 155 0,'0'0'43'16,"0"0"1"-16,-5 0-11 0,5 0-14 15,0 0-3-15,0 0-3 0,0 0 1 16,0 0 2-16,0 0 1 0,0 0 0 0,5 0-1 16,-3 0-1-16,4 0-2 0,0 0-4 15,1 0-3-15,1 0-3 0,2 0-6 16,-2 0-25-16,0-4-36 0,5 4-51 15,0 0-124-15</inkml:trace>
  <inkml:trace contextRef="#ctx1" brushRef="#br0" timeOffset="22377.38">10018 8153 197 0,'5'0'46'16,"-5"0"0"-16,4 0-21 0,1 0-21 15,-5 0-2-15,5 0-2 0,-3 0 0 16,-2 0 0-16,6 0 1 0,-6 0-1 16,8 0 0-16,-8 0 0 0,6 0-1 15,-2 0-5-15,-1 0-17 0,3 0-23 16,0 0-35-16,2 0-83 0</inkml:trace>
  <inkml:trace contextRef="#ctx1" brushRef="#br0" timeOffset="22715.47">10342 8139 181 0,'5'0'41'16,"-2"0"0"-16,2 4-24 0,1-4-12 16,0 0-3-16,-3 3-1 0,3-3-1 15,0 0 0-15,-1 0 0 0,-1 4-2 0,2-4-8 16,0 0-31-16,0 0-34 0,0 0-85 16</inkml:trace>
  <inkml:trace contextRef="#ctx1" brushRef="#br0" timeOffset="22938.6">10514 8143 175 0,'5'0'34'0,"-1"0"1"15,2 0-36-15,0 0 0 0,0 0 1 16,0 0 1-16,-4 0 4 0,4 0 4 15,-1 0 2-15,-5 0 1 0,7 0 0 16,-1 0 0-16,0 3-4 0,1-3-18 16,1 0-33-16,-1 0-40 0,6 0-93 15</inkml:trace>
  <inkml:trace contextRef="#ctx1" brushRef="#br0" timeOffset="23119.74">10818 8135 329 0,'0'0'68'0,"0"4"-1"16,0-4-63-16,6 0-4 0,-3 5 0 15,3-5-5-15,0 0-5 0,3 0-8 16,2 0-15-16,0 0-18 0,0 0-16 0,1 0-40 16,0 0-70-16</inkml:trace>
  <inkml:trace contextRef="#ctx1" brushRef="#br0" timeOffset="23263.81">11108 8126 312 0,'3'3'68'16,"3"-3"0"-16,0 0-51 0,1 0-11 15,0 0-5-15,0 0-11 0,6 0-19 16,-1 4-39-16,1-4-52 0,2 0-125 15</inkml:trace>
  <inkml:trace contextRef="#ctx1" brushRef="#br0" timeOffset="23423.03">11370 8121 415 0,'-6'0'86'16,"6"0"-1"-16,-3 0-77 0,3 3-9 0,0-3-1 15,0 4-3-15,5-4-4 0,1 0-11 16,-3 5-21-16,6-5-43 0,0 3-61 16,-1-3-142-16</inkml:trace>
  <inkml:trace contextRef="#ctx1" brushRef="#br0" timeOffset="23583.14">11553 8119 354 0,'0'0'75'0,"0"0"1"0,0 0-62 16,5 0-8-16,-2 0-4 16,-3 0 0-16,8 0-1 0,-1 3-2 0,3-3-7 15,3 0-17-15,0 0-51 0,4-3-60 16,0 3-148-16</inkml:trace>
  <inkml:trace contextRef="#ctx1" brushRef="#br0" timeOffset="23735.38">11916 8119 340 0,'0'0'77'0,"0"0"1"16,0 5-45-16,0-5-25 0,0 3-4 15,0-3-2-15,-4 5-1 0,4-2-3 16,0-3-6-16,0 4-19 0,7-4-51 16,-1 0-61-16,2 0-150 0</inkml:trace>
  <inkml:trace contextRef="#ctx1" brushRef="#br0" timeOffset="23935.69">12256 8124 344 0,'0'0'70'0,"3"0"-5"0,-3 0-85 16,0 0-50-16,0 0-55 0,4 0-139 15</inkml:trace>
  <inkml:trace contextRef="#ctx1" brushRef="#br0" timeOffset="24054.51">12373 8121 335 0,'0'0'73'0,"0"0"-13"0,0 0-62 16,3 0-73-16,2 3-58 0,-1-3-125 15</inkml:trace>
  <inkml:trace contextRef="#ctx1" brushRef="#br0" timeOffset="24171.8">12570 8111 338 0,'0'0'76'0,"4"0"-4"0,-4 0-44 16,0 0-64-16,6 0-40 0,-4 0-59 16,3 0-132-16</inkml:trace>
  <inkml:trace contextRef="#ctx1" brushRef="#br0" timeOffset="24278.52">12734 8107 359 0,'0'0'69'0,"0"0"-24"0,0 0-109 15,0 0-67-15,0 0-147 0</inkml:trace>
  <inkml:trace contextRef="#ctx1" brushRef="#br0" timeOffset="24419.6">12907 8119 391 0,'0'0'84'0,"4"0"1"0,-4 0-64 16,3 0-17-16,1 0-12 0,1 0-27 15,-3 0-49-15,4 0-66 0,1 0-158 16</inkml:trace>
  <inkml:trace contextRef="#ctx1" brushRef="#br0" timeOffset="24553.86">13082 8103 401 0,'0'0'83'0,"0"0"-2"0,0 0-75 16,0 0-12-16,4 0-8 0,-4 0-13 0,8 3-22 15,-3-3-33-15,4 0-56 0,2 0-117 16</inkml:trace>
  <inkml:trace contextRef="#ctx1" brushRef="#br0" timeOffset="24631.64">13269 8109 224 0,'10'0'41'0,"-2"0"-19"16,-2 0-61-16,-3 0-42 0,3 0-86 15</inkml:trace>
  <inkml:trace contextRef="#ctx1" brushRef="#br0" timeOffset="24731.37">13368 8121 356 0,'6'0'80'0,"1"0"-1"0,-2 0-53 15,-2 0-16-15,2 0-6 0,0 0-3 16,-1 0-4-16,2 0-6 0,0 3-19 16,0-3-29-16,1 0-23 0,1 4-54 15,2-4-111-15</inkml:trace>
  <inkml:trace contextRef="#ctx1" brushRef="#br0" timeOffset="24968.91">13554 8114 336 0,'0'0'83'16,"5"0"2"-16,-5 0-37 0,0 0-26 15,0 0-9-15,0 0-4 0,0 0-4 16,0 0-3-16,0 0 0 0,5 0-2 16,-2 0-2-16,2 0-1 0,2 0-5 15,4 0-4-15,3 0-5 0,1 0-4 0,4 0-3 16,0 0 1-16,1 0 2 15,0 0 3-15,-2 0 6 0,2 0 6 0,-3 0 9 16,-1 0 4-16,-2 0 1 0,-5 0 1 16,2 0 0-16,-3 0-1 0,-8 0-2 15,2 0-3-15,-2 0-4 0,0 0-14 16,0 0-49-16,0 0-7 0,0 3-48 0,6-3-102 16</inkml:trace>
  <inkml:trace contextRef="#ctx1" brushRef="#br0" timeOffset="25114.81">13930 8121 389 0,'0'0'83'0,"0"0"0"16,0 0-67-16,0 0-10 0,0 0-3 15,0 0-2-15,0 0-3 0,5 0-6 16,-3 5-15-16,4-5-22 0,1 0-24 16,0 3-15-16,5-3-48 0,0 0-86 0</inkml:trace>
  <inkml:trace contextRef="#ctx1" brushRef="#br0" timeOffset="25206.36">14046 8122 260 0,'3'0'113'0,"4"0"-29"0,-3-3-27 0,-4 3-21 16,0 0-14-16,0 0-8 0,0 0-6 16,0 0-3-16,0 0-5 0,3 0-6 15,1 0-17-15,-2 0-63 0,4 0-69 0,1 0-174 16</inkml:trace>
  <inkml:trace contextRef="#ctx1" brushRef="#br0" timeOffset="25349.37">14239 8121 394 0,'6'0'88'0,"-6"0"1"0,0 0-60 16,0 0-17-16,0 0-7 0,0 0-4 16,0 0-5-16,3 0-9 0,-3 0-39 15,6 0-37-15,1 0-65 0,5 3-152 16</inkml:trace>
  <inkml:trace contextRef="#ctx1" brushRef="#br0" timeOffset="25462.36">14398 8133 402 0,'0'0'96'15,"2"0"2"-15,-2 0-52 0,0 0-27 16,0 0-8-16,0 0-3 0,0 0-4 16,0 0-3-16,6 0-7 0,-1 0-9 0,-1 0-31 15,4 0-52-15,2 0-75 0,0 0-174 16</inkml:trace>
  <inkml:trace contextRef="#ctx1" brushRef="#br0" timeOffset="25582.24">14537 8119 402 0,'0'0'85'0,"0"0"0"16,2 0-70-16,-2 0-12 0,6-4-5 16,0 4-6-16,-1 0-12 0,3 0-21 15,0-4-25-15,3 4-19 0,-2 0-51 0,4-4-96 16</inkml:trace>
  <inkml:trace contextRef="#ctx1" brushRef="#br0" timeOffset="25646.36">14672 8104 184 0,'11'0'121'15,"-3"-4"-20"-15,-2 4-59 0,0 0-24 16,-6 0-32-16,6 0-52 0,-4 0-57 15,-2 0-140-15</inkml:trace>
  <inkml:trace contextRef="#ctx1" brushRef="#br0" timeOffset="26698.27">14730 8096 369 0,'0'0'87'0,"6"0"4"15,-6 4-56-15,2-4-10 0,-2 0-2 16,0 0-1-16,5-5-3 0,-5 5-4 0,0 0-4 15,0 0-4-15,0 0-2 0,0 0-2 16,0 0-1-16,0 0-1 0,-5-3 0 16,5 3 0-16,-6-4-1 0,3 4 0 15,3 0 0-15,0 5 1 0,0-5-1 16,0 6 0-16,6-2 0 0,-3 0 1 16,3 0-1-16,-1-4 0 0,0 0 1 15,0 0-1-15,2 4 1 0,1-4-1 16,-3 0 0-16,3 0 1 0,0-6-1 0,-4 6 1 15,1-3-1-15,0 3 0 0,-5-3 1 16,3 3-1-16,-3-6 0 0,-4 6 0 16,-2-4 0-16,-4 4 0 0,1 0 0 15,-3-5 0-15,0 5 0 0,2-5 0 16,-1 5 1-16,1 0-1 0,1-4 0 16,1 4 1-16,2 0-1 0,-2 0 0 15,2 5 0-15,4-5 1 0,2 5-1 0,-5-5 0 16,5 5 0-16,0-5 0 0,0 5 0 15,0-5 0-15,0 4 0 0,5-4 1 16,-3 0-1-16,-2 0 1 0,5 0 0 16,-5 0-1-16,5 0 1 0,-5 0-1 15,4 0 1-15,-4 0-1 0,4 0 1 16,-2-6-1-16,-2 6 0 0,5-3 1 16,-5 3-1-16,3-5 0 0,-3 5 0 15,0-4 1-15,4 4 0 0,-4 0 1 0,0-3-1 16,0 3 0-16,0 0 0 0,0 0-1 15,0 0 0-15,-4 0 0 0,4 4 0 16,-4-4 0-16,0 6 0 0,1-6 0 16,-1 5 1-16,4-5-1 0,-7 6 0 15,7-6 0-15,0 4 0 0,0-4 0 16,7 4 1-16,-2-4-1 0,2 5 1 16,1-5-1-16,3 0 1 0,-2 0-1 0,4 0 0 15,-2 0 0-15,-2-4 1 0,-3 0-1 16,0 0 0-16,-3 0 0 0,-3-1 0 15,-3 2 0-15,-3-3 0 0,0 6 0 16,-2-5 0-16,-4 0 0 0,-1 5 0 16,1-4 0-16,1 4 0 0,-2 0 0 15,-2 0 0-15,4 0 1 0,1 5-1 16,0 0 0-16,3-1 1 0,1 2-1 16,1-3 1-16,5 1 0 0,-6 0-1 0,6-1 1 15,0 0 0-15,6-3 0 0,1 5 0 16,0-5 0-16,5 0 0 0,1 0 0 15,0 0 0-15,0 0 0 0,-3 0-1 16,1 0 1-16,-3 0-1 0,-2 0 0 16,0 0 1-16,-2 0-1 0,-4-6 1 15,0 6-1-15,0-4 1 0,-4 4-1 16,-2-5 1-16,-1 5-1 0,-2-5 0 0,0 5 1 16,0 0-1-16,-2 0 0 0,2 0 0 15,1 5 0-15,2-1 0 0,0-1 0 16,2-3-1-16,4 6-1 0,0-6-4 15,6 5-7-15,0-5-55 0,0 0-42 16,6 9-80-16,0-6-185 0</inkml:trace>
  <inkml:trace contextRef="#ctx1" brushRef="#br0" timeOffset="30267.1">14836 9049 200 0,'0'0'42'0,"0"0"0"15,0 0-34-15,0 0-7 0,0 4-1 16,0-4 0-16,-4 0 1 0,4 0-1 16,-6 0 0-16,2 4 2 0,0-4 1 0,1 0 0 15,-2 0 2-15,2 0 0 0,-2 3 1 16,0-3-1-16,-2 0 0 0,0 0-1 15,3 0-2-15,-1 0 0 0,0 4 0 16,0-4 0-16,0 0 1 0,2 0 2 16,3 0 3-16,-4 0 3 0,4 4 4 15,0-4 3-15,-3 0 3 0,3 0 1 16,0 0-3-16,0 0-2 0,0 0-4 16,-5 0-3-16,5 0-4 0,0 0-3 0,0 0-2 15,0 0 1-15,0 0-2 0,5 0 1 16,-5 0 0-16,0 3 0 0,0-3 0 15,0 4 0-15,0-4 0 0,5 4 0 16,-5-4 0-16,3 3 1 0,-3-3 1 16,5 0 0-16,-1 5 1 0,-4-5 1 15,5 0-1-15,0 0 1 0,0 0-1 16,-1 0-1-16,1 0 0 0,0-5 0 0,-3 5-2 16,-2 0 0-16,7 0 0 0,-7-5 0 15,0 5 0-15,4-3 1 0,-4 3-1 16,0-5 2-16,-5 1-1 0,-1 4 1 15,-1-5 1-15,0 5-1 0,1-3 0 16,-1 3 0-16,-2 0 0 0,2 0-1 16,-1-5-1-16,3 5 0 0,-1-4 0 15,0 4 0-15,1-5 0 0,2 5-1 0,-1 0 1 16,4 0-1-16,0 0 2 0,0 5-1 16,0-1 0-16,0-4 0 0,0 6 1 15,0-6-1-15,0 5 0 0,0-5 0 16,0 5 0-16,0-5 0 0,0 0 0 15,0 0 0-15,5 6 0 0,-5-3 1 16,4-3-1-16,0 4 1 0,4-4 0 0,-3 4-1 16,1-4 1-16,0 0-1 0,1-4 0 15,1 4 0-15,-1-4-1 0,1 1 1 16,2 3-1-16,-1-4 0 0,-3 1 1 16,0 3-1-16,-1-6 2 0,-5 6 2 15,5-4 2-15,-5 0 2 0,0 0 0 16,0 4 0-16,-6-4 0 0,2 4-1 15,-2 0-2-15,-1 0-2 0,0 0-1 16,-1 0-1-16,-1 4-1 0,0 0 1 0,-2 0-1 16,2-4 1-16,3 3-1 0,-2-3 0 15,1 0 1-15,1 0-1 0,2 0 1 16,1 0-1-16,3 4 1 0,0 0-1 16,0-4 1-16,0 3-1 0,0-3 1 15,0 0-1-15,5 6 1 0,-2-6-1 16,1 5 1-16,3-5-1 0,-4 5 1 15,3-5-1-15,0 0 1 0,0 0-1 16,-1-5 1-16,2 5-1 0,-4-6 0 0,3 2 0 16,0 1 1-16,-1-1-1 0,-3-1 0 15,4 1 1-15,-6 0-1 0,0-1 0 16,0 1 1-16,0-1 0 0,0 2-1 16,-6 3 1-16,6-5 0 0,-7 5-1 15,5-4 1-15,-3 4-1 0,0 0 1 16,2 0-1-16,-3 4 0 0,0-4 0 0,0 7 0 15,0-7 0-15,-1 0 1 0,-1 0-1 16,2 5 0-16,-1-5 1 0,2 0-1 16,-1 0 1-16,2 7-1 0,0-3 0 15,0-4 1-15,1 5-1 0,3-5 0 16,0 3 0-16,0-3 1 0,0 0-1 16,6 0 1-16,-1 0-1 0,3 4 1 15,-2-4-1-15,1 0 0 0,-1 4 1 16,1-4-1-16,0 0 0 0,-1 0 0 0,-2-5 1 15,1 5-1-15,2-7 0 0,-3 3 1 16,-1 0-1-16,-3 0 0 0,5 1 0 16,-5 3 1-16,0-6-1 0,-5 6 0 15,5-5 0-15,-7 5 0 0,0 0 0 16,2 0 0-16,-1 0 0 0,1-4 0 16,-1 4 0-16,-3 0 0 0,5 0 1 15,-2 0-1-15,1 0-1 0,5 8 1 0,-3-5 0 16,3-3 0-16,0 6 0 0,0-6 0 15,7 8 0-15,-1-3 0 0,2-1 0 16,1-4 0-16,3 6 1 0,2-6-1 16,-1 3 0-16,0-3 1 0,0-5-1 15,-2 1 0-15,-3 4 1 0,0-4-1 16,-3 0 0-16,-3 0 0 0,-2 4 0 0,0-6 0 16,0 6 1-16,0-6-1 15,0 6-1-15,-7-5 1 0,0 5 0 0,0 0 0 16,-1 0 0-16,-3 0 0 0,-3 0 0 15,2 0 0-15,2 5 0 0,-1-5 0 16,2 0 0-16,0 0 0 0,3 5 0 16,3-5-1-16,-1 2 1 0,4-2 0 15,0 4 0-15,0 4 0 0,4-4 0 16,-1 1 0-16,1 0 0 0,4-5 1 16,0 6-1-16,1-6 0 0,0 0 1 0,-2-4-1 15,4 4 0-15,-4-5 1 0,0 1-1 16,-1 1 1-16,-1-4-1 0,-5 2 0 15,3 0 0-15,-3-1 0 0,-6-1 1 16,-1-1-1-16,0 0 0 0,-2 1 0 16,-2-1 0-16,-3-2 0 0,1 2-1 15,0 2 1-15,4 2 0 0,-1 4 0 0,0-4 0 16,0 4-1-16,7 5 1 0,-3 1 0 16,1-1 0-16,5 1 0 0,0 2 0 15,0-2 0-15,6-1 0 0,0 1 1 16,1 0 0-16,5 1-1 0,-3-2 1 15,4 0 0-15,0 0 0 0,0-5 0 16,1 5-1-16,-2-5 1 0,-4 0-1 16,4 0 0-16,-5-4 1 0,-2 1-1 15,-3-1 1-15,-2 0 0 0,0-2-1 0,0 2 1 16,-4-1-1-16,-4-2 0 0,1 3 0 16,-7-3 0-16,2 0 0 0,-3 1 0 15,0 1-1-15,-3 5 1 0,3-4 0 16,-2 4 0-16,3 0 1 0,1 10-1 15,4-3 0-15,-1 2 1 0,7-2-1 16,-3 0 1-16,6-2 0 0,0 0-1 16,0 0 2-16,6-1-1 0,-1-4 0 0,4 4 1 15,1-4-1-15,2 0 1 0,0 0-1 16,3 0 0-16,-3 0-1 0,0 0 0 16,-3 0 0-16,-1 0-1 0,-2 0 0 15,-2-5-2-15,-4 5-2 0,0-5-6 16,0 5-14-16,-6-4-82 0,0-1-86 15,-1-1-215-15</inkml:trace>
  <inkml:trace contextRef="#ctx1" brushRef="#br0" timeOffset="33282.89">6952 9195 131 0,'-4'0'46'15,"4"0"6"-15,-5 0 2 0,5 0-15 16,0 0 0-16,0 0-1 0,0 0-5 16,0 0-6-16,0 0-6 0,5 0-6 15,0-5-5-15,-3 5-3 0,-2-3-2 16,7 3-1-16,-1-4-1 0,0 4-1 16,0-4 0-16,0 4-1 0,2 0 0 0,3 0 0 15,-2-4-1-15,3 4 1 0,1 0-1 16,-1-3-1-16,-2 3-5 0,3 0-15 15,-2 0-33-15,-2 0-22 0,4 0-54 16,0 0-114-16</inkml:trace>
  <inkml:trace contextRef="#ctx1" brushRef="#br0" timeOffset="33504.46">7319 9185 149 0,'6'0'39'0,"1"0"1"0,0 0-20 15,4 4-8-15,-3-4-12 0,1 0-35 16,2 0-35-16,-2 0-85 0</inkml:trace>
  <inkml:trace contextRef="#ctx1" brushRef="#br0" timeOffset="33654.41">7508 9184 351 0,'0'0'73'0,"6"0"-6"0,-3 4-74 15,4-4-52-15,5 0-16 0,1 0-50 0,2-5-100 16</inkml:trace>
  <inkml:trace contextRef="#ctx1" brushRef="#br0" timeOffset="33984.21">8006 9158 381 0,'0'0'78'0,"4"0"-4"0,-4 0-80 16,5 0-64-16,0 4-10 0,3-4-53 15,2-4-111-15</inkml:trace>
  <inkml:trace contextRef="#ctx1" brushRef="#br0" timeOffset="34267.34">8368 9162 268 0,'0'0'53'16,"4"0"-18"-16,-4 4-78 0,6-4-59 15,-2 0-109-15</inkml:trace>
  <inkml:trace contextRef="#ctx1" brushRef="#br0" timeOffset="34486.78">8689 9154 352 0,'0'0'87'0,"4"0"0"0,-4 0-18 16,4 0-81-16,1 0-74 0,-3 0-71 15,-2 0-183-15</inkml:trace>
  <inkml:trace contextRef="#ctx1" brushRef="#br0" timeOffset="34682.15">8888 9143 409 0,'4'0'91'16,"-4"0"0"-16,0 0-58 0,5 0-23 16,-5 0-6-16,4 0-2 0,-4 0-2 15,6 0 0-15,-6 0 0 0,8 0-1 16,-1 0-1-16,5 0-1 0,-2 0-3 15,3 0-9-15,0 0-22 0,4 0-54 16,-4-4-69-16,3 4-165 0</inkml:trace>
  <inkml:trace contextRef="#ctx1" brushRef="#br0" timeOffset="35539.94">9291 9145 207 0,'0'0'53'0,"0"-5"3"0,0 5-31 15,0 0-6-15,0 0-1 16,0 0-2-16,0 0-4 0,0 0-4 0,0 0-1 15,0 0-3-15,0 5-1 0,3-5-12 16,1 5-51-16,-4-5-52 0,6 4-135 16</inkml:trace>
  <inkml:trace contextRef="#ctx1" brushRef="#br0" timeOffset="35747.61">9382 9145 399 0,'-6'0'83'0,"0"0"-1"0,3 0-69 16,3 5-17-16,0-5-5 0,0 5-8 0,4-5-11 15,3 3-7-15,-1-3-3 16,3 4-1-16,1-4-12 0,4 0-23 0,-1 0-34 16,5-4-66-16</inkml:trace>
  <inkml:trace contextRef="#ctx1" brushRef="#br0" timeOffset="35889.08">9688 9140 423 0,'0'0'86'0,"0"0"0"0,5 0-78 15,1 0-14-15,2 0-11 0,1 0-21 16,3 0-39-16,0 0-9 0,0 0-54 15,-3 0-99-15</inkml:trace>
  <inkml:trace contextRef="#ctx1" brushRef="#br0" timeOffset="36062.82">9881 9138 216 0,'0'0'45'0,"5"2"-2"15,-5-2-38-15,6 5-23 0,-4-5-27 16,4 0-36-16,1 0-84 0</inkml:trace>
  <inkml:trace contextRef="#ctx1" brushRef="#br0" timeOffset="36159.71">10092 9121 219 0,'0'0'45'0,"0"4"-3"15,0-4-52-15,0 4-35 0,0-4-37 0,0 0-87 16</inkml:trace>
  <inkml:trace contextRef="#ctx1" brushRef="#br0" timeOffset="36260.96">10239 9129 262 0,'10'0'55'15,"-5"0"-1"-15,2 0-62 0,0 4-45 16,-3-4-46-16,2 0-112 0</inkml:trace>
  <inkml:trace contextRef="#ctx1" brushRef="#br0" timeOffset="36411.45">10424 9140 328 0,'5'0'67'0,"-1"0"1"16,-1 5-60-16,3-5-18 0,1 0-40 15,1 0-18-15,3 0-48 0,-4 0-111 0</inkml:trace>
  <inkml:trace contextRef="#ctx1" brushRef="#br0" timeOffset="36514.61">10648 9129 308 0,'0'0'69'0,"5"0"1"16,-5 0-43-16,5 0-20 0,-2 4-10 16,5-4-30-16,1 4-36 0,1-4-53 15,3 0-132-15</inkml:trace>
  <inkml:trace contextRef="#ctx1" brushRef="#br0" timeOffset="36626.65">10881 9145 299 0,'0'0'64'15,"5"0"-2"-15,-5 4-62 0,4-4-59 16,-1 0-4-16,1 0-44 0,2 0-89 0</inkml:trace>
  <inkml:trace contextRef="#ctx1" brushRef="#br0" timeOffset="36710.44">11004 9138 324 0,'0'0'67'0,"5"0"0"0,-5 0-69 16,3 0-49-16,2 0-16 0,0 0-49 15,1 0-106-15</inkml:trace>
  <inkml:trace contextRef="#ctx1" brushRef="#br0" timeOffset="36813.17">11152 9115 320 0,'0'0'70'0,"0"0"0"15,4 0-47-15,-4 0-24 0,0 4-20 16,5-4-49-16,-5 0-55 0,5 0-141 16</inkml:trace>
  <inkml:trace contextRef="#ctx1" brushRef="#br0" timeOffset="36914.34">11322 9125 303 0,'0'0'62'16,"0"0"-12"-16,4 0-80 0,-4 4-33 15,3-4-46-15,1 0-104 0</inkml:trace>
  <inkml:trace contextRef="#ctx1" brushRef="#br0" timeOffset="37027.75">11470 9125 324 0,'6'0'76'16,"-1"0"1"-16,0 0-45 0,1 0-18 15,0 0-7-15,1 0-4 0,1 0-5 16,1 0-22-16,1 0-52 0,0 0-62 15,3-3-155-15</inkml:trace>
  <inkml:trace contextRef="#ctx1" brushRef="#br0" timeOffset="37152.34">11705 9118 338 0,'3'0'72'0,"-3"0"0"0,0 0-56 16,0 0-17-16,0 4-14 0,0-4-15 15,4 0-22-15,-4 3-20 0,5-3-48 16,-1 0-88-16</inkml:trace>
  <inkml:trace contextRef="#ctx1" brushRef="#br0" timeOffset="37347.71">11798 9118 261 0,'10'0'77'0,"-2"0"3"16,-2 0-25-16,-2-4-17 0,-4 4-11 15,4 0-9-15,-4 0-8 0,3 0-4 16,-3 0-4-16,0 0-3 0,7 0-5 16,-3 4-9-16,2-4-14 0,1 0-19 15,2 0-4-15,4 0-1 0,1 0 3 16,0 0 5-16,1 0 19 0,0 0 26 15,-2 0 29-15,0 0 10 0,-4 0 4 16,-2 0 4-16,-1-4 1 0,-2 4-11 16,-4 0-11-16,6 0-9 0,-6 0-7 0,4 0-3 15,-4 0-5-15,0 0-6 0,3 0-14 16,0 0-44-16,3 0-17 0,1 0-57 16,3 0-119-16</inkml:trace>
  <inkml:trace contextRef="#ctx1" brushRef="#br0" timeOffset="37447.61">12190 9103 313 0,'6'0'80'0,"-3"0"0"0,-3 4-14 0,4-4-52 16,-4 0-14-16,0 4-30 0,0-4-50 15,5 0-63-15,-5 0-157 0</inkml:trace>
  <inkml:trace contextRef="#ctx1" brushRef="#br0" timeOffset="37593.74">12395 9111 412 0,'3'0'92'0,"-3"-4"1"0,4 4-71 16,-4 0-9-16,6 0-3 0,-3 0-4 16,1 0-6-16,6 0-5 0,-1 0-7 15,2 0-16-15,2 0-36 0,0 0-29 16,3-4-63-16,-2 4-134 0</inkml:trace>
  <inkml:trace contextRef="#ctx1" brushRef="#br0" timeOffset="37725.45">12573 9095 263 0,'8'0'128'16,"-2"0"-39"-16,-6 0-25 0,0 0-27 0,3 0-15 15,-3 0-7-15,0 0-8 0,4 0-12 16,-1 0-36-16,1-3-49 0,5 3-70 16,1 0-169-16</inkml:trace>
  <inkml:trace contextRef="#ctx1" brushRef="#br0" timeOffset="37784.36">12766 9100 443 0,'0'0'93'16,"0"0"-1"-16,-5 0-79 0,5 0-13 15,5 0-7-15,1 0-17 0,1 0-68 16,0 0-75-16,3 0-184 0</inkml:trace>
  <inkml:trace contextRef="#ctx1" brushRef="#br0" timeOffset="37941.68">12937 9107 445 0,'0'0'96'0,"0"0"1"0,0 0-75 0,0 0-13 16,0 0-4-16,0 0-7 0,5 0-8 15,1 0-16-15,0 0-48 0,2 0-23 16,0 0-66-16,1-4-139 16</inkml:trace>
  <inkml:trace contextRef="#ctx1" brushRef="#br0" timeOffset="38030.78">13059 9100 371 0,'0'0'96'0,"4"0"0"16,-4 0-22-16,0 0-53 0,0 0-11 15,5-5-8-15,-5 5-7 0,8 0-8 16,-1-3-15-16,0 3-44 0,6 0-25 15,-1-3-64-15,1 3-133 0</inkml:trace>
  <inkml:trace contextRef="#ctx1" brushRef="#br0" timeOffset="38160.8">13222 9095 393 0,'6'0'94'0,"-4"0"2"0,-2 0-57 16,6 0-17-16,-6 0-8 0,5 0-6 16,0 0-6-16,-2 0-8 0,6 0-16 15,0 0-74-15,-1 0-78 0,4 0-196 16</inkml:trace>
  <inkml:trace contextRef="#ctx1" brushRef="#br0" timeOffset="38338.08">13442 9106 397 0,'5'0'86'0,"1"0"0"0,-4 0-68 16,3 0-10-16,2 4-3 0,0-4-2 16,-1 0-1-16,2 0-5 0,3 0-6 15,2 0-18-15,-1-4-35 16,2 4-23-16,-1 0 0 0,0 0 12 0,-4 0 22 15,2 0 25-15,-4 0 26 0,-1 4 42 16,-3-4 26-16,1 0 3 0,-4 3-12 0,0-3-18 16,0 0-16-16,2 0-10 0,-2 0-21 15,5 0-64-15,0 0-64 16,2 0-161-16</inkml:trace>
  <inkml:trace contextRef="#ctx1" brushRef="#br0" timeOffset="38473.71">13812 9102 470 0,'5'0'98'0,"0"-3"0"0,1 3-84 0,3 0-11 16,3 0-6-16,2 0-6 0,1-5-10 15,4 5-15-15,0 0-65 0,0-2-73 16,-4-2-175-16</inkml:trace>
  <inkml:trace contextRef="#ctx1" brushRef="#br0" timeOffset="38543.47">14057 9079 388 0,'0'0'89'0,"6"0"0"15,-6 0-56-15,0 0-25 0,4 0-15 0,-4 0-41 16,7-5-40-16,-2 5-67 0,3-6-154 16</inkml:trace>
  <inkml:trace contextRef="#ctx1" brushRef="#br0" timeOffset="38662.75">14188 9057 439 0,'0'0'97'0,"5"0"0"15,-5 0-74-15,6 0-11 0,0 0-6 16,3 0-6-16,-1 0-8 0,5 0-15 15,6 0-57-15,0 0-17 0,1-4-67 0,0-2-138 16</inkml:trace>
  <inkml:trace contextRef="#ctx1" brushRef="#br0" timeOffset="38759.51">14412 9038 416 0,'0'0'91'16,"0"0"1"-16,3 0-70 0,-3 0-10 16,0 4-6-16,0-4-3 0,5 0-9 15,2 0-31-15,0 0-54 0,3-5-74 0,3 5-178 16</inkml:trace>
  <inkml:trace contextRef="#ctx1" brushRef="#br0" timeOffset="38910.25">14558 9015 462 0,'4'0'99'15,"-4"0"-1"-15,3 0-78 0,1 0-14 16,3 0-4-16,2 0-1 0,0-5-4 16,2 1-5-16,6-3-5 0,3 1-3 15,-2 0-2-15,4 6 0 0,-1-4 1 0,-1 4 3 16,1 0 5-16,-1 6 2 0,-7-2-75 15,2 1-68-15,-4-5-183 0</inkml:trace>
  <inkml:trace contextRef="#ctx1" brushRef="#br0" timeOffset="49196.28">14073 13977 206 0,'0'0'42'0,"3"0"1"0,-3 0-35 16,0-4-5-16,0 4 0 15,0 0 1-15,0-4 1 0,0 4 3 0,0 0 3 16,0 0 1-16,0 0-1 0,0 0 0 15,0 0 0-15,0 4 0 0,-3-4-3 16,3 4-3-16,-5-4 0 0,5 3 0 16,-6-3-1-16,1 8 0 0,2-8 0 0,-2 6-1 15,3-2 1-15,-2 0-1 16,1 0 0-16,-1-1 1 0,1-3 0 0,3 6 1 16,-5-6 1-16,5 3 0 0,0-3 2 15,-6 4-1-15,6-4 1 0,0 5-1 16,-2-5 0-16,2 5 0 0,0-1-1 15,0-1-1-15,0-3 0 0,0 7-1 16,0-7-1-16,0 4 0 0,0-4 0 16,0 3 0-16,2-3 1 0,-2 0 2 15,0 0 1-15,0 0 3 0,0 0 0 0,0 0 2 16,0 0 1-16,0 0-1 0,0-3-1 16,0 3 1-16,-2-4-2 0,2-1 1 15,0 5 0-15,-5-4-1 0,5 0-1 16,-5 4-1-16,5-5-1 0,-3 5-2 15,3-3-2-15,-5 3 0 0,5 0-2 16,-6 0-1-16,0 0 1 0,3 0-1 0,-2 4 1 16,-1 0-1-16,-1 1 1 0,0 0-1 15,0 0 1-15,1 2-1 0,1-2 1 16,2-1-1-16,3 1-1 0,0-2 0 16,0 1 0-16,7-4-1 0,-1 0 1 15,2 0 1-15,4 0-1 0,-3 0 1 16,5-4 1-16,-1 1-1 0,-1-2 1 15,2 0-1-15,-1-3 0 0,-1 1 1 16,-3 1-1-16,0 0 1 0,-6-1 0 0,3 0 0 16,-6 2 0-16,0-1 1 15,0 1 0-15,-7 0 1 0,0 1 0 0,0 4 1 16,-3 0-1-16,0 0 1 0,-1 0 0 16,-2 0-1-16,5 7-1 0,0-1 0 15,-2 1-1-15,2-2 0 0,2 3 0 16,0-1-1-16,4 0 0 0,-3 1 1 15,5-3-2-15,0 1 1 0,0-1-1 16,0-1 0-16,7-4-1 0,-1 4 1 0,1-4 0 16,4 0 0-16,-3-3 1 0,0-1-1 15,4-1 1-15,-4-2 0 0,2 2 0 16,-4-3 1-16,1 1-1 0,-4-1 0 16,-3 1 1-16,0 0 0 0,0 1 0 15,0 2 0-15,0 0 1 0,-7 4 0 16,0 0 0-16,-1 0 0 0,0 6 0 15,-3 0 0-15,2 3 0 0,-2-1 0 16,3 0-1-16,-2 1 0 0,6-2-1 0,-1 1 0 16,5-3 0-16,0 1-1 0,0-3 1 15,0 1-1-15,7-4 0 0,0 4 1 16,1-4-1-16,2 0 2 0,-2-7-1 16,-1 2 1-16,1 0-1 0,-1-3 1 0,-2 1 0 15,-5 0 0-15,4 2 0 16,-4-1 0-16,0 3 0 0,-9-1 1 15,2 4 0-15,-1 0 0 0,1 0 0 0,-1 6 0 16,-2-2 0-16,1 2-1 0,2 1-3 16,1-2-8-16,0 3-89 0,-3-2-13 15,-1 1-81-15,1-2-176 0</inkml:trace>
  <inkml:trace contextRef="#ctx1" brushRef="#br0" timeOffset="51523.16">6981 14098 197 0,'0'0'55'15,"5"-3"2"-15,-3 3-1 0,-2-6-40 16,6 6-6-16,-1-5-4 0,-3 5-2 16,4-4-1-16,0 4-1 0,-4-3-1 15,4 3-1-15,0 0 1 0,1 0-1 16,0 0 0-16,0 0-1 0,0 0-16 0,4 0-42 15,-4 0-46-15,0 0-121 0</inkml:trace>
  <inkml:trace contextRef="#ctx1" brushRef="#br0" timeOffset="51693.31">7186 14092 258 0,'0'0'55'0,"0"0"0"0,0 0-42 0,0 5-15 16,6-5-16-16,-4 0-37 0,3 0-43 16,0 0-110-16</inkml:trace>
  <inkml:trace contextRef="#ctx1" brushRef="#br0" timeOffset="51978.05">7682 14141 79 0,'6'0'10'0,"0"0"-10"16,-2 0-28-16,2 0-33 0</inkml:trace>
  <inkml:trace contextRef="#ctx1" brushRef="#br0" timeOffset="52108.75">7850 14130 105 0,'0'3'0'0,"0"-3"-15"0,0 4-75 16</inkml:trace>
  <inkml:trace contextRef="#ctx1" brushRef="#br0" timeOffset="52303.08">8140 14122 176 0,'0'0'37'0,"5"4"-1"0,-5-4-45 16,5 6-26-16,-3-6-30 0,4 5-75 0</inkml:trace>
  <inkml:trace contextRef="#ctx1" brushRef="#br0" timeOffset="53205.74">7437 14123 331 0,'0'0'73'0,"0"0"0"16,0 0-55-16,0 0-10 0,5 4 0 16,-5-4-2-16,6 0-2 0,-1 0-1 15,3 0-7-15,2 0-37 0,0 0-33 0,-1-4-60 16,5 4-137-16</inkml:trace>
  <inkml:trace contextRef="#ctx1" brushRef="#br0" timeOffset="53341.73">7572 14100 354 0,'0'0'84'0,"0"0"0"16,0 0-51-16,0 0-18 0,4 0-5 0,-4 0-5 15,7 0-6-15,0 5-13 0,2-5-44 16,1 4-26-16,2-4-61 0,-3 4-138 16</inkml:trace>
  <inkml:trace contextRef="#ctx1" brushRef="#br0" timeOffset="53452.18">7721 14109 340 0,'0'0'79'0,"0"0"0"16,0 0-46-16,0 0-21 0,3 0-13 0,1 0-38 15,3 0-40-15,1 0-60 0,4 4-146 16</inkml:trace>
  <inkml:trace contextRef="#ctx1" brushRef="#br0" timeOffset="53578.94">7880 14113 332 0,'0'0'73'16,"0"0"0"-16,0 0-57 0,0 0-9 16,0 5-10-16,0-5-29 15,7 3-41-15,1-3-56 0,4 0-135 0</inkml:trace>
  <inkml:trace contextRef="#ctx1" brushRef="#br0" timeOffset="53683.12">8033 14114 304 0,'0'0'76'15,"0"0"0"-15,0 0-33 0,5 0-26 16,-5 0-40-16,7 0-51 0,0 0-62 0,3 0-147 16</inkml:trace>
  <inkml:trace contextRef="#ctx1" brushRef="#br0" timeOffset="53877.01">8286 14098 333 0,'0'0'73'0,"0"0"-1"15,0 0-54-15,6 0-11 0,1 0-5 16,2 0-2-16,0 4 0 0,7-4 1 16,0 0-1-16,3 3 0 0,0-3 0 15,-1 0 0-15,0 0-1 0,-2 0 1 16,1 0 0-16,-2 0 0 0,-2 0-1 16,-5 0-2-16,1 0-9 0,0 0-44 15,-4 0-16-15,0 0-52 0,-1 0-113 0</inkml:trace>
  <inkml:trace contextRef="#ctx1" brushRef="#br0" timeOffset="54009.8">8633 14092 372 0,'0'0'83'0,"0"0"1"16,0 0-60-16,0 0-12 0,0 0-7 15,4 0-12-15,-4 0-27 0,6 6-49 16,0-6-66-16,-2 5-158 0</inkml:trace>
  <inkml:trace contextRef="#ctx1" brushRef="#br0" timeOffset="54110.8">8730 14096 219 0,'0'0'44'0,"0"0"-17"0,5 0-59 0,-5 0-51 0,5 0-92 15</inkml:trace>
  <inkml:trace contextRef="#ctx1" brushRef="#br0" timeOffset="54207.91">8902 14088 229 0,'5'0'15'0,"-1"-4"-15"0,0 4-79 16,2 0-86-16</inkml:trace>
  <inkml:trace contextRef="#ctx1" brushRef="#br0" timeOffset="54342.78">9017 14080 270 0,'-3'0'56'0,"-1"4"-5"15,4-4-80-15,0 0-26 0,0 0-43 16,6 0-97-16</inkml:trace>
  <inkml:trace contextRef="#ctx1" brushRef="#br0" timeOffset="54496.57">9516 14034 314 0,'14'0'76'0,"-7"0"1"0,-1 0-46 0,-2 0-9 15,-4 5-6-15,2-1-5 0,-2-4-7 16,0 4-5-16,6-4-21 0,-3 0-56 16,2 0-66-16,0-6-162 15</inkml:trace>
  <inkml:trace contextRef="#ctx1" brushRef="#br0" timeOffset="54914.71">9237 14083 371 0,'0'0'82'0,"0"0"0"0,7 0-55 15,-3 4-30-15,6-4-50 0,0 0-28 16,2 0-61-16,2 0-141 0</inkml:trace>
  <inkml:trace contextRef="#ctx1" brushRef="#br0" timeOffset="55060.75">9422 14071 367 0,'0'0'84'0,"0"0"0"15,-5 0-53-15,5 0-17 0,0 0-9 16,0 4-10-16,5-4-38 0,-1 0-41 16,1 0-65-16,7 0-155 0</inkml:trace>
  <inkml:trace contextRef="#ctx1" brushRef="#br0" timeOffset="55212.21">9555 14032 370 0,'-5'0'88'0,"0"0"0"15,-1 4-54-15,2-4-14 0,-1 5-9 16,5 0-8-16,0-3-20 0,0-2-71 16,11 0-73-16,-2 0-187 0</inkml:trace>
  <inkml:trace contextRef="#ctx1" brushRef="#br0" timeOffset="55313.85">9757 14011 392 0,'0'0'92'0,"0"-5"-1"15,0 5-58-15,0 0-15 0,5 0-9 16,1 0-9-16,5 0-8 0,0 0-22 16,5 0-48-16,1 0-13 0,6 0-61 15,-3-5-124-15</inkml:trace>
  <inkml:trace contextRef="#ctx1" brushRef="#br0" timeOffset="55474.77">10059 13989 355 0,'0'4'90'16,"0"-4"2"-16,0 0-46 0,-3 0-12 15,3 3-17-15,-4-3-9 0,4 0-3 16,0 4-2-16,6-4-5 0,1 0-5 16,1 0-13-16,8 0-20 0,-2-4-30 15,1 4-23-15,-2-5-59 0,1 5-114 16</inkml:trace>
  <inkml:trace contextRef="#ctx1" brushRef="#br0" timeOffset="55532.6">10177 14016 228 0,'0'0'48'0,"0"5"-4"15,2-5-68-15,-2 0-23 0,6 0-36 16,0 0-83-16</inkml:trace>
  <inkml:trace contextRef="#ctx1" brushRef="#br0" timeOffset="55716.52">10321 14027 433 0,'0'0'98'0,"0"0"3"16,0 0-72-16,0 0-10 0,0 0-7 15,0 0-5-15,3 0-3 0,3 0-5 16,1 3-9-16,0-3-29 0,3 0-62 16,0 0-79-16,2 0-192 0</inkml:trace>
  <inkml:trace contextRef="#ctx1" brushRef="#br0" timeOffset="55796.31">10481 14003 360 0,'0'0'85'0,"0"0"0"0,5 0-39 15,-5 0-30-15,3 5-12 0,1 0-12 0,-2-2-32 16,4 2-45-16,0-5-67 0,2 6-159 16</inkml:trace>
  <inkml:trace contextRef="#ctx1" brushRef="#br0" timeOffset="55944.75">10678 14018 380 0,'0'3'84'0,"0"-3"1"0,3 0-58 0,-3 4-16 0,6-4-10 16,0 0-26-16,2 0-60 16,2 0-67-16,0-6-174 0</inkml:trace>
  <inkml:trace contextRef="#ctx1" brushRef="#br0" timeOffset="56060.8">10886 14001 384 0,'0'0'85'0,"0"0"-1"15,0 0-59-15,0 0-17 0,0 4-13 16,0-4-27-16,5 4-53 0,0-4-66 16,0 0-162-16</inkml:trace>
  <inkml:trace contextRef="#ctx1" brushRef="#br0" timeOffset="56142.71">10990 14022 303 0,'0'0'75'0,"0"0"0"16,0 4-32-16,0-4-73 0,0 0-40 0,0 0-60 15,5 0-136-15</inkml:trace>
  <inkml:trace contextRef="#ctx1" brushRef="#br0" timeOffset="56326.01">11069 14015 342 0,'0'0'75'0,"0"0"2"0,0 0-50 0,3 0-13 16,3 0-4-16,-1 0-2 0,2 0 1 15,0 0-1-15,4 0-2 0,-3 0-5 16,0 0-40-16,-2 0-43 0,0-4-66 16,-1-1-160-16</inkml:trace>
  <inkml:trace contextRef="#ctx1" brushRef="#br0" timeOffset="56937.28">11351 13984 290 0,'0'4'59'0,"0"-1"-3"0,0 1-63 16,4 2-33-16,0-2-19 0,1-4-43 15,1 3-95-15</inkml:trace>
  <inkml:trace contextRef="#ctx1" brushRef="#br0" timeOffset="57079.55">11442 13998 299 0,'0'0'63'0,"0"0"-4"0,0 0-74 15,0 4-45-15,0-4-52 0,5 0-122 16</inkml:trace>
  <inkml:trace contextRef="#ctx1" brushRef="#br0" timeOffset="57209.67">11593 13966 230 0,'0'0'37'0,"0"0"-37"15,0 0-82-15,3 0-103 0</inkml:trace>
  <inkml:trace contextRef="#ctx1" brushRef="#br0" timeOffset="57326.97">11757 13968 341 0,'-3'0'79'0,"-3"0"0"0,1 0-53 16,2 0-12-16,3 0-8 0,0 3-15 15,4-3-35-15,6 0-35 0,1-3-59 16,5-3-137-16</inkml:trace>
  <inkml:trace contextRef="#ctx1" brushRef="#br0" timeOffset="57461.64">11949 13930 311 0,'0'0'77'0,"-7"0"1"0,4 4-48 0,-3-4-10 16,6 3-9-16,0-3-29 0,0 6-57 15,6-6-63-15,0 0-158 0</inkml:trace>
  <inkml:trace contextRef="#ctx1" brushRef="#br0" timeOffset="57593.05">12065 13955 347 0,'0'0'83'0,"-4"0"0"0,4 0-53 16,0 0-11-16,0 0-8 0,7 3-7 15,0-3-20-15,3 4-67 0,3-4-68 16,2 0-176-16</inkml:trace>
  <inkml:trace contextRef="#ctx1" brushRef="#br0" timeOffset="57724.47">12296 13947 378 0,'0'0'93'16,"0"0"1"-16,0-3-56 0,0 3-14 16,0 0-7-16,3 0-6 0,1 0-4 15,2 4-6-15,1-4-10 0,5 5-39 0,0-5-47 16,4 0-73-16,1 0-175 0</inkml:trace>
  <inkml:trace contextRef="#ctx1" brushRef="#br0" timeOffset="57829.15">12511 13946 333 0,'0'-3'84'0,"0"3"2"0,0 0-37 16,-4 0-27-16,4 0-9 0,0 0-6 15,4 0-12-15,3 0-47 0,2 0-34 0,1 0-64 16,6-4-151-16</inkml:trace>
  <inkml:trace contextRef="#ctx1" brushRef="#br0" timeOffset="57987.75">12734 13913 355 0,'0'-4'90'0,"0"4"1"0,0-4-39 16,-5 4-27-16,5 0-10 0,0 0-7 0,0 0-4 15,7 6-6-15,0-6-11 0,2 0-37 16,5 0-42-16,0 0-69 0,5 0-161 16</inkml:trace>
  <inkml:trace contextRef="#ctx1" brushRef="#br0" timeOffset="58067.53">12940 13903 369 0,'0'0'81'0,"0"0"0"16,0 0-62-16,0 4-18 0,8-4-46 0,-2 0-36 15,3 0-60-15,1 0-143 0</inkml:trace>
  <inkml:trace contextRef="#ctx1" brushRef="#br0" timeOffset="58191.75">13086 13921 325 0,'0'0'84'16,"0"0"0"-16,0 0-8 0,0 0-61 0,6 0-11 16,-2 3-18-16,6-3-70 0,1 0-70 15,7-5-182-15</inkml:trace>
  <inkml:trace contextRef="#ctx1" brushRef="#br0" timeOffset="58336.14">13322 13915 339 0,'0'0'95'0,"0"0"1"0,0 0-15 15,0 0-53-15,0 0-10 0,0 0-7 16,0 0-6-16,6 0-8 0,1 6-22 16,3-6-72-16,0 3-77 0,3-3-200 15</inkml:trace>
  <inkml:trace contextRef="#ctx1" brushRef="#br0" timeOffset="58430.59">13507 13965 386 0,'0'0'83'15,"6"0"0"-15,0 0-64 0,1 0-15 16,5-4-15-16,0 4-32 0,4-5-39 16,1 0-64-16,0-1-147 0</inkml:trace>
  <inkml:trace contextRef="#ctx1" brushRef="#br0" timeOffset="58542.67">13723 13939 376 0,'0'5'96'15,"2"-5"2"-15,-2 0-49 0,0 0-19 0,5 3-9 16,-5-3-10-16,6 0-8 0,1 0-13 15,2 0-41-15,3 0-48 0,0 0-74 16,3 0-178-16</inkml:trace>
  <inkml:trace contextRef="#ctx1" brushRef="#br0" timeOffset="58711.68">13889 13971 438 0,'0'0'101'16,"0"0"1"-16,0 0-69 0,5 4-12 0,-2-4-7 15,4 0-6-15,0 0-2 0,3 0-4 16,-1 0-2-16,5 0-3 0,-3 0-2 15,2 0-2-15,-4-4-2 0,-2 4-4 16,3 0-5-16,-7-3-11 0,-3 3-72 16,0 0-75-16,-2-3-188 0</inkml:trace>
  <inkml:trace contextRef="#ctx1" brushRef="#br0" timeOffset="60091.75">13982 13304 261 0,'0'0'82'0,"0"0"4"15,0 0-12-15,0-4-31 0,0 4-7 16,0 0-8-16,0 0-8 0,0-4-6 15,0 4-4-15,0 0-3 0,0 0-3 16,0 0-1-16,0 4-1 0,0-4-1 16,0 3-1-16,0-3 0 0,0 4 1 15,2-4 0-15,-2 5-1 0,5-5 1 16,1 6 0-16,0-6 0 0,-3 4 0 16,3-4-1-16,-1 0 1 0,0 0 0 15,-3 0-1-15,4 0 0 0,-6 0 1 0,0 0-1 16,0-4 0-16,0 4 1 0,-6-7-1 15,1 7 0-15,2-4 0 0,-3 4 1 16,-1-4 0-16,0 4 2 0,-3 0 0 16,6 0 1-16,-6 0-1 0,2 0 1 15,2 4 0-15,1 0-1 0,3-4-2 0,2 8 1 16,0-4-1-16,0 1-1 0,0-1 1 16,6 0 0-16,0 0 0 0,1-1 0 15,-4-3 0-15,3 4 0 0,0-4 0 16,-2 0 0-16,-4-5 0 0,3 2 0 15,-3-2 0-15,0 1 0 0,-3 1-1 16,3-2 1-16,-6 2 0 0,1 3 2 16,0-5 0-16,3 5 0 0,-3-4 0 15,1 4 0-15,0 0 0 0,4 0-4 16,-6 0-8-16,4 0-97 0,2 4-91 16,-4-4-233-16</inkml:trace>
  <inkml:trace contextRef="#ctx1" brushRef="#br0" timeOffset="61261.93">14013 13383 279 0,'0'-4'70'0,"3"-1"3"16,-3 0-40-16,0 0-3 0,5-1-1 15,-5 0-3-15,0 0-3 0,0 1 0 0,0 0-1 16,2-1-2-16,-2 4-2 16,0 2-3-16,0-7-1 0,0 7-2 0,0-6-2 15,0 6 0-15,7-4 0 0,-7 4-1 16,0 0 0-16,0 0-1 0,0 0 0 16,0 0-2-16,0 0-1 0,-3 0-1 15,3 5-2-15,-7-5-1 0,1 7 0 16,0-1 0-16,0 1-1 0,0-1 1 15,-1 2 0-15,5-1-1 0,2-2 0 0,0 4 1 16,-4-5-1-16,4 1 0 0,4-5 0 16,-2 5 1-16,6-5-1 0,-2 0 1 15,0 0 0-15,2-6 0 0,3 1 0 16,-4-3-1-16,0 1 1 0,-1 0-1 16,0 0 1-16,-3-1 0 0,-3 1-1 15,5 0 1-15,-5 3-1 0,0 4 0 0,-6-7 0 16,0 7 1-16,3-4-1 0,-3 4-1 15,1-4 1-15,-1 4 0 0,-2 0 1 16,0 0 0-16,1 0-1 0,1 4 1 16,-5-4 0-16,5 7 0 0,2-7 0 15,-1 6 0-15,5 0-1 0,-5-3 1 16,5 3-1-16,0 0 0 0,0-2 0 16,0 0 0-16,5-1 0 0,-3-3 0 15,4 0 1-15,0 0-1 0,2-3 1 16,2-2 0-16,-3 0-1 0,0-1 1 0,1 1-1 15,-3-2 1-15,-3 3-1 0,3 4 1 16,-5-8-1-16,0 8 1 0,0-5-1 16,-5 5 0-16,3 0 0 0,-3 0 0 15,-3 0 0-15,2 0 0 0,0 0 0 16,0 6 0-16,3-2 0 0,-2 0 0 0,5 0-1 16,0 2 1-16,0-1 0 0,0 0 0 15,6-2 0-15,-3 1 0 16,6-4 0-16,-2 0 1 0,2 0-1 0,-2 0 1 15,0-7-1-15,0 2 1 0,3 1-1 16,-7-1 0-16,3 1 0 0,-6 1 1 16,4-3-1-16,-4 6 0 0,0-4 0 15,-6 4-1-15,1 0 1 0,-3 0 0 16,1 0 0-16,0 0-1 0,0 0 1 16,1 6 0-16,-1-6 0 0,2 6 0 0,5-3 0 15,0 2 0-15,0-3-1 0,0 2 1 16,2 1 0-16,3-5 0 0,1 3 0 15,0-3-1-15,0 0 1 0,-3 0 0 16,3-6 0-16,-2 0 0 0,-4 3 0 16,3-3 0-16,-3 3-1 0,0-3 1 15,-7 1 0-15,1 5-1 0,-1-7 1 0,0 7-1 16,-5 0 1-16,4 0 0 0,-4 0-4 16,-1 7-6-16,4-2-9 0,-2 4-94 15,1 0-93-15,3-2-236 0</inkml:trace>
  <inkml:trace contextRef="#ctx1" brushRef="#br0" timeOffset="63337.85">6953 13527 306 0,'-5'0'74'16,"5"0"0"-16,-2 0-46 0,2 0-10 15,0 0-6-15,0 0-5 0,0 0-4 16,0 0-1-16,0 0 0 0,0 0 0 16,0 0 0-16,0 0 0 0,0 0 0 15,0 3-2-15,0-3-11 0,0 0-56 16,0 0-9-16,0 0-55 0,0-4-118 16</inkml:trace>
  <inkml:trace contextRef="#ctx1" brushRef="#br0" timeOffset="63492.99">6992 13509 246 0,'0'3'64'0,"0"1"1"0,0 0-33 15,3-1-6-15,-3 1-9 0,6-4-6 0,-6 5-4 16,7-5-2-16,-2 0-6 0,0 3-13 16,2-3-22-16,2 0-32 0,-2 0-51 15,4-3-116-15</inkml:trace>
  <inkml:trace contextRef="#ctx1" brushRef="#br0" timeOffset="63693.5">7160 13545 190 0,'0'0'53'15,"0"0"2"-15,4 0-9 0,-4 0-31 16,0 0-3-16,0 0-3 0,3 5-5 15,-3-5-8-15,5 4-16 0,-3-4-35 16,3 0-43-16,2 0-109 0</inkml:trace>
  <inkml:trace contextRef="#ctx1" brushRef="#br0" timeOffset="63809.86">7309 13528 234 0,'0'0'60'0,"0"0"1"15,0 0-7-15,0 4-44 0,4-4-5 16,1 3 1-16,0-3-3 0,-2 5-11 16,5-5-22-16,1 0-31 0,-1 0-49 15,-1-3-114-15</inkml:trace>
  <inkml:trace contextRef="#ctx1" brushRef="#br0" timeOffset="64075.75">7516 13505 353 0,'0'0'79'16,"0"-4"1"-16,0 4-59 0,0 0-8 15,-5 0-6-15,10 0-5 0,-2 4-3 0,2-4-8 16,6 4-15-16,-2-4-21 0,5 0-34 16,2 0-57-16,-1 0-125 0</inkml:trace>
  <inkml:trace contextRef="#ctx1" brushRef="#br0" timeOffset="64148.93">7696 13542 74 0,'6'0'0'15,"-1"0"-11"-15,2 0-52 16</inkml:trace>
  <inkml:trace contextRef="#ctx1" brushRef="#br0" timeOffset="64364.65">7886 13545 297 0,'0'0'66'0,"0"0"0"16,0 0-42-16,0 0-21 0,6 0-43 0,-1 3-26 15,1-3-50-15,3-3-118 0</inkml:trace>
  <inkml:trace contextRef="#ctx1" brushRef="#br0" timeOffset="64579.38">8047 13505 291 0,'0'0'63'0,"0"4"0"16,0-4-50-16,5 0-6 0,1 3-4 15,2-3-6-15,7 0-6 0,-2-3-6 16,2 3-3-16,3 0-1 0,-2 0 0 15,-1 0 1-15,-2 3 4 0,0-3 6 16,-3 6 5-16,1-6 2 0,-5 0-1 16,0 3 0-16,-3-3-43 0,-3 4-38 15,4-4-98-15</inkml:trace>
  <inkml:trace contextRef="#ctx1" brushRef="#br0" timeOffset="64696">8384 13522 302 0,'0'0'65'0,"0"0"1"16,0 5-51-16,0-5-15 0,5 3-42 15,-5-3-22-15,7 0-49 0,-1 0-116 16</inkml:trace>
  <inkml:trace contextRef="#ctx1" brushRef="#br0" timeOffset="65032.18">8534 13498 317 0,'0'0'69'0,"0"0"-1"0,0 0-49 16,4 0-12-16,2 0-4 0,1 3-6 0,3-3-14 15,4 0-16-15,1 0-15 16,2 0-3-16,-1 4 0 0,2-4 1 0,-3 4 4 16,-1-4 15-16,-2 0 22 0,-4 3 22 15,2-3 9-15,-4 0 9 0,0 0 7 16,-6-3 2-16,4 3-1 0,-4 0-5 15,6 0-6-15,-6 0-7 0,7 0-8 16,-1 0-7-16,2 3-4 0,4-3-4 16,2 0-3-16,1 0-2 0,3 0-1 0,1 0 0 15,-4 0-1-15,1 0 2 0,-3 0 3 16,-3 4 4-16,-1-4 3 0,-5 0 5 16,0 0 6-16,1 0 2 0,-5 0 1 15,0 0 1-15,4 0 0 0,1 4-3 16,-3-4-7-16,5 0-19 0,-1 0-42 15,0 0-19-15,2-5-51 0,4 1-116 16</inkml:trace>
  <inkml:trace contextRef="#ctx1" brushRef="#br0" timeOffset="65123.25">9034 13498 286 0,'0'0'60'16,"0"0"-6"-16,6 0-71 0,-6 0-41 15,6 0-49-15,-2 0-111 0</inkml:trace>
  <inkml:trace contextRef="#ctx1" brushRef="#br0" timeOffset="65264.73">9146 13484 329 0,'0'0'73'0,"0"4"0"16,0-4-50-16,5 6-15 0,-3 0-25 16,4-4-55-16,1-2-60 0,4 0-153 15</inkml:trace>
  <inkml:trace contextRef="#ctx1" brushRef="#br0" timeOffset="65356.73">9393 13488 346 0,'0'0'76'0,"0"0"-1"0,0 0-58 16,0 3-10-16,0-3-7 0,0 0-11 16,7 0-43-16,2 0-22 0,-1 0-53 0,1 0-122 15</inkml:trace>
  <inkml:trace contextRef="#ctx1" brushRef="#br0" timeOffset="65492.65">9529 13488 318 0,'2'0'72'15,"-2"0"0"-15,8-4-46 0,-2 4-63 16,-1-4-33-16,1 1-56 0,5-1-129 16</inkml:trace>
  <inkml:trace contextRef="#ctx1" brushRef="#br0" timeOffset="65580.42">9689 13479 369 0,'6'0'76'0,"-1"0"-10"0,-1-3-133 15,1 3-70-15,5-7-170 0</inkml:trace>
  <inkml:trace contextRef="#ctx1" brushRef="#br0" timeOffset="66594.78">9920 13423 328 0,'0'0'72'0,"0"0"0"16,0 0-52-16,0 0-11 0,5 0-4 15,-5 4-2-15,6-4-2 0,-4 0-9 16,4 0-33-16,-1 0-32 0,2 0-56 16,2 0-130-16</inkml:trace>
  <inkml:trace contextRef="#ctx1" brushRef="#br0" timeOffset="67079.53">10402 13397 311 0,'-5'0'68'0,"5"0"0"0,0 4-55 0,0-4-15 15,0 4-43-15,11-4-21 0,-3 0-51 16,4 0-113-16</inkml:trace>
  <inkml:trace contextRef="#ctx1" brushRef="#br0" timeOffset="67227.69">10546 13387 177 0,'-6'0'34'0,"1"5"-34"0,5-5-51 15,0 0-109-15</inkml:trace>
  <inkml:trace contextRef="#ctx1" brushRef="#br0" timeOffset="67315.45">10615 13392 199 0,'0'0'30'0,"0"4"-30"0,0-4-65 0,6 0-99 15</inkml:trace>
  <inkml:trace contextRef="#ctx1" brushRef="#br0" timeOffset="67442.65">10734 13414 294 0,'0'0'73'0,"0"0"1"16,0 0-26-16,5 0-33 0,-3 0-8 16,4 0-9-16,1 0-33 0,5 4-39 15,-1-4-57-15,2 0-138 0</inkml:trace>
  <inkml:trace contextRef="#ctx1" brushRef="#br0" timeOffset="67595.85">10937 13425 324 0,'0'0'70'0,"0"0"1"16,0 4-56-16,5-4-8 0,-1 0-16 16,2 5-45-16,1-5-17 0,1 0-49 15,4-4-113-15</inkml:trace>
  <inkml:trace contextRef="#ctx1" brushRef="#br0" timeOffset="67681.92">11082 13425 316 0,'0'0'73'0,"0"4"-1"0,0-4-51 16,0 0-8-16,4 5-9 0,4-5-43 16,2 0-33-16,2 0-56 0,3-4-132 15</inkml:trace>
  <inkml:trace contextRef="#ctx1" brushRef="#br0" timeOffset="67845">11276 13436 314 0,'0'0'66'0,"0"0"-1"0,0 0-56 16,0 0-30-16,11 0-44 0,-4 0-54 16,1 0-130-16</inkml:trace>
  <inkml:trace contextRef="#ctx1" brushRef="#br0" timeOffset="67934.77">11461 13439 317 0,'0'0'67'0,"0"0"0"16,5 0-50-16,2 0-31 0,0 0-54 16,2-5-55-16,3 5-140 0</inkml:trace>
  <inkml:trace contextRef="#ctx1" brushRef="#br0" timeOffset="68094.78">11679 13402 310 0,'0'0'64'0,"7"0"-3"0,-2 5-79 16,2-5-45-16,2 0-51 0,5 4-126 16</inkml:trace>
  <inkml:trace contextRef="#ctx1" brushRef="#br0" timeOffset="68329.33">11910 13436 258 0,'0'0'55'0,"3"0"1"0,3 0-37 0,1 0-18 16,4 0-1-16,0 0-4 0,3 0-7 16,-1 0-14-16,0-3-14 0,1 3-12 0,0 0-5 15,1 0 1-15,-4 0 4 0,-2 0 7 16,2 0 15-16,-2 0 21 0,-3 0 26 16,-2 0 23-16,0 0 13 15,-4 0 9-15,6 0 5 0,-6 0 2 0,3 0-5 16,-3 0-16-16,6-4-17 0,-2 4-13 15,2 0-10-15,1-4-4 0,0 4-3 16,2 0-6-16,-1-3-9 0,2 3-21 16,-1 0-13-16,-1 0-14 0,2 0-13 0,-3 0-38 15,1 3-54-15</inkml:trace>
  <inkml:trace contextRef="#ctx1" brushRef="#br0" timeOffset="68656.95">12449 13433 359 0,'0'0'79'0,"-2"0"0"0,2 0-55 15,0 0-15-15,0 0-6 0,0 3-4 16,4-3-2-16,0 0-2 0,2 4-2 16,0-4-2-16,-1 0 1 0,1 0-1 15,-2 0 0-15,3 0-3 0,-1 0-3 16,-3 0-12-16,0 0-31 0,2 0-13 15,-5 0-45-15,5 0-87 0</inkml:trace>
  <inkml:trace contextRef="#ctx1" brushRef="#br0" timeOffset="68773.62">12578 13437 283 0,'0'0'51'0,"3"0"-51"16,3 0-99-16,1-3-136 0</inkml:trace>
  <inkml:trace contextRef="#ctx1" brushRef="#br0" timeOffset="68941.78">12824 13455 378 0,'-9'0'92'0,"5"0"2"15,-1 0-56-15,5-4-13 0,-2 4-8 16,2 0-7-16,7 0-5 0,0 4-1 15,4-4-4-15,-1 0-6 0,3 0-15 16,0 0-74-16,-1 0-77 0,-3 0-197 16</inkml:trace>
  <inkml:trace contextRef="#ctx1" brushRef="#br0" timeOffset="69082.73">12931 13450 412 0,'0'0'88'0,"0"0"1"15,0 0-70-15,0 0-9 0,7 0-5 16,-1 3-7-16,2-3-23 0,2 4-64 16,-2-4-72-16,3 0-185 0</inkml:trace>
  <inkml:trace contextRef="#ctx1" brushRef="#br0" timeOffset="69760.78">13097 13409 410 0,'0'0'87'0,"0"0"0"16,-2 0-72-16,2 0-7 0,0 0-4 15,0 3-2-15,7-3-4 0,-1 6-19 16,1-6-66-16,1 0-72 0,6 0-185 0</inkml:trace>
  <inkml:trace contextRef="#ctx1" brushRef="#br0" timeOffset="70000.73">13480 13397 305 0,'0'0'65'0,"-6"0"-2"15,6 0-58-15,0 0-32 0,0 0-36 0,6 0-51 16,0 0-120-16</inkml:trace>
  <inkml:trace contextRef="#ctx1" brushRef="#br0" timeOffset="70106.97">13620 13358 299 0,'0'0'65'0,"-3"0"-12"0,3 0-103 16,0 0-61-16,0-4-145 0</inkml:trace>
  <inkml:trace contextRef="#ctx1" brushRef="#br0" timeOffset="70276.23">13882 13341 427 0,'-6'-4'96'0,"-2"0"1"0,2 4-73 16,1 0-7-16,0 0-5 0,5 0-5 16,0 0-2-16,11 0-3 0,1 0-6 0,3 0-7 15,4 4-12-15,0-4-25 0,1 0-35 16,-1 0-15-16,-4 0-60 0,-1-4-104 15</inkml:trace>
  <inkml:trace contextRef="#ctx1" brushRef="#br0" timeOffset="71153.78">13422 13411 438 0,'0'0'103'0,"0"-4"5"0,0 4-69 16,0 0-9-16,0 0-6 0,-2 0-6 15,2 0-3-15,0 0-5 0,5 0-5 16,-5 4-7-16,3-4-8 0,3 7-8 0,1-7-22 15,3 4-73-15,-1-4-87 16,5 0-207-16</inkml:trace>
  <inkml:trace contextRef="#ctx1" brushRef="#br0" timeOffset="71320.42">13619 13387 397 0,'0'-3'90'0,"6"3"1"0,-6 0-63 0,5 0-12 15,-2 0-8-15,2 0-6 0,1 3-20 16,2-3-72-16,0 0-76 0,4 0-192 16</inkml:trace>
  <inkml:trace contextRef="#ctx1" brushRef="#br1" timeOffset="82338.45">5467 14681 209 0,'0'0'47'0,"0"0"2"0,-3-4-32 15,3 4-7-15,0 0 3 16,-5 0 1-16,5 0 4 0,0 0 3 0,0 0 3 15,0 0 3-15,-5-3-1 0,5 3 0 16,0 0-3-16,-2 0-3 0,2-4-2 16,-5 4-3-16,5-4-2 0,0 4-1 15,-4 0-1-15,4-3 0 0,0 3 0 16,-6 0 0-16,6-4 0 0,0 4-1 16,-3 0 0-16,3 0-1 0,-5 0-1 15,5 0-1-15,0 0-2 0,0 0-2 0,-3 0 0 16,3 0-2-16,0 0 0 0,-6 4 0 15,6 1 0-15,-3-1 1 0,3 3 0 16,0 0 1-16,-4 1 0 0,4 5 0 16,0 0 0-16,-5 1 0 0,5-2-1 15,0 1-1-15,0-1 0 0,0-2 0 16,5-2 0-16,-5-4-1 0,3-1 1 16,-3-3-1-16,4 0 1 0,-4 0 0 0,6 0 0 15,-2 0 0-15,2 0 1 0,-2 0 0 16,3-3 0-16,-1-1 0 0,3-2-1 15,-1-4 1-15,1-2-1 0,-1-1 0 16,4-3 0-16,-4-3 0 0,3-1 0 16,-3 1-1-16,-1 0 0 0,4-2 0 15,-3 1 0-15,2 0 0 0,-1 1 0 16,-2 0 0-16,2 2 0 0,-1 2 0 16,-4 2 0-16,1 3 1 0,-3 0 1 0,-2 5 0 15,0 1 2-15,5 4 1 0,-5 0 0 16,0-5 0-16,0 5 1 0,0 0-2 15,0 0 0-15,0 7-1 0,0-4-1 16,0 6 1-16,0 3-1 0,0 3 0 16,-6 2 1-16,6 1-1 0,-4 2 0 15,4 0-1-15,-4-2 1 0,4-2-1 16,0 0-1-16,0-4 1 0,0 0-1 16,0-4 0-16,5 1 0 0,-1-5 0 0,1 0 1 15,3-4-1-15,3 0 1 0,-3-5-1 16,2 0 1-16,0-3-1 0,2-3-1 15,1-2-1-15,0 0-1 0,1-2-1 16,-3-2-1-16,5 0-1 0,-2-3 1 16,-1 0 1-16,-1 1 0 0,-4 0 1 15,-2 2 1-15,-1 5 1 0,-3 0 0 16,-2 4 1-16,0 5-1 0,0 3-1 0,0 0 1 16,0 3 0-16,-6 4 1 0,2 2 1 15,0 2 1-15,-2 3 2 0,-4 5 0 16,3-1 1-16,-2 3 0 0,2 0 0 15,0 0-2-15,1-1 0 0,0 0-1 16,4-1 0-16,-3-2-1 0,5 0-1 0,-2-4-1 16,2-2-3-16,0-1-5 0,0-3-9 15,0-2-11-15,2-1-88 0,-2-4-91 16,6 0-224-16</inkml:trace>
  <inkml:trace contextRef="#ctx1" brushRef="#br1" timeOffset="82773.73">6020 14400 315 0,'3'0'88'0,"-3"-5"5"16,0 2-38-16,0 3-10 0,-3-5-6 15,-2 1-6-15,-1 1-5 0,2-1-5 16,0 4-3-16,-3-5-4 0,0 5-2 16,-2 0-4-16,0 4-2 0,1 2-2 15,-4 3-2-15,0 3-1 0,1 4 1 16,-1 3 0-16,1 3 1 0,-3 3 1 15,4-1 0-15,1 1 1 0,0-1-1 0,3-2 1 16,1-3-2-16,-1 1-1 0,6-5 0 16,0 0-2-16,6-1 0 0,0-2 0 15,2-4-1-15,-1 0 0 0,6-5 0 16,0-3-2-16,2 0-3 0,1 0-4 16,-1-7-4-16,5 1-7 0,4-2-7 15,-3 0-11-15,0-1-85 0,-1-2-89 0,-1 0-216 16</inkml:trace>
  <inkml:trace contextRef="#ctx1" brushRef="#br1" timeOffset="83305.64">6107 14395 353 0,'0'0'80'16,"0"5"5"-16,0-1-51 0,0 1-11 16,0 4-4-16,0 0 2 0,0 5 0 15,0 0 1-15,0 4-3 0,0 2-2 16,0-1-2-16,0 2-2 0,0-1-1 16,-5 2-1-16,5-2-3 0,-3 0-1 0,-1-1-2 15,0 1-2-15,0-5 0 0,-1-2-1 16,0-2-1-16,5-2 0 0,0-4 0 15,-3-1 1-15,3-4-1 0,0 0 1 16,0-6 1-16,3 1-1 0,-3-5 0 16,5-1 0-16,-5-5 0 0,6-3-1 15,-1-3-1-15,-3-3 0 0,3-6 0 16,-3-1-1-16,3 0 1 0,1 0-1 16,3 2 1-16,3-1-1 0,2 6 1 0,-1 5-1 15,0 4 1-15,0 2-1 0,1 3 1 16,-3 4 0-16,-3 4 0 0,3 3 1 15,-1 0-1-15,2 5 2 0,1 0 0 16,-6 4 1-16,1 3 0 0,-3 1 2 16,-5 1 1-16,0 2 1 0,-5 2 2 15,-2 1 0-15,-2-1 0 0,-4-1-1 16,1 1 0-16,-1-1-1 0,0-4-2 0,5-2-1 16,-10-2-1-16,5-3 0 0,-1-2-1 15,1-4-1-15,-1-8-2 0,1 0-1 16,3 1-3-16,5-2-3 0,0-1-3 15,0-1-5-15,5 4-5 0,0 1-5 16,-2 3-9-16,2-1-34 0,0 4-49 16,0-6-80-16,2 6-177 0</inkml:trace>
  <inkml:trace contextRef="#ctx1" brushRef="#br1" timeOffset="84123.76">6247 14741 393 0,'0'0'88'0,"0"4"3"0,0-4-64 0,-2 0-7 16,2 0-2-16,0 0-1 16,0 0-1-16,0 0 1 0,0 0-2 0,0 0 0 15,0 0-2-15,0 0 0 0,0 0-1 16,0 0-1-16,0 0-1 0,0 0-3 16,0 0 0-16,0 0-2 0,2 0-1 15,-2 0-1-15,6-6-1 0,-1 3 0 0,3-2 0 16,-1-2 0-16,1-1-1 0,4 1 0 15,-1 0 0-15,-2-1 1 0,-2 3-1 16,4-3 1-16,-4 2 1 0,-1 1-1 16,0 1 1-16,-3 4-1 0,4-4 0 15,-2 4-1-15,-5-4 0 0,5 4 0 16,-5 0-1-16,0 0 0 0,3 0 1 16,-3 0-1-16,0 5 1 0,0-5 2 15,0 5 0-15,0-1 1 0,0 1 1 0,0 4 1 16,0-2 0-16,-7 4 0 0,1 4 1 15,-2 2-2-15,2-5 0 0,-1 3 0 16,0 1-1-16,-2 2-1 0,0 0 0 16,4-2-1-16,1-2-1 0,-1 2 1 15,3-1-1-15,2-3-1 0,0-2-1 16,2-4-4-16,3-1-5 0,-3-5-11 0,4 0-13 16,0-5-95-16,2-6-102 0,-3-4-244 15</inkml:trace>
  <inkml:trace contextRef="#ctx1" brushRef="#br1" timeOffset="86321.48">5226 13222 233 0,'0'-4'58'0,"-4"1"4"0,4-3-35 16,0 3-1-16,0-2 0 0,-3 1-4 15,3 1 0-15,-5-1 0 0,5 0 0 16,-6 1-1-16,6 3 0 0,-3-5-1 16,3 5-2-16,0 0-1 0,-4-4-2 15,4 4-2-15,0 0-3 0,0 0-3 0,0 0-2 16,-3 0-2-16,3 0-1 0,0 0 0 16,3 0-1-16,-3 4 2 0,0 0 0 15,0 2 1-15,7 0 1 0,-3 3-1 16,-4 0 0-16,6 4 0 0,-2 0-1 15,0 0-2-15,1 0 1 0,-1 0-1 16,2-2 0-16,1-1 0 0,0-3 0 0,0-2 0 16,1-1 1-16,-1 0-1 0,1-4 1 15,1 0 1-15,-2 0-1 0,3-6 0 16,0 3 0-16,-1-3 0 0,2-2 0 16,-1-4-1-16,-1-1-1 0,2-4 1 15,-2 1 0-15,-1-2-1 0,1 0 1 16,1 0-1-16,-4 1 1 0,1-1-1 15,0 0 0-15,0 0 1 0,0-2-1 16,-2 0 0-16,2 1 0 0,-2-1 1 16,-3 2-1-16,5 3 0 0,-2 0 0 0,-5 6 0 15,4 0 0-15,-4 3 0 0,3 6 0 16,-3 0 0-16,4 0 2 0,-4 6 0 16,0 3 1-16,3 2 0 0,-3 3 1 15,5 5 1-15,-5 2-1 0,3 0 0 16,-3 2-1-16,0-3 0 0,5 3 0 15,-5-4-1-15,0-2 0 0,0-2 0 0,0-1-1 16,3-4 0-16,-3-1 0 0,4-3 0 16,-1-3 0-16,1-3 0 0,2 0 0 15,0 0 1-15,0-6-1 0,2-1 0 16,2-1 0-16,3-2 0 0,0-1-1 16,1 0-1-16,2-3-1 0,1-1-2 15,-2-1 0-15,-1-2 0 0,-4 0 0 16,-1-3 1-16,-2 1 0 0,0-1 2 15,-5 3 0-15,-2 1 0 0,0 6 1 0,5 4-1 16,-5 2 0-16,0 5-1 0,0 0 1 16,0 4 1-16,0 3 0 0,-6 4 1 15,0 3 2-15,-1 2 1 0,2 2 0 16,-3 2 0-16,1 1 0 0,-1-1 1 16,1 0-1-16,1-1-1 0,0 1 0 15,3-3 0-15,3 0 0 0,0-2-1 16,0 0-1-16,6-3 0 0,-2-2 0 0,2-3 0 15,-3 0-2-15,1-3-1 0,2 0-3 16,-6-4-2-16,0 4-2 0,2-4-4 16,-2 0-8-16,0 0-7 0,0-9-85 15,0 2-85-15,0 1-212 0</inkml:trace>
  <inkml:trace contextRef="#ctx1" brushRef="#br1" timeOffset="86817.4">1818 12961 403 0</inkml:trace>
  <inkml:trace contextRef="#ctx1" brushRef="#br1" timeOffset="87461">6030 12885 400 0,'-8'-6'91'15,"2"6"-1"-15,4-5-61 0,2 5-17 16,-6 0-6-16,6 4-3 0,-5 1-1 16,3 2 3-16,2 3 2 0,-6 4 4 15,1 1 1-15,5 6 3 0,0 1-1 0,0 3 0 16,0 1-2-16,-3 2-2 0,3-2-2 16,-5-2-2-16,5-1-3 0,-7-2 0 15,2-4-1-15,5 0-1 0,-2-5 0 16,2 0 0-16,0-4-1 0,-5-1 1 15,5-2 0-15,0-1-1 0,0-4 1 16,0 5 0-16,0-5-1 0,0 0 0 0,0 0 0 16,0 0-1-16,0 0-1 0,0-5-1 15,5 0 0-15,-5-1-1 0,2-3 0 16,-2-2-2-16,5-3-1 0,0 0 1 16,-2-7 0-16,3-1-1 0,0-5 0 15,0-1 2-15,1-4 0 0,5 2 1 16,-2-2 2-16,4 4 0 0,0 3 2 0,1 6 1 15,-1 4 1-15,-2 6 1 16,-4 4 1-16,6 5 2 0,-1 0-1 16,1 0 2-16,-1 7 1 0,0 0-1 0,0 1 0 15,-5 2-1-15,-3 1 1 0,0 1-1 16,-5 2 0-16,0 0 1 0,0 0 0 16,0-2 0-16,-5 1 1 0,0-1 0 15,-4-2-2-15,-3-3 0 0,-1-1-1 16,4-6-1-16,-5 0-1 0,0 0-1 15,1-6-1-15,4 0-1 0,2 0-2 0,0-1-2 16,-4 1-4-16,3 3-6 0,0 0-8 16,0-2-2-16,-3 2-94 0,9-1-89 15,2-1-221-15</inkml:trace>
  <inkml:trace contextRef="#ctx1" brushRef="#br1" timeOffset="88438.23">5883 12968 312 0,'0'0'82'0,"0"0"3"15,0 0-39-15,0-4-14 0,0 4-6 16,0 0-5-16,0-6-4 0,-4 6-3 15,4-3-2-15,0 3-1 0,0-5-1 16,-3 5 0-16,3-6 0 0,0 6-1 16,-6-4-1-16,6 4-1 0,0 0-1 0,0-3-3 15,-2 3 0-15,2 0-2 0,-4 0 0 16,4 4-1-16,-7 1 0 0,5 0 0 16,-3 1 1-16,-1 2-1 0,2 0 0 15,-1 1 1-15,-6 0 0 0,4 1 1 16,0 0 0-16,-3 0 1 0,1 1 1 15,2-1 0-15,0 1 0 0,-1-2 0 0,2 3-1 16,0-3 0-16,1 0-1 0,5 1 0 16,0 0 0-16,-2-1 0 0,2-1-1 15,0 2 0-15,2-2 0 0,-2 2 0 16,0 1-1-16,5-4 1 0,-5 2-1 16,0 0 0-16,5-2 1 0,-5-1-1 15,5-1 0-15,0-1 1 0,0-4 0 16,2 3 1-16,-1-3-1 0,1 0 1 15,3 0 0-15,-1-4 0 0,-1-1-2 0,5 5-6 16,-1-6-6-16,-4 3-11 0,4-4-89 16,-5 0-91-16,5 3-224 0</inkml:trace>
  <inkml:trace contextRef="#ctx1" brushRef="#br1" timeOffset="89452.19">6194 13207 272 0,'0'0'73'0,"0"0"6"0,0 0-29 16,0 0-16-16,0 0 1 0,0 0-5 15,0 0-4-15,0 0-3 0,0 0-4 16,0-4-5-16,5 4-3 0,-5-6-2 15,6 3-3-15,-4-1-1 0,4-1-1 16,0 2-1-16,1-1 0 0,1 0 1 0,4 4-1 16,0-5 1-16,1 5 0 0,-3 0 0 15,2 0 0-15,0 0 1 16,-4 6-1-16,-2-1 0 0,1 1-1 0,-7 2 1 16,5-1 0-16,-5 1-1 0,0 2 0 15,-11 1 0-15,4-1-1 0,-2 3 1 16,-8-1-1-16,3-1 0 0,-3-2 0 15,1 2 0-15,2-3-1 0,2-1 1 16,-1 1-2-16,6-2 1 0,-2 2 0 16,-2 0 0-16,-1-3-1 0,4-1 1 15,2 0-1-15,-1 1-1 0,7-5 1 0,6 5-1 16,1-5 1-16,1 5 0 0,4-5 0 16,-1 4 1-16,-1-4 0 0,1 0 0 15,2 0 0-15,2 0 0 0,2-5 0 16,-1-1 1-16,3 3-1 0,1 3 1 15,-3-6 0-15,-3 3 0 0,-5-1 0 0,3 4-1 16,-4 0 0-16,-4-4 0 0,-4 4-1 16,3 0-1-16,-3 0-3 0,0 0-7 15,0 0-10-15,0 0-92 0,0 0-91 16,-3 0-232-16</inkml:trace>
  <inkml:trace contextRef="#ctx1" brushRef="#br1" timeOffset="92041.17">6247 13651 200 0,'0'-6'58'0,"-2"0"2"15,2 2-23-15,-5-1-5 0,5 5-6 0,-6-3-7 16,6 3-4-16,-6 0 0 16,6 0 1-16,-2-3 1 0,2 3 1 0,-5-4 2 15,5 4 0-15,0-4-1 0,0 4-1 16,-2-4-2-16,2 4-3 0,0-4-3 16,0 4-2-16,0-4-1 0,0 4-1 15,0-4-1-15,0 4 1 0,-5-4 1 16,5 4 0-16,0-4 2 0,0 4 1 15,-2 0 0-15,2 0 1 0,0-3-2 16,0 3 0-16,0 0-2 0,0 0-2 16,0 0 0-16,0 0-2 0,0 0 0 15,0 0 1-15,0 0-1 0,0 0 1 0,0 3 1 16,0-3 0-16,0 0 0 0,0 0-1 16,0 0 1-16,0 4 0 0,0-4-1 15,0 0-1-15,0 0 0 0,0 0-1 16,0 0 0-16,0 0 0 0,0 0-1 0,0 0 0 15,0 0-1-15,2 0 1 0,-2 0-1 16,0 4 1-16,0-4 0 0,0 5 0 16,0 1 0-16,0-1 1 0,5 4 0 15,-5 1 0-15,0 1 0 0,0 2 1 16,0 1-1-16,0 3 0 0,0 1 1 16,0 1-1-16,0 2 1 0,0 4-1 15,0 2 1-15,0 3-1 0,0 3 0 16,0-1 0-16,0 2 0 0,6-1 0 0,-4-4-1 15,-2-1 0-15,7-4 0 0,-3-4 0 16,-4-3 0-16,3-5 0 0,-3-2 0 16,0-3 0-16,0-3 0 0,0-4-1 15,5 3 1-15,-5-3 0 0,0 0-1 16,5-5-1-16,-3 1-3 0,5-3-4 16,0 0-6-16,-1-3-5 0,2-1-6 15,2-1-7-15,-3 0-6 0,-1 0-82 16,-3-3-82-16,2-1-203 0</inkml:trace>
  <inkml:trace contextRef="#ctx1" brushRef="#br1" timeOffset="93307.48">6219 13657 214 0,'0'-4'47'0,"0"4"4"16,4-6-31-16,-4 6-3 0,5-6 4 16,-5 6 5-16,6-5 4 0,-6 5 3 15,6-4 2-15,-6 4 0 0,5 0-1 0,-5 0-3 16,0-3-4-16,0 3-4 0,0 0-4 15,0 0-5-15,-5 3-4 0,3-3-3 16,-2 5-1-16,-2 0-2 0,3 0 0 16,-2 1 0-16,0 2 1 0,2-1-1 15,-2 1 1-15,-2 0 1 0,1 1 0 16,-3-1 0-16,-2 3 0 0,-2-1 0 0,0 1 0 16,-1 0-1-16,1 0-1 15,-1 2-1-15,6-3 0 0,-2-1 0 0,-2 1-1 16,2-2 0-16,-1 0-1 0,4-2 0 15,-1-2 0-15,1 0 0 0,1-4 0 16,6 3 1-16,0-3 0 0,5 0 0 16,0-5 0-16,1 5 0 0,3-7 1 0,0 2-1 15,-3-1-1-15,3 0 0 0,1 1 0 16,-4-3 0-16,0 0-1 16,1 0 1-16,7-1-1 0,-2-3 0 0,3-1 0 15,-2 2 0-15,1-1 1 0,-1-1-1 16,-1 0 0-16,-4 0 0 0,-1 2 0 15,-1 0 1-15,0-1-1 0,0 0 0 16,2 1 0-16,-1 1 1 0,-1 1-1 16,0 0 0-16,0 1 0 0,-3 1 0 0,2 1 1 15,-5 2-1-15,3 0 0 0,-3 4 1 16,0 0 0-16,4-3 0 0,-4 3 0 16,0 0 0-16,0 0 0 0,0 3 0 15,0-3 1-15,0 4-1 0,-6-4 1 16,6 5 0-16,-2-1-1 0,-3 1 1 15,5-1-1-15,0 2 0 0,0 0 0 16,-2 0 0-16,2-1-1 0,0 1 2 0,0 0 0 16,3 1 0-16,-3 1 1 0,8 1 1 15,0 1-1-15,-2 1 1 0,2-1 0 16,0 3-1-16,0 0-1 0,2 1 0 16,-2-2-1-16,-1-1 0 0,1 0 0 15,2-2 0-15,-3-1 0 0,0-2-1 16,-1-2 1-16,0-4 0 0,-4 4 0 15,4-4 0-15,-6 0 0 0,0 0 1 16,0-6 0-16,0 2-1 0,-6-1 1 0,1-3-1 16,-2 0-1-16,-6-1 1 0,-1 0-1 15,-4 1 0-15,-3-2 0 0,1 1 0 16,0 2 0-16,1-2 0 0,5 2 0 16,-1-1-1-16,3-2 0 0,-3 1 0 15,2 1 0-15,1-1 1 0,-1 3-1 16,1 0 1-16,3 0-1 0,0 0 1 15,9 2 0-15,0 0 0 0,0 1 0 0,0 3 0 16,0-5 0-16,10 5 0 0,2 0 0 16,-1 0 0-16,-1 0 0 0,4 0 1 15,-1 5-1-15,3-1 0 0,-8 3 0 16,1 0 1-16,3 0-1 0,1 2 1 16,0-1-1-16,0 1 0 0,-4 0 0 15,4-2 1-15,-4-1-1 0,0 0 0 0,-3-1 0 16,-2-1 0-16,1 0 0 0,0-4 0 15,-5 0 1-15,0 0-1 0,0 0 1 16,0 0 0-16,-6 0-1 0,0-6 1 16,-1 6-1-16,1-5 1 0,-3-1-1 15,-4 1 0-15,0-2 0 0,-4 1 1 16,4-1-1-16,0-2 0 0,-1 1 0 16,5 0 0-16,-2 2 0 0,-2-1 0 15,4 2 0-15,-4 1 0 0,2 4-1 16,3 0-1-16,-1-3-2 0,-1 3-2 0,10 4-1 15,0 0-4-15,0 1-5 0,0 0-7 16,6 0-10-16,4 0-90 0,0 1-93 16,2 0-230-16</inkml:trace>
  <inkml:trace contextRef="#ctx1" brushRef="#br1" timeOffset="94409.52">6954 13550 263 0,'0'0'71'0,"0"0"2"0,-5-5-33 0,5 0-7 16,0 0-9-16,0 0-7 0,0 1-5 16,0-2-3-16,0 0-1 0,0 0-1 15,0-1 0-15,0 3 0 0,0-2 2 16,-2 0 2-16,2 3 2 0,0-3 2 15,-7 1 1-15,2 0 1 0,5 1-1 16,-6 4-1-16,6-5-1 0,-6 5-3 16,3 0-3-16,3 0-1 0,-7 0-2 15,2 4-2-15,-1 0 0 0,3-1-1 0,-2 1 1 16,0 1 1-16,3-2 1 0,2 1-1 16,-5-4 1-16,5 5 0 0,-6-1-1 15,6-4 0-15,0 5-1 0,0-2-1 16,0 1-1-16,0 0 0 0,0-1 0 15,6 1-1-15,-6 0 1 0,6-1-1 0,-6-3 0 16,6 4 1-16,-4-4-1 0,3 0 1 16,-1-5-1-16,0 1 1 0,3-2-1 15,-1 0 1-15,0-2 0 0,1-1-1 16,0 0 1-16,-1 1-1 0,-2 1 1 16,-1-2 0-16,-3 1 0 0,0 3 2 15,0-2 0-15,0 3 2 0,0-3 1 16,-7 4 1-16,5-1 2 0,-5 4 0 15,2-6-1-15,-1 6 0 0,0 0-3 16,0 0 0-16,3 6-2 0,-4-2-2 0,1 3 0 16,-1 1 0-16,1 2-1 0,-5 1 1 15,4 2-1-15,1-1 1 0,3-1-1 16,-1 0 0-16,4-1 0 0,0-3 0 16,0-2 1-16,0 0-1 0,5-5 0 15,1 0 0-15,1 0 0 0,1-4 1 16,0-1-1-16,4-2 0 0,-1 0 1 15,-2-2-1-15,2 0 0 0,-2 0 1 0,-2 2-1 16,-1-2 0-16,0 2 0 0,-6 1 1 16,4 0-1-16,-4 2 0 0,0 0 1 15,-5 0-1-15,0 4 1 0,-2 0 0 16,-1 0 0-16,0 0 0 0,-3 5 0 16,-2 1 0-16,1 1 0 0,3 2 0 15,-3 1 0-15,3 0-1 0,-1-1-1 16,2 1-4-16,2-1-5 0,0-1-8 15,6-1-10-15,0-3-56 0,0-4-42 0,6 0-85 16,5 0-185-16</inkml:trace>
  <inkml:trace contextRef="#ctx1" brushRef="#br1" timeOffset="95491.64">6953 14121 363 0,'0'0'79'0,"0"0"0"0,-5 0-60 15,5 0-5-15,0 0-1 0,-2 0 1 16,2 0 3-16,0 0 1 0,0 0 2 15,0 0 0-15,-4 4 0 0,4-4-1 16,0 4-2-16,-4-4-2 0,4 5-1 16,-6 0-3-16,2-1-1 0,-1 3-2 15,2-3-1-15,-2 4-2 0,-2-2 0 16,1 1 0-16,3-2-1 0,-2 1-1 0,0-1 1 16,5 0-2-16,0-5 0 0,0 6 0 15,0-6-1-15,7 0 0 0,-1 0 0 16,5 0-1-16,-2-4 1 0,3 0-1 15,1-3 1-15,-1 0-1 16,-3 1 0-16,3-2 1 0,-4 3-1 0,-2-3 0 16,-1 0 1-16,-5 4 0 0,0-3 0 15,0 3 0-15,-5 0 2 0,-1 0 0 0,0 4 1 16,-1-3 1-16,-1 3 0 0,0 0-1 16,-2 0 0-16,1 4 0 0,1 0-1 15,-1-1-1-15,5 3-1 0,-2-1 0 16,0-1 0-16,1-1-1 0,5 2 1 15,-2-1-1-15,2-4 0 0,0 6 1 16,0-6-2-16,0 3 1 0,2-3 0 16,3 0 0-16,1 0 0 0,0-3-1 0,1-2 0 15,1 0 0-15,0-1-1 0,3 0 1 16,-3-2 0-16,-1 1 0 0,1 0 0 16,-2-1 1-16,-1 2 0 0,-5 3 0 15,2-1 0-15,-2 4 1 0,0 0 1 16,-7 0-1-16,1 4 1 0,1 2-1 15,-5 2 1-15,1 1 0 0,-3 0-1 0,1 2 0 16,2-1 0-16,2 0-1 0,-4-1 1 16,4-3-1-16,5 0 1 0,-2-3-2 15,4-3 1-15,0 3 0 0,0-3 0 16,5 0-1-16,1-5 1 0,0 2-1 16,3-4 1-16,-1 0 0 0,4 0 0 15,-4-2 0-15,2 0 0 0,-4 3 0 16,-3 0 0-16,2 2 0 0,-5 0 1 15,0 4 0-15,0 0 1 0,-7 0 0 0,1 5 0 16,-2-1 1-16,-3 4 0 0,2 1-1 16,-2 1 0-16,-2-2 0 0,6 0-1 15,-1 1 0-15,2-5-1 0,0 1 1 16,6-5-3-16,0 3-2 0,0-3-7 16,0 0-9-16,6-3-12 0,-1-2-95 15,3-1-99-15,0-1-239 0</inkml:trace>
  <inkml:trace contextRef="#ctx1" brushRef="#br1" timeOffset="96497.95">6128 13676 248 0,'0'0'71'15,"0"-4"4"-15,10 4-13 0,-4-6-30 16,3 6-8-16,-2-4-8 0,0 4-5 15,3-5-1-15,-1 5-1 0,-7-5 1 16,-2 5 1-16,5-4 3 0,-5 4 0 16,0-3 3-16,0 3-1 0,0 0-1 15,0 0-3-15,0 0-2 0,0 0-3 0,-11 0-2 16,3 7-2-16,-5-1-1 0,4 1 1 16,-5 1 1-16,-2 1 1 0,1-1 1 15,4 2 0-15,-3 1 2 0,-1 0-1 16,1 0 1-16,-3 1-2 0,4 0-1 15,1-1 0-15,4-4-2 0,8-3 0 16,0-4-1-16,0 0-1 0,6-3 0 0,7-5 0 16,0-4-1-16,2-1 0 0,2-2-1 15,-1 2 0-15,8-2-1 0,-3 0 0 16,-1 3 1-16,-3 2-1 16,-1 0 1-16,-3 2 1 0,3-1 1 0,-11 3 1 15,0 1-1-15,-5 5 1 0,5-4 1 16,-5 4 0-16,0 4 1 0,-6 1-1 0,1 0 1 15,-1 2 1-15,-2 2 0 0,-5-2 1 16,0 1 0-16,0 1 0 0,0-4 1 16,-1-1-1-16,4-4 0 15,1 5 0-15,9-5-2 0,0 0 0 16,-4 0-2-16,4 0-1 0,0 0-4 0,4 0-6 16,-4 0-7-16,4 0-8 0,-4 0-18 15,3 5-79-15,-3-5-89 0,5 0-210 16</inkml:trace>
  <inkml:trace contextRef="#ctx1" brushRef="#br1" timeOffset="102324.32">5156 8451 243 0,'0'-7'60'16,"6"0"2"-16,-6-2-30 0,0 2-6 16,0 1-5-16,-5 0-2 0,5 1 0 15,-5 1 0-15,1 0 0 0,4 1-1 16,-5-1-2-16,5 4 0 0,-2-6 0 16,2 6-1-16,0-6 0 0,-5 1-2 0,5 5 0 15,0-5-2-15,0 5-2 0,0-5-2 16,-3 5-1-16,3-4-1 0,0 4-1 15,0-4-1-15,0 4 0 0,0 0 0 16,0 0-1-16,0 0 1 0,0 0 0 16,0 0-1-16,0 0 0 0,0 0 0 15,0 0 0-15,0 4 0 0,0-4 0 16,0 6 1-16,0 0 0 0,0-1 0 0,0 3 1 16,0 2 0-16,0 0 1 0,0 0-1 15,0 1-1-15,0 0 1 0,5 0-2 16,-5-3 1-16,4-1-1 0,-4-1-1 15,3-2 1-15,1-4 0 0,3 5 1 16,-1-5-1-16,3-4 1 0,1 1 0 16,2-3-1-16,2-3 0 0,-2-1 0 15,1-3-1-15,-3 1 0 0,3-3 0 16,-3 0-1-16,0-2 1 0,2-1-1 0,-5 2 0 16,2-2 1-16,-1-1-1 0,-2 0 0 15,1 0 0-15,-1 2 1 0,0-2-1 16,0 2 0-16,0 3 0 0,1-1 1 15,-1 3-1-15,0 1 0 0,-2 4 0 16,0 1 0-16,-4 3 0 0,6-1 0 16,-6 4-1-16,0-5 1 0,6 5-1 0,-6 0 0 15,0 0 1-15,0 6-1 0,0-1 1 16,0 1 1-16,0 5-1 0,0 2 2 16,-7 2-1-16,4 4 1 0,0-1 0 15,-2 1 0-15,5 0-1 0,-5-2 1 16,5 2-1-16,0-4 0 0,0-1 0 15,3 0 0-15,-3-3 0 0,6-1 0 16,-4-2-1-16,3-2 1 0,-2-6 0 0,-3 4-1 16,9-4 1-16,-5 0 0 0,3-4-1 15,2-2 1-15,-1 0 0 0,6-4-1 16,1-2 1-16,0-3-1 0,0-2-1 16,0-2-1-16,2-3-1 0,1 0 0 15,1 3-1-15,4 0 0 0,-2 0 1 16,6 2 1-16,-2 2 0 0,-2 3 1 15,-5 2 1-15,-5 0 0 0,0 2 0 16,-6 0 0-16,-1 2 0 0,-6 3 0 16,3-1-1-16,-3 4 1 0,0-4-1 0,0 4-1 15,0 0 1-15,0 8 1 0,0-2 0 16,-3 7 1-16,-3 1 1 0,-1 6 2 16,-6 2 0-16,0 1 0 0,-2 2 0 15,-3 0 0-15,-2-1-1 0,7 0 0 16,-1-5-1-16,6 0 0 0,-2-2-1 15,7-4 0-15,-2-2-2 0,5-2-1 0,-2-3-3 16,2-2-3-16,-5-4-2 0,5 6-4 16,0-6-4-16,0 0-6 0,-3 0-24 15,3 0-63-15,-3-6-78 0,3 3-190 16</inkml:trace>
  <inkml:trace contextRef="#ctx1" brushRef="#br1" timeOffset="102907">5883 8153 341 0,'0'3'82'16,"-4"-3"5"-16,4 0-48 0,-4 0-12 15,4-3-4-15,-5 3-2 0,5 0-2 16,-2 0-3-16,2-4-3 0,0 4-1 16,0-6-2-16,0 6 1 0,0-5 1 15,0 1 2-15,0 1 0 0,0 3 0 0,0-7-1 16,0 7-1-16,-4-3-1 0,4 3-3 15,-5 0-2-15,2-4-2 0,-3 4-2 16,2 0 0-16,-2 4-2 0,-3-4 1 16,1 7-1-16,0-2 1 0,-3 0 0 15,2 1 0-15,-2 1 1 0,4 2 0 16,-3 1 0-16,3 2 0 0,1 2-1 0,2-2 1 16,-1 2 0-16,5 0-1 0,-2-1 1 15,2-1-1-15,0-2 0 0,4 0 1 16,-4-1-1-16,5 0 1 0,0-2 0 15,0 0-1-15,-3 0 2 0,4-2-1 16,-2 0 0-16,-1 0 1 0,2-5-1 16,-3 7 0-16,4-7 0 0,-3 3-1 15,1-3-1-15,2 0 1 0,-2 4 0 16,2-4-1-16,-2 0 1 0,2 0-1 16,1-4 1-16,5 1 0 0,-1-4-1 0,4-1-1 15,-2 1-3-15,2-2-5 0,-2-1-7 16,1 1-6-16,-1-2-10 0,0 2-69 15,1-3-21-15,1 1-77 0,3 0-160 16</inkml:trace>
  <inkml:trace contextRef="#ctx1" brushRef="#br1" timeOffset="103670.27">6148 8061 412 0,'-9'-8'89'0,"9"4"0"0,-6 0-71 16,6 4-9-16,-6 0-5 0,6 0-2 16,-6 5-1-16,4 2 0 0,-3 5 1 15,-2 0 4-15,1 2 4 0,0 2 2 16,-6 1 2-16,0-1 1 0,1 5 1 15,-2-1-2-15,1-1-3 0,0 2-2 16,3-3-3-16,2 3-3 0,2 0 0 0,0-3-1 16,3-1 0-16,-3-2-1 0,3-1 0 15,2-1 0-15,-6-4 0 0,6-5 0 16,-2 2 0-16,2-6 0 0,0 0 1 16,-5 0-1-16,5 0 1 0,0-9-1 15,0 0 0-15,0-3-1 0,-5-2-1 16,5-3 0-16,5-3-1 0,-5-5-1 15,6-1-1-15,1 2 0 0,0-1 1 0,3 0-1 16,5 0 2-16,0 2-1 0,0 4 2 16,2 3 0-16,-1-1 1 0,1 9 1 15,-2 0-1-15,3 3 1 0,2 5-1 16,-5 0 1-16,4 0 1 0,1 7-1 16,-2-4 0-16,0 4 1 0,-8 1 0 15,-2 1 0-15,3 0 0 0,-3 1 0 16,-3-1 1-16,-3 1 1 0,-2-2 0 15,0 0 2-15,-2-1 1 0,-3-2 0 0,-3 1 0 16,-3-1 1-16,3-1-2 0,0-1 0 16,-3 1-2-16,-9-1-1 0,1 1-2 15,3-4 1-15,-3 3-2 0,0-3 1 16,-1 6-1-16,-1-2 1 0,3-1-1 16,-2-3 0-16,0 8 0 0,3-4 0 15,0 2-1-15,-2-2 0 0,6-4-2 16,6 5-4-16,1-5-4 0,2 4-6 0,4-4-8 15,0 0-11-15,0 0-80 0,4-9-85 16,2 5-203-16</inkml:trace>
  <inkml:trace contextRef="#ctx1" brushRef="#br1" timeOffset="106940.61">6933 8233 84 0,'0'0'20'0,"2"-3"1"0,-2 3-1 16,5-6 1-16,-5 2 8 0,0 1 8 15,0-1 5-15,0-1 5 0,0 0 2 16,0 5-6-16,0-6-10 0,-5 6-9 16,5 0-7-16,-6-4-5 0,4 4-5 15,-3 0-3-15,2 6-2 0,-2-2 0 16,-1 1 1-16,3 1 1 0,-1-1 1 0,-2 1 0 16,1-1 1-16,2 1 1 15,-2 0-1-15,-2-2-1 0,5-1-1 0,2 2 0 16,-4-1 0-16,4-4 0 0,0 6 2 15,0-6 0-15,0 5 1 0,6-5 1 16,0 3 0-16,0-3 0 0,0 0-1 16,1 0 0-16,1 0-1 0,3-4-1 15,-3 4-1-15,0-7-1 0,-1 7-1 16,3-5 0-16,-6 0-1 0,1 1 0 0,1 0 1 16,0-1 0-16,-6-1 2 0,6 3 0 15,-6-2 1-15,0-1 1 0,0 1 1 16,0 0 0-16,-4 1 0 0,0 4-2 15,-1-4 0-15,0 4-2 0,-1 6 0 16,-1-1-1-16,-3 3-1 0,0 0 1 16,-2 3-1-16,1-2 1 0,0-2 0 15,-1 0-1-15,3 1 1 0,-2-2 0 16,5-1-1-16,-2 0 0 0,3-1 0 0,2 0 0 16,3-4-1-16,-4 4 1 0,4-4 0 15,0 0 0-15,4-5 0 0,-2 5 0 16,4-4-1-16,1-4 1 0,0 2 0 15,-1 0 0-15,1-1-1 0,0 3 1 16,-3-1-1-16,-1-2 1 0,-3 7 2 16,5-5 0-16,-5 5 2 0,0-5 0 15,0 5 0-15,0 0-1 0,0 0 1 0,0 5-2 16,-5-2-1-16,2 2 0 0,-7 0-2 16,3 2 1-16,0 1 0 0,0-1 0 15,-1-1-1-15,1 1 1 0,1-3-1 16,6 1 0-16,-5-1 0 0,5-4 0 15,0 0 0-15,0 0-1 0,6 0 1 16,-1-4 1-16,3-1-1 0,1-2 0 16,3-1 1-16,0 2-1 0,-3-1 1 0,3 0-1 15,-1-1 0-15,-4 2 1 0,-1-1-1 16,-3 0 1-16,2-1 0 0,-1 4 0 16,-4-2 1-16,0 3-1 0,0 3 0 15,-4 0 1-15,-2 5-1 0,1 1 0 16,-2 1-1-16,-1 2 0 0,1-1 1 15,-1 0-1-15,2-2 1 0,0 0-1 16,0-6 0-16,4 4 1 0,2-4-1 0,0 0 0 16,-4 0-1-16,4 0 0 0,5 0 0 15,1-7 0-15,-3 1-1 0,7-3 1 16,-2-4 0-16,0 0 0 0,3 0 0 16,-3 0 1-16,-3 2 0 0,0 1 0 15,-1 4 1-15,-4 1 0 0,0 5-1 16,0 0 0-16,0 0 0 0,-4 4 1 15,-1 5-2-15,-2 2-1 0,1 3-4 16,-6 0-3-16,4 3-7 0,-3 0-22 16,3-3-75-16,-4 0-87 0,4-2-207 0</inkml:trace>
  <inkml:trace contextRef="#ctx1" brushRef="#br1" timeOffset="118238.06">6926 9156 311 0,'0'0'58'0,"0"0"-3"0,0 0-53 15,0 4-11-15,0-4-2 0,0 0-2 16,0 0 2-16,0 0 7 0,2 0 7 16,-2 0 7-16,0 0 5 0,0 3 4 15,0-3 2-15,0 0 2 0,0 0 0 16,-5 4-5-16,3-4-6 0,2 0-5 16,-6 5-2-16,6-5-2 0,-2 6 0 15,2-2-1-15,-6 1 0 0,6 0 1 16,-5-2-1-16,5 2 1 0,-7 0 0 0,7 0 0 15,-2-5 1-15,2 5 2 0,0-5 1 16,0 0 3-16,0 0 0 0,0 0 1 16,0 0-1-16,0-4-1 0,2 0-2 15,4 0-3-15,-1-2-1 0,3 1-1 16,-2 0-2-16,2 1 1 0,-2 0 0 16,-1 0-1-16,-5 4 1 0,4-3 2 15,-4 3 3-15,0 0 0 0,0 0 1 0,0 0 0 16,0 0 0-16,-5 3 0 0,5-3-2 15,-6 6-3-15,1-3 0 0,0 1-1 16,5 0 0-16,-3 0 0 0,3 0-1 16,0-4 1-16,0 4-1 0,0-4 0 15,4 0 1-15,1-4-1 0,0-1 0 16,1 0 1-16,2-1-1 0,-3 0 0 16,-1 0 0-16,-4 1 0 0,5 0 0 15,-5 0 0-15,0 5 0 0,0-5 0 0,-5 5 0 16,2 0 0-16,-2 0 0 0,-3 0 1 15,0 0 0-15,-2 6 1 0,1-2 0 16,-2 1 1-16,3 0 0 0,0-2 0 16,2 1-1-16,1 0-1 0,5-4 0 15,-3 5 0-15,3-5-1 0,3 0 1 16,3 0-1-16,1 0 0 0,0 0 1 0,3-4-1 16,0 1 0-16,1-1 0 0,-3-1 0 15,0 2 0-15,-1 3 0 0,-1-5 0 16,-2 5-1-16,-4 0 1 0,0 0 0 15,0 5 1-15,-10-2 1 0,3 4 0 16,0 2 1-16,-5-1 1 0,3 2-1 16,-4 1 1-16,2-1-1 0,3-2 0 15,1-3-1-15,1 0-1 0,6-5-1 0,0 0 1 16,0 0 0-16,6 0 0 0,2 0-1 16,2-7 1-16,-1 0 0 0,3-2 0 15,-4 1-1-15,2-2 0 0,-2 2 1 16,-2 2-1-16,-3 1 1 0,-3 2 1 15,0 3 0-15,0 0 0 0,0 0-1 16,-6 0 1-16,-2 6 1 0,1-1-1 16,0-1 0-16,0 0 2 0,-2 1 0 15,0-5 0-15,6 4 1 0,-1-4-1 0,4 0-1 16,0 0-4-16,0 0-3 0,4-5-7 16,-1 0-8-16,3 1 2 0,1-2-98 15,4 0-90-15,-5 3-222 0</inkml:trace>
  <inkml:trace contextRef="#ctx1" brushRef="#br1" timeOffset="122751.16">4566 8993 321 0,'0'0'65'0,"0"0"0"0,0 0-59 16,0-4 2-16,0 4 5 0,-3 0 5 16,3-3 6-16,0 3 2 0,0 0 3 15,0 0-3-15,0 0-3 0,0 0-6 16,0 0-3-16,0 7-2 0,0 1-3 16,0 2-1-16,0 5 1 0,0 1 0 0,0 0-1 15,3 0 0-15,-3 2-2 16,6-5-1-16,-2 0-1 0,0-2 0 15,1-1-1-15,6-2 1 0,-2-3 0 0,3-1 1 16,1-4 0-16,3 0-1 0,4-6 1 16,-3 0-2-16,-1-4 0 0,0-2-1 15,1 2 0-15,-1-3-2 0,-1-3 1 16,-3 0-1-16,2-3 0 0,-2-2 1 16,-1 0-2-16,2-4 1 0,-3 1 0 15,-1 1 0-15,-2 3 0 0,0 2 0 16,-1 5 0-16,-2 4-1 0,1 4 1 0,-5 5 0 15,5 0-1-15,-5 3 0 0,0 6 1 16,0 3-1-16,0 3 1 0,0 5 1 16,-5 2-1-16,5 3 2 0,-3-1 0 15,3-1 0-15,-5-1 0 0,5-3 0 16,0-5 1-16,0-1-2 0,0-3 1 0,6-4 0 16,-6-1-1-16,10-5 0 0,-4 0 0 15,1 0 1-15,2-6-1 16,2-2-1-16,3-2 1 0,2-5-1 0,-2 0-2 15,5-4-1-15,3-4-2 0,1-2-2 16,-1 0 0-16,0-1-1 0,-2 1 0 16,-1-1 2-16,-3 2 1 0,-4 3 2 15,-2 7 1-15,-1 0 1 0,-1 6 0 16,-3 2-1-16,-5 6 1 0,0 5 0 16,0 3 2-16,-8 4 1 0,0 4 2 0,1 5 2 15,-5 3 3-15,3 1 2 0,-2 2 2 16,-2 1-1-16,-2-1 0 0,2-1-1 15,-4-3-2-15,4 1-2 0,0-6-1 16,3-2-2-16,4-4-2 16,2-3 0-16,4 1-1 0,0-4 0 0,0-6-1 15,4 5-2-15,0-5-3 0,2 0-4 0,7 0-7 16,0-5-9-16,4 5 5 0,-4-6-101 16,0 1-92-16,0 5-227 0</inkml:trace>
  <inkml:trace contextRef="#ctx1" brushRef="#br1" timeOffset="123201.96">5413 8852 325 0,'0'-3'89'0,"-5"3"4"0,5-6 0 0,-2 6-69 16,2-3-6-16,0 3 0 0,0-8-3 15,0 3 0-15,-6 2-2 0,6 3 0 16,0-6 1-16,0 2 0 16,0 4-1-16,-3 0-1 0,3 0-2 0,0 0-2 15,-4 0-3-15,1 4-1 0,0 0-1 16,-4 4-2-16,1 2 1 0,-4 0 0 15,1 3 1-15,1 1 2 0,-3 4 0 16,1 2 1-16,-2 0 0 0,2 5 1 16,0 0-1-16,0 0-2 0,0-2-1 0,3 0 0 15,4-4-1-15,3-1-1 0,0-1 0 16,0-2 0-16,9-1 1 0,-1-3-1 16,2 0 1-16,2-3-1 0,3-3 1 15,0-5 0-15,2 4 1 0,0-8-1 16,4 1-1-16,3-4 1 0,-2 1-1 0,-3-1-3 15,1-1-3-15,-1 0-5 0,1-1-6 16,-1 1-8-16,-1 0-10 0,1 0-22 16,0-2-67-16,0 0-84 0,0 2-192 15</inkml:trace>
  <inkml:trace contextRef="#ctx1" brushRef="#br1" timeOffset="123719.56">5714 8830 454 0,'0'0'93'0,"0"0"0"0,-3 8-85 16,3 3-3-16,0 3 0 0,-7 5 3 16,3 3 3-16,-4 2 2 0,1 2 3 0,-1 1 2 15,-1-1-1-15,-1-1 0 16,4-2-3-16,-2-4-3 0,-1-3-2 15,2-4-3-15,1-2-2 0,-1-4-1 0,3 0-1 16,-2-6 0-16,6 3 0 0,-3-3 0 16,3 0 0-16,0-3 0 0,-3-3 0 15,3-2-1-15,3-2 0 0,3-3 0 16,0-7-1-16,5-5 0 0,1-6 0 16,3-3-2-16,1-4 0 0,-3-1-2 0,0-1 0 15,4 0 0-15,3 3 0 0,3 7 0 16,0 3 1-16,4 7 1 15,0 4 1-15,3 4 1 0,-7 5 0 0,-3 7-1 16,-2 0 1-16,-4 6 1 0,-7 5 0 16,0 2 1-16,0 2 0 0,-7 2 2 15,6 1 0-15,-6 5 2 0,-4-2 0 16,-1-1 0-16,-1-1 1 0,-3-1 1 16,0-1-1-16,-4-1-1 0,0-2 0 15,-2-5-2-15,-5 0 0 0,-3-4-1 16,-3 0-1-16,-1-5 0 0,3 0-1 0,4-5-1 15,-2 0 1-15,6-1-2 0,-1-1-1 16,6 0-3-16,0 2-4 0,4 0-3 16,0 1-8-16,1 4-7 0,6-6-12 15,9 6-83-15,1-5-89 0,2 5-215 16</inkml:trace>
  <inkml:trace contextRef="#ctx1" brushRef="#br1" timeOffset="128349.93">6082 8989 309 0,'0'0'71'0,"0"0"2"16,0 0-45-16,0 0-9 0,0 0-1 15,0 0 2-15,0 0 1 0,0 0 0 16,0 0-2-16,-5 0-2 0,5 0-3 16,0 4-2-16,-6-4-4 0,3 0-3 15,-2 4-1-15,0-1 0 0,0 1 0 16,-4 0 0-16,1-1 2 0,1 1 0 15,1 1 0-15,-2-5 1 0,4 7-2 16,0-7 1-16,4 6-2 0,-6-6-1 16,1 5 0-16,5-5-1 0,-6 4 0 15,6-4 0-15,-2 0 1 0,2 0-1 0,0 0 2 16,0 0-1-16,0 0 1 0,0 0 0 16,0 0 0-16,0 0-1 0,0 0 0 15,0 0-1-15,0 0-1 0,0-4 0 16,4 1 0-16,0 3-1 0,2-6 1 15,0 2-1-15,8-1 1 0,-3 0 0 0,-2 0 1 16,4-1 0-16,-2 1 1 0,-3 1 1 16,0 1-1-16,-2-1 1 0,-1 1 0 15,-2 3 1-15,2-4-1 0,1 4 0 16,0 0 1-16,-4 0-1 0,3 5 1 16,-5-1-1-16,4 0 0 0,0 1-1 15,-4 0 0-15,0 2-1 0,0-3 0 16,4 1 1-16,-4 0-1 0,0-5 1 15,-4 7 0-15,-2-2 0 0,4 1 0 0,-3 2-1 16,-3-1 1-16,2 2-1 16,-4 0 0-16,0 2-1 0,-3-3 1 0,0 3-1 15,-1-3 0-15,1 0 0 0,-2 2 0 16,4-2 0-16,1-1 0 0,1 1 0 16,2-2-1-16,3-1 1 0,0-5-1 15,-1 6 0-15,5-6 0 0,-4 5 0 0,4-5 1 16,-3 4-1-16,3-4 0 15,0 3 0-15,0-3 1 0,0 4-1 16,0-4 0-16,0 0 0 0,0 0 0 0,0 4 0 16,-6-4 1-16,6 0-1 0,0 0 0 15,0 0 1-15,0 3-1 0,6-3 1 16,-6 0 1-16,6 0-1 0,-4 4 1 16,3-4 1-16,4 0-1 0,2-4 1 0,5 4-1 15,2-5 1-15,0 5-1 16,1-6 0-16,-2 6-1 0,1-3 0 0,1 3 0 15,-4 0 0-15,4 0 0 0,-1 0 0 16,-3 0 0-16,2 0 1 0,-2 0-1 16,-8 0 1-16,0 0 0 0,-2 0 1 15,-5 0-1-15,3 0 0 0,-3 0 1 16,0 0 0-16,0 0 0 0,0 0 0 16,0 0 1-16,0 0-1 0,-3 0 0 15,-2 0 0-15,-1 0 0 0,-7 0-1 16,-1 4-1-16,-1-4 0 0,-4 0 0 0,1 0-1 15,0 4 1-15,-5-4 0 0,4 4-2 16,-1-4-3-16,-1 6-2 0,2-2-4 16,-1 0-4-16,1 2-5 0,5-1-8 15,6 2-5-15,-1-3-9 0,5 0-88 16,-2-4-91-16,6 4-225 0</inkml:trace>
  <inkml:trace contextRef="#ctx1" brushRef="#br1" timeOffset="134199.1">6232 8439 208 0,'0'4'50'0,"0"-4"2"0,-5 4-27 16,5-1-5-16,0-3-1 0,0 4 0 15,0 1 1-15,0-5 3 0,-4 6 1 0,4-6 0 16,-3 5 0-16,3-5-3 0,-6 5-1 16,2-2-3-16,0-3-1 0,-9 5-4 15,5-5-1-15,-3 6-4 0,2-6-1 16,-1 6-1-16,3-6 0 0,0 3-1 16,7-3 1-16,0 0 1 0,0 3 1 15,0-3 1-15,0 0 1 0,12 0 1 0,-3-3 1 16,3 3-1-16,0-6-1 15,-3 2 0-15,3-1-3 0,1 0 0 0,-7-1-2 16,-1 0 0-16,-1-1-1 0,2-1 0 16,1 0-1-16,1 0 0 0,1-3 0 15,-1 2-1-15,0-2 1 0,3 1-1 16,-2-1 0-16,1 0 0 0,-2 1 0 16,1 2 0-16,1-2-1 0,-6 1 2 15,0 1-1-15,0 5 1 0,-4-1 1 0,2 4 0 16,-2 0 0-16,0 0 0 0,0 0-1 15,0 5 1-15,0 3 0 0,-2 1-1 16,-3 1 1-16,-1 4 0 0,-2 1 1 16,-3-1 0-16,4 4-1 0,-2-2 1 15,-2 2-1-15,2 0 1 0,-2-1-1 16,4-1 1-16,-3-1 0 0,2-2 0 0,3-1 1 16,1-1-1-16,-1-3 1 0,5-1-1 15,-6-2 0-15,6 0-2 0,0-5 1 16,0 5-2-16,0-5 1 0,0 0-1 15,0 0 0-15,0 0 1 0,0-5-2 16,6 1-1-16,-6-1-5 0,5 1-7 16,-5-4-8-16,2 0-14 0,-2-4-88 15,6 0-95-15,-6-2-225 0</inkml:trace>
  <inkml:trace contextRef="#ctx1" brushRef="#br1" timeOffset="136484.37">6399 8203 199 0,'0'0'52'0,"0"-4"6"0,0 4-12 0,0 0-21 16,0-3-1-16,0 3 1 0,-2 0 0 16,2 0-3-16,-4-4-5 0,4 4-4 15,0 0-2-15,-3 0-1 0,3 0-1 16,-6 0 0-16,6 0-1 0,0 0 0 15,0 0 0-15,0 0 0 0,-5 0 1 16,5 0 1-16,0 0-1 0,0 0 1 0,5 0-1 16,-5 4 0-16,0-4-1 0,0 5 1 15,0 0-2-15,0-2 1 0,0 2 0 16,0 1 1-16,-5 0 1 0,5 0-1 16,0 2 2-16,0-2-1 0,0 0-1 15,0 1 0-15,0 2-2 0,0-2 0 0,-2 3-1 16,2 1-1-16,2 2-1 0,-2 2 0 15,5-1 0-15,-5 0 0 0,6 3 0 16,-6-2 0-16,3 0 1 0,-3 0 0 16,5-1 0-16,-5 0 0 0,0-2 0 15,2 3-1-15,-2-3 1 0,6 0-1 16,-6-2 0-16,4 0-1 0,-2-2 0 16,-2 1-1-16,6-1 0 0,-6 0 0 15,2-1-1-15,-2 2 0 0,6-2 0 0,-6 0 1 16,0 2-2-16,0-2 1 0,4 2 0 15,-4-2 0-15,0 2 0 0,0-1-1 16,0 1 1-16,0-1 0 0,0 0 0 16,0-1-1-16,0 1 1 0,3-1-1 15,-3 3 1-15,0 0 0 0,5 1-1 16,-5-1 1-16,4 2 0 0,-4 0 0 0,0-4 1 16,3 0-1-16,-3-1 0 0,0 1 0 15,0 0 0-15,0-1 0 0,0 2-1 16,0 3 1-16,0 1 0 0,0-1-1 15,0 1 1-15,-3-3 0 0,3 2-1 16,-5-1 1-16,5-1-1 0,0 0 0 16,-5 1 0-16,5-1 1 0,0 0-1 15,0-2 0-15,0 2 0 0,0-1 0 16,0-1 0-16,0 0 0 0,0 1 1 16,0-1-1-16,5 1 0 0,-5 0 0 0,0 0 1 15,0-1-1-15,0 2 0 0,2-3 1 16,-2 0-1-16,0 1 0 0,5-1 0 15,-5-3 1-15,0 0-1 0,0-1 0 16,0-3 0-16,2 5 0 0,-2-5 0 16,0 4 0-16,0-4 0 0,0 3 0 0,0-3 1 15,0 6-1-15,0-3 0 16,6 0 0-16,-6 2 0 0,0-2 0 0,0-3 0 16,0 7 0-16,0-7 1 0,0 0-1 15,0 0 1-15,0 0-1 0,0 0 1 16,0 3-1-16,0-3 1 15,0 0-1-15,4 0 0 0,-4 0 0 0,0 0 0 16,0 0 0-16,0 0 0 0,0 0 0 16,0 0 0-16,-4 0 0 0,4 4 0 15,0-4 0-15,0 0 0 0,0 0 1 16,0 0-1-16,0 0 1 0,0 0 0 0,0 0 0 16,0 0 0-16,0 0 0 0,0-5-1 15,0 5 1-15,0-5-1 0,0 1 1 16,0 4-1-16,-6-6 0 0,6 6 0 15,-2-5 0-15,-3 5 1 0,5-3-1 0,-6 3 0 16,6-4 0-16,-6 4 0 0,6-5 0 16,-3 5 0-16,-2 0 0 15,-1-5 0-15,4 5 0 0,-4-5 0 16,1 5 1-16,2-6-1 0,-4 2 0 0,2 1 0 16,0-1 0-16,2 4 1 0,-1-6-1 15,-2 2 0-15,4 1 0 0,-3-1 0 16,2 0 1-16,-3 1-1 0,1-2 0 15,-1 5 0-15,4-7 0 0,-4 3 0 16,0 1 0-16,-1-3 0 0,5 6 0 16,-2-5 0-16,-3 5 0 0,2-5 0 0,2 5 0 15,-2-4 0-15,2 4 1 0,-2-4-1 16,5 4 0-16,-6-5 0 0,6 5 0 16,-5-4 0-16,5 4 1 0,0 0-1 15,0-3 0-15,0 3 1 0,0 0-1 16,5-6 0-16,-3 6 0 0,-2 0 0 0,6-3 0 15,0 3 0-15,1 0 0 0,-3 0-1 16,-1 0 1-16,3 3 0 0,-2 1 0 16,2 2 0-16,-2 1 0 0,0 1 0 15,2 2 0-15,-3 1 1 0,3 0-1 16,1 1 1-16,0-1 0 0,-1 1 0 16,1-2-1-16,0 1 1 0,3 0 0 15,-6-3-1-15,2 2 1 0,0-3-1 16,0 0 0-16,1 1 0 0,-2-2 0 15,-3 1 1-15,3-1-1 0,-3-1 0 16,3 1 0-16,-5-2 1 0,4 1-1 16,-4-5 0-16,0 3 0 0,3-3 1 0,-3 4-1 15,0-4 1-15,0 0-1 0,0 0 1 16,0 0-1-16,0 0 1 0,0 0-1 16,0 0 1-16,0 0-1 0,0 0 1 15,0 0-1-15,0 0 1 0,0 0-1 16,0 0 1-16,0 0-1 0,0 0 1 0,0 0 0 15,0-4-1-15,6 4 1 0,-6-5 0 16,6 2-1-16,-4-2 1 0,4-1-1 16,-1-2 0-16,-3 0 0 0,4-1 0 15,0 0 1-15,-1 1-1 0,-2 0 0 16,1-2 0-16,-2 4 0 0,3-3 0 16,0 3 0-16,-5-1 0 0,5 0 0 0,0 2 0 15,-1-1 0-15,-4 1 0 16,3 3 0-16,-3-3 0 0,6 5 0 0,-6 0 0 15,0-4 0-15,0 4-1 16,0 0 1-16,0 0-1 0,-5 5 0 0,5-5 0 16,-7 7 0-16,4-1 0 0,-4 1 1 15,2 0 0-15,-1 2 0 0,0-1 0 16,-1 2 0-16,0 0 0 0,0 1 0 16,-4 0 0-16,2 0 0 0,-3 0 0 0,-1 0 0 15,-1-1 0-15,5 0 0 16,-3-2 1-16,1 1-1 0,4-3 0 0,4 0 0 15,-2-2-1-15,5 1-1 0,0-5-3 16,0 3-4-16,7-3-6 0,-2 0-7 16,2-5-10-16,2-1-34 0,1 0-62 15,0 0-89-15,1 0-201 0</inkml:trace>
  <inkml:trace contextRef="#ctx1" brushRef="#br1" timeOffset="138734.43">6452 9150 111 0,'6'0'36'0,"-6"0"9"0,5 0-13 0,-5 0 5 15,3-4 5-15,2 4 5 0,-5 0-1 16,5-3-7-16,-5 3-9 0,4 0-5 16,-4-4-5-16,0 4-4 0,5-5-4 15,-5 5-2-15,6-5-1 0,-1 1-1 16,-2 1-1-16,3-1-1 0,0 0 0 15,1 1-2-15,-2-2 1 0,-2 1 0 0,2 4 1 16,2-7 0-16,-2 4 2 0,1 3 0 16,-6-5 1-16,3 5 0 0,-3-6-2 15,0 2 0-15,0 4-2 0,0-6-1 16,-3 6-2-16,3-3 0 0,-4 3-2 16,4 0 1-16,0-4-1 0,0 4 1 15,0 0 0-15,4 0 1 0,-4 0 1 16,0-4 1-16,0 4 1 0,0 0-1 0,0 0 1 15,0 0-1-15,-5-3-1 16,5 3 0-16,-6 0-2 0,6 0 0 0,-3 0 0 16,-1 0 0-16,4 0 1 0,-6 0 1 15,6 0 1-15,-2 0 1 0,2 0 0 16,-5 0 2-16,5 0 0 0,-2 0 0 16,2-4 1-16,0 4-2 0,0-6 1 15,0 6-2-15,0-4 0 0,0 4-1 0,0-5 0 16,0 5 0-16,0-3-1 15,0 3 0-15,0 0 0 0,0-4 0 0,0 4 0 16,2 0-1-16,-2 0 2 0,0 0-1 16,0 0 1-16,0 0 0 0,0 0 1 15,0 0-1-15,0 6-1 0,-6-1 1 16,6 1-1-16,-7 2-1 0,0 1 1 16,1 2-1-16,-1 2 0 0,0-2 0 15,1 0-1-15,-1-1 0 0,1-2 0 16,4-2 0-16,-3-1 0 0,5-5 0 0,-6 5 0 15,6-5 0-15,0 0 1 0,0 0-1 16,6-6 1-16,-2 1-1 0,-1-2 0 16,3 1 0-16,1-3 0 0,4 0-1 15,-4-1 0-15,-1 0 1 0,0 1-1 16,0 0 0-16,-1 1 0 0,0 0 0 16,-5 3 0-16,6 3 0 0,-6 2 0 0,0-5-1 15,0 5 0-15,0 0 0 0,0 6 1 16,0-1-1-16,-6 3 1 0,0 0 0 15,-1 3 0-15,-1 2 1 0,0 1 0 16,-3 1-1-16,-1 0 1 0,2-1 0 16,-3 1-2-16,2 1-4 0,2-1-6 15,-2-2-9-15,5-1-11 0,3-2-94 0,3-1-98 16,3-3-235-16</inkml:trace>
  <inkml:trace contextRef="#ctx1" brushRef="#br1" timeOffset="140052.54">6293 9119 360 0,'0'0'79'15,"0"0"3"-15,-3-5-65 0,3 5 1 16,0 0 3-16,0-4 1 0,0 4-1 16,3-4-2-16,-3 4-1 0,0 0-3 0,6 0-2 15,-6-4-3-15,5 4 0 0,-5 0-1 16,3 0 0-16,-3 0 0 0,0 0 1 16,6 0 0-16,-6 0-1 0,0 0-2 15,0 4 0-15,0-4-1 0,4 0-1 16,-4 0-1-16,2 4-1 0,-2-4 0 15,0 0 0-15,5 3-1 0,-5-3 0 16,4 5 0-16,-4-5-1 0,5 6 1 16,-5-1 0-16,6 1 1 0,-3-1 0 0,-3 4 0 15,5-2 0-15,0 1 0 0,1 0 0 16,1 3 0-16,-1-2-1 0,0 0 0 16,0 0 1-16,-3-1-1 0,5 1 0 15,-3-3-1-15,0 0 1 0,-5-2 0 16,7-4 0-16,-7 5 0 0,2-5-1 0,-2 0 1 15,0 0 0-15,0 0 0 0,0 0 0 16,0 0 1-16,0 0 0 0,0 0-1 16,0 0 1-16,0 0-1 0,0-8 0 15,6 4-1-15,-6-3 0 0,0 0 0 16,0 1 0-16,0-3-1 0,0 1 0 16,0 1 0-16,0-2 1 0,5 1-1 15,-3 1 0-15,3-3 0 0,0 2 0 16,-2-2 0-16,3 2-1 0,1-3 1 15,-1 1-1-15,0 0 0 0,-1 1 0 16,1-1 0-16,2 2 0 0,-2-1 0 0,1 2 0 16,-4 1 0-16,3-1 1 0,1 4-1 15,-1-3 1-15,-2 2 0 0,-1 1 0 16,-3-1 0-16,6 4 0 0,-6-5 0 16,4 5 0-16,-4 0 0 0,0 0-1 15,0 0 1-15,0 0 0 0,3 0 0 0,-3 0 0 16,0 0 0-16,0 0 0 15,0 0 0-15,0 0 0 0,0 0 1 0,0 0-1 16,0 0 1-16,0 0-1 0,0 0 1 16,0 0 0-16,5-3-1 0,-5 3 1 15,3-6 0-15,-3 3 0 0,6 3 0 16,-1-7-1-16,-3 3 1 0,-2 0-1 16,0 4 0-16,5-4 0 0,-5 4-1 15,0 0 0-15,-5 0 1 0,3 6-1 16,-4 0 0-16,0 3 0 0,-1 1 2 0,0 2-1 15,-1 0 2-15,-3 2 0 0,3-1 0 16,-3-1 2-16,3-1 0 0,-1 1-1 16,2-4 1-16,-2 0 0 0,2-3-1 15,4 1 0-15,-2-2-1 0,5-4 0 16,-3 0-1-16,3 0 1 0,0 0-1 16,0 0 0-16,4-8 0 0,2 1 0 0,1 0-1 15,0-1-1-15,4-4 0 0,1 2 0 16,-3-1 0-16,1 0 0 0,0 0-1 15,1 1 1-15,-3-1 1 0,0 2 0 16,2 1 0-16,-3 2 0 0,0-1 0 16,-1 3 0-16,-6 0 0 0,3 4 0 15,-3-4 0-15,0 4-1 0,0 0 1 16,0 0-2-16,0 0 1 0,0 5 0 16,-2-5 0-16,-4 9 0 0,-1-2 0 15,1 2 1-15,-1 1 0 0,-5 3 1 0,4-2-1 16,0 1 1-16,-2 2-2 0,3-1-3 15,-1 0-8-15,0-1-11 0,-1 0-23 16,1-1-83-16,2 3-98 0,-2-5-233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1-14T16:28:44.75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9-11-14T16:28:45.693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19603 19047 0,'0'0'0,"0"0"16,0 0-1,0 0-15,0 0 16,0 0 0</inkml:trace>
  <inkml:trace contextRef="#ctx1" brushRef="#br0">10946 10724 296 0,'0'-5'76'0,"5"0"3"16,-5 1-36-16,0-2-11 0,0 3-3 15,0-1-4-15,0 4-4 0,0-5-2 16,0 5-3-16,0-3-3 0,0 3-2 0,0 0-3 15,0 0-2-15,-5 0-1 0,5 0-1 16,0 3 0-16,-4 2-1 0,4 1-1 16,0 1 0-16,0-2 1 0,-4 3-1 15,4-2 0-15,0-1 0 0,0-2 0 16,0-3 0-16,5 0 0 0,0-6 0 16,-1-1-1-16,3-2 0 0,-1-1 0 0,1-1 0 15,2 0-1-15,-5 4 1 0,1 1-1 16,0 1 2-16,-5 5 1 0,3-4 2 15,-3 4 1-15,0 0 0 0,-7 0 1 16,1 0 1-16,-1 7-1 0,-4-4-1 16,2 4-2-16,-3 0 0 0,-2 4-1 15,1 0-1-15,3 1-1 0,-2-1 0 0,1 0 0 16,1-1-1-16,2-3 0 0,5-1 0 16,3-1 0-16,0-5 0 0,7 0 0 15,-1 0 0-15,3 0 0 0,3-6 0 16,-1 1 0-16,-2-1 0 0,-2 1 0 15,1 1 0-15,-3 0 0 0,-5 4 0 16,0 0 0-16,-2 0 0 0,-4 0 0 16,-2 7 0-16,-4-1 1 0,0 2 0 15,-1-2 0-15,-1-1 1 0,2-1 0 16,2-4-1-16,0 5 1 0,4-5-3 16,6 0-5-16,0 0-5 0,0-4-11 0,11-1-63 15,-3-3-28-15,2-1-80 0,0 1-168 16</inkml:trace>
  <inkml:trace contextRef="#ctx1" brushRef="#br0" timeOffset="983.68">10659 10298 323 0,'0'0'78'0,"0"0"6"0,0 0-42 16,0 0-11-16,0 0-3 0,0 0 1 15,0 0-2-15,0 0-3 0,0 0-5 16,0 0-3-16,0 0-3 0,0 0-1 16,0 0-2-16,0 0 0 0,0 0-1 15,-5 0-3-15,5 0 0 0,0 0-3 16,0-4 0-16,-2 4-1 0,2 0-2 15,-4-5 1-15,4 5-1 0,-6-3 1 0,6 3 1 16,-8 0 0-16,8 0 0 0,-7 0 1 16,1 0 1-16,-1 0-1 0,-2 4 0 15,-1 2 0-15,3 2-1 0,-5 1 1 16,3 6 0-16,-2-1 1 0,3 2 0 16,-1 5 1-16,-1 1 0 0,3 1 0 15,1 2 0-15,2 1-1 0,0 2 0 16,4 0-1-16,-6 2-1 0,6 0 0 0,0-2 0 15,0-3-1-15,0 2 0 0,6-4 0 16,1-2-1-16,0-3 1 0,4-5-1 16,3-4 0-16,-1-4 1 0,1-5-1 15,4-9 1-15,-2-1 1 0,1-3-1 16,-2-2 0-16,-1-4 1 0,0 1-1 16,-4 0 1-16,-3 1-1 0,-7 0 0 15,0-3-1-15,0-1 1 0,-11 4 0 0,-3 4 0 16,-1 2 0-16,-4 6 0 0,0 5 1 15,-2 0-1-15,2 12 1 0,1-1 0 16,3 4 0-16,2 1 0 0,1 0-1 16,4 1-1-16,0-1 1 0,2-2-3 15,6 1-3-15,-5-3-4 0,5-2-5 16,5-2-4-16,2-4-6 0,1 0-9 16,4-4-3-16,-3 0-85 0,3 0-86 0,2 0-211 15</inkml:trace>
  <inkml:trace contextRef="#ctx1" brushRef="#br0" timeOffset="5486.29">13900 10775 183 0,'0'0'41'0,"0"0"0"16,0 0-26-16,0 0-10 0,0 0-2 16,0-3-2-16,0 3 0 0,0-5 0 15,0 5 1-15,0-5 5 0,-5 5 5 16,5-4 7-16,-5 4 4 0,0 0 4 0,3-3 3 16,-3 3 0-16,3 0-3 0,2 0-4 15,-7 0-5-15,2 0-4 0,2 0-3 16,3 0-2-16,-6 0-1 0,6 0-2 15,-6 3 0-15,6-3-1 0,0 0-2 16,-4 0 0-16,4 4-1 0,0-4 0 16,0 0-1-16,0 0 1 0,0 0 0 15,0 0 0-15,0 0 1 0,0 0 1 16,4 0 1-16,-4 5 0 0,2-1 1 0,-2-1-1 16,5 1 0-16,-5 1-1 0,2-2-1 15,-2 2-1-15,6-2-1 0,-6-3 1 16,7 3-1-16,-2-3 0 0,-3 0 1 15,4 0 0-15,-1 0 0 0,-3-4-1 16,4 4 1-16,-1-4-1 0,-2 4 0 16,-3-4 0-16,6 4 0 0,-6-5-1 15,6 5 1-15,-6-7-1 0,0 7 1 0,0-7-1 16,0 3 1-16,0 0-1 0,0 1 2 16,0-2 0-16,-3 5 1 0,3-6 0 15,-5 1 1-15,5 5 1 0,-5-5-1 16,5 5 0-16,-7-5-1 0,5 5 0 15,2 0-1-15,-6 0-1 0,6 0 0 16,-5 4 1-16,2-1-1 0,-2 2 0 16,0 1 0-16,2 1-1 0,-2-1 1 0,0-2 0 15,3 3-1-15,-3-3 0 0,5 0 1 16,0 1-1-16,0-1 0 0,0-4 1 16,0 5-1-16,0-5 0 0,5 0 0 15,-5 3 1-15,5-3-1 0,-5 0 0 16,3 0 0-16,-3 0 1 0,5 0-1 15,-5 0 1-15,0 0-1 0,0-4 1 16,0 4-1-16,-5-6 0 0,2 1 1 0,-1 2-1 16,-2-1 0-16,3 1 1 15,-2-1-1-15,-1 0 1 0,0 4 0 0,4 0 0 16,-3 0 1-16,5 0 0 0,-6 0 1 16,4 0-1-16,2 5 0 0,-5-5 0 15,5 6 0-15,-7-2-1 0,7-1 0 16,-2-3-1-16,2 7 1 0,0-7-1 15,0 5 0-15,0-5 0 0,0 4 1 0,0-4-1 16,0 4 0-16,2-4 0 0,-2 0 0 16,6 0 0-16,-6 0 0 0,2 0 0 15,-2 0 0-15,5 0 0 0,-5 0 0 16,0-4 1-16,0 4-1 0,0-5 0 16,0 5 1-16,0-6 0 0,0 6 1 15,-5-3 0-15,5 3 1 0,-8 0 0 0,6 0 0 16,-3 0 0-16,-1 0 0 0,-1 5-1 15,0-5-1-15,-1 6 0 0,2-3-1 16,0-3 1-16,1 7-1 16,2-7 0-16,3 3 0 0,-5-3 0 0,5 0 0 15,0 4 0-15,5-4 0 0,-5 0 0 16,7 0 0-16,-1 0-1 0,1 0 1 16,0 0 0-16,2 0 0 0,-3-4 0 0,0 4 0 15,-1-3 0-15,-3 3 0 0,-2-4 1 16,0 4-1-16,0 0 0 0,0 0 0 15,0 0 0-15,0 0 1 0,-6 0-1 16,0 4 1-16,0-1 0 0,-1 2 1 16,-1 2 1-16,2 0 1 0,-1 2-1 15,1-1 1-15,3 0-1 0,-3 1-1 16,6-3 0-16,0-1-2 0,-5-1-3 16,5-4-8-16,6 0 9 0,-6 0-109 15,7-8-93-15,-2-2-240 0</inkml:trace>
  <inkml:trace contextRef="#ctx1" brushRef="#br0" timeOffset="10102.99">13798 10936 78 0,'5'5'13'0,"-3"-2"-2"15,-2-3-10-15,6 5-8 0,-6-5 1 0,0 4 10 16,4-4 15-16,-4 0 15 15,0 0 10-15,0 0 5 0,0 0 3 0,0 0-1 16,0 0-7-16,0-4-13 0,-4 1-11 16,4-1-10-16,0-1-5 0,-6 0-1 15,6 2-1-15,0-3 0 0,0 1 0 16,0-2-1-16,0 1 1 0,0 0 0 16,0 0 0-16,-2 0 1 0,2 0 0 15,0-1 1-15,0-1 0 0,0 0 0 0,0 3 1 16,0-1-1-16,0 0-1 0,0 0 0 15,0 0-1-15,0 2-1 0,0 0 0 16,0 0 0-16,-5 1-1 0,5-3 0 16,-2 3 0-16,2-3 0 0,-5 3 0 15,5-2 0-15,-5 0 4 0,5 2 3 0,-2 3 1 16,2-4 2-16,0 4 0 0,-5 0 2 16,5 0-1-16,0 0-2 0,-4 5-1 15,4-5-2-15,0 4-1 0,-4-4-1 16,4 4 0-16,0-4 0 0,0 4-2 15,-3-4 1-15,3 5 0 0,0-5-1 16,0 5 1-16,0-5 0 0,-4 5 0 16,4-5 1-16,-5 6 0 0,5-2-1 15,-2 1 1-15,2-1-1 0,0 2 0 16,0 1 1-16,0 0-2 0,0 0 0 16,0-2 1-16,0 2-2 0,0-1 1 0,0 0-1 15,0-1 0-15,0 1 0 16,0 1 0-16,0 2 0 0,0 0 0 0,0 0 1 15,0 2 0-15,2 1 1 0,-2-1-1 16,0 1 1-16,0-1-1 0,0 2 0 16,0-4 0-16,0 1-1 0,0 0 0 15,0 1 0-15,0-1 0 0,0 1-1 16,0-2 1-16,0 1-1 0,0 1 0 0,0 2 0 16,6 1 0-16,-6-2-1 0,0 4 1 15,0 0-1-15,0-1 1 0,4 2 0 16,-4 0-1-16,0 0 1 0,0-1-1 15,0-1 1-15,0 2 0 0,0-2-1 16,0 2 1-16,0-3-1 0,2 2 1 16,-2 0 0-16,0 1-1 0,0-1 1 15,0 0 0-15,0 0-1 0,0-1 1 0,0-1 0 16,0 1-1-16,0-2 1 0,0 2-1 16,0 0 1-16,0 0-1 0,5-1 0 15,-5 1 0-15,0 0 0 0,3 0 1 16,-3 1-1-16,0-1 0 0,-3 3 0 15,-2-2 1-15,2 0-1 0,-2-1 1 16,0 1 0-16,0 0-1 0,3 2 1 0,-4-1 0 16,4-4-1-16,2 2 0 0,-5-2 1 15,5-1 0-15,0 2-1 0,-2-2 1 16,2 3 0-16,0 0 0 0,0 3 0 16,0 2 0-16,0-1 0 0,0 1 0 15,0-1 0-15,0 1 0 0,0-2 0 16,0 1 1-16,0-3-1 0,0 1 1 15,0-2-1-15,0 1 1 0,0 1-1 0,0-2 0 16,0 3 0-16,0-3 0 0,0 1 0 16,0-1-1-16,-4 0 1 0,4-2 0 15,0-1-1-15,-3 2 1 0,3-2-1 16,0 1 1-16,0-1-1 0,0 0 1 16,0-1-1-16,0 1 1 0,3 2-1 15,-3-3 1-15,0 5-1 0,0-3 1 16,0 1-1-16,0 0 0 0,0 1 0 15,0-2 0-15,0-1 1 0,0-2-1 0,0 0 0 16,4 0 0-16,-4 1 0 16,0-4 0-16,2 0 0 0,-2-1 0 0,0 1 0 15,0-1 0-15,5 0 0 0,-5 1 1 16,0 0-1-16,0 0 0 0,2 3 0 16,-2-1 0-16,0 1 0 0,7 1 1 15,-7-1-1-15,4-1 0 0,-4 0 0 16,0-2 1-16,0 2-1 0,2-2 0 15,-2-2 0-15,0 1 0 0,0 0 1 0,0-1-1 16,-2 1 0-16,2-2 0 0,0 2 0 16,0-1 1-16,-4 2-1 0,4 1 0 15,0-1 0-15,0-1 0 0,0 2 0 16,0-1 0-16,-3 0 0 0,3-1 0 16,0 0 0-16,0-2 0 0,0 0 0 15,0-1 0-15,0-3 0 0,0 0 0 16,0 4 0-16,0-4 0 0,0 0 0 0,0 0 0 15,0 4 0-15,0-1 0 0,0 3 0 16,0 2 0-16,0 1 0 0,0 0 1 16,0 1-1-16,0 2 0 0,0-3 0 15,-5-3 0-15,5 0 0 0,0-1-2 16,0-1-3-16,0-4-7 0,0 0-9 16,-5-4-99-16,3-2-96 0,-3-3-245 0</inkml:trace>
  <inkml:trace contextRef="#ctx1" brushRef="#br0" timeOffset="13951.56">10912 10772 227 0,'0'0'64'0,"0"0"3"0,0 0-22 15,0 0-11-15,0 0-9 0,0 0-5 16,0 0-5-16,0 0-3 0,0-4-3 15,0 4-2-15,6 0-2 0,-6 0-2 16,0 0 0-16,2 0 0 0,3 0 1 16,-5 0 1-16,5 0 0 0,-5 0 1 15,6 6 1-15,0-6 0 0,-2 0 1 16,3 4 1-16,2-4-1 0,-1 0 0 0,3 0 1 16,0 0-2-16,1 0-1 0,2 0-1 15,1 0 0-15,2 0-2 0,-1 0 0 16,1 0-1-16,2 0-1 0,-2 0 0 15,1 0 0-15,-1 0 0 0,1 0 0 16,0 0-1-16,2 3 1 0,0-3 1 16,-1 0 0-16,3 0 2 0,2 0 0 15,-1 0 0-15,0 0 1 0,-2 0 0 0,1 0-1 16,-3 0 0-16,1 0-1 0,-4 0 0 16,-2 0-1-16,-2 0-1 0,2 0 0 15,0 0 0-15,2 0 0 0,0 0 0 16,1 0 1-16,2 0 0 0,0 0 1 15,5 0 1-15,0 0 0 0,-4 0 1 16,6 0 0-16,1-3-1 0,-1 3 0 16,-1 0 0-16,1 0-2 0,-2 0 0 0,1 0-1 15,1 0 0-15,-3 0-1 0,-1 0 0 16,1 0 1-16,-1 0-1 0,3 0 0 16,0-5 1-16,0 0-1 0,1 0 1 15,4-2 0-15,-2 0 0 0,1 2-1 16,1 1 1-16,0 0 0 0,2 4 0 0,-2-5-1 15,0 5 1-15,-3 0 0 0,2 0-1 16,-3 5 1-16,-3-5-1 0,1 7 1 16,-2-7 0-16,-1 0 0 0,1 0 0 15,1-6 0-15,1 2 0 0,0-3 0 16,1 2 1-16,2-2-1 0,-1 4 0 16,1 3 0-16,0 0 0 0,-1-4 1 15,-3 4-1-15,1 0 1 0,2 0-1 0,-3 0 1 16,1 0-1-16,-4 0-1 0,4 0 1 15,-2 4 0-15,-3-4-1 0,-3 4 1 16,-1-4-1-16,-1 7 0 0,-3-4 0 16,0-3 1-16,-2 5-1 0,1-5 0 15,-1 0 0-15,2 4 0 0,-4-4 0 16,2 0 0-16,0 0 1 0,-1 0-1 16,1 0 0-16,1 0 0 0,-2 0 0 15,3 0 0-15,-2 0 0 0,5 0 1 16,0 0-1-16,0 0 0 0,-1 0 0 0,4 0 0 15,-1 0 0-15,2 3 0 0,0-3 0 16,-1 0 1-16,1 0-1 0,-1 7 0 16,-1-7 0-16,2 0 0 0,-1 5 0 15,-1-2 0-15,-1-3 1 0,-2 5-1 16,4-1 0-16,-4-4 0 0,1 3 0 16,-5-3 0-16,2 4 0 0,-2-4 1 15,1 0 0-15,-3 4-1 0,-1-4 1 0,-3 0 0 16,4 3 0-16,-2-3-1 0,0 0 1 15,-2 0-1-15,1 4 1 0,-2-4-1 16,4 0 0-16,-2 0 0 0,0 0 0 16,-4 0 0-16,6 0 1 0,-1 0-1 15,1 0 2-15,0 0-1 0,2 0 1 16,0 0 0-16,-1 0 0 0,4 0 0 16,-3 0-1-16,-1 0 0 0,1 0 0 0,3 4-1 15,-3-4 0-15,-1 0 0 0,3 0 1 16,-2 3-1-16,0-3 0 0,2 0 0 15,-1 0 1-15,-1-5 0 0,-2 5 0 16,4 0 0-16,-2-3 1 0,-2 3-1 16,0 0 1-16,-2 0-1 0,1 3 0 15,3-3-1-15,-2 0 1 0,-1 0 0 16,1 4-1-16,0-4 0 0,2 0 0 16,-1 0 1-16,-1 0-1 0,2 0 0 0,0 0 1 15,2 0 0-15,-3 0 1 0,-1-4-1 16,-3 4 1-16,4 0-1 0,-1 0 1 15,-2 0-1-15,-2 0 0 0,3-3 0 16,-5 3-1-16,2 0 1 0,-2 0-2 16,0 0-6-16,0 0-10 0,0 0-91 0,-2 0-11 15,-3-4-84-15,-3 4-176 0</inkml:trace>
  <inkml:trace contextRef="#ctx1" brushRef="#br0" timeOffset="21514.1">13736 9380 149 0,'0'0'38'0,"0"0"1"0,0 0-3 15,0 0-26-15,2 0-2 0,-2-4 4 16,0 4 1-16,5 0 0 0,-5 0 0 16,0 0-2-16,0 0-3 0,0 0-1 15,0 0-1-15,2 0-1 0,-2 0-1 0,0 0 1 16,0 0 1-16,0 0 2 0,0 0 1 15,0 0 1-15,0 0-1 0,0 0 3 16,0 0 3-16,6 0 1 0,-6 0 1 16,0 0 0-16,0 0 1 0,0 0-1 15,0 0-2-15,0 0-3 0,0-4-4 16,0 4-2-16,-6 0-1 0,6 0-1 16,0 0 0-16,0-3 0 0,0 3 0 15,0 0 0-15,0 0 0 0,0 0 0 16,0 0-1-16,0 0 0 0,0 0 0 0,0 0-1 15,0 0 0-15,0 0 0 0,0 0-1 16,0 0 1-16,0 0 1 0,0 0-1 16,0 0 1-16,0 0 0 0,0 0 1 15,0-5-1-15,0 5 1 0,0-6 0 16,6 3 0-16,-6-1 1 0,0 0 1 16,0 4 0-16,0-4 1 0,0 4 0 0,0 0-1 15,0 0 0-15,0 7-2 0,0-2-1 16,-6 0-1-16,6-1 0 0,0 2 0 15,0-1 1-15,0 0-1 0,0-1 0 16,0 0 1-16,0 0 0 0,0 0 0 16,0 2 0-16,0 0 1 0,0 0 0 15,0 2 0-15,-2 1 0 0,2-1-1 0,0 0-1 16,0 1 0-16,0-2-1 0,0 1 0 16,0-1 0-16,0 1 0 0,0-1-1 15,0 0 1-15,0 0-1 0,0 1 1 16,-5 1-1-16,5-2 0 0,0 1 0 15,0 1 0-15,0 1 1 0,-2-1-1 16,2-1 0-16,0 0 0 0,0 2 1 16,0 0-1-16,0 0 0 0,2 1 0 15,-2 0 1-15,0 1-1 0,5 1 0 16,-5-2 0-16,0 1 1 0,0 0-1 16,0 1 1-16,0-2 0 0,0 2 0 0,0-1 1 15,0 0-1-15,-5-1 1 0,5 0 0 16,0-2-1-16,0 2 0 0,0-1 0 15,0 2 0-15,-2 0 0 0,2 0 0 16,0 2 0-16,0-1-1 0,0 1 1 16,0 1 0-16,0-1 0 0,0 2-1 15,0-1 1-15,2 2-1 0,-2-1 0 16,5-2 1-16,-5-1-1 0,0 0 0 0,2-2 0 16,-2 2 1-16,0-4-1 0,0 2 0 15,6 1 1-15,-6-1 0 0,0 0 0 16,0 0 0-16,0-1 0 0,0 1 0 15,0 0 0-15,0 0-1 0,0-1 1 16,6 0-1-16,-6-1 1 0,7 1-1 16,-3-2 0-16,-4 3 0 0,4 0 1 0,-4 1 0 15,0 0-1-15,0 0 2 0,0 0 0 16,0 0 0-16,-2-1 0 0,-3-1 1 16,5 1-1-16,0 1 0 0,-2 0 0 15,2-1-1-15,0 0 0 0,0 0 0 16,0-1 0-16,0-2 0 0,0-1 0 15,2 1 0-15,-2-2-1 0,0 1 1 16,0 2 0-16,0-2-1 0,0 2 1 16,0 1 0-16,0-2 0 0,6 2 0 0,-6-2-1 15,4 1 1-15,-4 0-1 0,4-1 1 16,-4-1 0-16,5 1-1 0,-5-1 1 16,2 0-1-16,-2 0 1 0,0 0 0 15,0-1 0-15,-2 1-1 0,2 1 1 16,0 0 0-16,0-1 0 0,0 1 0 15,0 1 0-15,0-1-1 0,0 0 1 16,0 0 0-16,0 0 0 0,0-1-1 0,0 0 1 16,0 1 0-16,0-1-1 0,0 0 0 15,0 1 0-15,0-1 1 0,0 0-1 16,0 0 1-16,-5 0-1 0,5 0 0 16,-3 2 0-16,3 0 1 0,0-1-1 15,0 1 0-15,-5-1 0 0,5 1 0 16,0-2 0-16,0-2 0 0,0-2 0 0,0 3 0 15,0-1 0-15,0 2 0 16,4-3 0-16,-4 2 0 0,0 1 0 0,4 1 0 16,-4 0 0-16,0 2 0 0,5 0 1 15,-5-1-1-15,0 0 0 0,0 0 0 16,2-1 0-16,-2-1 0 0,0 3-1 16,0 0 0-16,0 1-3 0,5 1-1 15,-5 1-3-15,0 1-5 0,5 1-8 16,-5-3 23-16,0 2-121 0,0-2-96 15,0-1-246-15</inkml:trace>
  <inkml:trace contextRef="#ctx1" brushRef="#br0" timeOffset="26054.09">16748 9362 130 0,'0'0'46'0,"-5"-4"7"16,5 4-9-16,-6 0-2 0,6 0-2 0,-2 0-5 16,2 0-6-16,0 0-5 0,0 0-6 15,-6 0-4-15,6 5-3 0,0-1-1 16,0-1 0-16,0 1 0 0,0 0 0 15,0 1 0-15,0-5 0 0,0 5 0 16,0-5-1-16,0 2-2 0,0-2-1 16,0 0-2-16,6 0 0 0,-6 5-1 15,4-5-1-15,-4 0-1 0,4 0 1 0,-4 5-1 16,7-5 0-16,-7 3 0 0,4-3 1 16,-4 0 0-16,2 0 0 0,-2 0 0 15,0 0 0-15,0-4 0 0,0-1 0 16,0-1 0-16,0-1 0 0,-6 0 1 15,6 1 1-15,-7 0 0 0,5 1 1 16,-4 0 1-16,0 5 0 0,0 0 1 0,0 0-1 16,2 0-1-16,0 0-1 0,-2 5 0 15,0-5 0-15,4 6-2 0,2-6 1 16,-6 5-1-16,6-1-1 0,-5-1 1 16,5-3-1-16,0 5 0 0,0-5-1 15,0 5 1-15,6-1-1 0,-2-4 0 16,-2 3 0-16,3-3 0 0,-3 4 0 15,4-4-1-15,-4 0 1 0,3 0-1 0,-2 0 1 16,-3 0 0-16,4 0 0 16,-4-4 1-16,5 4 0 0,-5-3 0 0,0 3 1 15,0-6 0-15,0 6 0 0,-5-7 0 16,1 7 1-16,0-4 0 0,-2 4 1 16,-2 0 1-16,1 0 0 0,-1 0 0 15,0 3 0-15,0-3 0 0,2 6-1 16,3 0-1-16,-2-3-1 0,0 2-1 0,5 1 0 15,0 0-2-15,0 0-2 0,0-1-4 16,7-1-4-16,1-4-8 0,3 0-43 16,-2 0-44-16,2-8-75 0,3 0-170 15</inkml:trace>
  <inkml:trace contextRef="#ctx1" brushRef="#br0" timeOffset="28892.67">16644 9389 77 0,'0'0'19'16,"0"-4"1"-16,0 4-11 0,0 0-3 0,0 0-2 15,0 0 2-15,-3 0 6 0,3 0 6 16,0 0 5-16,0 0 4 16,0 0 4-16,0 0 0 0,0 0-1 0,0 0-6 15,0 0-5-15,0 0-5 0,0 0-4 16,0 0-2-16,0 0-2 0,0 0 1 16,0-4-1-16,0 4 2 0,0 0 0 15,0-3 3-15,0 3 1 0,0-4 2 0,0 4 1 16,0 0 1-16,0-5 0 0,0 5-3 15,0-4-1-15,0 4-2 0,0 0-3 16,0-3-3-16,-4 3-1 0,4-4-1 16,0 4 0-16,0 0-1 0,0 0 0 15,0 0 1-15,0 0 0 0,0 0 0 16,0 4 2-16,0-1-1 0,0 1 2 16,0 1-1-16,0 1 1 0,0-1-1 15,0 0 0-15,4-1-1 0,-4-1-1 16,0 1 0-16,3 0 0 0,-3-4 1 0,0 6 0 15,0-3 1-15,0 1 1 0,5 0 0 16,-5 2 1-16,0 0-1 0,0 2 0 16,0-3-1-16,0 3 0 0,2 0-2 15,-2-3 0-15,0 3-1 0,0-2 0 16,0 1-1-16,0 1 1 0,0-1 0 16,5 2 0-16,-5-1 0 0,0 0 1 15,0 3 1-15,0-1 0 0,0 1 1 0,0 3-1 16,-5 0 1-16,5 0-1 0,0 0 0 15,-2 0-1-15,2-2-1 0,0 2 1 16,0 1 0-16,0 0-1 0,0 2 1 16,0-2 0-16,0 0-1 0,0 1 1 15,2-1-1-15,-2-1 0 0,5 0 0 16,-5 0 0-16,0-1-1 0,2 3 1 0,-2-1 0 16,0 1-1-16,5-2 1 15,-5 2-1-15,0 0 0 0,0 0 1 0,0 1-1 16,3-1 1-16,-3 0 0 0,0 0 0 15,0-3 0-15,0 3 0 0,0-3 1 16,-4 0-1-16,4 3 0 0,-5 0 0 16,5 1 0-16,-2 0-1 0,2 0 1 0,0 1-1 15,0-3 0-15,-4 1 1 0,4 3-1 16,0-4 1-16,0-2-1 0,0 2 0 16,5-1 1-16,-5 0-1 0,0-1 0 15,0 1 1-15,0 0-1 0,0 2 0 16,0 2 0-16,0-2 0 0,0 2 1 15,0-1-1-15,2-1 0 0,-2 1 0 16,5-1 0-16,-5-1 0 0,0 0 0 16,0 2 0-16,0-4 0 0,3 0 1 15,-3-1-1-15,0 3 0 0,0-4 0 16,-3 1 0-16,3 2 0 0,0 2 1 0,0 2-1 16,-5-2 0-16,5 3 0 0,0 2 0 15,5-1 0-15,-5 1 0 0,6-2 0 16,-3-2 0-16,2-1 0 0,-5-2 0 15,6 0 0-15,-6-1 0 0,3-1 0 16,-3 2 1-16,0 1-1 0,0 1 0 16,0-2 0-16,0 2 0 0,0 0 1 0,0 0-1 15,0 1 0-15,0-2 0 0,0 0 0 16,0-1 0-16,0 2 0 0,0-1 0 16,0-3 0-16,0 2 0 0,0 0 0 15,0 1 0-15,0-1 0 0,0-1 0 16,0 1 0-16,0 1 0 0,0 0 0 15,0-1 0-15,-3 3 0 0,3-1 0 0,0 1 0 16,0 3 0-16,-6-5 0 16,6 2 1-16,0-3-1 0,0 4 0 15,0-1 0-15,0-3 0 0,0 1 0 0,0 2 0 16,0-1 0-16,5 1 1 0,-5 0-1 16,2-1 0-16,3 0 0 0,-5 0 0 15,2 1 0-15,3-1 0 0,-5 1 0 16,0-1 0-16,0 1 0 0,0-1 0 15,0 1 0-15,0-1 0 0,-6 0 0 0,6 0 0 16,-6 0 0-16,6-1 0 0,-2-1 0 16,2 0 0-16,0-2 0 0,0 1 0 15,0 1 0-15,0-1 0 0,0-1 0 16,2 1 0-16,-2-2 0 0,5-1 0 16,-5 1 0-16,0-2 0 0,0 4 0 15,2-2 0-15,-2 3 0 0,0 0 0 0,0 0 0 16,0 2 0-16,5-1 0 0,-5-3 0 15,0 1 0-15,6-3 0 0,-6 3 0 16,6-1 0-16,-6-1 0 0,2 0 0 16,-2-1 0-16,5 0 0 0,-5 1 0 15,0-1 0-15,0 0 1 0,0 0-1 16,0 0 0-16,-5 3 0 0,5-1 0 16,-4 1 0-16,4-1 0 0,-5 3 0 15,5-3 0-15,-5 0 0 0,5-1 0 16,0 1 0-16,-5 0 0 0,5 0 0 0,0-1 0 15,0 2 0-15,0-2 0 0,0 1 0 16,5-1 0-16,-5 0 0 0,6-2 0 16,-2 0 0-16,-4 2 0 0,5-3 0 15,-5 2 0-15,6 3 0 0,-6-3 0 16,5 5 0-16,-5-2 0 0,0 1 1 16,0 0-1-16,0-1 0 0,0-3 0 15,0 2 0-15,0 0 0 0,0-1 0 16,0 0 0-16,0 2 0 0,0-1 0 0,0 1 1 15,0-3-1-15,0 2 0 0,-5 0 0 16,5-1 0-16,0-1 0 0,0 0 0 16,-2 0 0-16,2-2 0 0,-5 0 0 15,5-1 0-15,-4 0 0 0,4 0 0 16,0 0 0-16,-4-1 0 0,4 2 0 16,0 0 1-16,0 2-1 0,0-2 0 0,0 1 0 15,4 0 0-15,-4-1 0 0,0 0 1 16,0-1-1-16,0 0 0 0,0 1 0 15,0-1 0-15,-4 0 0 0,4 2 0 16,0-1 0-16,0 1 0 0,-5-2 0 16,5-1 0-16,0-1 1 0,0-1-1 15,0-4 0-15,0 3 0 0,0-3-1 16,0 0 1-16,0 0 0 0,0 0-1 16,0 0-1-16,0 0-4 0,0 0-5 0,0 4-22 15,0-4-72-15,0 5-83 0,6 2-202 16</inkml:trace>
  <inkml:trace contextRef="#ctx1" brushRef="#br0" timeOffset="32033.03">13791 9347 248 0,'0'0'59'0,"7"-4"1"0,-7 4-32 0,6-3-12 15,-6 3-1-15,6-5-1 0,-6 5-2 16,2 0-2-16,-2 0-1 0,0-4-3 16,0 4 0-16,0 0 0 0,0 0 1 15,0 0 3-15,0 4 0 0,0-4 2 16,0 4 0-16,0-4 0 0,-2 3-1 16,2-3-1-16,-6 3-1 0,6-3-1 15,0 0 1-15,-2 5-1 0,2-5 0 0,0 0-1 16,-4 0 1-16,4 0-1 0,0 0-2 15,0 0 0-15,-3 0-1 0,3 3-1 16,0-3-1-16,0 0-1 0,0 0 0 16,0 0 0-16,0 0-1 0,0 0 1 15,0 0 0-15,0 4 0 0,0-4 1 16,0 0 1-16,0 0 0 0,0 0 1 16,0 0 1-16,3 0 0 0,-3 0 0 15,5 0-1-15,-3 0-1 0,5 4 0 16,-2-4-1-16,2 0 0 0,-1 4-1 0,2-4-1 15,5 5 1-15,-2-5 0 0,3 5-1 16,-1-5 1-16,2 5-1 0,-1-5 2 16,4 4-1-16,-4-4 1 0,3 0 0 15,-3 0-1-15,2 0 1 0,0 0 0 16,0 0-1-16,2 0 0 0,1 0 0 16,-3 0-1-16,4 0 1 0,5 4-1 0,-3-4 1 15,1 0 0-15,0 0 0 0,3 2 0 16,1-2 1-16,-1 0 0 0,-1 5 0 15,3-5 0-15,-2 0 0 0,2 0 0 16,1 0 0-16,-5 0-1 0,2 0 1 16,-3 0-1-16,-1 0 1 0,-2-5 0 15,-1 5 0-15,2 0 1 0,-2-3 0 16,0 3-1-16,2 0 1 0,0-6 0 0,0 6 0 16,1 0 0-16,1-3-2 0,2 3 1 15,-2 0 0-15,1 0-1 0,1-4 0 16,-3 4-1-16,2 0 1 0,-4 0-1 15,0 0 0-15,-5 0 1 0,5 0-1 16,-5 0 0-16,1 0 1 0,-2 0-1 16,1 0 1-16,-1 0-1 0,-2 0 1 15,-1 0-1-15,2 0 0 0,1 0 1 16,0-4-1-16,2 4 1 0,-3-3-1 0,5 3 0 16,0-4 1-16,1 1-1 0,-1-1 0 15,-2 4 0-15,1 0 1 0,-1 0-1 16,-1 0 0-16,0 0 0 0,1 0 1 15,-3 4-1-15,2-4 0 0,0 0 0 16,2 3 1-16,0-3-1 0,0 0 1 16,1 0-1-16,0 0 0 0,2 0 0 15,-1-3 1-15,1 3-1 0,0-4 0 16,-3 4 0-16,2-5 0 0,-2 5 0 0,0-6 0 16,-2 6 1-16,5-3-1 0,-6 3 0 15,2-3 0-15,0 3 0 0,-2 0 0 16,2 0 0-16,1 0 0 0,-4-4 0 15,3 4 0-15,-1 5 0 0,1-5 0 16,-1 4 0-16,2-4 0 0,-3 5 1 16,5-5-1-16,-2 0 0 0,2 0 0 0,2 0 0 15,-1 0 0-15,-3-5 0 0,3 5 0 16,-1-4 0-16,0 4 0 0,-5-2 0 16,2 2 0-16,-5 0 1 0,2 0-1 15,-1 4 0-15,-2-4 0 0,0 5 0 16,-2-5 0-16,4 5 0 0,2-5 0 15,-1 0 0-15,2 0 0 0,2 0 0 0,-1 0 1 16,3-3-1-16,1-2 0 0,-1 1 0 16,-1 4 0-16,-2 0 0 0,2 0 0 15,-1 0 1-15,-2 0-1 0,0 0 0 16,-2 0 0-16,2 0 0 0,0 0 0 16,1-2 0-16,-2 2 0 0,0 0 0 15,-2 0 0-15,-2 0 0 0,1 0 0 16,0 0 0-16,-3 0 0 0,-1 0 0 15,0 0 0-15,-2 2 0 0,2-2 1 16,0 0-1-16,0 0 0 0,2 0 0 0,-2 0 0 16,3 0 0-16,-2 0 0 0,0 0 0 15,-1 0 0-15,0 0 0 0,-2 0 0 16,1 5 0-16,0-5 0 0,0 5 0 16,1-5 0-16,-2 3 0 0,-5-3 0 15,5 0 0-15,-2 5 0 0,-3-5 0 16,6 0 0-16,-3 4 0 0,-3-4 0 15,8 0 0-15,-4 3 0 0,1-3 1 0,-1 0 0 16,2 4 1-16,0-4 0 0,0 0 0 16,2 0 1-16,0 0 0 0,-1 0 0 15,1 0 0-15,-2-4 0 0,1 4 0 16,-1 0 0-16,0-3-2 0,1 3 1 16,-2 0-2-16,1-4 1 0,-2 4-1 15,0 0 1-15,-4 0-1 0,3 0 0 16,-3 0 0-16,0 0-2 0,0 0-4 0,0 0-9 15,-7 4-16-15,3-4-87 0,-2 0-95 16,2-4-233-16</inkml:trace>
  <inkml:trace contextRef="#ctx1" brushRef="#br0" timeOffset="37102.44">10946 6984 252 0,'0'0'60'0,"0"0"3"0,0 0-36 0,-3 0-7 15,3 0-1-15,0 4 0 0,0-4 0 16,0 0-1-16,-5 0 0 0,5 3-2 16,0-3-1-16,0 0-2 0,-2 0-2 15,2 0-3-15,0 0-2 0,-5-5-1 16,5 5-2-16,-5-3-1 0,5 3 0 0,-2-4 0 15,2 0 0-15,-5 4 1 0,5-3 1 16,-7 3 1-16,4 0 0 0,-1-4 0 16,4 4 0-16,-6 0 0 0,6 0-1 15,-6 0-2-15,6 0-1 0,0 0 0 16,-2 0 0-16,2 0-1 0,0 0 0 16,0 0 0-16,2 0 0 0,-2 0 0 0,0 0 1 15,5 0-2-15,-5 0 1 0,0 4 0 16,0-4 0-16,0 3 0 0,0-3 0 15,0 6 0-15,0-2 1 0,-5 0-1 16,5-4 1-16,-6 5 0 0,6-2 0 16,-2-3 0-16,2 4 0 0,-6-4 0 15,6 3-1-15,0-3 1 0,0 5-1 16,0-5 0-16,0 0 0 0,0 4 0 0,6-4 0 16,-6 4 1-16,0-4-1 0,0 0 0 15,2 0 0-15,-2 4 0 0,0-4 0 16,5 0 0-16,-5 0 0 0,4 0 0 15,-4 0 1-15,0 0-1 0,0 0 0 16,0 0 1-16,0 0 1 0,0 0-1 16,0 0 0-16,0 0 0 0,0 0 0 15,-4 0-1-15,4 0 0 0,-6 3 1 16,6 1-1-16,0 0 0 0,-5-1 0 16,5 1 0-16,0 0-1 0,6-4 0 0,-1 0-1 15,1 0 0-15,-1 0 1 0,1-4-1 16,0 4 1-16,-1-7 0 0,0 3 1 15,0 0 1-15,-5 1 0 0,2 3 1 16,-2-6 2-16,0 6 1 0,-2-3 1 16,2 3 0-16,-7 0 0 0,-1 5 0 0,-2-1-2 15,1 2-1-15,-1-1-1 16,0 1-1-16,0 0 0 0,3-1-6 0,1-5-15 16,6 0-80-16,0 0-81 0,0-8-209 15</inkml:trace>
  <inkml:trace contextRef="#ctx1" brushRef="#br0" timeOffset="37813.61">10323 7104 328 0,'0'-5'72'16,"0"-3"2"-16,0-1-49 0,7-3-15 15,0-4-3-15,-1-3 1 0,4-3-1 16,0-1 1-16,1-3 0 0,-2 2 2 15,2-2 2-15,-3 3 2 0,-1 3 1 0,0 3 1 16,-1 4-1-16,-6 4-1 0,5 3-1 16,-5 6-3-16,0-5-1 0,0 5-2 15,0 7 1-15,0 3-1 0,0 1 2 16,-4 5-1-16,4 4 2 0,-7 3 0 16,5 2 0-16,2-1 1 0,-5 2 0 0,0-3-2 15,2 0-2-15,-2 0-1 16,0-4-2-16,2-2-1 0,3-2-2 0,-5-3-2 15,5-3-5-15,0-4-3 0,6 0-4 16,0-5-4-16,-4 0-5 0,4 0-9 16,0-5-23-16,1 1-55 0,0-4-71 15,-2 0-174-15</inkml:trace>
  <inkml:trace contextRef="#ctx1" brushRef="#br0" timeOffset="38363.18">10462 6774 389 0,'0'0'84'0,"-6"0"1"15,6 0-69-15,0 0-2 0,-2 0-1 16,2 0 0-16,0 0-1 0,-5-3-1 15,5 3 1-15,0 0-1 0,0 0 0 16,0-4 1-16,0 4 0 0,0 0 0 16,0 0-1-16,0-4-2 0,0 4-3 15,0 0-2-15,0-3-1 0,6 3-2 16,-6 0 0-16,2 0 0 0,-2 0 1 0,5 0-1 16,-5 0 1-16,0 0 1 0,0 0 0 15,4 0 1-15,-4-4 0 0,4 4 0 16,1-5 1-16,-1 1-2 0,5 1 1 15,-1-6-2-15,4-1 1 0,1-1-2 16,0-3 0-16,2 3 0 0,1-3 0 16,-5 0-1-16,6 3 1 0,-3 3-1 0,-2 2 1 15,-3 1-1-15,-3 5 0 0,2-4 1 16,-2 4 2-16,-6 7 0 0,5 4 2 16,-5 3 1-16,-5 7 0 0,2 5 0 15,-7 4-1-15,3 5-1 0,0 0-1 16,1-1-1-16,-1-1-1 0,4-2 0 15,3-5-1-15,0-4 1 0,0-4 0 16,0-3-1-16,0-4-1 0,3-4-3 16,-3-1-4-16,6-3-4 0,-6-3-4 15,0 0-5-15,6 3-6 0,-6-3-5 16,2 0-9-16,-2 0-25 0,0 0-41 0,0 0-69 16,-4 0-150-16</inkml:trace>
  <inkml:trace contextRef="#ctx1" brushRef="#br0" timeOffset="38548.58">10560 6964 386 0,'0'-3'95'0,"0"3"3"0,0-4-56 16,0 4-10-16,0 0-7 0,0-4-5 15,0 4-4-15,0 0-4 0,0 0-3 16,0 0-1-16,5 0-2 0,-5 0 0 16,7 0 0-16,0 0 1 0,0 4 0 15,1-4-1-15,3 0 0 0,-1 0-1 16,2-4-1-16,-4 1-1 0,5-1-1 15,-2 0-3-15,-1 1-5 0,0 3-6 16,-2-6-11-16,2 6-31 0,-2-5-61 16,-5 0-85-16,3 0-190 0</inkml:trace>
  <inkml:trace contextRef="#ctx1" brushRef="#br0" timeOffset="39097.78">10618 6950 314 0,'-6'0'77'16,"-4"0"2"-16,7 3-45 0,-3-3-8 15,1 0-5-15,2 5-1 0,-1-5-2 0,-1 6-3 16,1-6-1-16,0 6-1 0,-2-2 0 15,4 1 0-15,-3 0 1 0,-1 0 2 16,3-2 0-16,-2 2 0 0,0-5-1 16,3 5-2-16,-3-5-1 0,5 0-3 15,-2 0-2-15,2 0-1 0,0-3-2 16,-5 3 0-16,5-4 0 0,0 4 1 16,0 0-1-16,0 0 0 0,0-4 0 15,0 4-1-15,6 0 0 0,-2 0 0 0,-1 0-2 16,3 0 1-16,2-6-1 0,4 1 1 15,0-1 0-15,2-3-1 0,0 0 1 16,0-5 0-16,2 1-1 0,-1 1 1 16,-1-1-1-16,-1 4 1 0,-2-1-1 15,-2 2-2-15,-1 4-5 0,-2 1-8 16,0 3-15-16,-6-4-91 0,5 4-95 16,-5 0-239-16</inkml:trace>
  <inkml:trace contextRef="#ctx1" brushRef="#br0" timeOffset="40293.65">10582 7003 210 0,'0'0'56'0,"-2"0"2"15,2-3-27-15,-6 3-4 0,6 0-1 16,-2 0-4-16,2 0-3 0,0 0-2 16,0 0-2-16,0 0-3 0,0 3-2 15,0-3-4-15,0 7-1 0,0-4 0 16,0 1 0-16,0 0 0 0,0-1 1 16,4 2 0-16,-4 0 0 0,0-1 1 15,6-1 0-15,-6-3 0 0,0 5-1 16,0-5 1-16,0 4-2 0,0-4 0 0,0 0-1 15,0 4 0-15,4-4-2 0,-4 0 1 16,0 0-1-16,0 3 0 0,0-3 2 16,0 0 1-16,0 0 2 0,0 0 0 15,0-4 1-15,0 0 0 0,2-1 0 16,-2-1-2-16,0-1-1 0,0-2-2 16,0 0-1-16,-2-1-1 0,2 1 1 15,-5-2-2-15,5 1 0 0,-5-1-4 16,5 0-8-16,0-1-40 0,0-2-44 0,6 0-74 15,0 0-170-15</inkml:trace>
  <inkml:trace contextRef="#ctx1" brushRef="#br0" timeOffset="44146.17">16656 6815 169 0,'0'0'42'0,"0"0"1"16,0 0-12-16,0 0-24 0,0 0-5 15,0 0-2-15,0-4-1 0,0 4-1 0,2 0-1 16,-2 0 0-16,0 0 1 0,0 4 4 16,0-4 3-16,0 0 2 0,0 3 2 15,0-3 2-15,0 5 1 0,0-5-2 16,5 6-2-16,-5-2-4 0,0 1 0 16,0-5-2-16,0 3 0 0,0-3 1 15,0 0 0-15,0 0 2 0,0 0 2 0,0 0 1 16,0 0 1-16,-5 0 1 0,5 0 2 15,-3-3 1-15,-1 3-1 0,4-6-1 16,-7 6-1-16,7-5 0 0,-5 1-1 16,5 4-2-16,-3-5-1 0,3 5 0 15,-6 0 2-15,6 0 0 0,-2 0 0 16,2 4 1-16,-5 0-2 0,5 2 0 16,-6 1-2-16,1 0 0 0,2 0-2 0,3 1 0 15,-6-1 1-15,1-2 0 16,3 0 2-16,2-5 0 0,0 6 2 15,-5-6 0-15,5 0 0 0,0 0-1 0,0 0-1 16,0 0-2-16,0 0-1 0,0 0-2 16,0 0 0-16,5 0 0 0,-5 0-1 15,0 0 1-15,0 0-1 0,0 0 0 16,2 0 0-16,-2 0 1 0,0 0-1 16,5 0 1-16,-5-4 1 0,0 4-1 0,3 0 1 15,-3-4 0-15,0 0 0 0,0 4 0 16,0-7-1-16,-3 3 0 0,3 0 0 15,0-1 0-15,-5 0 1 0,5 1 1 16,-4 0 0-16,4 4 1 0,-4 0 0 16,4 0 0-16,-5 0 0 0,5 7-1 15,-7-1 0-15,7 0-2 0,0 1 0 16,0 0-1-16,0 1 1 0,0-2-1 0,0-1 0 16,0 0 0-16,6-5 1 0,-6 3-1 15,6-3 0-15,-4 0 0 0,3 0 0 16,-2-3 0-16,1-1 1 0,0 0-1 15,-2 1 0-15,4-1 1 0,-6 0-1 16,4 4 1-16,-4-5 0 0,0 5 0 16,0-4 0-16,0 4 1 0,-3 0 1 15,3 0-1-15,-7 0 1 0,7 5 0 16,-4 2-1-16,4-3 0 0,-3-2-1 0,3 4 0 16,-5-2 0-16,5-4-1 0,0 5 0 15,0-5 0-15,0 0 0 0,5 0 0 16,-2-4 0-16,-3 4 0 0,4-6 1 15,-4 6-1-15,4-6 0 0,-4 2 1 16,0-1-1-16,0 0 1 0,0 1 0 16,-4 4-1-16,4-4 1 0,-6 4 0 15,0 0 0-15,2 3 0 0,-1 3 0 0,0 0 0 16,-2 2-1-16,3 1 0 0,0-1 0 16,-1 3-2-16,5-4-4 0,-3 1-9 15,3-2-88-15,0-1-84 0,0-5-218 16</inkml:trace>
  <inkml:trace contextRef="#ctx1" brushRef="#br0" timeOffset="46695.01">19472 6817 238 0,'0'0'62'0,"0"0"1"16,0 0-21-16,0 0-26 0,0 0-4 15,0 0-4-15,0 0-3 0,0 0-1 0,-3 0 1 16,3 0 3-16,0 0 2 0,-5 0 1 16,5 0 2-16,0 0 0 0,0 0-1 15,0 0-2-15,-2 0-2 0,2 0-3 16,0 0-2-16,0 4-1 0,0-4 0 16,0 0 0-16,0 0 0 0,0 0 0 15,-5 0 0-15,5 0-1 0,0 0 1 16,0 0-1-16,0 0 0 0,0 0 0 0,0 0-1 15,0 4 1-15,0-4 0 0,0 0-1 16,0 4 1-16,0 0 0 0,0 1 0 16,0-5 0-16,0 3 0 0,0-3-1 15,0 0 1-15,0 5 0 0,0-5 0 16,0 0 0-16,0 0 0 0,0 0 0 16,-3 0 0-16,3 0 1 0,-5 0-1 15,-1 0 1-15,0 0 0 0,0 3 0 0,1-3 0 16,-1 0 1-16,1 0-1 0,-1 0 0 15,0 0 0-15,0 0 0 0,3 0-1 16,-1 0-1-16,-1 0 0 0,5 0 1 16,-5 0-1-16,5 4-1 0,-3-4 1 15,3 4 0-15,0-4 0 0,0 4 0 16,0-4 0-16,0 5 0 0,0-5 0 16,7 6 0-16,-7-6 1 0,7 5-1 0,-1-5 0 15,0 6 1-15,-2-6-1 0,2 0 0 16,-1 0 1-16,1 0-1 0,-1 0 1 15,-3 0-1-15,3 0 1 0,-5 0-1 16,6-5 1-16,-6 5-1 0,4 0 0 16,-4 0 1-16,4 0-1 0,-4 0 1 15,0 0-1-15,0-3 1 0,0 3 0 16,0 0 0-16,-7 0 0 0,4 0 0 0,0-4-1 16,-1 4 1-16,1 0-1 0,-1 0 1 15,-1 0-1-15,1 0 1 0,-1 0-1 16,2 0 1-16,-2 5-1 0,2-1 1 15,-1 1-1-15,4-1 0 0,0 2 0 16,0-2 1-16,0 3-1 0,0-3 0 16,4 0 0-16,1-4 0 0,-1 4 1 15,1-4-1-15,0 4 0 0,-1-4 0 0,2 0 0 16,1 0 0-16,-1 0 1 0,0-4-1 16,-2 4 0-16,0-5 0 0,-1 0 1 15,-3 1-1-15,3-1 1 0,-3-1 1 16,0-2 2-16,0 3-1 15,0 1 1-15,-4 4-1 0,4-5 1 16,-5 5-1-16,1 0 1 0,1 0-1 16,3 0 0-16,-5 0-1 0,0 0 1 0,1 0 0 15,4 0 0-15,-4 0 0 0,4 0 0 16,-5 0-1-16,5 0 1 0,0 0-1 16,0 0 0-16,0 0-1 0,0-4 0 15,0 1 0-15,0-1 0 0,5 1 0 16,-5-2-1-16,0 1 1 0,0 0-1 15,0 4 1-15,0 0-1 0,-5 7 0 0,1-1-2 16,4 3-6-16,-8 2-14 0,5 3-77 16,-2-1-80-16,2-3-203 0</inkml:trace>
  <inkml:trace contextRef="#ctx1" brushRef="#br0" timeOffset="52260.7">16622 6899 242 0,'0'0'58'0,"-5"0"1"0,5 0-34 16,-5 0-7-16,5 0-2 0,-3 0 0 15,3 0-2-15,-5-3 0 0,5 3-1 16,-2 0-1-16,2 0-1 0,-5 0-1 15,5 0 1-15,0 0 0 0,-3 0 1 16,3 0-1-16,0 0 0 0,0 3-1 0,0-3-2 16,0 0-2-16,0 4-1 0,0-4-2 15,0 0 0-15,0 6-1 0,0-6-1 16,0 5 1-16,0-5 0 0,3 7 1 16,-3-3 1-16,0 2 0 0,5-1 2 15,-5 2 0-15,2 3 1 0,-2-1 0 16,5 1 0-16,-5 1-2 0,3 1 0 15,-3 0-1-15,0 1-1 0,5-1 0 16,-5-1-1-16,0 2 0 0,0-1 0 16,0 1 1-16,-5 0-1 0,5-1 1 0,-3 0 0 15,3 1 0-15,-5-1 1 0,5 3 0 16,0 1-1-16,-2-1 0 0,2 2 0 16,0-2 0-16,0 2-1 0,0-3-1 15,-5-1 0-15,5-1 0 0,0 0 0 16,0 0 0-16,-3 2 0 0,3 0 0 15,0 2 0-15,0 0 0 0,0 1 0 0,0-2 0 16,0 1 0-16,0-1 0 0,0-3 0 16,0 3 0-16,3-2-1 0,-3 1 0 15,0-1 1-15,0 2-1 0,-3 1 0 16,3 0 0-16,-3 0 0 0,3 0 1 16,0-1-1-16,-6-1 0 0,6 1 0 15,-2-1 1-15,2 1-1 0,-6 0 1 16,6 3-1-16,0-1 0 0,0-2 0 0,0-1 1 15,0 2-1-15,0-3 0 0,0-1 0 16,0 0 1-16,0-1-1 0,0 6 0 16,6-3 1-16,-6 1-1 0,2-2 0 15,-2 1 1-15,5 1-1 0,-5-3 1 16,2-1-1-16,-2 1 0 0,0-1 1 16,5 0-1-16,-5-2 0 0,5 3 0 0,-5 1 0 15,0 1 1-15,0-1-1 16,0-1 0-16,0 1 0 0,0 2 1 0,0 2 0 15,0-2 0-15,0 3 1 0,0-1 1 16,-5 0-1-16,5 0 0 0,0-2 0 16,0 0 0-16,0-1 0 0,0 1-1 15,0 1 0-15,0-2 0 0,0-1-1 16,0 0 1-16,0-2-1 0,0 2 0 16,0 2 0-16,0-3 0 0,0 1 0 15,0 5 1-15,0 1-1 0,0-2 0 0,0 2 0 16,0-3 0-16,0 2 0 15,7-1 0-15,-3-2 0 0,-4 0 0 0,0 0 0 16,2-1 0-16,-2-1 0 0,0-2 0 16,0 1 1-16,0 0-1 0,0 2 0 15,0 1 0-15,0-2 0 0,-2 2 0 16,2 0 0-16,0 1 0 0,-4-2 0 16,4-1 0-16,0 1 0 0,-4 0 1 15,4-2-1-15,0 1 0 0,0 1 0 0,0 0 0 16,0-3 0-16,0-1 0 0,0 1 0 15,0-2 1-15,0 0-1 0,0-1 0 16,0 1 0-16,0 2 0 0,0-1 1 16,0 3-1-16,0 0 0 0,4 1 0 15,-4 0 0-15,4-1 0 0,-4 0 1 16,2 1-1-16,-2-3 0 0,0 1 0 16,6 0 0-16,-6-2 0 0,2 0 0 0,-2 0 0 15,0 1 0-15,5-2 0 0,-5 0 0 16,0 1 0-16,2 1 0 0,-2-2 0 15,5 3 0-15,-5-2 0 0,0-1 0 16,3 0 0-16,-3-1 0 0,0 0 1 16,0-1-1-16,0-1 0 0,0 2 0 15,0-1 0-15,0 1 0 0,0-2 1 16,0 0-1-16,0 1 0 0,0-1 0 0,0 1 0 16,0-1 0-16,4 1 0 0,-4-2 0 15,0 1 0-15,0 0 0 0,0 1 0 16,0 2 0-16,0 0 1 0,4 0-1 15,-4 3 1-15,0 0-1 0,0-5 1 16,0 1 0-16,0 0-1 0,0-1 1 16,0 3-1-16,0 0 1 0,3 1-1 0,-3 2 0 15,0 0 1-15,0 1-1 0,0 2 0 16,5-2 0-16,-5 0 0 0,0-1 0 16,0 4 0-16,2 0-1 0,-2-1-2 15,0 0-3-15,0-2-4 0,0 1-11 16,0-1-90-16,0-3-88 0,0-2-225 15</inkml:trace>
  <inkml:trace contextRef="#ctx1" brushRef="#br0" timeOffset="55511.48">19457 6915 205 0,'-4'0'57'0,"4"3"3"0,0-3-25 16,0 0-5-16,-3 4-5 0,3-4-6 15,0 5-4-15,0-5-3 0,0 4-1 16,0-4-1-16,-4 7-1 0,4-4 1 16,0 1 1-16,0 1 0 0,0-1 2 15,0 3-1-15,0 0 0 0,0 2-1 16,0 0-1-16,4 1-1 0,-4 3-2 0,3 0 0 15,-3 1 0-15,4 3 1 0,-4 0-1 16,0 2-1-16,0-1 0 0,3 4 1 16,-3 2-2-16,0 1 0 0,0-3-2 15,0-1 1-15,0 4-2 0,0 1 1 16,-3-1-1-16,3 2 1 0,0 0-1 16,0 1 0-16,0 1 1 0,0-2-1 15,0-1 0-15,0 3 1 0,0-2-1 0,3 2 0 16,-3-1 0-16,0 4 0 0,0-2-1 15,0-1 0-15,-4-1 0 0,4-1 0 16,0 0-1-16,0 0 1 0,0-1-1 16,0-1 0-16,0 3 1 0,0-3-1 15,0 1 0-15,0-2 0 0,0 1 0 16,0-1 0-16,0 1 1 0,0 2-1 16,0 0 0-16,3 2 0 0,-3 0 0 15,0 2 0-15,4-1 0 0,-4-1 0 0,0 0 0 16,0 2 1-16,0 0-1 0,0 0 0 15,0-1 0-15,0 2 0 0,3 0 0 16,-3-3 1-16,0 0-1 0,4-1 0 16,-4-1 0-16,3 2 0 0,1-1 0 15,-4 2 0-15,5 0 0 0,-5-1 1 16,5-2-1-16,-5-2 0 0,0 1 0 16,3-1 0-16,-3 1 0 0,0-3 0 0,0 3 0 15,5 2 0-15,-3 2 0 0,3-2 0 16,-5-2 1-16,7 2-1 0,-4-1 0 15,1-3 0-15,-4 2 0 0,3-1 0 16,-3-2 0-16,4 1 0 0,-4 2 0 16,0-1 0-16,6-1 0 0,-6-3 0 15,3 1 0-15,-3 2 0 0,0-1 0 0,4 1 0 16,-4-1 0-16,7 6 0 0,-7-2 0 16,5 2 0-16,-5-4 0 0,4 2 0 15,-4 2 1-15,4-2-1 0,-4 2 0 16,3-1 0-16,-3 3 0 0,0 2 0 15,0-4 0-15,0 2 0 0,0 0 0 16,3 1 0-16,-3-1 0 0,0-1 0 16,0-1 0-16,0 1 0 0,4 0 0 15,-4-2 1-15,0-1-1 0,0 1 1 16,0-3-1-16,0 0 0 0,4 2 1 0,-4-3-1 16,0 0 0-16,0 1 1 0,0-3-1 15,5 1 1-15,-5-3 0 0,3-1 0 16,-3 2 1-16,4 0-1 0,-4 1 1 15,6 0 0-15,-6-2-1 0,6 2 1 16,-6 1-1-16,2-2 0 0,-2-2 0 0,0 2 0 16,6-1-1-16,-6-1 1 0,0 1-1 15,0 2 1-15,0-1-1 0,-7 0 1 16,7 0-1-16,-3 1 1 0,3-2 0 16,0 2 0-16,0 0 0 0,-3-2 1 15,3 2 0-15,0 1-1 0,0 2 1 16,0 0-1-16,3 0 0 0,-3 0 0 15,3 0 0-15,3 1-1 0,-6-4 1 16,4-2 0-16,0-1 0 0,-4-1 1 16,0 1 0-16,0-2 0 0,0 1 0 0,0 1 0 15,0 0 0-15,0 1-1 0,0 0 1 16,0-2-1-16,0 1 0 0,0 0-1 16,-4-1 1-16,4 2-1 0,0-3 1 15,0 2 0-15,0 1 0 0,0 4 1 0,0-3-1 16,0 3 1-16,0-3 0 15,0 1 0-15,4 2-1 0,-4-4 1 0,0 0-1 16,3-2 0-16,-3 1 0 0,0 1-1 16,0 0 1-16,0 1-1 0,0-2 0 15,0 1 0-15,0 1 1 0,0-3-1 16,0 0 0-16,0 0 0 0,0-1 0 16,0 0 1-16,0-3-1 0,0 1 0 15,0-3 0-15,0 2 0 0,0 0 0 0,0 0 0 16,0 1 0-16,0 3 1 15,0 0-1-15,0 1 0 0,0 1 0 16,3 1 0-16,-3-3 0 0,0-1 1 0,0-2-1 16,0-1 0-16,0 3 0 0,0-4 0 15,0-1 0-15,0 1 0 0,0 0 0 16,0 1 0-16,-3 3 0 0,3-2 0 16,-3 1 0-16,3 3 0 0,0-2 0 15,0-3 0-15,-4 2 0 0,4-2 0 0,0-3 1 16,0 3-1-16,0-5 0 15,0 1 0-15,0 1 0 0,0-1 0 0,0-3 0 16,0 2 0-16,0-2 0 0,0 0 0 16,0-1 0-16,4 2 0 0,-4-2 0 15,0 2 0-15,0 1 0 0,0 0 0 16,0 3 0-16,3 0 0 0,-3 0 0 16,0 2 1-16,3-2-1 0,-3 0 0 0,4-1 0 15,-4-1 0-15,3 0 0 0,-3 0 0 16,0-2 0-16,6 1 0 0,-6-2 0 15,0 2 0-15,4-2 0 0,-4 1 0 16,4-1 0-16,-4-1 0 0,0 0 0 16,3 2 0-16,-3-1 0 0,0 1 0 15,3 3 0-15,-3-3 0 0,0 3 0 0,0-1 0 16,0 0 0-16,0 1 0 16,0 0 0-16,5-2 0 0,-5 2 0 0,0 1 0 15,0-3 0-15,2 2 0 0,-2-1 0 16,6 1 0-16,-6-1 0 0,0 0 0 15,3-2 0-15,-3 2 0 0,0-4 0 16,4 3 0-16,-4-2 0 0,0 0-1 16,0 1 1-16,0-2 0 0,0 1 0 15,5-3 0-15,-5 0 0 0,0 0 0 16,0 0-1-16,0-4-1 0,0 6-2 0,0-6-3 16,0 5-8-16,0-5-7 0,0 3-91 15,-5-3-88-15,5 0-221 0</inkml:trace>
  <inkml:trace contextRef="#ctx1" brushRef="#br0" timeOffset="58478.8">16610 6854 238 0,'0'0'63'0,"0"0"3"0,0-5-19 16,0 5-26-16,6-3-5 0,-6 3-2 15,0 0-3-15,0 0-2 0,4 0 0 16,-4 0 0-16,0 0 1 0,0 0 2 16,4 0 1-16,-4 0-1 0,0 0-1 15,0 0-2-15,0 0-3 0,0 0-2 0,0 0-3 16,0 0 0-16,0 0 0 0,0 0 1 15,0 0 0-15,0 3 1 0,0-3 1 16,0 0 1-16,5 4 1 0,-5-4 0 16,4 0 0-16,-4 0 0 0,6 4 0 15,-1-4-1-15,2 0 0 0,0 3-2 0,1-3 0 16,3 0-1-16,2 4-1 0,-1-4 0 16,2 3-1-16,-1-3 1 15,1 5-1-15,3-1 1 0,-1-4 0 0,3 4 1 16,2-4 0-16,1 0 1 0,2 0-1 15,1 0 1-15,-3 0-1 0,4 0 0 16,-1 0 0-16,-1 0-1 0,-2 0 0 16,0 4-1-16,2-4 1 0,-1 0-1 15,2 0 1-15,0 0-1 0,1 0 0 0,3 0 0 16,-2 0 1-16,5 0-1 0,-5 0 1 16,5 0-1-16,0 0 1 0,-3 0-1 15,-2 0 1-15,3 0-1 0,-5 5 1 16,-2-1-1-16,2-4 0 0,-4 6 0 15,-1-2 1-15,1-4-1 0,2 0 0 16,-3 0 0-16,1 0 1 0,0 0-1 16,3 0 1-16,-3 0-1 0,1 0 1 15,2 0 0-15,-3 5 0 0,5 0-1 0,-4-1 1 16,4 1-1-16,0 2 0 0,4-3 0 16,-2-4 1-16,-1 5 0 0,-1-5 1 15,1 0 0-15,0 0 2 0,0 0 0 16,0-5 1-16,3 1-1 0,-1 0 0 15,2 0 0-15,-2 4-1 0,1 0-1 16,-2 0-1-16,-2 4 0 0,3-4 0 16,-4 8-1-16,0-5 1 0,1-3 1 0,0 0 1 15,-4 0 0-15,3 0 2 0,-3 0 0 16,2-3 1-16,-3-2-1 0,0 0 0 16,1 2-1-16,0-2 0 0,-1 0-2 15,-1 1 0-15,-1 4-1 0,1-7 0 16,-1 7 0-16,-2-6-1 0,1 6 0 15,-3 0 1-15,2 0-1 0,-1 0 0 0,0 0 1 16,1 0-1-16,-1 4 1 16,-1-4-1-16,4 0 2 0,-2 0-1 0,2-5 1 15,-1 5 0-15,-1-4 0 0,1 4 0 16,-1-4 0-16,0 4 0 0,0 0-2 16,-2 0 1-16,-1 0-1 0,-1-4 1 15,-1 4-1-15,2 0 0 0,-3 0 1 16,2 0-1-16,0 0 0 0,-1-5 1 15,2 5-1-15,-2-5 0 0,2 5 1 16,-3-4 0-16,1 4-1 0,2-3 1 0,-1 3 0 16,1 0 0-16,-2 0-1 0,2-4 0 15,-1 4 1-15,0 4-1 0,1-4 0 16,-2 3 0-16,2-3 0 0,-2 4 1 16,2-4-1-16,-4 3 0 0,0-3 0 15,1 0 0-15,-2 0 0 0,-2 0 1 0,-2 4-1 16,-1-4 0-16,-4 0 1 0,5 0 1 15,-5 0 2-15,0 0 2 16,5 0 0-16,-5 0 0 0,0 0 1 0,0 0-1 16,0 0-1-16,0 0-2 0,0 0-1 15,0 0-1-15,0 0-1 0,3 0 0 16,-3 0-6-16,0 0-8 0,0 0-13 16,4 6-95-16,-4-6-98 0,-6 0-245 15</inkml:trace>
  <inkml:trace contextRef="#ctx1" brushRef="#br0" timeOffset="60843.2">12098 11957 224 0,'0'0'74'0,"4"-4"6"16,-4 4-9-16,0-5-24 0,0 5-7 15,0 0-8-15,0 0-9 0,0 0-7 16,0 0-5-16,0 0-4 0,0 0-2 16,3 0 0-16,-3 0 0 0,0 0 2 15,0 0 0-15,5 0 1 0,-5 0 1 16,0 3-1-16,0-3 0 0,0 0-1 15,0 4-1-15,0-4 0 0,0 0 1 16,0 0 0-16,0 0 0 0,-6 0-1 0,0 4 1 16,-1-4-1-16,-6 3 1 0,2 1-2 15,-5-4 0-15,3 7-1 0,-4-1 0 16,1 0 0-16,2 0-1 0,1 1-1 16,3 3 0-16,0-1-1 0,1 3 0 15,3 0-1-15,0 0 0 0,6 1 1 16,-4 1-1-16,4 0 0 0,4 3 0 15,2-1 0-15,5 1 0 0,3-1 1 0,1 1-1 16,3-1 0-16,2 0 0 0,1-2 0 16,2 1 0-16,-3-2 1 0,-3 0-2 15,0-2 1-15,-3 0-1 0,-4-1 1 16,-2 1-1-16,-8-2 1 0,0 4-1 16,-8-2 1-16,-4 1 0 0,-6-2 0 15,-3 0 0-15,-2-2 0 0,-2-3 0 16,-1-1 1-16,-1-4 0 0,2 0-1 15,-1 0 1-15,3-4 0 0,1 1 0 0,3-2 0 16,2 1-1-16,4 0 0 0,0 1-3 16,3 3-3-16,3-4-5 0,2 4-8 15,5 0-11-15,0 0-82 0,6-5-87 16,1 5-210-16</inkml:trace>
  <inkml:trace contextRef="#ctx1" brushRef="#br0" timeOffset="61495.99">12352 12198 367 0,'-3'0'89'0,"3"3"2"0,-7-3-41 16,7 0-28-16,0 4-4 0,0-4-1 15,0 0-1-15,4 0 0 0,-1 0-1 16,3-4-2-16,1 0-2 0,0-2-3 15,5 0-1-15,-2-4-2 0,2 0-2 16,0-4-1-16,4 1-1 0,-2-2 0 16,2-2-1-16,-5-2 1 0,4 0-1 0,-2-1 0 15,-2 2 1-15,0 2-1 16,0-1 0-16,-4 5 1 0,1 2-1 0,-2 2 0 16,0 5 1-16,-6 3 0 0,4 0 2 15,-4 0 2-15,0 7 3 0,-3 4 2 16,-1 4 2-16,1 3 0 0,-3 6 0 15,-1 1-1-15,1 4-2 0,-1 0-3 16,1-2-1-16,2 0-2 0,0 1 0 16,0-5-1-16,4-3-1 0,0-3-1 15,0-1 1-15,0-2-1 0,0-3 1 0,6-2-1 16,-1 0 0-16,-1-3-1 0,-1-1-3 16,-3-2-3-16,5-3-7 0,-5 0-6 15,0-5-12-15,0 1-91 0,0-1-93 16,-5-1-228-16</inkml:trace>
  <inkml:trace contextRef="#ctx1" brushRef="#br0" timeOffset="62828.17">14940 11973 335 0,'0'0'86'0,"0"0"3"15,2 0-40-15,-2 0-17 0,0 0-9 0,0 5-6 16,7-5-3-16,-7 4-3 0,0-4 0 16,0 0-2-16,4 3-1 0,-4-3 1 15,0 0 0-15,0 0 0 0,0 0 0 16,0 0 0-16,-7 0 0 0,3 0-1 15,-1-6-1-15,-3 6-2 0,-3-6 0 16,1 3-2-16,-2 3 1 0,-2-4-1 0,0 4-1 16,-1 0 0-16,-2 0-1 15,1 0 0-15,0 5-1 0,2 0 0 16,1 1 1-16,5 1-1 0,0 1 0 0,8 3 0 16,0 1 0-16,7 3 0 0,1-1 1 15,4 3-1-15,3 1 0 0,3-1 0 16,1-1 0-16,0 0 0 0,-2-1 0 15,2-1 1-15,-5-1-1 0,2-2 0 16,-4 0 0-16,-3 0 0 0,-1 0 0 16,-2-1 0-16,-2 2 0 0,-4-2 0 0,0 0 0 15,0 0 0-15,-6-1 0 0,-1 1 0 16,-7 2 0-16,-2-2 0 0,-3 5 1 16,-2-2-1-16,-1-1 0 0,-1-3 0 15,1-4 1-15,-2-5-1 0,5-5 0 16,3-5 1-16,-1 0-1 0,0-1 0 15,1 0 0-15,2 2 0 0,5 0-4 0,-1 5-3 16,1 4-5-16,3-5-10 16,6 5-63-16,0-5-27 0,5 1-77 0,3 1-165 15</inkml:trace>
  <inkml:trace contextRef="#ctx1" brushRef="#br0" timeOffset="63660.7">15255 11997 307 0,'-3'0'78'0,"-1"5"2"0,0-5-17 0,1 0-42 15,-1 0-4-15,-1 0-1 0,0-4 2 16,2 4 1-16,0 0 1 0,-1 0-2 15,0 0-1-15,0 4-2 0,4-4-3 16,-3 0-2-16,3 0-3 0,-4 0-1 16,4-6-2-16,0 6-1 0,0-9-1 15,0 2-1-15,6-1 0 0,-1 2 0 16,3 0-1-16,-2 0 0 0,4 0 1 16,-2 0-1-16,5 2 1 0,-1 1 0 0,-1-3 0 15,2 6 1-15,0-4 0 0,1 4 1 16,-3 3-1-16,-2 2 2 0,1 2-1 15,-1 3 2-15,-4 2-1 0,-1 2 2 16,-4 2-1-16,0 1 1 0,-6 0-1 16,-3 3 0-16,-4-2-1 0,-1 2-1 15,-6-1 0-15,1-3-1 0,-4 3-1 16,-1-2 0-16,-2-3 0 0,4 2-1 0,2-2 1 16,2-1-1-16,5 1 0 0,-2-4 0 15,11-3 0-15,4 1 0 0,0-4 0 16,0-4 0-16,8 4 0 0,6-4 0 15,1 0 0-15,7 0 0 0,4 0 1 16,3 0-1-16,5 3 0 0,2 2 0 16,-3-5 0-16,3 10 1 0,-1-10-1 15,-6 0 0-15,-1 3 0 0,-7 0 1 16,-4-3 0-16,-4 0 1 0,-4 0 1 16,-5 0 2-16,-4 0 1 0,0 0 0 0,0 0-1 15,-7 0 0-15,1 0-2 0,0 0-4 16,-1 0-9-16,-2 0-8 0,5 0-23 15,4 0-81-15,0-4-93 0,0 0-225 16</inkml:trace>
  <inkml:trace contextRef="#ctx1" brushRef="#br0" timeOffset="64774.88">17944 11932 299 0,'0'0'67'0,"0"0"6"15,0 0-48-15,0-4-3 0,0 4 2 16,0-5 2-16,0 5 2 0,-5-6-1 16,5 3-2-16,-7-1-3 0,2-1-3 0,-1 1-1 15,-1 1-2-15,0-1-4 0,-5 4-2 16,3 0-3-16,-6 0-3 0,-2 0-1 15,-2 4-1-15,0-1-1 0,-1 2 0 16,-1 3 0-16,1 0-1 0,0 2 1 16,4-2-1-16,0 3 1 0,7 2-1 15,1 1 0-15,3-1 0 0,5 1 1 16,0 1-1-16,7 0 0 0,1-1 0 16,4 1 0-16,2 3 0 0,0-2 1 0,9 1-1 15,-2-3 0-15,1 1 0 0,5 1 0 16,2-1 0-16,-5-5 0 0,2-2 0 15,-6 2 0-15,-1-4 0 0,-6 1 0 16,-2-1 0-16,-11 1 0 0,0-1 0 16,-9 0 1-16,-5 0-1 0,-3 1 0 15,-8 0 1-15,-6-1 0 0,2-1 1 16,-6 0 1-16,-1-5 0 0,3 5 0 0,3-5 1 16,0 4-1-16,4-4 0 0,4 0-2 15,2 5-4-15,2-5-4 0,5 0-7 16,4 0-10-16,4 0-55 0,-1-4-30 15,6 0-75-15,6 0-157 0</inkml:trace>
  <inkml:trace contextRef="#ctx1" brushRef="#br0" timeOffset="65557.89">18191 11893 348 0,'0'0'85'0,"-7"4"3"15,1-4-49-15,3 3-10 0,-2-3-4 16,1 0-2-16,1 0-3 0,3 0-2 0,-5 0-3 16,5 0-3-16,0 0-4 0,0-6-2 15,3 3-2-15,2 0-1 0,1-2-1 16,7-2-1-16,-1 0 0 0,2 2 1 16,5 0-1-16,0 1 0 0,1 4 1 15,0 0 0-15,0 0-1 0,-5 5 1 0,-1 2 1 16,-1 2 2-16,-3 1 1 15,-3 2 2-15,-7 1 3 0,0 2 0 0,0-1 2 16,-11 4-1-16,-2-3-1 0,1 3-2 16,-2-1-2-16,0-5-2 0,1 0-2 15,2-2-1-15,2-1-1 0,6-1-1 16,3-2 0-16,0 2 0 0,3 1-1 16,8-1 0-16,0-2 0 0,7 2 0 15,1-1 0-15,2-3 0 0,3 0 1 16,0 4-1-16,-3 0 1 0,-4 1 0 15,0 3 0-15,-2-1 0 0,-6 1 0 16,-3 2 0-16,-6 0 0 0,0-1 0 0,-3 2 0 16,-6-6 0-16,-5 4 1 0,-1-3 0 15,-5 1 0-15,-1-4 0 0,-5 0 0 16,0-3 0-16,-1 2 0 0,1-3 1 16,-1-3-1-16,2 0-1 0,-1 0 1 0,5 0 0 15,0 0-1-15,3-3 0 16,3 3-4-16,3 0-7 0,5-5-9 0,1 5-20 15,6-5-82-15,6 0-92 0,2 0-225 16</inkml:trace>
  <inkml:trace contextRef="#ctx0" brushRef="#br1" timeOffset="101211.4">25376 10343 0,'0'0'0,"0"0"15</inkml:trace>
  <inkml:trace contextRef="#ctx1" brushRef="#br1" timeOffset="103169.95">13776 6938 151 0,'0'0'37'0,"3"0"0"16,-3-5-23-16,0 5-4 0,5 0-4 16,-5 0-1-16,0 0-3 0,0-4-1 15,0 4 1-15,2 0-1 0,-2-6 1 16,0 6 0-16,0-3-1 0,5 3 1 15,-5-3-1-15,0 3 1 0,0 0-1 16,0-6 1-16,0 6-1 0,-5 0 0 0,5-3 0 16,-2 3 0-16,2-5-1 0,-5 1 0 15,5 4 1-15,-8-4-1 16,5 0 1-16,-1 4-1 0,-1-5 1 0,5 5 0 16,-3 0 1-16,3 0 1 0,-4 0 1 15,4 0 1-15,-7 3 0 0,7-3 0 16,-3 4-1-16,3-4 0 0,-5 4-2 15,5 0-1-15,-5-4 1 0,5 3 1 0,-2-3 1 16,2 4 1-16,0-4 0 16,0 0 1-16,0 0 0 0,0 0-2 0,0 0-2 15,0 0-1-15,0 0 0 0,0 0 0 16,0 0 1-16,0 3 0 0,2-3 2 16,-2 4 0-16,6-4-1 0,-6 0 1 15,0 3 0-15,5-3 1 0,-5 0 1 16,2 0 2-16,-2 0 3 0,7 0 0 15,-7-3 1-15,6 3 0 0,-1-6 0 16,-5 6 0-16,6-5-2 0,-6 5-1 0,6-5-1 16,-6 2 0-16,0 3 1 0,0-4-1 15,0 4 0-15,0-4-2 0,-6 4 1 16,1 0-2-16,-1 0 0 0,0 0-1 16,-2 0 0-16,2-4-1 0,-2 4 0 15,-3-4 1-15,3 4-1 0,1 0-1 16,-1 0 0-16,-1 0-1 0,6 0-1 15,-3 0 0-15,4 4 0 0,-2-4-1 16,1 4 1-16,3 0-1 0,-4 1 0 0,4 0 1 16,0 0-1-16,0-1 1 0,0 2 0 15,0-2 0-15,5 0 0 0,-3 1 0 16,3-1 0-16,-3-4 0 0,5 6 1 16,-3-6-1-16,-1 3 0 0,6 1 0 15,-5-4 0-15,2 5 0 0,2-5 1 16,1 4-1-16,-3-4 1 0,-2 0 0 15,1 0-1-15,0-4 1 0,-5 4-1 0,3-5 1 16,-3 5 0-16,5-4 1 0,-5 4 1 16,0 0 2-16,0-3-1 0,0 3 1 15,0-5 0-15,0 5 0 0,-5-4-1 16,5 1-2-16,-7 3-1 0,7-6 0 16,-3 6 0-16,-1-5 0 0,4 5-1 15,-6-6 1-15,4 6-1 0,2-4 0 16,-7-1 1-16,2 1-1 0,-1-1 0 0,3 1 0 15,-2 0 0-15,0 4 0 0,3-7 0 16,2 7 0-16,-5 0 0 0,5-3 1 16,0 3-1-16,-2 0 0 0,2 0 0 15,0 0 0-15,0-4-1 0,0 4 1 16,0 0 0-16,0 0-1 0,0 0 0 16,0 0-1-16,0 0 1 0,0 4 0 15,0-4 0-15,0 5 1 0,0-5 0 0,0 6 0 16,0-1 1-16,0-1-1 0,0 0 1 15,2 1-1-15,-2 0 1 0,0-1-1 16,6 0 0-16,-6-4 1 0,0 4-1 16,5-4 0-16,-3 4 0 0,4-4 1 15,-6 5 0-15,7-5 0 0,-5 0 0 16,-2 0 1-16,6 0 1 0,-6-5-1 16,0 1 1-16,0 1 0 0,0-2 1 0,0 0 0 15,-6-1 0-15,4 1 0 0,-4 1 0 16,3-1 0-16,-2 2-1 0,0-1 0 15,5 4-1-15,-6 0-1 0,6 0 0 16,-3 0-1-16,3 0 0 0,-4 0 0 16,4 0 0-16,0 0 0 0,-4 0 0 15,4 5-1-15,0-5 1 0,0 6 0 16,0-2 0-16,0 1 0 0,0 0 0 16,0 0 0-16,0 2 0 0,0-2 0 0,0 2 1 15,4-1-1-15,-4-1 0 0,5 0 0 16,-5-1 0-16,2-1 0 0,-2-3 0 15,6 9-1-15,-1-6 1 0,0 2 0 16,-2-1 0-16,3-4 0 0,-1 5 0 16,-2-5 0-16,-3 0 0 0,5 0 0 15,-5 0 0-15,0-4 1 0,5 4-1 0,-5-3 0 16,0 3 0-16,0-5 1 0,0 5-1 16,0-4 1-16,0 4 0 0,-5-5-1 15,5 5 1-15,-8-7-1 0,2 2 0 16,-1 0 1-16,0 2-1 0,0 3 0 15,-2-7 0-15,0 7 0 0,4 0 0 16,2 0 1-16,-8 0-2 16,11 5 1-16,-2-1-1 0,2-4 1 15,0 6-1-15,0-1 1 0,6 1 0 16,-3-1-1-16,3 0 1 0,0 0 0 0,0-2 0 16,1 1-1-16,-1 1 1 0,1-1 0 15,-1-4 0-15,1 4 0 0,-1-4 0 16,0 0 0-16,0 0 0 0,-6 0 1 15,3-7-1-15,-3 3 0 0,5 0 1 16,-5-1 0-16,0 0-1 0,-5 1 1 16,2-1-1-16,-3-1 0 0,-4 0 1 0,2 1-1 15,-4 2 1-15,3 3-1 0,-4 0 0 16,2 0 0-16,2 3 0 0,1 3-1 16,2 0 1-16,1 2-1 0,5-2 1 15,0 1-1-15,0 0 1 0,0-2 0 16,5 0 0-16,1-1-1 0,-2 0-3 15,6-4-2-15,-3 0-9 0,1 0-45 16,0 0-37-16,-2-7-71 0,1 7-160 16</inkml:trace>
  <inkml:trace contextRef="#ctx1" brushRef="#br1" timeOffset="104421.12">13750 7007 216 0,'0'0'51'15,"-6"0"1"-15,6 0-31 0,-5-5-5 16,5 5-2-16,-3-5 0 0,3 2 2 16,-4-2 1-16,-3-1 2 0,5-2 0 15,-3 1 1-15,-2 1 1 0,2 1 1 16,2 0-1-16,-2 2-1 0,5 3-3 16,0 0-2-16,-6 4-2 0,6 0-3 15,-5 2-3-15,5 1-3 0,-3 0-1 0,3 0 0 16,-5 1-1-16,5-1 0 0,-2 0 0 15,2-2 0-15,0-1 0 0,0 2-1 16,0-2 0-16,0 0 0 0,0-4 0 16,0 5 0-16,2-5 0 0,-2 0-1 15,7 0 2-15,-7 0-1 0,7-6 0 16,-2 2 1-16,0 4 0 0,-2-9 0 16,8 1 2-16,-9 2-2 0,3 1 0 15,-5-1-1-15,0-4 1 0,-5 0 0 16,3 1 1-16,-4 0 0 0,-1 2 1 15,0 2 0-15,0 0 2 0,0 5-1 16,0 0 0-16,0 0 0 0,1 0 0 16,0 0-2-16,0 0 0 0,0 6-2 15,1-1 1-15,3 0-1 0,-3 1 0 16,5 0-1-16,-2 1 1 0,2-2 0 16,-5 1-1-16,5-1 1 0,0-1-1 0,0-4 0 15,0 6 0-15,0-6 0 0,5 5 0 16,-3-5 0-16,4 3 0 0,0-3 0 15,1 5 0-15,0-5 0 0,0 0 0 16,-1 0 0-16,0 3 0 0,2-3 0 16,-3 0 0-16,-3 0 0 0,4 0 0 15,-1 6-1-15,1-6 1 0,-4 4 0 0,5-4 0 16,-7 3 0-16,6-3 0 0,-6 0 0 16,0-4 1-16,0-2-1 0,0 2 1 15,0-1-1-15,0-1 1 0,0 0-1 16,-5-3 1-16,3-1-1 0,-5 0 0 15,1 2 1-15,-1-2-1 0,-1 4 0 16,-4-1 0-16,4 7 1 0,-2-4-1 16,2 4 0-16,1 0 0 0,1 6 0 0,-1-2 0 15,2 1 0-15,5 1 0 0,-2 1 0 16,2-1 0-16,0 2-1 0,-6 0 1 16,6-2 0-16,0 0 0 0,0 1 0 15,7-3 0-15,-7 0 0 0,5-4-1 16,1 0 1-16,0 0-1 0,1 0 1 15,1 0 0-15,-2-5-1 0,1 2 2 16,0-2-1-16,-2 0 0 0,-2-1 1 0,-3 0-1 16,0-1 0-16,0 2 1 0,0-2-1 15,-4 0 1-15,-2-1-1 0,-1 3 1 16,-3 0-1-16,1 1 1 0,-2 0-1 16,2 4 0-16,-2 0 1 0,4 5-1 15,1 1 0-15,4 1 0 0,-2 2 0 16,4 1-2-16,-3 1-3 0,3 0-5 15,0-1-11-15,0 0-83 0,3-2-85 16,3 0-212-16</inkml:trace>
  <inkml:trace contextRef="#ctx1" brushRef="#br1" timeOffset="108571.07">16696 9376 233 0,'0'0'56'0,"-5"0"2"0,5 0-36 16,-2 0-3-16,2 0 1 0,0 0 1 0,-6 0-1 15,6 0-1-15,-6-4-3 0,6 4-3 16,-7-3-1-16,3 3-3 0,0-5-2 16,4 2-3-16,-7 3-1 0,3-5-1 15,-2 5-1-15,4-5 0 0,-4 5 0 16,6-4 0-16,-4 4 0 0,1-5 1 15,3 5 0-15,-5 0-1 0,5 0 1 16,-2 0 0-16,2 0-1 0,-5 8 1 16,5-3-1-16,0 2 0 0,-6-1 0 0,6 1 0 15,0 1 0-15,-3-1 1 0,3 0-1 16,0 1 0-16,0-1 1 0,3 2-1 16,-3-2 1-16,6 0-1 0,-1 1 0 15,0-4 0-15,-2 0 0 0,3-4-1 16,0 4 1-16,0-4-1 0,-4 0 2 15,4-6 0-15,0 0 0 0,-1-2 1 16,3 1 1-16,-4-4-1 0,2 0 0 0,2-1 0 16,-3-1-1-16,2 1-1 0,-3 1 1 15,-4-2-1-15,0 6 1 0,0-2-1 16,0 2 1-16,-8 3 0 0,1 0 0 16,0 4 1-16,-3 0 0 0,2 0 1 15,1 0-1-15,1 0 1 0,-1 6-1 16,1-1 0-16,-1 1-1 0,3 2 0 15,-1 0-1-15,0 1 0 0,0-1 0 16,1 0 0-16,0 1 0 0,0 0 0 0,4 3 0 16,-3-2-1-16,3 2 1 0,-5 1-1 15,5-1 1-15,0-1-1 0,0 0 0 16,0-3 0-16,0 1 0 0,0-4 0 16,6 0 0-16,-6-2-1 0,6-3 1 15,-2 0 0-15,0 0 1 0,1 0 0 16,-3-6 1-16,3 0 0 0,-2 0 0 15,1-1 0-15,-4-1-1 0,4 0 0 0,-4-1 0 16,3 2 0-16,-3 0 0 0,0-1 0 16,0 1 0-16,0-1 0 0,-3 2 0 15,3 0 0-15,-6 0-1 0,0 0 1 16,-1 4 0-16,1 2-1 0,-2-4 1 16,2 4 1-16,1 0-1 0,-1 0 1 15,4 4-1-15,2-2 1 0,-4 3 0 16,4 1-1-16,0 0-1 0,0 0 1 0,0 2-1 15,0 0 1-15,0 1-1 0,4 0 0 16,-4 0 1-16,0 0-1 0,5-2 0 16,-5 2 0-16,6-3 0 0,-2-1-1 15,0-5 0-15,0 3 0 0,2-3 0 16,0 0 0-16,-1-6 0 0,1 1 1 16,-2-1 0-16,1-4 0 0,-2 0 1 15,1 1-1-15,-4-2 1 0,5-1-1 16,-5 0 0-16,2 1 1 0,-2 0-1 0,0 3 0 15,0-1 0-15,0 1 1 0,0 1-1 16,-5-1 1-16,1 3 0 0,-1 1 0 16,-2 1-1-16,1 3 1 0,-1 0-1 15,1 0 1-15,-2 4-1 0,2 2 0 16,-1 0 0-16,2 0 1 0,3 1-1 16,2 0 0-16,0 0 0 0,0 0 1 15,0 2-1-15,0-2 0 0,2-1 1 0,3 1-1 16,1-1 0-16,-3 1 0 0,3-2 0 15,0-2-1-15,0-3 0 0,0 0 1 16,-1-5 0-16,-1-1-1 0,1-1 1 16,0-2 1-16,-3-1 0 0,-2-1-1 15,6 0 1-15,-6-1-1 0,0 0-1 16,0 0 1-16,0 0-1 0,-6 3-1 16,-1 2 0-16,0 0 1 0,0 4-2 0,-3 3 1 15,0 0 0-15,3 8 0 0,-2-1 1 16,2 4 0-16,3 1 1 0,-2 3 0 15,6-3 0-15,0 5 0 0,0-4 1 16,0 0-1-16,0 1 0 0,6-1 1 16,-4-2-3-16,4-1-9 0,0-1-85 15,0-3-80-15,1-6-208 0</inkml:trace>
  <inkml:trace contextRef="#ctx1" brushRef="#br1" timeOffset="113923.65">19675 10603 179 0,'0'-4'47'0,"5"4"3"16,-5-5-22-16,0 2-4 0,0 3 0 16,0-5-1-16,0 5-3 0,0 0-1 15,-5-6-2-15,5 6-3 0,-3 0-2 16,0 0-2-16,3 0 0 0,-4 0 0 15,1 0 0-15,3 0-2 0,-7 0 0 16,7 0 1-16,-7 0-1 0,2 6 1 16,3-6 0-16,-3 0-2 0,-1 3 1 0,1-3-1 15,-1 0-2-15,1 4 0 0,0-4-2 16,-1 0 0-16,1 4-1 0,2-4 0 16,-3 0-1-16,3 0-1 0,-1 3 0 15,1-3 2-15,3 0 0 0,-7 0 1 16,7 5 1-16,-6-5 0 0,6 3 0 15,0-3 0-15,0 4 0 0,0-4-2 0,0 6-1 16,0-6 0-16,0 3 0 0,7-3 1 16,-4 0 0-16,2 0-1 0,-1 0 1 15,2 0-1-15,-1-4 1 0,2 4-1 16,-1-6 0-16,0 6 0 0,1-4 0 16,-1 4-1-16,-2-6 1 0,0 6-1 15,-1-3 1-15,0 3-1 0,-3-4 0 16,6 4 1-16,-6 0-1 0,0 0 1 15,0 0-1-15,3-3 1 0,-3 3 0 0,0 0 1 16,0 0-1-16,0 0 0 0,-4 0 0 16,4 0 0-16,-5 0 0 0,1 0 0 15,0 0-1-15,-2 0 0 0,2 0 0 16,-1 0 0-16,1 3 0 0,-3-3 0 16,1 4-1-16,-1-1 1 0,1-3-1 15,2 6 1-15,-2-6-1 0,2 4 1 16,4-4 0-16,-5 6-1 0,0-6 1 0,5 0 0 15,0 0 0-15,0 3 0 0,0-3 0 16,0 0 0-16,0 0 0 0,0 0 0 16,5 4 0-16,-5-4 0 0,0 4 0 15,3-4 0-15,0 4 0 0,-3 0 1 16,6 0-1-16,-6-1 0 0,6-3 0 16,-3 5 1-16,1-5-1 0,2 4 0 15,-4-4-1-15,4 0 1 0,-3 0 0 16,1 0 1-16,1-6-1 0,-2 2 1 0,1-1 0 15,0 0 0-15,0 1 0 0,-4-1 0 16,5 0 0-16,-5-1 0 0,0 2 0 16,0 0 1-16,0 0-1 0,-5 1 2 15,3 3-1-15,-4 0 0 0,0 0 1 16,-1 0-1-16,-2 0 1 0,-1 0-1 16,2 0-1-16,-1 0 1 0,-1 0-1 0,-1 0-1 15,2 3 1-15,3-3-1 0,-1 0 0 16,1 0-1-16,4 4 0 0,2-4 1 15,-5 4-1-15,5-4 1 0,0 4 0 16,0-4-1-16,0 7 1 0,0-2 1 16,0-1-1-16,0 0 0 0,3 0 0 15,-3 1 0-15,4 0 0 0,2 1 0 0,0-3 0 16,0 0 0-16,-2 2-1 16,2-5 1-16,1 0-1 0,0 0 1 0,-3 0 0 15,2 0 0-15,0-8 0 0,0 4 0 16,-4-1 1-16,5-1 0 0,-4 1 0 15,-3 0-1-15,4 0 1 0,-4 1 0 16,0 1-1-16,0-2 1 0,0 2 0 16,0 3 0-16,-2-5 0 0,-3 5-1 15,3-4 1-15,-4 4-1 0,0 0 0 16,-1 0 0-16,1 0 0 0,0 0 0 0,-2 0-1 16,-1 0 1-16,4 6 0 0,-1-3-1 15,0 0 1-15,2 3 0 0,1-2 0 16,3 1-1-16,0 0 1 0,0 0 0 15,0 0 0-15,0 3 0 0,0-4 0 16,6 2 1-16,-2 0-1 0,2 0 0 16,-1-1 0-16,1-2 0 0,0-3-1 0,2 5 1 15,0-5-1-15,-3 0 1 0,1-4-1 16,0 4 1-16,2-7 0 0,-2 2 0 16,0-1 1-16,0-1-1 0,0-2 1 15,-3 3-1-15,3-1 1 0,-3 0-1 16,-3 0 1-16,0 1 0 0,0 1-1 15,0 2 1-15,-5-1-1 0,-4 0 1 16,2 1-1-16,-2 3 1 0,-2-5-1 0,2 5-1 16,-2 0 1-16,2 0-1 0,-1 0 1 15,0 6-1-15,4-2 1 0,-1 3 0 16,0-2 0-16,3 5 0 0,-1-2 0 16,1 1 0-16,4-1 0 0,-3-1 0 15,3 2 1-15,0-3-1 0,6-1-1 16,0-1 1-16,1-1 0 0,3-3 0 15,0 0-1-15,0 0 1 0,0 0 0 16,0-6 0-16,0 3 0 0,-1-3 0 16,-1-1 1-16,-2 0-1 0,0 1 0 0,-2 1 0 15,-1-1 1-15,-3 2-1 0,7 0 1 16,-7 0-1-16,0 4 1 0,0-5 0 16,-5 1 0-16,2 4 0 0,-3-5-1 15,0 5 1-15,0-3-1 0,-1 3 1 16,-1 0-1-16,0 0 1 0,3 0 0 15,-1 3-1-15,1 0 0 0,0-3 1 16,-1 7-1-16,6-3-1 0,-4 1 1 0,4-1 0 16,0 4 0-16,0-3 0 0,0 2 0 15,4-2 0-15,0 2 0 0,3-3 0 16,-1 0 0-16,0-4 0 0,1 3-1 16,0-3 1-16,2-3 0 0,-2-1-1 15,2 0 1-15,-3-3 1 0,2 1-1 16,-2 0 1-16,-2 0-1 0,-1-3 1 15,-3 3 0-15,0-1 0 0,0 0-1 0,0 1 1 16,-5 0 0-16,-2 0 0 0,-1 2-1 16,-2 1 1-16,-2 3-1 0,-2-4 0 15,1 4 0-15,-4 0 0 0,4 5 0 16,0 0-1-16,3 0 1 0,3 1 0 16,3 3 0-16,4 2 0 0,0-1 0 15,0 4 0-15,8-3 0 0,1 4 0 0,2-3 0 16,-1-3-1-16,2-2-4 15,2-4-6-15,-1-3-32 0,-2-3-58 0,1-6-77 16,3-1-186-16</inkml:trace>
  <inkml:trace contextRef="#ctx1" brushRef="#br1" timeOffset="142999.68">16719 9501 185 0,'0'0'40'16,"0"0"1"-16,0 0-30 0,0-3-5 15,0 3-1-15,0-5 2 0,0 1 1 16,0 1 0-16,0-2 0 0,0 0 1 0,0 0-1 15,0 1 0-15,4 0 0 0,-4-1 0 16,0 2 0-16,0 3 2 0,0-6 2 16,0 6 2-16,0-5 2 0,0 5 1 15,0-4 0-15,0 4 0 0,0 0-1 16,-2-3-3-16,2 3-2 0,0 0-1 16,0 0-2-16,-4-5 0 0,4 5-1 15,-4 0 0-15,4 0 0 0,-4 0 0 16,4 0-1-16,-7 0 0 0,7 0-2 0,-5 0-1 15,5 0 0-15,-3 0 0 0,3 0 1 16,-5 0 0-16,5 3 0 0,0-3 1 16,-5 0 0-16,5 5 1 0,0-5-1 15,-4 0 1-15,4 0-1 0,0 0 1 16,-3 0 0-16,3 4 0 0,0-4 0 16,0 0 1-16,0 0-1 0,0 0 1 0,0 0-2 15,0 0 0-15,0-5-1 0,-5 5-1 16,5-4 0-16,0 1-1 0,-3 3 0 15,3-7 0-15,0 7 2 0,-5-3 0 16,5 3 1-16,0 0 1 0,0 0 0 16,-2 0-1-16,2 0 0 0,0 0-1 15,0 0-1-15,0 0-1 0,0 0-1 16,0 4 0-16,0-4-1 0,0 7 1 16,0-3-1-16,0-1 0 0,0 2 1 0,2 0-1 15,-2 0 1-15,0 0 0 0,5 1-1 16,-5 0 1-16,0 0-1 0,3-1 1 15,-3 2 1-15,5 2 0 0,-5-2 0 16,0 2 1-16,3 0 0 0,-3 0 0 16,0 1 0-16,0-2 0 0,0 1 0 0,0 0-1 15,0 1 1-15,0-2-1 16,0 0-1-16,0 2 1 0,0-2-1 16,-3 1 0-16,3-1 0 0,0-1-1 0,0 1 0 15,0-2 1-15,0-1-1 0,-5 0 0 16,5-1 0-16,0 2 1 0,0-2-1 15,0 4 1-15,-3 1-1 0,3 2 1 16,0-1 0-16,0 5 0 0,0-5 0 16,0 2 0-16,0-2-1 0,0-1 1 15,0 0 0-15,0-2-1 0,0 0 0 16,6-1 0-16,-6 3 1 0,2-3-1 0,-2 4 0 16,5-3 0-16,-5 1 0 0,0 2 1 15,2 0-1-15,-2 0 0 0,0 0 0 16,5-1 0-16,-5 1 1 0,2 0-1 15,-2-2 1-15,6 1-1 0,-6 0 0 16,6-2 1-16,-6 2-1 0,6-2 0 16,-6-2 1-16,0 2-1 0,2-1 0 0,-2 2 1 15,0-2-1-15,0 0 1 16,0 3 0-16,0-2-1 0,0-1 1 0,0 2-1 16,0-1 1-16,0-1-1 0,0 0 1 15,0 0-1-15,-2 2 1 0,2-3-1 16,-6 2 1-16,6-1-1 0,0 1 2 15,-4 0-1-15,4 2 1 0,-3-1 1 16,-2 0 0-16,5 2-1 0,0-2 1 16,0 3-1-16,0-2-1 0,-2-1 0 0,2 0 0 15,0-1-1-15,0 1 0 0,0-1 0 16,0-1 1-16,0 3-1 0,0 0 0 16,-5 2 0-16,5-1 0 0,0 1 1 15,0-3-1-15,0-1 0 0,0-1 0 16,0-2 0-16,0 0 0 0,0-1 0 15,0 0 0-15,0 2 0 0,0 2 0 16,0 0 0-16,0 1 0 0,0 0 0 16,0 2 0-16,0 0 0 0,5 0 1 0,-5-1-1 15,0-2 0-15,0 2 0 0,0-1 0 16,0 0 0-16,0-1 0 0,2 1 0 16,-2-2 1-16,0 3-1 0,0-2 0 15,0-1 0-15,0 0 0 0,0-2 0 16,5 2 0-16,-5-2 0 0,0 0 0 15,0 0 0-15,5 0 0 0,-5-1 0 16,0 3 0-16,0-6 1 0,0 4-1 16,0 0 0-16,0 0 0 0,0 0 0 0,0 2 0 15,0 0 0-15,0 0 0 0,0 0 0 16,0 0 1-16,0 0-1 0,0 1 0 16,-5-2 0-16,5 1 0 0,-2-1 0 15,2-1 0-15,0 1 0 0,0-2 0 16,-4 2 1-16,4-1-1 0,0 2 0 15,0-3 0-15,-4 0 0 0,4-3 0 0,0 7 0 16,0-4 0-16,-3 2 0 0,3-5 0 16,0 7 0-16,0-3 0 0,0 2 0 15,0 0 0-15,0-2 0 0,0 1 0 16,0-1 0-16,0 1 0 0,0-5 0 16,0 5 0-16,0-5 0 0,0 4 1 15,-5-4-1-15,5 5 0 0,0-1 0 16,0 1 0-16,0 0 0 0,0-1 0 0,0-4 0 15,0 6 0-15,0-3 0 0,0-3 0 16,0 5 0-16,0-5 0 0,0 5 0 16,0-1 0-16,0-4 0 0,0 4 0 15,5-4 0-15,-5 7 0 0,0-7 0 16,0 3 0-16,0-3 0 0,0 4 0 16,0-4 0-16,0 0 0 0,3 5 0 15,-3-5 0-15,0 4 0 0,0-4 0 16,0 5 0-16,4-5 0 0,-4 3 0 0,0-3-1 15,0 5 1-15,0-5 0 0,0 0 0 16,4 5 0-16,-4-5 0 0,0 5 0 16,0-5 1-16,0 6-1 0,0-6 0 15,0 4 0-15,0-4-1 0,0 0 0 16,0 0 1-16,0 0-1 0,0 0 1 16,0-4 0-16,0 4 0 0,0-6 1 0,0 6 0 15,0 0 0-15,0 0 0 0,0 0 0 16,0 0 0-16,0 0 0 0,0 0 0 15,0 0-1-15,0 0 0 0,0 0 1 16,0-4-1-16,0 4 0 0,0 0 0 16,-4-6 0-16,4 1 0 0,0-3 0 15,-4-4 1-15,4-2-1 0,0-6 0 16,0-2 0-16,0-4-3 0,4-3-6 16,-4-3-7-16,5-1-10 0,-5-3-96 0,0 1-96 15,4-2-241-15</inkml:trace>
  <inkml:trace contextRef="#ctx1" brushRef="#br1" timeOffset="146183.54">16655 10797 251 0,'0'0'65'0,"0"0"4"0,0 0-29 16,0 0-13-16,0-3-6 0,0 3-2 15,2 0-5-15,-2 0-3 0,0 0-2 0,0 0-3 16,0 0-1-16,0 0 0 0,0 0 1 15,0 0 0-15,0 0 1 0,0 3 2 16,0-3 0-16,0 0 0 0,0 4 0 16,5-4 1-16,-5 0-1 0,4 4 1 15,0-4 1-15,3 0 0 0,0 0 0 16,0 0-1-16,4 0-1 0,-2 0 0 0,3 0-2 16,1 0-2-16,-1 0 0 0,0 0-1 15,3 0-1-15,-2 3 0 0,2-3 0 16,4 0 0-16,1 0 1 0,1 0 0 15,0 0 1-15,1 0 1 0,0 0-1 16,1-3 0-16,-2 3 0 0,-1 0-1 16,1 0-1-16,-2-4-1 0,2 4 0 15,-2 0-1-15,2-4 0 0,0 4 0 16,-2 0 0-16,2-3 0 0,3 3-1 16,-2 0 1-16,-2 0-1 0,4-3 0 0,-1 3 1 15,2 0-1-15,-2 0 0 0,1 0 1 16,2-6-1-16,0 6 1 0,-2-4-1 15,-3 4 1-15,1 0-1 0,1 0 1 16,-7 0-1-16,4 0 0 0,-6 0 1 16,5 0-1-16,-5 0 0 0,5 0 1 15,1 0-1-15,-2 0 0 0,1 0 0 0,2-3 0 16,0 3 1-16,0 0-1 0,2 0 0 16,-1 0 1-16,3 0 1 0,-2-5 1 15,2 5 0-15,-1 0 1 0,-2 0 0 16,-1-4 0-16,-1 4 0 0,-1 0-1 15,-1 0-1-15,-3 0 0 0,2 0-1 16,-4 0 0-16,2 0 0 0,-3 0-1 16,0 0 1-16,2 0 0 0,0 0-1 15,1 0 1-15,-1-3-1 0,5 3 1 0,0-6 0 16,-1 2 0-16,-1-1 1 0,2 0-1 16,2 0 1-16,-2 1-1 0,-2 4 1 15,0-4-1-15,-1 4 0 0,1 0-1 16,-1 0 1-16,-1 3-1 0,-1-3 0 15,0 4 1-15,3-4-1 0,-2 6 1 0,-2-6-1 16,1 3 1-16,-1-3 0 0,3 0-1 16,-3 0 1-16,4 0 0 0,-3 0 0 15,4 0-1-15,-5 0 1 0,2 0-1 16,-1 0 1-16,0 0-1 0,-2 0 0 16,0-3 1-16,2-2-1 0,-1 5 0 15,3-5 0-15,-3 5 0 0,0-6 0 16,3 6 0-16,-2-6 1 0,1 3-1 15,0-1 0-15,2 0 0 0,-2 4 0 16,2 0 0-16,1 0 1 0,0-3-1 0,0 3 0 16,-2 0 0-16,3 0 1 0,-5 0-1 15,5 0 0-15,-5 0 0 0,2 0 1 16,-2 0-1-16,2 0 0 0,-3 0 1 16,1 0-1-16,-2 0 1 0,2 0-1 15,-3 0 0-15,1-5 1 0,1 5-1 16,-2 0 0-16,2 0 0 0,-3-3 0 0,0 3 1 15,3 0-1-15,-1-3 0 0,-2 3 0 16,3-5 0-16,-2 5 0 0,3-3 0 16,-2 3 0-16,1-4 0 0,0 4 1 15,-2-5-1-15,3 5 0 0,-1-4 0 16,1 4 0-16,0-5 0 0,-1 5 0 16,-1 0 1-16,0 0-1 0,-1 0 0 15,1 0 0-15,1 0 0 0,0 0 0 16,-2 0 0-16,3 0 0 0,-1 0 0 0,-1 0 0 15,-1 3 0-15,1-3 0 0,0 0 0 16,0 4 1-16,-2-4-1 0,3 0 0 16,-3 0 0-16,0 3 0 0,0-3 1 15,0 0-1-15,-4 0 0 0,1 4 0 16,2-4 0-16,-2 0 0 0,2 0 0 16,-1 0 0-16,-1 4 0 0,0-4 0 15,1 0 0-15,0 0 0 0,1-4 0 0,-3 4 0 16,1 0 0-16,-1 0 0 0,-4-4 0 15,4 4 1-15,-6 0-1 0,4 0 0 16,-4 0 1-16,0 0-2 0,0 0-5 16,0 0-12-16,0 6-105 0,-4-2-100 15,4 0-261-15</inkml:trace>
  <inkml:trace contextRef="#ctx1" brushRef="#br1" timeOffset="148749.24">16775 10781 248 0,'-5'0'62'16,"5"0"1"-16,-7 0-36 0,5 0-8 15,2 0-5-15,-6-3-5 0,1 3-3 16,1 0-2-16,1 0-1 0,-3-4 0 16,4 4 0-16,-4 0 0 0,1 0 3 0,2 0 1 15,-1 0 2-15,-2 0 1 0,4-3 1 16,-4 3 1-16,-1-5 0 0,2 5-1 15,0-5-2-15,-1 5-2 0,2-4-1 16,-3 4-2-16,1 0 0 0,0-3-1 16,2 3-1-16,0 0 2 0,-1 0 1 15,0 0 1-15,2 0 1 0,3 0 2 16,-6-4 0-16,6 4 1 0,0-4-1 16,0 4-1-16,0-3-1 0,0 3-2 0,0-6-2 15,7 6-1-15,0-3-1 0,0 3 0 16,0-4 0-16,3 4 0 0,0 0-1 15,2 0 1-15,-3 5-1 0,2-5 1 16,-2 5-1-16,1-1 0 0,-2-1 1 16,-1 1 0-16,1 0 1 0,1-4 0 15,0 5 1-15,1-5 0 0,-1 3 1 0,5-3 0 16,-1 0-1-16,1 0 0 16,3 0 0-16,1 0-1 0,-1 0 0 0,3 0-1 15,-1 0 0-15,-3 0-1 0,2 0 0 16,-5 0 1-16,3 4-1 0,-1-4 0 15,0 0 1-15,-1 0-1 0,-1 0 0 16,4 4 1-16,-1-4-1 0,3 0 1 16,-1 0 0-16,-2 0 0 0,4 0 1 0,0 0 0 15,0 0 0-15,3 0 0 16,-3 0 0-16,1 0 0 0,4 0 0 0,-2 0-1 16,2 3 0-16,-1-3 0 0,0 0 0 15,2 0-1-15,-1 0 1 0,-3 0-1 16,-3 0 0-16,1 0 0 0,-3 0 1 15,-1 0-1-15,1-3 0 0,-1 3 0 16,2 0 0-16,-2 0 0 0,3 0 1 0,-1 0-1 16,-2-4 0-16,3 4 0 0,1 0 0 15,0 0 0-15,-1 0 1 0,1 0-1 16,4 0 0-16,-1 0 0 0,-3 0 1 16,6 0-1-16,0 0 0 0,0 0 0 15,0 4 0-15,-4-4 0 0,4 0 0 16,-3 0 0-16,-2 3 0 0,-6-3 1 15,4 0-1-15,-5 0 0 0,5 0 0 0,-1 0 1 16,-1 0 1-16,1-3-1 16,2 3 1-16,0 0 1 0,0 0-1 0,0 0 0 15,-1-4 0-15,-1 4 0 0,-1 0-1 16,0 0 0-16,-1 4-1 0,1-4 1 16,-1 3-1-16,3-3 1 0,-5 0-1 15,5 0 0-15,-1 0 1 0,-2 4-1 16,0-4 1-16,0 0 0 0,-1 0 0 0,3 0-1 15,-3 0 1-15,1 0 0 0,-1 0 0 16,1-5-1-16,-3 5 0 0,3-4 1 16,-2 4-1-16,1-3 0 0,-1 3 0 15,3 0 0-15,-1 0 0 0,0-5 1 16,1 5-1-16,0-4 0 0,0 4 0 16,2-3 0-16,0 3 0 0,-1 0 0 15,5 0 0-15,-3 0 0 0,0 0 0 16,3 0 1-16,-2 0-1 0,0 0 0 0,0 0 0 15,-1 0 0-15,-3 0 0 0,-1 0 0 16,-1 3 1-16,-1-3-1 0,-3 4 0 16,2-4 0-16,-4 0 0 0,1 3 0 15,0-3 0-15,1 0 0 0,1 0 0 16,2 0 0-16,-2 0 0 0,3 0 0 16,0-3 0-16,-1 3 0 0,2-4 1 15,-2 4-1-15,1-3 0 0,-1 3 0 16,2-5 0-16,-3 5 0 0,2-5 0 0,-3 5 0 15,2 0 1-15,-1 0-1 0,-1 0 0 16,0 0 0-16,-1 0 0 0,1 0 0 16,1 0 0-16,-1 0 0 0,1 0 0 15,-2 0 0-15,2 0 0 0,0 0 0 16,-1 5 0-16,0-5 0 0,1 3 0 16,0-3 0-16,-1 0 0 0,-2 0 0 15,1 4 1-15,-2-4-1 0,1 0 0 0,-2 0 0 16,-2 0 0-16,1 0 0 0,0 0 0 15,-1 0 0-15,-2 0 0 0,1 0 1 16,-1 0-1-16,0 0 0 0,1 0 0 16,-1 0 0-16,0 0 1 0,3-4-1 15,-2 4 1-15,0 0-1 0,1 0 1 16,-1 0-6-16,-3 0-11 0,-2 0-95 0,0 0-90 16,0 0-237-16</inkml:trace>
  <inkml:trace contextRef="#ctx1" brushRef="#br1" timeOffset="149550.47">19525 10741 301 0,'0'0'71'16,"0"0"2"-16,0 0-42 0,0 5-13 16,0-5-3-16,4 0-1 0,-4 0-2 15,0 0 0-15,3 0-1 0,-3 0 0 16,4-5 2-16,-4 5 2 0,0-4 0 0,0 4 0 15,0 0-2-15,-8-3-1 0,-3 3-5 16,-4 0-10-16,-7 5-21 0,-8-5-71 16,-3 5-78-16,-7-5-191 0</inkml:trace>
  <inkml:trace contextRef="#ctx1" brushRef="#br1" timeOffset="160380.47">13875 9282 303 0,'0'0'72'0,"0"0"2"0,-4 0-42 16,4 0-14-16,-7 0-5 0,7 0 1 16,-3 0-4-16,-1 0-2 0,-1 0-3 15,3 0-1-15,-3 0-2 0,-2 0-1 16,5 0 0-16,-4 4 0 0,1-4-1 0,-1 3 1 16,3-3-1-16,-2 0 1 15,-2 5 1-15,4-5 0 0,-2 0 0 16,0 0 1-16,3 0 0 0,2 4 3 0,-4-4 2 15,4 0 0-15,0 0 1 0,0 0 1 16,0-4 1-16,0 4-1 0,0-4 0 16,0 4-2-16,0-3 0 0,0-1 0 15,0 4-1-15,0-3 0 0,0 3-2 16,0 0 0-16,0 0-1 0,0 0-2 16,0 0 0-16,0 0-1 0,0 0 0 15,0 0-1-15,0 0 1 0,0 0 0 0,0 0-1 16,0 0 2-16,0 0 0 0,0 0 1 15,0 0 0-15,0 0 0 0,0-4 1 16,0 4 0-16,-6 0 0 0,6-4-1 16,-4 4 0-16,0 0 0 0,4 0 0 15,0 0-1-15,-3 0-1 0,3 0 1 16,0 0-1-16,0 0-1 0,0 0 0 16,3 0 0-16,-3 0 0 0,0 0-1 0,0 0 1 15,4 0 0-15,-4 4 0 0,4-4 1 16,-4 0 0-16,6 0 0 0,-1 0 1 15,1 0-1-15,0 0 1 0,2 0 0 16,-1 0-1-16,4 0 1 0,-1 0-1 16,4 0 0-16,2 0 0 0,-1 0 0 15,2-4-1-15,-1 4 0 0,-3 0 1 16,1 6-1-16,-2-6 0 0,0 0 0 0,-2 0 0 16,2 0 0-16,2 0 0 0,-1 0 1 15,1-4-1-15,3 4 1 0,-2 0-1 16,-1 0 1-16,0 0-1 0,-1 0 1 15,0 0-1-15,0 0 0 0,0 0 1 16,0 0-1-16,0 0 0 0,1 0 1 16,-1 0-1-16,4 4 0 0,-3-4 0 15,2 0 0-15,1 0 1 0,-1 0-1 0,0 4 0 16,0-4 0-16,-2 0 0 16,3-4 0-16,-3 4 0 0,0-3 0 0,0 3 0 15,3 0 0-15,-2 0 0 0,-1 0 0 16,-2 0 1-16,0 0-1 0,-2 0 0 15,0 0 0-15,-2-4 0 0,-1 4 0 16,1 0 0-16,2 0 0 0,-4 0 0 16,1 0 0-16,1 0 0 0,-1 0 0 15,1 0 0-15,-2 4 0 0,5-4 0 16,-2 0 0-16,1 0 0 0,0 0 0 0,-1 0 0 16,0 0 0-16,0 0 0 0,2 0 1 15,-3 0 0-15,-1 0 1 0,6 0 1 16,-2 0 0-16,2 0 1 0,-3 0 1 15,2 0-1-15,2 0-1 0,-3 0 0 16,2 0-1-16,-2 0-1 0,0 0-1 0,3 0 1 16,-2 0-1-16,1 0 0 0,-2 0 0 15,-2 3 1-15,1-3-1 0,-2 0 0 16,0 0 0-16,1 0 0 0,2 0 0 16,-2 0 1-16,1-3-1 0,1 3 1 15,1 0 0-15,-3 0 0 0,1 0 0 16,0 0-1-16,-1 0 1 0,2 0-1 15,-3 0 1-15,1 0-1 0,-2 0 0 0,3 0 0 16,-2 0 0-16,2 0 0 0,-1 0 1 16,0 0-1-16,1 0 0 0,1 0 0 15,1 0 0-15,-2 0 1 0,3 0 0 16,-2-4-1-16,2 4 1 0,0 0 0 16,-4 0 0-16,2 0-1 0,-4 0 1 15,3 0-1-15,-1 0 0 0,2 0 1 16,-2 0-1-16,1 0 0 0,0 0 0 15,0 0 0-15,0 0 0 0,1 4 1 0,-2-4-1 16,3 0 0-16,0 0 0 0,-1 0 0 16,1 0 0-16,0 0 1 0,-1 0-1 15,1 0 0-15,0 0 0 0,-1-4 0 16,2 4 0-16,0 0 0 0,-1 4 0 16,1-4 0-16,0 0 0 0,-1 0 1 15,1 0-1-15,1 0 0 0,-2 0 0 16,2 0 0-16,0 0 0 0,0 0 0 15,-1 0 0-15,-1 0 0 0,-1 0 1 0,1 0-1 16,-2-4 0-16,4 4 0 0,-2 0 1 16,1-4-1-16,-2 4 1 0,2-3-1 15,1 3 0-15,1 0 1 0,0 0-1 16,-2 0 0-16,3 0 1 0,0 0-1 16,1 0 0-16,-2 0 1 0,2 0-1 15,-3 0 1-15,5 3-1 0,-4-3 1 16,1 0-1-16,3 0 1 0,-2 0 0 0,0 4-1 15,-1-4 1-15,1 0-1 0,-1 0 0 16,-2 0 1-16,-1 4-1 0,0-4 0 16,-3 0 0-16,2 0 1 0,-1 0-1 15,2 0 0-15,-3 0 0 0,3-4 0 16,0 4 0-16,4 0 0 0,-4 0 0 0,4 0 0 16,-4 0 0-16,1 4 0 15,1-4 1-15,0 3-1 0,-3-3 0 0,2 0 0 16,-2 4 0-16,1-4 0 0,0 0 0 15,-2 6 0-15,-1-6 0 0,0 5 0 16,-1-5 0-16,-2 6 0 0,4-2 0 16,-1-4 0-16,2 4 0 0,-1-4 0 15,2 4 0-15,2-4 0 0,-2 6 0 16,2-6 0-16,-2 3 0 0,1-3 0 16,2 0 0-16,-2 0 0 0,2 0 1 0,-3 4-1 15,1-4 0-15,-2 4 0 0,1-4 0 16,-3 4 0-16,1 0 0 0,0-4 0 15,-3 6 0-15,-1-6 0 0,4 3 0 16,-2-3 0-16,-2 5 0 0,1-5 0 16,3 0 1-16,-4 0 0 0,4 0 1 15,-3 0 0-15,4 0 0 0,-4 0 0 16,5 0 1-16,-5 0-2 0,-2 0 1 16,1 0-3-16,-1 0-8 0,1 0-12 0,-7 3-102 15,7-3-99-15,-1 0-257 0</inkml:trace>
  <inkml:trace contextRef="#ctx1" brushRef="#br1" timeOffset="162164.7">13861 9365 221 0,'-4'0'58'0,"-2"0"1"0,0 0-6 16,-3 0-36-16,2 4-4 0,-4-4 0 0,4 0 0 16,-6 5 0-16,4-1-2 15,-3-4-2-15,0 5-2 0,3-1-2 0,-3-1-2 16,4-3 0-16,-2 0 0 0,4 0 1 16,4 0 1-16,-4 0 0 0,6 0 0 15,-2 0 0-15,2 0 0 0,0 5-2 16,0 0 0-16,0-2-1 0,2 2 0 15,-2-1-1-15,7 1 0 0,-2-1 1 16,-3-4-1-16,3 0 1 0,-1 0 0 0,-1 0 2 16,1-6 1-16,-4 3 3 0,3-2 1 15,-3 1 2-15,6 0 1 0,-6-1 1 16,0 0-1-16,0 1-1 0,-6-1-1 16,6 1-2-16,-3 0-2 0,3 4-1 15,-6-4-1-15,6 4-1 0,-6 0-1 16,6-4 0-16,-5 4-1 0,5 0 0 15,-5 0 0-15,5 0 0 0,0 0-1 0,0 5 1 16,0-5-1-16,0 3 0 0,5-3 0 16,-5 4 0-16,6-4 1 0,-1 0 0 15,-2 0 0-15,7 0 0 0,-2 0-1 16,0 0 1-16,2 0 0 0,-1-6 0 16,-2 1-1-16,0 1 1 0,-1-2 0 15,0-2 1-15,-4 1 0 0,-2-1 0 16,0 2 0-16,0 0 0 0,0 1 0 0,0 1 0 15,0 4-1-15,-2 0 0 0,-4 0-1 16,0 0 1-16,-1 8-1 0,1-2 0 16,-3 0 0-16,2 2 1 0,1-2-1 15,1 1 0-15,0-2 1 0,5 0-2 16,0-2 1-16,0-3 0 0,5 5 0 16,0-5 0-16,0 0 1 0,-1 0-1 15,3 0 1-15,-1 0 0 0,-1-3 0 16,-3-1 0-16,-2 1 0 0,0-1-1 15,0 4 1-15,0-6-2 0,0 6-5 0,0-5-10 16,-2 5-86-16,2 0-84 0,-5-3-216 16</inkml:trace>
  <inkml:trace contextRef="#ctx1" brushRef="#br1" timeOffset="165464.03">13679 7010 200 0,'0'0'47'16,"0"-6"2"-16,0 3-26 0,0-1-12 16,0 1-1-16,0-1 0 0,0-2-1 15,0 1 1-15,0 0-1 0,0-1 1 16,0 1 2-16,0-1 2 0,0 2 2 0,-2 0 2 15,2 4 2-15,0-6 2 16,-5 6 0-16,5-3-1 0,0 3-3 16,0 0-3-16,0 0-3 0,0 0-3 15,0 0-3-15,0 0-2 0,0 0-2 0,0 0 0 16,0 0 0-16,0 0 0 0,0 0 2 16,0 0 2-16,-2 0 2 0,2 0 0 15,0-4 2-15,0 4 1 0,-4 0 1 16,4 0-1-16,0-3 0 0,-6 3-1 0,6-4 1 15,-2 4-1-15,2 0 1 0,-6 0-1 16,6 0-2-16,-2 0 0 0,2 0-3 16,-5 0 0-16,5 4-1 0,0-1-2 15,-5-3 0-15,5 6-1 0,0 1 0 16,0-3 0-16,0 0 0 0,0 2 0 16,0-1 0-16,0 5 0 0,0-3 0 15,0 3 0-15,0 1 1 0,0 1-1 16,0 2 1-16,0 0 1 0,0 1-1 0,-2 2 1 15,2 0-1-15,0 1 1 16,0-4-1-16,0 0 0 0,0 1 0 0,0-3 0 16,0 0 0-16,0-2-1 0,0 1 0 15,0 1 0-15,0-1-1 0,0-1 1 16,0 1-1-16,2-3 1 0,-2 2-1 16,0-1 0-16,0 3 1 0,5 3-1 0,-5 1 1 15,0 1-1-15,4 4 1 16,-4 1 0-16,0-1 1 0,3-2-1 0,-3 1 1 15,7-3-1-15,-3-1 1 0,-4-3-1 16,3-1 0-16,-3-1 0 0,6 0 0 16,-6-1 0-16,0 0-1 0,0 0 1 15,0 1-1-15,0 2 1 0,0 0 0 16,0 0-1-16,-6 3 1 0,6-1 0 16,-3-1-1-16,3 0 1 0,0 1-1 15,0-2 1-15,0 2 0 0,0-3-1 16,0 0 0-16,0 0 1 0,0 0-1 15,3-3 1-15,-3 2-1 0,0-1 0 0,0 4 0 16,0-1 1-16,4 2-1 0,-4 3 0 16,3 1 0-16,-3-1 0 0,9-1 0 15,-5-2 0-15,0 1 0 0,-2-4 0 16,3 1 1-16,-5-2-1 0,5-2 1 0,-5 1-1 16,3 0 1-16,-3 0-1 0,0 1 1 15,0 0-1-15,0-1 0 0,0 3 0 16,-3 0 0-16,3-1 0 0,0 2 0 15,0-1 0-15,0-1 0 0,0 0 1 16,0 0-1-16,0 0 0 0,0 1 0 16,0-2 1-16,0 2-1 0,0 0 0 15,0 1 0-15,0 1 0 0,0-2 1 16,0 2-1-16,0 1 0 0,3 3 0 16,-3-1 0-16,0 3 0 0,5 0 0 0,-5 0 0 15,0 0 0-15,5-1 0 0,-5-2 0 16,0 0 0-16,0-4 1 0,4 1-1 15,-4-2 0-15,0 1 0 0,0-2 0 16,0 0 0-16,0 0 0 0,4 1 0 16,-4-2 0-16,0 1 0 0,2 0 0 15,-2 0 0-15,0 0 0 0,5 1 0 0,-5-1 0 16,0 2 0-16,0-3 0 0,0 4 0 16,0-1 0-16,0 2 0 0,0 0 0 15,0 1 0-15,0-2 0 0,0-2 0 16,0 2 0-16,0 0 0 0,0-2 0 15,2 2 1-15,-2-3-1 0,0 1 0 16,6 2 0-16,-6-1 0 0,4-1 0 16,-4 1 0-16,0-2 0 0,3-1 0 0,-3 2 0 15,0-2 0-15,0 1 0 0,7-1 0 16,-7 2 0-16,0-1 0 0,0 0 0 16,4-1 0-16,-4-1 0 0,0 0 0 15,0 0 0-15,0 0 0 0,0-2 0 16,0 2 0-16,0-2 0 0,0 1 0 15,0 1 0-15,0-1 1 0,0 1-1 16,0-1 0-16,-4 1 0 0,4 0 0 16,0 0 0-16,0-1 0 0,0 0 0 0,-3 0 0 15,3 0 0-15,0 1 1 0,0 0-1 16,0 0 0-16,-5 1 0 0,5 0 0 16,0 1 0-16,0-5 0 0,-5 1 0 15,5 0 0-15,0 1 0 0,0 0 0 16,0 3 0-16,-2-3 0 0,2 4 0 15,0-3 0-15,0 2 0 0,0-1 0 16,0-3 0-16,0 0 0 0,0-3 0 0,0-2 0 16,0 1-1-16,0-4-3 0,0 0-3 15,0-4-7-15,0 0-10 0,0-8-98 16,0-2-97-16,0-5-243 0</inkml:trace>
  <inkml:trace contextRef="#ctx1" brushRef="#br1" timeOffset="166399.22">13696 7033 139 0,'0'-6'39'0,"3"-1"1"16,-3 0-17-16,5 4-2 0,-5-1 4 15,2-5 1-15,-2 3 0 0,5 0 1 0,-5-1 0 16,0 2-1-16,0-8-3 16,0 5-3-16,6 3-3 0,-6-3 0 15,0 4 3-15,0 4 2 0,0-4-1 0,0 4-1 16,-6 0-1-16,6 5-3 0,0 4-4 15,-2-3-6-15,2 3-3 0,-5-1-2 16,5 8 1-16,0 0-1 0,-5-1 0 16,5 4 0-16,-7 1-1 0,7 0 1 15,-2-1-1-15,2-1 1 0,-6-1 0 16,6-4 0-16,0-1-1 0,-5-4 1 0,5-4 0 16,0-4 0-16,0 0 0 0,0-11 0 15,5-2 0-15,-2-3 0 0,2-3 0 16,1-1 0-16,-1-1-1 0,2-1 1 15,-2 1-1-15,-1 2 0 0,2 4 0 16,-6 0 0-16,4 2 1 0,-4 4-1 0,0 3 0 16,0 6 1-16,0 0-1 15,-4 4 1-15,-1 0-1 0,3 5 1 0,-5 1 1 16,2 3 1-16,2 1 0 0,-2 2 1 16,-1 5 1-16,0 8 0 0,3 3 0 15,-2 6 0-15,5 5-1 0,-2 7 0 16,2 5-2-16,3 2 0 0,2 4-3 15,1 2-12-15,-3 2-87 0,2-4-85 16,-1-2-219-16</inkml:trace>
  <inkml:trace contextRef="#ctx1" brushRef="#br1" timeOffset="-191523.9">13798 7050 281 0,'6'11'73'16,"2"0"3"-16,-1 0-44 0,-1 1-3 15,4 0-5-15,-1-1-3 0,2-1-5 0,-2 1-5 16,5 1-3-16,-3-3-2 0,0 2-1 16,-1-2-1-16,-2 0-1 0,1 0-1 15,-2 0-1-15,-3-1-2 0,2-2-7 16,0 2-18-16,0 1-59 0,-1-2-67 16,1 0-168-16</inkml:trace>
  <inkml:trace contextRef="#ctx1" brushRef="#br1" timeOffset="-191142.96">14242 7453 306 0,'16'12'68'15,"-1"2"3"-15,-1-2-52 0,1 3-5 16,2 1-3-16,-1 0-2 0,1 0-2 16,-2 1-1-16,-1-2-2 0,4 2-1 15,-4-4-1-15,4 0-1 0,-4 1 1 16,0 0-3-16,-1 0-8 0,-1 1-40 16,1 1-25-16,-4-3-57 0,4 1-128 15</inkml:trace>
  <inkml:trace contextRef="#ctx1" brushRef="#br1" timeOffset="-190807.72">14837 7986 390 0,'6'6'84'0,"2"0"3"16,0 0-71-16,2 0-3 0,-1 2-1 16,3-1-1-16,-1-1-1 0,-1 1-3 15,2 0-2-15,-1-1-2 0,-1 1-1 16,2 0-1-16,-2 2 0 0,-1-2 1 15,2 1-1-15,-3 0 0 0,-1 2 0 16,0 0-1-16,2-1-3 0,-2 0-4 0,2 1-9 16,-2 1-26-16,1 0-51 0,0 1-69 15,-1 2-162-15</inkml:trace>
  <inkml:trace contextRef="#ctx1" brushRef="#br1" timeOffset="-190500">15347 8408 238 0,'4'0'58'0,"2"6"4"0,1-3-36 16,2 1-4-16,3 1-3 0,0 1-1 15,2 0-2-15,1 2-3 0,2-1-3 16,-1 0-3-16,1 2-3 0,-1 0 0 16,-2 1-1-16,0 0-2 0,1 2-8 15,-4 0-18-15,1 4-47 0,0-2-57 16,0 2-139-16</inkml:trace>
  <inkml:trace contextRef="#ctx1" brushRef="#br1" timeOffset="-190193.98">15939 8819 167 0,'11'8'47'0,"1"2"4"0,1-1-26 16,-2 1-1-16,2-1 1 0,-1 1-1 0,1 0-5 15,-1 1-6-15,0 0-3 16,2 0-4-16,-1 0-7 0,1 2-20 0,-1-1-37 16,-1 1-49-16,-2-1-117 0</inkml:trace>
  <inkml:trace contextRef="#ctx1" brushRef="#br1" timeOffset="-189856.92">16444 9244 353 0,'4'10'79'0,"4"-4"2"15,0 1-60-15,-1-7-6 0,1 7-3 0,5-7-2 16,-1 4-1-16,0-4-3 0,2 8-2 16,-2-8-2-16,2 7 0 0,-1-1 0 15,2-2-1-15,-2 3-3 0,0-3-11 16,0 2-72-16,-3 0-72 0,2-1-183 15</inkml:trace>
  <inkml:trace contextRef="#ctx1" brushRef="#br1" timeOffset="-188306.2">16865 9516 217 0,'0'0'61'0,"0"0"3"15,4-3-29-15,-4 3-1 0,4 0-2 0,2 0-5 16,-1 0-4-16,6 4-5 0,2 3-2 15,1-2-4-15,1 4-3 0,3-2-4 16,-1 1-1-16,-1 0-2 0,-1 0 0 0,1-1-3 16,-3 0-9-16,0 0-27 0,-4 3-43 15,3-2-63-15,0 1-147 0</inkml:trace>
  <inkml:trace contextRef="#ctx1" brushRef="#br1" timeOffset="-188052.9">17455 9789 169 0,'8'4'35'16,"-1"-4"1"-16,4 6-36 0,-2-2-33 16,-1 1-2-16,4 0-24 0,-4 3-54 15</inkml:trace>
  <inkml:trace contextRef="#ctx1" brushRef="#br1" timeOffset="-187847.96">17815 9973 225 0,'14'5'47'0,"3"-1"-1"0,-2-1-41 16,-1 2-3-16,-1-5 0 0,-1 6-1 0,2-6-1 15,-1 4-3-15,0-4-8 16,-2 0-13-16,0 0-23 0,0 5-35 0,-4-2-79 15</inkml:trace>
  <inkml:trace contextRef="#ctx1" brushRef="#br1" timeOffset="-187635.01">18177 10161 227 0,'8'4'46'16,"-1"1"0"-16,0-1-45 0,4 0-1 16,-2-4 0-16,3 5 0 0,-1-1 0 15,2 3 0-15,-2-2-1 0,0-1 1 16,1 0-6-16,0 1-22 0,0 0-17 16,-1-1-35-16,2-1-80 0</inkml:trace>
  <inkml:trace contextRef="#ctx1" brushRef="#br1" timeOffset="-187457.93">18612 10328 290 0,'15'10'59'0,"-1"1"0"0,0 0-57 0,3-1-1 16,-1-2-1-16,-1-3-5 0,1 1-6 15,-3-3-8-15,1 2-10 0,-1-1-29 16,-2-1-1-16,-1 1-32 0,-2 0-48 16</inkml:trace>
  <inkml:trace contextRef="#ctx1" brushRef="#br1" timeOffset="-187245.73">19037 10452 307 0,'12'0'64'0,"1"5"-1"15,2 0-58-15,-2-2-2 0,4 4 0 0,-2-3 0 16,2 1-1-16,-4-1 0 0,1 0 0 16,-1-4-1-16,-1 5-1 0,2-5-5 15,-4 3-17-15,0-3-43 0,0 4-52 16,0-4-129-16</inkml:trace>
  <inkml:trace contextRef="#ctx1" brushRef="#br1" timeOffset="-187073.03">19424 10567 349 0,'13'6'73'0,"1"-3"1"0,-1-3-65 16,3 3-5-16,-3-3-1 0,1 0-2 0,-1 0-3 15,-1 0-8-15,1 4-11 16,-2-4-11-16,-4 0-16 0,3 0-27 16,-2 4-44-16,-3-4-87 0</inkml:trace>
  <inkml:trace contextRef="#ctx1" brushRef="#br1" timeOffset="-186925.35">19738 10635 292 0,'14'0'70'0,"-2"6"0"0,-2 0-30 16,3-2-28-16,-5-1-6 0,1 1-5 0,0-1-19 15,-1 3-52-15,-1-6-58 0,1 4-147 16</inkml:trace>
  <inkml:trace contextRef="#ctx1" brushRef="#br1" timeOffset="-186756.78">19922 10669 332 0,'9'6'68'0,"-1"0"-1"0,-2-2-64 16,-2-4-8-16,0 4-12 0,2-4-16 16,0 0-35-16,-2-6-49 0,1 6-113 15</inkml:trace>
  <inkml:trace contextRef="#ctx1" brushRef="#br1" timeOffset="-185917.88">19874 10587 321 0,'0'0'79'0,"7"6"3"0,-1-6-45 16,0 6-9-16,1-6-6 0,0 6-4 15,-1-3-3-15,1 1-1 0,-1 1-1 16,-1-5-1-16,-3 4-1 0,4-4-1 15,-4 4-1-15,-2-4-1 0,6 0-2 16,0 4-2-16,0-4-1 0,1 3-2 16,1-3 0-16,4 4-4 0,-1-4-2 0,3 4-8 15,-4-4-27-15,2 0-59 0,0 3-77 16,0-3-182-16</inkml:trace>
  <inkml:trace contextRef="#ctx1" brushRef="#br1" timeOffset="-183143.14">20233 10749 284 0,'0'-3'69'0,"0"-2"5"0,0 5-29 0,0-4-18 15,0 4 0-15,0-4 1 0,0 4 0 16,0-7-1-16,0 7-4 0,0-4-5 16,4 4-6-16,1-4-3 0,2 4-5 15,0-4-2-15,3 4-1 0,1 5-1 16,0 1 1-16,-2 0-1 0,2 0 1 16,-2 3-1-16,2-4 1 0,-3 0-1 15,2-5 1-15,-1 0 0 0,-1 0 1 16,-1 0 2-16,0 0 1 0,-3 0 2 15,-2 0 1-15,-2-6 0 0,6 2 1 0,-6-2-2 16,0 1-1-16,0 0-1 0,-7 0-2 16,-1 2-2-16,-3 3 0 0,-2 0-1 15,-1 0 0-15,-1 0 1 0,-4 0 0 16,0 0 1-16,0 3 0 0,5 1 1 16,-3-4 1-16,4 7 0 0,1-3 0 15,2 0-1-15,4-4 0 0,4 0 0 0,-3 3-1 16,5-3-1-16,0 0-1 0,5 0 0 15,-3 0 0-15,4 4 0 0,1-4 0 16,5-5 0-16,1 2 1 0,0-3-1 16,1 2 1-16,-1-1 0 0,1 0-2 15,-1 1-3-15,-2-1-8 0,-6 2 54 16,-1-3-154-16,-4 2-100 0,0 4-274 16</inkml:trace>
  <inkml:trace contextRef="#ctx1" brushRef="#br1" timeOffset="-171609.95">19914 10078 310 0,'-4'0'75'0,"-2"0"6"0,-2-3-47 15,-1 3-4-15,3-4-1 0,-2 4-1 0,2 0-3 16,0 0-1-16,1 0-4 0,1 0-4 15,-1 0-4-15,5 0-3 0,0 0-3 16,0 0 0-16,7 0-2 0,6 0 1 16,1 0 1-16,5-4 1 0,6 4 1 15,-1-4 0-15,1 4 0 0,1-5-2 16,-2 5-1-16,-3 0-1 0,-1-3-2 16,-7 3-2-16,1 0-3 0,-7 0-4 0,2 3-5 15,-5-3-10-15,-4 0-33 16,6 0-56-16,-6 0-77 0,5 0-182 0</inkml:trace>
  <inkml:trace contextRef="#ctx1" brushRef="#br1" timeOffset="-171094.93">20494 10026 303 0,'8'0'76'0,"-1"-3"2"0,-1 3-44 0,0 0-10 15,0-5-4-15,-4 5-6 0,-2 0-3 16,0 0-3-16,0 0-2 0,-8 0 0 16,1 5 0-16,-5-2 0 0,-1 0 1 15,-2 1 0-15,-4 0 2 0,-1-1 1 16,-5 1 1-16,3 0 2 0,-3-4-1 15,6 3 0-15,2-3 1 0,1 0-2 16,2-4 0-16,7 4-2 0,5-4-1 16,2 4-1-16,2 4-1 0,7-4-1 0,8 3-1 15,3-3 0-15,7 0-1 0,0 0 0 16,5 0 0-16,0-6-1 0,-4 2-2 16,-1 4-7-16,-3-3-11 0,-7 3-91 15,0-4-90-15,-4-1-230 0</inkml:trace>
  <inkml:trace contextRef="#ctx1" brushRef="#br1" timeOffset="-168473.84">21055 9798 391 0,'0'0'84'0,"0"0"0"15,0 0-67-15,0 0-8 0,0 0-3 16,0 0-2-16,0 0-1 0,0 0 1 16,0 0 1-16,0 0 0 0,0 0 1 15,3 0 1-15,-3 0 1 0,0 0 1 16,0 0 1-16,0 0 0 0,5 0-1 16,-5 0-1-16,0-4-1 0,0 4 0 15,2-5 0-15,-2 5-1 0,0-6 0 16,0 6 1-16,0-5 0 0,0 5 0 0,-2-4 0 15,-4 4-1-15,-1-5 0 0,-2 5-2 16,-1 0-1-16,1 0 0 0,-2 0-1 16,-1 0-1-16,3 0 1 0,-3 0-1 15,0 5 0-15,4-5 0 0,-1 4-1 16,-1-4 0-16,3 5 0 0,5-1 0 16,2 1 0-16,0 0-1 0,0 1 1 0,2 1 0 15,5 1 0-15,-1 0 0 16,0 2 0-16,1 1 0 0,-2 0 0 0,-3 2 0 15,-2 2 1-15,0 1-1 0,0 0 0 16,-2 2 0-16,-4 1 0 0,-2-1 0 16,-2-1 1-16,0-1-1 0,-6-1 0 15,3-1 0-15,-2-3 0 0,2-3 1 16,-2 0 0-16,3 0 1 0,1-2 1 16,3-2 0-16,1-4 1 0,5 5-1 15,2-5 0-15,0 0 0 0,0-4-1 0,8-2 0 16,4-3-1-16,2-2 0 0,6-2 0 15,5-5-1-15,4-3 0 0,3-1 1 16,1-3-1-16,2-1 0 0,-2-2 1 16,5-1-1-16,-3-2 1 0,5-3 0 15,-3 2-1-15,2-1 0 0,0-2 1 16,1 3-1-16,-5 2 1 0,-1 1-1 0,-2 5 0 16,-6 1 1-16,-6 3 2 0,-2 5 2 15,-8 1 2-15,1 4 1 0,-8 3 2 16,-3 3-1-16,0 4 1 0,-5 0-3 15,-5 10-2-15,-3 0-1 0,-3 3-2 16,-6 5-1-16,-5 6-1 0,0 3 1 16,-2 3 0-16,-1 3 0 0,3 1-1 15,1 1 1-15,6 0-1 0,0 0 1 16,5-2-1-16,3-3 1 0,4-4 0 0,1 0 0 16,0-5 0-16,2-3 0 0,0-4 0 15,2-4 0-15,-1-4 0 0,1-2 0 16,-3-4-1-16,1-4 0 0,-1-1 1 15,3-4-1-15,-1-1 0 0,-1-2 0 16,5-1-1-16,-2-1 1 0,2 1 0 16,0 0-1-16,0 1 0 0,2 1 0 15,3 3 1-15,-5 0-2 0,7 3 1 16,-1 1 1-16,2 0-1 0,2 4 1 0,2-4 0 16,2 4-1-16,2-3 1 0,3-1 0 15,2 4 0-15,4-4 0 0,0 4 0 16,2-4 0-16,-1 4-1 0,-3 3 1 15,-4 2 0-15,-1 1-1 0,-6 3 1 16,-5 3 0-16,-3 3-1 0,-4 0 1 16,0 4 1-16,-4-2-1 0,4 1 0 0,-4-2 1 15,4-1-1-15,0-4 0 0,0-3-1 16,8-2 1-16,4-6 0 0,7-6 0 16,0-2 0-16,3-6 0 0,4-3 0 15,1-4 1-15,3-2-1 0,-7-2 0 16,3 1 1-16,-4 1-1 0,-2 4 0 15,-4 2 0-15,-4 3 1 0,-4 5-2 0,-8 5 1 16,0 4 0-16,0 9 0 16,-6 4 0-16,-3 6 0 0,-3 8 0 15,-3 7 1-15,-1 7-1 0,0 3 1 0,-2 1 0 16,-1 2 0-16,3 2 0 0,-7-5-1 16,3-1 1-16,0 0-1 0,-2 1 1 15,-3-1-1-15,4-4 0 0,1 0 0 16,1-2 1-16,0-4 0 0,3-8-1 15,-1-5 0-15,3-7 1 0,2-4-1 16,-2-5 1-16,5-4-1 0,-3-12 1 16,4-1 0-16,-2-4-1 0,2-4 0 0,0-4 1 15,3-1-1-15,5-2 1 0,0 1 0 16,5 1 1-16,10 1-1 0,5-2 0 16,11-2 0-16,8 2 0 0,4 0-1 15,4-1 1-15,5-1-1 0,0-1-1 16,0 1-5-16,-7-1-12 0,-5 5-12 15,-4-4-99-15,1 1-105 0,-8 1-256 16</inkml:trace>
  <inkml:trace contextRef="#ctx1" brushRef="#br1" timeOffset="-167762.88">21944 9792 412 0,'6'0'92'0,"1"-6"4"0,4 1-66 15,2-2-7-15,2-5-3 0,5-1 0 16,0-2-1-16,-1-2-2 0,1 0-3 15,0-4-3-15,-1-1-2 0,1 0-3 16,-3-1 0-16,-1-3 0 0,-4 0 1 16,-2-1 0-16,-2 1 2 0,-8 2 2 15,0 1 0-15,0 5 1 0,-4 2-2 16,-1 7 0-16,-4 3-3 0,-1 6-2 16,-1 3-2-16,-3 8-1 0,1 6-1 0,-5 4-1 15,-1 4 1-15,-5 3 0 0,-1 4 1 16,0 2 0-16,1 2 0 0,4-2 0 15,3 0 1-15,6-1-2 0,7 4 1 16,8-5 0-16,5 0-2 0,7-5 1 16,3-3-1-16,5-2 0 0,2-5 0 15,1-8-1-15,2-4 1 0,1-5 0 16,0-5 0-16,1-3 0 0,0-3 0 0,-1 1 0 16,-1-1 1-16,-3 1-1 0,-2 1 0 15,-4 2 0-15,-5 3 0 0,-3 4 1 16,-6-4-1-16,-6 8 0 0,-4 3 1 15,-6 4-1-15,1 2 1 0,-1 1 0 16,-4 3 0-16,4 0 0 0,1 1 0 16,0-2-1-16,4-3 0 0,1-2-3 0,4-1-5 15,0-3-9-15,7-3-10 16,2-4 30-16,4-6-132 0,3-5-103 0,0-5-257 16</inkml:trace>
  <inkml:trace contextRef="#ctx1" brushRef="#br1" timeOffset="-167509.93">22521 9594 476 0,'-13'0'103'0,"3"0"3"16,-1 0-80-16,-1 0-5 0,3 6 0 16,0-3-1-16,1-3 0 0,3 7-1 15,0-7-3-15,5 3-4 0,0-3-4 16,0 0-3-16,3 0-2 0,3 0-2 15,1-5 1-15,3 5 0 0,-2-6-1 16,0 2 1-16,-1-1 1 0,-3 2 2 0,1 3 1 16,-5-5 1-16,0 5 0 0,-5 0 0 15,5-4 0-15,-7 4-2 0,0 0-1 16,-2 0-4-16,1 0-4 0,-1 4-7 16,1 0-11-16,-1 0 6 0,-2 0-115 15,0 6-104-15,0-2-261 0</inkml:trace>
  <inkml:trace contextRef="#ctx1" brushRef="#br1" timeOffset="-166447.72">22732 9602 386 0,'0'0'93'0,"0"-4"2"16,0 4-57-16,0-4-8 0,0 4-5 15,0-4-2-15,0 4-4 0,0 0-2 16,6-4-3-16,-2 4-2 0,3-6-3 0,3 6-3 16,4-4-2-16,-1 4-2 0,9 0 0 15,1 0-1-15,3 0 0 0,-1 0 0 16,3 0-1-16,-1 0 0 0,-2 0 0 16,-3 5 1-16,-3-1-2 0,-6 0 1 15,-2-1 1-15,-5 0 1 0,-2 3 1 16,-4 0 3-16,-7 0 0 0,0 3 2 15,-7 1 0-15,-7 3 0 0,-3 0-1 16,-5 3-2-16,-1 2-1 0,0 0-2 16,-1 0 0-16,2 0-1 0,6 3-1 15,4 0 1-15,1-2-1 0,5 0 1 16,3-1-1-16,3-1 0 0,7 1 0 0,0-5 0 16,0-2 0-16,10-2 1 0,5-3 0 15,4-1 0-15,8-5 0 0,6 0 1 16,3 0-1-16,4-6-3 0,-1 1-5 15,0 0-5-15,-4-1-6 0,-9-1-8 16,-3 3-10-16,-6 4-86 0,-5-7-86 16,-8 7-211-16</inkml:trace>
  <inkml:trace contextRef="#ctx1" brushRef="#br1" timeOffset="-166164.03">22725 9722 509 0,'-5'-7'113'15,"1"-1"1"-15,1 4-87 0,3 4-8 16,0-4-5-16,0 4-4 0,0 0-3 16,0 0-1-16,0 0 0 0,4 0 0 15,1 0-1-15,-1 4-1 0,2-4 0 16,1 4-1-16,6-4 0 0,-3 4 0 0,4-4-2 15,2 4 0-15,2-4 0 0,3 0 0 16,5 0-4-16,-1 0-4 0,3 0-7 16,-1 0-7-16,-2 0-10 0,3 0-17 15,-8 0-74-15,0 0-86 0,0 0-195 16</inkml:trace>
  <inkml:trace contextRef="#ctx1" brushRef="#br1" timeOffset="-165355.55">23089 9825 325 0,'3'0'90'0,"4"4"3"15,2-4-7-15,0-4-59 0,4-1-3 16,6-2-4-16,-2-2-3 0,3-1 0 15,2-2-1-15,-2-2-2 0,3 1-2 16,0-2-1-16,-4 3-2 0,-3 1-2 16,-2 0-1-16,-3 1 0 0,-5 1 0 15,-6 1 1-15,0 1-1 0,-9 2 1 16,-1 0-1-16,-3 5 0 0,1 0-3 16,-2 0-1-16,-2 6 0 0,2 1-1 0,3 1-1 15,-2 3 0-15,7 0 0 0,0 1 0 16,6 0 0-16,0 1-1 0,6-1 0 15,1-1 0-15,7 0 0 0,4-2 0 16,5-1 0-16,6-1 0 0,4 0 1 16,4-4-1-16,4-3 1 0,1 0 0 0,-2 0 0 15,1-9 0-15,-8 3 0 0,-1 0 0 16,-5-1 1-16,-1-1-1 0,-7-1 1 16,-4-1 2-16,-2-1 2 0,1 0 3 15,-8-1 1-15,0 2 1 0,-6-1 2 16,3 1-1-16,-3 3-1 0,-4 0-1 15,-2 3-4-15,-2 0-1 0,-3 4-1 16,0 0-2-16,-4 0 0 0,1 4 0 16,-1 2-1-16,-3 5 0 0,1 3 0 15,1 0 0-15,-3 0 0 0,5 1 1 16,0 0-1-16,4 0 0 0,1-3 0 16,7-1 0-16,2-2-1 0,5 0 1 0,3-3-1 15,1-6 1-15,4 0-1 0,5-4 1 16,2-4 0-16,-1-3-1 0,3-3 0 15,-1-5 0-15,4 0-1 0,-5-1-1 16,3-5 1-16,0-3-1 0,-3 3 1 0,0-3 1 16,0 0-1-16,-1-4 1 0,0 1 0 15,-4-1 0-15,1 2 0 0,-2 1 1 16,-4 3-1-16,-1 6 1 0,-5 5 0 16,1 5-1-16,-5 4 0 0,-6 6 0 15,0 0 0-15,-2 0 0 0,-4 9 0 16,0 4 0-16,1 4 2 0,0 6 0 15,-1 5 1-15,-1 2 2 0,4 3 1 16,-2 2 1-16,-2 0 2 0,2 0 1 16,1 0 0-16,-2-5 0 0,5-1 0 15,1-2-1-15,6-4-1 0,0-3-2 0,6-5-1 16,1-2-1-16,5-1 0 0,0-4-2 16,1-1 0-16,3-2-3 0,4-5-6 15,-2 4-6-15,3-4-14 0,-2-4-12 16,1-3-100-16,-1 0-106 0,-5-3-251 15</inkml:trace>
  <inkml:trace contextRef="#ctx1" brushRef="#br1" timeOffset="-153582.99">21112 10479 261 0,'0'-5'66'0,"0"2"3"0,-2-3-37 16,2 3-4-16,0 3-2 0,0-7-1 16,-6 7 0-16,6-4-2 0,0 4-1 15,-3-4 0-15,3 4-3 0,-6-4-3 16,2 4-2-16,-2-3-2 0,4 3-3 0,-6 0-1 15,2 0-1-15,-5-5-2 0,4 5 1 16,-6 0 0-16,0 0 1 0,-1-4 1 16,0 4 0-16,0 0-1 0,0 0 1 15,-3 5-2-15,4 1-2 0,3 2 0 16,-6 3-2-16,6 1-1 0,-4 2 0 0,-2 4 0 16,6 1 0-16,-3 0 0 0,2-1 0 15,3-1 0-15,0-3 0 0,8-3 0 16,0-6 0-16,0-5 0 0,11 0 0 15,4-10 0-15,3-3 1 0,6-7-1 16,3-6 1-16,4-6-1 0,2-3 0 16,-4-6-1-16,4 2 1 0,-6 0-1 15,-1-2 0-15,-2 5 0 0,-4 4 1 16,-5 2-1-16,0 6 1 0,-5-1 2 16,-3 4 1-16,-2 7 3 0,-5 2 1 0,0 2 1 15,0 5 1-15,-5 1 0 0,0 4-1 16,-1 6-2-16,0 3-2 0,-3 5-1 15,2 7-2-15,-3 4 0 0,1 2 0 16,0 7 0-16,0 3 0 0,2 1-1 16,0-1 1-16,4-3-1 0,3-2 0 15,0-3 0-15,3-6-1 0,4-4 0 16,4-7 0-16,-2-3 0 0,5-9 0 0,2 0 0 16,-1-4 0-16,-1-3 0 0,3-3 1 15,-3-2-1-15,2-3 0 0,-3-2 1 16,1 2-1-16,-1-2 0 0,-1 1 0 15,0-1 1-15,-4-1-1 0,-1 1 0 16,-2 3 1-16,-5 1-1 0,0 1 1 16,0 1 0-16,-5 4 2 0,-1 3 0 0,-2 4 1 15,-5 0 2-15,1 0 0 16,2 8 0-16,-7 5 0 0,4 5 0 0,2 2-2 16,1 3-1-16,2 5-1 0,2 0 0 15,6-2-2-15,0-1 0 0,0-1 0 16,8-5 0-16,-1-2-1 0,3-4 1 15,0-4-1-15,2-4 1 0,2 0-1 16,0-5 1-16,5 0 0 0,1-7 0 16,6-2 0-16,1-4 1 0,5-1-1 0,1-6 0 15,1-1 1-15,-2 0-1 0,-4 2 1 16,1 2-1-16,-7 2 0 0,-7 4 0 16,0 5 0-16,-5 2 1 0,-4 4-1 15,-4 0 0-15,-2 6 2 0,0 1 0 16,0 4 0-16,-4 2 2 0,-5 4 0 0,2 3 0 15,-1-1-1-15,-4 1 1 0,3 0-2 16,-2-5-1-16,4-2 0 0,4-4-1 16,-1-4-1-16,4-5 0 0,0 4 1 15,7-4-1-15,4-6 0 0,-2-1 1 16,4-3 0-16,3-3 0 0,5-5-1 16,1 0 1-16,-1-1-1 0,4-2 0 15,-1 3 1-15,-2 3-1 0,0 2 1 16,-5 6 0-16,-2 2 0 0,-3 5-1 15,-4 0 1-15,-2 0 0 0,-3 9 0 0,-3 1 0 16,0 2 1-16,-4 2-1 0,-1 1 1 16,0 4 0-16,-1-3-1 0,2 2 1 15,0-4-1-15,4-4-1 0,0 0 0 16,0-1 0-16,6-4-1 0,6-5-1 16,3-5-1-16,5-4 0 0,5-2 0 15,2-6 0-15,6-4 0 0,3 2 0 16,-3-1 1-16,-3 3 2 0,-3 3 0 0,-4 6 0 15,-6 1 1-15,-3 7 0 0,-2 0-1 16,-5 10 1-16,3 0 0 0,-3 5-1 16,-4 0 1-16,5 3 0 0,-4-1 0 15,-1-1 0-15,3-1 0 0,1-3 0 16,4-4 0-16,0-3 0 0,5-5-1 16,2 0 1-16,5-4-1 0,4-4 1 15,6-4-1-15,0-2-1 0,4-1 0 0,0-4 0 16,1-1-1-16,-5-2 0 0,-3-2 0 15,-4 1 1-15,-7 0 0 0,-3 4 1 16,-7 1 1-16,-3 4 0 0,-6 2 0 16,-7 2 1-16,-3 4 1 0,-6 6 0 15,-5-5 1-15,-4 5 0 0,-2 0 0 16,-1 6-1-16,-1 4 1 0,1 2-2 16,3 5 0-16,6-3-1 0,1 2 0 0,4 2-1 15,3 1 0-15,7-1 0 0,4-2-2 16,0 0 1-16,4-2-1 0,7-1 0 15,3-5 0-15,4-4 0 0,2-4 1 16,6-7 0-16,2-4 0 0,3-3-1 16,-2-2 1-16,-1-1 0 0,-1-3 0 15,-5 2 0-15,-2 0 1 0,-5 4 0 16,-6 3 3-16,-3 3 1 0,-6 3 0 0,0 5 1 16,0 8 0-16,-8 2 0 0,3 3 1 15,-2 4-3-15,1 1-1 0,0 0 0 16,6 1-1-16,-3-6 0 0,3 0-1 15,6-4 1-15,1-5-1 0,5-4-1 16,2-8 0-16,5-3-2 0,1-2 0 16,6-6-3-16,1-3-1 0,2 0-1 15,-1 1 1-15,-2 1 2 0,1 4 0 0,-6 3 2 16,-2 2 2-16,-5 4 2 0,-2 3 4 16,-6 4 1-16,-6 0 0 0,0 0 0 15,-6 3 1-15,-1 3 0 0,-4 7-1 16,-1 1-2-16,-1 1-2 0,0 2 0 15,2 0 1-15,0 2-1 0,3-2-1 16,4-5 0-16,4 0-1 0,0 0 0 16,4-4-1-16,5-2-1 0,5-6-3 15,5-4-2-15,5-6-3 0,3-2-1 0,5-6-1 16,1-3 1-16,0 0 1 0,-1 1 3 16,-5 5 2-16,-3 1 5 0,-4 3 2 15,-4 5 1-15,-2 2 2 0,-5 4 0 16,0 7 1-16,-5 1-1 0,0 4 0 15,2 3-1-15,-2 2 0 0,0 2-1 16,2 0-1-16,1-1-1 0,5-3 0 16,-2-3 0-16,4-4 0 0,5-2 0 15,2-6 0-15,3 0 0 0,7-10 0 16,0-1 0-16,4-3 0 0,-2-4 1 0,-4 0-1 16,-1-2 0-16,-5 1 0 0,-8 0 1 15,-3 3 2-15,-7 3 3 0,-5 3 2 16,-5 0 1-16,-5 7 1 0,-6 3-1 15,1 0 0-15,-7 3-2 0,-1 5-3 0,-2 4-2 16,3 3-1-16,3 0 0 16,0 0-1-16,5 0 1 0,4-2-1 0,7 0-1 15,3-4 0-15,0-2 0 0,9-4-1 16,5-3-1-16,7-8-1 0,1-6-2 16,7 0 0-16,2-8-2 0,1-5 1 15,0-2 1-15,-5-1 1 0,-3-4 1 16,-2 2 1-16,-5-7 2 0,-2-2 1 15,-6 0 0-15,-2 3 0 0,-1 0 2 16,-6 7 1-16,5 5 1 0,-5 7 1 0,0 9 0 16,0 10 0-16,-5 6 0 0,-1 10-1 15,-1 8-1-15,-6 8-2 0,-1 6 1 16,-5 7 0-16,-2 4 1 0,1 2 0 16,-1 0 2-16,3 0 1 0,3-2 0 15,5-3 0-15,10-4-1 0,0-8-2 16,15-6 1-16,3-10-3 0,6-6-4 0,-1-8-7 15,6-10-9-15,-1-6-13 0,-1-5-99 16,0-5-103-16,0-4-252 0</inkml:trace>
  <inkml:trace contextRef="#ctx1" brushRef="#br1" timeOffset="-151186.72">21255 10889 368 0,'0'0'80'0,"0"0"0"16,0 0-60-16,-5 4-7 0,5-4 0 15,0 0 3-15,0 0 3 0,0 0 1 16,0 4 3-16,-2-4 0 0,2 0-2 16,0 0-1-16,-5 0-3 0,5-4-2 15,-3 4-2-15,-1-4-1 0,-3 4-2 16,1-4-1-16,3 4 1 0,-3-4-1 15,-1 4 1-15,2-5 0 0,-2 5-1 0,2-3 0 16,-1 3 0-16,4 0-3 0,-3-4 0 16,-1 4-2-16,2 0 0 0,-2 4-1 15,0-1-1-15,-1 7 0 0,-4 1-1 16,4 3 0-16,-2 4 0 0,-1 0 0 16,3 2-1-16,1-1 1 0,4 0-1 15,2-2-1-15,0-2 1 0,8 1 0 16,0-5-1-16,4-2 0 0,5-2 1 0,2-7-1 15,-1 0 1-15,7 0 0 0,1 0 0 16,1-5 0-16,4-3 0 0,-2 1 0 16,4-2 0-16,0 1 0 0,-1-2 0 15,-1-4-1-15,-3 0 1 0,-3 1 0 16,-4 1 0-16,-6 0 0 0,-2 2 0 16,-6 1 1-16,-3 3-1 0,-4 3 2 15,0-1-1-15,-6 4 1 0,0 0 0 16,0 0-1-16,-6 7 0 0,4 1 1 0,-5 2-1 15,5 3-1-15,-3-1 1 0,4 1-1 16,0 2 0-16,7-4-1 0,0-1 0 16,13-2-3-16,-1-2-1 0,7-2-2 15,0-4-1-15,3 0-2 0,3-9-2 16,0-1 0-16,4 0-1 0,-6 0 2 0,2-2 2 16,-1 1 1-16,-2 3 2 15,-5 3 3-15,-3 1 1 0,-6 4 5 0,-2 0 2 16,-6 5 1-16,0 1 1 0,0 3 1 15,-5 0 0-15,-1 2-1 0,1 0-1 16,1 1-3-16,-2-2 0 0,6 0-2 16,0-2-2-16,0-4 0 0,8-4-3 15,3 6-2-15,2-6-3 0,3-6-2 16,8-2-4-16,-1-2-3 0,2-4-2 16,2 1 0-16,-1-6 2 0,1-1 2 0,-2 0 4 15,-7 1 4-15,-2 2 6 0,-5 2 8 16,-4 2 5-16,-7 3 5 0,0 2 3 15,0 3 3-15,0 2 0 0,-5-1-1 16,5 4-3-16,-6-4-6 0,6 4-3 16,0 0-4-16,0 0-3 0,10-3-1 15,0 3 0-15,3-6-2 0,6 2 2 0,-1-1-1 16,3 2 0-16,2-1 0 16,-3 4 0-16,3-4 0 0,-2 4-1 0,-2 0 1 15,1 0 0-15,0 0 0 0,-4 0 0 16,2 4 0-16,-1-4 0 0,1 0-1 15,-1-6 1-15,-1 1 0 0,0 2 0 16,-3 0 0-16,-1-1 0 0,0 0 0 16,-6 4 0-16,0 0 0 0,-3 0 0 15,-3 6 0-15,0 0 0 0,0 3 1 0,-3 1-1 16,-3 2 2-16,-4 2 0 0,0 0-1 16,-3 3 1-16,3 1 0 0,0 1-1 15,1 1 0-15,2 1 0 0,7-2-1 16,-3 1 0-16,3-3 0 0,4 0 0 15,5-4-1-15,3 1 0 0,5-4-1 16,1-3 0-16,7-2 0 0,5-5 0 16,4-5 0-16,0-2 1 0,-1-6 1 0,2-1-1 15,1-6 1-15,-6-2 0 16,0-1 1-16,-1-2-1 0,-6-2 0 0,0 4 0 16,-5 1 0-16,-3 4 0 0,-1 6 0 15,-5 2 0-15,-3 4 1 0,-2 6-1 16,-4 0 1-16,0 0 0 0,-6 9-1 15,-1 4 1-15,-2 1 0 0,-2 6 0 16,-1 2 0-16,2 4 0 0,0-1-1 16,3 2 0-16,1-7 0 0,6 0 0 0,0-3 0 15,5-5-1-15,3-4 0 0,5-2-2 16,6-6-2-16,5 0-1 0,6-10-2 16,5-2-2-16,2-6-1 0,1-3 0 15,1-3 1-15,-1-2 1 0,-5 2 3 16,-6 1 3-16,-7 2 3 0,-4 4 5 15,-7 5 3-15,-1 6 2 0,-4 3 2 16,-4 3 1-16,0 6-1 0,0 1-2 0,5 4-2 16,-5 2-2-16,7-1-2 0,1 1-3 15,1-1 0-15,2-2 0 0,5-4-1 16,1-6 0-16,5 0-1 0,2-6 0 16,3-6-2-16,5-1-1 0,1-5-3 15,1-3 0-15,-2-1-1 0,0-1 0 16,-3-1 0-16,-5 1 3 0,-9-1 1 15,-2 1 3-15,-8 2 3 0,-5 4 4 16,-5 5 2-16,-8 2 0 0,-6 5 0 0,-1 5 0 16,-7 8 1-16,0 5-2 0,1 1 1 15,-2 5 1-15,4 4 1 0,3 4 2 16,3 2 0-16,9 2 0 0,3 0-2 16,6 1-2-16,0 0-2 0,10-4-2 15,7-5-2-15,2-6-1 0,8-4 0 0,5-5-1 16,5-8-3-16,1 0-4 0,3-8-5 15,-4 0-10-15,1-2-12 0,-10-1-103 16,-1-4-105-16,-7 2-256 0</inkml:trace>
  <inkml:trace contextRef="#ctx1" brushRef="#br2" timeOffset="-124952.58">16622 9435 241 0,'0'0'60'15,"0"0"1"-15,-5 0-27 0,5 0-13 0,-7 0-6 16,5 0 0-16,2 0 0 0,-4 0 2 15,4 0 0-15,-4 0-2 0,4-3-2 16,0 3-1-16,-3-4-3 0,3 4-1 16,0 0 1-16,0 0-1 0,0-4 1 15,-5 4-1-15,5 0 0 0,0 0-3 16,0 0-2-16,-2 0-2 0,2 0-1 16,0 0-1-16,0 4 0 0,-5-4 0 15,5 5 1-15,0 0 0 0,0 1 1 16,0 0 1-16,0-1 2 0,0 3 0 0,0-3 1 15,5 3 0-15,-3-3 1 0,3 0-1 16,2-5 0-16,-1 4 0 0,1-4 0 16,0 0-1-16,-1-3 0 0,3-2 0 15,1 1-1-15,-2-2 0 0,-2-1-1 16,3 0 1-16,1 0-1 0,-4 0 1 0,0-2 1 16,-6 2 1-16,2 0 0 0,-2-1 0 15,-2 1 1-15,-3 1-1 0,0 0 0 16,-2 1-1-16,0 0 0 0,0 1 0 15,1 4-1-15,0 0 0 0,-1 0-1 16,0 0 0-16,1 0-1 0,3 0 1 16,-2 4-1-16,0-4 1 0,-1 6-1 15,3-2 0-15,-2 1 1 0,-1 1-1 0,4 1 0 16,-3 0-1-16,5 2 1 0,-4 1 0 16,1-1 0-16,3 0 0 0,0 1-1 15,-6-1 1-15,6-2 0 0,0-1-1 16,6-1 1-16,-3 0-1 0,1-5 1 15,1 5 0-15,-3-5 0 0,4 0 0 16,0 0 0-16,1-4 0 0,-1-1 0 16,0-1 0-16,-2 0 0 0,0-4 0 15,3 1 1-15,-7 0-1 0,5-1 0 0,-5 0 0 16,0 0 0-16,0 0 0 0,0 2 0 16,-5 1 1-16,0 2 0 0,2 0 1 15,-2 5 0-15,3-4-1 0,-3 4 1 16,3 0-1-16,-3 5 0 0,0 1-1 15,2 3 0-15,-2 0-1 0,5 2 1 16,-7 1-1-16,7 1 1 0,0-2 0 16,0 0 0-16,0-1-1 0,5-2 1 0,-3-1 0 15,4-3 0-15,2-4 0 0,-1 4 0 16,5-4 0-16,0 0 0 0,2-7-1 16,0 1 1-16,0-4 0 0,4 4 0 15,-4-3-1-15,0-1 1 0,-2 0-1 16,-5 1 1-16,-1 0 0 0,0 1 0 15,-6-2 0-15,0 0 1 0,-7 1-1 16,0 4 1-16,-5-1-1 0,-3 6 1 16,-2-3-1-16,-2 3 1 0,4 7 1 0,-4 2 0 15,5 2 0-15,-1-1 0 0,3 3 0 16,0 1 0-16,4-2-1 0,1 0-1 16,1 0 0-16,6-4 0 0,-6-1-1 15,6-3 1-15,0-1-1 0,7-3 0 16,0 0 1-16,0-8-1 0,4-1 1 15,0-3-1-15,0-2 0 0,2-1-1 16,-1-1 1-16,-5 2-1 0,0 2 1 0,-1 2-1 16,-6 1 1-16,0 3-1 0,-6 3 1 15,2 3 0-15,-1 0-1 0,-3 0 1 16,-1 3-1-16,1 3 1 0,0 2-1 16,-2 3 1-16,2 1 1 0,2 0-1 15,-1 2 0-15,2 1 0 0,5-2-3 16,-3-1-7-16,3 0-6 0,0-3-11 15,3-2-94-15,2-3-94 0,1-4-234 0</inkml:trace>
  <inkml:trace contextRef="#ctx1" brushRef="#br2" timeOffset="-121235.96">16609 9528 125 0,'0'0'31'0,"0"0"-1"0,0 0-9 16,0 0-15-16,0 0-1 0,0 0 0 0,0 0 3 15,0 0 5-15,0 3 5 0,0-3 5 16,0 4 4-16,3-1 4 0,-3 1 1 16,0 1 2-16,0 4-3 0,-3-2-3 15,3 5-5-15,0 0-5 0,-5 3-4 16,5-2-4-16,-4 2-4 0,4-2-2 16,0 0-1-16,-4-2-2 0,4 0 1 0,0-4-2 15,0 2-2-15,0-3-10 0,0 0-27 16,0 0-39-16,0-1-61 0,0 0-140 15</inkml:trace>
  <inkml:trace contextRef="#ctx1" brushRef="#br2" timeOffset="-120714.42">16585 9922 204 0,'0'0'56'0,"0"0"1"16,0 0-18-16,-4 0-17 0,4 3-5 0,0-3-3 15,0 7-1-15,0-4-1 0,4 2-1 16,-4 2 0-16,0 1-1 0,4 3-1 16,-4-2-2-16,3 2-2 0,-3 0-2 15,0-1 0-15,5-1-2 0,-5 1 1 16,5-4-2-16,-5 1-6 0,0 0-13 15,0-3-29-15,0 3-23 0,0-2-51 16,0 2-108-16</inkml:trace>
  <inkml:trace contextRef="#ctx1" brushRef="#br2" timeOffset="-120378.02">16594 10281 238 0,'0'6'60'0,"0"0"2"16,0 0-36-16,3 1-6 0,-3-1-4 0,6 0-4 16,-6 2-3-16,3-1-4 0,-3 0-1 15,4 2-1-15,-4 0-1 0,0 0-1 16,0-2 0-16,4 0 1 16,-4 1-1-16,0-1-1 0,0-1-11 0,0 0-39 15,0-1-16-15,0 2-48 0,0-1-107 16</inkml:trace>
  <inkml:trace contextRef="#ctx1" brushRef="#br2" timeOffset="-120090.03">16604 10626 262 0,'0'7'69'0,"4"2"2"15,-4-2-38-15,2-1-6 0,-2 2-2 16,0-2-5-16,0 0-4 0,6 0-5 16,-6 0-2-16,0 4-2 0,0 0-2 15,0 2-1-15,0 0-2 0,0 0-1 16,0-1-1-16,0-4-5 0,0 1-13 0,0-3-45 15,0-1-18-15,0-1-56 0,0 1-121 16</inkml:trace>
  <inkml:trace contextRef="#ctx1" brushRef="#br2" timeOffset="-119825.04">16609 10985 122 0,'0'5'29'0,"0"1"2"16,0 0-13-16,3 2-11 0,-3-1-2 15,0 0 1-15,0 0-1 0,0 3-2 16,0-2 0-16,0-1-3 0,-3 2-15 15,3-2-18-15,0 1-25 0,-5 0-65 16</inkml:trace>
  <inkml:trace contextRef="#ctx1" brushRef="#br2" timeOffset="-119540.95">16623 11360 252 0,'0'8'58'0,"0"0"3"0,0-1-42 0,0-1-5 16,0 1-2-16,0 0 0 0,0 0-3 15,0 1-2-15,0-3-3 0,0 1-1 16,0-2-2-16,0 3-1 0,0-4 0 16,0 3-4-16,0 0-10 0,0-1-26 15,-5 3-25-15,5-2-47 0,-2 1-105 16</inkml:trace>
  <inkml:trace contextRef="#ctx1" brushRef="#br2" timeOffset="-119286">16618 11626 190 0,'0'11'60'0,"-4"0"4"0,4-2-3 16,-4-1-25-16,4 0-1 0,0 2-3 15,0-1-4-15,0 0-4 0,0 2-3 16,0 2-4-16,0-2-5 0,0-3-4 15,4 3-1-15,-4-2-3 0,0-2-1 16,0 0 0-16,0 0-1 0,-4 0-1 0,4 4 0 16,0 0-1-16,0 0-3 15,-4-1-3-15,4-1-9 0,0 1-33 0,0-2-39 16,0-2-65-16,0-1-146 0</inkml:trace>
  <inkml:trace contextRef="#ctx1" brushRef="#br2" timeOffset="-119052.05">16610 12064 340 0,'0'9'80'0,"0"0"1"0,0-2-52 16,0 1-10-16,0-1-4 0,6-1-5 15,-6 0-3-15,2-3 0 0,-2 1-2 16,0 1 0-16,0-1-1 0,5 1-1 15,-5-1-2-15,0 3 1 0,0-1-1 0,-5 0 0 16,5 1-2-16,0-1-7 0,-2 0-16 16,2 2-64-16,-6-4-69 0,6 2-175 15</inkml:trace>
  <inkml:trace contextRef="#ctx1" brushRef="#br2" timeOffset="-118847.38">16629 12325 274 0,'0'14'80'15,"0"2"3"-15,0-2-19 0,0 2-30 16,0-3-9-16,0 0-7 0,0-3-7 0,0-2-4 16,0 0-4-16,0-2-1 0,0-1-1 15,0 0 0-15,0-1-3 16,0-1-5-16,0-3-8 0,0 6-28 15,0-6-43-15,0 5-65 0,2-5-148 0</inkml:trace>
  <inkml:trace contextRef="#ctx1" brushRef="#br2" timeOffset="-118611.06">16663 12566 306 0,'0'11'78'16,"0"-3"2"-16,-6 1-42 0,6-2-13 15,-2-1-7-15,2 1-5 0,-4-3-6 16,4 0-2-16,0 2-3 0,0-1-1 16,0-1-1-16,-4 3 0 0,4-4-1 15,0 4 0-15,0-2-1 0,0-5 1 16,0 6-1-16,0-6 1 0,0 3 0 0,4-3 1 16,-4 4 0-16,0-4-1 15,0 0-2-15,0 0-4 0,0 4-13 16,0-4-52-16,-4 0-8 0,4 0-55 0,-3 0-111 15</inkml:trace>
  <inkml:trace contextRef="#ctx1" brushRef="#br2" timeOffset="-118233.05">16630 12718 369 0,'0'0'79'15,"0"0"3"-15,0 0-62 0,0 5-8 16,0-1-3-16,0 1-1 0,0 2-1 16,0 2-1-16,0 0-2 0,0-1-4 15,0-1-7-15,0 3-26 0,0-8-53 16,3 3-66-16,-3-5-166 0</inkml:trace>
  <inkml:trace contextRef="#ctx1" brushRef="#br2" timeOffset="-114554.6">16141 14133 244 0,'5'-7'68'0,"-3"0"6"0,-2 1-27 0,6-3-5 16,-6 2-4-16,3 1-2 0,-3-2-2 16,4 2-4-16,-4 1-4 0,0 2-4 15,3-1-4-15,-3 4-1 0,0-6-2 16,0 6-1-16,0 0-2 0,0 0-1 15,0 0 0-15,0 0-2 0,0 11-2 16,0-3-1-16,0 6-1 0,-4 2-1 16,4 2 0-16,-6 1-1 0,0-2 0 15,6-3-1-15,0-1 0 0,0-5-1 16,7-3 0-16,0-5-1 0,5-5 1 0,2-3-1 16,4-4 1-16,2-1-1 0,2-6 0 15,4-1 0-15,0-2-1 0,3-3-1 16,0-2 1-16,-2-5-1 0,-1 2 0 15,-4-2 1-15,-1-1-1 0,-5 5 2 16,-5 2-1-16,-2 8 2 0,-4 6 1 16,-2 5 0-16,-3 7 1 0,0 13-1 0,-6 2 2 15,1 6-1-15,-1 6 0 0,-3 3-1 16,2-1 0-16,1-2-1 0,3-1 0 16,3-4-1-16,-4-2 1 0,10-7-2 15,1-2 1-15,5-6 0 0,3-5-1 16,3 0 0-16,3-10-1 0,0-3-1 15,3-5-1-15,0-4-3 0,1-2 0 16,3-4-1-16,-3-2 0 0,0 1 2 0,-5 1 1 16,0 2 2-16,-7 4 5 0,-1 5 3 15,-6 6 3-15,-6 5 1 0,0 6 1 16,-5 5 0-16,-2 7 2 0,-3 5 0 16,1 6-2-16,-4 4 1 0,2 4-1 15,1 2 1-15,0-1-2 0,1-2-1 16,5-2-3-16,4-5-1 0,0-5-3 0,5-3-1 15,6-6-5-15,0-1-4 16,4-5-11-16,1-3-12 0,2-4-97 0,2-4-101 16,-3 1-249-16</inkml:trace>
  <inkml:trace contextRef="#ctx1" brushRef="#br2" timeOffset="-114064.94">17177 13800 356 0,'3'-4'101'0,"2"-3"4"0,-3 0-10 16,4 0-56-16,1 0-4 0,-3-1-3 15,-2 0-4-15,-2 0-1 0,0 1-4 16,0 0-2-16,0 1-3 0,-6 3-3 15,-1 0-3-15,1 3-3 0,-1 0-2 16,0 6-2-16,-3 2-1 0,-1 3-1 16,-2-2-1-16,0 7 0 0,0-1 0 15,0 5 0-15,1 4 0 0,2 1 0 16,-1 0 0-16,3 7 0 0,1-1-1 16,3 0 0-16,4-5 0 0,0-1-1 0,5-1 0 15,2-5-1-15,2-4-1 0,6-3-1 16,0-4-2-16,4-4-2 0,2-4-3 15,0-6-3-15,3 0-5 0,-1 0-8 16,1-2-5-16,-4 1-4 0,1-3-94 16,-2 0-94-16,-5-2-228 0</inkml:trace>
  <inkml:trace contextRef="#ctx1" brushRef="#br2" timeOffset="-113550.72">17517 13664 479 0,'-2'0'113'0,"-2"0"1"0,4 0-64 0,-3 0-29 16,3 0-6-16,0 0-2 0,0 0-3 15,0 5 0-15,0 1 1 0,0 5 0 16,3 3 1-16,-3 5-1 0,0 0 0 16,-3 3-2-16,-2 6 0 0,0 2-2 15,3-1 0-15,-3 0-1 0,5-2-1 16,-3 4-2-16,3-6 0 0,0-2 0 15,3-7-1-15,2 0-1 0,1-5 0 16,2-4 0-16,-1-1 1 0,0-6 1 0,6 0 2 16,-6-4 1-16,6-3 3 0,-1-4 0 15,1-4 1-15,-1-6-2 0,3-3 0 16,-1-8-2-16,6 0-1 0,0-3-2 16,3-2 1-16,0 4-2 0,-2 4 1 15,3 3 0-15,-4 6-1 0,0 3-1 16,-6 5 0-16,-1 3 0 0,-6 1-1 15,-1 3-3-15,-1 1-6 0,-5 4-10 16,0 0-13-16,-6 0-58 0,-1 0-57 0,0 7-104 16,-4-3-227-16</inkml:trace>
  <inkml:trace contextRef="#ctx1" brushRef="#br2" timeOffset="-110403.4">11071 9357 191 0,'0'0'40'0,"5"0"1"0,-5-5-35 16,2 5-3-16,-2-5 1 0,0 5 0 15,0 0 1-15,-2 0 0 0,2 0 0 16,-5 0 2-16,0 0 3 0,5 0 3 16,-5 0 4-16,5 4 2 0,-5-4 3 15,5 0 2-15,0 4 0 0,0-4 0 16,0 0-4-16,0 0-4 0,0 0-2 0,0 0-3 16,7-4-2-16,0 4-2 0,1-6-3 15,3 1 0-15,3 0-1 0,0-1 0 16,4-1-1-16,-3 3 0 0,1 0 1 15,0 0-1-15,-1 4 0 0,-2 0 0 16,1 0-1-16,-2 0 1 0,0 0-3 16,1 0-6-16,-1 0-38 0,-3 5-37 15,2-5-62-15,-3 0-148 0</inkml:trace>
  <inkml:trace contextRef="#ctx1" brushRef="#br2" timeOffset="-110153.66">11518 9322 235 0,'0'0'69'0,"4"4"3"16,-4-4-17-16,3 0-21 0,-3 4-10 15,4-4-3-15,1 3-5 0,-1-3-5 16,0 0-3-16,1 0-2 0,3 0-2 0,2 0-1 16,0-5-1-16,0 5 0 0,1-7-1 15,2 4-3-15,2-1-10 0,-1 4-19 16,-1-4-33-16,1 4-17 0,-1 0-53 16,1 0-105-16</inkml:trace>
  <inkml:trace contextRef="#ctx1" brushRef="#br2" timeOffset="-109954.41">11796 9339 265 0,'0'0'72'16,"4"3"3"-16,2-3-35 0,1 0-9 0,0 0-8 15,3 0-7-15,0 0-4 0,3 0-5 16,0 0-4-16,0 0-6 0,0 0-9 16,1 0-10-16,-1 0-11 0,3 5-14 15,-3-5-20-15,2 0-10 0,0 0-37 16,-2 0-55-16</inkml:trace>
  <inkml:trace contextRef="#ctx1" brushRef="#br2" timeOffset="-109804.88">12128 9363 320 0,'7'0'84'16,"-1"0"0"-16,4-3-31 0,-4 3-26 15,3-5-13-15,-1 5-6 0,2 0-3 16,0 0-3-16,-1 0-1 0,-1 0-3 15,2 0-3-15,-1 3-9 0,2-3-17 0,-2 0-23 16,1 0-32-16,0 0-57 0,-1 0-120 16</inkml:trace>
  <inkml:trace contextRef="#ctx1" brushRef="#br2" timeOffset="-109679">12402 9352 394 0,'0'0'84'16,"3"0"0"-16,0 0-64 0,1 4-15 15,2-4-4-15,1 4 0 0,0-4-5 16,0 0-22-16,1 3-58 0,0-3-68 16,1 0-171-16</inkml:trace>
  <inkml:trace contextRef="#ctx1" brushRef="#br2" timeOffset="-109515.08">12611 9344 278 0,'4'0'63'16,"1"0"2"-16,-5 0-43 0,3 0-10 15,-3 0-2-15,4 5-2 0,-4-5-2 16,6 3 0-16,1-3-2 0,0 0 0 16,4 0-2-16,-2 0-6 0,4 0-13 15,2 0-18-15,0 0-21 0,0 0-13 16,0 0-44-16,0-3-73 0</inkml:trace>
  <inkml:trace contextRef="#ctx1" brushRef="#br2" timeOffset="-109460.23">12866 9350 230 0,'6'3'51'0,"-1"-3"-1"0,1 0-59 16,3 0-36-16,0-3-42 0,1 3-103 16</inkml:trace>
  <inkml:trace contextRef="#ctx1" brushRef="#br2" timeOffset="-109325">13050 9345 278 0,'0'0'66'0,"3"8"0"0,-3-4-42 16,0 0-83-16,4-1-59 0,-4-3-139 15</inkml:trace>
  <inkml:trace contextRef="#ctx1" brushRef="#br2" timeOffset="-109247.22">13302 9362 162 0,'0'3'31'15,"0"1"-31"-15,0-4-43 0,0 3-107 16</inkml:trace>
  <inkml:trace contextRef="#ctx1" brushRef="#br2" timeOffset="-109138.45">13459 9358 361 0,'5'0'76'16,"-2"-3"0"-16,4 3-74 0,-2 0-47 16,-3 0-31-16,4 0-56 0,0-4-130 15</inkml:trace>
  <inkml:trace contextRef="#ctx1" brushRef="#br2" timeOffset="-109035.63">13666 9347 317 0,'12'0'61'0,"-3"0"-54"15,1-4-59-15,-2 4-60 0,-1 0-109 16</inkml:trace>
  <inkml:trace contextRef="#ctx1" brushRef="#br2" timeOffset="-108938.16">13881 9369 304 0,'15'0'61'0,"0"0"-30"0,2 0-82 16,-1-4-59-16,1 0-125 0</inkml:trace>
  <inkml:trace contextRef="#ctx1" brushRef="#br2" timeOffset="-107998.05">13941 9392 273 0,'0'0'69'15,"-4"0"3"-15,4 0-40 0,0 0-3 16,0 0-2-16,0 0-2 0,6 0-3 15,-2 0-1-15,-1-3 0 0,4 3-1 16,3-4-4-16,-2 4-3 0,0-5-4 16,4 5-2-16,0-6-2 0,1 6-2 15,2-5-1-15,-1 5-1 0,5-5 0 16,0 5-1-16,0-4-2 0,2 4-4 0,0-4-5 16,-1 4-9-16,0 0-21 15,-1 0-33-15,-1 4-21 0,-1-4-58 0,-1 3-113 16</inkml:trace>
  <inkml:trace contextRef="#ctx1" brushRef="#br2" timeOffset="-107833.25">14373 9363 385 0,'0'0'92'16,"0"0"1"-16,0 0-57 0,0 0-15 16,0 0-6-16,0 0-6 0,0 0-4 15,0 4-1-15,0-4-2 0,0 5-3 16,0-5-4-16,0 6-5 0,4-3-16 15,-1-3-45-15,3 4-23 0,1-4-66 16,1 0-135-16</inkml:trace>
  <inkml:trace contextRef="#ctx1" brushRef="#br2" timeOffset="-107736.53">14510 9379 379 0,'0'0'79'0,"0"0"0"0,2 5-71 0,-2-5-38 16,7 0-49-16,-1 0-61 0,1-4-156 15</inkml:trace>
  <inkml:trace contextRef="#ctx1" brushRef="#br2" timeOffset="-107530.72">14762 9330 477 0,'0'0'99'0,"0"-5"0"16,6 5-86-16,0 5-9 0,-1-5-2 0,5 5-1 15,2-5-1-15,-1 0-3 0,5 4-2 16,-2-4-6-16,1 0-6 0,3 0-10 16,-1 0-8-16,0 0-1 0,2 0 1 15,-5 0 2-15,2 0 2 0,-1 0-22 16,-1-4-20-16,-2 0-40 0,-3 4-110 16</inkml:trace>
  <inkml:trace contextRef="#ctx1" brushRef="#br2" timeOffset="-107364.64">15057 9344 441 0,'0'0'94'16,"0"0"1"-16,4 0-73 0,-4 0-17 15,8 5-9-15,-3-5-10 0,2 4-23 16,1-4-44-16,2 0-13 0,3 0-62 0,0-8-115 16</inkml:trace>
  <inkml:trace contextRef="#ctx1" brushRef="#br2" timeOffset="-107087.08">15272 9349 366 0,'0'0'85'16,"5"0"0"-16,-5 3-52 0,0-3-17 16,0 4-8-16,0-4-6 0,4 5-5 0,3-5-10 15,0 3-13-15,5-3-10 16,2 0-2-16,3 0-1 0,2 0 1 16,0 0 4-16,1 0 9 0,1 0 19 0,-2 0 19 15,-2-3 11-15,-2 3 8 0,-1 0 3 16,-1-4 3-16,-2 4-1 0,-2 0-6 15,-2 0-9-15,0 0-8 0,0 0-7 16,-3 0-7-16,1 0-6 0,-1 4-9 16,-1-4-12-16,3 0-5 0,-1 0-3 0,4 0 0 15,0 0 2-15,1 0 7 16,2 0 17-16,-3 0 18 0,1 0 13 16,0-4 8-16,-1 4 4 0,-3-4 1 0,-1 4-3 15,1 0-5-15,1-3-9 0,-1 3-14 16,1 0-63-16,0 0-25 0,6-5-63 15,-3 0-146-15</inkml:trace>
  <inkml:trace contextRef="#ctx1" brushRef="#br2" timeOffset="-106965.33">15889 9370 453 0,'0'0'95'0,"3"0"0"15,-3 0-83-15,7 0-19 0,0 0-29 16,2 0-38-16,-1 0-21 0,4 0-63 15,-4 0-127-15</inkml:trace>
  <inkml:trace contextRef="#ctx1" brushRef="#br2" timeOffset="-106905.48">16054 9374 243 0,'8'0'0'0,"-3"0"-35"16,2 0-173-16</inkml:trace>
  <inkml:trace contextRef="#ctx1" brushRef="#br2" timeOffset="-106803.76">16181 9396 417 0,'9'0'100'0,"0"0"1"16,-1-6-32-16,2 6-64 0,3 0-25 0,1 0-80 15,2 0-82-15,0 0-208 0</inkml:trace>
  <inkml:trace contextRef="#ctx1" brushRef="#br2" timeOffset="-106629.99">16466 9400 443 0,'0'0'99'0,"5"0"1"0,-5 0-69 16,5 0-17-16,-2 0-9 0,3 0-5 16,1 0-6-16,-1-5-5 0,3 5-5 15,0-5-11-15,3 5-14 16,-2 0-8-16,3 0-2 0,0 0 3 0,0 0 4 16,2 0 5-16,-1 0 8 0,2 0-28 15,-3 0-29-15,3 0-94 0</inkml:trace>
  <inkml:trace contextRef="#ctx1" brushRef="#br2" timeOffset="-102021.83">9113 8951 250 0,'0'-5'81'0,"0"5"5"0,0-4-1 16,0 4-37-16,0-4-11 0,0 4-6 16,-4-4-4-16,4 4-5 0,0-5-3 15,0 2-3-15,0-1-2 0,0-1-3 0,0-1-3 16,0-1-1-16,0 2-1 0,0 0 0 16,0 0 0-16,0 0 2 0,4 5 0 15,-4-5 1-15,0 5-1 0,0 0 0 16,5 0-1-16,-5 5-2 0,0 1-1 15,0 3-1-15,2 2 0 0,-2 1-1 16,0 3 0-16,5-1 1 0,-5-1-2 16,0-2 1-16,0-1-1 0,0-6 0 15,5 1 0-15,-5-5 0 0,4 0 0 16,1 0 1-16,2-6-1 0,2-1 0 0,2-5 0 16,2-3 0-16,3-1 0 0,0-5-1 15,1-6 0-15,-1-1 0 0,-1 0 0 16,3-5-1-16,-3 1 0 0,0 1 0 15,-1 3 0-15,-3 2 0 0,1 5 1 16,-4 3 0-16,-2 8 1 0,-1 4 0 16,-5 6 0-16,0 0 0 0,0 9 0 15,-6 7 0-15,-1 2 0 0,-5 8 1 0,3 2-1 16,-2 4 1-16,0-1 0 0,2-1 0 16,2-7-1-16,4-3 1 0,3-3-1 15,0-6 1-15,8-5-1 0,0-6 0 16,3 0 0-16,3-6 0 0,2-8 0 15,1-1-1-15,3-4 0 0,-2-3 0 0,2-6-1 16,-2-3-1-16,1 3 0 16,1-1 0-16,-7 4 0 0,1 0 0 0,-2 2 1 15,-6 7 0-15,2 4 1 0,-4 4-1 16,-4 5 1-16,0 3 0 0,-4 8 1 16,-4 5 0-16,2 6 1 0,-1 5 1 15,0 2 2-15,-1 2 0 0,0 4 2 16,3-3 0-16,1 1 1 0,4-7-1 15,0-4-1-15,0 0 0 0,4-6-1 16,1-4-2-16,3-5-2 0,1-4-5 0,2-6-8 16,0-4-9-16,5-4-9 0,1-2 3 15,1-2-105-15,2 0-98 0,-1 1-234 16</inkml:trace>
  <inkml:trace contextRef="#ctx1" brushRef="#br2" timeOffset="-101550.95">9960 8553 408 0,'0'-4'102'0,"5"-2"5"15,-5 1-55-15,5-4-14 0,-5 1-1 16,3-2-1-16,-3 0-4 0,0 1-2 16,0 0-1-16,0 0-3 0,0 1 0 15,-6 1-3-15,0 2-3 0,0 5-3 0,-3 0-5 16,1 6-2-16,-6 0-5 0,1 4-3 15,0 1-1-15,-5 1 0 0,4 2 1 16,1 2-1-16,0 1 1 0,0 1-1 16,0 5 1-16,6 0-1 0,-1 0 0 15,3 2-1-15,-1 1 1 0,6-3-1 16,0 1 1-16,0-2-1 0,6-1 0 16,0-2 0-16,3-2 0 0,2-5 0 15,1 3 0-15,3-6 0 0,-1-1 0 0,3-4-1 16,-2-4-2-16,0 0-5 0,3-6-5 15,-3-1-5-15,1-3-7 0,-1-1-8 16,-1 0-9-16,0-2 1 0,-1-4-98 16,0-1-96-16,5 0-233 0</inkml:trace>
  <inkml:trace contextRef="#ctx1" brushRef="#br2" timeOffset="-101021.13">10211 8497 467 0,'-2'0'107'0,"-5"3"5"0,2 3-72 15,3 1-10-15,-2 0-3 0,-2 6-3 16,4 3-4-16,-3-1-4 0,-2 2-3 15,4 2-6-15,-2 1-2 0,-1 0-2 16,1 0 0-16,-1 1 0 0,3-2-1 16,-2 0 0-16,5-3 0 0,-3-3-1 0,3-1 0 15,-6-4-1-15,6-4 0 0,0 0 1 16,-4 0-1-16,4-4 0 0,0 0 0 16,0 0-1-16,0-6 1 0,0-7 0 15,4-3-1-15,-2-5 0 0,5-6 0 16,0-5 0-16,0-2-1 0,3-5 0 15,-1 1 1-15,3 1-1 0,1 1 1 16,2 2 1-16,3 4 0 0,-3 1 0 16,3 5 1-16,-2 7 0 0,2 8 0 15,0 4 0-15,-8 5 1 0,3 7-1 16,-1 5 1-16,-5 3 1 0,0 3 2 0,-2 3 1 16,-5 0 1-16,0 1 1 0,-5 0 0 15,-4-1 1-15,-2-2-1 0,-2 0-1 16,0-2-1-16,-3-2-1 0,-2-2-1 15,-2 0 0-15,5-2-1 0,-3-3 0 0,4-2 0 16,0-6-1-16,1 0-2 0,2 0-6 16,3 0-8-16,2-6-9 0,1 0-11 15,3 0-6-15,2 1-100 0,0 0-100 16,0-1-236-16</inkml:trace>
  <inkml:trace contextRef="#ctx1" brushRef="#br2" timeOffset="-96784.93">10430 8726 357 0,'0'0'81'16,"0"5"0"-16,0-5-54 0,0 0-5 15,0 0-5-15,5 0-3 0,-5 0 1 0,2 0 1 16,-2 0 1-16,5 0-1 0,-5 0-2 16,5 0-1-16,-5 0 0 0,6 0 0 15,-6 4-1-15,0-4 0 0,0 3 0 16,3 1-1-16,-3 1-1 0,4-2 0 16,-2 3-2-16,3-1-1 0,2 4 0 15,0 2-1-15,5 2 0 0,-2 4 0 16,7-1 0-16,-2 3 0 0,5 0 0 15,-1 1 0-15,5-1-1 0,-2-1-1 0,-1 2-1 16,-1-4 0-16,4 2-1 0,-3-2-1 16,-3-1 0-16,-2-4-1 0,-3-3 1 15,-1-1-1-15,-4 2 0 0,-1-6 1 16,-3-3-1-16,-4 4 1 0,3-4 0 16,-3 4 0-16,-2-4 1 0,2 0-1 15,-7 0 0-15,2 0 0 0,-1 0 0 0,-3 0 0 16,1-4-1-16,-2 4 1 0,3 0-1 15,-2 4 1-15,2-4 0 0,-2 0-1 16,3 4 1-16,-2-4-1 0,2-4 0 16,2 4 1-16,-2-4-1 0,0 4 0 15,-1-4 0-15,1 4 0 0,1 0 0 16,-1 0 0-16,0 0-1 0,-1 0 1 16,4 0 0-16,-4 0-1 0,1 0 1 15,-1-3 0-15,2 3 0 0,-1 0 0 0,0-4 1 16,3 4 0-16,-1 0 1 0,4 0 0 15,0 0 1-15,-3 0-1 0,3 0 1 16,0-3-1-16,0 3 0 0,0 0 0 16,3 0-1-16,1 0 1 0,-1 0-1 15,3 0 1-15,2 0 0 0,2 0 0 16,-2 0 0-16,-1 0 0 0,6 0 0 16,-2 5 1-16,0-5-1 0,1 5 1 0,1-1 0 15,0 0 0-15,1 3 1 0,0-4-1 16,1 1 0-16,-1 0 0 0,-4 0-1 15,1 0 0-15,-3-1 0 0,-2-3 0 16,-4 6-1-16,-2-6 0 0,5 0-1 16,-5 0 1-16,0 0 0 0,-6-9 1 15,3-1-1-15,-7-2 1 0,2-3-1 0,-4-5 1 16,2-2 0-16,-1 0-1 0,-1 0-1 16,5 3 1-16,1 1-1 0,4 3 1 15,2 4-1-15,0 3 1 0,0 4-1 16,0 4 1-16,5-6-1 0,-5 6 0 15,7 0 1-15,-7 0-1 0,3 0 1 16,1 0-1-16,-4 0 0 0,2 6-3 16,-2-6-4-16,0 3-8 0,5-3-8 15,-5 4-13-15,0 0-103 0,-5-4-107 0,3 0-258 16</inkml:trace>
  <inkml:trace contextRef="#ctx1" brushRef="#br2" timeOffset="-93589.18">16254 13740 374 0,'0'-6'76'0,"-2"1"2"16,2 0-70-16,0 0-2 0,0 5 3 0,2-4 3 16,-2 4 4-16,6 0 2 0,-6-6 3 15,5 6-1-15,-5-4-1 0,2 4-1 16,-2-5-4-16,6 5-2 0,-6-4-4 15,0 4 0-15,3-3-2 0,-3 3 1 16,0 0 1-16,0 0 0 0,0-4 0 16,0 4 0-16,0 0 0 0,0-5-1 15,0 0-1-15,0 0-2 0,0-1-1 16,0-3-1-16,-5-2 0 0,5-1-1 16,-5-3 0-16,5-1 0 0,-5-4 0 0,5 0-1 15,-2-3 1-15,2-3-1 0,0-1 1 16,0-1-1-16,4-1 1 0,4-2 0 15,2 3 0-15,5 0 1 0,2-2-1 16,6 2 1-16,1-1-1 0,7 1 1 16,-3 1-1-16,1-1 1 0,1 4-1 15,-3 1 0-15,-1 2 0 0,-5 4 0 16,-2 5 0-16,-1 3 0 0,-7 0-1 0,-1 6 0 16,-2 3 1-16,-2 0-1 0,0 0 1 15,-3 0 0-15,-3 3 1 0,0 2 0 16,0-1 0-16,0 2 1 0,0-1 1 15,0 0 0-15,0-1 1 0,-3-4 0 16,3 4-1-16,0-4 0 0,0 0 0 16,0 0-2-16,0 0 0 0,0 0-1 15,0 0 0-15,0 0-1 0,0 0 1 16,0 0-1-16,-5 0 1 0,5-3 0 0,0 3-1 16,0-4 1-16,-3 0-1 0,3 4 1 15,-6-7-1-15,0 2 0 0,2 0 1 16,0 0-1-16,-2 0 0 0,-1 5 1 15,-1-4-1-15,0 4 0 0,0 0 1 16,1 0-1-16,0 0 1 0,-2 0-1 16,-1 0 1-16,3 4-1 0,0 0 1 15,0-1 0-15,1-3-1 0,-1 4 1 16,7-4 1-16,-6 0-1 0,6 0 0 0,0 0 0 16,0 0 0-16,0 0 0 0,0 0 0 15,0 0-1-15,0 0 1 0,0 0-1 16,0 0 0-16,0 0 0 0,6 0 0 15,-3 0 1-15,1 0-1 0,2 0 0 16,1 0 1-16,0 0-1 0,0-4 1 16,5-1-1-16,1-5 1 0,-3-2-1 15,4-2 0-15,-3 0 1 0,1-3-1 0,2 2 0 16,-2 0 0-16,-1 0 1 0,-1 3-1 16,-4 2 0-16,0 3 0 0,0 2 0 15,-6 1 1-15,3 4 0 0,-3 0 0 16,-3 4 0-16,3 1 0 0,-6 1 2 15,0 1 0-15,2 3 1 0,0-1-1 0,-1 0 1 16,0 0 0-16,1 1-1 0,-1-3 0 16,3-1-2-16,2 2 0 0,-4-2 0 15,4-1-1-15,0-1 0 0,0 3 0 16,-4-1 1-16,4 1-1 0,0 3 0 16,-4 0 0-16,4 3 0 0,-7 2 0 15,2 1 0-15,3 0 1 0,-3 4-1 16,-1-4 0-16,2 2 0 0,1-1 0 15,-3 0 0-15,6-2 0 0,-5-1 0 16,5 0 1-16,0-2-1 0,0-1 0 16,0-2 0-16,0-2 0 0,0-4-1 0,0 1 1 15,0-4 0-15,0 0 0 0,0 0 0 16,0 0 0-16,0-6 0 0,0 1 1 16,0-3-1-16,4-1 0 0,-4-1 1 15,0 0-1-15,4 1-3 0,-4-1-2 0,0 0-5 16,4 1-5-16,-4 0-4 0,4 0-4 15,-4-1-2-15,3-1 1 0,-3 1 2 16,5-1 6-16,-5-2 3 0,3 1 5 16,-3-1 4-16,0 3 4 0,0-3 1 15,-3 3 3-15,3 2 0 0,-6-1 2 16,6 2 2-16,-4 2 1 0,4 0 1 16,-3 5 0-16,3-5-1 0,-6 5 1 15,6 0-2-15,0 0 1 0,0 0-2 0,0 0-1 16,0-3-1-16,-2 3-1 15,2 0 0-15,0 0 0 0,0 0-2 16,0 0 1-16,0 0-2 0,0 0 1 16,0 0-1-16,0 3 0 0,-5-3-1 0,5 0 1 15,-6 4 0-15,2-4 0 0,1 8 1 16,-3-3-1-16,-2-1 1 0,1 2 1 16,-5 1 0-16,-1 1 2 0,2-1 2 15,-5 1 0-15,2-1 0 0,-1-1 1 0,1-1 0 16,4-1-1-16,2-4-1 0,2 0-1 15,6 3-1-15,-5-3-2 0,5-4 1 16,5-2-2-16,1 2 0 0,-1-2 0 16,1 0-1-16,3-3 0 0,-1 4 1 15,4-1-1-15,-4-1 0 0,4 4 0 16,-1-2 0-16,1 2 1 0,-1-2-1 16,2-3 0-16,0 2 0 0,0-1 0 15,-3-1 0-15,0 2 0 0,2-1-5 0,-5 3-5 16,-3 4-6-16,0-4-11 0,-4 4-7 15,0 0-104-15,0-9-104 0,4 2-250 16</inkml:trace>
  <inkml:trace contextRef="#ctx1" brushRef="#br3" timeOffset="-66819.69">10979 6963 291 0,'-2'0'80'0,"-4"0"2"16,2 4-37-16,4-4-11 0,-3 0-10 16,3 0-9-16,0 0-5 0,0 0-4 15,5 0-1-15,-3 3 1 0,4-3-1 16,-2 0 1-16,4 0 0 0,0 0-1 15,0-5-1-15,3 5-1 0,-2-3-2 16,1 3-3-16,-1 0-7 0,-2 0-23 16,-1 3-58-16,-1-3-71 0,-1 5-173 0</inkml:trace>
  <inkml:trace contextRef="#ctx1" brushRef="#br3" timeOffset="-66543.89">11203 6983 323 0,'0'0'73'0,"0"0"1"0,7 0-50 15,-1 3-13-15,1-3-4 0,-1 0 3 16,1 0-1-16,2 0 0 0,1 0 1 15,-3-3 1-15,0 3-1 0,0-4-1 16,-1 4-2-16,2 0-5 0,-2 0-9 16,0 0-22-16,1 0-56 0,-1 0-67 0,0 0-164 15</inkml:trace>
  <inkml:trace contextRef="#ctx1" brushRef="#br3" timeOffset="-66416.44">11419 6980 384 0,'0'0'86'0,"0"6"-1"16,0-1-62-16,0 0-13 0,0 0-4 0,0 0-1 16,4-1-3-16,-1-1-5 0,3-3-6 15,3 0-16-15,0 0-44 0,1 0-17 16,3-3-59-16,0-3-119 0</inkml:trace>
  <inkml:trace contextRef="#ctx1" brushRef="#br3" timeOffset="-66275.48">11579 6980 358 0,'0'0'76'0,"5"0"1"16,-1 0-64-16,0 0-10 0,3 0-8 15,0 0-16-15,2 0-36 0,2 0-19 16,-2 0-53-16,1-5-110 0</inkml:trace>
  <inkml:trace contextRef="#ctx1" brushRef="#br3" timeOffset="-66181.19">11793 6995 304 0,'5'0'67'0,"1"0"-2"0,3 0-76 16,-2 0-50-16,3 0-54 0,0-4-134 15</inkml:trace>
  <inkml:trace contextRef="#ctx1" brushRef="#br3" timeOffset="-65942.42">12177 6978 397 0,'4'0'81'0,"-1"5"-12"16,3-2-142-16,0-3-74 0,1 5-180 15</inkml:trace>
  <inkml:trace contextRef="#ctx1" brushRef="#br3" timeOffset="-65810.16">12348 6991 343 0,'0'0'73'0,"0"0"-2"0,4 0-74 0,0 0-59 16,3 0-9-16,0 0-51 0,4 0-107 15</inkml:trace>
  <inkml:trace contextRef="#ctx1" brushRef="#br3" timeOffset="-65707.98">12458 6974 391 0,'0'0'85'0,"0"0"-2"0,0 0-71 15,0 0-31-15,0 0-61 0,4 0-71 16,1 0-170-16</inkml:trace>
  <inkml:trace contextRef="#ctx1" brushRef="#br3" timeOffset="-65558.83">12596 6960 417 0,'0'-4'106'0,"0"4"-1"16,-5-4-32-16,5 4-60 0,-4 0-13 15,4 0-16-15,0 0-22 0,6 5-67 0,0-5-79 16,2 0-187-16</inkml:trace>
  <inkml:trace contextRef="#ctx1" brushRef="#br3" timeOffset="-65471.18">12786 6988 370 0,'-4'3'77'0,"0"-3"-16"0,4 5-127 15,0-5-72-15,2 0-166 0</inkml:trace>
  <inkml:trace contextRef="#ctx1" brushRef="#br3" timeOffset="-65387.53">12956 7004 334 0,'0'0'63'0,"2"5"-56"0,-2-5-62 15,0 0-63-15,5 0-113 0</inkml:trace>
  <inkml:trace contextRef="#ctx1" brushRef="#br3" timeOffset="-65242.76">13109 7001 427 0,'2'0'104'0,"3"-5"0"16,-5 5-59-16,5 0-20 0,-5 0-10 16,7-4-11-16,0 4-9 0,1 0-6 15,3 0-11-15,1 0-35 0,3 0-48 16,0 0-73-16,2 0-168 0</inkml:trace>
  <inkml:trace contextRef="#ctx1" brushRef="#br3" timeOffset="-65142.03">13355 7002 414 0,'0'0'92'0,"0"0"-1"0,-4 0-68 16,4 0-26-16,-3 0-67 0,3 0-20 0,0 4-67 16,0-4-143-16</inkml:trace>
  <inkml:trace contextRef="#ctx1" brushRef="#br3" timeOffset="-65014.04">13506 6986 456 0,'0'0'107'16,"0"0"1"-16,2 0-68 0,-2 0-22 15,0 0-13-15,0 0-13 0,5 0-15 16,-1 0-38-16,0 0-47 0,5 5-76 16,-1-5-166-16</inkml:trace>
  <inkml:trace contextRef="#ctx1" brushRef="#br3" timeOffset="-58274.63">11196 7024 279 0,'6'0'82'0,"-6"0"3"16,0 0-24-16,0 0-20 0,-5 0-13 0,-2 0-8 15,0 4-8-15,-1 3-4 0,-6 5-3 16,-6 7-2-16,-4 1 0 0,3 10-1 16,-3 3 1-16,2-2-1 0,0 2 0 15,-1-3 0-15,9 1-1 0,0-5-2 16,2-4-6-16,5-5-20 0,1-2-64 16,6-9-74-16,0-6-183 0</inkml:trace>
  <inkml:trace contextRef="#ctx1" brushRef="#br3" timeOffset="-57888.83">11427 7114 379 0,'0'0'83'0,"0"0"0"16,0 0-63-16,-4 0-7 0,4 6-3 16,-6-1-2-16,-2 3 0 0,-4 5 2 15,-3 8 0-15,-5 3 2 0,-5 10-2 16,-4 5 0-16,-3 5-3 0,1 4 0 15,-4-3-1-15,2 0-3 0,0 0 0 16,5-7-2-16,1-3-1 0,2-3-3 16,6-1-10-16,4-4-67 0,3-5-17 15,6-6-71-15,6-6-154 0</inkml:trace>
  <inkml:trace contextRef="#ctx1" brushRef="#br3" timeOffset="-57631.05">11551 7368 303 0,'-12'22'81'15,"-3"3"2"-15,-2 1-39 0,-1 1-12 16,-4 4-9-16,-1-1-8 0,-1 3-6 16,-4 2-4-16,-2 3-2 0,1-2-3 0,-3 3-1 15,2 1-5-15,2-1-3 0,5-1-6 16,2-4-8-16,1-3-16 0,5-3-46 16,1-6-59-16,2-5-132 15</inkml:trace>
  <inkml:trace contextRef="#ctx1" brushRef="#br3" timeOffset="-57290.07">11998 7411 384 0,'-5'0'80'0,"1"6"1"0,0-6-72 16,-3 7-4-16,1-2 0 0,-3 1 0 15,-4 2 3-15,-1 3 3 0,-3 2 3 16,-2 2 1-16,-2 4 1 0,-3 5 1 16,-5 8-3-16,-4 7-3 0,-6 8-3 15,-3 11-3-15,2 9-2 0,-4 10-3 0,-2 4-3 16,0 3-3-16,2 1 0 0,0-2-1 15,3-2-1-15,1-7 0 0,2-10 1 16,5-7 1-16,5-7-3 0,5-8-6 16,8-11-34-16,5-11-43 0,2-9-67 15,8-7-157-15</inkml:trace>
  <inkml:trace contextRef="#ctx1" brushRef="#br3" timeOffset="-56957.87">12270 7335 396 0,'-14'0'87'16,"1"0"1"-16,-1 0-68 0,1 0-9 15,1 4-3-15,5-4-4 0,0 0-2 16,1 4-1-16,-1-4 1 0,3 9 1 16,-2 0 2-16,-1 6 1 0,-3 7 2 15,-5 6 0-15,-2 10 1 0,-4 12-2 16,-7 10 0-16,-5 12-3 0,-5 10-2 16,-6 5-1-16,-6 5-1 0,-5 3-2 15,-3-1 0-15,1-1 0 0,2-6-1 16,9-7 1-16,1-8 0 0,6-7 0 0,9-7 1 15,5-10-4-15,7-8-7 0,2-8-14 16,4-8-68-16,6-6-76 0,6-9-186 16</inkml:trace>
  <inkml:trace contextRef="#ctx1" brushRef="#br3" timeOffset="-56608.66">12537 7317 219 0,'-9'9'56'0,"-1"0"1"16,-1 5-28-16,-1 3-6 0,-1 2 0 15,-1 5 1-15,-7 3 2 0,-5 11 0 16,-2 8 1-16,-9 11-3 0,-4 13-2 16,-6 12-5-16,-4 11-5 0,0 6-5 15,-4 4-3-15,3 2-1 0,1-2 0 0,2-10-1 16,5-7 0-16,3-10-1 0,3-6 0 16,5-8 0-16,4-12-1 0,7-9-2 15,4-6-4-15,5-8-11 0,3-7-52 16,10-10-18-16,0-10-62 0,10 0-130 15</inkml:trace>
  <inkml:trace contextRef="#ctx1" brushRef="#br3" timeOffset="-56260.49">12884 7406 345 0,'-19'0'78'0,"-1"5"2"16,6 2-58-16,-4 1-3 0,1 1-2 15,1 3-2-15,2 1-1 0,0 5 3 16,-2 1 1-16,-7 8-1 0,-4 11-1 16,-1 9-3-16,-4 18-3 0,-4 8-2 15,-6 11-4-15,-5 11-1 0,-1 3-2 16,-3 2 0-16,-2 0 0 0,0-10 0 15,0-4-1-15,3-8-1 0,7-4 0 16,3-11-1-16,8-8-2 0,5-9-1 0,5-4-2 16,7-8-7-16,6-11-16 0,5-9-68 15,4-8-77-15,4-6-188 0</inkml:trace>
  <inkml:trace contextRef="#ctx1" brushRef="#br3" timeOffset="-55959.64">13209 7415 385 0,'-20'11'85'0,"5"4"-1"0,-4 3-68 15,1 4-2-15,0 4-1 0,-2 5-1 0,2 3-1 16,-4 8 0-16,0 7-1 0,-5 8 0 15,-8 11-1-15,-2 8-3 0,-6 7-2 16,-7 8-2-16,-4 5 0 0,-3 5-1 16,3-2 0-16,3-1 0 0,0-4 0 15,7-6-1-15,4-7 1 0,5-11-2 16,5-9 1-16,4-10-2 0,6-11 0 16,6-8-4-16,1-10-8 0,11-10-3 15,2-12-11-15,8-11-68 0,2-8-74 16,6-12-173-16</inkml:trace>
  <inkml:trace contextRef="#ctx1" brushRef="#br3" timeOffset="-55711.18">13467 7529 358 0,'-7'-5'81'0,"1"5"1"15,-1 0-62-15,-2 4-6 0,-2 4-2 16,-2 5-4-16,-3 4 0 0,-2 8 1 16,-7 11 2-16,-4 11 1 0,-6 10 0 15,-5 13 0-15,-3 11-2 0,-5 11-3 16,-4 10-1-16,-6 7-2 0,-1-2-1 0,0-5-1 16,4-1 0-16,-1-12-1 0,4-4-1 15,3-16-1-15,12-9-1 0,6-7-2 16,5-10-3-16,6-11-5 0,8-7-11 15,9-10-49-15,3-12-24 0,9-9-63 16,5-12-139-16</inkml:trace>
  <inkml:trace contextRef="#ctx1" brushRef="#br3" timeOffset="-55461.67">13506 7911 417 0,'-20'21'91'16,"-5"5"0"-16,0 6-77 0,-4 8-1 0,-3 6-2 15,-3 11-2-15,-3 5-3 0,-3 7-2 16,-2 6 1-16,2 3-2 0,1 2-2 16,6-7 0-16,-1-1 0 0,3-4-2 15,2-6 0-15,3-5-1 0,4-5 0 16,1-11-2-16,2 0-1 0,4-12-6 15,6-7-15-15,5-7-68 0,5-11-74 16,7-7-185-16</inkml:trace>
  <inkml:trace contextRef="#ctx1" brushRef="#br3" timeOffset="-55211.79">13499 8314 378 0,'-25'28'84'16,"-1"5"0"-16,-1 6-67 0,-5 6-6 0,-1 3 0 15,-1 3-1-15,1-1-5 0,-3 2-1 16,1-1 1-16,4-1-1 0,4-1-2 16,4-6 0-16,3-4-1 0,7-3-1 15,5-7-1-15,2-7-5 0,6-7-8 16,0-5-54-16,5-10-20 0,4-6-64 15,4-9-137-15</inkml:trace>
  <inkml:trace contextRef="#ctx1" brushRef="#br3" timeOffset="-55009.86">13600 8561 417 0,'-14'20'89'0,"-1"9"0"0,-4 4-79 16,0 2-2-16,-6 4 0 0,1 4-5 0,-2 0-1 16,0 0-1-16,0-4 0 0,1-2 0 15,4-2 0-15,2-4 0 0,6-6-1 16,3-6-1-16,4-6-11 0,2-2-78 16,4-11-76-16,7 0-196 0</inkml:trace>
  <inkml:trace contextRef="#ctx1" brushRef="#br3" timeOffset="-54827.86">13646 8832 415 0,'-20'30'93'0,"1"3"0"0,3 1-59 0,2 0-27 15,2-3-1-15,-1 0-1 16,1-4-4-16,4-3 0 0,-4-3 0 0,6-4 0 15,3-4-2-15,-1 0-4 0,4-4-10 16,0-3-79-16,0-6-77 0,6 3-200 16</inkml:trace>
  <inkml:trace contextRef="#ctx1" brushRef="#br3" timeOffset="-54593.7">13663 9080 408 0,'-10'5'91'0,"2"2"1"15,0 0-68-15,-3 1-3 0,2 3-3 16,-2 3-6-16,2 0-2 0,-4 1-2 15,2 1-12-15,-3 0-91 0,6-4-87 16,1-1-221-16</inkml:trace>
  <inkml:trace contextRef="#ctx1" brushRef="#br3" timeOffset="-51428.63">11734 6814 288 0,'-4'8'80'0,"1"1"5"15,-3-2-36-15,6-1-8 0,-4-1-4 16,4-1-7-16,0-4-7 0,0 4-4 15,0-4-4-15,0 0-3 0,0 0-2 16,0 0-1-16,0 0 0 0,0 0-1 16,0 0 1-16,0 0 0 0,0-4-1 0,0 4 0 15,0-10-2-15,4 0 0 16,0-3-2-16,3-4-1 0,2-7-1 0,6-3 0 16,2-2-1-16,3-3 0 0,7-2 0 15,3-3 2-15,0 1 1 0,3-3 0 16,0 0 1-16,-1 0 0 0,1-1-1 15,-5 1 1-15,1 3-3 0,-2 4 0 16,-4 6-1-16,-4 5 0 0,-1 5-1 16,-5 6 1-16,-3 6 0 0,-4 0 3 0,-6 4 1 15,0-4 1-15,0 4 0 0,0 0 1 16,0 0 0-16,-6 0 0 0,2 0-3 16,0 4-1-16,-2-4-1 0,-1 4-1 15,1-4 0-15,-2 0 0 0,0 0 0 16,3 3-1-16,-1-3 1 0,0 0-1 15,2 0 1-15,0 0-1 0,4 0 0 16,-5 0 0-16,5 4 0 0,-5-4 1 16,2 0-1-16,-2 0 0 0,1 6 0 0,-4-6 0 15,0 5 0-15,1-5 1 0,-2 4-1 16,-2-4 0-16,1 5 0 0,0-5 0 16,-1 3 0-16,-1-3 1 0,1 0-1 15,1 4 0-15,1-4 0 0,3 0 0 16,-2 0 1-16,2 4 1 0,6-4-1 15,-6 0 1-15,6 0-1 0,0 0 0 16,0 0 0-16,0 0-1 0,4 0 0 16,-4 0 0-16,6 0 0 0,-3 0 0 0,4 0 0 15,-1 0 0-15,0 0 0 0,1-5 0 16,-1 5 0-16,4-4 0 0,0 4 0 16,2-5 0-16,0 5 1 0,1-3-1 15,1-1 0-15,1 0 0 0,-1 4 0 16,5-7 0-16,-5 3 0 0,0 1 1 15,0-1-1-15,1 4 0 0,-2 0 0 0,-3 0 0 16,-4 0 0-16,0 5 0 0,-4-2 0 16,-2 4 0-16,0-4 2 0,-4 4 0 15,-2 2 2-15,0 7 1 0,-2 2 0 16,-2 4 2-16,0 2-1 0,1 4 0 16,-1-1-1-16,2 0-1 0,-1-4 0 15,-1-1-2-15,1-2-1 0,4-3 1 0,-1-4-4 16,3-3-5-16,3-3-8 0,-5-7-10 15,10 0-15-15,-2-8-94 0,7-6-103 16,0-4-242-16</inkml:trace>
  <inkml:trace contextRef="#ctx1" brushRef="#br3" timeOffset="-49241.03">11826 5447 325 0,'0'0'76'16,"0"0"2"-16,0 0-45 0,0 0-13 16,0 0 0-16,0-4 0 0,-4 4-1 15,4 0 0-15,0-4-2 0,0 4-1 16,0-4-4-16,-4 4-2 0,4-3-2 15,0 3-2-15,0-5-1 0,-4 5-1 16,4-5-1-16,-3 1-1 0,3 1 0 16,-7-2 0-16,3-1-1 0,-2 2 0 15,-1-1 0-15,-2 1 0 0,-2 0 0 0,-2 4 2 16,-3 0-1-16,-1 0 1 0,-1 0 1 16,-4 7 0-16,2-1 1 0,0 6-1 15,-2 0 2-15,3 7-1 0,3 2 0 16,-1 3 0-16,1 1 0 0,4 3-1 15,0 1 0-15,3 1-2 0,3 1 0 16,3-1-1-16,3-6 0 0,5 0 0 16,5-7-1-16,5-2 1 0,1-9-1 0,8-1 1 15,2-5-1-15,1 0 0 0,3-9 1 16,2 4-1-16,-1-5 0 0,-2 0 1 16,-3 3-1-16,-2 0 0 0,-4 1 1 15,-4 6 0-15,-3 0 3 0,-7 6 1 16,-1 3 2-16,1 4 1 0,-6 0 1 0,0 4 0 15,0 2 0-15,0-3-2 16,0 0-2-16,0-2-1 0,6-1-2 16,1-5 0-16,3-3 0 0,3-5-1 0,3-5 0 15,2-3 0-15,1-5 0 0,4-1 0 16,-2-4-1-16,1 0 1 0,-5-3-1 16,-1-1 0-16,0 0 1 0,-2 0-1 15,-7 0 1-15,-1 0 0 0,-6 3 1 16,0 3 2-16,0 6 1 0,-10 1 2 15,-4 9 0-15,1 0 1 0,-6 5-1 16,3 4-1-16,-7 3-2 0,2 4-2 0,1 4-1 16,0-1 0-16,0-2-1 0,5-1-1 15,3 0-1-15,3-3-4 0,3-3-5 16,6-6-8-16,0 0-10 0,0 1-13 16,7-5-87-16,-1 0-94 0,2-5-225 15</inkml:trace>
  <inkml:trace contextRef="#ctx1" brushRef="#br3" timeOffset="-47012.06">12339 5548 351 0,'0'-3'85'0,"0"3"2"0,3-7-50 16,-3 4-12-16,4 3-1 0,-4-6-1 15,3 6-2-15,-3-4-1 0,5 4 0 16,-5 0-1-16,0 0-2 0,0 0-2 16,-5 4-3-16,-1 5-1 0,-1 2-3 15,-4 6-3-15,-2 1-2 0,-3 3-1 0,2 4-1 16,-2 0 0-16,1 1 0 0,5-7 0 15,1 1-1-15,3-6 1 0,6-1-2 16,0-8 1-16,0-5-1 0,7 0 0 16,7-5 0-16,1-4-2 0,3-7 1 15,4-2 0-15,-1-2-1 0,6-3 1 16,-2 0 0-16,-1 1 1 0,-2 2 0 16,-2 4 1-16,-2 3-1 0,-3 1 2 0,-7 6 0 15,-1 3 2-15,-2 3 0 0,-5 3 1 16,0 2 1-16,0 4-1 0,-5 3 0 15,3 1-1-15,-4 1-1 0,2 2-1 16,1 0 0-16,3-1-1 0,-6-1 0 16,6 0 0-16,4-5 0 0,1 0-1 15,3-9 0-15,2 0-1 0,2 0 0 16,6-11-1-16,0 0 1 0,2-2 0 0,3-4 0 16,1 1 0-16,-1-1 2 15,4 3-1-15,-1-2 1 0,2 0 0 0,0-1 0 16,-3-1 0-16,1 4 0 0,-4-1 0 15,0 3 1-15,-7-1 0 0,-1 3-1 16,-2 2 2-16,-2 4-1 0,-3 0 1 16,-3 4 0-16,2 0 1 0,-2 0-1 15,-4 0 1-15,3 4 1 0,-3-1 0 16,6 1 1-16,-6 0 1 0,0 0 0 0,0 1 1 16,0-1-1-16,0 0 0 0,0-1 0 15,0 1-2-15,0 1-1 0,0 0-1 16,5 1 0-16,-5 1-1 0,4 2-1 15,-4 0 1-15,4 1 0 0,-4 1 0 16,0 0-1-16,0 1 1 0,-4-3-1 0,4-1 1 16,-3-1-1-16,3-1 1 15,0-2 0-15,0-4 1 0,0 0 1 0,-5 0 0 16,5 0 0-16,0 0 0 0,0-7 0 16,0 3 0-16,-2-1-2 0,2 0 0 15,-6 5 0-15,6-5-1 0,-7 5 1 16,1 0-1-16,-2 5 0 0,-3 0 1 15,3 2-1-15,-2 0 0 0,-3 4 0 16,3-2 0-16,0 0 0 0,0-1 1 16,0 2-1-16,0-2 0 0,0-1 0 15,1-2 1-15,1 0-1 0,-2-5 1 0,4 5 0 16,3-5 0-16,-2 0 0 0,5 0 1 16,0 0-1-16,0 0 1 0,0 0-1 15,5-4 0-15,0 4-1 0,1-4 1 16,0 4-1-16,0-3 0 0,1 3 0 15,1 0 0-15,0 0 1 0,-1 0-1 0,3 0 0 16,3-4 1-16,3 0-1 0,5-2 0 16,0-3 1-16,4-3-1 0,2 0 0 15,-1-3 1-15,1-1-1 16,-1-1 0-16,-3 1 0 0,-4 1 0 0,0-2-1 16,-1 3 1-16,-3 2 0 0,-3 1-1 15,-2 1 1-15,-2 2 0 0,-5 2 2 16,-3 6 0-16,0-4 1 0,0 4 0 0,-7 0 0 15,0 0 0-15,0 3-1 16,0 3 0-16,0 0-1 0,0 4-1 0,1-3 0 16,0 3 1-16,4 1-1 0,2 1 0 15,-5-2 0-15,5 0 0 0,0 1 0 16,3-2 0-16,1-1-1 0,1-3 0 16,3-1 0-16,4-4 0 0,2 0 0 15,0-4 0-15,6-1 0 0,2-1 0 16,6-5 1-16,-1 0 0 0,0-2 0 0,0-4 0 15,0 3 0-15,-3-2 0 0,-2-2 1 16,-4 2-1-16,-8 3 1 0,1 3 1 16,-4 2 1-16,-7 2 0 0,0 6-1 15,-6 0 0-15,0 0 1 0,-1 5-2 16,-1 2 0-16,-4 3-1 0,-1 1-1 16,5 3 1-16,-3-2 0 0,6 0 0 15,2-1 0-15,3 0 0 0,0-4-1 16,6 1 1-16,0-2-1 0,3-2 0 0,4-4-2 15,5 0 0-15,-1 0-2 0,5-4 0 16,-1-1-1-16,0-5 0 0,3 0 0 16,-2-3 1-16,2-2 2 0,-3 0 0 15,0-3 1-15,4 1 2 0,-3 2 0 16,-4 1 0-16,-3 2 2 0,-2 3 1 16,-2 1 2-16,-3 5 0 0,-8-1 1 0,0 4-1 15,0 0 1-15,0 5-2 0,0 1-1 16,-12 2-1-16,5 4-1 0,-2 1-1 15,-3 2-1-15,0 0 0 0,3 2 0 16,-2-4-1-16,4-2 0 0,1-1-1 16,6-1 0-16,-3-3-1 0,3-3 0 15,0-3-1-15,7 0-1 0,2 0 1 0,4-4 0 16,0-5 0-16,7 0 1 16,1-3 2-16,2-3 0 0,0 0 0 0,3-3 1 15,-1 1 1-15,-3 2 0 0,3-3 1 16,-4 4 1-16,-1 3 1 0,-6 2 1 15,-2 4 0-15,1 5 0 0,-6 0 1 16,-2 0 0-16,-5 7-1 0,0 1-2 16,0 3 0-16,-7 2 0 0,-3 0-1 15,2 3-1-15,0 1-1 0,0-2 0 16,-1 0-1-16,4-2-1 0,5-1-1 16,0-5-2-16,0 0-1 0,9-7-3 0,0 4-1 15,6-4-3-15,2-9 0 0,3 0 0 16,0-3 1-16,6-3 3 0,-1-2 2 15,-3 1 3-15,2 0 2 0,-2 1 4 16,2 4 3-16,-4 3 1 0,-5 1 3 16,-2 3 2-16,-2 4 0 0,-3 0 2 15,-3 7-1-15,-5-1-2 0,0 2-2 0,0 2-2 16,-4 0-2-16,4 1-1 16,0-1-1-16,0-1 0 0,4 0-1 0,4-2 0 15,4 0 0-15,1-2-1 0,3-5 0 16,5 0 0-16,2 0 0 0,0-10 0 15,3-1 0-15,1-3 0 0,0-5 0 16,2-5 1-16,-7-1 0 0,4 0 0 16,-4-1 0-16,2 2 0 0,-6-2 0 15,-3 5 2-15,-7 6 1 0,-1 1 2 0,-7 3 0 16,5 4 0-16,-10 7 0 0,-2 0 0 16,-2 11-2-16,-5-1-1 0,-2 5-2 15,-4 6 0-15,0 5 1 0,4 2-1 16,-1 0-1-16,7-1 1 0,4 1 0 15,6-3 0-15,3-4 0 0,8-8-1 16,4-5 1-16,4-8 0 0,2 0 0 16,6-13 0-16,5-3 0 0,3-6 1 0,2-4-1 15,3-2 2-15,1-1 1 16,3-2 0-16,-3 1 1 0,-4 1 2 0,-7 6 2 16,-4 3 1-16,-5 4 0 0,-9 1 0 15,-4 6 0-15,-4 4 0 0,-4 5-3 16,0 0-1-16,0-3-3 0,3 3-1 15,-3 3-1-15,7-3-1 0,-3 5 0 16,3-1 0-16,4 0 1 0,0 2 0 0,0-1-1 16,2 1 1-16,1 0 0 0,0 0 0 15,-2 0 0-15,-1-2 0 0,-1 3 1 16,0-2-1-16,-3 0 1 0,-3 1 1 16,0-1 1-16,-4 1 1 0,0 3 2 15,0-3 0-15,-5 2 1 0,-3 1 2 16,-1 2 2-16,-2 3 0 0,0 1 1 15,0 2-1-15,0 3 0 0,0-2-2 16,2 2-1-16,2-3-3 0,1-2-2 0,6-6-3 16,0-1 0-16,6-4-1 0,1-4 1 15,5 0-2-15,2 0-2 0,2-6-5 16,1-1-7-16,2 2-10 0,0-3-12 16,-2 0-9-16,1 0-110 0,0-3-112 15,-3-2-268-15</inkml:trace>
  <inkml:trace contextRef="#ctx1" brushRef="#br3" timeOffset="-46389.37">14539 5152 459 0,'-2'0'112'0,"-4"-4"2"16,-2 4-73-16,-3-4-9 0,2 4-6 15,-2 0-5-15,-2 0-4 0,0 4-3 16,0 0-1-16,0 3 1 0,0 5 0 16,-1 2-1-16,1 5-1 0,0 3-3 15,5 4-1-15,0 2-3 0,1 0-3 16,7-2-3-16,-5 0-6 0,5-4-8 0,5-1-12 16,-2-4-71-16,4-5-35 0,3-8-91 15,-1-4-197-15</inkml:trace>
  <inkml:trace contextRef="#ctx1" brushRef="#br3" timeOffset="-43046.99">12326 6066 318 0,'0'0'80'0,"0"0"3"15,0-3-28-15,0 3-28 0,3-4-3 0,-3 4-1 16,7-6 0-16,-3 2 1 0,-1 4-2 16,2-6 0-16,-3 1-3 0,3 2-3 15,-2-3-2-15,2 2-1 0,-2-3-3 16,0 3-2-16,1-1-1 0,1 0-2 15,-1 0-1-15,2-1 0 0,-1 1-1 16,-2 0 0-16,2 1 1 0,-1 4-1 16,-4-5 0-16,3 5 0 0,-3 0 0 15,4 0-1-15,-4 0 1 0,6 5-1 0,-3 1-1 16,4 4 1-16,0 4-1 0,-1 2 1 16,1 3-1-16,0 2-1 0,0 2 1 15,-2-1 0-15,-3 1-1 0,3-2 0 16,-5 0 0-16,4-1 1 0,-4-3-1 15,0-2 0-15,0-4 1 0,-4 0-1 16,4-4 0-16,-10-3 0 0,2 0 0 0,0-4-1 16,-1 0 1-16,-1 3 0 0,-3-3 0 15,0 0 0-15,5-4 0 0,-5 4 0 16,6 0 0-16,-2-6 0 0,5 6 0 16,-2-3-1-16,6 3 1 0,0 0 0 15,6-5-1-15,0 5 1 0,1-5 0 16,3 0 0-16,3-2 0 0,0-2 0 15,2-1 0-15,0-3 0 0,2 2 0 16,-1-4 0-16,2 1 0 0,0-3 0 0,2 3 0 16,1 0 0-16,1-2 0 0,4 3 0 15,-5-2 0-15,3 7 0 0,-3-1 1 16,-1 3 0-16,-7 2 1 0,-1 4 0 16,-4 0 3-16,-1 0 1 0,-7 5 0 15,0 4 1-15,-6 0 0 0,0 4-1 16,-2 3-1-16,-4 1-1 0,4 0-2 15,-3 0 0-15,3-1-1 0,8 0 0 0,0-4-1 16,0-4 0-16,10-5 1 0,3-3-1 16,8-6 0-16,3-5 0 0,7-6-1 15,2-1 0-15,2-1 0 0,2-3-1 16,-4 1-1-16,-5-2 1 0,-1 4 0 16,-4 0 1-16,-7 5 0 0,-3 1 1 15,-6 5 1-15,-2 1 1 0,-5 7 0 0,0 0 0 16,-5 7 0-16,-1 1 0 15,-3 3 0-15,0 3-2 0,0 2 1 0,3 1-1 16,-2 0 1-16,3-1-1 0,5-2 0 16,0-1 0-16,5-3 0 0,1-4-1 15,5-6 1-15,-1 0 0 0,5-5 0 16,3-6 0-16,2-3-1 0,1-2 0 16,2-1 0-16,-1-1 1 0,-1 0-1 0,-2-2 0 15,1 2 0-15,-5 3 1 0,-1-2 0 16,-4 2 0-16,-3 0 0 0,0 4 0 15,-1 3 1-15,-6-1-1 0,0 4 0 16,0 2 1-16,0 3-1 0,0 0 0 16,0-4 0-16,6 4 0 0,1-4 0 15,3 4 0-15,1-5 0 0,4 1 0 16,3 0 0-16,2 0 0 0,-1 4 0 16,0-6 0-16,0 6 0 0,-3-5 1 15,3 5 0-15,-1 0 0 0,-3 0 0 0,-2 0 1 16,1 0 0-16,-3 0-1 0,-3 0 1 15,-1 0-2-15,-1 5 0 0,-1-2 1 16,-3 4-1-16,-2 0 0 0,0 3 0 16,0 0 0-16,0 3 1 0,0 1 0 15,-6 1-1-15,-1 1 1 0,0-1 0 16,-2 0-1-16,-1-1 1 0,2 0-1 0,0 0 0 16,1-3 1-16,2 0-1 0,0-2 1 15,5 0-1-15,0-1 1 0,6-2-1 16,1 0 1-16,4-6-1 0,-1 0 1 15,3 0-1-15,5-7-1 0,-3 2-3 16,4-5-5-16,-1 1-8 0,3-2-10 16,3 0-104-16,-1-3-103 0,2 1-258 15</inkml:trace>
  <inkml:trace contextRef="#ctx1" brushRef="#br3" timeOffset="-41192.9">13693 5928 360 0,'0'-4'84'0,"-3"4"3"15,3 0-53-15,-7 0-10 0,7 0-4 0,-7 0-2 16,2 8 1-16,-1 3 0 0,-2 3 0 15,-4 6 0-15,3 7-1 0,-2 8-2 16,-2 10-2-16,0 4-4 0,-1 7-2 16,1 5-2-16,-1 3-2 0,2-5-1 15,-2-2-1-15,0-8 0 0,2-2 0 16,-1-10 0-16,1-7 0 0,5-6 0 16,0-6 0-16,4-4 0 0,3-5-1 0,0-6 0 15,0-3 1-15,0-9-1 0,3-5 0 16,3-4 1-16,-1-6-1 0,1-7 0 15,1-11-1-15,1-8 1 0,4-7-1 16,1-7 0-16,3-5 0 0,3-1 0 16,6 2 0-16,2 3 0 0,2 7 0 15,3 8 0-15,-1 10-1 0,-3 8 1 16,-1 6 0-16,-3 9 0 0,-8 8 0 16,1 9 0-16,-8 0 0 0,-2 15 0 0,-3 3 0 15,-4 4 0-15,2 4 0 0,-2-1 1 16,0 0 0-16,6-1-1 0,-4-7 1 15,4-5 0-15,4-5 0 0,0-2 0 16,3-5 0-16,6 0 0 0,1-8-1 16,1-2 1-16,2-5-1 0,-1-7 1 15,2-4-1-15,-1-5 1 0,1-2-1 16,-3-6 0-16,1-1-1 0,3-3 1 0,-4 4-1 16,-5-1 0-16,-1 3 0 0,-6 3 0 15,-3 4 0-15,-6 7 0 0,0 6 2 16,-7 3 0-16,-1 7 1 0,-4 3 0 15,-1 4 1-15,-2 10 1 0,-2 1 1 16,2 7 0-16,0 6 1 0,-2 6 0 16,4 0 0-16,3 7 0 0,0 3-1 15,3 3 0-15,1-2-1 0,6 2-1 0,0-5-1 16,4-1 0-16,2-4-2 0,3-8 1 16,4-4-1-16,4-8 1 0,4-6-1 15,1-7 0-15,5 5 0 0,-1-10 1 16,7-2-1-16,1-5 1 0,-1-5-1 15,0-1 0-15,-2-5 1 0,-3-3-1 16,-2-4 1-16,-1 0-1 0,-6 2 0 0,-4 1 1 16,-2 8-1-16,-6 0 3 15,-2 9 2-15,-5 0 1 0,0 5 0 16,0 5 1-16,0 0-1 0,0 0 0 0,-4 7-3 16,1 0-1-16,3 8-1 0,-6 2-1 15,6 0 1-15,-5 4-1 0,-1 1 0 16,6-1 1-16,0-3-1 0,7-2 0 15,-1-4-1-15,1-2 1 0,4-2 0 16,3-8-1-16,-1 0 1 0,6-9-1 16,1-3-1-16,1-5 1 0,0 1 0 0,5-7 0 15,1-2 0-15,0 2 0 0,-2 0 1 16,2-4 0-16,-2 2 0 0,-3 0 0 16,-3 7 0-16,-2 2 0 0,-8 3 1 15,3 2 0-15,-8 4 0 0,-4 7-1 16,0 0 1-16,0 9 0 0,-4 3 0 15,-1 2-1-15,2 2 1 0,3 2-1 0,0 1 0 16,0-1 0-16,0-4 0 0,8-1 0 16,0-2 0-16,3-4-1 0,3-7 1 15,1 0 0-15,5-4-1 0,4-5-1 16,0-1-1-16,4-4 0 0,-1-3 0 16,0-1-1-16,-1-2 0 0,-3 1 0 15,2 1 0-15,0-2 2 0,-3 4 0 16,0 5 1-16,-5 4 0 0,1 7 1 15,-1 4 0-15,-5 3-1 0,-4 6 1 16,2 5 0-16,-3 1 0 0,0-1 0 0,-2 3 0 16,-1-1 0-16,-4-1 1 0,5 0 0 15,-5-1 0-15,0-2 2 0,0 1 0 16,-5-2 0-16,-1-1 1 0,0-1 0 16,-4-4 0-16,0 0 0 0,0-2-1 15,-3-1 0-15,2 1 0 0,-4-4-1 16,4-3-1-16,4 4-2 0,-2-4-6 0,1 0-9 15,5 0-13-15,-1-7-105 0,4-1-107 16,5-2-266-16</inkml:trace>
  <inkml:trace contextRef="#ctx1" brushRef="#br3" timeOffset="-39695.03">13055 6283 390 0,'-5'-4'93'0,"2"1"3"16,-1 3-59-16,-3 0-10 0,-1 0-7 16,-2 0-5-16,2 12-2 0,-5 2-2 15,-1 5 1-15,-4 8 1 0,3 4 0 16,-4 6 1-16,5 4 0 0,-2 5-1 16,3 3-2-16,4 1-1 0,7 1-4 15,2 2-1-15,9 0-2 0,4-6-1 0,6-2-1 16,1-11-1-16,6-4 0 0,-1-6-1 15,0-9-2-15,-2-6-3 0,3-4-3 16,0-5-4-16,1-8-8 0,0-2-41 16,0-4-54-16,-1-4-82 0,0-1-192 0</inkml:trace>
  <inkml:trace contextRef="#ctx1" brushRef="#br3" timeOffset="-36596.94">15361 6265 422 0,'0'0'95'0,"0"0"1"0,0 0-69 16,0 0-9-16,4-6-1 0,1 0-1 16,2-3 1-16,3-3 0 0,0-2 1 15,4-4 2-15,1 1-2 0,2-4-2 16,-1-2-1-16,2 2-2 0,0-1-3 16,-1-1-3-16,-3 0-1 0,0-1-3 15,-2 1 0-15,-1-2-1 0,1 2 0 16,-2 2 1-16,-4 2 1 0,4 3 0 15,-5 5 2-15,1 2 0 0,-2 4-1 0,-4 5 1 16,3 0 0-16,-3 12 0 0,0 2-1 16,0 8 1-16,0 1 0 0,-5 5 1 15,-1 6 1-15,0 3 0 0,-4 2-1 16,3-4 0-16,1 4-1 0,-1-6 0 16,4-2-3-16,3-6 0 0,0-3-3 15,0-6-5-15,3-3-6 0,1-4-7 0,1-4-13 16,-1-5-11-16,0 0-98 0,1-4-103 15,2-1-243-15</inkml:trace>
  <inkml:trace contextRef="#ctx1" brushRef="#br3" timeOffset="-36161.66">15727 5595 271 0,'0'-9'84'0,"0"2"7"0,0 1-13 15,0 1-20-15,-3 5-10 0,3-7-5 16,0 7-3-16,0-3-4 0,0 3-5 15,0 0-4-15,0 0-5 0,0 0-2 16,0 3-3-16,6 6-1 0,-2 2-3 16,2 4 1-16,4 4-1 0,0 6 0 15,3 6-2-15,2 5-1 0,0 4-2 16,-2 6-1-16,0 2 1 0,-3 1-1 16,-3-3 1-16,-7 2-1 0,0-3 1 15,-3 2-1-15,-8-5-1 0,-1 1-1 0,-7-4-1 16,1 2-1-16,-7-5-1 0,1-2-1 15,1-6-3-15,3-4-7 0,1-4-7 16,6-5-8-16,3-6-13 0,6-6-13 16,0-3-98-16,4-8-105 0,4-4-245 15</inkml:trace>
  <inkml:trace contextRef="#ctx1" brushRef="#br1" timeOffset="-13311.88">13401 6533 314 0,'0'-4'78'15,"-7"4"2"-15,5 0-45 0,2-3-11 16,-4 3-5-16,4 0-6 0,0 0-5 16,0 0-3-16,0 0-1 0,0 0 0 15,0 0 1-15,0 0 1 0,0 0 1 16,0 0 2-16,0 5 2 0,6 2 1 16,1-1 0-16,4 4 0 0,-3 1-1 15,3 2-1-15,-1 2-1 0,1 0-1 0,-3-2-2 16,4 0-2-16,-5-1 0 0,0-2-2 15,-1-3-1-15,0-2-3 0,-4-2-5 16,5 1-5-16,-7-4-10 0,0 0-12 16,0 0-68-16,0 0-76 0,0 6-178 15</inkml:trace>
  <inkml:trace contextRef="#ctx1" brushRef="#br1" timeOffset="-12842.04">13525 6760 290 0,'0'0'74'0,"0"0"3"0,0 0-36 15,0 0-8-15,2 0-3 0,-2 3-2 16,6 1-2-16,-2 1-3 0,-1 0 0 15,2 0-3-15,0 1-5 0,-1 1-3 16,2 1-3-16,0 0-3 0,-1 1-1 16,-2-2-1-16,2 2-1 0,-5-2-1 0,6-2 0 15,-6-1-1-15,0-4-1 0,2 0 1 16,-2 0-1-16,-3-6 0 0,3 0 0 16,-6 1 0-16,6-2 0 0,-6 1 1 15,6 1-1-15,-5 2 0 0,5 3 0 16,0 0 0-16,0 0-2 0,6 6-3 15,-2-1-8-15,-1 1-14 0,3 1-77 0,-2-1-81 16,3 1-205-16</inkml:trace>
  <inkml:trace contextRef="#ctx1" brushRef="#br3" timeOffset="-5599.23">13242 6767 328 0,'0'0'84'0,"0"0"3"0,0 0-46 0,0 0-10 15,0 0-4-15,0 0-6 0,-4-6-5 16,4 1-5-16,0-5 0 0,0-1-2 16,0-1-1-16,0-2 0 0,0-3-1 15,-3 0-1-15,3-1 0 0,0-3-2 16,-5-1-1-16,5-2 0 0,0-2-2 15,5-5 0-15,-2-5 0 0,1-1 0 16,7-5-1-16,-1 5 2 0,2 1 0 0,4 0 3 16,0 4 1-16,1 5 2 0,0 5 2 15,3 7 1-15,-2 2 1 0,-3 8-1 16,4 5-1-16,-5 5-2 0,0 8 0 16,-3 1-1-16,-4 4 0 0,-5 7 1 15,-2 2 1-15,-2 2 0 0,-4 2 1 16,-5-2 0-16,0 3 0 0,-1-4-2 15,-2-4-1-15,2-8-1 0,0-3-1 16,1-5-2-16,2-3-1 0,4-5-1 0,5 0 0 16,0-3-1-16,0-3-1 0,12-2 1 15,0-1 0-15,2 1 0 0,4 1 0 16,-2 1 0-16,4 2 0 0,-2 4 0 16,0 0 0-16,-4 4 0 0,0 2 0 15,-6 2 0-15,-1 2 2 0,-7 1-1 0,6 5 2 16,-6 1-1-16,-9 0 1 15,-2 1-1-15,-2 2 0 0,-3-2 0 16,-8 1-1-16,2 1 0 0,-3-2 1 0,-1 0 0 16,-1-2 0-16,-1-2 0 0,3-2 1 15,0-2-1-15,6-4 0 0,2-2 0 16,1-4-1-16,4 0-1 0,3 0 0 16,3 0 0-16,0-5-4 0,4 0-5 15,2 0-6-15,0-2-11 0,-6-2-3 0,6-1-107 16,6 3-102-16,-4 1-252 15</inkml:trace>
  <inkml:trace contextRef="#ctx1" brushRef="#br3" timeOffset="-3651.19">13570 6604 305 0,'0'-4'73'0,"0"-1"3"15,0-2-49-15,3 0-1 0,-3-1 0 16,0 1 1-16,6 0-3 0,-6 0 0 15,4 0-2-15,-4 2-1 0,3 0-4 16,-3 1-2-16,4 0-2 0,-4 0-1 0,0 4-1 16,2-5-1-16,-2 5 0 0,0-6 1 15,0 6 0-15,0-3 0 0,6 3-1 16,-6-5 1-16,0 5-1 0,0-4 0 16,0 4 0-16,0 0 0 0,0 0 1 15,0 0-1-15,0 4-1 0,0-1 0 16,0 5-2-16,0 0-2 0,-6 2-1 15,6 3-1-15,0 1 0 0,-5-1-2 16,5 2 1-16,0-5-2 0,5-1 1 0,-5-2-1 16,11-3 1-16,-3-4-1 0,6-4 0 15,-1-3 1-15,1-3-1 0,5 1 1 16,1-3 0-16,-5 0-1 0,4 0 0 16,-6-1 0-16,2 1 0 0,0 2 1 15,-4-3-1-15,0-1 0 0,-3 1 0 16,-2 3 1-16,1 0-1 0,-3 3 1 15,-4 3 1-15,0 0 0 0,0 4 0 0,0 5 1 16,-4 1-1-16,4 2 0 0,-7 2 0 16,5 2-1-16,2 0-1 0,-4 3 1 15,4-3-1-15,0 0 0 0,0-1 0 16,6-2 0-16,6-3-1 0,-4-2 1 16,10-4-1-16,-2-4 1 0,7-3 0 15,0-2-1-15,-3-3 1 0,4-3 0 0,-3-2 0 16,-2 1 0-16,-4-1-1 15,-2 0 1-15,0 1 0 0,-6 2 0 0,0 2 0 16,-2 4 1-16,-5 3 1 0,0 1 1 16,0 4 0-16,0 0 1 0,-5 4 0 15,5 3 0-15,-7 0-1 0,7 2 0 16,0 3-2-16,0-1 0 0,0 1-1 16,7 0 0-16,0-4-1 0,4 0 0 15,-3-3-1-15,4-5 0 0,1 0-1 16,5 0 1-16,-1-5 0 0,2-4 0 0,-1-3 1 15,4 1 1-15,-4-2-1 0,2 1 1 16,-7-2 0-16,0 4 0 0,-4 1 0 16,-2 3 2-16,-7 0 1 0,6 6 0 15,-6 0 2-15,-7 6-1 0,1 5 1 16,3 3 0-16,-1 6-2 0,-1 3-1 16,5 6-1-16,-2 0 0 0,2 4 0 0,-5-1-1 15,-2 3 0-15,3 2 1 0,-5 1-1 16,2 3 0-16,-1-1 1 0,-1-1-1 15,0-1 0-15,2-2 0 0,-1-6 0 16,1-2 0-16,-4-6 0 0,4-5 1 16,-2-4-1-16,-2-2 0 0,4-5 0 15,-1-1 0-15,1-5 0 0,2 0 0 16,-1-3-1-16,3-6 0 0,-1-5 0 16,-2-5-1-16,4-5-2 0,2-8-1 0,0-3-2 15,2-5 1-15,5-6-1 0,5-1 0 16,6-1 1-16,4 1 2 0,5 6 2 15,6-2 2-15,4 3 2 0,2 4 0 16,-3 1 0-16,1 0 0 0,-4 1 1 16,-4 3-1-16,-2 3-1 0,-3 2 0 15,-5 2-1-15,-3 1 1 0,-3 3-1 0,-1 3 1 16,-5-2 0-16,-5 3 0 16,-2 4 1-16,0 4 0 0,-2 3 0 0,-5 5 0 15,-5 0 0-15,3 5 1 0,-4 0 0 16,-4 0 1-16,1 5 0 0,-1 0 1 15,1 0-1-15,-1 0 0 0,7 1-1 16,-1 0-1-16,4 0-1 0,2-1 0 16,5 3-1-16,-3 4 0 0,3 6 0 15,0 0 0-15,0 5 0 0,3 3 0 16,3-1 1-16,0-3 1 0,1-2 0 16,5-6 0-16,0-2 1 0,3-6 0 0,1-4-1 15,2-3 0-15,1-4 0 0,2-7-1 16,-1-4 0-16,1-6 0 0,1-5 0 15,-2-4 0-15,-1-4 0 0,0-4 0 16,-1 1 0-16,-3-1 0 0,-3-1-1 16,-1 2 1-16,-4 4 0 0,-2 4 0 0,-5 6 0 15,2 1 1-15,-2 6-1 0,0 5 1 16,0 4-2-16,0 3 1 0,0 0-1 16,8 0-1-16,2 5-2 0,1-2-2 15,7 1 0-15,2 1 0 0,3-1 1 16,0 0-1-16,3-4 1 0,1 5 2 15,0-5 3-15,1 5 3 0,-6-1 1 16,0-1 3-16,0 2 2 0,-5 0 3 16,-1 2 1-16,-6 0-2 0,-1 0-1 0,-3 2-1 15,-1-3-1-15,-5 2-4 0,3 1-1 16,-3-2-2-16,-3 2 1 0,-2 2-2 16,-1 5 1-16,-2 3-1 0,-3 4 1 15,0 1-1-15,0 4 0 0,3 0 0 16,-4-1 0-16,7-4-1 0,-1-3 1 15,6-4-1-15,0-1 0 0,6-6 0 16,4-1-1-16,1-5 0 0,5-3 0 16,1 0-1-16,3-3-4 0,1-5-6 0,1-1-5 15,1-2-8-15,1 0-10 0,-3 1-14 16,-4-1-106-16,-1-1-111 0,-6 1-268 16</inkml:trace>
  <inkml:trace contextRef="#ctx1" brushRef="#br3" timeOffset="3302.8">13506 9511 206 0,'2'0'50'0,"-2"-4"2"0,0 4-32 16,0-3-8-16,0 3-3 0,0-5 2 16,0 5 0-16,5 0 0 0,-1 0 2 15,0 6 2-15,5 2 0 0,1 0 1 16,1 4-2-16,2 2-4 0,1 0-3 15,0 5-3-15,0-2-2 0,3 1-2 16,-1-2-3-16,-3 0-6 0,1-2-16 0,-2-3-44 16,-4 0-53-16,-2-2-128 0</inkml:trace>
  <inkml:trace contextRef="#ctx1" brushRef="#br3" timeOffset="3664.57">13313 9478 329 0,'0'5'79'0,"2"4"2"0,4-1-48 0,1 5-9 15,4 0-3-15,3 3-1 0,1 4-2 16,5 3-2-16,1 3-2 0,2 0-2 16,0 1-3-16,0 2-3 0,-3-4-1 15,-1-1-2-15,-2 0-2 0,-1-2-1 0,-2-3-3 16,-5-3-4-16,3-2-9 0,-5 0-29 15,0-5-51-15,-3-2-72 0,-4-3-168 16</inkml:trace>
  <inkml:trace contextRef="#ctx1" brushRef="#br3" timeOffset="4059.9">13111 9510 275 0,'0'7'74'0,"5"5"4"0,0 2-36 15,3 1-5-15,6 5-4 0,3 4-3 0,6 6-5 16,8 3-5-16,4 3-5 0,5 6-3 16,-1 0-4-16,6-1-3 0,-4-2-3 15,-3-1 0-15,-4-2-1 0,-7-3 0 16,-2-5 0-16,-6 0-1 0,-5-5-3 15,-2 0-4-15,-4-5-11 0,-1-2-42 16,-5 0-35-16,-2-4-68 0,0-2-152 16</inkml:trace>
  <inkml:trace contextRef="#ctx1" brushRef="#br3" timeOffset="4410.84">12866 9528 230 0,'6'11'73'0,"1"3"7"15,8 3-2-15,2 5-30 0,4 5-5 16,7 6-6-16,5 7-6 0,5 2-6 0,8 7-5 16,0 4-8-16,6-2-4 0,1-2-3 15,-5-2-3-15,0-4 0 0,-6-6 0 16,-7-6-1-16,-4-4 0 0,-9-6-1 16,-3-2-1-16,-5-6-3 0,-8-1-9 15,1-4-74-15,-7-5-13 0,0-3-70 16,-6 0-153-16</inkml:trace>
  <inkml:trace contextRef="#ctx1" brushRef="#br3" timeOffset="4762.42">12600 9547 288 0,'10'14'86'0,"3"8"5"16,7 8-7-16,10 4-43 0,9 9-11 15,8 6-6-15,6 6-7 0,5 3-6 16,-3 1-4-16,4-3-3 0,-6 2-2 16,-4-2 0-16,-6-6-1 0,0-2 1 15,-6-3-1-15,1-3 0 0,-4-4-1 16,-6-6-1-16,-2-6-5 0,-2-1-6 16,-9-7-24-16,-2-4-63 0,-8-7-77 15,-5-7-186-15</inkml:trace>
  <inkml:trace contextRef="#ctx1" brushRef="#br3" timeOffset="5114.8">12382 9562 331 0,'-4'0'77'0,"1"8"2"0,-2-2-54 0,5 3-7 16,0 4-1-16,8 6-1 0,2 4-2 15,4 5 1-15,5 7 2 0,9 8 0 16,11 9-1-16,6 2-1 0,8 8-4 15,4 3-2-15,7 3-2 0,2-7-3 16,-2 0-2-16,-4-5-2 0,-7-2 0 16,-7-8-2-16,-9-9-1 0,-6-3-1 15,-5-4-1-15,-6-5-5 0,-3-9-13 16,-7-5-75-16,-6-5-76 0,-2-6-197 0</inkml:trace>
  <inkml:trace contextRef="#ctx1" brushRef="#br3" timeOffset="5433.54">12038 9539 323 0,'0'0'81'0,"-6"4"0"0,6 0-48 0,0 0-7 15,0 5-7-15,0 0-5 0,7 7-2 16,1 2 0-16,6 9 0 0,5 5 1 16,9 11 1-16,12 7-2 0,9 6-2 15,10 7-1-15,4 7-3 0,5-2-2 16,1 5-2-16,0-5 0 0,-7 0-2 15,-6-6 0-15,-7-7-1 0,-3-8-3 16,-6-6-4-16,-10-6-6 0,-5-11-23 16,-3-5-60-16,-12-7-76 0,-3-5-178 15</inkml:trace>
  <inkml:trace contextRef="#ctx1" brushRef="#br3" timeOffset="5781.56">11692 9528 315 0,'-7'0'75'0,"0"0"2"0,3 0-46 15,4 0-13-15,0 5-1 0,0 4-1 0,0 4 0 16,9 4 0-16,5 8 2 0,6 9 0 16,6 6 0-16,11 10-1 0,10 7-3 15,9 5-2-15,7 6-4 0,5 5-2 16,4-3-2-16,2-2-2 0,-5-8-1 16,-6-6-1-16,-6-8-1 0,-10-8-2 15,-8-11-4-15,-10-6-6 0,-8-5-34 0,-9-4-52 16,-7-5-76-16,-5-7-179 0</inkml:trace>
  <inkml:trace contextRef="#ctx1" brushRef="#br3" timeOffset="6130.48">11415 9467 312 0,'-8'5'78'0,"0"2"1"15,3 2-47-15,1 2-4 0,4 1-6 0,5 3-4 16,7 7-1-16,1 5 0 0,7 8 1 15,6 4 0-15,13 12-2 0,7 10-2 16,11 4-4-16,6 2-3 0,6 6-3 16,2-6-1-16,-3 0-1 0,-4-6-1 15,-5-8-2-15,-10-4-2 0,-5-6-2 16,-8-5-5-16,-4-4-5 0,-5-5-11 16,-7-6-27-16,-7-6-45 0,-4-3-68 0,-9-4-153 15</inkml:trace>
  <inkml:trace contextRef="#ctx1" brushRef="#br3" timeOffset="6499.25">11161 9622 327 0,'0'13'75'0,"0"1"1"0,0-1-52 15,3 6-4-15,7 1-3 0,5 7 0 16,6 2 1-16,10 9 2 0,8 7-1 16,5 5 0-16,5 3-4 0,6 3-4 0,4 3-4 15,1 2-3-15,1 1-1 0,-4-3-1 16,-1-2-1-16,0-7-2 0,-9-7-1 16,-5-4-3-16,-5-7-5 0,-11-10-7 15,-3-4-13-15,-7-3-66 0,-8-3-73 16,-3-3-176-16</inkml:trace>
  <inkml:trace contextRef="#ctx1" brushRef="#br3" timeOffset="6879.28">11181 9963 261 0,'-4'0'68'0,"4"0"3"0,-5 0-34 15,5 0-13-15,0 0-4 16,4 10-3-16,2 0 0 0,2 3 0 0,9 4-1 16,3 6 1-16,2 6 1 0,10 4 0 15,3 5-3-15,6 1-4 0,-1 9-3 16,3 1-3-16,-2 0-1 0,-2-2-3 16,-2-4 0-16,-6-8-3 0,-4-5-6 15,-4-9-10-15,-4-1-44 0,-6-7-30 0,-5-5-67 16,-5-8-146-16</inkml:trace>
  <inkml:trace contextRef="#ctx1" brushRef="#br3" timeOffset="7214.92">11091 10050 284 0,'0'8'75'0,"0"1"5"15,0 4-36-15,9 4-9 16,1 3-2-16,2 3-2 0,4 10-3 0,8 2-5 15,2 6-4-15,2 3-5 0,3 2-2 16,0 0-4-16,2-2-3 0,-2-6-1 16,-3-4-2-16,-4-6-1 0,-3-6-2 15,-6-6-5-15,-3-3-8 0,-2-1-14 16,-4-5-72-16,-6-1-79 0,0 0-191 0</inkml:trace>
  <inkml:trace contextRef="#ctx1" brushRef="#br3" timeOffset="7590.22">11025 10328 265 0,'0'0'75'0,"0"5"3"0,0 2-7 15,0 2-39-15,11 3-2 0,-2 2-3 16,4 3-3-16,7 4-2 0,-1-2-2 16,6 6-3-16,1-2-5 0,0 1-4 15,1-2-3-15,-4-2-2 0,0-3-6 0,-3 0-14 16,-5-3-82-16,-1-3-81 0,-6 2-210 16</inkml:trace>
  <inkml:trace contextRef="#ctx1" brushRef="#br3" timeOffset="12864.38">10824 9944 263 0,'-5'0'72'16,"2"-4"2"-16,3 4-33 0,-6-4-10 15,6 4-9-15,-4 0-9 0,4 0-6 16,0-3-4-16,0 3-1 0,0 0 1 15,0 0 1-15,0 0 3 0,0-4 1 16,-6 4 2-16,4-4 0 0,2 4 1 16,-8 0-1-16,2 0-2 0,-4 0-3 15,2 0-1-15,-5 4-1 0,1 0 0 16,-2-1 0-16,1-3 1 0,-1 0 0 16,-1 0 0-16,-2 0 0 0,1 4 0 0,-4-4 0 15,1 5-1-15,-2 1-1 0,-3 1 0 16,4 3-1-16,-2 1 0 0,-1 0 0 15,1 3 0-15,-2-2-1 0,2 1 1 16,-4 0 0-16,0-1 0 0,-1-1 0 0,2 2 0 16,-1-3 0-16,3 2 0 0,-2 3 0 15,-1 0-1-15,4 1 1 0,-5 1-1 16,1 4 0-16,0-2 1 0,2 3-1 16,4 3 0-16,0 3 1 0,4 2-1 15,3 1 0-15,2 4 1 0,1 2-1 16,-1 2 1-16,0 0-1 0,3 1 0 15,0 2 1-15,0 5 0 0,-1-4-1 16,3 9 1-16,2 2-1 0,-1 4 1 16,5 0 0-16,-6 1 0 0,4-2-1 0,-3 2 1 15,-2-2 1-15,1-4-1 0,0-3 0 16,0-1 0-16,-1-4 0 0,4-2 0 16,-2-6 0-16,1-4 0 0,4-1-1 15,-3-6 1-15,3-4-1 0,-5-1 1 16,5-3-1-16,-3-1 1 0,3 0-1 15,-7-2 1-15,2-1-1 0,-1 1 0 16,0 0 1-16,0-1-1 0,0-1 0 0,3-2 1 16,-4-1-1-16,2-3 1 0,1-2 1 15,-1-2 0-15,0-3 1 0,0 5 1 16,-2-5 0-16,5 0 1 0,-4 0 0 16,1 0-1-16,5-6 0 0,-7 1-2 15,1-1 0-15,3 0 0 0,-2-3-1 16,-1 1 0-16,0-2 0 0,0 2-1 15,-1-2 1-15,0-1-1 0,0 2 0 16,1-2 0-16,-1 1 1 0,-1-2-1 0,1 1 0 16,-2 2 0-16,1-3 0 0,1 1 1 15,4 1 1-15,-3 2 1 0,6 8-1 16,-5-8 1-16,5 5-1 0,0 3 1 16,0 7-1-16,6-1 0 0,-3 3 0 15,2-2 1-15,0 6 1 0,3 2 3 16,-3-1 0-16,1 0 1 0,1 5 0 15,0 1 0-15,0-1-1 0,0 2-1 0,-1 0-2 16,1 1 0-16,0-2-3 0,0-2 1 16,-1 0-1-16,-1 1 0 0,2-1 0 15,0-2-1-15,-1-1 1 0,0-1-1 16,-3-2 1-16,2-2-1 0,1-2 0 16,-4-4 0-16,3-4 0 0,-5 3 1 15,5-3 0-15,-5-6 0 0,5-4 1 0,-1-3 1 16,2-4-1-16,2 1 0 15,2-4 0-15,0-3-1 0,7-2 1 0,-2 4 0 16,5 0 1-16,0 3 0 0,-2-1 0 16,2 0 0-16,-2 6 0 0,-1 1-1 15,-4 1 0-15,1 3-2 0,-2 1-2 16,-1 2-5-16,-7 1-9 0,1 4 60 16,-5 0-168-16,0 6-108 0,-6 0-297 0</inkml:trace>
  <inkml:trace contextRef="#ctx1" brushRef="#br3" timeOffset="13887.95">9801 11754 162 0,'0'0'40'0,"0"4"7"0,0-4-17 16,0 4 0-16,0-4 3 0,-2 0 1 15,2 0 0-15,0-7-4 0,0 4-7 16,0-3-6-16,2-1-6 0,-2-2-3 16,0 1-1-16,7 0 0 0,-7 2 1 15,0 1 1-15,0 1 0 0,4 4-1 0,-4 0 1 16,0 0 3-16,2 0 1 0,-2 5 1 15,0 2 0-15,0 2 1 0,0 3 0 16,0-1-1-16,-2 0-1 0,2 0-2 16,-6-1-2-16,0 0 0 0,6-1-2 15,-6-2-2-15,6 1-1 0,-4 1-3 16,4-1-4-16,0 0-8 0,0-1-26 16,0-2-65-16,0-5-80 0,0 0-195 0</inkml:trace>
  <inkml:trace contextRef="#ctx1" brushRef="#br3" timeOffset="16217.05">7329 13336 248 0,'3'10'69'16,"3"2"7"-16,-6-1-29 0,6 0-3 15,-6 0-5-15,5-2-1 0,-5-2-2 16,3-7-5-16,-3 5-5 0,0-5-4 15,0 0-4-15,0 0-3 0,0 0-1 0,4 0-2 16,-4 0-2-16,0-7-1 0,0 0-2 16,0-4-1-16,0-1-1 0,-4-2-2 15,4-6-1-15,0-7 0 0,5-4-1 16,-3-2 0-16,4-6-1 16,2-4 1-16,2-6-1 0,-4-3 0 0,3-1 1 15,2 1-1-15,-2 7 0 0,3 2 0 16,3 3 1-16,2 7-1 0,3 5 1 0,0 12 0 15,0 2 0-15,2 4 0 0,-2 6 1 16,-1 9 0-16,-1 8 0 0,-4 6 2 16,0 8 2-16,-5 4 1 0,-4 4 1 15,0 2 1-15,-5 0 1 0,0-3 0 16,-5-4-1-16,-3-2-1 0,-5-3-1 16,-6-4-1-16,1-1-2 0,-3-6 0 15,1 2-2-15,-2-5 0 0,0-3-1 0,3-4 0 16,-1-4 0-16,2 0 0 0,-1 0-1 15,4-8 0-15,-3 4-1 0,5-3-2 16,0 3-3-16,4-2-2 0,-1 3-6 16,7 3-6-16,-2 0-6 0,5 0-7 15,5 0-11-15,1 3-78 0,1 1-85 16,2 2-203-16</inkml:trace>
  <inkml:trace contextRef="#ctx1" brushRef="#br3" timeOffset="17100.68">7701 13098 400 0,'0'0'90'0,"0"0"3"0,0 0-64 15,0 0-6-15,5 0-3 0,-5 0 0 16,7-5-2-16,-4 5-1 0,2-6-1 16,1 1-3-16,0 0-3 0,1-3-2 15,2 0-2-15,4 1-2 0,2 0-1 0,0-2-1 16,3 1 0-16,-2 0-1 16,1 2 0-16,0 0 0 0,-1 1 0 0,-5 0 1 15,3 2 0-15,-4 3 0 0,-3-4 1 16,-1 4 0-16,-1 0 1 0,-5 0 1 15,0 7 0-15,0-2 1 0,0 6-1 16,-5 3 2-16,-3 3 0 0,1 2-1 16,-2 4 0-16,-4 0-2 0,6 0-1 15,0-2 0-15,2-2-2 0,5-1 0 0,0-5-1 16,10-1 0-16,1-7-1 0,5-5 1 16,3 0 0-16,4-9 0 0,9-5 0 15,2-3 0-15,5-4-1 0,3 0 0 16,0-2-1-16,2-3 0 0,-1 0 0 15,-6 1 0-15,0 0 0 0,-8-1 1 16,-4 2 0-16,-6 2 1 0,-10 1 0 16,-4 4 1-16,-5 4 1 0,-12 2 1 0,-4 4 3 15,-3 7 2-15,-5 0 1 0,1 11 1 16,-1 4-1-16,-2 6 0 0,2 5-2 16,1-1-2-16,6 2-2 0,1 2-1 15,3-4-1-15,6-1-1 0,3-5 0 16,4-2-1-16,4-1 0 0,7-6 0 15,2-4-1-15,6-6-1 0,5-6-1 0,2-4-2 16,7-8 1-16,-2-3-1 16,2-4 0-16,-4-3 1 0,-3 1 1 0,-3 1 1 15,-6 5 2-15,-7 2 0 0,-6 6 2 16,-4 5-1-16,0 8 1 0,-3 0 0 16,-2 10 0-16,-3 2 0 0,-3 6 0 15,1 1 0-15,-2 5 0 0,0-2 1 16,-1 1 0-16,-1-3 0 0,3 0 0 15,3-4 0-15,2-1 1 0,3-3-1 0,3-2-1 16,7-3 0-16,2-2-2 0,6-5-6 16,1 0-9-16,4-6-10 0,-1-1 15 15,1-3-116-15,2 1-100 0,-2 0-247 16</inkml:trace>
  <inkml:trace contextRef="#ctx1" brushRef="#br3" timeOffset="17799">8409 12957 389 0,'0'5'87'0,"0"2"3"16,0 4-67-16,0 4-3 0,0 0 0 16,0 4 0-16,0-2 1 0,0 1 2 15,-4-2 0-15,0 1 0 0,-2-2-2 16,-4 0-3-16,0-3-3 0,-5 1-4 0,0-1-3 16,-5-1-2-16,1-2-3 0,-3-3 0 15,4-1-1-15,-5-5-1 0,3 0 0 16,0 0 0-16,4-9-1 0,3 1-2 15,-1-2-4-15,6-3-7 0,4 2-7 16,4 0-14-16,4-1-85 0,2 2-89 16,6 0-219-16</inkml:trace>
  <inkml:trace contextRef="#ctx1" brushRef="#br3" timeOffset="19430.57">8709 12948 448 0,'6'-11'104'0,"-6"1"2"0,4 0-74 15,-1-1-6-15,-3 0-4 0,0-1-5 16,0 0-3-16,-4 0 0 0,-4 3-1 15,2-1 0-15,-3 2-1 0,-3 4-1 16,0 4-1-16,0 0-1 0,-4 11-2 16,-3 1-2-16,2 6-2 0,-2 4 0 15,1 5-1-15,3 3 1 0,1-2 0 0,4-1 0 16,6-1 1-16,1-5-1 0,3-4-1 16,0-4 0-16,6-7-1 0,2-6 0 15,7 0-1-15,2-6 0 0,0-7-1 16,4-1-1-16,0-6 0 0,0-3-2 15,0-2-1-15,-3-2 0 0,-1-3-1 16,-2 0 2-16,-3-2-1 0,-3-2 1 0,-2 0 0 16,-4-2 1-16,-3 1 0 0,3 2 1 15,-3 4-1-15,0-1 2 0,0 9 1 16,0 4 2-16,0 6 1 0,0 3 1 16,0 4-1-16,0 4 1 0,-3 5 0 15,3 5-2-15,-3 3 1 0,3 7-1 16,-4 4 2-16,1 8 0 0,3 0 1 0,-5 4 0 15,5 0 0-15,5-1-1 16,-2-1-1-16,4-2-1 0,3-7-1 0,3-1 0 16,2-6-1-16,3-8 0 0,0-4 0 15,0-6 0-15,2-4 1 0,0-5-1 16,0-6 1-16,0-4 0 0,0-3-1 16,0-1 1-16,3 0-1 0,-3-4 1 15,-2 0-1-15,-2 1 0 0,-1 5 1 16,-3 3 1-16,-4 2 1 0,-4 4 2 0,-4 5 1 15,0 7 0-15,0 0-1 16,-7 4 1-16,1 7-2 0,-3 3-1 0,0-1-2 16,0 5 0-16,2-3 0 0,0 3-1 15,4-1 0-15,3-4 0 0,0-1-1 16,3 1 0-16,4-4-2 0,4-1-2 16,3-8 0-16,2-4-2 0,3-2-1 0,4-6-1 15,0-3 0-15,4-5 0 16,-1-3 0-16,0 0 0 0,0 1 2 0,-2-3 1 15,-1 3 2-15,-7 3 0 0,-4 5 4 16,0 4 2-16,-6 4 2 0,-6 6 0 16,0 0 1-16,0 5 0 0,-5 4 0 15,5 2-1-15,-5 0-1 0,5 2-2 16,0 2-1-16,0-2 1 0,0 1-1 16,0-2 0-16,9-3 0 0,-1-1 0 0,0-3 0 15,5-5 0-15,5-7 0 0,-1-4 0 16,5-4-2-16,0-4 0 0,5-5-1 15,-2-1-1-15,2-3-1 0,2 2 1 16,-1-2 0-16,-3 5 1 0,-1 2 1 16,-4 3 2-16,-1 4 1 0,-4 4 3 15,-3 2 0-15,-5 8 2 0,-1-6 1 16,0 6 2-16,-4 0 0 0,-2 0-1 16,6 0-1-16,-6 4 0 0,0-4-2 0,0 4-1 15,4-4-1-15,-4 3 0 0,0-3-2 16,0 0 0-16,0 4 0 0,0-4 0 15,0 0 1-15,0 0-1 0,0 0 0 16,-4 0 0-16,1 0 0 0,-1-4-1 16,4 4 1-16,-7-3-1 0,3 3 0 15,1-4 0-15,-2 4 0 0,5-5 0 16,0 5 0-16,-3-4 0 0,3 4 0 0,-6 0 0 16,0 0 0-16,1-3 0 0,0 3-1 15,-4 0 1-15,-1 5 0 0,-2 0-1 16,-3 4 1-16,-1 4 0 0,3 2 0 15,-1 3 0-15,1 2 1 0,0-1-1 16,6 0-1-16,1 2 1 0,6-3 0 16,0 0-1-16,0-4 0 0,12-3 0 15,2-2 0-15,4-5 1 0,4-4-2 16,4 0-2-16,5-6-1 0,2-3-1 0,1-3-2 16,0-1 0-16,5-4-1 0,-4-2 1 15,-2-4 1-15,-1-4 1 0,-5 0 3 16,-3-4 0-16,-7-2 1 0,0-2 1 15,-9 1 1-15,-1 4 0 0,-7 1 3 16,5 8 1-16,-5 3 2 0,-6 5 1 16,0 8 0-16,-2 5 0 0,-3 7 0 15,4 7-3-15,-2 6-1 0,-2 4-2 0,4 3 0 16,2 1 0-16,2 2-1 0,3-1 0 16,2-3 0-16,4-6 0 0,5-3 0 15,-1-4 0-15,2-5 0 0,6-8-1 16,-3 0 0-16,5-10 0 0,0-4 0 15,1-6 0-15,3-3-1 0,-3-4 1 16,-2-1 0-16,-1-3 0 0,-4 1 1 16,-4 2 1-16,0-1-1 0,-2 1 1 15,-1 4 0-15,5 4 0 0,-3 1-1 0,4 4 1 16,0 1-1-16,6 5 0 0,-2 2 0 16,0 2 0-16,2 5 0 0,-1 0 0 15,-3 0 0-15,4 7 0 0,-6 1 2 16,1 1 0-16,-6-1 2 0,5 1 1 15,-3-2 0-15,-1 1 1 0,2-2-1 16,-3 0-1-16,-1-1-1 0,-1-2 0 16,-4 2-1-16,-2-5-1 0,0 6 1 0,-2 0 0 15,-4 0 2-15,-2 4 1 0,-3 5 1 16,4 0 1-16,-5 6 1 0,5 0 0 16,0-1-1-16,4 0-1 0,3 1-1 15,0-6-2-15,0-2 0 0,10-5-2 16,0-1 1-16,3-7-1 0,3 0-1 15,3-8-4-15,3-2-5 0,3-3-6 0,0-2-6 16,1-3-14-16,-4-1-7 0,-1 1-105 16,-3 1-103-16,-5 1-253 0</inkml:trace>
  <inkml:trace contextRef="#ctx1" brushRef="#br3" timeOffset="21332.1">7655 13716 266 0,'0'0'60'16,"0"0"7"-16,0 0-35 0,0 0-7 16,0 0 2-16,0 0 4 0,0 0 4 15,0 0 2-15,0-4-3 0,0 4-4 0,0 0-4 16,0-5-2-16,0 5-3 0,0-4-5 15,0 4-3-15,3-5-4 0,-3 5-2 16,4-4-3-16,-1 0-1 0,1 0 0 16,1 0 0-16,0-2 0 0,-1 2 1 15,0-2 1-15,-2 3 0 0,-2-1 1 16,0 0 1-16,0 4-1 0,0-4 1 16,0 4 0-16,0 0 0 0,-2 0-1 15,2-4 0-15,0 4-2 0,-5 0 0 0,5 0-1 16,0 0-1-16,0 0-1 0,0 4 0 15,0-4 0-15,0 0-1 0,0 0 0 16,0 0 1-16,0 0-1 0,0 3 0 16,0-3 0-16,0 0 1 0,0 0-1 15,0 0 1-15,0 0 0 0,0 0 0 16,0 0 0-16,0 0 0 0,0 0 0 16,0-3 0-16,3 3 0 0,1-5 0 0,0 1 0 15,-4 1 0-15,5-1 0 0,-1 4-1 16,-4-5 1-16,0 5 1 0,4 0 1 15,-4-4 0-15,0 4 2 0,0 0 0 16,0 0 0-16,-4 0 0 0,4 0 0 16,-6 0-1-16,6 0-1 0,-2 0 0 15,2 0-1-15,-5 0-1 0,5 0-1 16,0 0 1-16,0 4-2 0,0-4 1 16,5 6 0-16,-5 1 0 0,7 2 0 0,-1 0 0 15,1 2 1-15,-1 0-1 0,0 2 0 16,-1 2 1-16,1 0-1 0,0-1 0 15,0-1 1-15,2 2-1 0,-3-1 0 16,1 1 0-16,1 1 1 0,-7 0-1 16,0-2 0-16,0 4 0 0,-9 1 1 15,2 1-1-15,-4-1 0 0,-3-2 0 16,0-1 1-16,-4 0-1 0,3-5 0 0,-3-1 0 16,1-5 0-16,-3-2 0 0,1-3 0 15,2 0 0-15,-2-8 0 0,6 5 0 16,-1-3 0-16,7-1 0 0,1-1 0 15,2-1-1-15,4-1 1 0,0 1-3 16,0 1-2-16,0 1-4 0,0 0-4 16,0 1-6-16,4 2-7 0,2 4-7 15,-2 0-10-15,1-4-83 0,1 4-90 0,4-4-215 16</inkml:trace>
  <inkml:trace contextRef="#ctx1" brushRef="#br3" timeOffset="22180.59">7929 13615 289 0,'0'0'73'16,"0"-3"6"-16,-4 3-40 0,4 0-1 15,0 0-1-15,0 0-1 0,0-4-2 16,0 4-2-16,4 0-4 0,-4 4-4 16,0 0-5-16,0 3-2 0,0 0-3 15,0 5-2-15,0 1-2 0,0 5-2 16,0 0-2-16,0 0 0 0,0 1-1 15,0-3-1-15,0-3-1 0,4 1-1 0,-1-9 0 16,3 1-1-16,-1-6 0 0,6 0 0 16,-2 0 0-16,4-7-1 0,5-7-1 15,-3 1 0-15,7-3-1 0,0 0-1 16,-2-4-1-16,0 0-1 0,-2 3 1 16,-1 1 0-16,-2 3 1 0,-2-1 1 15,-6 3 2-15,0 3 1 0,-3 3 1 0,-4 2 1 16,0 3-1-16,0 3 1 0,0 5-1 15,-4 1 1-15,-1 3-2 0,1 4 0 16,4 0 0-16,-5 0 0 0,5-1 0 16,0-3-1-16,4-1 1 0,3-4-1 15,3-7 0-15,2 4 0 0,5-8 1 16,2-2-2-16,3-4-2 0,6-3-1 16,-1-3-1-16,-1-1-2 0,1-1 0 0,-5-3 0 15,-1 0 0-15,-6-1 2 16,-6 0 2-16,-3 0 2 0,-6 4 2 0,0 0 4 15,0 3 2-15,-9 5 2 16,1 2 2-16,-1 4 1 0,1 4 0 0,-1 0 0 16,-1 0-3-16,3 4-2 0,1-4-1 15,6 5-2-15,0-5-2 0,4 0 0 16,4 0-1-16,6 0 0 0,0-6-1 16,5 2 1-16,1-2-1 0,0 0 1 0,2 0-1 15,-5 1 1-15,3 1-1 0,-3 4 1 16,-1-3-1-16,-2 3 2 0,-1 0-1 15,-1 3 1-15,-5 4 0 0,1 1 0 16,-3 2 1-16,-5 4 0 0,0 2 1 16,-5 4 0-16,1-2 1 0,-3 1 1 15,1-1 0-15,-2 0 0 0,-1 0 0 16,2-2-1-16,3-3 0 0,1 1 0 16,3-3-1-16,0-3-1 0,3 0 0 15,8-5 0-15,-1-3-1 0,5 0 0 0,0-5 0 16,5 0-1-16,3-3-3 0,2-3-4 15,0 0-8-15,4 0-11 0,0-1-23 16,-4-4-89-16,-4 2-104 0,-4-3-243 16</inkml:trace>
  <inkml:trace contextRef="#ctx1" brushRef="#br3" timeOffset="23796.31">8848 13432 359 0,'-4'-5'83'0,"1"0"2"0,3 1-60 15,0-2-3-15,0 3-1 0,0 3-3 16,3 0-1-16,-3 0 0 0,4 9 1 0,2 2 1 15,-4 8-1-15,3 8-2 0,-5 4 0 16,0 10-3-16,0 7-2 0,-6 7-2 16,-2 4-2-16,-4 5-1 0,-1 4-1 15,-1-4-2-15,-1-1 0 0,1-6 0 16,3-6 0-16,-1-9 0 0,5-10 0 16,3-9 0-16,1-5 0 0,3-6-1 15,-5-4 1-15,5-8 0 0,0 0-1 16,0-8 0-16,0-4 0 0,0-5 0 0,0-5 0 15,5-9-1-15,-2-10 0 0,1-10-2 16,2-5 0-16,2-9-1 0,4-3 1 16,1-4-1-16,4 1 0 0,1 3 0 15,1 5 1-15,1 8 1 0,2 6 0 16,-4 6 0-16,1 8 0 0,-6 9 0 16,1 8 0-16,-7 7 0 0,2 7 0 15,-3 11 0-15,-6 4 1 0,5 5 0 0,-5 4 2 16,6-1 2-16,-6 2 1 0,5-3 1 15,-3-2-1-15,4-4 1 0,1-5-1 16,3-7-1-16,0 0-2 0,2-7 0 16,4-6-1-16,2-4-1 0,1-6 0 15,0-2 1-15,0-3-2 0,-3-2 1 16,3-4 0-16,-6-3-1 0,-4 1 0 16,-2-1 0-16,-3-2 0 0,-4-2 0 15,-4 5 0-15,-2-1 0 0,-4 3 0 0,0 5 0 16,-3 6 0-16,0 6 1 0,-1 7 0 15,1 10 0-15,3 7 0 0,-3 8 0 16,5 9 2-16,0 6 0 0,1 2 0 16,2 8 1-16,5 4 1 0,-5-1-1 15,5-2 1-15,6-2-1 0,-2-1-1 16,9-3-1-16,3-8 0 0,3-3-1 16,3-7 0-16,4-6-1 0,6-11 1 0,2-9 0 15,-1-3-1-15,3-7 1 0,1-7-1 16,-1-3 1-16,-1-2-1 0,-7 1 0 15,-2 3 0-15,-3-2 0 0,-6 3 0 16,-4 7 1-16,-6 1 0 0,-1 5 1 16,-6 2 1-16,0 4 0 0,0 7 1 15,-7 0 0-15,0 0 1 0,1 11 0 16,-4-1 0-16,2 4-1 0,1 4 0 16,0 1-1-16,0 2 0 0,3 1-1 0,4 1-1 15,-3-4 0-15,3 1-1 0,3-4 0 16,1-2-1-16,6-4 1 0,0-10 0 15,7 0 0-15,-1-6 1 0,9-8-1 16,-2-3 1-16,5-3-1 0,1-1 1 16,-2-2-1-16,0 1 0 0,-1 2 0 15,-3 1 0-15,-6 0 0 0,-3 4 0 16,-3 1 0-16,-4 6 1 0,-4 1 0 0,-3 4 0 16,-3 3 0-16,-3 6 0 0,0 2 0 15,0 4 0-15,-1 2-1 0,-1 1 1 16,3 2-1-16,5 1 1 0,0-2-2 15,0-3 1-15,6-1-1 0,6-5 0 16,0 0 1-16,4-7-1 0,3 0 0 16,4-11 1-16,1 2-1 0,3-5-1 15,3-4 0-15,-3 0 0 0,-3-5-1 0,0-2 1 16,-3-1-1-16,-2 1 2 0,-2 1 0 16,-4 3 1-16,-3 3 0 0,0 4 0 15,-2 4-1-15,-1 6 1 0,0 4 0 16,0 0 0-16,0 7 1 0,0 0-1 15,5 2 0-15,-5 3 1 0,1 0 0 16,3 2-1-16,-5 0 1 0,-3-1 0 0,2 4 0 16,-5-2 0-16,5-2 0 15,-5 1 1-15,0 0 0 0,-6 0 0 0,0 1 1 16,-5-4-1-16,1 2 1 0,-2-3 0 16,-1 1 1-16,0-4-1 0,1 0-1 15,2-4 1-15,-1-3-1 0,5 3-2 16,-1-3-2-16,-1 0-7 0,2 0-6 15,1 0-12-15,5-4-13 0,0 0-104 16,0 4-109-16,6-6-262 0</inkml:trace>
  <inkml:trace contextRef="#ctx1" brushRef="#br3" timeOffset="24745.05">9059 13601 376 0,'0'-6'103'0,"-6"6"2"16,0 0-15-16,-1 0-59 0,-3 10-7 15,0 4-4-15,-3 3-2 0,-1 9 0 16,2 2 1-16,-3 10 3 0,2 6 0 15,-1 5-2-15,5 4-2 0,3 0-3 16,6-1-3-16,0 2-3 0,7-7-3 16,2-7-3-16,6-7-3 0,2-6-5 15,4 0-5-15,0-9-5 0,6-4-7 16,-1-8-7-16,2 0-8 0,1-6 34 16,-2 0-125-16,-1-7-93 0,-4-1-240 0</inkml:trace>
  <inkml:trace contextRef="#ctx1" brushRef="#br3" timeOffset="25208.65">9303 13626 449 0,'-5'-10'98'15,"-2"1"0"-15,2 2-79 0,5-2-9 0,-2 2 0 16,2 0 2-16,0 1 3 16,0 1 2-16,-6 1 5 0,6 1 4 0,-7 3 2 15,4-4 0-15,-1 4-2 0,-1 0-2 16,-1 0-5-16,0 4-3 0,0-1-3 16,-3 3-4-16,-1-1-1 0,-1 4-3 15,-2-1-1-15,-1 2-1 0,2 2 0 16,0 2-2-16,5 1 1 0,5 2-1 15,2 5 0-15,8 3-1 0,5-1 0 16,6 0 0-16,2 1-1 0,5 2 0 0,2 1 0 16,2-3 0-16,-5-3 0 0,-1 5 0 15,-5-2 0-15,-1-2 1 0,-10-3 0 16,-1 0 1-16,-7-1-1 0,0-3 1 16,-4-2-1-16,-4-1 0 0,-4-5 0 15,-4-1 0-15,-3-2 0 0,-1-2-1 16,-1-3 1-16,-4 6 1 0,3-6-1 15,2 0 0-15,2 0-1 0,2 0-5 0,2 0-6 16,3-6-10-16,2 1-14 16,2 1-101-16,4 1-108 0,3-4-258 0</inkml:trace>
  <inkml:trace contextRef="#ctx1" brushRef="#br3" timeOffset="26913.54">9515 13945 285 0,'0'0'79'0,"0"0"1"0,0 0-9 15,0 0-47-15,0 0-8 0,0-4-1 16,0 4-2-16,0-4 1 0,0 4 0 16,0-3 1-16,0 3-1 0,0-8 0 15,0 4-2-15,2-3-3 0,3 0-2 16,-2-3-1-16,2-5-2 0,1-2-1 0,1-1-2 16,0-1 1-16,1-1-1 0,-2-1-1 15,0-1 1-15,-1 4 0 0,-5 4 3 16,0 1 1-16,0 1 3 0,0 3 2 15,-6 5 1-15,0 4 2 0,-3 0 0 16,-2 10 1-16,2 3 0 0,-4 1 0 0,1 3-2 16,1 6 1-16,2 2-2 0,4 3-2 15,5-2-2-15,-2-3-2 16,6 0-3-16,2 0 0 0,4-8-2 0,2-6 1 16,3-9 0-16,1 0-1 0,6-8 1 15,-1-6 0-15,4-6 0 0,2-4 0 16,0-3 0-16,1-4 0 0,3-2-1 15,-3 1 1-15,-1-1-1 0,-2 0 0 16,-5 1-1-16,-4-2 1 0,-4 1 0 16,-6-1-1-16,-6 0 1 0,0 6 0 15,-7 2 0-15,-1 5 0 0,-4 7 1 0,4 5-1 16,-2 9 1-16,3 7 0 0,-2 4 0 16,3 5 0-16,0 7 0 0,1 1 1 15,5 4 0-15,0 4 1 0,0 0 1 16,5 0 0-16,1 1 1 0,1-2 0 15,5-4-1-15,-1-3-1 0,0-5 0 0,7-3-1 16,-4-3-1-16,4-8 0 0,-2-5 0 16,4 0 0-16,-1-5 0 0,0-8 0 15,2-6 0-15,-1-3 0 0,4-2 0 16,-4-6 0-16,0-4 0 0,0-4-1 16,-6-2 1-16,-6-1-1 0,-2-4 1 15,-6-1 0-15,0 3-1 0,-5 4 1 16,-2 2 0-16,0 8 1 0,0 6 1 0,-1 8 0 15,0 7 1-15,-2 4 0 16,3 4-1-16,-2 10 1 0,2 1-2 0,-2 7-1 16,5 8-1-16,-2 5 1 0,6 7 0 15,0 3 0-15,6 2 0 0,1 5 0 16,2-5 0-16,5-2 0 0,3-7 0 16,2-4-1-16,1-4 1 0,2-6-1 15,3-5 0-15,1-9 1 0,1-6-1 16,2 0 0-16,1-6 1 0,-1-11-1 0,4-1 1 15,0-4-1-15,-2-4 0 0,-5-2 0 16,-4-4 0-16,-2 2 0 0,-7 1 0 16,-2 2 1-16,-8 6 0 0,-3 1 0 15,0 7 2-15,0 6-1 0,-3 3 1 16,-3 4-1-16,0 0 0 0,0 5 0 16,0 1 0-16,1 4-1 0,5 1 0 15,-4 1-1-15,4-2 1 0,0 0-1 0,3 0-1 16,2-3 1-16,1-3-1 0,2-4 0 15,3 0-2-15,2-8 0 0,2-2-3 16,-1-3 0-16,4-3-1 0,-2-2 0 16,7-2 1-16,-7 1 1 0,4-1 1 15,-6 4 2-15,3 2 1 0,-5 4 1 16,-2 1 0-16,-4 3 0 0,-2 6 2 16,-4 0-1-16,3 0 2 0,-3 0-1 15,0-3 0-15,-6 3 0 0,6 0 0 0,-3 0-1 16,3 0 0-16,-4 0-1 0,4 0 0 15,0 0 0-15,0 0 0 0,0 0 0 16,0 0 0-16,0 0 0 0,0 0 0 16,0 0 1-16,0 0 0 0,0 0 1 15,0 0 0-15,-5 0 1 0,5 0-1 16,-3 0 1-16,3 0-1 0,-5 3-1 16,5-3 0-16,-3 3-1 0,3 1 1 0,-4-4-1 15,4 5 0-15,0-5 0 0,-3 4 1 16,3-4-1-16,0 0 1 0,-4 0-1 15,4 0 1-15,-6 0-1 0,6 0 0 16,-6 0 0-16,6 0 0 0,-2 0 0 16,2 0-1-16,0 0 0 0,0 0 0 15,0 0 0-15,0 0 0 0,0 0 0 16,2 0 1-16,-2 0-1 0,6 0 1 16,-6 0 0-16,0-5 1 0,6 5-1 0,-6-4 1 15,0 4-3-15,4-4-3 0,-4 4-6 16,0 0-6-16,0-3-9 0,0 3-9 15,0 0-9-15,0 0-94 0,-6 0-95 16,1 0-230-16</inkml:trace>
  <inkml:trace contextRef="#ctx1" brushRef="#br3" timeOffset="27579.04">10595 13377 466 0,'0'-11'109'0,"0"2"2"16,-6-1-75-16,4 2-9 0,-3-1-4 15,-3 2-6-15,2 3-3 0,-1 4-2 16,1-4-3-16,-1 4-1 0,-1 0-1 15,1 7-3-15,-3 1-1 0,6 3-1 16,-7 2 0-16,5 2-1 0,0 2 1 16,6 3 0-16,-2-1 0 0,2 1 0 15,0 0 0-15,8-2 1 0,-2 1 0 16,5-1-1-16,2 0 1 0,1-5-1 0,1 1 0 16,3-4-1-16,-2-3 0 0,4-2 0 15,-1 0 0-15,1-5-1 0,0 0 1 16,0-7-1-16,4-2 1 0,-2-6 0 15,3-6-1-15,-4-4 1 0,4-5-1 0,-4-3 1 16,-5-1-1-16,0 0 1 16,-8 1-1-16,-2 0 1 0,-6 2 0 0,-5 4-1 15,-2 6 1-15,-1 3 0 0,-4 2 1 16,0 5-1-16,5 5 0 0,-1 1 0 16,5 5 0-16,3 0-1 0,0 0 0 15,8 0-1-15,1 0 0 0,3 3 0 16,3 1 0-16,4 0 0 0,1-4 0 15,1 6 0-15,-2-3 1 0,1-3-1 16,0 4 2-16,-4-4 3 0,-1 4 2 0,-2-4 2 16,-5 7 2-16,3-7 1 0,-4 8 1 15,-5 0 0-15,-2 2-1 0,0 4-3 16,-6-2 0-16,-1 1-2 0,-3 4 0 16,-1 2 0-16,-3 1-1 0,2-1 2 15,0 0 1-15,3 1 0 0,4 1-1 0,-1-6 0 16,6-2-2-16,0-3 0 0,10-5-2 15,0-1-2-15,3-4-2 0,-1-6-5 16,8 0-4-16,-1-2-6 0,0-2-6 16,2-1-10-16,-1-1-13 0,-4 1-104 15,0-3-106-15,-5 1-262 0</inkml:trace>
  <inkml:trace contextRef="#ctx1" brushRef="#br3" timeOffset="29294.05">10612 13312 342 0,'0'0'84'0,"-4"0"1"0,4 0-43 16,0 0-21-16,0 0-8 0,0 0-4 15,0 0-3-15,4 0-2 0,-1 0 1 16,2 0 1-16,0-4 1 0,-2 4 1 16,2-4 2-16,-3 4-1 0,4-4 0 15,-6 4 0-15,4 0-2 0,-4 0-2 16,0 0-2-16,3 0 0 0,-3 0-1 0,0 0 0 16,0 0 0-16,4 0 0 0,-4 0 1 15,0 0 0-15,0 0 0 0,3 0 0 16,-3-3 0-16,5 3 1 0,-5-6 0 15,5 6 0-15,-5-6-1 0,3 6 2 16,-3-5 0-16,0 5 2 0,0 0 0 16,0 0 1-16,0-3 2 0,-3 3 1 15,-1 0 1-15,1 0 2 0,-3-4-1 0,-1 4 1 16,-4 0-2-16,2 4-1 0,-2-1-2 16,-3 2-2-16,1-5-3 0,-1 8-2 15,2-4-1-15,0-1-4 0,-1 1-7 16,4-4-11-16,2 6-4 0,1-1-101 15,0-5-98-15,6 7-244 0</inkml:trace>
  <inkml:trace contextRef="#ctx1" brushRef="#br3" timeOffset="30927.23">11370 13297 424 0,'0'0'98'0,"-6"0"2"0,3 0-66 16,3 0-14-16,-4 0-3 0,0 0 1 16,4 0 1-16,-6 0 1 0,6-5 3 15,-7 1 1-15,2 0-1 0,5-3-1 16,-4-1-4-16,4-2-3 0,0-1-5 15,4-3-4-15,2-2-2 0,2-1-1 16,3-1-2-16,1 1 0 0,-2-2-1 16,3 1 1-16,0 0-1 0,-2-1 0 15,-2 1 1-15,-1 1-1 0,-2-2 1 0,2 2-1 16,-2 1 1-16,-2 0 2 0,-1 3 0 16,1 3 0-16,-4 2 1 0,6 3 0 15,-6 2 0-15,0 3-1 0,3 0-1 16,-3 3-1-16,5 2 0 0,-1 8 1 0,-4 4 2 15,6 5 1-15,-6 5 2 16,0 5 2-16,0 2 1 0,0 6 0 0,-5-1 1 16,0-3-1-16,1-3-2 0,1 3-1 15,3-4-2-15,-4-3-1 0,4-4-1 16,0-6-2-16,0 1-4 0,0-5-5 16,4-7-7-16,-4-3-4 0,0-5-6 15,3 0-8-15,-3-10-8 0,4 1-8 16,-4-6-90-16,0-4-92 0,6 3-234 15</inkml:trace>
  <inkml:trace contextRef="#ctx1" brushRef="#br3" timeOffset="31535.62">11518 12602 380 0,'0'0'95'15,"0"0"2"-15,-5 0-53 0,5 0-13 16,0 0-8-16,0 0-5 0,0-4-2 0,0 4-2 16,0 0 0-16,5 0 2 0,-1 0 1 15,1 4 1-15,4 3 1 0,0 2 0 16,1 5-2-16,2 2 0 0,3 11-2 15,1 3-2-15,-1 7-1 0,4 4 0 16,-3 11-1-16,1 2 1 0,-3 2-1 16,1-1-1-16,-8-1 2 0,-1 0 0 15,-6-1-2-15,0-8 0 0,0 0-1 16,-9-1-1-16,1-3-2 0,-3 0-2 0,2-6 0 16,0 0-2-16,-2-3-1 0,2-6 0 15,1-4-1-15,0-6-5 0,1-4-7 16,2-5-8-16,0-1-10 0,5-6-13 15,-4-4-105-15,4-2-108 0,0-6-260 16</inkml:trace>
  <inkml:trace contextRef="#ctx1" brushRef="#br3" timeOffset="32643.81">11421 13078 212 0,'0'0'52'0,"4"0"6"16,-4 0-32-16,0 0 2 0,0 0 4 16,3 0 3-16,-3 0 0 0,0 4-4 15,0-4-3-15,0 5-4 0,0-1-6 16,0-4-5-16,0 5-3 0,0-5-3 16,0 5-2-16,0-5 0 0,0 3 0 15,0-3 1-15,0 5 2 0,0 0 0 0,0 0 1 16,-5 0 1-16,5 4 0 0,-8 1-2 15,4 2 0-15,-2 1-2 0,-2-1 0 16,1 3 0-16,-1 1 1 0,-1-1 1 16,0-1 1-16,2-1 1 0,-1 0 0 15,0-2 1-15,1 0 0 0,0-4-2 16,1-2-2-16,1-1-2 0,0 0-1 16,2-1-1-16,-1 1-1 0,4 0-1 0,-3 2 0 15,3 1 0-15,-5 2 2 0,2-2 1 16,3 2 0-16,-4-2 1 0,4 0 1 15,0-3-1-15,0-4 1 0,-4 4 0 16,4-4-1-16,0 0 0 0,0-4 1 16,0-2-1-16,0-1 0 0,5-2-1 15,-5-1 0-15,4-1-1 0,-2-1-2 16,3-3 1-16,1-1-1 0,2-2-1 16,3-3 0-16,2-2-4 0,2-1-10 0,4-4-14 15,0 1-99-15,2 0-103 0,-1-7-255 16</inkml:trace>
  <inkml:trace contextRef="#ctx1" brushRef="#br3" timeOffset="54524.45">19087 7557 173 0,'-3'4'63'0,"-1"-4"6"0,4 3-10 16,-7-3-6-16,7 0-6 0,-6 5-10 16,6-5-6-16,-5 3-6 0,2 0-3 15,-2-3-2-15,2 7 0 0,-1-3-1 16,-1 1-2-16,-1-1 1 0,6 0-3 16,-6-4-3-16,6 4-3 0,0-4-4 15,0 0-2-15,0 0-1 0,6 0-1 0,0 0 0 16,5-6 1-16,0 0 2 0,5-3 1 15,3-6 2-15,4-5 0 0,5-5-1 16,5-6 1-16,11-8-1 0,7-4-1 16,9-8-1-16,6-1 0 0,3-5-2 15,4-1 0-15,-3 3 0 0,-2 5 0 16,-5 0-1-16,-3 5 0 0,-7 8 0 16,-6 8 1-16,-8 6-1 0,-6 5 0 0,-7 4 0 15,-12 5 0-15,0 9 0 0,-10-3 0 16,-4 3 2-16,0 5-1 0,-5-5 1 15,-3 4-1-15,1-4 2 0,-4 8-2 16,0-5 0-16,-2-3 0 0,0 7 1 16,0-7-1-16,2 4 1 0,-1-4-1 15,5 0 1-15,0 4-1 0,1-4-1 16,6 0 0-16,-5 0 0 0,5 0-1 16,0 0 1-16,0 0-1 0,0 0 1 15,0 0 0-15,-4 0 0 0,4 0 0 0,-5-4 0 16,-1 4-1-16,2 0 1 0,-5 0-1 15,-1-3 0-15,-1 3 0 0,-2 0 0 16,-3 0 0-16,-1 0-1 0,-1 0 1 16,-2 0-1-16,3 0 1 0,-1 5 0 15,-1 0 0-15,0 3 1 0,1 1-1 0,2 1 1 16,-1 1-1-16,2-3 1 0,4 1 0 16,1-2 0-16,4-1 1 0,0-2-1 15,6-4 0-15,0 0-1 0,0 0 0 16,5 0 0-16,2-6-2 0,3-2 1 15,4 1 1-15,2-2 0 0,5-2 0 16,3-1 0-16,0 5 1 0,-1 0 0 16,1 3-1-16,-1 4 1 0,0 0-1 15,-4 5-1-15,-2 2 1 0,-3 1-1 16,-1 2 0-16,-4 1 0 0,0 2 0 0,-5 0 1 16,-4 2 0-16,0 1 0 15,0 2 1-15,-3 2 0 0,-4 1 0 0,-2 1-1 16,-1-1-5-16,3 0-7 0,-2-1-10 15,2-2-100-15,0-4-97 0,1 1-248 16</inkml:trace>
  <inkml:trace contextRef="#ctx1" brushRef="#br3" timeOffset="56894.87">19562 5800 284 0,'0'-3'70'16,"0"3"2"-16,0-5-42 0,0 1-8 16,0 4-4-16,0-6-3 0,0 2-1 15,0-1 0-15,0 0 0 0,0 1 0 0,4-3 1 16,-4 3 0-16,7-2 0 16,-7 1 0-16,5-3-2 0,-5 2 0 0,0-1-1 15,4-2 0-15,-4 1-2 0,-6-1 0 16,0 0 0-16,-3 2-1 0,-3 1 0 15,-7 3 1-15,-1 3-1 0,-6 0-1 16,1 8-1-16,-1 3-1 0,-3 3-2 16,2 1-1-16,1 6-2 0,6 3 0 15,3 1-1-15,2 5 0 0,4 2-1 16,5 3 0-16,2 1 0 0,4-3-1 0,0-2 1 16,0 1-1-16,0-3 1 0,0-2 0 15,-6-1 1-15,0 2 0 0,-2-2 0 16,-3 1 0-16,-1-4 0 0,1-1 1 15,-1-5 0-15,0-3 1 0,0-5 0 16,-1-3 0-16,-1-6 2 0,1 0 0 16,-5 0 0-16,1 0 0 0,-1 0-1 15,1 0 0-15,1-4 0 0,1 4-2 16,-1-4-1-16,3 4-4 0,1-6-7 0,3 6-8 16,0 0-95-16,3-3-93 0,6 3-236 15</inkml:trace>
  <inkml:trace contextRef="#ctx1" brushRef="#br3" timeOffset="58392.57">19379 6189 326 0,'0'0'74'15,"0"0"1"-15,0 0-43 0,0 0-19 0,0 0-4 16,0 0 2-16,5 0 3 0,-5 0 3 16,7-6 1-16,-1 1 1 0,1-1 0 15,2-1-1-15,2-5-2 0,1 1-4 16,1 0-1-16,-3-2-1 0,1 2 0 16,-4 0 0-16,-1 0 2 0,-3 2 2 15,-3 3 2-15,0 0 1 0,-3 1 0 16,-3 5 0-16,-1-4-2 0,0 4-2 0,-6 5-4 15,0 5-2-15,-3 0-3 0,-1 7-1 16,0 3-2-16,1 4 0 0,2 1 1 16,4-1-1-16,7-1-1 0,3-3 0 15,10-7-1-15,7-3 0 0,8-5 0 16,5-5-1-16,7-12 0 0,5-6-2 16,6-7 1-16,5-7 0 0,3-1-1 15,0-9 1-15,5 0 0 0,-4-4 0 0,-1 1 2 16,-7 1-1-16,-6 3 0 15,-12 2 0-15,-6 5 0 0,-13 5 0 0,-6 9 0 16,-10 3 0-16,-6 9 1 0,-9 8 0 16,-6 0 0-16,-4 13 1 0,-4 6 0 15,-3 6 2-15,1 4 0 0,2 5 0 16,5 3 1-16,2 1-1 0,7-2 0 16,2-2 0-16,7 0 0 0,1-1-2 15,9-4-1-15,0-3-1 0,10-1 0 0,1-3-2 16,4-2 0-16,4-6 0 0,5-6 0 15,0-8 2-15,4 0 0 0,2-10 1 16,3-5 1-16,1-4 0 0,2-7 0 16,0-3 1-16,-2-2-1 0,2-8 1 15,-6-6-1-15,1-1 1 0,-5-4-1 16,-3 7 2-16,2-1 1 0,-5 3 1 16,-6 7 3-16,-1 8 2 0,-7 7 3 15,-6 3 1-15,0 4 0 0,-13 2-1 0,0 10-2 16,-6 0-2-16,1 15-2 0,-5 0-3 15,-3 6-1-15,0 7 0 0,4 6 0 16,-4 7 0-16,4 2-1 0,4 1 1 16,5-1-1-16,2 3 1 0,6-2-2 0,5-3 1 15,7-4-1-15,3-5-1 0,2-5-1 16,6-4 1-16,5-12-1 16,2-7 1-16,2-8 1 0,8-6-1 0,3-7 1 15,5-6 1-15,4-4 0 0,0 2 0 16,0 0 0-16,-5 2 0 0,-5 0 0 15,-8 2 0-15,-9 6 0 0,-7 2 4 16,-6 3 1-16,-7 4 0 0,0 6 0 16,-3 0-1-16,-4 0 0 0,-3 4 0 15,1 3-4-15,-3 2-1 0,0 2-1 0,-2 1 1 16,6 1 0-16,-2 2 0 16,7 0 0-16,-1 0 0 0,4-1 0 0,4 2-2 15,2 0-2-15,1-2-1 0,1-1-1 16,4 0-2-16,0-4 0 0,3-2 1 15,-1-4 0-15,4-3 1 0,-2-6 2 16,4-2 1-16,-1-4 1 0,1-3 0 0,0-4 1 16,0-1 1-16,-1-2-1 0,1 2 1 15,-2-1 0-15,-2 1 0 0,-3 1 0 16,4 6 0-16,-4 1 1 0,-2 1-1 16,1 2 0-16,1 0 0 0,4 5-1 15,-2 0 1-15,0 4 0 0,1-3 0 16,0 3 0-16,-3 6 0 0,1-1 1 15,-1 2 0-15,0 1 0 0,0 1 1 16,-1 0 0-16,2-2 1 0,-2-1-1 16,1 1 1-16,-3-1-1 0,2-2 0 0,-1 0 0 15,-4 0 0-15,-1-1-1 0,-6-3 0 16,3 5 0-16,-3-1 1 0,-3 1-1 16,-2 2 1-16,-3 2-1 0,-4-1 2 15,-1 5-1-15,-1 0-1 0,-3 0 1 16,7 0-1-16,-3 1 0 0,2-2 1 15,3 1-1-15,1-1 0 0,2-2 0 16,5-1 0-16,0-2-1 0,0 0 0 0,6-1-1 16,5 2 1-16,-1-3 0 0,7-2-1 15,-1 1 2-15,4-4-1 0,0 0-1 16,3 0-4-16,0-9-6 0,-2 0-8 16,4-2-13-16,-2-4-103 0,0-1-106 15,1 0-260-15</inkml:trace>
  <inkml:trace contextRef="#ctx1" brushRef="#br3" timeOffset="59163.09">20513 6059 311 0,'0'0'73'0,"0"0"2"0,2-4-46 0,-2 4-10 16,6-5-2-16,-6 2-2 0,8 3-2 16,-3-6-2-16,0 1 0 0,1-2-1 15,1 0 1-15,2 0 0 0,-2-3 0 16,3-2 1-16,0-2 0 0,-1 0 0 15,-1-4-1-15,-1 1-1 0,-5 2-1 16,4-1 1-16,-6 2 0 0,0 0 0 16,-6 3 0-16,-1 4-1 0,-1 1-1 15,-5 2 0-15,-5 4-1 0,0 0-2 16,1 6 1-16,-3 3-1 0,1 3 0 16,-2 0 0-16,3 6-2 0,5 2 1 0,0-1 0 15,2 3-1-15,7-1-1 0,4-1-2 16,0-2-2-16,8-2-5 0,5-3-5 15,1-2-7-15,6-1-10 0,-1-3-86 16,2-3-86-16,1 1-211 0</inkml:trace>
  <inkml:trace contextRef="#ctx1" brushRef="#br3" timeOffset="63027.48">21666 5623 312 0,'-8'0'89'0,"3"0"1"15,-1 0-3-15,1-5-59 0,2 5-7 16,-2-3-3-16,5 3-3 0,-2-6 0 15,2 2-1-15,-6 1 0 0,6 3 0 16,0-5-2-16,0 1-1 0,0 1-3 0,0 3-2 16,0-6-1-16,11 1-3 0,-8-3 0 15,8 1-2-15,2 0 1 0,0-2 1 16,2-1 0-16,5-1 2 0,-1 1 0 16,0 2 0-16,1 4 1 0,-4 4-1 15,1 0 0-15,-3 0 0 0,-4 9-1 16,-2 1 2-16,-8 4 2 0,0 1 0 15,-5 2 2-15,-6 4 1 0,-4 3 0 16,-3 1-1-16,-2 2 0 0,0-4-2 16,2-3-1-16,0-3-1 0,5-5-1 0,1-2 0 15,5-6-3-15,1-4 0 0,6 3-2 16,0-3 0-16,7 5 0 0,0 0 0 16,6 4-1-16,0 4 1 0,3 3 1 15,0 2 1-15,1 5-1 0,-2 2-1 16,0 4 0-16,-4-3 1 0,-4-1-1 15,-7-2 0-15,0 0 1 0,-4-2-1 16,-7-2 2-16,-4-2-1 0,-1 0 1 16,-8-2 0-16,2 0 1 0,-4 2 0 0,2-6 1 15,1-3 0-15,-3-2 1 0,0-6 1 16,1 0 1-16,5 0-1 0,-3-7 1 16,3 2-1-16,3 0 0 0,3 0-2 15,2 2-3-15,6-1-8 0,3 4-11 16,3 0-13-16,0-4-60 0,3 4-43 15,2 0-92-15,-3 0-195 0</inkml:trace>
  <inkml:trace contextRef="#ctx1" brushRef="#br3" timeOffset="64828.36">22080 5917 292 0,'0'0'80'0,"0"0"3"0,0 0-31 16,0 0-17-16,0 0-10 0,0 0-8 15,0 0-6-15,0-6-3 0,0 2-4 16,3 0-2-16,2-3-1 0,3 0 1 0,-1-3 0 15,4-2 0-15,2-5 1 0,2 1 2 16,3-4 0-16,2-3 1 0,2-5 1 16,6-3 1-16,-1-2-2 0,9 0 0 15,-3-2-1-15,1 2-1 0,-1 3-1 16,-4 4-1-16,-3 2-1 0,-5 5 1 16,-8 2 0-16,-4 3 1 0,-3 2 1 15,-6 1 3-15,0 1 1 0,-10 2 1 0,0-2 1 16,-1 3 0-16,-3 1 0 0,-3 2-1 15,-3 1-1-15,2 3-1 0,1 0-2 16,-1 0-1-16,2 3 0 0,-1 4-2 16,4 4 1-16,-1 5-2 0,-1 5 0 15,0 6 0-15,0 11 0 0,-5 6 0 16,4 4 0-16,-3 5-1 0,5 0 1 16,0 2 0-16,1-5 0 0,5-3 0 15,2-8 0-15,6-4 1 0,0-8 0 0,0-5 0 16,4-6 0-16,5-7 0 0,0-1-1 15,6-8 1-15,2 0-1 0,4-6-1 16,3-1 1-16,-1-3 1 0,6 0-1 16,0-4 0-16,0 1 0 0,-3 1-1 15,-1 2 1-15,-4-2 0 0,-1 4-1 16,-7 2 0-16,-6 6 1 0,0 0 1 0,-3 0 2 16,-4 7 1-16,0-2 0 15,0 1 0-15,0 1 1 0,3-1-1 0,-3 0-1 16,5-2-2-16,-1-1-1 0,6-3 0 15,3 0 0-15,4 0-1 0,0-12 1 16,5 2 0-16,0-5 1 0,0-3 0 16,3 0-1-16,-4-1 0 0,-1-3 0 15,-4 3 0-15,-1 0 0 0,-4 2 0 16,-4 1 0-16,-4 2 1 0,-3 3-1 0,-7 2 0 16,-5 4-1-16,-2 5 1 0,-5 0-1 15,-3 0 1-15,-5 6-1 0,-3 3 2 16,-1 4-1-16,1 5 1 0,-2-2-1 15,3 4 0-15,5 3 0 0,0 0-2 16,8-1-2-16,3-5-4 0,4 0-4 16,5-1-5-16,4-4-6 0,0-1-7 15,8-2-9-15,2-4-85 0,1-5-88 0,2 0-214 16</inkml:trace>
  <inkml:trace contextRef="#ctx1" brushRef="#br3" timeOffset="65921.7">22758 5779 397 0,'3'0'85'15,"1"-7"1"-15,4-1-69 0,2-1-7 16,3-3-2-16,3-2 0 0,3 1 1 0,1 0 1 15,1 0 2-15,0 4-1 0,0 0 0 16,0 3-1-16,1 6 0 0,-8 0-1 16,-1 7-1-16,0 2 0 0,-4 4-1 15,-5 1-1-15,-4 3 1 0,-4 2-2 16,-4 3 0-16,0 0 0 0,-9-1 0 16,-2 3-1-16,0-1 0 0,-2-1-1 15,2-2-1-15,1-3 0 0,1-5 0 16,3-2-1-16,3-3 1 0,1-3-1 15,3-4 0-15,1 0 0 0,0 0 0 0,-1-4-1 16,7 4 1-16,-4-7-1 0,4 1 0 16,-3 1-1-16,3-2 1 0,0-2 0 15,6 1-1-15,-1 0 1 0,4 1 0 16,3-3 0-16,5 0 0 0,7-3 0 16,4 0 0-16,7-2 0 0,1-2 1 0,7 0-1 15,1 0 0-15,0-4 1 16,-3-2-1-16,-1 4 0 0,-1 0 0 15,-5 3 1-15,-1-2-1 0,-4 0 0 0,-5 6 0 16,-2 2 0-16,-6 2 0 0,-6 0 1 16,-5 0-1-16,-5 1 2 0,-5 2-1 15,-4 0 2-15,-3-1 1 16,-8 1 2-16,-1 5 1 0,2 0 2 0,-2 0 0 16,1 5 0-16,1 1 0 0,4 5-3 0,2 1 0 15,0 4-3-15,1 4-1 16,5 3-1-16,-2 0 0 0,2 0-1 15,3 1 1-15,4 0-1 0,-4-3 0 0,4-4 0 16,4-2 0-16,3-3-1 16,5-1 1-16,-1-4 1 0,3-3-1 0,4-4 1 15,3-7 1-15,3-3-1 0,5-2 1 16,2-3-1-16,2-1 0 0,5-2 0 0,-4-1 0 16,-1 2 0-16,0 0-1 15,-4 1 0-15,-4 2 0 0,0-2 1 16,-6 1-1-16,-2 1 0 0,-1 2 0 0,-2-3 0 15,-2 3 0-15,-1-1 0 0,0-1 1 16,0 2 0-16,0 0 1 0,-2 1 0 16,-1 2-1-16,2 0 1 0,-4 3-1 15,-2 0 0-15,2 3 0 0,-3 3-1 16,-3 0 0-16,4 0 1 0,-4 0 0 16,7 3 2-16,-7 2-1 0,5 0 1 0,-3 1 0 15,-2 1 0-15,7 3-1 16,-7 0 0-16,5 2-1 0,-5 1 0 0,0 3-1 15,0-1 1-15,-6 2 1 0,0 2 0 16,0 1 0-16,-1 1 2 0,0-3 0 16,-1 0 1-16,-3 0-1 0,1-1 1 15,-1-4-1-15,3-2 0 0,-4-1-1 0,4-1-1 16,1-4 0-16,0-1-1 0,1-4-3 16,0 0-5-16,0-5-5 0,0 2-10 15,6-2-11-15,-2-1-91 0,2-2-11 16,0 2-85-16,2 1-171 0</inkml:trace>
  <inkml:trace contextRef="#ctx1" brushRef="#br3" timeOffset="69678.39">20178 6766 383 0,'0'0'82'16,"0"-7"2"-16,7-6-67 0,-1-1-9 16,7-3-3-16,5-2-1 0,1 0 1 15,2-5 3-15,1 1 2 0,7 1 3 16,-1 2 2-16,-2 0 2 0,0 2 2 0,-3 0-1 15,2 2-1-15,-7 3-2 0,-3 1 0 16,-5 4-1-16,0 2-1 0,-4 1 1 16,-4 5 1-16,-2-5 1 0,0 5 0 15,0 0-2-15,-2 8 0 0,-5 2-3 16,-7 5-2-16,-2 5-2 0,-6 6-4 16,-4 5 0-16,-2 6-1 0,-3-1 0 15,3 2-1-15,1 1 0 0,3-3 0 0,4-4 1 16,5-5-2-16,4-5 1 0,4-3-1 15,3-5 0-15,4-5 0 0,0-4-2 16,0-1 1-16,4-4-1 0,1 0 0 16,-1-6 0-16,0 1 1 0,3-4-1 15,0-3 0-15,-1-4 0 0,0-2-2 16,-3 3 0-16,-3 0-1 0,4 1 1 0,-4 2-1 16,0 5 1-16,-4 2 0 15,4 5 2-15,-4 0 0 0,4 0 0 0,-5 5 0 16,5 1 0-16,0 0 1 0,3-1 0 15,5 1 0-15,2-6 0 0,3 0 0 16,11-4 0-16,2-2 1 0,4-5 0 16,6-3 0-16,2-6 1 0,3-1-1 15,-1-1 1-15,-4-1-1 0,1 0 0 16,-4-2 1-16,-4 3-1 0,-3 0 0 16,-1 0 0-16,-6 3 1 0,-4 1-1 0,-3 1 2 15,-6 2 0-15,-6 2 1 0,-4 1 0 16,-4 2 1-16,-4 5 0 0,-4 1 0 15,-2 4-1-15,-1 6 0 0,-1 4-1 16,0 5 0-16,-1 3-1 0,-3 7 0 16,2 3 1-16,-2 5-1 0,3 4-1 15,1 0 1-15,1 3 0 0,7 0-1 0,3-2 1 16,4-3-1-16,5-7 0 16,0-6-1-16,12-5 0 0,0-6 0 0,2-11 0 15,7-4 1-15,0-8-1 0,4-5 1 16,1-4 1-16,4-3 0 0,-6-4 0 15,2 3 0-15,-3 4-1 0,-3 4 1 16,-3 5-1-16,-5 4 0 0,0 8-1 16,-3 7 1-16,-3 3-1 0,0 4 1 15,-2 2 0-15,-1 5 0 0,1 0 1 0,-2-3-1 16,6-2 1-16,-2-3-2 0,7-3 1 16,1-5-1-16,5-9 1 0,7-6-1 15,2-2 0-15,4-3 0 0,1-3 0 16,-1 0 0-16,-4-2 0 0,-2 2-1 15,-6 0 1-15,-6 1 0 0,-2 2 1 16,-6 0 0-16,-6 0 2 0,0 5 0 16,-5 3 0-16,-3 3 0 0,-1 4 0 15,-6 4 0-15,-1 3 0 0,2 3-2 0,-4 3 1 16,3 5-1-16,-2-1 1 0,3 0 0 16,6 2-1-16,3-4 1 0,5 0-1 15,0-4 1-15,13-2-1 0,1-3 1 16,9-6-1-16,-1 0-1 0,4 0-4 15,1-5-6-15,0-1-9 0,0-3 93 16,-2 0-199-16,-5 1-114 0,1 1-314 0</inkml:trace>
  <inkml:trace contextRef="#ctx1" brushRef="#br3" timeOffset="71057.55">21708 6626 273 0,'4'-5'77'0,"-4"-1"4"16,5-1-16-16,-5 1-31 0,6-3-7 15,-6 2-3-15,5-2-2 0,-5-1-1 16,0 2-1-16,0-1 0 0,0-1-1 16,-5 2-1-16,1 0-2 0,-2 1-1 15,-2 2-2-15,0 5-3 0,-4-3-1 0,-1 3-3 16,-1 4 0-16,1 4-2 0,-5 2-1 16,4 3-1-16,-2 2 0 0,0 3 0 15,-1 1 0-15,1 0-1 0,2 2 1 16,1-1-1-16,7-2 0 0,-2-2 0 15,8-3 0-15,7-2 0 0,3-3 0 16,3-5 0-16,3-6 0 0,4-8 0 16,4-3 0-16,2-2 1 0,1-1-1 15,-2-4 0-15,3 0 0 0,-5 3-1 0,-3 3 1 16,-1 3-1-16,-8 3 1 0,-3 2 1 16,-1 2 2-16,-7 5 2 0,0 0 1 15,-7 0 0-15,-1 0 1 0,-2 0 1 16,0 8-3-16,-2-1-1 0,0 0-2 15,-1 3 0-15,5 1-2 0,1 0 0 16,2 0 0-16,5-1 0 0,-7-1-1 16,7-1 1-16,7-2-1 0,-1-1 0 15,2-5 0-15,7 0 0 0,3 0 0 0,5-3 0 16,5-5 0-16,4-2 1 0,4-3 0 16,3-1 0-16,3-1 0 0,-1-2 0 15,-5-1-1-15,-4 1 1 0,-4 0-1 16,-3 1 1-16,-11 1-1 0,-1 3 1 15,-7 1 1-15,-6 3 0 0,0 3 1 16,0 5-1-16,-7 0 0 0,-2 3 0 16,1 5 0-16,-4 4 0 0,1 1-2 0,-3 4 1 15,3 1-1-15,-2 0 1 0,7-2 0 16,1 0 0-16,5-2-1 0,0-3 0 16,8-2 0-16,2-3 0 0,5-6 0 15,2 0 0-15,5-3 0 0,3-8 1 16,1-3-1-16,3-2 1 0,-2-1 0 15,2-2-1-15,-3 1 0 0,-3 2 0 16,1 2 0-16,-4 3 0 0,-6 1 0 16,-1 3 0-16,-4 1 0 0,-5 6-1 0,-4 0 0 15,-7 0 1-15,0 7-1 0,-5 1 1 16,1 1 0-16,-3 2 0 0,0 2 2 16,3 1-1-16,1-3 1 0,3 0 0 15,2-2 0-15,5-1-1 0,0-1 0 16,10-2 0-16,4-5-1 0,6 0 1 15,6 0-4-15,2-7-3 0,7-1-7 0,-1 0-11 16,1-2-12-16,-4 2-96 16,-4-2-99-16,-1 0-242 0</inkml:trace>
  <inkml:trace contextRef="#ctx1" brushRef="#br3" timeOffset="71909.14">22739 6352 326 0,'0'0'87'0,"5"0"3"0,-5-5-7 16,3 1-59-16,-3-1-3 15,6 0 0-15,0-5 2 0,-3 2 1 0,-3 0 0 16,6 0 2-16,-6 1-1 0,0 1-1 16,0-1-3-16,0 7-3 0,-7-4-4 15,2 4-4-15,-2 0-2 0,-3 6-3 16,-3 2-2-16,-2 6 1 0,1 3-1 0,-3 1 1 16,1 4-1-16,2 1 0 0,3-3 0 15,2 0-1-15,4-4 0 0,5-2-1 16,0 0-1-16,8-3 1 0,-1-3-1 15,7 0 0-15,-1-3 0 0,4-1 0 16,-2-4 0-16,5 0 0 0,0-6 0 16,2 2 1-16,2-4-1 0,1-3 0 15,4-3 0-15,6-6 0 0,-1-3 0 16,2-5 0-16,-2-4 0 0,6-5 0 16,-5-5 0-16,1-2 0 0,-3 0 0 0,-3-1 0 15,-3-1 1-15,-3 1-1 16,-5 1 0-16,-2 4 1 0,-5 6-1 0,-3 5 0 15,-3 4 1-15,-1 8 1 0,-5 4 0 16,4 4 1-16,-4 9-1 0,-4 0 0 16,1 12 1-16,-4 7-1 0,1 6 0 15,-1 8-2-15,-5 6 1 0,-5 8 0 16,1 7 0-16,-4-1-1 0,-1 1 1 0,1 0 0 16,-5 1-1-16,5-5 1 0,3-7-1 15,0-6 1-15,0-3-1 0,2-7 0 16,4-7 1-16,0-6-1 0,3-4 1 15,0-4-2-15,5-6 0 0,-3 4-2 16,6-8 0-16,0-3-1 0,0-2 0 16,9-5 0-16,-2-3 0 0,4-3 2 15,5-2 0-15,-1 2 1 0,3 0 0 16,-1 4 1-16,2 2-1 0,-1 7 1 0,-2 2-1 16,2 5 0-16,-1 0 1 0,1 8-1 15,-2-1 1-15,1 4-1 0,3-3 1 16,-1 0 0-16,0-1 1 0,-2-2-1 15,0-5-1-15,4 0 1 0,1 0 0 16,-2-9 0-16,0 1-1 0,-3-2 1 16,2-3 1-16,-6-3-1 0,-1-2 1 15,-7 0 0-15,-5 1 0 0,0 0 0 0,0-2 0 16,-5-1 0-16,-2 6-1 0,-1-1 1 16,-1 3-2-16,-1 3 0 0,-1 2-2 15,-1 7-2-15,-2 0-3 0,3 0-1 16,-2 7-3-16,0-1-4 0,2 2-7 15,-2 1-10-15,1-4-91 0,0 2-94 16,4 0-235-16</inkml:trace>
  <inkml:trace contextRef="#ctx1" brushRef="#br3" timeOffset="72311.39">23401 6088 483 0,'-15'-5'117'0,"2"0"3"15,2 5-76-15,2-3-9 0,4 3-5 16,1 0-7-16,4-4-5 0,-4 4-5 16,4 0-3-16,0 0-3 0,0 0-2 15,0 0-3-15,0 0-1 0,0 4-1 16,0-4 0-16,0 3 0 0,4-3 0 15,-4 5 1-15,4-5-1 0,1 3 0 16,-1-3 0-16,3 0 0 0,0 0 0 0,1 0 1 16,1-3-1-16,-2 3 1 0,1-6 0 15,-3 6 1-15,-5-4 0 0,5 4 0 16,-5 0 1-16,0-3 0 0,-7 3 0 16,1 0-1-16,-1 0 1 0,-3 0-1 15,1 0-1-15,-1 0-1 0,0 0 0 0,3 3 0 16,0-3 0-16,2 4 0 0,-1 0 0 15,4 0-3-15,-4-1-4 0,6 2-5 16,0 2-7-16,0 1-7 0,10 1-10 16,0-4 18-16,6 0-113 0,1-1-93 15,4 1-235-15</inkml:trace>
  <inkml:trace contextRef="#ctx1" brushRef="#br3" timeOffset="73306.64">23697 6265 404 0,'0'0'101'0,"0"3"4"16,-5-3-55-16,5 0-14 0,0 0-8 0,0 0-7 15,0 0-5-15,0 0-3 16,5 0-4-16,-5 0-1 0,7-3-2 0,-1 3 1 16,0-8-1-16,2 1 0 0,0-2 0 15,1-1 0-15,0-3-2 0,0-1-1 16,1 1-1-16,-3 0 0 0,0-2 0 15,0 1 0-15,-3-1 0 0,0-1 0 16,-4 2 0-16,0 2 3 0,-6 3 1 16,-1 1 0-16,0 4 0 0,-4 4-1 15,-4 5 1-15,1 3-2 0,-5 3-1 0,4 1-2 16,-4 3 0-16,0 1-1 16,4 1 1-16,1 1-1 0,2-2 1 0,4-3-1 15,2 1 0-15,6-3-1 0,0-3-1 16,8-1 1-16,4-7 0 0,3 0 0 15,5 0 0-15,2-13 1 0,4 1 0 16,4-5 1-16,0 1 0 0,6-2-1 16,-2-2 1-16,5 3 0 0,-4 4 0 15,-2-1-1-15,-2 3 1 0,-6 1 1 0,-9 4 1 16,-3 2 2-16,-4 0 2 0,-5 4 1 16,-4 0 1-16,0 0 0 0,0 0-1 15,-6 0-1-15,0 8-2 0,-2 1-2 16,-1 3-1-16,-1 2-1 0,-4 5 0 15,2 1 0-15,3-1 0 0,-1 3-1 16,6-3 1-16,0-4-2 0,4-3-1 16,0-1-2-16,0-4-2 0,0-2-1 15,5-5 0-15,0 0 0 0,3 0 1 0,0-5 1 16,4-6 3-16,2-1 0 0,0-6 2 16,4-1 0-16,0-2 0 0,-1 0 0 15,1 0 0-15,-1 5-1 0,1 0 1 16,-5 5 0-16,4 3 0 0,-8 3 0 15,4 1 0-15,-5 4 0 0,2 0-1 16,-3 0 0-16,-1 6 1 0,1 0 1 16,-4-1 2-16,2 0 1 0,-2 1 3 0,1 0 0 15,1-1 2-15,-3 2 0 0,4-4 0 16,1-3-1-16,2 3-1 0,2-3-1 16,3-5-2-16,4 2-1 0,3-5 0 15,4-1-3-15,2 0-3 0,0-2-7 16,-1 3-6-16,1-3-8 0,0 0-12 15,-2 1 3-15,-5-2-108 0,-6 2-101 16,-1-1-247-16</inkml:trace>
  <inkml:trace contextRef="#ctx1" brushRef="#br3" timeOffset="74475.95">23222 6380 232 0,'0'0'52'0,"5"0"0"0,-3 0-26 0,-2-4-29 0,9 4-9 0,-5-5 1 0,3 1-2 0,-1-2 0 0,1 3-2 0,2-2 1 0,0-1 4 0,-1 1 5 0,0 1 3 0,1 0 4 0,-3-1 6 0,-2 2 6 16,2-1 6-16,-3 4 7 0,-3 0 6 15,7-4 4-15,-7 4 2 0,4 0-1 16,-4 0-5-16,0 0-4 0,0-3-3 0,3 3-3 16,-3-5-3-16,0 1-2 0,0 1 0 15,0 3-1-15,0-6 1 0,0 6 0 16,0-4-2-16,0 4-1 0,0 0-1 16,0 0-2-16,-3 0-2 0,3 0-2 15,-6 4-2-15,4 2-1 0,-5 2-1 16,1 3-1-16,0 1 0 0,-1 1 0 15,1-1 0-15,-1-3 0 0,1 1 0 16,2-5 0-16,4 0-1 0,-3-5 0 16,3 3-1-16,0-3 0 0,3 0 0 0,1-6 0 15,4 0 0-15,0-5 0 0,2 1 0 16,0-3 1-16,1-4-1 0,0 2 0 16,-3-1 0-16,2 2 0 0,-2 3 0 15,-3 3 0-15,-1 3 1 0,-4 2-1 16,5 3 1-16,-5 0-1 0,-6 4 1 15,0 2 0-15,0 4-1 0,1 3 0 16,-4 2 1-16,2-1 1 0,1 3 0 0,-1-2 1 16,0 1 0-16,1-4 0 0,2-1-1 15,1-2-1-15,3 1-6 0,0 0-9 16,0 0-12-16,0-2-99 0,3-2-101 16,3-1-253-16</inkml:trace>
  <inkml:trace contextRef="#ctx1" brushRef="#br3" timeOffset="76809.57">23370 6392 93 0,'0'0'30'0,"0"-4"5"15,0 0-4-15,4-1-4 0,1-2-1 16,0 2 2-16,4-2 2 0,-3 0-1 16,-1 0-4-16,-1-1-3 0,2-1 0 15,0 3-4-15,-4-1-1 0,-2 2 0 0,5 1 1 16,-5 4 3-16,0-4 0 0,0 4-1 16,0 0-1-16,0 4-2 0,0 2-3 15,0 1-3-15,-6 2-3 0,-1 3-1 16,0 1 0-16,1 1-1 0,-2 2 2 15,-2-3-1-15,1-1 1 0,2-1 0 16,1 0 0-16,-1-2-1 0,3-3 0 16,4-2-1-16,-3 2-2 0,3-6-1 0,0 4-1 15,0-4-1-15,0 0-1 0,0 0 1 16,6-4 0-16,-1-3-1 0,4-2 1 16,3-2 1-16,0-3-1 0,1-3 0 15,1 2 0-15,-2-1 0 0,-2 1-1 16,-3 4 0-16,-2 1 2 0,-5 4 1 15,0 6 1-15,0-4-1 0,0 9 1 16,-11 4 0-16,3 3-1 0,-4 2 0 16,-2 4-2-16,0 1 1 0,-5 0 1 0,5-3 1 15,-4 0 0-15,5-3 1 0,2-1 1 16,1-2-1-16,2-3 0 0,1-1-1 16,2 0-2-16,5-6-1 0,-4 0-1 15,4 0 0-15,6-8-1 0,2-2 0 16,-1-2 0-16,2-1 1 0,0-4 0 15,2-1-1-15,-3 1 1 0,1 1-1 16,0 4 1-16,-5 0 0 0,-4 4 0 0,4 2 0 16,-4 6 0-16,0 0 0 0,-6 0 0 15,2 5 0-15,-4 0 1 0,2 2-1 16,-3 2 1-16,3 0 0 0,-3 0 0 16,2 1 0-16,-1-1 0 0,3 1 0 15,0-2 0-15,-2-1-1 0,7 1-3 16,-4-2-4-16,4 0-8 0,0-1-9 0,0-5-86 15,0 0-87-15,9 0-215 16</inkml:trace>
  <inkml:trace contextRef="#ctx1" brushRef="#br3" timeOffset="77473.36">23759 6175 222 0,'0'-3'59'16,"-4"3"5"-16,4-5-7 0,-4 1-30 15,4 4 0-15,0-5 1 0,-4 5 2 16,4-5 2-16,-3 5-2 0,3 0-3 16,-6 0-5-16,6 0-4 0,-6 0-3 15,0 0-4-15,2 0-2 0,-2 4 0 16,-4 1-1-16,3 1 1 0,-4 5 0 16,2 0 0-16,0 2 1 0,-4 1 0 0,1 1 0 15,-1-1-1-15,3 0 0 0,1 1-1 16,1-2-1-16,1 2-1 0,7-1-1 15,-5-2-2-15,5 2 0 0,6-3-1 16,1-2 0-16,0-4 0 0,-1-5 0 16,5 4 0-16,-1-4 0 0,3-5 0 15,4-2 0-15,-4-3 0 0,1-2 0 16,0 0-1-16,-1-1 0 0,0-2 0 0,-5 0 1 16,-1 0-1-16,2-1 0 0,-5 0 1 15,-4 1-1-15,0-2 1 0,0 4-1 16,-2 1-1-16,-4 1 1 0,-4 8-1 15,0 3 2-15,-1 0 1 0,-3 5-1 16,1 5 1-16,-1 2 0 0,1 0 1 16,-2 2-2-16,2 0 0 0,1-1-1 15,-1-2-2-15,7-2-4 0,-1-2-9 16,7-1-13-16,0-1-95 0,5-5-100 16,3 0-245-16</inkml:trace>
  <inkml:trace contextRef="#ctx1" brushRef="#br3" timeOffset="79125.95">20089 7661 309 0,'0'-10'80'0,"4"0"3"15,-4 1-39-15,6-1-12 0,-6-1-5 16,0 2-5-16,0-3-2 0,0 1-2 15,-4-1-1-15,-2 2 0 0,-4 0-1 16,2 4-2-16,-5 0-1 0,-3 6-2 16,0-3 0-16,-3 3-2 0,-2 7-1 15,1 1-2-15,0 2-1 0,-1 3-1 16,3 0-2-16,1 1 0 0,4 2-1 0,3-3 0 16,3 0-1-16,4-1 1 0,3-3 0 15,0-2-1-15,4-2 1 0,5-1 0 16,1-4-1-16,3 0 1 0,6-5 0 15,-2-1 0-15,6-2-1 0,-2-2 1 16,1-1 0-16,0-1 0 0,-2-3 0 16,-5 3-1-16,1 3 1 0,-6-1 0 0,-3 3 1 15,0 0 2-15,-7 7 1 0,0 0 1 16,0 0-1-16,-3 0 1 0,-2 10-1 16,-1-2 0-16,0 3-3 0,0-1 0 15,2 1-1-15,-1 0 0 0,5 0-1 16,0-3 1-16,7-1-1 0,0-7 1 15,1 3-1-15,8-8 1 0,3-3-1 16,3-5 1-16,3-4 0 0,1-3 1 16,3-1-1-16,-2 1-1 0,0 2 1 15,-1 0 0-15,0 6-1 0,-5 1 0 0,-4 3 0 16,-3 8-1-16,-5-5-1 0,-4 5 1 16,-5 4 0-16,-7 4 0 0,-4 4 1 15,-2 4 0-15,0 1 2 0,-2 2 1 16,-1 1-1-16,-1 1 0 0,-1-2 0 15,4-1 0-15,1-2 1 0,3-4-1 16,0 0-1-16,3-3 0 0,7-4 0 0,0-5 0 16,6 0-1-16,1-5 1 0,7-2-1 15,1-6 1-15,8-2 0 0,1-4 0 16,5-1 1-16,-1-1-2 0,0 4 1 16,0 0-1-16,-5 1 0 0,-3 5 0 15,-3 3 0-15,-5 0-1 0,-4 5 0 16,-2 3-2-16,-6 0 1 0,3 0 1 15,-3 9 0-15,-3 0 1 0,-2 3 2 16,0 2 2-16,-1 2 2 0,3 1 0 16,-2-3 0-16,5 3-1 0,0-3 0 15,5-2-2-15,3-1-1 0,3-5 0 0,5-6-1 16,3 0 1-16,2 0-2 0,0-9-3 16,3 0-7-16,-2-3-11 0,3-1-9 15,-4 0-99-15,-1-3-100 0,3 2-246 16</inkml:trace>
  <inkml:trace contextRef="#ctx1" brushRef="#br3" timeOffset="79672.14">20918 7541 457 0,'-2'-3'104'16,"2"-1"0"-16,-4-1-78 0,4 0-8 15,0-1-3-15,0-1-6 0,0-2-1 16,5-2-2-16,-5 0 1 0,0-2 0 16,-5-1 1-16,2-1 0 0,-3 1 0 15,-1 1 0-15,-5 3 1 0,-1 0 1 16,-2 5-1-16,-1 5 0 0,-1 0-1 0,-2 13 0 16,-1-1-1-16,1 7-3 0,1 0 0 15,3 0-1-15,2 4 0 0,2-3 0 16,3-3-1-16,8-2 0 0,-2-2 0 15,2-6-1-15,6-1 0 0,1-6 0 16,2 0 0-16,5 0 0 0,4-11 0 16,1 2 1-16,2-6-1 0,4-2 1 15,-2-5-1-15,3-3 0 0,-1-3 0 16,0-4 0-16,-3-1 0 0,-1 0-1 16,-4-5 1-16,-2 2-1 0,-3 0 1 0,-4 2-1 15,-1 5 0-15,-2 4 0 0,-5 3 1 16,0 7-1-16,0 7 0 0,0 1-2 15,-5 3 0-15,5 4 0 0,-7 9 0 16,4 3-1-16,-3 4 1 0,0 6 0 16,-5 5 2-16,-2 7 0 0,0 7 1 15,-1 1 1-15,2 1 0 0,4 4 1 16,-1-5 0-16,3-2 1 0,6-4 0 0,0-7-1 16,0-5 0-16,8-6-1 0,3-5 0 15,2-3-1-15,3-4 0 0,4-6-1 16,4 0-1-16,2-6-4 0,1-3-6 15,1-3-12-15,-1-3 68 0,-1-3-176 16,-1-2-111-16,-2-2-301 0</inkml:trace>
  <inkml:trace contextRef="#ctx1" brushRef="#br3" timeOffset="81054.42">21864 7383 371 0,'-6'0'88'16,"-2"-8"3"-16,0-1-54 0,-2-3-9 15,3-1-4-15,-3-1 0 0,-2-1 0 16,0 2 1-16,-2-1 1 0,1 4-1 16,-1 3-1-16,2 2-3 0,-1 5-4 15,0 0-4-15,0 4-4 0,0 1-4 16,0 6-2-16,-1 3-2 0,2 6-1 0,3 1 1 15,1 1 0-15,1 1 0 0,3 1 0 16,4-4 0-16,0-2 0 0,0-6 0 16,7-2-1-16,1-6 1 0,4-4-1 15,1 0 0-15,1-4 1 0,3-7 0 16,4-5 0-16,1-6 0 0,4-1 1 16,1-8-1-16,4-4 0 0,1-3-1 15,-1-1-2-15,2-3 0 0,-6 2-1 0,0 3 0 16,-6-1-1-16,-5 6 1 15,-4 3 0-15,-6 6 2 0,-6 3 1 0,0 6 0 16,-7 4 1-16,0 5 0 0,-3 5 0 16,-4 0 0-16,1 11-1 0,-1 2 1 15,3 10 0-15,-4 3 1 0,1 9-1 16,-1 5 2-16,2 3-1 0,0 5 0 16,2 1 0-16,6-3-1 0,5-2 1 15,4-5-1-15,5-5-1 0,7-6 0 0,5-9 1 16,6-8-1-16,5-11 0 0,2 0 1 15,0-12-1-15,5-5 2 0,0-7-1 16,-3-3 0-16,-3 1 0 0,0 0 0 16,-7 4-1-16,-2 5 1 0,-7 3-2 15,-3 6 0-15,-5 4 1 0,-3 4 0 16,-6 0 0-16,0 9 0 0,0-3 0 16,0 2 1-16,0 1 1 0,0 1 0 0,0-2-2 15,0 1 1-15,6-3-2 0,-2-2 1 16,5-4-1-16,2-4-1 0,4-3 0 15,0-3 0-15,1-1-1 0,-3-3-1 16,0 0 1-16,-2-4-1 0,-4 2 1 16,-7-3 1-16,0 1 1 0,-7-3 0 15,-4 1 1-15,-2 2 0 0,-4 3 2 16,-4 4 0-16,-2 4 2 0,-2 7-1 0,1 0 1 16,2 13 0-16,5-1 0 0,-1 4-1 15,5 7-2-15,8-3 1 0,5 3-2 16,0-3 0-16,5 1 0 0,7-3-1 15,4-5 1-15,6-6-1 0,8-4-1 16,8-3 1-16,5-10 1 0,9-6-1 16,-2-6 1-16,3-4 0 0,1-5 0 15,-6-2 1-15,-2 1-2 0,-9-1 1 16,-7 3-1-16,-4 3 0 0,-9 0 0 0,-5 2 1 16,-7 6 0-16,-5 3 3 0,-5 5-1 15,-7 3 2-15,2 5-1 0,-3 6 1 16,-1 5-1-16,-2 3-1 0,1 2-1 15,3 3 0-15,2 0 0 0,0 1-1 16,1-1 1-16,2 0-1 0,2-1 1 16,5 0-1-16,0-2 0 0,0-1 0 15,5-1 0-15,4 0-1 0,1-5 1 0,1 1 0 16,2-4 1-16,3-3 0 0,3 5 1 16,-1-5 0-16,4 0 1 0,4 0 1 15,2-6 0-15,5-2 0 0,0 1 0 16,2-5 0-16,0 0 0 0,-5-2-1 15,-5 2-2-15,-5 0-2 0,-6 4-6 0,-4-2-7 16,-7 2-12-16,-3 1 90 16,0 0-199-16,-6 1-116 0,-2 1-318 15</inkml:trace>
  <inkml:trace contextRef="#ctx1" brushRef="#br3" timeOffset="81555.95">23080 7018 422 0,'0'-5'94'16,"4"-2"3"-16,2 1-70 0,0 0-7 15,4 0-2-15,1 1 0 0,1 5 1 0,2 0 0 16,-1 3 1-16,0 3-1 0,4 4-2 16,-4 2-1-16,-2 2-2 0,0 2-2 15,-7 1 0-15,-4 1 1 0,0 2 2 16,-9-1 1-16,1 2 0 0,-5 1 0 16,1-2-2-16,-2 0-2 0,1-3-3 0,0-2-3 15,-1-2-2-15,2-5-1 16,-3-1-3-16,-1-4-3 0,0-3-2 15,2 0-3-15,0 0-4 0,1-6-6 0,2 6-8 16,3-7-9-16,5 2-12 0,3-2-86 16,0 1-94-16,0 1-227 0</inkml:trace>
  <inkml:trace contextRef="#ctx1" brushRef="#br3" timeOffset="83122.53">23650 6858 417 0,'0'-10'97'16,"-4"1"2"-16,4 1-67 0,0 0-9 15,0 2-5-15,0 3-2 0,-4-1-1 16,4 4 2-16,0 0 0 0,0 0 0 15,0 5 0-15,-3 3-1 0,-1 4-1 0,-3 4-2 16,1 3-3-16,-3 4-1 0,-3 2-1 16,2 0-2-16,-1-3-1 0,-1-1-1 15,4-5-1-15,0-4-1 0,2-2 0 16,6-3-1-16,-7-4 0 0,7-3-1 16,0 0 0-16,8 0 1 0,1-5 0 15,3-2 0-15,4-5 0 0,1-2 1 16,2-2-1-16,3-2 1 0,-3 1-2 15,-1 1 1-15,1 2 0 0,-5 6-1 16,-2 0 0-16,0 8-1 0,-3 0 0 16,-3 8 0-16,2 0 1 0,-4 4-1 15,-2 0 0-15,-2 1 1 0,5 0 0 0,-5 0 1 16,0-3 0-16,2-1 0 0,3-2 0 16,1 0-1-16,1-4 1 0,3-3 0 15,3 0-1-15,5 0 1 0,8-8-1 16,1-1 1-16,0-2 0 0,4-1 0 15,-4-2 0-15,0 1-1 0,-1 2 1 0,-8 3-1 16,-5 1 1-16,-4 4-2 16,-2 3 1-16,-7 0 0 0,0 3 0 0,0 4 0 15,-7-1 1-15,1 1 0 0,-1 1 2 16,0 0 1-16,1-2 0 0,-1-1 0 16,4 0-1-16,3-5 0 0,-4 4 0 15,8-4-2-15,-1 0-1 0,4 0 0 16,4 0 0-16,1-7 1 0,2 2 0 15,0-2 0-15,1-2 0 0,-2-2 0 0,1 0 0 16,-3-2 0-16,-4 1 0 16,0-2 0-16,-2-1 0 0,-5 2 0 0,0-1 0 15,0-1 1-15,-10 1-2 0,3 3 0 16,-4 2 0-16,-5 3-1 0,-1 6 0 16,-3 0 0-16,-2 11 0 0,1 1 1 15,-4 2 0-15,5 4 1 0,0 1-1 16,7 2 1-16,2-1 0 0,7-4-1 0,4 2-1 15,0-5 1-15,7-3-1 0,5-3 0 16,6-7 1-16,4 0-1 0,4-12 1 16,3-4 1-16,4-5-1 0,7-8 1 15,0-9 0-15,4-3 0 0,2-6 0 16,0 1-1-16,3-4 1 0,-3 0 0 16,0-2-1-16,-7 5 1 0,-5-1 0 15,-7-1-1-15,-4 5 1 0,-8 6-1 0,-7 5 0 16,-1 8 1-16,-1 7 0 0,-2 8 0 15,-4 4-1-15,0 6 0 0,0 0 0 16,0 10 0-16,0 6 0 0,-6 6 0 16,2 8 0-16,0 8 1 0,-2 2 0 15,-4 4 0-15,2 0 1 0,-1 0-2 16,-3 0 1-16,-2-3 0 0,-3-1-1 16,3-1 1-16,-1-1-1 0,3-4 1 0,0-2-1 15,2-9 1-15,4-3-1 0,1-3 0 16,0-6 1-16,5-3 0 0,-7-5-1 15,0-3-1-15,0 0 0 0,-2-3 1 16,-3-2-1-16,1 0 0 0,1 0-1 16,-2-4 2-16,1 2 0 0,4 0 0 15,-3-1 1-15,-1 1 0 0,0 0 1 16,1-1 1-16,1 4 2 0,0-2 1 16,3 2 1-16,-1 4 1 0,5-6-2 0,2 6-1 15,0-3-1-15,0 3-2 0,9 0-1 16,-2 0-1-16,5 0 0 0,6-4 0 15,2 4 2-15,6-5-1 0,1 5 1 16,2-4 0-16,1 4 0 0,-1-4-1 16,1 4-1-16,-6 0-3 0,-5 0-5 15,0 4-8-15,-6-4-10 0,-2 7-13 16,-11-1-106-16,0 2-111 0,-4-3-265 0</inkml:trace>
  <inkml:trace contextRef="#ctx1" brushRef="#br3" timeOffset="85271.81">20172 8153 385 0,'-3'0'86'15,"-2"3"0"-15,0-3-66 0,3 5-3 16,-4 0 0-16,2 3-2 0,1 4 1 16,-3 2 1-16,0 4 2 0,-2 6 1 15,-2 6-2-15,2 10-3 0,1 2-2 16,-5 7-3-16,0 1-2 0,1 7-2 16,-5 0-2-16,1-2 0 0,-5-7 1 0,0-1 0 15,1-3 1-15,3-2 0 0,-1-6 0 16,2-4 0-16,5-6-1 0,-1-1-2 15,4-3 0-15,2-3-1 0,-1-4-1 16,2-3 0-16,4-2 0 0,-3-3-1 16,3-3 1-16,0-4 0 0,0 0 0 15,-6 0 0-15,6-11-1 0,6-3 1 0,0-8 0 16,1-10 1-16,5-5-1 0,5-8-1 16,4-8 0-16,5-1-1 0,2-3 0 15,0-3-1-15,-1 3 0 0,-2-2 0 16,-3 3 0-16,-1 6 1 0,-4 8 0 15,-4 5 1-15,0 9 0 0,-5 10 0 16,-1 4-2-16,-2 9 1 0,-5 5-1 16,0 0 1-16,0 7 0 0,0 6 1 15,0 3 0-15,-5 3 0 0,5 4 2 16,-2 0-1-16,2-1 1 0,0-4-1 0,0-5-1 16,7-5 1-16,-1-4-1 0,-1-4 1 15,3 0-1-15,1-11 1 0,4 0 0 16,0-3-1-16,1-2 1 0,1-2 1 15,2-1-1-15,-4-1 0 0,1 2 0 16,-3 1-1-16,-4 2 1 0,0 0 1 16,-1 5-1-16,-6 1 2 0,3 2 0 0,-3 2 0 15,0 2 1-15,0 3 1 0,-3 0-1 16,3 0-1-16,0-4 0 0,0 4-2 16,0 0 0-16,3 0-1 0,3 0 0 15,0 0-1-15,1-5 0 0,4 5 1 16,-2-6 0-16,2 2 0 0,-2 1 0 15,2-1 0-15,-4 0 0 0,0 4 1 16,-1-3-1-16,-6 3 1 0,2 0 0 0,-2-4 0 16,0 4 0-16,0 0 0 15,0 0 0-15,-4 0-1 0,4 0 0 0,-6 0-1 16,1 0 0-16,0 0 1 0,3 5-1 16,-2-5 1-16,4 0 0 0,-6 4 1 15,6-4-1-15,0 0 1 0,-2 0 0 16,2 0-1-16,0 0 1 0,0 0-1 0,0 0 0 15,0 0 1-15,0 0-1 16,0 0 0-16,0 0 0 0,0 0 0 0,0 0 1 16,0-4-1-16,-6 4 1 0,6-4 0 15,-2 4 0-15,2-6 0 0,-5 6 0 16,5-5 0-16,-6 5 2 0,6-4 0 16,-6 4-1-16,6 0 1 0,0 0-1 15,-2 0-1-15,2 0 0 0,0 0-1 16,2 4-1-16,-2 0 0 0,6-1 1 0,0 2 0 15,1 0 0-15,4 2 1 0,-2-3-1 16,7-4 0-16,1 5 0 16,2-5 0-16,1 0-1 0,6-5 1 0,-1-2 0 15,-2 0 0-15,3-3 0 0,-1-2 1 16,-3-1-1-16,1 2 1 0,-7-1-1 16,-3 2 1-16,-3 2 0 0,-3 3 0 15,-3 5 1-15,-4-5 0 0,0 5 0 0,0 4 0 16,-8 1 1-16,1 6-2 15,-3-1 1-15,-1 4-1 0,-1 4-1 0,0 2 1 16,-2 0-1-16,2 0 0 0,4-3 1 16,1-2-1-16,1 1 0 0,6-4 0 15,0 0-1-15,0-1-1 0,10-1-1 16,0 0 0-16,3-2-1 0,5-8 1 16,1 0-1-16,4-7 2 0,2-1 0 15,1-2 1-15,0-2 1 0,-4 2 0 16,4 1 0-16,-6 5 0 0,-2 1-1 0,-4 3 0 15,-2 0 0-15,-5 3 0 16,-1 2 0-16,-3 5 0 0,2-2 1 0,-5 4 0 16,8-1 1-16,-2 0-1 0,5-2 0 15,-1-3 0-15,7-6-1 0,-1-6 1 16,8-5 0-16,-2 1 0 0,4-5 0 16,-1-4 1-16,0-1 0 0,-2-1-1 0,-3 1 0 15,-1 2 1-15,-4-1 0 0,-8-1 0 16,-1 1 1-16,-6 5 0 0,-7 2 0 15,-6-1 0-15,-1 2 1 0,-5 4-1 16,-1 3 1-16,-7 4-2 0,1 4 1 16,-1 2-1-16,-1 5 0 0,1 3 0 15,1 1-1-15,2 4 0 0,4 2 0 16,7 1-1-16,-1-1-1 0,8-3-4 16,3 4-4-16,3 0-8 0,0-1-8 0,7-2 45 15,-1-5-149-15,1-2-103 0,2-4-271 16</inkml:trace>
  <inkml:trace contextRef="#ctx1" brushRef="#br3" timeOffset="86754.22">21548 8183 336 0,'0'-7'92'15,"5"0"4"-15,-5-4-26 0,0 2-33 16,0-2-4-16,0-1-5 0,-7-2-3 0,-1 1-4 16,-3-2-1-16,-2 2 1 15,-2 0-1-15,-2 4-1 0,1-1-2 0,-1 2-1 16,3 3-3-16,1 5-2 0,-1 0-4 16,1 8-4-16,0 1-1 0,-1 5-2 15,-1 3 0-15,1 1 0 0,1 1 1 16,1-1 0-16,1 1 0 0,5-3 0 15,3-3 0-15,3-2 0 0,0-1-2 16,2-1 1-16,5-6 0 0,6-3 0 16,4 0 0-16,3-11 0 0,3-2 0 15,6-3 1-15,1-6-1 0,2-4 0 0,-1-2 0 16,-4-3 0-16,-1-3-1 0,-4-3 0 16,-3-1 0-16,-4-2 0 0,-3 0 0 15,-5 2 0-15,1 5 1 0,-2 4 0 16,-1 5 0-16,-5 3 1 0,0 6 1 15,0 5 0-15,0 2 0 0,-5 3-1 0,5 5-1 16,-6 5 0-16,4 6 0 16,-4 2-1-16,-1 9 0 0,0 5 1 0,0 7 0 15,-4 6 1-15,4 0-1 0,1 2 1 16,3 0 0-16,-1-6 0 0,4-3-1 16,0-5 1-16,0-6-1 0,5-4-1 15,2-5 1-15,0-3-1 0,6-5 0 16,5-5 0-16,0-5 0 0,5-3 0 0,2-5-1 15,1-4-1-15,3 0-1 16,0-4 0-16,1-3 0 0,1 1-1 0,-1 0 2 16,-4 1 0-16,-1 2 2 0,-5 2 0 15,-5 4 3-15,-4 6 4 0,-5 3 1 16,-6 5 1-16,0 4 0 0,-9 5 1 16,1 3-1-16,0 2-2 0,-6 4-3 15,2 1-2-15,-2 1 0 0,2-1 0 16,4-2 0-16,1-1 0 0,2-2-1 0,5-3 0 15,6-2-1-15,2-2 0 0,5-4 0 16,5-3 0-16,2 0 1 0,6-7-1 16,2-3 1-16,2-6 0 0,0-3 1 15,3-3-1-15,-3-5 0 0,-1-1 1 16,-3 0-1-16,-5 1 0 0,0 1 1 16,-5 3-1-16,-2 3 1 0,-4 6-1 15,-3 2 1-15,-1 4-1 0,-6 3 0 0,3 5 1 16,-3 6-1-16,0 2 1 0,-6 6 1 15,3 3-1-15,-3 1 1 0,1 6 0 16,2-2 1-16,3-1-1 0,-4-3-1 16,4-2-1-16,4-3 1 0,4-3-1 15,4-6 0-15,1-4 0 0,10 0 1 16,7-13-1-16,3-2 0 0,7-6 0 16,2 0 0-16,2-4-1 0,2-1 1 15,-7 1-2-15,-5 1 1 0,-1 6 1 0,-7 4-1 16,-3 5 1-16,-7 0 0 0,-4 6 0 15,-3-1 0-15,-3 4-1 0,-3 0 0 16,-3 0 1-16,0 0 0 0,0 0-1 16,0 5 1-16,-6-5 0 0,6 5 0 15,-3-5 1-15,3 4 0 0,-4-4-2 16,4 5 1-16,0-5-1 0,0 0 0 16,0 0 0-16,4 0 0 0,-4 0 0 0,3 0 1 15,-3 0 0-15,3-5 0 0,-3 5 1 16,4-5 0-16,-4 1 0 0,0 0 0 15,0 1 0-15,0-1-1 0,0-1 1 16,0 0 0-16,0-1-1 0,0-1 1 16,0 0 0-16,0 3-1 0,-4 0 0 15,0 4 0-15,-2 0 0 0,-3 0-1 16,1 7 0-16,-4 1 0 0,-1 1 0 0,-1 2 1 16,-1 1-1-16,0 5 1 0,2 1 1 15,0 3-1-15,3 0 0 0,4 4 0 16,6-2 0-16,0-2 0 0,3-3-1 15,7-3 0-15,7-4 0 0,3-5 1 16,2-6-1-16,5 0 0 0,2-11 1 16,1 0-2-16,4-7 1 0,2 0-1 0,0-5 0 15,4-1 0-15,-4 1 1 16,0 0-1-16,-5-2 2 0,-5 0 0 0,-6 0 0 16,-5 3 1-16,-8 2 0 0,-7 3-1 15,0 3 1-15,-13 4 1 0,-6 6 0 16,0 4 1-16,-6 8 0 0,-1 3 0 15,-3 4 1-15,5 5 0 0,3 1 0 16,5 2-2-16,4 0 1 0,5 1-2 16,7-1 0-16,14-3-1 0,-1-3 1 0,10-2-1 15,4-3 1-15,6-7-1 0,3-5 1 16,3 0 0-16,-1-7-2 0,0-4-4 16,-1-5-8-16,-1 2-11 0,-1-4-113 15,-5 2-111-15,-2-2-280 0</inkml:trace>
  <inkml:trace contextRef="#ctx1" brushRef="#br3" timeOffset="97896.83">16947 12972 314 0,'0'0'71'15,"0"0"1"-15,0-5-47 0,0 5-11 16,0 0-1-16,0 0 1 0,4-3 4 0,-4 3 2 16,0 0 3-16,0-4 2 0,0 4 0 15,0 0-3-15,0-4-3 0,0 4-1 16,0-3-2-16,0 3-2 0,0-5-2 15,0 5-3-15,0-5-1 0,0 5-3 16,0-5-1-16,4 1-2 0,-4 4-1 16,6-4 0-16,-2 4 0 0,-1-3 0 0,-3 3 1 15,4 0 1-15,-4 0-1 0,0 0 2 16,0 0-1-16,0 0 0 16,0 0 0-16,0 0-1 0,2 5 0 0,-2-2 0 15,5 1 0-15,-2 2 0 0,-3 0 0 16,0 1 0-16,6 2 0 0,-6 0 0 15,4 0 0-15,-4 2 1 0,3 0 0 16,-3-2-1-16,0 1 1 0,5-1 0 16,-5 2-1-16,0-4 0 0,0 0-1 15,3-2 1-15,-3 0-1 0,5-1 0 0,1 0 0 16,0-2 0-16,0-2 0 0,2 6 0 16,-1-6 0-16,6 5-1 0,-2-5 1 15,4 0 0-15,-2 0-1 0,2 0 1 16,2 0-1-16,-2-4 1 0,4-1-1 15,1 1 0-15,1 0 1 0,-2-1-1 16,7 1 0-16,0 0 1 0,2 0-1 0,4 0 1 16,-4 4-1-16,5-8 0 0,-1 3 0 15,-5 0 1-15,3 5-1 0,-3 0 0 16,-4 0 0-16,3 0 1 0,-1 5-1 16,-3-5 0-16,3 3 0 0,0-3 0 15,0 0 0-15,-2 4 0 0,2-4 0 16,-3 0 0-16,3 4 0 0,0-4 0 15,-3 0 1-15,3 4-1 0,0-4 0 0,-1 0 0 16,5 0 0-16,-5 0 0 16,2 0 0-16,-1 0 0 0,-4 0 0 0,-1 0 0 15,-2-5 0-15,1 0 0 0,-3 1 0 16,3-3 0-16,0 3 0 0,0-4 0 16,0 2 0-16,2 0 0 0,-2 0 0 15,-3 6 1-15,4 0-1 0,-5 0 0 16,1 0 0-16,-4 5 0 0,-3 1 0 0,2 1-1 15,-3-2 1-15,-1 1-1 0,-2 2 0 16,-1-1 0-16,1 2 1 0,-5 0-1 16,5-1 1-16,-5 1 1 0,0-1-1 15,0-2 0-15,2 0 1 0,-2-1-1 16,5-5 1-16,-5 6-1 0,2-6 0 16,-2 4 1-16,0-4-1 0,5 0 0 15,-5 0 0-15,0 4 0 0,0-4 1 16,0 0-1-16,0 0 1 0,0 0-1 0,0 0 1 15,0 0-1-15,3 0 0 0,-3 0 0 16,0 0-1-16,0 0 0 0,0 0 0 16,0 0 0-16,0 0 0 0,6-6 0 15,-2 6 0-15,-2-5 1 0,6 1 0 16,1-1 1-16,2-2-1 0,-1 1 0 16,4-1 0-16,0 0 0 0,3 1 0 15,-1-1-1-15,1 0 1 0,-1 3 0 16,4-2 0-16,-2 1-1 0,-3-2 1 0,4 3 0 15,1 0 0-15,0 0 0 0,1 4 0 16,-2-5 0-16,5 1 0 0,-1 4 0 16,1 0 0-16,-1 5 0 0,0 1 0 15,-2-2 0-15,1 3 0 0,1 2-1 16,-1 2 1-16,-1-5 0 0,3 3 0 16,-1-1 0-16,-4 0 0 0,4-1-1 15,-3 2 1-15,0-3 0 0,-1 1-1 0,1-2 1 16,-2 1-1-16,5-2 0 0,-2 0 1 15,0-4-1-15,0 3 1 0,5-3 0 16,-3 0 0-16,0 0 0 0,-1 0-1 16,3 0 1-16,1 0 0 0,3 0 0 15,-1-4-1-15,2-3 1 0,2-2 0 16,-2-2 0-16,-1-3 2 0,-5-2-1 0,1-2 1 16,-4-6-1-16,-4 1 1 15,1-3-4-15,-5 2-5 0,-1 1-9 0,-3 2 104 16,-2 2-208-16,3 5-113 0,-3 3-317 15</inkml:trace>
  <inkml:trace contextRef="#ctx1" brushRef="#br3" timeOffset="101371.52">20253 11436 290 0,'0'-4'80'0,"-3"4"4"16,3-6-32-16,-6 6-18 0,6-4-7 16,0 4-8-16,-3 0-6 0,3 0-5 15,-5 0-2-15,5 7 0 0,-6 1 2 16,0 4 1-16,0 6 3 0,-4 6 2 16,-2 4 0-16,-4 4 1 0,1 3-1 15,-3 2-2-15,-1 1-2 0,1-5-1 16,0-2-2-16,-1-4 1 0,4-1-2 0,5-5 0 15,0-3-1-15,4-6 0 16,-1 0-1-16,7-5-1 0,0-2 0 0,6-10 0 16,1-4 0-16,1-4 0 0,4-6 0 15,5-6-1-15,0-6 1 0,2-5-1 16,-2-1-2-16,0-3 1 0,-3-6-1 16,-2 0 0-16,2 2 0 0,-5-1-1 15,1 5 1-15,-3 1-1 0,4 9 1 16,-3 8 0-16,0 5 0 0,4 4 1 15,-4 6-1-15,4 7 0 0,-2 0 0 0,0 7 0 16,-1 3 0-16,0 6 1 0,-2 5 0 16,0 2 0-16,-1 4 2 0,-4 2 1 15,-2 2 0-15,0-4 1 0,0-2 1 16,0-1 0-16,0-5 0 0,-3-3 0 16,-2-4-1-16,0-2 0 0,3-4 0 15,2-2-1-15,-5 0 0 0,5-4-1 16,0 0 0-16,0 0-1 0,0 0 0 0,0 0-1 15,6 0 0-15,0 0-1 0,2 0 1 16,5 0-1-16,-2 4 0 0,0 2 0 16,1 1-1-16,0 2 1 0,-5 1-1 15,-1 2 1-15,-6-1 0 0,0 1 1 16,-12 2-1-16,-1 0 1 0,-1 1 1 16,-5 0-1-16,-6-1 1 0,1-2-1 15,-2 0 1-15,0-4 0 0,0-1 0 0,0-4 0 16,2-3 0-16,2 0 1 0,5 5-1 15,0-9 0-15,3 4 0 0,2 0 0 16,5-3-1-16,0-1-1 0,2 4 0 16,3-8-3-16,2 4-4 0,0-3-6 15,4-2-5-15,-4 1-6 0,5 1-10 16,0 3-9-16,-2 0-84 0,-3 4-87 16,4 0-212-16</inkml:trace>
  <inkml:trace contextRef="#ctx1" brushRef="#br3" timeOffset="102535.37">20171 11470 347 0,'0'0'82'0,"0"0"1"0,0 0-46 16,4 0-17-16,-4-5-5 0,3 5 0 16,-3-6-1-16,5 2 0 0,-5 1 1 15,6-1-2-15,-6 0 1 0,2 0-1 16,-2-1-1-16,5 1-1 0,-5-2-2 16,0 0-1-16,2-1-1 0,-2 2-2 15,5-3-1-15,-5 2-1 0,5-1 0 16,-5 0 0-16,5 1 0 0,0-1-1 0,2 1 1 15,3-1-1-15,-2 0 0 0,4 0-1 16,-1 3 0-16,1 0 0 0,0 4 0 16,-1 0 0-16,-1 7 1 0,2-1 1 15,-3 4 0-15,2 1 2 0,-4 0 1 16,0 5 0-16,-1 0 0 0,0 2 1 16,-6 2-1-16,0 1 0 0,-6-2 1 15,0 0-1-15,-1 0 0 0,1-3 0 0,-4-1 0 16,-1-2-1-16,3-5 0 0,-4 1-1 15,0-1-1-15,-1-4-1 0,1 3 1 16,-1-7-1-16,-2 5-1 0,4-2 1 16,1-3 0-16,-3 5-1 0,3-5 0 15,1 0 0-15,2 0 0 0,0 0 0 16,0-3-1-16,1 3 1 0,6-4-1 16,-2 4 1-16,2-5-1 0,0 5 0 15,0-4-1-15,0 4-4 0,5-5-5 0,-1 5-7 16,2 0-11-16,1 0-54 0,0-3-44 15,0 3-86-15,4 0-188 0</inkml:trace>
  <inkml:trace contextRef="#ctx1" brushRef="#br3" timeOffset="115158.74">20620 11617 260 0,'5'-8'72'15,"-2"-3"5"-15,1 5-25 0,-4-2-18 16,6 0-3-16,-6 3 0 0,6 0-3 16,-6 1-2-16,0 1-1 0,4 3-1 15,-4 0-1-15,0 0-2 0,0 0-3 16,0 0-1-16,-7 5-3 0,5 0-3 0,-4 2-2 15,-1 5-1-15,0 1-1 0,-4 3-1 16,4 0 0-16,-2 0-1 0,0 0 0 16,4-1-1-16,1-2-1 0,-1-1 0 15,5-3-2-15,5-1 1 0,1-1-1 16,2-7 0-16,1 0 0 0,5-4 0 0,1-4-1 16,3-2 1-16,-1-5 0 0,7-4 0 15,-1 1 0-15,2 1-1 16,1 0 1-16,0-1-1 0,-1 0 1 0,-2 2-1 15,-5 3 0-15,-3 1 1 0,-3 3-1 16,-5 0 1-16,1 6 2 0,-8 3 0 16,0 0 1-16,-8 6 0 0,1 4 1 15,-5 2 0-15,-1 4-1 0,3 0 0 16,-2 4-1-16,0-5 0 0,3 2-1 16,3-3-1-16,1-2 0 0,5-1 0 0,0-1-1 15,8-5-1-15,3 0 1 0,4-5 0 16,8 0 0-16,4-5 0 0,6-6 1 15,2 0 0-15,6-4 0 0,-2 0-1 16,-1-4 1-16,-4-1-1 0,-1 3 1 16,-7 0-1-16,-5 1 1 0,-3 4 0 15,-8 1 4-15,0 5 1 0,-10 6 1 0,0 0 0 16,-5 0 1-16,-2 11 0 0,-5-2-2 16,3 5-2-16,-2-1-1 15,1 2-2-15,0 0 0 0,7 0-1 0,3-3 0 16,-4-1 0-16,8-1-1 0,3-3 0 15,3-3 0-15,6-4 0 0,1-4 1 16,6-2-1-16,4-1 0 0,6-4 1 16,0-2-1-16,3 1 0 0,1-2-1 0,-3 3 1 15,-3 0 1-15,-7-2 0 16,-5 2 0-16,-5 1 0 0,-5 4 2 16,-6-1 1-16,-3 2 0 0,-6 5 0 0,3-3 0 15,-5 3 0-15,-1 0 0 0,2 0-1 16,1 0 0-16,0 5-1 0,-1-5-1 15,7 0 0-15,-3 4 0 0,3-4 0 16,0 0 0-16,0 0-1 0,0 0 0 16,0 0 1-16,0 0-1 0,2 0 1 15,-2 0-1-15,0 0 1 0,0 0 1 0,0 0-1 16,0 0 1-16,0 0 1 0,0 0-1 16,0 0 0-16,0 0 1 0,0 0 0 15,0 0 0-15,0 0 0 0,6 0 0 16,-6 0 0-16,0 0 0 0,-6 0 0 15,6 0 0-15,-6 6-1 0,0-1 0 16,-1 3 0-16,1 3-1 0,-2 5 1 0,-1 4-1 16,-3 5 0-16,-3 3 1 15,-1 4-1-15,-1 2-1 0,-2 5-2 0,1 4-2 16,-2 1-2-16,2-1 0 0,4-1 0 16,1-5 1-16,4-2 0 0,1-5 2 15,-2-6 3-15,3-3 1 0,-3-4 0 16,-1-1 0-16,0-3 0 0,-3-3 0 15,1 0 0-15,-1-4 1 0,1-1-1 0,0-5 0 16,4 0 1-16,-1 0-1 0,3-8 0 16,0-1 0-16,7-5 0 0,0-6-1 15,0-3-1-15,8-5-1 0,4-6-3 16,6-6 0-16,3-1 0 0,4 0-1 16,4 2 1-16,7-1 0 0,4 3 3 15,6 2 1-15,4 3 1 0,1 0 1 16,1-1-1-16,-3-2 1 0,0 2 0 15,-6-3 1-15,-9 1-1 0,-3 3 0 0,-10 3 0 16,-1 2 0-16,-7 5 1 0,-6 4 1 16,-2 4 1-16,-5 5 1 0,-5 1 0 15,-3 8 1-15,-2 0 0 0,-3 0-1 16,-3 12 0-16,1 1-2 0,-5 3 1 16,1 5 0-16,1 2-1 0,-2 1 1 15,7 3-1-15,0-1 0 0,6-1 0 16,1-2-1-16,4-3-1 0,2 0 0 0,5-4 0 15,1-2 0-15,2-2 0 0,5-3 0 16,2-3 0-16,4-6 0 0,1 0 0 16,1-5 0-16,4-5 0 0,1 0 1 15,-2-2-1-15,1-3 1 0,2-3-1 16,-2-6 1-16,1-1-1 0,-5-3 0 16,-2-1 1-16,0 0-1 0,-5 0 0 0,-5 1 1 15,-5 6-1-15,-4 7 1 16,0 2 0-16,0 3 0 0,0 5 0 15,0 1 0-15,0 4 0 0,0 0-1 0,0 0 0 16,9 4 0-16,3 0 0 0,1 2-1 16,3 4 1-16,5 0 0 0,3 0 0 15,0 1 0-15,1 0 0 0,-1-1 0 16,4 0 0-16,-5-5 1 0,1 2 1 16,-3-1 0-16,-5 0 1 0,-1-1 1 0,-3 0 0 15,-6 1 1-15,-6 1 2 0,0 1 0 16,0 1 0-16,-8 1 1 0,-4 2-1 15,-1 2 0-15,-5 0-1 0,0 1-1 16,1 1-2-16,-2-1-1 0,3 0 0 16,3-2-1-16,1 0-1 0,6 0 1 15,3-2-1-15,3 0-1 0,0-1 1 0,9-2 0 16,3-1 1-16,3-4-1 16,7-3 1-16,1 0-1 0,2-6-4 15,4 2-5-15,-2 0-6 0,5-3-5 0,-3 4-9 16,-2-1-12-16,-3 4-107 0,-7-4-104 15,-4 4-262-15</inkml:trace>
  <inkml:trace contextRef="#ctx1" brushRef="#br3" timeOffset="116088.14">22836 11249 326 0,'-7'0'91'0,"0"0"4"0,1 0-29 0,0 0-24 15,2 0-6-15,0-3-6 0,4-1-6 16,0-1-4-16,0-1-5 0,7 1-2 16,2-2-3-16,2 2-3 0,5-4 0 15,4 5 1-15,2 0 1 0,2 4 0 16,-1 0 1-16,1 0 0 0,-5 7 0 16,-5 3-1-16,-5 4-1 0,-5-1 1 15,-4 3-1-15,-8 2 1 0,-7 4 1 16,-2-1 0-16,-7 2 1 0,-1 0-1 0,0-2-2 15,0-1-1-15,4 0-2 0,1-4-2 16,6-3-2-16,7-2-3 0,2-2-1 16,5 0-1-16,7 2 0 0,0-1 0 15,5 1 1-15,3 0 0 0,-2 0 1 16,3 1 1-16,-3 1 2 0,-3-3-1 16,-3 0 0-16,-7 0 1 0,0 1-1 0,-11-2 1 15,-1 1-1-15,-3-2 1 16,-3 1-1-16,-2-2 0 0,0-2 1 0,1 1 0 15,-1-6 0-15,1 0 0 0,0 0 1 16,2 0-1-16,2-6 0 0,3 1 0 16,1-3-2-16,3-1-4 0,2 2-4 15,3 0-7-15,3-1-8 0,0 1-11 16,0 0-98-16,0-1-101 0,4 3-242 16</inkml:trace>
  <inkml:trace contextRef="#ctx1" brushRef="#br3" timeOffset="123056.36">23452 11518 341 0,'-5'0'89'0,"5"0"5"0,-7 0-45 16,7 0-7-16,-6 5-5 0,2 2-3 15,-4 4-4-15,0 2-2 0,-3 1-2 0,1 3-4 16,-2 1-4-16,1-2-3 0,2 2-5 15,-1-2-2-15,5-3-4 0,0-1-5 16,-1-2-6-16,6-2-9 0,-4-3-13 16,4-5-92-16,0 4-97 0,0-4-237 15</inkml:trace>
  <inkml:trace contextRef="#ctx1" brushRef="#br3" timeOffset="123434.95">23486 11369 454 0,'-6'0'103'16,"-1"0"1"-16,3 0-77 0,4 0-7 0,0 0-3 15,0 0 0-15,5 0-3 0,2 0-2 16,-3 0 1-16,-1-4 0 0,3 4-2 15,-2-6-1-15,-4 2-1 0,5-1 0 16,-5 1 1-16,3-1 1 0,-3-1 0 16,0 1 1-16,0 1 0 0,0 1 1 15,0 3-1-15,-4-4-1 0,4 4-1 0,-8 0-1 16,6 0-3-16,-3 0 0 0,-1 0-2 16,3 0 0-16,-2 0-1 0,2 0 0 15,3 0-1-15,-4 0 0 0,-1 0-1 16,5 0-1-16,-4 0-6 0,4 0-4 15,-3 0-7-15,3 0-8 0,3 0-10 16,1 4-7-16,4-4-96 0,-4 6-97 16,4-6-232-16</inkml:trace>
  <inkml:trace contextRef="#ctx1" brushRef="#br3" timeOffset="123770.81">23640 11515 378 0,'0'0'98'0,"0"-3"6"0,0 0-53 16,0-2-6-16,0 2-7 0,0-2-6 16,0-1-6-16,6 1-7 0,1-2-3 15,3 0-5-15,0 1-3 0,3 2-2 16,4 4-1-16,-4 0 1 0,2 6-1 15,-1 3 0-15,0 4 1 0,-4 2 1 16,-3 2 1-16,-5 1 0 0,-2 2 2 0,0 0-1 16,-4-1 1-16,-5 2-2 0,1-1 1 15,-5 0-2-15,1-3 0 0,-3 1-2 16,3-3-1-16,-1-4-1 0,4-2 0 16,-2-3-1-16,2-6-1 0,1 4-3 15,1-4-5-15,1-7-8 0,1 3-13 16,-1-2 31-16,1 1-141 0,5 5-110 0,0-7-277 15</inkml:trace>
  <inkml:trace contextRef="#ctx1" brushRef="#br3" timeOffset="129915.2">21560 12249 305 0,'-3'0'95'0,"-1"0"5"16,-1 0-2-16,3-3-53 0,2-1-11 15,-5 4-8-15,5-6-6 0,5 2-6 16,-5-1-4-16,6 0-2 0,-1 0-1 15,-1 0 0-15,7 1-1 0,-2-1 0 0,0 0 0 16,0-3-1-16,1 3 0 0,1-3-1 16,-1-1-1-16,0 2 0 0,-3-1 0 15,2 1 0-15,-4 2 0 0,1 2 1 16,-1 3 1-16,-5-5 2 0,3 5 0 16,-3 0-1-16,0 4 1 0,0 0-1 15,0 4-1-15,0 0-1 0,0 3-2 0,0 0-1 16,5 3 0-16,-1 1 0 0,2-2-1 15,2 3 1-15,-1-4-1 16,0 1 1-16,-1 2-1 0,-1-1 0 0,-2 0 1 16,-3 3-1-16,0-4 0 0,-3 4 0 15,-3 0 0-15,-1 0 1 0,-3-2-1 16,0-2 0-16,0-1 1 0,0-3-1 16,-2-1 0-16,1-1 1 0,2-3-1 0,-2-4 0 15,4 0-1-15,1 0 1 0,-1-4-1 16,5 0 0-16,2-4 1 15,0-2-1-15,0-2 0 0,4-1 1 0,4-1-1 16,0-3 1-16,6 0 0 0,0-1 0 16,6 4 1-16,-1 0-1 0,5-2 0 15,1 5 0-15,3 0 0 0,1 0 0 16,-2 0 0-16,5 2 0 0,-1-1 1 0,-1 1-1 16,0-1 0-16,-2 2 0 0,-6 1 0 15,-3-1 0-15,-2 2 0 0,-6 0 1 16,-6-1 0-16,-5 3 0 0,0 0 1 15,-3 0 0-15,-7 4 1 0,-4-4 0 16,-3 4 0-16,-2 0 1 0,-1 3-2 16,-1 3 1-16,-1 1-1 0,0 3-1 15,3 2 0-15,1 4 0 0,4-1-1 16,1 1 0-16,4 0 0 0,9 0 0 0,0-3 0 16,3 2 0-16,8-2 0 0,4-5 0 15,4-2 0-15,7-6 0 0,6 0 0 16,4 0 0-16,-1 0 0 0,1-9 1 15,-2 4-1-15,1-2 0 0,-5 0 0 16,-3-1 1-16,-4 1-1 0,-4 0 0 16,-2 1 0-16,-5-1 1 0,-3 2-1 15,-6 0 1-15,-3 1 0 0,0-1 1 0,0 2 1 16,-8-1 1-16,2 0 1 16,1 4 0-16,0-6 0 0,0 6-1 0,1-5 0 15,4 1-2-15,-4 4-1 0,4-5 0 16,0 5-1-16,4-4 0 0,-4 4 0 15,6-5 0-15,-2 5 0 0,-4-4 0 16,6 4 0-16,-6 0 0 0,5 0 0 16,-5 0 0-16,0 0 0 0,0 0 0 15,0 0 0-15,0 0 0 0,0 0 0 0,0 0-1 16,0 0 1-16,0 0 0 0,0 0 0 16,0 0 0-16,0 0-1 0,0 4 1 15,-4-4 0-15,4 0 0 0,0 4 0 16,-3-4 0-16,3 0 1 0,0 0-1 15,0 0 0-15,0 3 0 0,0-3 0 16,0 0 1-16,0 0-1 0,0 0 0 16,-4 0 0-16,4 0 0 0,0 0 0 0,0 0 1 15,-4 0-1-15,4 0 0 0,0 0 0 16,0 0 0-16,0 0 0 0,0-3 0 16,0 3 0-16,0 0 0 0,0 0 0 15,0 0 0-15,-3 0 1 0,3 0-1 16,0 0 0-16,0 0 0 0,-4-4 0 15,4 4 0-15,0 0 1 0,-4 0-1 16,4-4 0-16,0 1 0 0,0-2 0 16,-3 1 0-16,3-1 0 0,0-1 0 0,0-1 0 15,0 3 0-15,0 0 0 0,0 0 0 16,0 4 0-16,0-3 0 0,0 3 0 16,0 0-1-16,0 0 1 0,0 0 0 15,0 0-1-15,0 3 1 0,0-3 0 16,3 4 0-16,-3-4 0 0,7 0 0 15,-3 0 0-15,4 0 0 0,0 0 0 0,2 0 0 16,3 0 0-16,0 0 0 0,1 0 0 16,2 6 0-16,3-2 0 0,1 1 0 15,-3-1 0-15,3 1 0 0,-3-1 0 16,3-4 0-16,-1 0 0 0,-3 4 0 16,-2-4 0-16,-1 0 0 0,-3 0 0 15,0 0 0-15,-3-4 0 0,-3 4 0 16,-4 0 0-16,0 0 1 0,-4 0-1 15,0 0 1-15,-2 5 0 0,-2-1 0 0,-1-1 0 16,1 4 1-16,1 0-1 0,-2 3 0 16,0 1 0-16,3 1 0 0,-1 2-1 15,2 3 1-15,0 1-1 0,1-1 0 16,4 2 1-16,0-2-1 0,0 1-1 16,3-2 1-16,3-3 0 0,4-1 0 15,4-4 0-15,4-2 0 0,1-6 0 16,4 0 0-16,3 0-1 0,-1-7 0 0,1-3 0 15,-1-2 0-15,2-5 0 0,0 0-1 16,-1-3 1-16,1-1 0 0,-3-1 0 16,2 2 0-16,-7 2 1 0,1 3 0 15,-7 3 0-15,1 0 0 0,-8 3 1 16,1 5-1-16,-7-2 1 0,3 2-1 16,-3 4 0-16,0 0 1 0,-7 0-1 15,3 0 0-15,-4 0 0 0,0 7 0 0,-1-1 0 16,2 1 1-16,-2 5 0 0,1-1-1 15,2 1 1-15,3 2-1 0,3 2 1 16,0-1-1-16,0 0 0 0,3 0 0 16,4-3 0-16,3 1 0 0,-1-3-1 15,5 0 1-15,2-5 0 0,4-5-1 16,2 0 0-16,2-5 0 0,0-6 0 16,2 0 0-16,-3-3-1 0,2 1 1 15,-4 1-1-15,-1-2 2 0,-4 2-1 0,1 1 1 16,-4-2 0-16,-1 1 0 0,-3 3 0 15,-1-2 0-15,-1 2 1 0,-3 1-1 16,-4 3 1-16,6 1-1 0,-6 4 1 16,0-5 0-16,0 5-1 0,0 0 0 15,0-4 0-15,0 4 1 0,-6 0-1 16,6 0-1-16,0 0 1 0,0 0 0 0,0 0 0 16,0 0-1-16,0 0 1 0,0 0 0 15,0 0 0-15,0 0 0 0,0 0 0 16,0 0 0-16,6 0 0 0,-6 0 0 15,0 0 0-15,0 0 0 0,0 0 0 16,0 0 0-16,0 0 0 0,0 0 0 16,0 0 1-16,-6 0-1 0,6 0 0 15,-4 0 0-15,4 0 0 0,-4 0 0 0,4 0 0 16,-5 0 0-16,5 0 0 0,-4 0 1 16,4 0-1-16,0 0 0 0,-3-4 0 15,3 4 0-15,0 0 0 0,-5 0 0 16,5 0 0-16,-3 0 0 0,3 0-1 15,0 4 1-15,0-4 0 0,0 0 0 16,0 0 0-16,0 0 0 0,0 4 0 16,0-4 0-16,0 3 0 0,0 1 0 15,0 0 0-15,3 1 0 0,-3 0 0 16,5 1-1-16,-2 1 1 0,3-3 0 16,-2 0 0-16,3-1 0 0,5-3-1 0,-1 0 1 15,3-5 0-15,2 0 0 0,1-1 0 16,2 0-1-16,3-1 1 0,0-2 0 15,-3 3 0-15,6 0 0 0,-3 0 0 16,0-1 0-16,-2 0 0 0,-2 1-1 0,-3 0 1 16,-3-1 1-16,-1-1-1 15,-7 0 1-15,-4-1-1 0,0 1 1 0,-5 1-1 16,-5-1 1-16,-2 1 0 0,-1 2-1 16,-3 5 1-16,1-3-1 0,-3 3 1 15,5 0-1-15,-1 8 1 0,1 0-1 16,1 4 1-16,3 3-1 0,2 2 0 15,1 3 1-15,1 0-1 0,5 1 0 16,0 0 0-16,6-2 0 0,1-4-1 0,6 0 1 16,0-3 0-16,8-4-1 0,1-3 1 15,7-5-1-15,3 0-1 0,6-4 1 16,2-2 0-16,2-1-1 0,-1-3 1 16,-1-1 0-16,-1-1 0 0,-3 2 1 15,-2-4 0-15,-5 2 0 0,0 2 0 16,-5 2 0-16,-3 1 0 0,-4-1 1 15,-3 0 1-15,-6 1 0 0,-3 0 2 0,-5 0 0 16,0-1 2-16,-5 1 0 0,-1 0-1 16,-2-1 1-16,-5 2-1 0,1 2-2 15,-2 4 0-15,0 0 0 0,-3 4-2 16,2 5 0-16,0 3 0 0,1 1 0 16,0 2 0-16,2 0-1 0,3-1 0 15,2 1 0-15,4-2 0 0,3-4 0 0,3 0-1 16,4-3 0-16,2-2 0 15,-1-4 0-15,6-6-1 0,-1-2 0 16,5-2 0-16,-1-2 1 0,1-2-1 0,0-3 1 16,3-1 1-16,-1 0 0 0,-1-6 0 15,0-2 0-15,-3-6 1 0,1-5-1 16,-2-5 0-16,-4-2 1 0,-4 1-1 16,-1 1 0-16,-3 3 0 0,-3 8 0 15,6 4 0-15,-6 8 0 0,0 7-1 16,0 5 1-16,0 7-1 0,-6 0 0 0,4 6 1 15,-3 3-1-15,1 5 1 0,-4 7 0 16,1 5 0-16,-1 5 0 0,-4 6 1 16,1 5-1-16,-1 2 1 0,1 4 0 15,-2-3-1-15,6-1 1 0,0-5 1 16,2-2-1-16,5-5 0 0,-3-4 0 16,3-5 1-16,3-4-1 0,3-3-1 0,1-3 0 15,6-4 0-15,0-5 0 16,3-4 0-16,1 0-1 0,7 0-4 0,-2-11-4 15,2 2-6-15,-1-2-9 16,3-3-12-16,-1 0-106 0,-3-1-107 0,2 2-261 16</inkml:trace>
  <inkml:trace contextRef="#ctx1" brushRef="#br3" timeOffset="130881.47">22043 12186 240 0,'5'0'60'0,"1"-7"4"15,1 4-31-15,1-1-3 0,-2 0 0 16,0 1 2-16,-1-1 2 16,-2 4-1-16,-3-5-1 0,7 5-3 0,-7-3-3 15,0 3-3-15,0 0-3 0,0-5-4 16,0 5-2-16,0-4-3 0,0 0-1 16,0 4-1-16,0-6 1 0,-5 2-2 15,2 0 1-15,-2-1-1 0,0-1-1 0,-1-2 0 16,1 0-1-16,-6 2 0 0,3-1 0 15,-4 1 2-15,-1 1 0 16,-2 5 0-16,-3 0 0 0,3 0 1 16,-3 5-2-16,4 1-2 0,-1 2-1 0,0 2-1 15,0 0-2-15,2 2 0 0,3 2-1 16,-1 1 1-16,2 2-1 0,0 0 0 16,1 3-3-16,8-2-8 0,0-1-10 15,5 0 4-15,4-3-108 0,2-3-100 16,2-4-249-16</inkml:trace>
  <inkml:trace contextRef="#ctx1" brushRef="#br3" timeOffset="138215.41">20110 12293 281 0,'0'0'77'0,"0"-3"5"16,0-2-34-16,-5 5-11 0,5-7-2 15,0 7-3-15,0-6-5 0,0 6-4 16,0-6-3-16,0 6-2 0,0 0-3 15,0 0-2-15,0-4-3 0,0 4-2 0,0 0-2 16,0 0 0-16,0 0 0 0,0 0 0 16,0 0 1-16,0 0 1 0,0 0 0 15,0 7 0-15,-6-4 0 0,2 4-1 16,-4-1-1-16,4 2-1 0,-1 2 0 16,-2 3-1-16,1 0-1 0,-1 2 0 15,0 1 0-15,1-1 0 0,0 0-1 16,0-2 0-16,-1-2 0 0,4-3 0 15,-2-1-1-15,0-1 0 0,3-2-1 0,2 0 1 16,-5-4-1-16,5 4 1 16,-2-4-1-16,2 0 1 0,0 0-1 0,0 0 0 15,0 0 1-15,0 0-1 0,0 0 1 16,0 0 0-16,0 0-1 0,2 0 1 16,-2-6 0-16,6 3 0 0,-3-2-1 0,1 0 1 15,0 2-1-15,-4-1 1 0,0 0 0 16,0 4 0-16,0 0 0 0,-8 10 2 15,-1 1 0-15,-2 4 1 0,-2 2 0 16,-3 4 2-16,1-1 1 0,-4 1-1 16,5-5 1-16,-2-2-1 0,7-4-2 15,2-3 0-15,2-7-1 0,5 0-1 16,6 0-1-16,3-8 0 0,3-3 0 16,2-5-1-16,4-1 1 0,1-5 0 0,2 0-1 15,-1 0 1-15,-1-2-1 16,-1 1 0-16,-3 0 1 0,1 4-1 0,-6 1 0 15,2 3 0-15,-4 3 0 16,-1 2 0-16,-1 5 0 0,0 2 0 0,-3 3 0 16,2 0 0-16,1 0 0 0,-1 0 0 15,0 3-1-15,3-3 2 0,1 3-1 16,-2-3 0-16,4 0 0 0,0 0 0 0,0-4 0 16,-1 0 1-16,0 4-1 0,1-8 0 15,-3 8 0-15,-1-3 0 0,0 3 0 16,-1-4 0-16,-3 4-1 0,-3 0 1 15,0 0 0-15,0 6 1 0,-5 1-1 16,-1 2 0-16,-1 4 1 0,0 1 1 16,1 2-1-16,-1 0 1 0,1 0-1 15,1-2 1-15,2-2 0 0,3-1-1 16,-5-2 0-16,5 0 0 0,0-2 1 16,0 2 0-16,2-2 1 0,3 1 0 0,2-1 0 15,0-1-1-15,4 2 1 0,1-4-1 16,1 4 0-16,4-4-1 0,-1 0-1 15,4-4 0-15,2 0-3 0,0 0-3 16,3-4-3-16,0-5-4 0,-3-2-8 16,3-1-8-16,-4-1-8 0,-2 3-12 15,-5-1-82-15,-2 0-91 0,-3 3-214 0</inkml:trace>
  <inkml:trace contextRef="#ctx1" brushRef="#br3" timeOffset="139847.9">20589 12337 325 0,'0'0'83'0,"0"-3"1"15,-6 3-36-15,3 0-21 0,-2 3-5 16,5-3-2-16,-7 7-2 0,1-4 1 16,0 4 0-16,2-2 0 0,-1 2 0 15,0 0 0-15,-2 3-1 0,1 1-2 0,3 2-1 16,-4 2-3-16,3 0-2 15,4 1-2-15,-6-2-2 0,6 1-2 0,0-5-1 16,0 1-2-16,6-3 1 0,0-2-1 16,2-2 1-16,2-4 0 0,1 0-1 15,5-4 1-15,-1-3 0 0,-1-3-1 16,3-2 1-16,-2-3-1 0,-1-1 0 16,-1-2 0-16,-2 1-1 0,-2-4 1 15,-2-2-1-15,-2 1 1 0,-5 3 1 0,0 1 2 16,-5 1 1-16,-2 2 3 15,0 6 0-15,-5 2 2 0,1 7 1 0,-5-5 0 16,-1 5-1-16,-1 11-2 0,-3 2 0 16,1 4-2-16,-1 4-1 0,4 1-1 15,3 3-2-15,1 1 0 0,5-2-1 16,2-6-1-16,6-1 0 0,0-5 0 0,3-2 0 16,7-4 0-16,2-6 0 0,5 0 0 15,3-6 1-15,5-6 0 16,-2-3-1-16,5-3 1 0,0-3 0 0,-1-2-1 15,1-3 1-15,3 3-1 0,-3 0 0 16,3-1-1-16,1 1 0 0,-2 2-1 16,3 3-2-16,-1-3 0 0,0 0-2 15,1-1-1-15,-4 1 0 0,-3 0 2 16,-1-1 0-16,-5 2 2 0,-5 2 1 0,-3 2 1 16,-5 3 2-16,-2 2 2 0,-5 2 0 15,0 3 1-15,0 1 0 0,0 0 0 16,0 5 0-16,0-5-2 0,0 2 0 15,2-1-2-15,-2-3 1 0,7-2-1 16,-1 0 0-16,1-3 0 0,1 0-1 16,2-2 1-16,-2 1 0 0,4 1 0 15,-5 1 0-15,0 2 0 0,-2 1 0 0,-3 3 1 16,4 0-1-16,-6 5 0 0,0-5 1 16,0 5 0-16,0-4 1 0,0 4 0 15,0 0 0-15,-7 0 0 0,2 7 0 16,-1 2 0-16,-1 9 0 0,0 5 0 15,-3 9 0-15,-2 4 0 0,-5 7 1 16,3 1-1-16,-5 4 0 0,-1-3 0 16,0 2-1-16,0-2 0 0,1-1-1 0,2-3 1 15,1-3-1-15,2-4 1 0,7-4-1 16,1-5 0-16,-1-6 1 0,5-7-1 16,2-4 0-16,0-2 0 0,-5-6 0 15,5 0 0-15,0 0 0 0,-2 0-1 16,-2-9 1-16,-2 0-2 0,2-2 0 15,-3-2-1-15,-3-3 0 0,3-2 0 0,-1 1 0 16,-4-1 0-16,5-2 1 16,-5 2 1-16,3 3 1 0,-2 2-1 0,4 2 1 15,0 3 1-15,-1 3 0 0,1 5 1 16,3-5 0-16,4 5 0 0,-6 0 0 16,6 0 0-16,0 0 1 0,0 7-2 15,5-3 1-15,2 4-1 0,0 0 1 16,7-1 0-16,-1-2 1 0,10 1 1 15,0-2 1-15,4-4 0 0,3-6 0 0,-1 2 0 16,-2-3-1-16,2 0-1 16,-5 2 0-16,-1 1-2 0,-7 4-3 0,-3 0-7 15,-3 0-7-15,-7 0-9 0,2 4-14 16,-5 0-104-16,0-4-109 0,0 4-260 16</inkml:trace>
  <inkml:trace contextRef="#ctx1" brushRef="#br3" timeOffset="141931.34">20066 12356 149 0,'0'-4'37'0,"5"-1"4"15,-5-1-17-15,0 0-1 0,2 1 5 0,-2 0 5 16,0 1 2-16,0-2-2 0,0 2-3 16,0 0-3-16,0 0-4 0,0 0-3 15,0 1-2-15,5-1-2 0,-5 1 0 16,0 3 1-16,0-6-1 0,0 6-3 15,3 0-2-15,-3-3-1 0,4 3-2 16,-4 0-1-16,5 0-2 0,-5 0 0 16,3 0 0-16,-3-3 0 0,0 3 1 15,0 0 1-15,0 0 2 0,0 0 1 0,0 0 0 16,0 0 1-16,-3 0 0 0,-2 5-1 16,-2 3-1-16,1 5-2 0,-2 7-1 15,-4 1 0-15,-1 3-2 0,0 2 0 16,0-1-2-16,0 0-3 0,-1-5-4 15,1-2-9-15,0-4-13 0,4-3-83 16,-2-3-87-16,2-3-216 0</inkml:trace>
  <inkml:trace contextRef="#ctx1" brushRef="#br3" timeOffset="142381.69">20194 12305 356 0,'0'0'77'0,"-5"0"3"0,5 0-58 15,-6 0-5-15,1 0 0 0,5 0 2 16,-3 0 0-16,3 0 2 0,-4 0-2 16,4 0-3-16,0 0-3 0,0 0-4 15,0-3-3-15,4 3-2 0,-4-5-2 16,0 5 0-16,3-4-1 0,-3 4 2 15,0 0 0-15,0-3 1 0,0 3 2 16,0 0 2-16,-6 0 3 0,3 3 1 0,-3-3 1 16,-1 0 2-16,0 5-1 0,-1-5 1 15,1 7-2-15,-1 0-2 0,0 2-2 16,1 2-2-16,0 1-2 0,-5 3-2 16,3 0-1-16,-2 1 0 0,-2 0-4 15,2-1-5-15,1-1-9 0,-2-1-13 16,5-1-94-16,1-2-96 0,6-5-241 0</inkml:trace>
  <inkml:trace contextRef="#ctx1" brushRef="#br3" timeOffset="153378.84">19812 13074 245 0,'0'0'54'0,"-5"0"1"15,5 0-40-15,-4 4-8 0,4-4-3 16,-4 0-1-16,4 0-2 0,-5-6 0 16,1 6 0-16,1-5 9 0,-3 5 8 0,4-6 8 15,2 3 4-15,-5 3 4 0,5 0 3 16,0 0 0-16,0 0-7 0,-4 0-9 16,4 0-5-16,0 0-3 0,0 0-2 15,0 3 0-15,0-3 0 0,4 0 2 16,-4 0 0-16,3 4 2 0,-3-4-2 15,3 0 0-15,-3 5-1 0,7-5-1 16,-7 7-2-16,3-4 0 0,-3 3 0 16,4 0-1-16,-4-1-1 0,6-1 0 0,-3 2 0 15,1-2-1-15,1 0 0 0,2 2-1 16,0 0-1-16,0 1 0 0,0-1-1 16,0 2 0-16,2-1 0 0,-2 0 0 15,2-1 0-15,-1 0 0 0,2-2 1 16,2 0 0-16,4-4-1 0,-1 0 1 15,5 0-2-15,1 0 0 0,2-7 0 16,-1 0-1-16,4-2 0 0,0-3 0 0,0-1-1 16,1-6 1-16,-4-1 0 0,7-4-1 15,-2-4 0-15,3 2 1 0,2-2-1 16,1 1 0-16,0-1 1 0,6 0-1 16,-5 4 0-16,-2 0 0 0,2 5 0 15,-7 0 0-15,-2 4 0 0,-5 4 0 16,-3 2 1-16,-3 4-1 0,-4 5 0 0,-4-8 0 15,-2 8 0-15,-5 0 2 16,3 0 1-16,-3 0 1 0,0 0 2 0,0 0-1 16,0 0 1-16,0 0 0 0,0 0-1 15,-3 0-1-15,3 0 0 0,0 6-2 16,0-6 0-16,-4 0-1 0,4 0 0 16,0 0-1-16,0 0 1 0,0 0-1 15,0 0 1-15,0 0 0 0,0 0 0 0,0 0 0 16,0 0 0-16,0 0 1 0,0 0-1 15,0 0 0-15,0 0-1 0,-5 0 1 16,5 0 0-16,-7 0-1 0,5-5 0 16,-5 5 0-16,-4 0 1 0,4 0-1 15,-6 0 0-15,0 0 0 0,-1 0 0 16,-5 0 0-16,-1 7 0 0,0-7 0 16,0 7 1-16,-3-3-1 0,0-4 0 15,1 5 0-15,3-5 1 0,1 0 1 0,4 5 1 16,5-5 0-16,3 0 0 0,2 0 0 15,4 0 0-15,0 0-1 0,0 0-1 16,0 0-1-16,8 0-1 0,2 0 1 16,4 0 0-16,0-5 0 0,5 1 0 15,0 1 0-15,2-3 0 0,3 2 1 16,-5 0-1-16,-2-1 0 0,3 1 0 16,-4 0 0-16,-1 1 1 0,-1-1-1 0,-3-1 0 15,3 2 0-15,-5-1 0 0,-3 0 0 16,2 4 0-16,-2-4 0 0,-2 4 0 15,-1 0 0-15,-3 0 0 0,5 0 0 16,-5 0 0-16,0 0 0 0,0 0 0 16,4 0 0-16,-4 0 0 0,0 0 0 15,0 4 0-15,0-4 0 0,0 5 0 16,0-5 0-16,0 6 1 0,3-6-1 16,-3 4 0-16,0-4 1 0,0 4-1 15,0-4 1-15,0 3-1 0,0-3 1 0,0 0-1 16,0 4 0-16,0-4 1 0,0 0-1 15,0 0 0-15,0 0 0 0,0 0 0 16,0 0 1-16,0 0-1 0,0 0 1 16,0 0 0-16,-3 0 0 0,3 0 0 15,0 5 0-15,0 0-1 0,0-1 1 16,-5 4 0-16,5 2-1 0,-5 5 1 0,-1 2-1 16,0 1 1-16,3 1 0 0,-4 4 0 15,1-3 0-15,0 0 0 0,0-1 0 16,0-3 1-16,-1-2 0 0,1-1 0 15,4 1 0-15,-3 0-1 0,-1-1 1 16,3-2-1-16,3 1 0 0,-5-2 0 16,5-3-1-16,-4 0 0 0,4-4 0 15,0-3 0-15,4 0-5 0,-4-3-5 16,5-5-8-16,0-4-7 0,-1-5-11 16,2-4-12-16,-2-3-98 0,1-4-103 0,1 3-244 15</inkml:trace>
  <inkml:trace contextRef="#ctx1" brushRef="#br3" timeOffset="153876.2">20519 12793 401 0,'-5'0'94'0,"-3"0"4"15,-2 0-67-15,1 0-3 0,-2 4-2 0,0-4-2 16,-3 4-2-16,3-4-2 0,-6 3-1 16,4-3-2-16,-2 0-1 0,-1 0-1 15,0 0-2-15,1 0-2 0,-3 0-1 16,3 0-3-16,-3 0-1 0,4 4-1 16,-3 0-3-16,2-1 0 0,1 2 0 15,4 2 0-15,1-2 1 0,1-1 0 16,2 0 2-16,4-4 1 0,2 3 0 0,-4-3-1 15,4 0-1-15,0 0 0 0,4-3-2 16,-4 3-1-16,3-5 1 0,2 5-1 16,1-6 1-16,-6 6 1 0,7-4 1 15,-3 4 0-15,4 0 0 0,0 0 0 16,4 0 0-16,1 0-1 0,8 0 0 16,3-5-2-16,6 5-6 0,3-6-8 15,3 1-18-15,1 5-104 0,7-9-109 16,-6 2-273-16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21-01-06T10:19:34.20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21-01-06T10:19:34.420"/>
    </inkml:context>
  </inkml:definitions>
  <inkml:trace contextRef="#ctx0" brushRef="#br0">19866 19048 0,'0'0'0,"0"0"0,0 0 0,0 0 0,0 0 0,0 0 0,0 0 0,0 0 0,0 0 0,0 0 0,0 0 0,0 0 0,0 0 0,0 0 16,0 0-16,0 0 0,0 0 0,0 0 0,0 0 0,0 0 0,0 0 0,0 0 0,-40-104 0,40 99 0,-3-1 0,3 0 0,0 4 0,0-2 0,0 2 0,0-2 0,-3 1 0</inkml:trace>
  <inkml:trace contextRef="#ctx1" brushRef="#br0">3029 4509 693 0,'0'0'31'16,"0"-5"-4"-1,0 5 22-15,0 0-9 16,-8 7-8-16,-9 11-7 15,2 20-11 1,-5 26-7-16,-4 16-3 16,-5 25 2-1,-2 7 1-15,4 8 1 0,1-2-1 16,4-15 1-16,1-19-1 0,3-19-2 16,6-19-1-16,0-12 0 0,8-9-1 15,-2-9 0-15,1-5 1 0,0-2 0 0,3-2 0 16,2-7 0-16,0 3-3 0,-6-3-3 47,6-9-5-47,0-1-7 0,6-4-9 0,-4-7-10 0,4-6-11 0,0-8-98 0,2-9-103 0,4-6-246 0</inkml:trace>
  <inkml:trace contextRef="#ctx1" brushRef="#br0" timeOffset="450.11">3064 4530 245 0,'0'-7'89'0,"0"3"7"0,0-1-10 15,0 1-12-15,0 1-8 0,-9 3-12 16,9-4-11-16,-5 4-9 0,0 0-5 16,3 0-6-16,-4 0-5 0,6 0-3 15,-5 0-4-15,5 4-3 0,0 2 0 0,0 4 1 16,0 6 0-16,0 9 0 0,5 9 2 16,-5 16 1-16,4 7 0 0,-4 8-1 15,3 4-2-15,-3 1-2 0,0 0-2 16,0 0-1-16,0-3-1 0,4-5-1 15,-4-5 0-15,7-3-1 0,7-4 0 16,-2-9 0-16,3-7-1 0,-1-9 1 16,0-5-1-16,2-6 0 0,-6-3 0 15,2-4-2-15,-5-3-3 0,0-4-3 0,-1 5-3 16,-6-5-4-16,0-5-4 0,0-2-10 16,-8-3-8-16,-3-5-15 0,4-6-84 15,-12-5-96-15,3-4-230 0</inkml:trace>
  <inkml:trace contextRef="#ctx1" brushRef="#br0" timeOffset="735.29">2865 5171 472 0,'-9'0'110'0,"-3"0"1"16,6 0-74-16,1-5-10 0,2 5-6 15,3-5-4-15,-5 5-2 0,5 0-1 16,0 0 0-16,0 0 1 0,0 9 2 0,0-1-2 16,7 3 1-16,-1-2 0 0,0 3 1 15,6-2 0-15,-3-1-2 0,1-2-2 16,4-7-1-16,0 0-1 0,7 0-2 16,1-7-2-16,7 1-1 0,0-2-1 15,3 0-1-15,-3 3-2 0,2 1 0 16,-4 4-1-16,-6 0-2 0,-2 0-6 15,-5 5-9-15,-2 1-12 0,-5-1-20 16,-7-1-100-16,0 3-114 0,-9-4-266 0</inkml:trace>
  <inkml:trace contextRef="#ctx1" brushRef="#br0" timeOffset="1084.51">3388 5401 493 0,'-6'3'119'16,"4"-3"4"-16,-4 7-79 0,4-4-7 15,-4 1-5-15,1-4-3 0,0 5-5 0,3-5-5 16,2 0-4-16,-6 0-3 0,6-7-3 15,0-3-3-15,0-4-3 0,0-2-1 16,6 0-1-16,-4 1 0 0,3 2 1 16,0 4 1-16,-2 9 3 0,-3 7 2 15,0 8 2-15,0 3 1 0,0 4 0 16,0 2 1-16,0 1-2 0,0-4-4 16,0-4-2-16,0-5-2 0,0-5-4 15,0-7-4-15,5 0-9 0,-5-12-11 0,2-3-18 16,-2-7-107-16,5-4-115 0,-5-5-278 15</inkml:trace>
  <inkml:trace contextRef="#ctx1" brushRef="#br0" timeOffset="1464.56">3373 5036 532 0,'-11'15'131'16,"3"-3"3"-16,1-1-77 0,1 0-19 16,6-3-12-16,-7-1-8 0,7-4-7 15,0-3-4-15,0 0-3 0,7-5 0 16,-1-4-1-16,-1-2-1 0,-1-4 1 0,1-2 0 16,1-1 0-16,-6 0-1 0,5 4 0 15,-5 2 2-15,0 3 4 0,-5 4 1 16,5 5 2-16,-5 8 3 0,5 5 0 15,-3 3 1-15,3 0-2 0,-5 6-2 16,-1-1-2-16,6-2-1 0,-2-1-1 16,2-5-2-16,0-5-1 0,0 0-1 15,0-8 0-15,6 0-1 0,-3-11 0 0,3 0-2 16,-2-4-2-16,-2-1-2 0,-2-2-2 16,0 3-5-16,0 3-8 0,-2 1-10 15,2 5-15-15,-6 6-14 0,2 0-99 16,4 9-110-16,0-1-258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1-06T09:38:21.593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6227 10176 247 0,'0'0'62'0,"-4"-4"-1"15,1 4-34-15,-2 0-8 0,3 0-8 16,-11 0-6-16,1 0-2 0,1 0-1 16,-4 3-1-16,2-3-1 0,2 0 1 15,0 0-1-15,6 0 4 0,5 0 6 16,-2 0 4-16,2 0 4 0,0-3 2 16,-5 3 1-16,5 0 1 0,0 0-4 15,0 0-6-15,0 0-4 0,0 0-4 16,0 0-3-16,0 3-1 0,0-3 0 0,0 4 0 15,5-4 0-15,-5 3 2 0,0-3 3 16,0 0 2-16,4 5 2 0,-4-5 2 16,11 0 1-16,1 0 0 0,0-6 1 15,1 6-4-15,-3-5-1 0,2 3-2 16,1 2-2-16,-6 0-1 0,-1-5 0 16,0 5-2-16,-1 0 1 0,3 0 0 0,0 0 0 15,1 0 2-15,2 0 0 0,2 0 2 16,5-5 0-16,-2 5 1 0,4 0 0 15,-1-3-1-15,4 3-1 0,0-5-1 16,3 5-1-16,-1-5 0 0,-4 1-2 16,5 4 0-16,1-6 0 0,-1 6 0 15,0 0-1-15,-1 0 1 0,2 3-1 16,2-3 1-16,-3 7-1 0,1-1 0 16,0-2 1-16,-1-1-1 0,0 2 0 0,-5 0 0 15,4-3 1-15,0-2-1 0,-2 0 0 16,2 0 1-16,0-2-1 0,3-3 1 15,5 0 0-15,1 5 0 0,4-7 0 16,-3 7 0-16,3 0 1 0,-3 0-1 16,-2 0-1-16,-1 0 1 0,-5 5 0 15,-1-5-1-15,-1 5 0 0,-4-5 0 16,-2 5 0-16,2-5 1 0,-3 3-1 0,2-3 0 16,0 0 0-16,0 0 0 0,2 0 0 15,3-5 0-15,1 5 1 0,-3-6 0 16,5 6-1-16,-5 0 1 0,4 0 0 15,-1 0 0-15,-3 0 0 0,-2 0 0 16,1 4-1-16,-1-4 1 0,0 6-1 16,2-6 1-16,-1 2-1 0,1-2 1 15,3 0-1-15,1 0 0 0,1 0 1 16,1 0-1-16,4 0 0 0,0-4 1 16,0 4-1-16,0 0 1 0,2 0 0 0,-1 0-1 15,-3 4 1-15,-5 1-1 0,0 1 1 16,-1 1-1-16,1-2 0 0,-3 2 0 15,0 0 1-15,-1-1-1 0,3-1 0 16,-1 0 0-16,2-5 1 0,1 0 1 16,1 0 0-16,4 0 0 0,2-5 1 15,2 5-1-15,0 0 1 0,1 0-1 0,-1 0 0 16,1 8-1-16,-5-3 0 0,1 0 0 16,-2-2-1-16,-3 1 1 0,-1-4-1 15,0 4 0-15,-4-4 1 0,4 0-1 16,-1 0 1-16,0 0-1 0,3-6 0 15,-2 6 1-15,0 0-1 0,3 0 1 16,-1 0-1-16,-2 0 1 0,1 0-1 16,2 4 1-16,-3-4-1 0,1 6 0 0,-2-6 1 15,0 6 0-15,-1-6-1 0,0 6 1 16,-1-6 0-16,2 0 0 0,1 0-1 16,1 0 1-16,2 0-1 0,3 0 1 15,0 0-1-15,2 0 1 0,3 5-1 16,-3-5 0-16,3 0 1 0,-2 2 0 15,1-2 0-15,-4 0 0 0,-1 0 0 0,-4 0 0 16,-1-4 0-16,3 0 0 0,-2 1 0 16,-1-1 0-16,1 4 0 0,3-5-1 15,-3 5 0-15,3 0 1 0,-3-3-1 16,3 3 1-16,-2 0 0 0,-2 0 1 16,3 0-1-16,-2 0 1 0,-1 0 0 15,-2 4 0-15,2-4 0 0,-1 4-1 16,-1-4 0-16,-1 0 0 0,5 0 0 15,-3 0-1-15,2-5 1 0,0 2-1 16,3 3 1-16,-2-4-1 0,4 4 1 0,-2 0 0 16,-2 0 0-16,2 0 0 0,-3 0 0 15,-2 0 0-15,1 4 0 0,-3-1 0 16,-3-3 0-16,0 5 0 0,-1-5-1 16,-1 4 1-16,5-4 0 0,-1 0-1 15,2-4 1-15,1 0 0 0,4-2 0 16,4 1-1-16,-1 2 1 0,3-3-1 0,-2 3 1 15,0 0-1-15,2 3 1 0,-3 0-1 16,-2 0 1-16,-2 0-1 0,-2 0 1 16,-1 0-1-16,-3 0 1 0,2 0-1 15,-1-5 1-15,-1 5-1 0,5-7 1 16,1 2-1-16,0 5 0 0,4-3 0 16,2 3 0-16,-2 0 1 0,4 0-1 15,-2 0 0-15,-4 0 0 0,1 3 0 16,-4-3 1-16,0 0-1 0,-4 0 0 0,-1 0 0 15,0-5 0-15,0 2 0 0,-1-2 0 16,3 3 0-16,-2 2 0 0,3-5 0 16,1 5 1-16,2 0-1 0,2 0 0 15,1 0 0-15,0 0 0 0,1 0 0 16,-5 0 0-16,1 3 0 0,-2-3 0 16,-4 0 1-16,-2 4-1 0,0-4 0 0,-3 0 0 15,-1-4 1-15,2 4-1 0,-2-3 0 16,-1-1 0-16,3 4 0 0,-4-5 0 15,4 5 0-15,-1-5 0 0,2 5 1 16,2 0-1-16,3 0 0 0,-4 0 0 16,6 0 0-16,2 0 0 0,1 5 0 15,3-5 1-15,0 3-1 0,3-3 1 16,-1 0-1-16,-4-3 0 0,0 3 0 16,0-5 0-16,-5 1 0 0,-2 2 0 0,0-3 0 15,-1 1 0-15,-1 4 0 0,6 0 0 16,-2 0 0-16,1 0 1 0,0 0-1 15,5 5 0-15,0-5 0 0,0 4 0 16,-2-4 0-16,3 0 0 0,0-4 0 16,0-1 0-16,3-1 1 0,-3 0-1 15,0 0 0-15,-3-1 0 0,4 1 0 0,-2 3 0 16,-1 3 0-16,-3 0 0 0,2 0 0 16,-1 0 0-16,2 3 0 0,-2-3 0 15,1 6 0-15,0-6 0 0,-4 0 0 16,1 0 0-16,0 0 0 0,-2 0 0 15,0-4 0-15,-2 4 0 0,3-6 0 16,1 6 0-16,5-6 0 0,-2 6 1 16,0 0-1-16,2-4 0 0,-4 4 0 15,2 0 0-15,-4 0 0 0,-4 4 0 16,2-4 0-16,-2 4 0 0,-1-4 0 0,-2 0 0 16,2 0 0-16,2 3 0 0,-3-3 0 15,3 0 0-15,3 0 0 0,0 0 0 16,1-3 0-16,2 3 0 0,2-4 0 15,2 4 0-15,0 4 0 0,5-4 0 16,-4 5 0-16,4 0 0 0,-3 0 0 16,4 2 0-16,-5-4 1 0,-2 1-1 0,1-4 0 15,-1 0 0-15,-2 0 0 0,-1 0 0 16,-1 0 0-16,0 0 0 0,3 0 0 16,-1 0 0-16,-6 4 0 0,3-1 0 15,3 1 0-15,-3 0 0 0,-2 0 0 16,0 0 0-16,-1-4 0 0,-2 5 0 15,-1-5 0-15,2 0 0 0,-3 0 0 16,2 0 0-16,-1 0 0 0,-2 0 0 16,1 0 0-16,0 0 0 0,-1 0 0 0,1 0 0 15,-4 0 0-15,-1 3 0 0,0-3 0 16,0 0 0-16,0 0 0 0,0 0 0 16,0 0 0-16,-1 0 0 0,1 5 0 15,-1-5 0-15,-1 4 0 0,1-4 0 16,-1 4 0-16,-1-4 0 0,-1 7 0 15,-2-7 0-15,-3 4 0 0,2-4 0 16,-8 0 1-16,4 0-1 0,-4 3 0 0,0-3 1 16,0 0 0-16,0 0 0 0,0 0 0 15,0 0-1-15,4 0-2 0,-1 4-8 16,3-4-11-16,-2 0-108 0,-1 6-106 16,3-6-270-16</inkml:trace>
  <inkml:trace contextRef="#ctx0" brushRef="#br0" timeOffset="2735.13">6116 7068 214 0,'0'-3'47'16,"0"3"-1"-16,0-4-36 0,0 4-5 15,0 0-2-15,0-4 4 0,0 4 6 0,0 0 7 16,0-4 5-16,0 4 5 0,0-6 3 16,0 3 3-16,0 0-2 0,6 3-4 15,-1 0-6-15,-3-6-4 0,3 6-5 16,8 0-4-16,-1 0-2 0,2 0-4 16,-1-3-2-16,0 3-1 0,2-4-2 15,-1 4 1-15,-2 0 1 0,0 6 0 16,-3-6 0-16,4 7 1 0,0-1 0 15,0 2-1-15,0 0 1 0,1 4 0 0,-1-1-2 16,0 2 1-16,5-5-1 0,-3 3 0 16,5-3 1-16,1 1 1 0,3-3 1 15,-3-1 0-15,6-1 0 0,3 2 0 16,-2-1 1-16,4 3-1 0,-3-1-1 16,4 3-1-16,0 1 0 0,-1 1 0 15,-4 1-1-15,1-3 0 0,-6 1 0 16,1-1 0-16,-3-5-1 0,0 0 1 0,4 0 0 15,-3-1 0-15,4-4 0 0,4 5 0 16,-1-5 1-16,8 7-1 0,0-3 1 16,1 0-1-16,-3 1 1 0,3 1 0 15,-4 1-1-15,-1-1 1 0,-6 2 0 16,-1-1-1-16,-2 1 1 0,-3 2 0 16,-1-4-1-16,0 2 0 0,0-2 1 15,0 0-1-15,5-2 0 0,-3 0 1 0,4-1-1 16,0 2 1-16,6 0 0 0,-2-1 0 15,4 2-1-15,-1-1 1 0,-2 3-1 16,0-2 0-16,-5 2 0 0,-4 0 0 16,-1-2 0-16,-3 1-1 0,0 0 1 15,-2 2 0-15,2 0 0 0,-1 0-1 16,3-3 1-16,3 3 0 0,4-1 0 16,1-2 1-16,9 1-1 0,2 1 1 15,3 0-1-15,4 1 1 0,-1-1-1 0,-2 2 0 16,0 1 0-16,-3-1 0 0,-4-3 0 15,-2 0 0-15,-2-2-1 0,1 1 1 16,-4-1-1-16,2 1 1 0,2-1 0 16,2 2-1-16,1 1 1 0,0 0 1 15,3 1-1-15,0 2 2 0,-1 2-1 16,-2-1 0-16,-1-2 1 0,-4 2-1 16,2-2 0-16,0-1-1 0,2-3 1 0,1 0-1 15,-2-2 1-15,6 3-1 0,0 1 1 16,2 0-1-16,1 0 0 0,-3 2 1 15,-1 1-1-15,1 1 1 0,-1-2-1 16,-5 0 0-16,-1 2 0 0,0-1 0 16,-1 0 0-16,2-1-1 0,-1 2 1 15,0 3-1-15,0 0 1 0,0 0-1 16,0 3 0-16,1 0 1 0,-2 0-1 0,0 0 0 16,-3-1 0-16,2-2 1 0,-4-2-1 15,0-2 0-15,4-2 1 0,-2 0-1 16,1 0 1-16,0-2 0 0,6 2 0 15,-1-1 0-15,0 3 0 0,-2-1 0 16,4 1 0-16,-3-1-1 0,-1 2 1 16,-1-1 0-16,-3 0-1 0,1-1 1 15,-1 1-1-15,-2-1 1 0,0 0-1 0,4-1 1 16,-3-2-1-16,2-1 1 0,-1 0-1 16,-3 0 1-16,7 4-1 0,-5 1 1 15,5 0-1-15,-2 2 1 0,1 1-1 16,-4-1 1-16,6 1-1 0,-2-1 1 15,-4-3 0-15,0 1 0 0,0 0 0 16,-1-1 0-16,0-1 1 0,0 0 0 16,-1 0-1-16,3 0 1 0,-2-1 0 0,3 1 0 15,-2 4 0-15,3 0-1 0,-3 2 0 16,3 0 1-16,-2-1-2 0,2 2 1 16,0-2 0-16,0-3 0 0,-1-3-1 15,-2 1 1-15,0-3-1 0,0-2 1 16,1 2-1-16,-1-1 1 0,1-1 0 15,1 1 0-15,0 0 0 0,1 3 0 16,2 2 0-16,0 0 0 0,2 1 0 0,0 2 0 16,-2 2 0-16,2-2 0 0,1-1-1 15,-3 1 1-15,1-3-1 0,-1-2 1 16,1-3-1-16,3 0 0 0,-3 2 1 16,2 1-1-16,1 3 1 0,2 1-1 15,-2 2 1-15,1 0 0 0,-1 1-1 16,-3-1 1-16,0 0 0 0,-2-3-1 15,-3 0 0-15,-1-1 1 0,1 0-1 0,1-2 0 16,0 0 0-16,3 3 0 0,-1 1 0 16,1 2 0-16,1-1 1 0,-1 5-1 15,1 0 0-15,1-1 1 0,-2 1-1 16,2-6 1-16,-1 0-1 0,-4-2 0 16,1-1 1-16,2 0-1 0,0-5 0 15,-2 3 0-15,0-1 1 0,2 2-2 16,0 0 1-16,2 3 0 0,-1-3 0 0,-1 5 0 15,1-1 0-15,-1 4 0 0,0-3 1 16,-1 0-1-16,-2 0 0 0,1-4 0 16,2 2 0-16,0-2 1 0,5-1-1 15,1-1 1-15,0 3-1 0,4-1 0 16,0 4 0-16,-1 0 0 0,-1 0 1 16,-2 1-1-16,-1 0 0 0,-5-1 0 15,-5-2 0-15,0 0 0 0,-2 0 0 16,0 0 0-16,1-1 0 0,0 0 0 0,4 1 0 15,1 1 0-15,1 3 0 0,2 2 0 16,-2 2 0-16,4-2 0 0,-1 3 0 16,-3-2 0-16,4-2 1 0,-3-3-1 15,-1-2 0-15,0 1 0 0,1-1 0 16,0-1 0-16,1 0 0 0,2 0 0 16,2 4 0-16,1 0 0 0,0 4 0 15,-1-3 0-15,1-1 1 0,-5 2-1 0,1 1 0 16,-5-6 0-16,-1 0 0 0,-2 0-1 15,-1 3 1-15,3-3 0 0,-3 1 0 16,1-1 0-16,1 0 0 0,2 0 0 16,-3 3 0-16,3 0 1 0,0-1-1 15,-1 3 0-15,4 0 0 0,-1-2 0 16,-3 2 0-16,2-2 0 0,-1-2 0 16,-2 0 1-16,1-2-1 0,-2 0 0 0,1 0 0 15,-1-3 0-15,0 1 1 0,2-2-1 16,-1 1 0-16,1 3 0 0,0-2 0 15,2 1 0-15,1 0 0 0,4 2 0 16,0-2 0-16,-1 2 1 0,1-2-1 16,2 1 0-16,1-1 1 0,2 0-1 15,-3 2 0-15,-2 1-10 0,-3 4-13 16,-3-1-106-16,-10-3-106 0,-8-3-272 0</inkml:trace>
  <inkml:trace contextRef="#ctx0" brushRef="#br0" timeOffset="5983.08">6256 7099 113 0,'4'-7'31'15,"3"4"4"-15,-2 0 3 0,1-1-19 16,1 0-1-16,-1-2 2 0,2 1-1 16,-1-1 1-16,1 0-3 0,1-2-4 0,-1 3 0 15,-6-2 0-15,4 3 2 0,-6-2 1 16,3 3 4-16,-3 3 1 0,4-4 0 15,-4 4-3-15,0 0-4 0,0 0-2 16,0 0-4-16,0 0-2 0,0 0-4 16,0 0-1-16,0 0-1 0,0 0 0 15,0 0-1-15,0 0 0 0,0 0 1 16,-4 6-1-16,1-6 1 0,3 5 0 16,-6 1 0-16,0 1 2 0,2 3 0 0,-1-2 1 15,0 0 1-15,1 2 1 0,0-2 2 16,-1-2 0-16,5 2 2 0,-7-1 1 15,5-1 1-15,-3 1 0 0,0-1 2 16,3 0-1-16,-4 0-2 0,1 0 0 16,2 0-3-16,-2 0-1 0,1-2-3 15,4-1-1-15,-4 1-1 0,4-4 0 16,0 5 1-16,-5-5 1 0,5 0 2 16,0 0 0-16,0 0 1 0,0-5 0 0,0 1 0 15,0 0-1-15,0-3-1 0,5-2-1 16,-5 0-1-16,4-3 1 0,-4 3-2 15,9-1 1-15,-9 1-1 0,6 1 0 16,-6 4 1-16,5 0 1 0,-5 4 2 16,0-4 3-16,0 4 0 0,0 0 2 15,0 0 0-15,0 0 0 0,-4 0 0 16,4-5-1-16,-7 5-2 0,1 0 0 0,1 0 0 16,3 5-1-16,2-5 0 0,-5 4-2 15,1 2-1-15,4 1-1 0,0 1-1 16,-3 2 0-16,3 3-1 0,-5 1 1 15,5 0 0-15,0 5 0 0,0-2 1 16,0 3 1-16,-3-1 0 0,3 0 2 16,0 4 0-16,0 0 0 0,0-2 0 15,0 3 0-15,0 1-1 0,0-2-1 0,0 1 0 16,6-1-1-16,-4-2 0 0,3-2-1 16,1 1 1-16,-1-2-1 0,5-2 1 15,-3 2 0-15,0 0-1 0,-1 0 1 16,1 1 0-16,-7 3 0 0,0 5 0 15,0-1 0-15,-2-1 0 0,-5 2 0 16,1 0 0-16,-1 2 0 0,1-2 0 16,-1-2 0-16,2 1 0 0,5-2 1 0,0 0 0 15,5-2-1-15,-5-3 1 0,8 0 0 16,-3-3 0-16,-2 2-1 0,2-1 1 16,-5 0-1-16,0 0 0 0,0 4 0 15,0 1-1-15,0 2 1 0,-6 1 0 16,4 4-1-16,-3-2 0 0,-1 0 0 15,4 3-1-15,2-1 1 0,-5-1-1 16,5-1 0-16,0-3 1 0,0 4 0 0,5-2 0 16,-5-5 0-16,7 2 1 0,-7-2 0 15,2 0 1-15,3 3-1 0,-5-2 0 16,2 2 0-16,-2 1 0 0,0 0-1 16,0 2 0-16,0 0 0 0,0-1 0 15,0-4-1-15,-3 1 1 0,3-3-1 16,0-1 1-16,0 0-1 0,0-1 1 15,0 0 0-15,0 5 0 0,0 1 0 0,-4 1-1 16,4 1 1-16,-7-1 0 0,7 1 0 16,-8 1-1-16,3-2 1 0,3 2-1 15,-3-1 0-15,-1 1 1 0,0 0-1 16,3 1 1-16,-2-1-1 0,0 2 1 16,2-1 1-16,-2 2-1 0,3-2 1 15,-3 1 0-15,-5-1 1 0,7 2-1 16,3 0 0-16,-6-2-1 0,4-2 0 0,-5 0 0 15,-3 2 0-15,10-2 0 0,-8 1 1 16,0-5 1-16,0 2-1 0,-2-1 2 16,8 2 0-16,2-3-1 0,-5-3 1 15,5 1-2-15,-5 1 1 0,5 0-1 16,0-4 0-16,0 2 0 0,0 0 0 16,-2 1-1-16,2 0 0 0,0 0 1 15,0-1-1-15,0 1-1 0,0-2 1 16,-6 1 0-16,6-3-1 0,0-1 1 0,0-1-1 15,-2 1 1-15,2-3 0 0,0-1-1 16,0 1 1-16,-5 0-1 0,5-2 0 16,0 0 1-16,0-2-1 0,0 1 1 15,0 0-1-15,0 0 1 0,5-2 0 16,-5 1 0-16,0 0 0 0,0 0 1 16,0 0-1-16,0 1 1 0,0 0 0 0,0-1 0 15,0 2 0-15,0-3-1 0,0-1 0 16,0 0 0-16,0-3-1 0,0-3 0 15,0 0 0-15,0 0-2 0,0 0-4 16,0 0-4-16,0-11-7 0,-5-2-7 16,5-8-11-16,-5-6-11 0,3-7 55 15,-6-7-157-15,-1-8-108 0,9-1-280 16</inkml:trace>
  <inkml:trace contextRef="#ctx0" brushRef="#br0" timeOffset="6798.1">6240 9249 272 0,'0'0'78'0,"0"-5"1"16,0 5-37-16,0 0-7 0,-5 0-7 16,5 0-9-16,0 0-9 0,0 0-4 0,-3 0-1 15,3 5 3-15,0-1 0 0,0 3 3 16,3 3 2-16,-3 5 2 0,0 4 1 16,5 3 2-16,-5 3-1 0,3 6-1 15,1 2-2-15,2 3-2 0,0-1-2 16,2 0-2-16,-2 1-1 0,-1 1-2 15,-2 3 0-15,-3-5-1 0,0 1 0 0,0 2 1 16,0-2 0-16,0-2 0 0,-2 0 0 16,2-5 0-16,-6-1-1 0,6-3 0 15,0-5 0-15,0-1 0 0,-2-5 0 16,2-1 0-16,0-1-1 0,0 0 1 16,0 1-1-16,-5-3-1 0,-1-2 1 15,4-1 1-15,-3-1-1 0,0 1 1 16,2-2-1-16,-2 0 1 0,5 1-2 15,-5-1 0-15,1-2 0 0,0 2-1 0,-2-1 0 16,4-4 1-16,-4 6-1 0,-1-6 2 16,1 3 0-16,1-3 1 0,-4 5 0 15,9-5 0-15,-5 0 0 0,5 0-1 16,5-7 0-16,-5-3-1 0,7-6-1 16,6-9-1-16,-6-12-1 0,-1-10-2 15,-2-9-6-15,4-10-7 0,-4-8-8 0,-4-6 47 16,0-10-150-16,-4-7-104 0,-7 3-270 15</inkml:trace>
  <inkml:trace contextRef="#ctx0" brushRef="#br0" timeOffset="9916.14">6720 7534 232 0,'0'-15'56'0,"3"-1"0"0,4 1-33 15,0 1-8-15,2-1-7 0,0 3-3 16,-1 0-2-16,2 1 1 0,-7 0 2 15,2 5 5-15,-5 1 3 0,5 0-1 16,-5 5-3-16,0 0 1 0,0 0 0 16,-10 13-2-16,-4 6-3 0,-7 6-4 0,-5 6 0 15,-11 8 2-15,-3 6 0 0,-3 4-1 16,-1 5-1-16,-2-1-1 0,6 3 1 16,-1 1 0-16,3-1 0 0,9-7 0 15,-1-2 0-15,7-9-1 0,5-6-4 16,5-7-18-16,6-6-54 0,7-7-60 15,2-4-153-15</inkml:trace>
  <inkml:trace contextRef="#ctx0" brushRef="#br0" timeOffset="10197.34">7113 7639 334 0,'-35'21'73'0,"-2"5"2"0,-3 6-58 15,-1 3-3-15,2 9 1 0,-2 2-1 16,-3 3-1-16,-3 0 1 0,-5 0-1 16,-1-1-2-16,0-2-2 0,6-1-2 15,6-6-1-15,2-6-2 0,6 1-1 16,6-2-1-16,6-2-1 0,3-3-1 0,-1-4-2 15,6-2-4-15,5-4-20 0,0-3-64 16,3-7-71-16,5-7-179 0</inkml:trace>
  <inkml:trace contextRef="#ctx0" brushRef="#br0" timeOffset="10430.83">7410 7779 450 0,'-12'14'94'0,"-2"7"0"16,-13 10-81-16,1 10-10 0,-13 9 2 15,-9 2 0-15,-10 4 0 0,5 1-1 16,-6-1-1-16,4 2 0 0,-4-1-1 16,1 1 0-16,10 0 0 0,1-4 0 0,1 0 0 15,-1-4 0-15,2-6-2 0,0-2-2 16,11-3-7-16,2-7-10 0,9-4-17 15,5-6-63-15,5-5-75 0,8-7-178 16</inkml:trace>
  <inkml:trace contextRef="#ctx0" brushRef="#br0" timeOffset="10664.96">7621 8067 412 0,'-7'4'84'0,"-6"9"1"0,-11 6-76 16,-3 10-7-16,-2 5 3 0,-8 7 2 16,-5 8 1-16,-3 6 0 0,-3 5-1 15,-9 1 0-15,-8 0-1 0,3 7 0 16,-2-5-2-16,2-1 0 0,2-4-1 0,2-1-1 16,6-2 0-16,13-4-1 0,4-8-2 15,3-4-5-15,6-7-10 0,5-6-20 16,14-9-59-16,7-10-73 0,6-7-172 15</inkml:trace>
  <inkml:trace contextRef="#ctx0" brushRef="#br0" timeOffset="10900.4">8053 8131 388 0,'5'3'87'0,"-10"10"4"0,-10 6-66 15,-10 8-6-15,-6 12-1 0,-11 9 2 16,-9 10-2-16,-10 5-5 0,-7 6-3 16,-5 2-3-16,-5 9-2 0,-2-2-1 0,1-3-1 15,0-2-1-15,5-2-1 0,2-7 1 16,5-3-2-16,8-8 0 0,7-4-3 16,6-10-2-16,11-5-8 0,8-3-7 15,10-5-17-15,8-5-65 0,3-10-75 16,8-6-179-16</inkml:trace>
  <inkml:trace contextRef="#ctx0" brushRef="#br0" timeOffset="11182.09">8363 8262 369 0,'13'-8'87'0,"-8"8"3"0,-5 3-40 16,-16 15-29-16,-4 10-4 0,-13 14-2 15,-12 10 1-15,-13 11-3 0,-6 8-3 0,-9 14-3 16,-4 6-3-16,-7 3-1 0,-6 0-1 16,2 3 0-16,5-1 1 0,1 5 1 15,-2-7 0-15,10-7 0 0,0-4 1 16,3-4-1-16,4-8-1 0,4-6-1 16,12-7-1-16,6-8-1 0,5-2-1 15,12-10-1-15,11-9-3 0,11-8 0 16,6-12-2-16,6-16-2 0,15-14-6 0,17-15-15 15,16-12-73-15,12-17-78 0,13-17-197 16</inkml:trace>
  <inkml:trace contextRef="#ctx0" brushRef="#br0" timeOffset="11400.23">8537 8634 262 0,'93'-46'65'16,"-14"5"5"-16,-16 8-28 0,-13 10-14 15,-13 6-1-15,-12 3-2 0,-9 8-2 0,-9 6 3 16,-7 8-2-16,-6 6-2 0,-10 7-2 15,-8 7 0-15,-15 15 1 0,-15 13-1 16,-12 21-4-16,-13 12-4 0,-11 15-2 16,-7 11-3-16,-7 14-2 0,1 3-3 15,10-2-2-15,0-10-1 0,8-5 0 16,10-11 0-16,12-12-1 0,11-19 1 16,12-9 1-16,5-16 0 0,11-11 0 15,9-12-7-15,4-6-10 0,11-10-89 0,7-9-88 16,12-18-223-16</inkml:trace>
  <inkml:trace contextRef="#ctx0" brushRef="#br0" timeOffset="11666.54">9737 8574 499 0,'18'-8'105'0,"-14"-1"0"0,-10 9-92 0,-6 0-4 15,-6 7-5-15,-4 4-2 0,-10 5 0 16,-2 11-1-16,-6 6 0 0,-8 13 0 16,-15 14 0-16,-4 17 0 0,-14 8 1 15,-7 9 0-15,-5 14 0 0,-8 6 0 16,0 0 0-16,3-10-1 0,6-8 0 0,14-7-1 16,9-9 1-16,10-17-2 0,12-12 0 15,12-11-3-15,15-8-6 0,6-7-12 16,8-11-16-16,9-14-70 0,13-11-82 15,12-13-193-15</inkml:trace>
  <inkml:trace contextRef="#ctx0" brushRef="#br0" timeOffset="11898.23">10297 8666 412 0,'7'-3'88'0,"-14"9"3"0,-8 12-75 15,-16 11-1-15,-10 15 0 0,-14 17 1 16,-14 13-1-16,-14 16-2 0,-15 8-4 16,-4 15-3-16,3 3-2 0,2-4 0 0,-2-10-2 15,7 2 0-15,8-12-1 0,16-8 0 16,8-18 1-16,8-8-2 0,12-12-1 16,13-6-8-16,9-13-15 0,10-10-78 15,14-14-83-15,9-12-206 0</inkml:trace>
  <inkml:trace contextRef="#ctx0" brushRef="#br0" timeOffset="12114.19">10833 8785 481 0,'0'8'100'0,"-26"11"1"15,-14 22-88-15,-14 17-5 0,-17 17-4 16,-11 21 0-16,-9 17 0 0,-9 6 0 15,0 5-2-15,0 5 1 0,3-3-1 0,5-10-1 16,12-12 0-16,5-18 0 0,12-11 0 16,10-12-1-16,12-16-4 0,9-13-8 15,14-10-13-15,10-11-80 0,19-6-83 16,10-13-208-16</inkml:trace>
  <inkml:trace contextRef="#ctx0" brushRef="#br0" timeOffset="12302.54">11557 9103 472 0,'-5'18'102'0,"-15"4"2"16,-18 9-72-16,-14 17-24 0,-9 15-3 16,-11 9-1-16,-3 9 0 0,-2 3 0 15,2 6-2-15,4 5-1 0,8-5-4 16,8-8-3-16,10-10-7 0,10-10-10 0,7-6-21 15,9-15-61-15,10-13-78 0,9-10-178 16</inkml:trace>
  <inkml:trace contextRef="#ctx0" brushRef="#br0" timeOffset="12515.8">12210 9172 525 0,'-47'27'108'16,"-15"13"2"-16,-8 17-101 0,-12 11-4 16,-7 8 0-16,7 9-2 0,1 2 0 15,5 4-2-15,7-2-1 0,6-10-1 16,7-6-4-16,13-8-3 0,2-6-6 16,8-15-7-16,6-10-14 0,3-12-74 15,8-5-82-15,10-8-194 0</inkml:trace>
  <inkml:trace contextRef="#ctx0" brushRef="#br0" timeOffset="12718.21">12480 9488 531 0,'-15'12'111'15,"-14"3"0"-15,-9 8-97 0,-10 13-7 16,-6 8-5-16,-6 9-1 0,1 4-2 15,1 5-4-15,4 4-3 0,3-1-5 16,3-4-6-16,7-4-3 0,8-9-4 16,4-9-6-16,7-11-20 0,8-8-50 15,11-9-68-15,10-5-157 0</inkml:trace>
  <inkml:trace contextRef="#ctx0" brushRef="#br0" timeOffset="12915.84">13064 9463 458 0,'19'-14'104'16,"-19"9"1"-16,-10 15-62 0,-19 17-31 15,-11 10-4-15,-12 12-5 0,-8 4 0 16,-8 9-2-16,-5 2-1 0,2 5-1 0,6-2-3 16,10-3 0-16,8-9-2 0,8-5-4 15,13-8-5-15,11-13-11 0,8-10-77 16,12-9-80-16,11-5-202 0</inkml:trace>
  <inkml:trace contextRef="#ctx0" brushRef="#br0" timeOffset="13075.04">13332 9657 535 0,'-44'19'112'0,"-11"10"0"16,-8 6-101-16,-1 12-5 0,1 6-6 15,4 1-7-15,9-2-8 0,13-3-12 16,6-6-16-16,10-7-44 0,11-11-25 16,10-9-66-16,4-3-129 0</inkml:trace>
  <inkml:trace contextRef="#ctx0" brushRef="#br0" timeOffset="13267.97">13896 9713 561 0,'-14'5'116'16,"-13"6"1"-16,-10 11-105 0,-6 8-7 15,-6 8-2-15,2 3-1 0,6 0-1 16,0 1-4-16,3-4-3 0,10-3-3 16,5-4-5-16,6-7-10 0,5-6-16 15,0-3-76-15,12-4-84 0,0-4-205 16</inkml:trace>
  <inkml:trace contextRef="#ctx0" brushRef="#br0" timeOffset="13441.99">14339 9806 565 0,'-42'19'116'0,"-7"5"1"16,-4 12-107-16,3 7-9 0,5 1-8 0,6-4-7 15,6-2-10-15,9-5-17 0,7-4-49 16,5-8-27-16,5-7-70 0,3-4-142 16</inkml:trace>
  <inkml:trace contextRef="#ctx0" brushRef="#br0" timeOffset="13632.21">14670 9885 512 0,'-18'11'110'0,"-4"4"0"16,-10 6-89-16,-2 6-12 0,-7 6-4 15,-3-3-1-15,4 1-2 0,5-8-2 16,2-3-3-16,5-4-4 0,5-6-7 16,14-1-12-16,5-2-85 0,8-2-87 0,5-1-216 15</inkml:trace>
  <inkml:trace contextRef="#ctx0" brushRef="#br0" timeOffset="13781.38">15063 10057 560 0,'-29'17'116'0,"1"-5"-1"15,2 1-111-15,0 6-20 0,9-3-20 0,3 0-79 16,5-4-91-16,9-2-216 0</inkml:trace>
  <inkml:trace contextRef="#ctx0" brushRef="#br0" timeOffset="13919.99">15437 10115 546 0,'-32'15'96'0,"-2"1"-96"15,-3 1-198-15,4 1-246 0</inkml:trace>
  <inkml:trace contextRef="#ctx0" brushRef="#br1" timeOffset="30882">13176 8072 373 0,'0'0'85'0,"6"0"1"15,-6 0-55-15,6-4-16 0,-6 4-7 16,7 0-3-16,-5 0-2 0,-2 0-1 15,6 0-1-15,-6 0 1 0,0 0-1 16,0 0 0-16,0-4 1 0,0 4-1 16,0-7 0-16,-6 3 0 0,4 0-1 0,-8-2 0 15,1 6 0-15,-4-5 0 0,-1 5 0 16,0 0 1-16,-5 3 1 0,2 5 2 16,0 1 0-16,-1 2 3 0,3 2 3 15,-3 2 2-15,3 1 2 0,-3 0 2 16,4 0 1-16,0 2-2 0,2 0-1 15,5 0-3-15,0-4-2 0,5 3-2 16,2-4-1-16,8-5-2 0,0 1-1 16,4-2-1-16,2-2 1 0,2-5-1 0,6 3 0 15,0-3-1-15,-3 4-2 0,2-4-5 16,4 0-5-16,-5 0-11 0,6 0-12 16,-5 3-78-16,-1-3-86 0,0 0-202 15</inkml:trace>
  <inkml:trace contextRef="#ctx0" brushRef="#br1" timeOffset="31279.24">13370 8118 423 0,'-3'-7'96'0,"-2"1"0"15,2 6-66-15,-1-4-14 0,-2 4-5 16,2 0-2-16,-2 5 1 0,0 0 1 15,0 3 0-15,-1 1 2 0,1 2-1 0,0 1 1 16,2 0-3-16,4 1-1 0,0 2-4 16,0-2 0-16,10 1-1 0,3-2-1 15,1-1-1-15,10-1 1 0,-1-4-2 16,3-1 1-16,7-5 0 0,-1-5-1 16,0-3 0-16,-2-5 0 0,2-1 0 15,-2-4-1-15,-6 0 1 0,-1 1-2 16,-7-1 1-16,-5 1-1 0,-6 1-1 0,-10-3-1 15,-6 1 1-15,-4 1-2 0,-3 2 1 16,-4 2-2-16,-3 6 0 0,4 3 1 16,-4 4 1-16,4 0-1 0,-1 9 2 15,-1-2 1-15,2 3 0 0,0 0 2 16,3 1-1-16,5-1 0 0,0 3-1 16,10-1-4-16,3 2-6 0,0-1-13 15,7 2-50-15,1-1-36 0,4-1-75 16,2-1-167-16</inkml:trace>
  <inkml:trace contextRef="#ctx0" brushRef="#br1" timeOffset="31664.1">13831 8043 441 0,'-9'8'97'0,"-3"5"2"0,-2 2-80 15,-3 3-2-15,0-2 0 0,-1 0-1 16,3 0-2-16,-3 0-2 0,6-1-2 16,-2-2-2-16,7-1-3 0,2 0-2 15,5-3-1-15,-2-1 0 0,2-2 0 16,7-6 0-16,2 0 0 0,3 0-1 16,4-10 1-16,4 1 0 0,3-4-1 15,3-2-1-15,2 1-1 0,3-4-1 16,-2 3-1-16,-1-1 0 0,-1 1 0 0,-4 5 0 15,2-1 1-15,-6 3 1 0,-4 4 0 16,-2 4 1-16,-2 0-1 0,-7 0 2 16,1 6 1-16,-5 3 3 0,-6 2 1 15,0 1 2-15,-2 3 0 0,-1 1 0 16,-1 0-1-16,1 2-1 0,-2-2-2 0,5-3-2 16,0-1-1-16,6-1-1 0,-2-1-1 15,2-4-4-15,0-2-4 0,2 0-7 16,-2-4-13-16,9 5-87 0,-2-5-91 15,3-5-222-15</inkml:trace>
  <inkml:trace contextRef="#ctx0" brushRef="#br1" timeOffset="31978.48">14616 7581 485 0,'0'-9'101'0,"0"4"1"0,0 5-90 16,0 0-6-16,0 0-2 0,2 0-1 0,-2 8 4 15,0 3 4-15,0 5 4 0,-6 7 3 16,-3 4 2-16,-4 6 1 0,-5 9-1 16,-2 6-3-16,-2 8-5 0,-5 1-4 15,0-3-1-15,1 3-3 0,0-5 0 16,1-8-2-16,5-5 0 0,1-5 0 15,5-8-1-15,2-3 0 0,4-4-2 16,2-4-1-16,6 0-5 0,-3-6-6 16,3-2-9-16,0-1-12 0,4-3-43 15,-4-3-48-15,6-3-86 0,-6-6-182 0</inkml:trace>
  <inkml:trace contextRef="#ctx0" brushRef="#br1" timeOffset="32131.17">14235 8066 520 0,'-8'-13'118'0,"8"4"-1"16,0 1-84-16,12 2-13 0,8 6-11 0,7 0-5 16,6-4-3-16,5 4-2 0,3 0-1 15,-1 0-3-15,-2 0-7 0,-3 0-7 16,-2 6-13-16,-5 0-26 0,-2-1-39 16,1 2-18-16,-3-4-65 0,-3 2-121 15</inkml:trace>
  <inkml:trace contextRef="#ctx0" brushRef="#br1" timeOffset="32529.27">14862 8038 470 0,'3'0'106'0,"-3"-3"0"16,0 3-74-16,0 0-16 0,-3 8-5 15,-4 0-1-15,-5 2-2 0,-1 7 0 16,-7 0 1-16,0 3 1 0,-1 0-1 16,-5 1-2-16,5-1-2 0,0 3-3 15,4-7 0-15,3 0-1 0,4-4 0 16,1-1-2-16,7-5 0 0,2-2 0 0,0-4-1 15,7-4-1-15,1-7 1 0,5-2 0 16,0-3 0-16,2-3 1 0,1-3 1 16,0-1 0-16,-3 1 0 0,5-1 0 15,-3 4 0-15,4-5 0 0,-1 3 0 16,-1 3-1-16,3 0 1 0,-4 6-1 16,-1-1 1-16,-2 6 0 0,0 2 1 15,0 0 0-15,0 5 0 0,1 0 1 16,2 3 0-16,2 1 0 0,-1 2 0 0,2 3-1 15,1 0 0-15,-1 0-1 0,1 1 0 16,2-1 1-16,-4-1-1 0,2 3 0 16,-3-4 0-16,-2 2 0 0,-5 2 0 15,-7 1-1-15,-6 5-1 0,-7 1-2 16,-9 3-4-16,-1 3-4 0,-6 1-3 16,-1-3-3-16,4 1-5 0,3-2-5 15,4 0-11-15,5-6-69 0,1-7-75 0,10-1-186 16</inkml:trace>
  <inkml:trace contextRef="#ctx0" brushRef="#br1" timeOffset="32806.11">15279 7782 567 0,'-7'-8'121'0,"0"-3"0"16,7 5-99-16,0 6-11 0,0 0-6 16,0 0-2-16,0 0-2 0,0 0 0 15,0 0 0-15,0 0 0 0,0 0-1 0,0 0 0 16,0 0 0-16,0 0 0 0,3 0-1 16,-3 0 1-16,0 0 0 0,4 0 1 15,-4 0-1-15,0 0 1 0,3 0 0 16,-3 0-1-16,0-3-4 0,0 3-12 15,0 0 33-15,0-5-139 0,0 5-106 16,0 0-275-16</inkml:trace>
  <inkml:trace contextRef="#ctx0" brushRef="#br1" timeOffset="33228.25">15469 8056 509 0,'0'0'109'0,"11"-9"1"16,-1 0-87-16,6-4-13 0,4-5-4 0,6-4-3 15,7-6 0-15,0 0-1 0,0-1-1 16,-2 0 1-16,-3 0 0 0,-4 1 0 16,-1 2 0-16,-9-2 0 0,0 0 4 15,-5 3 2-15,-3 4 2 0,-3 5 1 16,-3 3-1-16,0 5-1 0,-4 2-2 15,-7 6-2-15,-4 4-3 0,-6 6-2 16,-3 5-1-16,-4 6 1 0,-5 8 1 16,1 6 2-16,0 11-2 0,2 5 0 0,6-1 0 15,5-1-1-15,5-1 0 0,4-2 0 16,3-9 0-16,7-6-1 0,5-7 0 16,3-3 0-16,2-5 1 0,4-4-1 15,2-3 1-15,4-5 0 0,-4-4 0 16,1 0 0-16,-3 0 1 0,-1-7 0 15,-1-1 1-15,-8 1 0 0,-1 0 0 16,-3-2-1-16,-6-3-1 0,-1 2-7 0,-7-5-10 16,-2 2-9-16,-3-1-7 0,-1-1-92 15,1 0-92-15,1 0-223 0</inkml:trace>
  <inkml:trace contextRef="#ctx0" brushRef="#br1" timeOffset="33680.47">15956 7978 398 0,'-4'-6'83'16,"1"1"3"-16,3 5-71 0,-4 0 3 0,4 3 5 15,-3 3 3-15,3 3 1 0,-6 0 2 16,2 4-2-16,4 2-4 0,0 1-6 16,-3 0-6-16,3 1-5 0,6-3-1 15,-2 1-3-15,3-4 0 0,0 2 0 16,2-5-1-16,2 2 1 0,-1-3-1 16,3-3-1-16,0-4 1 0,3 0-2 15,3 0-1-15,2-4 0 0,0-4-1 0,1-4-1 16,3-1 0-16,-3-3-1 0,0 0 1 15,-2-1 1-15,-3 1 0 0,-3 3 2 16,-2 0-1-16,0 5 1 0,-5 1 0 16,-3 7 1-16,-1 0-1 0,-3 0 0 15,0 7 1-15,-5 0 1 0,-2 1 2 16,-1 4 1-16,-5 4 1 0,-1-1-1 16,-4 2 1-16,5-2-1 0,-1 2-1 0,4-3-1 15,3-2-1-15,4-1-2 0,3-3-2 16,3-1-3-16,7-2-7 0,4-5-11 15,2 4-58-15,8-4-32 0,5-9-78 16,1 2-172-16</inkml:trace>
  <inkml:trace contextRef="#ctx0" brushRef="#br1" timeOffset="33944.65">16913 7440 532 0,'0'-8'121'0,"0"2"1"0,0 6-65 16,0 6-43-16,-6 11-9 0,-1 4-5 15,-4 5 1-15,-2 3 1 0,-3 6 0 16,-8 5 1-16,-2-1 1 0,-1 3-1 0,-1 6 0 16,-3 2 0-16,4 5-2 0,6 0-2 15,-2-3-1-15,6 0-4 0,3-7-2 16,1-2-5-16,2-8-6 0,3-4-7 15,-4-6-8-15,5 0-13 0,-3-7-72 16,1-3-83-16,1-4-194 0</inkml:trace>
  <inkml:trace contextRef="#ctx0" brushRef="#br1" timeOffset="34060">16485 7999 499 0,'-4'-27'113'15,"4"4"1"-15,0 5-84 0,0 5-12 16,6 5-7-16,4 4-5 0,0 4-8 15,6 0-9-15,-1 7-16 0,5 0-86 16,6 1-92-16,2 2-228 0</inkml:trace>
  <inkml:trace contextRef="#ctx0" brushRef="#br1" timeOffset="34231.21">17074 8149 591 0,'-13'0'129'16,"4"0"1"-16,-3 4-102 0,-1-1-13 15,1 2-6-15,2 0-4 0,0 1-4 16,2 1-2-16,-4 0-2 0,5-1-2 16,1 1-5-16,-1 1-7 0,3-2-6 0,-2 0-9 15,2 0-12-15,-2-1-82 0,4-2-91 16,2-3-213-16</inkml:trace>
  <inkml:trace contextRef="#ctx0" brushRef="#br1" timeOffset="34472.11">17093 7888 619 0,'-9'-6'131'0,"-1"-2"-1"16,3 8-110-16,1 0-13 0,4 7-10 16,2 0-4-16,-6 2-1 0,6-2 1 15,-5-2 0-15,5-1 1 0,0-1 2 16,0-3 1-16,5 4 0 0,2-4-2 15,-2 0-1-15,-1 0-1 0,1 0 1 0,0-5 1 16,-3 0 0-16,-2 0 2 0,5 0 2 16,-5-1-2-16,0 3-13 0,-5 3 4 15,3-5-105-15,2 5-97 0,-5 0-245 16</inkml:trace>
  <inkml:trace contextRef="#ctx0" brushRef="#br1" timeOffset="34778.94">17253 8076 581 0,'0'0'121'15,"7"0"-1"-15,-7 8-106 0,0 1-10 16,0-1-4-16,4 2-1 0,-4-3 1 16,0 1 0-16,0 0 0 0,0-1 0 15,2 1 0-15,4-3 0 0,6 1 1 0,2-3 0 16,3-3 1-16,4 5 0 0,2-5 0 15,3 0 1-15,0-8-1 0,-1 2 1 16,-3-3-1-16,-2-2 0 0,-7-2 1 16,-3-3-1-16,-2-3 0 0,-8 1 0 15,0 0-3-15,-13 0-1 0,-2 6-1 16,-10 2-1-16,-6 6-3 0,-5 4-3 16,-5 0-3-16,-2 7-4 0,1 2-4 15,2 1-6-15,3 5-13 0,10-2-77 0,7-1-84 16,7 4-204-16</inkml:trace>
  <inkml:trace contextRef="#ctx0" brushRef="#br1" timeOffset="35181.01">17858 7925 583 0,'0'-16'123'15,"0"4"-2"-15,0 7-105 0,-4 5-10 16,-2 7-7-16,-7 3-2 0,3 3-1 15,-7 0 0-15,1 4 4 0,-5 1 1 16,-2 3 0-16,4 1 1 0,3-1 0 16,-1-2-1-16,3 2 1 0,1-2-1 15,4-5 0-15,2 0-1 0,3-3 1 16,4-2-1-16,0-5 1 0,0 1-1 0,6-5 0 16,2 0 1-16,5 0 0 0,5-9 1 15,1 0-1-15,2 1 0 0,5-5 1 16,1-3-1-16,1-3 0 0,-2-1-1 15,5-1 1-15,-3-1-2 0,2 2 1 16,-4-1-1-16,-3 6 1 0,-3 7-2 16,-6 5 1-16,-1 3 0 0,-1 7 0 15,-4 3 1-15,2 6 2 0,-4 2 2 0,-1 1 2 16,0 3 2-16,-1-2 2 0,-4 0 0 16,4-1 0-16,-4-1-1 0,9-4-1 15,-3 2-3-15,2-1-1 0,-2 0-4 16,0-1-6-16,3 0-9 0,-5-2-12 15,-4-1 77-15,-3 1-184 0,-3-4-114 16,-3-1-302-16</inkml:trace>
  <inkml:trace contextRef="#ctx0" brushRef="#br1" timeOffset="36329.05">13944 8749 460 0,'0'0'97'0,"0"0"-1"0,0 0-81 16,5 2-10-16,-5 4-4 0,0 6-1 15,-6 4 1-15,-1 2 0 0,-2 4 1 16,-2 2 1-16,-1 1 0 0,-2 0 0 16,6-3 0-16,-2-5 0 0,5-4 0 15,-1-4 3-15,6-3 3 0,-4-6 2 0,4 0 1 16,7-8 1-16,4-4-2 0,2-3 0 16,3-6-3-16,4-2-4 0,6-7-3 15,1 1-2-15,4-3 0 0,-3-1-1 16,3 5 0-16,1 2 1 0,-2 4-1 15,-3 4 0-15,-1 4 1 0,-6 8 0 16,-1 6 0-16,-5 0-1 0,-1 4 1 16,-6 4 0-16,-1 3 1 0,-6 4 0 15,0 2 1-15,-3 0 1 0,-2 1 0 16,-1 0 0-16,-2-3 0 0,4-2 0 0,4-5 0 16,0-2 0-16,0-2 0 0,7-4 0 15,5 0 0-15,1 0 0 0,5-7 0 16,-1 1 0-16,8-3 0 0,1 0 0 15,1-1-2-15,0-3 0 0,0-1-1 16,4 0 0-16,-3-2 0 0,-1 3 0 16,-2-1-1-16,-1 4 1 0,-4 2 0 0,-5 3 0 15,-2 5 1-15,-5 0-1 0,-4 0 0 16,-4 5 2-16,0 3 0 0,-5 6 1 16,-3 3 1-16,-3-3 0 0,0 1 0 15,1 4 0-15,-2-3-1 0,3-1 0 16,-1-5-2-16,4 3 0 0,3-1-1 15,-2 0-2-15,5 0-5 0,0-3-5 16,0-1-9-16,8 1 23 0,1-4-115 16,4-5-92-16,2 0-232 0</inkml:trace>
  <inkml:trace contextRef="#ctx0" brushRef="#br1" timeOffset="36746.01">15009 8693 570 0,'-2'-12'122'0,"2"-1"0"0,-4 0-101 16,-2 8-9-16,0 1-8 0,-1 1-3 15,-3-2-2-15,-2 2 0 0,-1 3-1 16,-3 0 0-16,-2 0 1 0,-1 0 1 16,-1 10-1-16,-1 1 1 0,-2 5 1 15,1 4-1-15,0 1 1 0,3-1-1 16,4 3 0-16,3 0 0 0,6 1 0 15,6-3 0-15,5-4-1 0,6-2 0 16,8-2-1-16,7-4-1 0,5-5-1 0,3-4-1 16,4-10-1-16,-1-2 1 0,-2-2 1 15,-2-3 0-15,-4 1 1 0,-4-3 2 16,-5-1 0-16,-6 0 2 0,-2 1-1 16,-5 2 2-16,-3 3 1 0,-4 2-1 15,0 2 0-15,0 7-1 0,-6 6 1 16,-1 7-1-16,-3 2-1 0,0 0 0 0,-1 4-1 15,-2 2 1-15,4 1 0 0,1-1 0 16,4-1 0-16,4-2 0 0,0 1 0 16,10-2 0-16,2-3-1 0,7-5-1 15,5-3-5-15,5-3-7 0,6 0-14 16,3 0-89-16,-1-9-93 0,2 0-230 16</inkml:trace>
  <inkml:trace contextRef="#ctx0" brushRef="#br1" timeOffset="37061.08">15572 8629 496 0,'-4'0'107'0,"4"0"0"0,-5 6-78 16,0 4-20-16,-1 6-4 0,-4 4-1 16,-2 2 1-16,-1-1 1 0,0-1 1 0,-2 3 0 15,2-3 0-15,0-1-2 0,3-5-1 16,3 0-1-16,0-2 0 0,3-2-2 15,0-4 2-15,4-2 0 0,0-4 2 16,0 0 1-16,8-12-1 0,0 1 1 16,2-3 0-16,3-2-2 0,4-6 0 15,3-3-3-15,3 0 0 0,0 2-1 16,3 2 0-16,3 0 0 0,1 3 0 16,1 5 0-16,0 6 0 0,0 1-1 0,-2 3-2 15,-1 3-4-15,-2 0-4 0,-3 6-6 16,2-3-6-16,-5 3-11 0,-3 0-20 15,0 1-64-15,2-1-79 0,-5 0-187 16</inkml:trace>
  <inkml:trace contextRef="#ctx0" brushRef="#br1" timeOffset="37528.05">16141 8682 437 0,'19'-8'102'0,"-5"-3"3"0,3 1-64 15,-3 0-15-15,2-2-5 0,-4-1-3 16,-2-1-2-16,-6-2-2 0,-4 2 0 15,-9 1-3-15,-3 1-3 0,-7 3-1 16,-2 5-4-16,-7 4 0 0,-1 13-1 16,1 0-1-16,-1 3 0 0,3 2 0 15,2-1 1-15,7 2-1 0,2-1 0 16,7 1 0-16,4-1-2 0,4-1-2 0,5-1-2 16,8-4-4-16,2-2-2 0,9-6-2 15,3-4-2-15,2-9 1 0,2-2 2 16,-3-2 3-16,1 0 2 0,-7 0 3 15,-3 2 3-15,-8 3 2 0,-4 3-1 16,-7 0 1-16,-5 5-1 0,-5 5 0 16,-6 6 1-16,-1 3-2 0,-3 5 0 0,-3 6 1 15,0 6 0-15,0 3 2 0,3 6 1 16,0 2 1-16,-2 3 2 0,-1-1-1 16,3 3 1-16,-4-2 0 0,-2 1-1 15,0-3-2-15,-1-8 0 0,3-3-2 16,4-2 2-16,0-6 2 0,4-5 4 15,2-4 6-15,3-6 4 0,0-4 5 16,2-5 4-16,1-4 2 0,-1-6-2 16,2-6-3-16,4-3-6 0,3-7-6 0,10-4-7 15,3-8-8-15,13-7-9 0,10-9-4 16,5-5-5-16,11-4-2 0,10-6-2 16,5 4-3-16,5 4-3 0,-4 9-6 15,-2 11-93-15,-2 10-94 0,-9 7-239 16</inkml:trace>
  <inkml:trace contextRef="#ctx0" brushRef="#br1" timeOffset="37773.01">16503 8649 526 0,'-8'0'115'0,"0"0"1"0,-1 8-84 15,2 4-20-15,-4 3-7 0,2 5-1 16,-3 0-2-16,2 0 0 0,0 3-1 16,3-3-3-16,0 0-6 0,1-3-7 15,2-3-15-15,4 1-87 0,0-5-92 16,5-6-225-16</inkml:trace>
  <inkml:trace contextRef="#ctx0" brushRef="#br1" timeOffset="37987.01">16521 8493 581 0,'-14'-11'124'15,"2"3"0"-15,0 8-104 0,1 0-10 16,-1 4-5-16,3 0-3 0,-1 1-1 0,2 1-1 15,4 0 0-15,4-2 0 0,0 0-1 16,0 1 0-16,8-5-1 0,0 6 0 16,-1-6-1-16,5 0 1 0,-4 0-2 15,-2 0-2-15,0 0-7 0,-3-4-16 16,-3 4-93-16,5 0-97 0,-5 4-244 16</inkml:trace>
  <inkml:trace contextRef="#ctx0" brushRef="#br1" timeOffset="38379.11">16774 8612 455 0,'0'-6'112'0,"0"1"0"16,-5 5-23-16,-2 0-78 0,1 6-8 0,-4 1-4 15,-6 4 0-15,-1 2 0 0,-2 6 2 16,0 0 0-16,-5 5 1 0,6-3 0 15,3 0 0-15,1-3 0 0,6 0 0 16,1-6 0-16,1-1-1 0,6-5 0 16,0 1 1-16,0-7 1 0,8 0 0 15,-1 0 1-15,5-7 0 0,3 1 0 0,5-5-1 16,3-5 0-16,-1-1-1 16,3-1-1-16,2 1 0 0,0 0-1 0,-2 1 0 15,1 2 0-15,0 5 0 0,-4 1 0 16,-1 5-1-16,-6 3 0 0,-2 0 1 15,-2 8 0-15,-5-2 2 0,-6 6 3 16,5 0 2-16,-5 1 2 0,0 2 2 16,0-3-1-16,0 1 1 0,0-2-3 15,0 2-1-15,0-3-2 0,3 3-6 16,2-2-6-16,-1 5-12 0,0-1-16 0,2 0-94 16,-2-3-101-16,-1-2-247 0</inkml:trace>
  <inkml:trace contextRef="#ctx0" brushRef="#br2" timeOffset="83124.09">6121 10551 99 0,'0'0'39'0,"0"-5"4"16,0 1 2-16,-2-3-11 0,2 1 0 15,0 1-2-15,0-4-2 0,0-3-1 0,0 2-1 16,0-2-1-16,0-1-1 0,0 1-3 16,0-1-3-16,0 1-5 0,0 2-3 15,0 2-3-15,3-1-3 0,2 1-1 16,-3-1-1-16,7 2 0 0,1-2 1 16,-1-2 0-16,1 0 1 0,-2-1 1 15,3 1-1-15,-3 1 0 0,-3 1 0 16,-5 2-1-16,6 2-2 0,-6 5 0 15,0-5-1-15,0 5-1 0,0 0 1 0,0 0-1 16,0 0 1-16,0 0 2 0,0 0 1 16,0 5 1-16,0-1 1 0,0 1 1 15,-7 3 0-15,7 4 0 0,-7 1-1 16,-3 3-1-16,2 3-1 0,-4 5-1 16,5 1 0-16,-1 3-1 0,0-2 0 15,2 2 0-15,6 0-2 0,0-3 1 16,0-3 0-16,0-1 0 0,0-1 0 0,0-1 1 15,9-1 1-15,-3 0 1 0,1 1-1 16,0 1 1-16,-1-1 0 0,2-1-1 16,-2 0-1-16,-6 3 0 0,0-1-1 15,0 0 0-15,-6 1 0 0,-2 1 0 16,1 2 0-16,0-1 1 0,1-1-1 16,-2 1 0-16,3-3 1 0,5 2-1 15,0-2 0-15,0-1-1 0,0-2 0 16,0 0 0-16,4-2 0 0,-4 0 0 0,0-1 0 15,-4 0 1-15,-1 0-1 0,5-1 0 16,-7 1 0-16,5 1 0 0,-3-1 1 16,0 3-1-16,5-1-1 0,-4 0 1 15,4 0 0-15,0 6-1 0,0-2 1 16,0-2-1-16,0 3 0 0,0 2 1 16,2 1-1-16,-2 2 0 0,6-1 1 0,-6-1-1 15,0 2 0-15,0-1 0 0,2 0 0 16,-2-2 1-16,0-1-1 0,0 0 0 15,0-1 0-15,-2-3 1 0,2-2-1 16,0 4 0-16,0-3 1 0,-6 1-1 16,6-4 1-16,-2 1 0 0,2 0 0 15,-5 0 0-15,5-1 0 0,-2 4 0 16,2-2 0-16,0 4-1 0,-4 1 0 16,4 0 1-16,0-2-1 0,0 4 0 0,0-4 0 15,0 1 1-15,0-1-1 0,0 0 0 16,0 0 1-16,0-2-1 0,0 0 1 15,0-1 0-15,0-1-1 0,0 0 1 16,0-1 0-16,-4 0-1 0,4-1 1 16,0-1-1-16,0 1 1 0,-3-3 0 15,3 2 0-15,0 0 1 0,0 1-1 16,0 0 1-16,0 0 0 0,0 2 0 16,0 1 0-16,0 0-1 0,0 1 1 0,0 0-1 15,0 1 0-15,0 1-1 0,3 0 1 16,-3 1-1-16,4-2 1 0,-4 0-1 15,5-1 0-15,-5 0 1 0,4-1-1 16,-1 1 0-16,-3-1 0 0,6 0 1 16,-6 0 0-16,3 0-1 0,-3-3 1 15,5 4 0-15,-5-3 0 0,3 0 0 0,-3-2-1 16,4 2 1-16,2 0-1 0,-6-1 1 16,10 1-1-16,-2-1 0 0,-1 4 0 15,0-3 0-15,0-2 1 0,-7 0-1 16,8 0 0-16,-8-2 1 0,5-1-1 15,-5 1 1-15,0-1-1 0,4 4 1 16,-4-1-1-16,4 0 1 0,-4-1-1 16,4 2 0-16,-4-1 0 0,0 0 1 15,2-2-1-15,-2 2 0 0,0-1 1 0,0 2-1 16,0-4 0-16,0-1 0 0,6 0 0 16,-6-2 0-16,0-2-1 0,0-4 1 15,0 0-1-15,0 3 1 0,0-3 0 16,0 0-1-16,0 0 2 0,0 6-1 15,0-3 1-15,0 1 0 0,0 2 0 16,0 0 0-16,0 1 0 0,0 1-1 16,0-1 0-16,0-1 1 0,0 2-2 0,0-5 1 15,0 1-1-15,0-4 0 0,0 6 0 16,0-6 0-16,0 2 0 0,0-2 1 16,0 5 0-16,2-1 0 0,-2 1 1 15,0 1-1-15,0-1 1 0,0 2 0 16,0-1-1-16,0 1 1 0,0-3-1 15,5 2 1-15,-5-3 0 0,0-3-1 0,0 4 1 16,0-4 0-16,0 0 1 0,0 0 0 16,0 0 0-16,0 0 0 0,0 0-1 15,0 0 0-15,0 0-3 0,0 0-6 16,0 0-9-16,2 0 24 0,-2-6-131 16,5-2-102-16,1-10-269 0</inkml:trace>
  <inkml:trace contextRef="#ctx0" brushRef="#br2" timeOffset="99637.45">6166 12903 44 0,'-7'0'12'16,"0"-5"1"-16,1 5-1 0,6 0-10 16,-8-3 3-16,2 3 4 0,6 0 3 15,0-4 4-15,0 4 1 0,0 0 2 0,0-4 1 16,0 4-3-16,7 0-6 0,0 0-3 15,-7 0-4-15,0 0-2 0,0 0-1 16,0 0-2-16,0 0-1 0,-11 6 1 16,4-6 1-16,7 5-1 0,0 0 0 15,-2 0 0-15,2 3 3 0,0-2 1 16,-5 4 2-16,5-1 2 0,0 3 2 16,0 3 2-16,0 1 0 0,0 3-1 0,0-1-1 15,0 1-2-15,0-1 0 0,0-2-2 16,0-1-1-16,0-3 0 0,3-2-2 15,-3 0 0-15,0-3 0 0,10-1-2 16,-3-3 1-16,0 3 1 0,0-6 1 16,0 4 0-16,3-4 0 0,-2 0 2 15,-8 4 1-15,2-4 0 0,-2 0 1 16,5 0 1-16,-5 0 1 0,0 0-1 0,0 0 0 16,0 0-1-16,0-5 0 0,0 5-1 15,0-6-2-15,0 6-1 0,0-6 0 16,0 2 0-16,0 1 0 0,0-2-2 15,0-2 1-15,0 1-1 0,0-1 0 16,-6-2-1-16,6-1 1 0,0-2-1 16,-8 0 1-16,8-3-1 0,-11 2 1 15,4-3-1-15,1 1 1 0,-1-1-1 16,-1 1 1-16,8 2-1 0,-8 1 1 0,8 0-1 16,-5 2 0-16,5 0 1 0,0 3-1 15,0 0 1-15,0 3-1 0,0-1 0 16,0 1 0-16,0 4 1 0,0-4-1 15,0 4 1-15,0-4-1 0,0 4 0 16,0-5 1-16,-2 5-1 0,2 0-1 16,0 0-1-16,0 0 1 0,0 0 0 0,0 0-1 15,0 0 0-15,-5 6 0 0,5-1 1 16,-6 1 0-16,6 1 0 0,0 3 1 16,-2 3 0-16,2 3 2 0,0 2-1 15,0 2 2-15,0 1-1 0,0 0 0 16,0 1 0-16,0-2-1 0,0-3 1 15,0-1-1-15,0-4-1 0,0-2 1 16,0-1-1-16,0-5 0 0,0 1 2 16,2-1 0-16,-2-4 1 0,0 5 1 0,6-5 2 15,-6 4 0-15,0-4 1 0,2 3 0 16,-2-3 0-16,0 0 0 0,5 0-1 16,-5 0-1-16,0 0 0 0,3-6 0 15,-3 0-2-15,0-1 0 0,0-4-1 16,0-2 0-16,0-3 0 0,0-5-1 15,0-1 0-15,0-3 1 0,0-3-1 16,-3 2 0-16,3 0 1 0,0 3-1 0,0 1 1 16,0 0-1-16,0 6 0 0,0 1 0 15,0 1 0-15,5 1 0 0,-5 2 0 16,2 1 0-16,5 1-1 0,2 2-6 16,-1-2-25-16,-3 0-46 0,-5 0-62 15,0 6-151-15</inkml:trace>
  <inkml:trace contextRef="#ctx0" brushRef="#br2" timeOffset="108153.13">6394 11264 332 0,'-4'0'70'0,"-2"-7"-1"0,6 3-58 16,0-1-6-16,0 0-2 0,7-3 3 15,-4-1 4-15,5-2 5 0,2 0 2 16,3 0 3-16,1 0-1 0,4-1-1 16,0-1-3-16,3 3-5 0,0-1-3 0,-3 0-1 15,2 2-2-15,-6 5 1 0,0-1 1 16,-2 5 1-16,-4 0 3 0,-3 5 3 15,-5 4 0-15,0 3 1 0,-11 2 0 16,3 7-1-16,-4 2-2 0,-1 3-2 16,0 0-2-16,0 5-1 0,1 0-2 15,8-1 0-15,0-1-2 0,4-4 0 16,0-2-1-16,6-5 0 0,1-5 1 0,7-9-1 16,2-4 0-16,2-4 1 0,1-6-1 15,6-6 1-15,-3-4-1 0,2-2 0 16,-6-2-1-16,-2-1 0 0,-4-3-1 15,-4 1 0-15,-3 1 0 0,-5 2 0 16,0 4-1-16,0-1 1 0,0 3 0 16,0 6 0-16,2 1 0 0,5 0 1 15,2 1 0-15,3 2 0 0,5-2 1 16,3 2-1-16,-1-2 1 0,1 4-1 0,-1 1-4 16,-3 2-9-16,-2 3-34 0,-2 0-65 15,-5 7-87-15,-1-1-208 0</inkml:trace>
  <inkml:trace contextRef="#ctx0" brushRef="#br2" timeOffset="108618.42">7167 11173 412 0,'0'-6'91'15,"0"-2"-1"-15,0-2-62 0,0 1-18 16,0-2-6-16,0 0-1 0,4 0 2 16,-4-1 3-16,0 1 1 0,-5 3 1 0,-7-2 0 15,2 5 1-15,-7 5 0 0,-3 4-2 16,-3 6 0-16,-2 4 1 0,-2 0 0 16,3 9 1-16,-2 0 0 0,4 3 1 15,4-1-2-15,3-3-2 0,3-1-2 16,4-6-1-16,3 1-2 0,5-3-1 15,13-7 0-15,0-3-1 0,5-3 0 16,4-6-1-16,10-5-1 0,3-4-1 0,4-1-2 16,0-1-2-16,-2-2-1 0,-3 0 0 15,-6 2 0-15,-8 3 1 0,-8 1 2 16,-6 3 2-16,-6 2 2 0,0 3 1 16,-12 5 1-16,-2 5 2 0,-4 4 0 15,-5 2 1-15,0 3 0 0,-3 2 1 16,0 3-1-16,5-1 0 0,6-1-2 15,3-4 0-15,7 0 0 0,5-2-1 0,13-2-1 16,5-5 1-16,7-4-1 0,4 0 0 16,5-3 0-16,4-4-1 0,3-3-6 15,-4 1-8-15,-4-4-13 0,-6 1-90 16,-1 0-95-16,-6 0-232 0</inkml:trace>
  <inkml:trace contextRef="#ctx0" brushRef="#br2" timeOffset="109002">7510 11071 451 0,'0'0'98'0,"0"7"1"16,0 2-74-16,-6 4-11 0,0 5-5 0,-2 0 2 15,2 3 0-15,-3 2 1 0,-1 0-2 16,1-1 0-16,2-2-1 0,2-1-3 16,5-4-1-16,-6-1-2 0,6-4 0 15,0-5-2-15,0 2 1 0,0-4 0 16,0-3 0-16,0 0 0 0,0-3 1 16,5-3-1-16,-5-2 0 0,5-6 0 0,-2-6 0 15,3 0-1-15,4-5-1 0,1 0 0 16,1-1 0-16,4 1 0 0,1 1 0 15,4 3 0-15,1 1 0 0,1 4 0 16,-3 2 1-16,6 3-1 0,-3 3-1 16,1 4 0-16,-4 0-2 0,0 4-4 15,1 0-4-15,-3 4-5 0,-2 0-10 16,-1 4-27-16,-1-1-60 0,-1 2-79 16,-4 1-183-16</inkml:trace>
  <inkml:trace contextRef="#ctx0" brushRef="#br2" timeOffset="109226.12">7809 11306 534 0,'-9'-6'120'15,"3"2"3"-15,-1 1-88 0,1 3-9 16,0-4-6-16,-1 4-5 0,3-4-1 15,4 4-4-15,-4 0-3 0,4 0-2 16,0 0-3-16,2 0-4 0,-2 0-5 16,5 0-5-16,-2 0-8 0,2 4-9 15,-5-4-14-15,4 0-87 0,-1 4-92 0,-3-4-224 16</inkml:trace>
  <inkml:trace contextRef="#ctx0" brushRef="#br2" timeOffset="109685.89">8474 11118 453 0,'0'-6'98'0,"0"1"1"15,3 1-78-15,-3 4-9 0,0-6-7 16,0 1-2-16,0 0 0 0,0 0 1 15,0-1 1-15,-6 3 0 0,0 3 1 0,-1 0-1 16,-4 3 2-16,-2 3 0 0,-7 4 3 16,-2 3 1-16,-5 2 2 0,-1 4 0 15,1-1 0-15,1 5 1 0,2 0-3 16,8-1-2-16,5 0-3 0,8-1-1 16,3-2-2-16,14-3 0 0,2-5-1 15,10-3-1-15,3 1 0 0,1-3-3 16,3-6-6-16,-2 3-6 0,-2-3-10 15,-2 0-6-15,-4 0-92 0,-4-6-92 16,1 1-220-16</inkml:trace>
  <inkml:trace contextRef="#ctx0" brushRef="#br2" timeOffset="110069.57">8752 11129 460 0,'-7'0'108'0,"-2"0"2"0,2 4-58 15,-3 2-28-15,0 4-8 0,1 1-3 16,-1 0-1-16,3 1-2 0,0-1 0 16,7-1-3-16,0 0-1 0,0 0-2 15,7-2-1-15,3 0 0 0,6-2-1 16,0-2 0-16,8-4 0 0,0 0 0 0,5-4-1 15,-2-2 1-15,3-6-1 0,-1 2 0 16,-3-5-1-16,-6-2 0 0,-1-1 0 16,-5-3 0-16,-4-1-1 0,-10-2 1 15,0 1-1-15,-9 1 0 0,-4 3 1 16,-3 6-1-16,-6 7 0 0,-6 6 0 16,0 6 0-16,-8 5 0 0,-1 7 0 0,-2 0 1 15,0 4 0-15,-1 1-1 0,7 0 0 16,4-2-3-16,7 2-7 0,7 0-7 15,11-1-8-15,11-4-7 0,6-3-87 16,9 0-89-16,3-2-210 0</inkml:trace>
  <inkml:trace contextRef="#ctx0" brushRef="#br2" timeOffset="112434.99">9291 11037 374 0,'0'0'86'16,"-3"-5"3"-16,3 2-57 0,0-1-10 0,0 1-1 15,0-1-2-15,0-2-1 0,0 1-1 16,0-1-1-16,0 1-3 0,0 2-2 16,0-1-4-16,-3 4-2 0,-2 0-3 15,-4 6 0-15,2 0-1 0,-5 2-1 16,-2 5 1-16,-5 0-1 0,5 0 1 16,-5 1 0-16,5 0-1 0,1 3 1 0,2-1 0 15,3 0-1-15,6 2 1 0,2-1-1 16,7 3 1-16,0 0-1 0,7-2 0 15,1 1 0-15,3-5 1 0,-3 0-1 16,-1 0 0-16,-3-1 0 0,-2-4 0 16,-4-1 1-16,-5 1-1 0,0-1 2 15,0 1 2-15,-9-2 2 0,-3-4 3 16,-2-3 0-16,0 0 2 0,-5-6-1 16,0-2-1-16,-1-2-1 0,0 0-4 0,5 0-1 15,-4 1-2-15,7 2-2 0,0 1-3 16,3 2-5-16,4 1-10 0,5-1-18 15,0 0-80-15,5-2-91 0,6-1-217 16</inkml:trace>
  <inkml:trace contextRef="#ctx0" brushRef="#br2" timeOffset="112852.51">9741 10654 290 0,'14'-18'72'15,"-2"2"1"-15,2 2-12 0,-1 0-45 16,0 3 2-16,0-1 4 0,-5 3 4 15,4 2 3-15,-5 0 3 0,-2 4-2 16,-3 3-4-16,-2 0-2 0,0 6-4 16,0 1-3-16,-7 6-2 0,-6 7-2 0,0 6 1 15,-5 8-3-15,-4 4-2 0,-4 7-2 16,0 5-3-16,3 7-1 0,0-2 0 16,0 2-1-16,1-5 0 0,5-2 0 15,-1-5-1-15,7-4 0 0,-1-9 0 16,1-2 0-16,5-6 0 0,6-4-1 15,-2-4 1-15,2-5-1 0,0-1 1 16,0-3 0-16,2-3-2 0,-2 0-6 16,6-4-6-16,-6 4-9 0,0-4-99 0,6-4-99 15,-4 0-245-15</inkml:trace>
  <inkml:trace contextRef="#ctx0" brushRef="#br2" timeOffset="113070.99">9473 11147 489 0,'-12'-7'108'0,"1"3"0"0,4-1-80 15,0 5-8-15,0-5-4 0,1 5-1 16,6 0-2-16,-5 0 0 0,5 0 0 16,6 0-2-16,3 0-2 0,4-3 0 15,4 3-2-15,4-5 0 0,5 5-1 16,2-6 0-16,3 6 0 0,2 0-2 15,-2 0-2-15,-2 0-3 0,-2 0-8 0,-1 6-16 16,-7-2-103-16,-4 3-103 0,-9-2-265 16</inkml:trace>
  <inkml:trace contextRef="#ctx0" brushRef="#br2" timeOffset="131015.45">6121 13147 275 0,'0'0'64'15,"5"0"0"-15,-5-3-42 0,2 3-10 0,-2 0-7 16,0 0-5-16,0 0-3 0,5 0-1 16,1 0 0-16,1 0 1 0,-7 3 1 15,6-3 2-15,-1 0 3 0,0 4 3 16,1-4 5-16,-6 0 4 0,6 0 3 16,2 0 0-16,-3 0 0 0,-2 0 0 15,1 0-3-15,1 0-5 0,1 0-3 16,-1 0-4-16,2 0-1 0,2 0-1 0,0 0 0 15,3 0 0-15,6 4-1 0,-3-4 2 16,4 0 0-16,-1 0 2 0,-1 0 2 16,1 0 2-16,3-5-1 0,-3 5 2 15,-1-4-2-15,1 1 0 0,0 3-2 16,-2-4-2-16,2 4-1 0,-4 0-1 16,3-4 0-16,0 4 0 0,1 0-1 15,-3-3 1-15,4 3-1 0,0 0 1 16,1 0-1-16,1 0 1 0,-2 0-1 0,5 0 1 15,-2 0 0-15,-2 0-1 0,3 0 1 16,0 0-1-16,-3 3 0 0,-2 1 1 16,-2-4-1-16,3 4 0 0,0-4 0 15,0 0 0-15,-3 0 0 0,4 0 1 16,-1 0-1-16,2-4 0 0,-2 0 0 16,-1 4 0-16,2-5 1 0,-2 5-1 0,-2 0 1 15,2 0-1-15,-2 0 0 0,4 0 0 16,-2 5 1-16,-3-1-1 0,2 0 0 15,-1-1 0-15,0 1 0 0,-1-4 0 16,-1 0 0-16,6 0 0 0,-1 0 0 16,0 0 1-16,3 0-1 0,2 0 1 15,-2 0-1-15,-1 0 1 0,3 0-1 16,-3 0 0-16,-1 0 1 0,1 0-1 16,3 0 0-16,-3 0 0 0,3 0 0 0,-1 0 0 15,1 0 0-15,-2 0 1 0,2 0-1 16,-1 0 0-16,3 0 1 0,-1 0 0 15,-4 0 0-15,4 0 1 0,-3-4 0 16,4 4 0-16,-4 0 0 0,1 0-1 16,0 0 0-16,-2 0-1 0,1 4 1 15,-1-4-1-15,-1 0 0 0,0 0 1 16,1 0-1-16,3 0 0 0,1-4 0 0,-1 4 1 16,1-5-1-16,3 5 1 0,-4 0 0 15,2 0 0-15,-1 0 0 0,-1 0 0 16,0 0-1-16,-1 0 1 0,3 5 0 15,-3-5-1-15,1 4 0 0,2-4 1 16,0 3-1-16,1-3 0 0,-1 0 0 16,3 0 0-16,-1-3 1 0,5-1-1 15,3 1 1-15,-5 3 0 0,3-6 0 16,1 6 0-16,1 0 1 0,0-3-1 0,-3 3 1 16,0 0-1-16,-1 0-1 0,-4 0 1 15,-1 0 0-15,1 0 0 0,-1 0-1 16,-3 0 1-16,1 0 0 0,2 0-1 15,-1 0 1-15,1 0-1 0,0-4 1 16,-1 4-1-16,0 4 0 0,-1-4 0 16,2 3 1-16,0-3-1 0,0 6 0 0,1-6 0 15,3 3 1-15,-3-3-1 0,1 0 1 16,0 0-1-16,-1 0 1 0,-2 0-1 16,0 0 1-16,0-3-1 0,-1 3 0 15,-1 0 0-15,2 0 0 0,0-4 1 16,-3 4-1-16,-1 0 0 0,4 4 0 15,2-4 0-15,-2 0 0 0,0 0 0 16,5 3 0-16,-2-3 1 0,3 0-1 16,-1 0 1-16,-2 0-1 0,0 0 0 0,1 0 1 15,-3 0-1-15,1 0 0 0,2 0 0 16,-1 0 1-16,1 0-1 0,-3 0 0 16,2 5 0-16,1-5 0 0,-1 4 0 15,2-4 0-15,-2 3 0 0,1-3 1 16,-3 0 0-16,0 0 0 0,1 0 1 15,-2 0-1-15,-1-3 1 0,-3 3 0 0,3-4 0 16,1 4-1-16,-1-5 0 0,2 5 0 16,0-3 0-16,-1 3 0 0,1 0 0 15,-1 0-1-15,2 0 0 0,-1 0 1 16,0 0 0-16,3 0-1 0,-3 0 1 16,1 0 0-16,-2 0 0 0,0 0 0 15,-4 0-1-15,4 0 1 0,0 0-1 16,1 0 0-16,0-4 0 0,-1 4 1 15,2 0-1-15,1-5 0 0,-2 5 0 16,-1 0 0-16,0 0 1 0,-1 5-1 0,0-5 0 16,-1 4 0-16,1-4 0 0,0 3 1 15,1-3-1-15,-6 5 0 0,4-5 0 16,-2 4 0-16,-1-4 0 0,0 3 0 16,-1-3 0-16,1 0 0 0,-1 0 1 15,1 0-1-15,3-5 0 0,-2 5 1 16,4-3-1-16,-3 3 1 0,1 0 0 0,1 0-1 15,0 0 0-15,-1 3 0 0,1-3 1 16,-1 5-1-16,0-5 0 0,0 0 0 16,1 3 0-16,-1-3 0 0,-1 0 0 15,1 0 0-15,-2 0 1 0,1 0-1 16,1-3 0-16,0 3 0 0,1-5 1 16,1 5-1-16,-2-3 0 0,3 3 0 15,-1 0 0-15,0 0 1 0,-2 0-1 16,2 0 0-16,-2 0 0 0,1 3 0 0,-1-3 0 15,1 5 0-15,-1-5 0 0,2 4 0 16,-2-4 0-16,2 4 0 0,-5-4 0 16,4 3 0-16,-4-3 0 0,4 0 0 15,-2 0 0-15,1 3 1 0,0-3-1 16,0 0 0-16,1 0 0 0,1 0 0 16,0 5 0-16,0-5 0 0,-1 6 0 15,1-6 0-15,1 6 0 0,-2-2 0 0,4-4 0 16,-1 4 0-16,-2-4 0 0,1 5 0 15,-1-5 0-15,-5 0 0 0,3 0 0 16,-3 0 0-16,-1 0 0 0,0 0 0 16,0 0 0-16,-1 0 0 0,2 0 0 15,-1-6 0-15,3 6 0 0,-4-3 0 16,3 3 1-16,-2 0-1 0,-1 0 0 16,2 4 0-16,0-4 0 0,-1 6 0 0,0-3 0 15,3-3 0-15,0 0 0 0,-3 3 0 16,4-3 0-16,-4 5 0 0,2-5 0 15,2 0 0-15,-3 0 0 0,0 0 0 16,-1 0 0-16,5 0 0 0,-4 0 0 16,0-5 0-16,4 5 0 0,-4-4 0 15,3 4 0-15,-2 0 1 0,3 0-1 16,-3 0 0-16,1 0 0 0,-3 0 0 16,2 0 0-16,-3 0 0 0,2 0 0 0,0 0 0 15,-3 3 0-15,3-3 0 0,-2 0 0 16,-1 0 0-16,-1 0 0 0,1 0 0 15,1 0 0-15,0-5 0 0,0 2 0 16,1-1 0-16,1-1 0 0,1 0 0 16,3 2 0-16,1-3 0 0,0 6 0 15,0-5 0-15,1 5 0 0,1-3 0 0,-1 3 0 16,3 0 0-16,-1 0 0 0,3 0 1 16,-3 0-1-16,1 0 0 0,-2 0 0 15,-1 0 0-15,3-5 0 0,-3 2 1 16,0 3-1-16,-1-6 0 0,2 6 1 15,-1-5-1-15,0 5 1 0,-1 0-1 16,3 0 0-16,-4 0 0 0,3 3 0 16,-2-3 0-16,0 5 0 0,1-5 0 0,-1 0 1 15,-1 0-1-15,0 0 0 0,-4 3 0 16,3-3 0-16,-2 0 1 0,-1 0-1 16,5 0 0-16,-2 0 0 0,2-3 1 15,-1 3-1-15,3 0 0 0,-4-5 0 16,2 5 0-16,1 0 1 0,-1 0-1 15,1 5 0-15,0-5 0 0,-1 3 0 16,0-3 0-16,0 0 0 0,-1 3 0 0,0-3 0 16,-1 0 1-16,-5 0-1 0,4 0 0 15,-2 0 0-15,-2-5 0 0,1 5 0 16,3-4 0-16,-4 4 0 0,2-5 1 16,-1 5-1-16,0 0 0 0,2-4 0 15,-2 4 0-15,-3 0 1 0,5 0-1 16,-3 0 0-16,-1 0 0 0,2 0 0 15,-3 0 0-15,3 0 0 0,-1 0 0 16,-2 0 0-16,2 0 0 0,-2 0 0 0,0-3 0 16,-3 3 0-16,2 0 0 0,-3-4 1 15,0 4-1-15,-2 0 0 0,2-5 0 16,-1 5 0-16,1-6 0 0,0 6 0 16,-2-6 0-16,3 3 0 0,1 3 0 15,0-5 0-15,-2 5 1 0,2 0-1 16,-1-5 0-16,-2 5 0 0,-1 0 0 15,-3-5 1-15,0 5-1 0,-2-4 0 0,-1 4 0 16,1-4 1-16,-3 4-1 0,1-5 1 16,-4 5 0-16,3 0 0 0,-3-4 1 15,0 4-1-15,3 0 1 0,-3-4-1 16,5 4 0-16,-5 0 0 0,5 0-1 16,0 0 1-16,1 0-1 0,0 0 0 15,3 6 0-15,1-6 0 0,-2 5 0 16,3-5 0-16,-2 6 1 0,2-6-1 0,-3 0 0 15,-2 0 0-15,0 0 0 0,-4 0 0 16,-2 0 1-16,0 0-1 0,0 0-1 16,0 0-1-16,0 0 0 0,0 0-1 15,0 0-1-15,0 0-2 0,0 0 0 16,0 3 0-16,0-3 0 0,0 0-2 16,6 4-8-16,-1-4-90 0,0 7-87 15,-2-3-222-15</inkml:trace>
  <inkml:trace contextRef="#ctx0" brushRef="#br2" timeOffset="131981.93">13009 13216 176 0,'2'-7'56'0,"7"1"3"15,1-2-16-15,4 2-9 0,5-4-3 16,7 2-4-16,1 1-3 0,9 1-2 0,6 0-1 15,4 1 1-15,7 2 0 0,3 3-2 16,8-7-3-16,3 3-4 0,5 4-2 16,5 0-3-16,0 0-2 0,5 0-9 15,2 0-27-15,1 0-57 0,5 6-72 16,-2-2-174-16</inkml:trace>
  <inkml:trace contextRef="#ctx0" brushRef="#br2" timeOffset="135352.79">15930 10347 228 0,'6'0'51'0,"-3"0"0"0,1 0-32 16,1 9-9-16,0 2-2 0,3 5 3 16,1 7 3-16,2 2 2 0,0 6-1 15,6 1 0-15,-1 0-1 0,5 2-5 16,1-2-4-16,4-2-3 0,2-1-1 0,0 0-1 15,3-3 1-15,1 0 2 0,-1 0 0 16,1 1 0-16,-1 0 0 0,0-3 1 16,-7-1 0-16,-1-1-3 0,-4 0-8 15,-8-3-31-15,-3-1-32 0,-8-4-54 16,0-1-128-16</inkml:trace>
  <inkml:trace contextRef="#ctx0" brushRef="#br2" timeOffset="135865.25">15393 10515 294 0,'18'9'78'0,"2"2"3"16,2 4-40-16,5 3-8 0,-1 2-7 0,5 4-8 16,4 5-3-16,1 1-4 0,4 2-2 15,6 5-2-15,3 2-1 0,4 4-1 16,-2 5-1-16,-1-1-3 0,2 0-2 15,-4-3-2-15,-3-2-2 0,-9-3-4 16,-1-5-2-16,-5-6-5 0,-3-1-5 16,-6-2-9-16,-5-2-16 0,-2-4-11 15,-5-3-7-15,-3-3 0 0,-6-3 3 16,0-5 2-16,-6-5 1 0,-4 0 0 0,-5 0-8 16</inkml:trace>
  <inkml:trace contextRef="#ctx0" brushRef="#br2" timeOffset="136268.07">14823 10505 203 0,'17'26'62'0,"0"5"4"0,2 4-23 15,7 6-4-15,0 3-3 0,2 11-6 0,5 5-7 16,6 9-6-16,5 2-4 0,3 0-3 16,7 0-3-16,5 3-2 0,3-3-1 15,-2-5-1-15,4-3 0 0,-2-4-2 16,-3-4-1-16,-7-5-1 0,-2-3-4 16,-6-6-10-16,-2-3-16 0,-5-3-19 15,-8-5-31-15,-5-1-54 0,-5-5-112 16</inkml:trace>
  <inkml:trace contextRef="#ctx0" brushRef="#br2" timeOffset="136733.94">14478 10513 317 0,'-5'-8'65'0,"5"3"0"16,6 5-60-16,-1 3-2 0,4 6-1 15,3 5 2-15,3 4 6 0,4 6 7 16,6 1 5-16,2 8 3 0,5 9 2 16,5 9 0-16,7 12-4 0,2 8-4 0,8 8-7 15,4 7-4-15,2 6-3 0,7 4-1 16,5 1-1-16,6-6-2 0,1-2 1 15,1-8-1-15,2-5-1 0,-3-6-1 16,-6-8-1-16,-6-9-1 0,-7-2 1 16,-9-4-1-16,-4-2-1 0,-10-4-1 15,-2-7-7-15,-8 0-21 0,-6-6-60 16,-8-5-73-16,-4-2-177 0</inkml:trace>
  <inkml:trace contextRef="#ctx0" brushRef="#br2" timeOffset="137215.07">14050 10562 356 0,'13'6'78'16,"0"5"2"-16,7 9-66 0,4 5 0 16,4 13 0-16,5 11 0 0,1 14-2 0,5 12-3 15,7 7-3-15,1 8-2 0,-1 10 0 16,5 7-2-16,1-1 1 0,-1-6 0 16,6 1 3-16,3 3-1 0,6 0 1 15,3-8 0-15,0-10-1 0,0-7-1 16,2-4 0-16,0-7-2 0,-5-3 0 15,-3-9-1-15,0-2 0 0,-3-2-1 16,-6 0-4-16,-6-3-4 0,-5-4-13 16,-7-7-73-16,-9-7-75 0,-8-5-190 0</inkml:trace>
  <inkml:trace contextRef="#ctx0" brushRef="#br2" timeOffset="137666.43">13540 10819 331 0,'0'5'74'15,"11"2"2"-15,-2 8-44 0,4 9-20 0,8 12-1 16,2 9 1-16,0 10 1 0,8 10 0 15,1 15-2-15,4 16 0 0,9 7-2 16,-1 4-1-16,5 11 0 0,4 7-2 16,11 1-1-16,2-5 0 0,2-7-3 15,3-4-1-15,5-1 0 0,1-15-2 16,-2-11 1-16,-3-9-1 0,-4-3 1 16,-2-11 0-16,-4-6 0 0,-7-5 0 15,-1-3-3-15,-8-4-2 0,-2 0-6 16,-10-6-18-16,-2-3-63 0,-10-7-71 0,-10-5-173 15</inkml:trace>
  <inkml:trace contextRef="#ctx0" brushRef="#br2" timeOffset="138102.1">12733 10612 395 0,'0'0'83'0,"6"0"0"16,2 6-70-16,6 8-2 0,4 10-4 15,8 7 1-15,1 14 2 0,5 18 0 0,1 12 2 16,0 12-2-16,6 13 1 0,3 14-2 16,3 11-2-16,3 5 0 0,4 10-1 15,8 1-1-15,6-2-2 0,5-7-3 16,-3-9-1-16,8-9-1 0,-1-8 0 15,-2-21-1-15,1-8 0 0,-7-10 2 16,-2-5-1-16,-5-12 2 0,-7-3-1 16,-7-9-3-16,-8-2-2 0,-6-5-9 15,-6-5-28-15,-4-4-54 0,-5-2-72 16,-7-7-172-16</inkml:trace>
  <inkml:trace contextRef="#ctx0" brushRef="#br2" timeOffset="138534.79">11963 10688 397 0,'0'20'87'0,"3"2"4"16,6 9-73-16,4 14-1 0,8 13 1 15,2 9 0-15,4 11-3 0,5 13-2 0,8 18-4 16,2 4-1-16,6 5-3 0,1 6-1 16,4 6-3-16,3-2-2 0,3-10 0 15,0-7-2-15,-1-2 0 0,2-4-1 16,4-12-1-16,-3-8 1 0,-1-6-2 16,-2-4 0-16,-9-6-3 0,-4-9-3 15,-4-8-9-15,-8-5-14 0,-9-6-20 16,-1-4-39-16,-7-6-61 0,-6-5-132 15</inkml:trace>
  <inkml:trace contextRef="#ctx0" brushRef="#br2" timeOffset="138951.09">11370 10609 334 0,'0'-6'77'0,"-4"6"1"0,4 0-45 16,6 4-19-16,2 8 1 0,0 9-4 16,0 4 2-16,5 14 2 0,4 14 2 15,1 15 2-15,1 11-3 0,4 11-2 16,4 13-4-16,6 15-1 0,2 6-3 16,8 5-3-16,-1 6-2 0,9 1-1 0,2-2-3 15,1-10-1-15,1-5-1 0,3-4-1 16,0-12-1-16,-2-14-1 0,-2-10 0 15,-1-6-1-15,-1-5 1 0,-6-14-1 16,-6-11-5-16,-3-2-22 0,-7-6-53 16,-6-5-68-16,-6-8-165 0</inkml:trace>
  <inkml:trace contextRef="#ctx0" brushRef="#br2" timeOffset="139333.53">10652 10730 286 0,'0'8'62'15,"3"3"6"-15,2 8-43 0,3 8-1 0,2 15 2 16,5 8 3-16,4 10 3 0,3 14 0 16,-2 15-3-16,9 15-6 0,1 13-5 15,1 9-4-15,3 15-4 0,-1 12-2 16,4 4-3-16,6 1-4 0,2-4-2 15,1-5-5-15,2-9-4 0,-1-14-6 16,6-9-11-16,-3-13-16 0,-6-17-15 16,-2-10-25-16,-7-16-10 0,-3-10-47 0,-7-14-75 15</inkml:trace>
  <inkml:trace contextRef="#ctx0" brushRef="#br2" timeOffset="139715.87">9971 10578 371 0,'-5'-4'80'0,"5"4"0"16,0 4-67-16,7 10 3 0,3 7-1 15,0 12-2-15,4 14 2 0,6 17 1 16,5 13 1-16,0 14-1 0,3 16-3 16,5 18-2-16,7 7-3 0,0 7-2 15,5 5-2-15,2 2-1 0,5-5-3 16,2-11-2-16,3-11-2 0,-1 0-2 0,7-13-3 15,-3-18-3-15,0-7-1 0,-4-6-7 16,-4-5-14-16,-2-9-29 0,-9-11-30 16,-8-5-62-16,1-7-131 0</inkml:trace>
  <inkml:trace contextRef="#ctx0" brushRef="#br2" timeOffset="140249.93">9462 11629 443 0,'-6'-4'93'0,"3"4"1"0,3 0-81 16,0 8-2-16,3 8-3 0,4 8-3 15,0 11 1-15,5 13 2 0,2 11-1 16,5 13 0-16,3 7 0 0,8 11-2 15,3 12-1-15,3 8-1 0,8-3-1 16,-1-1-3-16,2-3-4 0,1-4-4 16,-1-5-7-16,-3-15-10 0,-4-9-13 15,-4-12-7-15,-7-9 0 0,-2-8 1 16,-6-10 5-16,-4-9 5 0,-4-9 4 0,-5-7-34 16,-6-6-36-16,0-3-110 0</inkml:trace>
  <inkml:trace contextRef="#ctx0" brushRef="#br2" timeOffset="140613.51">8489 11568 272 0,'-7'19'79'0,"7"2"4"15,-5 10-13-15,5 3-36 0,8 15 1 16,1 14-1-16,4 10-6 0,4 8-6 15,4 8-6-15,4 15-3 0,5 7-5 16,2-2-2-16,5-4-4 0,0-6-3 0,2-2-2 16,0-7-4-16,-1-13-7 0,-2-10-14 15,-5-7-32-15,-2-10-40 0,-7-8-68 16,-2-11-153-16</inkml:trace>
  <inkml:trace contextRef="#ctx0" brushRef="#br2" timeOffset="140916.07">7650 11647 388 0,'-10'12'87'15,"2"5"5"-15,8 11-69 0,8 12 0 16,6 19-2-16,3 10 0 0,8 9-3 16,8 9-3-16,6 15-5 0,2 6-3 15,0 1-4-15,4-3-7 0,2-4-11 16,0-2-33-16,-3-4-53 0,1-16-79 0,-4-12-180 15</inkml:trace>
  <inkml:trace contextRef="#ctx0" brushRef="#br2" timeOffset="141250.15">6802 11785 389 0,'-11'6'87'0,"3"11"2"0,8 6-52 15,7 12-22-15,5 11-2 0,6 12-1 16,1 11 0-16,4 8 0 0,5 9-1 16,4 3-3-16,1 1-3 0,-1-1-4 15,6 0-6-15,3-3-9 0,-2-4-24 16,1-8-38-16,-1-9-24 0,-2-5-65 16,0-10-128-16</inkml:trace>
  <inkml:trace contextRef="#ctx0" brushRef="#br2" timeOffset="141582.6">6293 12069 327 0,'-3'24'82'0,"3"2"4"15,0 11-53-15,8 14-2 0,3 13 0 16,7 11-4-16,5 8-7 0,3 6-5 15,8 5-6-15,0 3-4 0,6-5-6 16,5-8-10-16,4-8-35 0,3-7-50 16,1-10-73-16,1-8-174 0</inkml:trace>
  <inkml:trace contextRef="#ctx0" brushRef="#br3" timeOffset="158661.99">6087 7204 205 0,'0'-10'52'0,"0"2"0"16,0 0-19-16,0 2-22 0,4 0-3 0,-4 0-3 16,4 3-3-16,1-1 0 0,-5 4-1 15,4-4 0-15,-4 4 4 0,0 0 9 16,3 0 7-16,-3 0 6 0,0-5 2 15,0 5 2-15,0 0 2 0,0 0-3 16,-3 0-8-16,3 0-8 0,-3 0-5 16,-2 0-3-16,5 0-1 0,-3 0-3 0,3 0-1 15,-6 5-1-15,1-5 0 0,0 5-1 16,-1-5 1-16,-2 6-1 0,0-3 0 16,-1-3 1-16,-2 6 0 0,4-6 2 15,0 3 2-15,1-3 1 0,0 0 1 16,6 0 0-16,-4 0 0 0,4 0-1 15,-3 0-1-15,3 0-2 0,-5 0-3 0,3 0-1 16,-3 4 0-16,3-4-1 0,-4 0 0 16,0 4 1-16,2-4 1 0,0 0 2 15,-2 0 3-15,0-4 3 0,-1 4 4 16,5-4 2-16,-3 4 2 0,-1-5 1 16,6 5 0-16,-6-4-3 0,6 4-3 15,-2 0-4-15,2 0-2 0,0 0-1 16,0 0-2-16,0 0 0 0,0 0 0 15,0 0 2-15,0 0 0 0,0 0 1 0,0 0 1 16,0-4 1-16,0 4 1 0,0 0-2 16,0 0 0-16,0 0-2 0,0 0-1 15,0 0-1-15,0 0-1 0,0 0 0 16,0 0-1-16,0 0 1 0,0 0 0 16,0 0 0-16,0 0 0 0,0 0 0 15,0 0 1-15,0 0-1 0,0 0 0 16,0 0 1-16,0 0 0 0,0 0-1 0,0 4 2 15,0-4-1-15,0 0 1 0,0 0 2 16,0 0 2-16,0 0 1 0,0 0 1 16,0-4 1-16,2 4 1 0,-2 0 1 15,0-3-1-15,0 3-1 0,0 0-3 16,0 0 0-16,0-4-1 0,0 4-2 16,0 0-1-16,0 0-2 0,0 0 0 15,0 0 0-15,0 0 0 0,0 0 0 16,0 0 0-16,5 0 0 0,-5 0 0 0,0 0 0 15,0 0 0-15,0 0 0 0,0 0 0 16,0 0 0-16,0 0 0 0,0 0-1 16,0 0 1-16,0 0 0 0,0 0 0 15,0 4 0-15,0-4 0 0,0 0 0 16,2 0 0-16,-2 3 0 0,5-3 0 16,-5 0 0-16,3 4 0 0,-3-4 0 0,0 7 0 15,4 1-1-15,-4 0 1 0,0 5 0 16,0-1-1-16,0 2 1 0,0 1 0 15,3-1 0-15,-3 1 1 0,0 0-1 16,0 1 0-16,0-3 1 0,0 3-1 16,0-3 0-16,0 1 0 0,0-1 0 15,0-1 1-15,0-2-1 0,0 1 1 16,0-2 0-16,0 2-1 0,0-2 1 16,0 3 1-16,0 1-1 0,0-2-1 0,0 2 1 15,0 0 0-15,0 1-1 0,0 0 1 16,0-3-1-16,0 2 1 0,0-2-1 15,0 0 1-15,0 0 0 0,0-3 0 16,0 3 0-16,0-3 0 0,0 0 1 16,4 3-1-16,-4-3 1 0,0 2-1 15,5 2 0-15,-5 0 0 0,2 2 0 0,-2-1 0 16,5-2 0-16,-5 2 1 0,0-2-1 16,0-1 0-16,0-1 1 0,0 1 0 15,0 0 1-15,0 0-1 0,0 1 0 16,0 2 1-16,0-1-1 0,0 2 0 15,2 1 0-15,-2-1-1 0,0-1 0 16,5 2 0-16,-5 0 0 0,0-1-1 16,5 1 1-16,-5-2-1 0,0 2 1 15,2-2-1-15,-2 0 0 0,0 2 1 16,0-2-1-16,0 1 1 0,0-2-1 0,0 1 0 16,0-1 1-16,0 1-1 0,0-1 0 15,0 1 0-15,0-2 0 0,0 1 0 16,0-2 1-16,0 2-1 0,0-1 0 15,0 0 1-15,0 2-1 0,0 1 0 16,0 0 1-16,6 1-1 0,-6-1 0 16,0 1 0-16,0 1 0 0,0-2 0 0,0 1 1 15,0 1-1-15,0 0 0 0,-6 0 0 16,6 1 0-16,0-2 0 0,0 3 1 16,0-2-1-16,0 2 0 0,0 1 0 15,6 0 1-15,-6 1-1 0,0-2 0 16,0 2 1-16,0-1-1 0,-6 0 1 15,0-1-1-15,4-1 1 0,-3-1-1 16,-1 2 1-16,0-2-1 0,3 2 0 16,-2-1 0-16,5 0 0 0,-4-1 1 0,4-2-1 15,0 1 0-15,0-2 0 0,0 2 1 16,0-1-1-16,0 1 1 0,0 1-1 16,0 1 1-16,0 0 0 0,0 0-1 15,0 2 1-15,0-2 0 0,0 0-1 16,0 1 1-16,0 3-1 0,4-2 1 15,-4 1-1-15,0-1 0 0,0 0 1 0,0-2-1 16,0 0 0-16,0 0 0 0,0-2 1 16,0 1-1-16,-4-1 0 0,1 0 0 15,3-2 1-15,-6 3-1 0,6 1 0 16,-5-2 1-16,5 0-1 0,0 2 0 16,0 3 0-16,0 0 1 0,0 2-1 15,0 0 1-15,5 2-1 0,-5 0 1 16,0-1-1-16,3 1 0 0,-3-2 0 15,3 0 1-15,-3-1-1 0,0-1 1 0,6 0-1 16,-6-2 1-16,0 0-1 0,0-1 1 16,0-2 0-16,0-2 0 0,0 4-1 15,0-4 1-15,-6 1 0 0,6-1 1 16,-5 4 0-16,5-3 0 0,-2 2 0 16,2-1 0-16,-5-1 0 0,5 2 0 15,0 0 0-15,0 0-1 0,0 0 0 16,0 0-1-16,0 2 1 0,-2 0-1 0,2-2 1 15,-6 2-1-15,6-1 0 0,-5 0 0 16,5 0 1-16,0 1-1 0,-2 2 0 16,2 0 0-16,0-1 0 0,0 1 0 15,0-3 0-15,0 0 0 0,0-1 0 16,2-1 0-16,-2 0 0 0,0-2 0 16,0 0 0-16,0 0 0 0,0 4 1 15,0-4-1-15,0 4 0 0,0 0 1 16,0-1-1-16,0 1 0 0,0 0 0 0,0 0 0 15,0 0 0-15,0 2 0 0,0 0 0 16,0 0 0-16,0 1 0 0,0 2 1 16,0-1-1-16,0 1 0 0,0 0 0 15,0-1 0-15,0 1 0 0,0-2 0 16,0 1 0-16,0-2 0 0,0-1 0 0,0 1 0 16,0-2 0-16,0 1 0 0,0 1 1 15,0 1-1-15,-2 1 0 0,2-1 0 16,0 0 0-16,0-1 0 0,0 2 1 15,0 0-1-15,-5-1 0 0,5-1 0 16,0-1 1-16,0 4 0 0,-2 1 2 16,2-2-1-16,0 0 1 0,0-1 0 15,0 2-1-15,0 1 0 0,-5-3 0 16,5-1-1-16,0 0 0 0,0-1-1 16,0-1 1-16,0-1-1 0,0 0 0 0,5-2 0 15,-5 0 1-15,0-3-1 0,0 4 0 16,0-2 1-16,2 0 0 0,-2 0 0 15,0 1 0-15,0-2 0 0,0 2 1 16,5-4-1-16,-5 2 0 0,0 0 0 16,0 1 0-16,2 0 0 0,-2 4 0 15,0-2 0-15,0 0 0 0,5 2-1 16,-5-4 1-16,6 1 0 0,-6 2 0 0,2-2 0 16,-2 1-1-16,5 0 1 0,-5 2 0 15,2-2-1-15,-2 2 1 0,0-2-1 16,5 2 1-16,-5-5 0 0,0 4 0 15,0-5 0-15,0 4 1 0,-6-4 0 16,6 2 0-16,-5-2 1 0,5 1 0 16,-2-1-1-16,2 2 0 0,0-1 0 15,0 2-1-15,0-1-1 0,0 1 0 16,2-2 1-16,-2 2-1 0,6-2 0 0,-1-1 0 16,-2 3 0-16,-3-1 0 0,4 3 0 15,-4-2 1-15,5 3-1 0,-5-1 0 16,0 0 1-16,0 1-1 0,3-2 0 15,-3 2 1-15,5-1-1 0,-5 0 0 16,5 2 0-16,-5-2 0 0,5 0 1 16,-5 1-1-16,6-3 0 0,-6 1 0 0,0-2 0 15,0 0 0-15,0-1 0 0,0 2 1 16,-3-1-1-16,3-2 0 0,-6 1 0 16,6 1 1-16,-6-1-1 0,6-2 0 15,-6 5 0-15,6-5 1 0,-3 4-1 16,3-3 0-16,0 4 0 0,0-2 0 15,0 2 0-15,0 1 0 0,0 0 0 16,0 1 0-16,-5 0 0 0,5 1 0 16,0 1 0-16,0-1 0 0,-2-3 0 0,2 0 0 15,0 1 0-15,0-2 1 0,0 1-1 16,0-4 0-16,0 3 0 0,0 0 0 16,0-2 1-16,2-1-1 0,-2 3 0 15,0-4 0-15,0 4 0 0,0-2 0 16,-2 2 0-16,2-2 0 0,0 1 0 15,-5 2 1-15,5-2-1 0,0-1 0 0,-3 0 1 16,3-4-1-16,0 3 0 0,0-1 0 16,0 0 0-16,0 1 0 0,0 0 1 15,0 0-1-15,0-1 0 0,0 2 0 16,0-4 0-16,0 2 0 0,-3 0 0 16,3 0 1-16,-5 4-1 0,5-1 0 15,-2 0 0-15,2-2 1 0,-7 2-1 16,7-3 1-16,0 0 0 0,0 0-1 15,0-3 1-15,0 3 0 0,0-1 0 0,0 0 0 16,6 1-1-16,-6-1 1 0,6 1-1 16,-4 1 0-16,3-1 0 0,-1 0 1 15,0 0-1-15,-4-2 0 0,3 0 0 16,-3-3 0-16,4 1 0 0,-4-1 0 16,0-5 0-16,0 3 1 0,0-3-1 15,5 4 1-15,-5-4 0 0,0 0 0 0,0 5 1 16,0-5-1-16,3 2 0 0,-3 2 0 15,5-4 0-15,-5 7-1 0,6-3 0 16,-6-4 0-16,5 8 1 0,-5-6-1 16,3 3 0-16,-3-5 0 0,6 5 0 15,-6-5 0-15,3 3 0 0,-3-3 0 16,0 0 0-16,0 0-5 0,0-4-8 16,0-3-11-16,0-1-10 0,0-5-8 15,0-1-8-15,0-3-5 0,10 2-3 16,3-1-2-16,1 2-78 0,6 4-84 0,-2 2-211 15</inkml:trace>
  <inkml:trace contextRef="#ctx0" brushRef="#br3" timeOffset="162727">5909 13115 344 0,'0'-3'52'0,"0"-2"-19"0,0 5-74 16,3-4-5-16,-3 4 2 0,4 0 18 16,-4 0 20-16,5-3 23 0,-5 3 26 15,0 0 9-15,0 0 2 0,0 0-4 16,0 0-15-16,0 0-13 0,0 0-8 0,-5 4-4 16,5-4-1-16,-4 5-1 0,4-5 1 15,-3 5-1-15,3-5 2 0,0 0 4 16,0 0 2-16,0 0 1 0,0-5 0 15,3 1 2-15,-3-1-1 0,4-4-2 16,1 3-3-16,-3-2-2 0,4-1 0 16,-4 1 0-16,-2 2-1 0,0 3-1 15,5 3-1-15,-5-4-1 0,0 4-2 0,0 0-1 16,0 0 0-16,3 0-1 0,0 0-1 16,3-4 0-16,2 1 1 0,5-1 0 15,6-1 0-15,0-1-1 0,3 0 1 16,2 6 0-16,4-4-1 0,-1 4 0 15,3 0-1-15,-8 5 0 0,4 1 0 16,1 2 0-16,3-1-1 0,-6 3 1 16,1-1-1-16,0 0 0 0,-2 0 0 0,2-1 1 15,-5-3-1-15,-3 1 1 0,4-2 0 16,-5-4 2-16,4 0 0 0,-1 0 0 16,1-5 1-16,4 0-1 0,-1 3 1 15,-3 2-1-15,4 0-1 0,-2 0-1 16,2 0 0-16,-1 2 0 0,2 3-1 15,1-1 1-15,0-4-1 0,-3 0 1 16,1 3-1-16,-4-3 1 0,1 4-1 16,-2-4 1-16,1 0 0 0,0 0 0 0,3 0 0 15,0 0 0-15,2 0 0 0,-2-4 0 16,6 1 0-16,-3-1-1 0,2 4 1 16,0-5-1-16,2 5 1 0,-1 0-1 15,-3 0 1-15,2 0-1 0,-3 6 0 16,-5-6 0-16,1 5 0 0,-2-2 0 15,-1-3 1-15,-2 7-1 0,2-4 0 16,-3-3 1-16,3 4-1 0,1-4 0 0,1 0 1 16,1 0 0-16,4 0 0 0,2-4 0 15,2 4 0-15,1-6 1 0,-1 6-1 16,3 0 0-16,0 0-1 0,-4 0 0 16,1 0 1-16,-2 0-1 0,-2 0 0 15,0 0 0-15,1 0 1 0,-5 5-1 16,3-5 0-16,-5 0 1 0,1 0-1 15,-1 0 1-15,2 0 0 0,1 0 0 16,1 0 0-16,0-6 1 0,6 6-1 0,-1-6 0 16,-1 6 0-16,0 0-1 0,-3 0 1 15,2 0 0-15,-2 0-1 0,-2 0 0 16,2 0 1-16,-1 0-1 0,0 0 0 16,3 0 1-16,-3 0-1 0,1 0 0 15,0 0 1-15,0 0-1 0,1 0 1 16,-2-4-1-16,3 4 0 0,-4-4 1 15,2 4-1-15,-1 0 0 0,3-3 0 0,-2 3 0 16,-4 0 0-16,3 3 1 0,0-3-1 16,1 0 0-16,-2 4 0 0,-1-4 0 15,5 0 1-15,-2 0-1 0,0-7 1 16,0 5-1-16,2 2 1 0,-4-6-1 16,2 6 1-16,-3-6-1 0,2 6 0 15,0 0 1-15,-3-5-1 0,5 5 0 16,-3 0 0-16,3 0 0 0,-2 0 0 0,1 6 0 15,2-3 0-15,0-3 1 0,2 4-1 16,2-4 0-16,0 4 0 0,2-4 1 16,1 0-1-16,-1 0 0 0,1 2 0 15,-4-2 1-15,1 5-1 0,-2-5 0 16,-1 4 0-16,-1-4 0 0,0 0 0 16,2 3 1-16,-1-3-1 0,1 4 0 0,-3-4 0 15,3 4 0-15,0-4 0 0,-2 3 0 16,1-3 1-16,0 0-1 0,1 0 0 15,-1 4 0-15,-1-4 0 0,1 0 0 16,-2 0 1-16,-4 0-1 0,0 0 0 16,3 0 0-16,-3 0 0 0,0-4 0 15,3 4 0-15,-2-3 0 0,2 3 0 16,-3 0 1-16,4 0-1 0,-3 0 0 16,2 0 0-16,-1 0 0 0,3 4 0 0,-1-4 1 15,2 6-1-15,-1-6 0 0,1 0 1 16,0 0-1-16,0 3 0 0,-1-3 0 15,0 0 0-15,0 0 0 0,-1-3 0 16,2 3 0-16,-1-6 1 0,1 6-1 16,0-3 0-16,-1 3 0 0,-4 0 0 15,2 3 0-15,-2-3 0 0,2 6 0 16,-3-6 0-16,0 6 0 0,5-6 0 0,0 0 0 16,1 3 0-16,-3-3 1 0,3 4-1 15,-1-4 0-15,2 0 0 0,-2 0 0 16,2 0 0-16,-1-4 0 0,0 4 0 15,4-6 0-15,-5 6 0 0,0-3 0 16,-2 3 0-16,0 0 0 0,0 0 0 16,-4 3 0-16,1-3 0 0,0 6 0 15,-1-6 0-15,2 4 0 0,0-4 0 16,-1 5 0-16,2-5 0 0,0 5 0 0,-1-5 0 16,-1 0 0-16,1 0 0 0,0 0 1 15,0-4-1-15,2 4 0 0,-1-5 0 16,3 2 0-16,0 3 0 0,0 0 0 15,-1 0 0-15,0 0 0 0,-1 0 0 16,0 3 0-16,-3 1 0 0,3-4 0 16,-1 4 0-16,-2-4 0 0,2 0 0 0,1 4 0 15,0-4 1-15,1 0-1 0,-1 0 0 16,0 0 0-16,3-4 0 0,-1 0 0 16,1-1 0-16,-1 1 0 0,1 1 0 15,-1-2 0-15,1 5 0 0,-1-4 0 16,0 4 0-16,1 0 0 0,-1 0 0 15,1 0 0-15,-1 0 0 0,0-4 0 16,1 4 0-16,-1-6 0 0,-2 6 0 16,-1-5 0-16,2 5 0 0,-1-5 0 0,2 1 0 15,2 1 0-15,2-1 0 0,2 4 0 16,-1 0 1-16,1 0-1 0,-1 0 0 16,0 4 0-16,-3 1 0 0,-1 0 0 15,2-1 0-15,0-4 0 0,-2 6 0 16,-1-6 1-16,1 5-1 0,-1-5 0 15,-1 6 0-15,-3-6 0 0,3 0 0 16,-2 0 0-16,2 5 0 0,1-5 0 0,0 0 0 16,0 0 0-16,1 0 0 0,-2 0 0 15,2 5 0-15,-1-5 0 0,-2 7 0 16,-2-7 0-16,5 6 0 0,-2-6 0 16,-2 3 0-16,1-3 0 0,-4 0 0 15,2 0 0-15,-2 0 0 0,-1 0 0 16,1 0 0-16,0 0 0 0,0 0 0 15,0-4 0-15,-1 4 0 0,1-4 0 16,1 4 1-16,-2 0-1 0,2 0 0 0,-1 0 0 16,2 0 0-16,0 0 0 0,-1 0 0 15,4 4 0-15,-4-4 1 0,5 0-1 16,-1 0 0-16,1 0 0 0,-3 0 0 16,0 3 0-16,-1-3 0 0,-2 0 1 15,-6 0-1-15,6 0 0 0,-6 4 0 16,4-4 0-16,0 0 0 0,-1 0 0 0,6 0 0 15,-3 0 0-15,2 0 0 0,-1 0 1 16,4 0-1-16,-5 0 0 0,4 5 0 16,-3-5 0-16,0 0 0 0,-1 3 0 15,1-3 0-15,-2 5 0 0,0-5 0 16,-1 0 0-16,-1 4 0 0,2-4 0 16,0 4 0-16,-1-4 0 0,1 0 0 15,-2 0 1-15,1 0-1 0,-3 0 0 16,4 0 0-16,-1-4 0 0,3 4 0 0,0-4 0 15,-1 4 0-15,5-5 0 0,1 5 1 16,0-3-1-16,-3 3 0 0,2 0 0 16,1 0 0-16,0 5 0 0,1-5 0 15,-2 5 0-15,-2 0 0 0,3-5 0 16,2 6 0-16,-2-6 0 0,-2 6 0 16,2-6 0-16,2 6 0 0,-3-6 0 0,1 0 0 15,0 0 0-15,-2 0 1 0,3-6-1 16,-1 6 0-16,-2 0 0 0,2 0 0 15,0 0 0-15,0 6 0 0,2-2 0 16,-3-1 0-16,-2 3 0 0,3-2 0 16,-1-4 0-16,-3 5 0 0,0-5 0 15,-1 4 0-15,-1-4 0 0,-1 0 0 16,2 0 0-16,-2 0 0 0,1 0 0 16,1 0 0-16,1 0 1 0,-3 0-1 0,2 0 0 15,1 0 0-15,-2-6 1 0,0 6-1 16,-2 0 0-16,0 0 0 0,-3 0 0 15,3 0 0-15,-4-3 0 0,0 3 0 16,2 0 1-16,0 0-1 0,-1 0 0 16,3 0 0-16,2 0 0 0,-2 0 0 15,-2 0 0-15,4 0 0 0,-4 0 0 16,1 0 1-16,-2 0-1 0,0 0 0 0,0 0 0 16,0 0 0-16,0 0 0 0,1 0 0 15,-2 0 0-15,1-3 0 0,2 3 0 16,-2-6 0-16,0 6 0 0,-1-3 0 15,0 3 0-15,3 0 0 0,-4-5 0 16,5 5 0-16,-4 0 0 0,1 0 0 16,1 0 0-16,0 0 0 0,-4 4 0 15,0-4 0-15,-3 0 0 0,0 4 1 16,-2-4-1-16,-1 0 0 0,-1 0 0 0,-3 0 1 16,-2 0 0-16,0 0 0 0,0 0 0 15,4 0 0-15,-4 0 0 0,0 0-1 16,0 0 1-16,0 0-1 0,0 0 0 15,6-3 1-15,-6 3-1 0,4 0 0 16,-4 0 1-16,3 0 1 0,-3 0 2 16,0-4 1-16,0 4 1 0,0 0 0 15,0 0 1-15,0 0-1 0,0 0-1 0,0 0-2 16,0 0-1-16,0 0-1 0,5 0-1 16,-5 0 1-16,2-4-1 0,4 4 1 15,-6 0 1-15,4-3 1 0,-4 3 1 16,3-4 1-16,-3 4 0 0,0 0-1 15,0 0 0-15,0-4 0 0,0 4-3 16,5 0-1-16,-5 0-4 0,0 0-7 16,0 0-6-16,0 0-9 0,-5 0-13 0,5 0-111 15,-7 0-114-15,0-9-273 0</inkml:trace>
  <inkml:trace contextRef="#ctx0" brushRef="#br3" timeOffset="166193.53">16419 10634 375 0,'0'0'88'16,"0"0"0"-16,0-4-54 0,0 4-17 0,0-4-7 15,0 4-3-15,0-4 0 0,0 1-1 16,0 3 0-16,0-7 1 0,0 2 1 16,0-1 1-16,0-1 0 0,5 0-1 15,-5-4 1-15,7-2-1 0,-5 0-1 16,3-3-2-16,-2-3 0 0,1-1-2 15,3-1-1-15,-3-2 0 0,0 4-1 16,1 0 0-16,-2 0 0 0,1 1 0 16,-4 2 2-16,0 2 0 0,0 0 2 0,0 3 0 15,0 2 1-15,-4 1 1 0,4 3-1 16,-3 1-1-16,3 4-1 0,-6-3-1 16,6 3-1-16,0 0 0 0,0 0-1 15,0 0-1-15,0 0 1 0,0 0-1 16,0 0 0-16,0 0 1 0,0 0-1 15,0 0 0-15,0 0 0 0,0 0 0 0,-3 5 0 16,3-5 0-16,-4 3 0 0,4-3 1 16,-6 4-1-16,6-4 1 0,-2 0-1 15,2 3 1-15,0-3-1 0,0 0 1 16,0 0 0-16,0 0 0 0,0 5-1 16,0-5 2-16,2 3-1 0,-2 0 0 15,0 1 0-15,5 0 0 0,-5 2-1 16,0 0 1-16,0 3 0 0,0-2 0 15,0 1 0-15,0 0 1 0,3 0 0 0,-3-2 1 16,5 3 1-16,-5-1 0 0,3 3 1 16,0-2 1-16,-3 4-1 0,7 2-1 15,-2 0 0-15,-5 3-1 0,7 0 0 16,-7 0-2-16,6-4 1 0,-4 3-1 16,-2-4 0-16,6-1 0 0,-6-3 0 15,3 1 1-15,-3-3 0 0,4 2 1 16,-4 0 0-16,4-2-1 0,-4 2 1 0,2 1-1 15,-2 0 0-15,5 0 0 0,-5 1-1 16,0 2 0-16,0 0 1 0,0 1-1 16,0-1 1-16,0 2-1 0,-5-5 1 15,5 1-1-15,-2-1 1 0,2-3 0 16,0 1-1-16,0-1 0 0,0 2 1 16,0 1-1-16,0 1 0 0,2 2 0 15,-2-1-1-15,0 2 1 0,0 2 0 16,0-1 0-16,0 1 0 0,0 0 0 15,-6 3-1-15,4-2 1 0,2 1 0 0,-6 0 0 16,6-3 1-16,-5 2-1 0,5-4-1 16,0 1 1-16,0 0 0 0,0-1-1 15,0-1 1-15,0-1-1 0,0 1 1 16,0-1-1-16,0 0 0 0,0 0 0 16,0-1 1-16,-5-1-1 0,5 1 0 0,0 0 0 15,0 1 1-15,0 2 0 0,-3-2-1 16,3 1 1-16,0-1 0 0,-5 0 0 15,5-1 0-15,-2 2-1 0,2-2 1 16,0 1 0-16,-6 0 0 0,6 4-1 16,-5-2 1-16,5 0-1 0,-2 1 1 15,2 1 0-15,0-2-1 0,0 2 1 16,0-3-1-16,0 5 1 0,0-3-1 16,0 1 1-16,0 0-1 0,0 1 0 15,-5-2 1-15,5-1-1 0,0 1 0 0,0 0 1 16,-3-4-1-16,-1 3 1 0,4-1-1 15,-6 0 1-15,6 1 0 0,-5-2-1 16,5 3 0-16,-4-2 1 0,4 2-1 16,-6 0 0-16,6 0 0 0,-6 1 0 15,6 1 0-15,0-2 0 0,-4 0 1 16,4-1-1-16,0 1 0 0,0 0 1 0,0 3-1 16,-3 0 1-16,3 0-1 0,-6 4 0 15,2 3 1-15,4-1-1 0,-4 0 0 16,4-2 0-16,-5 2 0 0,5-5 0 15,0 0 1-15,5-2-1 0,-5-1 0 16,0-1 1-16,4-1 0 0,-4-1 1 16,4 0-1-16,-4 1 1 0,0 0 0 15,0 0 0-15,0 0-1 0,-4 0 0 16,4 2 0-16,-3-2-1 0,3 0 0 0,0 0 1 16,0-2-1-16,0 1 0 0,0-4 0 15,3 1 0-15,-3 0 0 0,4-1 1 16,-4-2 0-16,4 2 0 0,-4 1 0 15,0 5 0-15,3-1 0 0,-3 3 0 16,0-1 0-16,0 4 0 0,0 0-1 16,0 0 1-16,0-2 0 0,-3 1-1 0,3 0 0 15,0 0 0-15,0-1 1 0,0-1-1 16,0-1 0-16,0 3 0 0,0-4 0 16,5 0 0-16,-5 0 0 0,4 0 1 15,-4-1-1-15,0 0 1 0,4 0-1 16,-4 2 0-16,0 0 1 0,0-2-1 15,0 3 0-15,0-1 0 0,-4 1 1 16,4-1-1-16,-6-5 0 0,6 5 0 16,-3-3 1-16,3-1-1 0,0 0 0 0,-4 2 0 15,4 0 0-15,0 3 0 0,0 0 0 16,0 0 0-16,0 2 0 0,0-5 0 16,0 4 1-16,0-3-1 0,0 1 0 15,0 1 1-15,0-3-1 0,-3 3 1 16,3-2-1-16,0-1 1 0,-3 0-1 15,3 0 1-15,0-2-1 0,0 1 0 0,0-4 0 16,0 2 0-16,0-3 0 0,3 0 0 16,-3 0 0-16,3-2 0 0,-3 0 1 15,4 0-1-15,-4-1 1 0,3 1-1 16,-3-1 1-16,0-1 0 0,0 2-1 16,5-1 1-16,-5 0-1 0,0-4 0 15,0 5 0-15,0-5 0 0,0 0 0 16,0 3 1-16,0-3-1 0,0 0 0 15,0 0 0-15,0 0-7 0,0 0-14 0,0-5-118 16,0 2-115-16,-5-11-299 0</inkml:trace>
  <inkml:trace contextRef="#ctx0" brushRef="#br3" timeOffset="173213.34">5963 7150 234 0,'0'0'51'0,"-4"0"1"0,4 0-40 16,0-3-4-16,0 3 0 0,-3 0 1 15,3 0 3-15,0 0 3 0,0 0 2 16,0-4 1-16,0 4-2 0,0 0-1 0,0 0-4 15,0 0-4-15,-6 0-3 0,6 4-3 16,0-4 0-16,0 3 0 0,-2-3 0 16,2 4 2-16,0-4 5 0,0 0 8 15,0 5 5-15,0-5 4 0,0 0 3 16,0 0 1-16,0 0-1 0,0 0-4 16,0 0-8-16,0 0-6 0,4 0-4 0,-4 0-2 15,7 0-3-15,-2 4 0 0,3 0-1 16,1 1 1-16,5-1 0 0,0 2 0 15,6 2 0-15,-2 1 1 0,2-1 0 16,8 2 0-16,1 0 0 0,-1 1 0 16,0-2 0-16,4 2-1 0,-1-1 1 15,2 1 0-15,-5-2-1 0,-1 0 0 16,-1 2 0-16,-3-1 0 0,3 1 0 16,-1-1-1-16,-3 0 1 0,3 1-1 0,2-2 1 15,0 1 0-15,-1 3-1 0,1 1 1 16,4-1 1-16,-2 1-1 0,3 2 0 15,-2 2 1-15,0-2-1 0,0 0 1 16,-1-2 0-16,-2 0 1 0,3-3-1 16,-3-2 0-16,-2 0 0 0,5-4 1 15,3 2-2-15,7 0 1 0,-1 2 0 16,2-1 0-16,3 2-1 0,-4-1 1 0,1 2-1 16,-1-1 1-16,-8 1-1 0,0-1 0 15,-5 0 0-15,-1-1 0 0,0-1 0 16,0-2 0-16,-3 2 1 0,3-3-1 15,-1 2 2-15,1-3 0 0,0 2 1 16,2-2 0-16,-1 3 1 0,2-1-1 16,1 1 1-16,-3-1-2 0,-1 1 0 15,-2-3-1-15,-1 2 0 0,-2-1-1 16,-3 1 0-16,2-2 0 0,-1 0 0 0,-3 0-1 16,1 1 1-16,-3-1-1 0,2 0 0 15,-3 0 1-15,4 0-1 0,1 0 1 16,-1 3-1-16,6-1 0 0,-2-2 1 15,5 0 0-15,2 2 0 0,3 0 0 16,2-1 0-16,0 0 0 0,1-1 0 16,-1 1 1-16,-1 3-1 0,-2-1 0 0,0-3 0 15,-4 3-1-15,-2 1 1 0,0-1-1 16,-3 0 0-16,3 0 1 0,-1-1-1 16,0-1 0-16,0 2 0 0,4 0 0 15,-1 0 1-15,4 4-1 0,0 2 0 16,2-1 0-16,1 2 1 0,-2-3-1 15,-1 3 0-15,2-1 0 0,-4-1 1 16,-2-2-1-16,0-2 0 0,-5 0 0 16,3 0 0-16,-3 0 0 0,0-3 1 0,-1 2-1 15,2-1 0-15,-2-1 0 0,0 1 0 16,3-1 0-16,-3 1 0 0,2 0 0 16,2 0 1-16,3 0-1 0,-1 0 0 15,1 1 0-15,-2-2 0 0,-2 2 0 16,1-4 0-16,-4 2 1 0,-2 0-1 15,-2-1 0-15,1 3 0 0,-2-3 0 0,-2 3 0 16,2 1 0-16,0-4 0 0,2 3 0 16,-4-3 0-16,7 1 0 0,-1 0 0 15,0-5 0-15,1 6 0 0,1-4 0 16,0-2 0-16,5 6 0 0,0 0 0 16,1-1 0-16,5 1 1 0,0 0-1 15,-2-1 0-15,2 4 1 0,0 1-1 16,-1-1 0-16,-3 2 1 0,-1-3-1 15,0 3 0-15,-1-3 0 0,1 1 1 0,0-1-1 16,5-2 0-16,0 2 1 0,0 2-1 16,2 1 1-16,1 2-1 0,-1 0 1 15,3 4-1-15,-3-3 1 0,-2 2-1 16,0 1 0-16,-3-4 1 0,-2-2-1 16,0 0 1-16,3-3 0 0,-3-1-1 15,0 0 1-15,1-1 0 0,4 0 0 16,0 0 0-16,-3 1 0 0,2 0 0 0,0 2 1 15,-1 0-1-15,0-1 0 0,-3 2 0 16,0-3 0-16,-1 0-1 0,0-1 1 16,-5 1-1-16,-1-1 1 0,0-1-1 15,-1 0 0-15,1-1 1 0,0-1-1 16,0-3 1-16,2 6-1 0,3-6 1 16,0 4 0-16,3-4 1 0,-2 6-1 15,2-1 0-15,0 3-1 0,1 0 1 0,-2 0 0 16,-1 3-1-16,-3-2 1 0,-2-1-1 15,2 0 1-15,-2-4-1 0,-2 0 0 16,0-1 0-16,-1 3 0 0,-1-3 0 16,3 2 1-16,-3-5-1 0,-1 8 0 15,2-3 0-15,2-1 0 0,1 2 0 16,-1 0 1-16,2 2-1 0,4-1 1 16,1 0 0-16,0 2 0 0,3 0-1 15,-1-1 1-15,0 3 0 0,1-1-1 0,-4 0 0 16,1 3 1-16,-1-2-1 0,-2 1 0 15,-1-2 0-15,0 3 0 0,2-1 1 16,-1 0-1-16,0-1 1 0,0 1-1 16,-1-1 0-16,2-1 1 0,-1 0-1 15,2-3 0-15,-3 3 0 0,0 1 1 16,0-1-1-16,-2 0 0 0,1-1 0 16,-2 0 0-16,0-1 0 0,0 0 0 0,-1-2 0 15,1 0 0-15,0-1 1 0,0 1-1 16,0-1 0-16,-1 1 1 0,-1-1-1 15,-1-1 0-15,2 1 0 0,-1-5 1 16,-3 6-1-16,2-6 0 0,-1 5 0 16,3-5 0-16,-2 4 0 0,1-4 0 15,1 5 0-15,6 0 0 0,-4-1 0 16,3 2 0-16,-2 2 0 0,4-1 0 0,0 2 1 16,-4 1-1-16,3 0 0 0,-4 0 0 15,5-1 1-15,-1-1-1 0,-3-4 0 16,2 2 0-16,-2-6 1 0,2 5-1 15,-3-5 0-15,-1 0 0 0,0 4 0 16,1-2 0-16,1-2 0 0,2 9 0 16,0-5 0-16,1 3 0 0,-2 0 0 15,3 2 0-15,-4-1 0 0,4 2 0 0,0-2 1 16,0 3-1-16,-2-3 0 0,1 0 0 16,0 1 0-16,1-3 0 0,-7 2 0 15,2-1 0-15,-2 1 0 0,1 0 0 16,-3-1 1-16,-1-1-1 0,2-1 0 15,0 0 0-15,-1-1 0 0,2 0 0 16,-4-1-1-16,4 2 1 0,-1-1 0 16,1 0 0-16,0 1 0 0,-2 1 1 15,3 3-1-15,1 1 0 0,2 1 0 0,-1-1 1 16,3-1-1-16,0 2 0 0,-2 0 1 16,6-2-1-16,-1-2 0 0,-2-1 0 15,-3 0 0-15,3-2 0 0,-3 2 0 16,0-6 0-16,1 5 0 0,-2-1 0 15,-1 0 0-15,4 1 0 0,1 0 0 16,0 1 0-16,0 2 0 0,1 2 1 0,0-1-1 16,0 0 0-16,4 2 0 0,-2-2 1 15,1 2-1-15,-2-4 0 0,0-1 1 16,-1 1-1-16,-1-2 0 0,0-1 0 16,-2-1 1-16,-1 1-1 0,3-1 0 15,0 2 0-15,0 3 0 0,0-2 0 16,1 2 0-16,0 2 0 0,2 0 0 15,1-1 0-15,-1 0 0 0,1 1 0 16,0 1 0-16,0 2 0 0,-1 0 0 0,0-1 0 16,-2 0 0-16,-1 2 0 0,-2-1 0 15,2-1 0-15,-1-1 0 0,3-3 0 16,-3 2 0-16,0-1 0 0,0 2 0 16,-1-2 0-16,-1 0 0 0,-1 5 0 15,-3-1 0-15,1 1 0 0,0-1 0 16,-2 2 0-16,2-2 0 0,-1 0 0 0,1-4 0 15,1 1 0-15,-2-3 0 0,2 3 0 16,-2-3 0-16,0-1 1 0,0 1-1 16,1-3 0-16,-2 0 1 0,2 0-1 15,-3-4 0-15,3 6 0 0,0-6 0 16,0 6 0-16,-1-3 1 0,1 2-1 16,1 0-1-16,-1 1 1 0,2 1 0 15,-3 0 0-15,2 0 0 0,2 1 0 16,-1 1 0-16,-1-1 1 0,0 1-1 0,4 0 0 15,-4-1 0-15,2 0 0 0,-1 0 0 16,-2-1 0-16,0-1 0 0,-1-2 1 16,-4-4-1-16,1 4 0 0,-1-4 1 15,-1 0-1-15,-4 0 0 0,3 0 0 16,-1 0 0-16,3 0 0 0,1 4 0 16,-2-4 0-16,2 4 0 0,3-1 0 0,0-3 0 15,6 9 0-15,-3-1-1 0,7-1 1 16,-1 3 0-16,2 2 0 0,0-1 0 15,-1 3 0-15,-2-1 0 0,-3-1 1 16,-3-1-2-16,-3-1-5 0,-1 0-12 16,-7-2-16-16,-4-1-98 0,0-7-104 15,-3-5-258-15</inkml:trace>
  <inkml:trace contextRef="#ctx0" brushRef="#br3" timeOffset="178528">5884 11643 339 0,'8'0'80'0,"1"-4"2"0,-7 4-51 16,3-3-13-16,-3 3-7 0,3 0-2 15,-5 0-4-15,4 0 0 0,-4 0 0 16,0 0 1-16,0 0 2 0,3 0 2 16,-3 0 1-16,6 0 3 0,-6 0 1 15,0 0 3-15,2 0-1 0,-2 0 1 16,0-4-1-16,0 4 0 0,0 0-2 0,0 0-1 16,0 0-3-16,0 0-2 0,-2 0-2 15,-4 0-2-15,0 0 0 0,-2 0-1 16,-3 4-1-16,-3-4 1 0,-5 3 0 15,-3 1 0-15,-7 0 0 0,-1 4-1 16,-14 2 0-16,-4 5-1 0,-6 5 0 16,-10 2 0-16,-2 7-1 0,-8 5 0 15,-9 3-1-15,-3 6 1 0,-3 4-1 16,3-1 1-16,-6 3-1 0,2-2 0 0,8-3 1 16,-8 2-1-16,6-4 1 0,9-5-1 15,2 4 1-15,5-1 0 0,6-1 0 16,7 1 0-16,14-4 0 0,4 0 0 15,3-4 0-15,2-8 0 0,6-2 0 16,2-2-1-16,2-4 1 0,2-4 0 16,4-2 0-16,2-4-1 0,5 0 1 15,4-1-1-15,2-5 1 0,3 4-1 0,0-4 2 16,0 0 0-16,6-4 1 0,0-2 0 16,1-1 0-16,1-2-1 0,-1 0 1 15,4-4-1-15,0 0-1 0,0-1 0 16,1-2-1-16,-2 1 1 0,1-4-1 15,7 0 1-15,-5-2-1 0,-2-5 1 16,0 0-1-16,0-1 0 0,3 2 0 16,-2-2 0-16,-2 2 0 0,3 2 0 0,4 2 0 15,-5 5 0-15,4 1 0 0,-2 2 0 16,-3 1 0-16,0 5 0 0,-4 1 1 16,-3 3-1-16,2-1-1 0,-6 4 1 15,0 0-1-15,0 0-1 0,0 0 1 16,-4 5 0-16,-2 2 0 0,1-1 1 15,-6 7-1-15,0-1 2 0,0 4-1 16,-6-2 1-16,3 6-1 0,-5 1 1 0,5 3 0 16,-1 2 0-16,-2 3 0 0,-3 1 0 15,6 3-1-15,-3-1 1 0,0-4-1 16,3-3 0-16,-4-1 1 0,8-4-1 16,0-4 0-16,1-4 0 0,5-1 1 15,1-4-1-15,3-1 0 0,0-3 1 16,0-3-1-16,7 0 1 0,3 0 0 15,7-6 0-15,4-1 1 0,4-1-1 0,4-2-1 16,3-1 1-16,0 0 0 0,1-1-1 16,-2 0 0-16,0 3 0 0,0-1 0 15,1 1 1-15,-1-1-1 0,0 0 0 16,-4 0 0-16,1 2 1 0,-6 1-1 16,-6 3 0-16,-2 0 0 0,-11 4-4 15,-9 0-6-15,-6 0-13 0,-6 5-105 16,0-5-105-16,0 0-265 0</inkml:trace>
  <inkml:trace contextRef="#ctx0" brushRef="#br3" timeOffset="179694.02">1782 13383 401 0,'0'-18'92'0,"4"1"0"0,-4 3-62 15,7 5-14-15,-4 3-9 0,1 6-3 0,0 0 0 16,-1 0 2-16,-3 11 2 0,6 0 2 16,-6 3 4-16,6 5 2 0,-6 4 1 15,4 2-1-15,-4 5-1 0,3 0-2 16,-3-1-2-16,6 0-4 0,-6 0-2 16,5-5-1-16,-5-3-2 0,6-5-1 15,-6-5 0-15,6-1 1 0,-3-6-1 16,1-4 1-16,0 0 1 0,-4-6-1 15,5-2 0-15,-5-2 0 0,0-3-1 16,-5-5 0-16,-2-4-1 0,0-2 0 0,0-3 0 16,-2-1 0-16,-2 1-1 0,5 0 1 15,0 0-1-15,6 0 1 0,0 7 0 16,3 1 0-16,6 0 1 0,5-2 0 16,5-2 2-16,7 0 0 0,3-2 1 15,5 0 0-15,4-1 0 0,2 2 0 16,-1 4-1-16,-1 2-1 0,-5 8-2 0,-6 1-4 15,-6 5-8-15,-2 4-9 0,-6 0-16 16,-5 4-83-16,-3 2-91 0,-5 6-219 16</inkml:trace>
  <inkml:trace contextRef="#ctx0" brushRef="#br3" timeOffset="180092.73">2063 13452 403 0,'0'0'96'0,"5"-9"1"16,-1 2-45-16,5 0-33 0,1-3-9 0,4-3-4 15,4-4-1-15,-2-3-1 0,5-1 0 16,2-2-2-16,1-3 0 0,-1 0 0 15,-3 2-1-15,0 1 0 0,-3-3 1 16,-8 4-1-16,-2 2 0 0,-7 1 0 16,-6 2 0-16,-2 4 0 0,-4 5-1 15,-2 4 1-15,-5 4-1 0,1 7 0 16,2 3 1-16,-4 4 1 0,0 6 1 16,1 3 2-16,4 2 2 0,3 2 1 0,0 2 1 15,3-1 1-15,3 0-1 0,6-3-1 16,7-4-2-16,6-3 0 0,0-5-1 15,9-4-1-15,6-6-1 0,2-3 0 16,3-6-5-16,-1 0-6 0,-1-4-8 16,0 0-15-16,-1-1-84 0,-5-2-90 15,-1 0-219-15</inkml:trace>
  <inkml:trace contextRef="#ctx0" brushRef="#br3" timeOffset="180477.13">2482 12944 333 0,'0'-5'86'0,"0"1"1"0,0 4-8 16,0 6-57-16,6 5-6 0,-1 2-2 15,2 5 4-15,1 1 4 0,-1 4 2 16,2-1-1-16,1 3-2 0,-2 1-3 15,-2 1-2-15,0 0-4 0,0 0-3 16,0 2-3-16,2-1-2 0,3-3-1 16,-2 0-1-16,5-3 0 0,-1-3-1 15,0-5 0-15,-1-7 1 0,-5-2-1 0,1-5 1 16,-1-5 0-16,-1-3 0 0,0-5 1 16,4-6-1-16,-1-2 0 0,1-2 0 15,0-4 0-15,3-2-1 0,-2-5 0 16,-3-3-1-16,0 2-1 0,-1-2 0 15,-1 3 0-15,1 0-1 0,0 8-2 16,-2 4-2-16,-1 6-4 0,0 5-4 16,0 5-5-16,-2 6-5 0,4 0-10 0,0 0-73 15,0 0-8-15,-1 0-66 0,5 0-141 16</inkml:trace>
  <inkml:trace contextRef="#ctx0" brushRef="#br3" timeOffset="180842.33">2942 13183 456 0,'0'0'98'0,"3"3"1"0,2-3-76 16,2-4-11-16,0 0-7 0,5-2-1 16,1-2-1-16,1-4 0 0,-1-1 0 15,-1-4-1-15,1-2 1 0,-3-4 1 16,2-5 0-16,-7-1 0 0,-5 0 0 15,0-1 0-15,-5 3 0 0,-4 1-1 0,-3 5-1 16,-1 6-1-16,-1 5-2 0,1 7 1 16,-4 3-1-16,7 4 0 0,-2 8 0 15,0 4 0-15,3 6 1 0,-2 5 2 16,4 2 3-16,0 2 1 0,2 2 2 16,5-1 0-16,0-2 1 0,0-3 0 15,10-4-2-15,-1-5-2 0,5-4-1 16,5-3-2-16,7-3 0 0,1-4 0 0,5-4 0 15,0 0-2-15,1-6-2 0,0 2-5 16,-4-3-6-16,-3 1-8 0,1 0 0 16,-7-2-95-16,-1 1-89 0,-5 0-217 15</inkml:trace>
  <inkml:trace contextRef="#ctx0" brushRef="#br3" timeOffset="181427.03">3295 12801 383 0,'0'-5'90'0,"-6"5"1"15,6 0-39-15,0 4-37 0,0 7-9 16,-2 3-3-16,2 2 3 0,0 7 2 16,0 0 2-16,0 6 2 0,6 2 2 0,-3 1 1 15,2 0-2-15,2 0-1 0,-2-3-2 16,1-1-3-16,-3-4-2 0,4-4-1 15,-1-5-2-15,1-3 0 0,-1-3 0 16,1-3 0-16,-1-6 1 0,0 0-1 16,1-4 0-16,-2-6 0 0,-2 0 0 15,2-4-1-15,-3-4 0 0,-2-4-2 16,0-3-2-16,0-6-3 0,0-1-2 0,0-1-1 16,0 1 0-16,0 1 0 0,6 4 2 15,-1 7 1-15,3 2 3 0,2 9 1 16,-1 0 3-16,4 9 0 0,-1 6 1 15,1 3 2-15,-4 4 0 0,3 7 1 16,-4 2 1-16,2 2-1 0,-1 2-1 16,-1-1 0-16,3 0-2 0,-3-2 0 15,3-3-1-15,-1-4 0 0,1-3 0 16,-3-5 0-16,4-2 0 0,-1-6 1 0,-1-4-1 16,4-2 1-16,-1-7-2 0,0-3 0 15,-1-5-2-15,1-4-2 0,-5-1-2 16,-2-2-1-16,0 1-1 0,0-1 1 15,1 4 1-15,-1 4 1 0,1 6 2 16,0 4 1-16,1 3 2 0,-2 7 0 16,1 6 2-16,-1 3 2 0,-1 6 2 0,-3 2 2 15,5 4 0-15,-2 4 1 0,1 0 0 16,0 1-1-16,1-1-1 0,1 0-3 16,-1-3 0-16,0-1-2 0,3-3 0 15,-2-3-3-15,0-2-2 0,-2-3-4 16,0-3-6-16,0 0-11 0,-4-2-89 15,-2-5-89-15,7 5-222 0</inkml:trace>
  <inkml:trace contextRef="#ctx0" brushRef="#br3" timeOffset="182443.55">3796 13155 242 0,'0'0'63'0,"0"0"5"15,0 0-30-15,-5 0-6 0,5 0 5 16,0 0 3-16,5 0-2 0,-5 0-2 16,2 0-2-16,-2 0-3 0,7 0-6 15,-1 0-5-15,-1 0-4 0,-1 0-4 16,1 3-1-16,2-3-1 0,-1 0-1 0,0-3 1 15,1-1 1-15,-1 0-1 0,2-2 0 16,0 0 0-16,1-1-2 0,-2-2-1 16,1-2-2-16,1-3-1 0,0-2-1 15,0-4 0-15,0-4-2 0,1-1 1 16,-1-3-1-16,2-3-1 0,-4-1 0 16,0 1 0-16,-1 5 0 0,1-1 0 0,-2 2 0 15,0 3 0-15,-2 4 0 0,1 5 0 16,-4 3 0-16,3 3-1 0,-3 2 0 15,0 5 0-15,0 5 0 0,0 2-1 16,0 0 1-16,-3 4 0 0,-1 2 1 16,1 0 0-16,-1 4 0 0,0-2 0 15,4 4 1-15,0 1-1 0,0 1 1 16,4 2 0-16,2 1 0 0,1 0 0 16,5 1-1-16,0-1 0 0,-2-4 1 0,3-1-1 15,0-3 0-15,3-4 1 0,-1-3-1 16,-1-2 1-16,1-7 0 0,4 0 0 15,-2-5 0-15,0-5 0 0,0-7 0 16,4-3 1-16,0-5-1 0,1-4-1 16,-4-3 1-16,2-1 0 0,-1 0-1 15,-5-2 0-15,-2 1 0 0,-5 2-1 16,-7-1 1-16,0 8-1 0,0 0 1 0,-7 4-1 16,0 3 1-16,-3 6-1 0,0 3 1 15,-2 5-1-15,-1 4 0 0,0 0 1 16,2 8-1-16,-1 1 0 0,1 5 0 15,-1 3 1-15,2 5 1 0,4 2 0 16,0 3 0-16,1 2 1 0,5 3 0 16,0 0 0-16,0-1 0 0,6-4 0 15,5 1 0-15,5-5 0 0,3-6-1 16,4-3 1-16,3-7-1 0,3-7 1 0,-1 0 1 16,1-10 0-16,-4-2-1 0,7-2 1 15,-3-3-1-15,0 2 0 0,-5-3-2 16,0 0-5-16,-5 0-7 0,-5-1-10 15,-6 1 14-15,-3-5-119 0,-2-2-102 16,-3 2-254-16</inkml:trace>
  <inkml:trace contextRef="#ctx0" brushRef="#br3" timeOffset="183642.34">3750 13043 316 0,'0'0'69'16,"0"-3"1"-16,0-1-49 0,0 1-14 16,2-2-4-16,-2 2-1 0,0-2-1 0,0 0 1 15,0-1 2-15,-4 0 1 0,4-3 4 16,-5 1 1-16,1-2 1 0,-3-1 2 15,5-1-1-15,-3 2-1 0,5-1-2 16,-7-2-2-16,7 3-1 0,0 1 0 16,0 0 2-16,6 2 1 0,-4 0 2 15,3 2 1-15,-5-2 0 0,5 4-1 16,-5 3-2-16,4-4-1 0,-4 4-3 0,0 0-1 16,0 0-1-16,0 0 0 0,0 6 0 15,0-6 1-15,0 8 2 0,0-1 1 16,0 3 0-16,0 4 2 0,0 5 0 15,0 3-1-15,-3 2-1 0,3 5-1 16,0 0-1-16,0-1-2 0,0-1 0 16,3-3 0-16,2-1-2 0,1-4 1 15,0-2-1-15,1-3 0 0,1-2 0 16,-1 0 0-16,3-3 1 0,-3-2-1 0,2-2 1 16,-3 0 0-16,1-5 1 0,4 0 1 15,-3 0 0-15,-1-6 0 0,2-2 0 16,2-3-1-16,-2-6 0 0,1-1-1 15,-2-5 0-15,3-4-1 0,-3-6 0 16,-2-3-1-16,-3-1-1 0,2 0-2 16,0-4 0-16,-3 5-1 0,4 3-1 15,0 7-1-15,1 5 1 0,0 5-2 0,-1 4-1 16,1 5-1-16,-3 4-2 0,-4 3-6 16,2 0-10-16,-2 0-84 0,0 3-82 15,7 1-211-15</inkml:trace>
  <inkml:trace contextRef="#ctx0" brushRef="#br1" timeOffset="209808.09">17267 8818 328 0,'0'-4'67'15,"0"1"0"-15,5 3-60 0,-5 0-5 16,6 0 3-16,-6 0 8 0,0 0 5 16,0 0 3-16,0 0 2 0,0 0 3 15,0 0 2-15,-6 0-4 0,4 0-7 16,-2 0-5-16,1 0-3 0,-1 0-2 0,-2 5-3 15,3-2-1-15,-2 2-2 0,0-1 0 16,2 3 0-16,-3-1 0 0,-2 2 0 16,2-3 0-16,0-1 0 0,1 0 1 15,-1-4 1-15,4 5 0 0,2-5 0 16,0 0 1-16,0 0 0 0,0 0 0 16,8 0-1-16,-2 0-1 0,5-7 0 15,-1 3-1-15,2-1 0 0,-1 1-1 16,-2-3 0-16,-2 1-1 0,-1 0 2 0,-2-1 1 15,-4 2 3-15,0-2 1 0,0 4 1 16,-6-2 0-16,0 5-1 0,-4 0 1 16,-1 6-3-16,-4 1-1 0,0 0-2 15,1 1 0-15,0 1 1 0,2-1-1 16,1-3 0-16,6-2 0 0,1-3 0 16,4 6 0-16,0-6 1 0,0 0-1 0,8 0-1 15,-2 0-1-15,4-4-1 0,-1 4-3 16,0-5-2-16,1 5-7 0,-2 0-8 15,-2 0-34-15,0 0-54 0,-4-5-79 16,-2 5-184-16</inkml:trace>
  <inkml:trace contextRef="#ctx0" brushRef="#br1" timeOffset="210424.28">17239 8599 343 0,'-2'0'78'16,"-2"0"2"-16,-3 0-53 0,1 0-8 16,2 0-2-16,-5-4 1 0,2 4 1 15,0 0 1-15,0 0 2 0,5-4-2 0,-2 4-1 16,1 0-5-16,3 0-4 0,-5 0-3 16,5 5-2-16,-7-1-3 0,7-1 0 15,-6 4-1-15,1-3-1 0,3 3 1 16,-3-3 0-16,5 2-1 0,-6-2 1 15,6-1-1-15,0 2 1 0,0-2-1 16,0-3 1-16,0 4-1 0,6-4 1 16,-1 0-1-16,1 0 1 0,1-4-1 0,1 1 0 15,2-2 0-15,-3-1-1 0,2 0 1 16,-2 1 0-16,-2 0 1 0,-4 0 0 16,-1 0 1-16,0 0 1 0,0 1 1 15,-1 1-1-15,-5 3 1 0,0 0-1 16,-3 0 1-16,-1 0-2 0,2 5 0 15,-1-1-1-15,-1 3 1 0,3-1-1 16,-1-1 0-16,2-1 0 0,1 0 0 16,2-1 0-16,3 2-1 0,0-5 1 0,0 0 0 15,8 0 0-15,0-5 0 0,2 2 0 16,0-2 1-16,2-1-1 0,-1-1 0 16,-3-1-1-16,-1 2 1 0,-4 2-1 15,-3 4 0-15,0-5-3 0,-2 5-2 16,-5 6-4-16,1 0-6 0,-1 1-8 15,1 2-88-15,-2 0-86 0,3 3-216 16</inkml:trace>
  <inkml:trace contextRef="#ctx0" brushRef="#br1" timeOffset="212089.01">15548 9597 259 0,'0'-4'58'0,"4"1"5"0,0 3-44 16,-4 0-1-16,5 0 3 0,-5 0 4 15,0 3 1-15,0 5 0 0,0 4-4 16,0 4 0-16,-3 4-2 0,-3 5-3 16,0-4-3-16,-1 2-3 0,0-1-1 15,1-2-3-15,2-4-1 0,1-3 0 0,3-3-1 16,0-2 1-16,0-3 3 0,0 0 6 15,0-5 1-15,0-5-1 0,0-1 0 16,0-3 0-16,0-7-3 0,-4-3-3 16,4-5-6-16,-5 1-2 0,1-2 0 15,-3 0 0-15,3 3-1 0,-1-1 1 16,5 6-1-16,0 1 0 0,0 1 1 16,5 2-1-16,4-2 1 0,4 2 1 0,6-5 2 15,3 2 0-15,5-5 0 0,6 3 1 16,0 4 0-16,5 1-1 0,-2 1-1 15,0 6-1-15,0 3-1 0,-4 3-4 16,-2 0-6-16,-3 8-7 0,-4-1-15 16,-7 5-85-16,-5 2-90 0,-11 3-223 15</inkml:trace>
  <inkml:trace contextRef="#ctx0" brushRef="#br1" timeOffset="212439.21">15675 9750 474 0,'0'0'95'15,"5"0"0"-15,-1 0-89 0,4 0-5 16,4-6-1-16,-1 0 1 0,7-1 2 0,0-3 0 16,-1-3 1-16,3 2-1 0,-1-1-1 15,-2 1 0-15,3-2 0 0,-8 1 0 16,-1 0 1-16,-4-1 0 0,-7 0 1 15,0 1-1-15,0 1 0 0,-11 3 0 16,1 0-1-16,-3 5-2 0,-1 3 0 16,-2 3 0-16,3 4-1 0,0 2 1 15,-1 4 0-15,1 0 1 0,6 3 1 16,-2 0 0-16,5 1 2 0,4 2-1 0,4 0 1 16,6-2 0-16,3-1 0 0,7-1 0 15,5-4-1-15,3 0 0 0,8-11 0 16,0 5-1-16,-2-5-3 0,1 0-5 15,-1-10-12-15,-2 1-89 0,-4-5-90 16,-4 3-226-16</inkml:trace>
  <inkml:trace contextRef="#ctx0" brushRef="#br1" timeOffset="212754.96">16253 9380 519 0,'0'8'106'16,"-5"10"1"-16,5 8-97 0,0 5-9 0,0 6 0 16,0-2 0-16,0 2 0 0,0-5 0 15,-2-5-1-15,2-5 1 0,-6-1-1 16,6-2 1-16,0-4 0 0,0 1 0 16,6-5 1-16,-6-1 1 0,6-1 2 15,-6-5 5-15,4-4 4 0,0 0 2 16,2-4 2-16,2-7-2 0,3-4 0 15,2-5-3-15,2-4-4 0,4-7-4 0,2-4-4 16,1-5-1-16,2-2-1 0,-4 0-1 16,3 2-1-16,-1 0-2 0,-5 7-3 15,-1 9-6-15,-3 7-6 0,-5 6-9 16,-2 11-11-16,0 0-83 0,-6 9-89 16,0 4-210-16</inkml:trace>
  <inkml:trace contextRef="#ctx0" brushRef="#br1" timeOffset="213071.99">16578 9700 552 0,'-3'0'114'16,"3"0"-1"-16,0-4-99 0,0 4-11 16,9 0-4-16,-4-3-1 0,3-2 1 15,-1-1 0-15,7-2 0 0,-1-5 0 16,5-1 0-16,-4-2-2 0,3 0-1 0,-6-3 0 15,1 1 0-15,-6-3 0 0,-6 1 1 16,0 3 0-16,-6 2 2 0,-1 3 0 16,-6 3 0-16,5 9 1 0,-6 5 0 15,2 7-1-15,0 5 1 0,3 4 0 16,-1 2 0-16,2 3 1 0,2-2 1 16,2-1 0-16,4-5 2 0,0 0 0 15,8-2 0-15,1-3 1 0,2-3 0 0,5-2 0 16,4-5-1-16,5 0 0 0,2-3-2 15,1-5-6-15,5-2-8 0,0 0-4 16,-1-3-99-16,-3 0-94 0,-4-1-236 16</inkml:trace>
  <inkml:trace contextRef="#ctx0" brushRef="#br1" timeOffset="213589.96">17087 9393 529 0,'0'10'108'0,"0"8"1"16,-3 5-94-16,-2 7-14 0,0 3 0 16,-2 3 0-16,-1 1 1 0,-1-4-1 15,-1-5 0-15,2-2 1 0,1-6-1 16,2-1 1-16,5-6 0 0,-5-3 1 0,5-1-1 16,0-4 2-16,6-5 1 0,0 0 1 15,1-9-1-15,0-1 1 0,5-6-1 16,1-2 0-16,2-4-1 0,-2-5-1 15,4-1-2-15,-4-3-1 0,3-1 0 16,1 0-1-16,-1 2 0 0,4 3 0 16,-1 8-1-16,2 5 0 0,-2 8 1 15,1 6-1-15,-1 9-1 0,-5 4 1 0,-2 8 0 16,-3 0 0-16,-3 2 1 0,0 3 1 16,-6-1 0-16,0-2 1 0,0 0 1 15,-5-5 0-15,5 1-1 0,0-6 1 16,6-2-1-16,0-3 1 0,5-1 0 15,-1-2-1-15,2-5 1 0,6 0-1 16,-3 0-1-16,5-5-2 0,-1-2-2 16,-1-4-1-16,-2-2-1 0,-3-3-1 0,1-2 0 15,-3-2 1-15,-3 1 1 0,4 3 1 16,-4 1 1-16,-1 5 1 0,5 5 0 16,-4 5 2-16,-2 7 1 0,1 4 2 15,-7 6 2-15,0 2 4 0,0 2 1 16,-7 6 2-16,1 1-1 0,-1-2-1 15,-1-1-2-15,3-1-2 0,5-6-2 16,0-1-4-16,0-4-4 0,11-6-8 16,-4-3-9-16,1-1-101 0,5-3-98 0,0-6-248 15</inkml:trace>
  <inkml:trace contextRef="#ctx0" brushRef="#br1" timeOffset="214439.12">17518 9535 407 0,'0'-14'105'15,"-2"2"2"-15,2-2-38 0,0 5-35 16,0-1-10-16,-5 5-5 0,5 2-4 0,0 3-5 15,-3 0-1-15,3 8-3 0,-5 5-2 16,0 4-1-16,2 3-2 0,-1 4 1 16,-2 4 0-16,4 0 2 0,-3 1 0 15,5-1 0-15,0 1 0 0,0-5 1 16,6-2-1-16,1-2 0 0,0 0-1 16,6-4-1-16,-1-3 1 0,2-1-1 15,4-5-1-15,2-1 1 0,0-6 0 16,1-6-1-16,4-3 1 0,-2-8-1 0,3-4 0 15,-2-1 0-15,-3-1 0 0,0-4 0 16,1 1-3-16,-6-4-1 0,-2 4-1 16,-2 2 0-16,-4-2-1 0,-1 4 0 15,-1 5 1-15,0 3 1 0,-4 5 0 16,-2 5 1-16,5 4-1 0,-5 3-1 16,0 5 1-16,0 3 0 0,0 2 1 15,0 5 1-15,0 0 1 0,-5 3 0 0,5-1 2 16,0 2-1-16,0-3 1 0,6 1-1 15,-1 1 0-15,2-5 0 0,5-1 0 16,1 0 0-16,3-9 0 0,3 1 0 16,2-3 1-16,5-4-1 0,1-10 0 15,1-2 0-15,0-4 1 0,1-1-2 16,-3-7 1-16,-2-2 0 0,-4-3 0 16,-5 0-1-16,-2 1 0 0,-6-3 0 0,-7 3 0 15,0 2-1-15,0 4-1 0,-5 5-1 16,-3 6-1-16,0 8 0 0,-4 3 0 15,-2 12 0-15,1 2-1 0,-4 5 2 16,3 5 2-16,0 2 0 0,1-1 1 16,4 0 1-16,2 0 2 0,0-3 1 15,2-1 1-15,5 0 1 0,-5-4 0 16,10 1 0-16,1-5-1 0,3 0-1 0,8-5 0 16,4-2-2-16,0-6 1 0,5 0-2 15,4 0-2-15,-2 0-2 0,-1 0-4 16,-1 0-4-16,-2 0-5 0,-1 0-6 15,-2 0-10-15,-1 0-77 0,-1-6-10 16,0 3-74-16,-2 3-152 0</inkml:trace>
  <inkml:trace contextRef="#ctx0" brushRef="#br1" timeOffset="214671.93">18718 9518 552 0,'8'-13'117'0,"3"2"2"0,-1 7-98 16,2 4-9-16,-2 0-7 0,0 0-1 0,-4 4 4 15,-3 1 3-15,-3-3 2 0,-3-4 0 16,-8 2 1-16,-4 0-1 0,-7 5-2 16,-7 3-4-16,-2 0-5 0,-5 1-3 15,-2 5-3-15,2-3-4 0,0-2-5 16,3-1-13-16,5-3 70 0,1-1-175 15,6-4-111-15,5 3-299 0</inkml:trace>
  <inkml:trace contextRef="#ctx0" brushRef="#br1" timeOffset="-212922.61">19417 9370 390 0,'0'-3'94'0,"0"-1"4"0,0 1-52 15,0-3-16-15,7 1-2 0,-7-1-3 16,0-1-1-16,5 0-2 0,-5 0-4 16,2 2-3-16,-2-2-4 0,6 3-3 15,-3-1-4-15,-3 1-1 0,7 0-1 16,-4 0 0-16,-3-2-1 0,6 3-1 16,-6-2 1-16,0 0 0 0,0-2 0 0,0 1 0 15,-9-2-1-15,1 2 0 0,-1-1 0 16,-2 3 0-16,1 4 0 0,-6 0 0 15,0 10-1-15,-3-1 1 0,-4 5 0 16,-1 4 0-16,-3 5 1 0,0 2-1 16,2 5 0-16,-1 5 0 0,2 1 1 15,3 4-1-15,5-5 1 0,3 1 0 16,4-8 0-16,5 0 0 0,4-8 1 16,7-2 0-16,6-4 0 0,0-3 0 0,8-2 1 15,1-4-1-15,2 1 1 0,2-1-1 16,0 0 0-16,0-5-2 0,-3 5-4 15,-2-5-6-15,-1 4-4 0,-2-4-8 16,1-4-11-16,0 1-89 0,-3-6-90 16,1 2-221-16</inkml:trace>
  <inkml:trace contextRef="#ctx0" brushRef="#br1" timeOffset="-212374.52">19707 9499 399 0,'0'-6'99'0,"0"1"0"15,0 5-58-15,0 0-16 0,0 0-10 16,0 5-6-16,0 3-3 0,0 3-3 16,0 3 0-16,0 3 2 0,0 3 0 0,0 2 2 15,0-1-1-15,0-1-1 0,0 0-2 16,0-2 0-16,0 0 0 0,2-3 0 16,-2-1 0-16,5-3 1 0,-2-2 1 15,1-2 1-15,0-3 2 0,0-4 1 16,2 0 2-16,1-5 0 0,6-3-1 15,-1-3 0-15,1-2-2 0,6-5-1 16,1-4-3-16,0 0-1 0,2-2-2 0,3-5-2 16,1-1-2-16,0-1-4 0,-2 2-4 15,0 3-6-15,-4 3-8 0,-2 7-19 16,-3 5-75-16,-3 6-85 0,-4 5-204 16</inkml:trace>
  <inkml:trace contextRef="#ctx0" brushRef="#br1" timeOffset="-211775.57">20334 9562 523 0,'0'-15'117'0,"0"1"-1"0,0-1-87 16,0-4-12-16,-7 2-8 0,2-2-5 15,-2-4-2-15,-5 2-2 0,-1 3-1 16,-2 4-1-16,-2 3-1 0,1 7 0 0,-2 4-1 15,2 10 0-15,-1 7 2 0,2 5 0 16,-2 4 1-16,2 3 0 0,1 2 1 16,1 1 0-16,1-1 0 0,6-2 1 15,0-4-1-15,6-6 1 0,0 1 0 16,12-2 0-16,0-6 1 0,5-5-1 16,6-7 0-16,3 0-1 0,2 0-1 15,3-12 0-15,-3 2-1 0,-2-1 0 16,0 0 0-16,-5 0 1 0,-8 0 1 0,-6-2 2 15,-2 3 1-15,-5 0 1 0,-5 2-1 16,3 2 0-16,-4 2-1 0,-1 4 0 16,1 0 0-16,-1 10-2 0,1-2-1 15,1 3 0-15,2 2 1 0,3 2 0 16,-4-1 0-16,4 1 0 0,5-2 0 16,2 0-1-16,5-2 1 0,-1-2 0 0,7-2 0 15,1-1 1-15,4-6 0 0,0 0 0 16,-3 0 1-16,4 0-1 0,-3-4 0 15,-2 1 0-15,-3 3-1 0,-1-3 0 16,-1 3 0-16,-3 0-1 0,-3 0 0 16,-2 0 1-16,0-5 0 0,-6 5 0 15,0 0 1-15,-6-5 0 0,0 2 1 16,-2-3 1-16,0-3 3 0,-3-2 1 16,3-4 2-16,0 0 1 0,1-5 3 0,7-2 0 15,0-2-1-15,9-2-3 0,3 0 0 16,2-1-2-16,6-1-3 0,3 2-2 15,1 2-1-15,5 4-1 0,-1 2-1 16,-2 5-5-16,-3 6-7 0,1 2-11 16,-5 5 22-16,-7 0-130 0,-4 4-108 15,-8-1-268-15</inkml:trace>
  <inkml:trace contextRef="#ctx0" brushRef="#br1" timeOffset="-211274.54">20363 9575 333 0,'0'0'78'0,"0"0"5"0,0-4-56 16,-2 4-5-16,2-4-1 0,0-1-1 15,0 2-1-15,4-3-5 0,1 0-5 16,2-3-2-16,1 0-1 0,1-2 0 16,0 0 1-16,-2 1 1 0,-1-5 0 0,0 4-1 15,-2-2 1-15,-4 1-1 0,3 3 0 16,-3 0-3-16,0 2-1 0,0 4-1 16,0 3-2-16,-6 0-1 0,3 6 0 15,-3 2 2-15,-4 4 0 0,1 2 3 16,-3 3 3-16,0-2 1 0,1 2 1 15,1 0 1-15,1-2 0 0,-2-1-2 0,5-2-2 16,3-1-1-16,3 0-6 0,-5 2 26 16,5-1-135-16,0 0-99 0,0-6-269 15</inkml:trace>
  <inkml:trace contextRef="#ctx0" brushRef="#br1" timeOffset="-207256.97">18509 9620 357 0,'0'0'78'0,"0"-3"1"0,0 3-62 16,0-4-4-16,0 4 0 0,0 0 0 15,0-4-1-15,0 4 0 0,0 0-1 16,0 0-2-16,0 0-2 0,0 0-3 16,0 0-1-16,0 0-1 0,0 0 2 15,5 0 1-15,1-3 0 0,2 3 2 16,0-5 0-16,6 1 1 0,3 0-1 15,0-1-2-15,3-1-1 0,3-1-2 0,2 0 0 16,0-1-1-16,0 1 0 0,-1 3 0 16,-1 1 0-16,-2 3-1 0,-3-3 1 15,-3 3-1-15,-3 0 1 0,-3 0 0 16,-2 0 2-16,-4 0 3 0,-3 0 3 16,0 0 1-16,0 0 0 0,-6 0 1 15,0 0-1-15,-3 4-1 0,-2-4-4 16,-3 0-3-16,0 0 0 0,-2 3-1 0,-1-3-1 15,1 4 1-15,-1-4-1 0,3 3 1 16,0-3-1-16,1 6 0 0,1-6 0 16,3 6 1-16,-1-3-1 0,2-3 0 15,1 6 1-15,3-6-1 0,-3 3 0 16,4-3 0-16,3 0-1 0,0 4-2 16,0-4 1-16,0 0 0 0,8 0 0 15,0 0 0-15,5-5 0 0,0 1 2 16,4-1 1-16,0 1 0 0,2-1-1 0,-3 0 1 15,-3 1-1-15,-3 4 0 0,1-4 1 16,-5 4-1-16,-2 0 1 0,-4 0 2 16,4-5 2-16,-4 5 1 0,-4 0-1 15,-3 0 2-15,-3-4-1 0,-3 4 0 16,-1 0-3-16,-5 0-1 0,1 0-1 16,-2 0 0-16,2 7 0 0,3-4 0 0,-1 3-1 15,1 0 1-15,4-1-1 0,-1 0 0 16,4 1 1-16,0-2-1 0,4 0-1 15,0 0 0-15,4-1-1 0,0 1-1 16,4-4 1-16,0 4-1 0,5-4 1 16,4 0 1-16,4 0 0 0,3 0 2 15,-1-2-1-15,0-4 0 0,0 1 0 16,1 2 0-16,-4-2-1 0,-3 1 1 16,-1-1 0-16,-2 2 0 0,-4-2 1 0,-2 5 1 15,-4-6 1-15,0 3 1 0,-4-1 0 16,-6 4-1-16,1-4 1 0,-4 4-1 15,-4 0 0-15,0 0-2 0,-5 0 0 16,0 7 0-16,3-1 0 0,-2 2-1 16,-3-1 1-16,3-2-1 0,-1 1 1 15,1-1-1-15,4-5 0 0,2 4 1 16,4-4-2-16,6 5-3 0,5-5 0 0,0 0 0 16,10 0 0-16,3 2 0 0,4-2 0 15,5 0 1-15,4-4 3 0,1 0 0 16,0-2 0-16,2 1 0 0,-5-1 0 15,-3 1 1-15,-6 1-1 0,-3 4 2 16,-4-5 1-16,-8 5 0 0,-6 0 1 16,-6 0-1-16,-3 0 1 0,-7 0 0 15,-2 5-1-15,-1-5-3 0,1 5-6 16,0 1-8-16,0-3-105 0,1 1-99 0,1 2-257 16</inkml:trace>
  <inkml:trace contextRef="#ctx0" brushRef="#br1" timeOffset="-203826.63">16544 7969 317 0,'0'0'86'0,"-6"0"2"15,6 0-39-15,-4 0-16 0,1 0-9 16,3 0-8-16,-7 0-7 0,1 6-5 15,2-1-2-15,1 1 0 0,-1 1-2 16,1 0 1-16,3-1-1 0,0-2-1 16,0 2 2-16,0-3 1 0,7-3 1 15,0 5 1-15,5-5 1 0,1 0 1 16,3-6 0-16,2 2-1 0,2-3-1 16,1 1-1-16,2 1-1 0,-1-1-1 0,-2 1 0 15,-6 1 0-15,0 1 0 0,-2 3 0 16,-6-4 2-16,0 4 2 0,-6 0 1 15,0 0 0-15,-12 0 1 0,4 0-1 16,-8 0 1-16,0 4-2 0,-5-1-2 16,-4 2 0-16,4 2-1 0,-4 0-1 15,4 0 1-15,-2 2 0 0,2-1-1 16,2-3 0-16,3 1-1 0,1-1 1 0,1-2-1 16,4 1 0-16,3 0 0 0,4-1-1 15,3 1 0-15,4-1 0 0,4 2 0 16,4-2-1-16,5-3 1 0,3 5 1 15,3-5 0-15,3-5 0 0,-1 2 0 16,4-2 1-16,0-2 0 0,-2 2-1 16,-3-1 1-16,-1 6-1 0,-4-5 1 15,-4 5-1-15,-2 0 0 0,-6 0 2 16,-1 0-1-16,-6 0 1 0,-6 0-1 0,-3-6 1 16,-6 3 0-16,-7 3-1 0,1-4 0 15,-6 4-3-15,1 0-5 0,-1 0 21 16,2 4-120-16,4-4-93 0,5-4-247 15</inkml:trace>
  <inkml:trace contextRef="#ctx0" brushRef="#br1" timeOffset="-203191.48">16836 7557 361 0,'0'0'71'15,"0"0"0"-15,0-3-66 0,0 3-5 16,0 0 0-16,0 0 1 0,0-4 5 15,4 4 4-15,-4-3 3 0,6 3 0 0,-3-7 2 16,2 3 0-16,-3 0-1 0,4 0-1 16,-1 0 0-16,-5 4 0 0,1-5-2 15,-1 5 0-15,0-3-2 0,0 3-2 16,0 0-2-16,0 0-3 0,0 0-1 16,0 0-2-16,-3 6 1 0,-1 0 2 15,-3 1 1-15,-5 5 1 0,2-1 2 16,-4 5 0-16,-1-1 1 0,-5 2 0 0,-1 5-1 15,-4 0-1-15,-1 4-1 0,1-2-1 16,-4 3 0-16,2 0-1 0,1 1-1 16,3 0 1-16,3-6-1 0,1 0 1 15,3-1 0-15,2-3 1 0,6-4 0 16,1-1 0-16,0-4 0 0,2 0 0 16,1-1 0-16,4-2 0 0,0-1-1 15,-3 1-1-15,3-2-1 0,0-1-1 16,0 1-4-16,0-4-3 0,0 5-6 0,-4-5-10 15,1 3-86-15,-3-3-87 0,0-3-213 16</inkml:trace>
  <inkml:trace contextRef="#ctx0" brushRef="#br1" timeOffset="-202717.65">16717 7693 243 0,'0'0'71'0,"-6"4"2"16,3 2-2-16,-8 2-40 0,3 1-14 16,-4 4-5-16,-1 3-1 0,0 4 0 15,-3 4 2-15,-1 1 1 0,0 4 1 16,1 6 2-16,-5 1-1 0,1 2-1 15,0-6-2-15,-1-1 0 0,-1-3-2 16,1-3 0-16,0-5-3 0,1-4-1 16,3 0-1-16,1-4-1 0,2 1-1 15,1-5-1-15,5 0 0 0,2-4 0 16,1 1 3-16,5-5 2 0,0 0 3 0,0 0 0 16,0 0 1-16,0-5-1 0,7-1-4 15,3-3-7-15,2-3-12 0,5-4-100 16,3-6-96-16,5-8-243 0</inkml:trace>
  <inkml:trace contextRef="#ctx0" brushRef="#br0" timeOffset="-186096.7">10879 9221 331 0,'0'-3'79'0,"6"-2"3"16,-6 2-47-16,2-1-9 0,-2 1-3 16,6 3-1-16,-6-7-1 0,5 7-1 15,-5-4 0-15,0 0-1 0,5 4-1 16,-5-4-2-16,0 4-1 0,0-5-2 16,6 5-1-16,-3-5-2 0,4 0 0 15,-1 0-1-15,3-1 0 0,1-2-1 16,10-4 1-16,1-2-2 0,12-6 0 15,5-4 0-15,10-10 1 0,18-6-1 0,7-8 2 16,13-6-1-16,13-3 0 0,7 1 0 16,6 1-1-16,2 1-1 0,-1 4-1 15,-3 6-2-15,-8 5-1 0,-10 3-1 16,-12 3 0-16,-9 2-1 0,-11 6 1 16,-7 5-1-16,-9 1 0 0,-8 6 0 15,-3 2 0-15,-6 1 0 0,-2 3 0 16,-2 1 0-16,-5 0 1 0,-5 6-1 0,0-4 0 15,-6 4 0-15,-2-4 0 0,-5 4 1 16,2 0 2-16,-2 0 1 0,0 0 0 16,0 0 2-16,0-3-1 0,-2 3 0 15,2 0-1-15,-5-4-1 0,5 4-2 16,-3-4-1-16,3 4 0 0,-4 0 0 16,-3-3 0-16,1 3 0 0,0 0 0 15,-1-4 0-15,-1 4-1 0,-4 0 1 16,2 0 0-16,-2 4-1 0,-2-4 1 0,-3 6-1 15,3-1 1-15,-2-1 0 0,0 0 0 16,-2-1 1-16,3 2-1 0,1-5 0 16,1 3 1-16,0-3-1 0,-1 0 1 15,2-5 0-15,-1 5-1 0,2-9 0 16,-3 7 1-16,1-4-2 0,0 2 1 16,-2 4 0-16,1 0-1 0,0 0 1 0,-1 0-1 15,-2 5 1-15,4 0 0 0,-1 0-1 16,2 0 1-16,2-1 0 0,-1 1-1 15,4-5 1-15,2 4 0 0,3-4-1 16,2 0 0-16,0 0 0 0,2 0 0 16,7 0 0-16,5-4 0 0,2-1 1 15,6-1-1-15,3-2 2 0,3 2-1 16,2 0 0-16,-4 1 0 0,0 5 0 16,-2 0 0-16,-1 0 0 0,-4 0 0 0,-2 4 0 15,-4-1 0-15,2-3 0 0,-3 7-1 16,-1-7 1-16,-4 5 0 0,1-5-1 15,-3 4 1-15,1-4 0 0,-6 4-1 16,7-4 0-16,-7 0 0 0,0 4 0 16,0-4 0-16,0 5 1 0,-8-1-1 15,1 0 1-15,-5 5 0 0,1 2 0 16,-4 5 1-16,0 2-1 0,-3 3 1 0,1 4 0 16,0 2-1-16,-2-1 1 0,-1 0-1 15,3-2 0-15,-1-3 0 0,1-1 1 16,2-3-1-16,2-1 0 0,-1-2 1 15,2-1-1-15,3 0 1 0,0-5 0 16,0 2 0-16,3-3 1 0,2-1-1 16,1-2 1-16,3-4 0 0,-5 3 0 15,5-3 1-15,0 0-1 0,0 0 1 16,0 0 0-16,0-3-1 0,0 3-3 0,0 0-3 16,0-4-6-16,0 4-12 0,0-5-12 15,0 2-103-15,0 3-105 0,0-4-261 16</inkml:trace>
  <inkml:trace contextRef="#ctx0" brushRef="#br0" timeOffset="-185078.6">12173 8415 320 0,'0'0'74'0,"-7"-3"2"0,7 3-51 15,-5-5-6-15,-1 5-4 0,1 0-2 16,-2-3 0-16,-2 3-1 0,2 0-1 16,-2-4 1-16,1 4-1 0,2-3 1 0,-1 3-1 15,1-5 1-15,0 5 0 0,-1-7 1 16,4 7-1-16,3-6 0 0,-6 6-2 15,6-5-1-15,-4 5-1 0,4-6-1 16,0 6-1-16,0-5-1 0,-4 2-1 16,4-1 2-16,0-1-1 0,0 5 1 15,4-4-1-15,-4 1 0 0,4 3-2 16,-1 0 0-16,3-4-1 0,7 4-2 0,1 0 0 16,11 0 1-16,3 0-1 0,8 0 1 15,6 0-2-15,5 0-3 0,-1-5-7 16,3 5-11-16,1-6-88 0,-3 1-89 15,3-2-225-15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1-06T09:52:50.0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5109 4491 313 0,'0'-5'64'0,"0"-1"1"16,-4 6-57-16,4-7 2 0,-5 3 6 0,5 4 4 15,0-8 4-15,-4 8 4 0,4-4 3 16,-4-1-1-16,4 5-5 0,0-5-5 15,0 0-4-15,-3 5-4 0,-1-4-4 16,4 4-3-16,0 0-2 0,-6 0-1 16,6 0 0-16,-3 10 0 0,3 1 1 15,0 3 0-15,0 2 1 0,0 8 0 0,-6 3 1 16,6 6 0-16,-3 3-1 0,3 3 0 16,-4 4-1-16,4 1-1 0,0 0 0 15,4-1 0-15,-4-6 0 0,5-4 0 16,-5-1 1-16,5-4-1 0,-5-7 0 15,0-5-1-15,0-2 1 0,0-3-1 16,0-5-1-16,0 0 1 0,0-6 0 16,0 0 1-16,0 0 1 0,0 0-1 15,0-4 1-15,-4-7-1 0,0-2 1 0,-2-7-1 16,-1-6-1-16,-2-8 0 0,2-5-1 16,0-5 0-16,3-5 0 0,-1 1 0 15,5 2 0-15,6 2 0 0,3 5 0 16,-1 4 0-16,1 6 0 0,-1 7 1 15,4 6-1-15,-3 2 1 0,-4 5 0 16,4 0 1-16,-2 3 0 0,2 1 1 0,5 5 1 16,-2 0 0-16,1 0 0 0,2 5 0 15,0 4 0-15,0 2 0 0,-3 3-1 16,-2 3 1-16,-3 2-1 0,-4 3 0 16,-3 2-1-16,-3 2 1 0,-4 1-2 15,-2 1 1-15,-2-2-1 0,-1-2 0 16,-2-2 0-16,1-1 0 0,-1-7 0 15,5 2 0-15,-1-5 0 0,3-4 0 16,0-7 0-16,0 0 1 0,-1-4-2 16,-3-4 1-16,-1-6 0 0,2-1-1 0,-1-3 0 15,5 2-1-15,0-2-2 0,2 2-2 16,4 4-5-16,4 2-7 0,-4 1-7 16,5 3-97-16,2 6-95 0,0 0-236 15</inkml:trace>
  <inkml:trace contextRef="#ctx0" brushRef="#br0" timeOffset="1199.58">5273 4632 412 0,'0'0'97'0,"0"0"4"15,0 3-66-15,-5-3-10 0,5 0-3 16,0 0-4-16,5 0-2 0,-5-3-2 16,8 3-2-16,-2-8-2 0,1 2-2 0,2-1-1 15,2-3-1-15,1-1-3 0,-2-2-1 16,1-1 0-16,2-1-1 0,-2 1-1 15,-2-3 1-15,-2 2 0 0,-1-1 0 16,-6 0 0-16,6 0 0 0,-6 3 0 16,-5 0 3-16,1 3 1 0,-2 3 2 15,0 3-1-15,1 4 1 0,-4 0-1 0,2 0 0 16,1 4-2-16,2 3-2 0,-3 6-1 16,4 0 1-16,3 3-1 0,-4 4 0 15,4 1 1-15,0 1 1 0,3 0-1 16,1 0 1-16,1-1-1 0,1 0 0 15,3-3 0-15,0-3-1 0,3-2 0 16,7-4 0-16,1-5-1 0,0-4 1 16,-1-4-1-16,2-3 0 0,5-2 0 15,-3 0 0-15,1 1 0 0,1-2 0 0,1-1-2 16,2-1 0-16,-5 0 0 0,-2 2 0 16,-5-3 1-16,-5 0-1 0,-9-1 1 15,-2 4 1-15,-2-2 1 0,-5 1 0 16,-5 3-1-16,5-1 1 0,-2 3 0 15,4 1-1-15,0 2 1 0,5 3-1 16,-3-6 0-16,3 6 0 0,0 0 0 16,0 0-1-16,0 4 1 0,3 1 0 0,3 2 0 15,0 6 0-15,1 1 1 0,0 5 0 16,3 4 0-16,0 2 0 0,-2 3 0 16,-2 3 0-16,0-1 0 0,0-3-1 15,-6 1 1-15,6-5-1 0,-6-3 1 16,0-8-1-16,0-2 0 0,0-5-2 15,0-5 1-15,0-4 1 0,0-7-1 16,0-5 0-16,0-8 1 0,2-2 0 0,-2-5 1 16,6 1-1-16,-6-2 0 0,0 2 0 15,0 5 0-15,5 3 0 0,-5 2 1 16,0 3-1-16,0 1 0 0,2 5 1 16,-2 1 0-16,9 0 2 0,0 2 1 15,5 0 2-15,3 1 2 0,6 1 1 16,-3 0 1-16,6 1-1 0,-6 0 0 15,0 2-2-15,-6 3-2 0,-1-4-5 16,-6 4-9-16,2 0-15 0,-5 0-111 0,2 7-110 16,-1-1-281-16</inkml:trace>
  <inkml:trace contextRef="#ctx0" brushRef="#br0" timeOffset="5632.17">6736 4116 265 0,'0'-7'77'0,"4"2"5"0,-4-1-34 15,3 2-8-15,-3-1-6 0,0 5-8 16,0-4-7-16,3 4-5 0,-3 0-3 15,0 0 0-15,0 0 0 0,0 0 2 16,0 0 0-16,0-3 1 0,0 3-2 16,-3 0 0-16,3 0-2 0,0 0-1 15,-3 0-2-15,3 0-1 0,0 0-3 16,0 0 0-16,-5 0-1 0,5 0 0 16,0 0-1-16,-5 0 1 0,5 0 0 0,-2 0 0 15,2 0 0-15,-6 0-1 0,1 3 1 16,5-3 0-16,-7 7 0 0,4-3-1 15,-6 5 1-15,2 1-1 0,3 6 0 16,-2 4-1-16,0 4 1 0,0 3-1 16,0 6 0-16,0 1 1 0,3 3-1 15,-2-2 1-15,-1 2 0 0,6-4 0 0,-5 0 0 16,5-4 1-16,-2-1-1 0,-4-6 1 16,0 1-1-16,0-3 1 0,0-2-1 15,2-5 0-15,-3-1 0 0,2-3 0 16,5-1 0-16,0-3 0 0,-5-5 1 15,5 3 0-15,0-3 1 0,0 0 0 16,0-5 0-16,0-1 0 0,0-3 0 16,0-2 0-16,10-4-2 0,-3-3 0 15,-3-2 0-15,6-3-1 0,-2-6 0 0,3 1 0 16,-2-3 1-16,-2-3-1 0,4 0 0 16,-2 1 0-16,1 2 0 0,0 3 1 15,1 2-1-15,-3 3 1 0,4 3 1 16,-4 5-1-16,-1 2 0 0,-2 4 1 15,0 2-1-15,-1 7 0 0,0 7 1 16,-1 4 2-16,2 4 0 0,0 9 1 16,1 7 1-16,0 6 2 0,2 2 0 0,-2 2-1 15,0-1-1-15,2 0 0 0,1-5-2 16,-2-2 0-16,3-5-1 0,-2-2-1 16,1-5-1-16,1-4 0 0,-2-2 0 15,-1-7 0-15,0-1-1 0,-1-7 0 16,1-5 1-16,0-4 0 0,3-5 0 15,-6-4 0-15,5-5 1 0,-3-4-1 16,-1-4 0-16,0-5 0 0,1-4-1 16,-4-2 1-16,3-4-1 0,-5-1 0 0,6 1 0 15,0 5 0-15,-4 7 1 0,4 7-1 16,-2 6 0-16,-4 8 0 0,4 7-1 16,-4 6 1-16,5 0 2 0,-5 14 1 15,4 3 1-15,-1 10 2 0,3 3 0 16,-1 8 3-16,3 3 0 0,0 3-2 15,5-4-1-15,-3-1 0 0,-1-3-1 0,6-4-2 16,-4-4 0-16,3 1-2 0,-1-5 1 16,1 0-1-16,-2 1-1 0,0-2-1 15,-5-2-2-15,2-1-4 0,-4-3-3 16,-3-3-5-16,-2-3-6 0,0-3-8 16,5-8-7-16,-5 0-100 0,-5-7-100 15,5-5-247-15</inkml:trace>
  <inkml:trace contextRef="#ctx0" brushRef="#br0" timeOffset="6883.58">7337 4113 440 0,'0'-6'95'0,"0"-3"1"16,0 3-76-16,-6 1-2 0,6 2-1 16,0-2 2-16,0 5 1 0,0-3 0 15,0 3 0-15,0 0-3 0,0 0-4 16,0 0-5-16,0 0-2 0,0 0-3 15,0 5 0-15,0-2-2 0,0 3 0 16,-1 2 1-16,1 1-1 0,-5 5 0 0,5 6 0 16,0 2 0-16,0 4 0 0,0 8 0 15,0 6 2-15,6 1 2 0,-1 5 0 16,2-1 2-16,0 1 0 0,0-1-1 16,0-4 1-16,0-2-1 0,0-4-2 15,-1-2-1-15,0-8 0 0,0-5 0 16,-2-4-1-16,2-6 1 0,3-6 1 15,-2-10-1-15,-1-8 0 0,2-5 0 16,0-4 0-16,1-8 0 0,-1-3-1 16,-2-7-1-16,0 1 0 0,-1-4-1 0,1-2 0 15,-1-4 0-15,-5-1 1 0,8-2-1 16,-5 5 0-16,-3 5 0 0,6 6 1 16,-6 6-1-16,4 7 1 0,-4 10-1 15,0 5-1-15,5 9 1 0,-5 0 1 16,2 10 2-16,-2 8 0 0,6 10 1 15,-6 4 0-15,13 14 1 0,-5 5 0 0,0 3-2 16,4 1-1-16,0-2 1 0,2-5-2 16,3-5 1-16,-3-9 0 0,0-4-1 15,1-9 0-15,0-5 1 0,2-3-1 16,-3-5 1-16,-1-3 0 0,-1-5 0 16,-2 0 1-16,2-9 2 0,-2 0 0 15,-2-5 0-15,-1-7 1 0,0-7-1 16,-1-8-1-16,-1-8 0 0,-1-6-2 15,0-7 0-15,-1 0-1 0,1 2 0 0,2 4-1 16,-1 8 1-16,-2 10 0 0,1 6-1 16,-4 11 1-16,4 4-1 0,-4 4 1 15,0 4-1-15,0 4-2 0,0-4-3 16,0 4-7-16,0 0-7 0,0 0-12 16,5 0-1-16,-5-6-112 0,5 3-108 15,1-2-261-15</inkml:trace>
  <inkml:trace contextRef="#ctx0" brushRef="#br0" timeOffset="8098.87">7939 4603 396 0,'0'0'92'0,"0"-5"3"0,0 5-62 0,0-6-12 16,5 6-3-16,-5-3-3 0,0 3-3 15,0-5-2-15,3 5-1 0,-3-5-2 16,0 5-1-16,6-6 2 0,-6 2-1 16,6 1 1-16,-3-2 0 0,-3-2-1 15,6 1 0-15,-6-1-1 0,7-2 0 16,-4 0-1-16,-3 2 2 0,2-2 0 15,-2-1 1-15,0-1 1 0,0 3 2 16,-2 2 1-16,-1-1-1 0,-1 1-1 0,0 1 0 16,-1 5-2-16,-2-3-3 0,3 3-1 15,-2 0-2-15,0 4-1 0,0 2-1 16,0 3 1-16,-1 3-1 0,1 2 2 16,1 4 0-16,2 2 2 0,3 5 0 15,-5 2 0-15,5 4 1 0,0-1 0 16,0-2 0-16,5-2-1 0,0-4 0 15,2-3-1-15,2-7 0 0,-2-5-1 0,5-2 0 16,1-5 0-16,0-6 0 0,-1-1-1 16,2-3 1-16,-1-1-1 0,0-1 0 15,-2-1 0-15,1 3-1 0,-6-1 1 16,2 1-1-16,-3-1 1 0,3 1-1 16,-4 0 1-16,4 0 0 0,-3-2-1 15,2-2 1-15,0-3-1 0,2-2 0 16,4-1-1-16,-2-3 0 0,3-3-1 15,1 0 1-15,1-1-1 0,0 1 0 16,-1 2 0-16,-6 1 1 0,-2 2 0 0,-4 2 1 16,-3 7 1-16,-7 2-1 0,-1 4 1 15,-1 6-1-15,-7 0 0 0,0 7-1 16,-1 6 1-16,4 5 0 0,-2 5 0 16,7 7 2-16,-2 0 1 0,6 4 2 15,1 3-1-15,3 3 1 0,0 2 0 0,0-5 0 16,5-1-2-16,1-5-1 0,4-2 0 15,6-4-1-15,0-8-1 0,4-7 0 16,0-6-1-16,2-4-4 0,0 0-7 16,-4-10-12-16,-1-1-8 0,-4-5-107 15,-2 2-108-15,-2-4-264 0</inkml:trace>
  <inkml:trace contextRef="#ctx0" brushRef="#br0" timeOffset="28378.92">5047 4513 340 0,'-4'0'76'0,"10"0"2"0,-6 0-51 15,-6 0-14-15,2 0-2 0,4 0 0 16,-5 0 1-16,5 0-1 0,-5 0 0 15,5-4 0-15,0 4 0 0,0 0 1 16,0-3 1-16,0 3 1 0,0 0 1 16,0 0 0-16,0 0 0 0,0 0 0 15,0 0-2-15,0 7-2 0,-5 0-2 0,5 5-2 16,-4-2-1-16,4 5-1 0,-6 1-1 16,2 2 1-16,1 4 0 0,-1 3-1 15,0 0 1-15,4 4-1 0,-5 2 0 16,5 3 0-16,0-1 0 0,0-1 0 15,0-1-1-15,0 0 0 0,5-4 0 16,-1-2 0-16,-4-2 0 0,7-3-1 16,-7-1 0-16,7-2 0 0,-7-2 0 15,4-2-1-15,-4 1 0 0,3-2 1 0,-3-1-1 16,0 1 0-16,0-1 0 0,0-1 0 16,0-1 0-16,0-1 0 0,0 1 1 15,0-1 0-15,-4-1-1 0,4 0 1 16,-6 3 0-16,6 0-1 0,-4 0 0 15,4 1 0-15,0 1-1 0,-4 0 0 16,4-2 0-16,0 2 1 0,0-1-1 0,4-4 1 16,-4 0 0-16,0 0 0 0,4-2 0 15,-4-5 1-15,0 4-1 0,0-4 1 16,0 0 0-16,0-3 2 0,0-2 0 16,0-1 0-16,0-2 0 0,0 1 0 15,0 0 0-15,0 1-1 0,0 1 0 16,0 5-2-16,-4-6 1 0,4 6-1 15,0 0 0-15,0 0-1 0,0 0 1 16,0 0-1-16,6 0 0 0,-6 0 0 16,0 0 0-16,0 0 0 0,0 0 1 0,0 0 1 15,0-8 1-15,0-2 0 0,0-3 0 16,3-4 1-16,-3-4-1 0,4-4 0 16,3-1-1-16,-7-2-1 0,10-1 0 15,-10-5-1-15,0 1 1 0,0-3-1 16,0-2 1-16,-4 1-1 0,4-2 1 15,-7 4-1-15,7 3 0 0,-5 4 0 16,5 3 0-16,0 6 0 0,0 4 0 0,0 5 0 16,0 4 0-16,0 2 1 0,0 4 0 15,0 5 0-15,0 3 0 0,-3 3 1 16,3 4 0-16,0 6-1 0,-4 3 1 16,4 3 0-16,0 1-1 0,0 3 0 15,4 1 0-15,1-2 0 0,3-1 0 16,1-1-1-16,-3-1 0 0,1-2 1 15,0-4-1-15,-1 0 0 0,-6-2 1 0,0 1-1 16,0 0 1-16,0-1-1 0,3 0 0 16,-3-1 1-16,0-2-1 0,5-3 0 15,-5 1 0-15,0-3 0 0,0-3 1 16,0-1-1-16,0-4 1 0,0-3 0 16,-5 0-1-16,2 0 1 0,-3 0-1 15,-1-7 1-15,3-1-1 0,4-4 0 0,-8 2 0 16,8-3 0-16,-3 3 1 0,3 0-1 15,0 3 0-15,0 2 1 0,0 5-1 16,0-3 0-16,0 3 1 0,0 0-1 16,-4 0-1-16,4 0 1 0,0 0 0 15,-3 6-1-15,3-1 1 0,-5 3 0 16,5 2 0-16,-3 0 0 0,3 1 0 16,-5 0 0-16,5-2 1 0,0-3-1 15,-4 0 0-15,4-3 0 0,0-3 0 0,0 4 0 16,0-4 0-16,-3 0 0 0,3 0 0 15,0 0 0-15,0 0 0 0,0-4 1 16,0 4-1-16,-4 0 1 0,4-3-1 16,0 3 0-16,0-4 0 0,0 4 0 15,0-8 0-15,0 0-1 0,-3-2 1 16,3-3 0-16,0-1 0 0,0-4 1 16,0-1-1-16,3 2 1 0,-3 0-1 0,4 3 1 15,-4 2-1-15,5 4 0 0,-5 2 0 16,8 0-1-16,-8 6 0 0,9 0-1 15,-9 0 1-15,0 6 0 0,0 4 0 16,0 2 0-16,-7 3 0 0,7 7 2 16,-9 0-1-16,9 3 1 0,-7 0-1 15,7 3 1-15,0-6-1 0,0 2 1 16,0-8-1-16,0 3 0 0,3-6 1 16,-3-1-1-16,4-6 0 0,-4 1 0 0,3-7 0 15,-3 0-1-15,0 0 1 0,0 0 0 16,0-7 0-16,0 1 0 0,-4-3 0 15,4-1 0-15,-5-2 1 0,5-5-1 16,-4-2 1-16,4-4-1 0,0-3 0 16,0-1-4-16,0-2-4 0,6 1-5 15,-2-1-6-15,5 5-6 0,-2 4-7 16,-2 1-6-16,3 2-24 0,-5 3-67 0,-3 2-84 16,8 0-201-16</inkml:trace>
  <inkml:trace contextRef="#ctx0" brushRef="#br0" timeOffset="29412.31">5037 5285 368 0,'0'0'88'0,"0"0"1"0,0 0-55 0,0 3-12 16,0-3-5-16,0 7-2 0,0-3-3 15,0 3 1-15,6 0 1 0,-6 0 1 16,4 1 0-16,2-2-1 0,-3 0-3 16,4-1-1-16,-3-5-3 0,1 5-1 15,-1-5-3-15,-4 0-1 0,3 0 0 16,-3-5-1-16,0 0 1 0,0-3-1 16,0-1 0-16,0-1 0 0,0 0-1 15,0-1 0-15,0 1 1 0,3 1-1 0,-3 3 1 16,0 3 4-16,0 3 3 0,0-4 2 15,0 4 1-15,0 5 1 0,0-1 0 16,-6 2-1-16,2 0-2 0,-2 1-4 16,6 2 0-16,-7 1-3 0,7 0 1 15,-7 1-1-15,7 1-1 0,-3-2 1 16,3 0-1-16,-6-3-1 0,6 2 1 16,-4-5-1-16,4 4 1 0,0-5-1 0,4 4 0 15,-4-7 0-15,0 5 0 0,3-5 0 16,-3 3-1-16,0-3 1 0,0 0 0 15,0-5 1-15,0 5-1 0,-3-7 2 16,3 7-1-16,-7-9 1 0,7 3 1 16,-7 0-1-16,7 2 0 0,-3-4 0 15,3 6 0-15,-3-4 0 0,3 0 0 16,0 1-1-16,0-2 1 0,-4-2-1 16,4 0-1-16,0-1 1 0,0-2-3 0,0-1-4 15,0 0-8-15,0 1-10 0,0-3 13 16,0 1-117-16,0-3-100 0,7 4-250 15</inkml:trace>
  <inkml:trace contextRef="#ctx0" brushRef="#br0" timeOffset="42978.36">4836 5096 383 0,'-2'0'87'15,"-1"-4"3"-15,3 4-64 0,-5-4-5 0,5 4-2 16,0-6-1-16,0 6 1 0,0-3-1 16,0 3-1-16,0-3 0 0,0 3-2 15,0-4-2-15,0 4-3 0,0 0-2 16,0 0-2-16,0 0-3 0,0 0 1 16,0 0 0-16,0 0 4 0,0 0 3 15,0 0 4-15,0 0 2 0,0 0 3 16,0 0 1-16,0 0-1 0,0 0-4 15,0 0-3-15,5 0-2 0,0 0-3 0,1 0-3 16,3 0-2-16,-1 0 0 0,3-5-1 16,3 5 0-16,-3-6-1 0,1 6 0 15,2-4 0-15,-1 0-1 0,1 4 1 16,1-5 1-16,5 2-1 0,1-1 1 16,4 4 0-16,-2 0 0 0,4 0 0 15,4 0 0-15,4 0 0 0,-2 0 0 16,-3 0 0-16,2 0 0 0,1 0 1 0,-3 0-1 15,1-5 0-15,0 5 0 0,0-4 0 16,7 1 0-16,1-1 0 0,7 4-1 16,6-3 0-16,-8 3 0 0,2-5 0 15,4 5 1-15,-4 0 1 0,0 0 1 16,-11 0 0-16,-3 0 0 0,6-3 0 16,1 3 0-16,-4 0-1 0,-2-5 0 15,1 5-2-15,6 0 1 0,0 0-1 0,3 5-1 16,-9-5 1-16,0 6-1 0,0-3 1 15,3-3 0-15,-14 5-1 0,4-5 1 16,2 3 1-16,-6-3-1 0,6 0 1 16,0 0 0-16,3 0 0 0,3 0 0 15,5-3 1-15,3 3-1 0,-1 0 0 16,-1 0 0-16,-2 0 0 0,0 4 0 16,-6-4-2-16,-6 0 1 0,-2 4 0 15,-3-4 0-15,-2 0 0 0,5 0-1 0,2 0 0 16,-1 0 1-16,12 0-1 0,4 0 1 15,2 5 0-15,-1-5 1 0,3 0 0 16,-2 0 1-16,-2 4 0 0,-5-4-1 16,-4 0 1-16,-4 0-2 0,4-4 1 15,-1 4-1-15,2-5 1 0,-1 5-1 16,6-2 0-16,1 2 0 0,0 0-1 16,0 0 1-16,0 0-1 0,-3 0 1 0,-2 0 1 15,-2 0-1-15,-2 0-1 0,-3-5 1 16,1 5 0-16,1 0-1 0,-1-4 1 15,3 4-1-15,3-6 0 0,4 6 1 16,2 0-1-16,-2 0 0 0,0 0 1 16,0 0-1-16,-4 0 0 0,0 4 1 15,-5-4 1-15,-6 0-1 0,2 0 1 0,0 0 0 16,-2 0 0-16,0-4 0 0,2 4 0 16,2 0 0-16,-1-4 0 0,5 4-1 15,-2 0 1-15,1 0-1 0,2 0 0 16,-1 0 0-16,-4 0 0 0,1 0-2 15,-3 0 0-15,-3 0 0 0,-2 0 1 16,-2 0-1-16,-4-4 1 0,-3 4 1 16,0-2 4-16,-3 2 0 0,-3 0 2 15,0 0-1-15,-3 0 0 0,-3 0 0 0,3 0-2 16,-3 0-1-16,0 0-2 0,0 0 0 16,0 0 0-16,0 0-1 0,0 0 1 15,0 0 1-15,0 0 0 0,0 0 0 16,0 0 0-16,0 0 0 0,0 0 0 15,0 0-1-15,0 0 0 0,0 0-1 16,0 0-1-16,0 0-2 0,0 0-6 16,0 0-8-16,0 0-14 0,0 0-14 0,-6-5-16 15,-1 0-107-15,0-5-119 0,-3-4-274 16</inkml:trace>
  <inkml:trace contextRef="#ctx0" brushRef="#br0" timeOffset="71340.62">17564 9665 322 0,'0'0'82'16,"0"0"2"-16,0 0-44 0,0 0-8 15,-2-3-7-15,2 3-6 0,0 0-3 16,0-4-1-16,0 4-3 0,0 0-1 16,-5 0-2-16,5-5-3 0,0 5-1 15,0-4-2-15,0 4 0 0,0-6-1 0,0 6 0 16,0-5 0-16,0 5-1 0,-2-4 0 16,2 4 0-16,0-5 0 0,0 5 0 15,0-5 0-15,-5 1 0 0,5 4 0 16,0-6 1-16,0 3-1 0,0-1 0 15,0 0 0-15,0 0 0 0,5-1 1 16,-5 1 0-16,0 0 1 0,0 4 1 0,2-6 3 16,-2 6 1-16,0-5 2 0,0 5 2 15,0 0-1-15,0 0 0 0,0 0-2 16,0 0-1-16,-3 0-3 0,3 0-2 16,-4 0-1-16,4 0 0 0,-3 4-1 15,3-4 0-15,-5 3 1 0,5-3-1 16,0 0 2-16,-5 0 0 0,5 0 0 15,-3 0 0-15,3-7 0 0,0 1 0 16,0-1-1-16,3-1 0 0,-3 0-1 0,0 0 0 16,0 1-1-16,5 2 2 0,-5 3 0 15,0 2 0-15,0 0 1 0,0 4-1 16,-5 1 1-16,5 2-1 0,-7 2-1 16,7-1 0-16,-3 3 0 0,3-1 0 15,-6 0-1-15,1 3 1 0,0-1-1 16,5 0 1-16,-2 1-1 0,2 0 1 15,0 0-1-15,0-1 0 0,0 2 0 16,0-1 0-16,0-3 1 0,5 1-1 0,-5 0 0 16,3-1 0-16,-3-1 0 0,5-3 0 15,-5-6 0-15,2 5 0 0,-2-5-1 16,5 0 1-16,-5 0-1 0,0 0 1 16,1 0-1-16,-1 0 1 0,0-9 0 15,7 2 0-15,-7-7 0 0,4 0 1 16,-4-2-1-16,3-2-1 0,-3 0 1 15,6 0-1-15,-6 4 0 0,4 1 0 0,-4-2 0 16,3 3 1-16,-3 0 0 0,0 2 0 16,-6 0 0-16,4 2 1 0,2 0-1 15,-5-1 1-15,-1 5-1 0,6-3 1 16,-2 3-1-16,2-1 1 0,0 1-1 16,0 0-1-16,0 4 1 0,0-3 0 15,0 3 0-15,0 0 0 0,0 0 0 0,2 4 1 16,-2 1-1-16,0 2 1 0,0 3 0 15,0 2 1-15,5 0-1 0,-5 3 1 16,-6-1 0-16,6 2 0 0,-7 1 0 16,5-1 0-16,-2-2 0 0,4 2-1 15,-6-1 0-15,6-1 0 0,-2 0-1 16,2-3 1-16,0 0-1 0,0-3 0 16,0 1 0-16,0-7 0 0,0-2-1 15,0 0 1-15,5 0-1 0,-5-2 1 0,7-7 0 16,-5 1 0-16,5-5 0 0,0 0 0 15,-2-1 0-15,2-4 0 0,-1 0 0 16,0 0 0-16,-3 1 0 0,3 0 0 16,-6 0 0-16,5 0 0 0,-5 3 0 15,2 1 0-15,-2 2 0 0,0 4 0 16,-2 0 1-16,2 4-1 0,0 3-1 16,-5 0 1-16,5 0 0 0,0 0 0 0,-6 0 0 15,6 6 0-15,0-1-1 0,-2 1 2 16,2 1-1-16,0 3 0 0,0-2 0 15,-6 5 0-15,6 2 0 0,-6 0 0 16,6 0-2-16,-3 0-7 0,-1 1-8 16,4-1-6-16,-6 0-101 0,6 1-101 15,0-3-247-15</inkml:trace>
  <inkml:trace contextRef="#ctx0" brushRef="#br0" timeOffset="72632.28">17574 9557 266 0,'0'0'66'0,"0"0"4"0,0-6-29 16,0 6-14-16,0-2-1 0,0 2 1 16,3-6 2-16,-3 6-1 0,0-6 0 15,0 6-4-15,0-4-3 0,0 4-2 16,0 0-3-16,0-4-1 0,0 4-3 16,0 0-2-16,0 0 0 0,0 0-1 0,0 0 1 15,0 0-1-15,0 0-1 0,0-3-1 16,0 3 0-16,0 0-1 0,0 0-1 15,0 0 1-15,0 0-1 0,0 0 0 16,0 0 1-16,0 0 1 0,0 0 0 16,-3 0-1-16,3 0 0 0,0 0-1 15,0 3-1-15,-4-3-1 0,4 0-3 16,-6 4-4-16,6-4-3 0,-2 0-7 0,2 0-7 16,0 0 4-16,0-5-105 0,0 1-96 15,0-2-235-15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21-01-06T09:56:45.96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21-01-06T09:56:46.653"/>
    </inkml:context>
  </inkml:definitions>
  <inkml:trace contextRef="#ctx0" brushRef="#br0">18374 5155 0,'0'0'0,"0"0"16,0 0 0</inkml:trace>
  <inkml:trace contextRef="#ctx1" brushRef="#br0">8637 4423 415 0,'0'0'88'0,"0"0"-1"0,0 0-74 0,0 0-5 16,0 0-1-16,0 0 3 0,0 0 2 16,3 0 4-16,0 5 3 0,4-5 2 15,-2 6 3-15,-1-2 1 0,0 2-3 16,3 2-3-16,-1 0-3 0,-6-1-2 15,3 2-4-15,-3-1-3 0,4-1-2 16,-4-2-2-16,0 0-2 0,6-2 0 16,-6-3 0-16,4 0 0 0,-4 0-1 15,6-6 1-15,-6 0 0 0,4-2 0 0,-4-1 0 16,0-2 0-16,0 0 1 0,0 2 2 16,0 1 3-16,0 1 3 0,-6 4 3 15,6 3 2-15,-5 0 0 0,5 6 0 16,-4 0-2-16,-1 3-2 0,5 3-5 15,-4-2-1-15,4 3-3 0,-5-2 0 16,5 0 0-16,0-1-2 0,0-2 1 16,0-4-1-16,0-4-1 0,5 0 1 15,-5-7 0-15,6-3 0 0,-6-2 0 0,4-1 0 16,-4-1 1-16,4 3-1 0,-4-1 1 16,0 4 1-16,0 8 0 0,0 0 0 15,-4 5 1-15,4 4-1 0,-3 1 0 16,3 2 0-16,0-1-4 0,0 2-7 15,0-2-8-15,0-2-15 0,4-1-110 16,-4-3-112-16,5-2-279 0</inkml:trace>
  <inkml:trace contextRef="#ctx1" brushRef="#br0" timeOffset="551.54">9033 4495 495 0,'0'0'114'0,"0"-4"1"15,-3 4-78-15,3-9-14 0,-4 3-1 16,4-3-2-16,0-1-1 0,-3-5 1 15,3 1 0-15,-3-1 1 0,3-6-1 0,-6 0 1 16,6 0 0-16,-6 1 2 0,3 1 2 16,-2 4 4-16,1 1 0 0,-2 8 1 15,2 6-4-15,-4 0-3 0,0 12-5 16,1 4-6-16,-1 7-6 0,1 3-3 16,3 5-2-16,-1 1-1 0,5 1 0 15,-5-2 0-15,10-2-1 0,0-2-2 16,2-4-3-16,2-4-4 0,1-3-2 15,3-7-1-15,0-2-3 0,-1-7 0 0,1-7 1 16,3-4 2-16,0-5 4 0,-2-6 1 16,-1-3 2-16,-1-5 2 0,1-2 1 15,-6 1 1-15,0 2 1 0,-4 4 1 16,-3 2 0-16,0 4 4 0,0 8 4 16,0 6 2-16,0 5 1 0,-6 12 3 15,6 5 3-15,-7 6 0 0,3 4-4 0,-2 2-2 16,-1 4-2-16,4 1-2 0,3-1-2 15,0-2-3-15,6 1-1 0,2-4 0 16,8 1 0-16,1-9-1 0,6-4-1 16,0-7-2-16,0-9-5 0,3-8-11 15,-2-3-13-15,-3-8-14 0,-3-4 47 16,-3 1-169-16,-6 5-129 0,2-1-316 16</inkml:trace>
  <inkml:trace contextRef="#ctx1" brushRef="#br0" timeOffset="1054.2">9193 4439 460 0,'0'0'106'15,"0"0"3"-15,-7 0-72 0,0-3-13 16,7 3-1-16,-10-8-1 0,3 3-1 16,-2-4 0-16,1-1 1 0,-3-3 0 15,6 1 0-15,-8-3-1 0,3 1-1 16,-4-2 0-16,2-1 0 0,-1 3 0 15,-13-11 23-15,15 16-20 16,1 4-2-16,1 5-2 0,-2 0-4 16,4 10-2-16,-2 2-6 0,2 5-9 0,-2 1-16 15,4 3-13-15,-1 1-17 0,2 0-50 16,-1-1-65-16,5-5-108 0,-7-3-229 16</inkml:trace>
  <inkml:trace contextRef="#ctx1" brushRef="#br0" timeOffset="1800.27">8907 4995 453 0,'0'0'105'0,"0"-6"3"15,0 3-73-15,0 3-3 0,0-5 1 16,0 5-1-16,0-3-1 0,0 3 0 16,0 0-3-16,0 0-2 0,0 0-1 0,0 0-2 15,0 3-2-15,4-3-2 0,-4 5 0 16,0-5-2-16,6 5-2 0,-6-5-3 15,4 0-2-15,2 0-2 0,-3 4-1 16,2-4-1-16,5 0 0 0,-2-4-1 16,2 4 0-16,0 0-1 0,4-5 0 15,-1 5-1-15,1 0-1 0,4-2 0 16,2 2-1-16,1 0 0 0,5 2 0 16,-1-2 0-16,3 0-1 0,5 0 1 15,-4 0-1-15,1 0 1 0,-3-4-1 0,1-3 0 16,-4-1 1-16,-2-2-1 0,-3 2 0 15,-4 0 0-15,-3 1 1 0,-1 1-2 16,-4 1 1-16,-1 5-2 0,-4 0-3 16,-2 0-5-16,0 0-6 0,0 5-7 15,0-2-6-15,0 0-10 0,0-3-14 16,-2 0-104-16,2 0-110 0,-5-6-266 16</inkml:trace>
  <inkml:trace contextRef="#ctx1" brushRef="#br0" timeOffset="2280.69">9570 4509 522 0,'0'0'123'0,"0"-5"6"0,0 5-86 16,0 0-6-16,0-5 0 0,0 5-1 15,0 0-3-15,0 4-3 0,0 2-3 16,0 1-1-16,-6 3-3 0,6 2-4 15,-3 1-6-15,3 2-3 0,0-2-3 16,0-2-1-16,0-3-3 0,2-3-2 16,3-5-1-16,2 0 0 0,0-6 0 0,3-6-1 15,0 1 0-15,-3-4 0 0,-1-2 1 16,4 1-1-16,-6-1 0 0,-4 4 0 16,5 3 2-16,-5 2 2 0,-5 8 2 15,1 0 4-15,-6 4 2 0,3 5 1 16,-4 2 0-16,2 1-2 0,-2 2-1 15,4 0-3-15,4-2-4 0,-1 0-9 16,4-5-9-16,0-2-14 0,5-5-11 0,-3 0-15 16,4-9 120-16,-2 1-234 0,1-2-129 15,0 0-345-15</inkml:trace>
  <inkml:trace contextRef="#ctx1" brushRef="#br0" timeOffset="2831.34">9552 4229 508 0,'0'0'126'16,"0"0"4"-16,-4 0-67 0,4 0-22 15,0 0-2-15,0 0-3 0,0 0-3 16,0 0 0-16,0 0-3 0,0 0-1 0,0 0-2 15,0 0-2-15,0 6-2 0,0-1-5 16,2 1-2-16,-2 5-2 0,0-1-3 16,0 2-1-16,0 0-4 0,0 0-1 15,5-2-2-15,-5-2-1 0,7 1-1 16,-5-3-1-16,3-6 0 0,2 4-1 16,-2-9 0-16,2-2 1 0,1-4-1 15,-2-5 0-15,0-3-1 0,0-4 1 16,-5-4 0-16,-1 2 0 0,8 0 0 15,-8 3 1-15,0 4 0 0,-8 4 0 0,2 3 1 16,-1 5 2-16,1 6 0 0,-5 0 2 16,2 0 0-16,2 6 1 0,-1 5-1 15,1 3 0-15,1 3-1 0,1 3-1 16,5 3-1-16,-6-2-1 0,6 2-1 16,0-2 1-16,0-4-2 0,0-3 1 15,6-2 0-15,-2-5-1 0,-2-3-1 0,4-4 0 16,1-4 0-16,-1-4-1 0,1-6-1 15,-1-3 0-15,0-4-1 0,1-1 1 16,-5 2 0-16,3 3 2 0,-5 4-1 16,0 6 2-16,0 7 1 0,-6 4 0 15,-1 6 0-15,1 7 1 0,0 0-1 16,-1 2 1-16,2 0-5 0,3-1-9 16,2-2-15-16,0-4-16 0,-6-5-17 15,6 0-114-15,6-7-129 0,-4 0-294 16</inkml:trace>
  <inkml:trace contextRef="#ctx1" brushRef="#br0" timeOffset="3448.88">9582 4536 427 0,'0'0'102'0,"0"0"4"16,3-6-62-16,-3 3-12 0,0-2-3 15,5-1 0-15,-5 0 0 0,0 0 2 16,0 3 2-16,0 3 0 0,0 0-1 15,-5 0-2-15,2 6-4 0,-2 3-4 16,3 2-4-16,-3 2-5 0,5 3-4 16,-2 0-2-16,2 0-3 0,0-3 0 0,0-3-3 15,7 0 0-15,-1-5-2 0,3-5-1 16,1 0-3-16,-2-8-1 0,-1 0-2 16,5-4-1-16,-5-2 0 0,-1-3 0 15,-4 3 1-15,-2-4 2 0,0 2 1 16,0 0 3-16,0 1 0 0,-2 3 2 15,-3 2 3-15,-1 3 4 0,0 3 4 16,-2 4 1-16,0 0 3 0,-3 9 2 0,0 0 2 16,2 4-4-16,0 3-3 0,0 1-3 15,3 2-2-15,2-1-5 0,4-2-9 16,0-2-11-16,0-2-10 0,2-3-11 16,4-6-14-16,0-3-108 0,0 0-114 15,2-7-263-15</inkml:trace>
  <inkml:trace contextRef="#ctx1" brushRef="#br0" timeOffset="3917.84">9609 4572 384 0,'0'0'90'0,"-4"5"2"16,4-5-57-16,0 0-13 0,-3 0 1 0,3 0 0 15,0 0 0-15,-5 0 5 0,5 0 3 16,-2 0 2-16,-3 0 1 0,0 7 2 15,0 0 0-15,-1 3-2 0,0 5-4 16,0 3-5-16,0-2-5 0,2 1-4 16,1-2-8-16,3-2-16 0,0-6-16 15,0-7-118-15,0-10-5 0,9-1-101 16,0-7-206-16</inkml:trace>
  <inkml:trace contextRef="#ctx1" brushRef="#br0" timeOffset="5647.7">9547 4648 310 0,'0'0'90'0,"0"0"2"16,0 0-6-16,0 0-56 0,0 0-10 16,0-4-3-16,0 4-5 0,0-5-2 15,0 5 0-15,-4-4 2 0,4 4 1 0,0 0 0 16,0 0 0-16,0 0 1 0,0 0 0 16,4 0-1-16,-4 0 0 0,0 0 0 15,0 7-2-15,2-4-1 0,-2 2-2 16,0 0-2-16,6 0-2 0,-6 0-2 15,6 1 0-15,-6-1-1 0,6 1 0 16,-4-2-1-16,3 2 1 0,-2-6-1 16,2 5 1-16,1-5-1 0,1 0 1 0,-5 0-1 15,3-8 1-15,2-2-1 0,-2-1 1 16,-4 0 0-16,6-4-1 0,-4 0 1 16,-3-1-1-16,4 3 0 0,-4 0 0 15,0 4 0-15,0 0 1 0,0 5-1 16,0 1 0-16,0 3 0 0,0 0 0 15,0 4 1-15,-6 4 0 0,4 0 2 16,-4 3 2-16,0 1 2 0,0 5 1 16,3 1 2-16,-3 1 0 0,2-3-1 0,4 0-1 15,-7-2-2-15,7-2-2 0,0-5-2 16,0-7-1-16,5 0 0 0,-5-12-1 16,0 0 1-16,0-2-1 0,0-4 1 15,0 0-1-15,0 4 1 0,0 1 1 16,-6 3-1-16,6 6 0 0,-6 0 1 15,2 4 0-15,1 0-1 0,-2 0-1 0,5 0-5 16,0 0-9-16,0 0-12 0,0-5-97 16,0 1-11-16,5 0-90 0,0-1-186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1-06T09:43:32.38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995 6482 230 0,'10'0'64'0,"-3"0"2"0,0 0-33 0,-2 0-1 15,1 0 5-15,-2-4-4 0,-4 0-4 16,6 1 1-16,-6-2 1 0,4 0 1 15,-4-2-1-15,5 0-3 0,-5-1-6 16,0-1-3-16,0-1-3 0,0 0-4 16,-5 0-3-16,5 0-3 0,-4-2-2 15,0 0 0-15,-1-1-1 0,-3-1 0 16,-4 4 1-16,1 1 0 0,-5 9-1 16,-1 0 1-16,-3 9-1 0,-4 6-1 0,-1 8 0 15,-2 4 0-15,0 6 1 0,-2-1 2 16,0 1 0-16,1 4 2 0,1 0 2 15,-3 4-1-15,3-1 1 0,4 4-1 16,0 1-1-16,1 3-2 0,2-3-1 16,5 1-1-16,7-4-1 0,8-3-1 15,0-7 1-15,6-4 0 0,6-6 0 16,7-1 2-16,1-6 1 0,1-5 1 0,2-2 0 16,5-3-1-16,-1-5 0 0,4 0-1 15,-2 0-4-15,0-9-9 0,2 0-11 16,-3-2-12-16,-5-3-100 0,-2-2-103 15,-7-3-252-15</inkml:trace>
  <inkml:trace contextRef="#ctx0" brushRef="#br0" timeOffset="532.91">1311 6747 300 0,'12'-9'74'0,"-1"-4"2"15,2-1-43-15,0 1-12 0,2 0-1 16,-1 0 0-16,0-2-3 0,-3 1 0 16,-2 2 1-16,2 1 2 0,-6 0 1 15,-5 0 1-15,0 1 0 0,-8 0-3 16,0 4-2-16,-4-1-2 0,-3 7-3 15,0 0-2-15,-3 7-1 0,-1 5-1 0,-2 6 0 16,1 8 0-16,-2 7-1 0,1 10 1 16,-1 7-2-16,5 6-1 0,-2 3-1 15,5-1-1-15,-3-1-1 0,2 0 0 16,1-4-1-16,0-1 1 0,-1-1-1 16,1-1 0-16,-3-3 0 0,4-3 0 15,1-3 0-15,2-5 0 0,1-5-1 16,4-7 1-16,5-3-1 0,0-5 0 15,0-2-3-15,0-7-2 0,4-3-5 0,3-4-10 16,2-4-72-16,1-8-27 0,-2-8-84 16,3-4-179-16</inkml:trace>
  <inkml:trace contextRef="#ctx0" brushRef="#br0" timeOffset="739.92">877 7082 537 0,'-13'-14'122'16,"2"2"2"-16,4 1-93 0,7 1-8 16,5 2-7-16,5-2-9 0,8 0-4 15,7 2-2-15,9-3 0 0,5 3-1 16,4 0 0-16,1-1 1 0,-3 3-1 16,-4 2-1-16,-8 4-1 0,-1-3-6 15,-9 3-6-15,-6 0-7 0,-6 0-16 16,0 0-87-16,-1 0-93 0,-6 0-225 0</inkml:trace>
  <inkml:trace contextRef="#ctx0" brushRef="#br0" timeOffset="983.92">1469 6816 472 0,'0'-6'107'0,"3"0"1"16,-3 6-74-16,-3 6-20 0,3 3-4 15,-6 3-3-15,6 3-4 0,-5 2 1 16,5 2 1-16,-5 2 1 0,1-2 1 16,1 2 2-16,-1-1 1 0,-2 1-1 15,1-5-1-15,0 0 0 0,1-1-2 16,-2-4-2-16,3 0-1 0,3-3-2 16,-3-2-4-16,3-1-6 0,0-1-7 0,0-4-8 15,3 0-16-15,-3-4-80 0,4-2-88 16,1-3-207-16</inkml:trace>
  <inkml:trace contextRef="#ctx0" brushRef="#br0" timeOffset="1207.8">1548 6667 541 0,'0'-10'122'0,"0"10"0"0,0-6-92 16,0 6-10-16,0 0-7 0,4 0-10 15,0 0-2-15,2 5-2 0,-1-5 0 16,3 0 1-16,-2 0 0 0,-2 0 1 16,-4 0 0-16,0 0 0 0,0 0 0 15,0 0 0-15,0-3 0 0,-9 3-5 16,9 0-6-16,0 0-7 0,0 0-11 0,5 0-95 16,2 0-95-16,0 0-238 0</inkml:trace>
  <inkml:trace contextRef="#ctx0" brushRef="#br0" timeOffset="1432.94">1803 6713 559 0,'-7'14'120'0,"1"4"0"16,2 8-101-16,4 3-8 0,0 3-2 15,4 2-4-15,6-2-2 0,0-2-2 16,2-2 0-16,0-5-2 0,0-2 0 15,-3-3 0-15,1-2 0 0,-5-3-1 16,1-4-1-16,-3-2-2 0,-3-1-1 16,0-1-4-16,4-5-6 0,-4 0-16 0,0 0-88 15,0-9-91-15,5 0-228 0</inkml:trace>
  <inkml:trace contextRef="#ctx0" brushRef="#br0" timeOffset="1640.11">1979 6719 560 0,'-8'-3'123'16,"-4"8"0"-16,-1 8-98 0,0 4-9 15,-2 7-6-15,-1 7-5 0,-3 2-2 16,-1 3-2-16,-3-1 0 0,-4 1 0 16,1-5 0-16,-1-5 0 0,0-1 0 15,-2-3 0-15,3-4 0 0,2 0 0 16,-1-5-3-16,4-2-7 0,2-3-10 15,5 2-10-15,10-6-30 0,4 0-66 0,4-4-90 16,7 0-201-16</inkml:trace>
  <inkml:trace contextRef="#ctx0" brushRef="#br0" timeOffset="14880.93">2283 7100 265 0,'0'0'78'16,"0"-8"4"-16,0 5-16 0,0 3-31 16,0-5-8-16,0 5-8 0,0-5-4 0,0 5-8 15,0 0-4-15,5 0-3 0,-5 0-2 16,0 0 2-16,-6 5 3 0,0 2 1 16,0 1 2-16,-5 3 4 0,0 4 2 15,-6 4 1-15,-3 4-1 0,-1 6-2 16,-3 2-1-16,-4 2-2 0,1 2-1 15,-3 1-1-15,1-4-1 0,5 2 1 16,2-3 1-16,4-5-1 0,3-1 0 0,7-3 0 16,1-4-1-16,2-3 0 0,5-2-1 15,0-4-1-15,0-2 0 0,0-2-1 16,0-5 1-16,-4 4 0 0,4-4 0 16,-4 0 0-16,4 0 0 0,-5-6-3 15,5 1-1-15,-4-1-4 0,4-2-4 16,-4 1-12-16,4-1-85 0,0-5-86 15,0 1-214-15</inkml:trace>
  <inkml:trace contextRef="#ctx0" brushRef="#br0" timeOffset="15279.55">2210 7126 234 0,'5'-4'72'0,"-5"-1"7"0,0 1-14 16,0 4-17-16,0-7-6 0,0 7-7 15,0 0-6-15,0-3-6 0,0 3-4 16,2 0-5-16,-2 0-3 0,6 0-1 0,-1 6-3 15,1-2 0-15,0 3 1 0,-2 1 0 16,2 2 0-16,-1 5 1 0,-3 2 0 16,4 4 1-16,-6 4 0 0,0 2-1 15,5 4 0-15,-5 3-2 0,3 0-1 16,-3 0-2-16,6-1 0 0,-1-2-2 16,-5-4 0-16,5-4-1 0,-5-5 0 0,3-1-1 15,-3-4 1-15,0-4-1 0,0-1 0 16,6-3 1-16,-6-5-2 0,0 4 0 15,5-4-4-15,-5 0-7 0,2-3-9 16,-2-2-94-16,0-4-93 0,0-4-233 16</inkml:trace>
  <inkml:trace contextRef="#ctx0" brushRef="#br0" timeOffset="15581.98">1992 7436 399 0,'-15'0'85'15,"3"0"1"-15,2 6-75 0,1-2-3 16,3-4 0-16,4 5 6 0,-3-5 3 0,5 3 2 16,-2-3 3-16,2 0 0 0,0 0 2 15,8 0 1-15,4 0-4 0,2 0-5 16,6-3-4-16,6 3-2 0,6 0-2 15,3 3-1-15,1 2-3 0,-3-1-2 16,0 2-1-16,-2 0 0 0,-4-1-1 16,-2-2-1-16,-7 2 0 0,-3-5-3 15,-3 0-2-15,-4 3-2 0,-1-3-3 0,-7 0-5 16,3 0-10-16,-3 0-90 0,-3-5-88 16,3-1-225-16</inkml:trace>
  <inkml:trace contextRef="#ctx0" brushRef="#br0" timeOffset="15964.26">2486 6717 461 0,'-4'-19'101'0,"4"3"-1"16,0 6-84-16,5 5-3 0,-3 5-4 15,5-4-5-15,2 4-2 0,1 0 0 16,-1 4 2-16,1-4 3 0,5 7 2 15,2-3 3-15,3 0 2 0,2 2 1 16,4-3 0-16,5 2-2 0,0 0-3 0,-1-5-2 16,1 5-3-16,-2-5-2 0,-3 0-5 15,0 0-5-15,-5 0-6 0,0 0-6 16,-5-3-13-16,-7 3-18 0,-2 0-67 16,-7 4-81-16,0 2-187 0</inkml:trace>
  <inkml:trace contextRef="#ctx0" brushRef="#br0" timeOffset="16182.07">2534 7044 430 0,'0'0'91'15,"7"5"2"-15,4 0-80 0,2-2-4 16,4 3 1-16,8-3 0 0,2 0 0 0,-2-3 0 15,6 5 0-15,-7-5 2 0,2 0 0 16,0-5 0-16,-3 5-3 0,-2-3-1 16,0 3-5-16,-1-3-8 0,-2 3-15 15,-2 0-87-15,2-6-87 0,-3 3-222 16</inkml:trace>
  <inkml:trace contextRef="#ctx0" brushRef="#br0" timeOffset="17963.89">3711 6488 311 0,'0'-4'77'0,"0"-3"2"16,0 1-49-16,0-2-9 0,0 1-4 15,5-5-1-15,-5 0-5 0,2-3 0 16,-2 1 1-16,0-4 4 0,0 0 3 15,-5 0 2-15,-3 1 2 0,-5 2-2 16,1 4-1-16,-3 3-5 0,-10 2-3 16,2 11-3-16,-8 3-4 0,-1 9-2 15,-2 4-1-15,1 8-1 0,-1 3 1 0,2 6-1 16,0 2 0-16,4-1 2 0,0 1 1 16,1 3 0-16,2 1 1 0,4 4 1 15,0 3-1-15,8-1 0 0,4 3-1 16,9-1-1-16,0-6 0 0,9-3-2 15,1-7-1-15,10-6 1 0,1-6 1 16,3-6 0-16,2-4 0 0,2-5 1 16,2-5 0-16,-1-4 1 0,4-4 0 0,-5-2-1 15,4-1-1-15,1-2-5 0,-3 0-6 16,-3-3-6-16,-2 1-14 0,-4-1-90 16,0-2-93-16,-6-3-226 0</inkml:trace>
  <inkml:trace contextRef="#ctx0" brushRef="#br0" timeOffset="18564.05">4111 6640 285 0,'15'-18'76'0,"-1"2"5"16,-5 1-41-16,1-1-3 0,-10 1-4 15,0 0-5-15,0 4-4 0,-4-1-2 16,-7 1 0-16,0 0-2 0,-1 3 0 0,0 2-2 15,-2 4-2-15,0 2-3 0,-5 0-2 16,7 8-2-16,-2 6-1 0,-5 8 0 16,-2 4-1-16,-3 9 1 0,2 10-1 15,0 9-1-15,-3 5-1 0,3 7-1 16,-1 1-2-16,5-3 0 0,2 1 0 16,2-5-1-16,1-7 0 0,6-5-1 15,2-5 1-15,5-2 0 0,0-3-1 16,0-2 0-16,6-9 0 0,0-1 0 0,1-4 1 15,0-6-2-15,-1-4 0 0,0-5-2 16,-1-2-1-16,-1-5-2 0,1 0-6 16,-5-8-7-16,6-5-8 0,-6-5-66 15,5-4-22-15,-5-5-75 0,3 0-158 16</inkml:trace>
  <inkml:trace contextRef="#ctx0" brushRef="#br0" timeOffset="18767.95">3759 6959 507 0,'-3'-12'115'0,"-1"3"-1"0,4 5-88 16,0 4-5-16,7 0-9 0,5 4-8 16,1 0-3-16,1 2 0 0,6-1 0 0,4-5 0 15,-1 6 0-15,3-6 0 0,4 0 0 16,-1 0 1-16,1-6-1 0,-2 3-3 15,-3 3-9-15,3-4-12 0,-2 4-92 16,-7 0-95-16,-3-6-238 0</inkml:trace>
  <inkml:trace contextRef="#ctx0" brushRef="#br0" timeOffset="18998.93">4287 6809 512 0,'0'-5'109'0,"-4"5"0"16,4 6-92-16,0 6-7 0,0 5-4 15,0 3-4-15,4 3 0 0,-4 2 0 16,0-1-1-16,0-2 0 0,0-6 0 0,0 0 0 16,0-2 0-16,0-3 0 0,0-3-2 15,-4-1-2-15,4 0-4 0,0-3-6 16,-4 1-14-16,4-5-84 0,0 0-87 15,0 0-217-15</inkml:trace>
  <inkml:trace contextRef="#ctx0" brushRef="#br0" timeOffset="19250.39">4365 6614 526 0,'-12'-7'112'16,"5"0"0"-16,-1 7-96 0,1 0-6 16,3 0-5-16,-1 0-4 0,5 6-3 0,-4-6 0 15,4 3 0-15,0-3 1 0,-4 0 4 16,1 0 4-16,3 0 2 0,-4 0 2 16,4 0-1-16,0 0-1 0,-4 0-1 15,4 4-5-15,0 0-8 0,0 1-8 16,0-1-11-16,4 4-46 0,-4-4-50 15,6 2-85-15,1 1-193 0</inkml:trace>
  <inkml:trace contextRef="#ctx0" brushRef="#br0" timeOffset="19497.59">4439 6664 496 0,'0'5'107'0,"0"4"2"15,0 6-91-15,-3 6-7 0,3 6-1 0,0 5-2 16,0 1-2-16,7 2-2 0,-2-4-3 16,0 0 1-16,3-3-1 0,-3-6 0 15,5-1 0-15,-2-3-1 0,-1-1 1 16,2-5 0-16,-2-1 0 0,4-2 1 16,-2-3-2-16,-2 0-2 0,3-3-3 15,-6 1-4-15,0-4-4 0,1 0-12 16,-5 0-63-16,0-8-23 0,0-2-74 0,0-3-157 15</inkml:trace>
  <inkml:trace contextRef="#ctx0" brushRef="#br0" timeOffset="19729.87">4667 6714 494 0,'0'-13'117'0,"0"2"1"15,0 5-84-15,0 6-9 0,0 0-6 16,-7 8-10-16,-3 6-4 0,-3 5-3 0,-8 7-1 15,-5 5 0-15,-4 5 1 0,-1 3 0 16,-2-2 1-16,2 1-1 0,1-3 1 16,3-5-1-16,3-2 0 0,5-3 0 15,0-4 0-15,4-4-1 0,-2-2-1 16,8-3-2-16,2-1-3 0,0-2-4 16,2-2-5-16,5 0-6 0,0-3-7 0,0-4-15 15,3 4-77-15,4-4-83 0,2-7-204 16</inkml:trace>
  <inkml:trace contextRef="#ctx0" brushRef="#br0" timeOffset="23464.03">4953 7074 294 0,'0'-6'62'0,"0"6"-2"16,0-3-53-16,0 3-6 0,0 0-1 15,0 0-2-15,0 0 0 0,0 0 0 16,0 3 4-16,0-3 9 0,0 4 8 0,0 0 5 16,0 2 3-16,-5 4 3 0,-2 1 2 15,-3 4-2-15,0 6-6 0,-5 3-7 16,0 5-4-16,-5 1-3 0,0 4-1 15,0 2-3-15,-1 1 0 0,3-3-2 16,2 0 0-16,3-1-1 0,1-6 0 16,6-3 0-16,0-5 0 0,3-5 0 0,3-3-1 15,-4-4 0-15,4-3 0 0,0-4-1 16,0 4-2-16,0-4-4 0,5-8-13 16,0 0-83-16,-1-6-84 0,2-5-213 15</inkml:trace>
  <inkml:trace contextRef="#ctx0" brushRef="#br0" timeOffset="23720.81">4925 7074 441 0,'0'-6'99'0,"0"6"-1"0,0 0-77 15,0 7-7-15,0 2-5 0,0 2-3 16,0 4-4-16,0 3 0 0,0 6 0 15,0-2 1-15,0 0 0 0,0-1 1 0,0 2 1 16,5-3 0-16,-5 1 0 0,0-1-1 16,0 0 0-16,4 0-1 0,-4-3 0 15,0 3-2-15,0-6 0 0,0 1-2 16,0-5-2-16,0 1-4 0,0-4-7 16,0-2-11-16,0-2-62 0,0-3-18 15,-4 0-69-15,4 0-145 0</inkml:trace>
  <inkml:trace contextRef="#ctx0" brushRef="#br0" timeOffset="23920.03">4818 7394 436 0,'-8'0'99'0,"6"-6"1"0,2 6-74 16,-4 0-12-16,4 0-5 0,6 4-1 15,3-4-5-15,-2 5-1 0,5-5 2 0,4 0 1 16,0 0 2-16,2-8 3 0,5 2-1 15,-4-1 0-15,4-1-2 0,1 0-1 16,-1 0-1-16,0-2-5 0,-5 3-8 16,0 3-15-16,-4-1-86 0,1-2-88 15,-7-1-225-15</inkml:trace>
  <inkml:trace contextRef="#ctx0" brushRef="#br0" timeOffset="24380.86">5334 6724 457 0,'-8'-11'97'0,"3"4"1"16,5 1-88-16,-7 6-2 0,7 0-2 15,0 3-3-15,0 3 0 0,-2 2 0 16,2 2 2-16,-5 3 2 0,5 0 2 16,-3 1-1-16,3 3 1 0,0 1-2 0,-3-2-1 15,3 1-1-15,0-2-2 0,0-2-1 16,0 0-1-16,3-4 0 0,-3-6-1 15,0 1 0-15,0-4 0 0,0 0 1 16,0-6-1-16,3-2 1 0,-3-5 0 16,0-3 0-16,0 1 1 0,0-3-1 15,0 4 0-15,0 0 2 0,0 4-1 16,-3 3 1-16,3 3 0 0,-3 4-1 0,-1 0 1 16,1 4-1-16,-3 0-1 0,5 3 0 15,-4 0-1-15,2 1 0 0,3 0-2 16,-5 0-3-16,5-3-6 0,3 0-4 15,1-5-96-15,2-4-90 0,1-2-230 16</inkml:trace>
  <inkml:trace contextRef="#ctx0" brushRef="#br0" timeOffset="25029.83">5931 6422 127 0,'5'0'0'0,"-5"0"-18"16,5 0-91-16</inkml:trace>
  <inkml:trace contextRef="#ctx0" brushRef="#br0" timeOffset="25631.26">5937 6443 444 0,'0'-3'96'0,"0"3"0"0,0 0-80 15,0 0-7-15,5 7-2 0,-5-4-2 16,0-3-3-16,0 4 2 0,3-4 1 15,-3 0 2-15,0-6 1 0,4-1 2 16,-4-2 1-16,5 0 0 0,-5-4-2 16,0 0-1-16,3 2-2 0,-3-3-1 15,0 5-2-15,0-2-1 0,-7 1-1 16,5 2-1-16,-4 0 0 0,0 4 0 0,-1 4 0 16,-3 0 0-16,-1 6 0 0,-7 2 1 15,-4 9 1-15,-8 3 0 0,3 7 2 16,-7 3 0-16,-10 3 0 0,-5 5 0 15,3 3-1-15,9 3 0 0,2-1-1 16,2 0 0-16,9-2-1 0,12 1 0 16,7-5 1-16,5-4 1 0,11-6 0 15,5-6 2-15,10-1 1 0,7-6 0 0,0-5 0 16,7-6 0-16,5-3-1 0,2-5-1 16,-6-2-1-16,-3-4-2 0,-10-1-4 15,5-3-4-15,-8-1-7 0,-5-1-8 16,-7 2-10-16,-5-1-90 0,2-3-91 15,-2 4-222-15</inkml:trace>
  <inkml:trace contextRef="#ctx0" brushRef="#br0" timeOffset="26612.37">6323 6611 456 0,'0'-5'98'0,"4"-2"1"0,-4 2-84 0,0 2-5 15,0-3-1-15,0-1-4 0,0 1-2 16,0-2 0-16,-8-1 4 0,1 1 1 16,-5 2 2-16,-1-1 2 0,-1 4 2 15,-6 3 0-15,-5 5 0 0,2 3-2 16,-2 4-1-16,-6 4-2 0,-2 4-2 15,4 5-2-15,0-1-1 0,9 2-1 0,5-1-1 16,3-3 0-16,8-1-1 0,4-2 0 16,9-6-1-16,5-5 0 0,2-2-3 15,4-6-2-15,9 0-3 0,4-10-1 16,0-5-1-16,0-3 0 0,1-3 0 16,-1-2 3-16,-1 1 2 0,-12-1 1 15,-5 2 2-15,-4 2 1 0,-5 4 1 16,-6 3 1-16,0 2 2 0,0 3 0 15,-7 7 2-15,0 0 0 0,-5 4 1 0,2 6-1 16,-4 5 1-16,4 6-2 0,-3 5-1 16,1 0 0-16,3 4 0 0,3-2-1 15,1 0 0-15,5-3-1 0,0-5 0 16,5-3 0-16,2-6 1 0,2-6 0 16,8-5 0-16,-2-3 0 0,5-9-1 15,5-1 0-15,-3-5-2 0,3-6-1 16,-4-1-1-16,0 0-2 0,-3-4 0 15,-3 1-2-15,-3-1 1 0,-1 0 0 0,-8 5 1 16,-3 4 3-16,5 2 2 0,-5 5 2 16,0 3 2-16,0 6 0 0,-7 4 1 15,3 11 0-15,-1 5-1 0,-1 5-2 16,-5 9 0-16,-2 5 1 0,0 11-1 16,-1 5-1-16,-5 10 1 0,0 2-1 15,0 3 1-15,0 0-1 0,0 8 0 16,0-4 0-16,1-1 0 0,4-5-1 0,1-4 0 15,6-4-1-15,1-9 0 0,6-7 0 16,0-8 0-16,0-10 0 0,-5-4 0 16,5-7 1-16,0-5-1 0,0-1 2 15,0-5 0-15,0 0 1 0,5-7 0 16,0-4 0-16,-2-4 0 0,3-7 0 16,7-7-2-16,-1-9-1 0,3-5-2 15,-2-8-1-15,6-2-3 0,1-3-1 0,1-3-1 16,-1-1 0-16,3 1 0 0,-1-1 1 15,-1 3 0-15,0 2 2 0,-21 55 1 16,42-99 1-16,-21 61 0 0,-6 6 0 16,5 10 2-16,-6 7 1 0,4 3 2 15,-6 9-1-15,-4 3 2 0,4 0 0 16,-4 9 1-16,-2 0 1 0,-1 3 0 16,-1 3 0-16,2 2 1 0,-6 0 0 0,5 3 0 15,-5-1 1-15,0 0 0 0,0-2 0 16,-7 0 0-16,1-1-1 0,-6-2 0 15,-1-1 0-15,-4 0-2 0,-6-5-1 16,3 2 0-16,-7-3 0 0,27-7 0 16,-43 13-1-16,24-13 1 0,1 4-1 15,4-4 0-15,1 0 0 0,1-3 0 0,3 3 0 16,-2-4-1-16,5 4-2 0,-1-6-2 16,5 6-5-16,-2-5-7 0,4 1-2 15,0-2-101-15,0 0-94 0,0-2-237 16</inkml:trace>
  <inkml:trace contextRef="#ctx0" brushRef="#br0" timeOffset="27079.71">6484 6797 380 0,'0'0'92'0,"0"0"1"0,-1 0-57 16,1 0-14-16,0 0-6 0,0 6-7 15,0-6-4-15,0 7-3 0,1-2 1 16,-1-1 0-16,7 3 2 0,-7-2 1 15,5-1 1-15,-3-4 2 0,3 3 1 16,0-3 1-16,0 0-1 0,4-9 0 16,1 2-1-16,3-2-2 0,-1-4-2 0,3-3-1 15,2-4-2-15,-1-2 0 0,1 1-1 16,-4-4 1-16,-5 1-1 0,4-1 0 16,-4 0 1-16,-3 1 1 0,-5 4 3 15,0-1 1-15,-5 5 1 0,-1 1 2 16,-3 0 0-16,-8 5-1 0,1 6 0 15,-8 4-2-15,2 3-2 0,-3 7-1 0,-1 3 0 16,4 8-1-16,-2 3 0 0,5 4 0 16,2 2-1-16,0 0 0 0,4-2-2 15,1-1-5-15,3-2-5 0,7 0-9 16,2-2-2-16,8-10-102 0,3-6-98 16,6-4-240-16</inkml:trace>
  <inkml:trace contextRef="#ctx0" brushRef="#br0" timeOffset="29155.91">7193 6563 481 0,'5'-8'119'0,"-5"2"4"16,0-1-74-16,-4 4-13 0,4-1-10 16,-2 4-7-16,2 0-11 0,0 0-3 15,0 0-4-15,0 0 0 0,0 0-1 16,0 0 0-16,0 0-1 0,0 0-3 15,-6 0-2-15,6 0-5 0,-6 0-7 16,3 7-9-16,-5-2-36 0,-7 1-60 16,0-2-86-16,-4 5-197 0</inkml:trace>
  <inkml:trace contextRef="#ctx0" brushRef="#br0" timeOffset="29315.06">7081 6701 438 0,'6'12'101'0,"-6"4"1"0,4 2-71 15,-4 3-12-15,0 5-4 0,-5 3-5 0,-1 2-4 16,-1 3-3-16,-5 0-1 0,3 1-1 16,-4-4 0-16,-4-1-1 0,3-1-3 15,0-2-7-15,0-2-33 0,-1-7-61 16,-2 3-82-16,1-6-197 0</inkml:trace>
  <inkml:trace contextRef="#ctx0" brushRef="#br0" timeOffset="31763.99">7500 6806 463 0,'10'-14'100'16,"-1"0"0"-16,3-1-85 0,1 6-3 15,4-4-5-15,3 1-4 0,2-3-3 16,9 1-2-16,-2-1-1 0,1-3 0 16,-1-1-1-16,0-1 0 0,-3-2 1 15,1-2 1-15,-5-1 0 0,-2-1 1 16,-5 1 1-16,2 4 0 0,-8 3 1 0,1 4 1 15,-6 3-1-15,-4 7 0 16,0 4 0-16,0 6 0 0,-6 6 0 16,0 4 0-16,-2 4 2 0,-5 6 1 0,-2 3 1 15,-3 6 2-15,-2 3-1 0,2 1 1 16,2 5-1-16,-3 0 0 0,3 1-1 16,-1-1-2-16,4-4 1 0,4-5-1 15,-2-3-1-15,6-6 0 0,2-5 0 16,3-4 0-16,0-5-2 0,3-3-3 0,2-3-7 15,1-6 1-15,1 0-99 0,4-10-89 16,-3-8-228-16</inkml:trace>
  <inkml:trace contextRef="#ctx0" brushRef="#br0" timeOffset="32275.85">8048 6372 452 0,'0'-11'92'0,"-4"0"2"0,1 7-88 16,3 4-3-16,0-4-1 0,0 4-1 0,0 0-1 15,0 5 3-15,-4 1 2 0,4 5 5 16,-8 4 2-16,3 6 3 0,-4 3 1 15,2 5 1-15,-1 2-1 0,1 3-4 16,-1-2-3-16,3 2-3 0,5-5-2 16,0-1-2-16,0-3 0 0,6-5-1 15,4-3 1-15,0-7-1 0,4-6 0 0,4-4 1 16,3-7-1-16,4-6 1 16,5-3-1-16,1-4 0 0,4-1 0 0,-2-6-1 15,-3 0 0-15,0-3 0 0,-1-2-1 16,-6 0 0-16,-2 1 0 0,-2 2 1 15,-6 6-1-15,1 5 0 0,-8 6 1 16,-1 6 0-16,-5 6 0 0,0 7 0 16,0 5 1-16,-5 5 1 0,-3 5 0 15,-3 4 2-15,0 2 0 0,-2 4 2 16,-3 0 0-16,0 4 0 0,1 1 1 0,-1 0-2 16,0 5 0-16,0-1-1 0,2 1-2 15,3-3 1-15,2-1-2 0,1-6 0 16,4-3-1-16,4-8 1 0,0-3-3 15,0-5-5-15,6-2-5 0,-2-5-7 16,-1-2-10-16,2-4-93 0,-5-5-92 16,5-7-228-16</inkml:trace>
  <inkml:trace contextRef="#ctx0" brushRef="#br0" timeOffset="32768.91">8558 6578 299 0,'-3'0'61'0,"-2"0"2"0,5 0-51 15,-6 0 3-15,6 0 6 0,0 0 7 16,-4 0 8-16,4 0 3 0,0 0 2 15,0 0-5-15,-4 0-4 0,-1 7-5 16,1 2-5-16,-2 6-5 0,-4 6-4 0,0 5-2 16,0 3-1-16,-1 5-1 0,0 3-2 15,1-1-3-15,5-2-1 0,0-5-2 16,5-2 1-16,5-3 0 0,2-8-1 16,3-6 1-16,8-2 0 0,7-8 0 15,2-4 0-15,9-2-1 0,3-7 0 16,1-2 0-16,3-7-1 0,-5-3-2 15,-3-1-1-15,-5-5-2 0,-7-3-1 0,-8-2 0 16,-7 0-1-16,-1 1 1 0,-7 0 2 16,-7 1 2-16,-3 3 3 0,-6 8 2 15,-5 0 2-15,-7 9 0 0,-2 3 0 16,-4 11 1-16,-2 0 0 0,-3 11-1 16,4 5 0-16,0 5-2 0,5 5 0 15,4 6 0-15,5 5-1 0,5 0 0 16,3 4-1-16,4 0-2 0,7 2-4 15,2-3-5-15,7-4-9 0,1-3-12 0,1-2-89 16,4-8-92-16,-2-7-227 0</inkml:trace>
  <inkml:trace contextRef="#ctx0" brushRef="#br0" timeOffset="33390.28">9292 6547 464 0,'-7'-11'100'0,"-7"6"0"16,1 5-85-16,-4 3-5 0,0 7-4 16,-5 2-1-16,-3 5-3 0,-4 2 1 15,3 6 1-15,0 2 2 0,2 1 2 16,-1-2 1-16,7 4 0 0,6-2 1 0,5 0-2 16,2-6-1-16,5-2-1 0,0-2-2 15,9-3-1-15,0-4-1 0,5-5 0 16,3-6 0-16,8 0-1 0,1 0 0 15,2-13-1-15,5-3 0 0,1-3-2 16,-2-4 0-16,-3-4-1 0,-4-4 0 16,-4-5 0-16,-5 5 0 0,-7-1 1 15,-3-1 1-15,-6 2 3 0,0 3 2 16,-8 4 2-16,-4 3 1 0,-3 7 1 0,-3 3 0 16,-3 6 0-16,1 5-2 0,1 4-3 15,-4 3 0-15,3 4-2 0,2 1-1 16,2 2-2-16,1 4-3 0,1 1-7 15,1 1-8-15,2 3 5 0,2-3-103 16,5 2-92-16,4-3-232 0</inkml:trace>
  <inkml:trace contextRef="#ctx0" brushRef="#br0" timeOffset="33768.87">9537 6556 521 0,'-6'4'112'0,"-2"4"2"0,1 6-95 15,0 8-9-15,0 4-2 0,-1 3-1 16,2 0-3-16,0 4-1 0,6-1-2 16,-5-1 0-16,5-5 0 0,0-4 0 15,0-2 0-15,9-5-1 0,-1-4 1 16,1-4 1-16,4-7-1 0,1 0 0 15,5-5-1-15,2-6-3 0,5-3-1 0,-4-5-2 16,1-2-2-16,-2-6-1 0,-2-4-1 16,-5-2 1-16,-2-1 1 0,-7 0 2 15,-5-2 2-15,0 2 4 0,-4 7 4 16,-9 0 3-16,-2 4 2 0,-4 6 0 16,-4 6 2-16,-1 7-1 0,0 4-3 15,-2 11-2-15,5 6-2 0,1 6-1 16,5 1-2-16,-1 5-2 0,1 5-5 15,1 0-5-15,2 2-11 0,4 0 27 0,1-3-119 16,1-3-94-16,6-3-235 0</inkml:trace>
  <inkml:trace contextRef="#ctx0" brushRef="#br0" timeOffset="34154.58">9933 6547 494 0,'0'0'108'0,"0"0"0"0,-7 0-86 16,3 13-7-16,-4 0-7 0,0 6-2 15,0 3-2-15,-4 4-2 0,0 0 1 16,2 0 0-16,0-1-1 0,2 2 1 16,3 0 0-16,2-3 0 0,3-2 0 15,0-1-1-15,4 0 0 0,5-7-1 16,0-1 0-16,5-6 0 0,-1-3-1 0,4-4 0 15,-1-11 0-15,3-2-1 0,-1-6-1 16,2-6-1-16,-3-6-1 0,1-4-1 16,0-3 1-16,-4-2 0 0,-1-1 0 15,-5-1 2-15,-1-1 3 0,-3 2 4 16,-4 4 4-16,0 3 3 0,-11 4 1 16,3 9 0-16,-5 6 0 0,-5 9-2 0,-1 6-4 15,-2 15-3-15,-1 6-2 16,-5 6-1-16,-3 3 0 0,3 7-1 0,0 2-2 15,1 5-4-15,6 0-7 0,1-1-8 16,6 1-9-16,5-2-93 0,3-1-94 16,5-7-228-16</inkml:trace>
  <inkml:trace contextRef="#ctx0" brushRef="#br0" timeOffset="35631.21">10839 6123 403 0,'0'-6'84'16,"-8"0"0"-16,-3 6-77 0,2 0-2 15,-2 0 0-15,-5 5 4 0,-1-1 3 16,-5 3 2-16,-3 1 2 0,-7 5 4 15,-1 5 1-15,3 1 1 0,-3 7-3 16,0 8-4-16,0 9-2 0,0 5-3 16,3 1-4-16,3 1-1 0,5 1-2 15,2-1-1-15,3-4-1 0,9-3 0 16,8-9 0-16,0-1 0 0,12-2-1 0,3-6 1 16,8 0 0-16,5-7 0 15,5-7 0-15,8-3-1 0,4-8-2 0,7 0-3 16,-2-7-6-16,2-2-8 0,-4-3-28 15,0-2-65-15,-6-4-84 0,-7-2-195 16</inkml:trace>
  <inkml:trace contextRef="#ctx0" brushRef="#br0" timeOffset="36000.18">10846 6291 463 0,'0'0'100'0,"-2"-5"0"0,2 5-81 16,-5 5-10-16,0-1-4 0,3 3 0 15,-4 1 0-15,-2 2 1 0,0-1 0 16,-4 0 3-16,-6 1 0 0,-3-2 1 0,-4-3 0 16,-7 1-1-16,-2 0-2 0,-6 2-2 15,1 0-1-15,2-1-1 0,-1 0-2 16,0 3 0-16,5 0 0 0,4 1-1 16,0-3 0-16,4 3-2 0,-1-3-2 15,6 0-4-15,0 1-3 0,2-3-6 16,0 0-9-16,5 1-25 0,-1-3-60 15,6-4-77-15,-3 0-181 0</inkml:trace>
  <inkml:trace contextRef="#ctx0" brushRef="#br0" timeOffset="36352.87">10660 6438 469 0,'0'0'98'0,"5"-8"-1"16,-2 8-88-16,2 8-11 0,0 1-9 16,-2-2-5-16,3 2-2 0,0 1-2 15,-6-1 5-15,0-6 6 0,-5-3 12 0,-2 0 9 16,-6 0 10-16,-7 0 3 0,-2 0 3 15,-4 7-3-15,-1-1-6 0,-5 7-6 16,-1 2-5-16,-1 0-3 0,0-1-2 16,-3 3-2-16,4-4 0 0,0 0 0 15,-1-1-1-15,2-2 1 0,-1-1-1 16,6-3 0-16,1-1 0 0,0-5 0 16,6 4-3-16,6-4-5 0,1 0-7 0,6 0-36 15,5 0-57-15,2 0-79 0,7-3-190 16</inkml:trace>
  <inkml:trace contextRef="#ctx0" brushRef="#br0" timeOffset="41311.86">11387 6185 315 0,'13'-18'71'0,"-4"5"1"0,1 2-50 16,-4 7-9-16,-1 0-5 0,-1 4-1 15,2-4-2-15,-4 4 3 0,-2 0 3 16,0 0 4-16,0 0 5 0,0 7 2 16,-8 1 1-16,1 6 2 0,-6 4-1 0,-6 4-3 15,-2 7-3-15,-6 9-3 0,-9 8-1 16,-1 1-2-16,-7 2-3 0,-3 5-1 16,1 5-1-16,-2-3-1 0,4-3-1 15,2-2-1-15,3 1-1 0,5-2 0 16,3-5 0-16,4-4 0 0,5-5 0 15,2-4 0-15,0-6-1 0,4-5 1 16,2-5-1-16,5-6 1 0,-3 0-1 16,4-4 0-16,-2-2-3 0,3-4-4 0,4 0-6 15,-4 0-11-15,7-10-94 0,0-2-95 16,0-9-235-16</inkml:trace>
  <inkml:trace contextRef="#ctx0" brushRef="#br0" timeOffset="42056.99">11637 6294 312 0,'-9'0'64'16,"-4"10"1"-16,0 2-52 0,-1 1-2 15,1 6 6-15,-4 3 4 0,1 1 5 0,-2 1 4 16,0 6 2-16,-1-2-2 0,-2 3-3 16,-3 2-4-16,-1 3-4 0,-2 3-4 15,-2 1-3-15,2 3-3 0,-3 2-4 16,4-1 0-16,4-1-2 0,2-5-1 16,7-7 0-16,1-4 0 0,4-10 1 15,6-5 2-15,-2-3 5 0,4-9 3 0,0 0 0 16,4-10 0-16,3-3-1 15,3-7 0-15,6-6-5 0,-1-5-6 0,5-7-6 16,0-5 0-16,6-1-1 16,-4-1-1-16,2 1 1 0,-3 1 0 0,0 0 3 15,1 3 0-15,-5 3 2 0,0 4 0 16,-3 7 0-16,-4 3 0 0,-1 8 1 16,-1 5-1-16,-2 4 0 0,-2 6-1 15,0 9 1-15,-4 2 1 0,6 5 0 16,-6 6 0-16,0 4 3 0,-4 3 0 0,0 3 1 15,-2 3 1-15,0-2-1 0,-2 3-1 16,1-2 0-16,1-5 0 0,1-3-1 16,5-2-1-16,-4-3 1 0,4-5-1 15,0-6 0-15,0-4 1 0,4-2 0 16,-1-4 2-16,1-3-1 0,4-5 0 16,1-7 1-16,5-4 0 0,1-4-1 15,4-4-1-15,2-4-2 0,4-4-2 0,0-2 0 16,3 0-2-16,1-2 0 0,1 2-1 15,0-2 0-15,-4 6 1 0,-2 4 1 16,-5 5 1-16,-4 6 1 0,-7 8-1 16,-1 4-1-16,-4 6 0 0,-3 7-1 15,0 5 2-15,-3 6 1 0,-4 7 2 16,-2 2 1-16,-4 6 3 0,-2 5 1 16,-1-1 0-16,-1 0 0 0,1 3-2 0,3-4 0 15,1-1-2-15,2-4 0 0,4 0 0 16,1-3 0-16,5 0-1 0,-3-4 1 15,3-7-1-15,0-1-1 0,-3-1 1 16,3-6 0-16,0-2 0 0,0-7-1 16,0 5 0-16,-5-5-4 0,5 0-7 15,0-8-10-15,-5-3-100 0,5-6-99 16,0-3-251-16</inkml:trace>
  <inkml:trace contextRef="#ctx0" brushRef="#br0" timeOffset="42649.08">12114 6281 437 0,'0'-8'90'0,"-4"3"0"0,4 5-82 15,0 0-5-15,-3 7-3 0,3 2-1 16,-6 4 3-16,2 4 4 0,-2 4 5 15,0 5 4-15,-2 5 4 0,-1 5 3 16,-1 0 2-16,-3 4-2 0,1 1-4 16,0 3-4-16,0-2-4 0,1-1-3 0,-2 0-3 15,3 0-1-15,3-3-1 0,2-4 0 16,5-7-1-16,-5-2 1 0,5-7 0 16,0-5 2-16,0-8 2 0,8-5 0 15,-2-4 1-15,1-6 0 0,5-8 0 16,4-5-1-16,5-11-2 0,2-6-4 15,3-3-3-15,1-5-3 0,4 1-3 16,4-2-2-16,-2-2 0 0,-1 7-1 0,-4 0 2 16,-1 5 3-16,-2 8 1 0,-8 5 3 15,-7 7 1-15,-2 9 1 0,-2 4-1 16,0 6-1-16,-6 7 0 0,3 4 3 16,-9 7 1-16,1 7 3 0,-3 5 1 15,-3 7 2-15,-4 2 1 0,-1 4 0 16,1 5-1-16,0-3-3 0,4-2 0 15,1-1-2-15,5-3 0 0,5-3 0 0,0-8-1 16,5-5 2-16,1-6 3 0,1-4 2 16,3-9 3-16,0-4 2 0,6-13-1 15,-2-2 0-15,6-7-1 0,2-7-2 16,2-8-4-16,1-6-3 0,3-2 0 16,-1-7-1-16,-1-5 0 0,-4-5-1 15,2 3 0-15,-3 3 0 0,-2 6-1 16,-1 6-2-16,0 8-5 0,-4 11-7 15,2 7-6-15,-4 8-5 0,-1 2-7 16,2 4-12-16,0 4-83 0,-3 0-88 0,0 0-210 16</inkml:trace>
  <inkml:trace contextRef="#ctx0" brushRef="#br0" timeOffset="44682.75">12508 7035 248 0,'0'3'68'0,"0"-3"4"0,0 0-27 16,-4 6-10-16,4-6-3 0,0 0-2 0,-3 3-3 15,3-3-3-15,0 0-3 0,0 0-3 16,0 0-3-16,0 0-4 0,5 0-4 15,-1-3-3-15,7-3-1 0,-2 2 0 16,2-2-1-16,3-3 0 0,-1 0 0 16,3-4-1-16,0 0 0 0,-2-2-1 15,-1-1 0-15,0-1 0 0,-6 1 0 0,2 0 0 16,-5 4 0-16,-4 2 1 0,0 3 0 16,-8 4 0-16,-1 3 1 0,-2 6 1 15,-3 2 2-15,-3 8 1 0,2 4 1 16,-5 2 2-16,7 4 2 0,-5 3 0 15,4 0 0-15,0-2 0 0,4-3-2 16,1-1 0-16,6-3-2 0,3-4-2 16,0-2 0-16,4-5-1 0,7-3 0 15,3-6 0-15,9 0 0 0,6-4 0 16,5-6-2-16,10-5 0 0,1-1-1 0,6-6-2 16,-1-2-2-16,-5-5-2 0,-4-5-3 15,-7-2-1-15,-6-6 0 0,-6-1-1 16,-6 0 1-16,-5 1 2 0,-1 3 1 15,-3 5 3-15,-2 3 1 0,-5 8 0 16,2 4 1-16,-2 5 0 0,-2 5 0 16,-3 5-1-16,-2 4 2 0,1 0 1 0,-2 6 2 15,-5 7 2-15,-1 3 1 0,-6 6 2 16,-6 9 2-16,0 8 0 0,-6 10 0 16,-2 4 0-16,1 1-2 0,-1-2-1 15,2 3-1-15,8-5-2 0,3-7 0 16,10-8 0-16,7-6-1 0,4-4 0 15,13-4 1-15,2-7 1 0,8-4 0 16,1-5 0-16,7-5-1 0,2-3 0 16,1-6-2-16,2-5-7 0,-3-3-9 15,0-2-11-15,0-3-99 0,-3-1-99 0,1-2-248 16</inkml:trace>
  <inkml:trace contextRef="#ctx0" brushRef="#br0" timeOffset="59454.34">13295 7036 408 0,'4'0'84'0,"-4"0"0"16,0 0-76-16,3 0-6 0,-3 0 0 16,4 0 1-16,-4 0 3 0,2 0 2 15,4 0 2-15,-2-2 2 0,2 2 2 16,-1-7 2-16,2 2-2 0,-1 0-1 15,0 1-1-15,-1 0-1 0,-3 4-2 16,-2-6 0-16,0 6-2 0,0 0-1 0,0-3 0 16,0 3-2-16,0 0 0 0,-2 0-2 15,2 0-1-15,0 0 0 0,-5 0-1 16,5 0 1-16,0 0 0 0,0 0 0 16,0 0 0-16,0-3 0 0,5-2 0 15,-3 1 0-15,4 0 0 0,-2-2 0 16,-1 1 0-16,1-1 2 0,-4 3 0 0,0 3 0 15,0-4 1-15,-4 4-1 0,-3 0 0 16,0 0 0-16,-5 0-2 0,3 4 0 16,-3-1 0-16,-1 3-1 0,5-2 1 15,1 0-1-15,2 0 0 0,5-1-4 16,0 3-6-16,0-3-12 0,6 1-91 16,2-4-92-16,-1 3-233 0</inkml:trace>
  <inkml:trace contextRef="#ctx0" brushRef="#br0" timeOffset="59943.01">13645 6984 303 0,'7'-4'87'15,"-7"-1"4"-15,7 0-6 0,-7-2-52 16,5-2-7-16,-5 1-4 0,2-3-4 15,-2-1-2-15,-2 0-3 0,-3 0-1 16,-2-1-3-16,0 3 0 0,-2 1-2 16,-1 3-1-16,-4 6 0 0,2 0-2 15,-2 5-2-15,-5 5 1 0,2 6-1 16,-3 2 1-16,1 3 1 0,-4 1 1 16,7 2 1-16,-3-1 0 0,2-2 0 15,3-4-1-15,6 0 0 0,1-3-1 0,7-1-1 16,0-3 0-16,6 0-1 0,6-5 0 15,4-1 0-15,8-4-1 0,3-6-1 16,2-2-1-16,8-5-1 0,-1-4-1 16,3 0-1-16,-2-2-2 0,-4-2 1 15,-6-3 0-15,-5-1 0 0,-9 4 2 16,-3 3 0-16,-10-1 0 0,0 5 2 0,-10 6-1 16,-3 8 1-16,-2 0 0 0,-3 15 1 15,-2 0 1-15,-1 6 2 0,0 6 2 16,0-2 2-16,3 4 2 0,4 0 3 15,1-5 0-15,5-1 1 0,2-2-2 16,6-3 0-16,0-2-2 0,3-1-2 16,9-2-3-16,3 0-1 0,9 1-6 15,2-4-6-15,2 1-9 0,4-2-11 16,-4-2-96-16,2-3-99 0,-7-4-241 0</inkml:trace>
  <inkml:trace contextRef="#ctx0" brushRef="#br0" timeOffset="61108.86">14194 6441 380 0,'-15'0'84'16,"3"3"0"-16,0 3-55 0,3 0-21 16,-1 2-3-16,3 0 0 0,4 1 2 15,-1-2 1-15,-2 0 2 0,6-1 1 16,-3-1 1-16,3 0-1 0,0-1 0 16,0-4-1-16,0 3-2 0,2-3-2 0,4 0-1 15,2 0-1-15,2 0-1 0,1-7 0 16,4 2-1-16,-1-3 0 0,-5 2 0 15,3-2 1-15,-5 2 2 0,-1 0 1 16,-4 1 1-16,-2 5 0 0,0 0 0 16,-7 0-1-16,0 0 0 0,-6 8-2 15,-3 1-2-15,-2-1 1 0,-2 3 0 16,0-3 0-16,2 3 1 0,4-2 0 0,5-2 0 16,2-3-1-16,3 1 0 0,4-5-1 15,0 3 0-15,4-3-1 0,4 0 0 16,0-6-1-16,6 1 1 0,-1 0 0 15,1-3-1-15,-1 0 1 0,0 0-1 16,-7 2 1-16,0 0 0 0,-6 3 0 16,0 3 0-16,-7 0 0 0,-5 0-1 15,4 6 1-15,-4 0-1 0,-2 0 1 16,1 3-1-16,-2 0 0 0,4-1-3 0,4 0-4 16,-1-1-8-16,3-1-14 0,5-2-86 15,7-4-91-15,3 0-225 0</inkml:trace>
  <inkml:trace contextRef="#ctx0" brushRef="#br0" timeOffset="61610.36">14849 6238 370 0,'0'0'82'0,"0"0"3"0,0 0-43 16,0 0-24-16,0 0 1 0,5 0 4 0,0-4 1 15,3-3 2-15,0-1-1 0,1-1-5 16,2-1-4-16,0-2-4 0,1 1-3 16,-2 1-3-16,-1-1-2 0,-4 2 0 15,0 0-1-15,-5 0 0 0,0 2 0 16,-6-1 1-16,-7 3 0 0,-1 2 1 15,-4 3 0-15,-7 0 1 0,-3 8 2 0,-6 0 1 16,-4 6 2-16,-3 6 0 16,1 2 1-16,-3 4 0 0,6 8-2 0,-1 4-1 15,4 6-3-15,7 2-1 0,1-2-1 16,8 3-2-16,8-3-1 0,1-3 0 16,9-4-1-16,0-2 1 0,10-5-1 15,2-2-1-15,2-6 0 0,2 0-1 16,4-6 0-16,2-4 0 0,-1-6 0 15,-1-6 0-15,-5 0 1 0,1-6 1 0,-1-6 0 16,-6-3 0-16,-3-4-1 0,-3-1 0 16,-3-5 0-16,0 0-1 0,-9-4 1 15,1 3-1-15,-3 0 1 0,0 2 0 16,-3 4 0-16,1 3-1 0,1 5-5 16,1 5-6-16,0 7-6 0,2 0-6 15,1 6-8-15,-2 5-11 0,2-1-82 16,2 3-85-16,3-1-205 0</inkml:trace>
  <inkml:trace contextRef="#ctx0" brushRef="#br0" timeOffset="62025.06">15099 6391 479 0,'0'-10'104'0,"0"1"2"0,0 3-85 16,-5 6-7-16,3 0-4 0,-5 0 0 16,-3 6 2-16,-4 4 3 0,0 5-1 15,-5 4 1-15,-1 1 1 0,0 4-1 16,-1 1-2-16,-2 1-3 0,6 1-5 16,-1-2-1-16,5-2-2 0,3 0-1 0,4-3 0 15,6-1 0-15,0 0-1 0,8-2 1 16,0-4-1-16,5 0 0 0,6-6 0 15,6-7-1-15,-1-4-2 0,7-6 0 16,3-8-3-16,4-3-2 0,-2-5 0 16,1-3-1-16,-2-2 0 0,-3-3 2 15,-4-4 0-15,-5-4 2 0,-11 0 2 16,-6 2 1-16,-6 4 1 0,-12 4 0 16,-6 9 0-16,-6 5 1 0,-5 10 0 0,-2 4 0 15,-2 4 0-15,-1 0 0 0,1 8 0 16,4 5 0-16,0 3 0 0,1 2-3 15,1 8-5-15,2 2-10 0,2 3 6 16,4 0-101-16,2-2-92 0,6 2-231 16</inkml:trace>
  <inkml:trace contextRef="#ctx0" brushRef="#br0" timeOffset="62441.62">15520 6284 499 0,'0'-12'105'0,"5"0"0"15,-5 8-93-15,0 4-4 0,-6 10-4 16,0 6-2-16,-5 4-1 0,-2 6 2 0,-7 5 2 16,0 0 3-16,-5 2 3 0,1 0 2 15,0-1 0-15,2-5 0 0,5-1-1 16,4-3-2-16,3-2-3 0,7-2-4 15,3-1-1-15,5-4 0 0,6-1-1 16,2-3 1-16,7-2-1 0,7-8 1 16,3 0-1-16,3-4 1 0,4-6-1 0,4-5 0 15,1-4-1-15,0-4-1 0,-3-5-1 16,-1-5-1-16,-3-5 1 0,-7-6-1 16,-4 0 1-16,-9 2 1 0,-7-2 0 15,-8 5 1-15,-9 3 0 0,-8 9 0 16,-6 10 0-16,-10 10 0 0,0 7 0 15,-5 7 0-15,1 7 0 0,-3 10 0 16,-1 6 0-16,3 7 0 0,1 3 0 16,2 3-3-16,1 1-6 0,2 4-10 15,4-4-44-15,1-5-56 0,4-2-89 0,4-7-205 16</inkml:trace>
  <inkml:trace contextRef="#ctx0" brushRef="#br0" timeOffset="64525.39">16364 6054 358 0,'0'-7'89'15,"0"1"0"-15,-4 6-32 0,4-5-40 16,-7 5-9-16,1 5-5 0,-2 0-2 16,-5 2 0-16,0 3 1 0,-6-1 2 15,2 4 2-15,-6 1 4 0,-3 6 1 16,3 3 2-16,-5 4 0 0,-2 4 0 16,0 8-1-16,0 8-3 0,2 2-3 15,1 2-1-15,1-2-2 0,3 0-1 16,4-5 0-16,5-7 0 0,3-5-1 0,1-9 0 15,4-3 1-15,2-4 0 0,1-5-1 16,3 0 1-16,0-5 1 0,-6-2-1 16,6-4 1-16,-6 0 1 0,6-4-1 15,-7-3-1-15,5-4 1 0,2-2-1 16,-5-6-1-16,10-4 0 0,1-4-2 16,3-10 1-16,6 0 0 0,3-9-1 15,2-1 0-15,5 2 1 0,1-2-1 0,2 3 1 16,2 5 0-16,2 6 0 0,2 5 0 15,-2 8 0-15,-2 3 0 0,-3 7-1 16,-1 4 1-16,-5 1 0 0,-5 5-1 16,-4 7 1-16,-1-1 0 0,-4 4 2 15,-7 5 1-15,0 5 2 0,-6 3 1 16,-1 9 1-16,-6 7 1 0,0 0 0 16,-2 4-2-16,3-2-1 0,-2 1-2 0,5-1 0 15,1-9-2-15,2-3 0 0,-1-4 0 16,7-6 0-16,-5-6-1 0,5-3 1 15,0-4 0-15,0-2 0 0,4-4 2 16,6 0-1-16,-1-6 1 0,10-3 0 16,1-6 0-16,6-5-1 0,3-7 0 15,1-4-1-15,-2-9-1 0,1-4 0 16,-3-1-1-16,-2 1 0 0,-4 0-1 0,2 5 0 16,-5 3 1-16,1 9 0 0,-5 7 0 15,-4 1 1-15,-2 5-1 0,-1 7 1 16,-2 4-2-16,-4 3 0 0,0 0 0 15,0 6-1-15,0 3 0 0,0 4 1 16,0 5 2-16,-6 1 0 0,0 5 2 16,-1 6 0-16,-2 8 2 0,0 2-1 15,-1 1 0-15,0 2-1 0,2 1 0 0,-1-1-1 16,1-6 1-16,0-5-1 0,2-6-1 16,4-7 1-16,-3-2 0 0,5-5 0 15,-4-4 0-15,4-3 0 0,0-1 1 16,0-4 0-16,0 0 0 0,0 0-3 15,0 0-5-15,0 0-11 0,0-8 54 16,4 0-159-16,1-1-108 0,3-8-285 16</inkml:trace>
  <inkml:trace contextRef="#ctx0" brushRef="#br0" timeOffset="65175.85">16945 6135 292 0,'0'-4'73'0,"3"0"6"0,-3-1-42 16,6 0 0-16,-6 1-3 0,5 0 0 16,-5 4-1-16,0-5-4 0,3 5-3 15,-3-5-7-15,0 5-5 0,0 0-5 16,0 0-4-16,0 8-2 0,0-1-2 15,0 4 0-15,0 6 2 0,-7 4 0 0,-1 4 1 16,-4 5 1-16,-1 7 0 0,-5 5 0 16,0 3-1-16,-1-1 0 0,-1 1-1 15,2-1 0-15,4-4-1 0,4-8 0 16,4-4 0-16,1-7 0 0,5-7 1 16,0-2 0-16,8-6 3 0,-2-3 1 15,4-3 0-15,2-5 0 0,6-2 0 16,2-3 0-16,2-8-2 0,3-5-2 15,1-4-1-15,1-8-1 0,0-8-1 0,-1-1 0 16,1-3-1-16,-1-3 0 0,-2 3 0 16,-2 4-1-16,-22 43-1 0,47-71 1 15,-29 46 0-15,-3 5 0 0,-3 6 1 16,0 5-1-16,-3 4 0 0,-4 5 0 16,-5 0-1-16,2 9 0 0,-2 1 0 15,-3 5 0-15,-8 7 1 0,3 3 1 16,-5 3 1-16,0 9 0 0,1-2 1 0,-1 5 1 15,4 0-1-15,3-3 0 0,1 1-1 16,5-3 1-16,0-9 0 0,0-2 0 16,0-5 0-16,6-8 0 0,0-5 2 15,2-6 0-15,5 0 1 0,5-11-1 16,1-4 1-16,7-7 0 0,3-6-1 16,4-7-1-16,-1-5 0 0,0 0-1 15,-2-5 0-15,2-1-1 0,-5 0 0 0,-1 4 1 16,-1 7-1-16,-4 2 0 0,-1 4 0 15,-2 6 1-15,-4 4-1 0,-3 8 0 16,-2 1-4-16,-4 4-6 0,-2 2-6 16,-3 4-9-16,0 4-10 0,-2 2-85 15,-4 1-89-15,-1 3-209 0</inkml:trace>
  <inkml:trace contextRef="#ctx0" brushRef="#br0" timeOffset="68324.5">17059 6911 216 0,'0'0'71'15,"7"5"4"-15,1-5-16 0,-3 0-12 16,4-5-10-16,2 3-10 0,2-4-7 15,0 1-7-15,1-1-3 0,0-1-2 16,5 0-2-16,-5-4-1 0,6 3-1 16,-2-2 1-16,-3-1 2 0,-1-1 3 0,-1-1 3 15,-3-2 3-15,-4 2 0 0,-6 2 3 16,3-2-2-16,-3 6-3 0,-3 0-2 16,-6 2-5-16,2 5-2 0,-7 0-2 15,0 5-3-15,-5 2 0 0,0 3 0 16,-2 5 1-16,0 3 0 0,1 1 1 15,2 0 1-15,6-1 0 0,2 1 1 16,0-5 0-16,8-1 1 0,2-3-1 0,2 0 1 16,8-2-1-16,3-5 0 0,2-3-1 15,9 0 0-15,3-3 0 0,6-4-1 16,3-3-2-16,4-2-1 0,4-4-4 16,-4-3-3-16,-2 0-4 0,-4-3-2 15,-5-2-2-15,-3-2 1 0,-2-2 1 16,-4 0 3-16,-6 2 3 0,-1 2 5 15,-5-1 2-15,-1 4 4 0,-7 5 1 0,0 4 1 16,0 4-1-16,-6 2-1 0,0 6 0 16,-3 0-2-16,-3 6 0 0,-1 2-2 15,-2 7 2-15,-5 4 1 0,-1 6 1 16,-3 2 3-16,-2 2 0 0,-1 6 1 16,0 4 1-16,2-2 0 0,-1-1-1 15,5-2 1-15,8 0 0 0,0-5-1 16,6-6 1-16,7-5 0 0,0-4 2 0,0-2 0 15,11-5 0-15,2-3 0 0,2-4-1 16,4 5 0-16,2-5-3 0,3 0-1 16,0-5-2-16,2 1-6 0,-2 1-7 15,-3-3-7-15,3-3-11 0,-3-1-96 16,1-6-99-16,4-5-239 0</inkml:trace>
  <inkml:trace contextRef="#ctx0" brushRef="#br0" timeOffset="68691.13">17901 6153 460 0,'-6'-12'98'16,"-1"5"1"-16,4 2-86 0,3 1-5 16,-4 4-6-16,4 0-2 0,5 0 3 0,-3 4 2 15,4-4 3-15,7 6 5 0,0-1 4 16,5 1 2-16,-2 1-2 0,8 1-2 15,2-2-2-15,-1 1-5 0,2-1-2 16,1-1-3-16,-2-5-1 0,2 6-1 16,-1-6 0-16,-2 4-4 0,-4-1-8 15,-1 2-11-15,-4 2-75 0,-5-3-19 16,-3 3-81-16,-8-3-168 0</inkml:trace>
  <inkml:trace contextRef="#ctx0" brushRef="#br0" timeOffset="68886.92">17873 6492 492 0,'-15'5'103'0,"2"1"0"15,2 2-88-15,5 0-9 0,6 2-2 16,0-1 0-16,7-2 2 0,5 0 3 0,0-3 3 16,7-4 1-16,1 4 1 0,3-4-1 15,3 0-1-15,1 0-4 0,4-4-7 16,-2 4-9-16,1-6-8 0,-5 6-12 15,0-6-52-15,-2 3-38 0,-1-2-80 16,-1 5-169-16</inkml:trace>
  <inkml:trace contextRef="#ctx0" brushRef="#br0" timeOffset="70922.92">18910 6084 334 0,'0'0'78'0,"0"-4"2"0,0 4-34 0,0 0-32 15,0 0-6-15,4 0-1 0,-1 0 0 16,2 0 2-16,3-4 0 0,0 4 1 16,3 0 0-16,1 0 2 0,3 0 2 15,0-4-1-15,0 4 1 0,3 0-2 16,-2 0-1-16,3 0-2 0,-5 6-3 16,2-2-2-16,-2 0-2 0,0 3-1 15,-5 0 0-15,-2 3-1 0,-1 0 1 16,-6 4 2-16,-9 2 1 0,-2 1 3 0,-5 2 1 15,-5 1 2-15,-8 2 0 0,-7 5-1 16,-7 4 0-16,0 0-3 0,-4 2-1 16,1 2-1-16,1 4-2 0,7-2 0 15,6-1 0-15,11-5 0 0,4-2-1 16,6-1 0-16,7-4-1 0,4-3 1 16,4-2-1-16,8-1 1 0,0-5 0 0,3-2 0 15,1-1 0-15,2-2 1 0,-1-8 0 16,1 0 0-16,-1-6 0 0,-4-1 0 15,0-3 0-15,-4-6 0 0,1-1 0 16,-3-5-1-16,-4 0 0 0,-3-6 0 16,0-4 0-16,-3-4 0 0,0-3 0 15,-1-3 1-15,4 1-1 0,-5 3 2 16,5 2-1-16,0 3 0 0,5 2-1 16,-1 3 1-16,2 6-1 0,2-1-1 0,-4 3 0 15,2 1 1-15,0 3-1 0,0 4-1 16,3 1 1-16,0 2-2 0,5 1-2 15,2 1-3-15,2 1-2 0,3 3-3 16,1-2-4-16,4 5-8 0,4-5-7 16,1 1-85-16,-1 4-86 0,3-3-213 15</inkml:trace>
  <inkml:trace contextRef="#ctx0" brushRef="#br0" timeOffset="71424.88">19265 6094 454 0,'0'-5'94'0,"0"2"0"16,0 3-86-16,0 0-7 0,0 0-4 15,-6 3 1-15,4 2 3 0,-6 3 2 16,0 3 4-16,-3 4 3 0,-3 5 3 15,1 2 3-15,-2 2-1 0,0 0-2 16,4 2-3-16,1-1-2 0,4 0-3 16,3-4-1-16,3-4-1 0,3-1 0 0,3-3 1 15,7-5 0-15,3-8 0 0,6 0 1 16,3-6-1-16,6-5-1 0,8-5 0 16,0 2-2-16,0-5-1 0,-2 0-1 15,0-2-1-15,-4-4-1 0,-4 0-2 16,-5 1 0-16,1-4 1 0,-5 5 0 15,-3-1 1-15,-1 6 1 0,-6 6-1 16,-2 3 1-16,-4 4-1 0,-4 5 0 16,-4 0-1-16,-4 8 1 0,-4 0 1 0,-4 5 3 15,-2 2 3-15,-4 6 3 0,-5 3 1 16,0 1 1-16,-3 5 1 0,-2 6 0 16,1 3-3-16,1 4-1 0,1-2-2 15,6 2 0-15,1 1-1 0,4-4 0 16,3-5-1-16,5-3 0 0,-1-5 0 15,5-1-1-15,0-5 0 0,3-3-1 16,3-5-1-16,0-3-1 0,0-1-2 0,9-4-4 16,-3-5-7-16,1 0 18 0,6-4-120 15,-3 0-95-15,3-6-252 0</inkml:trace>
  <inkml:trace contextRef="#ctx0" brushRef="#br0" timeOffset="73306.03">19986 6184 334 0,'0'0'84'0,"0"0"-1"0,0 0-18 16,0 2-49-16,-7 4-6 0,0 2-3 16,-5 3 2-16,-2 3 2 0,-1 3 4 15,-4 6 1-15,-4 3 1 0,1 0-1 16,-1 1-1-16,5 2-1 0,-1 4-2 0,3-3-1 16,2-2-3-16,5-3 0 0,7-1-2 15,2-3-1-15,2-2 0 0,7-5 0 16,5-2 0-16,5-3 0 0,5-5-1 15,2-4 1-15,7 0-1 0,0-3 1 16,0-5-2-16,0-5 1 0,-2-5-1 16,-4-4-1-16,-5-8-1 0,-4-2-1 15,-5-5-1-15,-5-3-1 0,-2 1 0 16,-6 2 0-16,0 0 0 0,-6 3 0 0,-1 5 2 16,-4 7-1-16,-1 5 0 0,-3 3 1 15,-1 5-1-15,-1 9 0 0,-3 0 0 16,0 6 1-16,0 3 0 0,0 3 0 15,0 4 0-15,5 0 0 0,-1 1-2 16,6 0-1-16,3 3-5 0,2 0-4 16,5 1-8-16,10 0-11 0,2-1-83 15,6-3-85-15,5-1-209 0</inkml:trace>
  <inkml:trace contextRef="#ctx0" brushRef="#br0" timeOffset="73675.17">20451 6247 455 0,'-9'0'99'16,"-11"5"0"-16,-6 3-71 0,0 5-19 0,-3 6-5 15,-3 4-1-15,-2 4 1 0,3 1 1 16,5 2 0-16,0-2 1 0,6-3 0 16,6 1 0-16,1-5 0 0,6-2-1 15,7-4 0-15,0-2 0 0,9-4-1 16,3-2-1-16,6-7 1 0,3 0 0 15,6 0-1-15,5-6 0 0,4-2-1 16,0-6 0-16,0 0-2 0,-1-4 0 0,-6-6-1 16,-3-2 0-16,-8-5 0 0,-7-2-1 15,-6 0 1-15,-5 3 0 0,0 2 0 16,-3 6 0-16,-8 1 0 0,-9 7 0 16,1 7 0-16,-7 2 0 0,-3 5 1 15,-6 0 0-15,0 7 0 0,2 4 1 16,-2 6 0-16,3 3 0 0,6 5 1 15,-1 4-1-15,5 3 1 0,3 4-2 0,3 0-1 16,7-1-5-16,2-6-4 0,7-1-5 16,12-8-6-16,2-5-10 0,5-5-78 15,8-5-82-15,5-5-195 0</inkml:trace>
  <inkml:trace contextRef="#ctx0" brushRef="#br0" timeOffset="74041.06">20700 6260 422 0,'12'-21'101'0,"-4"6"0"16,-4 5-59-16,-4 6-21 0,-6 4-10 16,0 11-5-16,-7 0-3 0,-5 7-1 15,-2 7 2-15,-7 4 2 0,1 6 1 16,-1 1 1-16,1 2 1 0,0 2-1 16,4-5-2-16,4-5 0 0,9-1-1 15,2-8-1-15,7-1-1 0,0-4 1 16,8-5 0-16,7-1-1 0,4-5 1 0,6-5-1 15,3 0 0-15,9-11-1 0,-2-2 0 16,10-4-2-16,-6-3-1 0,0-7-1 16,-3-4-2-16,-4-2 1 0,-12-5 0 15,0 1-1-15,-12-3 1 0,-3 3 1 16,-10 3 0-16,-4 8 0 0,-8 2 1 16,1 10-1-16,-8 5 0 0,-2 6 0 15,-1 3 2-15,0 8-1 0,0 3 1 0,-1 9 1 16,-2 4 1-16,2 4-1 0,2 1 1 15,0 5 1-15,4 0-2 0,4 1-2 16,-1-5-4-16,8-2-10 0,1-6-96 16,3-3-93-16,7-4-236 0</inkml:trace>
  <inkml:trace contextRef="#ctx0" brushRef="#br0" timeOffset="74523.52">21359 6219 396 0,'-19'0'96'16,"-5"4"1"-16,4 1-36 0,0 6-41 16,-3 9-6-16,-3 5-2 0,1 5 0 15,-1 3-1-15,0 4 1 0,3-1-2 16,0 1-1-16,9-4-2 0,0-2-1 0,6-7-1 16,2-3-1-16,6-3-1 0,0-4 0 15,6-3-1-15,2-1 1 0,6-6 0 16,3 1-1-16,5-5 1 0,0-6-1 15,5-1 0-15,4-4-1 0,1-1-2 16,0-5-2-16,2-5-2 0,-5-7-3 16,2-3-2-16,-4-3 1 0,-6-5 0 0,-3-1 1 15,-10 1 3-15,-2 3 3 0,-6 5 2 16,-9 6 1-16,-7 3 2 0,-4 8-1 16,-6 3 0-16,-2 5 0 0,-4 7-1 15,-2 6-1-15,-5 4 1 0,6 1-1 16,-1 2 1-16,2 5-1 0,0 4-3 15,5 0-4-15,6 2-11 0,6 1-89 16,3 0-88-16,7 0-224 0</inkml:trace>
  <inkml:trace contextRef="#ctx0" brushRef="#br0" timeOffset="74907.03">21718 6184 512 0,'-7'-14'109'0,"-4"7"0"0,-4 7-92 0,-3 9-6 16,-3 5-7-16,-2 6-2 0,-6 3-1 15,2 7 0-15,-3 2 0 0,-1 2 0 16,-1 0 0-16,0 0 0 0,4 1 0 16,3-3-1-16,8-3 1 0,4-3 0 15,6-6 0-15,7-2 1 0,7-6-1 16,6-2 1-16,7-6 0 0,8-4 1 15,5 0-1-15,5-7 0 0,2-6 0 0,5-7 0 16,2-4-2-16,0-7-1 0,-5-3 0 16,1-6-1-16,-4 2 0 0,-3 1 1 15,-8-1-1-15,-6 1 1 0,-6 6 2 16,-8 3-1-16,-8 6-1 0,-8 4 1 16,-8 3-1-16,-12 9 1 0,-1 6-1 15,-8 0 0-15,-4 10 0 0,-1 1 0 16,4 5 1-16,-1 2 1 0,6 0-1 0,-1 3-2 15,3 1-3-15,4 1-7 0,7 3-10 16,0 0-90-16,7-1-88 0,3-2-225 16</inkml:trace>
  <inkml:trace contextRef="#ctx0" brushRef="#br0" timeOffset="75324.1">22028 6140 499 0,'0'-11'104'0,"-11"4"-1"16,6 7-93-16,-1 0-3 0,-5 7-6 15,0 2-1-15,-4 1 0 0,3 6 1 16,-1 1 1-16,-5 3 0 0,2 3 2 16,-1 6 0-16,4 4 1 0,-2 3-1 0,7 1 0 15,1 1 0-15,7 0-2 0,0-1 1 16,8-8-1-16,2-2 0 0,5-8 1 15,3-6 1-15,5-4 1 0,3-2 2 16,3-4-1-16,2-3 2 0,4-4-1 16,1-5-1-16,1-3-2 0,-1-7 0 15,-1-5-2-15,0-3 0 0,-2-7-1 16,-4-5 0-16,-5 0 0 0,-5-5-1 16,-5 0 0-16,-8 2 0 0,-6 3 1 15,-3 0 0-15,-8 6 0 0,-7 5 0 0,-1 7 0 16,-6 6 0-16,-2 8-1 0,-2 7 1 15,-5 4-1-15,1 8 0 0,-2 4 0 16,-2 6 0-16,-2 4 1 0,3 1-1 16,-4 4 0-16,1 5 1 0,3-2-2 15,-1 4-3-15,4 0-4 0,5 0-8 16,3-1-11-16,6-2-92 0,6-4-94 0,6-5-232 16</inkml:trace>
  <inkml:trace contextRef="#ctx0" brushRef="#br0" timeOffset="77275.52">23300 5607 384 0,'-7'-4'86'0,"-2"4"1"15,0-5-61-15,0 5-11 0,-2 0-6 16,-1 5-2-16,0 1 0 0,-2-1 3 0,0 3 2 15,-6 1 2-15,-2 3 2 0,-4 6 0 16,-3 0-1-16,-1 1-2 0,-3 3-2 16,-3 5-4-16,-1 5 0 0,1 6-3 15,0 2-1-15,3 1-1 0,3 5 0 16,3-2 0-16,5-4-1 0,8-3 0 16,1-5 0-16,7-6 1 0,6-2 0 15,5-4 0-15,6-1 1 0,11-2 1 16,6-4-1-16,7-1 0 0,4-4 1 0,3 1-4 15,-1-6-5-15,-1-3-8 0,-5 0-11 16,-5 0-88-16,-5-6-90 0,-3-1-223 16</inkml:trace>
  <inkml:trace contextRef="#ctx0" brushRef="#br0" timeOffset="77589.39">23143 5849 461 0,'0'-7'97'0,"0"1"1"16,-8 6-83-16,8-4-8 0,-3 4-3 0,-3 4-1 15,-1 2 2-15,-6 0 3 0,-3 2 2 16,-5-1 1-16,-8 2 2 0,-7 1-1 15,-3 1-1-15,-8-1-2 0,0 0-2 16,-5 0-2-16,5 1-1 0,1-3-1 16,7 0 0-16,6-1-1 0,8-1 1 15,5-1-2-15,7-1-3 0,5-1-4 16,8-3-5-16,0 6-6 0,8-6-13 0,2 0-28 16,8 0-55-16,4-3-77 0,5-3-175 15</inkml:trace>
  <inkml:trace contextRef="#ctx0" brushRef="#br0" timeOffset="77808.06">23117 5961 425 0,'0'0'101'0,"0"0"2"0,-7 0-64 0,-1 0-10 16,-5 6-8-16,-9-6-6 0,-8 6-4 16,-5-1-1-16,-7-5-2 0,-7 6 1 15,-2-2-2-15,0 0 1 0,1-1 0 16,4 2 0-16,3-5-1 0,7 9-1 15,8-4 0-15,2-1-2 0,9 0 0 16,2-4-3-16,7 6-2 0,2 0-5 16,6-2-5-16,0 0-4 0,7 1-8 0,0 0-13 15,4-2-83-15,3-3-85 0,1 5-211 16</inkml:trace>
  <inkml:trace contextRef="#ctx0" brushRef="#br0" timeOffset="78173.25">23373 5997 340 0,'3'-16'93'0,"-3"1"3"0,5 2-37 0,-5 2-19 16,-5 4-16-16,0 4-9 0,0 3-7 16,-7 0-3-16,-1 9-1 0,-4 3 0 15,-2 3 2-15,-4 5 3 0,-4 3 1 16,-4 8 2-16,-2 5 1 0,-3 2 2 16,-2 0-1-16,-4 5-2 0,-1 2-2 15,1 2-1-15,-1 0-2 0,4-4-2 16,4-3-3-16,4 0 0 0,5-5 0 15,5-5-1-15,6-2-1 0,3-7-5 0,5 2-6 16,2-5-7-16,5-2-13 16,0-5-86-16,5-4-91 0,3-2-219 0</inkml:trace>
  <inkml:trace contextRef="#ctx0" brushRef="#br0" timeOffset="78658.03">23311 6422 524 0,'0'-5'111'0,"4"-3"-1"15,-1 3-93-15,2 2-8 0,1-2-5 16,2-2-2-16,2-3 0 0,3-3-1 16,-3-4 0-16,0-1 0 0,-2 0 0 15,-5-1 0-15,-3 3-1 0,-5 1 0 16,-7 4-1-16,-1 4-1 0,-7 7 1 0,-3 0-1 15,-2 0 0-15,-6 14 1 0,1 5 0 16,-1 6 2-16,-1 4 0 0,5 3 1 16,-5 1 1-16,8 2 1 0,1-1 1 15,6-8 1-15,5-2-1 0,5-5 1 16,7-2-1-16,0-5-1 0,10-4 1 16,9-2-2-16,1-6 0 0,10 0 0 0,2-10-1 15,7 1 0-15,0-3 0 0,2-6-1 16,0-1 0-16,-4-6 0 0,-4 0 0 15,-4-1 1-15,-5 1-1 0,-5-3 0 16,-6 6 0-16,-6 5-1 0,-2 4-1 16,-5 7 0-16,0 6-1 0,-8 0 1 15,-4 13-1-15,-5 3 0 0,-4 2 1 16,-2 4 1-16,-3 5 2 0,1 1 0 16,0 2 1-16,5-3 1 0,6-3 1 0,1 0 2 15,7-4 1-15,6-3 0 0,5-2 1 16,7-2-1-16,6-4 0 0,9-1-1 15,10-2-2-15,4-3-4 0,5-3-6 16,1 0-14-16,-2 0-3 0,0-7-109 16,-5 2-105-16,-10-7-263 0</inkml:trace>
  <inkml:trace contextRef="#ctx0" brushRef="#br0" timeOffset="84287.71">1000 9407 374 0,'0'0'94'0,"0"0"2"16,0-4-57-16,5 4-12 0,0-4-3 16,-1 0-2-16,1-1-8 0,0-1-4 15,4-2-1-15,-4-1-1 0,3-2 0 16,-1-1-2-16,2-1-1 0,-2-1-1 16,-3-2 0-16,0 2-2 0,-4-2 0 0,-6 2-1 15,-1 1 0-15,-5 1-1 0,-2 6 0 16,-5 6 0-16,-2 0 0 0,-1 10 0 15,-3 4 0-15,-1 10 0 0,-1 6 0 16,-1 7-1-16,2 4 2 0,-5 3 0 16,2 6 0-16,-1-1 1 0,3 0 1 15,1 1 1-15,5-3-1 0,4 0 1 16,6-5-1-16,6-2 0 0,5-2 0 0,5-5 0 16,7-5 1-16,6-5 0 0,5-8 1 15,3-3 0-15,2-7 1 0,0-5 0 16,3-5-1-16,-3-6 0 0,-2-1-1 15,0-2-2-15,-1-2-4 0,-3-1-7 16,0-2-7-16,-3 2-13 0,-4-5-89 16,-2 2-94-16,3 1-228 0</inkml:trace>
  <inkml:trace contextRef="#ctx0" brushRef="#br0" timeOffset="84871.96">1275 9693 456 0,'0'0'101'0,"-5"0"1"16,2 6-71-16,-2 5-17 0,0 3-6 15,-4 4-1-15,-2 6 0 0,2 4 0 16,-1 0 0-16,-1 1 1 0,1-1-1 16,3 0 2-16,2-1 0 0,5-3 1 15,-4 0-2-15,4-2 0 0,0-4-2 16,5-2 0-16,-1-4-2 0,-4-5 0 15,7-2 1-15,-3-5 1 0,-4 0 1 0,6 0 0 16,-1-9 1-16,4-5 0 0,1-4-1 16,1-7-1-16,4-3-2 0,1-8-2 15,4-3 0-15,-2-3-1 0,1 1 0 16,5 3-1-16,-3 4 0 0,0 3 0 16,2 6-1-16,0 5-3 0,-2 4-6 15,-2 7-6-15,1 3-6 0,-7 1-10 16,1 5-49-16,-4 0-44 0,-4 0-81 0,-3 9-180 15</inkml:trace>
  <inkml:trace contextRef="#ctx0" brushRef="#br0" timeOffset="85538.99">1700 9762 371 0,'8'-13'94'0,"-2"-1"3"0,0 0-34 0,0 0-41 15,-2 0-5-15,-4-1-3 0,0 0-4 16,0 3-3-16,-4 4-1 0,-5 2-1 16,-1 1-1-16,-3 5 0 0,-7 6 1 15,0 3 0-15,-7 5 0 0,-5 6 1 16,-1 0 2-16,-2 5 1 0,1 3 0 16,4 0 0-16,4 0 0 0,6-2-2 0,7-5-1 15,7 0-2-15,6-6-1 0,5-7 0 16,8-3-1-16,8-5-2 0,8-6-1 15,10-7-1-15,2-4-1 0,6-4-2 16,0-2 0-16,-2 1-2 0,-4-1 1 16,-7-1 1-16,-8 2 2 0,-5 5 0 15,-9-1 1-15,-5 3 4 0,-7 4-1 16,0 4 2-16,-6 7-1 0,-4 0 1 16,-3 11 0-16,-4 5 0 0,-3 1 0 0,1 4 0 15,2 3 1-15,1 2 0 0,2-1 0 16,7-3 0-16,1-4 1 0,6 0 0 15,0-2-1-15,0-3 1 0,9-3 0 16,1-2 0-16,7-5 0 0,4-3-1 16,1 0-1-16,7-9 0 0,1-1-1 15,-2-4-1-15,1-1 0 0,-3-1 0 16,-3 5-1-16,-8 1 0 0,1 2 0 0,-6 8-1 16,-3 0 1-16,-2 8-1 0,-5 3 0 15,0 2 1-15,0 4-1 0,-5 2 1 16,1 2 0-16,0 0 0 0,-2-3 0 15,0 0 0-15,2-2 1 0,4-4-1 16,-4-3 0-16,4-2 1 0,0-7 0 16,0 0 0-16,0 0 0 0,0-13 0 15,0 1 1-15,6-7-1 0,-1-3 0 16,1-5 0-16,3-4-1 0,1 0 0 16,4-2 1-16,-1-2-1 0,4 3 0 0,3 3 0 15,-1 1 0-15,5 3 0 0,-1 3 0 16,2 4 0-16,-1 4 0 0,0 4 0 15,-1 0-5-15,-2 2-7 0,-5 5-9 16,2 3-79-16,-4 0-23 0,-1 4-85 16,0 1-181-16</inkml:trace>
  <inkml:trace contextRef="#ctx0" brushRef="#br0" timeOffset="85929.81">2526 9874 449 0,'-10'0'94'15,"-1"4"0"-15,-5 8-80 0,1 6-6 16,-4 6-3-16,-1 5 3 0,0 2 4 16,-5 2 2-16,2-1 1 0,-3 0 1 15,-1-1 0-15,0-1-1 0,2-2-3 16,0 0-3-16,5-2-4 0,3 3-1 15,1-3-2-15,4-1-2 0,3-8-1 16,3 0-2-16,0-6-1 0,6-5-2 0,0-6-2 16,0-4-5-16,11-6-5 0,-2-3-11 15,4-5-82-15,5-5-83 0,-4-1-211 16</inkml:trace>
  <inkml:trace contextRef="#ctx0" brushRef="#br0" timeOffset="86145.9">2461 9979 453 0,'0'0'103'16,"0"3"1"-16,-5 9-66 0,5 6-19 16,-3 2-9-16,3 7-1 0,-9 1 0 15,5 3-2-15,-1 0-1 0,-2-2-1 16,1-3 0-16,0 1 0 0,-2-3 0 16,2 0 0-16,2 1 0 0,1-3 0 15,-2-1-1-15,5 0-1 0,-2-3-1 16,2-1-1-16,0-3-3 0,0-5-3 0,0 0-5 15,0-1-7-15,0-5-12 0,-6-3-86 16,6 0-89-16,-6-6-217 0</inkml:trace>
  <inkml:trace contextRef="#ctx0" brushRef="#br0" timeOffset="86319.49">2237 10278 501 0,'-7'-6'113'0,"1"2"1"16,6 4-85-16,6 0-11 0,2 0-6 15,4 7-3-15,6-3-7 0,-2-1 0 16,4-3-1-16,2 6 0 0,0-6 0 16,0 0-1-16,1-7 1 0,0 2-5 15,0 0-7-15,0-1-10 0,2-2-56 16,-4-3-38-16,3 2-83 0,-4 1-180 16</inkml:trace>
  <inkml:trace contextRef="#ctx0" brushRef="#br0" timeOffset="86566.97">2870 9619 479 0,'0'-12'100'15,"5"5"1"-15,0 0-89 0,6 7-4 16,1 4-4-16,7 2-2 0,-2 2 0 15,7 0 1-15,-2 3 1 0,4-1 2 16,-2 1 1-16,-4-1 0 0,6-3 1 16,-4 1-1-16,-2 0 0 0,-2 0-5 15,-3-1-6-15,-2 1-13 0,-6 0-32 16,-2-1-60-16,-10 0-83 0,-2 1-196 0</inkml:trace>
  <inkml:trace contextRef="#ctx0" brushRef="#br0" timeOffset="86751.5">2813 9904 501 0,'-9'8'112'0,"0"-1"3"15,5 3-87-15,4 2-9 0,2-2-3 16,4 0-3-16,6-2-3 0,2-1-2 16,3-7 0-16,5 0-1 0,3 0-1 15,3-8 0-15,1-2-1 0,3 1-5 16,-2 0-10-16,-2 6-14 0,-7-2-98 15,-1 2-101-15,-7-1-252 0</inkml:trace>
  <inkml:trace contextRef="#ctx0" brushRef="#br0" timeOffset="88788.29">3884 9289 392 0,'0'0'91'0,"5"-6"2"0,-5 3-65 0,6-1-8 15,-6 0-1-15,2-2 0 0,-2 0 0 16,0-1-5-16,5-3-2 0,-5-1 0 16,0 0-1-16,-5-2-2 0,-1 1-1 15,1 0-1-15,-4 2-3 0,-3 4 0 16,-3 1-2-16,-6 5-1 0,-3 0-1 16,-4 9-1-16,-4 6 0 0,-1 3-1 0,-2 3 0 15,1 8 1-15,2 4-1 0,0 5 1 16,7 3 0-16,4-1 1 0,8 0-1 15,7 1 1-15,6-5 0 0,6-4 1 16,6-5-1-16,1-3 1 0,3-2 0 16,2 0 0-16,0 1 0 0,-3-2 0 15,-1 0 0-15,-2 1-1 0,-7-2-1 16,-5 3 0-16,-11-4 0 0,-9 0-1 0,-6-2 1 16,-6-2-1-16,-5 2 1 0,-2-5 1 15,-5-4 1-15,3-2 0 0,2-6 1 16,0 0 0-16,6 0 1 0,1-9 0 15,9 0 0-15,4-4-3 0,11-3-5 16,8-1-8-16,10-1 1 0,10-5-98 16,9 2-90-16,4-2-226 0</inkml:trace>
  <inkml:trace contextRef="#ctx0" brushRef="#br0" timeOffset="89149.9">4225 9231 286 0,'0'0'66'0,"0"4"13"16,0 3-46-16,-5 4 4 0,-5 6 6 15,-5 6 6-15,-3 1 5 0,-4 8-7 16,-5 6-12-16,0 3-9 0,-1 2-5 16,-3-1-6-16,5 2-4 0,0 0-4 15,5-2-2-15,1-6-2 0,6-5-2 16,3-7-1-16,4-4-1 0,7-6-3 15,-6-6-3-15,6-2-3 0,0-6-4 16,0 0-8-16,6-4-94 0,3-8-92 0,1-3-228 16</inkml:trace>
  <inkml:trace contextRef="#ctx0" brushRef="#br0" timeOffset="89422.69">4551 9134 421 0,'-7'-5'111'0,"0"0"1"0,0 2-3 15,-2 3-94-15,0 0-6 0,-3 4-4 16,2-4-2-16,-4 5 0 0,-1-5-2 16,-7 5 0-16,-3-5 0 0,-2 3 0 15,-2-3 0-15,-2 0 0 0,-7 6-1 16,-1-1-1-16,-7 0-3 0,-4 2-3 0,-2 4-3 15,5 1-3-15,-1 1-5 0,8-2-6 16,3 0-5-16,11-2-21 0,12-1-57 16,5-5-72-16,9-3-173 0</inkml:trace>
  <inkml:trace contextRef="#ctx0" brushRef="#br0" timeOffset="90106">4613 9059 467 0,'0'0'97'0,"-9"0"0"16,0 0-88-16,7 10-4 0,-6 2-3 16,0 3-2-16,-6 1 3 0,-1 4 2 0,-4 6 4 15,-5 4 2-15,-2 7 2 0,-2 7 1 16,-3 7 0-16,3 7-1 0,-2-1-3 15,0 2-4-15,3-3-2 0,3-3-1 16,1-7-2-16,0-10 1 0,5-5-1 16,0-7-1-16,5-4 1 0,1-5 1 15,-1-7 3-15,6-4 2 0,2-4 0 16,5-5 0-16,6-8 1 0,7-3-1 16,1-6-1-16,3-6-4 0,5-6-2 0,3-5-1 15,1-8 0-15,0 0-1 0,-4-5-1 16,4 0 1-16,0 4 0 0,0 0 0 15,-2 5 0-15,-1 10 1 0,-2 8 0 16,-1 8 1-16,-2 6-1 0,-4 7-1 16,-5 7 1-16,-3 7 0 0,-6 6 1 15,0 7 0-15,-4 7 0 0,-4 6 1 16,1 7 1-16,-2 1 0 0,4 3 0 0,-1-2 0 16,3-2-1-16,-2-6 1 0,5-6-1 15,0-5 0-15,-4-9 0 0,4-2 0 16,0-6 0-16,0-3 0 0,0-6 1 15,0 0 1-15,6 0-1 0,6-10 1 16,2-2-1-16,1-5 1 0,3-4-1 16,7-7-1-16,0-9-1 0,4-4 1 15,-2-8-2-15,-1 2 1 0,3-1-1 0,-1 2-1 16,-2 1 0-16,0 11 1 0,-6 7-1 16,3 9 1-16,-5 3-1 0,-3 7 1 15,-2 8 0-15,-5 0-1 0,-2 14 1 16,-6 1 1-16,0 6 1 0,-9 11 1 15,0 5 1-15,-6 9 2 0,1 3 1 16,-2-1-1-16,-2 2 0 0,6-3 0 16,-2-4-2-16,6-6-1 0,2-6 0 0,2-3-1 15,4-3 0-15,-3-3-1 0,3-6 1 16,0-3-2-16,0-2-1 0,-4-2-5 16,4-6-5-16,0-3-5 0,0 0-6 15,4 0-12-15,2-4-90 0,3-8-91 16,3-1-224-16</inkml:trace>
  <inkml:trace contextRef="#ctx0" brushRef="#br0" timeOffset="90553.88">5328 9181 510 0,'0'-23'114'0,"-7"3"1"0,3 6-91 16,-1 3-5-16,-3 4-9 0,-1 7-3 15,-4 0-6-15,-7 4-1 0,-5 8 0 16,-4 4 0-16,-8 7 3 0,-5 5 3 0,2 11 2 16,-2 9 2-16,6 8 0 0,3 5 1 15,5 1-1-15,6-1-3 0,8 2-2 16,3-5-2-16,6-13-4 0,5-6 0 16,9-7-1-16,5-6-1 0,5-6-1 15,4-12-1-15,5-8 0 0,4 0 2 16,1 0-1-16,1-6 1 0,-1 1 1 0,-2-1 0 15,-1 6 1-15,-10 4 1 0,-2 6 1 16,-6 6 0-16,-8 7 0 0,-4 5 1 16,-10 7 1-16,-4 3-1 0,-1 0 1 15,-4-2 0-15,-1-1 1 0,-5-2 0 16,-4-4 1-16,3-4 1 0,1-2 1 16,-3-2 0-16,4-2 1 0,-2-1-1 15,6-5 1-15,4-4 1 0,2-5 0 16,1-4 0-16,2-9-1 0,2-3 0 0,3-6-2 15,2-5-1-15,4-6-2 0,0-9-4 16,0-6-4-16,13-4-4 0,2-4-6 16,3-1-10-16,3-3-12 0,6 4-100 15,-1 7-105-15,-1 11-253 0</inkml:trace>
  <inkml:trace contextRef="#ctx0" brushRef="#br0" timeOffset="90821.56">5333 9236 412 0,'0'-21'88'16,"7"2"2"-16,-5 1-76 0,4 2 0 16,0 0 1-16,0 2 5 0,-2 0 4 0,1 3 5 15,0 0 1-15,-5 3 0 0,0 5-4 16,0 3-3-16,0 6-5 0,-9 6-6 15,3 4-5-15,-6 8-4 0,-1 1 0 16,0 3 0-16,-1 2-1 0,1 3-3 16,0-1-3-16,-1-2-4 0,5-4-5 15,2-1-6-15,0-3-8 0,7-4-10 16,0-6-84-16,8-5-89 0,1-7-213 0</inkml:trace>
  <inkml:trace contextRef="#ctx0" brushRef="#br0" timeOffset="91153.9">5719 9160 507 0,'-5'0'111'0,"5"-5"0"0,0 5-92 0,0-4-7 16,0 4-6-16,0-4-1 0,0 1-3 15,0-3-2-15,0 2-1 0,0-4 1 16,0 3 0-16,-3-2 0 0,-10 4 1 15,-4 3-1-15,-12 0 0 0,-1 5 0 16,-8 7-1-16,-6 10 1 0,0 4 1 16,1 11 2-16,3 7 3 0,7 11 2 0,-2 3 3 15,4 4 1-15,5-5 3 0,2 3 0 16,8-6 0-16,0-4-3 0,9-9-1 16,7-7-2-16,7-2-1 0,5-6-2 15,8-5-2-15,3-6-1 0,4-6 0 16,6-9-2-16,4 0-1 0,-2-9-3 15,4-4-6-15,-1-6-8 0,-1-2-9 16,-5 1 58-16,-12-3-163 0,-7 3-108 16,-5-1-283-16</inkml:trace>
  <inkml:trace contextRef="#ctx0" brushRef="#br0" timeOffset="92904.24">5826 9871 250 0,'0'-12'66'0,"0"2"4"0,0-2-32 16,-4 0-9-16,-1 2-3 0,5 2-4 15,-4 1-6-15,4 3-3 0,-4 0-3 16,4 4-3-16,0-6-1 0,-5 6-2 16,5-4 0-16,-4 4 3 0,4-4 1 15,-4 4 2-15,-2 0 2 0,1 0 2 16,-3 0 0-16,-4 0-1 0,-2 4-2 0,1 4 0 15,-2 6-2-15,-7 3-1 0,-2 5-2 16,-5 5 1-16,0 6-1 0,2 4 1 16,-5-2-1-16,5 2 0 0,0-2 1 15,4-1 0-15,4-3 0 0,1-7 0 16,1-3 0-16,2-2-1 0,1-2-1 16,7-3-1-16,0-3-1 0,1-5-1 0,6 1-1 15,0-7-2-15,0 0-1 0,6-7-3 16,4-4-3-16,7-3-3 0,3-6-6 15,0-2-6-15,0-5-16 0,6-4-30 16,0-5-37-16,1-1-67 0,-6-2-145 16</inkml:trace>
  <inkml:trace contextRef="#ctx0" brushRef="#br0" timeOffset="93089.89">5711 9768 369 0,'5'0'87'0,"-3"0"6"0,3 8-56 15,-5 5-8-15,2 5-2 0,-2 5 0 16,0 4-1-16,-2 3-4 0,-3 7-6 15,5-2-4-15,-4-2-3 0,4-4-2 16,-3-1-2-16,3-6-1 0,0-2-2 16,0-4 0-16,0-3 0 0,0-2-2 15,0-2-1-15,0-3-2 0,0-1-5 16,0-5-2-16,0 3-8 0,0-3-16 0,0 0-46 16,0-7-29-16,0 1-72 0,0-3-151 15</inkml:trace>
  <inkml:trace contextRef="#ctx0" brushRef="#br0" timeOffset="93258.09">5566 10080 365 0,'-15'0'90'16,"2"6"4"-16,2-3-52 0,2 4-9 15,3-3-6-15,6 3-5 0,-3-2-1 16,3 0-2-16,0-2-2 0,0-3-1 0,11 5-1 16,7-5-1-16,3 0-2 0,5 0-3 15,3-4-2-15,1 1-5 0,3-1-8 16,-5 0-6-16,-2 4-9 0,0-6-13 15,-7 1-82-15,-2-1-88 0,1 2-208 16</inkml:trace>
  <inkml:trace contextRef="#ctx0" brushRef="#br0" timeOffset="93755.93">6271 9562 404 0,'-4'0'86'0,"-2"0"0"16,4 3-66-16,2-3-14 0,-5 6-2 16,5-2 2-16,0-4 5 0,0 4 7 15,0-4 3-15,0 0 3 0,-2 3 0 16,2-3-1-16,0 0-4 0,0 6-4 16,-5-1-6-16,5 1-5 0,-4 2-1 15,1 0-2-15,3 1 1 0,-6-1-2 16,6 0 0-16,0-2-1 0,0-1-2 15,0-5 1-15,0 6-1 0,0-6 0 0,4 0 0 16,-4-4 1-16,3 0 0 0,2-2 1 16,-5 0 0-16,6-1 0 0,-6 1 1 15,2-3 0-15,-2 5 1 0,0-1 1 16,0 0 0-16,0 5 0 0,-2-2 1 16,2 2-1-16,-6 0 0 0,1 0-1 15,2 2 0-15,-3-2-1 0,0 6 0 16,0-1-3-16,1-5-8 0,5 6-3 0,0-6-98 15,0 7-91-15,5-7-234 0</inkml:trace>
  <inkml:trace contextRef="#ctx0" brushRef="#br0" timeOffset="94307.77">5718 10107 339 0,'0'0'73'0,"0"0"2"0,0 0-53 16,-2 0-5-16,2 5-3 0,-5 1 2 15,-2 0 3-15,1 1 4 0,-2 3 1 16,-3 0-1-16,2 0-2 0,0-1-3 0,0 3-3 16,5 2-3-16,4-1-2 0,-4 2-4 15,4-1-1-15,7 1-2 0,-1 0 0 16,2-4-2-16,1 0 0 0,0-2 0 15,-2-2 0-15,-1 0 0 0,-4-2 0 16,-2-1 0-16,5-4 2 0,-5 0 0 16,0 0 1-16,0 0-1 0,0-7-5 15,0-1-9-15,-5 0-97 0,-2-4-92 16,0 0-237-16</inkml:trace>
  <inkml:trace contextRef="#ctx0" brushRef="#br0" timeOffset="95006.18">6795 9163 405 0,'0'0'88'0,"0"0"0"0,0 0-69 15,0 0-10-15,0 0-4 0,0 5-3 16,0-5-2-16,0 3 0 0,0 0 0 16,0-3 0-16,0 0 0 0,0 4 1 15,0-4 2-15,0 0 3 0,0 0 1 16,0 0 2-16,-5 0 2 0,5 4 3 0,-2 3 2 15,-4 3 1-15,-2 4-1 0,-4 4 2 16,-7 8-1-16,-2 6 0 0,-4 9-1 16,-3 5-1-16,-3 4-1 0,-2 3-2 15,3 3-2-15,0-3 0 0,4-4-2 16,5-5-2-16,3-9-1 0,7-7-1 16,1-7-1-16,7-5 0 0,3-8-1 15,-4-3 0-15,4 0 0 0,0-5-3 16,4 0-5-16,-4 0-11 0,7-9-12 0,-1 1-97 15,-3-6-100-15,5-3-249 0</inkml:trace>
  <inkml:trace contextRef="#ctx0" brushRef="#br0" timeOffset="95198.88">6750 9192 489 0,'17'-18'111'16,"-8"4"1"-16,10 3-84 0,-4 3-8 15,8 2-8-15,-2 0-2 0,5 2-3 16,-1 0-3-16,-1 4-1 0,6-7-1 16,-2 7 0-16,-2-4 0 0,7 4-1 15,-5 0 1-15,-3 3-4 0,-4 1-7 16,-6 1-10-16,-4 1-96 0,-4 3-95 16,-16-2-240-16</inkml:trace>
  <inkml:trace contextRef="#ctx0" brushRef="#br0" timeOffset="95412.89">6628 9503 417 0,'-11'13'97'0,"4"-3"4"0,2 3-69 0,5-1-5 16,5 2-2-16,2-4 0 0,6-2 0 15,6 0-2-15,3 0-2 0,1-4-2 16,5-4-2-16,-1 4-3 0,4-4-4 15,-3 6-4-15,-2-6-2 0,-4 4-6 16,-3-4-9-16,-4 0-8 0,0 0-15 16,-5 0-89-16,-4 0-98 0,-4 0-232 15</inkml:trace>
  <inkml:trace contextRef="#ctx0" brushRef="#br0" timeOffset="95937.92">7186 9199 412 0,'0'0'85'16,"0"-5"1"-16,7 5-78 0,-2 0-7 0,-1 0-1 15,1 0 0-15,0 0 0 0,-1 0 0 16,-4-3 1-16,0 3 3 0,0 0 5 16,0 0 3-16,4 0 3 0,-4-4 3 15,0 4 2-15,0 0 1 0,0 0 0 16,0 0-1-16,0-5-3 0,0 5-3 15,0 0-2-15,-4 6-2 0,-1 1-1 16,-4 4-2-16,-1 5-1 0,-10 5 1 0,1 6 0 16,-7 9 1-16,-2 5-1 0,-3 6 0 15,2 1-1-15,2 2-2 0,0 1-1 16,3-6 0-16,2-1-1 0,5-7 0 16,0-6 1-16,2-5 1 0,7-3-1 15,1-6 2-15,7-1-1 0,0-2 0 16,8-3 0-16,5 3-1 0,6-4 0 15,1-3-1-15,11-2 0 0,4-5 0 16,6 0-1-16,3-7 0 0,-3 0 0 0,1-1-3 16,-1 0-2-16,-8 2-6 0,-8-2-10 15,-3 1-11-15,-8 1-99 0,-6-1-101 16,-8 2-247-16</inkml:trace>
  <inkml:trace contextRef="#ctx0" brushRef="#br0" timeOffset="96688.42">7587 9146 368 0,'7'-8'98'0,"-4"4"0"15,-3 4-9-15,0 0-64 0,0 11-5 16,-6 6-2-16,-2 3-1 0,0 6 2 16,-3 9 2-16,-4 4-1 0,-1 5-3 15,0 4-4-15,3 0-3 0,-3-1-1 16,1 2-2-16,-1-7-2 0,3-1 0 16,0-4-1-16,5-6-1 0,0-4-1 0,3-5 0 15,0-3-1-15,5-7 0 0,-5-3 0 16,5-4 0-16,-3-5 0 0,3 0-2 15,-6 0-1-15,6-12-3 0,0 1-3 16,0-5-5-16,6-5-5 0,-1-4-3 16,4-2-6-16,-2 0 0 0,4-1 2 15,-2 2 3-15,1 2 4 0,-3 3 4 16,0 3 4-16,-2 5 6 0,-1 5 2 16,-4 3 2-16,6 5 2 0,-2 0 1 0,-4 5 2 15,3 1 1-15,-3 1 1 0,6-1 2 16,1 1 1-16,0-3-1 0,5-4-1 15,5 0-1-15,2 0-2 0,6-4 0 16,1-2-2-16,3-1 0 0,1-4-2 16,-4-1 0-16,-1-1 1 0,-4-1-2 15,-2-4 1-15,-4-3 0 0,0-2-1 16,-1-2 1-16,-2 1-1 0,0-1 0 0,-1-3 0 16,0 2 0-16,-4 2-1 0,1 2 2 15,-3 5-1-15,4 0 0 0,-3 4 1 16,-3 2 1-16,3 5 0 0,-1 1 0 15,-2 1 1-15,2 4-1 0,-5 0 0 16,0 0 0-16,0 0 0 0,0 0 1 16,0 5 0-16,0 1 2 0,-8 1 1 15,-1 4 2-15,0 5 3 0,-5 2 0 16,-3 5 1-16,-5 8-1 0,2 8 0 0,-1 8-1 16,-2 4-3-16,0 0-1 0,3 4-2 15,-3-4 0-15,3-1-2 0,4-4-1 16,1-9 1-16,3-3-1 0,3-6 0 15,0-2 0-15,9-2 1 0,0-7-1 16,-2-4 0-16,2-1 0 0,0-3-1 16,2-3-2-16,-2-6-4 0,0 0-6 0,0 0-13 15,0-6-103-15,5-4-102 0,-5-3-257 16</inkml:trace>
  <inkml:trace contextRef="#ctx0" brushRef="#br0" timeOffset="103594.47">7975 9906 166 0,'0'0'0'15,"0"-5"-24"-15,0 5-118 0</inkml:trace>
  <inkml:trace contextRef="#ctx0" brushRef="#br0" timeOffset="103668.81">7978 9854 138 0,'0'-5'23'16,"0"-1"-23"-16,0 1-33 0,-3 2-95 15</inkml:trace>
  <inkml:trace contextRef="#ctx0" brushRef="#br0" timeOffset="104119.16">7971 9812 273 0,'0'-5'83'0,"0"1"3"15,0 0-27-15,0 1-12 0,4 3-12 16,-4-6-13-16,0 6-7 0,0 0-6 0,-8 4-5 15,3 3-2-15,-5 4-1 0,-2 3 1 16,-3 3 3-16,-1 3 2 0,-6 4 1 16,-2 2 2-16,1 2 0 0,-2-1 1 15,0 2-1-15,-3 0-2 0,3 0-3 16,2-2-1-16,0-2-1 0,0-3-1 16,3-4 0-16,4-3-1 0,5-3 0 15,0-4 0-15,6-3 0 0,5-5 1 16,0 0 1-16,4 0-1 0,3-5 1 0,7-1-2 15,-1-2-2-15,6-3-5 0,1-3-7 16,-1-1-9-16,1-1-20 0,-4-3-24 16,2-4-11-16,2-1 0 0,-5-4 4 15,3 0 15-15,-1-1 20 0,1-2 37 16,-2 1 37-16,1 2 19 0,-6 5 7 16,3 3 3-16,-1 3-5 0,0 2-10 0,-1 6-16 15,-2 6-12-15,3 3-7 0,-4 0-5 16,0 3-3-16,0 6-2 0,0 4-1 15,-3 2 0-15,-2 3 2 0,-4 4 1 16,0 3 2-16,0 2 1 0,-8 1 1 16,3 1-1-16,-1-3 0 0,-3 0-1 15,4-2-2-15,-3-4-1 0,4-3-2 16,1-4-1-16,3-1 0 0,-7-2-1 16,7 0-2-16,0-1-2 0,-4-3-4 0,4 0-4 15,0-2-4-15,0-4-8 0,0 0-31 16,-4 0-59-16,4-7-80 0,-3 0-187 15</inkml:trace>
  <inkml:trace contextRef="#ctx0" brushRef="#br0" timeOffset="104297.93">7795 10038 428 0,'-13'0'97'0,"6"8"2"16,0-4-69-16,3 3-10 0,4-1-4 15,0 1-2-15,9-1 1 0,0-1 0 16,6-2-1-16,3-3 1 0,7 4-1 15,-2-4-2-15,3-5-1 0,-1 5-3 16,3-7-5-16,-5 3-7 0,-3 1-8 16,1-3-9-16,-3 3-8 0,-1-2-88 15,-1 0-89-15,-2-1-216 0</inkml:trace>
  <inkml:trace contextRef="#ctx0" brushRef="#br0" timeOffset="104671.96">8382 9606 483 0,'-7'0'102'0,"0"0"2"0,-2 0-87 16,2 3-9-16,1 3-3 0,2 0-1 16,1 1-1-16,3-3-1 0,0 1-1 0,0-1 1 15,0-4 0-15,7 0-1 0,1 0 0 16,1-4 1-16,0 4-1 0,-3-7 0 16,1 2 0-16,0-1 0 0,-5 1 1 15,-2 2 2-15,0-2 1 0,0 5 1 16,-5-5 0-16,0 5 0 0,-3 0 0 15,0 0-2-15,2 0-1 0,-1 0-1 0,0 0 0 16,4 3-1-16,-2-3-1 0,2 0-4 16,3 3-11-16,-5-3-98 0,2 5-93 15,-1-5-244-15</inkml:trace>
  <inkml:trace contextRef="#ctx0" brushRef="#br0" timeOffset="105469.38">8921 9268 425 0,'-4'0'91'16,"1"3"1"-16,3-3-72 0,0 4-11 15,0-4-3-15,0 0 1 0,3 0 0 16,1 0 0-16,0 0 0 0,1-4-1 15,0 1 0-15,4-3-1 0,-3-3-1 16,3-2 0-16,-2-3-1 0,-1 2 1 16,-1-1 1-16,-1-1 1 0,-4 3 0 15,0 1 0-15,0 4-1 0,-8 2 0 16,-1 4-2-16,-5 0-1 0,-9 8-1 0,0 2 0 16,-7 8 1-16,-3 3 0 0,-6 6 3 15,2 3 1-15,-3 5 3 0,3 7 1 16,-1 0 3-16,8 1-1 0,3 1 0 15,8-4-2-15,2-4-1 0,10-2-2 16,7-7-3-16,3-5 0 0,10-6-1 16,4-4-1-16,3 1 0 0,6-6 0 0,1 0 0 15,2-4-1-15,-2-3-2 0,1 0-4 16,-2 0-5-16,0-5-7 0,-1-3-8 16,-1 0-22-16,2-4-76 0,-1-3-88 15,3-1-210-15</inkml:trace>
  <inkml:trace contextRef="#ctx0" brushRef="#br0" timeOffset="106286.2">9208 9397 523 0,'4'-17'119'0,"-1"-2"2"0,0 4-85 16,3 4-14-16,-6 0-7 0,0 2-6 15,0 3-4-15,-12 6-3 0,-1 0-1 16,-7 4 0-16,-7 5 1 0,0 5 0 15,-6 7 1-15,1 6 1 0,1 7 2 0,2 1-1 16,7-1 1-16,3-1-1 0,4-2-1 16,4-3-1-16,5-6 0 0,6-5-1 15,6-5-1-15,5-2 1 0,5-5 0 16,8-5-1-16,6-4 0 0,3-2-1 16,6-4 0-16,4-3 0 0,-1-5-1 15,-5 0 0-15,-6-2 0 0,-5-4 0 16,-6-3 1-16,-9 1 0 0,-10 2 0 15,-1 1 0-15,-3 6 0 0,-3 5-1 16,-4 6 1-16,-2 6-1 0,-2 13 1 0,0 3-1 16,1 8 1-16,0 2 0 0,0 3 0 15,6 1 0-15,-1-3 1 0,8-3-1 16,0-4 0-16,8-2 0 0,5-5 0 16,0-1 1-16,8-4-1 0,5-1 1 15,6-7 0-15,-2 0-1 0,0-3 1 16,3-7 0-16,-1-1 0 0,-4-4 0 0,-3-3 0 15,-6-2 0-15,-3-2 0 0,-4-3-1 16,-4 1 1-16,-4 0 0 0,-4 3-1 16,0 5 0-16,0 4-1 0,-11 7 0 15,4 13-1-15,-1 9 1 0,-5 9-1 16,-1 5 1-16,-5 6 1 0,-1 10-1 16,-5 2 2-16,1 8-1 0,-5 5 0 15,2 7 1-15,0 1 0 0,-2 1 0 16,5 0 0-16,-1 0-1 0,5-5 1 0,7-9 0 15,0-5-1-15,6-7 1 0,3-5-1 16,4-7 0-16,-3-7 0 0,3-10 1 16,0-6 2-16,0-10-1 0,0-7 1 15,7-12-1-15,0-10 1 0,6-7-2 16,5-11-1-16,3-8-2 0,6-12-2 16,2-9 0-16,2-4-1 0,1-5 1 0,2-4 0 15,1-2 1-15,0-2 2 0,-4 7 0 16,2 10 1-16,0 11 0 0,1 11-1 15,-4 12 1-15,0 13 0 0,-1 14-1 16,-1 15 0-16,-3 4 0 0,-2 14 0 16,-5 6 0-16,0 6 1 0,-10 8 0 15,-2-1 1-15,-6 0 1 0,-8 0 1 16,-4-3 2-16,-7-3 0 0,0-6 1 16,-2-6 2-16,-3-3-1 0,-1-6 2 0,0-1-1 15,0-5-1-15,4-4 0 16,0-4-2-16,2-1-1 0,0-6-1 0,7-2-4 15,4-4-4-15,0 1-6 0,2-2-9 16,1 1-13-16,5 0-107 0,0 3-108 16,7-1-266-16</inkml:trace>
  <inkml:trace contextRef="#ctx0" brushRef="#br0" timeOffset="107822.5">10083 9407 505 0,'0'0'116'0,"3"0"1"16,-3-7-81-16,0 7-13 0,0 3-11 16,-2 2-6-16,2 2-4 0,-8 3-3 0,2 3-6 15,0 3-7-15,-2 1-8 0,-3 2-14 16,-1 1-81-16,-2-2-88 0,1 3-210 16</inkml:trace>
  <inkml:trace contextRef="#ctx0" brushRef="#br0" timeOffset="108006.33">9878 9946 555 0,'0'5'126'0,"0"-5"1"0,0 0-86 16,-5 4-18-16,0 5-13 0,-2 5-6 15,2 2-6-15,-4 2-6 0,-5 1-7 16,2 0-7-16,-2 0-7 0,-1-2-14 15,-4-2-83-15,0 3-89 0,-1-3-211 16</inkml:trace>
  <inkml:trace contextRef="#ctx0" brushRef="#br0" timeOffset="108651.81">10912 9137 366 0,'-6'-5'80'16,"1"5"1"-16,0-4-59 0,-4 4-2 15,1 10-2-15,1-2 0 0,-5 8 3 16,0 4 1-16,1 2 2 0,-1 6-2 16,0 5-5-16,0 2-3 0,5 3-3 15,0-1-3-15,7-1-2 0,0-3-2 16,6-5-1-16,1-6 0 0,6-6-1 16,5-8 1-16,-1-8 0 0,5-3-1 0,1-7 1 15,3-7 0-15,-1-3-1 16,7-6-1-16,-6-4 0 0,-3-1 0 0,2 1 0 15,-4-2 0-15,-6 2-1 0,-4 6-1 16,0 3 0-16,-8 6-1 0,-3 8-1 16,-3 7 0-16,-8 4 0 0,-2 9 1 15,-5 5 1-15,-3 8 1 0,-1 6 3 16,-5 4 1-16,1 4 2 0,4 1 1 0,-1 3 0 16,2-4 0-16,3-2-2 0,3-2 0 15,4-6-2-15,4-1-1 0,7-4-2 16,0-2-2-16,5-2-5 0,2-4-4 15,4-2-6-15,3-3-11 0,-1-6-9 16,3-6-79-16,1-6-83 0,-1-6-200 16</inkml:trace>
  <inkml:trace contextRef="#ctx0" brushRef="#br0" timeOffset="108970.25">11144 9413 468 0,'6'-19'108'15,"-6"4"-1"-15,0 8-72 0,0 10-14 16,0 10-10-16,-8 9-6 0,1 6-2 15,-4 5-2-15,-2 3 1 0,-1 6 0 16,3-4-1-16,0-1 1 0,2-7 0 0,5-2 0 16,4-5 1-16,2-4 0 0,12-5 0 15,5-6 1-15,7-3-1 0,6-5 0 16,3-7 0-16,5-5-1 0,3-1-1 16,-1-3 0-16,-4-5 0 0,-1-5-1 15,-8-5-1-15,-6-4-1 0,-4-6 1 16,-4-4-1-16,-8-5 0 0,-3 0 1 15,-4 3 1-15,0 8 1 0,-7 6 1 16,0 7 0-16,-6 10-1 0,-3 10 1 16,-7 6-1-16,-5 9-1 0,-8 8-1 0,-1 9 0 15,-8 5 0-15,0 6 0 0,0 3 0 16,6 5-1-16,4-1-1 0,8-6-5 16,5 0-8-16,5-4-30 0,10-6-67 15,7-5-86-15,11-3-206 0</inkml:trace>
  <inkml:trace contextRef="#ctx0" brushRef="#br0" timeOffset="109502.46">12325 8850 467 0,'4'-10'99'0,"-4"1"0"15,-4 9-84-15,-5 4-8 0,-4 4-3 16,-8 0-2-16,-7 7 4 0,-6 6 2 0,-5 5 3 15,-5 6 3-15,-2 4 1 0,-1 3 1 16,1 3-1-16,0 4-3 0,3-3-3 16,4 1-3-16,5 0-2 0,8-1-1 15,7 3-1-15,8 0-1 0,8-6 0 16,6-1 1-16,8-4-1 0,4-5 0 16,5-5 0-16,4-6 0 0,5-3-1 15,2-7 0-15,1-3-4 0,1-6-6 0,-2 0-8 16,1-10-3-16,-5-2-97 0,-1-6-93 15,-4-9-229-15</inkml:trace>
  <inkml:trace contextRef="#ctx0" brushRef="#br0" timeOffset="109772.11">12253 9068 428 0,'0'0'90'0,"6"0"1"0,-6 0-73 15,0 6-6-15,0 0 1 0,-5 2 4 16,-6-3 5-16,-5 3 2 0,-8 2 2 0,-2-2-1 16,-7 2-3-16,-1-1-3 0,-4 0-4 15,1 1-5-15,-2-3-3 0,1 0-3 16,3-4-2-16,2-3-4 0,3 0-6 15,6 0-5-15,2 0-10 0,6-3-11 16,7 3-87-16,3-7-92 0,6 7-218 16</inkml:trace>
  <inkml:trace contextRef="#ctx0" brushRef="#br0" timeOffset="110020.14">12203 9164 416 0,'0'0'89'0,"0"4"0"16,-6-4-68-16,0 7-14 0,2 0-4 16,-3 2-1-16,-3-1-1 0,1 5 0 0,0-3 1 15,-3 0 2-15,2 1 3 0,-6-3 4 16,0 3 2-16,-5-5 4 0,-1-2 1 16,-7 0 2-16,-2 0-2 0,-6-1-1 15,-5 1 0-15,-1-4-2 0,-1 0-2 16,2 0-2-16,2 0-2 0,0 0-1 15,7 4-4-15,4-4-9 0,8 3-13 16,2-3-102-16,7 6-98 0,7-6-254 16</inkml:trace>
  <inkml:trace contextRef="#ctx0" brushRef="#br0" timeOffset="111635.51">12757 9126 335 0,'-12'6'82'15,"-5"-1"5"-15,1 1-51 0,-5 5-5 16,0 4-1-16,-3 5-2 0,-2 4-1 0,0 12-3 15,-4 4-2-15,0 9-2 0,0 3-2 16,-5 0-3-16,-1 1-3 0,-1 1-1 16,-4-6-4-16,-1-2-1 0,0-7-1 15,3-3-2-15,4-3-1 0,4-1 0 16,5-5-1-16,7-4 1 0,3-3-1 16,8-3-1-16,2-5 1 0,1-3-3 15,5-6-2-15,0-3-3 0,0 0-5 16,8-7-8-16,-1-5-12 0,6-6-84 0,3-3-85 15,4-3-213-15</inkml:trace>
  <inkml:trace contextRef="#ctx0" brushRef="#br0" timeOffset="112349.9">12879 9216 341 0,'0'-8'70'0,"0"1"0"16,5 3-65-16,-5 4 4 0,0 0 7 15,7 0 2-15,-7 0 1 0,0 0 5 16,0 8 5-16,-7 3 5 0,1 5-3 16,-7 9-4-16,-6 11-4 0,-2 9 0 0,-8 5-3 15,-6 2-6-15,-2 5-4 0,-1 2-5 16,2-3-1-16,0-7-2 0,8-7 0 15,0-5 0-15,7-1-1 0,6-8 0 16,3-6 1-16,8-5-1 0,-1-3 1 16,5-3 0-16,0-8 0 0,0-3 1 15,7-11-1-15,6-3 1 0,5-6-1 16,1-6 0-16,5-6 0 0,5-4-2 0,1-2 0 16,2-2 0-16,0-3-1 0,-3-6 1 15,0 2-1-15,-1 0 0 0,-1 3 0 16,-2 1 0-16,-4 6 0 0,-2 10 1 15,-4 9-1-15,-3 6 0 0,-4 6 0 16,-1 6 0-16,-3 0-1 0,-4 15 1 16,0 3 0-16,-5 6 1 0,0 7 0 15,0 7 1-15,-2 5 1 0,1 1 1 16,0-1-1-16,2-2 1 0,-3-2-1 0,6-6 0 16,1-4 0-16,0-4-1 0,0-3 0 15,5-4 0-15,-1-5 1 0,2-5-1 16,-1-4 1-16,2-4 0 0,1 0 0 15,3-12 0-15,0-3 0 0,6-6 0 16,-1-3-1-16,4-8 0 0,-1-5 0 16,2-11-1-16,2-3 0 0,-2-2 0 0,1 1-1 15,0 2 1-15,1 4 0 0,1 7 0 16,-3 10 0-16,0 9-1 0,-2 8 1 16,0 9-1-16,-4 3 0 0,-3 7-1 15,-5 4 1-15,-1 9-1 0,-6 5 1 16,-9 6 1-16,-1 7 1 0,-4 1 1 15,-1 3 1-15,-3 2 1 0,-1-4 1 16,3 0-1-16,-1-3 1 0,3-7-1 16,1-1-1-16,5-2 0 0,-2-5-1 0,6-3-1 15,4-3 1-15,-5-3-1 0,5-3-2 16,0-3-2-16,0-3-3 0,0-4-3 16,-2 0-6-16,2 0-10 0,0 0-101 15,3-11-97-15,5-1-246 0</inkml:trace>
  <inkml:trace contextRef="#ctx0" brushRef="#br0" timeOffset="112885.13">13639 9203 473 0,'0'-10'100'0,"0"2"-1"16,-6 5-87-16,2 3-5 0,0 10-5 15,-3 1-1-15,-1 2 2 0,-2 3 1 0,-4 9 5 16,1 6 3-16,4 6 3 0,-5 3 1 16,2 6 1-16,-1 3-1 0,1 0-2 15,2-1-4-15,0-4-3 0,4-2-2 16,3-10-1-16,-1-2-2 0,4-11 0 16,0 1 0-16,0-8 0 0,6-2 1 15,0-5 1-15,1-5 1 0,5-9 0 16,2-2 0-16,2-6-1 0,7-5 0 0,0-6-1 15,6-9-1-15,0-6-2 0,2-4-1 16,-2-6 0-16,2-4-2 0,-2 3 0 16,-3-1-1-16,-1 8 1 0,-4 6 0 15,-6 12 0-15,-3 9 1 0,-1 10-1 16,-5 3 1-16,-6 11-1 0,0 5 1 16,-4 7-1-16,-4 3 2 0,-3 8 1 15,2 7 1-15,-6 6 0 0,0 6 2 0,0-1-1 16,6-1 0-16,0-2-1 0,7-5 1 15,2-4-2-15,0-7 1 0,0-8 0 16,7-5 0-16,-1-3 2 0,-1-4 3 16,1-6 2-16,2 0 2 0,1-7 1 15,8-4-1-15,-1-7 0 0,7-9-1 16,0-9-3-16,1-9-3 0,2-6-1 16,0-6-1-16,1-3 0 0,-4-1 0 0,0 3 0 15,-1 5-2-15,-1 8-4 0,-4 4-5 16,-3 9-7-16,-6 7-11 0,-2 6-105 15,1 5-105-15,-2 4-259 0</inkml:trace>
  <inkml:trace contextRef="#ctx0" brushRef="#br0" timeOffset="114950.93">13983 9864 296 0,'-3'5'74'16,"3"-5"2"-16,-5 3-44 0,5-3-8 16,0 0-6-16,0 0-5 0,0 4-3 0,-5-4-2 15,5 0 0-15,0 0 0 0,0 0 1 16,0 0 0-16,0 0-1 0,0 0-2 16,0 0 1-16,0 0-1 0,0 0 1 15,0 0 1-15,0 0 1 0,0 0 2 16,0 0 1-16,0 0 0 0,0 0-1 15,0-6-1-15,7 1-3 0,-2-4-1 16,2-3-3-16,6-2-1 0,2-3 0 0,9-6-1 16,4-1 0-16,5-4-1 0,6 1 0 15,3-3 1-15,3-5-1 0,1-4 0 16,-3 2 1-16,-6-5-1 0,-4 1 0 16,-3-3 0-16,-9 2 1 0,-7 2-1 15,-2 3 0-15,-9 4 1 0,-3 4-1 16,0 4 1-16,-3 6-1 0,-3 1 0 15,-4 6-1-15,1 2 1 0,-3 10-1 16,-2 0 0-16,0 4 0 0,1 8 0 0,-6 4 1 16,0 6 1-16,-3 12 0 0,-4 7 2 15,0 9 0-15,-6 6 0 0,-2 3 1 16,1 4-1-16,0-2 0 0,4-10 0 16,4-4 0-16,5-12 0 0,5-7 1 15,5-9 1-15,4-5 0 0,6-5 2 16,0-7 1-16,9-2 1 0,1-2-1 0,4-7-1 15,10-5-1-15,2-4 0 0,4-1-3 16,3-4-3-16,3 0-1 0,-3-2 0 16,-3 2-1-16,0 3 0 0,-3 4-1 15,-2 4 1-15,-5 3 1 0,-5 9-1 16,1 0 1-16,-4 8-1 0,-7 3 1 16,-5 6 0-16,0 4 0 0,-8 2 1 15,-1 2 0-15,-2 0 1 0,-2-3 1 16,2-2 1-16,2-2 1 0,3-2 0 0,1-4 1 15,5-6 0-15,6 1 3 0,1-7-2 16,10 0 0-16,0-6 0 0,3 0-1 16,3-2-2-16,3-2-6 0,3-1-6 15,-2-2-7-15,-1-2-12 0,-1-1-79 16,-3 0-16-16,3 2-78 0,-4-2-162 16</inkml:trace>
  <inkml:trace contextRef="#ctx0" brushRef="#br0" timeOffset="115603.28">14483 10129 443 0,'-5'0'95'0,"5"0"0"0,-6-4-78 0,6 4-8 16,-5 0-5-16,5 0-1 0,0 0 0 16,0 0 2-16,0 0 1 0,9-4 1 15,-4 4 0-15,4-6 1 0,0 1 0 16,4-1-2-16,1-4-1 0,-1-1-1 15,5-2-1-15,-4-4-1 0,-1-4-1 16,1 1 0-16,-2-3 1 0,-5 2 0 16,-1 0 2-16,-6 4-1 0,0 5 1 15,0 5 0-15,-11 7 0 0,-1 6-1 16,-4 7-1-16,-3 7-1 0,-1 4 0 0,-1 5-1 16,-3 0 0-16,3 1 1 0,6-3-1 15,-1-1 0-15,7-5 0 0,3-3 0 16,6 0 1-16,0-3-1 0,12-5 1 15,2-3 1-15,5-7 0 0,7 0 0 16,2-5-1-16,11-7 1 0,2-1-1 16,5-7-1-16,6-1 0 0,-1-2-1 0,-2-6 0 15,-5-3-1-15,-6-5-1 0,-7-6 0 16,-8 0-1-16,-7 4 0 0,-8 3-1 16,-8 4 1-16,0 6-1 0,-6 8 2 15,-4 6 0-15,-4 9 0 0,-5 3 1 16,-4 8 0-16,-1 7 2 0,-3 8 1 15,0 6 2-15,-3 5 2 0,6 4 2 16,0 5 2-16,-1 0 3 0,4-4-1 16,3 0 1-16,4-6 0 0,5-3-2 0,4-3-1 15,5-6 0-15,12-2-2 0,4-2-1 16,11-7 0-16,6-1-2 0,5-2-1 16,2-7-9-16,6 3-10 0,-4-6 37 15,1-9-144-15,-2 1-105 0,-3-7-276 16</inkml:trace>
  <inkml:trace contextRef="#ctx0" brushRef="#br0" timeOffset="119330.4">15229 9293 314 0,'8'-5'63'0,"-4"5"-1"16,-4 0-53-16,0 0 7 0,0 0 5 16,0 0 5-16,0 0 2 0,0 0 1 15,0 0-1-15,0 5-7 0,0-5-9 16,0 0-7-16,-3 3-2 0,0-3 0 15,-3 5 0-15,1 1 1 0,-1-1 0 16,-1 0 1-16,1 0 0 0,0 2-1 0,0-3 0 16,4-4 1-16,2 5 1 0,-3-5 1 15,3 0 2-15,0 0 1 0,0 0 1 16,3 0 1-16,-3-3 0 0,0 3 1 16,0 0-2-16,2-4-2 0,-2 4-2 15,0 0 0-15,-5 4-3 0,-1 1-1 16,-1 1-2-16,-1-1 0 0,-1 4-1 15,0-1 1-15,2-2 0 0,3 0 0 0,0-1 0 16,4-5 0-16,0 3 1 0,0-3-1 16,4 0 0-16,1 0 0 0,3 0 0 15,1-3 0-15,2-1 0 0,-2-1 0 16,-1 3 0-16,-2-4 1 0,2 2-1 16,-8 1 2-16,3 3-1 0,-3-4 0 15,0 4-1-15,-3 0 0 0,-1 0 0 16,-2 4-1-16,2-4 0 0,-2 0 0 0,-1 3 1 15,3-3 0-15,0 0 0 0,4 0 1 16,0 0-1-16,8 0 0 0,-1-3 0 16,3-2-2-16,2 5-2 0,-3-7-1 15,-2 7-1-15,0-6-3 0,-7 6-6 16,0-3-7-16,0 3-16 0,-8 4-79 16,0 2-88-16,-1-3-216 0</inkml:trace>
  <inkml:trace contextRef="#ctx0" brushRef="#br0" timeOffset="119835.08">15800 9130 474 0,'-7'-5'98'15,"-2"5"1"-15,2-3-88 0,1 3-5 16,3 0 2-16,3 0 3 0,-4-5 1 16,4 1 1-16,0 1 0 0,6-3-1 15,1 2-1-15,0-3-4 0,0-1-2 16,1 1-1-16,-2-2 0 0,3 0 2 16,-5 2 1-16,1 1 0 0,-5 2 0 0,0-1 0 15,0 5-2-15,-6 0-2 0,-7 9-1 16,-3 1-1-16,-8 2-1 0,-7 7 0 15,-4 3 0-15,-5 6 1 0,-2 2 0 16,4 1 1-16,-1 6-1 0,7 1 1 16,5 0 0-16,7 1-1 0,4-2 0 15,7 1 0-15,9-1 0 0,4-6-1 16,7-4 1-16,3-4-1 0,4-5 1 0,2-8 0 16,3-3 0-16,-2-4 0 0,1-3 1 15,-4-6-1-15,1 0 1 0,-8-4 0 16,-3-4 0-16,-1-4 0 0,-7-5 0 15,-7-3 0-15,-3-3-1 0,-2-3 0 16,-4-1 0-16,0 5-1 0,-2 3 0 16,-2 7-1-16,3 4-1 0,-2 8-4 15,0 6-5-15,-1 6-5 0,2 6-4 16,2 2-3-16,2 3-6 0,7 1-8 0,7 1-81 16,3-2-82-16,9-2-206 0</inkml:trace>
  <inkml:trace contextRef="#ctx0" brushRef="#br0" timeOffset="120185.02">16080 9203 460 0,'0'-12'102'0,"0"3"-2"0,0 5-77 16,0 4-12-16,-11 0-3 0,1 11-1 15,-4 0 2-15,-2 4 3 0,-5 1 2 16,-5 2 3-16,0 7 1 0,-1 0-2 15,2 2-4-15,3 1-2 0,3 3-4 16,6 2-1-16,3-2-2 0,10-4-1 0,0-4-1 16,10-4 1-16,3-6-1 0,7-5 0 15,1-8-1-15,3 0 0 0,1-8-1 16,3-5-2-16,-4-6 0 0,-1-6-2 16,-6-4-1-16,-1-5 0 0,-6 1 0 15,-4-2 0-15,-2-1 2 0,-4 0 0 16,-6 3 2-16,0 3 1 0,-2 7 1 15,-7 2 0-15,1 7-1 0,-3 5 0 0,-6 9 0 16,-1 0-2-16,-7 8-1 0,1 4-3 16,-3 6-3-16,3 3-5 0,0 5-17 15,4 7-80-15,8-3-85 0,5 3-213 16</inkml:trace>
  <inkml:trace contextRef="#ctx0" brushRef="#br0" timeOffset="120533.03">16359 9178 505 0,'5'-14'108'15,"-5"6"-1"-15,-5 3-86 0,-1 5-12 16,-7 9-8-16,-2 0-3 0,-3 4 0 16,-6 5 1-16,-2 0 2 0,-1 4 2 15,0 4 1-15,5 1 0 0,1 2 1 16,2 0 0-16,6 2-1 0,5 0 0 0,2-1-1 15,6-7 0-15,0-3-1 0,13-6 0 16,-3-2-1-16,8-12 0 0,1 0 0 16,7-5-2-16,4-7-2 0,1-7-3 15,2-6-2-15,0-5-2 0,-3-3-1 16,-8-5-1-16,-2-3 1 0,-13 2 1 16,-2 4 4-16,-10 1 2 0,-2 7 3 15,-6 4-1-15,-9 6 2 0,3 7 0 0,-7 4 0 16,-4 6-1-16,-2 6-1 0,-1 4 1 15,0 6 0-15,3 5-1 0,2 2-4 16,2 5-22-16,8 4-72 0,6 1-81 16,7-2-201-16</inkml:trace>
  <inkml:trace contextRef="#ctx0" brushRef="#br0" timeOffset="120884.35">16622 9218 488 0,'-5'-5'100'0,"-4"10"0"0,-3 3-90 16,-6 3-7-16,1 5-3 0,-6 5 2 15,2 4 3-15,-1-3 1 0,1 3 2 16,1-2 1-16,5 5 0 0,3-1 0 16,6 0-2-16,6-4-2 0,0-2 0 0,11-4-2 15,3-1 0-15,5-5 0 0,1-6-1 16,4-5 1-16,1-6-1 0,0-6 0 15,3-5-1-15,1-6 1 0,-1-7-1 16,-2-4 0-16,1-1 0 0,-3-3 0 16,-4-4 1-16,-6 3 0 0,-7 2 4 15,-1 2 2-15,-6 5 1 0,-11 2-1 16,-3 7 0-16,-6 8-1 0,-4 10-1 0,-5 8-4 16,-4 8-3-16,-1 12-1 0,-4 5-2 15,4 9-2-15,1 7-2 0,3 7-6 16,4 2-7-16,3 0-16 0,8-3-82 15,-1 0-90-15,6-6-219 0</inkml:trace>
  <inkml:trace contextRef="#ctx0" brushRef="#br0" timeOffset="122884.01">16663 9715 124 0,'0'0'60'16,"0"0"6"-16,6-4-3 0,-3 0 0 15,3 0-2-15,2-2-14 0,2 1-15 16,3-2-7-16,1-2-5 0,6 1-6 0,3-4-2 15,5-3-3-15,6-2-3 0,1-6-2 16,4-4-1-16,0-8-1 0,-2-1 0 16,0-7-2-16,-5-2-2 0,-4 4-1 15,-3-4 0-15,-5 3-1 0,-2 5 0 16,-5 5 1-16,-5 6-1 0,-3 3 2 16,-5 5 1-16,0 5-2 0,-4 7-1 15,-3 2 0-15,-1 4-1 0,-5 4 0 16,-1 2 3-16,-5 7 3 0,-1 5 4 0,-6 4 3 15,0 3 3-15,-2 9 2 0,-5 7 0 16,0 6 0-16,0 3-1 0,0-4-2 16,4 2-2-16,5-4-1 0,4-10-1 15,9-4-1-15,3-11-1 0,8-4 1 16,0-7 0-16,8-2 0 0,4-1 0 16,7-5 0-16,3 0 0 0,5 0-1 0,4-9-2 15,2 0-2-15,-1-1-1 0,-3-1-1 16,-3 0-1-16,-6-1 1 0,-1 2-1 15,-7 2 1-15,-3 4 0 0,-4 4 0 16,0 0 1-16,-5 10 0 0,0 1 1 16,-9 3 1-16,0 3 1 0,-2 1 1 15,2-1 1-15,-3 0 1 0,5-2 0 16,0-3 1-16,2-3 1 0,5-1 2 16,6-3 2-16,5-5-1 0,5-4 0 0,8 0-1 15,5-4-1-15,9-1-3 0,2 0-8 16,0-2-8-16,1 2-13 0,-3-2-90 15,-5 2-92-15,-8 1-228 0</inkml:trace>
  <inkml:trace contextRef="#ctx0" brushRef="#br0" timeOffset="123299.03">17560 9287 489 0,'-9'0'101'0,"2"4"1"0,-1 1-89 16,-4 3-8-16,4 2-3 0,0 0 0 0,-2-1-1 16,7 1 2-16,3-4-1 0,-5-2 0 15,5 0 1-15,6-4 1 0,-1 0-1 16,2 0 0-16,1 0 0 0,0-4 0 15,5-2 0-15,-3 0-1 0,-2-2 2 16,-1 1 2-16,-1 1 1 0,-6 1 0 16,0 5-1-16,0 0 1 0,-8 4 0 0,2 2-3 15,-5 4-1-15,-2-1-2 0,-1 4-1 16,0-2 1-16,1 0 0 0,2-2 0 16,3-4 0-16,3-1 1 0,3-4-1 15,2 0 0-15,5 0 0 0,3 0 1 16,-1-6-1-16,1 2 0 0,3-4 0 15,-2 1-1-15,1-3 0 0,-4 1-2 16,-6 0-1-16,3 1-5 0,-3 2-5 16,-2 6-10-16,-4-4-24 0,-1 4-69 0,-5 7-84 15,3 0-200-15</inkml:trace>
  <inkml:trace contextRef="#ctx0" brushRef="#br0" timeOffset="124917.92">18150 9064 211 0,'9'-7'46'0,"3"1"11"0,-3 1-25 15,2 0 3-15,-3 0 8 0,1 1 4 16,-1-2 3-16,-1 4 2 0,-3-2-9 15,0 4-10-15,0-7-8 0,-4 7-4 16,0-4-4-16,3 4-3 0,-3-5-2 0,-3 1-1 16,-1 1-2-16,-2-2-1 0,0 0-3 15,-3 0-1-15,-2-1-1 0,2 6-1 16,-3-4 0-16,-1 4 0 0,-5 4-1 16,-1 8 0-16,-3 3-1 0,-5 3 1 15,-1 4 0-15,-9 6 0 0,1 2 1 16,-2 6 0-16,-2-1 0 0,2 1 0 0,4 2-1 15,6-1 1-15,7 1-2 0,4-2 1 16,10 0 0-16,7-3-1 0,0 1 1 16,7-6 0-16,6-3 1 0,5-3-1 15,4-7 1-15,4-3 0 0,5-7 1 16,-2-5-2-16,2 0 1 0,-4-10 0 16,-5-3-1-16,-2-5 0 0,-8-4 0 15,-6-4-2-15,-6-6 0 0,-5-3-1 16,-3 3 0-16,-7 0 0 0,-4 5-1 0,-6 4 1 15,2 4 0-15,-3 7 0 0,-1 8-4 16,2 4-4-16,-1 0-7 0,2 3-22 16,1 4-76-16,-1 1-87 0,5 3-214 15</inkml:trace>
  <inkml:trace contextRef="#ctx0" brushRef="#br0" timeOffset="125318.06">18257 9169 474 0,'-12'0'98'0,"-1"10"1"0,3 3-86 0,-3 3-7 15,1 2-2-15,0 2 2 0,3 2 0 16,-1 3 1-16,7-4-1 0,-1 0 1 15,4-2 0-15,0 3-1 0,7-2-1 16,5-5-1-16,4-4 0 0,4 1 0 16,4-6 0-16,6-6-1 0,3 0 0 15,0-8 0-15,1-5-1 0,-3-5-1 16,-1-4 0-16,-6-4-2 0,-7 1-1 0,-5-4-1 16,-6-2-1-16,-6-1 0 0,-6 2 0 15,-6 3 1-15,-4 3 1 0,-2 1 2 16,-3 10 0-16,-5 5 1 0,2 4 0 15,-3 4-1-15,-1 7 1 0,-4 4-1 16,3 4 0-16,-1 5 1 0,5 2 0 16,1 1-1-16,4 3-2 0,6 2-3 15,4 0-7-15,10 2-12 0,0-6-85 16,12-2-85-16,7-4-215 0</inkml:trace>
  <inkml:trace contextRef="#ctx0" brushRef="#br0" timeOffset="125667.81">18646 9169 502 0,'0'-3'104'0,"-9"3"0"15,2 6-91-15,-2 6-8 0,-4 4-5 16,-2 2 0-16,1 2 1 0,-1 5 0 16,-1-1 2-16,4 2 0 0,4-3 1 15,2-2-1-15,6 3 1 0,0-2 0 16,0-1-1-16,11-5 0 0,2-2 0 15,2-5 0-15,5-4 0 0,5-5-1 16,5-5 0-16,0-8-1 0,3 0 0 16,0-6-1-16,0-6 0 0,-3-1-1 0,-6-3-1 15,-4-2 0-15,-5-2-1 0,-7-2 0 16,-8 3 1-16,0 4 0 0,-10 3 1 16,-1 5-1-16,-5 5 2 0,-2 4-1 15,-7 6 1-15,-2 5-2 0,1 4 1 16,-4 3-2-16,0 4 2 0,2 8 0 15,-1 5 1-15,6 1-1 0,0 0 2 0,1 3-1 16,5 2-2-16,1 3-6 0,6 1-13 16,4-3-86-16,0-2-86 0,12 0-221 15</inkml:trace>
  <inkml:trace contextRef="#ctx0" brushRef="#br0" timeOffset="126966.98">19642 9246 402 0,'7'-9'100'0,"1"0"3"16,-2 2-59-16,0 1-11 0,-3 1-9 16,-3 5-9-16,0 0-5 0,0 8-3 15,0-2 0-15,-9 6 0 0,1 5 0 16,-2 6 3-16,-3 8 1 0,-4 3 1 15,-2 4 1-15,4 7-2 0,-4-4-1 16,5-2-3-16,-2-4-1 0,4-2-2 16,2-5-1-16,3-8 0 0,3-3-1 0,4-4-1 15,0-2 1-15,6-4 0 0,2-1 0 16,2-6 0-16,3-7 1 0,3-2-1 16,5-6 0-16,0-4-1 0,3-6 0 15,0-12 0-15,1-3-1 0,-2-6-1 16,1-2 0-16,-3 2-1 0,-1 4 1 15,-1 3 0-15,-4 10 0 0,-3 7 0 0,0 10 0 16,-2 5 0-16,-5 2-1 0,1 5 1 16,-6 11-2-16,0 1 1 0,0 7 1 15,-4 6 0-15,-5 4 0 0,-4 6 1 16,0 7 1-16,-1-1 1 0,3 1-1 16,1-4 1-16,-2-4-1 0,5-2 0 15,3-6 0-15,4-7 0 0,0-3 0 16,0-3 1-16,7-5 0 0,-1-2 3 15,2-6 2-15,2 0 1 0,2-11 0 0,2-1-1 16,5-4 1-16,5-8-2 0,6-8-2 16,1-9-3-16,0-8 0 0,0-2 0 15,1 1-2-15,0-5-2 0,-4 8-2 16,-5 5-4-16,-1 11-5 0,-3 6-9 16,-4 8-8-16,-3 3-100 0,-6 7-98 15,-1 7-245-15</inkml:trace>
  <inkml:trace contextRef="#ctx0" brushRef="#br0" timeOffset="130802.39">20303 9246 373 0,'-15'0'88'16,"-3"3"1"-16,8-3-57 0,1 0-9 15,2 6-6-15,3-6-1 0,4 5 0 16,9-5 2-16,0 0 0 0,11 0 1 0,5 0-2 16,7 0 0-16,3-3-4 0,2 3-2 15,-1 0-4-15,-3-4-3 0,-2 4-2 16,-5 0 0-16,-4 0-2 0,-3 0-2 15,-5 0-2-15,-1 0-3 0,-6 4-2 16,-1-4-2-16,-6 0-1 0,0 0-2 16,-2 0-3-16,-3 3-7 0,-3-3-21 15,-3 3-58-15,-4-3-74 0,-3 6-180 0</inkml:trace>
  <inkml:trace contextRef="#ctx0" brushRef="#br0" timeOffset="131046.86">20132 9574 419 0,'-7'0'89'0,"0"0"2"0,5 0-71 16,2 0-5-16,2 0 0 0,6 4 2 16,5-4 2-16,6 0 3 0,3 0 1 15,7 0-3-15,5 0-3 0,5 0-4 16,0 3-4-16,-3 1-3 0,3-1-2 15,-6 2-2-15,0-5-1 0,-8 7-1 16,-5-7-2-16,-1 3-4 0,-6-3-4 16,-4 4-6-16,2-4-12 0,-6 0-86 0,-1 0-90 15,1 0-218-15</inkml:trace>
  <inkml:trace contextRef="#ctx0" brushRef="#br0" timeOffset="131482.49">20701 9293 482 0,'5'0'100'0,"2"-6"0"0,4 6-89 0,4-6-7 16,4 1-1-16,7-2 0 0,3-3-1 16,7 0 0-16,0-4 0 0,5-2 0 15,-2 0-1-15,1-5 0 0,-3 2 0 16,-4 0 0-16,-5 0 0 0,-7 1 0 16,-2 4 0-16,-8 1 0 0,-4 4 0 15,-7 5-1-15,0 4-1 0,0 5 1 16,-10 4-1-16,1 7 2 0,-6 3 0 0,-2 5 3 15,-5 4 2-15,-2-1 1 0,-2 4 1 16,-2 3 0-16,3 0 0 0,-2 1-1 16,1 0-2-16,0 1 0 0,3 1-2 15,4-3-1-15,1-5 0 0,9-3-2 16,-3-5-2-16,10-6-3 0,2-5-4 16,0-2-2-16,0-5-6 0,6-3-13 15,3-4-81-15,-1-6-85 0,4-5-208 16</inkml:trace>
  <inkml:trace contextRef="#ctx0" brushRef="#br0" timeOffset="131917.79">21283 9043 438 0,'0'-10'97'15,"-3"6"0"-15,-4 4-64 0,-3 8-22 0,1 4-8 16,-3 5 0-16,-3 2 3 0,-2 3 3 15,2 3 2-15,-2 1 1 0,2 1 2 16,2 0-1-16,0-3-1 0,6 2-3 16,4-3-2-16,3-1-1 0,0-4-2 15,3-2 0-15,2-3 0 0,4-3 0 16,2-5 0-16,4-5 0 0,2-7-1 16,5-4 1-16,4-2-2 0,2-5 0 15,4-3-1-15,-1-3 0 0,-1-2-1 0,-2 1 0 16,0-2 0-16,-5 2-1 0,-3 0 1 15,-7 4-1-15,0 6 1 0,-6 3-1 16,-1 4 0-16,-2 4-1 0,-4 4-1 16,-6 0 0-16,-4 6 0 0,0 2 1 15,-3 4 1-15,-7 5 1 0,-5 7 3 16,0 0 2-16,-2 4 1 0,0 5 1 0,1 2 0 16,3 1-1-16,1 4-1 0,6-2-1 15,3 0 0-15,1-1-2 0,6-5 0 16,3-3 0-16,3-6-1 0,0-7 0 15,3-3 0-15,2-4-2 0,-2-4 0 16,1-5-3-16,4 0-5 0,-2 0-7 16,1-8-10-16,3-3-96 0,-1-6-96 15,2-2-241-15</inkml:trace>
  <inkml:trace contextRef="#ctx0" brushRef="#br0" timeOffset="132384.41">21719 9066 464 0,'-3'0'97'16,"-3"0"1"-16,-4 4-82 0,0 7-8 16,-3 2-5-16,0 6 2 0,-4 0 1 15,4 3 2-15,2-1 1 0,1 1 2 16,2-1 0-16,2-1-1 0,1-1-2 15,5-2-1-15,0 0-2 0,0-4 0 16,7 1-2-16,-1-4 1 0,6-2 0 16,3-4 0-16,2-4 0 0,4-8-1 0,4-3 1 15,3-3-2-15,2-4 1 16,4-3-2-16,-1-4 0 0,-3-2-1 0,0 2 0 16,-2-3 0-16,-4-1 0 0,-2 2-1 15,-9 3 1-15,1 5 1 0,-5 4 0 16,-1 2-1-16,-8 7-1 0,0 6 0 15,-6 5 0-15,-6 6 1 0,-5 5 0 0,-6 5 2 16,-6 6 2-16,-7 4 3 0,1 4 1 16,-2 5 1-16,4 1-1 0,0 3 1 15,5 4-2-15,3-2-1 0,6-3-1 16,5 1-1-16,3-8 0 0,3-3-2 16,4-5 1-16,0-6-1 0,4-6 0 15,0-3-1-15,0-2-1 0,0-3-2 16,0-3-3-16,0-1-3 0,0-4-9 15,0 0 47-15,8-7-156 0,3-1-108 0,0-7-289 16</inkml:trace>
  <inkml:trace contextRef="#ctx0" brushRef="#br0" timeOffset="134699.57">22197 9171 342 0,'5'-3'79'16,"3"-2"3"-16,2-1-45 0,0 0-19 15,1 1-1-15,3 0 0 0,-2 1 0 16,0-1-1-16,-1 2-1 0,-2 3-2 16,-2-4-4-16,-3 4-3 0,-4 0-3 0,0 0-1 15,0 7 1-15,-7 1 1 0,-2 3 3 16,-5 7 2-16,-5 5 1 0,-5 1 1 16,0 7 1-16,-2 2-2 0,3 0-3 15,0 1-2-15,4 0-2 0,6-3 1 16,4 1-2-16,3-7 1 0,6-2 0 15,0-3 0-15,4-6 1 0,3-3 1 0,6-4 1 16,3-2 0-16,3-5 0 0,3-5 0 16,4-3 0-16,0-6-2 0,1-2-1 15,-1-4 0-15,-1-6-2 0,-1-5 1 16,-3-3-1-16,-3-1-1 0,-4-3 0 16,-7 1 0-16,-7 1 0 0,-4 5-1 15,-5 5 0-15,-5 2 0 0,-2 7 0 16,-5 6 0-16,-2 5 0 0,2 6-1 15,-3 0 1-15,-3 10 0 0,3 1 1 0,1 6 0 16,2 2 0-16,3 0 0 0,5 3-1 16,2 3-2-16,6 1-3 0,5 1-5 15,6-2-4-15,7 0-7 0,4-5-71 16,6-4-21-16,3-5-77 0,4-6-165 16</inkml:trace>
  <inkml:trace contextRef="#ctx0" brushRef="#br0" timeOffset="135065.9">22624 9232 525 0,'-13'0'109'16,"2"10"0"-16,-9 1-96 0,-1 8-8 16,-4 6-4-16,-3 0 0 0,-1 3 0 15,-1 0 0-15,4 1 0 0,2-1 0 16,7-2 0-16,5-3 0 0,3-1 0 0,9-3 1 15,3-5-1-15,8-3 1 0,2-4 1 16,6-2-1-16,4-5 0 0,3-5 1 16,1-3-1-16,0-8 0 0,2-4-1 15,-2-5-1-15,-1-6 0 0,-5-4-1 16,-2-3 0-16,-3-3-1 0,-2 2 0 16,-5 4 0-16,-3 3 2 0,-6 5 1 0,0 6-1 15,-6 6 0-15,-3 7 1 0,-7 8 0 16,-3 0-1-16,-5 5-1 0,-1 6 1 15,-4 3 0-15,-3 5 0 0,5 2 0 16,-3 3-1-16,7 3-3 0,3 1-3 16,4 1-3-16,12 1-6 0,4-3-8 15,7 3-20-15,9-11-66 0,8-3-80 16,6-6-188-16</inkml:trace>
  <inkml:trace contextRef="#ctx0" brushRef="#br0" timeOffset="135400.79">22932 9210 502 0,'0'-7'104'0,"-5"7"1"16,-7 3-87-16,-5 7-12 0,-3 0-6 15,-6 6 0-15,-1 2 3 0,-2 5 1 16,1 1 2-16,6 1 0 0,2 0 1 0,4 3 1 16,5-1-2-16,5-1-1 0,6-3 0 15,0-3-2-15,9-2 1 0,2-7-1 16,5-3 0-16,5-8 0 0,2 0 0 15,6-6-1-15,0-7 0 0,5-5 0 16,-1-5-1-16,0-3 1 0,-6-5-1 16,-2-1-1-16,-7-4 1 0,-6 2-1 15,-4-2 0-15,-8 4-1 0,0 2 1 16,0 5-2-16,-11 6 0 0,-1 5 0 0,-2 5-1 16,-6 9 0-16,-3 0 0 0,-4 9 0 15,-2 4 2-15,-4 6 0 0,2 5 1 16,1 3 0-16,2 7 0 0,4 3 0 15,2 4-3-15,4 0-5 0,8 1-6 16,1-2-12-16,5-4-88 0,8-7-90 16,5-1-221-16</inkml:trace>
  <inkml:trace contextRef="#ctx0" brushRef="#br0" timeOffset="136017.24">23446 9182 441 0,'-12'0'92'0,"-1"0"0"0,-7 9-77 16,-1 3-6-16,-5 3 0 0,0 4 2 15,-4 6 2-15,1 1 2 0,2 3 1 16,1 1-1-16,1 2-3 0,9 0-1 16,0 1-4-16,6-5-1 0,3-1-2 15,0-5 0-15,7-4-1 0,0-3 0 16,8-4-1-16,2-5 1 0,3-2 0 0,4-4 0 15,6 0-1-15,0-10 1 0,6 2-1 16,1-6 0-16,0-9-2 0,0-3 0 16,1-5 0-16,-8-4-1 0,-1-3-1 15,-6-2 1-15,-2 0-1 0,-8 4 1 16,-6 1 1-16,0 6 1 0,0 6 1 16,-6 4 0-16,-1 2 0 0,-4 10 0 15,-4 7 0-15,-4 0-1 0,-2 3-1 16,-6 6-2-16,2 4-3 0,-3 5-2 0,1 1-6 15,-2 4-8-15,5 3-11 0,-1 4-82 16,8-1-86-16,1 0-209 0</inkml:trace>
  <inkml:trace contextRef="#ctx0" brushRef="#br0" timeOffset="136383.84">23763 9219 456 0,'2'-9'102'0,"-2"0"0"0,-4 4-66 16,-6 12-24-16,-5 3-8 0,-3 1-3 15,-2 5 1-15,-6 6 3 0,0 3 1 16,0 3 2-16,1 1 0 0,2 3 1 16,-2 5 0-16,5 0-2 0,5-3-2 0,1-2-1 15,4-2-1-15,10-6-1 0,0-3 0 16,8-6 1-16,3-3-1 0,8-4 0 15,2-4 0-15,4-4-1 0,-2 0 1 16,4-11-2-16,2-1-2 0,-3-7-2 16,-2-7-1-16,-2-5-2 0,-1-6-1 15,-4-4 0-15,-4-5 2 0,-3 1 0 16,-4 2 2-16,-6 4 0 0,-6 8-1 0,-1 7-4 16,-7 7-6-16,-6 9-4 0,-5 8-5 15,-1 4-2-15,-1 5 0 0,-6 4 3 16,6 1 4-16,-2 6 3 0,0 5-8 15,5 2-58-15,1 4-62 0,4 2-165 16</inkml:trace>
  <inkml:trace contextRef="#ctx0" brushRef="#br0" timeOffset="136766.34">24017 9225 456 0,'6'-17'98'0,"-6"6"0"0,0 3-79 16,-8 8-8-16,-5 6-7 0,-5 4-3 0,-3 4 0 15,-6 5 3-15,0 5 3 0,-5 3 1 16,5 6 1-16,0 5 0 0,2 1 1 16,5-1-3-16,6 1-1 0,1-6-1 15,7-3-1-15,6-6 1 0,0-5-1 16,10-7 0-16,5-3 0 0,0-3 0 15,11-6 0-15,3 0 0 0,5 0-2 16,1-6 1-16,2-3-2 0,-1-6 0 0,-3-8 0 16,-5-7-2-16,-6-6 1 0,-5-5-1 15,-5-4 0-15,-5-2-1 0,-5 3 1 16,-2 5 0-16,-9 5 0 0,3 7 0 16,-7 10 0-16,-6 8 1 0,-1 9-1 15,-9 6 1-15,-8 8-1 0,2 5 1 16,-3 10 0-16,-1 5 0 0,3 9-4 15,-1 6-6-15,11 1-10 0,5-3-92 0,6 1-91 16,10-3-230-16</inkml:trace>
  <inkml:trace contextRef="#ctx0" brushRef="#br0" timeOffset="138315.84">24689 8817 341 0,'7'-8'76'15,"1"0"1"-15,3 0-52 0,-2-2-7 16,1 2-3-16,-1 1 1 0,-2-2 0 0,-1-1 1 15,-6 2 1-15,5 0-1 0,-5 0-2 16,0-1-2-16,0 3-1 0,0 1-2 16,0 1-3-16,-6 4-1 0,-1 4-2 15,-6 4 0-15,-4 4-1 0,-3 4 0 16,-4 6 2-16,-6 9 1 0,-5 6 0 16,-4 6 1-16,-6 4-1 0,4 0 0 0,0 2-1 15,2-3-1-15,2-3-1 0,10-3 0 16,12-5 0-16,9-4 0 0,6-1 0 15,7-1 0-15,7-1 0 0,10-3-1 16,4-3 1-16,3-4-1 0,-1-2 0 16,3-2 0-16,-1-7-2 0,-5 0-5 15,-3-7-4-15,-8 0-10 0,-3 0-94 16,0-9-92-16,-1-6-234 0</inkml:trace>
  <inkml:trace contextRef="#ctx0" brushRef="#br0" timeOffset="138627.84">24698 9012 432 0,'0'-6'98'0,"0"-1"2"0,0 1-71 15,0 1-6-15,-6 0-4 0,2 0-3 16,-6 1-1-16,1-1-1 0,-4 2-3 16,-5 3-1-16,-4 0-2 0,-4 0-1 15,-5 3-2-15,-6 3 0 0,-1 0-2 16,-2 0-1-16,0-1 0 0,0 2 0 0,6 0-2 16,4-1 0-16,8-1-4 0,5-1-5 15,3 1-4-15,8 1-7 0,6-2-6 16,0 1-9-16,0 0-23 0,7-2-53 15,5-3-70-15,1 0-163 0</inkml:trace>
  <inkml:trace contextRef="#ctx0" brushRef="#br0" timeOffset="138852.2">24630 9088 450 0,'0'0'94'0,"-6"0"1"0,0 0-79 16,-1 0-8-16,-6 3-1 0,-1-3 2 15,-4 3 2-15,-5-3 2 0,-4 6 2 16,-5-6 0-16,-5 6-2 0,2-2-1 16,-4-1-3-16,-1 2-3 0,3 1-2 0,2 0 0 15,6-1-2-15,2 1 0 0,4 0-1 16,7-2-3-16,2 2-3 0,4-1-6 16,4-1-7-16,6-1-8 0,0 2-30 15,8-5-57-15,3 2-77 0,8-2-175 16</inkml:trace>
  <inkml:trace contextRef="#ctx0" brushRef="#br0" timeOffset="139148.91">24889 9076 457 0,'0'-16'98'0,"-3"7"1"0,-1-2-80 15,-2 4-9-15,0 4-7 0,-1 3-1 0,1 0 1 16,-1 0 2-16,-1 8 2 0,-5 3 1 16,0 2 2-16,-1 3 1 0,-5 6-1 15,0 2 0-15,-1 6-1 0,-3 1 0 16,-6 5-2-16,1 6 0 0,-5 4 0 16,-1 5-2-16,-1 1 0 0,-2-3-2 15,4 0 0-15,5-6-1 0,3-3-1 16,6-8 0-16,4-6 0 0,3-5-2 0,5-1-4 15,1-4-5-15,4 0-9 0,2-5-13 16,3-1-85-16,3-4-89 0,3-1-216 16</inkml:trace>
  <inkml:trace contextRef="#ctx0" brushRef="#br0" timeOffset="139664.87">24836 9637 483 0,'4'0'100'16,"-1"6"2"-16,-3-2-88 0,4 0-8 16,-1-4 1-16,1 5 3 0,-1-5 0 15,7 0-1-15,-1-7 1 0,4 1-1 16,1-2-1-16,2-2-2 0,-2-1-4 16,-1-2 0-16,-4-2-2 0,-2-4 0 15,-7-2-1-15,0-1-1 0,-7-2-1 0,-1 3 0 16,-5 5-1-16,-2 3 1 0,-4 8 0 15,-5 5 1-15,-2 15 1 0,-3 1 1 16,-2 8 1-16,2 1 2 0,-2 3 0 16,3 1 2-16,3-2 1 0,4-2 0 15,3-2-1-15,4-2 1 0,7-3-1 16,7-2 0-16,0-2-1 0,12-3 0 16,3-5-1-16,6-3 0 0,4-6-1 0,2-3 1 15,0-5-1-15,5 0-1 0,-4-5 0 16,-2-2 1-16,0-2-1 0,1-1 0 15,-7 1 0-15,-1-1 0 0,-1 2-1 16,-5 2 1-16,-4 4-2 0,-4 6 0 16,-4 7 0-16,-1 0 0 0,-1 10-1 15,-5 0 1-15,-3 6 0 0,-3 2 1 16,-5 2 2-16,3 0 2 0,-1 3 1 0,2-1 0 16,2-1 2-16,4-2-1 0,7-2 1 15,0-2 0-15,12-3 0 0,2-2 0 16,10-4-1-16,3-1 0 0,5-5-1 15,2 0-4-15,1 0-7 0,-3 0-11 16,-1-8-12-16,-3-3-101 0,-1-2-101 16,-1 0-254-16</inkml:trace>
  <inkml:trace contextRef="#ctx0" brushRef="#br0" timeOffset="144764.16">1108 12416 263 0,'0'0'83'0,"5"0"5"15,-5 0-18-15,0 0-10 0,5 0-14 16,-5 0-11-16,5 0-8 0,-5 0-5 15,3 0-4-15,-3 0-5 0,6 0-3 0,-3 0-2 16,0 0-1-16,2-2-1 0,0-4-1 16,-1-4-1-16,1-2 0 0,1-3-1 15,-1-3-1-15,-5 2 0 0,3-2-1 16,-3 0 1-16,0 2-1 0,-6 3 1 16,-2 5-1-16,-4 3 1 0,-7 5-1 15,-4 5 0-15,-9 8 0 0,1 8-1 16,-5 9 1-16,0 8 1 0,1 10 0 15,2 0 0-15,3 4 2 0,4 0 0 0,1-3 1 16,3-3 1-16,7-4 0 0,4-8 0 16,7-1 1-16,4-1-1 0,12-3 0 15,4-4 0-15,7-2-1 0,5-2-1 16,4-3 0-16,4-2 0 0,3-4-2 16,-1 0 0-16,2-5-1 0,-1-3 0 15,-4-4-2-15,-2 0-2 0,-2-3-5 16,-1-8-6-16,0-1-6 0,-2-4-12 0,-3-5-93 15,0-3-95-15,-2 0-231 0</inkml:trace>
  <inkml:trace contextRef="#ctx0" brushRef="#br0" timeOffset="145598">1674 12287 400 0,'-3'-12'98'0,"-3"3"2"16,2 2-60-16,-3 4-10 0,1 3-12 15,-4 0-6-15,1 0-4 0,-2 8-2 16,-2-1 0-16,-1 11 2 0,-5 7 2 0,0 6 1 16,-4 9 1-16,1 9 0 0,-4 4-1 15,-1 6-2-15,2-2-2 0,-1-1-2 16,4-1-1-16,3-7-2 0,1-3-1 15,6-7 1-15,2-6-1 0,4-8 0 16,3-4 0-16,3-7 1 0,-3-6 1 16,3-7 2-16,6 0 0 0,0-12 0 15,1-5 0-15,3-5 0 0,1-7-1 16,4-7-1-16,1-6-2 0,0-2 0 0,2-6-1 16,2-6 0-16,2-2 0 0,2-3-1 15,3 4 1-15,2 3-1 0,0 4 1 16,-1 11-1-16,-4 8 1 0,-6 8 0 15,-1 12-1-15,-7 5 1 0,-4 6-1 16,-6 6 1-16,0 7 1 0,0 10 2 16,-5 7 1-16,-3 10 2 0,-1 5 1 15,-2 4 1-15,2 1 0 0,2-1-2 0,1-6 0 16,0-6-2-16,6-6-1 0,0-6 0 16,6-4-2-16,1-3 0 0,0-4 0 15,2-5 1-15,1-6-1 0,2-3 0 16,1-5 0-16,2-5 1 0,5-6-1 15,-2-3 0-15,7-4 0 0,-2-8-1 16,0-6-1-16,-1-7-2 0,0-8-1 16,2 0-1-16,-4-2 0 0,1-1-1 0,-1 7 0 15,2 9 2-15,-1 8 0 0,-1 10 2 16,-5 6 1-16,-2 8-1 0,-5 7 1 16,-2 9 1-16,-6 6 1 0,-6 4 1 15,-4 12 3-15,0 6 2 0,0 7 2 16,-1 7 3-16,-1 2 0 0,4 0 0 15,-1 1 0-15,2-5-3 0,3-2-1 16,4-6-2-16,-5-7-2 0,5-2-2 0,0-2 0 16,6-5-1-16,-6-2 0 0,6-6-1 15,-6 0 1-15,4-4-1 0,-4-4-3 16,0-4-5-16,0 0-5 0,0-5-12 16,0 0 57-16,0-10-173 0,0-5-117 15,0-4-309-15</inkml:trace>
  <inkml:trace contextRef="#ctx0" brushRef="#br0" timeOffset="147596.03">2310 12783 261 0,'6'-6'59'0,"-2"-1"-1"0,-4 2-38 16,3-2-10-16,-3-1 1 0,0 1 4 16,0 1 4-16,0-2 4 0,5 1 3 15,-5 1 3-15,0 2 0 0,0 4-2 16,0-4-4-16,-5 4-4 0,-1 0-4 16,0 3-3-16,-2 7-1 0,-5 3-2 0,-1 7-2 15,-9 9 0-15,0 3 1 0,-3 9-1 16,-1 3 0-16,0 0-2 0,0 1-1 15,1-6-1-15,3-1-1 0,0-4 0 16,3-9-1-16,0-3 1 0,7-3 0 16,0-3 0-16,6-5 1 0,1-1-1 15,6-5 0-15,0 1 0 0,6-6 0 16,1 0 0-16,3 0 0 0,1-9-1 0,5-1-1 16,0-3-2-16,-1-3-4 0,3-3-5 15,2-4-7-15,-3-4-8 0,-1-2-6 16,-1-5-3-16,0 2 1 0,1-4 4 15,-3 1 5-15,-1 2 9 0,-3 4 10 16,2 6 9-16,-2 4 6 0,3 1 1 16,-5 3 3-16,3 7-1 0,-1 0-1 15,-2 5-4-15,0 3 0 0,-2 0 0 16,-2 8 2-16,-3 2 2 0,5 6 1 0,-5 5 2 16,0 3 1-16,0 3 1 0,-6 3-3 15,6 2-1-15,-4-2-3 0,4-3-2 16,0 0-2-16,-4-3-2 0,4-4 0 15,0-2-1-15,0-5 0 0,4-1 0 16,-4-1-1-16,0-3 0 0,4-1 0 16,-4-2 0-16,4 0 0 0,-4-5 0 15,0 5-1-15,2-5-1 0,-2 0 0 0,0 0-4 16,0 0-3-16,-2-4-7 0,2 0-24 16,-8-2-65-16,0 0-80 0,0-1-189 15</inkml:trace>
  <inkml:trace contextRef="#ctx0" brushRef="#br0" timeOffset="147863.43">2084 13087 389 0,'-16'0'93'0,"6"-6"3"0,2 3-58 15,-3 3-11-15,9-6-5 0,2 6-5 16,0 0-3-16,0-4-3 0,4 4-2 16,5 0-2-16,0 0-1 0,3 0 0 15,3 0 0-15,2 0-1 0,1 4 1 16,-1-4-1-16,1 6 0 0,-2-6-1 15,2 5 0-15,-1-5-1 0,-1 0 1 16,3 0-1-16,-4 0-1 0,1 0 0 0,-2 0 0 16,-4-5-1-16,1 5 0 0,-8-3 0 15,2 3 1-15,-5-4-1 0,0 4 0 16,0-5 0-16,-7 5 0 0,2-5 0 16,-2 2-2-16,-1-1-2 0,0 4-6 15,-3 0-8-15,-3 0-97 0,0 0-93 16,-2 0-238-16</inkml:trace>
  <inkml:trace contextRef="#ctx0" brushRef="#br0" timeOffset="152979.81">2870 12689 258 0,'-5'0'64'16,"3"-6"0"-16,-3 2-22 0,3 1-29 16,-2-1-4-16,-1 4 0 0,0-6 4 15,-1 6 3-15,-2 0 4 0,-1 0 2 16,0 0 1-16,-2 0-1 0,-2 9-2 0,3-3-4 16,-1 0-4-16,3 1-2 0,-2-1-3 15,7 0 1-15,3 0 0 0,0-2 2 16,9-4 1-16,4 5 2 0,5-5 0 15,3-5 1-15,11 0-1 0,6-4 0 16,5-4-3-16,8-3-2 0,-3 1-2 16,4-2-1-16,-5 4-1 0,-6 1-1 15,-5 5 0-15,-12 3-3 0,-6 4-2 16,-6 0-1-16,-12 0-3 0,0 6-2 0,-14-1-4 16,-4 4-5-16,-1 0-6 0,-7 0-12 15,-1-2-74-15,-2-1-78 0,-4 3-193 16</inkml:trace>
  <inkml:trace contextRef="#ctx0" brushRef="#br0" timeOffset="153262.87">2734 12900 449 0,'0'0'96'16,"0"0"1"-16,0 0-77 0,0 0-11 15,5 0-4-15,0 3 0 0,-3 2-1 16,3-2-1-16,1 1 0 0,-3 0-1 16,3 1 1-16,0-1 2 0,6 1 0 0,-1-1 0 15,3-1 2-15,2-3 0 0,3-3 1 16,7-2-1-16,6-5 0 0,2 0-1 16,1-4 0-16,4 2-1 0,-4 1-2 15,1 1-1-15,-7 3-2 0,-3 3-3 16,-7 4-4-16,-6 0-6 0,-6 5-4 15,-7 1-9-15,0 1-84 0,-6 2-84 16,-3-3-205-16</inkml:trace>
  <inkml:trace contextRef="#ctx0" brushRef="#br0" timeOffset="155063.87">3970 12158 301 0,'0'-5'76'16,"5"2"4"-16,-3-4-40 0,4-1-9 16,1-3-4-16,0-4-2 0,3-1-2 15,0-6-2-15,1-4-1 0,-1-5-3 16,1 0-1-16,-2-2-2 0,-4 1-1 16,-5 3-1-16,0 4-3 0,-5 6-2 15,-10 9-2-15,-1 10-1 0,-8 5-2 16,-2 11 0-16,-1 7-2 0,-1 10 1 0,1 2-1 15,-4 2 1-15,-1 1 0 0,5 2-1 16,0-4 2-16,3-2-1 0,6-6 1 16,3-4-1-16,10-2 0 0,5-6 0 15,8-4 0-15,5-3 0 0,6-3 0 16,3-6 0-16,5 0 1 0,3-10-1 16,-1-2 0-16,-2-3-1 0,4 0 1 15,-5-5-1-15,-4 1 1 0,-2 1-1 0,-5 0 1 16,-3 5-1-16,-6 1 0 0,-6 5 0 15,0 7-1-15,-2 0 1 0,-6 7 0 16,-4 8-1-16,-1 2 1 0,-5 3 0 16,0 4 0-16,3 2 1 0,0 2 0 15,2 3 1-15,1 2 0 0,1 1 0 16,1 3 1-16,-1 1 0 0,2 1 0 16,-3 0-1-16,0-6 0 0,2-3 0 0,-2-3-1 15,-1-5 0-15,-1-4 0 0,-4-5 0 16,1-2 0-16,0-3 0 0,-2-3 0 15,-1-2 0-15,-1-3-1 0,0 0 1 16,-2-4 0-16,6-3-2 0,-2-1-2 16,1-2-2-16,4-1-4 0,2-6-5 15,10 4-9-15,2-1-2 0,2-7-88 16,9 5-84-16,1-3-211 0</inkml:trace>
  <inkml:trace contextRef="#ctx0" brushRef="#br0" timeOffset="155464.84">3983 12393 452 0,'0'9'97'16,"0"0"2"-16,0 6-81 0,0 5-7 15,0 0-3-15,0 1 0 0,0-1-1 16,7-4-1-16,-1-2-1 0,1-3 1 15,7-3 0-15,-2-5 1 0,6-3 0 16,3 0-1-16,3-5-1 0,2-2-1 16,3-6-1-16,-6-2-1 0,2-4-1 0,1-5 0 15,-2-9 0-15,-3-2-1 0,-4-4 0 16,1-2-1-16,0 0 1 0,-3-2-1 16,-4 2-1-16,-7 4 1 0,-4 0 0 15,0 2 0-15,-10 5 0 0,-4 5 1 16,-4 5-1-16,-2 9 2 0,1 11-1 15,-4 4 0-15,-3 9 1 0,-5 5 1 16,0 5-1-16,-2 7 2 0,-2 0-1 16,2 2 1-16,4 1 0 0,4 2 0 0,6 3 0 15,6 1-1-15,7-3-2 0,6 0-4 16,6-3-6-16,6-2-8 0,6-8-13 16,1-7-80-16,3-5-86 0,3-7-207 15</inkml:trace>
  <inkml:trace contextRef="#ctx0" brushRef="#br0" timeOffset="155723.87">4804 12145 454 0,'-3'0'98'15,"-6"-4"4"-15,1 4-79 0,-2 5-8 16,-1-1 2-16,0-4 5 0,1 6 1 0,0-2-1 16,1-4-1-16,1 6-2 0,-4-3-2 15,-2 3-4-15,1 0-5 0,-4 0-5 16,-2 0-4-16,-3 0-5 0,-2-2-7 16,4 3-7-16,-2-2-8 0,3 0-17 15,3 0-77-15,-1-2-88 0,8 2-202 16</inkml:trace>
  <inkml:trace contextRef="#ctx0" brushRef="#br0" timeOffset="156213.87">4960 11964 429 0,'-3'-8'93'0,"-4"1"2"15,-1 7-73-15,-3 8-6 0,1 1-2 16,0 5 1-16,-3 3 3 0,3 1 0 16,1 4 0-16,0 0-2 0,3 2-1 15,0-1-2-15,3 0-4 0,3 1-2 16,0-1-2-16,0 0-1 0,0-1-2 16,3-4 0-16,3-4-1 0,-2-2 1 15,2-2-2-15,1-7 1 0,0-3 0 0,0 0 0 16,4-3 0-16,1-6 0 0,3-1 0 15,3-5-1-15,0-3 0 0,8-2 0 16,-1-5 0-16,-2 0-1 0,1-4 0 16,-5-2 0-16,0-3 0 0,-2 3 0 15,-7 4 0-15,-3 6 1 0,-1 1-1 16,-3 9 0-16,-3 8 0 0,0 6 0 16,-3 10 0-16,-3 3 0 0,-4 3 2 15,0 6 3-15,-6 4 2 0,-2 2 2 0,0 1 1 16,-3-2 2-16,1 2 0 0,1 1 0 15,-1 1-2-15,6 3-2 0,1-2-2 16,3 1-1-16,4-1-2 0,2-3 0 16,4 0-1-16,0-5 0 0,7-5-1 15,-1-2-2-15,1-6-1 0,2-3-3 16,-3-3-2-16,2-3-5 0,-4-5-6 0,-1 4-7 16,-3-4-101-16,5-11-98 0,-5-3-246 15</inkml:trace>
  <inkml:trace contextRef="#ctx0" brushRef="#br0" timeOffset="156612.99">5360 12206 523 0,'5'6'111'0,"-10"3"0"15,5 3-95-15,-3 9-6 0,-1 6-5 16,-1 3-2-16,2-1 0 0,-2-1 0 15,5-5-1-15,-3-2 1 0,3-4 3 16,3-6 0-16,2-4 2 0,4-1 0 16,0-1 0-16,3-5 0 0,6 3-2 0,2-3-3 15,0-8 0-15,3-2-2 0,0-7 0 16,4-6 0-16,0-5-1 0,5-4 1 16,-4-3-1-16,-1-4-1 0,-2 0 0 15,2-2-1-15,-5-4 0 0,-5-2 0 16,-9 1 0-16,-3-2 1 0,-5 1 0 15,-6 3 3-15,-7 7 0 0,-4 8 3 16,-13 8 1-16,2 10 0 0,-7 11 0 16,-1 19 0-16,-7 6-2 0,5 14 0 15,0 7-2-15,10 8-1 0,0 1-1 0,7 1 0 16,6-2 0-16,7-2-1 0,8-4-1 16,0-4-3-16,0-2-7 0,8 0-8 15,4-4 9-15,-1-2-115 0,2-9-100 16,0-4-253-16</inkml:trace>
  <inkml:trace contextRef="#ctx0" brushRef="#br0" timeOffset="158263.81">3758 11726 316 0,'0'-8'67'0,"-4"2"1"0,-4 6-53 15,-1 6-5-15,-3 4 0 0,-1 3 3 16,-7 7 6-16,-1 6 4 0,-5 3 4 16,-6 11 2-16,4 5 0 0,-7 5-3 15,-1 6-2-15,6 1-3 0,1 0-4 16,8 5-1-16,6-2-2 0,4 3-3 16,3-1-2-16,8-2-2 0,12 1-2 0,-2-2-1 15,8-6-3-15,2-6-2 0,7-6-4 16,7-7-5-16,4-7-10 0,9-6-92 15,2-8-91-15,6-3-227 0</inkml:trace>
  <inkml:trace contextRef="#ctx0" brushRef="#br0" timeOffset="158862.96">5785 11625 328 0,'14'-7'70'0,"-3"3"1"16,-4 4-55-16,4 0-2 0,-3 4 1 15,-1 3 5-15,0 2 5 0,-1 7 4 16,2 6 4-16,-1 3 1 0,-1 11-1 15,0 9-5-15,-3 9-4 0,-3 8-6 16,0 3-3-16,-3 2-4 0,-4 2-3 16,-1 0-2-16,-5-2-2 0,-2-4-1 0,-2-4 0 15,-3-4-1-15,-5-2 0 0,4-3-1 16,-3-7 1-16,1-6-1 0,-3-6 0 16,0-5 0-16,3-5-2 0,0-1-4 15,3-6-8-15,0-3-11 0,6-4-93 16,1-7-94-16,7 0-236 0</inkml:trace>
  <inkml:trace contextRef="#ctx0" brushRef="#br0" timeOffset="159228.84">6465 11737 373 0,'0'-6'79'0,"-7"6"0"0,0 0-65 16,-5 6-7-16,0 1-1 0,-3 5 5 15,-4 4 5-15,-7 9 4 0,-2 6 3 16,-2 6 3-16,1 4 1 0,2 11-2 15,-6 2-3-15,4-2-4 0,5-1-4 0,9-2-2 16,1-1-4-16,4-3-1 0,10-2-3 16,16-3-1-16,0-2-1 0,9-4 0 15,3-3-1-15,4-9 0 0,3-4 0 16,-4-8 0-16,-2-4 0 0,3-6 0 16,-5 0-3-16,-2-5-5 0,-5-2-7 15,-4-3 0-15,-4-5-101 0,0-4-94 16,-3-6-234-16</inkml:trace>
  <inkml:trace contextRef="#ctx0" brushRef="#br0" timeOffset="159572.22">6080 11971 404 0,'-13'0'93'0,"2"0"1"16,2 0-66-16,3 0-11 0,6 7-5 0,0-1-3 15,9 0 0-15,2-3-2 0,2 4 0 16,13-3 1-16,0-4-1 0,2 4 0 15,5-4 0-15,3-4-2 0,1 1-1 16,3-4-1-16,-12 2-1 0,2-1 0 16,-8 1 0-16,-3 5-2 0,-7-5 0 15,-4 5-2-15,-3 0-1 0,-5 5-4 16,-8 0-10-16,-6 3-87 0,-4 2-85 0,-8 1-216 16</inkml:trace>
  <inkml:trace contextRef="#ctx0" brushRef="#br0" timeOffset="159751.9">5950 12152 446 0,'-2'4'97'0,"2"0"2"0,0 2-77 15,0 0-10-15,9 0-1 0,2 0-1 16,8-1 2-16,1-1 0 0,2 0 0 0,10-4 0 16,2 5-1-16,-1-5-1 0,1 0-1 15,-2 5-3-15,1-5-3 0,0 5-4 16,-8-5-5-16,-4 6-11 0,-3-2-96 15,-4 1-92-15,-8-1-237 0</inkml:trace>
  <inkml:trace contextRef="#ctx0" brushRef="#br0" timeOffset="161496.1">7001 12085 319 0,'18'-27'83'16,"-9"4"3"-16,2 2-37 0,-5 7-17 15,-4 3-11-15,-2 5-7 0,0 6-5 16,-5 0-1-16,1 8 0 0,-7 5 1 0,2 7 3 15,-8 6 3-15,-3 5 4 0,-2 4 1 16,-5 5 0-16,-6 1-2 0,-5 8-3 16,-8 1-2-16,0 4-4 0,-1-1-3 15,0 1-2-15,1-2-1 0,4-3-1 16,5-9 0-16,6-7-1 0,9-11-1 16,3-3 1-16,6-7 0 0,6-5-2 0,7-7-3 15,0 0-4-15,7-8-8 0,6-4-10 16,2-4-88-16,5-5-91 0,4-5-220 15</inkml:trace>
  <inkml:trace contextRef="#ctx0" brushRef="#br0" timeOffset="162194.19">7233 12112 357 0,'0'0'78'15,"-7"6"5"-15,1 2-58 0,-7 3-5 16,-2 4 1-16,-5 4 3 0,-6 4 1 0,-1 6-1 16,-4 8-3-16,3 4-4 0,3 2-4 15,3 4-2-15,-4 1-2 0,7-4-2 16,5-2-2-16,-2-6-1 0,1-8-1 15,5-6-1-15,-1-6 0 0,4-7 0 16,1-2 1-16,6-7-1 0,0 0 1 16,0-7 0-16,7-4 0 0,4-6-1 15,2-8 0-15,1-6-1 0,1-9-1 16,3-3 0-16,2-4 0 0,1-3 0 0,2 5 0 16,-1 3 0-16,0 4 0 0,3 9 0 15,-1 5 0-15,-2 6 0 0,-2 7 0 16,-3 6 0-16,-2 5-1 0,-6 0 1 15,0 8-1-15,-5 5 1 0,-4 3 0 16,0 5 1-16,0 4 0 0,-8 7 1 16,1 4 1-16,-1 1 0 0,-3 4 0 0,4-3-1 15,0 0 1-15,2-6-1 0,5-4-1 16,0-6 1-16,0-5-1 0,5-6 0 16,2-5 0-16,0-6 0 0,5 0 0 15,1-9 0-15,2-4 0 0,4-5 0 16,4-7-1-16,1-4 1 0,3-8-2 15,-1-4 0-15,0 1 0 0,3-1 0 16,-1 3 0-16,-1 2 0 0,-1 4 0 16,-1 7 0-16,0 6 1 0,-2 3 0 15,-3 7-1-15,-4 5 1 0,-3 4-1 0,-3 7 0 16,-7 3 1-16,-3 7 0 0,-2 6 2 16,-4 4 2-16,-5 5 3 0,-3 6 1 15,1 4 1-15,-1 2 1 0,0 1 0 16,2-2-1-16,-1-2-2 0,7-7-2 15,-1-5-1-15,5-5-2 0,2-7 0 0,0-3-1 16,2-4 0-16,3-1-3 0,1-5-3 16,0 1-4-16,3-5-7 0,-2 0-6 15,6-9-11-15,-1-3-91 0,1-4-94 16,1-9-225-16</inkml:trace>
  <inkml:trace contextRef="#ctx0" brushRef="#br0" timeOffset="162678.01">7933 12058 450 0,'0'0'100'15,"0"11"3"-15,-8 7-77 0,1 6-7 16,-2 6-4-16,-5 6 1 0,-1 7 1 16,-4 2-1-16,3 2-1 0,-1-1-1 15,3-1 0-15,4-2-1 0,3-6-1 16,4-6-2-16,3-8-2 0,7-3-2 0,1-6 0 15,3-7-2-15,2-1-1 0,2-6 0 16,0-6-1-16,3-7 0 0,1-6 0 16,0-8-1-16,2-9-1 0,2-6-1 15,0-5-1-15,4-3-1 0,3 0 0 16,-1 2-1-16,-2 4 1 0,-1 6 0 16,-3 5 1-16,-2 10 2 0,-5 4-1 15,-2 7 0-15,-4 7 0 0,-3 5 0 16,-7 12 0-16,0 5 0 0,-3 4 1 0,-8 10 0 15,-4 0 2-15,-2 11 0 0,-2 2 1 16,-1 0 0-16,3 0 0 0,2 0 1 16,6-7-1-16,5-3-1 0,4-8 1 15,8-6-1-15,-3-6 1 0,8-6 0 16,-2-1 0-16,3-7 1 0,1-4-1 16,4-7 0-16,3-8 0 0,3-6-1 0,4-7-1 15,3-9 0-15,1-6 0 0,0 0-1 16,-2-3 0-16,1 1 0 0,-2-1 1 15,-7 4-1-15,-2 2 0 0,-6 8 0 16,-5 5-4-16,-2 8-6 0,-3 8-13 16,-5 6 39-16,0 9-146 0,0-4-107 15,0 4-280-15</inkml:trace>
  <inkml:trace contextRef="#ctx0" brushRef="#br0" timeOffset="166893.81">8409 12602 338 0,'0'0'86'0,"0"0"1"0,0 0-2 16,0 0-78-16,0 0-5 0,0 0-1 15,0 0 2-15,0 0 3 0,0 0 4 16,0 0 3-16,5 0 2 0,-5-4 2 15,6-3 1-15,0 1-2 0,3-5-2 16,3-6-5-16,3-4-2 0,1-7-3 16,11-5-1-16,5-6-1 0,5-6-1 0,3 0 0 15,3-1 0-15,6-1 0 0,0 1 0 16,-3-3 0-16,-5 3 0 0,-3-1 0 16,-7 2 0-16,-5 3 0 0,-6 4 1 15,-9 6 1-15,-1 7 0 0,-7 8 1 16,-3 7 0-16,-4 10-1 0,-6 3 2 15,-4 14 0-15,-5 10 2 0,-8 9 1 0,-5 5 2 16,-2 7 1-16,-5 7 1 0,-1 1-1 16,-3 5-2-16,1 3-1 0,5 0-2 15,5-2-3-15,4-3 0 0,6-5-2 16,8-5 0-16,6-12 0 0,8-11 0 16,0-7-1-16,8-8 2 0,5-4-1 15,5-7 1-15,3 0 0 0,7-8 0 16,4-4-1-16,2-4-1 0,1-3-1 15,-4-4 0-15,-2-3-1 0,-2 0-1 16,-5 1 0-16,-5 5 2 0,-4 4-1 0,-3 5 2 16,-2 8-1-16,-2 6 1 0,-2 7 1 15,-4 5 0-15,0 3 2 0,0 3 0 16,-4 1 1-16,4-2 1 0,-6-1 0 16,6-3 0-16,0-2 0 0,6-5-1 15,3-1-1-15,5-2 0 0,6-6-1 16,2 0-1-16,4 0-5 0,2-6-6 15,-2 0-9-15,0-2-11 0,-5 0-101 0,-2-2-104 16,-6-3-251-16</inkml:trace>
  <inkml:trace contextRef="#ctx0" brushRef="#br0" timeOffset="167559.87">8885 12540 401 0,'0'-6'91'16,"0"2"3"-16,0-1-64 0,-3 1-10 16,3-1-5-16,0 0-3 0,-5 1-1 15,5-3 0-15,-4 3 0 0,4-1 1 16,-5 1 0-16,-1 0 0 0,0 4-1 0,-5 0-2 16,-2 8 0-16,-4 1-2 0,-4 3-3 15,-5 4-1-15,0 4-1 0,-4-4 0 16,4 1 1-16,0-2-1 0,3-3 0 15,2-2 1-15,4-4 0 0,5-1 0 16,3-1 0-16,9-4 0 0,0 0 0 16,16-8 0-16,1 2-1 0,9-5 0 15,6-1-1-15,3-6 0 0,3 1 0 16,1-3 0-16,-5 1-1 0,-1 0 0 0,-7 3 0 16,-6 1 1-16,-8 5-1 0,-4 3 0 15,-8 4 0-15,0 3 0 0,-14 0 1 16,-6 6-1-16,-5 4 0 0,-8 3 1 15,-4 3-1-15,-2 1 1 0,-1 2-1 16,1 0 1-16,4 0-2 0,6-1-1 16,4-4-4-16,4 2-5 0,5 0-7 0,8-1 2 15,2-4-101-15,6-1-92 0,13 0-231 16</inkml:trace>
  <inkml:trace contextRef="#ctx0" brushRef="#br0" timeOffset="169675.92">9345 12330 246 0,'0'-9'71'0,"-5"2"8"0,5 0-20 16,-6 3-15-16,6 1 0 0,-5-1 0 0,-1 4-3 15,6-5-5-15,0 5-7 0,-4 0-7 16,4 0-5-16,-5 0-3 0,-2 5-4 15,-3 2-3-15,4 4-3 0,-7 3-2 16,3 1 0-16,0 0-1 0,2-2 0 16,2-1 0-16,1-4 0 0,5-2-1 15,-2-1 0-15,2-5 0 0,0 0 1 16,6 0 0-16,1-9 1 0,1-1-1 0,4-2 0 16,-4-1 2-16,4-1 0 0,-5 2 3 15,-1 2 0-15,-4 2 1 0,-2 3 0 16,0 5 0-16,0 0 0 0,0 0-3 15,0 0-1-15,0 0-1 0,0 0-1 16,0 0 0-16,0 0 0 0,6 0-1 16,1-3 1-16,2-1 0 0,4-1-1 15,3-1 0-15,-2 0 0 0,1-2 1 16,-2-1-1-16,-1 1 0 0,-5 4 1 0,-4-3 1 16,-3 4 0-16,0 3 0 0,-4 0 0 15,-3 5 0-15,-5 0 0 0,0 3 0 16,-3 0-1-16,1 3-1 0,-4 3 1 15,3 0-1-15,6-3 0 0,-1 1-1 16,5-3-2-16,5-2-2 0,6-4-7 16,4-3-12-16,2-7-99 0,1 0-98 0,4-4-249 15</inkml:trace>
  <inkml:trace contextRef="#ctx0" brushRef="#br0" timeOffset="170244.83">10092 11933 442 0,'11'-5'91'0,"-2"2"2"0,2 3-83 16,-5-4-5-16,1 4 0 0,-4 0 10 15,-3 0 5-15,6 0 4 0,-6-5 3 16,0 1 3-16,-7 0 2 0,5-4-1 16,-4-1-10-16,-1-1-4 0,2-2-5 15,-3 1-3-15,2-2-4 0,-1 1-1 16,1 1-2-16,0 1-1 0,-1 4 0 15,0 1-1-15,-5 5 0 0,-1 11 0 16,-1 2 0-16,-6 7 1 0,0 8 0 0,-6 5 0 16,-6 8 0-16,4 3 1 0,-4 0-1 15,-1 2 1-15,0 1-1 0,0 0 0 16,7 0 0-16,5 2 0 0,7 1-1 16,4-5 0-16,10 0 0 0,0-6 0 15,12-3 0-15,1-11-1 0,6-6 1 16,1-8 1-16,6-2-1 0,-1-9 1 0,1-6 1 15,0-5-1-15,-4-3 1 0,-1-6-1 16,-2-3 0-16,-6-6 0 0,-6-3 0 16,-7-1 0-16,0 3-1 0,-3 0 0 15,-8 5-1-15,-3 3 0 0,-5 6-1 16,-6 6-2-16,0 10-2 0,-5-3-4 16,-2 6-3-16,-1 5-5 0,0 3-3 15,5 1-3-15,1 1-5 0,3 1-8 16,10 0-56-16,8-3-25 0,6-3-73 0,4 2-162 15</inkml:trace>
  <inkml:trace contextRef="#ctx0" brushRef="#br0" timeOffset="170627.06">10263 12152 474 0,'-6'0'105'15,"-3"10"4"-15,-4 1-82 0,-4 5-7 16,-1 4 0-16,-3 2 0 0,0 4-1 16,-1 4-1-16,3-2-4 0,0 2-1 15,7-1-2-15,4-3-3 0,8 0-3 16,8-5-1-16,5-4-1 0,6-3-1 16,1-3 0-16,7-9 0 0,5-2 0 0,0-10 0 15,1-2 0-15,1-8-1 0,0-8-1 16,-7-3 0-16,1-1-1 0,-6-4-1 15,-6 1 0-15,-9-1-1 0,-7 1 0 16,0 3-1-16,-11 3 1 0,-5 2 0 16,-4 7 1-16,-6 3 1 0,3 5 0 15,-7 8 0-15,1 4 1 0,-2 8 0 16,-2 4 1-16,-1 5-1 0,2 3 1 0,5 1-1 16,2 4 0-16,5 0-3 0,6 2-6 15,8 0-5-15,6-1-8 0,7-1-12 16,9-3-89-16,4-5-92 0,6 0-224 15</inkml:trace>
  <inkml:trace contextRef="#ctx0" brushRef="#br0" timeOffset="170978.13">10549 12193 504 0,'4'-7'114'0,"-4"7"0"0,0 0-79 15,-5 0-14-15,-7 13-10 0,2 2-4 16,-8-1-1-16,0 5 2 0,-2 5 0 15,3 3 1-15,-1 0 0 0,3 0-1 16,4-4 0-16,5 4-2 0,3-4-2 16,3-2-1-16,4-7 0 0,6-3-1 0,3-2 0 15,1-9 0-15,6 0-1 0,5-7 0 16,-2-7 0-16,9-5-1 0,-1-6 0 16,-1-4 0-16,2-2-1 0,-5-3 0 15,-1-2 0-15,-6 2 0 0,-6-1 0 16,-2 6 0-16,-7 0 1 0,-5 5 0 15,-7 5 0-15,-5 0 1 0,-2 8 0 16,-6 5 0-16,-6 6 0 0,-1 8 0 16,-5 5 0-16,4 3 0 0,-4 9 0 0,0 3 0 15,5 2-1-15,2-4-2 0,6 0-2 16,5 1-6-16,4 1-8 0,5-1-8 16,5-2 64-16,6-6-165 0,4 0-104 15,7-3-279-15</inkml:trace>
  <inkml:trace contextRef="#ctx0" brushRef="#br0" timeOffset="171343.15">10943 12233 523 0,'0'0'110'0,"0"0"2"16,0 4-95-16,-11 8-5 0,3 8-6 15,-6 5 1-15,-3 5 3 0,-4 1 2 16,2 0-1-16,-1 4 0 0,0-1 0 15,7-6 0-15,0-1-1 0,9-4-2 16,4 0-3-16,2-4-2 0,7-3 0 0,3-1-1 16,1-3-1-16,7-2-1 0,1-5 0 15,0-2-1-15,3-3 0 0,3-7-2 16,0-4 0-16,0-10 0 0,1-5-1 16,0-8 0-16,-4-6 0 0,0-4 0 15,-4-4 1-15,-3-2 1 0,-7 3 0 16,-3 3 3-16,-7 5 3 0,0 5 1 0,-9 9 1 15,-5 5 0-15,-4 9 0 0,-5 7 0 16,-2 4-1-16,-2 12-3 0,-3 3-1 16,2 10 0-16,0 1-1 0,-2 9 1 15,4 8-1-15,0 3-2 0,3 4-6 16,-1 1-6-16,9-1-9 0,0 0-13 16,4-7-92-16,5-6-97 0,-1-4-234 15</inkml:trace>
  <inkml:trace contextRef="#ctx0" brushRef="#br0" timeOffset="174344.02">11413 12443 349 0,'0'0'77'15,"0"4"1"-15,2-4-50 0,-2 0-15 16,7-7-4-16,-1 1 1 0,0-3 1 16,4-5 2-16,2-6-1 0,5-2-1 15,2-3-1-15,5-5 0 0,5-4 0 16,2 0-1-16,2 0-1 0,3-2-1 0,-2-6-1 16,-1-3-1-16,-5-3-2 0,-5 0 1 15,-6-1-2-15,-4 2 1 0,-8 3-1 16,-5 5 0-16,0 8 0 0,-7 4-1 15,0 8 0-15,-4 3-1 0,-1 5 1 16,-1 4 0-16,-1 7 2 0,1 0 1 16,-7 11 1-16,0 3 3 0,0 8 1 15,-4 6 0-15,-1 8 0 0,-1 12 0 16,-1 6-2-16,2 0-2 0,0 1-1 0,2-1-1 16,2-4-1-16,4-6 0 0,2-10-1 15,4-8 0-15,4-5 0 0,5-5 0 16,2-3 1-16,0-6 0 0,0-7 0 15,8 4 2-15,-1-4-1 0,4 0 1 16,2-9 0-16,2-4-1 0,5 0-1 16,3-5 0-16,3 0-1 0,3 1-1 0,-2-3 0 15,-1 3 0-15,-3 6 0 0,-3 6-1 16,-4 5 1-16,-4 0-1 0,-3 5 0 16,-3 3 0-16,-3 3 0 0,-3 3 0 15,0 3 0-15,0 0 1 0,-6-1 0 16,-1 2 0-16,1 0 2 0,-3-4 0 15,4 2 0-15,2-4 2 0,3-3 0 16,0 0 0-16,0-3 1 0,8-2 1 16,5-4-1-16,3-3 0 0,6-4-1 0,2-2-1 15,5 0 0-15,1-3-4 0,0-4-5 16,-3-3-6-16,-2 3-7 0,-1 0-11 16,-3-1-93-16,-3 2-93 0,-4 3-229 15</inkml:trace>
  <inkml:trace contextRef="#ctx0" brushRef="#br0" timeOffset="174760.94">12118 12172 335 0,'13'-14'81'0,"0"0"1"16,1-3-21-16,-1 1-52 0,0 0-5 16,-3-4-1-16,-1-1 4 0,-2 2 3 15,0 0 4-15,-3 4 4 0,-4 1 1 16,5 3 0-16,-5 6 1 0,-5 9-2 0,-2 4-5 15,-5 6-2-15,-6 5-3 0,-2 8-1 16,-4 5 2-16,-3 1-1 0,-1 5 0 16,-3 0-1-16,0 0 0 0,-1 2-2 15,4-1 0-15,-2-3-2 0,3 2 0 16,1-4-1-16,5 3-1 0,3-6 1 16,3-4-1-16,5-3 0 0,0-2 0 15,7-6-1-15,0-1-3 0,3-2-3 16,3-5-4-16,4-1-5 0,0-2-11 0,2-5-89 15,2 0-88-15,0 0-221 0</inkml:trace>
  <inkml:trace contextRef="#ctx0" brushRef="#br0" timeOffset="175243.26">12118 12533 433 0,'4'3'102'0,"-1"-3"1"0,3 0-32 16,0 0-62-16,1 0-6 0,4-3 0 16,0 3 0-16,3-10 1 0,-2 1-2 15,6-3 1-15,-5-4-1 0,0-2 0 16,-1-3 0-16,-4-5 1 0,-2-1-1 16,-6-1 0-16,-6 6-1 0,-3 0 1 0,-5 2-2 15,-5 5 1-15,-5 6 0 0,-2 9-1 16,-1 0 2-16,0 11 0 0,-2 7 0 15,2 8 1-15,1 5-1 0,1 3 1 16,3 7-1-16,4-3 0 0,4-3 1 16,4-4 0-16,3-5 0 0,7-4 1 15,0-7 1-15,10-5 0 0,3-4 0 16,7-6 0-16,6 0-1 0,4-10-1 0,3-2 0 16,1-5-1-16,-1-1-1 0,-1-1 0 15,-5-2 0-15,-6 2-1 0,-5-1 1 16,-7 4 1-16,-1 5-1 0,-8-1 1 15,0 6 0-15,0 6-1 0,-9 6 2 16,-2 4-1-16,0 2 0 0,-3 5 1 16,-1 3 1-16,-1 1 1 0,3-1 0 15,1-1 1-15,4 1 0 0,4-3 1 16,4-4-1-16,6 0 0 0,4-5-2 0,4 1 1 16,9-3-2-16,3-3-2 0,7-3-8 15,0 0-10-15,0 0-10 0,1-8-102 16,-2 1-103-16,-6-1-253 0</inkml:trace>
  <inkml:trace contextRef="#ctx0" brushRef="#br0" timeOffset="177575.33">12580 12389 391 0,'-12'5'80'0,"4"4"0"16,-1-3-73-16,-1 4-4 0,4-2 1 15,1-1 4-15,0-2 5 0,5-1 2 16,-4-4 1-16,4 0 2 0,0 0 0 0,0 0-1 16,0 0-5-16,4-9-4 0,2 2-3 15,0-2-2-15,1-1 0 0,2 0 0 16,-4 2 2-16,1 1 1 0,-4 3 1 15,-2 0 1-15,0 4 0 0,0 0 0 16,-2 4-1-16,-4 1-2 0,-1 2 0 16,-3 2-2-16,3-1 0 0,-2 2 0 15,2 0 1-15,2-2-1 0,-1-1 0 16,3-3-1-16,3-4 0 0,0 6-1 0,0-6 0 16,0 0 0-16,4 0 0 0,2-6 0 15,2 2 0-15,1 0 0 0,-1-4 1 16,1 2 0-16,-4-1-1 0,-3 3 1 15,-2-1-1-15,5 5 0 0,-5 0 1 16,-5 0-1-16,1 6 0 0,0 0 0 16,-3 2-1-16,1 2 1 0,0 0 0 15,0 0 0-15,4-3-1 0,2 0 0 16,0-2 0-16,0-5 0 0,0 0 1 0,8 0-1 16,-2-5 1-16,7-2 0 0,-3-2 1 15,1-2-1-15,2-2 1 0,-3 1 0 16,-2-1 0-16,-4 3 1 0,-4 3 1 15,0 1 1-15,0 2-1 0,-4 4 1 16,-3 0-1-16,2 0-1 0,-6 0-1 16,1 8-1-16,1-3 0 0,0 1-1 0,0 0 0 15,3 0-4-15,1 0-5 0,5-1-6 16,0-1-10-16,0-4-97 0,7 0-98 16,6 0-239-16</inkml:trace>
  <inkml:trace contextRef="#ctx0" brushRef="#br0" timeOffset="179410.05">13194 12041 269 0,'-5'10'68'0,"1"-3"8"0,0-1-40 16,-1-2 2-16,1 0 1 0,1-4 3 15,-2 3-3-15,2-3-4 0,3 0-7 16,0 0-5-16,-5 0-5 0,5 0-4 16,0-3-3-16,7-1-3 0,-2-3-1 15,-3-6 0-15,4 0-2 0,0-4 0 16,1-4 1-16,-1 2 1 0,-6-2 1 0,2 3 0 15,-2 1 1-15,-2 4-1 0,-5 3-1 16,-1 4-1-16,-4 2-1 0,-2 4-2 16,-3 8-1-16,-4 5 0 0,0 5-1 15,-5 8 0-15,1 4-1 0,-1 6 1 16,-1 2 1-16,-2 2-1 0,-1 2 1 16,2 1 0-16,0-1-1 0,3 2 1 0,5 1-1 15,1-1 0-15,10-2-1 0,5-2 0 16,10-3 0-16,2-7 0 0,8-6 0 15,1-4 0-15,5-6 1 0,2-5 0 16,1-5 1-16,-4-4 0 0,3 0 0 16,-7-6 0-16,1-5 0 0,-4-6 0 15,-5 0 0-15,-3-8 0 0,-2-4 0 16,-4-3-1-16,-4-1 0 0,-2 3-1 16,-3 2 0-16,0 2-1 0,-4 8-1 0,-5 5 1 15,3 7 0-15,-9 6-2 0,1 4-1 16,-3 5-3-16,1 3-5 0,-1 3-3 15,5-1-6-15,3 3-10 0,4-1-45 16,7 0-44-16,7-3-81 0,0-7-180 16</inkml:trace>
  <inkml:trace contextRef="#ctx0" brushRef="#br0" timeOffset="179793.53">13395 12189 502 0,'-7'-6'107'0,"-6"6"0"16,-1-5-89-16,-2 10-6 0,-3 1-7 15,-5 7 1-15,2 3 1 0,2 0 1 16,0 3 3-16,0 5-1 0,3 1 1 0,3 3 0 16,6 0-3-16,2-3-1 0,6 1-3 15,0 1-1-15,0-6-1 0,7-1 0 16,7-6-1-16,-1-1 1 0,7-8-1 15,0-5 0-15,7-6 0 0,4-6-1 16,2-10-2-16,1-8-2 0,-2-4-2 16,0-2-1-16,-3-5-1 0,-4 3 1 15,-6 0 0-15,-6 0 2 0,-4 3 1 0,-9 5 1 16,0 0 2-16,-12 8 1 0,-2 4 0 16,-6 5 1-16,-6 11 0 0,-4 2-1 15,-6 8 1-15,0 7 0 0,-5 1 0 16,-2 3 0-16,4 4-1 0,2 0 1 15,7 6 0-15,3-5-2 0,8 1-2 16,10 1-7-16,9 2-7 0,3-4 6 16,15-5-103-16,3-6-93 0,10-3-231 0</inkml:trace>
  <inkml:trace contextRef="#ctx0" brushRef="#br0" timeOffset="180144.41">13711 12146 508 0,'-8'0'109'0,"-8"9"1"16,0 2-89-16,-5 10-8 0,-4 4-8 16,-2 7 1-16,-1 5 0 0,2 0 1 15,2 1 0-15,3-1 1 0,6-5-1 16,4-2 1-16,4-4 0 0,7-7-1 16,6-4-2-16,3-5-1 0,7-4 0 15,4-6-1-15,2-6-1 0,4-7-2 16,1-5 0-16,1-4-1 0,2-4-1 15,-2-8-1-15,-2-1 0 0,-4-3 0 0,-3 0 0 16,-2-1 1-16,-7-1 0 0,1 4 2 16,-8 3 1-16,-3 2 1 0,-3 7 0 15,-4 7 1-15,-4 2 0 0,-2 7 0 16,-2 8 0-16,-7 4-1 0,-6 8 0 16,0 9-1-16,-2 0 1 0,-1 9-1 15,-1 3 1-15,0 0-1 0,6 6 0 16,5-1-3-16,3-3-5 0,8 2-5 0,5-4-6 15,5-1-9-15,6-3-66 0,8-12-30 16,5-6-79-16,5-5-172 0</inkml:trace>
  <inkml:trace contextRef="#ctx0" brushRef="#br0" timeOffset="180875.03">14368 11969 454 0,'-2'-7'98'0,"-4"1"1"0,0 6-80 15,0 0-5-15,-1 8-3 0,0 6 0 16,-7 4 2-16,-1 6 3 0,-5 3 1 15,-4 7 1-15,-4 1-2 0,-4 5-2 16,-1 0-4-16,0 5-2 0,4 1-4 16,-1 2-1-16,7-2-2 0,5-5 0 15,0-4 0-15,10-5 0 0,1-12 0 16,2-6-1-16,2-5 1 0,3-4 1 16,3-11 0-16,4-4 0 0,5-6 1 0,5-7-1 15,0-8 1-15,8-7-1 0,2-5-1 16,0-2 1-16,4 1-2 0,-3 0 1 15,-1 2-1-15,-3 5 1 0,1 3-1 16,-8 6 1-16,-1 7-1 0,-6 2 0 16,-3 6 0-16,-2 5-1 0,-5 8-1 15,2 4 0-15,-2 6 1 0,-2 3-1 16,-3 7 2-16,-2 2 0 0,-3 4 1 0,-2 4 1 16,0-1 1-16,-2-1-1 0,3-1 0 15,-2-3 0-15,6-1 0 0,4-1 0 16,3-4-1-16,0-3 0 0,0 1-1 15,0-5 1-15,3-2 0 0,1-4 0 16,2-5 1-16,2-4 0 0,4-9 0 16,2-3 1-16,1-3-1 0,6-9 0 15,5-1 0-15,4-4-2 0,-3 2 0 0,1 1 0 16,3 0 0-16,-3 1 0 0,-3 3 0 16,-2 4 0-16,-5 5-1 0,0 5 1 15,-4 3-1-15,-1 9 0 0,-4 5 0 16,-2 7 1-16,-2 5 0 0,-5 5 1 15,-5 2 1-15,-2 4 2 0,-1 4 0 16,-5-1 2-16,1 0 0 0,4 3-1 16,-4-3-1-16,6 2 0 0,3-2 0 0,3-5-2 15,-5 3 0-15,5-6 0 0,0-4-1 16,0-5 1-16,0-1-1 0,0-5-1 16,1-3 0-16,-1-2-1 0,0-3-2 15,0 0-8-15,0-4-10 0,0-5-11 16,0-3-12-16,6-3-88 0,-6-4-96 15,6 0-227-15</inkml:trace>
  <inkml:trace contextRef="#ctx0" brushRef="#br0" timeOffset="181428.48">14988 11976 491 0,'0'-10'105'0,"0"4"0"0,0 6-88 0,-4 0-6 16,4 12-3-16,-9 5-1 0,4 2 4 15,-5 7 2-15,-1 2 4 0,-3 4 1 16,-1 1 1-16,-3 0-1 0,0-2-4 16,2 3-3-16,1 0-3 0,-1 3-2 15,7-3-2-15,-1 0-2 0,4-5 0 16,6-3 0-16,-3-2 0 0,3-8 1 15,0-6 0-15,5-3 1 0,-1-7 1 16,2 0 0-16,7-11 1 0,4-5-2 16,2-8 0-16,3-6-1 0,3-4-1 15,1-5-2-15,1-2 0 0,1-1-1 0,-1 0 1 16,1 3-1-16,-3 2 0 0,-1 3 1 16,-4 5-1-16,-3 8 1 0,-6 4-1 15,-4 8-1-15,2 5 0 0,-5 8-1 16,-4 5 0-16,0 8 1 0,-4 2 0 0,-5 6 1 15,0 3 2-15,-4 6 1 0,-5 0 0 16,1 1 1-16,0 5 0 0,0-1 0 16,4-2-1-16,4-1-1 0,2-3 0 15,2-2 0-15,5-4-1 0,0-9 1 16,0-2 0-16,7-8 2 0,1-3 1 16,1-5 1-16,5-11 1 0,2-4 0 15,8-9 0-15,3-9-1 0,5-5-1 16,4-6-2-16,0-2-1 0,1-4 0 0,3 0-1 15,-4 2 1-15,-3 2-1 0,-5 7 0 16,-6 3-2-16,-3 10-3 0,-5 6-6 16,-7 6-13-16,-4 10-12 0,-3 4-34 15,-7 4-70-15,-3 0-96 0,-2 0-215 16</inkml:trace>
  <inkml:trace contextRef="#ctx0" brushRef="#br0" timeOffset="185125.9">3452 12993 456 0,'0'-7'98'0,"8"0"2"16,-1 1-82-16,0 2-7 0,4 0-3 15,2-1-1-15,0 1 0 0,1 4 1 16,0-3 1-16,1 3 2 0,3 5 3 0,1-5 2 16,2 7 1-16,-1-4-1 0,3 2-1 15,5-1-1-15,0-4-3 0,0 6-2 16,4-6-2-16,-1 4-1 0,2-4-2 15,3 3-1-15,4-3 0 0,6 0 0 16,2 0-1-16,3 4 1 0,6-4 1 16,-2-5 0-16,2 2 1 0,-1-2-1 15,7-1 1-15,-2-4-1 0,5 3 0 0,0-4-1 16,2 3-1-16,2 0 0 0,-2 1 0 16,-1-1-1-16,2 3 0 0,-4 0 0 15,7 0 0-15,-2 5 1 0,-2-6-1 16,4 2 1-16,-3 4 1 0,-4-7-1 15,9 2 1-15,-9-3 0 0,2-2 0 16,4 1 0-16,-3-2 0 0,3 0 0 16,1 1-1-16,-5-2 1 0,1 5 0 0,2-1 0 15,-2 4 0-15,-2-1-1 0,0 1 0 16,-2-1-1-16,-3-1 0 0,-3-1 0 16,3 4 0-16,0-2-1 0,4 0 1 15,0 0-1-15,2 1 1 0,1 0 0 16,4-3 0-16,1 0 0 0,0 1 0 15,3-1 0-15,-1 1 0 0,-1 2 1 16,3 4-1-16,-3-4-1 0,-5 4 1 16,-1 4-1-16,-1-4 0 0,-1 6 1 0,-4-1-1 15,1-1 0-15,-2-2 0 0,0-2 0 16,5 5 0-16,-2-5 0 0,0 0 1 16,5 0-1-16,3 4 0 0,-1-4 1 15,4 0-1-15,2 0 0 0,2 0 1 16,0 4-1-16,0-4 1 0,0 0-1 15,0 4 0-15,-6 0 0 0,1-1 0 0,1 1 0 16,-3-4 1-16,-1 5-1 0,-4-1 0 16,1-4 0-16,0 0 0 0,-1 0 0 15,-2 0 0-15,3 0 0 0,-1 0 1 16,-1 4-1-16,0-4 0 0,2 0 0 16,-1-4 0-16,0 4 0 0,-5-6 0 15,2 6 0-15,-2 0 0 0,-2 0 0 16,-2 0 0-16,-1-4 1 0,-1 4-1 15,1-4 0-15,-1 1 1 0,4 3-1 0,-1 0 0 16,1 0 0-16,0 0 0 0,-1 0 0 16,3 0 0-16,-1-8 1 0,-6 5-1 15,5-4 0-15,-2 3 0 0,0 4 0 16,-4-4 0-16,-4 4 0 0,-1 0 0 16,-1-4 0-16,0 4 1 0,-3-6-1 15,1 6 0-15,2-5 0 0,1 5 1 16,1 0-1-16,-3 0 0 0,1 0 0 15,-1 0 0-15,-1-5 0 0,-2 2 0 0,2-2 0 16,-1 0 0-16,-1 1 0 0,2 0 0 16,-1 4 0-16,2 0 0 0,0 0 0 15,-1 0 0-15,-1 4 1 0,3-4-1 16,1 0 0-16,0 0 0 0,1-4 0 16,1 4 0-16,4 0 0 0,-2-3 0 15,6 3 0-15,-5 0 1 0,-2 0-1 0,0 0 0 16,-3 0 0-16,2-4 0 0,-4 4 0 15,1 0 1-15,0 0-1 0,2 0 0 16,-3 0 0-16,3 0 1 0,-3 6-1 16,-1-6 0-16,-2 0 0 0,1 0 0 15,0 0 0-15,1 0 0 0,1 0 0 16,3 0 0-16,0 0 0 0,0 8 0 16,-1-5 0-16,-3 1 0 0,4-4 0 0,-7 0 0 15,3 0 0-15,-2 0 0 0,3 0 0 16,-1 0 0-16,2 0 0 0,3 0 0 15,-3 6 0-15,3-2 0 0,-3 0 0 16,0-4 0-16,4 0 0 0,-2 0 1 16,0 0-1-16,3 0 0 0,1 3 0 15,1-3 0-15,-2 5 0 0,-3-5 0 16,3 5 0-16,-4-5 1 0,-2 0-1 0,0 0 0 16,-4-4 0-16,1 4 0 0,-3 0 0 15,-1-3 0-15,-4 3 0 0,-1 0 0 16,-3 5 0-16,-3-5 1 0,2 0-1 15,-3 0 0-15,-1-5 1 0,-1 1 0 16,2 0 0-16,2-1 0 0,-2 1 0 16,-3 0 0-16,3 0 0 0,-5 4 0 15,0-3-1-15,-6 3 1 0,-4 0-1 16,-3 0 0-16,-2 0 0 0,-3 0 1 0,-5 0-1 16,0 0 0-16,0 0-3 0,0 0-10 15,-6 0-12-15,-3 0 31 0,-2 0-151 16,1 0-118-16,-6 0-304 0</inkml:trace>
  <inkml:trace contextRef="#ctx0" brushRef="#br0" timeOffset="186209.58">9013 13070 365 0,'0'0'95'16,"0"0"2"-16,-5 0-3 0,5 5-78 15,-8 0-7-15,1 1-2 0,1 1-1 16,-3 1 3-16,-1-1 1 0,2-1 2 16,1-1 1-16,2-5 0 0,1 3 0 0,0-3 0 15,4 0-2-15,0 0-1 0,0 0-3 16,0 0-1-16,0-6-1 0,8-1 0 15,-3-1-2-15,6-3 0 0,0-4-2 16,4 0 0-16,2-2 1 0,-1 0 0 16,4 1 2-16,0 0 2 0,3 0 1 15,-2 6 1-15,2 3 0 0,-2 2 0 16,0 5 0-16,-2 4-3 0,-5 2-1 16,-4 6-2-16,0 0-1 0,-5 4 0 0,-5 1-1 15,-6 3 1-15,-4 2 0 0,-2-1 0 16,-8 0 1-16,-3 0-1 0,-6 2 1 15,-1 1-1-15,-3 1 0 0,0 1 0 16,0-2 0-16,4 1 0 0,4-3 0 16,0 3-1-16,7-3 1 0,2 0 0 15,5-3-1-15,3 1 0 0,8-3 0 16,0-2 1-16,5 0-1 0,3-6 2 0,5-1 0 16,6-2 2-16,1-6 1 0,9 0 2 15,4 0 1-15,3-9 1 0,4 1 0 16,0 2-2-16,1-2 0 0,1 0-2 15,-5 2-1-15,-5 3-1 0,-5 3-2 16,-7-5 0-16,-2 5-1 0,-9 0 0 16,-2 0-2-16,-7 0-4 0,-7 0-3 15,0 0-6-15,-5 0-8 0,-2 3-11 16,0-3-28-16,1 0-77 0,0 0-94 0,3 0-225 16</inkml:trace>
  <inkml:trace contextRef="#ctx0" brushRef="#br0" timeOffset="188174.52">15932 12539 366 0,'0'-8'91'15,"-3"-2"4"-15,3-1-51 0,-6-2-7 16,6 5-5-16,-4 0-2 0,4 0-4 0,0 4-3 15,-3 0-5-15,3 4-4 0,0 0-4 16,3 0-3-16,3 0-2 0,4 0 0 16,1 0 0-16,5 0 3 0,4 0 3 15,7-5 0-15,5 0 1 0,4-1 0 16,4-4-2-16,3 3-1 0,-2 1-2 16,4-2-3-16,-4 4-1 0,-5 4-2 0,-6-5-1 15,-4 5-1-15,-6 0-3 0,-7 5-4 16,-6-1-2-16,-7 3-2 0,-8 0-3 15,-5 1-4-15,-9 2-3 0,-2 2 0 16,-5-3-2-16,-1 0-3 0,-3 0-5 16,3-1-27-16,0-1-50 0,1 1-73 15,-1 0-168-15</inkml:trace>
  <inkml:trace contextRef="#ctx0" brushRef="#br0" timeOffset="188405.81">15844 12702 379 0,'-5'6'91'0,"5"-2"5"0,0 0-55 16,0-4-7-16,10 4-3 0,0-4-1 16,5 0-1-16,0 0 0 0,3 0-3 15,4 0-4-15,-1 0-3 0,5-4-3 16,-3 4-4-16,0-4-4 0,3 4-2 0,1-4-2 16,-1-1-1-16,1 1 0 0,-2 0-2 15,-2 0 0-15,-2 4 0 0,-1 0-1 16,-4 0 0-16,-3 0-2 0,-5 0-5 15,1 4-5-15,-1-4-7 0,1 0-11 16,-2 0-96-16,2 0-98 0,2 0-238 16</inkml:trace>
  <inkml:trace contextRef="#ctx0" brushRef="#br0" timeOffset="189026.53">16982 12411 510 0,'12'-18'105'15,"0"-3"1"-15,3 4-96 0,3-5-5 16,2-3-3-16,0 0 0 0,-1-2 0 0,-4 1 1 16,-4 2-1-16,-4-1 2 0,-7 2 0 15,0 6 3-15,-7 3 0 0,-5 3 1 16,-3 4-1-16,-3 7 1 0,-2 5 0 16,-5 2 0-16,4 4 0 0,-4 3-1 15,-1 2 1-15,5 1-1 0,0 3 0 16,3 0-1-16,6-2 0 0,3-1-3 15,9-2 1-15,0-1-1 0,8-4 0 0,7-1-1 16,4-5 1-16,6-4-1 0,1 0 0 16,1 0 0-16,3-6-1 0,-2-3 0 15,-3 1 0-15,-4-4-1 0,-5 3 0 16,-3 1 0-16,-1 1 0 0,-5 1-1 16,-7 6-1-16,0 0 1 0,0 6-1 15,-9 5 1-15,-3 2 0 0,0 7 0 16,-1 5 2-16,0 5 0 0,-2 2 0 15,2 4 1-15,0 0 0 0,1 1 0 16,2-4 1-16,-2-3 0 0,-1-2 0 0,1-3 1 16,0-3 1-16,-2-2-1 0,2-3 0 15,1-1 1-15,-2-4-1 0,-4 0 0 16,3-4 0-16,-5-2-1 0,0-2 0 16,-2-4-1-16,-1 0 1 0,-1 0-1 15,3-4-1-15,3-2 1 0,0-1-2 16,3-1-2-16,6 0-3 0,0-2-6 0,4 1-6 15,4 0-7-15,0 2-10 0,8-4-11 16,2 4-88-16,0 1-92 0,3 2-222 16</inkml:trace>
  <inkml:trace contextRef="#ctx0" brushRef="#br0" timeOffset="189424.91">17283 12578 559 0,'0'0'116'16,"0"0"1"-16,-6 6-101 0,1 0-7 15,-1 0-2-15,0 1 2 0,-2 1 1 16,5-3 1-16,-1 1 0 0,4-1 0 16,0 0-1-16,0-1 0 0,0 1-2 0,7 0-2 15,7-5 0-15,2 0-1 0,6 0-1 16,6-6-1-16,4-3-1 0,2-8 0 15,5-6 0-15,-5-4-1 0,4-7-1 16,-6-5 1-16,-4-5-1 0,-7 0 0 16,-1-3-1-16,-7 5 0 0,-6 3 0 15,-7 5-1-15,-4 7 0 0,-7 7-1 16,-6 3 1-16,-1 8 0 0,-6 9 0 16,-2 0 1-16,-3 7 0 0,-3 4 1 0,-5 9 1 15,2 0 0-15,-3 6 1 0,-3 5 0 16,7 1 0-16,2 6-1 0,6 2 1 15,7-2-1-15,5 0-1 0,7-1-3 16,7-4-4-16,6-6-8 0,7-2-11 16,1-2-6-16,4-5-101 0,2 0-101 15,-4-3-246-15</inkml:trace>
  <inkml:trace contextRef="#ctx0" brushRef="#br0" timeOffset="191226">18060 12283 370 0,'0'0'90'0,"0"-5"2"16,0 5-59-16,-4-4-5 0,0 4-6 16,-2 0-4-16,-2 6-3 0,-1 1 1 15,-6 7 0-15,2 6 0 0,-7 4 0 16,1 5 0-16,-2 8-1 0,-1 1-2 15,1 2-3-15,2-6 0 0,0 0-2 0,6-5-2 16,4-4 0-16,5-5-1 0,4-5 1 16,5-2-1-16,8-4 1 0,3-4-1 15,10-5 1-15,1 0-1 0,6-5 0 16,0-5-1-16,4-3-2 0,-3-4 0 16,-6-3-1-16,-2-4 1 0,-5-4-2 15,-4-1 1-15,-8-4 0 0,-3-1-1 16,-6-1 0-16,-6 0 0 0,-1 3-1 15,-6 7 0-15,-1 6 0 0,-5 3 0 16,-2 8 0-16,-2 8 0 0,-1 0 1 0,-7 12-1 16,-2 4 1-16,0 3 0 0,-1 8 1 15,0 3-1-15,2 4 0 0,5 0-1 16,7-3-3-16,6 1-3 0,7-3-6 16,7-3-5-16,10-6-8 0,6-6-17 15,7 0-80-15,3-6-87 0,7-4-211 16</inkml:trace>
  <inkml:trace contextRef="#ctx0" brushRef="#br0" timeOffset="191592.48">18456 12321 502 0,'7'-6'108'0,"-7"12"-1"0,-10 3-86 15,-1 9-10-15,-4 6-6 0,-6 6-3 16,-3 4 4-16,-2 2 2 0,2-5 2 0,2-1 1 15,1-1 2-15,2-5-1 0,7-2 0 16,3-6-2-16,5-1-3 0,4-1-2 16,4-2-2-16,4-4 0 0,6-3 0 15,8-5 0-15,3 0-1 0,7-5 0 16,2-4 0-16,3-7 0 0,-2-3-1 16,-2-5 0-16,0-7-1 0,-8-3 1 0,-5-7-1 15,-6 0 1-15,-6-1-1 0,-4 3 0 16,-4 7-1-16,-9 5 0 0,-8 10-1 15,-3 7 1-15,-8 10 0 0,-7 0-1 16,-4 15 1-16,-3 1 0 0,-2 5 1 16,1 0 0-16,4 8-1 0,5 3-1 15,5-2-4-15,9-1-3 0,6-1-6 16,5 0-6-16,9-6-10 0,15-6-86 16,3 0-4-16,8-7-75 0,7-1-149 15</inkml:trace>
  <inkml:trace contextRef="#ctx0" brushRef="#br0" timeOffset="191926.17">18774 12393 432 0,'8'-4'96'0,"-8"4"1"0,0 0-67 0,0 0-7 16,-8 7-4-16,3 5-1 0,-9 6 0 16,0 3 2-16,2 5 1 0,-4 3-1 15,1-1-4-15,2-1-2 0,2-3-3 16,4-2-1-16,3-3-3 0,4-5-1 15,4-2-2-15,3-2 0 0,7-4-1 16,5-2-1-16,6-4 0 0,7-3 1 16,6-4-1-16,4-5-1 0,1-3 0 15,-2-7 0-15,-2-7-1 0,-6-5 1 16,-6-4-1-16,-9-6 0 0,-9-1 0 0,-9 7-1 16,0 0 0-16,-12 9 0 0,-6 6 0 15,-8 10 0-15,-5 10 0 0,-6 3 0 16,-5 6 1-16,-1 10 0 0,0 5 1 15,1 6 0-15,4 2-1 0,4 6 1 16,5 3-1-16,6 4 1 0,7-8-2 16,3 2-5-16,6-4-9 0,4-1-13 0,3-3-98 15,0-2-100-15,7-3-251 0</inkml:trace>
  <inkml:trace contextRef="#ctx0" brushRef="#br0" timeOffset="193724.43">19618 12262 400 0,'0'-13'85'15,"-4"3"1"-15,4 4-69 0,-11 1-8 16,3 5-5-16,-2 5 0 0,-2-1 4 16,-2 0 3-16,-2 4 4 0,-2 0 2 15,-4 0 4-15,1 5 1 0,-4 7-1 16,-2 4-3-16,0 2-2 0,0 5-4 0,-1 1-3 15,5 4-2-15,2-3-4 0,2-3-1 16,6-1-1-16,6-4 0 0,4-6-1 16,3 0 1-16,10-5 0 0,3-3 1 15,9-6 0-15,5-5 0 0,6 0 0 16,4 0 0-16,1-11 0 0,3-4-1 16,-4-4-1-16,-2-4 0 0,-4-8 0 15,-3-2 0-15,-6-5 0 0,-6-2-1 0,-3 2 1 16,-6 4 1-16,-7 2 0 0,-4 5 0 15,-7 8 0-15,-4 5-1 0,-3 7 1 16,-4 2 0-16,-5 5-1 0,-5 0 1 16,-1 6-2-16,-1 1 1 0,-5 5 0 15,3 6 0-15,3 2-1 0,2 5-2 16,8 2-3-16,7 2-5 0,3 2-8 16,10 5 4-16,3-7-101 0,13-1-90 15,3-2-226-15</inkml:trace>
  <inkml:trace contextRef="#ctx0" brushRef="#br0" timeOffset="194090.39">20029 12356 475 0,'-6'8'98'15,"-8"3"1"-15,-3 5-89 0,-4 7-3 16,-4 0-1-16,-1 2 4 0,0 2 2 15,4-5 2-15,3 1 0 0,0-1 0 16,9-6 0-16,1-1-3 0,6-4-3 16,3-1-3-16,9-4-1 0,2-6 0 15,9 0-1-15,5 0 0 0,6-11 0 16,7-1-1-16,1-7-1 0,-1-3-1 0,1-8 0 16,-4-1-1-16,-7-9 0 0,-2 0 0 15,-6 0 0-15,-6 1-1 0,-5 5 1 16,-9 3-1-16,-5 7 1 0,-7 8-1 15,-7 5 1-15,-7 6 0 0,-3 5 0 16,-8 7 1-16,-4 4 0 0,0 3 0 16,-4 9 1-16,0 2-1 0,5 2 0 0,6 4-2 15,3 1-3-15,10 0-4 0,11 0-6 16,7-4-8-16,6-2-7 0,9-2-85 16,11-6-84-16,7-6-206 0</inkml:trace>
  <inkml:trace contextRef="#ctx0" brushRef="#br0" timeOffset="194426.01">20459 12278 480 0,'0'-4'101'15,"0"4"1"-15,-12 4-85 0,-8 11-7 16,-4 6-3-16,-3-1 2 0,-5 5 2 16,-1 5 3-16,2 2 0 0,2 2 2 15,8-3-1-15,1-5-3 0,7 2-2 16,5-4-2-16,8-4-3 0,0-6-1 15,8-1-1-15,6-8 0 0,8 1-1 16,9-6-1-16,7 0 0 0,4-4-1 0,4-6-1 16,4-7-1-16,-6-3-1 0,1-10-1 15,-8-4-1-15,-8-8 1 0,-7-1-1 16,-7 0 1-16,-7 1 0 0,0 6 1 16,-8 5 1-16,-8 5 0 0,0 10 1 15,-7 7 0-15,-5 5 1 0,-3 9 0 16,-5 5 0-16,-4 3 1 0,-3 9 0 15,-3 4 1-15,1 8-1 0,3 0 1 0,0 3-1 16,9 1-1-16,4 1 0 0,9-4-5 16,8-4-7-16,8-5-11 0,8 0-93 15,9-6-94-15,5-4-236 0</inkml:trace>
  <inkml:trace contextRef="#ctx0" brushRef="#br0" timeOffset="194823.67">21514 11657 475 0,'0'-10'98'16,"0"3"0"-16,-7 3-88 0,1 4-4 15,-4-4-4-15,-2 4 0 0,-6 5 3 16,-1 0 1-16,-2 6 4 0,-5 4 0 16,-2 4 0-16,-3 6 0 0,2 9-3 0,-5 7-1 15,2 9-3-15,1 4-1 0,3 4 0 16,3 1-1-16,5-2 0 0,5-6 1 15,4-2-1-15,7-11 0 0,4-8 0 16,10-4 0-16,4-5 1 0,6-3-1 16,5-5 1-16,3-5-1 0,3 0-2 15,1-8-8-15,1 0 57 0,-4-5-159 16,-3-3-101-16,-5-3-279 0</inkml:trace>
  <inkml:trace contextRef="#ctx0" brushRef="#br0" timeOffset="195068.06">21518 12003 475 0,'-8'8'99'0,"-2"-1"-1"16,-4 0-87-16,-1 3-6 0,-2 0 0 15,-3-2 7-15,-5-2 4 0,3-6 5 16,-4 0 0-16,-2 0 2 0,-5 0 0 15,-3 0-4-15,0 0-6 0,1 5-5 16,-3-1-4-16,0-4-4 0,0 4-2 16,3-4-4-16,3 0-4 0,5 0-6 15,1 0-7-15,5 0-11 0,5 0-55 16,4 0-31-16,5 0-75 0,7 6-163 0</inkml:trace>
  <inkml:trace contextRef="#ctx0" brushRef="#br0" timeOffset="195282.09">21406 12098 543 0,'0'0'115'15,"-11"0"0"-15,-4 0-97 0,-4 7-9 16,-6-3-6-16,-5 3-2 0,-6 4 1 16,-4-3 0-16,4 2 0 0,-3-2 1 15,-1 4 0-15,-1-2 1 0,-1-2-1 16,5 0 0-16,0-2-1 0,1 0 0 15,4 0 0-15,6-1-2 0,2-5-4 16,7 4-10-16,5-4-14 0,0 0-91 16,11 0-95-16,1 0-239 0</inkml:trace>
  <inkml:trace contextRef="#ctx0" brushRef="#br0" timeOffset="196392.05">21051 12037 400 0,'-2'0'96'0,"2"0"2"15,-5 0-62-15,5-3-8 0,0 3-6 16,0-6-5-16,6 3-5 0,-6-2-2 0,8 0-2 16,-1-1-2-16,6 1-2 0,0-2-1 15,7 1 0-15,5-2-2 0,2 0 1 16,5 1 0-16,1 1-1 0,2 2 1 15,2 0 0-15,-3 0 1 0,-5 4-1 16,0 0 1-16,-7 0-1 0,-3 0 1 16,-7 0 0-16,-3 0 4 0,-9 0 1 15,0 0 1-15,-14 0-1 0,-4 6 1 16,-3-3-1-16,-6 0 0 0,-5 1-4 0,-1 1-1 16,0 2-1-16,-3 1 0 0,0 2 1 15,2-2-1-15,1 4 1 0,3 0-1 16,1 0 0-16,3-2 0 0,6-2 0 15,6-2-2-15,6 1 0 0,8-3-1 16,6 0 0-16,7 0 0 0,9-4 0 16,5-4-1-16,6 0 1 0,5-2 0 0,1-2 1 15,-2 1-1-15,-2 1 0 0,-7 1 0 16,-7 5 1-16,-3-4 0 0,-11 4-1 16,-7 0 0-16,-6-4-1 0,-9 0 0 15,-9 4-1-15,-5 0-1 0,-8 0-3 16,-2 8-4-16,-4-1-9 0,-3 5-54 15,1-1-44-15,0 2-85 0,9-1-193 16</inkml:trace>
  <inkml:trace contextRef="#ctx0" brushRef="#br0" timeOffset="198108">21779 11934 363 0,'13'-25'89'0,"0"2"3"16,-5 6-55-16,-2 4-5 0,-2 3-5 16,-4 3-5-16,0 1-5 0,-5 6-2 15,-3 0 0-15,-3 12 1 0,-4 5 0 16,-4 10 1-16,-7 7 0 0,-1 8 1 0,-5 4 0 15,-1 1-2-15,-2 0-4 0,-5 1-2 16,-1-7-2-16,-2-1-2 0,4-2-1 16,-1-1 0-16,6-5-1 0,6-2-1 15,7-5 0-15,4 1-1 0,5-5-1 16,9-5-2-16,3-4-4 0,0 0-4 16,2-1-3-16,5-1-7 0,6-4-9 0,5-6 0 15,1-4-97-15,7-5-91 0,2-5-227 16</inkml:trace>
  <inkml:trace contextRef="#ctx0" brushRef="#br0" timeOffset="198608.04">21838 12337 406 0,'0'8'97'0,"0"2"4"0,0-3-63 16,0 0-5-16,0 1-6 0,4-4-1 15,0-1-3-15,6-3-1 0,2 0-4 16,3 0-2-16,4-9-3 0,5-2-4 16,1-2-3-16,3-1-2 0,-1-4-2 15,-2-1 0-15,-3-3 0 0,-6 1 0 16,-5 0 0-16,-8 1-1 0,-3 1 1 0,-5 5 0 16,-8 0-1-16,-7 10 1 0,-8 4 1 15,-7 6 1-15,-5 4-1 0,-7 6 2 16,-2 3-1-16,2 6 0 0,3 4 0 15,2 4 0-15,12 1 0 0,4 0 0 16,7-2 0-16,5 2 0 0,8-5 0 16,6-6 0-16,5-4 0 0,6-7-1 15,8-4 0-15,7-8 0 0,5 0-1 16,8-6-1-16,3-7 1 0,2-5-2 0,-2-3 0 16,-2 0 0-16,-6-2-1 0,-4-5 0 15,-9 4 0-15,-6 5 0 0,-5 3-1 16,-6 4 0-16,-4 1-1 0,0 11 1 15,-8 5 0-15,-1 7 1 0,-7 2 1 16,0 5 0-16,-3 5 3 0,2 4 1 16,0 1 1-16,4-1-1 0,6-3 1 0,2 0 0 15,5-3 1-15,9-4 0 0,4-3 0 16,10-4-1-16,5-4 0 0,5-2-1 16,4-5-6-16,5 0-10 0,2-8-12 15,-6 0-14-15,-3-4-102 0,-4-2-108 16,-3-7-260-16</inkml:trace>
  <inkml:trace contextRef="#ctx0" brushRef="#br0" timeOffset="211662.39">2367 15354 338 0,'-6'0'87'0,"0"-5"4"0,-2 5-46 16,0-4-6-16,5 4-3 0,-3 0-4 15,4 0-6-15,2 0-5 0,0 5-4 16,0 0-3-16,6 0-4 0,1 1-2 0,2-1-2 16,8 0 3-16,-2-2 0 0,8-3 2 15,5 0 1-15,0-5 0 0,0 0-2 16,2 1 0-16,-5-1-2 0,-3 0-2 15,-3 2-2-15,-8 3-3 0,-3-4-5 16,-4 4-6-16,-4 0-12 0,0 0-15 16,-8 4-87-16,-5-1-95 0,-2 4-227 15</inkml:trace>
  <inkml:trace contextRef="#ctx0" brushRef="#br0" timeOffset="211854.03">2276 15649 354 0,'-6'11'90'0,"6"-1"4"0,6-1-33 16,1-1-27-16,5 2-4 0,1-3-1 16,3-1 2-16,2-1 1 0,3-2-2 0,3-3-4 15,-3 5-4-15,2-5-3 0,0 0-5 16,-3 0-4-16,2 0-4 0,1 0-3 16,-3 0-5-16,-2 0-9 0,2 0-14 15,-1 0-101-15,-1 0-104 0,-2 0-261 16</inkml:trace>
  <inkml:trace contextRef="#ctx0" brushRef="#br0" timeOffset="212423.48">3392 15252 356 0,'3'-9'81'0,"7"1"1"0,-3-2-51 16,1-3-16-16,0-2 1 0,4 1 1 0,-5-3 1 15,0 0 0-15,-2-3 2 0,-5-1 0 16,0 0 1-16,-11 0-1 0,3 2-1 16,-5 6-3-16,-2 1-2 0,-3 9-2 15,-2 6-3-15,-2 8-3 0,-8 8-2 16,1 8 0-16,-5 9 0 0,-2 7 1 16,2 7 2-16,1 6 1 0,7 7 0 15,5 0 1-15,2 1 0 0,6-3 0 16,6-4-1-16,7-8-1 0,0-5-2 0,7-9 0 15,5-5-1-15,6-8-1 0,5-6-1 16,7-4 0-16,-1-5-2 0,8-7-6 16,-3-7-8-16,0-5-13 0,-2-1-102 15,-5-4-102-15,-4-1-256 0</inkml:trace>
  <inkml:trace contextRef="#ctx0" brushRef="#br0" timeOffset="213006.2">3435 15504 430 0,'-3'5'99'0,"3"5"5"15,-6 0-70-15,6 2-5 0,0 2-1 16,0-3 1-16,0 2-1 0,0-1-3 16,0 1-4-16,0-2-3 0,0-3-4 15,6 0-2-15,-4-2-2 0,5-2-3 0,3-4-2 16,-1 0 0-16,6-5-1 0,4-4-1 15,1-6 0-15,5-4 0 0,2-3-1 16,4-9-1-16,-2-5-3 0,4-6-3 16,0 1-1-16,0-4-1 0,-1-2-1 15,-5 3-1-15,-1 7 2 0,-5 1 2 16,-3 10 2-16,-4 2 1 0,-6 9 2 16,-2 4-1-16,-1 4 1 0,-5 7 0 0,4 0 1 15,-4 8 2-15,0 7 2 0,-5 10 2 16,-3 2 1-16,-1 10 1 0,-4 6 2 15,0 6-1-15,-1 1-1 0,2-2-2 16,5-5-1-16,0-1-1 0,7-7-1 16,0-7-2-16,9-5 0 0,1-9 0 15,2-1-1-15,3-9 1 0,4-4 0 16,2-10 0-16,5-7-1 0,6-9 1 0,2-9-2 16,7-9-1-16,0-3-2 0,-4-8-2 15,2 1-1-15,-6 2 0 0,-5 4-1 16,-3 7 2-16,-8 7 0 0,-4 8 2 15,0 8 2-15,-8 7 0 0,-5 7 1 16,0 9 1-16,-10 8 2 0,-2 5 1 16,0 7 1-16,-7 7 2 0,2 5 3 0,-4 9 2 15,-1 1 0-15,7 2-1 0,-3-2-1 16,5-3 0-16,-1 0-2 0,6-6-2 16,2-4-3-16,6-5 0 0,0-5-2 15,0-4-6-15,0-4-6 0,0-6-7 16,7-2-9-16,-4-8-15 0,2 0-104 15,1 0-110-15,1-6-262 0</inkml:trace>
  <inkml:trace contextRef="#ctx0" brushRef="#br0" timeOffset="-210640.43">1443 15252 331 0,'0'-11'91'15,"0"-1"5"-15,4 1-41 0,-4 4-12 16,0 0-9-16,0 0-10 0,0 3-5 15,0 1-4-15,3 3-3 0,-3-6-1 0,0 6-1 16,0 0-1-16,0 0 1 0,-6 7-2 16,-1 9-2-16,-5 2-1 0,-2 11-1 15,-5 12 1-15,-3 12 0 0,-6 4 0 16,-3 8-1-16,1 1 0 0,-2 4-1 16,1-2 0-16,-1-4-1 0,5-6-1 15,1-5 0-15,5-3 0 0,5-12 0 16,0-5-1-16,6-6 1 0,2-7 1 15,-1-6 0-15,6-5-1 0,3-4 2 16,-6-2 0-16,6-3 1 0,0-7-1 0,0-4 0 16,6-7 0-16,1-4-1 0,3-9-3 15,5-5-1-15,3-6-2 0,5 0 0 16,6 1-2-16,2-2-2 0,2 6-3 16,0 6-3-16,-3 6-3 0,-1 6-3 15,-7 9-7-15,-2 6-88 0,-7 4-87 16,-1 5-212-16</inkml:trace>
  <inkml:trace contextRef="#ctx0" brushRef="#br0" timeOffset="-210326.25">1671 15296 412 0,'-10'3'92'16,"-5"4"2"-16,-3 5-66 0,-2 4-9 16,-3 6-5-16,-6 8-2 0,2 4 1 15,-2 5 1-15,1 1 1 0,3 4 1 16,3-2-1-16,5 3 0 0,3-2-1 16,2-6-1-16,7-1-3 0,-2-2-1 15,7-2-2-15,0-4-2 0,0-3 0 0,0-4-1 16,5-2 0-16,1-1-1 0,2-7-1 15,6-3 0-15,-1-8 0 0,5 0-1 16,4-8-7-16,5-3-9 0,3-10 21 16,0-7-127-16,1-5-100 0,-1-2-262 15</inkml:trace>
  <inkml:trace contextRef="#ctx0" brushRef="#br0" timeOffset="-210056.53">1126 15704 390 0,'-11'-5'94'0,"5"-7"1"16,6-4-59-16,3-7-10 0,9-10-7 16,5-8-6-16,4-6-3 0,5-3 1 15,4 0 4-15,0 2 3 0,1 2 2 16,1 4 2-16,1 6 1 0,0 8 0 15,3 2-2-15,-2 2-4 0,1 5-4 16,5 4-4-16,-1 3-3 0,2 1-2 16,5 2-2-16,-1 0-1 0,-1 4-3 15,-1-2-9-15,-4 3-11 0,2 0-105 0,-8 1-104 16,0 3-264-16</inkml:trace>
  <inkml:trace contextRef="#ctx0" brushRef="#br0" timeOffset="-209208.82">1738 15920 447 0,'0'-10'104'15,"0"2"2"-15,-8 4-72 0,-1 4-11 16,-3 0-7-16,-2 8-5 0,0 9-3 15,-6 6-3-15,-1 4 0 0,-4 6 0 16,-1 6 0-16,-1 2-1 0,-2 2 1 0,1-1 0 16,0-4-1-16,6-4-1 0,0 2-1 15,6-6-1-15,7-4 0 0,4-5-1 16,-2-8 1-16,7-2-1 0,0-5 1 16,8-6-1-16,2-12 1 0,2-3-1 15,8-8-1-15,1-5 0 0,5-5-2 0,0-5 0 16,1 0 0-16,-1 0 0 0,-2-4 0 15,-2 6 0-15,-3 1 2 0,-2 5 1 16,-4 8 0-16,-2 5 1 0,-2 6 0 16,-2 11 2-16,-3 9 1 0,-4 4 2 15,0 8 1-15,-4 3 2 0,-2 8 1 16,-1 3-1-16,-1 3-1 0,-3 1-1 16,4-5-2-16,1 1-2 0,3-2-1 15,3-2-1-15,-5-6 0 0,5-4 0 16,0-6-1-16,0-2-1 0,0-3 0 0,0-4-1 15,0-6-4-15,-6 0-2 0,3-3-1 16,-2-4-2-16,-3-5-1 0,-2-1 1 16,0-3 0-16,-3-1 3 0,-1-5 3 15,0 2 2-15,-3 2 3 0,5 2 2 16,-2 2 1-16,5 4 2 0,0 3 1 16,1 3 1-16,8 4-1 0,-3 0-1 0,3 0-1 15,0 6 0-15,8-1 0 0,0 3-1 16,2 1 0-16,4 0 0 0,1 1 0 15,6 0 0-15,-2-3-1 0,4-2 0 16,1-1-6-16,2-4-9 0,1 0-106 16,-4 0-99-16,-1-4-259 0</inkml:trace>
  <inkml:trace contextRef="#ctx0" brushRef="#br0" timeOffset="-200993.38">4425 15605 209 0,'7'-9'43'0,"-1"0"0"0,1 1-35 16,1 1 5-16,-2-3 6 0,0 5 5 0,-3-1 5 15,1 1 5-15,0 2 4 0,-4 3 2 16,5-6-5-16,-5 6-5 0,0 0-6 15,-5 0-4-15,1 0-5 0,-2 4-5 16,1 1-5-16,-1 1-3 0,-1 3-1 16,-3 3 1-16,0 2 1 0,-4 5 2 15,-1 5 3-15,-3 6 2 0,-5 4 1 16,-3 2 1-16,-5 5-1 0,3 2 0 0,0 1-2 16,3 3-2-16,0-5-1 0,9-2-3 15,-1-3 0-15,10-7-2 0,0-4 1 16,1-7-1-16,1-5 0 0,5-4-1 15,0-4 1-15,0-4 1 0,0-2-1 16,0-2 0-16,7-6-1 0,-2-2-3 16,3-6-5-16,1-7-5 0,0-6-8 15,3-3-9-15,0-8-17 0,2 0-8 16,0-1 2-16,5 0 6 0,1 4 10 0,0 4 19 16,1 2 17-16,-2 8 25 0,-3 3 13 15,-5 2 5-15,2 10-1 0,-6 2-3 16,-1 6-9-16,-1 0-6 0,-5 8-5 15,3 5-2-15,-3 7-2 0,0 0 1 16,0 5 0-16,-3 4-2 0,3 5-1 16,-3 0-1-16,3 2-3 0,-4-4-1 0,4 5-1 15,0-1-2-15,-4-6-1 0,4-2-1 16,-4-3 0-16,4-3-1 0,-4-5 0 16,-2-2 0-16,0-4-1 0,1-1 1 15,1-3-2-15,-6-1-2 0,3-1-6 16,-2-5-8-16,-2 0-62 0,0-5-36 15,-4 0-83-15,4-2-184 0</inkml:trace>
  <inkml:trace contextRef="#ctx0" brushRef="#br0" timeOffset="-200815.85">4167 16020 394 0,'-8'0'105'16,"-2"-3"2"-16,3 3-26 0,-1 0-47 15,3 3-10-15,5 1-6 0,0-1-3 16,0 1-2-16,8-4 1 0,3 6-2 15,0-6 0-15,5 0 0 0,3 0-1 16,2-6-1-16,5 2-2 0,-2 1-3 0,-2-1-1 16,0 1-3-16,-2-2-6 0,-7 5-14 15,-3 0-107-15,-3 0-104 0,0-7-270 16</inkml:trace>
  <inkml:trace contextRef="#ctx0" brushRef="#br0" timeOffset="-199357.86">4689 15418 432 0,'-14'0'101'16,"2"6"2"-16,0-6-66 0,7 7-14 0,-1-4-8 16,6 3-6-16,6-2-4 0,1 1-1 15,9 0-1-15,5-5-1 0,7 3 0 16,5-3 0-16,4 0 2 0,0-8 0 16,2 3 1-16,-3 1 0 0,-6-2 0 15,-4 3 0-15,-8-1-1 0,-3 4 1 0,-9-4-1 16,-6 4 0-16,-4 0 0 0,-6 0-1 15,-7 0 1-15,0 0 0 0,-9 0-2 16,-4 3-1-16,-5-3-1 0,-2 5 1 16,2 0-1-16,2-1 1 0,0 0 0 15,4 0 0-15,6 2 0 0,6-6 0 16,5 5 0-16,2-2-1 0,6 3 1 16,4-3-1-16,7 1 0 0,5 0 0 15,3 0 0-15,10 0 0 0,5-4 1 16,4 0-1-16,4 4 0 0,0-4-2 0,1 0-7 15,1 0-12-15,-5 0-95 0,3-5-95 16,-4-2-240-16</inkml:trace>
  <inkml:trace contextRef="#ctx0" brushRef="#br0" timeOffset="-198893.76">5657 15141 432 0,'0'0'94'0,"0"0"4"16,4 0-72-16,0 0-7 0,-4-4-2 16,6 0 0-16,-1-3 0 0,0-3-2 15,-2-1-2-15,4-3-3 0,-4 0-2 16,-3-2 0-16,0 0-1 0,-3 0 0 0,-5-1 0 16,-5 2 0-16,-2 1-1 0,-6 3 0 15,-1 7 0-15,2 8 0 0,-6 8 0 16,2 10 0-16,1 7-1 0,-4 9 0 15,7 5-1-15,-2 3 0 0,2 4 0 16,4 0-2-16,2 3 1 0,6-2-2 16,8-1 1-16,0-4 0 0,0-4-1 15,8-5 0-15,5-7 0 0,1-8-1 16,5-9 1-16,2-3 1 0,3-10-2 0,1 0-1 16,4 0-6-16,3-11-13 0,-5-1-106 15,-1-2-102-15,-4-7-266 0</inkml:trace>
  <inkml:trace contextRef="#ctx0" brushRef="#br0" timeOffset="-198360.52">5942 15418 368 0,'0'-24'97'0,"7"1"2"0,0 1-29 0,0 0-36 16,2-1-8-16,-1 2-4 0,1 0-2 15,-2 7-2-15,0-1 0 0,-7 0 0 16,5 6-2-16,-5 4-1 0,0 5-2 16,-12 0-2-16,-1 14-1 0,-3 2-2 15,-3 9-4-15,-6 9 1 0,3 8-1 16,-3 9 1-16,2 4-2 0,5 2 0 15,0 0 0-15,4 0 0 0,2-3-1 16,5-6-1-16,7-3 0 0,0-3 1 0,0-6-1 16,9-1 0-16,-2-8-1 0,3-2 0 15,-3-3-1-15,2-7 1 0,-4-3-1 16,1-5 0-16,-1-3-1 0,-5-4 1 16,0 0-4-16,0-4-2 0,0-3-4 15,0-5-4-15,-5-1-5 0,5-4-5 16,-6-3-5-16,4 1-8 0,-4-4-29 0,0 2-50 15,-1 2-76-15,-3-5-174 0</inkml:trace>
  <inkml:trace contextRef="#ctx0" brushRef="#br0" timeOffset="-198198.98">5711 15681 446 0,'-11'-8'113'0,"2"-2"5"0,2 3-58 16,0 3-18-16,2 4-12 0,5-5-8 16,0 5-6-16,0-4-4 0,9 4-4 15,4-6-4-15,4 3-1 0,9 3-1 16,4-7 1-16,7 3-1 0,2-3 0 0,8-1-1 15,-1 2 0-15,-4-3 0 0,-5 1-1 16,-3 2-2-16,-9 6-5 0,-4 0-9 16,-1 0-10-16,-7 0-3 0,1 0-98 15,-2 3-97-15,-1-3-231 0</inkml:trace>
  <inkml:trace contextRef="#ctx0" brushRef="#br0" timeOffset="-198040.76">6238 15532 446 0,'0'0'99'0,"2"0"1"15,-2 4-69-15,0 3-12 0,0 5-4 16,-2 2-3-16,-5 3 1 0,1 3-1 16,-2 3-1-16,-1 0-2 0,1-1-3 15,2 2-3-15,0-2-5 0,4-2-8 16,2-4-9-16,0-1-71 0,0-6-22 16,0-3-77-16,2-6-165 0</inkml:trace>
  <inkml:trace contextRef="#ctx0" brushRef="#br0" timeOffset="-197764.86">6291 15373 509 0,'0'-12'111'0,"-5"3"3"0,5 5-82 15,0 4-9-15,0 0-5 0,-2 0-4 16,2 0 1-16,0 0 0 0,0 0-3 15,0 0-3-15,2-5-3 0,-2 5 0 16,6-6-1-16,-3 1-2 0,-3-1 0 16,5-2 0-16,-5 3 1 0,0 0 1 15,-5 5 0-15,5-6 0 0,-8 6 0 16,2 0-1-16,3 0-1 0,-2 0-2 0,5 9-3 16,-2-4-5-16,2 5-5 0,8 1-9 15,3 0-11-15,4-3-101 0,0-1-103 16,5-2-251-16</inkml:trace>
  <inkml:trace contextRef="#ctx0" brushRef="#br0" timeOffset="-197543.85">6531 15393 495 0,'-5'5'113'16,"3"1"3"-16,-4 5-75 0,1 7-16 15,1 3-10-15,0 4-3 0,4 0-1 16,-2 0-1-16,2 0-2 0,0-2 0 15,6-1-3-15,-2-3 1 0,1 0-2 16,1-4 0-16,-1 1-2 0,-2-3 0 16,2-1-1-16,0-1 0 0,-2-5-2 0,-3 0-2 15,5-2-6-15,-5-4-5 0,5 0-8 16,-2 0-10-16,3-5-93 0,2-4-96 16,-2-1-231-16</inkml:trace>
  <inkml:trace contextRef="#ctx0" brushRef="#br0" timeOffset="-197370.36">6702 15477 467 0,'0'-15'118'16,"-5"5"2"-16,-2 2-47 0,-1 8-41 16,-3 0-15-16,-2 4-8 0,0 6-4 15,-2 2-1-15,0 5 0 0,-3 4 1 16,3 3-1-16,-4 1 0 0,0 5 0 16,-1 1-1-16,1-1-1 0,0 1 0 15,2-5-3-15,-1-1-2 0,0-3-6 16,4-6-8-16,1-1-10 0,1-5-98 15,2-4-99-15,1-1-243 0</inkml:trace>
  <inkml:trace contextRef="#ctx0" brushRef="#br0" timeOffset="-196609.5">6880 15754 454 0,'0'-5'95'16,"0"5"0"-16,-5 0-78 0,-1 9-6 16,0-1-1-16,-3 5 3 0,-9 4 3 0,3 3 3 15,-9 4 2-15,1 5 0 0,-7 4-2 16,3 2-2-16,0 1-2 0,0-4-3 15,5 0-3-15,-2-2-2 0,4-7-2 16,7-2-2-16,1-6-1 0,4-2-1 16,2-4-1-16,6-3-1 0,0-6-1 15,7 0-2-15,5-11-2 0,0 1-3 16,3-6-2-16,3-6 0 0,3-8 0 0,5-4-1 16,-5-1 3-16,5-3 2 0,-1-3 2 15,-3 5 4-15,-2 7 3 0,-1 7 3 16,-6 6 2-16,0 6 1 0,-1 5 1 15,-4 5 0-15,-2 0 0 0,-3 7-2 16,2 6-1-16,-1 5-1 0,-4 3 0 16,0 5 0-16,0 6 0 0,0 0-2 15,0 0 0-15,-5-4 0 0,5-2-2 16,-5-2 1-16,5-5-1 0,-6-3 0 16,3-3 0-16,-2-2 0 0,-1-2-1 0,3-4 0 15,-7 1-2-15,2 0-3 0,-1-6-2 16,-2 3-2-16,-2-3-3 0,0-3-1 15,-1-3 0-15,0-2 1 0,-3 0 3 16,3-1 3-16,-2-2 6 0,3 2 6 16,0 0 5-16,0 1 3 0,1 0 3 15,6-1 2-15,-1 3 0 0,2 2-3 0,5 4-4 16,0 6-2-16,0-2-3 0,5 3-1 16,2 5-2-16,5-3 0 0,4 0 1 15,6-5-1-15,6-4 0 0,1 5-1 16,8-5-1-16,-3-5-7 0,1 2-10 15,-3-5-13-15,-6-1-107 0,0-6-110 16,-6-1-273-16</inkml:trace>
  <inkml:trace contextRef="#ctx0" brushRef="#br0" timeOffset="-195095.87">6883 16080 270 0,'-3'0'75'16,"-3"0"5"-16,6 0-31 0,-6 0-5 0,6 0-7 16,-5 0-7-16,5 0-5 0,0 4-2 15,0 0-2-15,0 4-4 0,-2 2-1 16,2 6-2-16,-5 1-1 0,-1 0-1 16,2 3-1-16,-3 2-2 0,-2 1-2 15,2-2-1-15,0-3-2 0,1-1-1 16,3-1-1-16,-2-3-1 0,5 0 0 0,0-3-3 15,0-2-5-15,0 0-5 0,0-2-14 16,0-1-85-16,0-5-86 0,-6 0-218 16</inkml:trace>
  <inkml:trace contextRef="#ctx0" brushRef="#br0" timeOffset="-194888.5">6478 16275 228 0,'-8'12'38'0,"1"-5"-38"0,1 0-69 16,6-7-128-16</inkml:trace>
  <inkml:trace contextRef="#ctx0" brushRef="#br0" timeOffset="-194563.86">7404 15326 508 0,'-9'0'122'16,"-1"0"2"-16,-2 0-76 0,2 0-12 15,-2 6-7-15,-1-1-7 0,0 1-4 16,0 3-5-16,2-3-2 0,2-1-4 16,3 0-5-16,3 0-8 0,-2-1-13 15,5 2-15-15,0-6-101 0,0 4-107 16,0-4-262-16</inkml:trace>
  <inkml:trace contextRef="#ctx0" brushRef="#br0" timeOffset="-194428.76">7325 15586 457 0,'4'20'105'16,"-4"3"1"-16,0 0-71 0,0 4-13 0,-4 4-8 16,-5 0-6-16,-8 5-2 0,1 5-5 15,-4 3-12-15,-5 3-96 0,-1-1-92 16,2 1-238-16</inkml:trace>
  <inkml:trace contextRef="#ctx0" brushRef="#br0" timeOffset="-193527.75">8292 15039 456 0,'0'-34'108'0,"-6"3"3"16,-1 3-73-16,-5 3-8 0,-4 8-10 15,0 4-6-15,-2 8-5 0,-2 5-3 16,0 5-2-16,-1 8-1 0,-3 5 0 16,6 6 0-16,-2 2-1 0,7 3 1 15,-2 3-1-15,8-2 0 0,1 0 0 16,6-7-1-16,0-2 0 0,9-3 0 16,1-5 0-16,3-4-1 0,0-5 1 15,3-4 0-15,0 0-2 0,1-4 1 16,0-5-2-16,-1 0 1 0,-3-4-1 0,-1-2 0 15,-1-1 0-15,-3-2 1 0,0 1 0 16,-3 2 1-16,-2 2 0 0,1 1 0 16,-4 2 1-16,5 2-1 0,-5 5 1 15,0-1 1-15,2 4 1 0,-2-4 0 16,0 4 3-16,0 0 0 0,0-5 0 16,0 5 1-16,0-4 0 0,-2 4-2 0,2-4-1 15,0 4-1-15,0-5-1 0,0 5 0 16,0-6-1-16,0 2 0 0,0-2 0 15,0-3-1-15,0 2 1 0,0-2 0 16,0 1 0-16,0 1 2 0,-3 1-1 16,3 2 1-16,-4 4 0 0,4 0-1 15,0 4 0-15,-4 8-1 0,4 7-1 16,0 5 0-16,-6 8 0 0,1 6 0 16,-4 6 1-16,-2 6 0 0,-3-3 0 0,-1 4 0 15,-6 0 0-15,0 2 0 0,0-3 0 16,1-1 0-16,0-9-1 0,0 3 1 15,0-8-1-15,0-2 1 0,3-9-1 16,-2-4 1-16,2-6 1 0,-3-4 0 16,0-7 1-16,-1-3 0 0,1-8 0 15,-1-2-1-15,-2-2 0 0,1-2-5 16,6-4-5-16,0 0-8 0,10-2-8 0,6-1-11 16,5-1-97-16,7-1-99 0,7 1-238 15</inkml:trace>
  <inkml:trace contextRef="#ctx0" brushRef="#br0" timeOffset="-193159.83">8387 15302 460 0,'11'0'110'0,"-11"9"3"16,0 3-54-16,-4 4-34 0,-3 3-6 15,1-1-1-15,-3 3-3 0,2-2-2 16,1-2-2-16,2-4-1 0,4-2-2 15,4-4-2-15,3-1 0 0,2-1-2 16,1-5-1-16,4 0 0 0,4-11-1 16,-3-1 0-16,2-7 0 0,2-6-2 0,1-4 0 15,-4-4-2-15,1-4-2 0,-4-1-1 16,-2-3 0-16,-3-1-1 0,-8 1 1 16,0-4 1-16,-3 6 2 0,-7 5 3 15,1 4 2-15,-1 6 2 0,-1 8 0 16,1 8 0-16,1 8-1 0,-2 14 0 15,-1 6-2-15,0 6-1 0,-3 4-1 16,-1 8 1-16,-3-1 0 0,0 6 0 16,0-5 0-16,-1-1 0 0,4 2 0 0,0-3-1 15,10 0-4-15,2-2-5 0,4-6-9 16,6-2-9-16,7-5-100 0,1-7-102 16,2-9-249-16</inkml:trace>
  <inkml:trace contextRef="#ctx0" brushRef="#br0" timeOffset="-191595">9076 15082 356 0,'0'-11'93'0,"-3"1"5"0,3-2-48 0,-6 6-7 16,-1-1-11-16,3 7-6 0,-3 5-6 15,-2 6-3-15,-5 9-3 0,1 7-1 16,-7 8-3-16,0 4 1 0,0 6-1 16,1 5 0-16,0 1-2 0,2-2-2 15,7-1-2-15,4-7 0 0,6 0-1 16,0-10 0-16,9-5-1 0,2-8 1 0,7-6 1 15,-1-8-1-15,6-8 0 0,3-7 0 16,2-8-1-16,2-7 0 0,-1-7 0 16,-1-3-1-16,-4-1 0 0,-3-3 0 15,-3-2 0-15,-7 3-1 0,-7 1 1 16,-4 1-1-16,0 4 0 0,-6 0 1 16,-1 5-1-16,-4 7 0 0,-2 6 0 15,-4 8 1-15,1 7-1 0,-4 5 0 16,-2 12 1-16,-2 5-1 0,0 7 0 0,-2 1-5 15,3 4-6-15,3 7-10 0,4-1-4 16,4 1-99-16,7-3-96 0,9-2-237 16</inkml:trace>
  <inkml:trace contextRef="#ctx0" brushRef="#br0" timeOffset="-191278.72">9395 15216 478 0,'8'-17'110'0,"-2"4"2"15,-6 7-77-15,-6 6-9 0,0 0-5 16,-1 11-3-16,-4 5-2 0,-3 1 0 16,0 2-2-16,-1 3-1 0,2 4-1 15,1 1-3-15,5-2-1 0,7-2-3 16,0 0-1-16,7-2-2 0,5-2-1 16,5-7 0-16,5-7 0 0,1-5 0 0,5-9 0 15,3-5-2-15,1-7 0 16,2-5-2-16,-1-7 0 0,-1-1-2 0,-4 0 1 15,-2-3-1-15,-7 3 2 0,-5-4 0 16,-8 3 1-16,-6 1 1 0,0 3 1 16,-10 4-1-16,-6 7 1 0,1 7-1 15,-5 9 1-15,-5 8-1 0,4 11-2 16,-5 5-7-16,0 7-7 0,1 2-11 0,3 3-29 16,0 2-67-16,2 0-91 0,3-1-201 15</inkml:trace>
  <inkml:trace contextRef="#ctx0" brushRef="#br0" timeOffset="-190926.83">9799 15184 532 0,'10'-11'122'0,"-4"3"2"16,-6 4-87-16,0 4-11 0,-3 5-8 16,-6 2-8-16,-1 3-2 0,-2 4-1 15,-4 5-1-15,-2 1 0 0,-1 2-1 16,5 3 0-16,-1 0-1 0,5 0-1 15,2-2-1-15,8-2 0 0,0-1-1 16,8-5 0-16,2-3-1 0,6-5 1 16,2-7-1-16,4 0 0 0,5-13-1 0,3-3-1 15,-1-6-2-15,1 0 0 0,-1-9-2 16,-3-1 0-16,-1-2-1 0,-3-3 2 16,-6 0 0-16,-1-1 2 0,-6-2 3 15,-3 5 2-15,-6 4 2 0,0 3 1 16,0 6 1-16,-9 6 0 0,-1 7 0 15,-1 9-2-15,-5 9-1 0,-4 5-1 16,-2 7-1-16,-9 7-1 0,-3 6-1 16,-2 4-2-16,-1 5-5 0,-2-1-7 0,4 1-12 15,4 1-104-15,5-4-104 0,7-2-261 16</inkml:trace>
  <inkml:trace contextRef="#ctx0" brushRef="#br0" timeOffset="-190328.79">10456 15071 368 0,'6'-13'89'0,"-1"0"7"0,-2 3-59 16,-3 4-4-16,5 6-3 0,-5 0-3 16,-6 14 0-16,-1 2-3 0,-1 8-4 15,-5 3-4-15,-1 6-1 0,-4 4 0 16,0-2-3-16,3-2-3 0,1 1-3 0,2-4-1 15,5-3-2-15,7-4 0 0,0-5-1 16,10 0-1-16,4-6 1 0,0-9 0 16,5-3 0-16,1-6-1 0,1-8 1 15,5-5-1-15,-3-5 0 0,2-5 0 16,-5-4-1-16,-1-1 1 0,-5-2-1 16,-3-2-1-16,-11-3 1 0,0 1 0 15,-11 3 0-15,-1 2 0 0,-3 5 0 0,-3 8 0 16,-2 9 0-16,-1 13 0 0,0 6 0 15,-4 13 0-15,-2 6-2 0,0 9-3 16,-1 4-5-16,4 2-6 0,4 4-8 16,5-7-98-16,8-1-95 0,7-2-237 15</inkml:trace>
  <inkml:trace contextRef="#ctx0" brushRef="#br0" timeOffset="-189994.09">10843 15079 488 0,'20'-30'114'0,"-10"8"2"0,1 3-77 16,-9 4-11-16,-2 9-6 0,-5 6-8 16,-4 9-5-16,-3 4-1 0,-8 7-1 15,-1 5 0-15,-5 5-1 0,-3 4 0 16,-1 0 0-16,4 0 0 0,5-2-1 0,3-2-1 16,8-1-2-16,3-5-1 0,7-4 1 15,0-1-2-15,12-5 1 0,4-6-2 16,4-8 0-16,5-4-1 0,3-4-1 15,4-5-1-15,1-9 0 0,0-6 0 16,-5-1 0-16,2-5 1 0,-8-3 1 16,-9-7 1-16,2-4 0 0,-7 2 1 15,-5 3 1-15,-3 2 1 0,-1 6 2 16,-4 5-1-16,-1 10 0 0,-4 8 0 0,-6 9 0 16,1 6-1-16,-9 10-1 0,-1 8-2 15,-3 8-3-15,1 8-4 0,-1 4-8 16,1 4-10-16,3 3-73 0,7-6-27 15,1 0-86-15,8-7-179 0</inkml:trace>
  <inkml:trace contextRef="#ctx0" brushRef="#br0" timeOffset="-189644.29">11138 15095 518 0,'12'-19'125'15,"-5"5"2"-15,-7 4-78 0,0 6-17 16,0 4-12-16,-5 10-9 0,-4 1-6 15,-4 7-2-15,-6 1 1 0,2 4 1 16,-5 3 0-16,1 2 0 0,5 1-1 16,1-4 0-16,6 0-2 0,2-3 0 0,7-1 0 15,0-3-2-15,8-4 0 0,5-5-1 16,7-9 0-16,5 0-1 0,2-6 0 16,6-7-1-16,3-8-1 0,1-5-1 15,2-3-1-15,-3-4 1 0,-3-2 0 16,-5-8 0-16,-6-4 1 0,-8-1 2 15,-7-1 2-15,-7 2 4 0,-4 6 0 0,-6 5 2 16,-3 10-1-16,-5 9 1 0,-3 12-1 16,-2 14-1-16,-7 8-2 0,1 9-1 15,-4 9-1-15,0 9 1 0,-2 9-1 16,2-3-1-16,3 3-5 0,3-1-12 16,2-1 12-16,5-3-125 0,8-5-108 15,9-9-276-15</inkml:trace>
  <inkml:trace contextRef="#ctx0" brushRef="#br0" timeOffset="-187778.64">12085 14308 410 0,'10'-17'98'0,"-4"3"3"0,-2 3-61 16,1 1-8-16,-5-1-4 0,4 2-3 15,-4 3-1-15,-4 1-4 0,-2 5-1 16,-4 8-4-16,-6 2-2 0,-4 6-1 0,-9 12-3 16,-5 8 0-16,-6 12-1 0,-3 5 0 15,-3 5-1-15,4 3-1 0,2 1-2 16,6-3-1-16,5-4-1 0,9-5-1 15,8-3-1-15,12 0 1 0,0-2-1 16,14-5 0-16,4-3 0 0,4-7-1 16,4-4-1-16,1-5-1 0,3-9-1 0,-3-4-2 15,-4-3-3-15,-4-5-4 0,-4 3-3 16,-3-3-4-16,-2-6-6 0,-5 1-12 16,-2-8-83-16,-3-1-89 0,5-5-216 15</inkml:trace>
  <inkml:trace contextRef="#ctx0" brushRef="#br0" timeOffset="-187505.64">11991 14647 397 0,'4'-8'91'15,"0"2"2"-15,-1-1-60 0,0 3-5 16,-3 4-3-16,4-6 1 0,-4 6 0 15,0-5 2-15,-10 5-2 0,-1-3-3 0,-7 3-3 16,-6 0-5-16,-3 3-2 0,-4 1-3 16,-7-1-1-16,1 3-1 0,1-1-1 15,-1-1-1-15,4-1-2 0,4-3 0 16,6 4-2-16,3-4-1 0,6 0-3 16,2 0-6-16,9 0-6 0,3 0-5 15,7 0-7-15,8 0-11 0,1 0-39 16,5 0-49-16,3-4-79 0,4 4-180 15</inkml:trace>
  <inkml:trace contextRef="#ctx0" brushRef="#br0" timeOffset="-187321.88">11978 14659 291 0,'13'5'87'0,"-3"-5"8"0,-6 6-20 0,-4-2-19 16,-9 1-3-16,-6 1-6 0,-3 0-6 16,-9 4-5-16,-7 1-6 0,-6 2-7 15,-2 1-5-15,-4 1-3 0,2-4-4 16,0 1-3-16,3 0-2 0,3-2-2 0,6-1-1 15,0-5-1-15,5 0 0 0,5 1-1 16,4-5-4-16,1 0-4 0,5 0-6 16,4 0-9-16,-1-5-12 0,6 5-96 15,3-2-98-15,0 2-239 0</inkml:trace>
  <inkml:trace contextRef="#ctx0" brushRef="#br0" timeOffset="-177462.81">12274 12396 314 0,'0'0'72'15,"0"0"2"-15,0 0-49 0,0 0-9 16,0-3-4-16,0 3-2 0,0-4-1 16,0-1 1-16,0 2 0 0,0-1 0 0,0-1 1 15,3-1 0-15,-3 1-1 0,6-1-2 16,-3-3 0-16,1 0-2 0,2 0-2 16,1 0 1-16,2-1-1 0,1 3 1 15,0-4 2-15,-2 9 1 0,1-2 1 16,-2-1 2-16,0 2 2 0,-2 3 2 15,-5-7 1-15,2 7-2 0,-2 0-1 16,-2 0-2-16,-4 0-2 0,-5 5-3 0,0 1-2 16,-4 6-1-16,-4 7-1 0,-3 3 1 15,-2 2-1-15,1 2 1 0,0 6 1 16,-1 1-1-16,2-1 0 0,5-3 0 16,-1 0-1-16,6-3 0 0,1-1 0 15,2-4-1-15,6-3 1 0,3-3-1 16,0-3 0-16,4-2 0 0,2-3 0 15,7-1-2-15,1-2-6 0,2 0-8 16,-1-4-101-16,3 3-95 0,-3-3-248 16</inkml:trace>
  <inkml:trace contextRef="#ctx0" brushRef="#br0" timeOffset="-166345.42">12233 15184 351 0,'-3'0'87'16,"-1"-4"8"-16,4 4-52 0,-3 0-4 16,3-6-1-16,-5 6-2 0,5 0-2 0,0 0-5 15,0 0-3-15,0 0-6 0,0 0-4 16,0 0-3-16,5 0-3 0,4-3-3 16,5 3-2-16,5-3-3 0,6 3 0 15,7-7-1-15,1 7-1 0,0-3 1 16,1 3-1-16,-1 0 1 0,-6 0-1 15,-2 0 0-15,-4 0-1 0,-5 0 0 16,-2 3 0-16,-6-3-1 0,-2 4 0 16,-6-4 1-16,-8 5-1 0,-3-5 1 0,-7 4 1 15,-1-4 1-15,-8 5 2 0,-1-5 3 16,-7 0 2-16,0 0 2 0,-1 0 2 16,-2 0 2-16,4 0 0 0,2 0-2 15,7 4-2-15,3-4-2 0,5 5-4 16,4-5 0-16,5 5-3 0,2-1-1 15,6 1-1-15,0-2-2 0,10 3 0 0,4-3 0 16,5-3-1-16,7 4 0 0,5-4 0 16,2 0 0-16,3 0 2 0,0-3-1 15,-3 3 0-15,-3-4 1 0,-7 4 1 16,-5 0-1-16,-5-4 1 0,-4 4 0 16,-5 0 1-16,-4-5-1 0,-7 0 1 15,-6 2 0-15,-3 0 0 0,-8 3-1 16,-6-5 1-16,-5 5 0 0,-2 0 0 15,0 5 0-15,3-5 1 0,2 6-5 0,10-1-13 16,4 0-113-16,6-1-108 0,8-4-283 16</inkml:trace>
  <inkml:trace contextRef="#ctx0" brushRef="#br0" timeOffset="-164112.52">13024 14719 372 0,'4'-8'81'16,"1"-2"1"-16,6-1-60 0,0 0-5 16,3-2-1-16,5 1 2 0,1-2 3 0,0 3 4 15,1 2 2-15,2 1-1 0,0 4-3 16,-3 4-2-16,0 0-3 0,-7 4-3 16,-3 5-2-16,-10 3-1 0,0 6 0 15,-16 3 0-15,-4 6 0 0,-6 1 1 16,-6 6-2-16,-2 2-2 0,-1 4-1 15,3 2-3-15,-1 0-1 0,1 1-2 16,3 1 0-16,2-3 0 0,2-1-1 16,2-5 1-16,6-4-2 0,5-3 1 0,5-2 0 15,7-2-1-15,4-6 1 0,6 0-1 16,2-4 1-16,7-4-1 0,-1-4 0 16,1 0 0-16,-1-6 1 0,-1 0-1 15,-5 0 1-15,-2-7-1 0,-3-6 1 16,0-1 0-16,-7-5 0 0,0-4 0 15,0-5 0-15,-7-5 0 0,3-6 0 16,-3 0 0-16,1-4 1 0,0 1 0 0,3-1 0 16,3 2 0-16,-5 4 0 0,5 5-1 15,8 4 1-15,1 1-1 0,-1 2-1 16,6 5 1-16,3 1-1 0,1 0 0 16,1 2 1-16,3 3-1 0,0 2 0 15,-3 1-1-15,1 3-3 0,0 3-5 16,-4 1-8-16,2 4-12 0,-5-3-105 15,0 6-105-15,-2 1-262 0</inkml:trace>
  <inkml:trace contextRef="#ctx0" brushRef="#br0" timeOffset="-163431.36">13527 14697 282 0,'0'0'63'16,"0"-6"0"-16,0 6-47 0,0-2-7 15,0 2-4-15,6 0-1 0,-6 0 3 16,0-4-1-16,0 4 2 0,0 0-1 16,-6 0 1-16,6 0 0 0,-3-4-7 15,-1 4-13-15,1 0-15 0,-1-4-24 16,-2 4-20-16,4-5-46 0,-3 5 65 16,5-4 26-16,0 0 27 0,-3 0 26 15,3 1 32-15,0 0 27 0,6-2 53 0,-2 2-60 16,-4 3-18-16,5-5-13 0,-5 5-9 15,2 0-8-15,-2-4-6 0,0 4-5 16,0 4-4-16,0 4 0 0,0 3-1 16,-3 6 0-16,-5 4 1 0,-2 2 0 15,3 2-1-15,-5 3-1 0,2 2-4 16,-1-1-2-16,3-3-3 0,3-1-1 16,-1 1-1-16,3-2 0 0,3-4-1 0,0-3 0 15,7-4-1-15,0-4 1 0,2-4-1 16,4-5 1-16,7-5 0 0,1-7-1 15,8-5 1-15,0-7 0 0,3-5-1 16,-1-1 0-16,0-2-1 0,1-1 0 16,-5 1 0-16,-4 3 0 0,-6 3-1 15,-4 6 1-15,-1 2 2 0,-5 6 0 16,-3 4 1-16,-4 8 0 0,-9 6 0 0,0 7 1 16,-4 5 0-16,-2 4-2 0,-8 10 1 15,0 6-1-15,-4 5 0 0,2 5 1 16,0 1-1-16,2-1 0 0,-1 3 0 15,5-7-1-15,6-4 0 0,3-6 0 16,-1-5 0-16,5-4 0 0,3-5-1 16,3-3-5-16,0-4-5 0,0-3-10 0,0-4-9 15,0-1-31-15,0-5-78 0,0-5-99 16,0 0-228-16</inkml:trace>
  <inkml:trace contextRef="#ctx0" brushRef="#br0" timeOffset="-162748.85">14027 14887 463 0,'0'-11'107'15,"3"3"2"-15,-3-1-74 0,0 9-10 16,0 0-7-16,-7 12-4 0,1 5-1 16,-2 9-1-16,-4 6 1 0,-2 3-1 15,1 5-1-15,-2-2-2 0,-2 2-2 16,6-5-2-16,1-4-1 0,4-3-1 16,6-3-1-16,0-2 0 0,6-6 0 15,6-6 0-15,3-3-1 0,5-8 1 16,5-4-1-16,2-8 0 0,5-8 1 15,2-1-1-15,0-8 0 0,0 1-1 0,-2-2 0 16,-2-8 0-16,-8-2 0 0,-4-3-1 16,-9 3 0-16,-5 1 0 0,-4 0 0 15,-6 7 1-15,-6 10-1 0,-8 9 1 16,-5 13 0-16,-2 3 0 0,-2 13 0 16,-3 6 1-16,0 7-1 0,-1 7-1 0,6 3-4 15,1 1-9-15,3 0 13 0,5-3-124 16,1-2-103-16,9-5-271 0</inkml:trace>
  <inkml:trace contextRef="#ctx0" brushRef="#br0" timeOffset="-162429.93">14352 15025 531 0,'0'-6'120'15,"-6"6"1"-15,-2 5-87 0,-3 6-11 16,-2 6-9-16,-1 2-6 0,-4 3-4 15,1 1 1-15,1 1-1 0,2-1-1 16,5 0-1-16,-1-2-1 0,8-3 0 16,2 0-1-16,0-2 0 0,7-2 0 15,3-4-1-15,1-6 0 0,7-4 0 16,1-3 0-16,2-7-1 0,4-5-1 0,3-4 0 16,-1-5-1-16,0-4 0 0,-3-2 1 15,-3-5-1-15,-3-1 2 0,-7-3 2 16,-2 3 3-16,-9 1 2 0,0 6 3 15,0 4 1-15,-9 9-1 0,-1 6 1 16,-4 6-1-16,-6 10-3 0,-4 9-2 16,-3 7-3-16,-2 6-4 0,-1 5-6 15,1 4-8-15,5 0-10 0,3-3-16 0,3-3-85 16,11-5-94-16,7-1-221 0</inkml:trace>
  <inkml:trace contextRef="#ctx0" brushRef="#br0" timeOffset="-162097.47">14684 14999 519 0,'6'-22'125'0,"-6"7"1"0,0 4-79 0,-12 7-14 15,0 8-10-15,-3 7-11 0,-6 8-6 16,-1 6-2-16,-2 4-1 0,-2 2-1 16,4 5 0-16,-2-4-1 0,5-3 1 15,2-1-1-15,7-1-1 0,7-5 1 16,3-4-1-16,3-4 1 0,7-3 0 15,6-4-1-15,1-7 0 0,5-7 0 16,4-4-1-16,1-7 0 0,1-1-1 16,-2-7 0-16,2 0-1 0,-3-5 1 0,-5-1 1 15,-3-5 0-15,-2-3 1 0,-8 5 3 16,-1-1 4-16,-6 0 2 0,0 7 1 16,-6 3 1-16,-2 7-1 0,-5 9 0 15,-5 10-2-15,-2 5-4 0,-2 9-2 16,-4 11-1-16,-5 12 0 0,0 9-2 15,-3 4-6-15,-1 3-8 0,4 1-13 16,2-4-111-16,4-6-111 0,2-5-282 0</inkml:trace>
  <inkml:trace contextRef="#ctx0" brushRef="#br0" timeOffset="-161513.78">15069 14985 509 0,'0'-8'112'16,"-6"8"1"-16,-1 9-83 0,-2 7-10 15,-4 4-5-15,-1 6-4 0,-5 5-1 16,2 1 0-16,-3-2 0 0,3 0-3 16,4-2-2-16,4-2-2 0,5-5 0 15,4-2-1-15,7-4 0 0,6-5 0 0,6-2 0 16,3-8-1-16,4-7 1 0,5-1-1 15,2-9-1-15,0-1 1 0,-2-5-1 16,-5-5 0-16,-2 2 0 0,-5 1 0 16,-6-10 1-16,-5-2-1 0,-8 2 0 15,0 1 1-15,-9 1 1 0,0 2-1 16,-6 6 0-16,0 11 1 0,-3 6-1 16,0 8-1-16,-4 10-2 0,2 6-4 0,0 7-7 15,0 6-12-15,2 4-101 0,-1 1-101 16,4 3-254-16</inkml:trace>
  <inkml:trace contextRef="#ctx0" brushRef="#br0" timeOffset="-161165.35">15450 14987 548 0,'10'-23'127'0,"-4"5"1"15,-6 5-86-15,0 5-13 0,-7 8-8 16,-3 5-9-16,-4 8-2 0,-4 6-3 15,-6 9 0-15,-2 3-4 0,-1 3 1 16,-1 4-2-16,4-2 0 0,0-3 0 16,6-2-1-16,5-3-1 0,4-3 0 15,4-5-1-15,5-3-1 0,5-2-1 16,6-7-2-16,2-3-1 0,9-5-1 0,2-5-1 16,4-6 0-16,4-4 1 0,-1-6 1 15,1-4 1-15,-3-5 1 0,-6-6 2 16,-3-3 1-16,-3-1 0 0,-7 0 4 15,-4 2 2-15,-6 2 2 0,0 7 1 16,-3 4 0-16,-6 9-1 0,-5 8 1 16,-5 8-3-16,-5 7-2 0,-6 10-4 0,-3 8-5 15,-3 6-5-15,1 1-7 0,-3 6-10 16,5 2-12-16,3-3-93 0,5-3-98 16,8-2-234-16</inkml:trace>
  <inkml:trace contextRef="#ctx0" brushRef="#br0" timeOffset="-160846.28">15677 15048 540 0,'14'-23'129'0,"-7"6"1"0,-7 4-85 0,0 6-11 16,-7 7-11-16,-6 10-10 0,-3 6-6 16,-5 5-2-16,-2 5-1 0,-4 4-2 15,2 3 1-15,-2 0-1 0,1-2-1 16,6-1 1-16,7-3-1 0,3-4 0 15,10-4-1-15,0-4 0 0,16-4 0 16,-1-5-2-16,9-6-1 0,3-3 0 0,6-7-2 16,1-6 1-16,1-3-1 0,-1-4 1 15,2-5 0-15,-8-4 2 0,-1-6 0 16,-3-3 1-16,-4-2 1 0,-7-2 3 16,-5 3 3-16,-8 3 2 0,0 7 0 15,-8 10 1-15,-5 10-1 0,-9 12 0 16,-3 9-2-16,-5 12-3 0,-3 11-2 15,-2 9-5-15,-4 4-7 0,5 9-12 0,-3 3-97 16,4-4-19-16,-3-4-95 0,5-2-202 16</inkml:trace>
  <inkml:trace contextRef="#ctx0" brushRef="#br0" timeOffset="-159232.22">16439 14409 362 0,'9'-12'90'16,"-1"1"4"-16,-4-2-50 0,-4 4-8 0,0-1-8 15,5 3-2-15,-5-1-2 0,0 3-3 16,0 2-3-16,-6 3-3 0,3 8-2 15,-7 3-3-15,-4 7-1 0,-6 10 0 16,-6 7-1-16,-3 8 1 0,-8 1 1 16,2 4-1-16,-3 4-1 0,5-2-2 15,0-3-2-15,7-1-1 0,6 1-2 16,7-1 1-16,8-3-2 0,5-4 1 16,11-3 0-16,5-3 0 0,7-8 0 0,0-3 0 15,7-6 0-15,-2-5-2 0,1-3-2 16,0-5-7-16,-8-3-7 0,-1 0-11 15,-3-7-96-15,-6-3-97 0,-7-4-240 16</inkml:trace>
  <inkml:trace contextRef="#ctx0" brushRef="#br0" timeOffset="-158975.72">16492 14641 480 0,'0'-5'110'0,"0"0"5"16,0 1-78-16,-7 4-5 0,3-4-4 15,-3 4-4-15,-3-3-2 0,-9 3-3 16,-2 3-3-16,-5 1-6 0,-8 3-2 0,-4 0-3 16,-1 3-1-16,-2-1-2 0,0 2-1 15,3-1 1-15,5-1-2 0,6-2 1 16,4 0-2-16,7-3-3 0,3-4-8 15,7 6-10-15,6-6-10 0,0 0-12 16,9 0-87-16,1 0-95 0,6 0-218 16</inkml:trace>
  <inkml:trace contextRef="#ctx0" brushRef="#br0" timeOffset="-158791.58">16399 14722 443 0,'17'0'104'0,"-2"5"6"15,-8-5-64-15,-7 0-9 0,-5 5-3 16,-7-5-4-16,-5 5-2 0,-8 1-4 15,-8 0-5-15,-4 3-8 0,-6-2-4 16,0 0-2-16,1 4-2 0,1-1-1 16,6-3-1-16,4 1 0 0,5-4 0 0,6 2-2 15,4-2-1-15,6-4-5 0,4 0-8 16,0 0-11-16,6 0 64 0,0 0-167 16,7 0-109-16,1-4-288 0</inkml:trace>
  <inkml:trace contextRef="#ctx0" brushRef="#br0" timeOffset="-158299.22">16702 14698 461 0,'19'-21'113'16,"-8"4"4"-16,0 4-71 0,-11 9-11 16,0 8-9-16,-14 8-6 0,-6 10-3 15,-6 5-4-15,-6 10 0 0,-7 11 1 16,-6 11 2-16,-6 0 1 0,0 2-2 0,1-3-2 15,-1-1-2-15,7-3-2 0,4-8-3 16,6-6-2-16,8-8-2 0,6-1-1 16,8-6-3-16,5-5-5 0,7-6-4 15,10-3-7-15,0-3-10 0,8-8-11 16,3-3-100-16,6-6-100 0,5-4-247 16</inkml:trace>
  <inkml:trace contextRef="#ctx0" brushRef="#br0" timeOffset="-157866.33">16666 15179 479 0,'12'0'113'0,"-4"0"3"16,-4 0-72-16,-4 8-13 0,0-1-5 16,-7 0-3-16,4-1-2 0,0-1 0 15,-2-2-2-15,5-3-1 0,0 0-3 16,5 0-4-16,7-7-3 0,2-2-3 16,4-2-1-16,2-3-2 0,1-3 1 0,0-3-2 15,-5-1 1-15,-5-2 0 0,-3-4-1 16,-4 1 2-16,-4 1 0 0,-6 5 1 15,-2 5 1-15,-6 3-1 0,-4 12 0 16,-6 7-1-16,-4 9 0 0,0 8-1 16,1 6-1-16,-1 4-1 0,4 2 1 15,3-1-1-15,6-1 0 0,5-2 0 16,8-7-1-16,4-4 0 0,11-6-1 0,6-6-1 16,8-9 0-16,6-3-1 0,5-8 1 15,4-3 0-15,0-6 1 0,-4-2 0 16,-5 2 1-16,-7 1 2 0,-6 1 3 15,-9 3 1-15,-11 4 2 0,-5 4 0 16,-5 7 0-16,-6 0 0 0,-4 7-1 16,0 3-1-16,0 5-3 0,1 4 0 15,1 1-1-15,5 1 0 0,1 1 1 16,6 0-2-16,2-1 1 0,4 2-1 16,0-2 0-16,10-3 0 0,2-3 1 0,5-4-1 15,9-3-2-15,1-8-6 0,2-6-9 16,2-4-10-16,-4-1-13 0,-1-2-107 15,-7-2-114-15,1 3-269 0</inkml:trace>
  <inkml:trace contextRef="#ctx0" brushRef="#br0" timeOffset="-154679.83">17206 15006 452 0,'0'0'105'0,"6"-8"4"16,1 1-71-16,0 2-8 0,6 2-4 15,1 3-4-15,5-6-3 0,2 1-2 16,5 5-4-16,6-4-2 0,0 4-1 15,2-6-1-15,0 2-1 0,-1 0 0 16,-2 4-2-16,-8-6-1 0,-1 6 0 16,-6-4-2-16,-6 4-2 0,-2-3-4 15,-8 3-5-15,0 0-12 0,0 0-12 16,-12 5-96-16,-2 0-101 0,-5 2-248 0</inkml:trace>
  <inkml:trace contextRef="#ctx0" brushRef="#br0" timeOffset="-154459.78">17219 15102 395 0,'-14'10'104'0,"0"1"4"16,3-1-46-16,3-2-20 0,1 3-7 16,2-2-7-16,5 0-3 0,0 0-4 0,7-2-1 15,3 0-2-15,-1-3-2 0,11 3-2 16,6-3 0-16,2-4-2 0,4 4 0 16,5-4-2-16,-2 0 0 0,-2 0 0 15,-5 0-2-15,-3 0 0 0,-6-4-1 16,-6 4-2-16,-6 0 0 0,-5 0-2 15,-2 0 0-15,0-4-3 0,0 4-5 16,0 0-9-16,-6 0-10 0,4 0-13 16,-4 0-106-16,-2 0-110 0,-3 0-266 0</inkml:trace>
  <inkml:trace contextRef="#ctx0" brushRef="#br0" timeOffset="-153031.66">18489 14772 439 0,'5'0'99'0,"-5"0"1"16,0 0-60-16,0-3-19 0,0 3-2 0,4-4 0 15,1-3 1-15,0 1 1 0,0-1 2 16,1-3-2-16,2 0-3 0,-1-1-2 16,-3-1 0-16,-1 1-2 0,3-1-1 15,-6-1 1-15,0 2 0 0,0 0-1 16,-7 3-1-16,-6 5-2 0,-9 3-1 15,-7 8-2-15,-10 6-3 0,-6 8-2 16,-5 6-1-16,-4 10 0 0,-2 8 0 0,4 6 0 16,5 3 0-16,11-2 1 0,5-1-1 15,8-1 0-15,6-6 0 0,11-6-1 16,6-9 1-16,12-5-1 0,0-4 0 16,8-6 1-16,2-6-1 0,6-5 1 15,2-4-1-15,1-9 0 0,-4-2 1 16,-2-2-1-16,-5-3 0 0,-7 2 0 15,-7-8 0-15,-6 0 0 0,-9-5 0 0,-5 0-1 16,-4-3 1-16,-5 3-1 0,-2 2 1 16,0 5-1-16,-1 5 1 0,6 7-1 15,0 3-1-15,4 5-2 0,2 9-6 16,4 1-5-16,4 8-7 0,6 1-12 16,0 3-4-16,10-2-103 0,2 4-100 15,6-2-246-15</inkml:trace>
  <inkml:trace contextRef="#ctx0" brushRef="#br0" timeOffset="-152533.83">18712 14859 541 0,'4'-7'120'0,"-4"7"3"0,-6 7-86 15,-2 6-9-15,-6 8-6 0,-1 6-4 16,-4 7 0-16,-3 0-1 0,-2 3-3 16,5 0-4-16,3-4-3 0,3-2-3 15,3-5-1-15,7-5-1 0,3-3-1 16,9-5 0-16,2-5 0 0,9-4 0 16,1-4 0-16,7-8 0 0,3-4-1 15,0-1 1-15,0-5-1 0,0-3-1 16,-3-5 0-16,-1-3 0 0,-4-4 0 0,-4-4 0 15,-1-3 0-15,0-2 1 0,-6 5-1 16,-1 5 3-16,-3 3 2 0,-4 6 3 16,-4 9 2-16,0 3 1 0,-6 5 1 15,0 0 1-15,-3 6-1 0,-1 0-3 16,0 0-1-16,-2 0-2 0,3 5-2 16,-2 0 0-16,4-1-1 0,0-1-1 0,4-3-1 15,-1 6 1-15,-2-6-1 0,2 0 1 16,-2 6 0-16,-4-6-1 0,-3 0 0 15,-4 8 1-15,-8 5-1 0,-3 1 0 16,-5 11 0-16,-4 9-1 0,-4 5 1 16,-3 8 0-16,-1 1 0 0,4 2-2 15,5-3-7-15,6-6-8 0,11-3-9 16,10-9-13-16,18-6-92 0,13-10-21 0,12-7-95 16,11-12-192-16</inkml:trace>
  <inkml:trace contextRef="#ctx0" brushRef="#br0" timeOffset="-152032.72">19054 14922 347 0,'5'-8'96'0,"0"-1"6"16,1 0-33-16,0 1-17 0,-6 1-5 15,4 2-3-15,-4 5-6 0,0 0-4 16,-7 0-3-16,-3 11-4 0,-4 4-3 15,-5 4-4-15,-5 6-3 0,-8 4-2 16,2 4-2-16,-2 0-2 0,1-1-3 16,5-3-3-16,9-2-2 0,5-4-1 0,12-3-1 15,6-4 0-15,10-5-1 0,10-3 1 16,7-4-1-16,4-4-2 0,6-10-1 16,0-4 0-16,0-5-1 0,-1-3-1 15,-7-8 0-15,-3-6 1 0,-8-1 1 16,-5-4 1-16,-5 0 0 0,-9 1 2 15,-5 2 0-15,-8 7 2 0,-4 11 1 0,-6 4 0 16,-6 6 1-16,-3 10-1 0,-2 0 1 16,0 15-2-16,-1 1 0 0,2 4-5 15,5 4-6-15,0 6-7 0,3 3-7 16,6 2-14-16,2-2-87 0,8-2-19 16,4 2-88-16,4-5-181 0</inkml:trace>
  <inkml:trace contextRef="#ctx0" brushRef="#br0" timeOffset="-151699.12">19444 14965 497 0,'16'-17'135'0,"-12"3"1"15,-6 7-32-15,-10 2-63 0,-2 5-10 16,-5 7-9-16,-5 4-6 0,-2 3-3 16,-1 4 0-16,-2 1-1 0,3 6-2 15,6 0-3-15,0 0-3 0,7-2-1 16,5 3-2-16,8-5 0 0,0-3-1 0,12-4 0 15,3 1-1-15,6-7 0 0,8-3-1 16,5-5-1-16,4-5-2 0,-1-3 0 16,3-5-3-16,0-8 0 0,-7-7 0 15,-4-6 1-15,-3-6 0 0,-6-3 2 16,-3-3 2-16,-4 2 4 0,-5 2 7 16,-5 8 2-16,-3 4 3 0,-7 11-1 15,-3 7 1-15,-4 7-1 0,-9 5-3 16,-6 11-4-16,-4 8-3 0,-7 9-2 0,0 10-1 15,-2 8-6-15,4-1-8 0,5 4-11 16,4-2-11-16,8-3 80 0,6-6-196 16,8-7-123-16,3-8-320 0</inkml:trace>
  <inkml:trace contextRef="#ctx0" brushRef="#br0" timeOffset="-149882.81">20032 14907 348 0,'3'-8'89'0,"1"0"4"15,1 0-46-15,-5-2-7 0,4 2-4 16,-4 0-4-16,0 0-2 0,0 2-3 15,-3 6-3-15,-7 0-3 0,-2 9-4 16,-7 9-2-16,-6 6-3 0,-1 9-3 16,-5 4-1-16,2 5 0 0,1-1-2 0,3-1-2 15,6-4 0-15,6-4-1 0,8-4-2 16,5-7 1-16,9-4 0 0,5-3-1 16,7-6 1-16,6-8 0 0,11 0-1 15,1-6 1-15,2-6 0 0,4-5-1 16,-4-5 0-16,-3-4 0 0,-5-3 0 15,-10-7 0-15,-3-1 0 0,-8-3 0 16,-5 1 0-16,-7 1-1 0,-7 4 1 16,-5 4 0-16,-2 10 0 0,-3 4 0 0,-5 9 0 15,0 7 0-15,-5 4 0 0,-4 7 0 16,1 8 0-16,-6 6-1 0,2 5-4 16,1 8-3-16,3-2-5 0,7 1-7 15,6 0-9-15,8-4-23 0,9-4-77 16,9-8-92-16,8-4-216 0</inkml:trace>
  <inkml:trace contextRef="#ctx0" brushRef="#br0" timeOffset="-149550.22">20350 14991 400 0,'33'-33'103'0,"-6"2"7"16,-5 1-56-16,-9 4-7 0,-3 9-6 16,-6 6-7-16,-4 6-8 0,-10 5-6 15,-5 12-5-15,-5 6-5 0,-6 3-2 16,-2 8-1-16,-4 5 0 0,0 1 0 15,6 2 0-15,7-3-1 0,1-1-1 0,8-2-2 16,4-6-1-16,6-4 0 0,7-6-1 16,6-1 0-16,7-7 0 0,11-7 0 15,3 0-1-15,7-7-1 0,5-4 0 16,-4-5 0-16,2-5-1 0,-8-5 0 16,-6-4 1-16,-8-5 0 0,-4-4 0 15,-5-1 1-15,-6-1 0 0,-7 3 0 16,0 6 0-16,-2 7 0 0,-9 5 0 0,-3 9 0 15,-5 7 0-15,-4 8 0 0,-7 7 0 16,1 7 0-16,-9 9-2 0,1 9-2 16,2-2-6-16,2 7-7 0,4 1-8 15,4-4-11-15,9 0-94 0,10-9-96 16,6-3-232-16</inkml:trace>
  <inkml:trace contextRef="#ctx0" brushRef="#br0" timeOffset="-149216.96">20798 14962 505 0,'13'-22'128'0,"-6"4"4"0,-7 7-74 16,0 0-16-16,-7 8-10 0,-6 3-9 15,-2 11-9-15,-5 3-4 0,-2 10-3 16,-3 2-2-16,1 10-1 0,-2-1 0 16,8-1 0-16,-2 1-2 0,6-3 0 15,8-4-1-15,3-3 0 0,3-4 0 0,8-2-1 16,6-7 1-16,7-7-1 0,4-5-1 15,3-5 0-15,10-4-1 0,2-8-1 16,1-4 0-16,5-4-1 0,-3-5 1 16,-6-5-1-16,2-8 1 0,-7-4 1 15,-6-1 1-15,-5 1 0 0,-7 3 4 16,-8 8 3-16,-6 5 2 0,-6 10 1 16,-9 9 0-16,-10 12 0 0,-9 0 0 0,-7 14-3 15,-9 7-2-15,2 11-2 0,-4 9-2 16,3 5-1-16,5 4-7 0,10 3-7 15,3-4-9-15,10 1-13 0,7-5-108 16,6-9-112-16,8-8-269 0</inkml:trace>
  <inkml:trace contextRef="#ctx0" brushRef="#br0" timeOffset="-147616.89">21901 14312 307 0,'15'-7'81'0,"-3"-1"2"0,-3 2-36 16,0-1-8-16,-1-1-9 0,-3-2-3 15,1 2-2-15,-2-3 1 0,-4 3-1 16,0 1 0-16,0 0-3 0,-8 7-3 15,-2 0-2-15,-10 4-2 0,-1 8-2 16,-9 5-1-16,-8 9-1 0,-5 12-1 0,-4 10 0 16,-2 7 0-16,4 0-2 0,1 4-2 15,8-2-2-15,2-2-1 0,11-8-1 16,7-8-1-16,5-1 0 0,11-2 0 16,7-4 0-16,7-4 0 0,3-3-1 15,3-3 0-15,2-2-4 0,1-6-5 16,0-4-7-16,-1-4-9 0,0-6-101 15,-6-4-101-15,3-5-248 0</inkml:trace>
  <inkml:trace contextRef="#ctx0" brushRef="#br0" timeOffset="-147356.66">21929 14552 433 0,'0'-11'111'16,"0"3"4"-16,-5-1-41 0,2 1-39 16,-5 3-7-16,-7-1-5 0,1 6-5 15,-8-8-4-15,-8 8-3 0,-3 0-3 16,-7 6-2-16,-6 3-1 0,4 1-1 16,-6-2-1-16,-1 5 0 0,2-3 0 15,7 1-1-15,2-4 0 0,4-1-1 16,8 0-4-16,9-2-6 0,7 0-10 15,10 2-8-15,5-3-9 0,10 1-93 0,8-4-96 16,6 6-226-16</inkml:trace>
  <inkml:trace contextRef="#ctx0" brushRef="#br0" timeOffset="-147177.8">21751 14660 447 0,'18'0'105'16,"-8"4"10"-16,-3-4-65 0,-7 0-11 15,-9 6-5-15,-5-2-2 0,-10 1-4 0,-4 1-3 16,-6 0-9-16,-9 2-8 0,0 0-2 15,-7-1-2-15,2 0-1 0,2-1 0 16,1 0-2-16,5-2 1 0,5 2-1 16,8-3 0-16,4 0-1 0,10-3-3 15,5 0-7-15,2 0-11 0,6 5-10 16,0-5-101-16,0 0-103 0,9 4-253 16</inkml:trace>
  <inkml:trace contextRef="#ctx0" brushRef="#br0" timeOffset="-146634.47">22103 14657 410 0,'15'-24'99'0,"-2"0"4"15,-2 2-62-15,-3 4-7 0,-4 4-7 16,-4 4-5-16,7 4-5 0,-7 6-3 15,-11 11-1-15,-4 7 0 0,-6 7-2 16,-11 9 0-16,-5 7 2 0,-10 7 0 16,-7 4 2-16,0 4-2 0,-1 3-2 0,-1-2-2 15,10-4-1-15,3-1-3 0,9-7 0 16,5-4-3-16,11-9 0 0,3-5-5 16,12-5-3-16,3-5-6 0,2-5-9 15,12-5 26-15,3-7-135 0,6 0-106 16,7-10-272-16</inkml:trace>
  <inkml:trace contextRef="#ctx0" brushRef="#br0" timeOffset="-146183.56">22169 15109 460 0,'0'4'103'0,"0"4"9"16,-5-3-80-16,5 2 0 0,-3-3 0 15,3-4-2-15,0 0-3 0,3 0-4 16,4-4-8-16,5-7-6 0,2-1-4 15,1-5-1-15,1-4 0 0,-3-4-1 0,0-4 0 16,-6-2 1-16,-3-1-1 0,-4 2 2 16,0 2 0-16,-6 3 1 0,-2 5-1 15,0 7 0-15,-5 7-1 0,-4 6-1 16,1 7 0-16,-4 5-2 0,-3 6 0 16,5 3 0-16,-3 8-1 0,4 0 1 15,2 2 0-15,1 0-1 0,3-2 0 16,3-1-1-16,5-5-1 0,6-3-1 0,8-5 0 15,6-7-2-15,8-8 0 0,8-5 0 16,2-8 0-16,4 1 2 0,1-8 1 16,-4-3 0-16,-6-1 2 0,-7 2 2 15,-4 3 4-15,-12 3 3 0,-7 1 3 16,0 5 2-16,-9 4 1 0,-4 6-1 16,-3 5-1-16,-1 5-4 0,1 6-2 15,2 5-2-15,-1 0-3 0,3 6-1 16,2 1 0-16,2-1 0 0,5-2-1 0,3-4 1 15,0-3-1-15,11-2 0 0,3-3 1 16,5-5 0-16,10-2-1 0,4-6-1 16,5 0-3-16,1-10-8 0,1 0-11 15,0-2-15-15,-7-5-108 0,-4 1-114 16,-6-1-276-16</inkml:trace>
  <inkml:trace contextRef="#ctx0" brushRef="#br1" timeOffset="-141417.83">17918 15537 414 0,'0'-3'101'0,"-6"3"1"0,6-4-49 16,0 4-23-16,-4 0-4 0,4 0-2 15,0 0-1-15,0 0 1 0,0 0 0 16,0 0-1-16,0 0-4 0,0 0-3 16,0 0-2-16,4 0-2 0,3-3-3 0,2 3 0 15,8-8-2-15,2 1 0 0,3-1-1 16,4-2 0-16,5-1-1 0,2 1-1 16,3-1 0-16,5 3-2 0,5-2 1 15,7 3-2-15,6 0 1 0,1 0-2 16,3 2 1-16,3 2-1 0,4-4 1 15,1 1 0-15,10 2-1 0,-3 0 1 16,3 0-1-16,5-2 1 0,6 1 0 0,1-1-1 16,2-1 1-16,-5-1 0 0,6-2 2 15,1-1 1-15,1 3 1 0,2-2 1 16,-5 4 1-16,-2 1-1 0,2 2 1 16,4-1-2-16,-1 4-1 0,-3 0-1 15,-2 0-1-15,4-3 0 0,-2 3-1 16,4 0 0-16,-2 0 0 0,-5 0-1 15,2 0 0-15,-1 3 1 0,0-3-1 16,1 0 0-16,-8 0 1 0,-2 4-1 0,-3-4 1 16,-1 0 0-16,0 0 0 0,-4 0 0 15,-6 0 0-15,-1 0 1 0,-3 0-2 16,-10 0 1-16,-4 0 0 0,-4 0-1 16,-5 0 1-16,-9-4 0 0,-5 4 1 15,-1 0 2-15,-5-5 3 0,-2 5 1 16,-5-5 1-16,-5 5 1 0,2 0 1 0,-6 0 0 15,-1 0-1-15,-2 0 1 0,-4 0 0 16,3 0 2-16,-3 0-1 0,0 0 1 16,0 0-2-16,0 0 0 0,0 0-3 15,0 0-3-15,0 0-2 0,0 0-2 16,0 0 0-16,0 0-1 0,0 0 1 16,0 0-1-16,0 0 1 0,0 0 0 15,0 0 1-15,0 0 1 0,0 0 0 16,0 0 1-16,0 0 0 0,0 0-1 0,0 0 0 15,0 0 0-15,0 0 0 0,0 0 0 16,0 0 2-16,0 0 1 0,0 0 2 16,0 0 0-16,0-4 1 0,0 4-1 15,0 0 0-15,0 0-2 0,0 0-1 16,0 0-3-16,0 0-1 0,0 0-1 16,0 0 0-16,0 0-2 0,0 0 1 0,0 0-2 15,0 0 2-15,0 0-1 0,3 0 0 16,3 0 1-16,1 0 0 0,3 4 0 15,1-4 1-15,1 0-1 0,0 4 0 16,2-4 1-16,-4 0-1 0,-3 3 1 16,0-3 0-16,-4 0 1 0,-3 0 0 15,4 0 0-15,-4 0-1 0,0 0 2 16,0 0-1-16,0 0 0 0,0 0-1 16,0 0 0-16,0 0-1 0,0 0 1 0,0 0-1 15,0 4 0-15,0-4-1 0,0 0 1 16,0 0 1-16,0 0 0 0,0 0 0 15,0 0 0-15,0 0 0 0,0 0 0 16,0 0 0-16,-4 0 0 0,4 0-2 16,-3 0-2-16,3-4-6 0,-9 4-13 15,4-8-17-15,-4 2-17 0,-4-1 46 16,-1 3-174-16,-3-3-137 0,-1-1-328 0</inkml:trace>
  <inkml:trace contextRef="#ctx0" brushRef="#br0" timeOffset="-86965.73">19195 9151 326 0,'0'5'55'0,"-6"-5"-55"16,6 0-116-16,-4 0-149 0</inkml:trace>
  <inkml:trace contextRef="#ctx0" brushRef="#br0" timeOffset="-85424.76">19109 9063 343 0,'0'0'79'15,"4"0"2"-15,-4-6-53 0,4 3-14 16,-4 3-4-16,5-5-3 0,-5 5-1 0,0 0 0 16,0-5 0-16,0 5 2 0,0 0 1 15,0 0 1-15,0 5 0 0,-5-5 0 16,5 4-2-16,-4 0 0 0,4 1-2 16,-4 0-1-16,4 0 0 0,-6 3-2 15,6 0 0-15,-6 4-1 0,2 0-1 16,0 4 2-16,-1 3 2 0,-1 3 0 0,-2 4 1 15,-2 0 1-15,3 4 1 0,-4 4-1 16,-2 1-2-16,-2-1-1 0,1 0-1 16,-1 0-1-16,1-1-1 0,0-4 0 15,0-3 0-15,3-4 0 0,3-3 0 16,-2-2-1-16,3-4 2 0,2-1-1 16,2-4 2-16,-1 0 0 0,4-2 0 15,-3-1 0-15,3-1 1 0,0 0 0 16,-5-4-1-16,5 4 0 0,-3-4 0 0,3 5 1 15,-3-5 1-15,3 0 0 0,-4 0 1 16,4 0 0-16,-3 0 1 0,3 0-1 16,0 0-1-16,0-5 0 0,0-1-1 15,5-3 0-15,1-4-2 0,6-3 0 16,1-3-1-16,2-4 0 0,0-3-1 16,2-4 0-16,-1 3 1 0,1-4-1 0,-4 0 0 15,0 0 0-15,-2 2 0 0,-2 6 0 16,2-1 1-16,-2 2 0 0,-1 1-1 15,0 2 1-15,-2 5 0 0,2 0-1 16,-2-1 1-16,-6 2-1 0,4 6 0 16,-4 1 0-16,3 6 0 0,-3-3 1 15,0 3-1-15,0 0 0 0,0 0 0 16,0 0 0-16,0 0 0 0,0 0 0 16,0 0 0-16,0 0 1 0,4 0-1 0,-4 3 0 15,0-3 0-15,0 0 1 0,4 0-1 16,-4 5 0-16,4-5 1 0,-4 0-1 15,5 0 0-15,-5 0 1 0,3 0 0 16,-3 0 2-16,4 0 2 0,-4 0 1 16,0 0-1-16,5 0 1 0,-5-7 0 15,4 2-2-15,-4 0-1 0,8-1-2 16,-3-1 0-16,-2 3-1 0,1-1 0 16,-1 1 0-16,-3 4 0 0,4-3 1 0,-4 3 0 15,0 0 0-15,0 0 0 0,0 0 1 16,0 0-1-16,0 0 1 0,0 0-1 15,0 6 0-15,0-2-1 0,0 4 0 16,0 2 1-16,0 2-1 0,0 5 0 16,-7 4 0-16,7 0 1 0,-3 2-1 15,3 4 0-15,-4 1 0 0,4 2 0 16,-5-2 1-16,5 0-1 0,-8 1 0 0,8 1 0 16,-4-5 0-16,4 0 0 0,-5-3 0 15,5-2 0-15,-4-3 0 0,4-5 1 16,-4-1-1-16,4-2 0 0,0-3 0 15,0-3 0-15,0-3 0 0,4 5 0 16,-4-5 0-16,4 0 0 0,-4 0 1 16,0 0 0-16,3 0 0 0,-3-6 0 15,0 1 0-15,4 0 0 0,-4 0 0 0,0-3 0 16,0 0-1-16,5-5 0 0,0-1 1 16,1-6-1-16,0-5-1 0,4-2 1 15,3-8 0-15,3 0-2 0,2-2 1 16,3-1 0-16,0 2-1 0,5 3 1 15,-1 0 0-15,1 5 0 0,-4 3 0 16,2 3 1-16,-2 5 0 0,-5 1 1 16,0 4-1-16,-5 3 1 0,-1 0 0 0,-2 2 0 15,-2 3 0-15,-3 0 0 0,0 4-1 16,-4-6 1-16,6 6-1 0,-6 0 0 16,0 0 0-16,0 0 0 0,-4 0 0 15,1 0 0-15,-3 0 0 0,-1 7 1 16,1-2 0-16,-2 2 1 0,-2 4 0 15,1-1 1-15,-2 3-1 0,2 1 1 16,2 0-1-16,0-1-1 0,1 4 0 0,0-3 0 16,-1 1 0-16,3 4-1 0,-1-3 1 15,1 2-1-15,-2 6 0 0,-1 1 0 16,2 0 0-16,-4 2 1 0,3 2 0 16,0 2 0-16,1 0 1 0,0-4 0 15,5-1 1-15,-4-3-1 0,4-2 0 16,0-3-1-16,0-4 0 0,0-3 0 15,0 0-1-15,3-3 0 0,-3 0 1 0,0-2-1 16,0-1 0-16,0 0 0 0,0-1-1 16,0-4-4-16,0 0-3 0,0 0-10 15,0-5-10-15,0-5-59 0,0-3-47 16,0-2-91-16,0-8-203 0</inkml:trace>
  <inkml:trace contextRef="#ctx0" brushRef="#br0" timeOffset="-84605.78">19192 9126 302 0,'0'0'78'16,"0"0"1"-16,0 0-27 0,0 0-31 16,0 0-7-16,0 0-5 0,0-2-1 15,0 2 0-15,0 0 0 0,0-5 0 16,-4 5 2-16,4-3 0 0,0 3 0 0,-3-4 0 16,3 4-2-16,0-5 0 0,0 5-1 15,-4-4-1-15,4 4 2 0,0-6 0 16,-3 6 0-16,3-4 2 0,-5 4-1 15,5-5 0-15,0 5-1 0,-3-6-1 16,3 6-2-16,0-4-1 0,0 4-1 16,0-6-1-16,0 3-1 0,0 3 0 15,0-6 0-15,0 6 0 0,0-6 1 16,0 6 1-16,0-3 1 0,0 3 2 0,-5 0 1 16,5 0 1-16,0-3-1 0,-3 3-1 15,3 0-1-15,-3 0-2 0,3-4-1 16,-7 4-1-16,7 0 0 0,0 0-1 15,-2 0 1-15,2 0-1 0,0 0 1 16,0-4 1-16,0 4 1 0,0 0 2 16,-4 0 1-16,4-3 1 0,-3 3 0 0,3 0 0 15,-4 0-1-15,4 0-2 0,-7 0-1 16,7 4-2-16,-7 1 0 0,1 0-1 16,2 1 0-16,-2 2 1 0,-1-1-1 15,0 1 0-15,-2 2 1 0,3-2-1 16,-1 3 0-16,-2 1-2 0,2-2-4 15,1 1-7-15,2-1 0 0,-4 1-109 16,0-1-99-16,-4 2-254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7:32:45.3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2429 10203 277 0,'0'0'60'0,"0"0"0"16,0 4-43-16,0-4-12 0,0 5-3 15,0-5 2-15,0 3 7 0,0-3 5 16,0 4 4-16,0-4 2 0,0 0 1 16,0 0 0-16,0 0-3 0,0 0-6 15,0 0-6-15,0 4-3 0,0-4-2 16,0 0 0-16,0 0 2 0,0 0 2 16,0 0 1-16,0 0 1 0,-4 0 0 0,4 0 1 15,-3 0 0-15,3 0-1 0,-6-5-1 16,6 5-1-16,-5-5 0 0,5 2 0 15,-4-2 0-15,4 1-1 0,-6 0 0 16,0-1-1-16,1 2-1 0,-1 3-1 16,-3-4-1-16,1 4 0 0,-4 0-1 15,-4 0 0-15,0 5-1 0,-4-1 0 16,1 1 0-16,-1 3 1 0,-1 2-1 16,1 1 0-16,2 3-1 0,-2 1 1 15,4 6 0-15,-2 4 0 0,5 1-1 0,5 5 1 16,1 3 0-16,7 3 0 0,0 1 0 15,4-2 0-15,4 0 0 0,1 1 0 16,-1-4 0-16,3 3 1 0,-3-2-1 16,-2 2 0-16,1 2 1 0,-7-2-1 15,5-4 1-15,-5-2-1 0,0-5 1 16,-7 0-1-16,-4-7 1 0,-3-2 0 16,-7-4 0-16,-7 0 1 0,-6-5 1 0,-2-2 1 15,-4-5 0-15,2 0 1 0,0 0 0 16,1-5 1-16,1-2-1 0,3-3 0 15,-2-1-1-15,5 0 0 0,5-1-1 16,2 0 0-16,7 1-1 0,2 0-3 16,8 3-7-16,6-1-11 0,6-3-94 15,2 0-93-15,5-1-234 0</inkml:trace>
  <inkml:trace contextRef="#ctx0" brushRef="#br0" timeOffset="1149.87">2469 10803 267 0,'-3'-9'84'0,"-2"-1"5"16,0 0-23-16,3 3-12 0,-4 1-11 15,0 1-11-15,0 5-9 0,-1 4-8 16,0 5-5-16,-7 11-3 0,1 7-4 16,-6 10-1-16,-1 8 0 0,-7 6 0 15,-1 3 0-15,-3 5 0 0,-2-1 0 16,0 1 1-16,0-3 0 0,1-1 0 16,4 1-1-16,2-3 1 0,5-4-1 0,3-4 0 15,4-7 0-15,6-5-1 0,1-8 0 16,1-5 0-16,6-7-1 0,0-5 1 15,0-2 1-15,0-6 2 0,7 0 1 16,-1-7 1-16,-2 0-1 0,2-4 1 16,1-2 0-16,2-3-2 0,-2-4-3 15,0-3 1-15,3-4-2 0,1-3 1 16,2-5-1-16,6-4 0 0,-3-4-2 16,5-3 0-16,3-1-2 0,8-4-1 0,0-6-2 15,1-6 1-15,4-4-1 0,1 0 2 16,7-3 1-16,-5 3 1 0,-1 6 1 15,1 13 2-15,-6 9 1 0,-3 14 1 16,-4 8-1-16,-7 12 0 0,0 5 1 16,-5 12-1-16,-3 5 0 0,-4 6 0 15,-2 4 0-15,-6 5 0 0,0 2 0 16,0 1 2-16,-8-1 1 0,-4-2 2 0,-1-2 3 16,-3-2 2-16,-8-6 2 0,-3-2 0 15,-1-2 1-15,-4-5-1 0,4-3-2 16,-3-4-1-16,3-3-3 0,4-3-1 15,3 0-1-15,1-9-2 0,7-1-1 16,-1-3-4-16,3-1-3 0,4-2-6 16,7-1-8-16,-2 1-9 0,2 1-43 15,8-2-53-15,1 0-84 0,8 1-191 16</inkml:trace>
  <inkml:trace contextRef="#ctx0" brushRef="#br0" timeOffset="2617.6">3156 10682 265 0,'0'0'80'0,"6"-6"5"0,-6 3-17 16,0-2-22-16,2 1-8 0,-2-2-6 15,0 1-4-15,0 0-5 0,0 0-2 16,0-1-3-16,0 0-3 0,0 0-1 15,-2 0-2-15,-4-1-1 0,-1 3-1 16,1-4-1-16,-2 4 0 0,-6-3 0 0,1 3-1 16,-6-1-1-16,1 5-1 0,-3 0 0 15,-2 0-2-15,-2 9 0 0,0 3 0 16,-1 5-1-16,-1 2 0 0,1 5 0 16,5 4-1-16,-3 1 1 0,3 3-1 15,6-1-1-15,1 2 0 0,3-3 0 16,9-3-1-16,2-1 0 0,3-4 1 15,9-8-1-15,1-1 0 0,1-7 1 16,6-6 0-16,3 0 0 0,1-11 1 0,7-1-1 16,1-5 1-16,0 1-1 0,2-5 0 15,0 0 0-15,-7-3 0 0,0 2 0 16,-3-2-1-16,-7 0 1 0,-1 1 0 16,-7 5 0-16,-1 3-1 0,-3 3 0 15,-5 3 0-15,0 9 0 0,0 0 0 16,-7 10-1-16,-4 2 1 0,2 6 0 15,-2 3 0-15,-2 3 1 0,4 4-1 0,1-1 1 16,1-4-1-16,3-2 0 0,4-2 0 16,7-4-1-16,1-5 1 0,8-4 0 15,1-6 0-15,8-7 0 0,2-6 0 16,6-6 1-16,0-2 0 0,0-6-1 16,4-3 0-16,-7-2 1 0,2-1-1 15,-5 3 0-15,-1 1 0 0,-2 2 0 16,-3 4 0-16,-1 5 0 0,-1 7 0 15,1 2 0-15,-4 4 0 0,0 1-1 0,0 4 1 16,-2 0 0-16,4 0 0 0,-4 0 0 16,0 4 0-16,-1-4 0 0,-1 4 0 15,0 0-1-15,-3-4 1 0,-2 7 0 16,4-4-1-16,-4 3 1 0,0 0-1 16,-1 2 0-16,-6 2 0 0,2 1 1 15,-4 1 0-15,-4 4 0 0,-6 3 0 0,-1 0 0 16,0 3 1-16,-4 2 0 0,-1 0-1 15,0 1 1-15,5-3-1 0,-1-3 0 16,2-1 1-16,5-2-1 0,5-3 0 16,2-5-1-16,6-3 1 0,2-5-1 15,5 0 1-15,5-5-1 0,2-5 0 0,2-3 0 16,5-3 0-16,4-3-1 0,-3-3 0 16,5-4-1-16,5-3 1 15,4 0 0-15,1-2 0 0,4-2 0 0,1 0 1 16,4-5 0-16,-2 1 0 0,-4 2 1 15,-4-4-1-15,-2 2 0 0,-7-2 1 16,-5 2-1-16,-3 4 1 0,-4 5-1 16,-2-1 2-16,-6 3-1 0,-4 2 2 15,-5 6 1-15,-4 1 1 0,-4 1 0 16,-5 4 0-16,-2 4 1 0,-2 4-1 0,-1 4-1 16,-6 0-1-16,3 4 1 0,-5 7-1 15,1 7 0-15,-4 5 0 0,0 10 0 16,-3 10 0-16,-1 8 0 0,-3 6 0 15,-6 4-1-15,2 5 0 0,-2 0 0 16,3-2 0-16,3 0-1 0,5-5 1 16,5-1-1-16,6-4 1 0,4-6-1 15,4-6 0-15,2-8 0 0,0-8 1 0,6-5-2 16,-3-9 1-16,3-7 0 0,0-5 1 16,0-3-1-16,3-8 1 0,3-7 0 15,0-7 0-15,7-7 1 0,1-8-2 16,6-5 1-16,6-7-2 0,5 2 1 15,4 1-1-15,5 6 0 0,4 5 0 16,-2 7 0-16,-3 10 0 0,-4 6 1 16,-1 8-1-16,-8 7 1 0,-4 0-1 15,-4 9 0-15,-7 5 1 0,-2 0-1 0,-5 6 0 16,-4 4 0-16,-8-2 1 0,-3 3-1 16,-7-3 1-16,0 1 0 0,-4-1-1 15,0-4 1-15,0-6-1 0,-3 0 0 16,-1-6-1-16,0-6 0 0,3 0 1 15,0-8-1-15,-1-3 0 0,5-2 0 16,3 0 0-16,8 2 1 0,2 2 1 16,6 2 0-16,4 2 0 0,4 5 0 0,0 0 0 15,5 11 1-15,5 0 0 0,-3 5-1 16,-1 4 1-16,2 3-1 0,-1 2 0 16,0 0 1-16,-2 1-1 0,0-1 1 15,1-4 0-15,-1 1 0 0,-1-4 0 16,2-3 0-16,-2-1 0 0,1-4 0 15,0 1-1-15,4-3-2 0,-2-1-2 16,3-4-3-16,-2-3-7 0,4 0-8 0,-1-10 24 16,-3-2-128-16,6-5-100 0,-3-4-259 15</inkml:trace>
  <inkml:trace contextRef="#ctx0" brushRef="#br0" timeOffset="4030.77">4920 10885 410 0,'0'-9'99'0,"0"0"2"16,0-3-61-16,8 0-12 0,0-1-11 15,6 0-7-15,0-1-4 0,11-6-2 16,2 1 0-16,4 1 2 0,7-4 2 16,0 1 2-16,5 1 1 0,-2 4 2 15,-10 2-1-15,-2 3 0 0,-2 2-2 16,-13 6-3-16,-1 3-3 0,-7 0-1 15,-6 10-1-15,0 2-1 0,0 6 0 16,-7 4 1-16,-2 5 0 0,-2 6 0 16,-1 3-1-16,1 2 1 0,-1 3-1 0,2-1 0 15,-1-1 0-15,2-4 0 0,2-5-1 16,-3-4 1-16,0-5-1 0,-3-3 1 16,4-7-1-16,-2-2 1 0,1-4 0 15,2-1-1-15,-1-4 1 0,3 0 0 16,-1 0 1-16,1-7 2 0,-1 0 0 0,-2-3 1 15,-2 1 1-15,-3-2 0 0,0-1 0 16,0 0-1-16,3 4-1 0,-2 1-2 16,3-1-1-16,4 0-2 0,6 1-4 15,0 0-7-15,3 0-6 0,10 0-9 16,0 2-4-16,2-3-96 0,3 1-92 16,2-2-224-16</inkml:trace>
  <inkml:trace contextRef="#ctx0" brushRef="#br0" timeOffset="4734.14">5837 10674 427 0,'5'-11'102'0,"-5"6"1"0,-11 5-66 15,-3 3-11-15,-6 14-12 0,-7 4-7 0,-6 11-4 16,-7 9 0-16,-5 10 2 0,-1 7 2 15,0 5 0-15,1 3 2 0,-1 2 0 16,4-3 1-16,8 4-1 0,1-5-3 16,0 1-2-16,3-5 0 0,1-3-2 15,2-5 0-15,5-5-1 0,1-8 0 16,4-7 0-16,4-7 0 0,2-7-1 16,5-4 0-16,6-5 0 0,-3-3 1 0,3-6 0 15,3 0 1-15,-3 0-1 0,8-11 1 16,-1-2-1-16,2-2 0 0,5-4-1 15,-1-6-2-15,4-4-2 0,-1-5-1 16,4-2-2-16,-1-6-2 0,1-1-1 16,-2 1-3-16,1-5 1 0,3 1-1 15,3 1 1-15,0-5 1 0,1-2 3 0,3-5 1 16,5-8 3-16,9 4 2 0,-1-3 3 16,0 4 1-16,0 5 1 0,2 9 2 15,3 8 0-15,-4 13 1 0,-9 3 1 16,1 8 1-16,-4 7-1 0,-9 3-1 15,0 4 1-15,-5 5 0 0,-6 6 0 16,-4 8 1-16,-7 4-1 0,0 7 1 16,0 6 0-16,-6 4 0 0,-3 4 0 15,-2 0 1-15,-1-4-1 0,-2-1 0 0,-4-6 0 16,0-6 0-16,-4-4 0 0,-5-6-2 16,0-5-1-16,1-5-1 0,-1-2-1 15,0-5 0-15,0 0-1 0,0-9-1 16,-4 2 0-16,5-5-2 0,0-2-3 15,2-2-5-15,6 0-7 0,2 1-9 16,8 1-6-16,8 1-96 0,11 2-93 16,4 1-229-16</inkml:trace>
  <inkml:trace contextRef="#ctx0" brushRef="#br0" timeOffset="6133.15">6246 10612 486 0,'-6'-19'111'0,"1"2"1"0,5 4-83 16,-3 5-6-16,3 2-9 0,0 6-4 16,6-3-5-16,-1 3-1 0,5 4-1 15,4 2 0-15,5 1 1 0,2 3 0 16,5 0 0-16,5 1 0 0,-2 0-1 15,4 2 0-15,-2-3-1 0,1-1-1 0,-2 1 0 16,0 0 0-16,-4 0 0 0,-5 1-1 16,-2-2 1-16,-6 3 1 0,-10 1 1 15,-3 0 0-15,-9 1 1 0,-8 3 0 16,-4 3 0-16,-5 5-1 0,-1 3 0 16,-1 3-2-16,0 2 1 0,4 3-2 15,0-1 1-15,5-3 0 0,4-5 0 16,1-1 0-16,8-6-1 0,3-1 0 0,3-4 1 15,9-3-1-15,5-4 0 0,5 0 1 16,6-8-1-16,7 0 0 0,4 0 0 16,5-8-1-16,8-1 0 0,0-2-1 15,3-4 0-15,-4-2 0 0,-1-5 0 16,-4-4 1-16,-5-5-1 0,-9-1 1 16,-3-3 0-16,-6-1 1 0,-6 5 0 15,-4 3 2-15,-6 6 1 0,-4 8 0 0,-7 1 1 16,-6 6 0-16,0 7 1 15,-6-3-2-15,2 7 0 0,-6 0-2 16,1 2 0-16,0 6 0 0,-1 6 0 0,7 3-1 16,-2 3 1-16,5 5-1 0,5 6 1 15,8-1-1-15,0-2 0 0,9-1 0 16,4-3 0-16,10-4 0 0,0-5 0 16,8-6-1-16,-1-4 1 0,12-9 0 15,6 0-1-15,6 0 1 0,4-10 0 0,8-2-1 16,-3-4 1-16,6 0 0 0,-7-3 0 15,1-8 0-15,-7 2 0 0,-6-3 0 16,-8 2 0-16,-6-1 0 0,-6 1 1 16,-11 4-1-16,-9 4 1 0,-10 2 0 15,-8 1 0-15,-8 4 1 0,-9 4-1 16,-4 7 0-16,-4 0 0 0,-4 4 0 16,-2 7-1-16,4 6 0 0,-3 0 1 0,5 3 0 15,5 3-1-15,0 0 0 0,9 0 1 16,2 0-1-16,10-3 0 0,7 0 0 15,7-6-1-15,10-1 1 0,5-5 0 16,2-8-1-16,5 0 1 0,4-7 0 16,5-5-1-16,-3-6-1 0,2-1 0 15,-4-2 0-15,-2 0 0 0,-2 0 1 16,-7 2-1-16,-5 1 1 0,-5 3 2 0,-4 1 0 16,-8 5 0-16,0 0 0 0,-12 9 0 15,-2 0 0-15,-4 16 0 0,-1 0 0 16,-1 7-1-16,1 4 1 0,3 5-1 15,5-2 0-15,3 1 0 0,8-4 0 16,8-1 0-16,4-7-1 0,8-1 1 16,7-5 0-16,8-3-1 0,7-7 1 15,7-3-1-15,3 0 1 0,5 0 0 0,4-12 0 16,0 0-1-16,2-2 1 0,-2 0 0 16,-5-5 0-16,-5-1 0 0,-6 0-1 15,-9 3 1-15,-7 0 1 0,-8-1-1 16,-11 3 0-16,-4 2 0 0,-6 1 0 15,0 3 0-15,-4 1 0 0,-4 0-1 16,-2 1 1-16,-1 1-1 0,-2 3 1 16,3 3-1-16,0-6 2 0,1 6-1 0,2-3 0 15,4 3 1-15,3 0-1 0,-4-4 1 16,4 4 0-16,0-3-1 0,-6-1 0 16,6 4 0-16,-7-4 0 0,0 4-1 15,-6 0 1-15,-5 0 0 0,-7 8-1 16,-4 0 2-16,-5 7 0 0,-2 3 0 15,1 4 0-15,2 4 1 0,2 2-1 16,8 0 0-16,4-2 0 0,10-3-1 16,3-2 0-16,6-4 0 0,0-3-1 15,9-5 1-15,4-3 0 0,6-6 0 0,4 0 1 16,7-4-1-16,3-7 1 0,5-1 0 16,4-7 0-16,0-6-1 0,1-3 1 15,2-6-1-15,-5-7 1 0,0 1-1 16,-2-10 0-16,-2-3 0 0,-4 2-1 15,-5-2 1-15,-5-1 0 0,-2 2 0 16,-9-1-1-16,-1 11 1 0,-10 7-1 16,0 6-1-16,-7 11 1 0,0 15 0 0,-6 12-1 15,-1 11 1-15,-1 8 0 0,-3 7 1 16,-1 4 0-16,-4 10 0 0,2 0 1 16,-1 5-1-16,-1 4 1 0,2 4 0 15,5-1 0-15,1-3 1 0,7-5-1 16,5-5 0-16,3-9 1 0,7-9-1 15,3-8 1-15,4-9 0 0,4-3 1 16,5-5-1-16,4-5 1 0,3-5-4 0,4-5-7 16,2-2-14-16,6-4-107 0,-2-3-108 15,-4-5-273-15</inkml:trace>
  <inkml:trace contextRef="#ctx0" brushRef="#br0" timeOffset="6412.4">9115 10693 608 0,'0'-12'143'15,"10"2"1"-15,4 2-94 0,4 3-17 16,7 1-14-16,8 4-9 0,4 0-7 16,7 0-2-16,-2 0 0 0,3 0 0 15,-5 0 0-15,-4 0-3 0,-5 0-5 16,-5 0-6-16,-1 0-8 0,-10 0-14 16,-2 0-16-16,-7 6-94 0,-6-1-104 15,0 3-242-15</inkml:trace>
  <inkml:trace contextRef="#ctx0" brushRef="#br0" timeOffset="6594.79">9106 10917 577 0,'-20'6'135'0,"6"-1"0"16,2 4-91-16,10 3-15 0,6-3-10 0,7 2-7 16,2-2-3-16,10 2-1 0,6-3-1 15,6-3 0-15,9-1-1 16,0-4-1-16,4 0-2 0,0 0-4 0,2-4-8 15,-6 1-9-15,0 0-17 0,-4-2-97 16,-6 0-11-16,-7-2-94 0,-5 0-184 16</inkml:trace>
  <inkml:trace contextRef="#ctx0" brushRef="#br0" timeOffset="8581.79">10660 10233 392 0,'-7'-18'89'0,"2"4"1"0,5 3-67 15,-6 4-5-15,4 2-7 0,-4 1-4 16,3 4-1-16,-2-5 0 0,-1 5 2 16,0 0 1-16,-1 0 1 0,-1 4 2 15,-3 3 1-15,3 9 1 0,-5 2-1 16,0 14-1-16,-5 11-2 0,3 11 0 15,-4 7-1-15,-1 3-2 0,4 3-2 16,-7-1-1-16,4-4 0 0,-2-4-1 0,0-6 0 16,1-1-1-16,0-2 1 0,1-7 0 15,4 3 0-15,-2-8-1 0,4-5 1 16,4-6-1-16,-2-5 0 0,4-4-1 16,1-4 0-16,3-4 1 0,-1-4-1 15,4-5 1-15,-4 0 0 0,4-6 0 16,4-8 0-16,2-8 0 0,5-9-1 15,4-6 0-15,3-9-1 0,3-6 0 16,1-5-2-16,3-2-2 0,2-2-1 0,-1-3 0 16,0-6-1-16,1-1 1 0,5 1 0 15,-3 0 2-15,4 5 2 0,4 5 0 16,2 12 1-16,3 10 1 0,-2 11-1 16,-1 7 1-16,2 12 0 0,-4 8 0 15,-3 5-1-15,-6 6 1 0,-2 9-2 16,-7 4 1-16,-5 2 0 0,-3 6 0 15,-7 2 2-15,-4 3 1 0,-5 5 2 16,-9-1 1-16,-4-2 1 0,-7 1 1 0,-2-5 1 16,-6-6 0-16,-1-5-1 0,-3-7 0 15,3-6-1-15,-1-4 0 0,2-2-1 16,0-5 0-16,3 0-2 0,3-5 0 16,6-2-1-16,1-2 0 0,7-2-2 15,1-2-1-15,4 1-4 0,6-3-7 16,2 2-8-16,0 5-14 0,0 2-96 0,0 2-100 15,8 4-244-15</inkml:trace>
  <inkml:trace contextRef="#ctx0" brushRef="#br0" timeOffset="9183.08">10687 11180 389 0,'0'0'90'0,"6"0"0"0,2 0-60 16,5-4-15-16,4 4-5 0,-1-6-3 15,9 0-2-15,0-1-1 0,2-2 0 16,-1-1 2-16,-3-2 3 0,3 1 1 15,-2-4 0-15,-4 2 2 0,-1-2-1 16,-3-2-1-16,-5-1-3 0,-4 0-2 16,-3 0-1-16,-4 2-1 0,0-1-1 15,-8 4 1-15,-1 4 0 0,-7 4 0 0,0 5 1 16,-5 8 0-16,-5 4 0 0,-1 3 0 16,-2 5 0-16,-1 3 0 0,-2 0-1 15,7 0 1-15,-2-2 0 0,6 1 0 16,2 1 1-16,5-3 0 0,6 2 0 15,4 3 1-15,4-2-1 0,12-1 0 16,5-1-1-16,5-6 0 0,6 0 0 16,4-6-2-16,2-5 1 0,1-4-1 15,3 0 0-15,-5-4-1 0,4-2 0 0,-7-1 0 16,2-3-4-16,-1-2-4 0,-3-1-7 16,-1 1-12-16,-3-2-93 0,-4-1-96 15,0 2-237-15</inkml:trace>
  <inkml:trace contextRef="#ctx0" brushRef="#br0" timeOffset="9611.2">12402 10729 480 0,'0'-4'116'0,"0"0"4"15,4 4-74-15,-4 0-10 0,-5-4-6 16,-7 4-4-16,-1 0-4 0,-7 0-3 16,-4 4-1-16,-9-1-2 0,-3 4-3 15,-6 1-1-15,-2-1-3 0,2 3-2 16,1-4-2-16,2 0-2 0,2-1-1 0,4-2-1 15,2-3-3-15,3 4-5 0,2-4-6 16,2 0-8-16,3 0-12 0,3 4-12 16,4-4-95-16,1 5-101 0,1-5-238 15</inkml:trace>
  <inkml:trace contextRef="#ctx0" brushRef="#br0" timeOffset="11483.39">13758 9595 257 0,'0'-8'64'15,"-5"3"4"-15,5 2-38 0,-3-2-2 16,3 5-1-16,0-5-2 0,0 5-4 0,-6 0-3 16,6 0 1-16,-2 5-1 15,-2 4-1-15,1 5 1 0,-7 4-1 0,-3 10 2 16,0 5 1-16,-4 12-4 0,-2 9-3 15,-1 7-2-15,-4 5-3 0,5 3-3 16,-3-2 0-16,2 0-2 0,1-12 2 16,-1-8 1-16,0-8 2 0,1-6 1 15,4-4 1-15,2-6 1 0,1-5 0 16,3 0-1-16,-1-5-1 0,7-3-2 0,-1-4 0 16,4-6-1-16,-7 0-1 0,7-4 0 15,0-3-2-15,0-5 1 0,0-4-2 16,7-1 0-16,-1-5-2 0,1-4-1 15,6-5-2-15,0-2-2 0,1-6-2 16,5-7-3-16,1-10-2 0,0-6 0 16,6-2 0-16,2-5 2 0,4 1 1 15,1 1 3-15,8 4 2 0,-2 3 2 0,4 4 1 16,-1 4 0-16,-3 9 1 0,-4 5-1 16,3 5 1-16,-5 8 0 0,-4 10 0 15,1 7-1-15,-3 8 2 0,-1 6-1 16,-4 8 2-16,-2 8 0 0,0 5 1 15,-4 6 1-15,-6 4 0 0,-6 2 1 16,-4 1 0-16,-5 2-1 0,-3-3 0 16,-5-3-1-16,-5-4-1 0,2-3 1 15,-3-3-2-15,-1-5 1 0,-4-7 1 0,1-4-1 16,-3-1 0-16,-4-6 0 0,0-3 0 16,-3-6 0-16,-3-1-1 0,2-3 0 15,1 0 0-15,0-2-1 0,6 1-2 16,5 2-2-16,3-1-5 0,6 3-9 15,7 1-5-15,6 1-93 0,0 5-91 16,8 0-225-16</inkml:trace>
  <inkml:trace contextRef="#ctx0" brushRef="#br0" timeOffset="12259.6">14333 10111 390 0,'0'-4'90'16,"-6"-3"0"-16,6 4-61 0,-6 3-11 0,4 0-8 15,-3 0-3-15,-1 0-3 0,-2 3 1 16,-1 4 2-16,-4 0 2 0,-4 4 2 16,-3 4 1-16,-5 5 1 0,2 3 0 15,-2 1-1-15,-2 5-3 0,1 4-2 16,1 3-2-16,4 1-2 0,2-4-1 16,5-3 0-16,0-3 0 0,5-6 2 0,3-6 2 15,1-5 1-15,5-10 0 16,0 0 0-16,0-5 0 0,5-5 0 0,2-3-2 15,1-3-3-15,5-6-1 0,1-3 0 16,5-1 0-16,0 0 0 0,-3-1-1 16,7-3 1-16,-3 5-1 15,0 0 0-15,-3 5 0 0,1 2 1 0,0 1-1 16,-4 6 0-16,-1 2-1 0,-1 5 1 16,-3-1 0-16,2 5-1 0,-4 0 1 0,0 8-1 15,-2 1 0-15,-2 0 1 0,-3 6 0 16,6 2 0-16,-6 2 0 0,0 3 1 15,0 3 0-15,0 4 0 0,0-1 0 16,0 0 0-16,5 0 0 0,-2-1 0 16,3-1-1-16,1-7 1 0,0-4 0 15,3-4-1-15,-2-6 1 0,5-5 0 16,-1-4 0-16,2-5 0 0,2-5 1 16,3-3-1-16,-1-4 0 0,2-5 0 15,-3 1-1-15,2-4 1 0,4-4-1 0,-3 2 0 16,1-2 1-16,0 2-1 0,-1 3 0 15,0-2 0-15,0 6 0 0,-5 6 0 16,1 5-3-16,-7 3-4 0,3 5-5 16,-4 5-6-16,-2 0-10 0,-1 5-15 15,-5 0-74-15,5 3-83 0,-5 3-196 16</inkml:trace>
  <inkml:trace contextRef="#ctx0" brushRef="#br0" timeOffset="13097.35">15331 10088 301 0,'3'-5'84'0,"-3"5"3"0,4-7-33 16,-4 2-10-16,0 0-9 0,-6 1-7 15,1 0-6-15,0 0-2 0,-3-3-4 16,-1 2-2-16,1-1-3 0,-1 1-1 15,-2-1-2-15,-1-4-1 0,-1 1-1 16,2 2-1-16,-3 2 0 0,2 5-2 16,-3-4 1-16,-3 4-2 0,5 10 0 0,-5 0 0 15,-1 1 0-15,3 1 1 0,-2 1 1 16,1 1 0-16,-3 1 2 16,1-1-1-16,1 4 1 0,-1 0-1 0,-2-1-1 15,-1 3-2-15,1 2 0 0,2 0 0 16,1-3-1-16,2 2 0 0,2 0-1 15,5 1 1-15,5 1-1 0,4-3 1 16,0-1-1-16,4 1 0 0,5-1 1 0,1-5-1 16,2-3 1-16,6-3-1 0,1-2 1 15,3-6 0-15,-2 0 0 0,6 0-1 16,0-6 1-16,0 0 0 0,-2 0-1 16,2-3 1-16,-3 0-1 0,0 2 1 15,-3-1-1-15,-3 0 1 0,-3 0-1 0,-3 1 1 16,-4-1-1-16,-7 0 1 15,0 0-1-15,0 1 0 0,-7-1 1 16,-2 0-1-16,-4 3 1 0,-1-1-1 0,-1 2 0 16,1-1 0-16,-5 5 1 0,5-5-1 15,-3 5 0-15,6 0 0 0,-1-4 0 16,0 4 0-16,4-3 0 0,3-2 0 16,1 5 1-16,4-8-1 0,0 3 0 15,0 1 0-15,6-3 0 0,0 3-1 16,1 0 1-16,4 0 0 0,0 0 0 15,0 4 0-15,3 0 0 0,-1 0 0 0,2 4 1 16,-2 0-1-16,1 1 0 0,-3 0 0 16,1-1 0-16,-2-4 0 0,-2 3 1 15,-1-3-1-15,-3 0 0 0,-4 0 0 16,0 0 0-16,0 0 0 0,0 4 0 16,-9-4 0-16,1 0 0 0,-3 5 0 15,0-5 0-15,-1 4-3 0,-1 2-4 16,2-6-5-16,1 6-8 0,3-6-10 0,1 6-89 15,1-6-92-15,5 7-223 0</inkml:trace>
  <inkml:trace contextRef="#ctx0" brushRef="#br0" timeOffset="13969.62">13295 10758 415 0,'0'-6'94'0,"0"0"1"15,0 1-67-15,0 5-10 0,0-4-5 0,0 4-2 16,0 0 1-16,0 0 2 0,6 7 2 16,-1-4 3-16,3 2 1 15,6 1 1-15,6 0-2 0,0 2-2 0,6-5-3 16,5-3-2-16,4 5-3 0,8-5-1 16,5 0-2-16,7 0 0 0,12-4-1 15,5 4 0-15,12 0 1 0,5-10-1 16,10 1 1-16,11 3 0 0,-3-5 0 15,0-1-2-15,3-2-1 0,1 4 0 16,-7 7-1-16,-4-4 0 0,-9 0-2 0,-1 7 1 16,-7 0 0-16,-3 0-1 0,-10 0 1 15,-5 4-1-15,-5-4 0 0,-7 6 1 16,-7-2-1-16,-6-4 0 0,-10 0 0 16,-7 0 1-16,-5-5 0 0,-8 5 1 15,-5-6 1-15,-5 2 0 0,0 4 0 16,0-6 0-16,-4 2-3 0,-2 1-6 15,-1 3-8-15,-2-5-14 0,0 5 8 16,-3-5-115-16,-1 5-106 0,0-5-255 16</inkml:trace>
  <inkml:trace contextRef="#ctx0" brushRef="#br0" timeOffset="15780.48">14096 10957 159 0,'0'-22'66'15,"0"1"9"-15,0 6-1 0,-2 3-9 16,2 3-2-16,0 4-11 0,-5 5-11 16,3 0-10-16,2 3-7 0,-7 10-6 15,2 6-4-15,-1 8-2 0,0 6-1 0,-1 4-1 16,0 5-1-16,-1 4 1 0,-3 0-1 15,-2-2-1-15,3 1-1 0,-7 0-1 16,4-3 0-16,3 0-1 0,-3-2-1 16,3-4-1-16,2-1 0 0,1-7-1 15,1-5 0-15,6-5 0 0,-2-4-1 16,2-5 1-16,0-5-1 0,3-4 0 0,-3-5 1 16,11-6-1-16,-5-3 1 0,1-5-1 15,1-5 0-15,5-6 0 0,0-5 0 16,2-2-1-16,3-3 0 0,3 1 0 15,4-2 0-15,3 4 0 0,4 6 0 16,1 3 0-16,1 5 0 0,3 9 0 16,-7 4 0-16,2 10 0 0,-7 5-1 15,-3 5 1-15,-4 7-1 0,-5 5 1 16,-7 5-1-16,-6 5 1 0,0 4 1 16,-6 5 0-16,-6 4 2 0,-1 3 1 0,-6 0 2 15,0 0 1-15,-2 1 1 0,-2-3 0 16,-4 1-1-16,-2-5-1 0,2 5 0 15,1 1-3-15,3 2-1 0,-1 2-1 16,4-2 0-16,6-4 0 0,2-5 0 16,4-7-1-16,8-7 0 0,0-7 0 15,6-7 0-15,8-7 1 0,6-6-4 16,4 0-6-16,4-7-12 0,4 1-103 0,-2-3-102 16,1-1-260-16</inkml:trace>
  <inkml:trace contextRef="#ctx0" brushRef="#br0" timeOffset="18262.95">2237 13387 357 0,'-9'-12'81'0,"1"-4"1"0,3 3-57 0,0 1-9 0,5 1-4 15,0 3 0-15,-3 2 1 0,3 0 1 0,0 3 2 16,0-1-1-16,0 0-1 0,4 4-3 16,2 0-2-16,1 0-3 0,6 0-3 15,0 5-1-15,5 0 0 0,-2-5 0 16,4 5 0-16,4-5 0 0,-3 3-1 15,5-3 1-15,1 0-1 0,0-5 0 16,5 5 0-16,-2-7 0 0,0 4 0 16,-3-1-1-16,-3 4-1 0,-5 0-4 15,-3 0-11-15,-9 0-54 0,-1 4-31 0,-6-1-73 16,-5 1-163-16</inkml:trace>
  <inkml:trace contextRef="#ctx0" brushRef="#br0" timeOffset="18493.1">2158 13583 366 0,'0'8'90'16,"0"-2"5"-16,5 0-52 0,3-6-11 15,3 5-6-15,3-5-4 0,7 0-3 16,5 0-2-16,1-5-4 0,2 0-4 15,2 0-1-15,1-1-2 0,-5 1-2 16,0 0-2-16,-2 0-2 0,0 5-4 0,-4-4-6 16,-3 4-6-16,-2 0-92 0,-4 7-88 15,-3-2-222-15</inkml:trace>
  <inkml:trace contextRef="#ctx0" brushRef="#br0" timeOffset="19379.9">3473 12814 324 0,'0'-3'87'0,"0"-4"4"0,0 4-42 16,0-1-10-16,0 4-11 0,0 0-7 16,-5 0-5-16,5 4-4 0,-6 4-2 15,2 4-1-15,-2 3 1 0,0 6 2 16,-2 5 1-16,-2 5 1 0,3 3-1 15,1 1 0-15,0 1-2 0,4-2-2 16,-3-1-2-16,5-4-1 0,0-3-1 16,0-6-2-16,0-4 0 0,6-3 0 15,4-3-1-15,-1-5 0 0,5-2 1 16,-1-3-1-16,7-5-1 0,1-3 1 16,2-2 0-16,0-2-1 0,2 0-1 0,2-4 0 15,0-1-2-15,-4-3-1 0,-1-1 0 16,-1-4 0-16,-3-4 0 0,-3 0 0 15,-4 1 1-15,-2 2 0 0,-3-1 2 16,-6 7 1-16,0 0 0 0,0 6 2 16,-5 3 0-16,-3 4 0 0,1 3 0 15,0 9 1-15,-1 1-1 0,-4 9 0 0,0 8 1 16,-2 8 1-16,1 6 0 0,-2 3 2 16,-3 3-1-16,-1 3 0 0,0 5 0 15,2-2-1-15,-2 1-1 0,0-2-1 16,5 1-1-16,2 0 0 0,4-4 0 15,3-4-1-15,5-4 0 0,-6-6 0 16,6-5 0-16,0-6 0 0,0-6-3 16,0-5-6-16,6-3-8 0,-1-6-9 15,0 0-102-15,-1-5-102 0,2-3-252 0</inkml:trace>
  <inkml:trace contextRef="#ctx0" brushRef="#br0" timeOffset="19847.35">3956 12932 446 0,'0'-11'98'0,"-6"5"2"0,6 6-75 16,-6 0-9-16,3 11-3 15,-4 2-2-15,-3 5 3 0,1 4 2 16,-2 4 1-16,2 1 1 0,-2 1-1 0,3 1-3 16,1-2-3-16,2 0-3 0,5-4-3 15,0-3-2-15,5 1-1 0,1-1 0 16,3-3-1-16,3-1 0 0,2-1 0 16,2-1-1-16,0 2 1 0,1 4-1 15,-1 0 1-15,-1 3-1 0,-3 3 0 16,-5 1 1-16,-3 3-1 0,-4-2 0 0,0-2 0 15,-11 1 1-15,-1-4-1 0,-3-2 1 16,-1-2 0-16,-2-5 1 0,-1 0 1 16,-1-3 1-16,0-4 0 0,0-2 1 15,-4-5 0-15,3 0 0 0,-1 0-2 16,-1 0 0-16,3-5-2 0,0 1 1 16,7-1-1-16,4 2 0 0,1-1-1 15,4-1 0-15,4 1-2 0,0 0-4 0,0-1-4 16,6-1-6-16,1 0-6 15,1-2-9-15,4-2-33 0,6-2-60 0,-3-1-84 16,4-4-193-16</inkml:trace>
  <inkml:trace contextRef="#ctx0" brushRef="#br0" timeOffset="20080.02">3926 13098 427 0,'-12'-34'104'15,"4"0"1"-15,-1 2-65 0,3 2-7 16,6 3-8-16,-2 5-5 0,2 4-1 16,7 3-3-16,-1 4-1 0,2 1 0 15,6 3-1-15,-1 3-3 0,7 1-3 16,0 3-1-16,8 3-2 0,1 4-2 16,0 0 0-16,3 2-1 0,1-2-2 0,-4 2-2 15,0-4-8-15,-1 2-10 0,-2-1-17 16,-3-6-88-16,-3 6-97 0,3-6-234 15</inkml:trace>
  <inkml:trace contextRef="#ctx0" brushRef="#br0" timeOffset="21713.1">4969 12453 321 0,'0'-9'78'0,"0"0"2"0,-3 2-47 16,0 4-6-16,3 3-5 0,-7-4-3 16,1 4 1-16,0 0 0 0,-1 0 0 15,0 4 0-15,-1-1-2 0,-3 4-2 0,-2 6-1 16,-1 4-2-16,-8 5 0 0,-3 5-1 16,-4 6 0-16,-1 6 0 0,-3 7-1 15,-2 0 0-15,1 8-1 0,2 1-2 16,4 6-2-16,5 0-1 0,6-2-1 15,7-7-1-15,5-2-1 0,10-8 0 16,7-7-1-16,6-8 0 0,4-7 1 0,4-6-1 16,1-1 1-16,6-5-1 15,0-3 1-15,4-5 0 0,-4 0-1 0,-3-5-3 16,-2 2-3-16,-2-2-7 0,-6 0-6 16,-6 0-9-16,-3 1-30 0,-5 0-64 15,-3 4-84-15,2-7-194 0</inkml:trace>
  <inkml:trace contextRef="#ctx0" brushRef="#br0" timeOffset="22061.67">4682 12630 339 0,'-11'0'75'0,"0"0"1"16,3 4-54-16,-4 1 0 0,5 0 0 16,-2 4 2-16,2-3 1 0,3 1 2 15,-2 0 3-15,3 0-2 0,3 1-4 16,0-2-3-16,5 3-4 0,2-2-2 15,1-2-3-15,4 0-2 0,2-2-3 0,2-3-1 16,3 5-2-16,-1-5-1 0,5 0 0 16,0 0-1-16,3 0-1 0,-2-5 0 15,2 5 0-15,0 0-1 0,-7-5-3 16,-1 5-3-16,-9 0-3 0,-3 0-5 16,-6 0-8-16,0 7-12 0,-6-4-82 15,-6 2-86-15,-5 1-209 0</inkml:trace>
  <inkml:trace contextRef="#ctx0" brushRef="#br0" timeOffset="22264.85">4439 12864 409 0,'-17'5'103'0,"6"-5"2"0,4 0-56 16,7 0-16-16,0 0-9 0,2 0-6 16,11 0-3-16,0-7-1 0,7-1 1 15,6 1 0-15,3 0 1 0,5-1-2 16,2 4-2-16,0 4-2 0,-2-5-3 0,1 5-2 15,-5 6-1-15,0 0-2 0,-4-1-1 16,-4 1 0-16,-4 0 0 0,-1 0-2 16,-5 0-2-16,-5-2-4 0,0-4-6 15,-4 6-8-15,-3-6-13 0,0 4-91 16,-5-4-95-16,-3 0-229 0</inkml:trace>
  <inkml:trace contextRef="#ctx0" brushRef="#br0" timeOffset="22763.6">5436 12659 432 0,'-7'-6'97'0,"3"6"1"15,-4 3-74-15,-1 7-5 0,-2 8-7 16,-3 6 0-16,-6 7 1 0,-6 12 4 16,-10 10 1-16,-4 8 3 0,-12 10 1 15,-3 7-1-15,-3 11-3 0,-1 6-3 16,5-2-4-16,4-6-2 0,2-7-3 15,11-7-2-15,4-8-1 0,6-13 0 16,4-13-1-16,4-12-1 0,9-4 1 0,6-8-1 16,4-3-2-16,5-9-3 0,4-3-8 15,7 0-12-15,-2-3-102 0,2-7-102 16,-1 2-258-16</inkml:trace>
  <inkml:trace contextRef="#ctx0" brushRef="#br0" timeOffset="24231.3">5245 13521 264 0,'0'-3'67'0,"0"3"3"0,0-8-37 0,-4 3-7 15,4 1-1-15,0 0-3 0,0 4-3 16,0-7-3-16,-3 7-4 0,3-3-1 15,0 3-2-15,0 0-2 0,0 0 0 16,0 0 2-16,0 0 2 0,-4 0 1 16,4 0 0-16,0 0 2 0,0 0-1 15,-3 0 0-15,3 0-3 0,0-4-1 16,0 4-1-16,0-4-1 0,0 4-1 0,-3-6 0 16,3 2-1-16,0 4 1 0,0-5 0 15,0 0 0-15,-5 5-1 0,5 0 1 16,-4 0-2-16,-1 6 1 0,2 2-1 15,-1 4 0-15,-2 4 0 0,0 3-1 16,3-1 1-16,3 1 0 0,0-4 0 16,0 0-1-16,6-4 0 0,1-2-1 0,3-3 0 15,0-3 0-15,2-3 0 0,-1 0 0 16,3 0 0-16,1-4 0 0,2-5-1 16,3-3 1-16,-1-6-1 0,2-5-1 15,0-2 1-15,3-6 0 0,-2-4-1 16,3 0 1-16,-1-2-1 0,3 0 0 15,1-2 0-15,-1 5 0 0,5 1 0 16,-5 4 0-16,-3 3-1 0,0 5 1 16,-6 4 0-16,-3 6 0 0,-4 3-1 15,-4 4 0-15,-5 4 0 0,-2 5 0 0,0 5 0 16,-2 4 1-16,-4 8 0 0,-2 5 2 16,-5 8-1-16,-6 6 2 0,-6 6 0 15,5 1-1-15,-2-1 1 0,-2-2-1 16,9-3 1-16,1-10-1 0,5-4 1 15,6-8 0-15,3-8 0 0,0-4 0 16,6-8 0-16,4 0 0 0,7-10-1 0,3-4 1 16,6-5-2-16,4-11 0 0,6-3-3 15,5-8-2-15,-2 0-1 0,1-5-1 16,-1-1 0-16,0 1 0 0,-2 6 0 16,0 2 3-16,-3 6 2 0,-3 2 0 15,-5 4 0-15,-4 6 1 0,-3 5-1 0,-7 7 0 16,-9 8 1-16,-3 0 0 15,0 8 2-15,0 7 0 0,-10 5 2 16,-7 5 2-16,1 4 0 0,-4 2 2 0,-4 4 0 16,3 4-1-16,-3-1 0 0,9 0-1 15,5-2 0-15,1-4-1 0,1-3 0 16,8-4-2-16,-6-9 0 0,6 1-1 16,6-9 0-16,0-2-1 0,-3-6 0 15,7 0 0-15,-2 0 0 0,5-4 1 16,-3-5-2-16,6 1-4 0,-2-2-5 15,6 3-7-15,-7-2-9 0,2 2 49 0,-2-2-154 16,-1 2-103-16,0-1-274 0</inkml:trace>
  <inkml:trace contextRef="#ctx0" brushRef="#br0" timeOffset="25147.25">6549 13050 334 0,'3'-7'88'15,"2"-1"4"-15,-3 2-39 0,3-3-14 16,3-2-6-16,-2-1-2 0,4 0-2 15,-3-1 0-15,2 5-1 0,-2 0-2 16,-2 2-1-16,-3 2-3 0,-2 4-4 16,0 0-3-16,0 0-4 0,-3 8-3 15,-7 6 0-15,-3 6 0 0,-2 8 0 0,-6 7 1 16,-5 9 1-16,-5 6-1 0,3 0 0 16,-1 3-2-16,0-1-2 0,7 0-1 15,3-6-2-15,7-3-1 0,4-8-1 16,8-3 0-16,5-8 1 0,4-6-1 15,3-6 0-15,4-5 1 0,6-7 0 16,0-5 1-16,3-7-1 0,2-5 1 16,1-4-1-16,0-3-1 0,4-1 0 15,0-4-1-15,-1 1 0 0,-1 0 0 0,-4 5-1 16,-3 3 1-16,-6 1 1 0,-4 4-1 16,-2 7 0-16,-9 1 0 0,-2 7 0 15,0 5-1-15,0 5 1 0,-5 6 0 16,1 4 0-16,-1 3 1 0,-1 2 0 15,4 0 1-15,2 2-1 0,0-5 1 16,3-6-1-16,8-5 0 0,4-6 0 0,6-5 0 16,4-11 0-16,6-3 0 0,4-13 0 15,3-2 0-15,2-6-2 16,-1-3-1-16,1-1-1 0,-5 0 1 0,-1 1-1 16,-4 3 1-16,-8-2 1 0,-5-2 1 15,-8 5 1-15,-2-2 2 0,-7 3 1 16,0 3 2-16,0 5 0 0,-5 5 0 15,5 8 0-15,0 5 0 0,0 1-2 16,5 6-2-16,4-3 0 0,6 3-1 16,3-5 0-16,6 5-2 0,0-4-5 0,4 4-8 15,-2 0-9-15,1-3-11 0,-2 3-104 16,-3 0-107-16,-2 0-256 0</inkml:trace>
  <inkml:trace contextRef="#ctx0" brushRef="#br0" timeOffset="26251.82">7073 13570 382 0,'0'0'89'15,"-5"0"2"-15,5-4-62 0,0 4-7 16,5-5-3-16,-3 2-3 0,3-3-1 16,2 0-1-16,6-2 1 0,0-1 0 15,7-2-1-15,0-5-1 0,6-3-1 0,7 0-1 16,6-5-1-16,-4-5 1 0,4-2 0 16,5-4 1-16,-1-1-2 0,0-1 0 15,-2-3-1-15,-6 3-2 0,-2 1-2 16,-3 2-2-16,-10 5-1 0,-7-1 1 15,-8 7 1-15,-5 5 1 0,-10 5-1 16,-5 9 2-16,-7 4-1 0,-5 12 1 16,-1 10-2-16,-6 5-1 0,-5 5 0 15,0 6-1-15,-1 3 0 0,0 2-1 0,5 3 0 16,2-1 0-16,2 2 0 0,8-1 0 16,5-2 0-16,6-5-1 0,5-2 1 15,7-7 0-15,0-7-1 0,5-1 1 16,3-9-1-16,0-4 0 0,3-6 1 15,3-3-1-15,0 0 1 0,4-8 0 16,-3-2 0-16,5-1 0 0,-6-4 0 0,4-2 0 16,-6 1-1-16,-3 1 1 15,-2 3 0-15,-1 3-1 0,-6 1 0 0,4 8 0 16,-4 4 0-16,0 4 1 0,3 1 0 16,-3 4 0-16,6 2 1 0,0 1 1 15,0-2 0-15,2 1 2 0,1-3-1 16,3-4 0-16,4-2 0 0,1-6 0 15,5 4-1-15,1-4 0 0,4-6-1 16,0 1-1-16,3 1-4 0,-5 0-5 0,-1 4-9 16,-5-7-12-16,-3 4 113 0,-6-2-221 15,-4 1-119-15,-6-4-331 0</inkml:trace>
  <inkml:trace contextRef="#ctx0" brushRef="#br0" timeOffset="28678.34">8378 12987 423 0,'-12'-4'105'0,"0"0"2"0,3-3-61 16,3 1-14-16,6 1-9 0,3 1-5 16,6 1-4-16,5-1-2 0,2 0-1 15,5-1 1-15,2 1 0 0,4-1 0 16,6 1-1-16,0-1-2 0,4 5 0 15,2-6-2-15,3 3-2 0,-2 3 0 16,0-7-2-16,-5 7-1 0,-4 0 0 0,-2-4-1 16,-6 4 0-16,-5 0 0 0,-6 0 0 15,-5 0-1-15,-3 0-1 0,-4 0-5 16,0 0-5-16,-6 0-10 0,1 0-11 16,-1 0-95-16,-1-5-97 0,-3 2-238 15</inkml:trace>
  <inkml:trace contextRef="#ctx0" brushRef="#br0" timeOffset="29663.12">9950 12180 396 0,'0'0'94'16,"-10"-4"2"-16,7 4-61 0,-2 0-8 15,-1-4-7-15,0 4-3 0,4 0-2 16,-3 0-1-16,5-4-2 0,0 4-1 15,0-3-2-15,0-1-2 0,5-1-2 16,-1-1 0-16,7 0-2 0,-3-3-1 16,6 1 1-16,1-3-1 0,1 0 1 15,4 0 0-15,0 0 1 0,-1 3-1 16,5 2 1-16,-3 6 0 0,-5 0 0 0,2 9 0 16,-6 2 0-16,-3 4 1 0,-9 5-1 15,-6 5 2-15,-7 4 0 0,-8 7-1 16,-5 5 1-16,-4 8-2 0,-8 4 0 15,-2 0-2-15,0-2 0 0,-2-2-1 16,1-6 0-16,1-6 0 0,7-9 0 0,-1-5 0 16,9-7 0-16,5-4 1 0,5-1-1 15,9-2 1-15,6-4-1 16,6-5 1-16,8 4 0 0,12-4 0 0,5 0 0 16,5 0 1-16,9 0 0 0,3 0 0 15,3-4 0-15,1 4 1 0,0 0 0 16,-3 0-1-16,-3 6 1 0,-1-3-1 15,-5 2 0-15,-6-1-1 0,-7 1-1 16,-3 0 1-16,-10-1-1 0,-6-4-1 0,-3 3 0 16,-5-3-2-16,-8 0-4 0,-2 4-4 15,-3-4-8-15,3 0-8 0,-1-6-11 16,3 1-93-16,1-1-95 0,7-1-230 16</inkml:trace>
  <inkml:trace contextRef="#ctx0" brushRef="#br0" timeOffset="30179.99">10953 12115 326 0,'11'-11'83'15,"-3"1"4"-15,3 1-47 0,-8 1 0 16,2-3-5-16,-5 4-2 0,0-3-3 16,0 2-2-16,-6 3-1 0,-1-1-3 15,-6 2-4-15,1 4-1 0,-4 0-2 16,-2 4-1-16,-4 2-2 0,-3 2-1 0,-1 3-1 15,-3 5 1-15,-4 2-2 0,-4 4 0 16,1 1-2-16,-2 7 0 0,-2 2-2 16,2 9-2-16,4 5-1 0,7 10-2 15,2 2 0-15,10 3-1 0,3-2 0 16,9-1 0-16,3-8 0 0,10-6 0 16,3-10 0-16,7-9-1 0,7-5 1 15,3-7 0-15,3-4 0 0,1-9 1 0,1 0-1 16,1-11 1-16,-6 0 0 0,-4-2 0 15,-5-4 1-15,-9 0-1 0,-7-1-1 16,-5 0 1-16,-14-3-1 0,-9 2 0 16,-4-3-1-16,-6 1 0 0,-2 0-2 15,-4 3 0-15,-2 4-4 0,3 5-4 16,4 5-7-16,2 9-9 0,10 6-11 16,4 0-100-16,4 3-102 0,7 2-250 0</inkml:trace>
  <inkml:trace contextRef="#ctx0" brushRef="#br0" timeOffset="31748.29">11798 11922 340 0,'-11'-7'80'0,"-3"0"2"15,2 3-52-15,2 4-7 0,0 0-3 16,1 5-2-16,0 0 0 0,-3-1 0 15,2 4 2-15,-3 4-1 0,-7 4 1 16,0 5-2-16,-3 6 0 0,-6 5 0 16,0 7-2-16,-5 6-1 0,-1 2-1 15,-2 7-1-15,-1 5-2 0,5 3-1 16,3-2-1-16,4 0-2 0,8-5-1 0,10-3-2 16,8-7 0-16,13-7-1 0,5-5-1 15,5-4 0-15,5-6 0 0,5-3-1 16,0-4 0-16,4-4 0 0,4-4 1 15,-3-5-1-15,-1-3-1 0,-2 4-1 16,-2-4-3-16,-6 0-6 0,-4 0-6 0,-10 0-9 16,-1 0-1-16,-7-6-98 0,-5 1-92 15,0 0-228-15</inkml:trace>
  <inkml:trace contextRef="#ctx0" brushRef="#br0" timeOffset="32161.28">11349 12205 353 0,'-12'0'83'0,"1"0"3"0,-2 0-52 15,2 0-8-15,-1 0-4 0,4 0-2 16,1 0 1-16,1 0 0 0,2 0 1 16,4 0-2-16,0 0-1 0,4 0-2 15,5 0-3-15,7 0-2 0,6 0-4 16,2 0-1-16,6 4-1 0,3-4-2 0,4 3-1 15,0-3-1-15,0 0-1 0,0 0 0 16,-3 0 0-16,-2 4 0 0,-3-4-1 16,-3 5 0-16,-6-1-3 0,-5-4-4 15,-7 5-3-15,-2-2-5 0,-6-3-8 16,-9 5-12-16,-2-5-79 0,-9 5-83 16,-2 0-203-16</inkml:trace>
  <inkml:trace contextRef="#ctx0" brushRef="#br0" timeOffset="32354.5">11255 12335 344 0,'-28'8'91'16,"6"-3"3"-16,6-1-44 0,4-4-11 16,9 5-9-16,3 0-6 0,3 1-2 15,7 0 0-15,4 2-2 0,3-4 1 16,7 4 0-16,5-4-3 0,6 1-2 16,1-5-3-16,4 4-4 0,1-4-2 15,-3 0-3-15,2 0-1 0,-5 0-1 0,-2 0 0 16,-4-4-1-16,-6 4 0 0,-3 0-1 15,-4 0-3-15,-5 0-4 0,-8 0-6 16,-3 0-9-16,0 0-12 0,-5 3-88 16,0-3-93-16,1 0-223 0</inkml:trace>
  <inkml:trace contextRef="#ctx0" brushRef="#br0" timeOffset="32946.94">12402 12028 421 0,'-6'-11'97'0,"-2"6"0"0,-5 5-70 15,-3 7-4-15,-1 8-4 0,-6 5-1 16,-1 9 0-16,-8 3 4 0,-4 6 1 15,-3 10 2-15,-2 9 0 0,-5 8-4 16,1 2-4-16,-2 3-4 0,3 2-3 16,2-4-3-16,3-9-3 0,4-7-1 15,4-8-1-15,6-7-1 0,3-5 0 0,8-5-1 16,1-7 1-16,6-5-1 0,4-1-3 16,-1-7-5-16,4-2-6 0,0-5-8 15,0 0-13-15,6 0-93 0,-2-7-97 16,0-3-235-16</inkml:trace>
  <inkml:trace contextRef="#ctx0" brushRef="#br0" timeOffset="34061.77">12181 12720 358 0,'-7'-6'80'0,"3"0"1"16,-2 1-59-16,2 2-3 0,-1-3-3 0,1 3 1 15,1-1 1-15,3 4 1 0,0-5 0 16,-5 5-1-16,5 0-4 0,0 0-4 15,0 0-2-15,0 3-1 0,0 3-2 16,0 4 1-16,0 4 1 0,0-1 3 16,0 5 0-16,0-2 1 0,-3 4-1 15,3-1-1-15,0-1-1 0,0-3-2 16,8-2-2-16,-4-1-1 0,4-3 0 16,0-2-1-16,5-7 1 0,3 0-1 0,3-6 1 15,1-4-1-15,9-2 1 0,2-3-2 16,5-5 0-16,0-3-2 0,-2-2 0 15,2-2-1-15,0-2 0 0,-4-4 0 16,-3-5-1-16,-1 1 0 0,-1-1 2 16,-3 3-1-16,-5 1 1 0,-5 5 1 15,-2 5-1-15,-5 7 0 0,0 8 0 16,-7 4 0-16,3 5 0 0,-3 7-1 0,0 4 1 16,0 6 1-16,-3 4 0 0,-4 5 0 15,-1 4 2-15,-3 3-1 0,-3 3 1 16,1-2 0-16,-2 1-1 0,0-4 1 15,3-1 0-15,1-8-1 0,7-2 1 16,4-7-1-16,0-4 0 0,7-9 0 16,4 0 1-16,2-4-1 0,7-5 0 15,2-5 1-15,4-1-1 0,4-2-1 0,2-5 0 16,2-3-2-16,4 0 1 0,-2-3-1 16,-2-5-1-16,-1-2 1 0,-1-3 0 15,1 2 1-15,-7 3 0 0,-5 1 0 16,-2 8 0-16,-5 9-1 0,-3 10 1 15,-5 10 0-15,-6 10-1 0,-4 9 1 16,-3 9 1-16,-3 4 1 0,-6 4 1 16,1 2 2-16,-7-1 0 0,-1 3 1 15,-1-7 1-15,-4-3-1 0,4-1 0 0,0 0-1 16,3-4-1-16,4-5-1 0,4-2 0 16,6-4-3-16,5-2-4 0,2-7-4 15,2-2-7-15,4-3-14 0,3-5-89 16,2 0-94-16,-4-9-228 0</inkml:trace>
  <inkml:trace contextRef="#ctx0" brushRef="#br0" timeOffset="34848.29">13381 12371 311 0,'6'-16'94'0,"-4"1"4"0,-2 0 1 16,5 4-55-16,-5 2-8 15,0 2-5-15,4 7-5 0,-4-4-4 0,0 4-2 16,-10 8-4-16,3 4 0 0,-7 8-3 16,-4 8-2-16,-3 7-1 0,-3 7 1 15,-1 4-1-15,1-1-1 0,-2-2-2 16,6-4-2-16,0-4-1 0,7-5-2 16,5-4 0-16,3-6-1 0,5 0 0 15,9-4 0-15,2-6 1 0,9-4-1 0,5-6 1 16,3-5-1-16,4-4 0 0,1-2 0 15,1-2-1-15,-1-2-1 0,-1-1 0 16,-5 3-1-16,-7 0 0 0,-1 2 0 16,-6 3 1-16,-5 2-1 0,-2 2 0 15,-6 4 1-15,0 8 0 0,0 4 1 16,-7 5-1-16,-1 5 1 0,1 0 1 16,-3-1 0-16,3-1 0 0,0-1 0 0,7-4-1 15,0-7 0-15,6-3 0 0,2-1 1 16,9-4-1-16,4-7 1 0,6-5 0 15,4-4 0-15,4-6 0 0,2-2 0 16,0-4 0-16,-4-4-1 0,-2-3 1 16,-9-1-1-16,-3-5 1 0,-7-5 0 15,-4-2-1-15,-8 3 3 0,0 2 2 16,0 6 3-16,-7 10 0 0,7 4 2 16,-3 11-1-16,3 5 0 0,0 7-2 0,0 0-3 15,9 0-2-15,0 0-1 0,8 0-1 16,3 4 0-16,2 0 0 0,4-1-4 15,-1 5-6-15,1 1-8 0,-1 2-15 16,-4 1-106-16,-2-2-110 0,-2 0-270 16</inkml:trace>
  <inkml:trace contextRef="#ctx0" brushRef="#br0" timeOffset="36576.91">13989 12735 305 0,'0'0'89'0,"7"-3"2"16,-1-2 0-16,2-4-57 0,4-1-9 16,7-4-6-16,2-2-1 0,6-3-2 15,0-4-2-15,6-1-2 0,1-3-2 16,3-5-2-16,-3-2-2 0,4-3-3 15,-5-5 0-15,-1 3-1 0,-3-2-1 16,-3 2 0-16,-5 1 0 0,-4 7 0 16,-8 2 2-16,-4 9 1 0,-5 0 1 0,-6 5 1 15,-6 7 0-15,-2 3 1 0,-6 5 0 16,-1 4 1-16,-3 3-2 0,-2 6 1 16,-3 8-1-16,-2 2 1 0,-2 8-1 15,0 8-1-15,1 8-1 0,-1 4 0 16,3 4-2-16,0-1-1 0,6-1 1 15,1-5-1-15,9-6 0 0,0-9-1 0,7-6 1 16,2-8 0-16,5-4 1 16,5-4-1-16,1-6 1 0,2-5 1 0,6-7-1 15,0-5 1-15,6-2-1 0,5-5 0 16,2-3 0-16,-1 2-1 0,0 0 0 16,0 0-1-16,-1-1 1 0,-2 5 0 15,-5 0-1-15,-4 5 0 0,-3 3-1 16,-3 4 1-16,-8 4 0 0,0 12 0 15,-5 5 2-15,-2 2 0 0,-2 4 0 16,-3 4 1-16,1 1 1 0,3 1 0 0,2-4 1 16,6-2 0-16,0-7 1 0,5-1 1 15,3-3 1-15,6-9 0 0,6-3-2 16,6 0 1-16,6 0-3 0,1-5 0 16,-1 0-4-16,1-6-5 0,-1 2-7 15,-5-2-9-15,-4 2-12 0,-5-1-104 16,0 0-105-16,-3 4-257 0</inkml:trace>
  <inkml:trace contextRef="#ctx0" brushRef="#br0" timeOffset="38045.52">9668 13280 334 0,'-7'0'80'0,"-6"-7"2"16,5 7-48-16,-3-4-6 0,4 4-3 16,-2 0-1-16,1 0-1 0,3 0 3 15,0 0 1-15,0-4 1 0,5 4-3 0,-5 0-4 16,5 0-4-16,0 0-3 0,0 0-3 16,7 0-3-16,-2 4-3 0,3-4 0 15,2 0 1-15,4 6 1 0,3-6 1 16,3 0 1-16,3 0 0 0,4 0 0 15,6 0 0-15,4 0-2 0,2 0-2 16,1-5-1-16,2 1-1 0,2-2 0 0,2-1-1 16,-3 2 0-16,8 0 1 0,-3 0 0 15,8 1 1-15,3 4 0 0,1 0 1 16,2-5 0-16,4 5 0 0,1-4-1 16,6 4 0-16,3-7-1 0,-2 3-1 15,0-1-1-15,4 2 0 0,-3 0 0 16,4 3 0-16,-2-6 0 0,-2 6 0 15,2-3-1-15,-2 3 1 0,0-4-1 0,-1 4 1 16,-2 0-1-16,-2 0 1 16,0 0-1-16,0 0 1 0,0 0-1 0,-1 0 1 15,0-6 0-15,1 6 0 0,3-4 0 16,0 4 1-16,0-6-1 0,-1 6 0 16,-3-3 0-16,1 3 0 0,-3-5 0 15,-4 5 0-15,0-5 0 0,2 5 0 16,-2 0 0-16,0-4 0 0,-3 4 0 15,-1 0 0-15,2-3 0 0,0 3 0 0,-4-4 0 16,2 4 0-16,1-4-1 0,-1 4 1 16,-1 0-1-16,-3 0 1 0,-2-5-1 15,0 1 1-15,-2 4-1 0,-2-5 1 16,2 5-1-16,2-7 1 0,-2 7-1 16,-4 0 1-16,0 0-1 0,-6-3 0 15,3 3 1-15,-8-6-1 0,-5 6 0 16,-3-4 0-16,-2 0 1 0,0 4-1 0,-5-4 1 15,-1 4 1-15,-3 0 0 0,-1 0 0 16,0 4 0-16,-1-4 0 0,-2 0-1 16,1 4 0-16,-1-4 0 0,0 0-1 15,0 0 1-15,-1-4-1 0,-2 4 0 16,0 0 0-16,-1 0 1 0,-2 0-1 16,4 0 1-16,-4 0 0 0,0 0 0 15,-2 0 2-15,-2 0 0 0,3 0 1 16,-1 0 0-16,-2 0 0 0,2-4 1 0,1 4-1 15,0 0 0-15,1-3-1 0,-1 3-1 16,0 0-1-16,-3-4 0 0,2 4 0 16,-5 0 0-16,2 0-1 0,-2 0 1 15,0 0-2-15,-7 0-6 0,1 0-9 16,-3 0-13-16,-9 0 83 0,2 5-203 16,-7-2-128-16,1-3-340 0</inkml:trace>
  <inkml:trace contextRef="#ctx0" brushRef="#br0" timeOffset="39792.53">10661 13858 310 0,'0'-16'82'0,"-7"3"5"0,1 4-38 16,-1 0-8-16,-1 3-5 0,1 1-3 15,0 5-2-15,-3-5-4 16,2 5-2-16,1 0-5 0,-1 0-3 0,-4 0-3 16,-1 8-2-16,0 5-3 0,-3 7 0 15,-1 4-1-15,-3 11 1 0,-1 4 0 16,1 2 0-16,0 3 0 0,2-2-2 15,3 0 0-15,3-2-2 0,6-4-2 16,6-3 0-16,6-9-1 0,5-1-1 16,4-9 0-16,5-3 0 0,5-11 0 15,3-5 1-15,0-6-1 0,5-2 0 0,3-6 1 16,-6 1-1-16,3-4 0 0,-1-1 0 16,-7 0-1-16,-5-4 0 0,-6 0 0 15,-6-8 0-15,-4-1 0 0,-8-3 0 16,-4-2 0-16,-5 1 0 0,-5 3-1 15,1 3 1-15,-5 9 0 0,1 5-1 16,1 6 0-16,0 10 0 0,-1 4-1 0,0 9 1 16,3 9-4-16,-2 11-6 0,0 7-10 15,2 8-11-15,-2 1-93 0,4 6-98 16,-2-2-239-16</inkml:trace>
  <inkml:trace contextRef="#ctx0" brushRef="#br0" timeOffset="40082.58">10926 14119 442 0,'0'0'104'15,"0"0"2"-15,0 3-66 0,-6 7-9 16,1 3-8-16,-5 7-4 0,-2 6-2 16,-9 2-1-16,0 6-2 0,-5 4-2 15,-5 3-2-15,4 0-3 0,1-2-1 16,4-3-5-16,3 0-7 0,5-8-11 0,6-4 7 15,3-10-111-15,5 1-101 0,0-5-250 16</inkml:trace>
  <inkml:trace contextRef="#ctx0" brushRef="#br0" timeOffset="40843.33">11302 13854 430 0,'-4'0'95'0,"-4"0"0"16,0 6-68-16,0 5-10 0,-4 5-2 15,-1 2-1-15,2 4 1 0,1 2 1 16,-2-1 1-16,4-1-1 0,2 0-3 15,1-3-3-15,5-3-2 0,0 0-3 16,6-7-1-16,3-1-1 0,3-2-1 16,6-1 0-16,2-5-1 0,0 7 0 15,2-1 0-15,1 3-2 0,-6 4 1 0,-1 3-1 16,-8 5 0-16,-3 2 0 0,-5 4 1 16,-6-2 0-16,-4 0 0 0,-5 1 1 15,-1 1 0-15,-3-1 1 0,-6-3 1 16,3-4 1-16,-4 2 2 0,-3-5 2 15,1-3 2-15,-1-2 0 0,0-5 1 16,4-6-1-16,2 4-1 0,2-4-1 16,4-8-3-16,2 2-1 0,6-4-1 0,-2-1-2 15,8 0 0-15,-1 1-1 0,4 2-1 16,0 0-2-16,4-1-3 0,-1 1-5 16,3-1-7-16,4-2-7 0,1 2-13 15,2-4-89-15,0 1-95 0,2 3-227 16</inkml:trace>
  <inkml:trace contextRef="#ctx0" brushRef="#br0" timeOffset="41091.93">11210 14022 302 0,'0'-11'70'0,"0"2"4"16,0 0-40-16,0-1 2 0,4 0 1 15,-2-2 2-15,3-3 5 0,1-1 3 16,-3-1 1-16,2-3-7 0,0 2-5 0,-2-2-5 16,3 5-6-16,2-2-5 0,-2 2-4 15,6 2-5-15,3 0-2 0,4 0-3 16,3 1-1-16,7-2-1 0,1-1-1 16,3 1-1-16,0 0 0 0,-2 1-1 15,-2 3 0-15,-2 4-1 0,-4 0 0 16,-4 6-6-16,-2 0-8 0,-1 0-15 15,-2 8-106-15,-1-2-108 0,0 5-274 0</inkml:trace>
  <inkml:trace contextRef="#ctx0" brushRef="#br0" timeOffset="43277.94">12011 13698 254 0,'0'0'75'15,"0"0"4"-15,-5-3-4 0,5 3-41 16,-3-5-3-16,3 5-4 0,-4-5-2 16,0 5-3-16,4 0-2 0,-6 0-4 15,6 0-3-15,0 0-3 0,-4 0-3 16,4 0-3-16,0 8 0 0,-7 1-1 0,2 3 0 16,2 1 1-16,-1 1 1 0,0 1 1 15,0-3 0-15,4 2-1 0,-6-3 0 16,6-3-1-16,0 0-1 0,4-1-1 15,-1 0 0-15,-3 0 0 0,10-4 1 16,-4-3 0-16,2 0 0 0,0-3 1 16,6-6-1-16,-1-1 0 0,7-5 0 15,4-5 0-15,5-3-2 0,4-1 0 0,4-2 0 16,2-2 0-16,4-4 0 0,-3 1-1 16,-1-1 1-16,-5-1-1 0,-2 1 1 15,-8 4 0-15,-5 5 2 0,-8 4 1 16,-2 7 0-16,-5 3 0 0,-4 9-1 15,0 0 1-15,0 8 0 0,-4 5 0 16,-2 6-2-16,-4 5 1 0,-4 3 1 16,-2 5 0-16,-2 0-1 0,-3 0 0 0,1-4 0 15,3-3-1-15,4-5-1 0,1-2 0 16,7-4 0-16,5-3 0 0,0-4 0 16,4-3 0-16,3-4 0 0,5 0 0 15,3-9 1-15,3 1-1 0,3-5 2 16,5 0-2-16,1-5 1 0,2 0-2 15,0-2-1-15,-2-5 0 0,-1-2-1 16,0 0 0-16,-2-3 0 0,0 1 0 0,-5 3 1 16,-2 3 0-16,-5 5 1 0,-2 6 0 15,-3 2-1-15,-5 6-1 0,-2 4 0 16,-4 7 1-16,-3 7-1 0,-3 4 1 16,-3 8 1-16,-2 6 1 0,-4 5 2 15,-4 1 0-15,3 3 1 0,3-1-1 16,1-5 1-16,4-5-1 0,5-5-1 15,3-4 0-15,4-3-1 0,4-7 1 16,0-3-1-16,4-4-2 0,-3-1-3 0,7-3-6 16,-5 0-10-16,2-5-13 0,0 1-90 15,0-5-95-15,0 0-231 0</inkml:trace>
  <inkml:trace contextRef="#ctx0" brushRef="#br0" timeOffset="43997.84">13115 13555 391 0,'7'-12'91'15,"0"-4"3"-15,6-2-62 0,-1-2-7 16,2-3-3-16,-1 3-1 0,1-1 0 0,-2-1-1 15,-3 2 1-15,3 3-2 0,-4 4-2 16,-2 3-3-16,-1 0-4 0,-5 5-3 16,0 5-1-16,0 9 0 0,-11 4 0 15,-3 5 0-15,-1 9 0 0,-5 6 1 16,-4 7 0-16,-4 3-1 0,1-3-1 16,1 2-2-16,1-5 0 0,8-4-2 0,3-6 1 15,5-5-1-15,6-6-1 0,3-4 1 16,8-4 0-16,1-8 0 0,10-4 0 15,2-6 0-15,4-3 1 0,7-2-1 16,3-2 0-16,1-1-1 0,0 1-1 16,-3 3 0-16,-2 0 0 0,-8 2-1 15,-4 3 1-15,-4 2-1 0,-3 4 0 16,-6 3 1-16,-6 0 0 0,6 10 0 16,-6 1 1-16,-7 3 0 0,2 1 1 15,-1 1 0-15,3-1 1 0,3 0-1 0,0 0 0 16,0-3-1-16,8-4 1 0,6-4-1 15,6-4 1-15,5 0 0 0,3-9-1 16,3-3 1-16,3-2-1 0,-1-5 0 0,1 0 0 16,-4-3 0-16,-7-5-1 15,2-2 1-15,-11-4 0 0,-1-2 1 0,-5-1 0 16,-8-3 0-16,0 3 1 16,0 5 1-16,0 3 1 0,-6 5 2 0,6 5-1 15,-2 2 1-15,2 7-1 0,2 2-1 16,7 0-1-16,0 1-1 0,10 2-1 15,1 4-1-15,5-4 1 0,3 4-1 16,0 0-3-16,2 0-3 0,-3 8-8 16,-4-3-9-16,1 4-13 0,-9-3-95 15,5 1-102-15,-7-1-241 0</inkml:trace>
  <inkml:trace contextRef="#ctx0" brushRef="#br0" timeOffset="44993.75">13824 13680 377 0,'6'0'83'16,"2"-9"3"-16,9 0-61 0,3-1-5 15,0-2-1-15,6-3 2 0,0-3-1 16,2-4 1-16,0-3-2 0,2-3-3 16,-2-4-2-16,4-2-4 0,-2-3-2 15,2 4-2-15,-4-1-1 0,3 1-1 16,-10 4-1-16,2-1 1 0,-8 4 1 0,-7 5 1 15,-2 1 2-15,-6 3 0 0,0 8 0 16,-7 1-1-16,-1 8-2 0,-4 0-1 16,-1 5 0-16,-9 9-2 0,-3 7 0 15,-6 5-1-15,-2 10 2 0,-1 8-1 16,-6 7 1-16,0 5-1 0,5-5 0 16,-2-3-1-16,9-3 1 0,3-7-2 15,6-10 1-15,10-8-1 0,9-8-1 0,0-4 2 16,14-5-1-16,3-3 1 0,5-4 0 15,4-4 0-15,2-3 1 0,-1-1-2 16,-1-1 1-16,-6 2-1 0,0 2 0 16,-6 2-1-16,-1 7 0 0,-7 0 0 15,-1 0 1-15,-5 7 0 0,0 1 0 16,0 2 0-16,0 2 0 0,0 1 2 16,-6-2 1-16,6 0 0 0,0-3-1 15,0-2 0-15,0-1 0 0,6-5 0 0,2 0 0 16,6 0-1-16,-1-4-2 0,7 1-3 15,-2 3-7-15,1-4-8 0,-3 4-13 16,1-6-92-16,-3 6-94 0,-2 0-232 16</inkml:trace>
  <inkml:trace contextRef="#ctx0" brushRef="#br0" timeOffset="46143.46">14460 13687 385 0,'0'0'90'0,"0"0"1"15,0-4-58-15,0 4-13 0,6-6-8 16,0 3-4-16,1 0-2 0,6-3-2 15,-2 0 1-15,2 0 0 0,1-1 2 16,-1-3 0-16,0-1 2 0,-2 0 0 16,-2-1 2-16,-1-1 1 0,-8 0 0 15,0 1 0-15,0 0-1 0,-6 3-2 16,0 3-1-16,-1 2-2 0,1 4-1 16,-2 0-2-16,-4 10-1 0,4-1 1 15,-4 7-1-15,-1-4 0 0,0 6 1 0,-1 0-1 16,5 1 0-16,-2-2 0 0,2-1-1 15,4-2 0-15,5-5 0 0,0 0-1 16,3-6 1-16,7-3 0 0,3 0 0 16,1 0 0-16,5-8 0 0,6-1 1 15,-1-3 0-15,8-4-1 0,0-3 0 16,1 0 0-16,2-4 0 0,4-5-1 16,-1-4 0-16,1 0-1 0,-4-2 1 15,0-3-2-15,-4-1 1 0,-5 6 0 0,-7 5 0 16,-4 4 0-16,-4 4 1 0,-4 4 0 15,-3 6 1-15,-4 3 0 0,0 0 0 16,-4 6 0-16,-2 0 0 0,-2 5 1 16,-4 2 0-16,-3 4 2 0,-4 7 1 15,-6 4 0-15,-1 7 1 0,-2 5 1 16,2 5-1-16,1 3-1 0,6-2 0 0,3-4-2 16,4-3 0-16,6-1-1 15,6-9-1-15,0-2 1 0,0-7-1 0,11 0 0 16,-2-3 1-16,5-3-1 0,0-8 1 15,4 5 1-15,0-5-1 0,2-3 0 16,-2-1-1-16,-1-1-3 0,2-1-6 16,-1-3-10-16,-2-1-11 0,-1-1-98 15,1-2-100-15,-2 1-247 0</inkml:trace>
  <inkml:trace contextRef="#ctx0" brushRef="#br0" timeOffset="47011.2">12105 14093 434 0,'0'0'96'0,"5"0"1"0,-5-4-69 16,8 4-11-16,2-3-6 0,0-1-1 15,6 4 1-15,0 0 1 0,4 0 2 16,4-4 0-16,3 4-1 0,5 0-1 16,4 6-1-16,3-6-2 0,6 8-1 15,6-3-1-15,9-2-1 0,6 1 2 0,12 0 2 16,10-4 1-16,11-5 1 15,10-1 0-15,11-3 2 0,10 1-2 0,4-4-4 16,5-4-1-16,1 3-1 0,5 0-2 16,-2 1 0-16,-3 0-2 0,-8 4 1 15,-5-2-1-15,-14 4 0 0,-2 1-1 16,-12 5 0-16,-6-5-1 0,-14 0 1 16,-6 5-1-16,-8 0 1 0,-8 0-1 15,-8-4 0-15,-9 4 1 0,-10 0-1 16,-7 4 0-16,-6-4 1 0,-5 0 0 0,-7 0 2 15,-5 0-1-15,-4 0 0 0,-1 0 0 16,-4 0-2-16,-6 0-4 0,2 0-6 16,-2-4-11-16,-1 4-11 0,0 0-104 15,3-6-105-15,-1 1-258 0</inkml:trace>
  <inkml:trace contextRef="#ctx0" brushRef="#br0" timeOffset="48162.79">12243 14795 301 0,'-7'-5'83'0,"3"1"2"0,-1 0-2 0,1 0-56 16,-2 0-3-16,3 0 1 0,3 0 0 16,-4 4 1-16,4-4 0 0,-6 4-1 15,6-4-5-15,0 4-4 0,0 0-6 16,0 0-3-16,0 5-4 0,0 0-1 15,0 2-1-15,0 2 0 0,0 1 2 16,-2 2-1-16,2 2 1 0,-6 0 0 0,6 0-1 16,0-2 0-16,0 0-1 0,0 0 0 15,0-2 0-15,4-4 0 0,0-1 1 16,5-5 0-16,1 0 1 0,2-5-1 16,4-7 1-16,3-4-1 0,3 1 0 15,2-4 0-15,3-4-1 0,2-3 0 16,1-2 0-16,2-1 0 0,-1-3-1 15,1-8 0-15,-1-1 0 0,2-1 0 0,0 1 0 16,-6 0 0-16,0 8 0 0,-3 7 0 16,-9 6-1-16,-3 8 0 0,-2 9-1 15,-6 9-1-15,-4 5 1 0,0 7 0 16,-6 4 1-16,-2 6 0 0,-4 6 1 16,-2 4 2-16,-5 1 0 0,1 0 1 15,1-3 1-15,-1-3 0 0,4-6 0 16,7-5-1-16,0-7 0 0,7-3-1 15,8-7 0-15,4-5 1 0,2-8-2 0,8-1 1 16,2-6 0-16,3-3 0 0,3-4 0 16,0-2-1-16,3-1-2 0,0 0 0 15,-1-5-2-15,-4-2 1 0,-2-1-2 16,0-3 1-16,-7 2 1 0,-5 4 0 16,-3 3 1-16,-4 6 0 0,-5 7 0 15,-2 7 0-15,0 7 0 0,0 11 0 16,-2 5 1-16,-4 6 1 0,-5 6 1 0,-3 5 1 15,-1 2 1-15,-5 4 1 0,-5-1 0 16,4-4-1-16,-3-1 0 0,3-2-1 16,8-6 0-16,-1-2-2 0,8-6 0 15,6-4 0-15,0-4-1 0,0-4-2 0,3-5-3 16,3 3-7-16,2-3-10 0,0-3-4 16,-1-3-99-16,-1 2-97 0,-6-3-237 15</inkml:trace>
  <inkml:trace contextRef="#ctx0" brushRef="#br0" timeOffset="48838.24">13012 14708 435 0,'6'-11'97'16,"6"0"0"-16,2-4-67 0,5-2-18 0,2-5-7 15,6-5-3-15,5 0 3 0,1-6 1 16,0-4 2-16,1-6 3 0,3 3 2 16,-4-1 1-16,-1 2 2 0,-4 0 0 15,-8 8 1-15,-6 4 1 0,-7 12-1 16,-2 0-2-16,-5 6-2 0,-7 9-2 15,-5 9-1-15,-3 3-3 0,-3 9-3 16,-7 6-1-16,1 10 0 0,-5 7 1 16,2 0-1-16,1 0 0 0,5 0 0 0,2-2 0 15,3-9-1-15,5-4 0 0,3-6-1 16,8-4 0-16,0-5 0 0,11-5 0 16,2-3 1-16,10-6-1 0,2 0 0 15,3-8 0-15,4-2-1 0,-1 2-1 16,0-6 0-16,0 1-1 0,-5 0-1 15,-5 3 1-15,-6 2 0 0,-4 2 0 16,-4 6 1-16,-4 0 0 0,-3 6 2 16,-5 5-1-16,-4 5 1 0,1 5 0 0,-1 3 0 15,-2 1 0-15,4 0 0 0,1-3-1 16,6-2 1-16,0-4-1 0,7-7 0 16,5-2 0-16,8-11 1 0,2-5-1 15,9-9 1-15,3-5-1 0,5-4-1 16,-1-2 1-16,-3-5-1 0,0-2-1 15,-3-5 1-15,-7 0 0 0,-6-4 0 16,-5 3 1-16,-5-4 1 0,0 3 1 0,-9 8 2 16,0 5 1-16,0 7 2 0,0 8 0 15,0 4 0-15,0 4-1 16,0 7-1-16,0 0-2 0,3 0-2 0,9 0-1 16,2 0-1-16,5 5 1 0,1 0 0 15,2-1-4-15,4 2-5 0,-2-1-11 16,-4 1-13-16,-1-1-102 0,-3 1-108 15,2-1-261-15</inkml:trace>
  <inkml:trace contextRef="#ctx0" brushRef="#br0" timeOffset="50245.5">13795 14797 264 0,'0'0'60'0,"0"0"4"0,0 0-37 16,0 0-5-16,3 0 2 0,-3 0 5 15,6-4 4-15,-2 4 1 0,0-7-2 16,2 4-3-16,0-3-4 0,5-3-6 15,2 0-3-15,2-2-2 0,5 0-2 16,1-2-1-16,4-3 0 0,2 0 0 16,0-2 1-16,0-2-1 0,-1-4-1 15,1-5-1-15,-3-1-2 0,-2-3-1 0,-2-2-1 16,-3 0-1-16,-4-1-1 0,-5 4 0 16,-3 3 0-16,-5 5 1 0,0 6 0 15,-5 3 1-15,-1 6 0 0,-2 4 0 16,-3 5-1-16,-2 0 0 0,-2 13-2 15,-3 1 0-15,-2 11 0 0,-2 9 0 16,-2 7 0-16,-3 6 1 0,0 2 1 16,-1 0-1-16,1-1 0 0,1-4 0 0,2-8-2 15,4-7 1-15,6-4-1 0,7-8 0 16,2-2 0-16,5-6-1 0,6-4 1 16,7-5 1-16,-1 0-1 0,3 0 0 15,4-4 1-15,2-4 0 0,2-3-1 16,-3-3 0-16,1 1 0 0,-2-3 0 15,-3 0-1-15,-4 3 0 0,1 4 0 0,-5 3 1 16,-2 6-1-16,-2 0 0 0,-4 0 2 16,3 11 1-16,-3 2 0 0,0 0 1 15,0 3 0-15,0 0 1 0,0-4-1 16,6 1 0-16,-2-3-1 0,0-6 0 16,6-4-1-16,0 0 0 0,6 0 0 0,1 0 0 15,2-3-5-15,1-2-5 0,-1-1-11 16,-5 3-13-16,-1-4-101 15,-2 1-106-15,-4 3-257 0</inkml:trace>
  <inkml:trace contextRef="#ctx0" brushRef="#br0" timeOffset="51426.56">14592 14637 406 0,'-2'0'96'0,"2"0"1"0,-6 0-56 16,0 7-18-16,-1 3-6 0,-1 1 0 15,-3 3 0-15,2 1 1 0,-3 4 2 0,-1 1 0 16,0-5-2-16,0 0-4 16,0 3-3-16,1-3-4 0,2 4-3 15,-2-5-1-15,1 0-1 0,4 2-1 0,-1-3-1 16,4-2-1-16,4-2-2 0,-3-6-2 16,3-3-3-16,0 0-2 0,0 0-3 15,3-3-2-15,-3-3-1 0,4-3 0 16,-4 0-1-16,5-1 2 0,-5-1 0 15,0 0 2-15,-6 1 2 0,-1 3 2 16,-4 1 2-16,-2 6 4 0,3-8 3 16,-2 8 2-16,-1 0 3 0,2 0 0 0,4 0 1 15,0 0 0-15,7 0-1 0,0 0 0 16,0 0-2-16,7 0 1 0,6-4-1 16,7 4 1-16,3-5 0 0,5 0 0 15,2-3 1-15,6-4 2 0,-1-3 1 16,3 3 3-16,-3-7 2 0,3 3 1 15,-4 0 1-15,3 0 0 0,-6 3 0 0,-1 3-2 16,-5-2-1-16,-4 2-1 0,-6-1-1 16,-2 3 0-16,-6-1-1 0,-3 0 1 15,-4 2-2-15,-4 2 0 0,-2 0-2 16,-1 2-1-16,-3 3-2 0,-1 0-1 16,-3 4-1-16,-4 3-1 0,0 2 0 15,-3 5 0-15,0 2 1 0,0 3-1 0,2 1 1 16,-1 2-1-16,5 1 1 0,0 0-1 15,6-4 0-15,3-4-1 16,6-2-1-16,0-3-1 0,5-5 0 0,3-5-1 16,5 0 0-16,1-4-1 0,6 0-1 15,-1-5-1-15,1 0 2 0,1-3 0 16,-3 1 0-16,0 2 1 0,-7 4 2 16,-1-1 0-16,-3 2 2 0,-7 4 0 15,3 0 1-15,-3 4 1 0,-3 3 0 16,3 0 0-16,-6 1 0 0,6 2 1 15,0 1-1-15,0 0 0 0,0-4 0 0,5 1 0 16,2-5-1-16,1 1 0 0,5-4 1 16,4 0-1-16,0 0 0 0,2 0-1 15,1 0-4-15,-1 0-9 0,0-6-11 16,-2 6-104-16,-4-11-104 0,0 1-260 16</inkml:trace>
  <inkml:trace contextRef="#ctx0" brushRef="#br0" timeOffset="52395.65">14379 14800 288 0,'0'0'73'0,"0"0"4"16,0 0-26-16,0 0-22 0,0 0-4 16,0 0-1-16,0 0 0 0,5 0-1 15,-5 0-1-15,2-5-2 0,-2 1-2 16,5-1-1-16,-5 1 0 0,0-1 0 15,2-1-1-15,-2 1 0 0,0-2-3 0,7 2-2 16,-7-2-3-16,6-1-2 16,0 1-3-16,1-1 0 0,7 0-2 0,-2 1 0 15,3-1-1-15,2-2 1 0,-1 0-1 16,2 0 1-16,-3-1-1 0,1 2 0 16,-2 0 0-16,-5 0 1 0,2 3-1 15,-2 1 1-15,-4 1 1 0,-3 4 1 16,-2 0 2-16,0 0 0 0,0 0 1 15,-7 9-1-15,-2 0 1 0,-2 3-2 16,-2 0 0-16,-3 3-2 0,-1 2 0 0,2 2-1 16,-4-1 1-16,5-1-3 0,0 0-3 15,1-5-11-15,2-1-12 0,2-2-96 16,4-4-97-16,3-5-244 0</inkml:trace>
  <inkml:trace contextRef="#ctx0" brushRef="#br0" timeOffset="53611.51">14308 13150 173 0,'0'0'37'16,"0"0"3"-16,0 0-22 0,0-4-8 15,0 4 3-15,5 0 9 0,-5-3 8 16,2 3 5-16,-2 0 1 0,0-4 0 15,0 4-3-15,5 0-5 0,-5 0-6 0,0 0-5 16,5 0-3-16,-5 0-1 0,6 0 1 16,1 0 2-16,1-5-1 0,3 5-1 15,4-4-1-15,-1 4-2 0,7-6-1 16,4 6-1-16,0-6-2 0,3 0 0 16,5 1 0-16,1-2 0 0,4-2 1 15,-1 4 1-15,4-1 1 0,0 3-1 16,0-2 0-16,-3 5 0 0,-3 0-2 15,3 0-1-15,-7 0-2 0,-1 0-1 16,-3 0 0-16,-3 0-1 0,-2 0 0 0,0 0 0 16,-3 0-1-16,-1-3 1 0,-3 3 1 15,-3-5 1-15,-3 5 1 0,-1-5 2 16,-3 5 1-16,-2 0 1 0,-3-4 1 16,0 4-1-16,-3-3-2 0,3 3 0 15,-9-4-3-15,4 4-2 0,-1-3 0 16,-2 3-2-16,-1 0 1 0,0 3-4 15,2 2-5-15,-5 1-11 0,2 0 4 0,-1 3-109 16,-3-3-101-16,0-1-252 0</inkml:trace>
  <inkml:trace contextRef="#ctx0" brushRef="#br0" timeOffset="57674.49">15724 12812 345 0,'-3'-10'89'0,"3"2"2"0,0 4-42 16,0 4-22-16,0 0-9 0,0 0-7 0,6 0-2 16,4 0-1-16,4 0-1 0,6 0 2 15,10 0 2-15,5 0 1 0,6 0 0 16,1 0-1-16,1 0-1 0,4 0-1 15,-1 0-3-15,-3 0-1 0,-4-7-1 16,-3 7-1-16,-6 0-1 0,-3-3 0 16,-7 3 0-16,-7 0 0 0,-5 0 0 0,-5 0-1 15,-3-3-2-15,-9 3-5 0,-4 0-11 16,-6 0-56-16,-4 3-36 0,0 1-78 16,-3 3-177-16</inkml:trace>
  <inkml:trace contextRef="#ctx0" brushRef="#br0" timeOffset="57945.32">15692 13118 373 0,'-3'0'88'0,"3"0"2"16,5 0-45-16,5 0-23 0,1 4-7 15,8-4-2-15,4 5 1 0,5-5 2 16,4 5-1-16,0-2 0 0,2-3-3 0,-1 4-1 16,-3 0-3-16,-1 0-1 0,-7 0-2 15,-3 1 0-15,-3-2-2 0,-4 0 1 16,-3-3 0-16,-3 6 0 0,-3-6 1 16,-3 0-1-16,5 0 0 0,-5 0 1 15,0-6-2-15,0 3-4 0,0 3-9 16,5-5-11-16,1 1-93 0,3 0-91 15,5 4-234-15</inkml:trace>
  <inkml:trace contextRef="#ctx0" brushRef="#br0" timeOffset="66626.97">16770 13074 301 0,'-8'-9'77'0,"3"-1"0"16,3 5-38-16,2-3-12 0,0 1-7 15,0 2-4-15,5 0 0 0,-2 1 0 16,4-1 1-16,0 1 0 0,3 4 0 16,0-4-1-16,2 4-2 0,7-4-2 15,1 4-2-15,3-4-1 0,2 4-2 0,6-4 1 16,1-1-1-16,1 2 1 0,0-1 1 16,1 4-1-16,-1-5 0 0,0 5-1 15,-5-3-2-15,-1 3 0 0,-3 0-2 16,-9 0-1-16,-1 0 0 0,-7 3 3 15,-7-3 0-15,-6 4 0 0,-4-4 1 16,-8 6-1-16,-4-2 1 0,-8 3-2 16,-4 0-2-16,-5-2-1 0,-3 3 0 15,-4-2-1-15,-2 0 1 0,1 0-1 0,3-6 1 16,3 0-1-16,4 4 0 0,7-4 0 16,7 0 0-16,10 0 0 0,2 0 0 15,11 0 0-15,0 0 0 0,16 5 0 16,4-5 0-16,5 0 0 0,8-4 1 15,4-1-1-15,4 0 1 0,2 1-1 16,-1-5 1-16,0 0-1 0,-6 2-2 0,-3 3-4 16,-3 0-6-16,-7 4-9 0,-3 0-97 15,-7 0-95-15,-1 0-240 0</inkml:trace>
  <inkml:trace contextRef="#ctx0" brushRef="#br0" timeOffset="67757.29">17688 12521 368 0,'0'-6'91'0,"-5"0"3"16,5 1-55-16,-3-1-7 0,3 2-6 15,0 1-4-15,-4 3-2 0,4-4-4 16,0 4-3-16,0 0-2 0,6 0-2 16,2 0-2-16,4 0-2 0,1 0-1 15,7 4-1-15,4 1 1 0,-1-1-1 16,2 1-1-16,0 2 1 0,1 1 0 16,-2-3-1-16,2 2 1 0,-2-2 0 0,-2 1 1 15,-2 1-1-15,-3-3 0 0,-2 3 0 16,-7-4 0-16,2 2-1 0,-5-1 0 15,-5 0-1-15,4-4 1 0,-4 6 1 16,0-3 0-16,0-3 0 0,0 6 0 16,-4-6 0-16,4 4 0 0,0-4 0 15,0 4 0-15,0-4-1 0,0 0 0 0,0 0 0 16,0 0 0-16,0 0-1 16,4 0 1-16,-4 0-1 0,6 0 0 15,-6 0-1-15,4 0 1 0,-4 0-1 0,0 0 0 16,0 0 1-16,0 0-1 0,0 3 0 15,0-3 0-15,0 0 0 0,0 0 0 16,0 4 1-16,0-4-1 0,0 0 1 0,0 0-1 16,0 0 1-16,0 0-1 15,0 0 1-15,0 0-1 0,0 0 1 0,0 0-1 16,0 0 0-16,0 0 1 0,0 0-1 16,0 0 1-16,0 0 0 0,-4 0 0 15,4 0 1-15,-5 0 0 0,5 0 1 16,0 0 0-16,-2 0 0 0,2 0 0 15,0 0-1-15,0 4-1 0,-6 0 0 16,-2 5-1-16,-4 6 1 0,-7 7 0 16,-6 5 1-16,-6 8 0 0,-6 9 1 15,1 5 0-15,-2 6-1 0,0 1 1 0,4-1-2 16,7-2 1-16,2-2-2 0,5-7 1 16,7-2-1-16,0-8 1 0,9-6-1 15,0-4 0-15,4-9 0 0,0-4 1 16,4-2-1-16,-1-4 0 0,-3-5-1 15,4 0-2-15,-4 0-3 0,3-3-7 16,-3-4-7-16,6-3-12 0,-6-3-96 16,7-2-98-16,0-2-242 0</inkml:trace>
  <inkml:trace contextRef="#ctx0" brushRef="#br0" timeOffset="68140.48">17621 13020 444 0,'-11'-9'102'0,"3"5"0"0,-1-2-71 16,0 6-10-16,5 0-3 0,-1-3-3 15,0 3-2-15,5 0-2 0,0 0 0 16,0 3-1-16,7-3-2 0,4 4-1 15,4-4-3-15,5 0 0 0,7 0-1 16,5 0 0-16,2 0 0 0,5 0-1 0,-1 0 0 16,-2 0 0-16,2 0 1 0,-6 0-1 15,-3-5 0-15,-5 5 1 0,-9 0 0 16,-3 0 2-16,-7 0 2 0,-5 0 1 16,-10 0 0-16,-5 0 1 0,-4 5 0 15,-3-5 1-15,-5 7-3 0,-4-3-2 16,-1-4 1-16,-2 4-2 0,-1 1-1 15,-1-1 0-15,3 0-1 0,4 0-1 16,-2 0-1-16,8 3-4 0,4-2-8 16,6-1-13-16,8-1-11 0,5-3-95 0,11 0-102 15,3-9-242-15</inkml:trace>
  <inkml:trace contextRef="#ctx0" brushRef="#br0" timeOffset="69774.6">19020 12034 181 0,'22'-36'55'16,"-2"3"4"-16,-2 4-15 0,-5 1-8 16,-1 7-1-16,-4 2-2 0,1 2-2 0,-1 1-2 15,1 2-1-15,-2 2-3 0,-1 0-1 16,1 4-4-16,-1-1-2 0,1 2-4 15,-4 1-1-15,1 3 0 0,-4 0-1 16,0 3 0-16,0 0-2 0,0 0 1 16,-14 4 1-16,2 4-1 0,-6 6 1 15,-4 6-2-15,-5 9 1 0,-6 7 0 16,-9 7 0-16,-1 7-2 0,-1 2-1 0,-2-1-2 16,0 0 0-16,5-2-2 0,8-1-1 15,7-3 0-15,12-2-1 0,6-1-1 16,8 0 1-16,13-3-1 0,3 3 0 15,5-7 0-15,4-3 0 0,5-6 0 16,3-1 0-16,-2-5 0 0,1-3-1 16,-2-6 1-16,-1-2-2 0,-5-2-2 15,-2-3-5-15,-7-4-5 0,-1 0-8 16,-3 0-5-16,-1-4-93 0,-6-3-91 0,2 0-222 16</inkml:trace>
  <inkml:trace contextRef="#ctx0" brushRef="#br0" timeOffset="70257.55">19152 12121 345 0,'4'-7'84'0,"-1"0"2"0,-3 3-50 15,4-1-7-15,-4 5-6 0,3-4-1 16,-3 4-1-16,0-4-1 0,-7 4 0 15,-2 0 0-15,-5 4-2 0,-5-1-2 16,-5 3-2-16,-9 0-1 0,-4 1-1 0,-6 0-2 16,0 2 0-16,-3-4-1 0,-3-2-1 15,2 1-2-15,3-4 1 0,6 6 0 16,4-6-1-16,5 0 0 0,7-6-2 16,9 6 0-16,5-5-1 0,8 0-2 15,5-1-1-15,7 0-4 0,3 0-4 16,1 1-4-16,6-1-5 0,-1 6-7 15,0 0-8-15,1 0-19 0,-1 0-68 16,1 7-81-16,-1 0-193 0</inkml:trace>
  <inkml:trace contextRef="#ctx0" brushRef="#br0" timeOffset="70509.07">19069 12227 370 0,'-9'0'86'0,"0"0"2"0,-3 6-55 16,0-1-10-16,-4 0-3 0,-1 0 0 16,-6 1 0-16,-3 0 2 0,-3 0 2 15,-4-2 0-15,-2 0-1 0,-4 0-3 16,0 0-2-16,-2 0-2 0,4 0-3 0,0-4-4 15,4 4-2-15,2-4-2 0,4 4-2 16,5-4 0-16,7 0-3 0,2 0-2 16,2-4-7-16,8 4-7 0,3-3-8 15,8 3-5-15,3 0-92 0,5-6-93 16,7 6-218-16</inkml:trace>
  <inkml:trace contextRef="#ctx0" brushRef="#br0" timeOffset="71139.29">19684 12193 358 0,'0'-6'86'16,"0"-1"3"-16,0 0-55 0,0 3-7 16,-6 4-6-16,0 0-3 0,-4 10-1 15,-5 4 1-15,-5 4 0 0,-5 13 1 16,-7 10 2-16,-9 15 0 0,-4 6-2 16,-5 7-2-16,-7 8-2 0,4 5-2 0,-5-1-3 15,4-1-3-15,5-8-2 0,5-2-1 16,5-6 0-16,6-9-2 0,6-6 0 15,1-9 0-15,6-8-1 0,4-4-1 16,3-9 1-16,5-3-4 0,2-3-8 16,3-4-8-16,3-4-3 0,0-5-100 0,0 0-95 15,0-3-238-15</inkml:trace>
  <inkml:trace contextRef="#ctx0" brushRef="#br0" timeOffset="72974.12">19415 12950 232 0,'0'-5'63'15,"0"0"6"-15,-5 2-29 0,5 3-2 16,0 0-3-16,0-4-4 0,0 4-3 15,0 0-4-15,0 0-2 0,-3 7-2 16,0 3-1-16,-1 6-4 0,-2 3 0 0,-1 6-2 16,-1 2 0-16,-1 2-1 0,2 1-4 15,-2-4-1-15,2-3-2 0,7-2-1 16,-3-4 0-16,3-3-1 0,6-3-1 16,2-1 1-16,2-6-1 0,6-4-1 15,-2 0 1-15,5-4 0 0,3-6-1 16,2-2 0-16,5-4 0 0,1-6 0 15,0-4-1-15,0-9 0 0,3-4 0 0,-1-3-2 16,-1-3 1-16,0-2-1 16,1 2-1-16,-2 1 1 0,0 2 0 0,-1 6 0 15,-5 4 1-15,-5 7 1 0,-3 2 0 16,-5 8 1-16,-4 7-1 0,-7 8 1 16,-5 3 1-16,-1 11 0 0,-4 6 0 15,-4 6 1-15,-4 8 0 0,-2 4 0 16,1 5 1-16,-2 3-1 0,1 0 1 0,3-3-1 15,1 0 0-15,3-8 0 0,5-3-1 16,2-8 0-16,6-9 0 0,0-4-1 16,11-11 1-16,1 0-1 0,5 0 1 15,3-12-1-15,5-2 0 0,3-7 0 16,5-2-1-16,5-7 1 0,-3-1-2 16,4-8 0-16,-5 3 0 0,-1-1-1 15,-4 0-1-15,-4 2 1 0,-2 6-1 16,-3 3 1-16,-5 4 1 0,-2 5 0 0,-6 5 1 15,0 6-1-15,-7 6 1 0,5 5 1 16,-10 7-1-16,-2 4 2 0,0 5-1 16,-6 8 2-16,0 8 0 0,-1 5 0 15,-5 4 1-15,-1 0 0 0,5 0 0 16,-4 0 1-16,1-9-1 0,2-1 0 0,4-8-1 16,-1-6 0-16,3-6-1 15,4-1-1-15,6-6-3 0,0 0-3 0,0-5-5 16,4-4-8-16,5 0-21 0,2-4-76 15,0-3-87-15,3-3-210 0</inkml:trace>
  <inkml:trace contextRef="#ctx0" brushRef="#br0" timeOffset="73707.27">20555 12780 274 0,'19'-26'75'0,"1"-1"3"0,-1-2-12 15,1-1-33-15,-3 1-5 16,0 1 0-16,-4 3 1 0,-2 1 0 0,-4 5 0 16,-4 4-2-16,-3 2-2 0,5 6-4 15,-5 7-5-15,-6 6-3 0,0 7-1 16,-3 6-1-16,-9 8-1 0,-1 7 0 15,-10 7 1-15,-3 2 0 0,-5 6 0 16,0 4-3-16,0 2-1 0,4-2-3 16,5-1 0-16,7-8-2 0,8-1-1 15,7-11-1-15,6-7 1 0,10-8 0 0,7-7-1 16,3-5 1-16,7-5 0 0,6-6-1 16,0-5 1-16,6-4 0 0,-5-7-1 15,-1-2 1-15,-1-6-1 0,-4 0 1 16,-5 1-1-16,-2 4 0 0,-6 5 0 15,-3 4 0-15,-4 6 0 0,-3 10 0 16,-5 0 0-16,0 13 0 0,-5 4 0 16,-1 5 0-16,3 3 1 0,-1 4-1 15,1-3 0-15,3 1 0 0,0-6 0 0,7-3 1 16,1-6-1-16,6-2 0 0,4-7 0 16,8-3 0-16,3-7 0 0,8-4 1 15,-1-7-1-15,4-8 0 0,-1-5 1 16,-1-1-1-16,-6-6-1 0,-6 1-1 15,-4-5 0-15,-4-1 0 0,-2 1 0 0,-4-1 0 16,-4-3 0-16,-2 2 0 0,-4-1 2 16,-2 5 1-16,6 3 1 0,-6 7-1 15,6 3 1-15,5 6 1 0,-2 7-2 16,4 7 1-16,6 7-1 0,0 0 0 16,3 7 0-16,4 3-1 0,1 1 1 15,3 1-1-15,-1 2 0 0,-2 2-4 16,-2-3-7-16,-1 1-9 0,-4-2-12 15,-4 0-94-15,1-1-100 0,-8-1-241 0</inkml:trace>
  <inkml:trace contextRef="#ctx0" brushRef="#br0" timeOffset="74892.2">21256 13156 283 0,'8'-6'72'0,"4"1"4"16,0-3-38-16,7 1-5 0,3-4-7 16,5-3-2-16,5-4-2 0,2-5 0 15,5-7-1-15,1-3-1 0,2-4-2 16,2-5-2-16,6-2-1 0,-3 0-3 15,2 0-1-15,-3 1-4 0,4 0-1 16,-8 3-1-16,-4-2-2 0,-12 4 2 16,-7 2 2-16,-14 3 1 0,-5 5 1 15,-8 2 1-15,-3 6 1 0,-8 6 0 0,-1 5-1 16,-1 6-1-16,-1 3-2 0,-1 0-1 16,-1 14-1-16,-1 5 0 0,3 8-1 15,-4 6-1-15,-1 7 1 0,-4 8-1 16,4 2 1-16,-2 2-2 0,-4 0 1 15,1-1-1-15,4-1 0 0,3-1-1 16,1-5 0-16,3-3 0 0,7-3 1 16,0-7-1-16,6-5 1 0,-2-8 0 15,4-5 1-15,3-3-1 0,3-4 0 0,-5-1 0 16,5-5 0-16,0 3 0 0,0-3 1 16,0 0-1-16,0-3 1 0,0-2-1 15,7-3 0-15,5 0-1 0,1-5 0 16,3-2-1-16,2-1 0 0,1 2 1 15,-4-1-1-15,-1 4 0 0,-3 3 0 16,-9 3 1-16,-2 5-1 0,-9 7 1 16,-9 2-1-16,-1 7 2 0,-5-1 1 0,-6 3 1 15,2-1 0-15,2-1 0 0,7-3 0 16,3-3 0-16,5-2-1 0,4-3-1 16,7-1 0-16,7-4-1 0,1 0 0 15,9-5 0-15,3-1 0 0,7-3 0 16,2-2 0-16,4-6 0 0,-1-1 0 15,-1-3-1-15,-4-1 0 0,-3 0 0 0,-7 1 1 16,-3 1-1-16,-2 6 0 0,-5 3-1 16,1 6 1-16,-2 5 0 0,-1 7 0 15,-5 5 0-15,5 4-1 0,-5 3 1 16,3 2 1-16,-3-1-1 0,5-1 0 16,1-3 0-16,-3-1 1 0,5-6-1 15,1-1 0-15,-1-5 1 0,5-3 0 0,-1 0 0 16,3 0-1-16,2 0 1 15,0-3 0-15,3-1-1 0,3-2-1 16,0-1-6-16,0-1-7 0,-3 0-12 16,0-2 3-16,-4-5-113 0,-3-4-105 0,-7-1-257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7T12:21:30.63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46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1" timeString="2019-11-27T12:26:33.446"/>
    </inkml:context>
    <inkml:brush xml:id="br2">
      <inkml:brushProperty name="width" value="0.05292" units="cm"/>
      <inkml:brushProperty name="height" value="0.05292" units="cm"/>
    </inkml:brush>
  </inkml:definitions>
  <inkml:trace contextRef="#ctx0" brushRef="#br0">1257 10633 235 0,'-3'-4'55'0,"3"-1"2"15,0 1-40-15,0 4 0 0,0-7-1 16,0 7 2-16,3-5 3 0,-3 5 4 16,0 0 0-16,0-3-1 0,0 3 1 15,0 0-3-15,0 0-5 0,0 0-3 16,0 3-4-16,0-3 0 0,0 9-2 15,0-5 0-15,0 3-1 0,0-2 0 0,0 0 0 16,0 0-1-16,0-5-1 0,0 5 2 16,0-5 3-16,0 0 2 0,0 0 1 15,0 0 1-15,0 0 0 0,0 0-1 16,0 0-3-16,0-4-3 0,0 1-2 16,0-1-3-16,0-1-1 0,0 1-1 15,0-3 1-15,0 3-1 0,-3-3 1 16,3 1-1-16,0 0 0 0,-3-1 1 0,-3-2-1 15,1 2 1-15,2 0-1 16,-3 1 1-16,-2 1 0 0,1 2 0 0,-1 3 0 16,1 0 0-16,-2 0 0 0,-4 7-1 15,-1 1 0-15,-2 2 1 0,-4 3-1 16,-4 3 0-16,-5 5 0 0,-3 3 1 16,2 3 0-16,0 5 1 0,-1 5 1 15,2 6 1-15,2 3-1 0,5 3 1 16,2 0 0-16,2-1-1 0,5-2 0 15,4-4-2-15,2-6-1 0,7-6 1 16,5-8-1-16,4-3 0 0,6-7 1 0,5-6 0 16,5-6-1-16,11 0 1 0,6-8 1 15,7-3-1-15,5-6-1 0,1 0 1 16,3-4 0-16,0-5-1 0,-5-4 0 16,-3-4 0-16,-4-3 0 0,-3-1 1 15,-5-3-1-15,0 0-1 0,-8 3 1 16,-1 0 0-16,-9 5-1 0,-6 2 1 15,-7 6 0-15,-1 1 0 0,-6 5-1 0,-4 5 1 16,-5 4-1-16,-1 3 0 0,-4 3 0 16,-5 4 1-16,-3 8-1 0,-2 0 0 15,0 7 1-15,-2 3 0 0,3 3 1 16,-1 4 1-16,1 2 1 0,5 4 0 16,0 4 1-16,1-1 0 0,4 3-1 15,0 1 1-15,3-1-2 0,3-2 0 16,1-4 0-16,6-2-1 0,0-3 0 15,6-3-1-15,2-2 1 0,5-3 0 0,-1 1-1 16,2-2 1-16,3 0 1 0,0-1 0 16,2-3 1-16,4-3 1 0,6 0 1 15,1-2 0-15,6-8 0 0,1 0 0 16,1 0-1-16,3-11 0 0,-1 4-2 16,-3-3 1-16,-1-1-2 0,-3 2 1 15,-6 0-1-15,-1 0 1 0,-3 5-1 0,-3 0 1 16,-6 0-1-16,-1 1 0 0,-4 3 0 15,-2 0-1-15,-1 0 0 0,-6 0 1 16,7 0-1-16,-7 0 0 0,0 0 1 16,0 0-1-16,4 0 1 0,-4 0 0 15,0 0 1-15,0 0-1 0,0 0 0 16,3-7 0-16,-3 4 0 0,4-1-1 16,1 0 0-16,-3 1-2 0,-2-2-5 0,5 1-5 15,-1 4-10-15,-4-3-9 0,4 3-16 16,-4 0-83-16,0 0-90 0,5 0-216 15</inkml:trace>
  <inkml:trace contextRef="#ctx0" brushRef="#br0" timeOffset="614.78">1876 11272 359 0,'0'-5'83'0,"0"-1"0"15,0-2-56-15,7-2-11 0,-1-1-6 16,3-1-3-16,-1-1-2 0,4-2-1 15,2 1 1-15,-2-3-1 0,2 2 2 16,-1 0 2-16,0-2 3 0,-4 0 1 16,-1 0 4-16,-4 3 1 0,-4 2 0 0,0 2 0 15,0 2-3-15,-8 3-2 0,-3 5-3 16,-2 0-3-16,-1 0-2 0,0 8-1 16,-4 0 2-16,2 3 1 0,-1 2 2 15,2-1 2-15,2 2 1 0,-1 0 1 16,2 1-1-16,4 2-1 0,1 0-3 0,2 4-1 15,5 0-2-15,0 0 0 0,10-2-1 16,0 0 0-16,2-1 0 16,3-3 0-16,3-4 0 0,3-1 0 0,-1-4 0 15,7-3 0-15,1-3 0 0,1 0 0 16,4-5-1-16,2 0-2 0,-3-5-4 16,1 0-7-16,-5 0-10 0,3 0-13 15,-5-2-48-15,-3 1-44 0,1 0-86 16,-2 3-179-16</inkml:trace>
  <inkml:trace contextRef="#ctx0" brushRef="#br0" timeOffset="1451.18">2633 11228 418 0,'8'-7'100'16,"4"0"3"-16,3 0-67 0,2-1-8 16,-1 1-4-16,2-3-4 0,2 0-5 15,0-1-4-15,-2 0-2 0,-2-1-1 16,-3 0-1-16,-1-3 1 0,-7 3 0 16,-5-3 0-16,-6 3 1 0,-7 1 0 15,-5 4-2-15,-2 0-1 0,-7 4-1 16,-3 3-1-16,-1 5-3 0,-2 2 1 0,0 3 0 15,0 0 1-15,1 3 0 0,4 2 1 16,3-1 0-16,5 1 0 0,4 1-1 16,6-3 0-16,3 1-1 0,7-3-1 15,0 0 0-15,14-5 0 0,0-2 0 16,8-4 0-16,3 0-1 0,7 0 0 0,2 0-1 16,3-6-1-16,1 0-1 15,-2 1 0-15,-3-3-1 0,0-2 1 0,-6 4 0 16,-1-4 2-16,-6-1 0 0,-1 0 3 15,-7 1 2-15,-4 2 1 0,-4 1 1 16,-4 1 1-16,0 2 1 0,-4 4-1 16,-3 0 0-16,-1 0-1 0,-2 4-1 15,-3 2 0-15,5 2 0 0,-4 3 0 16,4 2-1-16,2-1 0 0,6 3 0 16,0 1-1-16,0 1 0 0,7-1-1 0,6-2 0 15,0 0 0-15,5-5 0 0,1-2 0 16,3-7-1-16,5-5 1 0,5-5-1 15,1-1 0-15,2-2 0 0,8-2 0 16,-7-2 0-16,3-1-1 0,-1 3 0 16,-4-2 1-16,-2-1-1 0,-4 1 0 15,-2 2 0-15,-6 0 0 0,-6 5 0 0,-1 1 0 16,-6 3-1-16,-7 6 1 0,0 0 1 16,-6 7 1-16,-3 4 1 0,-8 4 0 15,0 5 2-15,-8 1 2 0,0 3 0 16,-2 0-1-16,1 1 0 0,3-3-1 15,5-3-1-15,5-3-1 0,6 0-1 16,7-7-1-16,0-4 0 0,8-5 0 16,5 0-1-16,6 0 1 0,2-10-1 0,3-1 0 15,3-2 1-15,-1-1-2 16,1 0 1-16,-1-1-1 0,-5 5 1 16,-1 2-1-16,-5 4 0 0,-3 4 0 0,0 0-1 15,-6 5 1-15,-4 6-1 0,-2 1 1 16,0 2 0-16,0 1 1 0,0 4 0 15,0-1 2-15,0 1 2 0,0 0 1 16,7 0 2-16,0-1 0 0,6-2 2 16,0-2-2-16,7-5 0 0,6-3-1 0,2-2-1 15,5-4-3-15,0 0-6 0,3-7-9 16,-1 2-10-16,-7-4-11 0,2-1-16 16,-8-4-105-16,-3-1-112 0,-4-3-261 15</inkml:trace>
  <inkml:trace contextRef="#ctx0" brushRef="#br0" timeOffset="4550.52">4567 11271 327 0,'-4'-4'74'0,"-1"4"2"16,-2-5-57-16,0 5-5 0,-1-8-1 15,1 3-1-15,-1-2 0 0,1-1 1 16,-2-1 2-16,0-1 2 0,1 0 2 16,-1 1 1-16,1-1-2 0,0 0-1 15,-2 1-3-15,2 0-2 0,0 0-4 16,-1 1-2-16,0 3-2 0,0 0-1 15,-2 0-2-15,1 5 1 0,-1-3-1 0,0 3 1 16,-3 0 0-16,5 0 0 16,-4 6 1-16,-2-2 0 0,0 2 0 0,1 2 1 15,1 0-1-15,-2 4 0 0,3-1 1 16,0 3 0-16,0 2 1 0,3 1 2 16,-1-1 0-16,0 0 1 0,3 1 0 15,-1 1-1-15,4-3 0 0,4-1-1 16,0-2-1-16,6-1-1 0,1-2 0 0,6-6-1 15,0-3 0-15,0-10 0 0,7-2 0 16,3-1-1-16,3-10 0 0,4-2-1 16,6-5 0-16,2-1 0 0,5-3 0 15,-2-7-2-15,-1 0 0 0,-4-4-2 16,-5 0-1-16,-5-3-2 0,-6 2 1 16,-7 5-1-16,-4 5 1 0,-4 1 1 15,-5 9 1-15,3 7 1 0,-3 8 2 16,0 4-1-16,-4 7 0 0,0 0 1 0,-2 12 2 15,-1 0 1-15,-2 8 2 0,-4 7 2 16,-1 9 1-16,-3 3 1 0,0 7 1 16,-2 4-1-16,0 1-1 0,2-3-2 15,0-1-1-15,5-7-1 0,1-3-1 16,2-5-2-16,5-8 1 0,4-2-2 16,0-4 1-16,4-5 0 0,5-6 0 0,4-3 0 15,3-4 0-15,4 0 0 0,2-5 1 16,10-2-2-16,0-2-1 0,2-2-4 15,-1-3-4-15,2 0-4 0,-1-1-3 16,3-2-4-16,-4 1-2 0,-1-2 0 16,-2 1 1-16,3-1 0 0,-9 4 0 15,-2-1-1-15,-2 1-2 0,-3 2-5 16,5 3-4-16,-7 1-1 0,-3 3 3 16,2 5 6-16,-5-6 14 0,-1 6 15 15,-3 0 12-15,-5-5 13 0,-5 5 7 0,-1 0 6 16,-4-5 0-16,1 5-5 0,-3 0-7 15,-2-3-4-15,1 3-5 0,0-4-4 16,-1 4-4-16,0-4-4 0,-1 4-2 16,-1 0-2-16,2 0-1 0,-1 5 0 15,0 0 1-15,-1 3 0 0,0 1 0 16,-3 4 0-16,-2 2 1 0,-2 2 0 16,4 1-1-16,1 2 0 0,1 2-1 0,3-3 0 15,6 1-1-15,1-5-1 0,7-3-1 16,0-2 0-16,7-2 0 0,3-8 0 15,7 0 0-15,3 0 0 0,6-9 0 16,3-4 0-16,1-2 0 0,0-2 0 16,1-3-1-16,-2-3 1 0,4 1-1 15,-3 1 1-15,-3 5-1 0,-2 0 0 0,-5 3 0 16,-4 4 0-16,-3 6-1 0,-9 3 1 16,-4 3 2-16,0 6 2 0,-6 3 1 15,-5 6 2-15,-2 5 1 0,-3 4 1 16,-1 2-1-16,2 0 0 0,0 0-2 15,5 2-2-15,4-3-1 0,6-7-1 16,0-3-1-16,13-5 1 0,0-3-1 16,4-4 1-16,4-6-1 0,8-11 1 15,6-3 0-15,2-2-1 0,-4-6 0 0,0-1 0 16,0-6 0-16,-1 3-1 0,-10 2 1 16,-3 1-1-16,-6 2 0 0,-4 5 1 15,-4 2-1-15,-1 4 1 0,-4 3-1 16,0 1 0-16,0 6-1 0,0-4 1 15,-5 4-1-15,5 0 1 0,-6 0-1 16,2 0 0-16,4 4 0 0,0-4 1 0,0 5-1 16,10-5 1-16,0 0-1 0,6-5 1 15,5 0-1-15,4-2 1 0,4-1 0 16,6 1 1-16,2 0-1 16,2-3 0-16,-5 6 0 0,-2-1 0 0,-2 5 0 15,-7 0 0-15,-3-3-1 0,-7 3 1 16,-3 7-1-16,-5-2 1 0,-5 6 0 15,-3 2 0-15,-5 3 0 0,-2 4 1 16,-5-1 0-16,-4 5 0 0,-4-1-1 16,0-1 1-16,0 0-1 0,0-4 0 0,3 1 1 15,4-3-1-15,7-1 0 0,9-3 0 16,9 1 0-16,7-3 1 0,4-5-1 16,6-5 1-16,6 0 0 0,3-8 0 15,4-1 0-15,1-6 0 0,-1 0 0 16,-2-3-1-16,6-3 0 0,-2-1 1 15,0-5-1-15,-5-2-1 0,5-3-1 16,-1-10-1-16,-1-2-1 0,0-4 0 0,-12-3 1 16,4 3-1-16,-6-1 1 0,-7 3 2 15,-2 9 0-15,-5 6 1 0,-1 8 0 16,-8 7-1-16,-2 3 1 0,0 3 0 16,-7 6-1-16,-4 4 0 0,0 0 0 15,-5 9 1-15,1 4 0 0,2 3 0 16,-8 5 2-16,-3 7-1 0,6 4 1 15,0 6 0-15,0 3 0 0,-1 5 0 0,-2 3 0 16,2-2-1-16,0-2 0 0,0 2 0 16,2-6 0-16,-2-6-1 0,5-4 0 15,1-4 1-15,6-3-1 0,2-1 0 16,5-8 0-16,-5-1 0 0,5-3 0 16,0-4 0-16,0-1 1 0,0-6 1 15,0-7-1-15,8-2 1 0,-2-6 0 16,5-4-1-16,2-8 0 0,6-3-3 0,0 0 0 15,2-3-1-15,6 1 0 0,1 1 0 16,3 7 0-16,-5-1 0 0,1 6 1 16,1 4 1-16,2 3 0 0,-8 4 1 15,-2 8-1-15,-3 0 0 0,-3 11 0 16,-5 5 0-16,-3 0 1 0,-6 7 0 16,0 0 0-16,-2-1 0 0,-9-1 0 15,-5 3 1-15,-3-2-1 0,-5-2 1 16,3-2-1-16,-7-5 1 0,-2-1 0 0,7-4-1 15,-1-2 1-15,4-6 0 0,0 0 0 16,1 0 0-16,10-7 0 0,-2 1-1 16,8-2 0-16,3-3 0 0,0 3 0 15,0-1-1-15,3 2 0 0,5 2 0 16,1 5 0-16,-1 6 0 0,-1 5 1 0,0 4 0 16,1 5 1-16,4 2 0 0,2 1 0 15,-1 1 1-15,0-3 0 0,0-3 1 16,0 0 1-16,1-5 0 0,-2-3-1 15,7-2 1-15,1-8 0 0,5 0-1 16,2 0-4-16,1-6-5 0,4 0-7 16,-4-4-8-16,-3-1-15 0,-4-2-13 15,-1-2-96-15,-5 0-102 0,-3 0-244 16</inkml:trace>
  <inkml:trace contextRef="#ctx0" brushRef="#br0" timeOffset="7549.74">939 11911 223 0,'0'0'67'16,"0"0"6"-16,0 0-23 0,5 4 0 15,-5-4-3-15,0 0-6 0,0 0-5 16,3 0-4-16,-3 5-6 0,0-5-5 15,0 0-5-15,6 0-4 0,-2 0-4 0,6 0-2 16,1-5-1-16,2 0 0 0,7-2-2 16,6-3 0-16,3-5 0 0,1-2 0 15,0-1 0-15,1 1 1 0,2 2 0 16,-1-2 1-16,-3 6 0 0,-7 2-1 16,2 4 1-16,-4 5-2 0,-6 0-1 15,-1 0 1-15,-6 6 0 0,1 6 1 16,-4 7 0-16,-4 3 0 0,0 3 1 15,0 2 0-15,-6 3 0 0,0 2-1 0,-1-3-1 16,0-3 1-16,-4 0-1 0,2-3-1 16,-5-4 1-16,4-2-1 0,-1-5 0 15,0 0 0-15,4-3-1 0,-2-5 0 16,3 0 1-16,-1-4-1 0,2 0 1 16,0 0-1-16,1 0 0 0,-1-5 0 15,0-1 0-15,2 0 0 0,3-3-1 16,-7-1 0-16,7 0 0 0,0-2 0 0,0 0 0 15,0 3 0-15,0-1 0 0,4-1 0 16,3 3 0-16,1 1 0 0,0 0 0 16,5-1 0-16,1 0 0 0,2-1 0 15,1-1 0-15,2-2 0 0,0-2 0 16,2 2 0-16,0-2 0 0,0-2 0 16,0 0 0-16,5 0 1 0,-2 1 0 0,-2 3 0 15,-1 2 0-15,-2 3 0 0,-2 7 0 16,-2 4 1-16,-8 6 2 0,-1 9 1 15,-6 4 1-15,0 7 0 0,0 6 0 16,-12 5 0-16,-2 3 0 0,-5 4-2 16,-2 3-1-16,-2 3-2 0,1 2 1 15,-4 4-2-15,3 3 1 0,3-2-1 16,3 0 1-16,-3-3-1 0,4-3 1 0,-2-5 0 16,3-8-1-16,1-7 1 0,4-5 0 15,1-6-1-15,4-7 0 0,0-4 1 16,5-8 0-16,0-5 0 0,0 0 1 15,5-11-1-15,1-8 0 0,2-6 1 16,-1-9-1-16,3-7-2 0,3-11-1 16,0-6-1-16,2-5 0 0,2-6-1 15,4 1 1-15,6-1-1 0,3 1 2 16,5 6 1-16,3 3 0 0,4 4 1 16,-3 7-1-16,-2 4 1 0,-4 6 0 0,-6 9 0 15,-2 5-1-15,-11 12 0 0,-1 5 0 16,-7 7-1-16,-6 9 1 0,0 7-1 15,-5 5 1-15,-2 4 1 0,0 2 0 16,1 4 1-16,0-2 1 0,4-2-1 16,2-5 0-16,2-2 1 0,6-7-1 15,2-4 0-15,5-4 0 0,1-5 0 0,4-7 0 16,2-6 0-16,-2-5 0 0,1-7 0 16,1-4 0-16,-2-5 0 0,0-2-1 15,0-2 1-15,-3 3-1 0,2 3 1 16,0 7-1-16,-5 3 0 0,-1 7 0 15,0 4 0-15,-6 4 0 0,0 3 0 16,-4 4-1-16,-3 0 1 0,5 0-1 16,-5 0 1-16,9 7-1 0,-1-2 1 15,0 1 0-15,6-1 0 0,4 2 0 0,2-3 1 16,1 0-1-16,5-4 1 0,0 5-1 16,1-5 1-16,-1 0-1 0,-2 0 0 15,0 0 1-15,-4 0-1 0,-1 0 0 16,-6 0 0-16,0 0 0 0,-6 0 1 15,-1 0-2-15,-1 0 1 0,-5 4 1 16,0-4 0-16,0 7 2 0,-6 2-1 16,-1 2 1-16,-3 4 0 0,1 4 0 15,-3 2-1-15,0 4 0 0,4 1-1 0,0 1-1 16,3-1 1-16,1 1-1 0,4-1 0 16,4-4 0-16,7 0 1 0,3-3-1 15,5-6 0-15,3-2 1 0,11-6-1 16,1-5 1-16,6 0-1 0,5-6 1 15,1-3 0-15,0-2-1 0,-1-2 0 16,-4-1 0-16,-2-3 1 0,-6-3-1 0,-6-3 0 16,-2-1 0-16,-9-4 0 0,1 3 1 15,-8 3-1-15,-4 2 0 0,-5 5 0 16,0 3 0-16,-9 9-1 0,-2 3 1 16,-7 7 0-16,-4 3-1 0,-2 3 1 15,-3 6-1-15,2 3 1 0,4 1 0 16,1 1 0-16,6 2 0 0,3-2 0 15,9 0 0-15,2-3 0 0,7-1 0 16,6-5 1-16,12 1-1 0,3-6 1 0,6-3-1 16,12-7 1-16,7-3 0 0,13-3 0 15,1-7 0-15,4-3 0 0,1 1-1 16,0-4 1-16,-4 0-1 0,-8 2 1 16,-2-2-1-16,-10 1 0 0,-2 3 1 15,-7 0-1-15,-7 4 0 0,-6 4 0 0,-6 1 0 16,-11 6 2-16,-3 0 0 0,-6 0 0 15,-2 0 1-15,-8 3 0 0,1-3 0 16,-3 8 0-16,-2-2-1 0,-4 1 0 16,3-2-1-16,1 1 0 0,2 2 0 15,0-2 0-15,5-1-1 0,4-2 0 16,3-3 0-16,-4 5 1 0,4-5-1 16,0 4 0-16,0-4 1 0,0 0 0 15,0-4 0-15,0 4 0 0,0-6 1 16,-6-4-1-16,0 0 0 0,2-2 0 0,-6 0-1 15,-5-4 0-15,-2 1 0 0,-3 2 0 16,-1 2-1-16,-5 4 1 0,-1 3-1 16,-5 4 0-16,2 7 1 0,-2 4-1 15,-1 6 1-15,1 4 0 0,0 2 0 16,5 2 0-16,5 2 0 0,-2 0 0 0,8-2 0 16,2-1 0-16,5-5 0 15,9 0 1-15,5-3-1 0,9-6 0 0,5-5 1 16,8-5 0-16,4 0 0 0,4-7 0 15,5-2-1-15,0-6 1 0,-1-1 0 16,-1-2-1-16,-2-3 0 0,0 2 0 16,-8 1 1-16,-7 1-1 0,-1 3 0 15,-7 4 0-15,-1 5-1 0,-10 5 1 16,-2 0 0-16,-3 9 0 0,-7 3 0 16,0 3 0-16,-6 2 0 0,1 3 1 15,-5 0-1-15,2-2 1 0,2 0 0 0,3-3 0 16,0-2 1-16,7-3-1 0,1-1 0 15,5-3 0-15,5-1 1 0,7-5-2 16,1 0 2-16,6 0-1 0,3-4 0 16,6-2 0-16,5-4 0 0,6-2 0 0,1-3 0 15,-1-1-1-15,0-2 1 16,1 0-1-16,-6 1 1 0,-4-4-1 0,-3 2 0 16,-7 1 0-16,-1 3 0 0,-9 2 0 15,2 3 0-15,-7 3 0 0,-5 7 0 16,0 0-1-16,0 0 1 0,-7 6 0 15,1 2-1-15,0 2 0 0,0 1 1 16,0-1-1-16,4 2 1 0,2 1 0 16,0 0-1-16,2-1 1 0,5 0 0 15,0 0 0-15,6-1 1 0,0-4-1 0,4-2 0 16,-1-5 1-16,4 3-1 0,6-3 1 16,0-8-1-16,1 1 1 0,-1-4-1 15,6 4 1-15,-2-1-1 0,-1-1 0 16,-3 0 0-16,-3 3 0 0,-5-4 1 15,-3 3 0-15,-9-3 0 0,-6-1 0 16,-2 2 0-16,-16-6 0 0,-3 1 0 16,-10-2-1-16,-3 0 0 0,-5 1 0 15,3-1 1-15,-1 2 2 0,4 6 1 0,5 3 0 16,3 5 0-16,4 0 1 0,1 12 0 16,-1 4-1-16,1 5-2 0,0 3 0 15,1 4-1-15,2 3 0 0,2 1 0 16,7-3 0-16,3-1-1 0,5-5 1 15,0-4-1-15,8-4 1 0,5-6 0 16,4-3 0-16,3-6 0 0,1-4 1 0,6-7 0 16,2-7 0-16,2-6-1 15,7-9 0-15,1-4 0 0,2-8 0 0,-1-7-1 16,5-1 0-16,-8-2-1 0,-4-2 0 16,-4 6 0-16,-7 3-1 0,-9 4 1 15,-1 7-1-15,-8 8 2 0,0 3-1 16,-4 7 1-16,0 4-1 0,-4 5-1 0,-1 10 0 15,-6 0 1-15,0 10-1 0,-4 6 0 16,2 7 0-16,-9 4 2 0,2 9 0 16,-4 3 2-16,7 9 0 0,1 2 1 15,2 7 0-15,6-2 0 0,8 2 0 16,0-7 0-16,2-2-1 0,4-10 0 16,8-5 1-16,-2-9 1 0,2-4-1 15,5-7 2-15,2-2-1 0,3-4 1 16,-3-1-1-16,2-6 0 0,1-4-2 15,3 4-3-15,-1-9-7 0,0 2-11 16,2-2-11-16,-3 1-13 0,2-1-18 0,-2-2-95 16,-1 1-106-16,-2-2-244 0</inkml:trace>
  <inkml:trace contextRef="#ctx0" brushRef="#br0" timeOffset="9565.52">6710 11436 318 0,'-8'0'92'0,"-3"0"4"0,4-4-30 15,5 4-15-15,-3 0-14 0,5-3-10 0,0 3-6 16,6 0-5-16,1 3-3 0,6-3-3 16,0 5-1-16,6-1 1 0,3-4-1 15,3 3 0-15,1-3-1 0,2 0-2 16,3-6-1-16,-2 1-2 0,1-2-1 15,-3 0 0-15,1 0-1 0,-1 2-1 16,-1-2 1-16,-6 4 0 0,5 3-1 16,-5 0-3-16,-6 4-3 0,-3 3-5 15,-11-1-8-15,0 5-17 0,-7 1-80 0,-9-1-89 16,-5 1-212-16</inkml:trace>
  <inkml:trace contextRef="#ctx0" brushRef="#br0" timeOffset="9768.29">6663 11665 443 0,'-7'0'100'0,"7"0"2"0,7-4-69 0,8 4-11 15,11 0-6-15,4 0-3 0,6 0-1 16,3 0 0-16,7 0-2 0,-7 0 0 16,1-3 0-16,0-1 0 0,-2-1 0 15,-3 5-1-15,2-3 0 0,-7 3-3 16,2 0-1-16,-5 3-2 0,-7 1 0 15,-2 0-3-15,-5-4-6 0,-6 3-7 16,-5-3-9-16,-2 5-14 0,0-5-84 0,6 0-92 16,-6-5-217-16</inkml:trace>
  <inkml:trace contextRef="#ctx0" brushRef="#br0" timeOffset="30383.1">8451 11182 356 0,'0'0'73'0,"0"-6"1"0,0 6-66 0,0-5-5 15,4 5-1-15,-1-6 0 0,3 2 2 16,-1 0 3-16,-2-2 3 0,2 1 3 15,0 0 3-15,-2-3 2 0,-3 3 0 16,4 0 0-16,-4-1-3 0,0 3-2 16,0-1-3-16,0 4-2 0,0-4 0 0,0 4-1 15,0 0-1-15,0 0-1 16,0 4 0-16,-4 1 0 0,-1 3 0 0,2 5 1 16,-3 4 1-16,-1 5 1 0,-3 4 0 15,-2 5 0-15,1 9-1 0,-3 4 0 16,0 6-2-16,0 2-1 0,-3-2-1 15,4 3 0-15,-3-3-1 0,3-3-1 16,0-3 0-16,5-7 0 0,1-4 0 16,0-3 0-16,7-5 0 0,-5-3-1 15,5-8 1-15,0-4 0 0,0-4 2 16,0-6 0-16,0 0 0 0,0-9 0 0,-6 1 0 16,4-5 0-16,2-6-1 0,-5-2-3 15,5-2-1-15,-4-4-1 0,4-3-3 16,0-8-1-16,0-6-1 0,9-3 0 15,-1-9 0-15,5-1 1 0,3-4 2 16,8-2 1-16,5 4 1 0,4 2 2 16,3 4 0-16,10 3 1 0,3 3 1 0,2 4 0 15,3 7 1-15,-3 4-1 0,-1 9 2 16,-7 8 0-16,-5 15 2 0,-6 6 0 16,-5 16 0-16,-8 10 1 0,-3 7 1 15,-6 7 0-15,-6 6 0 0,-4 0 0 16,0-1-1-16,-9 1 1 0,2-5 0 15,-6 0 0-15,-1-5-1 0,-3-6 0 16,-6 0-1-16,0-7-1 0,-6-4 0 16,1-4-1-16,-3-9-1 0,1-6 0 0,-3-6-1 15,2 0 1-15,-2-10-1 0,4-5 0 16,-1-6 0-16,3 0 0 0,0-2 0 16,7-2 0-16,2-2 0 0,4 1-1 15,4 4 1-15,3 4-1 0,1 4-3 16,1 3-8-16,5 5-10 0,-6 6-12 15,6 4-92-15,-3 7-96 0,0 0-236 0</inkml:trace>
  <inkml:trace contextRef="#ctx0" brushRef="#br0" timeOffset="31429.93">8882 12004 185 0,'0'4'43'0,"6"2"6"0,-6-4-22 0,6 3 1 16,-6-5 4-16,6 7 3 0,-6-7 3 15,4 4 1-15,-4-4-3 0,6 0-7 16,-1 0-6-16,0 0-6 0,0-4-3 15,4 0-3-15,-3-1-4 0,4 0-2 16,0-2-1-16,0-1-2 0,1 1-1 16,0-2 0-16,-3-1 0 0,2-1 0 15,0-1 0-15,-3 0 3 0,-1-3 3 16,1 3 2-16,-3-2 2 0,-4 0 2 0,3 2 2 16,-3 0 0-16,0 0-1 0,-4 4-2 15,4 2-1-15,-9 1-1 0,4 5-3 16,-3 0-1-16,1 6-1 0,-1 4-1 15,-4 1-1-15,1 2 0 0,0 3 0 0,-1 1 2 16,2 3 1-16,0 2 1 16,0 1 0-16,1 3 0 0,3 1-1 0,1 0-1 15,2 1-1-15,3 1-1 0,0-4-1 16,0 1-1-16,7-3 0 0,-3-1 0 16,2-1-1-16,3-4 1 0,-1-2 0 15,5-5 1-15,3-5 1 0,4-5 1 16,4-7-1-16,3-1 1 0,5-3-1 15,6-4 0-15,-1-1-5 0,3 3-7 16,2-2-10-16,-2 2-11 0,-6 0-94 0,-6 1-96 16,-4 1-236-16</inkml:trace>
  <inkml:trace contextRef="#ctx0" brushRef="#br0" timeOffset="33929.58">8957 11961 164 0,'0'0'36'16,"0"0"-1"-16,3 0-25 0,1 0-17 15,-4 0-2-15,6 0 0 0,-6-3 0 0,3 3 8 16,-3 0 7-16,0 0 13 16,0-4 13-16,0 4 7 0,0 0 4 15,-3-5 3-15,3 5-7 0,-3-5-5 0,-1 5-10 16,4-4-8-16,-4 4-8 0,4-3-5 15,0 3-3-15,-5-4-3 0,5 4-1 16,0-4-1-16,0 4 2 0,0-3 2 16,0 3 3-16,0 0 2 0,0 0 2 15,0 0 1-15,0 0 0 0,0 0 0 0,0 0-1 16,0 0-2-16,0 0 0 0,0 0-1 16,0 3 0-16,0-3 1 0,0 4-2 15,0-4 0-15,-3 5 1 0,3-5 2 16,0 4 1-16,-3-4 2 0,3 4 0 15,-4-1 2-15,0-3 1 0,-1 5-1 16,3-1-3-16,2-1-1 0,-6-3-1 16,6 6-2-16,-6-2 0 0,6-4-2 15,-4 7-1-15,4-3 1 0,-6 0 0 16,6 1 2-16,-7 1 2 0,4 0 1 0,-1 2 2 16,-1-2 1-16,1 5 0 0,0-3 0 15,0 0-1-15,4 1-1 0,-6-1-2 16,6-1-1-16,0-2-1 0,0-1-1 15,0-1 1-15,0-3 1 0,4 4 1 16,-4-4 2-16,0 0 2 0,0 0 2 16,0 0 0-16,0 0 1 0,0 0-1 15,0 0-1-15,0 0-3 0,0 0-2 0,4 0-2 16,-4-4-2-16,5 4 0 0,-3 0 0 16,3 0-1-16,1-3 1 0,0 3-1 15,2-5 1-15,0 1-1 0,4 0 1 16,2 0-1-16,2-3 1 0,1-2-1 15,2 2 1-15,1-1-1 0,4-2 1 16,0 0-1-16,0 4 0 0,2-1 0 0,2 0 1 16,-1 0-1-16,2-2 0 0,-1 1 0 15,-3 0 1-15,-2-2-1 0,0-1 0 16,-5 1 1-16,-1 1-1 0,-5 1 1 16,-3-2 1-16,-4 0 0 0,-5-3 0 15,0-2 0-15,-5 0 0 0,-2 1 1 16,-6-4-1-16,0 2 0 0,-1 2-1 0,-2 1 1 15,0-1-1-15,1 3 0 0,-3 0 1 16,5 4-1-16,-1 0 0 0,0 7 0 16,-2-4 0-16,0 4 0 0,3 6 0 15,-2 1-1-15,-3-1 1 0,5 2 0 16,-1 0 0-16,0 1-1 0,1 1 1 16,0-2 0-16,1 0 1 0,2 3 0 15,-1 3 1-15,2 2 0 0,-1 3 0 16,-1 3 1-16,2 3 0 0,0-1-1 15,-1 1-1-15,2-1 1 0,-1 0-4 0,-2-3-5 16,2-1-9-16,0-5-14 0,2-1-101 16,-1-4-103-16,2-4-258 0</inkml:trace>
  <inkml:trace contextRef="#ctx0" brushRef="#br0" timeOffset="36128.99">10278 11443 416 0,'-2'0'93'0,"2"-3"1"15,0 3-69-15,0 0-11 0,0 0-4 16,0 0 2-16,0 0 2 0,0 0 2 16,0 0 1-16,0 0 4 0,0 0 2 15,0 0 1-15,0 0-2 0,0 0-3 16,0 0-4-16,-5 0-3 0,5 0-3 15,0 0-3-15,0 0-1 0,0 0-2 16,0 0 0-16,0 0-1 0,0 0 1 16,0 0 0-16,0 0-1 0,0 0 1 0,0 0-1 15,5 0 0-15,-5 0 0 0,0 0 0 16,5 3 1-16,-2-3 0 0,8 0 0 16,2 4 1-16,2-4 1 0,5 0-1 15,7 4 0-15,3-4-1 0,3 0 0 16,2-4-1-16,5-1 0 0,4 0 0 15,2 0 0-15,2-1 0 0,0 0 0 0,2 0 0 16,-4 1 1-16,-5 5 0 0,-2-6 1 16,-10 6 0-16,-2-4-1 0,-7 4 0 15,-2 0-1-15,-6 4 0 0,-5-4-1 16,-4 0 0-16,-3 4 0 0,0-4 1 16,0 0 0-16,-2 3-1 0,-4-3 0 15,-1 4-4-15,-1-4-5 0,2 0-7 16,0 4-11-16,1-4-16 0,5 0-98 15,0-9-104-15,7 0-251 0</inkml:trace>
  <inkml:trace contextRef="#ctx0" brushRef="#br0" timeOffset="37542.66">12630 10328 397 0,'0'-10'86'15,"0"3"1"-15,-3 1-69 0,3 6-7 0,-4 0-3 16,4 0-2-16,-3 0 0 0,3 0 1 16,-6 0 1-16,-1 7 1 0,3 1 2 15,-3 1 3-15,-2 2 1 0,2 4 2 16,-5 3-1-16,4 1-1 0,-4 6-1 16,-2 1-3-16,2 6-1 0,-2 4-3 15,1 4 0-15,-1 7-2 0,0-1-1 16,-2 3 0-16,0 4-1 0,1-2 0 15,0 3 0-15,3-4-1 0,0-2 0 16,1-3 0-16,4-6 1 0,-2-6-1 16,3-6 0-16,0-4 1 0,1-3-1 0,1-7 0 15,4-1 0-15,-4-3-1 0,4-3 1 16,0-2-1-16,0-4 1 0,0 0 1 16,0 0-1-16,0-8 0 0,4 1 0 15,-4-4 0-15,6-5-1 0,0-4 0 16,-1-5-1-16,3-8 0 0,2-6-1 15,-3-9 0-15,3-2-1 0,1-8-1 0,2-2-1 16,0 1-1-16,6-5 1 0,2-1-1 16,4 2 1-16,1-2 1 0,4 6 0 15,3 2 2-15,2 7 0 0,1 8 1 16,-2 11-1-16,-1 6 1 0,0 11 0 16,0 3 1-16,-2 11 0 0,-1 0 0 15,-3 12 1-15,-3-1 0 0,-2 6 1 16,-4 8 0-16,-2 6 1 0,-6 2 0 15,-4 6 1-15,0 0-1 0,-6 5 1 0,0-3 1 16,-7-5-1-16,-5-3 1 0,-2-6 0 16,-5-4 0-16,-7-4-1 0,-1-3 1 15,1-4-1-15,-3 1-1 0,-2-4 0 16,3-3-1-16,-1-1 0 0,2-2-1 16,-2-3-1-16,3 5 1 0,-1-5-1 15,0 0 0-15,2-5 0 0,4 2-1 16,2-3-2-16,5-1-2 0,2-3-2 0,4 0-6 15,2-1-6-15,6 0-8 0,-4-1-13 16,4-1-89-16,4 1-94 0,7 2-228 16</inkml:trace>
  <inkml:trace contextRef="#ctx0" brushRef="#br0" timeOffset="39326.06">13110 10885 229 0,'0'0'49'0,"4"0"1"16,-4 0-38-16,0 0-6 0,3 3 7 16,-3-3 5-16,0 0 5 0,5 0 4 15,-5 0 3-15,0 0 0 0,0 0-1 16,0 0-5-16,0 0-5 0,0 0-3 16,0 4-4-16,0-4-3 0,0 0 0 15,0 0 0-15,0 0 1 0,0 0 1 16,0 0-2-16,0 0 0 0,0 0 0 0,0-4 0 15,-6 4-2-15,6 0-1 0,0-3 0 16,-2 3 1-16,2 0-1 0,0-4 0 16,-4 4 0-16,4-5-1 0,-6 5 0 15,6-2-1-15,-7 2-1 0,5-5 0 0,-3 5 0 16,1-4-1-16,0 4 0 0,-1-4-1 16,-1 4 1-16,-2 0 0 0,2 0-1 15,-1 0 1-15,0 5 0 0,-5 2 0 16,5-2 0-16,-3 3 1 0,0 2 0 15,1 1 0-15,-3 1 0 0,-1 4 1 16,-1 3 1-16,-2 3 1 0,0 1-1 16,-1 2 0-16,2 0-1 0,1-1 0 15,4-1-1-15,4-3-2 0,3-1 1 16,3-4-1-16,7 0 0 0,5-2 1 0,2-2 0 16,5-3 0-16,4-3 1 15,3-5-1-15,4 0 0 0,2-5 0 0,2-2-1 16,0-3 0-16,4-1 0 0,2 0-1 15,-3 2 0-15,0-2 1 0,-3 1-1 16,-2 3 0-16,-5 0 0 0,-3-1 0 16,-9 2 0-16,-1 3 0 0,-7 3-1 15,-2 0 0-15,-5 0 0 0,0 0 1 0,-8 4-1 16,-2 1 1-16,1 3 0 0,-3-1 1 16,0 1-1-16,2 1 1 0,0 0 0 15,5-3-1-15,5-1 1 0,0 2-1 16,4-2 1-16,8-5-1 0,3 5 1 15,5-5 0-15,6 0-1 0,5 0 1 16,1-6 0-16,2-1-1 0,0 2 0 16,-1-3 1-16,0 0-1 0,-5-2 0 15,-1 2 0-15,-1 1 0 0,-3-1 1 0,-7-2-1 16,-5 0-1-16,-5-2 1 0,-6-4-1 16,-9-5 1-16,-5 1-1 0,-5 0 1 15,-2 4 0-15,-6 2 1 0,-1 6 1 16,-3 8 1-16,-1 3-1 0,4 7 2 15,-4 3-2-15,4 3 1 0,-2 2-1 16,0 0-1-16,5 0-1 0,0 0 1 0,6-1-2 16,4-3-2-16,6 1-2 15,4-3-5-15,5-1-5 0,10 0-6 0,0-1-13 16,3-3-87-16,2 0-89 0,3-3-223 16</inkml:trace>
  <inkml:trace contextRef="#ctx0" brushRef="#br0" timeOffset="40242.45">14102 11171 338 0,'4'0'85'0,"3"0"1"16,1-6-14-16,0 2-62 15,3 0-2-15,3-2-1 0,-1 2 3 16,0-4-1-16,-1 2 1 0,-3-1 1 0,2 4 1 16,-7-3 1-16,1-3 2 0,-5-1-2 15,0-1 0-15,-6-3-1 0,-2 1 0 16,-4-4 0-16,-2 0 0 0,-2 5-1 16,-1 4 0-16,-4 3-2 0,0 5-1 15,3 4-2-15,-2 5-1 0,1 2-1 0,0 6-1 16,-1-1 1-16,0 2-1 0,4 3 2 15,-4-3-1-15,1 0 0 0,1-1 1 16,4 0-2-16,1-4 0 0,7-1 0 16,6-2-1-16,0-1 0 0,7-5-1 15,6 0 1-15,4-4-1 0,5 0 1 16,2-5-1-16,3-4 0 0,1-2 0 16,0-2-2-16,3-1 1 0,-3-2-1 15,-2 3 0-15,-2 0 0 0,-8 2 1 16,-3 1-1-16,-3 3 1 0,-7 2 0 0,-3 5-1 15,0 0 1-15,0 0 0 0,-6 4-1 16,-1 3 1-16,-1 2 1 0,-4 4 0 16,-1 0 0-16,3 2 1 0,-1-1-1 15,4-2 1-15,7-1-1 0,-5-2 1 16,10-3-1-16,4 0 0 0,5-6 0 16,5 4 0-16,7-4 0 0,1 0 0 0,6-7 0 15,4 2 0-15,-2-2 0 0,5-3-1 16,-2-4 0-16,-3-3-1 0,2-3-1 15,-3-9-1-15,0-6-1 0,-2-8-3 16,1-5 1-16,-1-1-1 0,-2-2 2 16,1 0 0-16,-4 2 1 0,-1 8 2 15,-5 4 1-15,-6 6 1 0,-3 3 0 16,-4 8-1-16,-8 2 1 0,-3 7-1 16,-5 4 1-16,-3 7-1 0,-2 0 1 15,-2 5 1-15,-4 4 1 0,-3 8 1 0,-2 6 1 16,-1 5 1-16,-2 10 0 0,0 9 1 15,1 7 0-15,1 7-1 0,3 0 0 16,3-2 0-16,4-2-1 0,3-7 0 16,5-8 0-16,2-7 0 0,5-5 0 15,0-7-1-15,10-3 1 0,-1-9-1 0,8-3 1 16,3-8-1-16,4-4-1 16,6-5-3-16,0-2-5 0,5-1-8 0,0-2-12 15,-2-2-74-15,-2 2-31 0,-5 2-91 16,-5-1-191-16</inkml:trace>
  <inkml:trace contextRef="#ctx0" brushRef="#br0" timeOffset="42162.3">12352 11564 340 0,'-13'0'76'0,"0"-5"1"0,2 5-50 15,-1 0-17-15,4 0-3 0,-3 0 1 0,1 5 3 16,1-5 2-16,0 4 3 0,2-4 2 16,-2 5 2-16,2-5-1 0,1 5-3 15,6-5-2-15,0 0-1 0,6 4-1 16,5-4-1-16,8 0 0 0,10 0-1 16,8 3 2-16,9-3-1 0,14-3-2 15,9 3-3-15,11 0-1 0,8 0-3 16,6 0 0-16,8 0-1 0,8 0 0 0,4 10 0 15,4-8 0-15,7-2 0 0,9 0 1 16,3 4 2-16,9-8 2 0,-1 1 1 16,5-8 1-16,-5 2 0 0,-4-5 2 15,-9 3-1-15,-6 0-1 0,-16 5-1 16,-14-2-2-16,-17 1-1 0,-8 4 0 16,-13 3 0-16,-15 0-2 0,-14-4 0 15,-7 4 0-15,-7 0-1 0,-9 0 1 16,-6 4 0-16,-10-4-1 0,-1 6 1 0,-3-2-1 15,-4-1-2-15,1 2-3 0,-3-1-8 16,5-4-9-16,-1 4-14 0,3-4-92 16,-3-4-97-16,1-4-234 0</inkml:trace>
  <inkml:trace contextRef="#ctx0" brushRef="#br0" timeOffset="42928">13322 11794 393 0,'0'0'84'0,"0"4"4"0,-7 4-67 16,7 4-2-16,-7 3 0 0,1 5 2 16,0 3 2-16,-1 6 1 0,-2 5-2 15,-2 3-2-15,4 2-1 0,-6 1-3 16,5 4-2-16,-4-2-1 0,-1 0-2 15,5 0-3-15,-3-2-3 0,3 0-1 16,1-1-2-16,2-5 0 0,5-2-1 16,0-4 0-16,0-6 0 0,0-6 0 15,0-5 0-15,5-6 1 0,-5-5 0 0,6-7 0 16,0-3 0-16,-1-7 0 0,4-8-1 16,1-5 1-16,5-6-1 0,0-2-1 15,4-2 0-15,5-5 0 0,5 5 0 16,2 4 1-16,4 3-2 0,0 5 1 15,4 5 0-15,-1 7 0 0,-2 9 0 16,-5 7 0-16,-5 5 0 0,-5 9 1 0,-3 5 1 16,-10 8 1-16,-8 4 1 0,0 3 1 15,-12 7 1-15,-4 7 2 0,-4 6 0 16,-3 3 1-16,1 5 0 0,-2 1-1 16,3 7 0-16,1-6-1 0,5 3-2 15,1-2 0-15,3 1-2 0,2 0 0 16,9-5-2-16,0-6 1 0,0 0-2 15,10-8 1-15,1-7-1 0,1-9 0 0,2-1 0 16,-1-6-1-16,1-8-5 0,0-1-5 16,1-6-10-16,2-4-16 0,-1-5-98 15,3-6-105-15,1-7-254 0</inkml:trace>
  <inkml:trace contextRef="#ctx0" brushRef="#br0" timeOffset="43865.13">16155 11419 377 0,'13'-9'87'0,"1"0"4"0,-2 4-53 16,-1 0-16-16,-2 5-1 0,0-5 0 15,-4 5 2-15,0 0-1 0,-5 0 0 16,0 0 1-16,0 0 2 0,0 7-1 15,-12-1 0-15,-2 2-1 0,0 0-1 16,-11 2-3-16,-2 1-3 0,-4-1-4 16,-4 1-3-16,1-3-1 0,-5 2-2 0,-7-2-3 15,5 1 0-15,-5 0-1 0,6-9-1 16,-5 4-1-16,4-4-1 0,5 0-2 16,4-6-3-16,6 0-2 0,6 0-4 15,3 2-5-15,8 0-8 0,5-1-7 16,8 1-12-16,5-1-85 0,8-1-93 15,3-2-223-15</inkml:trace>
  <inkml:trace contextRef="#ctx0" brushRef="#br0" timeOffset="47311.13">17270 10176 401 0,'-4'-11'89'0,"-2"4"3"0,2-2-69 0,0 4-7 15,-2 1-2-15,3 4-1 0,-3 0-2 16,-1 3 0-16,-4 3-1 0,2 2 0 15,-3 3 0-15,-1 5 1 0,-1 5 1 16,-4 7 1-16,3 7-2 0,-3 10 1 16,-2 10-3-16,-1 2 0 0,-4 2-2 15,2 3-3-15,-5 0 0 0,-1-7-1 16,3-4 0-16,4-4-1 0,-2-3 0 0,4-5 0 16,6-3 0-16,1-6 1 15,7-3 0-15,3-7 1 0,3-5-1 0,0-4 1 16,0-5 0-16,0-6 1 0,0 0-2 15,9-9 0-15,-1-3 0 0,4-5-1 16,3-4 0-16,2-6-2 0,2-2 0 16,-3-6-2-16,3-4-1 0,-1-1-1 15,1-5-1-15,-2-3 0 0,-1-6 0 0,1-4 0 16,0-3 2-16,4 4 0 0,-1-1 2 16,-1 3 0-16,6 7 1 0,-2 7 0 15,4 8-1-15,4 9 1 0,-2 3 0 16,4 7 0-16,0 3 0 0,3 3 0 15,-2 8 1-15,-1 0 1 0,-4 4 0 16,-2 4 0-16,-1 8 1 0,-7 5 0 16,-2 2 0-16,-7 2 1 0,1 4-1 15,-8 5 1-15,-3 2-1 0,0-1 1 16,-8 0-1-16,0 3 2 0,-5-3 0 16,-6-4 0-16,-6-6 0 0,-2-3 0 0,0-6 1 15,-8-2-1-15,-2-3-2 0,2-7 1 16,-3-4-2-16,4 0 1 0,1-7-1 15,1 1-1-15,4-5 0 0,3-2 0 16,2-1-1-16,5 1-3 0,4-2-4 0,3 1-9 16,4 0-8-16,2 2-15 0,5 0-89 15,0 3-97-15,9-2-230 0</inkml:trace>
  <inkml:trace contextRef="#ctx0" brushRef="#br0" timeOffset="48226.98">17822 10789 370 0,'0'0'76'0,"0"0"-1"16,0 0-69-16,0 0 1 0,0 0 5 15,0 0 4-15,0 0 2 0,0-4 2 16,0 4 2-16,0 0 0 0,0-5-4 0,-3 1-5 16,3 1-3-16,0-3-3 0,-4 2-1 15,4-2-3-15,-4-1 0 0,0 0-2 16,-2-1 0-16,1-1 0 0,2 4 0 15,-4-3 0-15,-1 0 0 0,-1 4 1 16,0-1 1-16,-4 5 1 0,-1-4 1 16,-3 4 0-16,3 0 0 0,-2 11 0 15,-2-1 0-15,-1 2 0 0,4 0 0 16,-4 3 1-16,0 4 1 0,0 3 1 16,-1 3 1-16,1 4 0 0,-1 0 0 0,3 9-2 15,0 0 0-15,2-1-1 0,3-4-3 16,3-1 0-16,2-3-1 0,7-2-1 15,4-4 0-15,6-2 0 0,4-3 0 16,1-3 0-16,4-3 1 0,5-3-1 16,-1-5 1-16,7-4 0 0,-3 0-1 15,1-5 0-15,0-1-2 0,-1-2-5 0,-2 2-7 16,-4 0-5-16,-1 0-11 0,-2-2-16 16,-4-2-76-16,-3 1-85 0,-3 3-199 15</inkml:trace>
  <inkml:trace contextRef="#ctx0" brushRef="#br0" timeOffset="48662.49">17993 11067 437 0,'0'0'92'0,"0"6"0"15,0-1-74-15,0 3-10 0,0 0-1 16,-3 3 3-16,3 1 3 0,-6 0 2 0,2 1 1 16,4-1 1-16,-3 1-1 0,3-2-1 15,0 0-2-15,3-3-2 0,2 0-1 16,1 1-1-16,4-4-1 0,2-1-1 16,1-4-2-16,6 0 0 0,2-6-1 15,3 0-2-15,-2-3 0 0,5-2-1 16,3-2 0-16,-3 0-2 0,-1-1 0 15,-3-2-2-15,3-5-2 0,-2-6-1 16,-3-4 0-16,-5-4-1 0,-2-5 1 0,-4 0 1 16,-10-1 1-16,-5 5 1 0,-4 5 1 15,-9 4 2-15,-2 9 0 0,-4 3 0 16,-4 8 2-16,0 7 0 0,-2-4 1 16,2 8 1-16,-1 8 0 0,2 6 1 15,1 4 1-15,2 4 0 0,4 5-1 16,3 5 0-16,1 2 0 0,2-3-2 15,5-2 0-15,2-4 0 0,1-2-2 16,2-3-2-16,-1-5-4 0,5-3-6 0,-5-1-8 16,1-4-16-16,-1-1-86 0,-2-3-93 15,-3-2-222-15</inkml:trace>
  <inkml:trace contextRef="#ctx0" brushRef="#br0" timeOffset="49424.92">18627 11031 229 0,'0'0'68'16,"0"0"8"-16,-5 4-30 0,5-4-1 16,-5 0 2-16,0 0-4 0,0 4-6 15,1-4-8-15,-2 0-7 0,0 0-3 0,2 0-5 16,-2 0-3-16,0-4-2 16,2 4-2-16,0-7-2 0,4 7 0 0,-6-7 0 15,6 1-1-15,-5 1-1 0,5-3 0 16,0 0-1-16,0-2 0 0,6-1-1 15,0 2 0-15,1-3-1 0,7 2 1 16,0 0 1-16,2 3 1 0,-1 1 1 16,1 1 0-16,1 5 1 0,-1 0 0 15,-3 0 0-15,-1 9 0 0,-2-1 0 16,-3 3 1-16,-3 4 2 0,-4 3 1 16,0 3 1-16,-9-2 2 0,1 3 0 0,-6 1-1 15,-1-2-1-15,-3 1-1 0,0-2-2 16,-2 0-1-16,-1-3-1 0,-1 2-1 15,0-2-2-15,1-1 0 0,2 0-1 16,0-4 0-16,3-1 0 0,4 0 0 16,5-2-1-16,2-2 0 0,5-7 1 0,0 5-1 15,11-5 0-15,1 3 1 16,3-3-1-16,3 4 1 0,3-4 0 0,5 0 0 16,1 6 0-16,1-6-1 0,1 0 1 15,1 0 0-15,-2 0-1 0,-3 0 1 16,-3-4 0-16,-3 4-1 0,-4 0 1 15,-2 0-1-15,-8 4 1 0,1-4 0 16,-6 0-1-16,4 0-2 0,-4 0-5 16,-4 0-9-16,0 0-12 0,4 0 15 0,-6 0-116 15,6 0-101-15,-3 0-247 0</inkml:trace>
  <inkml:trace contextRef="#ctx0" brushRef="#br0" timeOffset="51660.7">19397 10692 371 0,'-4'0'79'0,"-1"0"2"16,1-3-65-16,4-1-7 0,-7 4 0 15,7-6 1-15,-4 1 2 0,4 0 1 16,-6 0 0-16,6 1 1 0,-6 1 1 15,6-1-1-15,-7 4-2 0,0 0-2 0,1 0-2 16,-3 0-2-16,2 0-2 0,-3 5-1 16,3 2-1-16,-2-1 0 0,2 2 0 15,2-1 0-15,0 0 1 0,1 1-1 16,4-1 1-16,-3-2-1 0,3 3 0 16,0-4 0-16,0 1 0 0,5 0 1 15,-1 0 0-15,-1-5 0 0,2 6 0 16,0-6 0-16,-1 0 0 0,0 0 0 0,1-6-1 15,-1 1 1-15,-4 1 1 0,4-1 0 16,-4 2 0-16,0 3 0 0,-3-5 0 16,-1 5 0-16,-2 0-1 0,-1 0 0 15,-4 0-2-15,1 7 0 0,-2-1 1 16,-1 0-1-16,3 3 0 0,1-1 1 16,1-2-1-16,4-2 0 0,4-4 0 15,0 7-1-15,0-7 1 0,7 0-1 16,4 0 1-16,1 0 0 0,2 0 0 15,5-7 0-15,2 1 0 0,-1-2 0 0,-1-1-1 16,-3 2 1-16,-3-2-1 0,-2 2 1 16,-5 0-1-16,-6 3 0 0,0 4 0 15,0-5 0-15,-6 5 0 0,-4 3-1 16,-1 3 1-16,-5 2-1 0,-1-1 1 16,-3 2 1-16,0 2-1 0,1-3 1 0,2-1 0 15,4-1 1-15,0-6-1 16,7 5 0-16,2-5-1 0,4 3 0 0,7-3 1 15,4-3-1-15,4-1 0 0,5 4 1 16,3-10 0-16,3 2-1 0,0-1 1 16,-1 2-1-16,-5 1 0 0,-2-1 0 15,-6 1 0-15,-4 6-1 0,-6-3 0 16,-2 3 0-16,-4 0 1 0,-5 0-1 0,-3 6 0 16,-4 1 0-16,-4 2 1 15,-2 0 0-15,1-2 1 0,-1 1-1 0,2-3 1 16,6 1 0-16,4-6 0 0,1 0 0 15,6 0-1-15,3 4 1 0,0-4-1 16,9 0 0-16,2 0 1 0,2 0-1 16,4 0 0-16,1-6 1 0,3 1 0 15,-2 0-1-15,-5-2 1 0,-1 0-1 16,-4 0 1-16,-5 1-1 0,-4 0-1 0,0 1 1 16,-7 5 0-16,-4-4-1 0,-1 4 1 15,-4 6-1-15,-1-6 1 0,-2 8 0 16,1-1 0-16,-2 1 1 0,1-1-1 15,6 0 0-15,0-3-5 0,2 3-7 16,5-7-8-16,6 7-66 0,0-7-30 16,12 0-82-16,3 0-176 0</inkml:trace>
  <inkml:trace contextRef="#ctx0" brushRef="#br0" timeOffset="52377.82">20421 10254 401 0,'0'0'85'0,"0"0"4"0,6 0-66 16,-1 3-10-16,-1-3 0 0,1 0 3 15,1 0 3-15,0-4 2 0,0 0-2 16,-2-2-1-16,2-1 0 0,-1-1-2 15,-3-2-1-15,-2-1-1 0,0-2-2 16,0-2-1-16,0-1-2 0,-7 0-1 0,0 0-1 16,-4 0-1-16,1 1-2 0,-5 3 0 15,-1 2 0-15,-5 3-2 0,1 3 1 16,-5 4-1-16,0 0-1 0,-3 6 1 16,0 4-1-16,-2 5 1 0,1 4-1 15,2 1 0-15,0 7 1 0,3 1-1 16,3-1 0-16,3 0 0 0,6 3 0 15,7-2-1-15,5 0 1 0,0-5-1 0,5 0-1 16,5-3 1-16,3-3-1 0,0-4 0 16,4-6 0-16,0-3 0 0,-1-4 0 15,0 0 1-15,-3 0-1 0,-3 0 1 16,-5 0-1-16,0 0 1 0,-5 7 0 16,-5-1 1-16,-2 6 0 0,-6 7 0 15,-2 3 1-15,-6 2 0 0,-3 3 1 16,-2 2-2-16,-1-3 0 0,-1 0 0 15,1-3 0-15,1 0-1 0,1 1 1 0,6-3-1 16,5 0 1-16,4-1-1 0,10 4 0 16,0-3-1-16,8-2 1 0,6-1 0 15,3 1 0-15,7-1 1 0,2-5 0 16,1-3 0-16,4-4 0 0,-2-6 1 16,3 0-1-16,-2-9 0 0,-1-1 0 15,-1-3 0-15,-4-1-1 0,-2 0-2 0,-2-2-4 16,-2 0-5-16,-3-1-6 0,-3 2-7 15,-5-2-12-15,-1 2-90 0,-6 1-92 16,0 4-226-16</inkml:trace>
  <inkml:trace contextRef="#ctx0" brushRef="#br0" timeOffset="53161.98">20555 10747 420 0,'0'-10'100'0,"0"3"3"0,0-1-53 16,0 0-25-16,0 1-7 0,5 1-3 0,-5 1-2 15,4 0-1-15,0 1 0 0,-4 0 1 16,5 4 2-16,-5-3 1 0,0 3 0 15,0 0-1-15,0 0-1 0,-6 7-2 16,1 2-4-16,-1 2-3 0,0 3-2 16,1 0-1-16,1 1-1 0,-1-1 1 15,5-2-1-15,-2 0 0 0,2-4 1 16,5-1-1-16,1-2 0 0,1-1 0 16,2-4 0-16,2 4 1 0,4-4-1 0,-1-8 0 15,6 3 0-15,0-5-1 16,0-3 0-16,5-3-1 0,0-4-1 0,-2-2-1 15,7-3-1-15,-1-3-1 0,3-4 0 16,2-6 1-16,3-5 0 0,-1-1 0 16,-3-4 2-16,0 3 0 0,-3 2 2 0,-7 7 0 15,-9 8-1-15,0 12 1 0,-5 4-1 16,-6 6-1-16,-3 6-1 0,0 0 1 16,-3 3 0-16,-3 12 2 0,-6 2 0 15,-1 8 3-15,-3 10 0 0,-2 5 2 16,-2 4 0-16,-1 3-1 0,1-2 0 15,2-1-1-15,3-2-1 0,2-4 0 16,6-8 0-16,7-3-1 0,0-3 1 16,3-6-1-16,3-5 1 0,8-4-1 15,-1-6 1-15,6-3 0 0,0 0 0 16,2-3 0-16,4-7-1 0,1-6 1 0,-2-5-1 16,7-4-1-16,-4-6 0 0,4-7-1 15,-2-7 0-15,2-3-1 0,0-2 1 16,-1-2-1-16,0 5 0 0,-3 3 1 15,-4 5 1-15,0 9 0 0,-8 7-1 16,-2 6 1-16,-7 9-3 0,-6 2 0 0,0 6 0 16,-4 6 0-16,-9 2 0 0,-1 12 0 15,-7 3 2-15,-4 11 2 0,-2 6 2 16,0 5 1-16,-4 4 0 0,7 3 1 16,0-5 1-16,5 3-2 0,6-7 0 15,6-8 0-15,5-7-2 0,2-2 1 16,9-7-2-16,2-4 1 0,2-6-1 15,2-6-1-15,5-3-2 0,5 0-4 16,3 0-7-16,3-10-11 0,4 2 14 16,2-7-122-16,-2 2-104 0,2-6-263 15</inkml:trace>
  <inkml:trace contextRef="#ctx0" brushRef="#br0" timeOffset="53593.27">21880 10313 400 0,'0'10'89'0,"-7"6"6"16,-1 12-71-16,-2 8 1 0,-5 4 4 15,-2 3 3-15,-3 2 1 0,-4 2-4 16,4 0-4-16,-1-4-3 0,-1-9-4 15,3-1-3-15,2-4-3 0,8-1-2 16,-1-8-2-16,6-6-1 0,0-3-2 0,4-4-1 16,4-3 0-16,3-8-1 0,0-5 0 15,2-7-1-15,3-4 0 0,2-8 0 16,5-6-1-16,-3-4-1 0,2-9 0 16,0-7 0-16,-3-9-1 0,4 0 0 15,1-2 1-15,-1 1-1 0,-4 4 1 16,3 8 1-16,-3 10 2 0,0 10 0 0,1 5 0 15,-2 7 1-15,-1 4 0 0,2 4-1 16,4 1-1-16,0 1-1 0,0 2 0 16,1 1-1-16,1 0 0 0,-1 1 0 15,5 1-3-15,1 0-3 0,1 0-5 16,1 2-9-16,1 3-11 0,2 0 48 16,-2 3-149-16,3 3-102 0,-10-2-267 15</inkml:trace>
  <inkml:trace contextRef="#ctx0" brushRef="#br0" timeOffset="53962.62">22272 10421 498 0,'-5'0'117'0,"-2"0"5"0,-3 0-82 16,-6 9-10-16,-4 3-8 0,-3 4-2 16,-4 0-3-16,-8 2-5 0,-6 0-4 15,-2 0-1-15,-6-4-2 0,1-6 0 0,-2-2 0 16,4-1-2-16,5-1-3 0,7-4-7 16,6 0-13-16,7 0-15 0,6 0-96 15,7 0-102-15,8 0-252 0</inkml:trace>
  <inkml:trace contextRef="#ctx0" brushRef="#br0" timeOffset="59855.9">22535 10654 248 0,'0'0'62'16,"0"0"2"-16,0 0-34 0,0 0-9 15,0 0 0-15,0 0 0 0,0 0-1 16,0 0-4-16,0 0-2 0,0 0 0 16,0 0-2-16,0 0-1 0,0 4-2 15,0-4 0-15,-3 5 0 0,3-5 0 0,0 0-1 16,0 4 1-16,0-4-1 0,-4 0 1 15,4 0-1-15,0 0 1 0,0 0-1 16,6 0-1-16,-6-4-2 0,3 4 0 16,-3-5-1-16,4 2-1 0,-4 0-1 15,4-1 0-15,-4-1 0 0,0 0-1 16,0 0 1-16,0 1 0 0,-4-1 0 16,4 1 1-16,-3 4-1 0,3-5 0 0,-4 5 0 15,1 0 0-15,-2 0 0 0,-1 0-1 16,0 0 0-16,-3 0 1 0,-1 6 1 15,-3-2 2-15,2 2 2 0,-2 1 3 16,1 2 2-16,-1 2 2 0,-5 1 0 16,2 3 0-16,-1 2-1 0,3 0-2 15,-2-1-3-15,2 0-2 0,5-1-2 16,5-1-1-16,4 0-1 0,0-2 0 16,7 0 0-16,7 0-1 0,2-3 1 0,7-1 0 15,4-2 0-15,5-6 0 0,3 0 0 16,0 0-1-16,-1-4 0 0,2-1 0 15,-2-1 0-15,-2-3-1 0,-6 1 1 16,0-2-1-16,-2-1 0 0,-4 0 0 16,-1 1 1-16,-5-1-1 0,-7 1 1 15,1 2-1-15,-8-1 0 0,0 3 0 16,-3 6 0-16,-6 0 0 0,0 0 1 0,-5 9 0 16,-1-2 1-16,-1 2 0 0,1 2 1 15,1-2 1-15,2 0-1 0,2 1 0 16,5 1 0-16,5 0-1 0,0-2 0 15,5 3-1-15,7-4 1 0,2-1-1 16,5-3 0-16,5 0 0 0,-1 0 0 16,6-4 0-16,1 4 0 0,0-4 0 15,0 3-1-15,-1-3 1 0,-2 0-1 16,-4 0 1-16,-3-6-1 0,-4 0 1 0,-5-1 0 16,-1-3-1-16,-4-2 1 0,-3-2 0 15,-3-1-1-15,0-5 0 0,-7 0 1 16,-1 0-1-16,-1-1 0 0,-3 1-1 15,-4 4 1-15,2 1-1 0,-2 8 0 16,-3 3 0-16,-1 4 0 0,-1 5 0 16,-2 2 1-16,-1 5 0 0,-1 3 0 0,1 2 1 15,2-1-1-15,2 0 0 0,0 1-3 16,4-2-4-16,4-1-8 0,0-1-9 16,6-4-13-16,6-2-90 0,5-3-96 15,3-4-230-15</inkml:trace>
  <inkml:trace contextRef="#ctx0" brushRef="#br0" timeOffset="60725.26">23381 10797 405 0,'5'0'90'0,"3"-5"3"0,-3 5-71 15,2-6-4-15,1 3 2 0,0-4 1 16,2 0-1-16,-2-4-2 0,2 0-2 0,-3-3-1 15,1-1-1-15,-4-1-1 0,-4 0 0 16,0 3-2-16,0 1-1 0,-8 3-2 16,0 1 0-16,-9 4-2 0,-3 4-2 15,-1 0 0-15,-6 4 0 0,0 5 0 16,-3 2 1-16,1 3 1 0,2 2 0 16,0 3 1-16,4 1 0 0,1-2 0 15,7-1-2-15,0 1 0 0,8-1-1 16,4-3-2-16,3-2 1 0,3 0-1 15,7-3 0-15,3-2-1 0,7-7 1 0,3 0-1 16,1-4 0-16,5-1-1 0,-4-4 0 16,3-1-2-16,-2-1-1 0,-2 0 1 15,-3 0-1-15,-3 0 0 0,-1-1 1 16,-4 2 0-16,-5 1 1 0,-3 2 0 16,-5 1 0-16,0 6 0 0,0 0 1 15,-9 5 0-15,2 3 0 0,-1 2 1 16,-4 2 0-16,1 5 1 0,1-2 0 0,0 2 0 15,6-4 0-15,4 0 1 0,0 1-1 16,7-5 1-16,4-3 0 0,2-3-1 16,7-3 1-16,4 0-1 0,3-3 0 15,1-2 0-15,6-3 0 0,-1-4-1 16,2-2 0-16,-1-4-1 0,0-5-1 16,-1-3 0-16,0-4-2 0,2-1-2 15,4-3 0-15,0-4-2 0,-1-6 0 0,-2-4-1 16,-3-1 2-16,-2-1 0 0,-4 2 2 15,-7 1 0-15,-7 3 1 0,-4 9 1 16,-4 8-1-16,-5 6 0 0,0 6 0 16,-5 3 0-16,-4 5 0 0,-4 7 0 15,-1 5 1-15,-3 6 2 0,-3 2 2 0,-3 11 2 16,-2 8 2-16,-2 10 0 0,0 6 1 16,1 3 0-16,2 2 0 0,1 3-1 15,3-2-1-15,3-2 0 0,2-8-1 16,2-5 0-16,6-1 0 0,1-5 0 15,6-5 1-15,0-4 0 0,5-7 0 16,1 0 1-16,3-5 1 0,3-5 0 16,2-3-1-16,5-4 0 0,6 0-1 15,2-4-4-15,5-2-6 0,-2-2-8 16,6-3-9-16,-3-3-13 0,0 2 64 0,-6-5-167 16,-4 3-109-16,-1 1-282 0</inkml:trace>
  <inkml:trace contextRef="#ctx0" brushRef="#br0" timeOffset="62258.78">24155 11297 390 0,'-7'0'86'0,"1"0"3"15,0 0-64-15,1 0-9 0,-1 0-2 16,0 0 1-16,0 6 0 0,-1-6-3 16,-3 3-1-16,-3-3-3 0,0 4 0 0,-1-4 0 15,-5 0-1-15,-1 0 0 16,-3 0 0-16,-6 0 0 0,-2-4-1 0,-4 1-1 15,-1-2-1-15,-2 5 0 0,-4-5 0 16,2 5 0-16,-2-6 0 0,-4 6-1 16,-3 0 1-16,-5-3-1 0,-4 3 0 15,-2 0 0-15,-3 0-1 0,0 0 0 16,-3 0-1-16,1 0 0 0,4 0 0 16,-5 0 0-16,-3 0-1 0,3 0 1 0,-1 0-1 15,-1 0 0-15,1 0 1 0,-4-4-1 16,2 4 0-16,-3-5 0 0,-1 5 0 15,1-3 0-15,-1 3 0 0,-2 0 1 16,2 0-1-16,-1 0 0 0,-3 0 0 16,3 0 0-16,-4 0 0 0,5 0 1 15,-3 0-1-15,0 0 0 0,1 4 1 16,1-4 0-16,-2 4-1 0,3-4 1 0,-6 5 0 16,5 0 0-16,-4 1 0 0,4-6-1 15,-4 5 1-15,4-1-1 0,0 1 1 16,1 1-1-16,1 0 0 0,1 0 0 15,-3-1 1-15,2 0-1 0,0 0 0 16,2 1 1-16,-4-1-1 0,-1-2 0 16,0 1 1-16,-1 0-1 0,1 0 1 0,-3 0-1 15,1 1 0-15,1-1 1 0,-3 0-1 16,2-4 0-16,-2 6 0 0,3-2 1 16,0-1-1-16,1-3 0 0,-5 5 1 15,4-5 0-15,-1 0 0 0,1 6 0 16,-2-2 0-16,0 1 0 0,0-2 0 15,-1 1 0-15,2 1-1 0,-1 0 1 16,0 0-1-16,3-2 1 0,-2-3-1 16,4 7 1-16,0-7-1 0,1 6 1 15,4-6 0-15,0 0-1 0,-2 4 1 0,4-4 0 16,5 0-1-16,1 0 1 0,2-3 0 16,5 3-1-16,1 0 1 0,2-4 0 15,0 1 0-15,2-2 1 0,2 1 0 16,2 4 0-16,7-5 0 0,1 5 0 15,2 0 1-15,4 0 0 0,2 0-1 16,4 0 1-16,0 0 1 0,4 0 0 16,-1-4-1-16,0 4 0 0,3-3 0 15,-1 3-1-15,6 0 0 0,0 0-1 0,5-4 0 16,1 4 0-16,2 0-1 0,5 0-1 16,0 0 0-16,0 0-1 0,5 0-3 15,3 4-6-15,6-4-11 0,6 0-67 16,6 0-33-16,11-8-87 0,3-2-192 15</inkml:trace>
  <inkml:trace contextRef="#ctx0" brushRef="#br0" timeOffset="63191.67">20488 11578 242 0,'0'0'68'15,"0"0"4"-15,0 0 2 0,0 0-48 16,0-4-3-16,0 4 2 0,0 0 1 16,0 0 0-16,0 0-2 0,0 0-4 15,-4 0-2-15,4 0-2 0,0 0-3 16,-3 5-2-16,-2 0 0 0,-1 2 1 0,-1 2 0 16,-3 5 1-16,-2 2 0 0,-7 7 0 15,0 4-1-15,-3 4-2 0,-3 5-2 16,1 6-2-16,2 3-2 0,0 4-1 15,4 1 0-15,5-4-1 0,3-1 0 16,4-5-1-16,1-6 0 0,5-5 0 16,-5-8-1-16,5-5 1 0,5-3-1 15,-5-4 1-15,6-5 1 0,-4-4 1 16,5 0 0-16,-1-3 0 0,0-7 0 16,1 0 0-16,5-4 0 0,-4-6-2 0,6-8 0 15,5-6 0-15,1-8-1 0,0-4 0 16,5-1 0-16,3 2 0 0,3 3 0 15,-2 8 0-15,7 9-1 0,-3 7 1 16,-3 7 0-16,1 7-1 0,-4 4 0 16,-5 0 1-16,-3 12-1 0,-2 4-1 15,-8 8 1-15,-3 8 0 0,-6 5 1 0,0 6 1 16,-9 7 2-16,-3 4 2 0,-6 1 1 16,-1 0 2-16,-4 4 1 0,-1 0 0 15,1 3-1-15,1 1 0 0,5-1-2 16,1-2-1-16,6 2-2 0,0-7-1 15,5-4 0-15,5-10-1 0,0-7 0 16,0-4 0-16,0-2-1 0,5-8 1 16,1-6-1-16,4-6-5 0,0 0-8 15,6-8-15-15,0-5-102 0,2-2-104 16,2-4-263-16</inkml:trace>
  <inkml:trace contextRef="#ctx0" brushRef="#br0" timeOffset="65839.08">786 13630 465 0,'5'-7'99'0,"2"-4"2"0,0 0-85 0,4 1-3 0,4 6-5 0,0 4-1 0,6-5-2 0,3 5 0 0,3 0-1 0,2 0 0 0,2 7-1 0,2-3 0 0,3 3 0 0,2-3 0 15,-4 3 1-15,4-2 0 0,-3 2-1 0,0-3 0 0,-5-1 0 0,-5-3-1 16,-3 5-1-16,-2-5 0 0,-6 0-3 16,-5-5-6-16,-5 1-13 0,-4 1-87 15,0-4-90-15,-6 4-225 0</inkml:trace>
  <inkml:trace contextRef="#ctx0" brushRef="#br0" timeOffset="66241.98">958 13797 354 0,'0'11'85'0,"-5"-1"5"16,-1 1-57-16,2 2-2 0,-5-2-2 0,4 1-1 16,-5-1-2-16,2-1-3 0,-3-3-3 15,2 2-3-15,-3-3-2 0,-2 1-2 16,2 0-1-16,-2-2-2 0,3 1-1 16,-2 0-2-16,0-2-1 0,3-1 0 15,0 1-2-15,0-4 0 0,2 0 0 0,2 5 0 16,1-5 1-16,5 0-2 0,-7 0 1 15,7 0-1-15,6 0 1 0,0-4-1 16,1 4 0-16,3-6 0 0,7 2 0 16,4 0 0-16,3 0 0 0,7 0 0 15,7 0-1-15,3 4 0 0,5-4 0 16,1 4-1-16,1-6 0 0,2 6-1 16,-3-6 1-16,-7 6-4 0,-1-6-8 0,-6 1-13 15,-3 2-102-15,-1-3-102 0,-8-3-259 16</inkml:trace>
  <inkml:trace contextRef="#ctx0" brushRef="#br0" timeOffset="68407.31">1861 13314 319 0,'0'0'76'0,"0"-7"2"0,5 2-45 16,-5 1-13-16,0-1-6 0,0 5-3 0,3-6-2 15,-3 6-1-15,0-5-2 0,0 5 1 16,0-4 1-16,0 4 2 0,0-5 1 16,0 2 1-16,4 3 1 0,-4-6-1 15,0 2-1-15,0 1-2 0,0-1 0 16,3-1-2-16,-3-2-1 0,0 3-1 15,0-1 0-15,3 0 0 0,-3 1 1 16,0 0 0-16,0 4-1 0,0 0 0 0,0-3 0 16,0 3-1-16,0 0-1 0,0 0-1 15,0 7 1-15,0-1-1 0,-3 3 2 16,0 1 0-16,-4 2 2 0,1 3-1 16,-2 2 1-16,2 3-1 0,-1 4 0 15,1 2 0-15,3 4-1 0,-2 2 0 16,5 1-1-16,0 0-1 0,0-5 0 0,8-1-1 15,-2-6 1-15,1-4-2 16,7-4 1-16,0-6 0 0,4-7 0 0,-3 0 1 16,4-5-1-16,1-3 0 0,5-5 0 15,-3-4 1-15,3-1-1 0,2-3-1 16,-2-2 0-16,1 0-2 0,-4-5-1 16,-2 2 0-16,-2-1-2 0,-3-2 1 15,-2 4 0-15,-4 0 0 0,0 2 2 16,-7 2 0-16,3 5 2 0,-5 5 0 15,0 1 0-15,-5 6 0 0,-2 8 1 0,1 3 1 16,0 7 1-16,-2 2 1 0,0 8 1 16,-4 3 2-16,0 5 1 0,0 5 2 15,2 4 0-15,-2-1 0 0,-2 2-1 16,3-5 0-16,3 1-1 0,-2-4-3 16,3-4-1-16,1-1-1 0,2-5-1 0,4 0-1 15,0-3 0-15,0-3-1 16,2-2-2-16,3-3-4 0,1-1-4 0,1-3-5 15,0-3-8-15,-1-6-11 0,1 4-93 16,-1-8-93-16,-2-2-230 0</inkml:trace>
  <inkml:trace contextRef="#ctx0" brushRef="#br0" timeOffset="68906.86">2356 13569 432 0,'-2'11'100'0,"2"2"3"15,-7 3-71-15,7 5-8 0,-5 6-4 16,5 1-2-16,-3-4-4 0,3 2-4 16,0-1-2-16,0-3-2 0,4-2 0 15,2-3-1-15,1-4 1 0,0 0 1 16,2-5 0-16,1-3 1 0,3-5-1 16,1-4-1-16,5-4 0 0,6-5-2 0,0-2-1 15,2-5-1-15,1-3 0 0,0-1-1 16,3-1 0-16,-5-4-2 0,-5-2-1 15,-2-3-2-15,-4-6-1 0,-2-2 0 16,-6-7-1-16,-7 1 0 0,0 1 2 16,-3 3 0-16,-8 3 3 0,-5 13 1 15,-7 7 2-15,-9 14 0 0,-2 7 0 0,-6 8 2 16,-3 15-1-16,1 8 0 0,-2 4 0 16,1 9-1-16,9 1-1 0,2 2 0 15,5 0 0-15,6-5 0 0,8 0-1 16,6-5-3-16,7-5-2 0,7-3-4 15,6-5-6-15,3-6-5 0,4-2-8 16,4-5-17-16,0-9-70 0,5-2-81 16,0 0-193-16</inkml:trace>
  <inkml:trace contextRef="#ctx0" brushRef="#br0" timeOffset="71324.13">3415 12748 362 0,'0'-19'79'16,"0"4"1"-16,0 4-63 0,0 8-6 15,-6 3-5-15,4 0-2 0,-4 0-1 16,0 0 2-16,0 0 2 0,-1 4 4 15,0 0 3-15,-2 3 2 0,-3 3 2 16,0 2 1-16,-3 2-1 0,-3 5-2 16,-4 7-4-16,-3 3-2 0,-2 8-3 15,-1 6-1-15,-3 3-2 0,3 3-1 16,1 1-2-16,7-2 1 0,1 2-1 0,6-4 0 16,7-3 0-16,6-2 0 0,2 1 1 15,10-1 1-15,6-2 0 0,1-3-1 16,4-3 1-16,4-4 0 0,4-6-1 15,0-4 0-15,-1-7-1 0,0-3-1 16,-2-4-3-16,-1-5-4 0,-6 0-6 16,-1-5-6-16,-2-2-19 0,-6-4-70 15,-4-3-81-15,-1-3-190 0</inkml:trace>
  <inkml:trace contextRef="#ctx0" brushRef="#br0" timeOffset="71657.16">2918 12954 427 0,'-6'0'99'0,"4"0"0"0,2 0-69 0,0 0-10 16,6 0-6-16,1 3-2 0,1-3-3 15,4 7-1-15,3-4 1 0,6-3 0 16,4 6 0-16,2-1-1 0,6 0-1 16,0-1 0-16,6 0-2 0,0-4 0 15,-1 5-2-15,-1-5 0 0,0 0-1 16,-8-7 0-16,1 3 0 0,-9 1-1 0,-1-1-2 15,-6 4-2-15,-6-3-4 16,-2 3-4-16,-1 0-3 0,-5 0-10 0,-6 5-58 16,-6 2-30-16,-3 2-74 0,-7-1-164 15</inkml:trace>
  <inkml:trace contextRef="#ctx0" brushRef="#br0" timeOffset="71875.75">2924 13137 458 0,'-5'0'101'0,"5"0"2"0,0-3-73 16,9 3-12-16,1 0-6 0,4 0-3 16,6 0 2-16,3 0-1 0,0 3 0 15,2-3-1-15,-3 0-1 0,2 0 0 16,-3 6-1-16,-1-6-2 0,-6 3 0 16,2-3-1-16,-6 0-1 0,2 4-1 0,-4-4 0 15,-2 0-1-15,0 0-4 16,-1 4-5-16,-5-4-9 0,3 0-11 0,-3 3-62 15,0-3-27-15,0 0-79 0,0 4-161 16</inkml:trace>
  <inkml:trace contextRef="#ctx0" brushRef="#br0" timeOffset="72524.26">3891 12790 367 0,'0'-28'91'0,"7"8"2"0,-7 3-50 16,0 4-16-16,0 5-8 0,0 8-6 15,-3 0-4-15,-3 11-1 0,-2 1 1 16,-2 7 2-16,-5 6 4 0,-3 9 4 15,-4 7 1-15,-3 7 1 0,-2 1 0 16,0 5-2-16,-6 2-2 0,0-1-4 16,-6-1-4-16,4-1-1 0,-1-3-2 0,3-4-2 15,4 1-2-15,4-5-1 0,5-5 0 16,8-2 0-16,5-7-1 0,5-5 1 16,2-3-2-16,0-4-1 0,0-3-3 15,6-2-3-15,-3-3-5 0,2-2-7 16,2-1-6-16,-1-5-4 0,1 3-92 15,-1-3-89-15,-6 0-219 0</inkml:trace>
  <inkml:trace contextRef="#ctx0" brushRef="#br0" timeOffset="74406.69">3717 13658 247 0,'0'0'53'0,"0"0"1"0,0 0-41 16,0 0-8-16,0 0-3 0,2-4 2 16,-2 4 3-16,0 0 5 0,6-3 3 15,-6 3 3-15,0 0 2 0,0-4 1 16,0 4 0-16,0 0-4 0,0 0-5 15,0 0-2-15,0 0-3 0,0 0-3 16,0 0 0-16,-2 0-1 0,2 0 1 16,0 0 0-16,0 0 1 0,0 0 0 15,0 0 1-15,0 0 0 0,-4 0 1 0,4 0 1 16,0 0-1-16,0 0 1 0,0 0 0 16,0 0-1-16,0 0 1 0,0 0-2 15,0 0 0-15,0 0-1 0,-3 0 0 16,3 0-2-16,0 0 0 0,-4 0 1 15,4 0-2-15,0 0 1 0,0 0-1 16,0 0 0-16,0 0 0 0,0 0-1 16,0 0 0-16,0 0-1 0,0 0 1 0,0 0-1 15,0 0 0-15,0 0 1 0,0 0-1 16,0 0 1-16,0 0-1 0,0 0 1 16,0 0 0-16,0-4 1 0,0 4 0 15,-6-3 0-15,6 3 0 0,0-5 1 16,-2 5 0-16,2-5 0 0,0 5 0 15,0-4-1-15,0 4 0 0,0-5 0 16,0 5 1-16,0 0-1 0,-5 0 1 0,5-3 0 16,0 3 0-16,0 0 0 0,-2 0 0 15,2-4 0-15,0 4 0 0,0 0 0 16,0 0 0-16,0 0 2 0,0 0-1 16,0 0 1-16,0 0 0 0,0 0-1 15,0 0 0-15,0 0-2 0,0 0 0 16,0 0-2-16,0 0 0 0,0 0 0 0,0 5 0 15,0-1 0-15,0 2 1 0,0 1 0 16,0 3 0-16,2-1 1 0,-2 2 0 16,0 0-1-16,0-2 1 0,0-1-2 15,6-1 1-15,0-3 0 0,-4-4-1 16,4 3 1-16,1-3 0 0,3 0 1 16,3-5-1-16,0-1 1 0,2-1-1 15,0-3 1-15,4-1-1 0,1-4 0 16,-2-2 0-16,1-4-1 0,-3-2 0 15,1-5-1-15,-2-3 0 0,-1-2-1 0,0 0 1 16,3-5-1-16,-2 4 0 0,3 2 1 16,-2 1 0-16,3 5 1 0,-1 1-1 15,-4 5 1-15,-2 6 0 0,-2 3-1 16,-2 4 0-16,-4 7-1 0,-4 0 1 16,0 10 0-16,0 3 1 0,0 6 0 0,-4 6 2 15,-4 3 0-15,0 8 1 0,1 1 1 16,-3 2-1-16,2 2 0 0,-1-3 0 15,2-3 0-15,2-3-1 0,1-6-1 16,4-5 1-16,0-5-2 0,4-5 0 16,3-3 0-16,4-2 1 0,-2-6-1 15,4 0 1-15,5-5 0 0,-3-2 0 16,7-2 0-16,1-5 0 0,-3-3-2 16,1-5-2-16,1-7-2 0,1-4-2 15,-2-2-2-15,1-8-1 0,2 4-1 0,3-5 2 16,-1 0 1-16,5 6 3 0,-3 3 1 15,-1 5 2-15,0 6 1 0,-7 4 0 16,-1 6 0-16,-9 7 0 0,-6 7 1 16,-4 9 0-16,-7 2 1 0,-5 4 2 15,0 9 2-15,-4-1 2 0,1 8 2 16,-3 3 2-16,4 5-1 0,0 4 1 0,2 0-1 16,0 1-2-16,3 1-1 0,2-4-2 15,2-5-1-15,1-4-2 0,4-3 0 16,0-4-1-16,0-4-3 0,5-2-5 15,1-5-6-15,0-2-6 0,2-4-12 16,2-4-88-16,1-4-91 0,3-9-219 16</inkml:trace>
  <inkml:trace contextRef="#ctx0" brushRef="#br0" timeOffset="75169.1">4802 13168 444 0,'0'-10'98'0,"0"3"2"0,0 1-78 0,0 6-5 16,0-4-5-16,0 4-2 0,0 0 0 15,-4-4-1-15,4 4 1 0,0 0 0 16,-3 0 0-16,-2 4 0 0,1 2 1 16,-4 3 0-16,-1 4 1 0,-3 7-1 15,0 5 0-15,-1 7-1 0,-1 6-1 16,0 6-1-16,-1 2-2 0,2 3-3 15,3-3 0-15,-1-3-1 0,2-5-1 16,3-8 0-16,3-7-1 0,3-7 0 16,0-5 1-16,7-5-1 0,1-6 2 15,0 0-1-15,5 0 1 0,3-9 0 0,4-2 0 16,3-3 0-16,4-6 0 0,-4-4-2 16,3-4 0-16,-2-1 0 0,0 1-1 15,-7 0 0-15,-1 5 0 0,-5 2 0 16,0 9-1-16,-5 3 0 0,-1 9 0 15,-5 7 1-15,0 7 0 0,0 7 0 16,-4 5 1-16,1 5 1 0,-1 1 1 0,-1-1 0 16,2-3 0-16,3-3-1 0,-5-6 0 15,5-6 0-15,5-3 0 0,-1-5 0 16,9-1 0-16,-2-4 1 0,8-4-1 16,-2-2 0-16,9-3 0 0,0-2 1 15,-2 0-1-15,0-2-1 0,-3-3 1 16,-3-1-1-16,-3-7 0 0,-7-1-1 15,-1-2 0-15,-2-9 0 0,-5 1 0 0,2-3 0 16,-2-2 0-16,0 3 0 16,-5 1 1-16,5 3 1 0,-6 5 1 15,3 2 0-15,3 8 2 0,-7 3 1 0,7 6 1 16,-3 2 0-16,3 4-1 0,0 3-1 16,0 0-1-16,0 0-1 0,0 0-1 15,7 0-1-15,-1 0 0 0,4 0 0 0,5 0 1 16,4 0 0-16,6-4-1 0,-1 4-2 15,3-4-5-15,2 4-8 0,-4-5-12 16,-3 5 51-16,1-4-155 0,-3 1-110 16,-3-1-280-16</inkml:trace>
  <inkml:trace contextRef="#ctx0" brushRef="#br0" timeOffset="76690.44">5334 13598 377 0,'0'0'90'16,"0"0"1"-16,0 0-55 0,0-5-15 15,7 2-6-15,-3-3-3 0,4 1-2 16,-1-4 0-16,6-3-1 0,0-4 2 0,1-4 0 15,5-2 1-15,2-3-2 0,-1-6 0 16,7-1-2-16,4 0-1 0,3-1-1 16,-2-2-2-16,-1 0-1 0,2-1 0 15,-5 2-1-15,-3 1-1 0,-5-2 1 16,-8 1-1-16,-2 0 0 0,-10 4 1 16,0 1 2-16,-7 5-1 0,-5 4 1 0,-1 8-1 15,-2 12 1-15,-5 5-1 0,-1 9 0 16,-2 7-1-16,-3 5 1 15,2 6 0-15,-2 4 2 0,-1 6 1 0,1-1 0 16,2 9 0-16,4 2 0 0,1 1 0 16,0 2-2-16,6-2 0 0,4-5-2 15,2-4-1-15,2-8 1 0,5-8-1 16,0-5 0-16,0-8 0 0,0-4 0 16,0-4 0-16,0-1 0 0,6-2 0 15,-6-4 1-15,7 0 0 0,-1-4 0 0,0-3 0 16,1-4 1-16,1-4-1 0,5-5-1 15,0-8 0-15,3-3 0 0,1-5-1 16,8-2 0-16,0 2 0 0,4 0-1 16,-2 6 1-16,0 7 0 0,-7 8-1 15,0 6 0-15,-7 9-1 0,-1 6 1 16,-5 8-1-16,-2 2 1 0,-3 6-1 16,4 2 2-16,-6 3 0 0,6-2 0 0,-6-1 0 15,0-1 2-15,0-5 1 0,0-3 1 16,4-3 1-16,0-3 0 0,1-3 0 15,3-2 0-15,2-4 0 0,5 0-2 16,1 0 0-16,5-6 0 0,3-2-3 16,1-2-2-16,2-2-5 0,0-2-8 15,-1-2-8-15,6-2-13 0,-3 2-93 16,2-3-98-16,-3-1-234 0</inkml:trace>
  <inkml:trace contextRef="#ctx0" brushRef="#br0" timeOffset="81338.66">6465 13292 450 0,'0'0'101'0,"0"-7"2"15,0 4-76-15,0-1-9 0,0 4-5 16,0 0-4-16,0-3-1 0,5 3-1 15,-3 0 0-15,4 0 2 0,1-4 1 16,0 4 2-16,5 0 0 0,0 0 0 16,3-5 0-16,5 5-3 0,1 0-2 15,3-4-1-15,5 4-1 0,4 0-2 16,6 0 0-16,-6 0-1 0,4 0-1 16,-3 0 0-16,-5 0 0 0,1 0 0 0,-8 0 0 15,-2 0-1-15,0 0 0 0,-4 0 1 16,-5 0-1-16,-1 0 0 0,-7 0 0 15,3 0 3-15,-6 6 1 0,-6-3 1 16,0-3 1-16,-4 6 1 0,-7-3-1 16,-3 1 1-16,-6 0-3 0,-3-4-1 15,-10 5-1-15,0-5-1 0,-1 0-2 0,-6 4-5 16,5-4-7-16,1 0-11 0,0 5-10 16,8-5-95-16,6 0-98 0,4 0-238 15</inkml:trace>
  <inkml:trace contextRef="#ctx0" brushRef="#br0" timeOffset="88073.09">7220 12800 397 0,'0'0'87'0,"0"0"1"15,0 0-62-15,0 0-14 0,0 0-3 16,10 0 2-16,-1 0 1 0,5-4 1 16,-1 0 0-16,4-4-1 0,3-1 0 15,2-4-3-15,3-3-2 0,-2-2-1 0,2-2-2 16,5-4-1-16,-2 1 0 0,0-2-1 15,-1 0 0-15,-1-2 0 0,1 1 1 16,-8 3 2-16,-1 3 2 0,-6 5 3 16,-3 2 0-16,-9 4 1 0,0 9 0 15,-6 0-1-15,-2 9-1 0,-5 4-1 16,-5 3-1-16,-3 7 0 0,1 2 1 0,-5 5 0 16,3 3 0-16,0 1-2 15,0-4-1-15,5 2-1 0,4-4-1 0,2 3-1 16,2-4-1-16,3-1 0 0,6-4 0 15,-4 0 0-15,4-3-1 0,0 0 1 16,6-4-1-16,-6-3 1 0,6-1-1 16,-6-2 1-16,5-2-1 0,-5 0-1 15,4-2-3-15,-4-1-5 0,5-1-9 16,-5 2-12-16,4-5-96 0,-4 0-98 16,3-5-243-16</inkml:trace>
  <inkml:trace contextRef="#ctx0" brushRef="#br0" timeOffset="88671.81">7728 12700 302 0,'0'-3'64'0,"0"3"0"16,0-7-50-16,0 7-5 0,0-6 5 16,0 6 6-16,0-6 5 0,0 3 3 15,-4-1 5-15,4 0 1 0,0 4-2 16,0-6-3-16,0 6-5 0,0-4-3 15,0 4-3-15,0 0-2 0,0 0-4 16,-4 0-1-16,-1 4-2 0,-3 3 0 0,-1 4 0 16,-4 4 1-16,-3 3-1 15,2 4 1-15,-1 3 0 0,-2 1-2 0,3 3-1 16,2-2-2-16,5 0-1 0,2-2-1 16,5-3-1-16,0-2 0 0,5-4-1 15,2-5 1-15,4-2 0 0,0-2 0 16,4-7 0-16,5 0 1 0,-1-7-1 15,4-6 0-15,3 0 0 0,1-3-1 16,3-7 1-16,-2-1-2 0,-3-1 1 0,-1-3-1 16,0-1-1-16,-5-5-1 0,-4 0-1 15,-2-1 0-15,-6-3 0 0,-2 1 0 16,-5 2 0-16,0 3 2 0,-10 9 1 16,-3 3 0-16,-3 11 0 0,-8 9 0 15,-4 7 1-15,-1 10 0 0,-4 6 0 16,-4 4 0-16,2 1 0 0,-5 1 0 0,7 3 0 15,2-1 0-15,4-3 0 16,8-3-1-16,3-2-2 0,9 0-5 0,10-5-6 16,7-3-8-16,6-3-12 0,8-1-93 15,3-2-96-15,0-2-233 0</inkml:trace>
  <inkml:trace contextRef="#ctx0" brushRef="#br0" timeOffset="90321.95">8646 12292 362 0,'-8'0'82'16,"-1"-3"3"-16,3 3-60 0,-4 0-8 16,-1 4-3-16,-1-4 0 0,-1 6-2 15,0 0 0-15,3 1 1 0,-3 2 0 0,3 0 2 16,0 4 0-16,-1 3 1 0,-1 2 0 15,1 3-1-15,-1 7-1 0,-2 3-1 16,0 3-2-16,-2 2-1 0,0 2-2 16,-1 2-2-16,0 1-2 0,1-2 0 15,2-2-1-15,3-2-1 0,6 0 1 16,5-3-1-16,4-4 1 0,3-3 0 16,7-2 1-16,1-1 1 0,3-5 0 0,3-2-1 15,-1-3 0-15,4-2-1 0,-4-2 1 16,2-3-2-16,-1 1-2 0,-2-6-1 15,-2 3-4-15,0-3-4 0,-5 0-4 16,-2-3-5-16,-3-2-6 0,0-1-12 16,-7-3-83-16,0-6-84 0,0-2-212 15</inkml:trace>
  <inkml:trace contextRef="#ctx0" brushRef="#br0" timeOffset="90670.35">8269 12554 338 0,'-9'0'81'15,"2"0"3"-15,0 0-41 0,-1 4-22 16,-1 2-7-16,3 2-1 0,-1-1-1 15,0 0 0-15,0-1 0 0,2 0-1 16,1-1 1-16,4-5 1 0,0 6 0 16,0-6 1-16,6 0 1 0,2 0 0 15,-1 0 0-15,6 0-1 0,4 0 0 0,5 0-2 16,4-6-2-16,3 6-1 16,1-6-2-16,3 3-1 0,0-2-1 0,1 0-2 15,-7-1-1-15,2 0 0 0,1-2 0 16,-4 1-1-16,-5 1 0 0,-2 1 0 15,-2 0 0-15,-4 5-1 0,-5-5 0 16,-3 5-2-16,-5 0-3 0,0 0-5 16,-9 0-7-16,-2 5-7 0,-5-2-10 0,-1 3-83 15,-6 1-88-15,3 0-209 0</inkml:trace>
  <inkml:trace contextRef="#ctx0" brushRef="#br0" timeOffset="90953.5">8223 12657 385 0,'-12'0'91'0,"0"0"1"0,4 0-54 16,-2 5-17-16,5-1-7 0,-1-4-3 15,6 6 0-15,0-6 1 0,0 6 1 16,10-2 1-16,-3 1 1 0,5-5 2 16,2 7 0-16,3-3-1 0,4-1-2 15,1-3-3-15,4 5-1 0,-4-5-3 16,3 0-1-16,1 0-2 0,-5 0 0 0,0 0-1 15,-3 0-1-15,-3 0 0 0,-1 0-1 16,-4 0 0-16,-3-3 0 0,2 3-1 16,-5 0 1-16,-4 0 0 0,4 0-1 15,-4 0-1-15,0 0-2 0,0 0-8 16,-4 0-10-16,4 0-17 0,-6 0-81 16,6 0-92-16,-3 0-220 0</inkml:trace>
  <inkml:trace contextRef="#ctx0" brushRef="#br0" timeOffset="91371.79">9152 12350 375 0,'11'-7'82'0,"-5"0"0"0,-2 7-56 16,-4 0-16-16,0 0-4 0,0 10 1 15,-6-2 4-15,1 2 5 0,-5 3 4 0,0 1 3 16,-3 6 3-16,-3 4 1 0,2 2 1 15,-6 10-3-15,-3 4-2 0,-4 9-4 16,-2 2-3-16,-1 6-2 0,-3 4-4 16,-2 0-4-16,2 1-1 0,4-6-3 15,1-6 1-15,6-4-2 0,5-10 0 16,6-6 0-16,4-8 0 0,3-7-2 16,4-5-2-16,0-6-3 0,8-4-8 15,1 0-12-15,1-3-98 0,2-6-98 0,0-5-248 16</inkml:trace>
  <inkml:trace contextRef="#ctx0" brushRef="#br0" timeOffset="93954.12">9166 12862 311 0,'0'-4'76'16,"0"0"1"-16,0 1-42 0,5 3-13 15,-5 0-11-15,0 0-3 0,0 0 0 16,2 6 2-16,-2 1 4 0,0 1 3 16,0 3 3-16,-4 1 2 0,1 2 0 15,-1 4-1-15,-1 3-4 0,0 0-2 16,2 3-4-16,3-1-3 0,0 1-2 0,0-5-1 15,0-3-1-15,0-1-1 0,0-5 0 16,6-5 0-16,1-1 1 0,-2-4-1 16,6-4 1-16,2 0-1 0,1-8 0 15,6-5-1-15,2-4 0 0,3-5-1 16,6-3 0-16,-3-6-1 0,3-2 0 16,-3 0-1-16,5-4 0 0,-1 2 0 15,-4-3-1-15,3 3 1 0,-2 1-1 16,-3 4 1-16,0 4 0 0,-8 8 0 0,-4 6 0 15,-6 7 0-15,-2 9 0 0,-6 5 2 16,-11 5 0-16,2 9 2 0,-5 4 1 16,-3 8 3-16,-3 4 0 0,0 3 0 15,1 6-1-15,3-2 0 0,1 0-1 16,1 0-1-16,5-6-1 0,7-3-1 16,2-7 0-16,0-7 0 0,6-6 0 15,2-3 0-15,6-10 0 0,2-4 0 0,1-7-1 16,8-5 1-16,-1-2-1 0,6-6 0 15,2-5-1-15,1-3-2 0,2 0-3 16,-1-4 0-16,3 1-3 0,-2-3 1 16,-2 0-1-16,-2 3 2 0,-4 0 1 15,-5 3 2-15,-3 9 1 0,-6 3 0 16,-6 8 0-16,-7 6 0 0,0 6 0 16,-6 9 1-16,-3 5 2 0,-5 3 0 0,-5 7 4 15,-2 4 1-15,-4 4 1 0,-1 2 1 16,-1 4 0-16,1 2-1 0,2 3-1 15,5-1-1-15,3-4-1 0,7-1-1 16,4-6-1-16,5-6 0 0,0-5-1 16,2-6-2-16,8-5-2 0,-1-4-6 15,4-5-6-15,1 0-7 0,-1-7-12 16,0 0-86-16,1-5-89 0,-2-5-215 0</inkml:trace>
  <inkml:trace contextRef="#ctx0" brushRef="#br0" timeOffset="94603.24">10304 12512 437 0,'0'-9'94'0,"-8"2"0"0,2 7-76 15,0 4-5-15,-1 5-1 0,0 2 2 16,-6 4 3-16,4 2 3 0,-4 3 2 0,0 2 1 16,-3-1 0-16,0 3-2 0,-3 2-2 15,0 3-4-15,2-1-2 0,-1 5-3 16,0 1-1-16,4 1-3 0,1 0-1 16,5 0-2-16,2-5 0 0,1 2-1 15,5-6 0-15,0-4-1 0,7-4 0 16,2-5 1-16,1-3 0 0,7-10 0 15,4 3 0-15,0-9 0 0,9-6 0 16,3-4-1-16,3-5 0 0,-2-3-1 0,3 1 0 16,-4-4-1-16,-4 3 0 0,-2 4 1 15,-8 7-1-15,-2 3-1 0,-8 10 0 16,-2 0 0-16,-7 12 1 0,0 4-1 16,0 7 1-16,-7 1 0 0,1 4 1 15,0 1 1-15,0-2-1 0,4-3 1 16,2-1 0-16,0-6 0 0,2-3 1 0,8-7 0 15,2-2-1-15,4-5 1 0,4 0 0 16,6-11 0-16,1 0 0 0,4-7-1 16,-2 2-1-16,3-7 1 0,-1-2-2 15,-2-5-1-15,-2-4-1 0,-2 1 0 16,-5-6-1-16,0-5 0 0,-5 2 0 16,-4 0 1-16,-5 3 1 0,-6 4 0 15,0 3 1-15,-7 7 0 0,-3 7 1 16,-4 3 0-16,1 7 0 0,-2 1 1 15,2 4 0-15,0 3 1 0,4 0 1 16,0 0 1-16,7 0-1 0,2 0 1 0,2 0-1 16,9-7 1-16,4 2-1 0,9-5-1 15,4-3 0-15,4-3-1 0,3 1-1 16,2-1-3-16,-4 0-5 0,-4 3-5 16,0 3-10-16,-6 3-10 0,-3 7-99 15,-6 0-100-15,-3 0-243 0</inkml:trace>
  <inkml:trace contextRef="#ctx0" brushRef="#br0" timeOffset="95254.41">10952 13026 456 0,'0'0'96'0,"6"0"1"0,-1 0-82 16,2-6-9-16,2 1-2 0,4-5-1 0,7-4 0 15,-1-2 0-15,3-4-1 0,3-3 1 16,2-2 0-16,4 0 2 0,-3-3 0 15,2-2 0-15,-1-2 0 0,-3-1 0 16,-2-1 0-16,-2-1 0 0,-8 0-1 16,1-3 2-16,-6 3 2 0,-7 1 2 15,-2 3 2-15,-6 6 0 0,-1 3 0 16,-4 6-2-16,-2 6-1 0,-3 10-2 16,2 6-3-16,-5 6 0 0,0 6 0 15,3 5 2-15,-8 6 0 0,3 6 0 0,-4 7 1 16,2 2-1-16,-2-3-1 0,1 11-1 15,2-4 0-15,3 0-1 0,5-1 0 16,1-4 0-16,5-6 1 0,3-1 0 16,5-11-1-16,0-2 1 0,0-9-1 0,7-3-1 15,0-9 1-15,6-2-1 0,0-6 0 16,3-6-1-16,1-3 1 16,7-7-2-16,-1 0 1 0,3-4-1 0,0 2 0 15,-4 1 0-15,2 7-1 0,-4 3 1 16,-6 7-1-16,0 6 0 0,-4 6 1 15,-4 7 0-15,-3 6 0 0,-3 3 1 16,0 3 0-16,0 3 2 0,0-4 0 16,0-1 1-16,5-4 2 0,1-6 0 15,1-2 0-15,3-4 1 0,8-1-1 16,2-3-1-16,4-3-1 0,3 0-1 0,3 0-5 16,-1-5-5-16,-1 1-7 0,-2-1-10 15,-5-2-11-15,3 0 35 0,-6 0-139 16,1-2-102-16,-5 0-261 0</inkml:trace>
  <inkml:trace contextRef="#ctx0" brushRef="#br0" timeOffset="98087.03">7194 13346 340 0,'0'0'78'0,"0"-5"0"0,0 5-54 16,0 0-6-16,0 0-1 0,0 0-1 15,6 0-1-15,-2 0 1 0,3 0 1 16,1-4-1-16,3 4-1 0,2 0-3 0,2 5-2 16,0-1-3-16,4 2-1 0,0 0-2 15,0 2 0-15,0-1 0 0,-1 0-1 16,2-1 2-16,3-1-1 0,3-5 0 15,0 0 1-15,8 0-1 0,0 0 0 16,5 0 0-16,2 0-1 0,5 0-1 16,-1 0 0-16,2 0 0 0,-2 0 0 15,1 0 1-15,-4 4-1 0,7-4 2 0,0 0 0 16,0 3 0-16,1-3 1 0,4 0 0 16,4 0 0-16,1 0 0 0,-2 0-1 15,2 4-1-15,2-4 0 0,2-4-1 16,1 4 0-16,2-4-1 0,0-1 0 15,3 1 0-15,-1 4 0 0,-2-5-1 16,0 2 1-16,0 3-1 0,0 0 1 0,0 3-1 16,-1 2 1-16,-2 0-1 15,-1 2 1-15,-2 2-1 0,-1-4 0 0,-4 2 1 16,3-1-1-16,-3 0 0 0,4-1 0 16,-1-1 0-16,-4 0 1 0,0-1-1 15,3-3 0-15,-2 0 0 0,-2 0 0 16,1 0 0-16,3-3 0 0,-2 3 0 15,2 0 1-15,-5 0-1 0,-3 0 0 16,-3 0 0-16,1 0 1 0,-1 0-1 0,0-6 0 16,-2 6 0-16,3 0 1 0,-1-3-1 15,1 3 0-15,-2 0 0 0,-3 0 0 16,-3-4 0-16,-4 4 1 0,1-5-1 16,-3 5-1-16,-4-4 1 0,4-2 0 15,-1 2 0-15,1 0 1 0,-5 0-1 16,5 4 0-16,-6 0 0 0,-1 0 0 0,0 0 1 15,-5 0-1-15,-2 4 0 0,0-4 0 16,-2 5 0-16,-2-5 0 0,0 0 0 16,-2 3 0-16,-2-3 0 0,-1 0 1 15,1 0 0-15,-3 0 0 0,-2 0 2 16,1 0 0-16,-4 0 2 0,3-3 0 16,-3 3 1-16,-3 0 0 0,4 0-1 15,-4 0 0-15,4 0-1 0,-4 0-1 16,8 0-1-16,-8 0-1 0,6 0 0 0,-1-5-1 15,1 5 1-15,-2 0-1 0,0 0 0 16,-4 0 0-16,7 0 0 0,-7 0-1 16,0 0 1-16,0 0-1 0,0 0 1 15,0 0-4-15,0 4-6 0,-7-4-12 16,1 7-100-16,-1-7-100 0,-5 0-256 16</inkml:trace>
  <inkml:trace contextRef="#ctx0" brushRef="#br0" timeOffset="135580.06">8025 13745 309 0,'0'-7'78'0,"0"1"3"15,0 0-44-15,0 2-6 0,0 4-6 16,-5-4-3-16,5 4-2 0,-3 0-2 15,3-4-2-15,-6 4-1 0,1 0-2 16,-1 4-1-16,1 2-2 0,-4 2-1 0,1 1 0 16,-3 1 0-16,-1 4 0 0,1 3-1 15,-4 4 1-15,-1 6 0 0,-2 4-2 16,1 4 0-16,-1 5-1 0,3 2-1 16,-2-2-2-16,6-7 0 0,4-1-1 15,4-6 0-15,3-5-1 0,8-3 0 16,2-5 0-16,5-4 1 0,3-3 1 15,3-6 0-15,1 0 1 0,6-6 0 16,-2-2 0-16,4-4 0 0,2-5-1 0,-2 0-1 16,4 1-1-16,-8-2 0 0,1-3 0 15,-3-2 0-15,-4-2 0 0,-5-2-1 16,-5-3 1-16,-4-4-1 0,-6-2 1 16,0 4-1-16,-10 1 0 0,-2 4 1 15,-1 2-1-15,-7 6 1 0,-2 8-1 16,-3 8 1-16,0 3 0 0,-2 8 0 0,0 2 0 15,-1 2 0-15,3 3 0 0,3 3 0 16,3 1-1-16,1 2 1 0,3-1-1 16,1 6 0-16,3 1-1 0,3-1-5 15,3-1-7-15,5-4-9 0,0-1-14 16,10-3-83-16,-2-2-91 0,2-5-216 16</inkml:trace>
  <inkml:trace contextRef="#ctx0" brushRef="#br0" timeOffset="135843.31">8229 14203 467 0,'-15'18'105'0,"0"5"2"0,0 3-80 16,-2 7-7-16,1 3-3 0,-3 2-4 15,5-1-2-15,-3-1-4 0,4-2-2 16,-1-2-2-16,4-5-1 0,1-4-2 16,5-7-3-16,4-5-7 0,0-4-7 15,10-7-39-15,1 0-56 0,2-12-84 0,1 0-194 16</inkml:trace>
  <inkml:trace contextRef="#ctx0" brushRef="#br0" timeOffset="136429.16">8541 13870 454 0,'-8'0'97'0,"2"-6"1"0,0 6-77 15,2 0-9-15,-3 0-5 0,4 0-1 16,3 4 1-16,-3-4 1 0,3 0 2 16,0 0 1-16,0 0 0 0,0 0 1 15,6-4 0-15,-2-2-1 0,2-1-3 0,1-2-2 16,3-1-2-16,4 0-2 0,2-1 0 15,1 0-1-15,4 1 0 0,1 2 0 16,3-2 0-16,0 2 2 0,1 1 2 16,-4 3-1-16,1 4 2 0,-3 0-1 15,-6 7 2-15,-3 1 0 0,-6 3-1 16,-5 7 1-16,-8 1 0 0,-4 5-1 0,-4 2 1 16,-6 4-1-16,0-1-1 0,-1-2-1 15,4-2-2-15,-1-4 0 0,5-1-1 16,3-5 0-16,6-2 0 0,6 0-1 15,0-1 0-15,7 0 0 0,6 0 1 16,1-2-1-16,5 1 0 0,0 0 0 16,2 1 1-16,0 0-1 0,-2-1 0 15,0 0 0-15,-7-1 0 0,-4 1 0 0,-5 0 1 16,-3-1-1-16,-8 1 0 0,-3-1 0 16,-5 0 0-16,-4 0 1 0,-1-2-1 15,-6-2 1-15,-1 1-1 0,-1-4 1 16,1-3-1-16,1 7 0 0,1-7 1 15,0 4-3-15,6-4-4 0,6 0-6 16,2 0-6-16,2 0-7 0,4-4-8 16,6 0-18-16,0-8-75 0,0 4-87 0,11-7-203 15</inkml:trace>
  <inkml:trace contextRef="#ctx0" brushRef="#br0" timeOffset="136863.54">9155 13780 459 0,'0'-8'98'0,"0"2"0"15,-6 6-81-15,-3 0-4 0,-1 0-2 16,-4 9 1-16,-1 3 2 0,-3 3 3 0,-2 5 0 15,1 3 0-15,0 1-1 0,1 2-2 16,4 0-3-16,1-2-3 0,1-4-2 16,8-2-2-16,0-4-1 0,4-3-2 15,7-1 0-15,1-3 0 0,5-2 0 16,6 2-1-16,-1-1 1 0,4 2-1 16,4 2 1-16,-4 2-1 0,-1 4 0 15,-1 0 0-15,-4 2 1 0,-3 1-1 16,-6 0 2-16,-1-1 0 0,-6-1 1 0,0-2 1 15,-11-1 1-15,-1 2-1 16,-4-2 1-16,-1-1 0 0,-2-1-2 0,-2-1 1 16,-2-1-2-16,3-3 1 0,0-2-1 15,1-2 0-15,2-3 0 0,1 0-1 16,3-3 0-16,0-2-2 0,6 0-3 16,0 0-6-16,1-3-6 0,6-3-8 15,0 0-12-15,0-4-91 0,0 1-96 0,7-4-228 16</inkml:trace>
  <inkml:trace contextRef="#ctx0" brushRef="#br0" timeOffset="137016.45">9072 13807 537 0,'2'-9'114'0,"9"2"1"15,-3 7-94-15,8 0-10 0,5 0-7 16,4 7-2-16,6-7-1 0,5 4-4 15,0 1-6-15,0-5-8 0,1 0-29 16,-4 0-70-16,1 0-87 0,1-5-208 16</inkml:trace>
  <inkml:trace contextRef="#ctx0" brushRef="#br0" timeOffset="138299.91">9495 13898 344 0,'0'-5'87'0,"-5"1"4"0,5-2-47 15,-4 2-11-15,4 0-8 0,-4-1-4 16,4 1-4-16,-5-1-3 0,5 2-2 16,-6 3-1-16,6-5-2 0,0 5 0 15,-4 0-2-15,4 5 0 0,0 2 1 16,-5 5-1-16,5 3 0 0,-5 4-1 15,5 2 0-15,0 0-1 0,0 0-1 0,0-1-1 16,5-1-1-16,-3-4-1 0,4-3 0 16,0-4 0-16,-1-4 1 0,2-4 0 15,1 0 0-15,4-6 1 0,-1-7 0 16,6-2 0-16,-1-7-1 0,6-1 0 16,0-5-1-16,0-3 0 0,2 0-1 15,2 0 1-15,0-2-1 0,-1 1 0 0,-3 2 0 16,-1 7 1-16,-1 4-1 0,-2 2-1 15,-4 6 1-15,-3 8 0 0,-4 3-1 16,-5 5 1-16,-2 3-1 0,-3 6 1 16,-5 2 0-16,-1 3 0 0,-4 6 0 15,2 2 1-15,0 0 0 0,-2-1 0 16,2-2 1-16,4-1 0 0,0-5 0 16,7-4 1-16,0-4-1 0,0-5 0 15,11-5 0-15,-2 0-1 0,9-11 0 0,-2-1 0 16,9-7 0-16,0-2-1 0,1-1-2 15,1-2-2-15,-3-4-2 0,1-2-1 16,1 3 1-16,-1 2-1 0,-4 0 1 16,-1 1 2-16,-3 5 1 0,-7 7 3 15,1 5-1-15,-9 7 2 0,-2 0 0 16,-2 9 1-16,-5 5 2 0,-4 3 0 0,1 5 2 16,-3 1 0-16,1 4 1 0,-1 2-1 15,1 4 0-15,2-1-2 0,1-1 0 16,3 0-2-16,4-1 0 0,2-1 0 15,-5-6-1-15,5-3 0 0,5-3 0 16,0-4-2-16,1-4-2 0,0-4-4 16,2-5-6-16,-1 5-6 0,0-5-9 15,-1-5-38-15,1 0-54 0,-4-2-79 16,6-1-183-16</inkml:trace>
  <inkml:trace contextRef="#ctx0" brushRef="#br0" timeOffset="138980.34">10368 13611 419 0,'0'-4'95'0,"-6"0"2"15,6 4-69-15,-7 0-8 0,7 0-7 16,-6 0 0-16,6 5-1 0,-6-5 1 16,6 7 2-16,-6-1 1 0,3 2 0 0,-3 0 1 15,1 3-1-15,-1 3-1 0,-1 3-2 16,0 2-2-16,-2 4-1 0,-1 0-1 16,1 5-2-16,-2 1-1 0,3 2 0 15,1-2-2-15,2 0-1 0,0-3 0 16,5-2-1-16,0-6 0 0,5-5 0 15,1-4-1-15,6-3 1 0,3-6 0 16,4-6-1-16,2-3 1 0,5-3-1 16,0-2 0-16,1-5 0 0,-1-3-1 0,-5 0 0 15,3-1 0-15,-5 5 0 0,-3-1 0 16,-2 5 0-16,-4 3 0 0,-3 7-1 16,-5 4 1-16,-2 8 0 0,-2 4 0 15,-5 5 0-15,-3 5 0 0,2 3 0 16,-4 2 0-16,4 2 0 0,-1-3 0 15,0-2 0-15,6-5 0 0,-2-2 1 16,5-3-1-16,0-6 0 0,7-3 1 0,4-5-1 16,4-8 1-16,4-3-1 0,2-7 1 15,5-2-1-15,1-3 1 0,0-3-1 16,3-3 0-16,-6-2 0 0,0 2 0 16,-3-3 0-16,-3 1 0 0,-5 1 0 15,-5 2 0-15,-2 4 0 0,-6 2 0 16,0 2 0-16,-8 7 0 0,1 2 0 15,-4 1 0-15,-2 5 0 0,4 1 0 0,-1 4 0 16,1-3 1-16,4 3 0 0,-1 0-1 16,6 0 1-16,0 0 0 0,7 0 0 15,5-6 0-15,2 2-1 0,4-2 0 16,3 0-2-16,5-1-5 0,0-2-5 16,1 2-8-16,-2 2-8 0,-4-1-8 15,-1 2-93-15,-6 4-93 0,-2-4-226 16</inkml:trace>
  <inkml:trace contextRef="#ctx0" brushRef="#br0" timeOffset="140615.57">10801 14005 374 0,'0'0'85'0,"0"-7"2"0,0 3-61 16,5-1-10-16,0-2-4 0,1-2-2 16,3-1-3-16,2-2 1 0,0-2-1 15,5 1 1-15,-2-4-1 0,4-1 0 0,-2-2-1 16,3-1-1-16,1 2-2 15,-1-3-1-15,3-5-1 0,2 3-1 0,-2 0 1 16,4-3-1-16,0-2 0 0,-1-4 1 16,-3 8 1-16,-5 0 4 0,-2 1 2 15,-7-3 2-15,-8 3 2 0,0 6 0 16,-9 7-1-16,-4 1-1 0,-4 7-4 16,-2 6-2-16,-3 12-2 0,1 3-1 15,-2 5 0-15,1 3 1 0,2 2 1 16,-1-1 0-16,0 5 3 0,2 2 0 0,-1-4 0 15,0 6 1-15,3 1-2 0,3-1 0 16,3 1-1-16,3-6-1 0,2-5-2 16,6 0 1-16,0-9-1 0,6-4 0 15,2-5 1-15,1-8 0 0,1 0 0 16,2-8 0-16,1-1 0 0,4-6 0 16,0-3-1-16,-1-4 0 0,1 1-1 0,-1-2 0 15,0 3 0-15,-2 2 0 0,-1 3 0 16,-4 5 0-16,-1 7-1 0,-2 3 1 15,-6 12 0-15,0 2 0 0,0 5 1 16,-6 3-1-16,6 3 0 0,-8 0 2 16,8 0 0-16,-3-6 0 0,3 0 2 15,0-3 0-15,7-4 2 0,0-4 0 16,5-5 0-16,2-3-1 0,6-7-1 16,3 1-1-16,0-1-5 0,4-3-7 0,1-2-8 15,-3 0-11-15,-4 0-39 0,-1-1-58 16,-3-3-89-16,-3 0-195 0</inkml:trace>
  <inkml:trace contextRef="#ctx0" brushRef="#br0" timeOffset="142347.95">11380 13971 166 0,'0'0'50'0,"0"0"7"0,0 0-15 16,0 0-3-16,0 0 1 0,0 0-1 0,0 3-3 15,0-3-4-15,0 4-4 0,2-4-3 16,3 0-6-16,0 4-3 0,0-4-2 15,3 0-2-15,0-5 0 0,0-1-2 16,-1 1-1-16,4-3-1 0,-3 1-1 16,1 0-2-16,-4-1 0 0,4-1-1 15,-3 1-1-15,-1-2 1 0,0 1-1 16,0-2 1-16,-5-3 0 0,3 0-1 0,-3 1 2 16,0-1 0-16,0 3 1 0,-3 2 1 15,-1 0 0-15,-2 4-1 0,1 5 0 16,-5 0-1-16,3 0-1 0,-4 7-2 15,2 1-1-15,-3 6-1 0,0 2 1 16,0 0-1-16,1 3 2 0,0 4 0 16,0-2 1-16,3 1 1 0,3 0 1 15,1-2 0-15,4-2 1 0,0 1-1 0,0-6 0 16,4-1-1-16,3-2 0 0,3-4 0 16,6-6-1-16,-1 0 1 0,3-3-1 15,1-8 0-15,5-3-1 0,2-3 0 16,1-6-1-16,1-2-1 0,3-2-1 15,0-3-1-15,-1 1-2 0,-1 1-2 16,-2-2-2-16,-1-1-1 0,-7 4 0 16,-2 1 1-16,-5 3 1 0,-1 1 3 0,-6 4 1 15,-5 2 3-15,0 7 0 0,0 2 0 16,-7 3 1-16,-2 4-1 0,-2 0 1 16,0 8 1-16,-5 0 0 0,0 3 1 15,-2 2 1-15,-1 4 0 0,2 3 1 16,1 1 0-16,2 3 0 0,0 5 0 15,3 0-1-15,3 2-1 0,3-2 0 16,5 1-1-16,0-1 0 0,3-6 0 0,7-5-1 16,2-2 0-16,3-4 0 0,3-1 0 15,3-6-1-15,1-1-1 0,3-4-4 16,0 0-7-16,2-7-10 0,0 2-95 16,-2-9-93-16,-5-3-237 0</inkml:trace>
  <inkml:trace contextRef="#ctx0" brushRef="#br0" timeOffset="143345.75">9543 14298 293 0,'-6'0'89'0,"0"0"5"0,2 0-3 16,-1 0-45-16,5 0-12 0,0 0-6 15,0 0-3-15,0 0-3 0,9 0-4 16,1 0-3-16,-1 0-2 0,9 0-1 16,1 0-1-16,3 0-2 0,4 0-2 0,7-4 0 15,3 4 0-15,7 0-2 0,-2 0 0 16,4 0 0-16,3 0-1 0,4 0-1 16,1 0 1-16,4-4-1 0,2 4 0 15,3 0-1-15,3 0 1 0,0-7-1 16,4 0 0-16,-2-3 0 0,4 0 1 15,2 0-1-15,0 1 1 0,-1 0 0 16,3 0-1-16,-4 4 1 0,2 0-1 16,-1 2 0-16,-2 3 0 0,0 0 0 15,3-4 0-15,-2 4-1 0,-3 0 1 16,-2 0 0-16,2 0 0 0,-5 0 0 0,-1 0 0 16,-4-4 1-16,1 4 0 0,-1-3 0 15,-3 3 1-15,0-6-1 0,-5-3 0 16,-1 3 0-16,0-2 0 0,-6 3-1 15,-3-2 0-15,-6 3 0 0,-1 4-1 16,-7-5 0-16,-3 5-1 0,-8 0 1 0,-3 0 0 16,-5 0-1-16,-7 0 1 0,0 0 0 15,0 5-1-15,-10-5-2 0,1 0-9 16,-3 3-12-16,-1-3 9 0,-4 0-120 16,1 0-109-16,0-3-268 0</inkml:trace>
  <inkml:trace contextRef="#ctx0" brushRef="#br0" timeOffset="144732">9443 14968 316 0,'0'-7'74'0,"0"-2"4"0,3 4-51 0,-3 0-1 16,0 1 1-16,0 0 0 0,0 4-2 15,4-3-1-15,-4 3-3 0,0 0-4 16,0 0-3-16,0 3-2 0,0 2-2 15,0 4-2-15,3 1-1 0,-3 3-1 16,3 3 1-16,2 2-2 0,-3 0 0 16,5-2-1-16,-1-1-2 0,1-3 0 15,-1-3 0-15,5-5 0 0,-2-4 0 0,1 0 1 16,5-6 1-16,-2-2-1 0,3-5 1 16,1-3-1-16,0-5 0 0,2 0 0 15,3-5-2-15,2-4 0 0,1-3 0 16,-3 1-1-16,4-4 0 0,0-1-1 15,0-4 1-15,1 2-1 0,-2 2 1 16,-4 2 0-16,0 0 0 0,-2 4 0 16,-5 7 1-16,-2 6-1 0,-4 6 1 0,-3 5-1 15,-5 7 1-15,0 11 0 0,0 2 0 16,-6 6 1-16,-1 4 1 0,-1 3 0 16,-3 3 0-16,3 3 1 0,-4-1 0 15,3 0-1-15,-3-2 0 0,6-3-1 16,2-1 1-16,4-7-2 0,-3-4 1 15,3-2-1-15,7-4 1 0,4-4-1 16,-2-4 1-16,4-11-1 0,6 1 0 0,2-2 0 16,-1-8 0-16,6-2-3 15,1-5-1-15,4 0-2 0,-2-5-1 0,3 0 1 16,2-4-1-16,-1 0 1 0,0-3 2 16,-1 7 1-16,-5 1 1 0,-7 7 1 15,-2 4 0-15,-8 9 0 0,-5 11 0 16,-5 8 0-16,-8 9 1 0,-4 6-1 0,-1 6 2 15,-3 4 0-15,-2 2 2 0,-1 6 0 16,1-3 1-16,2 1 0 0,-3 0 0 16,4 0 0-16,1 2-2 0,3-3 0 15,5-4-1-15,0 0 0 0,6-3-1 16,0-5-1-16,7-7-1 0,-1-4-3 16,1-5-5-16,5-2-7 0,-5-8-7 15,5 0-95-15,-4-8-95 0,-1-8-231 0</inkml:trace>
  <inkml:trace contextRef="#ctx0" brushRef="#br0" timeOffset="145383.54">10542 14471 451 0,'0'-6'99'0,"0"0"-1"16,-2 6-74-16,2 0-7 0,-6 9-5 16,0 2 0-16,1 3 3 0,2 2 2 15,-5 4 2-15,-1 1 1 0,1 4-1 0,0 1-3 16,-4 2-1-16,3 1-3 0,-3 0-1 15,0-1-2-15,4 0-1 0,-3 0-1 16,3 1 0-16,1-2-2 0,2-2 0 16,5-2-2-16,0 0 0 0,0-1-1 15,5-6 0-15,3-5-1 0,5-4 0 16,-1-7 1-16,3 0-1 0,5-6 1 16,4-6-1-16,4-4 1 0,-1-6-1 0,6 1-1 15,-1-4 1-15,2 1-1 0,-1 0 0 16,-2 3 0-16,-4 4-1 0,-5 5 1 15,-3 2-1-15,-5 5 1 0,-8 9 0 16,-6 3-1-16,0 5 1 0,-5 4 0 16,-2 4 1-16,-3 5-1 0,-2 3 1 15,-2 2 1-15,2-1-1 0,0 0 0 16,5 0 1-16,1-6-1 0,6-5 1 16,5-2-1-16,3-9 1 0,8-7 0 0,2 0-1 15,7-11 1-15,1-3-1 0,1-4 0 16,4-3 0-16,-2-2-1 0,-1-3 0 15,-3-2 0-15,-3-2 0 0,-1-3-1 16,-3 0 0-16,-3-3-1 0,-1-2 1 16,-5 0 0-16,-3-1 0 0,-6 0 0 15,0 0 1-15,-6 6 0 0,-1 2 1 0,0 5 0 16,-1 4 0-16,3 7 0 16,2 1 1-16,3 5-1 0,0 2 1 0,8 1-1 15,1 0-1-15,2 1 1 0,3-1-1 16,4 2 0-16,-2 1-5 0,4-1-7 15,-1 4-9-15,1 0-13 0,-4 0-101 16,1 0-105-16,-6 4-255 0</inkml:trace>
  <inkml:trace contextRef="#ctx0" brushRef="#br0" timeOffset="146181.31">11091 15043 357 0,'0'0'80'0,"0"5"4"0,5-5-60 15,-5 6-5-15,8-6 1 0,-1 0 3 16,-1 0-1-16,5-4-2 0,-2-2-1 16,3-2-1-16,2-3-3 0,0-2-2 15,3-3-3-15,-1-4-2 0,4-1-2 16,4-3-1-16,-2-5-1 0,4-1 0 16,0-2-2-16,0 0 0 0,-2-2 0 15,-1-1 0-15,-3 0 2 0,-2 3 3 16,-9 1 1-16,-1 1 2 0,-8 6 0 15,0 3 0-15,-3 7-1 0,-4 5-2 0,-3 3-2 16,1 6-3-16,-3 0 0 0,0 9-2 16,-1 2 1-16,-5 4-1 0,1 3 0 15,-3 3 1-15,1 4 0 0,-1 3 1 16,-2 2 1-16,2 2 0 0,-4 1 0 16,4 1 1-16,-1 0-1 0,2-1 0 15,1-4-1-15,4-3 1 0,4-2-1 0,3-4 0 16,7-3 0-16,0-6 0 0,6-4-1 15,3-7 1-15,1 0-1 0,6-6-1 16,1-2 1-16,6-6 0 0,-1 0-1 16,2-2 0-16,2 3 1 0,0-1-1 15,-2 5 1-15,-6 9-1 0,-1 0 0 16,-6 14 0-16,0 2 1 0,-5 4-1 16,-6 1 0-16,3 4 0 0,-3-5 1 15,0 0 0-15,0-2 0 0,0-6 2 0,0-1 0 16,0-4 2-16,7-2-1 0,1-1 1 15,2-4-1-15,5 0-1 0,2-6-1 16,1-2-4-16,2-1-5 0,0-2-7 16,-3-3-11-16,3 0 4 0,-5-3-110 15,1-2-100-15,-3-2-249 0</inkml:trace>
  <inkml:trace contextRef="#ctx0" brushRef="#br0" timeOffset="147133.46">11873 14806 454 0,'-9'0'103'16,"-2"0"2"-16,-1 12-68 0,-2 2-15 15,0 5-6-15,-1 6 0 0,0 3-1 16,-1 5-2-16,3 0-1 0,-3 1-3 0,2-5-1 16,0-1-3-16,2-5 0 15,2-2-2-15,1-4-1 0,4-3-1 16,2-5-1-16,3 0-2 0,0-2-2 0,0-2-2 16,0-5-4-16,0 0-4 15,0 0-4-15,4-5-5 0,-4-1-4 0,0-2-7 16,4-1-12-16,-4-3-8 0,0-2 3 15,0 0 7-15,-4 0 12 0,4-1 17 16,-7 2 16-16,1 0 21 0,-1 1 17 0,-2 1 5 16,4 3 0-16,-4 3-5 15,2 0-7-15,1 5-6 0,0-4-3 0,6 4-4 16,-5 0-4-16,5 0-1 0,0 0-1 16,9 0-1-16,0 0-3 0,3 0-2 15,2 0-1-15,5 0 0 0,4 0-2 16,4 0-1-16,3-6-1 0,2 0-1 15,1-3 0-15,4-3 0 0,-4-1 0 16,2-2-1-16,-4 0 1 0,0 1-1 0,-3-2 1 16,-1-1-1-16,-6 1 1 0,-3 1 1 15,-1 2 1-15,-7 0 2 0,-6 3 0 16,-4 0 2-16,-4 5-1 0,-5 0 0 16,-5 5 0-16,-2 0-2 0,-1 0-1 15,-2 0-2-15,-2 9 1 0,1 1-2 16,2 3 1-16,0 3 0 0,1-1-1 15,1 6 1-15,3 0-1 0,3 4 0 16,0-2 1-16,1 1-1 0,3 2 0 0,-1-1 0 16,2 0 0-16,-1-1 0 0,3-5 1 15,-1-1-1-15,4-4 0 0,0-1 0 16,0-3 0-16,0-2 0 0,5-4 0 16,3 0 0-16,2-4 0 0,1 0 0 15,2-7 0-15,6-1 0 0,-2-1 0 16,3-4 0-16,1 3 0 0,-3-3 0 15,-1 4 0-15,-2 0 1 0,-3 2 0 16,0 7 0-16,-5 0 1 0,0 8 0 0,-1 1 0 16,-3 2 0-16,-3 3 0 0,4 2-1 15,-4 1 1-15,0-2-1 0,0 0 1 16,0-3-1-16,0-1 1 0,4-2-1 16,4-4 1-16,3-5-1 0,5 0 0 15,5-4-2-15,5 0-5 0,2-5-8 0,4 0-11 16,1-1 1-16,0-1-107 0,-3 3-102 15,-3-5-248-15</inkml:trace>
  <inkml:trace contextRef="#ctx0" brushRef="#br0" timeOffset="148195.01">11295 13525 230 0,'-5'-4'58'0,"3"-2"3"16,-4 1-14-16,4-3-19 0,2 3-2 0,0-1 4 16,-4-1 3-16,4 1 3 0,-3 1 0 15,3 0-3-15,0 2-6 0,0 3-6 16,0 0-3-16,-4 0-5 0,4 0-2 16,0 4-3-16,5 2 0 0,-5-2 0 15,7 4-1-15,2-2 2 0,1 1-1 16,3-2 1-16,3 0-1 0,6-5 1 0,1 5-1 15,4-5-1-15,2 0 0 16,7-7-1-16,7 1-2 0,1 4 1 0,5-3-2 16,6 0 0-16,3 5 0 0,0-6 0 15,4 6-1-15,-4-4 0 0,1 1-1 16,0-1 0-16,-5 4 0 0,-2 0 0 16,-5 0 2-16,-1 0-1 0,-5 0 2 15,-3 6 0-15,-7-1 0 0,-2-5 0 16,-9 5 0-16,-2 0-1 0,-6-1-1 0,-5-4 0 15,-2 4-1-15,-5-4 1 0,0 4-1 16,0-4 0-16,-3 0 0 0,-2 4 0 16,1-4-4-16,1 0-5 0,-2 0-11 15,5 0 3-15,0-8-110 0,-3-3-100 16,10-1-254-16</inkml:trace>
  <inkml:trace contextRef="#ctx0" brushRef="#br0" timeOffset="149600.38">11234 13477 326 0,'-6'0'81'16,"1"0"5"-16,-2 0-46 0,5 0-9 15,2 0-3-15,-4 0-3 0,4 0-4 0,0 0 0 16,6 0-2-16,1 0-2 0,0 3-2 15,3-3-2-15,5 0 0 0,3 7-3 16,5-7-2-16,5 4-3 0,1 2-1 16,5-2-1-16,5 1-1 0,5-1 0 15,5-4-1-15,5 6-1 0,6-6-6 16,4 0-8-16,4 0-34 0,0 0-63 16,3-10-84-16,-2 1-202 0</inkml:trace>
  <inkml:trace contextRef="#ctx0" brushRef="#br0" timeOffset="150613.08">13128 13661 484 0,'-12'-6'109'0,"2"3"2"0,-1 3-81 0,0 0-9 16,3 0-4-16,0 0-1 0,3 0-3 16,-1 0-1-16,6 0-1 0,0 0-3 15,5-5-1-15,4 5-1 0,2-5-1 16,6 2-2-16,7 3 0 0,2-7 0 15,7 7-1-15,0-5 0 0,3 5 0 0,2 0 0 16,-1 0 1-16,-3-3 0 0,-5 3 0 16,-4 0 0-16,-3 0 1 0,-5 0-1 15,-6 3 2-15,-6-3 0 0,-5 0 0 16,0 5 1-16,-11-5 0 0,-6 5 0 16,-6-5-1-16,-7 8 0 0,-4-3 0 15,-6-2-1-15,-5 2 0 0,1 1 1 16,-5-1-1-16,2 1 0 0,1-6 0 15,3 5-1-15,0-1 0 0,4-4-1 0,6 0 0 16,6 0 0-16,3 0-1 0,11 0-1 16,7 0 0-16,10-4 0 0,11 4 0 15,6-5-3-15,9 2-1 0,8-4-3 16,9-1-2-16,0 2-3 0,11-2-4 16,2 1-7-16,5 1-8 0,-3 1-104 15,2 5-102-15,-5-4-258 0</inkml:trace>
  <inkml:trace contextRef="#ctx0" brushRef="#br0" timeOffset="154096.6">14281 12804 288 0,'0'0'69'0,"6"-3"3"0,-1 3-42 16,-3-5-7-16,4 1-1 0,0 1 1 15,-1-3-1-15,-1 0 0 0,5-5-3 16,-2 2-1-16,3-1-2 0,-3-2-3 16,4 2-1-16,-2 1-3 0,1 1-2 0,-4 3-1 15,-3 0-1-15,2 5 0 0,-5-5-2 16,0 5 0-16,0 0 0 0,-7 0-2 16,1 4 1-16,0-1-1 0,-2-3-1 15,0 8 1-15,-1-4 0 0,2 1 0 16,1 0 1-16,1 1 0 0,0 4 0 0,0 0 1 15,-1 0-1-15,0 2 1 0,-2 1 0 16,2 5 0-16,-2 2-1 0,0 0 1 16,-3 3-1-16,5 4 0 0,-1-1 0 15,1 2-1-15,0-2 1 0,3-4 0 16,-2-1 1-16,5-5-1 0,-2-3 1 16,2-3-1-16,0-4 1 0,0-3 0 15,0-3 0-15,2 0 0 0,3 0 0 16,3-4-1-16,0-1 0 0,3 0 0 15,3 0-1-15,0 2-1 0,4 3 0 0,0 0 0 16,-1 6 1-16,1 2-1 0,-2 4 0 16,3 2 0-16,-4 3 0 0,-3-2 1 15,0 3 1-15,-5-1 1 0,-2-2 1 16,-5-2 1-16,0 1 0 0,-6 0 1 16,-2 1 0-16,-5-1-1 0,-1-3 0 15,-4 1-2-15,-2-2 0 0,-1 0-1 0,-3-5 0 16,2 2 0-16,-2-7-1 0,3 0 0 15,0 0 0-15,1 0 0 0,2-7 0 16,4 4-1-16,1-3 1 0,5 1-1 16,1 1 1-16,2 0-2 0,5-1-2 15,0-1-3-15,0 0-4 0,2 0-6 16,4 3-7-16,0-2-25 0,5 1-70 16,-3 0-83-16,0 4-200 0</inkml:trace>
  <inkml:trace contextRef="#ctx0" brushRef="#br0" timeOffset="154322.91">14297 12825 365 0,'0'-13'89'0,"0"3"3"0,0 5-58 15,3 5-5-15,5-6-5 0,4 6-2 16,2 0-3-16,3 0-4 0,4 0-1 16,0 0-3-16,4-4-1 0,1 4-2 15,-4 0-2-15,2 0-1 0,-3 0-3 16,-1 0-4-16,-1-4-6 0,-2 4-9 16,-1 0-90-16,-3 0-88 0,1 0-221 15</inkml:trace>
  <inkml:trace contextRef="#ctx0" brushRef="#br0" timeOffset="155496.41">15218 12252 340 0,'0'0'73'16,"-9"0"2"-16,2 3-55 0,-3 3-4 15,-2-2 3-15,1 1 3 0,-2 2 3 16,3-2 0-16,0 0-1 0,-1 1-2 16,2 3-5-16,-2 4-3 0,-2 5-2 0,1 1-3 15,-1 7 0-15,0 3-2 0,-2 8-1 16,2 1-1-16,2 0 0 0,1-1-1 15,0 2-1-15,3-1 0 0,3-1 0 16,4-8-1-16,0-1 1 0,5-2 0 16,3 0-1-16,3-2 0 0,4-1 0 15,-2-7 0-15,5 3-1 0,1-6 0 16,-2-3 0-16,1-2-1 0,1-5-5 16,3-3-5-16,-2 0-10 0,-3-3-55 0,-1-1-36 15,-3-1-80-15,-1-4-174 0</inkml:trace>
  <inkml:trace contextRef="#ctx0" brushRef="#br0" timeOffset="155871.01">15191 12546 353 0,'0'-6'85'0,"0"-1"4"15,-5 3-50-15,-1 0-9 0,-3 4-3 16,-4 0-1-16,-2-4-1 0,-1 4-1 16,-3 0-2-16,0 7-3 0,-1-3-4 15,-3 0-3-15,-2 2-3 0,-1-1-3 0,-2-1-1 16,0 2-3-16,-2-2 1 0,5-4-2 16,0 4 0-16,3-4-2 0,1 6-3 15,6-6-2-15,1 0-3 0,4 0-3 16,4 0-5-16,3-5-8 0,3 5-29 15,9-4-56-15,2-3-76 0,4 2-183 16</inkml:trace>
  <inkml:trace contextRef="#ctx0" brushRef="#br0" timeOffset="156084.17">15165 12636 441 0,'-9'0'99'15,"0"7"2"-15,-2-2-60 0,-5 4-28 0,-1 1-4 16,-3 0 0-16,-2-2-1 0,-1 1 1 16,-2-2-1-16,-4 0 0 0,1-3-1 15,0 0-1-15,-2 0-2 0,3-1 0 16,-3 1-1-16,5 1 0 0,1-5-4 16,3 2-6-16,6-2-9 0,3 0-95 15,4-2-91-15,8 2-234 0</inkml:trace>
  <inkml:trace contextRef="#ctx0" brushRef="#br0" timeOffset="157413.18">15592 12558 224 0,'0'0'58'0,"6"0"4"0,-6 0-27 16,0-4-4-16,0 4 0 0,3-3 1 0,-3 3-1 15,4-5-1-15,-4 1-3 0,3 4-4 16,-3-6-2-16,4 2-4 0,-4 1-2 16,4 3-3-16,-1-6-1 0,-3 6-2 15,0 0-2-15,5 0 1 0,-5 9 0 16,-6 3 1-16,0 6 2 0,-5 5 0 0,-4 7 3 15,-1 6 0-15,-6 4 1 16,-4 6-2-16,-3 6-1 0,-1 5-2 0,-2 2-1 16,1-2-1-16,-4-2-1 0,2-1 0 15,2-6-2-15,1-5 1 0,1-5-1 16,5-8-1-16,2-2-1 0,5-4-2 16,4-3 1-16,2-2-1 0,5-5-1 15,6-4 1-15,0-3 0 0,0-3-1 16,7-4-2-16,3-6-5 0,-1-3-8 15,2-1-10-15,3 1-17 0,-2-3-81 0,0 1-93 16,-1 0-215-16</inkml:trace>
  <inkml:trace contextRef="#ctx0" brushRef="#br0" timeOffset="169878.72">15767 12801 252 0,'0'-7'69'0,"4"2"7"15,-4-2-34-15,5 0-2 0,-5-1-2 16,3 1 0-16,-3 0-5 0,0 2-6 15,0 0-6-15,0 1-5 0,0 0-5 16,0 4-1-16,5 0-3 0,-5-3 0 16,0 3 0-16,0 0 0 0,0 0 0 0,0 0-1 15,0 0 0-15,0 0-2 0,-7 0-1 16,4 5 1-16,-1 2 1 0,-2-1 1 16,-3 4 1-16,-3 2 2 0,-3 5 1 15,-2 3 2-15,0 5 0 0,-3 3 1 16,-2 10-1-16,4 3-1 0,-1 5 0 15,3-3-1-15,-1 1-1 0,4-3-1 0,2-2-2 16,1-5-1-16,1-4 0 0,2-2-1 16,4-5 0-16,3-3-2 0,0 0 1 15,6-4-1-15,-2-1-1 0,3-4 1 16,2 0 0-16,2-1 0 0,-1-5-1 16,0 1 1-16,3-6-1 0,0 0 0 15,3-6-1-15,-2-2-1 0,2 0-4 16,-3-3-5-16,1-2-8 0,1 3-8 0,-4 1-11 15,2 0-93-15,-6 2-96 16,0 0-230-16</inkml:trace>
  <inkml:trace contextRef="#ctx0" brushRef="#br0" timeOffset="170266.94">15790 13095 254 0,'0'0'71'0,"0"-4"6"0,-6 4-31 0,3 0-1 15,-2 0-2-15,-1 0-2 0,0-4-3 16,-1 4-5-16,1-4-4 0,-1 1-4 16,-3 0-5-16,0 3-3 0,-6-6-3 15,2 6-1-15,-5 0-2 0,-2 0-2 16,1 7-1-16,-2-5-2 0,1 3-1 0,2-1-1 16,-1-1-1-16,0-3 0 0,4 0-1 15,1 0-1-15,3 0 0 0,2 0-1 16,-1 0 1-16,5 0-2 0,3-5-2 15,3 1-5-15,3 1-6 0,3 0-8 16,5-5-27-16,-1-1-68 0,5-4-86 16,1-2-200-16</inkml:trace>
  <inkml:trace contextRef="#ctx0" brushRef="#br0" timeOffset="171192.85">16199 12751 335 0,'0'-5'88'0,"0"5"2"0,0-8-7 15,0 4-62-15,-5 4-7 0,5-6-1 16,-3 6 1-16,3-5-1 0,-3 5 0 15,3-5-1-15,-4 5-2 0,4-3-1 0,-3 3-1 16,3-4 0-16,-5 4-1 0,5 0 0 16,-5-3 0-16,5 3 0 0,-5 0-2 15,0 0 1-15,1 0-2 0,-2 0 0 16,1 3-1-16,-3-3 1 0,-1 5 0 16,2-1-1-16,-2 3 1 0,-2 1-1 15,3 1 0-15,-4 1 0 0,4 0-1 16,-3 3 1-16,1-3 0 0,-2 6 1 15,0 1 1-15,-1 5 2 0,2 5 0 0,-3 8 2 16,1 1-1-16,-2 6 1 0,2-3-1 16,0-1-2-16,4 1-1 0,1-4 0 15,3-4-2-15,5-4-1 0,0 0 1 16,7-7 0-16,0 0 1 0,7-7 0 16,-1-4 1-16,4-2 1 0,2-7-1 0,1-4 0 15,2-4-1-15,-1-3 0 0,-1-2-2 16,0 2 0-16,-2-1-2 0,-3 0-2 15,-2 1-3-15,-3 1-2 0,-3 0-4 16,-4 2-4-16,-3 0-3 0,5 1-5 16,-5 3-4-16,0 1-4 0,0 3-4 15,0 0-37-15,-5 0-47 0,5 0-79 16,0 7-177-16</inkml:trace>
  <inkml:trace contextRef="#ctx0" brushRef="#br0" timeOffset="171695.54">16346 13097 443 0,'-4'4'100'16,"0"4"3"-16,-3 4-70 0,2 0-12 15,2 2-4-15,3 1 0 0,0 0 0 16,0-2-2-16,9-2 1 0,-1-1-1 16,1-2 0-16,2-1 0 0,5-3-2 15,0-4 0-15,1 4-2 0,5-4-3 16,-1 0-1-16,3-6-3 0,-2 1-1 16,3-3-2-16,-3-4 0 0,4-2-1 0,-3-4-2 15,0-5-2-15,-4-4-2 16,1-9-3-16,-1-3-1 0,-5-2-2 0,-2-4 0 15,-3 0 2-15,-2-1 1 0,-3 4 3 16,-4 4 3-16,-6 6 2 0,-3 3 3 16,-6 7 1-16,1 6 2 0,-7 6 1 0,-4 10 1 15,3 0 1-15,-2 5 0 0,-2 10-1 16,-1 1 1-16,2 1-1 0,-1 5-1 16,-1 6 0-16,0 4-1 0,2 6-1 15,2 2 0-15,2 2-2 0,3 3 0 16,4-2 0-16,2-4-2 0,5-3 1 15,5-5-1-15,2-6-1 0,-6-5-2 16,6-4-3-16,6-3-3 0,-6 0-6 16,2-3-7-16,-2-2-8 0,5-1-28 15,-5-2-67-15,0-1-88 0,0-4-202 0</inkml:trace>
  <inkml:trace contextRef="#ctx0" brushRef="#br0" timeOffset="172445.22">16904 13100 373 0,'-4'0'95'0,"-1"0"3"16,3 0-19-16,-4 0-57 0,1 0-7 16,5 0 0-16,-3 3 2 0,3-3-1 15,0 0-1-15,-4 0-1 0,4 0 0 16,0-3-1-16,0 3-1 0,0-4-3 0,0 4 0 15,0-5-1-15,4 1-1 16,-1 4-1-16,4-7-1 0,2 5-1 0,0 2 0 16,-1-6-2-16,5 6 1 0,0 0-1 15,0 0 0-15,-2 6 0 0,-2-2 0 16,3 5 0-16,-5 2 1 0,-2-1 1 16,-5 6-1-16,0 0 1 0,0 1 0 15,-10 1-1-15,-3 3 1 0,3-2-1 16,-8 2 0-16,-1-2 0 0,-2-3 0 15,-4 0 1-15,4-3-2 0,-4 1 1 0,2-4 0 16,-1-1-1-16,5 0 0 0,-1 0 0 16,5 1-1-16,-1-2 0 0,6-1 0 15,0-1 0-15,2 0-1 0,8-1 0 16,0-1 0-16,0-4 0 0,11 5 0 16,0-2 1-16,3 2-1 0,5-5 1 0,4 5 0 15,1-1 0-15,4-4 0 16,2 6 1-16,1-6 0 0,0 4-1 15,-5-1 1-15,-3 4 0 0,-3-2-1 0,-3 3 1 16,-5 0-2-16,-2-3 1 0,-3 1 0 16,-2-2-1-16,-2-4 1 0,-3 0-1 15,0 0-1-15,0 0-5 0,0 0-7 16,-4-3-9-16,0-2-12 0,1 0-101 16,3-2-105-16,0-1-253 0</inkml:trace>
  <inkml:trace contextRef="#ctx0" brushRef="#br0" timeOffset="179512.83">17451 13027 402 0,'4'-4'84'16,"-1"1"1"-16,-3 3-73 0,0-4-7 15,0 4-1-15,0 0 2 0,0-4 2 16,0 4 0-16,4-4 1 0,-4 4 1 16,0-5 2-16,2 5 0 0,-2-5 1 15,0 5 1-15,0-3 1 0,0 3 0 16,0 0-1-16,0 0-2 0,-3 0-1 15,-1 5-3-15,-2-1-1 0,0 2-2 0,-2 0 0 16,2 1-1-16,-2 0 0 0,1 0 0 16,0 1-1-16,1-2-1 0,1 0 0 15,2-3-1-15,3 1 0 0,-4-1 0 16,4-3-1-16,0 4 1 0,0-4 0 16,6 0 0-16,-4 0 0 0,3 0 0 15,2 0 1-15,0 0-1 0,-1-6 0 16,-1 1 0-16,1-1 0 0,-3 0 0 15,3-1-1-15,-6-2 1 0,5 2 0 16,-5 1 0-16,0-1 0 0,0 4 1 16,-5-2 0-16,5 5 0 0,-9 0 0 15,2 4-1-15,-2 0 1 0,1 3-1 0,-1 0-1 16,-1 0 1-16,3 1 0 16,-1-2-1-16,2 0 1 0,6-1-1 0,0-2 0 15,0 1 0-15,5-4 1 0,4 4-1 16,1-4 0-16,3 0 1 0,1 0-1 0,1-7 1 15,-1 3-1-15,0-1 1 0,2 0-1 16,-6 0 0-16,0-3 0 0,-1 3 0 16,-5 0 0-16,-1 0 0 0,-3 1 0 15,0 4 0-15,0 0 0 0,-6 0 0 16,-2 7 0-16,1 0 0 0,-5 3 1 0,-1 0-1 16,0-2 1-16,0 0 1 0,-1-2-1 15,6 0 1-15,0-4 0 0,2-2 0 16,6 0 0-16,0 0-1 0,8 0 0 15,0-5 0-15,3-1 0 0,2-3 0 16,0 0 0-16,1-1-1 0,-5-2 0 16,2 2 0-16,-4 0 0 0,-1 1 0 15,-6 2-1-15,0 2 1 0,0 5-1 16,-7 0 0-16,-1 0 0 0,-3 7 1 0,-3 1 0 16,0 1 0-16,-3 1-1 0,3 1 0 15,0 1-1-15,2-4-3 0,4-1-4 16,2-1-5-16,6-2-6 0,0-4-5 15,2 4-34-15,9-4-60 0,0-7-82 16,3 1-191-16</inkml:trace>
  <inkml:trace contextRef="#ctx0" brushRef="#br0" timeOffset="180576.7">17967 12777 452 0,'0'-12'99'16,"0"2"1"-16,-7-1-77 0,1 4-9 15,-2 3-4-15,-5 4-1 0,1 0 0 16,-2 9 2-16,-2 0 2 0,0 2 2 16,-1 6 1-16,0 4 2 0,2 3-1 15,-3 2 1-15,4 3-1 0,-5 6-1 16,6 4-3-16,-1 1-2 0,1-3-2 16,5 0-3-16,0-1-2 0,8-5-2 0,0-6-1 15,0-5-1-15,8-4 1 0,0-3 0 16,3-3 0-16,3-2 0 0,-1-8 0 15,3 4 0-15,1-4 0 0,2-3 1 16,2-5-1-16,0 0 0 0,4-6-1 16,-2 0 0-16,2-7-2 0,-3-6-1 15,1-7-1-15,-1-6-1 0,-5-4-1 16,-1-4 0-16,-3 1 1 0,-1 0 1 16,-6 2 2-16,-4 8 2 0,-2 8 2 0,-7 5 0 15,-7 9 1-15,-4 4 0 0,-5 6 1 16,-8 5 0-16,-1 8-1 0,-2 3 0 15,-1 3 0-15,-3 2-1 0,4 3 0 16,1 2-1-16,5 4 0 0,4-3 0 16,4 1-1-16,8 0-3 0,3 1-3 15,9-1-5-15,5-4-7 0,5-1-6 16,3-3-7-16,5 4-8 0,-3-3-89 0,5-3-89 16,0 0-217-16</inkml:trace>
  <inkml:trace contextRef="#ctx0" brushRef="#br0" timeOffset="180796.14">18071 13133 457 0,'-4'4'97'0,"1"6"3"15,-3 5-80-15,-2 5-6 0,-2 1 2 16,4 3 3-16,-2-1 1 0,-4 3 0 15,3 2-2-15,-3-2-1 0,-1 2-3 16,1-1-4-16,-2 2-3 0,1 1-1 16,-1-2-6-16,6-3-6 0,0-4-10 15,4-1-10-15,4-4-94 0,0-6-95 0,6-10-237 16</inkml:trace>
  <inkml:trace contextRef="#ctx0" brushRef="#br0" timeOffset="181891.54">18427 12793 440 0,'0'-3'97'16,"-4"3"0"-16,1-5-70 0,-1 5-11 0,-2 0-2 15,4 0 1-15,-3-3-1 0,1 3 1 16,0-3 0-16,-1 3-2 0,5-4-1 16,-2 4-3-16,2-4-2 0,0 4-1 15,-4-5 0-15,4 5-1 0,0-4-1 16,-3 4-1-16,3 0-1 0,0-3 0 16,-5 3-1-16,5 0 0 0,-5 0 0 0,5 0-1 15,-6 0 1-15,6 0-1 16,-3 0 1-16,3 0-1 0,-5 0 0 0,5 0 0 15,0 0 1-15,0 0-1 0,0 0 1 16,0 0-1-16,0 0 1 0,0 0-1 16,5-4 0-16,2 0 1 0,1 1 0 15,4-2-1-15,3-1 1 0,3 1-1 16,2-1 1-16,1 2-1 0,0 0 1 16,-2 4-1-16,1-4 1 0,-1 4 0 0,-1 0 0 15,-5 0 1-15,-2 3 0 0,-4 5 1 16,-3 2 1-16,-4 3 1 0,-4 0 1 15,-3 5 0-15,-2 3 1 0,-2 0 0 16,-7 0 0-16,1-1-1 0,-3 0 0 16,0-2-1-16,0-2-1 0,0-4 0 15,3-2-2-15,3-2 0 0,5-1-1 16,3-3 0-16,6 1 0 0,0 0-1 0,13 1-1 16,3 0 1-16,3 2 0 0,0 3 0 15,6 2 0-15,-1 5-1 0,-2 0 1 16,-1 2 0-16,-4 3 0 0,-5-1 0 15,-3 0 0-15,-5 0 0 0,-4-3 0 16,0 2 0-16,-5-1 0 0,-5-1 0 16,-4-1 0-16,-1-3 1 0,-5-3 0 15,-3 1-1-15,-5-4 2 0,0-3-1 16,-3-2 1-16,-3-4-1 0,1 6 1 0,2-6 0 16,2-6-1-16,3 6 0 0,4-3 0 15,2-2-4-15,7-1-2 0,2-3-7 16,8 0-6-16,3 1-8 0,3-4-9 15,5 0-34-15,5-1-61 0,0 5-87 16,4-1-197-16</inkml:trace>
  <inkml:trace contextRef="#ctx0" brushRef="#br0" timeOffset="182474.79">18773 12688 440 0,'7'-11'101'15,"-1"2"1"-15,-1 3-72 0,-5 6-7 16,4 0-5-16,-4 0-2 0,-6 4 0 0,3 3 1 15,-4 4-1-15,0 5 1 0,-5 2 2 16,1 4-2-16,1 3-1 0,0 2-2 16,0 1-2-16,4-1-2 0,1-1-2 15,5-2-2-15,0 0-3 0,8-6 0 16,1-3-1-16,1-4 0 0,4-1-1 16,-1-5 1-16,5-5-1 0,2 0 1 15,-1-5-1-15,4-5 0 0,1-1-1 16,-3-5 1-16,2-4-1 0,-5-2 0 15,-1 1 0-15,-1 0 0 0,-4-1 0 16,-3 2-1-16,-1-1 1 0,-2 2-1 16,-2 6 1-16,-1 2-1 0,-3 2 1 0,0 5-1 15,0 4 1-15,-5 7-1 0,1 2 1 16,-2 4 0-16,-2 3 0 0,-1 6 1 16,-1 5 2-16,-4 5-1 0,1 4 2 15,-1 5 1-15,1 4 0 0,1-2 0 16,-2-3 0-16,7-2-2 0,-1-3 0 15,4-6-1-15,4-6-1 0,0 0 0 0,0-5 0 16,0 0-1-16,0-4 0 0,6-2 0 16,-2-3 0-16,-1 1-2 0,1-7-2 15,0 1-4-15,-4-4-2 0,4 0-5 16,-4 0-7-16,0 0-8 0,6-6-9 16,-6 1-93-16,6-6-96 0,-3 1-235 15</inkml:trace>
  <inkml:trace contextRef="#ctx0" brushRef="#br0" timeOffset="183026.13">19212 12723 473 0,'0'-3'105'0,"0"-1"3"0,0 4-78 16,0 0-7-16,0 0-5 0,-4 0 1 16,4 0 0-16,0 0-1 0,0 0-1 15,0 0-2-15,7-4-1 0,2 1-2 0,2 3-2 16,2-5 0-16,4 1-1 0,3 4 1 15,5-6-1-15,-1 6 0 0,0 0 0 16,-2 0-2-16,-1 0 0 0,-4 7-1 16,-5 1-1-16,-5 3 0 0,-7 3 1 15,0 2 1-15,-8 6 0 0,-4 7 0 16,-1 2 0-16,-6 6 0 0,1 2-3 16,-2 3 0-16,0-1-2 0,-2-2 0 0,-2-5-1 15,1-3 0-15,3-4 0 0,-2-5-1 16,0-4 1-16,3 4-1 0,-1-3 0 15,5 1 1-15,1-3-1 0,3 0 0 16,3-5 0-16,0 1-1 0,8-3 1 16,0 0 0-16,4-3 1 0,8 0-1 15,5-1 0-15,6 1 1 0,7 1 0 0,7 0-1 16,7 0 1-16,5 0-1 0,3 0 1 16,-2 2-1-16,-3 0 0 0,-1-3 0 15,-8-1 1-15,-7 0-1 0,-7-2 0 16,-6-4 0-16,-4 6 0 0,-7-6-3 15,-4 0-9-15,-3 0-10 0,-6 0-15 16,-3 0-111-16,-5-9-114 0,0-3-284 16</inkml:trace>
  <inkml:trace contextRef="#ctx0" brushRef="#br0" timeOffset="186740.34">20128 12706 155 0,'0'-5'48'0,"4"-2"6"0,1-3-14 16,-3 1-3-16,3-1-3 0,-2-2-4 0,1 0-4 15,1 0-6-15,-3 1-5 16,-2 0-5-16,7 0-2 0,-7 1-1 0,4 2 3 16,-4 1 2-16,0 0 2 0,0 3 2 15,0-1-1-15,0 5 1 0,0-3-2 16,0 3-3-16,-6 0-2 0,6 3 0 15,-6 3-1-15,0-1 0 0,0 4 2 16,2 0 2-16,-3 1 1 0,1 2 3 16,-4 3 0-16,2 1 2 0,-3 2-1 15,-3 3-1-15,2 3 0 0,-2-1-3 0,0 4-2 16,-3 0-2-16,1 1-2 0,1 2-2 16,0 0 0-16,-1 0-1 0,3 3 0 15,5 1-1-15,1-3 1 0,1-2-1 16,6-1 1-16,0-4-1 0,0-3 1 15,7-4-1-15,0 0-1 0,3-2 1 16,0-3-1-16,3 0 0 0,-1-1 0 16,1-2-1-16,0-2 0 0,-2-2 0 15,1-2 0-15,0-3-1 0,2 0-1 0,-2 0-3 16,0-6-3-16,-3 0-5 0,0 0-5 16,1-2-6-16,-3-1-10 0,-1-2-42 15,-1 0-44-15,-2 0-77 0,3 3-174 16</inkml:trace>
  <inkml:trace contextRef="#ctx0" brushRef="#br0" timeOffset="187240.84">20175 12832 312 0,'0'0'84'0,"-6"0"6"0,2-3-41 0,0 3-7 15,4 0-4-15,-7-4-4 16,2 4-6-16,0 0-5 0,-1 0-5 0,0 0-3 15,-2 0-4-15,-5 4-2 0,1 1-2 16,-6 3-2-16,-4 1-1 0,0-1-1 16,-8 1-1-16,-1 1 0 0,-2-2 0 15,0-1 1-15,3-3 0 0,2-4 1 16,2 4 0-16,4-4-1 0,6 0 0 16,3 0-1-16,6-5-1 0,3 2-2 15,4-1-3-15,4 4-3 0,3-5-5 0,5 1-5 16,1 4-9-16,0-5-89 0,4 5-86 15,0-4-217-15</inkml:trace>
  <inkml:trace contextRef="#ctx0" brushRef="#br0" timeOffset="188109.28">20741 12677 369 0,'0'0'85'16,"5"-4"4"-16,-5 4-58 0,0-4-6 0,0 4-2 16,0 0-1-16,0-3 1 0,0 3-1 15,0-5-2-15,0 5-4 0,0-4-1 16,0 1-4-16,-5 3-1 0,5-7-2 16,0 3-2-16,0 0-1 0,-2-1-1 15,2-1-1-15,0 1 1 0,-6 0-1 16,3-1 0-16,-1 3 0 0,-2 0 0 15,0 3-1-15,-3 0 0 0,-2 0 0 16,0 5 0-16,-4 2 0 0,1 2 0 16,-6 3 1-16,0 4 2 0,1 1 0 0,-2 5 3 15,-3 0-1-15,3 2 2 0,-1 6-1 16,-1 3-1-16,4 3-1 0,1 3-1 16,0 2-1-16,5 1 0 0,5-2-2 15,1-3 1-15,7-4 0 0,0-4 0 16,6-7 0-16,3-4 2 0,3-2-1 15,3-4 2-15,2-1-1 0,2-2 0 16,0-2-1-16,0-2-1 0,0-5 0 0,0 3-2 16,0-3 0-16,-1 0 0 0,-3-7-2 15,-1 2-3-15,-1-1-5 0,1-2-6 16,-3-1-6-16,1 0-6 0,-2 0-9 16,1 2-17-16,-3-3-76 0,0 4-88 15,2-2-209-15</inkml:trace>
  <inkml:trace contextRef="#ctx0" brushRef="#br0" timeOffset="188624.96">20891 12954 407 0,'-6'11'103'16,"-1"3"5"-16,0 5-38 0,-1 3-37 16,-2 4-7-16,3-2-1 0,1-2-2 0,0-2-3 15,6 0-2-15,0-5-3 16,9-1-2-16,-1-1-2 0,5-2-1 0,2-1-1 15,5-2 0-15,3-4-2 0,0 0-2 16,4-4 0-16,0 0-1 0,3-8-1 16,-2-1-1-16,-1-2-1 0,1-4 0 15,3-5-1-15,-4-5-2 0,-3-9-2 16,-1-7-4-16,1-3-3 0,-4-4 0 0,0-4-1 16,-5-4 0-16,-1 2 3 0,-2 6 2 15,-5 2 3-15,-7 5 3 0,-3-3 1 16,-9 9 2-16,-5 7 1 0,-4 6-1 15,-5 7 1-15,-1 9 1 0,-3 6-1 16,-1 19 2-16,-1 1 1 0,-2 5 0 16,1 4 0-16,-1 3 1 0,-3 5-1 15,4-2 0-15,0 5-2 0,4 1-1 16,3 4-2-16,4 3 0 0,5 0-1 0,4-5-4 16,7-2-2-16,3-5-3 0,3-6-3 15,0-8-4-15,0-7-5 0,0-3-4 16,3-5-6-16,-3-2-23 0,5-1-68 15,-5-1-85-15,5 2-201 0</inkml:trace>
  <inkml:trace contextRef="#ctx0" brushRef="#br0" timeOffset="189592.4">21574 12937 296 0,'0'0'77'16,"0"0"5"-16,-7-4-42 0,7 4-4 15,0-5-1-15,-3 5-5 0,3-4-4 16,-4 4-3-16,4-5-2 0,0 5-2 15,0-3-1-15,-6 3-2 0,6-4-1 0,0 4-2 16,0-5-1-16,0 5-1 0,0-6-3 16,0 2-2-16,5 1-2 0,0-2-1 15,-2-1-2-15,6-2 1 0,0-1 0 16,-1 2 0-16,3-1 1 0,-2 2 0 16,3 0 1-16,1 2 1 0,-4 4 0 15,3 0-1-15,0 7 1 0,-4 2-1 0,-3 2 1 16,-5 2-1-16,0 5 1 0,0 1 1 15,-9 2 1-15,0 1 0 0,-4 1 0 16,2 0 0-16,-4 1-1 0,2-2 0 16,-4-3-1-16,-1-3-2 0,-2 0 0 15,1-3-1-15,0-2-1 0,-1-3 0 16,5 1 0-16,1-1-1 0,4 0 0 16,8-1 1-16,2-1-1 0,0 0 0 0,12 0 0 15,3-2 0-15,3 1 1 16,3-5-1-16,1 4 1 0,4-4-1 0,1 0 1 15,-1 0-1-15,0 0 1 0,-1 0-1 16,-4-4 0-16,-3 4 1 0,-2 0-1 16,-5 0 0-16,-4 0-1 0,-2 4-3 15,-5-4-6-15,0 0-7 0,-6 3-10 16,0-3-4-16,-1 0-99 0,1 4-98 16,0-4-237-16</inkml:trace>
  <inkml:trace contextRef="#ctx0" brushRef="#br0" timeOffset="190324.23">22335 12592 309 0,'0'-13'66'16,"0"3"1"-16,0-1-51 0,0 1 1 16,0 1 2-16,0 0 3 0,-3-1 4 15,3 2 3-15,-3 1 1 0,3-1-4 16,-4 0-2-16,4 2-5 0,-4 3-3 15,4 3-2-15,-5 0-1 0,-1 0-2 16,-2 13 1-16,-1 3-1 0,-1 4 3 0,-6 5 0 16,-1 6 2-16,-5 3-1 0,0 6 1 15,-4 2-1-15,-1 5-1 0,-4 3-1 16,-2 6-2-16,0 2-1 0,-1-3-3 16,0-2-1-16,-3-1-1 0,4-3-1 15,6-8-1-15,1-6-1 0,7-4-1 16,3-6 1-16,1-3-1 0,7-5 0 15,3-5-1-15,1-2 1 0,4-4 0 16,-4-3-1-16,4-3 0 0,0 0-3 0,0 0-6 16,5 0-8-16,1-5-9 0,0-3-10 15,1-2-40-15,0-5-55 0,4 2-86 16,2 0-187-16</inkml:trace>
  <inkml:trace contextRef="#ctx0" brushRef="#br0" timeOffset="191339.98">22251 13118 310 0,'0'-4'82'0,"0"1"6"16,0-3-44-16,0 1-4 0,0 0-3 16,4-1-3-16,-4 0-6 0,4 3-5 15,-4 3-4-15,4 0-4 0,-4 0-1 16,0 6-1-16,0 3-2 0,-4 0 1 0,-1 3-1 16,1 2 1-16,-3 0-2 0,3-1-1 15,-2-1-1-15,3-1-1 0,-1-2-1 16,4-3 1-16,0-1 0 0,0-5-1 15,4 0 0-15,3-6 0 0,6-3-1 16,0-2-1-16,7-2-2 0,2-3-2 16,5-5-2-16,3-3-2 0,0-6-1 15,2-3-2-15,-1-4-1 0,-1-7-1 16,-1 3 1-16,0-5 1 0,-4 4 1 16,1 2 2-16,-2 4 1 0,-2 7 2 0,-2 7 0 15,-7 4 1-15,0 7 0 0,-6 6 1 16,-7 5 0-16,0 7 2 0,0 5 1 15,-12 7 0-15,1 3 2 0,1 7 0 16,-7 7 0-16,3 5 0 0,-2 2 0 16,1 4 0-16,1-2 0 0,3-2-1 15,2-3 0-15,3-7 0 0,2-5-2 0,4-9 1 16,0-5-1-16,5-3-1 0,1-4 1 16,2-3-1-16,0-4 0 0,5 0 0 15,0-8 0-15,3-2-1 0,1-2 0 16,1-9 0-16,4-5-2 0,-3-6 0 15,1-6-2-15,-1-3-1 0,2-3 0 16,-1 4-1-16,-1 4 0 0,2 6 0 16,1 5 2-16,-3 7 0 0,-2 8 1 15,-6 5 1-15,-1 5 0 0,-3 0 1 16,-7 8 0-16,0-1 0 0,-9 10 1 0,0 2 1 16,-1 6 2-16,-6 3 2 0,1 5 0 15,0 6 0-15,0 3 1 0,2-3-1 16,-1-1-1-16,2-2-1 0,1-4-2 15,4-7 0-15,3-3 0 0,1-7-2 16,3-3 1-16,0-1-1 0,0-6 0 16,6-5-2-16,-1 0-6 0,4 0-7 0,-1-5-10 15,4-2-9-15,2-4-98 0,-1-5-100 16,6-2-243-16</inkml:trace>
  <inkml:trace contextRef="#ctx0" brushRef="#br0" timeOffset="191941.44">23269 12675 479 0,'6'-11'105'0,"-1"0"2"16,-5 2-83-16,0 5-7 0,-5 4-6 15,2-5-2-15,-1 5 1 0,-2 0 0 16,6 0 2-16,-4 0 1 0,4 5 0 15,-6-1 2-15,3 3 1 0,-4 1 0 16,1 5-1-16,-5 4-2 0,0 5-2 0,-4 2 0 16,-1 6-2-16,1 3-2 0,-1 4 0 15,2 1-2-15,2 1-1 0,2-1 0 16,0 1 0-16,4-6-1 0,6-2 0 16,0-6 0-16,0-6-1 0,0-4 0 15,10-4 0-15,3-2 0 0,0-5-1 16,7-4 1-16,0 0-1 0,5 0-1 15,2-4 1-15,0-6-2 0,-1 0-1 0,0 0-1 16,0-2 0-16,-1 1 0 0,-3 2 0 16,-5 3 1-16,-2 6 0 0,-5 0 2 15,-4 8 0-15,-6 3 0 0,-6 3 0 16,-3 1 0-16,-3 3 1 0,-1 0-1 16,-1-2 1-16,4-1-1 0,3-3 1 15,1 0-1-15,6-6 1 0,9 0 0 16,1-6 0-16,6 0 1 0,5 0-1 0,4 0 0 15,2-9 0-15,1 0 0 0,-1-2 0 16,-2-2-1-16,1-5 1 0,-6-4-1 16,-6-9 0-16,0-6 0 0,-2-3 0 15,-2-6 1-15,-5 0-1 0,1-2 0 16,-1 3 0-16,-1 7 0 0,-4 5 0 16,4 6 0-16,-4 7 1 0,0 3-1 15,6 5 1-15,-6 4-1 0,5 2 1 16,2 2-1-16,1-2 0 0,6 2 1 0,-1 0-1 15,5-1 0-15,-1 2 1 0,5-2-1 16,-1 5 0-16,-2 0-1 0,3 0-7 16,3 0-10-16,-4 0-14 0,-1 0-107 15,-6 7-110-15,-4-3-274 0</inkml:trace>
  <inkml:trace contextRef="#ctx0" brushRef="#br0" timeOffset="193773.61">23744 13143 194 0,'0'0'49'16,"0"0"7"-16,0 3-23 0,-5-3 1 16,5 0 4-16,0 0 2 0,-3 0 2 15,3 0-1-15,0 0-6 0,-4 0-6 16,4 0-6-16,0 0-3 0,0 0-4 0,0 0-3 16,-4 0-3-16,4 0-2 15,0 0 0-15,0 0-2 0,-4 0-1 0,4 0-1 16,0 0-1-16,0 0 0 0,-5 0 0 15,5 0 0-15,0-3 0 0,0 3 1 16,0 0 1-16,0 0 0 0,-2 0 0 16,2 0 0-16,0 0 0 0,0 0-1 15,0 0 0-15,5 0-1 0,-1 0-1 0,1-6 0 16,0 6-1-16,0-4 1 0,4-1-1 16,2 0 0-16,0-2 0 0,6 3 0 15,-2-5 0-15,8-2 0 0,2-3 1 16,6-6 0-16,-1-4 1 0,1-2 0 15,2-5 0-15,0-2 0 0,-7-2 0 16,0 4 0-16,-5-2-1 0,-1 0-1 16,-2 3 0-16,-4-1 0 0,-5 5 0 15,0 1 0-15,-3 3 0 0,-6 3 0 0,0 6 1 16,0 3-1-16,-7 4 0 0,1 3 0 16,0 3 0-16,-3 0 0 0,-1 7 0 15,-2 0 0-15,1 6 0 0,-4 4 2 16,1 6 2-16,-7 4 2 0,0 7 0 0,-4 8 2 15,-1 6-1-15,-2 4 0 16,-2 1-1-16,7-6-1 0,-1-1-1 16,5-6 0-16,4-7 0 0,3-6 0 15,4-9-1-15,2-4 0 0,0 0-1 0,6-6 0 16,0 0-1-16,0-5 0 0,6-3 0 16,0 0-1-16,6-5 0 0,2-4 1 15,5-2-1-15,3-4-1 0,5-3-2 16,-1 0 0-16,6-3-1 0,0 1 0 15,-5 4-1-15,-2 3 1 0,-4 6 1 16,-6 7 2-16,-2 7 0 0,-6 8 0 16,-3 3 0-16,-4 5 0 0,0 2 0 0,-4 0 1 15,-2-2 0-15,1 1 1 0,1-5 1 16,-1-2 1-16,5-2 1 0,0-3 0 16,0-3 1-16,9-4-1 0,1-5 0 15,1 0-1-15,5-4-2 0,4-4-4 16,5-2-5-16,0-2-6 0,3-2-7 15,0-1-8-15,3 2-6 0,-3 0-9 16,-1 4-23-16,0 1-61 0,-1 5-81 0,-3 3-186 16</inkml:trace>
  <inkml:trace contextRef="#ctx0" brushRef="#br0" timeOffset="194805.83">24665 13147 303 0,'0'-4'83'0,"0"0"2"0,0 0-10 15,0 4-46-15,0-5-8 16,0 5-4-16,0-3 0 0,5 3 2 0,-5-5 0 15,4 5 1-15,-4-4 0 0,0 4 0 16,0-4-1-16,0 4-2 0,0 0-3 16,-6 5-2-16,1 3-2 0,-2 0-2 15,-5 4-2-15,0 3 0 0,2 3 0 16,-7 2-1-16,4 1-1 0,-2 1 1 0,2-3-1 16,-2 1-1-16,-1-2 1 15,2 1 1-15,6-2-1 0,0-2-1 0,1-2 1 16,0-2-2-16,7 0 0 0,-4-2 0 15,4-3-1-15,0-2-1 0,0-4 1 16,0 3-1-16,0-3 0 0,0 0 0 16,0-3-2-16,-6-1 0 0,6-2-2 15,-6-3 0-15,4 0 0 0,-3-2 0 16,-2 2 0-16,1-1 1 0,0 0 1 16,-1 2 1-16,0 0 0 0,3 3 0 0,-2 1 1 15,1 0-1-15,0-1 1 0,5 2 0 16,-3-1-1-16,3 0 1 0,0 0-1 15,4 0 1-15,2 4 0 0,4-4-1 16,0 4 1-16,8-3 0 0,2 3 0 16,2 0 0-16,1 0 0 0,0 0 0 15,3 0 0-15,0 0 1 0,-2 0-1 0,-3-6 0 16,1 3 0-16,1-4 0 0,-2 1 0 16,-1-2 0-16,-4 0 0 0,2-1 0 15,-3 1 0-15,-2-2 0 0,0 1 1 16,-3 0-1-16,-2-2 0 0,-3 0 0 15,-2 1 0-15,-3 0 0 0,0 1-1 16,0 1 0-16,-7 3 1 0,0 5-1 16,0 0 0-16,-2 0 1 0,-1 7-1 15,-2 3 2-15,1 4-1 0,-2 0 1 0,-4 5 1 16,4 2-1-16,-2-1 0 0,-2 2 1 16,3-2-1-16,1 0 0 0,5-1 1 15,1-1 0-15,0-2-1 0,2-2 1 16,5-3 0-16,5-1 0 0,0-4 0 15,3-6 0-15,4 0-1 0,2 0 1 16,2-5-2-16,4-2 1 0,-2-1-1 0,2-2 0 16,-1 1 0-16,-4 0 0 0,-3 5 0 15,-3-1 0-15,0 5 0 0,-6 6 0 16,-3 2 0-16,0 2 0 0,0 3 0 16,-3-1 1-16,-2 2-1 0,-2 0 1 15,1-2 0-15,0 0 0 0,1-1 1 16,5-2-1-16,0 1 1 0,0-3 0 15,10-1 0-15,-1 1 0 0,3-1-1 16,3 1 0-16,4-3-4 0,1-4-4 16,1 6-8-16,1-6-9 0,0 0-3 15,-1-5-99-15,-4-1-97 0,-6-3-234 0</inkml:trace>
  <inkml:trace contextRef="#ctx0" brushRef="#br0" timeOffset="200542.09">14106 13829 295 0,'0'-4'70'0,"0"-1"1"15,3-1-44-15,-3 6-10 16,4 0-9-16,-4-4-4 0,3 4 0 0,3 0 1 16,-1 0 3-16,0 6 4 0,-2-2 1 15,3 1 3-15,1 0 2 0,0-1 2 16,0 2-1-16,0-1-1 0,3-2 0 15,-1 1-2-15,1 2-1 0,-1-1-2 16,3 0-2-16,1-1-2 0,2 0-1 16,2-4-2-16,4 4-1 0,2-4-1 0,3 0 0 15,4-5-1-15,-2 5 0 0,3-5 0 16,-2 5 0-16,2-5-1 0,-2 5 0 16,3-5 1-16,-1 5-1 0,-1-6 0 15,3 6 0-15,1 0-1 0,2-3 1 16,-1 3-1-16,1-4 1 0,1 4 0 15,2 0 0-15,-2 0 0 0,0 0-1 16,1-4 1-16,0 4 0 0,-1 0 0 16,2 0 0-16,2-3 0 0,3-1 0 0,2 0 0 15,4 1-1-15,2 3 0 0,1-4 0 16,-2 4 0-16,4-4 0 0,-3 4-1 16,2-5 1-16,-1 5-1 0,3-7 1 15,0 1-1-15,3 3 1 0,-2 0 0 16,-1 3-1-16,1-6 1 0,0 3-1 15,0-1 1-15,-3 4 0 0,4-6 0 0,0 6 0 16,-1-3 0-16,2 3 1 0,-3 0 0 16,0 0 0-16,-3-6 0 0,3 3-1 15,-3 3 1-15,1-3-1 0,1 3-1 16,-1 0 1-16,1 0-1 0,-3 0 1 16,1 0-1-16,-2-5 1 0,-1 0-1 15,-1 0 0-15,-2 1 1 0,3-1-1 16,-1 1 0-16,1 4 1 0,-2 0-1 0,-2 0 0 15,-1 0 0-15,-3 0 1 0,-1 0-1 16,-2-5 1-16,4 1-1 0,-3 0 1 16,1 0 0-16,0 4 1 0,5-3-1 15,-2 3 1-15,2 0 0 0,-4 0 0 16,2 0 0-16,-3-6-1 0,0 3 1 16,-1-1-1-16,2 0 0 0,-1 4 1 15,1-4-1-15,5 4 0 0,-1 0 1 16,4 0-1-16,-1-4-1 0,-3 4 1 0,1-5 0 15,-2 2-1-15,1-2 1 0,-3 1-1 16,0 4 0-16,2-5 1 0,1 5-1 16,3 0 1-16,0 0-1 0,-3 0 0 15,3 0 1-15,0 0-1 0,-2 0 1 16,-1-5-1-16,1 5 1 0,-4-4-1 16,4 4 0-16,1 0 1 0,0 0-1 15,4 0 1-15,-5 5-1 0,5-5 0 0,-2 0 0 16,-1 0 1-16,-1 0-1 0,0-3 0 15,2 3 0-15,1 0 0 0,0 0 0 16,2 0 0-16,-1 3 1 0,1-3-1 16,1 0 0-16,-1 0 0 0,-1 0 0 15,1 0 0-15,3 0 0 0,-1 0 0 16,3 0 1-16,-1 0-1 0,-1 4 0 16,-2-4 0-16,3 0 0 0,-5 0 0 0,1 0 0 15,2 0 0-15,-1 0 1 0,4 0-1 16,-4 4 0-16,3-4 0 0,-2 4 0 15,-1-4 0-15,-2 0 1 0,-2 0-1 16,0 0 0-16,1 0 0 0,2 0 1 16,-1 6-1-16,-3-6 1 0,3 3-1 15,2-3 1-15,-4 0-1 0,2 0 1 16,-3-3 0-16,2 3-1 0,2 0 1 0,1 0-1 16,-1 0 0-16,-2 0 1 0,-2 3-1 15,1-3 1-15,-2 0 0 0,-2-5 0 16,-1 5 1-16,1 0-1 0,2-4 1 15,2 4 0-15,-1 4 0 0,1-4-1 16,-4 5 0-16,4-5 0 0,-4 4-1 16,-1-4 1-16,-2 0-1 0,-2 0 0 15,2 4 0-15,0-4 1 0,3 3-1 16,-1-3 0-16,2 5 0 0,-4-5 0 0,4 4 0 16,-4-4 0-16,1 0 0 0,-3 0 0 15,-1 0 0-15,1 0 0 0,4 0 1 16,-3 0-1-16,3 0 0 0,-3 0 1 15,5 4-1-15,-4-4 1 0,0 0-1 16,-4 0 0-16,-2 0 1 0,1 0-1 16,-3 0 0-16,1 0 0 0,0 0 1 15,3 0-1-15,1 0 0 0,1 0 0 16,1 5 1-16,0-5-1 0,-1 0 0 0,-1 0 0 16,0-5 1-16,-1 5-1 0,-1-3 1 15,-2 3-1-15,3-5 1 0,5 5-1 16,-2 0 1-16,4 0-1 0,-2 0 0 15,1-4 0-15,-2 4 0 0,-3 0 1 16,0 0-1-16,-2 0 0 0,-4 0 0 16,-3 0 0-16,-1 0 0 0,-3 0 0 15,3 0 0-15,-4 4 0 0,1-4 0 0,0 4 1 16,0-4-1-16,-1 0 1 0,0 4 0 16,0-4 1-16,-4 0 1 0,2 0 0 15,-7 0 1-15,0 0 1 0,-2 0 0 16,-3 0-1-16,-4 0 0 0,2 0 0 15,-3 0-1-15,-4-3-1 0,3 3 0 16,-6 0-1-16,5 0-2 0,-5 0-7 16,0 0-11-16,-6 0 27 0,-6 0-143 15,-11 3-112-15,-8-3-291 0</inkml:trace>
  <inkml:trace contextRef="#ctx0" brushRef="#br0" timeOffset="202356.43">16882 14447 328 0,'0'-11'83'0,"0"2"5"0,0 1-46 0,-2 3-5 16,2 2-6-16,-6-3-3 0,6 3-4 15,-6-1-4-15,1 4-3 0,5-5-3 16,-3 5-4-16,3 0-3 0,-6-3-2 16,6 3-2-16,-5 0 0 0,5 0 0 15,0 0 0-15,-2 0 0 0,2 0-1 16,0 0 0-16,0 0 0 0,0-4-1 0,2 4 1 15,-2-5-1-15,6 5 0 0,-6-4-1 16,7 4 0-16,-7 0 0 0,3-4 1 16,-3 4-1-16,0 0-1 0,0 0 1 15,0 0 1-15,0 0-1 0,0 0 0 16,-4 0 1-16,4 4 0 0,-8-4 0 16,2 5 1-16,0 3 2 0,-3 3 0 0,-2 4 2 15,-2 8 1-15,-1 4 0 0,0 3 1 16,-3 2 0-16,2 4 0 0,-4 0-2 15,5 2-1-15,-5-1 0 0,6-5-2 16,0 0-1-16,4-2-1 0,3-4 0 16,6-5 0-16,3-4 1 0,9-9 0 15,6 1 0-15,4-9 1 0,7 0 1 16,6-7-1-16,4-4 0 0,1-5-1 16,2-3-1-16,0-5 1 0,-1-1-2 0,-5 0 1 15,-5-6-1-15,-5-2 0 0,-4-4-1 16,-4-4-1-16,-8-4 0 0,0-5 0 15,-7 1 0-15,-3 5 0 0,-7 3 1 16,-1 11 0-16,-10 6 2 0,-2 10-1 16,-7 9 1-16,-5 5 0 0,-3 7 0 15,-6 2-1-15,-3 9 1 0,2-2-1 16,-2 6 0-16,4 3 0 0,3 3-2 0,7 2-3 16,5-3-6-16,7-2-7 0,9-3-8 15,9-4-8-15,5-6-29 0,8-5-58 16,2-2-78-16,6-5-181 0</inkml:trace>
  <inkml:trace contextRef="#ctx0" brushRef="#br0" timeOffset="202715.01">17167 14680 455 0,'4'-5'100'0,"-4"1"1"16,0 4-64-16,0 5-19 0,-6 6-5 15,-1 4 1-15,-4 2 2 0,-2 5 2 16,-1 5 1-16,1 5-3 0,-3 2-3 16,0 3-2-16,1 0-3 0,2 3-2 0,-1-1-1 15,2-5-3-15,-2-1 0 0,5-4-1 16,-1-4-3-16,4-5-4 0,-1-3-8 16,5-3-6-16,2-4-9 0,6-3-29 15,2-7-64-15,3 0-85 0,5-8-190 16</inkml:trace>
  <inkml:trace contextRef="#ctx0" brushRef="#br0" timeOffset="203388.01">17382 14280 361 0,'0'0'83'0,"0"-3"4"16,0 3-52-16,0 0-8 0,-6-4-2 0,6 4 1 15,-6-4 3-15,6 4 0 0,-6 0-2 16,1-3-2-16,5 3-3 0,-3-5-3 16,3 5-2-16,0-6-5 0,0 2-2 15,0-2-2-15,3 0-3 0,7 0-2 16,4-1-1-16,1 1 0 0,5 0-1 16,-1 3 0-16,6-1 0 0,-3 4 1 0,2 0 0 15,-8 0 0-15,2 7 2 0,-5 4 0 16,-5 1 0-16,-3 6 0 0,-5 3 1 15,-7 3-1-15,-4 4 0 0,2 1-1 16,-8-3 0-16,1 3-1 0,-3-4 0 16,0-3-1-16,6-4 1 0,1-1-2 15,3-4 0-15,9-1 1 0,0 1-1 16,6-2 0-16,4 1 0 0,6 1 0 16,1 2 0-16,1 0 0 0,3 5 1 15,-2-1-1-15,-5 1 0 0,0 2 0 16,-3 1 1-16,-6-1-1 0,-5-1 0 0,0 0 0 15,-10-3 0-15,-3 3 1 0,0-4 0 16,-1-2 3-16,-5-1 0 0,-2-2 0 16,0-3 1-16,-5-3 0 0,-1-6-1 15,-4 0 0-15,3 0-2 0,-3-7-1 16,3-1-2-16,1-3-2 0,2 3-3 0,5 0-4 16,6-1-5-16,5 1-7 0,3 5-7 15,6-2-4-15,6 0-7 0,4 1-40 16,9-2-45-16,5-2-77 0,3-2-175 15</inkml:trace>
  <inkml:trace contextRef="#ctx0" brushRef="#br0" timeOffset="203844.59">18001 14205 457 0,'12'-19'101'0,"-5"6"1"16,-7 3-72-16,0 6-15 0,-3 4-4 15,-7 0 1-15,1 9 1 0,-5 0 3 16,-5 5 1-16,-1 4 1 0,-5 3 0 0,0 1-2 16,2 6-2-16,-1 0-3 0,3 1-1 15,2-2-3-15,7-5-2 0,5 0 0 16,4-4-2-16,3-4-1 0,9-3-1 15,4-3 0-15,7 2 1 0,5 2-1 16,2 2 1-16,4 3 0 0,-2 3 0 16,-2 1-1-16,-2 3 1 0,-4 0-1 0,-5 1 1 15,-5-3-1-15,-5 1 1 16,-6 0 0-16,0-1 1 0,0-2 0 0,-7-1 0 16,-3-4 0-16,-2 1 1 0,-4-2-1 15,-1-5 0-15,-3 2-1 0,-3-2 0 16,0-1-1-16,-3-4 1 0,0-4-1 15,1 4 0-15,3-4-1 0,2-7 1 16,1 2-1-16,5-1 1 0,2 1-2 16,0-1-3-16,6 1-5 0,6 5-5 15,0-5-6-15,0 1-9 0,9-1-9 0,1-1-43 16,1-4-49-16,3-2-83 0,1 1-186 16</inkml:trace>
  <inkml:trace contextRef="#ctx0" brushRef="#br0" timeOffset="204023.65">17901 14289 528 0,'13'-19'114'0,"0"4"0"16,1 4-89-16,3 1-9 0,2 5-8 16,-1 5-3-16,4-6 1 0,-1 2-1 15,1 0 0-15,2 1-1 0,1-1-1 16,-1-1-1-16,4 0-2 0,1 5-7 0,0-4-10 15,4 4-13-15,0-5-90 0,-3 5-94 16,-2 0-233-16</inkml:trace>
  <inkml:trace contextRef="#ctx0" brushRef="#br0" timeOffset="205304.5">18626 14391 134 0,'0'-4'28'0,"-4"-2"2"0,4-2-19 15,0 0 5-15,0-2 9 0,0 0 7 16,0-1 6-16,0-1 6 0,0 4 5 15,0-1-1-15,0 2-5 0,0-1-7 16,0 1-4-16,0 1-3 0,-3 0-5 16,3 3-3-16,-7-2-5 0,7 5-2 0,-6 0-3 15,3 0-2-15,-1 5-1 0,0 0-1 16,-2 1 0-16,3 1 1 0,-3 0-1 16,1 1 1-16,1 1-1 0,1-1-1 15,3 2-1-15,0 0 0 0,0-3-1 16,0-2 0-16,6-5 0 0,1 0-1 15,1-8 1-15,6-2-1 0,2-6 0 16,2-3-1-16,5-3-1 0,3-3 0 0,2 0 0 16,3 0-1-16,-2-2 1 0,4-1-1 15,1 1 0-15,-1-5 0 0,0-1 0 16,0 1 0-16,-6-1 1 0,0 2-1 16,-4 6 0-16,-7 4 0 0,-2 7 0 15,-4 6 0-15,-4 8 1 0,-3 0-1 16,-3 12 0-16,0 3 1 0,-6 9 0 15,-1 4 2-15,-1 5 2 0,-4 4 0 16,-1 1 2-16,-1 0 0 0,-2 1 0 16,0-3 0-16,3-4-1 0,1-6-1 0,3-4 0 15,3-4-2-15,6-7 0 0,0-4 1 16,6-7-1-16,3 0 0 0,3 0 0 16,3-7-1-16,2-3 0 0,1-7 0 15,4-1 0-15,1-3-1 0,3-8-1 16,1-3 0-16,-3-3 1 0,8-3-1 15,-2-2 0-15,0 0 0 0,0 0 0 0,-1 2 1 16,-2 3-1-16,0 7 0 0,-7 8 0 16,-5 8 0-16,-3 1-1 0,-6 11 1 15,-6 4 0-15,0 6 0 0,-4 10 0 16,-6 5 0-16,-2 7 1 0,1 5 1 16,-5 1 2-16,2 0 0 0,-3 1 2 15,0-1 1-15,-1-3-1 0,3-2 1 16,0-4-2-16,0-4-1 0,3 2-1 0,3-7-1 15,2-2-1-15,7-2 0 0,-4-5-1 16,4-2 0-16,0-2-3 0,4-4-3 16,-4-3-5-16,6 0-8 0,-6-3-12 15,6-3-65-15,-2-3-37 0,3-1-87 16,3-5-193-16</inkml:trace>
  <inkml:trace contextRef="#ctx0" brushRef="#br0" timeOffset="206073.94">19655 13950 290 0,'6'-9'72'0,"-4"2"6"0,-2 0-40 15,0 3-3-15,5-3-3 0,-5 2 0 16,0-2-1-16,3 1-2 0,-3 0-3 16,5 1-4-16,0 0-1 0,-1 0-3 0,1 2-2 15,0-1-1-15,-2 0-1 0,1 4-2 16,-1-3-2-16,-3 3-3 0,0 0 0 15,0 0-2-15,0 6-1 0,-3 0 0 16,-3 5 1-16,-2 4 2 0,0 6 1 16,-3 5 2-16,-3 6 2 0,1 3 0 15,-1 1 0-15,0 2-1 0,-2-1-1 16,4 0-2-16,2-5-2 0,-1-3-1 16,5-3-2-16,2-3-1 0,4-3 0 15,3-3-1-15,4-5 1 0,4-5-1 0,7-3 0 16,3-4 1-16,6-7-1 0,2-5 0 15,4-4 1-15,4-3-1 0,1-1-1 16,0-2 1-16,-1 0-1 0,-1 1 1 16,-3 3-1-16,-5 1 0 0,-6 6 0 15,-7 3 0-15,-5 4 0 0,-6 4 0 16,-8 9-1-16,-5 4 1 0,-2 0 0 0,-5 6 0 16,-1 2 0-16,-3 1 0 0,2-3 1 15,1-1-1-15,6-2 0 0,-1-4 0 16,8-1 0-16,4-6 1 0,4-5-1 15,3 0 0-15,9 0 1 0,2 0-1 16,5-6 1-16,1-4 0 0,3-4-1 16,-2-2 1-16,1-2-1 0,-5-4 0 15,0-3 0-15,-4-1 1 0,-3-3-1 16,-2-1 0-16,0-4 0 0,-4-2 0 0,-1 2 0 16,-2-1 0-16,-1 3 1 0,-4 6-1 15,4 2 0-15,-4 7-1 0,5 2 1 16,-5 5 1-16,6 3-1 0,-4 4-1 15,5-1 1-15,0 4 0 0,0 0 0 16,3 0 0-16,1 5 0 0,5-5 0 16,-1 2-3-16,5-2-6 0,6 0-9 15,0 0-11-15,2 5 10 0,-2-5-117 0,-1 0-105 16,-5 0-255-16</inkml:trace>
  <inkml:trace contextRef="#ctx0" brushRef="#br0" timeOffset="207504.22">20266 14326 356 0,'4'0'85'0,"1"-4"3"16,2 4-51-16,-1-4-12 15,1 1-5-15,1-1-1 0,6-1-2 0,-1-3-1 16,7-3-2-16,0-3-1 0,6-2-1 16,0-1-1-16,5-5 0 0,-2-2 0 15,4-4-1-15,0-1-1 0,0-8-1 16,0-4-1-16,0-2-1 0,-6-4-1 15,-1 0-1-15,-2 4 0 0,-7 1 0 16,-1 7 0-16,-8 6 1 0,-6 6-1 16,-2 7 1-16,-7 6-1 0,-6 4-1 15,-1 6 0-15,-3 4-1 0,-2 6-1 0,-5 2 0 16,-1 2-1-16,-2 6 2 0,1 4 1 16,-1 6 1-16,-1 2 2 0,-3 7 1 15,2 8 1-15,-2 0 1 0,0 3 0 16,2 0-1-16,1-2-1 0,1-4-2 15,4-4-1-15,3-3-2 0,7-3 0 16,5-5 0-16,2-3-2 0,6-5 2 0,0-5-1 16,10-4 0-16,-1-5 1 0,3-7 0 15,4 0 1-15,3-13-1 0,3-2 0 16,2-3 0-16,3-3-1 0,-2-2 0 16,2-3-1-16,-2 2 1 0,-2 4-1 15,1 2 0-15,-5 3-1 0,-3 3 1 16,0 4 0-16,-5 8-1 0,-1 0 1 15,-7 9 0-15,-3 4 0 0,0 3 0 16,0 1 0-16,0 1 0 0,-5 5 0 16,2-1 0-16,-2-2 0 0,5-5 0 0,-2 0 1 15,2-2 0-15,6-3 1 0,0-6-1 16,3-4 1-16,4 0-1 0,1-4 1 16,6-2-2-16,4-2-3 0,-3-2-6 15,3-1-7-15,-1-1-7 0,2 0-10 16,-4 3-17-16,2-3-82 0,-1 1-93 15,-2 2-214-15</inkml:trace>
  <inkml:trace contextRef="#ctx0" brushRef="#br0" timeOffset="208422.54">21056 14381 321 0,'0'3'79'0,"0"2"3"16,0-5-42-16,0 4-13 0,0-4-2 0,0 5-2 16,0-5-1-16,6 0-1 15,-4 0-2-15,3 0-2 0,-3-6-3 0,5 1-1 16,-1-2-3-16,0-1-2 0,0-3-1 15,-1 0 0-15,-2 0-1 0,4 0-1 16,-7 1 0-16,5-3 0 0,-5 3 1 16,0 1 0-16,0 1 1 0,0 1-1 15,-5 4-1-15,1-1 0 0,-2 4-1 16,-1 0-1-16,-3 6-2 0,0-1 0 16,-2 2 0-16,1 1 0 0,-4 4 0 0,3 4 1 15,-2 0 1-15,2 2 0 0,5 3 1 16,1 0 0-16,-1-1 0 0,7-2 0 15,0-3 0-15,7-3 0 0,0-2 0 16,6-5-1-16,1-5 1 0,5 0-2 16,4-4 1-16,0-4-2 0,4-4 0 15,3-2 0-15,-1-4-1 0,2-3 0 16,-2 0 1-16,4-1-2 0,0-2 1 0,0-1-2 16,0-2 0-16,0-1-1 0,-1 1 0 15,0-4 0-15,-4-3 0 0,-3-3 1 16,-4 2 1-16,-3-3 0 0,-8 6 1 15,0 2 0-15,-7 6 1 0,-3 5 0 16,-7 8-1-16,-1 6 1 0,-3 5-1 16,-3 13 0-16,-1 2 1 0,-5 4-1 15,1 5 0-15,-2 5 0 0,0 2 0 0,-2 3 2 16,3 3 0-16,0 2 1 0,5 0 0 16,1 4 1-16,3 2 0 0,5 3-1 15,6 2 1-15,0-3-1 0,4-3-1 16,5-5 0-16,4-5 0 0,1-8-1 15,3-7 1-15,3-7-1 0,2-5 0 16,4-3 0-16,-1-4-1 0,0 0-4 0,-2-7-7 16,2-1-12-16,-4-4 28 15,-4-3-131-15,0-5-103 0,2-6-261 0</inkml:trace>
  <inkml:trace contextRef="#ctx0" brushRef="#br0" timeOffset="209420.58">21604 14774 398 0,'-7'0'90'0,"-3"0"3"0,-1 0-67 15,-4 0-5-15,0-4-1 0,-4 4-1 16,-2-4-2-16,-3 4-2 0,-3-3-2 16,-2 3-1-16,-2-4-1 0,-2 4-1 0,-1 0 0 15,0 0-2-15,-6 4-1 0,2-4 0 16,-3 6-1-16,-4-2-1 0,-2-4 0 15,-6 4 0-15,-2-4-1 0,-3 0 0 16,-2 5-1-16,0-5 0 0,-4 4-1 16,4-4-1-16,-2 4 0 0,-3-4 0 15,-2 0 0-15,0 0-1 0,-2 0 1 16,0 4-1-16,-1-4 1 0,-2 0 0 0,-2 0 0 16,0 3 0-16,-5-3 1 15,1 0-1-15,-3 0 1 0,-3 4 1 0,1-4 1 16,1 4 0-16,5-4 1 0,1 4 0 15,3 1 0-15,2-5 0 0,4 6 0 16,7-1-2-16,1 1 0 0,3-1-1 16,3-5-1-16,5 3 1 0,3-3-1 0,6 0 1 15,7 0 0-15,7-6 1 0,5 1 1 16,7 5 1-16,4-3 1 0,5 3-1 16,4-6-1-16,0 6 0 0,9 0 0 15,-3-3-2-15,2 3-1 0,1 0-1 16,3 0 0-16,-1 0 0 0,-3 0-1 15,0 0-1-15,0 0 0 0,-2 0-3 16,-1 0-3-16,-1 0-4 0,1 0-7 16,0 0-9-16,0-3-101 0,1 3-102 0,-2-5-250 15</inkml:trace>
  <inkml:trace contextRef="#ctx0" brushRef="#br0" timeOffset="210604.07">18769 15562 211 0,'0'-6'46'0,"0"1"8"0,0 0-31 16,0 0 4-16,-5 0 2 0,5 2 5 15,-4-4 6-15,4 1 4 0,0 0-4 16,0-1-6-16,-4 2-3 0,4 0-4 16,0 0-5-16,0 5-5 0,0-4-5 15,0 4-3-15,0 0-2 0,0 4 0 0,0 1 0 16,-3 2 0-16,3 2 0 15,-4 3 1-15,4 2 1 0,-8 3 0 0,6-3 0 16,2 2-2-16,-6-2 0 0,6-2-1 16,0-1 0-16,0-3 0 0,6-2-1 15,-4-3 1-15,6-3 0 0,-2 0-1 0,3 0-1 16,1-3 0-16,4-5-1 16,3-5-1-16,2-2 0 0,5-5-1 15,3-9-1-15,3-4 1 0,3-3-1 0,-1-4 0 16,2-1 0-16,-2-1 1 0,1 0-1 15,-2 1 0-15,-1 3 0 0,-2 4 1 16,-3 8 0-16,-5 1 0 0,-4 10 0 16,-3 5 0-16,-7 6 0 0,-6 7 0 15,0 6 1-15,-8 5-1 0,-1 6 0 16,-1 4 2-16,-2 6 0 0,-5 4 1 0,0 3 0 16,4 1 1-16,1 4 0 15,-2-2-1-15,5-2-1 0,2-5 0 0,4-6-1 16,3-5 0-16,0-6 0 0,6-7-1 15,4-9 1-15,2-4-1 0,5-7 0 16,3-8 1-16,2-4-1 0,3-5 0 0,7-5-1 16,1 0 1-16,1-2-1 0,5-3 0 15,-2 2 0-15,-1 1 0 16,0 0-1-16,-3 4 1 0,-3 1 0 0,-7 3 0 16,-5 9-1-16,-3 3 1 0,-6 9-1 15,-7 6 1-15,-2 5-1 0,-7 6 1 16,-4 6-1-16,-2 4 1 0,-3 5 1 15,-4 3-1-15,1 1 1 0,-1 4 0 16,0 1 1-16,3 2-1 0,1-2 1 16,2 0-1-16,1-2 1 0,4-2-1 15,4-3 0-15,0-5-1 0,5-5 0 16,0-2-4-16,0-5-5 0,0-4-5 0,6-2-5 16,-2-5-7-16,1 0-9 0,1 0-25 15,0-7-66-15,2-3-84 0,-3-6-198 16</inkml:trace>
  <inkml:trace contextRef="#ctx0" brushRef="#br0" timeOffset="211246.78">19850 15086 419 0,'4'-7'94'0,"1"3"2"0,-5-1-68 16,0 5-10-16,0 0-5 0,0 0-1 15,0 0 0-15,0 5 2 0,0-2 2 16,0 2 2-16,-5 1 1 0,1 3 1 16,-5 4 0-16,2 2 1 0,-3 2-2 15,-4 2-2-15,-2 6-2 0,-1 1-1 16,1 3-3-16,-4 2-2 0,3 3-2 15,1 3-2-15,3 0-1 0,3-3-1 0,6 0 0 16,4-3-2-16,4-7 1 0,6-6-1 16,3-6 0-16,6-8 0 0,0 2 0 15,5-11 0-15,3-1 1 0,3-7-1 16,3-3 0-16,0-1 0 0,-1-1-1 16,1-4 0-16,-5 1 1 0,-2 3-1 15,-5 4 0-15,-4 4 0 0,-5 5 0 16,-3 5-1-16,-7 4 1 0,-2 3 0 15,0 7 0-15,0 2 0 0,0 2 0 0,-2 3 0 16,-3 0 0-16,5-1 0 16,0-2 0-16,0-3 1 0,6-4-1 0,0-4 0 15,6-7 0-15,3 0 0 0,5-10 0 16,2 0 0-16,2-6 1 0,5-5-1 16,0 2 0-16,-2-2 0 0,-1-4 0 15,-5-2-1-15,0 2-1 0,-3-3-1 0,-6-1-1 16,-9-3 1-16,-3 2-1 15,-2 1 0-15,-7 2 1 0,-5-4 1 0,1 4 1 16,-3 1 1-16,3 3 0 0,1 3 0 16,4 1 0-16,1 3 1 0,7 4 0 15,0 2 0-15,3 1-1 0,5 6 1 16,6-1 0-16,2 0-1 0,8 4 1 16,0 0-1-16,3 0 0 0,2 0-7 0,-1 0-9 15,-2 0-11-15,-4 0-60 0,-3 6-45 16,-2-6-93-16,-4 0-202 15</inkml:trace>
  <inkml:trace contextRef="#ctx0" brushRef="#br0" timeOffset="212355.37">20455 15545 184 0,'0'0'63'0,"-4"5"6"0,4-5-14 16,0 4-4-16,0-4-4 0,0 3-5 16,0-3-4-16,0 0-6 0,4 0-4 15,-4 0-4-15,8 0-5 0,-4-3-2 16,-1-2-3-16,3-3-4 0,0 0-3 15,1-3-1-15,4-3-1 0,-2-2 0 16,5-4-1-16,3-3-1 0,2-4 1 0,1-1-1 16,3-5 0-16,3-2 0 15,4-2-1-15,-1-1 1 0,0 0 1 0,-1 6 1 16,-6 0 1-16,-2 3 2 0,-5 4 0 16,-4 3 0-16,-5 5 0 0,-6 2-2 15,0 0 0-15,0 4-2 0,-5 1-1 16,3 1-1-16,-4 4 0 0,-1 5-1 15,-1 0 0-15,1 0-1 0,-2 0 1 0,1 9 0 16,0 0 0-16,1 2 0 0,0 1 0 16,-3 2 0-16,3 2 1 0,-2 3-1 15,-3 1 1-15,-1 4-1 0,-2 1 1 16,-3 6 0-16,-1-1 0 0,-1 1 0 16,-1 3 0-16,1 3-1 0,2-1 1 15,-2-1-1-15,6-1 0 0,-1-1-1 16,3-4 1-16,-1-4 0 0,6-4 0 15,-1-3-1-15,3-6 1 0,-1-2 0 0,6-4 0 16,0-6 0-16,0 3 0 0,6-3 0 16,2-6 1-16,4-4-1 0,6-2 0 15,2-6 0-15,1-3 0 0,4-3-2 16,-2 2 1-16,3-2 0 0,1 5-1 16,-4 0 1-16,-2 7 0 0,-1 3 0 0,-5 6 0 15,2 3 0-15,-7 3 0 0,1 7 0 16,-4 2 0-16,-1 3 0 0,-4 2 0 15,3 1 0-15,-5-1 1 16,2-2-1-16,-2-1 1 0,6 3-1 0,-2-2 1 16,0-3 0-16,2-2 1 0,4-2-1 15,2-4 0-15,5-4 0 0,3 0-2 16,7-11-4-16,2-3-7 0,1 0-8 16,4-6-7-16,-1-1-31 0,-1 0-66 15,-4-5-85-15,3 1-197 0</inkml:trace>
  <inkml:trace contextRef="#ctx0" brushRef="#br0" timeOffset="213069.08">21273 15472 237 0,'3'-12'55'0,"4"0"8"0,-1 1-30 16,0 3-2-16,0-1 0 0,0 0 2 15,0 2 3-15,0 0 0 0,-3 1-6 16,3 2-5-16,-4-1-4 0,-2 5-4 16,5-5-3-16,-5 5-2 0,0 0 1 15,0 0-1-15,-6 9 0 0,3-4 0 0,-7 6 1 16,3 3 0-16,-5 4-1 0,1 3-1 16,-1 4-2-16,-3 0-1 0,-1 4-1 15,-1 2-1-15,1-3-1 0,0-2-1 16,-1-2-1-16,3-2-1 0,2-4 0 15,4-2-1-15,1-4-1 0,1-1 1 16,6-6-1-16,0 0-1 0,0-5-1 0,0 0-3 16,6 0-3-16,1-6-5 15,0 0-4-15,0-3-6 0,4 2-10 0,-2-4-44 16,1 1-36-16,-3-1-71 0,0 0-160 16</inkml:trace>
  <inkml:trace contextRef="#ctx0" brushRef="#br0" timeOffset="213674.11">21122 15600 290 0,'-5'-4'75'0,"5"-1"6"15,-5 0-37-15,5 2-5 0,0-1-5 16,5 4-3-16,0-5-3 0,-3 5-2 16,3 0-2-16,1 0-4 0,1 0-3 15,0 7-3-15,0-4-1 0,1-3-2 16,5 5-1-16,0-5-2 0,4 0-2 15,-2 0 0-15,4 0-1 0,0 0-1 0,1-5-1 16,3 0 0-16,1 1 0 0,1-2-2 16,-2 2 1-16,3-3-1 0,-5-2-1 15,2-1 1-15,-6 3-1 0,1-2 1 16,-5-1-1-16,-5 1 0 0,1 1 0 16,-4-4 0-16,0 3 1 0,-5-2-1 15,0 1 0-15,0-5 0 0,-5 3 0 0,5-2 0 16,-5 1 0-16,0 0 0 0,1-1 1 15,-2 3-1-15,4 3 0 0,-3 2 0 16,-1 6 0-16,-2 0 1 0,1 6-1 16,-1 6 0-16,-2 4 1 0,-1 4-1 15,0 5 1-15,-2 3 1 0,1 0-1 16,-1 2 1-16,-2 0 0 0,3-4 0 16,-1-2 0-16,0-4 1 0,5-5-1 0,0-4 1 15,3-2-1-15,0-3-1 16,5-1 1-16,0-2-1 0,5-3 0 0,6 0-1 15,2 0 1-15,4-8-1 0,6-1 0 16,4-4-1-16,2-3 1 0,3 1-1 16,-5 0 1-16,-1 4-1 0,-5 2 1 15,-3 2 1-15,-5 7-1 0,-5 0 1 16,-2 9 0-16,-6 0 0 0,4 4 0 16,-4 2 1-16,0 2-1 0,-5 0 1 15,5-2 0-15,-6 0 1 0,6-3 0 0,-5-2 0 16,5-3 0-16,0-1 1 0,7-4 0 15,2-2-1-15,2 0 0 0,5 0-1 16,4-6-2-16,1 1-6 0,1-2-5 16,4 0-8-16,-1 1-8 0,-4 0-19 15,-1 2-79-15,-2 4-89 0,-5 0-208 0</inkml:trace>
  <inkml:trace contextRef="#ctx0" brushRef="#br0" timeOffset="-197761.19">25193 13433 180 0,'0'0'41'0,"4"0"2"15,-4 0-18-15,6 0-12 0,-2 0 2 16,1 0 3-16,-3 0 1 0,3 0 3 0,-5 0-1 16,3 0-2-16,-3 0-3 0,0 0 0 15,-3 0-1-15,3 0-1 0,-6 0 0 16,0 4-1-16,2-4-3 0,-2 4 0 16,0-4-1-16,0 6-2 0,1-6 2 15,-1 5 0-15,2-1 0 0,0-4 2 16,4 3 0-16,-5-3 1 0,5 0-1 0,-2 0-1 15,2 0-1-15,0 0-1 16,0 0-1-16,0 0-2 0,0 5-1 0,0-5 1 16,0 0-1-16,0 0-1 0,0 4 0 15,-5-4 0-15,5 3 0 0,0-3 0 16,0 0 1-16,0 4 3 0,5-4 1 16,-5 0 4-16,5 0 1 0,-2 0 1 15,5 0 0-15,3 0 0 0,2 0-2 16,5 0-2-16,-2 0-1 0,6-6-3 15,1 6 0-15,-1 0-1 0,1-3-1 0,-1 3 0 16,-1 0-1-16,3 0-1 0,-5 3 0 16,-1-3-1-16,-3 0 0 0,-1 4 0 15,-6-4 0-15,-3 0-1 0,-1 0 1 16,-4 4-1-16,0-4-2 0,-8 6-8 16,3-1-10-16,-6 2-63 0,2-1-36 15,-4-2-86-15,1 0-189 0</inkml:trace>
  <inkml:trace contextRef="#ctx0" brushRef="#br0" timeOffset="-197176.68">25128 13915 221 0,'0'0'70'16,"0"0"9"-16,5-4-6 0,0 0-25 15,-2 0-6-15,7-1-3 0,-1 0-4 16,1 1-9-16,1-3-7 0,2 4-6 16,4-4-3-16,-1 3-3 0,1-1 0 0,-3 1-1 15,1 0 0-15,0 1-1 0,-3 3 0 16,-2-5-1-16,-3 5 0 0,-1 0 0 15,-3 0-1-15,-3 0 0 0,0 0 0 16,-5 0 0-16,-3 4-1 0,-1-1 0 16,-9-3 0-16,-1 6 0 0,-2-2-1 0,-5 1 0 15,0-2-1-15,-2 1 1 16,1-4-1-16,1 4 1 0,-1-4 0 0,-2 0 1 16,4 0 1-16,1 0 1 0,3 0 0 15,3 0 1-15,4 0 1 0,6 0-2 16,3 6 0-16,5-6-1 0,7 0 0 15,10 0-1-15,2 0 1 0,4 0-1 16,8 0 0-16,1 0 0 0,3 0-1 16,4-6 1-16,-3 6-7 0,2 0-5 15,-4-4-104-15,-1-1-96 0,-3-1-251 16</inkml:trace>
  <inkml:trace contextRef="#ctx0" brushRef="#br0" timeOffset="-181132.71">645 16182 274 0,'-5'0'71'0,"0"-6"3"15,3 6-23-15,-3-4-27 0,5 4-5 16,-3 0-1-16,-1 0 1 0,4-4 1 15,-3 4 0-15,3 0 1 0,0-3 0 16,-4 3-1-16,4-5-3 0,0 5-2 16,0-5-4-16,0 5-3 0,0 0-2 0,0-4-2 15,0 4-2-15,4 0-1 0,-4 6-1 16,3-2 0-16,-3 1 0 0,7 1 0 16,-1 0 0-16,1 0 0 0,4 0 0 15,2-1 0-15,2-1 1 0,4-4-1 16,3 5 1-16,2-5 0 0,2 0 0 15,1 0 0-15,1-7 1 0,5 0-1 16,0-3 1-16,6 2-1 0,-3-3 0 16,1 2 1-16,-3 0-2 0,1 0 1 15,-5 4 0-15,-1 2 0 0,-8 3-1 16,-2-6 1-16,-3 6 0 0,-6 0-1 0,-4 0-2 16,-6 5-2-16,0 0-6 0,-10 2-17 15,-1 1-78-15,-6 3-84 0,-1 2-209 16</inkml:trace>
  <inkml:trace contextRef="#ctx0" brushRef="#br0" timeOffset="-180230.68">733 16459 337 0,'0'0'83'0,"-6"-7"5"0,6 4-49 16,-4-1-7-16,4 0-5 0,0 1-4 15,0-1-4-15,0-2-2 0,0 2-2 16,0-1-3-16,6 1-2 0,-1-2-2 16,0 3-2-16,0-1-1 0,1 4-2 15,2-3 0-15,-1 3-2 0,1 0 0 0,3 0 0 16,-2 0 0-16,4 0-1 15,3 0 1-15,0 0-1 0,5 0 0 0,2 0 1 16,3 0-1-16,5-5 1 0,0 1-1 16,0-2 0-16,2 1 1 0,-1-2-1 15,-5 1 0-15,-1 1 0 0,-2 1 1 16,-4 1-1-16,-4 3 1 0,-1-4-1 16,-5 4 0-16,-3 0 0 0,-2 4 1 15,-5-1-1-15,0 2 0 0,-11-1 0 0,2 2 0 16,-4 1 1-16,-2-2-1 0,-1 4 0 15,-4-2 0-15,0-2 0 0,-2-1 0 16,-5 3 0-16,-2 0 0 0,-4 1 1 16,0 2-1-16,-2 0 0 0,2 4 0 15,-2-2 0-15,4 1 0 0,-1-1 0 0,-1-3 0 16,3 0 1-16,2-2 1 16,3-2 2-16,6 0 1 0,-1-5 2 0,8 0 0 15,5 0 0-15,7 0 0 0,0 0-1 16,0-5-3-16,13 2-1 0,5-3-1 15,2 2 0-15,6-4-1 0,5-1 0 16,5-2 0-16,3 0 1 0,2-1-1 16,-1-1 0-16,2 1 0 0,0 2 0 15,-2 1 0-15,-3 2 1 0,-4-1-1 0,-3 4 0 16,-8 0 0-16,-3 4 0 0,-4-5 0 16,-6 5 0-16,-5 0 1 15,-4 0-1-15,-6 0 0 0,-2 0-1 0,-6 5-8 16,-5 0-9-16,-6 0-95 0,2 0-95 15,-5-2-239-15</inkml:trace>
  <inkml:trace contextRef="#ctx0" brushRef="#br0" timeOffset="-176929.4">1766 15712 283 0,'9'-12'62'0,"-1"0"0"0,-5 6-46 16,3 1-8-16,-6 5-5 0,2-5-2 0,-2 1 1 16,0-2 7-16,6 1 6 0,-6-1 4 15,6-1 5-15,-6-1 3 0,4-1 3 16,-4 1-1-16,4 2-5 0,-4 0-6 16,5 6-5-16,-5-5-5 0,0 5-3 15,0 0-1-15,0 6-1 0,-5 1 1 0,3 3 2 16,-3 2 2-16,-2 2 2 0,-1 7 0 15,-1 1 0-15,0 3 0 0,1 1-2 16,2 4-1-16,-1 2-1 0,7-2-2 16,-6 0 0-16,6-3-1 0,0 1-1 15,6-5 0-15,-3-3-1 0,2-5 0 16,5-3 1-16,-1-4-1 0,3-8 1 16,2 0 0-16,-1-11 0 0,4-1 0 15,-1-5 0-15,4-3 0 0,-3-5-1 0,5-2 0 16,-1-3 0-16,2-3-1 0,0 0 1 15,-3 2 0-15,0-1-1 0,-1 3 0 16,-5 5 0-16,-2 5 1 0,-5 7 0 16,-5 4 0-16,-2 3 1 0,0 5 0 15,-7 5-1-15,0 1 1 0,-6 5 1 16,-4 5 1-16,0 3 2 0,1 7 1 0,-1 3 1 16,1 6 1-16,2 0 1 0,4 6-1 15,3 2-1-15,1-2-2 0,-1 3-1 16,7-2 0-16,0-5-2 0,0-2-1 15,0-5-1-15,7-5 1 0,-5-5-2 16,3-4 1-16,-1-4-2 0,-1-3-4 16,3-3-5-16,0-2-9 0,2-4-6 15,1 0-101-15,1-7-99 0,4 1-244 0</inkml:trace>
  <inkml:trace contextRef="#ctx0" brushRef="#br0" timeOffset="-176396">2356 15754 384 0,'0'-11'91'0,"0"1"3"0,-7 2-58 0,5 3-8 16,-3 1-7-16,-1 4-4 0,-1-4 0 16,1 4-2-16,-1 0 0 0,-1 6 0 15,2 2-1-15,-6 3 1 0,4 3 0 16,-1 4-2-16,-2 5-1 0,-1 5-1 15,4 6-3-15,-3 2-1 0,3 2-3 16,2 3-1-16,0-4-1 0,6-4-1 16,0-2-1-16,0-7 1 0,5-7 1 0,2-6-1 15,5-4 2-15,2-7-1 0,5 0 1 16,2-3 0-16,2-7 0 0,4-6 0 16,2-7-1-16,-2-4 0 0,3-6-1 15,-1-5-2-15,-2-5-2 0,-1-3-2 16,-6-1-1-16,-1 0 0 0,-8 2 0 15,-3 0-1-15,-8 8 3 0,-6 4 2 16,-9 8 3-16,-5 11 0 0,-4 11 0 16,-8 10 1-16,-1 8 0 0,-6 8 1 15,0 8-1-15,-2 3 0 0,1 5 0 0,4 2-1 16,1 5 1-16,7 1-1 0,8 1-2 16,7-4-5-16,13-2-7 0,7-8-8 15,11-6-21-15,3-7-79 0,11-7-92 16,2-4-214-16</inkml:trace>
  <inkml:trace contextRef="#ctx0" brushRef="#br0" timeOffset="-166965.08">2890 15807 319 0,'-5'0'68'16,"5"0"3"-16,-5 0-53 0,3-3-5 16,2 3-2-16,-7 0 4 0,7 0 3 15,-5 0 1-15,5 0 1 0,0 0-1 16,0 0-1-16,0 0-2 0,0 5-4 15,0-5-3-15,5 4-2 0,2-4-2 0,0 3 0 16,4-3-2-16,4 0 0 0,2-3-1 16,1-1 0-16,7 0-1 0,-1-2 0 15,-1-2 1-15,1 3-1 0,-3 2 1 16,-3 3-1-16,-2-6 0 0,-6 6 1 16,-3 0-1-16,-7 6 0 0,0-3 1 15,-6 3-1-15,-7 1 0 0,-8 0 0 16,-3 2 0-16,-3 4 0 0,-2-2-1 15,-1 1 0-15,-2-1 1 0,4 0-1 0,3-3 1 16,2-1 1-16,0-4 2 0,7-3 1 16,-2 0 2-16,5 0 2 0,5 0-1 15,2 0 1-15,6 0-2 0,7 0-2 16,5 0 0-16,1 0-2 0,6-4-1 16,0 4-1-16,3-8 0 0,3 4 0 15,-2-2 0-15,3-1 0 0,0 1 0 16,1-1-1-16,-1-1-1 0,1 3-7 0,-6 0-8 15,1 2-94-15,-5-1-90 0,-1 4-232 16</inkml:trace>
  <inkml:trace contextRef="#ctx0" brushRef="#br0" timeOffset="-166481.47">3452 15600 479 0,'0'-7'105'16,"0"2"2"-16,0 1-83 0,0 4-9 0,0 0-5 15,0-7-3-15,3 0-2 0,7-1-1 16,-1-2-1-16,4-3 0 0,1 0 1 15,4-1 0-15,2 4 1 0,0 1 0 16,0 4 0-16,0 5-1 0,-1 0 0 16,-5 6-1-16,-1 5 0 0,0 0-1 15,-6 5 1-15,-2 1-1 0,-5 2-1 16,0 2 1-16,-10 2 0 0,2 1 0 16,-7-1 0-16,-4 2-1 0,-6 3 1 15,2-2-1-15,-6 1 0 0,1 3 0 0,1-1 0 16,1 1-1-16,6-4 1 0,1 0-1 15,3 0 1-15,3-3-1 0,6-3 0 16,3-3 0-16,4-3 0 0,0 0 1 16,6-4-1-16,2-1 0 0,6-1 0 15,3-3 0-15,3-5 1 0,5 0-1 16,2 0 1-16,1-3-1 0,0-3 1 0,-2 0 0 16,0 1-1-16,-1 0-2 0,-6 1-4 15,-4 4-6-15,0-6-9 0,-2 6-15 16,-2 0-82-16,-3-5-92 0,-1 5-214 15</inkml:trace>
  <inkml:trace contextRef="#ctx0" brushRef="#br0" timeOffset="-165995.25">4144 15432 433 0,'11'-21'99'0,"2"4"2"0,-1 5-73 15,-4 3-3-15,-2 4-5 0,6 5-4 0,-4 0 0 16,1 4-1-16,0 2 1 0,-4 4-1 16,-5 4 0-16,4 6-2 0,-4 1 0 15,-8 4-2-15,0 3-1 0,-2 2-2 16,-4 3-2-16,-5 1-1 0,-2-2-1 15,-5 0-1-15,-2 3-1 0,-4-2-1 16,-1 1 0-16,4 1 0 0,-1-1 0 0,10 0 0 16,4-3 0-16,6-2-1 0,8-4 1 15,4-5-1-15,10-6 1 0,7-7-1 16,5-7 1-16,5 0-1 0,2-9 1 16,4-5-1-16,-4-2 0 0,0-2 0 15,0-2-1-15,-7-2 0 0,-5 1-1 16,-5-1-1-16,-5 1 0 0,-9-3-1 15,-5 2-1-15,-7-2 2 0,-2 3-1 16,-3-2 1-16,-6-1 1 0,-1 2 0 0,-1 4 2 16,0-1 0-16,-1 2 0 0,5 1 0 15,1-1 0-15,8 1 0 0,6-1 1 16,6-3-1-16,11 2 0 0,4-2 0 16,9 2-2-16,1 1-6 0,0 1-6 15,3 2-10-15,-1 3-97 0,-4 4-99 16,0 1-243-16</inkml:trace>
  <inkml:trace contextRef="#ctx0" brushRef="#br0" timeOffset="-164616.21">4512 15868 371 0,'-7'-16'85'16,"7"4"2"-16,-5 0-59 0,1 6-10 0,-2 6-5 15,2-4-1-15,-1 4 1 0,2 0 0 16,-3 0 3-16,2 8 3 0,1 3 2 16,-3 3 0-16,-1 4-1 0,-2 8-1 15,-1 7-4-15,-1 6-2 0,-1-1-4 16,-1 3-2-16,-3 0-4 0,2-2-1 16,0-3 0-16,1-4-1 0,2-4-3 15,1-5-5-15,4-5-8 0,6-2-9 16,0-4-92-16,0-9-92 0,13-3-228 15</inkml:trace>
  <inkml:trace contextRef="#ctx0" brushRef="#br0" timeOffset="-164216.1">4768 15340 459 0,'0'-12'99'0,"-8"4"2"0,-1 12-81 16,0 9-1-16,-1 5-6 0,-1 6-1 15,2 5 1-15,1 1 2 0,1 4 0 16,2-5-3-16,1 2-1 0,1-6-3 16,3 0-2-16,-6-5-2 0,6-3-2 0,0-2-1 15,4-1 1-15,1-3-1 0,-1 0 0 16,4-3 0-16,2 1 0 0,2-1-1 15,2 2 1-15,1 3-1 0,2 0 1 16,-1 3-1-16,1-1 0 0,-6 2 0 16,2 1 1-16,-1 1-1 0,-7 1 0 15,2-1 0-15,-4-2 0 0,-3 4 0 16,0-3 0-16,-3 2 0 0,-6-4 0 0,0-2 1 16,-7 1-1-16,-1-3 1 0,-2-2-1 15,0-1 1-15,0-2 0 0,0-1 0 16,0-6 0-16,-1 5-1 0,3-5 1 15,-2-3-1-15,2-2-3 0,3 0-4 16,1-3-9-16,3-2-8 0,2-1-94 16,4-3-95-16,4-1-232 0</inkml:trace>
  <inkml:trace contextRef="#ctx0" brushRef="#br0" timeOffset="-163978.99">4798 15493 489 0,'4'-27'105'0,"-4"5"0"16,6 7-88-16,-6 6-5 0,10 2-6 16,-3 2-3-16,2-1-2 0,1 2 0 15,5-1 0-15,1 0 0 0,4 1 0 16,2 4 0-16,1-5-1 0,0 5 0 15,7 0-4-15,-1 0-3 0,-2 0-6 16,-2 0-10-16,-2 0-83 0,-4 0-85 0,0 0-208 16</inkml:trace>
  <inkml:trace contextRef="#ctx0" brushRef="#br0" timeOffset="-163579.68">5189 15289 476 0,'7'-12'112'0,"-1"4"2"16,0 1-76-16,1 3-12 0,4 4-8 16,1 0-6-16,2 0-3 0,2 6-4 15,4-1-1-15,3 0 0 0,-1 2-1 0,0-4 0 16,3 4 0-16,-1-7-1 15,-2 5 0-15,1-1 1 0,-3-4 1 16,-3 6 1-16,0 3 1 0,-5 2 2 0,-2 7 1 16,-8 3 2-16,-2 7-1 0,-5 8-1 15,-4 4 0-15,-1 3-3 0,-2 1-1 16,-5 1-1-16,2-1-2 0,2-2-1 16,1-9 0-16,-1-3-1 0,6-4 1 15,0-3 0-15,7-2 0 0,-3-4-1 16,3 0-2-16,0-1-3 0,4 0-5 15,1-3-6-15,-2-1-8 0,1-1-9 0,-4-2-9 16,3-1-88-16,-3-2-92 0,-3-1-221 16</inkml:trace>
  <inkml:trace contextRef="#ctx0" brushRef="#br0" timeOffset="-163408.72">5232 15791 504 0,'-6'-16'118'0,"1"2"3"0,-2 2-80 15,7 0-12-15,0 5-10 0,9 0-8 16,2 4-5-16,4-1-1 0,6 4-2 16,3-5-1-16,0 5 1 0,0 0-1 15,1-4 0-15,1 4 1 0,-3 0-2 16,-2 0-1-16,-2 0-6 0,1 0-9 16,-2 0-10-16,-1 0-25 0,-2 0-75 15,-1 4-92-15,4 0-215 0</inkml:trace>
  <inkml:trace contextRef="#ctx0" brushRef="#br0" timeOffset="-163016.47">6187 15704 398 0,'19'0'95'0,"-10"0"6"0,2-5-61 0,-2 5-3 16,1-4-1-16,-4 1-1 0,-1-1 1 15,-5 0-1-15,0 0-2 0,0-1-5 16,-4 0-4-16,-5 0-5 0,0 1-5 15,-5 4-4-15,-7 0-3 0,-4-4-2 16,-7 4-2-16,-4 8 0 0,-3-1-1 16,-6-1 0-16,-1 3-1 0,6-2 1 15,1 1-2-15,7-3 0 0,4-1 1 16,7-4-4-16,2 0-2 0,6 0-6 0,6 0-9 16,7 0-13-16,0 0 32 0,3-4-137 15,6 4-106-15,2-5-268 0</inkml:trace>
  <inkml:trace contextRef="#ctx0" brushRef="#br0" timeOffset="-159799.26">6709 15425 222 0,'-5'-5'65'0,"-2"1"4"15,1 0-6-15,4 1-31 0,-3-2-2 16,5 0-2-16,0-3-1 0,0-1-3 16,6-1-3-16,-2-4-2 0,0 2-1 15,2-1-1-15,0 1 0 0,-1 4 0 0,-5 2-1 16,5 6-1-16,-5-3-3 0,-6 3 1 15,-4 11-1-15,-3 5 0 0,-1 5-2 16,-1 6 0-16,-3 7 0 0,-1 7 0 16,5 1-2-16,0-4-2 0,5 0-2 15,0-6-1-15,6-3-1 0,3-7 0 16,2-5-1-16,4-6 1 0,6-3 1 16,3-4-1-16,9-4 1 0,-1-3 0 0,8-5-1 15,2-1 1-15,2-3-1 0,-2-3-1 16,1-4 0-16,-3-3-1 0,-4-4 1 15,-3-5-1-15,-3-3-1 0,-2 0 0 16,-6 0-1-16,-4 1 1 0,-2 6-1 16,-3 5 1-16,-4 12 0 0,-11 10 0 15,2 5 1-15,-4 10 0 0,-5 9 0 16,3 9 1-16,-5 6 1 0,-1 2 0 16,2 3 1-16,-1 0 0 0,2 0-1 15,4-1 1-15,1-8-1 0,5-2 0 0,4-5-1 16,4-1-1-16,5-7 1 0,2-4 0 15,1-4-1-15,2 1 1 0,-2-6-1 16,1 1-4-16,-2-4-9 0,2-4-9 16,-6 4-100-16,3-4-99 0,-6-8-249 15</inkml:trace>
  <inkml:trace contextRef="#ctx0" brushRef="#br0" timeOffset="-159600.89">7087 15694 467 0,'-8'13'101'0,"-3"6"3"0,-3 0-83 16,1 9-7-16,-2 3-2 0,2 2 1 16,0 3-2-16,1-2-1 0,0-1-1 15,3 3-1-15,1-5-2 0,2-1 0 16,0-3-1-16,1-4-1 0,1-2-1 15,0-1-2-15,-1-2-3 0,3-1-8 16,2-2-11-16,0-3-93 0,0-2-93 16,0-1-234-16</inkml:trace>
  <inkml:trace contextRef="#ctx0" brushRef="#br0" timeOffset="-159098.96">7533 15443 485 0,'16'-6'104'0,"3"6"2"15,-5 4-85-15,-2 9-6 0,-3 5-1 16,-3 2-1-16,-6 2 1 0,0 2 1 0,-4 3 0 15,-6-1 0-15,-8 3-2 16,-3 3-1-16,0 3-3 0,-6-2-1 0,-3 1-3 16,3 3-1-16,0 1-2 0,3 1-1 15,2-1 0-15,2-2 0 0,7-1 0 16,0-3-1-16,7-7 0 0,6-7 0 16,10-6-1-16,4-7 1 0,3-5-1 15,6-8 1-15,4-6-2 0,4-3 0 16,2-7-1-16,-3-2-1 0,3-6-1 15,-5-1-2-15,-3 1-2 0,-7-2 0 0,-6-3 0 16,-7 0 1-16,-5 1 0 0,-10 3 2 16,-4 2 1-16,-4-1 2 0,-4 5 2 15,-2 5 0-15,-1 3 2 0,4 3-1 16,1 3 1-16,4 1 0 0,4 1 1 16,4 1-2-16,8 1 1 0,0-2 0 15,3 1-1-15,9 1-5 0,4 0-7 16,2 1-9-16,7-1-93 0,0-1-92 0,0 2-233 15</inkml:trace>
  <inkml:trace contextRef="#ctx0" brushRef="#br0" timeOffset="-158381.24">8151 15444 413 0,'7'-15'102'0,"0"-5"5"15,2 1-59-15,-3-2-7 0,-3 2-8 16,-1 2-2-16,-2 0-3 0,0 5-5 16,-4 3-4-16,-3 2-5 0,-7 7-4 15,-3 0-3-15,-5 12-3 0,-4 3-2 16,-1 4-1-16,0 5 0 0,-1 5-1 16,7 4 1-16,2 1-1 0,6-1 1 15,4-4-1-15,9-1 0 0,0-7 1 0,11-5-1 16,2-7 0-16,5-4 0 0,2-5 0 15,6 0-2-15,1-11 0 0,1 5-2 16,-3-4 0-16,3-4-1 0,-5-3-1 16,-3-2 1-16,-3-2 0 0,-2 0 1 15,-5-1 1-15,-2 4 1 0,-4 2 1 16,-4 5 1-16,0 6 0 0,0 5 1 0,-7 9 2 16,-1 8 1-16,-3 5 1 0,0 7 1 15,-3 5 2-15,1 3 0 0,-2 4 0 16,0 2-1-16,1-2-1 0,2-2-1 15,2-1 0-15,-1-3-2 0,3 0 0 16,3-3 0-16,5-5-1 0,-6-3 0 16,3 1 0-16,-4-5 0 0,-1 0 0 15,0-4 0-15,-5 0-1 0,-3-2 0 16,-1-6 1-16,-2 0-1 0,-3-8-2 0,0 0-6 16,0-8-10-16,0-3-13 0,-2-6-104 15,1-4-107-15,0-2-265 0</inkml:trace>
  <inkml:trace contextRef="#ctx0" brushRef="#br0" timeOffset="-157669.53">9025 15661 394 0,'0'-5'99'0,"0"1"5"16,0 0-53-16,0 0-11 0,-5 0-7 0,-1 1-5 15,-1-1-3-15,0 4 1 0,-5-5-3 16,-1 5-2-16,-3 0-2 0,-4 0-3 15,-4 4-3-15,-3 0-3 0,-5 1-4 16,-2 4-2-16,-3 0-2 0,1 1-1 16,0-1-4-16,0 2-2 0,2 0-5 15,7 0-4-15,1 0-5 0,6-1-8 16,5 0-7-16,5 0-8 0,6-3-83 16,4-2-88-16,13-1-210 0</inkml:trace>
  <inkml:trace contextRef="#ctx0" brushRef="#br0" timeOffset="-157469.79">9184 15819 477 0,'15'0'109'0,"-6"0"4"16,-9 0-70-16,0 4-15 0,-15 2-7 16,-6 1-1-16,-7 2 0 0,-7 1 0 0,-4 1-1 15,-4 1-4-15,0-1-2 0,-2 2-2 16,3 0-3-16,1-2-2 0,6-1-3 15,-2-1-5-15,7 0-7 0,5-1-10 16,3-1-14-16,5-3-99 0,9-4-105 16,2 0-257-16</inkml:trace>
  <inkml:trace contextRef="#ctx0" brushRef="#br0" timeOffset="-154699.56">10073 15600 417 0,'6'-4'99'16,"4"1"3"-16,-7 3-64 0,3-4-13 15,-1 4-4-15,1-6-3 0,1 2-4 16,-4 0-2-16,3-1-1 0,0 1-2 16,-1-3 0-16,-3 0 0 0,5 0-2 0,-7-4 0 15,6 1-2-15,-6-3 0 16,5-1-1-16,-5 0-1 0,0 0 0 0,0 0-1 16,0 1 1-16,0 2 0 0,0 2 1 15,-7-1 0-15,0 3 1 0,0 1 0 16,-3 2 0-16,1 4 1 0,-3 0-2 15,-1 0 0-15,-1 7-1 0,0 3 0 16,-4 5-1-16,-1 5 0 0,0 3-1 16,1 6 0-16,-5 1 0 0,2 3 0 15,-2 1 0-15,1 4 0 0,0 1 0 0,-2-2 0 16,4 5 0-16,5 0-1 0,4 4 1 16,2 2 0-16,9-2 0 0,0-1-1 15,9-4 1-15,3-3-1 0,2-5 1 16,6-6-1-16,0-5 0 0,0-6 1 15,4-4-1-15,-2-3 1 0,-1-4 0 0,1-5 0 16,-1 0 0-16,-6-4 0 0,4-2 1 16,-5-3-1-16,-3-3 0 15,-4-2 0-15,-7-5 0 0,0-4 0 16,-6-7 0-16,-5-1-1 0,-3-2 0 0,-2 1 1 16,-4 1-1-16,-4 6-1 0,0 9 1 15,0 8 0-15,-6 8 0 0,3 6 0 16,-5 6 0-16,4 9 0 0,1 2 0 15,2 3 0-15,9 1 0 0,4 0-1 16,6-3-3-16,11-3-4 0,4-4-6 0,11-6-8 16,6-3-10-16,5-4-97 0,3-4-98 15,2 0-237-15</inkml:trace>
  <inkml:trace contextRef="#ctx0" brushRef="#br0" timeOffset="-154318.23">10331 15997 296 0,'0'0'70'0,"0"0"0"16,0 0-22-16,-3 4-31 0,-2 1 4 15,5 4 7-15,0 2 7 0,-3 0 7 16,3 4 4-16,-5 1 2 0,0 3-7 16,0 5-8-16,-3 2-7 0,-1 3-6 15,-3 3-7-15,-6 1-3 0,4 4-3 0,-5-3-3 16,4 1-1-16,0 0-2 0,3-3-5 15,0-5-8-15,9 1-10 0,3-7-1 16,0-3-103-16,0-7-99 0,9-11-242 16</inkml:trace>
  <inkml:trace contextRef="#ctx0" brushRef="#br0" timeOffset="-153766.2">10845 15559 420 0,'0'-13'98'0,"0"3"4"0,3 1-64 0,-3 5-10 16,0 4-6-16,-8 0-4 0,1 10-2 15,-6 2-1-15,-1 4-3 0,-5 4-2 16,-1 3-1-16,-2 1-1 0,1-1-3 15,-1-2-1-15,6 0-2 0,2-2 0 16,3 0-1-16,4-6 0 0,7-2-1 16,0-1 1-16,5 2-1 0,4-3 1 15,4 1-1-15,6 2 0 0,0 4 1 0,2 4-1 16,0 3 0-16,2 3 1 16,-2 3-1-16,-1 1 1 0,-6 1-1 0,0-1 0 15,-4-4 1-15,-7-1 1 0,-3-5 1 16,0 0 2-16,-6-6 2 0,-4-1 0 15,-2-1 1-15,-6-3 0 0,3-1-1 16,-6-3-1-16,-2 2-1 0,0-7-2 16,-2 0-1-16,-1 0 0 0,3 0 0 15,0 0-1-15,3-6 0 0,0 1-1 16,5 5-2-16,1-7-4 0,4 2-6 0,3-1-8 16,5-3-10-16,2 1-97 0,0-6-98 15,6-3-239-15</inkml:trace>
  <inkml:trace contextRef="#ctx0" brushRef="#br0" timeOffset="-153566.54">10740 15605 499 0,'21'-23'108'15,"-2"3"1"-15,1 3-91 0,-1 6-4 16,1 4-6-16,0 4-5 0,-2 3 0 15,2 0-2-15,0 0 1 0,-1 5-1 16,3-1 0-16,-1-1-2 0,3-3-4 0,1 3-4 16,-2-3-8-16,4 0-32 0,-2 0-61 15,-4 0-83-15,3 0-190 0</inkml:trace>
  <inkml:trace contextRef="#ctx0" brushRef="#br0" timeOffset="-152979.85">11368 15481 497 0,'6'-9'114'0,"-6"5"2"0,-6 4-79 16,-2 12-9-16,-5 5-9 0,-5 5-5 16,4 4-2-16,-6 4 0 0,1 3-1 15,0 0-2-15,5 2-2 0,5-4-2 0,4-1-1 16,5-3-1-16,0-5-1 0,11-3-1 15,0-5 0-15,6-4 0 0,2-5 0 16,1 0 1-16,1-5-1 0,2 0 0 16,-2 0 0-16,1-6 0 0,-1 2 0 15,-2-3-1-15,3-4-2 0,-2-6-1 16,-2-4-2-16,2-1 0 0,5-6 0 16,-3-3-1-16,-3-1 1 0,1 3 2 15,-1 4 1-15,-6 3 3 0,-4 7-1 0,-9 7 1 16,0 8 0-16,-8 5 0 0,0 7 1 15,-8 6 0-15,0 6 0 0,-2 6 2 16,-2 6-1-16,3 0 1 0,-3 5 0 16,2 5 0-16,-1 4 0 0,5 3-2 15,5-2 0-15,-1-2 0 0,3 1-1 16,2-8 0-16,5-5 0 0,0-5 0 16,0-6 0-16,0-3-2 0,0-4-4 0,6-4-7 15,-6-1-11-15,6-4 12 0,-6-7-119 16,4-3-105-16,0 0-257 0</inkml:trace>
  <inkml:trace contextRef="#ctx0" brushRef="#br0" timeOffset="-149981.77">12309 15468 201 0,'3'0'51'0,"1"-4"6"0,-4 4-26 0,4-6-1 15,-4 6 2-15,5-7 2 0,-1 3 0 16,-4-2-1-16,8-1-3 0,-3 2-4 16,1-2-3-16,0 1-4 0,-2 1-4 15,3 1-3-15,-2-1-2 0,0 2-1 16,-2-1-2-16,-3 4 0 0,4-4 0 0,-4 4 0 15,0-3-1-15,0 3 1 16,0 0-1-16,0 0 0 0,0 0-1 16,-3 0 1-16,-1 3-2 0,-2 1 0 0,0 1 0 15,-3 2-1-15,-3 1 0 0,-1 3-1 16,0 1 0-16,0 4-1 0,-4-1 0 16,1 3 0-16,-3 0 1 0,3-1 1 15,-2-1 0-15,0 3 1 0,0-2 1 16,1 3 1-16,0 1-1 0,0 0 1 15,0 4-1-15,2 5-1 0,3-3-1 0,3 0 0 16,1 4-1-16,4 0-1 0,4 1 0 16,0-1 0-16,7-1 0 0,4 2-1 15,3-2 1-15,2-1 0 0,5-1 0 16,2-2 0-16,4-4 0 0,2-2 0 16,1-3 0-16,1-4 0 0,1-1 0 15,-2-7 0-15,0 2 0 0,-7-2-2 16,-1-1-5-16,-7-4-7 0,-6 5-6 0,-3-5-32 15,-6 0-64-15,-7 0-85 0,-6 0-197 16</inkml:trace>
  <inkml:trace contextRef="#ctx0" brushRef="#br0" timeOffset="-149545.72">12021 15706 289 0,'-3'0'83'0,"-1"0"5"0,-1 0-37 16,1 0-5-16,-2 0-6 0,3 0-8 15,-2 0-7-15,1 0-4 0,4 0-4 16,0 4-2-16,0-4-1 0,6 0-2 16,0 4-1-16,6-4-1 0,5 0-1 15,5 0-1-15,5 0-2 0,1-4-2 0,8 4-1 16,3 0-1-16,1 0 0 0,0 0-1 15,-2 0 0-15,-3 6 0 0,-5-6-1 16,-5 6 1-16,-5-2-1 0,-6 0 0 16,-2 0-2-16,-10 0-2 0,-2-4-6 15,-8 5-5-15,-5-5-10 0,-4 7-26 16,-6-7-43-16,-3 5-18 0,-6-1-65 16,1 0-125-16</inkml:trace>
  <inkml:trace contextRef="#ctx0" brushRef="#br0" timeOffset="-149354.66">12038 15808 277 0,'-23'5'83'15,"6"0"6"-15,0 1-29 0,4 1-8 16,3-2-12-16,2 0-10 0,3 0-5 16,5 0-4-16,7-1-2 0,3-1-2 0,0-3-1 15,3 0-1-15,7 0-1 0,0 0-2 16,2 0-2-16,2-4-3 0,0 0-2 16,0 4-1-16,0-4-1 0,-3 4-1 15,-2 0-1-15,-5 0 0 0,-1 6 0 16,-3-2 0-16,-3 1-2 0,-1-5-4 15,-2 5-6-15,2-2-6 0,-2 1-10 16,0 0-52-16,1-1-36 0,-2-3-77 0,1 6-166 16</inkml:trace>
  <inkml:trace contextRef="#ctx0" brushRef="#br0" timeOffset="-148862.98">13066 15333 434 0,'0'-17'96'0,"5"8"-1"0,-10 3-77 0,0 6-3 16,-5 0-4-16,2 8-1 0,-5 4 3 0,0 8 3 15,0 5 2-15,-2 13 3 16,-5 5 1-16,-5 6 0 0,-1 5-1 16,-8 5-3-16,1 7-3 0,-1 3-2 0,-3 1-2 15,6 3-3-15,1-3-2 16,3 0-2-16,2-6-1 0,5-5-1 0,5-12-1 16,0-7 0-16,4-7 1 0,5-7-1 15,2-5 0-15,4-5 0 0,0-5-1 16,4-1 0-16,-1-6-6 0,1-4-10 0,3-3-6 15,-2-6-107-15,3-1-103 16,4-3-262-16</inkml:trace>
  <inkml:trace contextRef="#ctx0" brushRef="#br0" timeOffset="-147811.56">12991 16128 250 0,'-6'-8'73'0,"0"0"6"0,2 0-20 16,0-2-14-16,0 0-5 0,4-1-4 16,-3-3-3-16,3 2-3 0,0 1-3 15,0 0-4-15,0 3-4 0,0 0-3 16,0 3-3-16,0 5-2 0,0 0-4 16,0 0-1-16,0 10-1 0,0 2-1 0,-6 3 0 15,6 2 1-15,-7 2 0 0,1 4 1 16,6-3 0-16,-5 0-1 0,5-1 0 15,-3-2-1-15,3-3-1 0,0-3-1 16,5-2 0-16,-2-4 0 0,6-1 1 16,1-4-2-16,2-4 1 0,2-5 0 15,0-3 0-15,5-4 0 0,2-5-1 0,-1-7-1 16,5-6 0-16,0-7-1 0,0 2 0 16,2-4-1-16,1-2 0 0,-2 2 1 15,2 3-1-15,-3 5 1 0,-3 9 0 16,-3 2 1-16,-1 9 0 0,-9 5-1 15,-4 10 1-15,-5 5-1 0,0 8 1 16,-11 1 0-16,4 8 0 0,-6 6 1 0,0 8 0 16,0 3 1-16,-1 3 0 15,1 1 1-15,0 1 0 0,5-5 0 16,1-3-1-16,2-6 0 0,5-9-1 0,0-5 1 16,7-6-1-16,0-4 0 0,6-6 0 15,5 0 1-15,2-6-1 0,4-4 0 16,3-4 0-16,1-7-3 0,0-6-1 15,4-8-2-15,-1-3-1 0,-2-5 0 16,3-2 0-16,-4 3 1 0,-2 2 1 0,-5 7 2 16,-3 8 2-16,-4 6-1 15,-7 11 1-15,-7 8-1 0,0 0 0 0,-8 7 1 16,-4 8-1-16,-1 5 1 0,-3 6 0 16,-1 3 2-16,1 6 1 0,-1 5 1 15,2 0 1-15,1 2-1 0,1-5 1 16,2-1 0-16,3-5-2 0,-2-5 0 15,2-4-1-15,6-3-1 0,2-5-1 16,0-2-2-16,6-3-4 0,2-4-6 0,-1-5-9 16,4 0-12-16,-2-4-89 0,2-2-93 15,-2-1-223-15</inkml:trace>
  <inkml:trace contextRef="#ctx0" brushRef="#br0" timeOffset="-147181.79">13930 15640 459 0,'7'-11'102'0,"-3"2"2"15,-4 2-77-15,0 7-6 0,-4 0-5 16,1 0-1-16,-3 7 1 0,-1 1 0 16,-3 3 1-16,-4 4 0 0,1 3 0 15,-4 4-1-15,-2 4-2 0,-4 3-2 16,2 2-1-16,1 4-1 0,-1 0-3 16,2 1 0-16,4-2-1 0,1 0-2 15,4-1 0-15,7-3-1 0,3-4-1 16,3-1 0-16,3-9 0 0,9-3 0 15,3-6 0-15,9-7-1 0,6-4 1 0,5-10-1 16,-2-2 0-16,3-4 0 0,-2-3-1 16,-4 1 0-16,-4 1 1 0,-4 5-1 15,-6 4-1-15,-5 7 1 0,-6 9 0 16,-1 9 0-16,-7 5-1 0,-2 7 1 16,-5 1 0-16,-3 1 0 0,3 2 0 15,-2-4 0-15,3-3 0 0,6-5 0 0,0-2 1 16,0-7-1-16,13-1 0 15,1-7 1-15,7 0-1 0,5-8 1 0,5 1-1 16,-1-4 0-16,2-2 0 0,1-6 0 16,-3-3-1-16,-8-5-2 0,-2-4 0 15,-6-9-1-15,-4-2-1 0,-7-3 1 16,-3-1 0-16,-7 3 1 0,-2 1 0 16,-2 8 3-16,-2 4 0 0,0 7 2 0,0 3 0 15,0 8 1-15,5 1 0 16,2 4 0-16,1 1 0 0,10-1 0 0,2 2-1 15,6-2-1-15,4 1 0 0,4-1 0 16,5 3-1-16,3-1 0 0,-3 5-1 16,1-3-6-16,1 3-9 0,-3 3-12 15,-2 1-106-15,-5 1-106 0,-1 4-267 16</inkml:trace>
  <inkml:trace contextRef="#ctx0" brushRef="#br0" timeOffset="-146241.74">14432 16140 363 0,'0'0'88'0,"5"3"3"0,-2-3-54 15,1 0-12-15,2 0-3 0,3 0-3 0,-1-9-3 16,4 2-4-16,6-4-1 0,-1-5-2 15,8-5 0-15,1-6 0 16,7-5 0-16,0-1-2 0,4-4 0 16,0-1-1-16,2-1-1 0,-1 0-2 0,-2 1-1 15,-3 1-1-15,-2 0 0 0,-6 3 2 16,-5 2 1-16,-7 5 2 0,-4 4 1 16,-9 5 1-16,0 2 0 0,-12 6 0 15,0 4-1-15,-4 6-3 0,-3 0-1 16,-4 9 0-16,-2 3-1 0,-2 5 2 15,0 1 0-15,-4 6 1 0,3 6 1 0,-2 2 1 16,1 7 0-16,2 4 1 0,0 6-2 16,2 6 0-16,3-1-1 0,5-4-1 15,2-1-1-15,7-7-1 0,3-5 0 16,5-10 0-16,0-8-1 0,0-4 1 0,7-5-1 16,1-7 1-16,4-3-1 15,2-3 1-15,2-6-1 0,3-3 0 0,4-2 0 16,-1-1 0-16,-3-3 0 0,2 6-1 15,-3 1 0-15,-4 2 1 0,-5 5-1 16,-3 4 0-16,0 4 0 0,-6 5 0 16,0-5 0-16,0 4 1 0,-6 2 1 15,3 0 0-15,3 0 2 0,0 0 0 16,0-1 0-16,7 0 1 0,3 0 0 16,3-4-1-16,5 1-1 0,2-2 0 15,3-4-3-15,0 0-5 0,2 0-7 16,-3 0-10-16,-3 0-13 0,-1 0-99 0,-4-4-105 15,-4 4-252-15</inkml:trace>
  <inkml:trace contextRef="#ctx0" brushRef="#br1" timeOffset="-136440.7">9539 16617 191 0,'-4'0'62'0,"-1"-4"5"15,5 4-2-15,-8-5-27 0,8 5-6 16,-3-6-4-16,3 6-4 0,-3-5-3 16,3 2-3-16,-4 3-1 0,4-7-1 15,0 7-1-15,0-6-2 0,-3 1 0 16,3 2-2-16,0-1-1 0,0 4-1 16,0-6-2-16,-5 6 0 0,5-7-1 15,0 3 0-15,0 4-1 0,-4-3 0 16,4 3 0-16,0-4-1 0,-4 4 1 0,4-3-1 15,0 3 0-15,-4-4 0 0,4 4-1 16,0 0 1-16,-3-4 0 0,3 4 0 16,0 0 0-16,0 0 0 0,0 0 0 15,0 0 1-15,-5-3-1 0,5 3 1 16,0 0-1-16,0 0-1 0,0 0 0 16,0 0-1-16,0 0-1 0,0 0 0 0,0 0-1 15,0 0 0-15,0 0 1 16,0 3-1-16,0-3 0 0,0 4 0 0,5-4 0 15,-5 5 1-15,6-5-1 0,-3 4 0 16,2-4 1-16,-2 4-1 0,3-4 1 16,1 0-1-16,1 0 1 0,1 0 0 15,-2 0 0-15,4 0 0 0,-2 0 0 16,3-6 1-16,0 6-1 0,2-4 1 16,-2 4 0-16,2 0 0 0,-1 0 0 15,2 0 0-15,-2 0 0 0,2 0 0 0,2 3 0 16,-2-3 0-16,4 0-1 0,1 0 0 15,1 4 0-15,-2-4 0 0,1 4 0 16,4-4 0-16,-3 4-1 0,0-4 1 16,3 0 0-16,-3 0-1 0,4 0 1 15,-2 0 0-15,3-4-1 0,2-1 1 16,3 0 0-16,-3 5-1 0,4 0 1 16,0 0 0-16,0 0 0 0,2 0 0 0,-1 0-1 15,-1 0 1-15,-2 0 0 0,2 0-1 16,1 0 1-16,-2 0-1 0,-2 0 1 15,1 0-1-15,-1 0 0 0,3 0 0 16,-3-5 0-16,3 5 1 0,0 0-1 16,0 4 0-16,1-4 1 0,-1 0-1 15,1 3 0-15,-3-3 1 0,3 0-1 0,0 0 0 16,-2 0 1-16,-3 0-1 0,1 0 0 16,0-3 1-16,-1 3-1 0,-1-5 0 15,2 1 0-15,0 1 1 0,-1 3-1 16,-1 0 0-16,4 4 0 0,-3-4 0 15,2 5 0-15,-1-1 1 0,2-4-1 16,2 3 0-16,-4-3 0 0,1 0 0 16,-2 0 0-16,-2 0 0 0,-2 0 0 15,2 0 0-15,-2-3 1 0,0-1-1 16,4 4 0-16,0-5 0 0,1 5 0 0,1 4 0 16,-1-4 0-16,1 5 0 0,-1-2 0 15,-2 1 0-15,-1-1 0 0,0-3 0 16,1 0 1-16,-1 0-1 0,-5 0 0 15,2 4 0-15,-5-4 0 0,1 0 0 16,-1 0 0-16,-4 0 0 0,-4 0 0 0,3 0 0 16,-5 0 0-16,0 0 0 0,-4 0 0 15,-1 0 0-15,-3 0 1 0,7 0-1 16,-7 0 0-16,0 0 1 0,0 0 0 16,0 0 1-16,0 0 0 0,0-4 1 15,0 4 0-15,0-3 0 0,0 3 0 16,0 0-1-16,0-4 0 0,0 4 0 15,0 0-1-15,0 0 0 0,0-3-1 0,0 3 1 16,0 0-1-16,0 0 1 0,0 0-1 16,0 0 0-16,0 0 0 0,0 0-5 15,0 0-9-15,3 0-10 0,-3 5-98 16,7 0-99-16,-1-5-248 0</inkml:trace>
  <inkml:trace contextRef="#ctx1" brushRef="#br2">4268 16787 0,'0'0'16,"0"0"-16,0 0 16,0 0-1,0 0-15,0 0 16</inkml:trace>
  <inkml:trace contextRef="#ctx0" brushRef="#br2" timeOffset="-94905.17">1373 17593 324 0,'0'0'83'0,"0"-5"1"16,0 0-37-16,0-2-17 0,10-6-10 15,-3-3-4-15,6-7-3 0,3-3 0 16,4-7 0-16,4-4 0 0,1-4-1 15,2-2-1-15,1 1-2 0,-2-2-1 16,-1 1-3-16,-8-2-1 0,-4 1-2 16,-3 0-1-16,-3 3 0 0,-7 2-1 15,0 6 2-15,-4 5 1 0,-4 7 2 0,0 7 1 16,-8 7 2-16,2 7 1 0,-6 9 0 16,-3 6 2-16,2 11 1 0,-1 10 1 15,-3 10 0-15,0 15-1 0,4 10 0 16,3 8-2-16,2 9-1 0,0 4-3 15,3-2-2-15,3 6-2 0,2-3 0 16,0-3 0-16,0-7-1 0,1-9 1 16,3-9 0-16,-1-5 0 0,1-11 1 15,4-10 0-15,-6-7 1 0,2-3 0 0,0-4-1 16,-1-4 1-16,5-5 0 0,-3-3 0 16,3-5-1-16,-5-2 1 0,5-9-2 15,-6-7 1-15,1-5-3 0,2-9-1 16,-2-2-2-16,5-9-4 0,0-9-4 15,0-7-1-15,5-7-3 0,1-6-1 16,2-3 1-16,-1-3 2 0,0 2 2 0,0 5 4 16,-3 11 2-16,-4 7 4 0,3 10 3 15,-3 9 1-15,-6 9 2 0,3 3 1 16,-2 6 1-16,2 2 1 0,-1 1 0 16,4 5-1-16,-4-4-1 0,4 4 0 15,0 0-2-15,0 0-2 0,4 7 0 16,2-2-1-16,0 2 0 0,0 0-1 15,2-1 1-15,0 1 0 0,2-2 0 0,-1-1-1 16,0-4 1-16,0 0 0 0,0 0 0 16,-2 0 0-16,2-5 0 0,1-1 0 15,-3 3-1-15,0-4 1 0,2-1 0 16,1-1-1-16,-3 1 1 0,2-3-1 16,0 3 0-16,0-1 0 0,1 3 1 15,-1 3-1-15,4 3 1 0,-5 0 0 16,1 8 2-16,-1 5 1 0,0 1 0 15,-2 5 1-15,-4 1 1 0,-2 1-1 16,0 3 1-16,0-3-2 0,0-1 0 0,5-1 0 16,-5-2-1-16,0-2-1 0,7-1 0 15,-3-1-1-15,3-5 0 0,2-1 0 16,4-3-1-16,0-4 1 0,1 0-1 16,5-10 1-16,1 0-1 0,0-7 0 15,1 0-2-15,1-5-2 0,-5-1-1 0,-1-6-1 16,-6 0 0-16,-7 1 0 0,-3-1 1 15,-9 1 2-15,-1 5 1 0,-7 2 4 16,-1 8 0-16,-1 7 1 0,-4 6 1 16,1 6 0-16,-2 7 0 0,-1 8-1 15,3 2-1-15,0 8-3 0,-1 0-5 16,4 0-6-16,6 1-8 0,5-1-10 16,8-4-19-16,5-3-82 0,7-4-93 0,5-4-218 15</inkml:trace>
  <inkml:trace contextRef="#ctx0" brushRef="#br2" timeOffset="-94423.22">1860 17397 484 0,'-15'-5'112'0,"3"-2"2"16,2 1-81-16,3 2-7 0,7 1-9 0,0-2-6 16,3 2-4-16,8 3-2 0,0-5-2 15,8 5 1-15,0-4-1 0,4 4 1 16,1 0 0-16,3 8 0 0,1-2 1 15,-3 2 0-15,0 2 0 0,-5 1 2 16,-4 2 0-16,-4-2 2 0,-3 1 1 16,-5 0 2-16,-4 0 0 0,0 0 1 15,-6 2 1-15,1 2-1 0,-5 0-1 16,-2 3-2-16,1 1-1 0,-5 2-2 0,2 2-2 16,0 0-1-16,1-1-1 0,0 1-1 15,3-1-1-15,4-3 0 0,6-4 0 16,0-2-1-16,4-3 0 0,8-1 0 15,2-6 0-15,5 0 0 0,2-4 0 16,5 0 0-16,0 0 1 0,2 0-2 16,1-5-4-16,0 2-9 0,-3-2-11 15,1 2-14-15,-4-1-104 0,0 4-110 0,-8-8-266 16</inkml:trace>
  <inkml:trace contextRef="#ctx0" brushRef="#br2" timeOffset="-91544.06">3063 17024 253 0,'0'-4'62'16,"-7"2"4"-16,7 2-38 0,-2-7 1 15,2 7-3-15,0-3 1 0,-4 3-1 16,4-4 0-16,-5 4-3 0,5 0-3 15,0-4-4-15,0 4-3 0,0 0-1 16,0 5-1-16,0 0 0 0,0 5 0 16,0 3 2-16,0 6 1 0,-7 9 0 0,4 5 1 15,-5 8 0-15,-2 6-2 0,3 8 0 16,-1 9-1-16,-3 4-3 0,2 5-1 16,-2 1-2-16,-2-6-2 0,5-2-1 15,-4-5-1-15,-1-5-1 0,4-9 1 16,2-8-1-16,1-6 1 0,1-4 0 15,5-9 1-15,0-7 0 0,0-6 1 16,0-7 1-16,5-14-1 0,-3-6 0 0,6-12-1 16,3-11-3-16,0-12-2 0,-1-14-4 15,2-10-2-15,0-6-2 0,1-4 1 16,0-3-1-16,1 4 3 0,-5 3 1 16,8 7 3-16,-2 9 2 0,0 12 1 15,3 10 2-15,-4 10 1 0,3 8 1 16,-1 10 1-16,1 9 0 0,3 10 1 15,0 0 0-15,-4 17-1 0,3 5 1 0,-2 8-1 16,0 4-1-16,-5 6 1 0,-5 3 1 16,0 0 0-16,-7 2 1 0,0-3 0 15,-13 0 1-15,0-4-1 0,-1-1-1 16,-5-3 0-16,2-2-2 0,-6-5-1 16,3-2-1-16,-2-5 0 0,-2-3-1 15,2-4 0-15,-2-3-1 0,1-5 1 16,-1-5-1-16,4 0 0 0,0-6 0 0,1-4 0 15,6-4 0-15,5-2-1 16,2-2-1-16,6-3-2 0,0 0-5 0,5 0-6 16,2 2-9-16,4 2-9 0,-1 1-94 15,4 4-97-15,3 3-233 0</inkml:trace>
  <inkml:trace contextRef="#ctx0" brushRef="#br2" timeOffset="-90493.22">3480 17761 250 0,'4'0'62'15,"-1"-7"4"-15,1 1-38 0,0-2 1 16,1-1 2-16,1-2 0 0,-4-1-1 16,3 0-2-16,-5 0-1 0,4 1-1 0,-4 1-3 15,0 1-5-15,-9 2-2 0,5 3-3 16,-6 4-1-16,1 0-1 0,-3 6-1 16,-1 3-2-16,-1 3-2 0,1 3 0 15,-2 1 0-15,-1 2 1 0,3 0 1 0,-1 5 1 16,0 5 1-16,2 4 2 15,2 4 0-15,-2 7 0 0,5 1-2 0,0 3-2 16,7-6-1-16,0-2-2 0,7-3-1 16,1-5-1-16,6-7-1 0,-1-4 0 15,7-5-1-15,-1-5 0 0,5-10 0 16,-1 0 0-16,1-8-1 0,-2-2-1 16,-1-1-3-16,-2 0-4 0,-6 1-5 15,-1 2-7-15,-4 1-10 0,-4 0-51 16,-4 3-39-16,0 0-80 0,0 0-175 0</inkml:trace>
  <inkml:trace contextRef="#ctx0" brushRef="#br2" timeOffset="-90090.89">3685 17942 458 0,'-6'13'104'0,"6"0"3"0,0 7-73 16,0 0-14-16,5-1-2 0,-1 1-3 15,5-5-3-15,-1-1-2 0,5-3-2 16,0-4-1-16,1-2-1 0,3-1-2 16,-1-4 0-16,1 0-1 0,-2 0 0 15,-1 0-1-15,0-6-1 0,-2-3 0 16,0-6-1-16,-5-4-1 0,-1-8 0 0,1-7-3 15,-1-1 0-15,-3-9-1 0,3-1 0 16,-1-1 0-16,-3 6 1 0,-2 2 1 16,0 6 1-16,-2 3 2 0,-5 8 0 15,-4 6 2-15,-2 7 0 0,-2 3 2 16,-4 5 0-16,-3 6 1 0,-2 5 1 16,-2 3 1-16,4 6-2 0,0 2 1 0,3 5-1 15,2 6 0-15,4 7 0 0,5 1-2 16,2 4 0-16,6 1-1 0,0 0 0 15,0-5-2-15,2-3-3 0,3-6-5 16,2-3-9-16,0-6-11 0,-1-5-93 16,-1 2-97-16,-5-1-236 0</inkml:trace>
  <inkml:trace contextRef="#ctx0" brushRef="#br2" timeOffset="-89309.41">4120 17963 431 0,'-7'6'102'0,"-2"1"3"0,4-2-65 16,-3 2-10-16,4-2-7 0,4-1-2 16,-5-4-3-16,5 0-3 0,0 0-4 15,0 0-2-15,0-5-2 0,6-1-2 16,0 0-1-16,1-1-1 0,1 1 0 0,-1 0 1 15,1 6 0-15,0-3 0 16,-5 3 2-16,3 3 0 0,-1 3 1 16,-5 1 0-16,3 0 1 0,-3 3-1 0,5 2 0 15,-5 2-1-15,0-1-1 0,0 2 0 16,3-1-2-16,-3-1 0 0,0 0 0 16,0 1-2-16,0-3 1 0,0 1-1 15,-4 0 0-15,-1-1 0 0,1 0-1 16,0 0 1-16,-3 1-1 0,-2-3 1 15,1 1-1-15,-4 0 1 0,-1-1-1 0,-3 2 0 16,-3 3 0-16,1 2 1 0,1-3-1 16,-3-1 0-16,1-2 0 0,5 1 1 15,2-4-1-15,0-7 0 0,5 8 0 16,4-3 0-16,3 3 1 0,0 0-1 16,9 1 1-16,4 0 0 0,5 0 0 15,4-4 1-15,5-1-1 0,5-4 2 16,-2 4-1-16,1-4 2 0,2 0-1 0,-2 0 0 15,-3 0 0-15,-3 0-1 16,-4 0 0-16,-2 0 0 0,-5 0-2 0,-5 0-4 16,-4 0-8-16,-5 0-15 0,0 0 6 15,0 0-115-15,0-11-108 0,0 1-266 16</inkml:trace>
  <inkml:trace contextRef="#ctx0" brushRef="#br2" timeOffset="-77411.23">4633 17535 332 0,'-7'-8'88'0,"1"1"3"0,0-2-44 15,1 2-6-15,0 1-9 0,-2 0-6 16,3 2-2-16,0 4-4 0,0-5-1 16,0 5-2-16,1-4-1 0,-3 4 0 15,3 0-2-15,0-4-1 0,3 4-3 16,0 0-2-16,0 0-2 0,3 0-2 16,5 0-2-16,0 0 0 0,6 0-2 0,1 0 1 15,4 4 0-15,-3-4 0 0,5 7-1 16,1-3 1-16,2-4-1 0,-1 3 1 15,1 2-1-15,-3 0 0 0,0-5 1 16,-4 6-1-16,-4-6-1 0,-4 3 0 16,-2-3 0-16,-7 0-1 0,0 0-3 15,0 0-4-15,0 0-5 0,-6 0-5 16,1 0-7-16,-1 0-44 0,-2 0-47 16,0 0-79-16,-6 0-177 0</inkml:trace>
  <inkml:trace contextRef="#ctx0" brushRef="#br2" timeOffset="-76861.84">4594 17760 275 0,'-3'0'84'0,"-1"0"5"0,1 0-18 0,-3 0-22 16,0 0-8-16,0 0-6 0,0 0-4 16,-2 0-3-16,3 0-3 0,1 0-1 15,-1 0-3-15,5 0-3 0,-4 0-2 16,4 0-4-16,0 0-3 0,4 0-3 15,5 0-2-15,0-4-1 0,2 4 0 16,7-6-2-16,2 1 1 0,1 1 0 0,5 4 0 16,1-3-1-16,3 3 0 15,-2 5-1-15,1 1 1 0,-2 0-1 0,-1 0 1 16,-5-1-1-16,-5-5 0 0,-2 4 1 16,-6-4-1-16,-2 0 0 0,-2 0 0 15,-4 0 1-15,-4 0-1 0,-2 0 1 16,-4-3-1-16,-2 3 1 0,-6-7-1 15,-1 3 0-15,-5-1 0 0,-1-1 0 16,0-1-1-16,1 0 1 0,0 3 0 16,0 0 0-16,3 4 0 0,3 0 0 15,0 6 0-15,1 0 0 0,1 2 0 0,4 2 0 16,5-2 0-16,7-2 0 0,0 5 0 16,3-1 0-16,8 0 0 0,4-2 1 15,3-1-1-15,0 0 0 0,2 0-1 16,6-7-5-16,2 5-7 0,1-5-7 0,-1 4-11 15,1-4-91-15,1 0-96 0,-4 0-230 16</inkml:trace>
  <inkml:trace contextRef="#ctx0" brushRef="#br2" timeOffset="-66960.68">5399 17281 159 0,'0'5'58'0,"-5"-1"7"0,5-4-6 15,0 0-4-15,-4 4-4 0,4-4-6 0,0 0-6 16,0 0-5-16,-3 0-7 0,3 0-5 15,0 0-4-15,-6 0-3 0,6 0-2 16,0 0-1-16,-6 0-3 0,6 0-1 16,-4 0-1-16,4 0-1 0,-7 0 1 15,2 0-1-15,-1 0 1 0,0 0 0 16,-1 0 0-16,0 0-1 0,1 4 0 16,0-4 0-16,6 4 1 0,-6-4-1 15,6 0-1-15,-3 0 0 0,3 0 0 16,0 0 0-16,0 0-1 0,0 0-1 0,0 0 1 15,0 0-1-15,0 0 1 0,0 0-1 16,0 0 1-16,0 3 0 0,0-3 0 16,0 0-1-16,0 0 0 0,0 0 0 0,5-3-1 15,-1-1 0-15,2-1-1 0,4-3-1 16,3-2 1-16,1 0-1 0,2-3 0 16,0 1 0-16,1-1 0 15,-3 1 0-15,0 2 0 0,-1 2 0 16,0 3 0-16,-2 3 0 0,-4 2 0 0,-1 2 0 15,0 5 0-15,-3 2 1 0,-3 5 0 16,0 4 1-16,0 1 0 0,0 5 1 16,0 2 1-16,-8 5 1 0,2 2-1 15,-1 2 1-15,-3-1-1 0,-3 3-1 16,-2-3 0-16,-3 1-1 0,-1-2-1 0,-4-3-1 16,-1-4 1-16,-2 0-1 0,1-2 0 15,-2-2 1-15,3-3-1 0,3-4 0 16,1-2 0-16,7-4 0 0,4-4 0 15,5-1-1-15,4-4 0 0,7 0 0 16,6 4 1-16,4-4-1 0,6 0 0 16,4 0 2-16,4 0-1 0,-3 0 0 0,5-5 0 15,-4 1 1-15,0 0-1 0,-7-1 0 16,-2 1 0-16,-2 1 0 0,-3 3 1 16,-3-5-1-16,1 5 0 0,-5 0 1 15,-2 3 0-15,0-3-1 0,-3 0 1 16,-3 4-1-16,4-4-3 0,-4 0-6 15,0 0-9-15,0-4-12 0,6-4-96 16,0 0-98-16,2-1-244 0</inkml:trace>
  <inkml:trace contextRef="#ctx0" brushRef="#br2" timeOffset="-66181.05">5835 17147 364 0,'0'0'87'0,"-5"-4"0"16,5 4-56-16,0 0-8 0,-4-3-6 15,4 3-4-15,0 0-2 0,0 0-2 16,0 0 1-16,0 0-1 0,0 0 0 16,0 0-1-16,0 0 0 0,0 0-1 15,-3 0 0-15,3 5 0 0,0-5 1 0,-6 6 0 16,4-1 0-16,-3 1 1 15,-1 2 0-15,-1 2 1 0,0 5 0 16,-3 2 1-16,0 2-2 0,-2 2 1 0,4 0-2 16,-4 1-1-16,5-1-2 0,0-4-1 15,2-2-1-15,3-1-1 0,2-4-1 16,0-2 0-16,0-1-1 0,7-2 1 16,0-1-1-16,5-1 1 0,-1 1-1 15,4-4 1-15,0 6 0 0,1-1 0 0,1 0-1 16,-4 2 1-16,3 3-1 0,-5 2 1 15,2 2-1-15,-6 3 0 0,-1 3 0 16,-1 1 1-16,-5 2 0 0,0 1 1 16,-7 1 0-16,-3-2 1 0,0 0 2 15,-2-2 1-15,-1-1 0 0,-6-1 0 16,2-1 0-16,1-4 0 0,-1-2-1 0,1-1-1 16,-1-3-2-16,2-2 1 15,1-3-1-15,3-3 0 0,2 4-1 0,-2-4 0 16,2 0 0-16,2 0-1 0,1-4 0 15,2 4 0-15,0-5-3 0,-1 0-2 16,5-1-2-16,0-3-7 0,0-1-5 16,9-1-7-16,-5-2-10 0,2-1-42 15,1 0-46-15,2 0-82 0,0 3-178 16</inkml:trace>
  <inkml:trace contextRef="#ctx0" brushRef="#br2" timeOffset="-65728.26">5797 17188 394 0,'-6'-7'93'16,"4"1"2"-16,-3 0-63 0,5 2-6 16,-6-2-4-16,6 3-4 0,0-1-3 15,-2-1 0-15,2 1 0 0,0 4 0 16,0-5 0-16,0 5-2 0,0-5 0 15,4 5 0-15,-4-4-3 0,9 4-1 16,-3-4-3-16,3 1 0 0,5 3-2 16,5-5-1-16,1-3 0 0,7 1-1 0,4-2 0 15,3 1-1-15,4-3 0 0,-9 1 0 16,4 4 0-16,-2 2-1 0,-4 4 1 16,-5-3-1-16,-7 3 1 0,-4 3-1 15,-4 1 1-15,-7-4-1 0,-8 4-6 16,-5-1-9-16,-6 2-4 0,-7 2-102 15,3 4-98-15,-1-1-247 0</inkml:trace>
  <inkml:trace contextRef="#ctx0" brushRef="#br2" timeOffset="-62894.38">4093 18059 231 0,'0'0'56'16,"0"0"1"-16,0 0-34 0,0 0-8 16,0 0 0-16,0 0 1 0,0 0 1 15,0 0 0-15,0 0 0 0,0 0 1 0,0 0-1 16,-4 0-1-16,4 0 0 0,0 0-2 16,0 0 0-16,0 0-1 0,0 0-2 15,0 0 0-15,-4 4-2 0,4-4-1 16,-3 6-2-16,-1-3-1 0,0-3 0 15,-1 6 0-15,-1-2 0 0,3-4 1 16,-2 6 0-16,0-6 0 0,5 6 0 0,-8-6 0 16,8 4 1-16,-2-4-1 0,2 0 0 15,0 0 0-15,0 0 0 0,0 0-1 16,0 0 0-16,0 0-1 0,0 0-1 16,0 0 0-16,0 0-1 0,0 0 0 15,0 0 0-15,0 0 0 0,0 0 1 16,0 0 0-16,0 0 0 0,0 0 1 15,0 0-1-15,0 0 0 0,3 0 0 16,3-5-1-16,-1 5 0 0,1-6-1 0,0 2 0 16,-1 1 0-16,2-4-1 0,-2 3 1 15,1-4-1-15,0 0 1 0,0-2-1 16,-1 1 0-16,-2 2 0 0,4-1 1 16,-7 4-1-16,6 0 1 0,-6 4 0 15,5-3 0-15,-3 3 1 0,3 0-1 16,-2 0 1-16,4-4-1 0,-2 4 1 0,1 0-1 15,0-4 1-15,-2 4-1 0,2 0 1 16,-2-4-1-16,0 4 1 0,-1 0-1 16,-3 0 1-16,4 0-1 0,-4 0 1 15,0 0 0-15,0 0 0 0,0 7 1 16,0-4 0-16,0 3 1 0,0 0-1 16,0 3 0-16,0 1 0 0,-4 0 1 15,4 1-1-15,-5-2 0 0,5 0-1 16,0-1 1-16,-6 1 0 0,6 0-1 15,-6-2 0-15,1 3 0 0,0 0 0 0,-2 2 0 16,0 1 0-16,-5 0 0 0,3 4 0 16,-7 1 0-16,1 3-1 0,-3-1 1 15,-1 0-1-15,-3-4 0 0,2-3-2 16,2-1-4-16,2-5-4 0,2-7-7 16,1 0-10-16,5 0-96 0,4 0-95 0,4 0-235 15</inkml:trace>
  <inkml:trace contextRef="#ctx0" brushRef="#br2" timeOffset="-61862.73">6698 16904 339 0,'0'-6'90'0,"-4"3"5"16,-1 3-47-16,0-5-5 0,-1 5-10 15,3 0-7-15,-3 0-6 0,-1 0-4 16,0 7-2-16,-4-3-2 0,4 3 0 0,-6 4 0 15,0 5 1-15,-1 5-1 0,0 6 1 16,-5 7-2-16,1 5-1 0,1 6-3 16,-1 2-1-16,0 2-1 0,3 1-2 15,3-3-1-15,5 0-1 0,7-3 0 16,0-1 0-16,7-4 0 0,5-3 0 16,3-6-1-16,4-3 0 0,4-6 0 15,0-7-1-15,1-4-3 0,-1-6-3 16,2-4-5-16,0 0-4 0,-4 0-5 15,-3-6-8-15,-2 2-27 0,-6-2-62 0,-2 1-79 16,-8-1-189-16</inkml:trace>
  <inkml:trace contextRef="#ctx0" brushRef="#br2" timeOffset="-61461.82">6459 17129 309 0,'-2'0'82'0,"2"0"4"0,-6 0-46 0,6 0 1 15,0 0-1-15,-6 0-4 0,6 0-4 16,0 0-4-16,0 0-2 0,0 0-3 16,0 0-3-16,0 0-5 0,0 0-4 15,0 0-3-15,0 0-2 0,7 0-3 0,0 0-2 16,4 0-1-16,4 0 1 16,5-4-1-16,4 1 1 0,2 3 0 15,2-5-1-15,0 5 1 0,-1-4 0 0,-2 4-1 16,-1 0 0-16,-3 0-2 0,-6 0-2 15,-1 0-2-15,-4 0-3 0,-8 0-4 16,-2 0-4-16,-2 6-9 0,-8-6-23 16,-5 5-64-16,-3-2-78 0,-4 1-191 15</inkml:trace>
  <inkml:trace contextRef="#ctx0" brushRef="#br2" timeOffset="-61245.7">6345 17274 377 0,'-18'11'91'0,"3"-5"4"15,2 0-54-15,4-1-14 0,5-2-8 16,4 1-2-16,0 1-3 0,9-5 0 16,2 6-1-16,3-6 1 0,6 3-1 15,5-3 0-15,0 0-1 0,3-3-2 0,4-1-2 16,-4 0-2-16,6 0 0 0,-4 0-2 16,-4 4-2-16,-2-4 0 0,-4 4 0 15,-3 0-1-15,-3 6 0 0,-7-6 0 16,0 6-3-16,-7-6-5 0,0 7-6 15,0-4-11-15,-3-3-91 0,-3 4-92 16,0-4-228-16</inkml:trace>
  <inkml:trace contextRef="#ctx0" brushRef="#br2" timeOffset="-60280.55">6497 17148 294 0,'-7'0'80'16,"-3"6"4"-16,2-6-37 0,0 4-7 15,1-1-7-15,0-3-5 0,-1 5-6 0,2-5-2 16,-3 3-2-16,5-3-2 0,0 4-2 16,-3-4-1-16,1 0-1 0,3 0-1 15,-2 4-2-15,0-4-1 0,-2 0-1 16,0 0 0-16,1 0 0 0,-1-4 0 15,-1 4 0-15,-4 0 1 0,5 0 1 16,-5 0-1-16,4 0-1 0,2 0-1 16,0 0-1-16,4 0-1 0,2 4-1 15,0-4-2-15,8 6-1 0,3-3 0 0,4 1 0 16,5-4-1-16,1 3-3 0,5-3-6 16,5-3-7-16,-3-2-12 15,4-3-90-15,-3-1-94 0,3 6-229 0</inkml:trace>
  <inkml:trace contextRef="#ctx0" brushRef="#br2" timeOffset="-59514.14">7154 16999 351 0,'0'-4'92'0,"0"4"6"16,-2-5-44-16,2 5-10 0,0-4-9 16,0 4-6-16,0 0-6 0,-5 4-3 15,3 3-4-15,-4 7 0 0,-5 8-2 16,-4 9 1-16,-5 11 0 0,-5 15 2 15,-3 5-1-15,-7 10-1 0,-8 5-3 16,2 3-2-16,-4-1-2 0,2-8-2 0,-1-3-2 16,2-6 0-16,5-6-1 0,9-5-1 15,4-9 0-15,10-8-2 0,6-2 0 16,2-9-3-16,6-9-1 0,6-3-3 16,-1-11-4-16,-2-4-8 0,4-4-8 15,0-4-13-15,4-3-89 0,-3-5-96 0,3-3-231 16</inkml:trace>
  <inkml:trace contextRef="#ctx0" brushRef="#br2" timeOffset="-52813.05">7226 17386 279 0,'6'-14'72'0,"-1"1"3"16,-3 1-38-16,3 2-7 0,-5 2-3 15,6 1-2-15,-3 0-1 0,-3 2-2 16,5 0-1-16,-5 5-1 0,2-5-2 15,-2 5-1-15,5-3-1 0,-5 3-3 0,0 0-3 16,-5 3-1-16,-1 6 0 16,-3 4 0-16,-1 8 1 0,-4 8 2 0,-1 8 1 15,-3 7 1-15,1 2 0 0,-2 5 0 16,1 1-2-16,-2-3-3 0,7-2-3 16,-1 0-1-16,5-4-2 0,3-1 0 15,6-5-2-15,0-2 1 0,8-2-2 16,3-5 1-16,0-6-1 0,6-6 1 15,-1-4-1-15,2-6 0 0,2-6-1 16,4-3-3-16,-2-5-4 0,2-4-6 0,-2 1-5 16,-1-2-10-16,-2-1-17 0,-1-1-74 15,-9-1-86-15,2 2-200 0</inkml:trace>
  <inkml:trace contextRef="#ctx0" brushRef="#br2" timeOffset="-52524.22">7411 17601 446 0,'-5'0'104'0,"-3"-6"3"16,0 6-73-16,-5-4-5 0,-5 4-1 15,2 0-2-15,-9 0-1 0,-1 0-1 16,-1 0-1-16,0 0-2 0,-1 4-2 16,-3-4-4-16,3 7-3 0,2-3-3 15,2 3-2-15,-2-1-4 0,5 0-1 16,6-1-1-16,1 1-4 0,7-2-6 16,1-4-6-16,6 0-7 0,0 0-7 15,2 0-7-15,6-4-10 0,4-2-84 0,1 1-88 16,5 0-209-16</inkml:trace>
  <inkml:trace contextRef="#ctx0" brushRef="#br2" timeOffset="-51744.4">7774 17231 389 0,'0'0'92'0,"-8"-3"4"15,8 3-62-15,-5-5-7 0,5 5-3 16,-4-4-4-16,4 4-2 0,0-4-3 15,0 4-1-15,0-7-1 0,0 7 1 16,0-4-1-16,0 4 0 0,0-5-1 16,-3 5 0-16,3-4-2 0,-6 4-1 0,1 0-2 15,-3 0-1-15,2 4-2 0,-2-1 1 16,-4 3-1-16,-1-1 0 0,2 5 1 16,-3-2 0-16,-1 4-1 0,0 4 1 15,-3 2 0-15,0 5-1 0,-2 4 1 16,1 2 0-16,-3 8 0 0,1 3 0 15,4-1 0-15,1-1 0 0,4-3-1 16,5-1-1-16,1-7-1 0,6-1 0 0,0-4-2 16,6 0 1-16,1-2-1 0,3 0 0 15,2-3 0-15,2-1 0 0,3-4 0 16,1 3 0-16,1-3 0 0,-4 0-1 16,5-2 1-16,0 0-1 0,-1-3-1 15,-1 2-2-15,-2-9-4 0,2 0-4 16,2-7-8-16,-1-5-9 0,3 1 67 15,-2-4-167-15,-1 1-108 0,0-2-283 0</inkml:trace>
  <inkml:trace contextRef="#ctx0" brushRef="#br2" timeOffset="-51294.79">8015 17623 523 0,'-4'6'109'0,"1"1"1"0,-1 0-93 15,4 1-9-15,0 2-1 0,0-2 1 16,0 0 1-16,0 1 0 0,4-2 0 16,1-2-1-16,2 1-1 0,1-2-1 15,2-4-2-15,3 0 0 0,1 0 0 0,3-7-2 16,0 1 1-16,2-3-2 0,3-3 1 15,1-3-1-15,-2-2 0 0,2-3-1 16,-1-4 0-16,0-5-2 0,2-5 0 16,-7-3 0-16,1-5-1 0,1-1 0 15,-3-3 0-15,-6 2 1 0,-2 4 2 16,-8 5 1-16,0 3 3 0,-7 7 1 16,-6 6 3-16,-5 6 1 0,-3 6 3 15,-4 3 1-15,1 4 1 0,-2 10 1 0,0-1 0 16,-1 9-1-16,-1 6-1 15,1 9-1-15,0 6-3 0,5 6-2 0,2 5-3 16,1 4-1-16,8-3 0 0,2 0-2 16,6-6-1-16,3-5-5 0,0-4-3 15,0-9-7-15,7-6-5 0,1-5-10 16,0-6-11-16,4-6-101 0,2-4-102 16,1 0-248-16</inkml:trace>
  <inkml:trace contextRef="#ctx0" brushRef="#br2" timeOffset="-50418.91">8510 17679 273 0,'-6'0'78'16,"0"6"5"-16,0-3-26 0,2 2-13 15,-2 0-7-15,1 0-5 0,0-2-5 16,1-3-3-16,0 3-2 0,-1-3-1 0,5 4-2 15,-4-4 0-15,0 0-1 16,4 0-1-16,-7 0-1 0,7 0-2 16,-6 0-2-16,6-4-2 0,-4 1-3 0,4-2-2 15,0-1-1-15,0-2-1 0,0 1-1 16,7-3-1-16,-3 3 1 0,5-2-1 16,1 2 1-16,-2 1-1 0,5 6 0 15,-1 0 1-15,-1 0 0 0,1 6 0 16,-4 5 1-16,-3 1 1 0,-5 6 0 0,0 0 0 15,0 0 1-15,-9 6 0 0,-1-3 0 16,-1 4-1-16,-3 0 0 16,-1-3 0-16,0 0-1 0,0 0 0 0,-1-4 0 15,0 1-1-15,2-7 0 0,1-1-1 16,4-2 0-16,2-4 0 0,3 1-1 16,4-6-1-16,0 4 0 0,0-4 0 15,5 7-1-15,3-7 0 0,1 5 1 0,5-5 0 16,2 0 1-16,3 0 0 0,3 0 0 15,2-5 0-15,-2-1 0 16,7 2 1-16,-5-2-1 0,0 4 0 0,-3 2 1 16,-6-7-1-16,0 7-2 0,-4-4-2 15,-5 4-4-15,-6 0-7 0,0 5-9 16,0 1-11-16,0 3-95 0,-8 1-97 16,8-4-237-16</inkml:trace>
  <inkml:trace contextRef="#ctx0" brushRef="#br2" timeOffset="43028.05">131 16733 120 0,'7'5'33'16,"-1"0"3"-16,1-1-17 0,0-4 2 16,4 4 0-16,-2 0-2 0,4 0-3 15,1-4-1-15,2 6-3 0,0-2-2 16,1-1-2-16,0 1-2 0,2-4 0 16,0 5 0-16,1-5 0 0,2 4 0 0,2-4 1 15,3 0 0-15,1 0-1 0,4 0 0 16,-1 0 0-16,0 0-1 0,0 0 1 15,2-4 0-15,0 4 0 0,0 0 1 16,0 0 1-16,1 4-1 0,1-4 1 16,0 0-1-16,0 0 0 0,2 0-1 15,0 0-2-15,4 0 1 0,1-4-2 0,-1 4 0 16,2 0 0-16,0 0-1 0,2 0 1 16,-4 0-1-16,0 0 0 0,0 0 0 15,-1 0 0-15,1 0 1 0,1-7-2 16,-1 2 1-16,-3-1 0 0,1 2 0 15,1 0 0-15,-3 4-1 0,1 0 1 16,-2 0-1-16,1 7 0 0,-3-2 0 16,-1-2 0-16,1-3 0 0,1 0 0 0,0 0 0 15,-1-9-1-15,2 3 1 0,2 0-1 16,1 0 0-16,-5 1 0 0,4 2 1 16,-4 3 0-16,1 0 1 0,-1 0 0 15,-3 3 1-15,1-3 0 0,0 6 0 16,-1-6 0-16,-1 5 0 0,1-5 0 15,-2 0-1-15,3-4 0 0,0 1 0 0,1-1 0 16,-2 4-1-16,0-6 0 16,1 6 0-16,1-4-1 0,-5 4 1 0,4 0-1 15,0-4 0-15,-4 4 0 0,4 0 0 16,-5-2 0-16,1 2 1 0,0 0-1 16,1-5 1-16,-1 5-1 0,4-6 1 15,-1 6 0-15,1-4 0 0,-2 4 1 16,2-5-1-16,0 5 0 0,-3-4-1 15,2 4 1-15,-2-4-1 0,3 4 0 16,-5 0 1-16,4-4-1 0,-4 4 0 0,-1 0 0 16,2 0 0-16,0-3 0 0,4-1 0 15,0 0 1-15,0 4-1 0,2-5 1 16,0 5-1-16,-1-5 1 0,4 5-1 16,-1 0 1-16,-3-3-1 0,4 3 0 15,-3 0 0-15,1 0 0 0,0-5 0 16,1 5 0-16,-1-6-1 0,4 0 1 15,1 3 0-15,0 3 0 0,2-6 0 0,-1 2 0 16,-1 4 0-16,2 0 0 0,-3 0 0 16,0 0 1-16,4-3-1 0,5-1 0 15,3 0 0-15,-1 4 1 0,-1-7-1 16,1 2 0-16,0 0-1 0,2 2 1 16,-5 3 0-16,-3-6 0 0,4 2 0 15,-2 0 0-15,5-1 0 0,0 5 0 16,-1-5 0-16,10 5 0 0,-1-5 0 0,1 5 1 15,-3 0-1-15,-2 0 0 0,-3 0 0 16,-3 0 0-16,-8-7 1 0,-1 2-1 16,2 0 0-16,-1 0-1 0,-2 0 1 15,5 0 0-15,-1 2 0 0,-4 3 0 16,2-4 0-16,-2 0 0 0,5 4 0 16,3-6-1-16,-1 1 1 0,3 5 0 15,3-5 0-15,0 5 0 0,0-7 0 0,-3 7 0 16,-4 0 0-16,-3 0 0 0,-4-4 0 15,0 4 0-15,-3-6 0 0,-2 3 1 16,0-2-2-16,-1-1 1 0,1 2 0 16,-1 0 0-16,3 0-1 0,-1 4 1 15,-3-4 0-15,1 4-1 0,-3 0 1 16,-2 0 0-16,4 0 0 0,-10 0 0 16,3 5 0-16,-3 0 0 0,-3-5 0 15,-1 7 0-15,1-7 1 0,-2 5-1 0,3-5 0 16,0 0 0-16,1 0 0 0,0 0 0 15,1 0 0-15,3-5 0 0,-4 5-1 16,0 0 1-16,1 0 0 0,-1 0 0 16,0 0 0-16,4 0 0 0,-2 4 0 15,1 0 0-15,0-4 0 0,1 5 0 16,-1-1 0-16,2 1 0 0,-4 0 0 16,-1 0 1-16,-1 1-1 0,1-1 0 15,0 1 0-15,0-1 0 0,4-1 0 0,2 2 0 16,-1-3 0-16,5-3 0 0,-2 9 1 15,4-4-1-15,-3 0 0 0,1-1 0 16,0 2 0-16,1-2 0 0,1 3 1 16,-1-4-1-16,0 2 0 0,-2 0 0 15,-1 0 0-15,-2 0 0 0,0 0 0 0,-1-1 0 16,2 0 0-16,-2 0 0 16,5-4 0-16,1 6 1 0,-2-3-1 0,2 0 0 15,-1-3 0-15,0 6 0 0,0-2 0 16,-4-1 1-16,1 3-2 0,2-3 1 15,-2 2 0-15,-3 0 0 0,2 0 0 16,0 2 0-16,-6-3 0 0,3 1 1 16,0-2-1-16,-4 1 0 0,1-4 0 0,1 5 0 15,-1-5 0-15,5 0 0 16,-4 0 0-16,0 0 0 0,1 4 0 0,1-4 0 16,3 0 0-16,-5 0 0 0,3 0 0 15,1 0 0-15,-2-4 0 0,3 4-1 16,-6 0 1-16,5 0 0 0,-4 0 0 15,-2 0 0-15,-1 0 0 0,4 0 0 16,-3 0 0-16,2 0 0 0,0 0 0 16,-1 0 0-16,5 0 0 0,-1 0 0 0,-1-5 0 15,3 5 0-15,-3 0 0 0,1 0 0 16,2 0 1-16,0 0-1 0,-2 0 0 16,2 0 0-16,0 0 0 0,-1 4 0 15,1-4 0-15,0 3 0 0,0-3 0 16,-3 0 1-16,0 4-1 0,4-4 0 15,0 0 0-15,-1 0 0 0,2 0 0 16,2 0 0-16,-1 0 0 0,-3 0 0 0,4 0 0 16,-1 0 0-16,0 0 0 0,-1 0 0 15,0 0 0-15,-1 0 0 0,0 0 0 16,-2 0 0-16,-4 0 0 0,0 0 0 16,-1 0 0-16,-1 0-1 0,1 0 1 15,-2 0 0-15,1 5 0 0,-2-5 0 16,6 0 0-16,-3 0 0 0,2 0 0 15,3-5 0-15,-4 5 0 0,5 0 0 16,-2 0 1-16,-1 0-1 0,0 0 0 0,-2 5-1 16,0-5 1-16,-1 2 0 0,4-2 0 15,-3 5 0-15,-2-5 0 0,1 6 1 16,0-3-1-16,-1 1 0 0,-2-4 0 16,3 5 0-16,-2-5 0 0,2 0 0 15,-1 0 0-15,1 0 1 0,0 0-1 16,0 0 0-16,0 0 0 0,1 0 1 0,-1 0-1 15,0 0 0-15,0 0 0 0,-1 4 0 16,2-4 0-16,-1 6 0 0,0-6 0 16,3 8 0-16,-1-3 0 0,2-5 0 15,-1 3 0-15,1 1 0 0,-1-4 0 16,-2 0 0-16,3 4 0 0,-3-4 0 16,-1 0 0-16,-1 0 0 0,2 0 0 15,2 0 0-15,-3 0 0 0,2 0 0 0,3 0-1 16,-1-5 1-16,-1 5 0 0,0 0 0 15,1 0-1-15,1 0 1 0,-4 0 0 16,4 5 0-16,-1-5 0 0,1 0 0 16,0 4 0-16,-3-4 0 0,2 0 0 15,-3 0 1-15,0 0-1 0,-1 0 0 16,-1 0 0-16,-1 0 0 0,1 0 0 16,-2 0 0-16,3 0 0 0,-2 0 0 15,1 0 0-15,3 0 0 0,-2 0 0 0,-2 0 0 16,1 0 0-16,-1 0 1 0,0 0-1 15,-3 0 0-15,0 0 0 0,-2 3 0 16,1-3 0-16,-2 4 0 0,2-4 0 16,-2 0 0-16,-1 0 0 0,0 0 0 15,0 0 0-15,-1 0 0 0,2 0 0 16,-3 0 0-16,4 0 0 0,-4 0 0 16,1 0 0-16,1 0 0 0,-2 3 0 15,1-3 0-15,1 0 0 0,-4 0 0 16,3 0 0-16,-2 0 0 0,0 0 0 0,1 0 0 15,-1 4 0-15,0-8 0 0,3 4 0 16,-2 0 0-16,1 0 0 0,1 0-1 16,-2 0 1-16,3 0 0 0,0 0 0 15,1 0 0-15,3 0 0 0,0 0 0 16,1 0 1-16,-1-4-1 0,1 4 0 16,-1-4 0-16,2 4 0 0,-2 0 0 0,1 0 0 15,0 0 0-15,1 0 0 0,2 4 0 16,-4-4 0-16,3 0 0 0,3 0 0 15,-3-4 0-15,1 4 0 0,0 0 0 16,-3 0-1-16,3 0 1 0,-2 0 0 16,-3-4 0-16,-1 4 0 0,2 0 0 15,-1 0 0-15,0 0 0 0,0-4 0 16,2 4 0-16,0-6 0 0,3 6 0 16,0-6 0-16,2 1-1 0,-1 2 1 0,-1 3 0 15,-1 0 0-15,1 0 0 0,1 0 0 16,-2 4 0-16,-2 1 0 0,1-3 1 15,1-2-1-15,5 6 0 0,-4-6 0 16,-1 4 0-16,2-4 0 0,-4 0 0 16,3 3 0-16,-2-3 0 0,0 0 0 15,-3 0 1-15,2 4-1 0,-2-4 0 0,3 0 0 16,-3-4-1-16,4 4 1 16,0-4 0-16,1-1 0 0,0 1 0 0,2-1 0 15,3 1 0-15,-1 4 0 0,1-6 0 16,0 6 0-16,1 0 0 0,1 0 0 15,-1 0 0-15,1 0 0 0,-1 0 0 16,-2 0 0-16,-1 0 0 0,2 0 0 16,-4 0 0-16,-1-4 0 0,3 1 0 0,0 3 0 15,-3-8 0-15,4 4 0 0,2 0 0 16,-3 0 0-16,4 4 0 0,-2-4 0 16,2 4 0-16,3 0 0 0,-3 0 0 15,0 0 0-15,1 0 0 0,-1 4 0 16,0-4 1-16,0 0-1 0,-2 0 0 15,0 0 0-15,-3 4 0 0,1-4 0 16,-6 0 0-16,2-4 0 0,0 4 0 16,1-4 0-16,0 2 0 0,-1 2 0 0,1-5 0 15,1 5 0-15,-1-4 0 0,0 4 0 16,0 0 0-16,0 0 0 0,0 0 0 16,0-3 0-16,-2 3 0 0,0 0 1 15,-2 0-1-15,2-5 0 0,-3 5 1 16,2-5-1-16,-1 5 0 0,2-3 1 15,-3 3 0-15,3-6-1 0,-2 6 0 16,1-5 0-16,-1 5 1 0,0-7-1 0,0 3 0 16,1 1 1-16,3-2-1 0,1 1 0 15,0-1 1-15,4 2-1 0,1-3 1 16,1 3 0-16,0 3-1 0,1 0 1 16,-2-3 0-16,1 3 0 0,3 0-1 15,-1 0 1-15,-2 0-1 0,3-6 0 16,-3 3 0-16,0 3 0 0,-1-6 0 15,-4 2 0-15,3 0 0 0,-2 1 0 16,2-1 0-16,2 0 0 0,1 1 0 0,-4-1 0 16,4 4 0-16,-1 0 1 0,2 0-1 15,-1 0 0-15,-1 0 0 0,1-4 1 16,-3 4-1-16,0-6 0 0,1 1 0 16,-2 1 0-16,0-3 1 0,-3 0-1 15,-1 1 0-15,-2-3-1 0,-2 0 1 16,1 0 0-16,-2-1 0 0,0 1 0 0,1-2 0 15,0 2 0-15,0-1 0 0,1 0 0 16,-3 1 0-16,3-2 0 0,-2 3 1 16,2-1-1-16,-3-1 1 0,2 2 0 15,-3 1 1-15,3-1 0 0,-3 0 0 16,2 0 0-16,-2 0 0 0,3-2 0 16,-1 0-1-16,2 1 0 0,-1-1-1 15,2 0 1-15,-1 1-1 0,0 1 1 16,-2 2-1-16,1-1 0 0,-5 2 1 0,0-1-1 15,-2 1 1-15,-2-1-1 0,-1 1 1 16,3-2 0-16,-2 0-1 0,0 0 1 16,-1-1-1-16,2 1 1 0,-2-2-1 15,4 2 1-15,-1 0-1 0,0-1 0 16,2 0 0-16,-1 1 1 0,6 0-1 16,-2-1 0-16,1 1 0 0,2 0 0 15,1 0 0-15,2-1 0 0,0 2 0 0,2-1 0 16,-1 2 0-16,-1 1 0 0,5 1 0 15,-1 3-1-15,2-4 1 0,-2 4 0 16,3 0 0-16,-1-6 0 0,1 2 0 16,-1 0 0-16,0 1 0 0,0-2 0 15,-3 0 0-15,1-1 0 0,3 1 0 16,2 0 0-16,1-1 0 0,2-3 0 16,1 9 0-16,0-6 0 0,1 6 1 15,4-6-1-15,-2 3 0 0,1 3 1 0,-2-4-1 16,0-2 0-16,-2 1 1 0,-2 0-1 15,-1-1 0-15,0 0 0 0,1 0 1 16,1-3-1-16,2 5 0 0,1-1 1 16,5 1 0-16,0 4 0 0,2-6 0 15,-4 6 0-15,1 0-1 0,0-4 1 0,-2 4 0 16,-2 0 0-16,0-6 0 16,2 6 0-16,-2-3 0 0,3 3 0 0,-3-5 0 15,5 5 0-15,-1-5-1 0,0 5 1 16,-1-5-1-16,-2 5 0 0,-3-4 1 15,0 1-1-15,-1-1 0 0,-4 4 0 16,0-6 0-16,1 2 0 0,-1 1 0 16,5-2 0-16,1 1 0 0,2 0 0 15,0 1 0-15,3 3 0 0,-1-5 0 16,-2 5 0-16,-1-4 0 0,1 4 0 16,-2 0 0-16,-3 0 0 0,-2 0 0 0,-1-4 0 15,2 4 0-15,2-3 1 0,-3 3-1 16,4-6 0-16,0 6 0 0,2-4 0 15,1 4 0-15,0-3 0 0,0 3 0 16,-1-5 0-16,-2 5 0 0,-1 0 0 16,-2 0 0-16,-1 0 0 0,-2-3 0 0,-1 3 0 15,3 0 1-15,-1-5-1 0,5 5 0 16,0-5 0-16,4 5 0 16,1-3 0-16,1 3 0 0,-1 0 0 0,4 0 0 15,-5 0 1-15,-1 0-1 0,0 0 0 16,-3-4 0-16,-2 4 0 0,-1 0 0 15,2 0 0-15,1-5 0 0,1 5 0 0,-1 0 0 16,5 0 0-16,-3 0 0 16,3 0 0-16,-3 0 0 0,4 3 0 15,-5-3 0-15,-1 6 0 0,-1-6 0 16,-4 3 0-16,2-3 0 0,-5 0 0 0,3 0 0 16,0 0 0-16,1 0 0 0,2 0 0 15,2 0 0-15,0 0 0 0,6 4 0 16,-3-4 0-16,1 4 0 0,0-4 0 15,-2 3 0-15,0-3 0 0,-2 4 0 16,-2-4 0-16,-3 0 0 0,0 0 0 0,3 0 0 16,3 0 0-16,-2 0 0 0,2 0 0 15,1 0 0-15,2 0 0 0,3 0 0 16,-1 0 0-16,-4 4 1 0,4-4-1 16,-3 0 0-16,-2 3 0 0,-2-3 0 15,-3 0 0-15,2 0 0 0,-1 0 0 16,1-3 0-16,1 3 0 0,1 0 1 15,1 0-1-15,1 0 0 0,-1 4 0 0,3-4 0 16,-2 6 0-16,-2-6 0 0,0 0 0 16,-1 0 0-16,-5 3 0 0,0-3 0 15,0 0 0-15,-1 0 0 0,1-5 0 16,0 5 0-16,4 0 0 0,3 0 0 16,-1 0 0-16,4 0 0 0,-2 0 0 15,2 5 0-15,-1-1 0 0,3-1 0 16,-3-3 0-16,-1 4 0 0,-2-4 0 15,-2 0 0-15,2 0 0 0,-3 0 0 0,0 0 0 16,3-4 0-16,-2 4 0 0,4 0 0 16,1 0 0-16,-1 0 0 0,0 0 1 15,-2 0-1-15,0 0 0 0,2 4 1 16,-4-4-1-16,-2 0 0 0,-1 0 1 16,-1-5-1-16,-1 5 0 0,2-6 1 15,-1 6-1-15,3-5 0 0,2 5 0 16,-2-5 1-16,4 5-1 0,3 0 0 0,-1 0 1 15,0 0-1-15,-1 0 1 0,-1 0-1 16,-1-3 0-16,-3 3 0 0,-1-4 0 16,-2 4 1-16,0-5-1 0,0 5 0 15,0-6 0-15,2 2 0 0,1 4 0 16,-4-5 0-16,5 5 0 0,-1-4 0 16,1 4 0-16,3 0 0 0,-2 0 0 15,0 0 0-15,1 4 0 0,0-4 0 16,-5 0 0-16,-1 0 0 0,-2 0 0 0,1 0 0 15,0-4 0-15,-3 1 0 0,3 3 0 16,1-5 0-16,-2 5 0 0,4 0 0 16,1 0 0-16,0 0 0 0,0 0 0 15,1 0 0-15,-2 0 0 0,2 0 0 16,-2 4 0-16,-3-4 1 0,0 0-1 16,-3 0 0-16,-1 0 0 0,-1 0 0 15,0 0 0-15,3-5 0 0,1 5 0 0,-1-4 0 16,2 4 0-16,4-5 0 0,-3 5 0 15,0 0 0-15,1 0 0 0,-1-4 0 16,3 4 0-16,-1 0 0 0,-2 0 0 16,3 0 0-16,-4 0 0 0,-2 0 0 15,-2 0 0-15,-1 0 0 0,-1 0 0 16,-5 0 0-16,4 0 0 0,-4 0 0 0,4-4 1 16,0 4-1-16,-4-4 0 15,4 4 0-15,-1 0 0 0,1-4 0 0,-3 4 0 16,1 0 0-16,0 0 0 0,-4 0 0 15,5 0 0-15,-3 0 0 0,3 0 0 16,0 0 0-16,-1 4 0 0,2-4 0 16,0 0 0-16,1 0 1 0,-1 4-1 15,0-4 0-15,-4 0 0 0,0 0 0 0,2 0 0 16,-2 0 0-16,-2 0 0 16,0 0 0-16,-2 0 0 0,-2 0 0 15,4-4 0-15,-5 4 0 0,3 0 0 0,-2-5 0 16,-1 5 0-16,2-4 0 0,-2 4 0 15,-1-4 0-15,3 4 0 0,-1-3 0 16,2 3 0-16,-2 0 0 0,4 0 0 16,0 0 0-16,-1 0-1 0,1-4 1 15,-1 4 0-15,-2 0 0 0,2 0 0 0,1 0-1 16,1 0 1-16,-2 4 0 0,5-4 0 16,0 3 0-16,3-3 0 0,0 4 1 15,4-4-1-15,-3 4 0 0,3-4 0 16,-3 5 0-16,-3-5 0 0,-3 4 1 15,-1-4-1-15,-5 3 0 0,-3-3-1 16,-6 0 1-16,0 5-3 0,-3-5-56 16,-13 0-34-16,-7 0-71 0,-4-4-169 0</inkml:trace>
  <inkml:trace contextRef="#ctx0" brushRef="#br2" timeOffset="102633.49">9243 16985 302 0,'2'-12'82'16,"3"1"5"-16,-2 3-37 0,-3 0-8 15,5 2-7-15,0 3-8 0,-5-3-4 16,5 3-3-16,-5-1-4 0,6 0-2 16,-6 0-3-16,4 4 0 0,-4-5-1 15,0 5 0-15,6-3 0 0,-6 3 1 16,0 0 0-16,0 0-1 0,0 0 0 16,0 0-2-16,-7 5-2 0,1 1 1 0,0 4 0 15,-6 5-1-15,-2 6 1 0,-1 2 0 16,-4 4 1-16,-4 5-1 0,-2 6 1 15,-6 4-1-15,4 6-1 0,-2 2 1 16,0 5-1-16,4 5-1 0,3-1 1 16,9 0-1-16,0-2-1 0,9-2-1 15,4-5 0-15,0-6-1 0,8 0-1 0,1-6-1 16,2-2 1-16,0-6-1 0,3-4 1 16,1-3-2-16,0-3-3 0,1-5-4 15,0-3-6-15,-3-6-10 0,0-1-15 16,-5-5-92-16,-2-8-99 0,0-2-239 15</inkml:trace>
  <inkml:trace contextRef="#ctx0" brushRef="#br2" timeOffset="113846.57">9514 17448 274 0,'0'-6'70'16,"0"-2"4"-16,0-2-35 0,0 0-7 15,2 2-4-15,-2-2-2 0,0 0-3 16,5 0-1-16,-5 3-1 0,0 0-4 15,0-3-2-15,0 3-2 0,0 0-2 16,0 0-1-16,0-1-1 0,-5 2 0 0,5 0-2 16,-2 1 0-16,2 1-2 0,-5-3 0 15,5 3 0-15,0-1-1 0,-6 0 0 16,6-2 0-16,0 3 0 0,0-1 0 16,0 0 0-16,-3 0 0 0,3 1 0 15,0 1-1-15,-4 3 0 0,4-6 0 16,-6 6-1-16,6-2 0 0,-4 2 0 15,4-4 1-15,-5 4-1 0,0 0 0 0,-1 0 0 16,-1 0 0-16,-1 0 0 0,-3 5 0 16,-3 3 0-16,0 1 0 0,-2 0 1 15,-1 4 1-15,-2 0 0 0,0 2 1 16,-2 3 0-16,6-1 0 0,-2 3-1 16,3 0 1-16,4-2-2 0,5 0 0 15,0-1-1-15,5-4-1 0,6 0 1 16,1-3-1-16,6-3-1 0,1-2 1 15,3-5 0-15,4 0 0 0,0-10 0 0,2-3 0 16,-1-5 0-16,-1-1 0 0,0-2 0 16,-6-1-1-16,1 0 1 0,-5 1 0 15,-1 5-1-15,-3 3 1 0,-2 2 1 16,-5 4 2-16,2 1 1 0,-2 6 1 16,0 0 0-16,-6 6 0 0,0 1 1 15,0 7-2-15,-2 3 0 0,3 2-2 16,1 2 1-16,-1 2-1 0,5-2-1 15,0-1 0-15,11-6-1 0,-3-3 0 0,9-4 0 16,2-4 0-16,5-6 0 0,4-4-1 16,5-6 0-16,5-4-1 0,3-3-1 15,4-3-1-15,1-6 0 0,-3-1-1 16,0-2 0-16,-2-2 0 0,-4-1 0 16,-7 0 1-16,-4-1 0 0,-2 0 1 15,-8 1 1-15,-3 4 0 0,-3 2 1 16,-7 6 1-16,-3 5 3 0,-2 6 0 0,-5 9 1 15,-5 8 1-15,-2 9 2 0,-5 8 0 16,-2 3 0-16,-5 9 0 0,-6 1 0 16,3 6-1-16,-2 2 0 0,0-1-3 15,8-3 0-15,4-2-2 0,9-4-1 16,10-3-1-16,4-4 1 0,11-5-2 16,7-5 1-16,5-9-1 0,2-7-1 15,4 0-2-15,4-12-2 0,0-5-1 0,1-8-3 16,1-6-1-16,0-1-1 0,0-2 0 15,-3-3 1-15,1-3 2 0,-4 1 2 16,-4 0 2-16,-3 1 2 0,-8 4 2 16,-3 4 2-16,-8 2 2 0,-7 6 2 15,-2 8 2-15,-11 5 1 0,-6 9 1 16,-6 12 3-16,-2 7 1 0,0 3 0 16,-7 9 1-16,-1 5-1 0,-1 7-1 0,2 3 0 15,5 0-3-15,0 2-2 0,8 2-2 16,6-3-2-16,9-1-1 0,6-6 0 15,6-4-1-15,7-6-1 0,8-6 1 16,4-7-1-16,4-6 0 0,4-8-4 16,1-3-3-16,4-5-4 0,2-6-8 15,-6-4-8-15,-1-2-12 0,-1-6-105 16,-5-1-106-16,-1-4-261 0</inkml:trace>
  <inkml:trace contextRef="#ctx0" brushRef="#br2" timeOffset="115750.55">10976 17401 291 0,'0'-8'81'0,"0"5"5"0,0 3-25 16,-6-5-20-16,6 5-10 0,-6 0-5 0,1 0-4 16,2 0-2-16,-1 8-4 0,-2 4-1 15,2 0-2-15,-2 1-1 0,2 4-2 16,4 1-2-16,-3 0-1 0,3-2-2 16,3-3-2-16,3-2 0 0,2-3-1 15,5-4-1-15,4-4 1 0,2-11 0 16,3-2-1-16,4-5 1 0,1-3-1 0,-1-3 0 15,0-1 0-15,-4 0-1 0,-2 2 1 16,-7 0 0-16,-2 3 0 0,-9 0 0 16,-2 2 2-16,-8 5 1 0,-4 4 3 15,-6 9 2-15,-3 0 4 0,-5 9 1 16,-1 9 1-16,0 5 0 0,1 4-2 16,5 0-2-16,2 2-3 0,4-1-3 15,7 0-2-15,3-5-5 0,5-1-4 16,5-4-8-16,4-4-8 0,6-5-11 0,9-5-95 15,2-8-96-15,4-10-235 0</inkml:trace>
  <inkml:trace contextRef="#ctx0" brushRef="#br2" timeOffset="117164.66">11707 17027 363 0,'0'-15'97'16,"4"3"6"-16,-4 2-38 0,0 5-21 16,0 5-9-16,0 0-6 0,-6 0-4 15,0 3-5-15,1 6-3 0,-6 3-2 16,-2 6-2-16,-5 4 0 0,-2 5 0 15,-4 6-1-15,-4 4-2 0,-1 1-1 16,0 1-3-16,-2 1-1 0,0-1-2 16,4-3-1-16,3-2-1 0,3-5 0 15,3-2 0-15,5-4-1 0,4-6 1 16,3-2-1-16,3-6 0 0,3 0-1 0,0-4 0 16,0-5 0-16,0 0 0 0,0-3 0 15,0-7-2-15,0 0 0 0,3-5-1 16,-3-4-1-16,7-1 0 0,-2-3-2 15,-2 0 1-15,2 1 1 0,-5 1 1 16,5 1 2-16,-5 4 0 0,0 3 1 0,0 2 1 16,0 1-1-16,-5 5 1 15,0 1-1-15,-1 4 1 0,-3 0 0 0,2 4 1 16,0 1-1-16,0 0 1 0,-1 2 1 16,2-1-1-16,1-1 0 0,5-1 0 15,0-1-1-15,7-3 0 0,2 4 0 16,4-4 0-16,7 0 0 0,2 0 0 15,5 0 0-15,1-5 0 0,5-2 0 16,0-2 1-16,7-2-1 0,-3-2 0 16,3 1 0-16,0-2-1 0,3 0 1 15,-3 1-1-15,0 0 0 0,-1 1 0 0,-5-1 0 16,-2-1 0-16,-5-4 1 0,-7 1 0 16,-3-3 0-16,-6 1 1 0,-6-1 2 15,-5 2 3-15,0 1 1 0,-7 4 2 16,-2 3 0-16,-6 5 1 0,-3 5-1 15,-3 5-1-15,-6 6-2 0,-2 6-2 0,-1 4-1 16,-2-2-1-16,1 5-1 0,1 2 0 16,-1 1 0-16,7 0-1 0,2 0 0 15,2 0 1-15,7 1-1 0,1-3-1 16,8-2-1-16,4-2-2 0,9-4-3 16,3-5-1-16,4-4-2 0,4-1 0 15,4-2 1-15,1-5 0 0,-3 0 3 16,0 5 1-16,-2-5 2 0,-5 8 1 15,-3 0 2-15,-6 0 2 0,-2 4 2 0,-4 1 0 16,0 1 1-16,0 0 1 0,-4-1-1 16,4-2 0-16,0 0-2 0,6-2-2 15,3-4 1-15,5-1-1 0,6-4 0 16,6 0 0-16,4-12-1 0,3-2 1 16,1-4 0-16,3-4-1 0,-1 1 0 15,-1-4-1-15,-4 2 0 0,-4 1 0 16,-1 5 0-16,-6-2 1 0,-3 2 0 0,-5 0 0 15,-4 4 2-15,-5-1 0 0,-3 2 4 16,0-1 0-16,-8 3 3 0,1 3 0 16,-5 3 0-16,-2 4 0 0,1 0-2 15,-6 10-2-15,3 6-1 0,-1 1-2 16,3 4-1-16,1 4 0 0,6 0 0 16,3 0 0-16,4 0 0 0,4-3-1 15,6-3 0-15,4 1 1 0,2-7-2 16,6-1 1-16,2-4 0 0,2-5-1 15,2-3 0-15,4-5 0 0,1-6 0 0,-3-3 0 16,0-4 0-16,0-5 1 0,-5 1-1 16,-4 0 1-16,-4 2 1 0,-5-1 0 15,-2 1 0-15,-2 3 0 0,-3 5 1 16,-1 1-1-16,2 0 0 0,0 4 0 0,2 1-1 16,-1 3 0-16,5 3-1 15,3-4 1-15,2 4 0 0,2 0-1 16,1 5 1-16,1-2 0 0,0 3 0 0,0 0 0 15,-2 5 0-15,-3-2 0 0,-5 1-1 16,1 2 2-16,-6-3 2 0,-6 1 4 16,0-2 2-16,-7 0 2 0,-5 4 2 15,-1-1 2-15,-7 4 1 0,0-1-3 16,1 2-2-16,-2 4-3 0,1 0-1 16,7-1-3-16,1 3-1 0,5-1-1 15,7 1-2-15,0-2 0 0,10-2-1 0,0-1-4 16,7-3-5-16,1-5-7 0,6-5-5 15,2-4-8-15,2 0-8 0,8-4-9 16,6-4 41-16,5-1-139 0,-1-6-105 16,6-5-270-16</inkml:trace>
  <inkml:trace contextRef="#ctx0" brushRef="#br2" timeOffset="118350.9">13480 17215 382 0,'0'0'96'0,"0"-6"5"0,0 6-52 16,0 0-13-16,-6 0-5 0,6 9-6 16,-7 0-3-16,0 1-4 0,0 2-4 15,-1 1-2-15,-3 3-3 0,3-1-1 0,-4 1-2 16,1-2-2-16,3 1-1 0,1-2-3 16,1-1-6-16,3-3-6 0,3-1-11 15,0-3-59-15,0-5-36 0,7-5-81 16,-1-2-177-16</inkml:trace>
  <inkml:trace contextRef="#ctx0" brushRef="#br2" timeOffset="118780.17">13520 17018 465 0,'0'0'105'0,"-7"-7"3"16,2 7-76-16,2 0-8 0,3 0-6 0,-8 0-2 16,8 0-2-16,-9 0-1 0,9 0-2 15,0 0-2-15,0 4-1 0,-2-4-2 16,2 0 0-16,0 0-1 0,0 0 0 16,2 0 0-16,-2 0 1 0,0 0-1 15,0 0 1-15,0 5-1 0,-2-5-1 16,2 4 0-16,0 1-1 0,-5-2-1 15,5-3 0-15,0 4-2 0,0-4 0 16,5 0 1-16,-3 0-1 0,-2-4 1 16,6 1 0-16,-1-2 0 0,-5 1 1 15,6 1 1-15,-6-3 1 0,0 3 1 0,0 3 0 16,0-4 1-16,-6 4 0 0,1 0 0 16,3 0-1-16,-3 0-1 0,2 0-2 15,-2 0-1-15,0 0-4 0,3 5-7 16,2-5-11-16,-6 6-15 0,6-2-99 15,0-4-104-15,0-4-257 0</inkml:trace>
  <inkml:trace contextRef="#ctx0" brushRef="#br2" timeOffset="120828.47">13812 17166 120 0,'5'0'53'0,"-3"-4"8"15,3 4 0-15,-1-4-3 0,-4 4 0 16,3 0-4-16,-3-4-7 0,0 4-6 16,0 0-5-16,0-5-5 0,-2 5-5 0,2 0-6 15,-5-3-3-15,5 3-2 16,-5-3-3-16,5 3-1 0,-3 0-3 0,3-5 0 15,0 5-2-15,-4 0-1 0,4 0-2 16,0 0 0-16,0 0-2 0,0 0 0 16,0 0 0-16,0 0-1 0,0 0 1 15,-4 0-1-15,4 0 1 0,-4 0 0 16,4 0 1-16,-6 0 1 0,6 0 0 0,-3 0 0 16,3 0 1-16,-6 0 1 15,6 0 0-15,-6 5 0 0,0-5 0 0,0 5 0 16,-1 1-1-16,-1 2 1 0,-4 0-1 15,0 5 0-15,-1 1-1 0,-2 5 1 16,-2 1-1-16,1 0 1 0,-2-1-1 16,4 1-1-16,2-3 0 0,3-2 0 15,2-4-1-15,2-4 0 0,5-1-1 16,0-6 1-16,6 0 0 0,1-7 0 16,7-2 0-16,3-6 0 0,2 0 0 0,2-2 0 15,0-1-1-15,3 0 1 0,-2 3-1 16,-4 2 0-16,-2 5-1 0,-3 3 1 15,0 5-1-15,-6 0 2 0,-1 8 0 16,-6 3 1-16,4 2 0 0,-4 3 1 16,0-1 1-16,0 2-1 0,3-2 0 15,5-1-2-15,-1-4 1 0,5-2-1 16,5-3 1-16,-1-1-1 0,5-4 0 0,5-6 0 16,-1-3 0-16,2-3 0 0,-1-3-1 15,2-2 0-15,3-4 0 0,-3-1-1 16,-2-1 0-16,1 1 1 0,-3 2-1 15,-3 2 1-15,-3 2 0 0,-4 1 0 16,-5 6 1-16,-3 1 1 0,-1 0 1 16,-5 4 1-16,0 0 0 0,0 4 0 15,0 0 1-15,0-4-1 0,-5 4-2 0,5 0 1 16,0 0-2-16,0 0-1 0,0 0 1 16,0 0 0-16,0 0 0 0,0 0-1 15,0 0 1-15,0 0-1 0,-2 0-1 16,2 0 0-16,-4 7 0 0,-2-3 1 15,-2 6-1-15,-6 8 0 0,-6 8 1 16,-5 8 1-16,-2 10 1 0,-8 10-1 0,-2 7 1 16,-3 10-1-16,-1-1 1 0,-5 0 0 15,1 1-1-15,3-4 0 0,-1-5 0 16,7-2-1-16,3-4 1 0,8-6 0 16,5-5 0-16,6-10-1 0,2-4 0 15,6-8 0-15,4-9 0 0,2-6-1 16,0-8 1-16,0 0 1 0,5-15-2 15,1-6-1-15,4-13-2 0,3-11-2 16,8-9-2-16,11-9 0 0,7-3 0 0,6-3-1 16,2-6 3-16,6 2 2 0,0 4 3 15,-1 3 2-15,-6 6 1 0,-7 7 1 16,-4 9 0-16,-4 15 0 0,-9 8-1 16,-8 8 0-16,-2 6-1 0,-5 7-1 15,-2 0 0-15,-5 0 0 0,0 9 1 16,0 2-1-16,0 4 1 0,0 3 1 15,0 3 0-15,0 1 0 0,0 0 0 0,7 0-1 16,2-3 0-16,3 0 0 0,2-4 0 16,6-4 0-16,6-8-1 0,2-3 0 15,5-6-1-15,0-6-1 0,5-6 0 16,2-9-1-16,0-3 0 0,-4 1 0 16,0-2 1-16,-4 6 2 0,-4 1 2 15,-5 6 3-15,-7 6 5 0,-7 3 2 16,-3 4 3-16,-6 5 1 0,0-3-2 15,-8 3 0-15,0 0-4 0,-1 4-4 0,1 1-3 16,0 3-2-16,0 0 0 0,2 5-2 16,6-2-2-16,0 1-2 0,2-1-2 15,6 1-3-15,4-2-2 0,5-1-2 16,3-5-1-16,7-4 0 0,2 0 1 16,4-8 1-16,4-2 2 0,-2-2 2 15,-2 2 1-15,-3 0 3 0,-8 4 2 16,-8 2 4-16,-3 4 4 0,-7 0 3 15,-4 9 2-15,-9 0 1 0,0 3 0 0,-1 3 0 16,1 0-3-16,-2 2-3 0,4-1-2 16,3-2-1-16,4-1-1 0,6-2 0 15,5-1 0-15,2-6 0 0,6-4 0 16,4-9 0-16,10-5 0 0,5-6-1 16,7-7 0-16,5-6-3 0,8-6-1 15,4-9-5-15,-1-6-3 0,0-8-2 16,-1-4 1-16,-2-7-1 0,-4 6 3 0,-5 2 3 15,-10 9 7-15,-2 11 5 0,-8 12 5 16,-9 11 5-16,-9 10 1 0,-5 4 1 16,-6 4-2-16,-4 4-1 0,-5 8-3 15,-4 3-3-15,-4 6-4 0,-7 11-1 16,-5 5-1-16,-2 9 0 0,-1 8 0 0,-1 8 0 16,1 5 0-16,1 0 0 15,-1-2-1-15,4-2-1 0,2-1 0 16,3-8-1-16,0-5-2 0,1-6 0 0,5-5 0 15,3-3-1-15,2-5 2 0,1-4 0 16,1-4 1-16,3-6 0 0,-1-5 1 16,-3-3 1-16,2-4-1 0,-2-10 0 15,1-2 0-15,2-4 0 0,-2-2 1 16,4-3 0-16,6-1 1 0,0-2 0 16,0 2 1-16,6 1 0 0,5 1-1 15,3 2 1-15,5 1-1 0,4 2 0 0,7 1-1 16,3 2 0-16,3 0 1 0,2 1-1 15,2-1 0-15,2 0 0 0,-3 0 1 16,-2 1-1-16,-1 4 0 0,-6 2 1 16,-5 1 0-16,-5 4 2 0,-3 0-1 15,-7 0 2-15,-2 5 0 0,-3-5 2 0,-5 5 0 16,0 4 0-16,0 0 1 16,-5 4-1-16,1 1 0 0,-3 2 0 0,1 1-1 15,-1 4-1-15,0 0 0 0,0 0-1 16,-1 1 0-16,-1 0 0 0,0 2 0 15,-1 0-1-15,-2-3 1 0,-1-1-1 16,-2-1 0-16,2-2 0 0,0-4 0 16,-1-3-2-16,2-4-6 0,-1-6-7 0,3 0-6 15,1-5-8-15,0-1-12 0,0-2 40 16,3-2-147-16,-1-1-105 0,0-2-275 16</inkml:trace>
  <inkml:trace contextRef="#ctx0" brushRef="#br2" timeOffset="122497.05">16538 17140 417 0,'0'-10'97'0,"0"0"4"0,0-2-66 0,-2 0-5 15,2-1-1-15,-5 0 0 0,5-3-2 16,-3 2-1-16,3-3-2 0,-4 0-1 16,4 2-1-16,-6-1-2 0,2 2-2 15,-1 2-1-15,0 1-2 0,-1 2-2 16,-1 3-2-16,-3 1-4 0,1 5-1 16,-4 0-3-16,-1 0-2 0,0 9 0 15,-5-1-1-15,0 5 0 0,2 2 0 16,0 4 1-16,0-1-1 0,2 1 1 15,7 0 0-15,2-2-1 0,6-2 0 0,0-2 0 16,0-3 0-16,9-1-1 0,2-2 0 16,5-3-1-16,1-4 1 0,3 0-2 15,6 0 1-15,1-8-1 0,-1 0-1 16,1-4 1-16,-3-3 1 0,-2 0-1 0,-3 1 2 16,-5 0 0-16,-7 2 1 15,2 3 2-15,-5 3 1 0,-4 3 2 16,0 3 1-16,0 0 0 0,-6 0 1 0,-1 0-1 15,2 4-1-15,1 1-1 0,-2 2-2 16,1 2 0-16,5 1-1 0,0 1 0 16,0-2-1-16,6 1 0 0,1-2 0 15,6-3 0-15,1-5 0 0,6 0-2 16,1-5 1-16,3-3-2 0,3 0-1 16,4-3-1-16,0-3 0 0,0-3 0 15,2-1 0-15,-1-1 1 0,-4 3 1 0,2-6 1 16,-3 2 1-16,-5 0 0 0,-3 4 1 15,-4 3 0-15,-3 3 0 0,0 1 0 16,-6 2 1-16,-4 2-1 0,-2 5 0 16,5 0 0-16,-5 0-1 0,2 0 1 0,-2 0 0 15,5 0-1-15,-5 0 0 16,3 0 1-16,-3 5 0 0,4-5 0 16,-4 0 0-16,0 4 1 0,0-4 1 0,0 0 1 15,0 0 2-15,0 0 0 0,0 0 0 16,-6 0 0-16,0 0 1 0,3-4-1 15,-3 0-2-15,-2 4 0 0,0-4-1 16,3 4 0-16,-4-4-1 0,4 4 0 16,-1-4 0-16,0 4-1 0,1 0-1 15,0 0 1-15,-1 0-1 0,4 0 0 16,-4 6 1-16,4-2-1 0,2 0 1 16,-6 1 0-16,6-1 0 0,-5 1 0 0,5 0 0 15,-2 0 0-15,2-1 0 0,0 0 0 16,0 0 1-16,-5 3-1 0,5 0 0 15,0 2 0-15,0 5 0 0,7 2 0 16,-2 3 1-16,1 1-1 0,2 2 0 16,0 1 1-16,0 1-1 0,0 1 0 0,-4-2 1 15,1 0-1-15,-5-1 0 0,0 0 1 16,-5-1-1-16,-4-2 1 0,-3 1-1 16,-4-2 1-16,-2 0-1 0,-3-4 1 15,-3-2 0-15,4-1 0 0,-1-4 0 16,1-2 0-16,2-5 0 0,4 0 0 15,2 0 0-15,5-4-1 0,0-2-1 16,7-1 1-16,0-3 0 0,13-1-1 0,0-1-2 16,7-4-1-16,6 1-2 15,4-1 0-15,6-1-2 0,0-1 1 0,2-1-1 16,2-2 2-16,-1-2 2 0,-2 2 1 16,-4-4 1-16,-3 0 1 0,0 0-1 15,-7 4 1-15,1 1 1 0,-6 1-1 16,-2 3 0-16,-4 3 1 0,-4 4 0 15,0 0 1-15,-3 1 0 0,-5 2 1 16,2 2 0-16,-2 4 1 0,0-4-1 0,0 4 0 16,-2 0 0-16,2 0-1 0,0 4-1 15,0 2 0-15,2 2-1 0,3 3 1 16,0 3 0-16,2 3 0 0,1 2 1 16,-1 3-1-16,4 1 0 0,-2 0 1 15,1 2-1-15,-3 0 0 0,0-1 0 16,-1 1 1-16,-3-1-1 0,-3-1 0 15,0 0 0-15,-8 1 0 0,1-1 1 0,-1-2-1 16,-2-2 0-16,-3-5 1 0,3 1 0 16,-3-4 1-16,0-4 0 0,1-3 0 15,-1-4 1-15,1 0 0 0,-2 0-1 16,5-5 0-16,-1-1-1 0,-3 0-3 16,6 1-5-16,-2-2-9 0,-2 2-15 15,4 0-92-15,1 1-19 0,3 4-95 16,3-3-194-16</inkml:trace>
  <inkml:trace contextRef="#ctx0" brushRef="#br2" timeOffset="124462.74">17700 16817 398 0,'-4'-4'96'0,"1"-3"4"0,-2 7-60 16,5-5-8-16,-6 5-6 0,3 0-2 15,3 0-3-15,-5 0-2 0,5 0-2 16,0 0-2-16,-5 0-2 0,5 0-3 16,0 0-3-16,0 0-1 0,0 0-3 15,0 0-1-15,0 0-1 0,0 0 0 16,0 0-1-16,0 0 1 0,0 3 0 0,0 0 1 16,0 2 1-16,0 1 1 0,-5 5 1 15,3-2 1-15,-4 7 1 0,-1 3 1 16,1 2 0-16,-1 2 0 0,-2 1 0 15,2 2-1-15,0-2-1 0,1 2-1 16,2-6-1-16,4-2-2 0,0-3 0 16,0-3-1-16,4-3 0 0,4-4 0 15,0-5 1-15,5 0-1 0,4-9 1 0,3-3-1 16,2-4 1-16,-2 0-1 0,7-4 1 16,0-2-2-16,3-2 1 0,-1 2-1 15,1 0 0-15,-3 1 0 0,0-1 1 16,-6 4-1-16,-1 2 0 0,-6 5 1 15,-3 1-1-15,-5 2 2 0,-3 4 0 16,-3 4 0-16,0 0 1 0,-9 0 0 0,-2 4 1 16,-2 5 0-16,-2 2-1 0,-3 4 0 15,-2 0 0-15,5 4-1 0,0 1-1 16,4 1 1-16,3-2-2 0,4-1 0 16,4-1 1-16,5-2-1 0,4-1-1 15,9-4 1-15,1-5-1 0,3-5 0 16,5 0 1-16,4-11-2 0,0 2 1 15,-1-6 1-15,3-2-1 0,-2-3-1 0,2 1 1 16,-1-3 0-16,-3 2 1 0,0-1-1 16,-4 4 0-16,-1 1 0 0,-7 4 1 15,-2 3 1-15,-7 2 1 0,-2 2 1 16,-4 5 0-16,-2 0 1 0,-2 0-1 16,-3 4 0-16,-2 3 1 0,-4 3-3 15,0 2 0-15,-1 4-1 0,-2 4 1 16,1 1 0-16,-4 1-1 0,8-3 1 15,-3 2-1-15,6-2 1 0,0-4-1 16,6-3 0-16,0-3-1 0,0-4 1 0,0-5-1 16,11 0 1-16,1-9 0 0,-2 1-1 15,9-5 0-15,1-6 0 0,6-1 0 16,1-4-1-16,3 1-1 0,0-1 1 16,1 1 0-16,-3 4 0 0,1 5 2 15,-5 1-1-15,-5 8 0 0,-1-1 0 16,-5 6 0-16,-4 0 0 0,-4 5 0 0,-1-5 0 15,-4 11 1-15,0-2 0 0,-8 6 1 16,2 2-1-16,-3 5 2 0,-3 1-1 16,0 2 0-16,2 0 1 0,1-6-2 15,3-2 0-15,6-3-1 0,4-6 1 16,5-8-2-16,8-6 0 0,3-6 0 16,8-5-1-16,3-4 1 0,5-5 0 15,1 0 0-15,5 2 0 0,-3 2 1 16,-3 4 1-16,-3 5 0 0,-6 1 0 15,-4 9 1-15,-4 3 1 0,-5 0-1 0,-3 3 0 16,-1 4 0-16,-4 2 0 0,0 2 0 16,-6 3 0-16,3-1-1 0,-3 1 2 15,4 2-1-15,-4-3 0 0,4-1 0 16,3-1-1-16,0-1 0 0,2-1-1 16,4-5 0-16,0-4-1 0,5 4-1 15,0-8-1-15,2-3-2 0,2-3-1 0,-1-3 0 16,2-3-1-16,1-3 2 0,-5-3 0 15,1 2 1-15,0 0 3 0,-7-1 1 16,-3 1 2-16,-3 4 3 0,-7 2 1 16,0 3 3-16,-10 2 0 0,-3 4 1 15,0 5 0-15,-7 8-1 0,2 1-2 16,-1 4-2-16,-1 3-1 0,1 4-1 0,5 4-1 16,5 0 0-16,2 3 1 15,7 0-1-15,4 5 0 0,5-4-1 0,7-2 0 16,7-2 0-16,5-7 0 0,8 0-1 15,7-7 1-15,7-4-1 0,8-6 1 16,0 0 0-16,1-6 1 0,0-2-1 16,0-5 1-16,-6-3-1 0,-7 0-1 15,-9 1 1-15,-6 1 0 0,-5 2 0 0,-7 3 0 16,-9 0 0-16,-4 3 0 16,-6 6 2-16,0-7-1 0,0 1 0 0,-4 0 0 15,-1-1-1-15,-1 1 1 0,-2-1 0 16,2-2-1-16,-6 0 1 0,4-2-1 15,-5 3 1-15,3-2-1 0,-3 0 1 16,0 0-1-16,0 2 1 0,-1 2 2 16,-2 2-1-16,-1 4 2 0,-3 6-1 15,-2 5 2-15,0 4-1 0,-3 3-1 16,2 5-1-16,3-1 0 0,3 0-1 0,3-1 0 16,5-6-1-16,9 2 0 0,0-8 1 15,10-3 0-15,4-6 0 0,8-6 0 16,2-5 0-16,6-8 0 0,5-4 0 15,2-6 0-15,5-4-3 0,0-5-1 16,3-3-2-16,2-1-2 0,-2-3-1 16,-4-4 0-16,-2-2-1 0,-6 0 3 0,-6 3 0 15,-8 2 3-15,-2 6 2 0,-7 7 0 16,-6 8 1-16,-4 9 0 0,0 9-1 16,-8 7-1-16,-1 14 1 0,-5 8-1 15,-5 8 1-15,-5 11 0 0,-3 4 1 16,-2 6 1-16,-3 3 1 0,5 0 0 15,0-4 1-15,8-3 0 0,5-1-1 16,7-3 1-16,7-4-1 0,7-5 0 16,7-5-1-16,6-3 0 0,9-6-1 0,5-8-4 15,2-6-7-15,0-6-11 16,0 0-14-16,2-9-105 0,-3-3-109 0,-2-5-266 16</inkml:trace>
  <inkml:trace contextRef="#ctx0" brushRef="#br2" timeOffset="126115.45">21055 16402 411 0,'3'-18'97'0,"1"3"5"16,-4 2-62-16,2 3-6 0,-2 1-1 15,0 3-2-15,0 2-2 0,0 4-3 16,-3 0-3-16,-6 10-4 0,-1 3-3 15,-3 6-1-15,-7 8-1 0,-4 7-1 16,-4 6 1-16,-4 2-1 0,0 0-2 16,-3 0-3-16,1-1-1 0,2-1-1 0,5-6-2 15,3-3-1-15,7-5-1 0,1-2 0 16,6-5-1-16,3-5 0 0,3-4-1 16,4-4 1-16,-4-1 0 0,4-5 1 15,0 3-1-15,0-3 1 0,0-3-1 16,0-5-1-16,4 1-2 0,-4-5-1 15,7-5-2-15,-2 0-1 0,1-6 0 16,1 1-1-16,-3 2 2 0,1-2 1 16,0 2 2-16,-5 4 0 0,0 3 1 0,0 4 1 15,0 2-1-15,-6 2 1 0,2 1-1 16,0 4 0-16,0 0 1 0,0 0-2 16,4 0 1-16,0 0 0 0,0 4 0 15,10-4 0-15,0 5 0 0,6-1 0 16,4-4 0-16,7 0 1 0,11 0 0 15,7 0 0-15,2-7 1 0,5-1-1 16,1-5 0-16,-1-2 1 0,-3-3-1 16,-4-2 0-16,-4 1 1 0,-6-4-1 0,2-1 0 15,-8-3 1-15,-3 2-1 0,-6-1 1 16,-7 4-1-16,-7-1 0 0,-6 5 0 16,-9 5 1-16,-5 3 0 0,-5 10 1 15,-5 0 1-15,-3 15 0 0,-2 6 1 16,-1 7 1-16,-3 9-1 0,0 5-1 15,-1 3 0-15,-1 3-2 0,-2-3 0 16,-2 2 0-16,5-4 0 0,1-7 0 0,6-1-1 16,7-6 0-16,5-6 0 0,10-3-1 15,7-9 1-15,11-8-1 0,7-3 1 16,10-6-2-16,3-5 0 0,2-2 1 16,5-7-1-16,-6 1 1 0,-1 2-1 15,-3 1 0-15,-10 6 1 0,-4 1 0 16,-4 5 1-16,-4 8 0 0,-8 5 1 0,4 1 0 15,-4 1 0-15,-4 3 1 0,4 0 1 16,-3-1-2-16,3-2 1 0,0-2-2 16,6-1 1-16,2-2 0 0,4-2 0 15,8-4 0-15,3 0 0 0,8-5 0 16,4-2 0-16,4-3 0 0,1 1-1 16,4-5 0-16,-3-3-1 0,-4-3-1 15,-1 0 1-15,-3-3-1 0,-5 1 1 16,-9 1-1-16,0 4 1 0,-11 3 0 15,-4 4 1-15,-9 3 0 0,-8 7 1 0,-7 0 0 16,-6 10 1-16,-4 2 1 0,-7 5 1 16,-1 5 1-16,3 3 0 0,-4 3 1 15,6 0-1-15,7 2 0 0,10-1 0 16,6 1-1-16,10-4-1 0,11-1-1 16,8-4 1-16,7-4-2 0,4-4-1 15,8-6-5-15,0-7-4 0,-2 0-8 0,4-11-10 16,0-3-15-16,-9-2-104 0,-4-1-108 15,0-4-260-15</inkml:trace>
  <inkml:trace contextRef="#ctx0" brushRef="#br2" timeOffset="135862.92">22183 16780 307 0,'-3'0'75'0,"3"5"3"0,0-5-47 0,0 3-5 16,0-3-2-16,3 4-2 0,-3-4-2 15,5 0-4-15,-5 3-2 0,6-3-2 16,-6 0-2-16,5 0-2 0,-5 0-1 16,3 0-1-16,2 0-1 0,-2 0-1 15,1 0-1-15,2-3 0 0,1-1-2 0,1-4 1 16,3-2-1-16,3-1 0 0,0-1 0 16,4-2 0-16,0 1-1 0,1-2 1 15,2 3 0-15,1 0 1 0,-5 0 0 16,0 1 3-16,-4 1 1 0,-1 5 2 15,-4-2 3-15,-5 4 3 0,1 3 1 16,-4-4 2-16,0 4-1 0,0 0-1 16,0 0-3-16,0 0-2 0,0 6-3 15,0 0-3-15,0 1-2 0,0 6-1 16,0 3 0-16,0 5 1 0,3 3-1 0,-3 2 0 16,0 2 0-16,0 3 0 0,0 3 0 15,-3 0 0-15,-4 0 0 0,-1 2-1 16,-5-1 1-16,-2-2 0 0,1-1 0 15,-3-7 0-15,-1-4 0 0,-1-4 0 16,3-5 0-16,2-2 1 0,1-5-1 16,0-5 1-16,0 0 0 0,2 0 0 0,-1-8 0 15,2 0 0-15,-1-3 0 0,-1 0 0 16,2 1 0-16,-1 0-1 0,3 2 0 16,1 2-1-16,1 1-5 0,6 5-5 15,0-6-5-15,0 6-7 0,11-3-11 16,1-1-91-16,3 0-92 0,5-2-224 15</inkml:trace>
  <inkml:trace contextRef="#ctx0" brushRef="#br2" timeOffset="137128.2">22845 16879 375 0,'0'-4'92'16,"7"-1"4"-16,-2-1-60 0,0-2-3 16,4-1-1-16,-2 0-3 0,2 0-4 15,2-1-1-15,-1-2-3 0,-1-1-1 16,-2 0-2-16,3-1-2 0,-4-2-1 15,-2 0-1-15,-4-1-2 0,4 1 1 16,-4 4 0-16,-4 0 0 0,0 1 1 0,-4 1-2 16,-1 1-1-16,-3 4-1 0,-1 5-2 15,-4 0-2-15,-2 0-2 0,-2 0-2 16,-1 11-1-16,-2 2 0 0,2 6-1 16,-1 2 1-16,-1 3-1 0,6 2 1 15,3 3 0-15,2-1-1 0,6-2 1 0,3-4-1 16,4-3 0-16,6-1 0 15,3-2 0-15,3-8-1 0,3-4 0 0,3-4-1 16,3-8 1-16,2-2-1 0,2-4-1 16,2-4 1-16,0 0 0 0,3-1 0 15,-1-1 1-15,-2-1 0 0,-1 3 1 16,-6 0 0-16,-1 5 0 0,-6 3 0 16,-3 1 1-16,-6 2 0 0,-4 7-1 15,0 0 1-15,0 0-1 0,0 8 0 16,-3 0 0-16,3 3 0 0,-4 1 0 0,4 2 0 15,0 1 1-15,0-3 0 0,0 1-1 16,0-4 1-16,0 2-1 0,0-1 1 16,0 0-1-16,0-2 1 0,4 0-1 15,0-2 0-15,2-2 1 0,1-4-1 16,5 0 1-16,-1 0 0 0,6-10 0 16,2 0 0-16,4-2 0 0,1-3 0 15,2-3-1-15,3-2 1 0,1 2 0 0,-4-2-1 16,1 4 0-16,-6 1 0 0,-1 2 0 15,-8 4 1-15,0 4 0 0,-7 2 1 16,-5 3 2-16,0 0 0 0,-5 6 1 16,-4 1 2-16,-4 5 0 0,-3 2-1 15,2 3-1-15,-5 1-1 0,2 3 0 16,1 2-2-16,3-3 0 0,1-3-1 0,4-2 0 16,1-1 0-16,4-3-1 0,3-6 0 15,0 0 1-15,9-5-1 0,1-5 1 16,6-3-1-16,3-7-2 0,3 0 0 15,7-6-1-15,4-4-1 0,3 1 0 16,2 0 0-16,-1 2 1 0,1 2 1 16,-4 5 1-16,-5 3 0 0,-5 4 0 15,-6 5-1-15,-4 3 1 0,-8 6 1 16,-6 2 0-16,0 7 1 0,-11 4 1 0,2 0 0 16,-4 3 1-16,-3 3 0 0,0-2 0 15,2 1 0-15,0-4 0 0,2-2 0 16,1 0 0-16,5-5-1 0,6-3 0 15,0-6 0-15,4-4 0 0,8 0-1 16,3-6 1-16,4-4-1 0,3-6 0 16,3 0-1-16,1-4-1 0,5-2 0 15,-3-2-1-15,-1 0 1 0,-1 4-1 0,-5 3 1 16,3 3 0-16,-8 3 1 0,-3 4-1 16,-2 7 2-16,-8 7 0 0,-3 4 0 15,0 2 2-15,-8 4 0 0,0 5 1 16,-3 2 0-16,1 0-1 0,-1 2-1 15,3-1 0-15,2-1 0 0,0-1-2 16,6-2 1-16,0-4-1 0,13-4 1 16,0-3-1-16,4-3 0 0,6-7-1 0,6-6 0 15,8-5 0-15,2-5 0 0,1-1-1 16,0-7-1-16,1-4-2 0,-4-2 1 16,-4-1 0-16,-6 0 0 0,-5 2 1 15,-5 0 0-15,-7 6 2 0,-4 3 1 16,-6 5 2-16,-3 7 0 0,-10 2 0 15,-5 6 2-15,-4 0 0 0,-3 9 0 16,-2 2-1-16,0 5 1 0,1 4 0 16,1 2-1-16,4 7-1 0,3 3 0 0,9 3 0 15,3 1 0-15,6-2 0 0,8-1-1 16,6-4 1-16,7-6-1 0,4-5 0 16,6-8 1-16,2-10-3 0,1-4-4 15,4-6-7-15,-5-6-10 0,-3-1-12 16,0-4-16-16,-8-1-103 0,0 1-113 15,-6 2-262-15</inkml:trace>
  <inkml:trace contextRef="#ctx0" brushRef="#br2" timeOffset="137675.49">24565 16254 388 0,'5'-21'97'0,"0"1"5"15,-2 5-57-15,4 5-9 0,-1 4-5 16,1 6-4-16,-2 5 0 0,2 8-2 16,-1 7-1-16,1 9-1 0,-4 12 0 15,3 9-2-15,-6 9-3 0,0 7-3 16,-8 6-3-16,-5 3-2 0,-6 4 0 0,-4 3 0 16,-7 1 1-16,-6-4-1 15,-4-2 0-15,-3-3-1 0,3-2 0 0,-2-8-1 16,2-8-2-16,2-4-1 0,4-7-2 15,2-3 0-15,5-8 0 0,1-6-3 16,4-6-5-16,3-7-8 0,1-6-7 16,9-5-12-16,-2-4-14 0,11-11-101 15,0-1-106-15,11-6-252 0</inkml:trace>
  <inkml:trace contextRef="#ctx0" brushRef="#br2" timeOffset="138038.41">24856 16968 527 0,'-9'0'115'0,"-1"5"3"0,-4 1-89 16,2 2-7-16,3 2-2 0,-2 1-1 15,4-1-2-15,0-3-1 0,5 1-4 16,2-1-3-16,0-3-3 0,0 0-4 15,0-4 0-15,8 0-1 0,0-4 0 16,5-2 0-16,-1 0 0 0,-1-3 0 16,2 3-1-16,-3-2 1 0,-4 3 2 15,0 1 1-15,-6 4 3 0,0-3 1 16,-8 3 3-16,-3 7 2 0,-2-1 3 0,0 3 0 16,0 1-2-16,-1-1-2 0,2 4-1 15,4-6-3-15,5 0-3 0,3-2-2 16,0-5-2-16,3 0 0 0,5 0-1 15,4-8-4-15,-1-2-3 0,2 0-4 16,-4-1-5-16,3 0-6 0,-5-3-7 0,-5 2-12 16,-2 4-10-16,0 0-92 0,-3-1-101 15,-1 2-241-15</inkml:trace>
  <inkml:trace contextRef="#ctx0" brushRef="#br2" timeOffset="138527.93">24986 16606 502 0,'-6'0'118'0,"-5"0"4"16,-2 3-79-16,0 3-10 0,-1 2-4 15,-1 0-5-15,2 1-5 0,0-1-4 0,2 1-3 16,7-1-4-16,0-3-2 16,4 0-3-16,0-5 0 0,6 5-1 0,2-5 0 15,3 0-1-15,2-6 1 0,0 1-1 16,1-2 1-16,-1 0-1 0,-5 0 0 16,0 0 1-16,-4 2-1 0,-4 0 1 15,0 5 1-15,-6-3 1 0,-6 3 2 16,-1 0 1-16,-1 7 2 0,-1-1 0 15,-3-1 0-15,5 0 0 0,-1 1-2 16,6-2-1-16,3 1-3 0,5-2 0 0,0-3-1 16,5 4-1-16,4-4 0 0,8-6 1 15,0 0-1-15,1-3 1 0,1-2-1 16,-4-1 0-16,-1 1 0 0,-5 1 0 16,-9 3 0-16,0 2-2 0,-11 5 1 15,-4 0 0-15,-1 6 0 0,-4 5 0 16,0 0-1-16,4 2-6 0,-2 2-9 0,9 0-9 15,4-2-13-15,5-2-3 16,6-2-108-16,8 0-108 0,4-5-251 0</inkml:trace>
  <inkml:trace contextRef="#ctx0" brushRef="#br2" timeOffset="140346.35">11666 17008 205 0,'0'0'60'0,"0"-6"3"0,0 3-3 0,0 3-37 15,-4-6-6-15,4 6-4 0,-3-6-4 16,3 6-3-16,-4-7-2 0,-1 4-1 15,1 3 1-15,-1-5 1 0,2 5-1 16,-2 0 0-16,0 0 0 0,-2 0 0 16,3 3 2-16,-1 2 2 0,1 1 2 15,-2-2 3-15,2 3 3 0,1-3 1 16,3 0 2-16,-5 0-2 0,5-4-1 16,0 4-2-16,0-4-1 0,5 0-1 0,-1 0-1 15,1-4 0-15,-1 4 1 0,1-7 1 16,0 4 0-16,-2-1 2 0,2 4 1 15,-5-4 3-15,0 4 2 0,0 0 0 16,0 0 0-16,-9 11-1 0,-3 2-2 16,-5 4-3-16,-4 5-2 0,-6 3-3 15,-6 2-2-15,-7 3-1 0,0-1-2 0,-5 1-2 16,3 0 0-16,-2-3-1 0,5-1-4 16,6-2-5-16,3 0-10 0,6-5-12 15,6-5-104-15,9-9-105 0,4-5-262 16</inkml:trace>
  <inkml:trace contextRef="#ctx0" brushRef="#br2" timeOffset="143927.78">1410 17474 339 0,'0'0'83'0,"-4"0"4"16,4 0-49-16,-6 0-9 0,6 5-2 16,-7-5-1-16,7 0-4 0,-6 7-3 15,2-3-2-15,1 4-3 0,-2 3-2 0,1 0-3 16,-1 5-2-16,-1-1-2 0,-3 3-1 15,0 0-1-15,-5 1 0 0,0-1 0 16,-5 0-1-16,0 1 2 0,0-1 1 16,-1 0 2-16,-1-2 1 0,3-2 1 15,3-3 1-15,3 0 1 0,0-4-2 0,5-1 0 16,0-2-2-16,4-4-1 0,3 4-1 16,-4-4 0-16,4 4-1 0,0-4 0 15,0 0 1-15,0 0-1 0,0 0 1 16,0 0 1-16,7-7-1 0,3-1-1 15,4-6 0-15,5-3-1 0,2-6-2 16,7-2-3-16,3-4-8 0,-1-3-13 16,2-2-100-16,-3-2-5 0,1-1-86 15,-2 4-175-15</inkml:trace>
  <inkml:trace contextRef="#ctx0" brushRef="#br2" timeOffset="188620.95">6668 18313 422 0,'-5'0'90'0,"0"0"2"0,5 0-76 16,0 0-1-16,0 0-1 0,0 0 3 15,0 0 0-15,0 0 1 0,0 0-2 16,5 0 1-16,-5 0-1 0,0 0 1 16,0 0 1-16,0-8-1 0,-6 3 0 15,0-2-1-15,3 1-1 0,-4-2-1 0,-4 1-2 16,3 0-1-16,-3 2 1 0,-3 3 0 16,1 2-1-16,1 0 1 0,-3 0-1 15,0 9 0-15,-2 1-1 0,3-2 0 16,-5 0 0-16,4 8-1 0,-2 1 0 15,3 1-1-15,5 0-1 0,-2 7-1 16,4 2-2-16,1 6-1 0,6-4 0 16,0 1-2-16,6-5 0 0,1 0 0 15,4-1-1-15,2-3 0 0,2-5 0 0,5-2 0 16,-1-3 0-16,3-2 0 0,4-5 0 16,0-4 0-16,0 0 0 0,-5 0-3 15,3-3-6-15,-3-2-5 0,-4 0-8 16,-2 0-9-16,-6-1-13 0,2-2-104 15,-4 1-107-15,-7-5-257 0</inkml:trace>
  <inkml:trace contextRef="#ctx0" brushRef="#br2" timeOffset="189496.86">7180 18221 396 0,'0'-8'94'15,"-6"1"5"-15,4 0-61 0,-3 3-7 0,5 0-5 16,-6 0-1-16,6 4-2 0,-3 0-2 16,-2-3-2-16,5 3-2 0,-6 3-1 15,6 2-1-15,-6 5-2 16,3 9-1-16,-2-2-1 0,-3 10 2 0,0 6 2 15,-3 6 0-15,-2 6 0 0,1 3 0 16,-1-4-2-16,-3 4-1 0,2 1-2 16,-3-7-3-16,4 0-2 0,-1-6-1 15,6-4-1-15,1-3-1 0,2-4 0 16,5-7-1-16,0-4-1 0,0-4 0 0,0-3 0 16,2-7-3-16,-2 0-3 0,6 0-5 15,-6-7-5-15,6-1-6 0,-6-6-10 16,6-2-7-16,-1-2-11 0,1-3-85 15,-6 1-91-15,7-4-222 0</inkml:trace>
  <inkml:trace contextRef="#ctx0" brushRef="#br2" timeOffset="190071.87">7042 18271 402 0,'0'-9'97'0,"-2"0"5"15,2-1-64-15,0 2-6 0,0 1-5 16,7-3-4-16,0 0-3 0,6 0-4 15,1 2 0-15,6 1-2 0,0 7 1 16,10 0-2-16,2 12 0 0,2 7-2 16,1 2-2-16,-2 2 0 0,-5 9 0 0,-2 2 0 15,-3 2 1-15,-9 1 1 0,-6-3 3 16,-8 7 0-16,-6-2 0 0,-5-1-2 16,-6-4-1-16,-9 0-1 0,-6-2-2 15,-1-2-1-15,-5-1-2 0,1-3 0 0,-2-4 0 16,1-4-1-16,4-2 0 0,1-9-1 15,1-3-1-15,0-4 0 0,4-6 0 16,2-1-1-16,4-3-1 16,-2-3 0-16,8-1-6 0,2-2-5 0,4 3-6 15,10-3-6-15,0 4-8 0,14-3-10 16,3 3-13-16,5 0-86 0,4 1-94 16,5-6-228-16</inkml:trace>
  <inkml:trace contextRef="#ctx0" brushRef="#br2" timeOffset="190869.76">7897 18392 212 0,'0'-4'70'0,"0"0"9"0,0 1-25 0,0 3 0 16,0-5 2-16,0 5-4 0,0-4-8 16,0 4-9-16,0-3-6 0,0 3-3 15,-4 0-3-15,4-3-2 0,0 3-1 16,-4 0-2-16,4 0-2 0,0 0-2 15,-3 0-2-15,3-5-1 0,0 5-3 16,-5-6 0-16,5-1-1 0,-2 1 0 16,-1-2-1-16,3 2 0 0,-8 0 1 0,6 0 2 15,-4 6 2-15,0 0 0 0,-1 0 1 16,0 0 1-16,-3 0-1 16,0 0 0-16,0 0-1 0,-5 0-1 0,6 0-1 15,-3 0 0-15,-1 0 0 16,1 0-1-16,3 0 0 0,-2 0-1 0,4 0 0 15,1 0-1-15,3 0-2 0,-2 0 0 16,5 0-1-16,-4 0-2 0,4 4 0 16,0 4-1-16,0 4 0 0,0 6 0 15,5 3 0-15,1 4 1 0,-1 6-1 16,2-3 0-16,-1 3 0 0,0-1 0 0,1 0 0 16,-4-2 0-16,-3 1 0 0,0 0 0 15,0 0 0-15,-9-1 0 0,2 1 1 16,-2 1-1-16,-2 0 0 0,-4-3 0 15,0-2 1-15,0-5 0 0,-3-4 0 16,0-3 1-16,-4-5 1 0,2-3 2 16,-2-5 0-16,-3 0 1 0,-1-6-1 0,5-1 0 15,0-3 0-15,1-2-3 0,3-2 0 16,3 1-2-16,6-4-1 0,2 1-5 16,1-1-7-16,5 2-7 0,0-2-7 15,0 5-8-15,7-4-13 0,4 4 87 16,2 1-193-16,6 0-115 0,4-1-314 15</inkml:trace>
  <inkml:trace contextRef="#ctx0" brushRef="#br2" timeOffset="191434.91">8680 18353 465 0,'0'0'112'15,"-4"-5"6"-15,-1 5-71 0,-1 0-9 16,-2 5-5-16,-5-5 0 0,-2 6-2 0,-4-3-3 16,-3 1-2-16,-2-4-2 15,-2 4-2-15,-2-4-2 0,2 4-4 16,-6-4-2-16,-2 5-4 0,0-5-3 0,1 4-3 15,-2-4-1-15,3 0-2 0,5 0 0 16,3 0-1-16,8 0-3 0,4 0-9 16,6-3-8-16,6 3-6 0,0 0-9 15,3 0-12-15,8 0 3 0,2 3-103 16,4-3-95-16,2 0-235 0</inkml:trace>
  <inkml:trace contextRef="#ctx0" brushRef="#br2" timeOffset="191791.14">8703 18606 497 0,'-13'5'118'0,"-1"0"4"15,-3-1-80-15,-2-1-6 0,-1 3-1 0,-3-1-3 16,0 2-1-16,-4-1-4 0,-3 1-3 16,-2 3-1-16,-2 2-1 0,-2 0-2 15,-1-1-2-15,2-1-4 0,1 0-2 16,4-3-3-16,2-3-2 0,9-4-3 15,3 0-3-15,5 0-3 0,3 0-10 16,4-4-11-16,4 0-10 0,0-4-14 16,6 0 37-16,5-1-146 0,-1-1-113 0,2-5-273 15</inkml:trace>
  <inkml:trace contextRef="#ctx0" brushRef="#br2" timeOffset="193531.75">9169 18391 552 0,'23'6'123'0,"3"-1"4"15,6-5-95-15,3 0-7 0,4 0-5 16,0 3-2-16,-2 1-2 0,-1-4-4 0,-8 7-3 15,0-1-4-15,-4-2-1 0,-4 0-3 16,-2 1-8-16,-4-5-12 0,-6 5-16 16,-1-5-100-16,-2 0-108 0,-1-6-262 15</inkml:trace>
  <inkml:trace contextRef="#ctx0" brushRef="#br2" timeOffset="193817.93">9814 18449 509 0,'9'0'105'16,"7"-11"1"-16,1-1-93 0,8-9-8 15,7 1-1-15,8-5 0 0,6-6-1 16,0-3 0-16,5-1 0 0,-2 4-1 0,-3 8 2 16,-3-3 1-16,-9 7 2 0,-12 11 8 15,-7 8 5-15,-10 7 5 0,-12 9 4 16,-8 9 2-16,-9 4 1 0,-2 9 1 15,-6 6-7-15,-2 4-5 0,4 2-5 16,-1-4-5-16,6-3-3 0,4-1-4 16,5-6-4-16,4-7-10 0,5-3-10 15,2-5-13-15,5-4-16 0,2-6-100 0,8-1-113 16,3-10-259-16</inkml:trace>
  <inkml:trace contextRef="#ctx0" brushRef="#br2" timeOffset="194206.9">10467 18213 567 0,'0'-18'118'0,"8"-1"5"0,6 3-105 16,5 1-3-16,6 3 0 0,1 2 4 15,1 6 2-15,-4 4 3 0,0 0 2 16,-7 8 0-16,-6 7 5 0,-10 6 1 16,-5 8-1-16,-8-2-1 0,-8 7-4 0,-3 1-5 15,-2-1-5-15,4-1-6 0,2-4-4 16,2-4-2-16,10 4-3 0,8-3 0 16,0 1-1-16,7 0 0 0,4 0 1 15,-1 1-2-15,3 2 0 0,1-2 0 16,-2 0-1-16,0 0 1 0,-6-1-1 15,-6 0 1-15,-5-2 0 0,-7-1 0 16,-2-2 2-16,-6-4-1 0,-6-4 2 16,-1-3 1-16,0-3 1 0,-5-2-1 0,-2-6 1 15,0-4 0-15,1-5-1 0,2-5-9 16,9-4-16-16,3-4-20 0,7-4-48 16,12-5-82-16,5-9-122 0,3-4-275 15</inkml:trace>
  <inkml:trace contextRef="#ctx0" brushRef="#br2" timeOffset="202786.33">11506 17691 260 0,'0'-8'76'15,"0"1"4"-15,0 1-21 0,0 2-16 16,3 0-9-16,-3 0-5 0,0-3-4 16,0 2-2-16,0 0-3 0,0 0-1 15,4 0-2-15,-4 0 0 0,0 5 0 16,0-4-3-16,-4 4-1 0,-2 0-1 0,-1 0-2 15,0 0 0-15,-3 8-3 0,-3-1-1 16,-3 3 0-16,-1 5 0 0,-3 3 1 16,-3 3 0-16,-5 6 0 0,3 5 1 15,-1 6 0-15,3 5 0 0,0 2-1 16,6 2-1-16,5-1 0 0,6-3-2 16,6-4-2-16,0-2 0 0,13-6-1 15,1-4 0-15,5 0 0 0,6-2-1 0,2 1 0 16,-1-4 0-16,2-4-1 0,-1-4-5 15,-6-2-5-15,-1-4-7 0,-4-3-9 16,-6-5-4-16,-3 0-94 0,-3-7-93 16,-4 1-223-16</inkml:trace>
  <inkml:trace contextRef="#ctx0" brushRef="#br2" timeOffset="203219.42">11182 17843 411 0,'-6'-5'98'0,"-1"-1"5"16,0 6-62-16,-1-5-6 0,2 5-4 15,1 0-3-15,-1 0-2 0,2 0-3 16,4 0-3-16,-3 0-3 0,3 0-5 0,0 0-3 16,3 0-3-16,1 0-2 0,5 0-1 15,2 0-1-15,6 0 0 0,4 0-1 16,4 0 0-16,2 4 1 0,4-4-1 15,0 0 0-15,2 0 0 0,-3 0 0 16,-7 0 0-16,-1 0 0 0,-6 0 0 16,-5-4-1-16,-2 4 1 0,-6 0-1 15,-3 0 0-15,4 0-1 0,-4 0-5 0,-6 4-6 16,-2-4-8-16,-4 0-8 0,3 0-10 16,-7 0-88-16,-3 0-92 0,-1 0-216 15</inkml:trace>
  <inkml:trace contextRef="#ctx0" brushRef="#br2" timeOffset="203452.16">11117 17981 398 0,'-12'9'100'0,"4"1"5"16,0-2-55-16,2-1-7 0,1-2-8 16,5-1-5-16,-6 0-5 0,6-1-4 15,6-3-3-15,2 4-4 0,3-4-3 16,3 0-2-16,6 0-1 0,3 0-1 15,2 0 0-15,5 0-3 0,3 0 0 16,0 0-2-16,1 3-1 0,-1 4 0 16,-1-2 0-16,-5 0-1 0,-1 0 1 0,-7-2-1 15,-5 1 0-15,-7-4-1 0,-1 3-6 16,-6-3-10-16,-6 0-13 0,-1 4-98 16,-6-4-102-16,-2-4-252 0</inkml:trace>
  <inkml:trace contextRef="#ctx0" brushRef="#br2" timeOffset="204269.98">11972 17860 425 0,'0'-5'104'0,"-4"5"4"0,-5 9-61 16,-1 10-6-16,-4 12-5 0,-6 7-5 16,-9 9-3-16,-4 9-1 0,-6 5-4 15,-2 8-3-15,-4 4-4 0,5-4-2 0,-2 1-2 16,8-6-1-16,2-3-2 0,7-3-1 16,4-9-3-16,5-8-1 0,3-6-1 15,2-3-1-15,6-3-1 0,1-10 0 16,4-4-2-16,-4-4-3 0,4-6-6 15,0-5-8-15,6-10-10 0,-2-1-12 16,1-5-100-16,4-3-104 0,0-5-247 16</inkml:trace>
  <inkml:trace contextRef="#ctx0" brushRef="#br2" timeOffset="208196.69">11917 18476 322 0,'0'-4'84'15,"-4"0"5"-15,4 0-41 0,-3-1-9 16,3 2-4-16,0-1-3 0,0-1-5 0,-4 2-2 16,4-1-2-16,0 0-5 0,0 0-2 15,0 1-3-15,-3 3-3 16,3-5-2-16,0 5-2 0,0-5-1 0,0 5 0 15,0 0-2-15,0 0 0 0,0 0-1 16,3 0-1-16,-3 0 0 0,0 0 0 16,0 0 0-16,0 0 1 0,0 0 0 0,0 0 0 15,0 0 1-15,0 0 1 16,0 0-1-16,0 0 0 0,0 0-1 16,0 0 0-16,0 0-1 0,0 0 0 0,0-4-1 15,0 4 1-15,0-6-1 0,0 1 1 16,0 2 0-16,4-3-1 0,-4 3 1 15,0-1 0-15,0 4 0 0,3-4 0 16,-3 4 0-16,0 0 1 0,0-3-1 16,0 3 0-16,0 0 0 0,0 0 0 0,0 0 0 15,0 0 0-15,0 0 0 16,0 0-1-16,0 0 1 0,0 0 0 0,0 0 2 16,0 4-1-16,-4 3 2 0,4 2 0 15,-7 0 0-15,3 7 1 16,-2 0 0-16,3 3-1 0,-2 0 0 0,1-1 0 15,4 0-1-15,0-4-1 0,0-2-1 0,8-4 0 16,-1-3 0-16,5-5-1 16,3 0 1-16,2-6-1 0,0-6 1 15,3-4-1-15,2-4 0 0,-2-4 1 0,6-4-1 16,1-2 0-16,0-1-1 0,6-4 0 16,-1-5 0-16,-2 1-1 0,1 1 1 15,-2 5 0-15,-6 4 0 0,-3 2 0 16,-4 11 1-16,-6 5 0 0,-4 11 0 15,-6 6 1-15,-5 8 2 0,-3 10 0 16,-4 4 1-16,-2 6 1 0,-2 7 0 16,0 2 0-16,2 0-1 0,3-3-2 0,3-4 0 15,5-5-1-15,3-4-1 0,8-6 0 16,3-7 0-16,5-8 0 0,4-6 0 16,7-11 0-16,3-3-3 0,2-8-2 15,1-5-2-15,0-4-3 0,1 1-2 16,1-7-1-16,-2-2-1 0,-3-4 2 15,1 4 2-15,-2 2 2 0,-5 5 3 0,-4-2 3 16,-4 13 4-16,-6 8 4 0,-5 3 2 16,-5 6 1-16,0 4 1 0,0 4 2 15,-7 5 1-15,-1 3-1 0,-1 5-2 16,-2 2-1-16,1 8-1 0,-3 4-1 16,-1-3-1-16,1-1-2 0,0-7-1 15,4 5-1-15,2-5-1 0,3-1 0 16,-3-5-1-16,7 2 0 0,0 2-2 15,0-2-3-15,0-3-5 0,0-3-5 16,0-2-10-16,0-3-8 0,8 0-5 0,-2-1-97 16,-2-4-96-16,2 0-234 0</inkml:trace>
  <inkml:trace contextRef="#ctx0" brushRef="#br2" timeOffset="209100.8">13077 18054 307 0,'0'-11'88'0,"0"1"6"0,0-1-21 16,0 0-27-16,0-1-8 0,0 1-5 15,0 0-3-15,0 2-2 0,0 0-3 16,0 2-1-16,0 1-2 0,0 6-1 16,0-5-3-16,0 5-1 0,-2 0-3 15,2-4-2-15,0 4-2 0,-4 0-1 16,-1 0-1-16,5 5-1 0,-7 4 2 0,1 7-1 16,-2 5 2-16,-2 7 0 0,-3 7 0 15,-7 8 0-15,-1 6-1 0,-3 1-1 16,-3 2-2-16,2 1-1 0,-1-1-2 15,9-1-1-15,6-11-1 0,5-5 0 16,6-5-1-16,7-9 0 0,7-8 0 16,6-13 0-16,4 0-1 0,2-16 1 0,2-3-2 15,3-7 0-15,0-8 0 16,2 0 0-16,-2 5 0 0,0 3 0 0,-4 1 0 16,-5 4 1-16,-3 8 1 0,-5 13 1 15,-8 0 0-15,-6 0 1 0,0 8 0 16,-4 8 1-16,-4 3 0 0,0 1 0 15,0 0-1-15,1 1-1 0,2 1 0 16,5-5 0-16,0-3-1 0,0-2 1 16,11-2-1-16,-2-6 0 0,5-4 0 0,4 0 0 15,2-7 0-15,1-6 0 16,4-3 0-16,-3-4-1 0,3-3 0 0,-4-2-1 16,-2-3-1-16,0-5 1 0,-6-3 0 15,-1 0 0-15,-5 2 1 0,-1 4 0 16,-6-4 1-16,0 9 2 0,0 4 0 15,0 5 0-15,0 3 0 0,3 3 0 16,1 0 0-16,4 0 0 0,-1 1-1 0,5 4 1 16,3-2-2-16,2 4 1 15,0-1 0-15,6 4 0 0,-1-4 0 0,5 4-1 16,0-4-2-16,-1 0-7 0,1-1-10 16,-3 0-14-16,-3 0-27 0,0-2-87 15,-4-5-108-15,-8 2-247 16</inkml:trace>
  <inkml:trace contextRef="#ctx0" brushRef="#br2" timeOffset="209955.94">13665 18459 451 0,'-6'0'108'0,"0"0"3"0,4 0-68 15,2 0-9-15,-5 0-8 0,5 0-4 16,0 0-2-16,0 0-4 0,0-8-2 0,11-2-3 16,-2-4-2-16,3-7-2 0,8-1-1 15,2-4 0-15,10-8-1 0,5-2 0 16,4-1 0-16,1-1 1 0,2-1-1 15,-4-12 0-15,1-2 0 0,-3 2 1 16,-6 1 2-16,-9 1 0 0,-1-1 3 16,-6 11 2-16,-5 9 2 0,-8 9 1 15,-3 7-1-15,-8 4 0 0,-4 10-2 16,-4 0-2-16,-2 4-1 0,-7 8-3 0,2 6-1 16,-7 9-2-16,1 9 0 0,-4 8-2 15,-1 5 0-15,-2 6-1 0,3 2 0 16,3 4-1-16,0-6 1 0,7 0-1 15,4-3 0-15,5 2 1 0,2-4-1 16,1-4 0-16,8-9 0 0,3 1 0 16,0-10-1-16,0-9-1 0,6-7-1 15,2-6-1-15,0-6 0 0,5-10-1 0,1-5-2 16,4-4 0-16,2-4 1 16,1-1 0-16,-2 0 2 0,0 3 0 0,-4 6 1 15,2 6 3-15,-8 9 1 0,-2 5 1 16,-1 8 2-16,-6 5 0 0,0 1 1 15,0 0 0-15,2 1 0 0,-2-3 0 16,9-1-1-16,-5-5-2 0,8-4 0 16,2-2 0-16,3-5-1 0,4 0 0 15,0-11-1-15,5-1-7 0,-2-3-12 16,-1-3-11-16,1-2-15 0,-4-2-109 16,-1-1-118-16,-4-6-278 0</inkml:trace>
  <inkml:trace contextRef="#ctx0" brushRef="#br1" timeOffset="-201577.98">9294 18866 274 0,'0'-4'70'0,"-6"4"4"0,3-4-40 0,-2-1-4 16,2 5-5-16,-2-3-5 0,5 3-2 15,-6-2-2-15,4 2-1 0,-4-7-2 16,3 7 0-16,-2-4-1 0,0 4 0 16,-1-6-1-16,4 6-1 0,-3-4 0 15,1 4 0-15,1 0-2 0,-3 0 0 16,4-3-1-16,-3 3-1 0,-2 0-1 16,2 0 0-16,1 0-1 0,0 0 0 15,-3 0 0-15,7 0 0 0,-4 0 0 0,4 0-1 16,0 0 1-16,-3 0 0 0,3 0 0 15,0 3-1-15,0-3-1 0,0 0 0 16,0 3 0-16,0-3-2 0,3 0 1 16,-3 0-1-16,5 5 0 0,2-5 1 15,-1 5-1-15,0-5 0 0,1 8 1 16,5-8 0-16,-3 3 1 0,3-3 1 16,6 5 1-16,-1-5 1 0,2 5 0 0,5-5 1 15,-2 0-1-15,3 0 0 0,0 0-1 16,0 0-1-16,4-3 0 0,1-3 0 15,5 6-1-15,0-4 0 0,1 4-1 16,2 0 1-16,2-4-1 0,1 4 0 16,-4 0 1-16,2 4-1 0,-4-4-1 15,1 4 1-15,-6-4 0 0,2 0 0 16,-4 0 0-16,3 0 0 0,1 0 1 16,0-4 0-16,3 4 0 0,0-7 1 15,4 7 0-15,0-6 0 0,0 2 1 0,-4 4-1 16,1-3 0-16,-3 3 0 0,-4 0-1 15,-2 0-1-15,-1 0 1 0,-2 0-1 16,-3 0 0-16,0 0-1 0,0 0 1 16,5 0 0-16,1 0-1 0,0-4 1 15,2 4 0-15,0-3 1 0,2 3-1 16,1-4 2-16,-2 4-1 0,4-4 1 16,-2 4-1-16,0 0 0 0,-4 0 0 0,3 0-1 15,-6-4 0-15,0 4 0 0,0 0 0 16,1 0-1-16,1 0 1 0,0 0-1 15,4 0 1-15,-1 0-1 0,1 0 1 16,2 0 0-16,0 0 0 0,0 0 0 16,0 0 0-16,0 0 1 0,0 0-1 0,-2-3 0 15,-3 3-1-15,-2 0 1 0,-4 0-1 16,2 0 1-16,-3 0-1 0,5 0 1 16,1 0-1-16,2 0 0 0,3 0 1 15,-1 0-1-15,4 0 1 0,1 0-1 16,1 0 0-16,-2 0 1 15,-2 0-1-15,0 0 1 0,-2 0-1 0,-1 0 1 16,-3 0-1-16,-1 0 1 0,-2 0-1 0,2 0 1 16,0 0-1-16,0 0 0 0,3 0 1 15,-1 0-1-15,-1 0 0 16,2 0 0-16,-2 0 0 0,2 0 1 0,1 0-1 16,-3 0 1-16,3 0-1 0,-1 0 0 15,0 0 1-15,-3 0-1 0,-2 0 0 16,0 0 1-16,-1 0-1 0,-3 0 1 15,4 0-1-15,0 0 0 0,0 0 1 16,3-4 0-16,-1 4-1 0,1 0 1 0,-1-5 0 16,0 5-1-16,-5 0 1 0,0 0 0 15,0 0-1-15,1 0 1 0,0-3-1 16,-3 3 0-16,2 0 0 0,3 0 1 16,-4 3-1-16,0-3 0 15,-3 0 0-15,0 0 0 0,-4 0 0 0,3 0 1 16,-3 0-1-16,1 0 0 0,-1 0 0 15,3 0 1-15,-2-5-1 0,1 5 0 0,3 0 0 16,0-2 1-16,-3 2-1 16,0 0 0-16,3 0 0 0,-3 0 0 15,2 0 0-15,-2 0 1 0,-2 0-1 0,6 0 0 16,0 0 0-16,-3 0 0 0,4 0 0 16,4 0 0-16,-3 0 1 0,4 0-1 15,-3 2 0-15,2-2 0 0,-4 0 0 16,0 0 0-16,-3 4 0 0,1-4 0 15,-3 0 0-15,1 0 0 0,-3 0 0 0,2 0 0 16,-2 0 0-16,1 0 0 0,3-4 0 16,0 4 0-16,1 0 0 0,3 0 0 15,2 0 0-15,-2 0 0 0,-2 4 1 16,1-4-1-16,-5 0 0 0,4 0 0 16,-4 0 0-16,2 0 0 0,0 0 0 15,-1 0 0-15,1 0 0 0,1 0 0 16,-3 0 0-16,3 0 0 0,-3 0 0 0,1 0 0 15,-1 0 0-15,-2 0 0 16,-1 0 0-16,-2 0 0 0,-3 0 0 0,3 0 0 16,-3 0 0-16,0 4 1 0,-2-4-1 15,-2 3 0-15,3-3 0 0,0 3 0 16,0-3 0-16,0 0 0 0,0 5 0 16,1-5 0-16,1 0 0 0,0 0 1 15,-1 0-1-15,0 0 1 0,3 0 1 16,-3-5 0-16,0 5 1 0,-1 0 2 0,-3 0 1 15,3-3-1-15,-2 3 1 0,-1 0 0 16,-3 0-1-16,6-3-1 0,0 3-2 16,-2 0 0-16,0 0 0 0,2 0-1 15,1 0 0-15,-1 0 0 0,0 0 0 16,2-4 0-16,-1 4 1 0,2-5 0 16,-2 5 2-16,1-3 0 0,-1 3 2 0,-1-5 0 15,-1 1 1-15,-5 4-1 0,3-3 0 16,-3 3-1-16,0-4-1 0,0 4-1 15,0 0-1-15,0 0-1 0,0 0 0 16,0 0-1-16,0 0-7 0,0 0-10 16,0 0-9-16,0 0-17 0,0 5-105 15,-6 2-114-15,3-7-272 0</inkml:trace>
  <inkml:trace contextRef="#ctx0" brushRef="#br2" timeOffset="-181215.91">15149 17838 230 0,'4'-5'68'0,"2"1"2"0,2-2-10 15,0-2-28-15,-1-1-5 0,3 1-6 16,0-2-3-16,1-1-3 0,0-1-2 16,3-2-1-16,0 4-3 0,4 0-1 0,0-2-2 15,2 1-2-15,3-4 0 0,0 2-1 16,4-1-1-16,-4-1 0 0,2 0-1 15,-3-4 0-15,-3 0 0 0,0-2 0 16,-4 0-1-16,-4 2 1 0,-6 0 1 16,0 2 1-16,-5 6 2 0,0 2 2 15,0 5 0-15,-8-1 1 0,3 5-1 0,-3-4 0 16,-3 4-1-16,1 0-2 16,0 0-1-16,-1 4-1 0,-1-4 0 0,-1 6 0 15,2-3 0-15,2 2 0 0,-1-5-1 16,3 5 0-16,0 1 0 0,1 0-1 15,2 2 1-15,-3 5 0 0,0 5 0 16,-2 5 2-16,0 5 1 0,-6 8 2 16,-4-1 2-16,-1 14 0 0,-5 8 3 15,-1 10-1-15,-2 0 0 0,-2 2 0 0,1 0-1 16,2 6-2-16,2-15-1 0,4-13-1 16,1-5-2-16,4-7 0 0,4-4-1 15,2-8 0-15,6-8 0 0,4-1-1 16,-3 3 1-16,3-12-1 0,0-5 1 15,0 0 0-15,6-5 0 0,-1-12 0 16,1 3 0-16,3-6 0 0,0-9-1 16,4-5-1-16,1-6-1 0,1 1-2 0,-1-6-1 15,-1-9-2-15,0-2 0 0,-2 4 0 16,-1 3 1-16,0 1 1 0,-1 4 1 16,1 7 1-16,-5 9 1 0,4 6 0 15,-3 7 0-15,-2-1 0 0,-4 11 1 16,3-1 0-16,-3 6 0 0,0 0 0 15,-3 0 0-15,3 7 2 0,0 0-1 16,-4 1 1-16,4 4-1 0,0 0 1 16,7-1-1-16,-1-1 1 0,5 0-1 0,2-3 0 15,4-2 0-15,4-5 0 0,6 0 0 16,3 0-1-16,3-3 1 0,0-3 0 16,4-2-1-16,-6 0 1 0,1-1-1 15,-8-1 1-15,-4-1-1 0,-4 6 0 16,-4 0 1-16,-5 1 2 0,-3 4 1 15,-4 0 1-15,0 0 2 0,0 5 1 16,-7 7 1-16,1 5 0 0,2 2-1 0,-2 1-1 16,-1 4 0-16,4 0-2 0,3 2-1 15,0-7-1-15,5 0-1 0,2-4 0 16,3-3 0-16,1-3 0 0,6-4 0 16,2-5-1-16,4-4 1 0,0-3 0 15,0-7-1-15,-2-2 1 0,1-5-1 16,-1 0 1-16,-5-7-1 0,-2 0-1 15,-3-2 0-15,-6-4-1 0,-5 2-1 16,-5 5 0-16,-4 0 0 0,-5 8-1 0,-5 4 1 16,-1 10 0-16,-4 9 1 0,-1 6 0 15,-1 6 0-15,-1 4 1 0,0 7 0 16,-2 2 0-16,3 3 0 0,3-2 0 16,5 1 1-16,1-3-1 0,5-1 0 15,5-4-1-15,7-2-4 0,4-3-6 16,8-5-6-16,2-5-6 0,2-3-9 15,4-5-10-15,0-3-82 0,1-7-84 0,1-3-201 16</inkml:trace>
  <inkml:trace contextRef="#ctx0" brushRef="#br2" timeOffset="-180732.63">15896 17606 317 0,'-6'-4'85'0,"0"-4"2"0,6 1-35 16,-2 0-14-16,2 0-12 0,5 1-6 0,0-1-3 15,2 0-1-15,1-1-1 0,1 0-1 16,0-2-2-16,2 1-2 0,2 1 0 16,0 2-2-16,1 1 1 0,-1 1-1 15,4 4 0-15,-1 0 0 0,3 4 0 16,-2 0 0-16,0 1-1 0,2-1 0 16,-2 2-1-16,0 1 1 0,-4 1-1 15,0-1 1-15,-6 2 0 0,-1 0 0 0,0 0 1 16,-6 3 0-16,0 2-1 0,-11 2 1 15,3 4-1-15,-8 2 0 0,0 1-2 16,-4-1 0-16,2-2 0 0,2-2-2 16,1-2 0-16,4 1-1 0,4-2-1 15,2-4 0-15,5-1 0 0,0-1 0 0,5-1 0 16,5-1-1-16,3-7 1 0,3 0 0 16,1 0 0-16,2-5 0 0,0-2 0 15,0-2-1-15,0 1-3 0,0-2-3 16,-8 1-6-16,-1-1-9 0,-2 2-11 15,-2 5-98-15,0-2-100 0,-3 5-244 16</inkml:trace>
  <inkml:trace contextRef="#ctx0" brushRef="#br2" timeOffset="-179533">17086 17505 236 0,'0'0'68'0,"0"0"4"0,0 0-16 16,0 0-23-16,-5 0-6 0,5 0-4 0,0 0-4 15,0-4-2-15,0 4-3 0,0 0-2 16,0-4-2-16,0 4 0 0,0-7-2 15,0 7-2-15,0-6 0 0,0 1-2 16,0 1 0-16,0 1-1 0,0-1 0 16,0 1 0-16,0-1 0 0,0 4 0 15,0-5 1-15,0 5 1 0,-3-3 0 16,3 3 0-16,-9 0 1 0,4 0-1 16,-1 0 0-16,-4 0-1 0,1 5 0 0,-2-5-1 15,0 4 0-15,-3 1-2 0,4-2 1 16,-3 2-1-16,1 1 0 0,4 3 0 15,-1 0-1-15,0 3 1 0,7 0 1 16,2 3 0-16,0 2 0 0,5 1 0 16,1 2 0-16,3 0 1 0,-1-1-1 15,6 3 0-15,-3 0 0 0,-3 0 0 0,2-2-1 16,-1-1 0-16,-2-5 1 16,-3 4-1-16,-4-1 0 0,0-6 0 0,-4 0 0 15,-3-3 0-15,-5-1 0 0,3 0 0 16,-4-7 0-16,-5 0 0 0,-2-10 0 15,-1 1 0-15,-4-1 0 0,-3-1 0 16,0 1-1-16,-2-1 1 0,3 1-1 16,1 6 0-16,5 4 0 0,1-4-1 15,6 4-2-15,2 0-4 0,5 0-3 16,7 4-7-16,0-4-31 0,7 0-57 0,7 0-77 16,5 4-180-16</inkml:trace>
  <inkml:trace contextRef="#ctx0" brushRef="#br2" timeOffset="-179262.14">17425 17583 340 0,'-8'4'91'16,"-6"2"5"-16,0 4-43 0,-4 2-8 15,-2 2-10-15,-1 0-5 0,0 5-7 0,2-1-4 16,1-1-5-16,2-1-3 0,3-1-3 16,4-3-3-16,9-1-3 0,0-3-4 15,0-4-6-15,10-4-9 0,-1 0-16 16,8 0-78-16,-2-3-86 0,0-1-207 15</inkml:trace>
  <inkml:trace contextRef="#ctx0" brushRef="#br2" timeOffset="-178816.59">17521 17390 372 0,'0'3'93'16,"-10"2"5"-16,4 0-52 0,-1 1-10 15,4-1-8-15,-2-1-5 0,5 0-6 16,-6-1-3-16,6-3-4 0,0 4-3 16,6-4-2-16,-2 0-1 0,0 0-2 0,3 0 0 15,2 0 0-15,-2-4 0 16,0 1-1-16,-1-2 0 0,1 0 0 15,-1 1-1-15,-3-1 1 0,-3 1 1 0,4 1 1 16,-4 3 2-16,0-4 2 0,0 4 0 16,-6 0 0-16,0 0 1 0,-2 0 0 15,-2 0-2-15,3 0-2 0,-5 4-1 16,4-4-1-16,2 0 0 0,0 3-1 16,6-3 0-16,0 0 0 0,0 0 0 15,9 0-1-15,-5 0 0 0,3 0 0 0,-1 0 0 16,0 0 0-16,-2-3 0 0,-4 3 0 15,0 0 0-15,0 0 0 0,0 0-1 16,-10 0 1-16,2 6 0 0,-1-2-2 16,-2-1-4-16,-1 2-8 0,5 1-13 15,4-1-92-15,3-1-95 0,3-4-236 16</inkml:trace>
  <inkml:trace contextRef="#ctx0" brushRef="#br2" timeOffset="-177145.39">17801 17433 304 0,'0'0'79'0,"0"0"3"0,0 0-41 15,0 0-4-15,-5 4-8 0,5 4-4 16,-2 2-3-16,-3 2-2 0,-1 2-1 15,2 2-1-15,-3 0-1 0,-3 3-1 16,1-1-1-16,-4 1-2 0,1-1-1 16,-2-2-2-16,2 0-3 0,3-4-1 0,-2-1-2 15,5-4-2-15,4 0 0 0,2-4-1 16,0-3 1-16,0 0-1 0,0 0 0 16,0 0 0-16,5-7 1 0,-2 1-1 15,5-2 0-15,2-1 0 0,-1-1 0 16,3-3 0-16,1 1 0 0,-1 0-1 15,4-3 1-15,2-1-1 0,3 0 0 16,4-2 0-16,2 0 0 0,1 0 1 0,4 2-2 16,-4 2 1-16,-2 4 0 0,-6 2 0 15,-1 3-1-15,-7 5 0 0,-4 0 0 16,-8 6 0-16,0 1 2 0,0 5 0 16,-3 1 1-16,-3 2 1 0,-4 4 1 15,3 1 1-15,-3-2-1 0,1-1-1 16,2-2 1-16,4 0-2 0,-1-6 0 15,4 0 0-15,7-4 0 0,3-1-1 16,4-4 1-16,1 0-1 0,6 0 1 0,2-10-1 16,3-1 0-16,-3-3 0 0,4-2-1 15,-1-1 1-15,-2 2-1 0,-4 2 0 16,-4 3 0-16,-3 4-1 0,-1 6 1 16,-7 0 1-16,-5 10 1 0,0 0 1 15,0 5 1-15,0 1 1 0,-11 2 0 16,8-1 0-16,-3-1 0 0,0-3-1 0,2-2-1 15,4-3 0-15,0-2-1 0,0-3 0 16,8-3 0-16,3 0-1 0,3-3 0 16,5-1 1-16,5-2-1 0,3 0 0 15,2-2 0-15,4 1 0 0,-1-4 0 16,3-4-1-16,-6-2-1 0,-2-2 1 16,-1-1-1-16,-4-2 1 0,-7 0-1 0,-1 5 0 15,-7 4 1-15,-1 1-1 16,-6 4 1-16,0 3 0 0,-6 5 1 15,-1 0-1-15,-4 9 0 0,-4 5 1 0,-3 5 1 16,-5 8 0-16,-2 3 0 0,-4 9 2 16,-4 6-1-16,-5 3 1 0,1 6-1 15,0 3 1-15,3 5-2 0,2-1 0 16,5-5-1-16,6-4 0 0,3-8 0 16,7-7-1-16,2-9 1 0,4-9-1 15,5-8 0-15,0-6 0 0,0-5 1 0,9-3-1 16,-1-6 1-16,6-8 0 0,4-11 1 15,2-10-1-15,2-7-2 0,6-8-2 16,2-7-3-16,1-6-1 0,-1-1-1 16,3-1 0-16,-1 4-1 0,-3 6 2 15,-5 4 2-15,1 9 3 0,-6 11 0 16,-5 9 0-16,-3 10 1 0,-2 10-1 0,-2 9 2 16,-4 7 0-16,-3 7 1 0,7 5 1 15,-4 7 0-15,-3 2 2 16,6-1-1-16,-2-1 0 0,6-2-1 0,3-7 0 15,1-6 0-15,5-7 1 0,2-4 0 16,7-4 0-16,2-5 0 0,7-5-1 16,1-1 1-16,7-3 0 0,1-10-1 15,-3-4 0-15,1-8-1 0,-3-5 1 0,-3-8-2 16,-3-6-2-16,-2-4 0 0,-6 3-1 16,-3-1 0-16,-2 2-1 0,-9 6 1 15,-6 8 0-15,0 7 1 0,-7 7 0 16,-5 9 1-16,-1 9 0 0,-3 9-1 15,-1 11 1-15,-4 9 1 0,-2 8 0 16,-10 8 1-16,-1 7 1 0,-5 9 0 16,-4 3 1-16,-1 2 0 0,-1-1 0 15,6-2 0-15,6-3 0 0,9-7-1 0,7-3 0 16,10-8-1-16,10-9 1 16,6-4-1-16,8-7 1 0,6-4-1 0,2-9 1 15,4 0-1-15,2-13 1 0,0-6-1 16,-1-2 1-16,0-3-1 0,-5 1-1 15,-5 1 1-15,-4 7-1 0,-9 3 1 16,-2 8-1-16,-10 4 2 0,-2 8 0 16,0 2 1-16,-7 7-1 0,0 2 1 0,0 3 0 15,0 0 0-15,-3 0-1 0,0-1 0 16,4-2-1-16,3-6-2 0,3-1-4 16,0-3-6-16,6-3-10 0,1-2-11 15,4-4 26-15,1 0-130 0,5 0-103 16,-1 0-256-16</inkml:trace>
  <inkml:trace contextRef="#ctx0" brushRef="#br2" timeOffset="-176766.84">19546 17344 412 0,'-10'-6'99'0,"2"3"5"0,2 3-62 0,0 0-10 15,2 0-5-15,4-4-6 0,0 4-5 16,0 0-3-16,0 0-3 0,7 0-3 16,-1 0-2-16,1 0 0 0,0 4-1 15,0-4 1-15,-3 0 0 0,2 0 2 16,-6 0 1-16,5 3 2 0,-5-3 1 16,0 4 0-16,-5-4-1 0,5 6-1 15,-4-2-2-15,4 2-1 0,-3 0-3 16,3-1-1-16,0 0 0 0,3-2-1 0,1-3 1 15,2 0-1-15,2 0 1 16,-2 0-1-16,1-4 1 0,-1-3-1 16,0 2 0-16,-6-4-1 0,6 2 1 0,-6 0-1 15,-9 1 0-15,0 1 0 0,1 1-1 16,-5 4 1-16,3 0 0 0,-2 0-2 16,0 0-3-16,1 0-6 0,3 7-8 15,-1-1-9-15,5 0 41 0,4-1-142 16,0-1-102-16,7-1-261 0</inkml:trace>
  <inkml:trace contextRef="#ctx0" brushRef="#br2" timeOffset="-175635.43">19774 17465 265 0,'14'-16'73'0,"5"-2"4"16,6-4-36-16,3-1 0 0,6-2-9 15,4-6-6-15,3-2-6 0,-3-3-5 16,-1 0-4-16,-6 1-4 0,-2-3-1 16,-9 1 1-16,-5 2 2 0,-8 2 1 15,-7 5 2-15,0 4 2 0,-7 8 1 0,-4 6 1 16,-3 10-2-16,-3 14 0 0,-3 5 0 16,-5 9 0-16,-7 6 0 0,-4 8 0 15,-6 10 1-15,0 5 1 0,-5 6-1 16,2 7-1-16,1 1-2 0,5 2-1 15,5-2-3-15,6-8-2 0,3-3-2 16,5-8-2-16,6-10 0 0,1-5-1 16,4-7 1-16,5-5-1 0,-2-3-1 0,6-7 1 15,-3-5 0-15,3-3 1 0,0-7 0 16,0 0 0-16,0 0 0 0,0-12-1 16,0 1 1-16,0-4-2 0,5-1-2 15,-5-7-1-15,7-6-3 0,-1-1-1 16,1-4-2-16,3-2 0 0,-3-4 0 15,0-4 0-15,-2 2 3 0,-2 1 0 16,2 3 3-16,-5 4 1 0,3 2 1 0,2 7 0 16,6 6 0-16,3 1 0 0,5 5 1 15,5 1-1-15,6 2 1 0,4 2 0 16,6 4-1-16,2 4 1 0,3 0 0 16,-1 3 1-16,-4 5 1 0,-2 2 1 15,-4 2 3-15,-7 1 0 0,-7 3 2 16,-2-1 1-16,-9 1 0 0,-2-1 0 15,-2 0 0-15,-5 0 0 0,0-1 0 16,0 0 0-16,-5-2-1 0,3-3-1 0,-3 0-1 16,5-2-2-16,-4-2 0 0,4-2-1 15,0-3-1-15,0 5-2 0,0-5-3 16,0 0-6-16,0 4-6 0,4-4-8 16,0 0-11-16,-1-4-3 0,5 1-98 15,2-6-96-15,0-2-231 0</inkml:trace>
  <inkml:trace contextRef="#ctx0" brushRef="#br2" timeOffset="-175355.76">20335 17231 413 0,'-12'-4'99'15,"5"4"3"-15,-1-4-64 0,1 4-6 16,3 0-8-16,0 0-4 0,1 0-3 15,3 0-3-15,-4 0-2 0,4 0-3 0,4 5-2 16,1-5-2-16,1 3-2 0,2-3 0 16,0 0-1-16,-1-3 0 0,3 3 0 15,-2-9-1-15,-4 5 0 0,0-2 1 16,-4 3 2-16,0-1 1 0,-7 4 1 16,-1-3 1-16,0 3 0 0,-2 0 1 0,2 0-1 15,-4 0-1-15,4 0-2 0,-3 5-2 16,3-5 0-16,1 5-1 0,1 2-2 15,2-3-8-15,4 1-12 0,0 0-88 16,5 1-15-16,5 1-87 0,0 1-181 16</inkml:trace>
  <inkml:trace contextRef="#ctx0" brushRef="#br2" timeOffset="-174698.35">20666 17311 348 0,'5'-6'88'0,"-2"-1"3"16,2 0-47-16,-1-3-10 0,-4 1-7 16,4 2-6-16,-4 0-1 0,0-1-3 15,5 1-1-15,-5 4 0 0,-5 3-1 16,5-4-1-16,-4 4-1 0,0 0-2 15,-3 0-1-15,-1 5-1 0,-4 2-2 16,-2 0 0-16,-3 1-1 0,-3 3 1 16,-1 2 0-16,-3 2 1 0,3-1-1 15,0 2 0-15,3 1 0 0,3 3 0 16,3-1-1-16,6 2-1 0,6 0-1 0,0 0 0 16,10-2 0-16,-1 1-1 0,9-4 0 15,-1-2 0-15,5-2 0 0,1-4 0 16,1-3 0-16,-2-5 0 0,4 0-2 15,0 0-4-15,-3 0-4 0,2-7-6 16,-6 7-8-16,1-5-7 0,-1 5-10 0,-2 0-14 16,-2 0-75-16,0 0-84 0,1-6-198 15</inkml:trace>
  <inkml:trace contextRef="#ctx0" brushRef="#br2" timeOffset="-173817.9">21084 17488 373 0,'5'0'97'0,"0"-5"5"0,-2 0-44 16,4-1-17-16,0-1-8 0,0-2-4 15,3-1-5-15,-1-1-3 0,2-1-3 16,-2 1-3-16,4-3-2 0,-1-1-2 15,0-1-1-15,-2 1-1 0,2-1-2 0,-5-1 0 16,-1 0 0-16,-6 2-1 0,-3 2 0 16,-6 2-1-16,-4 7-1 0,-2 4 0 15,-4 3-1-15,-3 5 0 0,-2 5-1 16,-3 3 0-16,0 2 0 0,-1 2-1 16,-3 2 1-16,5 0-1 0,4 2 0 15,2-1 0-15,9 0 0 0,5-2 0 16,6-3-1-16,12-3 1 0,1-2-1 0,8-6 1 15,5-7-1-15,1 0 0 0,3-13 0 16,-1-2 0-16,2-7-1 0,-2-2 0 16,1-3 0-16,-8 0 1 0,2 3-1 15,-4 3 1-15,-7 4-1 0,-3 2 0 16,-4 7 0-16,-2 4-1 0,-4 4 1 16,0 8 0-16,-6 3 0 0,0 5 1 15,0 3 0-15,-1 2 1 0,0 2 0 16,1-1 0-16,0-2 0 0,3-1 0 0,3-2-1 15,0-4 1-15,3-4-1 0,5-4 1 16,5-5-1-16,4 0 1 0,4-10 0 16,7-1 0-16,5-4 0 0,6-2 0 15,1-4 0-15,4-1 0 0,-1-3 0 16,2-7 0-16,2-4-1 0,-1-4 1 16,0-1-1-16,0-1 0 0,1-3-1 15,-2-3 0-15,-2 7 0 0,-7 5 0 0,-4 6 0 16,-7 3 0-16,-4 6 0 0,-5 10-2 15,-5 11 1-15,-7 4 0 0,-4 13 0 16,-8 8 1-16,-6 7 1 0,-5 8 1 16,-10 7 1-16,-4 7 0 0,-4 4 1 15,-2 0-1-15,-2 3 0 0,6-1 0 16,-2-1 0-16,7-8-1 0,2-4 0 16,5-8 0-16,3-7 0 0,1-8 0 0,3-8 0 15,3-6 0-15,3-4 0 0,1-2 0 16,3-4 0-16,1-7 1 0,5-1-1 15,0-2 0-15,6-4 0 0,0-5-1 16,4-3 0-16,4-3 1 0,3-3-1 16,2 1 0-16,7 2 0 0,0 3 0 15,2 4 0-15,-1 7 0 0,5 8 0 0,-3 7-1 16,0 6 1-16,-2 6-1 0,0 2 0 16,0 5 1-16,-1-1 0 0,-1 1 0 15,-3-1 1-15,-5-2 0 0,-2-4 1 16,-3-1 0-16,-4-4 0 0,-1-2 0 15,-7-2 1-15,3-3 0 0,-3-4-1 16,-5 0-5-16,-4 0-5 0,1 0-12 16,3-4-13-16,-3-1-104 0,0 0-109 15,2 5-264-15</inkml:trace>
  <inkml:trace contextRef="#ctx0" brushRef="#br2" timeOffset="-173458.37">22177 17345 448 0,'-15'-10'115'15,"3"0"3"-15,4 1-51 0,2 5-30 16,3 1-11-16,3 3-7 0,0 0-7 16,0 0-5-16,0 0-2 0,0 0-2 15,3 0-1-15,3 0 0 0,-2 3 0 16,0-3-1-16,-1 0 0 0,2 0 0 15,-5 4 0-15,4-4 1 0,-4 0 1 16,-4 4 1-16,-1 2 3 0,-4 0 1 16,0 2 1-16,-4 1 1 0,2 0-1 0,1 0-1 15,-2 1-2-15,6-2-2 0,1-1-1 16,5-2-1-16,0-1-1 0,4-4 1 16,3 0 0-16,4 0-1 0,0-5 1 15,0 0 0-15,0-2-1 0,-2-3 1 16,-1 0 0-16,-4 0-1 0,-4 0 0 0,0 2 0 15,0-1-2-15,-8 2-1 16,2 3-5-16,-1 4-5 0,-4 0-6 0,6 0-9 16,-3 7-11-16,1 2-99 0,3 1-99 15,4-1-246-15</inkml:trace>
  <inkml:trace contextRef="#ctx0" brushRef="#br2" timeOffset="-172383.56">22518 17352 370 0,'-12'-7'94'15,"-4"4"4"-15,-1 3-51 0,-2 0-9 16,-7 6-5-16,4 2-6 0,-1 2-4 15,4 3-4-15,1-1-3 0,3 3-3 16,4-2-3-16,7 2-3 0,4 0-1 16,3 3-1-16,7-2-2 0,6-1 0 15,1-2 0-15,7-1-1 0,1 1 0 16,3-6 0-16,2-7-1 0,0 0 0 16,-1-6 1-16,-3-3-1 0,0-4 0 0,-2-7 1 15,-1-3-1-15,-2-1 1 0,-3-2-1 16,0-1 0-16,-3 1 0 0,-1 1 0 15,-5 3 1-15,-5 2 1 0,-4 5 3 16,-12 3 2-16,0 6 0 0,-3 6 1 16,-6 0 1-16,-5 0-1 0,-1 6-2 15,-3 4-2-15,-3-1-1 0,0 3-1 16,3 2 0-16,0 1-1 0,4 2 0 0,6 3-1 16,2 0 1-16,11 1-1 0,7 1 0 15,0-1-1-15,7-2 1 0,6-2 0 16,5-3 0-16,7-2 0 0,3-5 0 15,3-3 0-15,2-8 0 0,6-4 1 16,2-8-1-16,4-4 0 0,0-3 0 16,3-4 0-16,5-1-1 0,0 0 1 15,-3 4 0-15,-3 4-1 0,-6 3 1 0,-10 1 0 16,-8 4 1-16,-7 4 2 16,-6 3 0-16,-7 5 0 0,-3 0 1 0,-10 0-1 15,3 8 0-15,-6 2-2 0,-7 4 0 16,-6 1-1-16,-6 6 0 0,2 1 0 15,0 1 0-15,-1 2 0 0,5-2 0 16,6-2 0-16,4-3-1 0,9-1 0 16,1-4 1-16,6-4-1 0,0-5 0 15,7-4 1-15,7 0 0 0,5-11 0 0,8-1 1 16,5-4-1-16,2-3 0 0,2-2 1 16,3 1-1-16,-6 0-1 0,-3 4 0 15,-8 1 0-15,-2 5 0 0,-6 5-1 16,-3 5 0-16,-3 0 0 0,-8 7 1 15,0 5 1-15,0 5 1 0,-8 4 1 16,1 4 3-16,0 0 1 0,-1 1 1 16,3-2 2-16,-1-3-1 0,6-1 1 0,0-4-1 15,0-2-1-15,11-6-1 0,-1-1-1 16,7-2-1-16,4-5-1 0,1 0-1 16,5 0 0-16,3-6-1 0,-1 0-7 15,2-1-11-15,0-3-12 0,-3 0-18 16,-2-2-110-16,-5-3-119 0,-6-1-287 15</inkml:trace>
  <inkml:trace contextRef="#ctx0" brushRef="#br2" timeOffset="-156238.52">9549 17286 256 0,'0'0'66'0,"0"0"3"0,0 0-26 16,0 0-17-16,0 0-5 0,0 0-3 16,0-5-1-16,0 1-1 0,6-1-2 15,-6 0-1-15,6-1-3 0,-6 0-2 16,3 1-1-16,-3 2-1 0,5 3 2 15,-5-5 0-15,0 5 0 0,0 5 0 16,-7-1 0-16,0 4 0 0,0-1-2 0,-2 1-2 16,-1 3 0-16,-2-1 0 0,4 0 1 15,-3-1 0-15,3-1 0 0,2 0 0 16,3-1 0-16,3 0-1 0,-5 0-1 16,5-3-1-16,0 0-1 0,0-4 0 15,0 4-1-15,6-4 1 0,-4-5 0 16,4-1 0-16,0-1 0 0,1 0 0 0,-1 1 0 15,-1 0 1-15,-3 0 1 16,-2 3 1-16,0 3 0 0,0 0 1 0,0 0 0 16,-2 0 1-16,-2 0 0 0,0 5 0 15,1-1-2-15,-2 1 0 0,2 1-1 16,-2 1 1-16,3 1-2 0,-3-1-2 16,1 3-7-16,0 0-53 0,-1-2-48 15,-1 0-84-15,-1-4-197 0</inkml:trace>
  <inkml:trace contextRef="#ctx0" brushRef="#br2" timeOffset="-150872.72">14565 18538 259 0,'0'-7'76'15,"-6"3"3"-15,4-5-23 0,2 4-13 16,-6 0-10-16,6 1-9 0,-6 4-4 16,6-6-4-16,-6 6-2 0,6 0-2 15,-3 0-3-15,3 0-2 0,-5 8 0 16,0-4-2-16,5 3-1 0,-3 3-1 16,3-2 0-16,-5 1 0 0,5-2-1 0,0 3-1 15,-6-3 1-15,6-1-1 0,0-1 0 16,0-1 0-16,0 0 0 0,6-4 0 15,-6 0 1-15,0 0-1 0,5 0 1 16,-5 0 1-16,3 0 0 0,-3 0-1 16,6-7 1-16,0 0-1 0,-1-1 0 15,2-1 0-15,-4-1 0 0,3 1 0 16,-2 0 2-16,-4 2 2 0,0 2 2 0,0 0 0 16,0 5 1-16,-6 0 0 0,0 0-1 15,-1 7-2-15,1 2-2 0,-1-2-1 16,1 4-1-16,0 0 0 0,1-2-1 15,5 0 1-15,-4-1-2 0,4-2 1 16,0 0 0-16,4-3-1 0,-4-3 1 16,10 3-1-16,-8-3 1 0,5 0-1 15,-1 0 1-15,0-3 0 0,1 0 0 16,-2-3 0-16,-3 2 0 0,-2-3 1 16,0 2 0-16,0-1 0 0,-3 2 0 0,-2 1 1 15,-2 3 1-15,0 0 0 0,0 4 0 16,-3 1-1-16,2-1 1 0,2 1-1 15,0 1-1-15,4-2 0 0,2-4-1 16,0 7 0-16,0-4-1 0,6-3 0 16,0 6 0-16,2-6 0 0,0 0 1 15,2 0-1-15,-1 0 0 0,-2 0 0 0,-1 0 1 16,-2 0 0-16,-4 0 0 0,0 0-1 16,-4 0 1-16,-3 0 0 0,-1 0 0 15,-2 0-1-15,3 0 0 0,-1 0-6 16,0 3-10-16,3-3-104 0,5 0-99 15,0-5-256-15</inkml:trace>
  <inkml:trace contextRef="#ctx0" brushRef="#br2" timeOffset="-136118.83">16628 4622 122 0,'0'0'50'0,"0"0"11"0,0 0-6 16,0 0-3-16,0 0 4 0,0 0-3 16,0 0-6-16,0 0-10 0,0 0-9 15,0 0-4-15,0 0-5 0,0 0-2 16,0 0-1-16,0 0-1 0,0 0-3 16,0 0-2-16,0 0-2 0,0 0-1 15,0-4-2-15,0 4-1 0,0-5-1 0,2 5 0 16,-2-6-1-16,0 2 0 0,0 1 1 15,0-2 1-15,0 1 0 0,0 0 1 16,0-1 0-16,0 2 2 0,0-2 0 16,-5 0 0-16,3 0 1 0,-3 2 0 15,1-2 0-15,-1 1-1 0,0 1 0 16,-1 3-1-16,-1-6 0 0,1 6-1 16,-2-3-1-16,0 3 0 0,-3 0-2 15,0 0 0-15,2 0 0 0,-4 0-1 0,-1 0-1 16,1 7 0-16,-7-1 1 0,1 4-1 15,-2 4 0-15,-5 6 2 0,-1 5 0 16,-3 3 0-16,1 4 1 0,2 4 0 16,2 3 0-16,5-1-1 0,2-2 0 15,8-4-1-15,3-1 0 0,7-4-1 16,0-6 0-16,8-2 0 0,4-4 0 16,3-4 0-16,4-3 0 0,2-4 0 15,3-4 0-15,0 0 0 0,0-3 0 0,-4-2 0 16,0 1 0-16,-2 4-1 0,-4 0 1 15,-2 4-1-15,-3 4 1 0,-3 4 0 16,-3 7-1-16,-3 4 1 0,-3 3 1 16,-4 5-1-16,-6 2 1 0,0-1-1 15,-1 4 1-15,-2 0 0 0,0-1-1 0,-1 0 1 16,0-5-1-16,1-3 1 16,0-1-1-16,3-2 1 0,-1-5-1 15,2-3 0-15,4-4 1 0,0-2-1 0,0-7 1 16,1-3-1-16,1 0 0 0,-2-9 0 15,0-1-1-15,1-5 1 0,0-4 0 16,2-1-1-16,5-2 1 0,0-5 0 16,0 2 1-16,10 1-1 0,-1 2 1 15,3 2 0-15,8-1 1 0,0 3-1 16,-1 1 0-16,2 0 0 0,2 1-2 0,0-2-6 16,-3 3-9-16,0 0-12 0,-2 1-94 15,-3-1-97-15,-2 6-242 0</inkml:trace>
  <inkml:trace contextRef="#ctx0" brushRef="#br2" timeOffset="-135725.55">16669 4607 313 0,'6'-5'76'0,"-1"-3"3"0,3-2-43 16,0-1-6-16,5 0-3 0,-5 1-1 16,-1-1 0-16,1 4 1 0,-3 1 1 15,-5 1-1-15,5 5-1 0,-5 0-3 16,-5 0-2-16,3 5-2 0,-4 2-2 16,-4 1-4-16,-1 5-1 0,-6 1-2 15,3 3-1-15,-1-1 0 0,-2 3-2 16,2 2-3-16,1-1 0 0,2-3-4 0,2 0-6 15,1-4-8-15,1 1-11 16,6-3 31-16,2-5-131 0,2-6-100 0,6 4-255 16</inkml:trace>
  <inkml:trace contextRef="#ctx0" brushRef="#br2" timeOffset="-134753.97">16900 4974 369 0,'-5'0'87'0,"-1"0"2"0,1 3-57 0,2-3-8 16,-2 0-2-16,5 0-3 0,0 0-1 15,0 0 0-15,0 0-1 0,0 0-2 16,0 4 0-16,0-4-2 0,0 0-1 16,0 0-1-16,0 0-1 0,0 0 0 0,0 0 0 15,0-4-1-15,0 4-1 0,0-4 1 16,0-1-2-16,6 0 0 0,-6-2-1 15,7-1-1-15,-2-3 0 0,-3 0 0 16,3-1-2-16,-5 0 0 0,3-1 1 16,-3-1 0-16,0 5 2 0,0-2 1 15,-8 4 1-15,1-1 0 0,-2 4 2 16,-3 4-2-16,-3 0 0 0,-3 5-2 16,-3 1-2-16,-3 2-1 0,2 7-1 0,-4 1-1 15,-1 4 0-15,2 1-1 0,4 2 1 16,3 2-1-16,2-3 0 15,5-3 0-15,7-1-1 0,4-5 0 0,4-3 0 16,9-4-2-16,5-2 0 0,4-4-1 16,3 0 1-16,5 0-1 0,1-9 0 0,5 1 1 15,-3-1 0-15,-2-2 0 16,1-5 1-16,-5 2 0 0,-7-1 0 16,0 0 1-16,-4 0 0 0,-6 4 1 0,-6-1 2 15,-4 7 1-15,0 0 0 0,0 5 1 16,-5 0 0-16,-3 9-1 0,1 2 0 15,-3 3 0-15,-1 3-3 0,-1 2 1 16,0-1-1-16,0 1 0 0,5-3 0 16,5-2 0-16,2-2-1 0,6-2 0 15,4-2-1-15,7-5 0 0,0-3-1 0,7 0 0 16,3-7 0-16,0-3 1 0,3-4 0 16,-2-2 0-16,0-2 1 0,3-4 1 15,-3 1 0-15,-1-2 0 16,-1 1 0-16,-5 3 0 0,2 1 0 0,-6 2 0 15,-5 7 1-15,-2 2 0 0,-2 1 2 16,-5 6-1-16,-3 0 1 0,0 0 0 16,0 0-1-16,0 0 0 0,0 0-1 15,0 0 0-15,0 0-1 0,0 0 0 16,-2 4 0-16,2 0 0 0,-6-1 1 0,6 4-1 16,0 0 0-16,-2 4 0 0,2 2 0 15,7 4 0-15,-4 0 1 0,3 0-1 16,0 3 0-16,0-4 0 0,1 0 0 15,-5-1 0-15,3 0 0 0,-5-2 0 16,0 1 0-16,-6-1 0 0,-1 0 0 0,-2 0 0 16,-2-1 1-16,-2-1-1 0,-2-1 1 15,-3-3 0-15,2 0 0 0,-2-3 0 16,-1-4 1-16,3 5-1 0,-1-5 0 16,4 0-2-16,4 0-3 0,-2 0-4 15,5-6-6-15,4 3-13 16,2-4 84-16,0 0-190 0,5-2-114 0,3 2-308 15</inkml:trace>
  <inkml:trace contextRef="#ctx0" brushRef="#br2" timeOffset="-133497.96">17986 4923 397 0,'0'-3'94'16,"-6"-1"3"-16,6 4-63 0,0-5-7 15,-3 5-4-15,-1-4-3 0,4 4 0 16,-8 0-1-16,3 0 1 0,-2 0-1 0,-6 0 1 16,-1 4-2-16,-1 2-1 0,-8 1-2 15,1 3-2-15,-6-2-2 0,1 2-2 16,-2-2-1-16,2 2-3 0,-2-4-1 16,5 0-1-16,4-6-2 0,6 7 1 15,2-7-3-15,5 0-4 0,7 0-4 16,6-8-6-16,7-2-9 0,1-2-13 15,5 1-92-15,3-5-94 0,3 2-230 16</inkml:trace>
  <inkml:trace contextRef="#ctx0" brushRef="#br2" timeOffset="-132539.07">18284 4866 424 0,'0'0'91'0,"5"-4"3"0,5-3-77 16,6-1-4-16,1-7 0 0,6-1 1 15,1-3-1-15,5-4-2 0,-1-4-1 16,-1-3-1-16,-4 2-1 0,0-1 0 0,1-2-2 15,-7-3 0-15,0 1 0 0,-5 3 0 16,-3 3 1-16,-4 1 4 0,-5 4 3 16,0 4 0-16,-4 6 2 0,-4 4-1 15,1 8-1-15,-3 7-2 0,-1 8-4 16,-6 5-2-16,-2 8-2 0,0 12 0 16,-5 8 0-16,-5 10-1 0,-1 11 0 0,-3 3 0 15,1 2-1-15,-3 0 0 0,0 1 0 16,2-4-1-16,5-11-1 0,6-8 1 15,0-2-1-15,5-5 1 0,4-5-1 16,4-10 0-16,4-7 1 0,-1-3 0 16,0-7-1-16,6-5 2 0,0-4-1 15,0-8-1-15,0-7-1 0,-3-8-1 16,3-5-2-16,9-8-2 0,-2-9-4 0,3-6 0 16,4-2 0-16,1-2 0 0,0 3 2 15,2-1 2-15,-3 1 2 0,-4 8 2 16,1 5 3-16,-4 5 3 0,0 7 1 15,-3 6 1-15,0 5 0 0,2 7-1 16,3 5 1-16,1 0-2 0,9 0-2 16,7 0-1-16,3 0 0 0,7 4 0 15,3-4-1-15,1 0 1 0,-3 0-1 16,2 0 0-16,-3 0 0 0,-3 5 0 16,-9 1-1-16,2 4 1 0,-7 1 1 0,-4 4 1 15,-4 2 2-15,-11 2 1 0,0 3 1 16,-4 0 0-16,-4-1 0 0,-4-1-1 15,2-4-2-15,0-2-1 0,3-4-3 16,3-2-5-16,0-3-5 0,4-5-7 16,0 0-9-16,0 0 25 0,6-10-128 0,2-3-100 15,-3-6-255-15</inkml:trace>
  <inkml:trace contextRef="#ctx0" brushRef="#br2" timeOffset="-132286.89">18779 4642 507 0,'-6'0'113'0,"-2"0"2"0,5 0-87 16,-1 0-9-16,4 5-2 0,-3-5-2 16,3 0-5-16,0 5-3 0,0-5 0 15,0 0-2-15,4 0-1 0,2 0-2 16,2-7 0-16,-1 4 0 0,1-3 0 0,-1 2 1 15,-2 2 2-15,-2-3 2 0,-3 2 2 16,0 3 1-16,0 0 0 0,-4 0 0 16,0 0 0-16,-3 3-3 0,1 2-3 15,-2-1-2-15,3 3-1 0,-4-1-3 16,4-1-3-16,2-1-7 0,3 1-12 16,0-5-9-16,4 0-101 0,5-5-102 15,2 2-251-15</inkml:trace>
  <inkml:trace contextRef="#ctx0" brushRef="#br2" timeOffset="-130824.26">18965 4752 440 0,'0'0'100'16,"-4"-6"2"-16,4 2-73 0,0 4-10 15,0-6-4-15,0 6-3 0,6-5-2 0,-2 5-1 16,1-5-1-16,1 5 1 0,2-5-1 16,0 5 1-16,1 0-1 0,4-4-1 15,0 4 0-15,3 0-1 0,-1 0-1 16,3 0 0-16,-1-3 0 0,0 3-2 15,-1-4 1-15,0 0-1 0,-3 4 0 16,-1-4 0-16,-4 4 0 0,-1-4 0 16,-3 4 1-16,-4 0 3 0,3 0 3 15,-3 0 2-15,0 0 1 0,-4 0 0 16,-2 7 0-16,-1 1-1 0,-6 2-3 0,0 1-4 16,0 4-2-16,-4 6-1 0,-2-1-1 15,2 2 0-15,4 1-1 0,2 1 0 16,0-1 1-16,3-2-2 0,4-4 1 15,4-2-1-15,4-1 0 0,2-3 0 16,2-1 0-16,5-3-1 0,3 0 1 0,1-4 0 16,5-3 1-16,1 0-1 0,4-5 1 15,1 2 1-15,2-2-1 0,3-5 0 16,5 1 1-16,-4-2-1 0,1-2 0 16,-4-1 1-16,-1-3-1 0,-1-1 1 15,-8-1-1-15,-3 1 1 0,-5 2 1 16,-5 0 1-16,-5 1 1 0,-3 2 1 15,0 1 2-15,-10 3 2 0,-1 2 0 0,-2 2 1 16,-2 0-1-16,-3 5-1 16,-2 0-2-16,-1 6-1 0,0 4-1 15,1 5-3-15,3 0 0 0,3 5-1 0,2 1 0 16,3 0 0-16,4 3-2 0,5-1 0 16,10-5-1-16,3 0-3 0,5-3-1 15,8-4-1-15,4-2-1 0,6-9 0 16,3 0 1-16,1-6 2 0,4-4 1 15,1-2 3-15,1-1 0 0,1-1 2 16,0 0 0-16,0-1 0 0,-1 0 0 0,-7 2 0 16,-6 1 0-16,-6 0 1 0,-7 0 0 15,-9 4 3-15,-6-1 1 0,-5 3 2 16,-3-3 1-16,-7 3 1 0,-4 0 1 16,-2 1 1-16,-4 2-2 0,-4 3-1 15,-1 0 0-15,0 0-2 0,0 7-1 16,-1 2-2-16,0 4 0 0,3 2-2 15,2 2-1-15,3 2 0 0,5 5 0 16,1-3-2-16,8-2 0 0,4-1-2 0,6-4 0 16,5-3-2-16,2-5 0 0,6-1-1 15,2-5 1-15,4-5 0 0,3-7 1 16,4-5 1-16,-1-4 0 0,4-6 0 16,1-7 0-16,1-1-1 0,-4-5 0 15,-4-2 0-15,2 1-1 0,-4-2 2 16,-5 1 0-16,-1 4 1 0,-4 0 1 15,-4 7 1-15,-2 5 1 0,-3 2 0 0,-4 5 0 16,-4 6 1-16,0 1-1 0,4 6-1 16,-4 6 0-16,0 0-1 0,-6 9 1 15,3 8 0-15,-6 4-1 0,0 6 1 16,-4 5 1-16,-4 7 0 0,1 3 1 16,-3 0-1-16,0 4 1 0,3 0 1 15,-3-1 1-15,6-2-1 0,6-4 1 16,0-6-1-16,3-1-1 0,4-7 1 0,12-8-2 15,0-7-1-15,7-5-2 0,2-9-5 16,5-4-9-16,6-6-14 0,1-5-105 16,0-4-110-16,2-2-271 0</inkml:trace>
  <inkml:trace contextRef="#ctx0" brushRef="#br2" timeOffset="-129756.4">20939 4902 432 0,'0'-5'98'0,"0"-2"1"0,0-1-73 16,0 1-5-16,4-2-4 0,-1-2 1 0,7-3 1 16,-4 0 1-16,1-3 1 0,-4 2 3 15,3 0-1-15,-1 1 1 0,-5 3-1 16,0 1-2-16,-5 1-3 0,-3 4-3 0,-5 5-3 15,-7 0-4-15,-5 10-2 0,-3 2-4 16,-4 8-1-16,3 2-1 0,-1 6 1 16,3 1 0-16,8 1 0 0,3 0-1 15,5-3 1-15,7-3-2 0,4-3 1 16,10-7-2-16,4-3 1 0,3-4-1 16,6-3 1-16,8-4 0 0,3-10 0 15,1-3 0-15,2-2 0 0,-3-3 0 16,0-4 0-16,-9 1 0 0,-5 3 1 15,-7 2-1-15,-6 6 1 0,-7 3-1 16,0 7 1-16,0 4-1 0,-12 9 1 0,-1 7-1 16,-1 5-1-16,1 7 1 0,-6 6 1 15,-1 6 0-15,0 6 0 0,-3 2-1 16,0 3-1-16,-4-1 1 0,4 2-1 16,-3-3 1-16,0-4-1 0,0-7 1 15,2-2 1-15,2-8 0 0,1-1 1 16,1-5 0-16,1-4 0 0,1-2 1 0,5-6 1 15,-1-6 1-15,1-8-1 0,1 0 1 16,4-11-1-16,2-7-1 0,6-6 0 16,0-9-2-16,4-11 0 0,9-8 0 15,6-3 0-15,8-4-1 0,6 0 1 16,7 0-1-16,6 5 1 0,4 8-3 16,7 9-6-16,-3 1-9 0,-1 8-14 15,-5 2-103-15,-3 1-107 0,-5 0-264 0</inkml:trace>
  <inkml:trace contextRef="#ctx0" brushRef="#br2" timeOffset="-127687.85">21175 4952 307 0,'-11'0'90'0,"7"4"3"16,-1-4 0-16,0 0-63 0,5 0-6 16,0 0-4-16,0 0-4 0,0 0-5 15,5-4-2-15,2 0-1 0,5-3 0 0,2-3 1 16,5-3 0-16,2-1 0 0,5-4 0 16,3-2-1-16,4-3-2 0,-1 0 0 15,0 1-1-15,-4 0 1 0,-1 2 0 16,-7-1 2-16,-7 3 1 0,-7 5 2 15,-6 2 0-15,-2 2 0 0,-9 4-1 16,-8 5 0-16,-1 5-1 0,-3 4-2 16,-4 3 0-16,-3 4 0 0,2 4-1 0,1 2 0 15,4 0-1-15,6 0 0 0,4 0-2 16,5 1-2-16,8-3 0 0,0 0-1 16,4-5-1-16,9-2 1 0,4-1-1 15,6-5 1-15,8-7 0 0,4 0 0 16,8-5 0-16,-1-3 1 0,-1-5 1 15,4-2-1-15,-5-4 0 0,-1 1 0 16,-4-3 0-16,-3 2 0 0,-6 4-1 0,1-1 1 16,-5 2 0-16,-5 4 1 15,-6 2 2-15,-6 5 3 0,-5 3 2 0,0 0 0 16,-9 4 0-16,-4 7 0 0,0 3 0 16,-4 4-2-16,-2 3-3 0,-4 4 0 15,7 0-2-15,-3 2 1 0,1-3-2 16,8-3 0-16,0-2 0 0,8-2-1 15,2-3-1-15,0-7 0 0,4-1 0 16,5-6 0-16,3 0 1 0,5-9-1 0,2-2 0 16,1-4 0-16,5-6-1 0,2-2 1 15,0-1-1-15,0-4 0 0,4 3 0 16,-2 0 1-16,2 3 0 0,-3 6 1 16,-3 1 0-16,0 4 0 0,-5 5 0 15,-5 1 0-15,1 5 1 0,-6 0-1 16,-3 0-1-16,0 0 1 0,-7 8 1 15,3 0-1-15,-3 4 1 0,-5 1 0 0,-2 4 0 16,0 3 0-16,2-1 0 0,0 0 0 16,5-2 0-16,0 0-1 0,0-6 0 15,11-1 0-15,3-3-1 0,1-5 0 16,9-2 0-16,3-5 0 0,3-5 0 16,6-2-1-16,3-4 0 0,8-5-2 15,2-4-1-15,5 2-1 0,1-4 0 16,-1 0-1-16,-5-3 1 0,-5 1 0 0,-11 4 2 15,-8 7 2-15,-8 1 3 0,-10 2 3 16,-7 7 1-16,-7 3 2 0,-5 5 1 16,-9 0 1-16,-5 8-1 0,-7 2-1 15,-3 7-1-15,-3 2-2 0,-1 5-1 16,5 2-2-16,4 1 0 0,6 2-1 16,9-2 0-16,7-3-1 0,9 1 1 15,6-1-1-15,4-5-1 0,7-5 1 16,5-4-1-16,5-5 1 0,3-5 0 0,3-10 1 15,4-3-1-15,-1-6 1 0,0-4 0 16,0-3 0-16,-3-3-1 0,-2-4 1 16,-2 0-1-16,-2 2 0 0,-1 3 1 15,-6 3 0-15,-1 4 0 0,-6 7 1 16,1 5-1-16,-4 5 0 0,-1 4 0 16,1 0 0-16,1 0 0 0,3 0 0 15,4 3-1-15,0 1 1 0,4 2 0 0,4 1 0 16,1-2 0-16,0 3 0 0,0 0 1 15,1 1-1-15,-3 0 0 0,-6 3 0 16,-2-1 0-16,-7 1 0 0,-4-1 0 16,-6 1 1-16,-4 1 0 0,-5 3 0 15,-4-1 1-15,-4 4 0 0,-1-1 0 0,0 2-1 16,1-4 0-16,6 1 0 16,2-4-1-16,3-1-1 0,6-3-1 0,10-3 0 15,6-2 0-15,3-4-1 0,6 0-1 16,7 0 0-16,2-7 0 0,8-4 0 15,8 2 0-15,1-4 0 0,6-1 1 16,1-5 1-16,1 0 1 0,-5-1 0 16,-2-2 1-16,-7-2 0 0,-10 1 0 15,-5 3 1-15,-10 4 3 0,-9 0 1 16,-7 4 2-16,-4 6 0 0,-12 6 0 0,-2 0 0 16,-6 0-1-16,-6 7-2 0,-3 2-2 15,-3 4-1-15,-1 2-1 0,1 1 1 16,5 1-1-16,4 1-1 0,7 1 0 15,5-1-1-15,11-1-2 0,0-3-1 16,11-2 0-16,5-4-2 0,7-8 1 16,4 0 0-16,4-7-1 0,2-2 1 15,2-5 2-15,-2-3-1 0,-1-2 2 0,-4-2 0 16,-6 4 0-16,-5-1 2 0,-1 4 4 16,-9 2 2-16,-3 6 2 15,-4 3 0-15,-6 3 0 0,-1 9 0 0,-7 1 0 16,-1 3-2-16,-3 1-3 0,1 2-1 15,1 3-1-15,2-3 0 0,2 0 0 0,5 0 0 16,7-1-1-16,0-3-1 16,0-4-1-16,7-1 0 0,5-7 0 15,2 0 0-15,6-14 0 0,7-1 1 0,4-4 0 16,8-7 0-16,3-5 0 0,5-4 0 16,4-2-1-16,-4-2 0 0,0-4 0 15,-3-6 0-15,-5 2 1 0,-4-6 1 16,-3 0 1-16,-6-2-1 0,0 0 1 15,-4 7 2-15,-4 6 0 0,-3 8 1 16,-4 10 0-16,-2 5 1 0,-4 11-2 0,-5 3 0 16,0 9-1-16,0 6-1 15,-6 11 0-15,-6 7-1 0,3 8 0 16,-8 11 1-16,2 8 1 0,-6 4 0 0,-3 3 0 16,3-2-1-16,-4 2 0 0,1-3 1 15,-1-8-1-15,-2-4 1 0,2-2-1 16,-1-6-1-16,1-5 2 0,-1-5-1 15,4-6 1-15,-2-6 0 0,4-2 0 0,0-8 2 16,6-7 0-16,-1 0-1 0,3-11 0 16,0-5 0-16,5-3-1 0,3-3 1 15,4-1-1-15,4 0-1 0,7 1 1 16,4 4 0-16,8 2-1 0,6 4 1 16,0 6-2-16,8 2 1 0,-2 4-1 15,-2 4 1-15,0 2-1 0,-2 5 0 16,-3 3 0-16,-1 2 1 0,-3 1-1 15,-8 1 1-15,2 2-1 0,-5-1 1 0,-4-2 0 16,-3-2-1-16,-6-2 0 0,0-1-2 16,0-2-4-16,0-5-7 0,-6 1-8 15,-1-6-13-15,4 0-49 0,-4-4-55 16,3-5-95-16,0-3-209 0</inkml:trace>
  <inkml:trace contextRef="#ctx0" brushRef="#br2" timeOffset="-127416.43">24506 4561 580 0,'-9'0'132'0,"-5"0"0"16,-2 0-94-16,2 0-16 0,0 5-6 16,1-2-2-16,0-3-2 0,4 6-2 15,1-6-1-15,3 4 0 0,5-4-2 16,0 0-2-16,0 0-2 0,9-4-1 0,-2 1-1 15,0-1 1-15,4-1 0 0,-3-1 1 16,-1 1 0-16,-1-1 2 0,-6 1 0 16,0 1 0-16,-3 1 0 0,-7 3-1 15,1 0-1-15,-2 3-3 0,-4 2-7 16,2 2-7-16,-2 0-8 0,2 1-11 16,2 2-13-16,-1 0-101 0,9 3-107 15,3-4-252-15</inkml:trace>
  <inkml:trace contextRef="#ctx0" brushRef="#br2" timeOffset="-126386.91">24439 4862 493 0,'-15'4'109'15,"-2"2"0"-15,3 4-82 0,5 6-12 0,-2-1-7 16,4 4 0-16,4-2-2 0,3 0-1 16,3-1 1-16,5-2 2 0,5-2 0 15,7-2-1-15,4-4 1 0,4-1-1 16,5-5 1-16,0 0-2 0,1 0-1 15,-3-8 0-15,-2 0-1 0,-5-3-1 16,-2-4 0-16,-5-4 0 0,-3 0 0 16,-6-1 2-16,0-4 2 0,-8 1 1 15,0 3 4-15,0-1 0 0,-8 5 1 0,0 3 0 16,-4 4-1-16,-2 3-2 0,0 6-3 16,-4 0-3-16,2 11-2 0,-2 1-1 15,-1 0 0-15,4 5-1 0,0 0 0 16,-1-1 0-16,7 2 0 0,-2 0-1 15,5-2 1-15,6 0 0 0,0-2-1 0,5-2 0 16,6-3-1-16,4-3 0 0,3-6 0 16,3 0 1-16,5-6-1 0,3-4 1 15,4-5 1-15,0-2 0 0,3-3 0 16,1 1 1-16,3-1-1 0,-3 2 1 16,-3 2 0-16,-2 2 1 0,-6 3 1 15,-6 4 2-15,-7-1 1 0,-5 5 1 16,-5 3 0-16,-3 0 1 0,-3 7-1 15,-3 0-2-15,-3 6-1 0,-8 3-2 0,2 4 1 16,-6 2-1-16,-1-1-1 0,0 1 0 16,3 0 0-16,3-2 0 0,5-2-1 15,3-5 0-15,4-1-1 0,4-6-1 16,6 2 0-16,4-5 0 0,6-3 0 16,5 0 0-16,6-6 0 0,6 0 2 15,3-3-1-15,-1-2 1 0,-1 2 0 16,-3 1 0-16,-7 1 0 0,-6 2 1 15,-1 5 0-15,-8 0 0 0,-3 5 1 0,0 1 1 16,-1 2 0-16,-5 1 1 0,3 1-1 16,-3 2 2-16,5-1-1 0,-5 0 0 15,5-1 0-15,-2 0 1 0,2-1-1 16,1-4 0-16,2 0-1 0,3-5 1 16,3 4-3-16,1-4-6 0,4-5-10 15,0-1-11-15,3-1-15 0,-2 0-96 16,0-4-17-16,-2 3-97 0,-1-2-188 0</inkml:trace>
  <inkml:trace contextRef="#ctx0" brushRef="#br2" timeOffset="-125287.43">16536 5959 484 0,'-6'0'113'0,"-1"8"3"0,-5 2-80 0,2 2-8 15,-6 4-4-15,2 5-3 0,-5 2-5 16,0 3-4-16,3-1-2 0,1 4-3 16,3-3-2-16,2 0-1 0,6-4-2 15,4-2-2-15,0-7-3 0,6 0-6 16,2-6-5-16,1-7-8 0,0 0-7 16,2-6-10-16,2-2-86 0,-3-6-87 15,2-1-213-15</inkml:trace>
  <inkml:trace contextRef="#ctx0" brushRef="#br2" timeOffset="-124871.59">16597 5757 498 0,'-6'0'118'15,"0"0"2"-15,2 0-81 0,0 0-12 16,0 0-5-16,4 0-4 0,-3 6-6 16,3-6-4-16,0 5-2 0,-5-5-1 15,5 5-1-15,0-5-1 0,0 4-1 16,5-4 0-16,-2 0-2 0,1 0 1 16,3 0-1-16,-2 0 1 0,-2 0 0 0,2 0 0 15,-2 0 0-15,-3 0 0 0,4 0 0 16,-4 0 2-16,0 0 0 0,0 0 1 15,0 0 0-15,0 0 1 0,0 0-1 16,0 0-1-16,0-5-1 0,0-1 0 16,5 0-2-16,-5-2 1 0,5-2 0 15,-5 0 1-15,0 0 3 0,0 3 1 16,-5 2 1-16,0 1 1 0,-2 4-1 0,0 0 1 16,-2 7-3-16,-1 0-1 0,2 1-2 15,-1-1-2-15,-1 1-7 0,4 1-5 16,4-4-10-16,2 2-13 0,0-1-21 15,6-6-84-15,4 6-99 0,3-6-227 16</inkml:trace>
  <inkml:trace contextRef="#ctx0" brushRef="#br2" timeOffset="-124469.52">16684 6028 480 0,'-14'4'110'0,"2"0"2"0,5-4-83 0,5 0-10 15,2 0-4-15,7-7-4 0,0 1-4 16,7-1-3-16,-1-3 0 0,3 1 1 16,1 1 1-16,1-2 2 0,-3 2 0 15,3 0 1-15,-3 4 1 0,-1 0-1 16,-2-1 0-16,-1 5-1 0,-1 0-1 15,0 0-2-15,-1 6 0 0,1 1-1 16,0 3-1-16,-1 2-1 0,1 5 0 16,-2-2 0-16,-2 3 0 0,-1-1 0 15,-5 2 0-15,2 1 1 0,-2-1 1 0,-3 2 1 16,-7 0 1-16,2 0 1 0,-5-2 0 16,-3-1 1-16,-2-3 1 0,0-2-1 15,-2-5-1-15,1-2 0 0,4-6-2 16,-4 0-1-16,5 0 0 0,0-6-4 15,2 2-4-15,-1 0-7 0,7-2-8 0,6-2-14 16,0-1 71-16,6-4-179 16,8 3-115-16,5 2-301 0</inkml:trace>
  <inkml:trace contextRef="#ctx0" brushRef="#br2" timeOffset="-89011.52">17695 6083 265 0,'7'-12'68'0,"0"1"4"16,-1 0-40-16,2 0-1 0,-2 1 0 16,0-1-1-16,-1 0-2 0,-5 0-2 15,5-1-1-15,-5 1-1 0,3 0-3 16,-3 0-1-16,0 0-3 0,-3 0-3 16,-1 3-1-16,-2 0-2 0,-2 1-1 15,-5 2-1-15,1 5 0 0,-3 0-1 16,-2 7 0-16,1 1-1 0,-2 2 0 15,2 4 0-15,-1 1 0 0,1 3-1 16,-1-1 0-16,4 3 0 0,0 0-1 0,3 1-1 16,0 2 0-16,3 0-2 0,4-1 0 15,3 1 0-15,0-2-2 0,4-3 1 16,6-3-1-16,0-8 1 0,6-7 0 16,0 0 0-16,4-14 0 0,0-4 0 15,6-5 0-15,1-3 1 0,0 3-1 16,-2 1-1-16,0 1 1 0,-3 2 0 0,-4 0-1 15,-5 5 1-15,-5 0 0 0,-3 2 0 16,-5 2 0-16,0 2-1 0,0 8 1 16,-7 0 1-16,2 3 0 0,-3 5 0 15,-3 1 0-15,3 5 1 0,-3 2 1 16,0 2-1-16,0 1 1 0,4-1-2 16,2 3 0-16,5-3-1 0,0-3-1 0,7 0-1 15,6-5 1-15,6-4-1 0,2-6 1 16,5-4 0-16,7-6 0 0,6-4 0 15,0-4 1-15,2-2-1 0,4-6 0 16,-4-4 0-16,5-3 0 0,-2-4 0 16,-2 0 0-16,4-5 0 0,-1-1 0 15,1-1 0-15,-4 2 0 0,2 4 0 16,-8 4 0-16,-6 4 0 0,-9 3 1 16,-6 2-1-16,-9 8 1 0,-6 3 0 15,-4 3 0-15,-6 3 0 0,-4 1 1 0,-2 4 1 16,-4 3 1-16,-3 0 1 0,0 4 0 15,1 6 0-15,0 5-1 0,-1 3 0 16,1 9-1-16,0 5 0 0,0 6-2 16,3 4 0-16,2 2 0 0,4-1-1 15,1-1 0-15,6-4 0 0,6-4-1 16,5-7 0-16,2-5 0 0,6-7 0 16,1-1 0-16,4-5 0 0,3-5 0 0,1-4 1 15,2-7 1-15,3-3 0 0,5-3 0 16,0-7-1-16,2-2 1 0,-1 1-1 15,-3-3 1-15,0 3-1 0,-3 4 0 16,-2 2 0-16,-4 6 0 0,-3 4 0 16,0 5 0-16,-5 3 0 0,-2 5 0 15,3 4 0-15,-4 4 0 0,-1 2 0 16,-2 3 0-16,-2 2 1 0,-5 1-1 0,3 0 1 16,-3 1-1-16,-8-2 1 0,0-1 1 15,-2 0 0-15,-1-1 0 0,-1-2 1 16,-1-2 0-16,0-2 1 0,2-3-1 15,-3-1 1-15,6-6 0 0,-3-5 0 16,3 4-1-16,2-4 1 0,1 0 1 16,-2 0-1-16,4-6 0 0,-1 3 0 15,4-1-1-15,-4 0-1 0,4-1 0 16,0 0-2-16,7-1 0 0,1-2 0 0,4-2-1 16,3 0 1-16,4-4-1 0,6 1-1 15,2-1 1-15,4 2 0 0,4 1-1 16,0 3 1-16,2 2-1 0,0 2 1 15,-4 4 0-15,-4 0 0 0,-4 7 0 16,-5-1 0-16,-3 4 0 0,-5 1 1 16,-4 4-1-16,-3 2 1 0,-2 1 0 15,-3-2 1-15,0 3-1 0,0-2 1 0,4 0-1 16,0-4 0-16,2-4 0 0,1-5 0 16,5-4 0-16,2-8 0 0,0-4 0 15,5-4 0-15,2-4-1 0,-2-3 0 16,1 1 0-16,-3-2-1 0,1-1 1 15,-4-2-1-15,-3 3 0 0,-8-2 0 16,-3 4 2-16,0 2 0 0,-6 4 1 16,-5 4 1-16,-2 6 1 0,-4 6 1 15,0 0 0-15,-3 11 1 0,-3 3-1 0,1 1-1 16,2 3 0-16,-1 0-2 0,6 1-3 16,0-3-8-16,4 1-8 0,3-3-12 15,5 0 91-15,3-2-203 0,0 1-121 16,7-5-324-16</inkml:trace>
  <inkml:trace contextRef="#ctx0" brushRef="#br2" timeOffset="-88062.89">19821 6096 301 0,'6'-8'76'0,"3"1"2"0,2-1-22 16,1 1-40-16,1-1 0 0,2-2 4 0,3 0 1 16,-1-1 1-16,2 0 0 0,0-2 0 15,3-2 1-15,-2-2-3 0,-3 0-2 16,1 1-3-16,-7 0-2 0,-1-1-1 15,-3 5 0-15,-7 0-2 0,0 2 0 16,0 2-1-16,-9 0-1 0,-2 5-1 16,-1 3-1-16,-3 0-1 0,-3 0 0 15,-3 6 1-15,-2 6-1 0,0 3 0 16,4 4 1-16,-2 5-2 0,2 0 0 0,5 3-1 16,1 0-1-16,5 0-1 0,2-2-1 15,6-2 0-15,4-2-1 0,7-2 1 16,4-4 0-16,7-5 0 0,1-6-1 15,8-4 2-15,-1-4 0 0,1-4 0 16,1-7-3-16,-2 0-9 0,-5-1-10 16,-1 0-71-16,-7 1-31 0,-2 3-87 15,-4 4-191-15</inkml:trace>
  <inkml:trace contextRef="#ctx0" brushRef="#br2" timeOffset="-86862.32">20282 6021 453 0,'8'-8'91'0,"5"-2"1"15,7-2-87-15,6-4-1 0,2 4 2 16,3-1 3-16,2 2 3 0,-1 2 3 15,-4 4 4-15,-6 5 0 0,1 5 0 16,-7 3-1-16,0 3-1 0,-7 2-1 0,-4 2-1 16,-5 1-3-16,-9 0 0 0,-5 1-1 15,-1 0 0-15,-8-1-2 0,-2-2-1 16,-5 1 0-16,2-4-1 0,0-2 0 16,3-1-1-16,5-6-1 0,1-2-2 15,9 0-1-15,6 0-1 0,6-8 0 16,10 0-1-16,9-2-1 0,5-2 1 15,6-1-1-15,2-1 1 0,6-1-1 0,-1-2 0 16,1 0 0-16,0-1 0 16,-2 0 0-16,-4 0 1 0,-1 4 0 0,-3 3 0 15,-7 3 0-15,-3 2 1 0,-7 6 0 16,-8-4 0-16,-5 4 0 0,0 0 0 16,-11 0 0-16,-3 0 0 0,0 0 1 15,-5 0 0-15,0 0 1 0,3 5 1 16,1 1 0-16,-1-1 1 0,8 2-1 15,-3 2 0-15,3 2-1 0,1 2-1 0,-1 5 0 16,-2 1-1-16,3 3 0 0,0 3-1 16,1-1-1-16,4 0 1 0,2-2-2 15,0-3 0-15,9-3 0 0,4-5 0 16,4-6 0-16,5-5 0 0,5-5 1 16,6-5 1-16,7-4 0 0,6-4 0 15,1-1 0-15,5 0 0 0,-6-4 0 0,1-1 0 16,-8-1 0-16,-2 0 0 0,-9 2 1 15,-6 3-1-15,-3 1 0 0,-11 6 0 16,-2 7 0-16,-6 11 1 0,-8 8 0 16,-6 9 0-16,-7 7 2 0,-9 10 1 15,-10 12-1-15,-3 8 1 0,-8 10-1 16,-1 5 0-16,-7 3-1 0,5 5 0 16,2 4-2-16,8-6 1 0,6-3-1 15,5-6 1-15,7-8-2 0,7-7 0 0,6-11-2 16,4-13 0-16,3-7-2 0,6-12-1 15,0-8 1-15,8-10 1 0,0-11 0 16,5-12 1-16,3-8 0 0,1-13-1 16,9-11-1-16,2-7-3 0,8-9-1 15,4-8 0-15,6 0-1 0,3-5 2 16,8 5 2-16,-3 8 2 0,0 5 2 16,-3 9 1-16,-4 9 1 0,-6 8 0 0,-3 8 1 15,-10 6-1-15,-1 6 1 0,-2 5 0 16,-5 5-1-16,-5 4 0 0,-2 7 1 15,-1 4-1-15,-5 11 2 0,-2 6 2 16,-2 2-1-16,2 7 2 0,-5 1-1 16,0 4 1-16,0-2-2 0,0-1 0 15,8-5-2-15,-2-1-1 0,8-3 1 16,4-3-1-16,7-4 0 0,5-6 0 16,6-6 0-16,3-3 0 0,3-9 0 0,-1-4 1 15,3-1-1-15,-8-4 0 0,0 4 0 16,-8 3 0-16,-6 1 2 0,-9 5 4 15,-3 0 3-15,-10 4 1 0,0 4 0 16,-10 0 0-16,-3 0-1 0,1 0 0 16,-1 4-5-16,1 5-4 0,1 0 0 15,3-1-2-15,3 0-1 0,5-2 0 16,0-1-3-16,8-5 0 0,5 3-1 0,2-3-1 16,3 0 2-16,6-7 0 0,0 1 1 15,1-3 1-15,-1-1 1 0,-2-3 2 16,1-5-1-16,-7-3 2 0,-2 0-1 15,-8-1 2-15,-6-1 3 0,0 4 2 16,-11 3 4-16,-9 5 2 0,-3 5 6 16,-7 2 3-16,-5 4 2 0,2 5-1 0,-3 6-2 15,0 2-2-15,3 4-4 16,6 3-5-16,5 3-3 0,4 1-3 0,4 0-3 16,4 3-6-16,7-4-7 0,3 0-9 15,0-2-9-15,8-3-10 0,8-5-9 16,1-6-105-16,8-2-105 0,2-5-253 15</inkml:trace>
  <inkml:trace contextRef="#ctx0" brushRef="#br2" timeOffset="-85394.97">22171 6007 430 0,'6'-8'95'0,"4"-3"1"0,0-4-72 15,5-3-9-15,3-3 0 0,5-1 2 16,0-2-1-16,6-1 1 0,-1 0 1 16,1 5 0-16,-3 1-2 0,-5 6 0 15,-2-2-2-15,-3 7-3 0,-5 1-2 0,-7 7-1 16,2 0-2-16,-3 4 1 0,-3 6 0 15,4 6-1-15,-4 3 0 0,0 6-1 16,0 3 0-16,-4 2-2 0,1 0-2 16,3-2 0-16,-6-1 0 0,6-3 0 15,-7-1 0-15,1-4-1 0,-2-1 1 16,-4-4 0-16,-2 0-1 0,-3-3 1 16,0-2-1-16,-1-4 0 0,1 0 1 15,-3-5-1-15,7 0 1 0,-1 0-1 0,2-5 1 16,2 0 0-16,5 5-1 0,-1-6 1 15,6 2-1-15,7-3 1 0,6 2-1 16,3-2 0-16,10 1 0 0,7-5 0 16,6 1 0-16,6 0 1 0,4-3-1 15,4-3 0-15,0-1 0 0,0-3 0 16,-1 1 0-16,-2-3 0 0,-3 2 0 16,0-1 0-16,-6 1 0 0,-5 3 0 0,-8 3 1 15,-8-1 1-15,-11 4 2 0,-9 2 2 16,-12 3 1-16,-8 6-1 0,-4 0 2 15,-7 0 0-15,-4 9 0 0,2-1-2 16,-3 3-1-16,5 4 0 0,2 1 0 16,6 1-2-16,4 3 0 0,9 0-2 15,6 0-1-15,11-1 0 0,2-2 0 0,12-4-1 16,5 0 1-16,13-1-1 16,8-6 1-16,9-1-1 0,4-5 0 0,3 0-1 15,0 0-1-15,2-10 0 0,-5 3 0 16,-8 0 0-16,-5 2 0 0,-6-2 0 15,-2 2 1-15,-7 1 1 0,-8 4 1 16,-7-3 1-16,-3 3 1 0,-8-4 1 16,-6 4 1-16,-2 0 1 0,-7 0 1 15,-2 5 0-15,-4-5 0 0,-1 8-1 16,3-4-2-16,-1 2 0 0,1-1-1 0,5 1-1 16,1-2-1-16,7 1 0 0,0-1 0 15,0-4-1-15,7 5 0 16,1-5-2-16,5 0 1 0,1-4-2 0,3-1 0 15,-1-1-1-15,-1-4 0 0,1-1 0 0,-8-2 1 16,-2-2 1-16,-6 0 0 16,-4 3 1-16,-5 1 1 0,-10 4 0 0,-2 7 1 15,-6 0 0-15,-5 11 0 0,0 3 0 16,-1 5 1-16,3 3-1 0,5 0 0 16,3 1 0-16,8-2 0 0,5-3 0 15,7-4 0-15,2-3 0 0,11-4 0 16,2-7 0-16,8 0 0 0,2-8 0 15,11-6 0-15,5-2 0 0,5-6 0 16,5-6 0-16,1-4 0 0,-1-3 0 0,-2-6 0 16,-2-3-1-16,-6-4 1 15,-5-1 0-15,-3 0-1 0,-4 4-1 0,-6 1 1 16,-7 6-1-16,-1 6 1 0,-7 9 0 16,-6 5 0-16,0 9 0 0,-6 5 1 15,-2 4 0-15,-4 11 0 0,1 5 0 16,-5 5 0-16,-3 8 0 0,3 7 0 15,-2 5 0-15,-5 8 0 0,1 3 0 16,1 4 0-16,2-1 1 0,3-3-1 0,-1-4 1 16,3-3-1-16,8-7 1 0,6-9-1 15,0-6 0-15,13-8 0 0,0-5 1 16,8-5-1-16,3-5-1 0,2-9-5 16,2-4-6-16,4-2-13 0,0-2-86 15,1-2-24-15,-4-4-94 0,0 0-195 16</inkml:trace>
  <inkml:trace contextRef="#ctx0" brushRef="#br2" timeOffset="-82297.82">24288 5874 427 0,'-10'6'100'0,"3"-2"3"16,3-4-66-16,4 0-13 0,0-4-7 15,5-1 0-15,4-3-3 0,3-5-3 16,2-3 0-16,9-2 0 0,4-3 0 16,6-5-1-16,7-3 0 0,3-3 0 15,2-2-2-15,3-2-2 0,1-1 0 16,-6-1-2-16,-4 2-1 0,-6 4-1 15,-6 4 1-15,-6 5 1 0,-5 6 2 0,-6 3 2 16,-5 9 2-16,-5 5 0 0,-8 15 1 16,-3 3-2-16,-2 9 0 0,-8 7-3 15,-4 12-3-15,-5 2 0 0,-3 5-1 16,-5 3 0-16,-7 2 0 0,5 0 1 16,-1-4-1-16,0-8 1 0,7-3-1 0,4-7 0 15,8-9 0-15,5-8-2 0,8-8 0 16,5-2 0-16,4-6 0 0,0-3 0 15,0 0 1-15,5-7 0 0,-5-2 0 16,0-5 1-16,0-6-1 0,0-4 0 16,-5-1 0-16,-2 0 1 0,0 0 2 15,-1 1 2-15,-2 5 1 0,2 6 1 16,1 4 1-16,5 3-2 0,2 6 0 16,0 0-3-16,6 0-2 0,5 6-2 15,7 1 0-15,7-2-1 0,8 4 0 0,5-3 1 16,4 0 0-16,4 1 0 0,0-3 0 15,-4 0 1-15,-2 1-1 0,-2-1-1 16,-11 1 1-16,-6-1 0 0,-2 1 0 16,-7-1 0-16,-4 0 3 0,-8-4 4 15,0 6 3-15,0-3 1 0,-3 0 2 16,-6 3 1-16,2 0 1 0,-1 3-4 16,-1-1-3-16,-1 1-4 0,1 0-1 0,2 3-2 15,3-3-1-15,4 1 0 0,0 0-2 16,8-1 1-16,3-2 0 0,3-1 0 15,5-2 1-15,2-4 0 0,6 0-1 16,2 0 1-16,5-4 0 0,1-2-1 16,-1-1 0-16,-1-2 0 0,-3-3 1 0,-7-1-1 15,-6-3 1-15,-8 2 1 0,-4-4-1 16,-11 0 1-16,-3 1 1 0,-8 2 1 16,-5 2 2-16,-5 4 2 0,-3 5 0 15,-2 4 2-15,2 4-1 0,-1 5 0 16,3 5-1-16,4 2-2 0,5 1-1 15,4 0-2-15,3 1-2 0,9-2-1 16,3-2-1-16,0-2-3 0,9-3-5 16,4-3-13-16,7-3-11 0,1-3-13 0,5 0-13 15,0-6-104-15,-3 0-115 0,-8-3-261 16</inkml:trace>
  <inkml:trace contextRef="#ctx0" brushRef="#br2" timeOffset="-80948.18">16639 6873 468 0,'5'0'99'16,"2"0"3"-16,3-3-88 0,-1 3-2 16,7-9 2-16,-1 1 3 0,0-2 1 15,-2-1 0-15,1-1 0 0,-3-1 0 16,-4 1-1-16,0 2 0 0,-5 2-1 15,-2-1-2-15,0 2-1 0,-9 2-3 16,-2 0-1-16,-4 5-2 0,-4 0-2 0,-6 11-2 16,-2 9-1-16,0 8 0 0,-1 10 2 15,-3 5 0-15,4 6 2 0,-1 3 1 16,-2 2 0-16,8-1-1 0,2-5 0 16,6-4-1-16,6 0-2 0,8-5-2 15,10-6 0-15,5-5-1 0,7-7 0 16,5-6 1-16,4-4-1 0,2-11 1 15,3 0 0-15,-2-5 1 0,-1-2-1 16,0 0-4-16,0-2-5 0,-6-1-8 16,-1 0-11-16,-1 0-12 0,-5 1-100 0,-5-2-105 15,1 0-249-15</inkml:trace>
  <inkml:trace contextRef="#ctx0" brushRef="#br2" timeOffset="-80510.96">17086 7192 550 0,'-7'15'117'16,"2"-1"1"-16,0 0-100 0,5 0-10 15,-3-2-1-15,3-3 1 0,0-4-1 16,6 2-1-16,1-4-1 0,0 1 1 15,1-4 0-15,6-4 0 0,3-4 0 0,2-6-1 16,1-4-1-16,2-3-1 0,4-5 0 16,-1-1-1-16,1-5 0 0,-3-1-1 15,3-1 0-15,-2-4 0 0,-3-2 0 16,-3-4 0-16,-3-2 0 0,-7 6 0 16,-8 2 1-16,0 3 3 0,-6 7 3 15,-8 8 2-15,-6 7 1 0,-6 10 2 16,-7 3 2-16,-2 7 1 0,-6 11 0 15,-2 13-2-15,3 6 1 0,1 6-1 0,4 3 0 16,3 3-2-16,5 3-2 0,7-2-3 16,3-3-1-16,8-1-3 0,3-4-1 15,6 1-3-15,10-4-2 0,-3-5-6 16,3-5-8-16,2-4-9 0,-1-5-11 16,-2-3-14-16,-2-8-103 0,0-3-111 0,1-6-259 15</inkml:trace>
  <inkml:trace contextRef="#ctx0" brushRef="#br2" timeOffset="-79528.71">17458 7285 476 0,'-3'0'109'0,"3"0"3"0,-5 0-80 16,5 0-8-16,-5-3 0 0,5 3-2 15,0 0-4-15,0 0-3 0,0-4-1 16,0 4 0-16,0 0-2 0,0 0-1 15,0 0-1-15,0 0-1 0,0 4 0 16,0-4-3-16,5 3 0 0,-5-3-1 16,5 6-1-16,-5-2 0 0,3 1-1 0,2-1 1 15,-5-1-1-15,5-3 1 0,-5 6 4 16,0-6 1-16,0 5 2 0,0-5 0 16,-5 6 0-16,-1-6 0 0,-2 5-1 15,-3-5-2-15,3 5-2 0,-3-5-1 16,1 0-2-16,-1 0 1 0,4-3-1 15,1 3-1-15,-1 0-1 0,7-4 0 16,-2 4-2-16,2 0 1 0,0 0-1 0,0 0 0 16,0 0 0-16,0 5 0 0,6-5 0 15,-6 6 0-15,4-6 0 0,2 3 1 16,1-3-1-16,2 0 1 0,0 4-1 16,-1-4 1-16,3 0 0 0,-2 8 0 15,2-5 0-15,-3 4 1 0,-1 0-1 16,4 1 0-16,-4 2 0 0,-2 3 1 15,-2-1-1-15,-3 2 1 0,0 2 1 0,-6 0-1 16,-4 3 1-16,-7-2-1 0,-2 0 1 16,-3 1 0-16,-4-1-1 0,-1 0 0 15,2-2 1-15,4 1-1 0,2-3 1 16,5 0-1-16,1-2 0 0,7-2-1 16,6-1 0-16,0-3 0 0,6 0-1 15,7-1 0-15,2-4 1 0,9 0-1 16,3 0 1-16,5-9 1 0,1 6-1 15,0-2 1-15,-4-2-1 0,3 1 0 0,-6 0 1 16,-4 3-1-16,1-1 0 0,-6 0 1 16,-1 4-1-16,-2 0-1 0,-5 0-6 15,2 0-10-15,-3 0-10 0,-6 6-13 16,-2-2 55-16,0 2-167 0,0 0-120 16,-2-3-294-16</inkml:trace>
  <inkml:trace contextRef="#ctx0" brushRef="#br2" timeOffset="-78211.7">18190 7176 428 0,'0'-4'100'0,"0"0"3"0,0 1-69 15,0 3-9-15,0-4-4 0,0 4-1 16,0 0-3-16,0 0-1 0,-4 0-1 15,4 0 0-15,-8 14 0 0,2 3-2 16,-2 6-1-16,-3 14-1 0,-4 8-2 16,-4 12-1-16,-5 7 0 0,-4 8-2 15,-7 2 0-15,-2 8-1 0,-1-4-1 0,-1-2 1 16,1-6 1-16,5-5 1 0,5-14 1 16,4-6-1-16,8-11 0 0,3-10-1 15,6-9-1-15,1-3-2 0,6-7-1 16,0-5 0-16,3 0-1 0,3-10 1 15,6-6-1-15,1-5 0 0,1-11 1 16,5-12-1-16,1-7 0 0,5-10 0 0,3-6-1 16,3-3 0-16,-1-4 0 0,1 2 0 15,-2 1-1-15,0 2 1 0,-5 12-1 16,1 7 1-16,-6 2 0 0,-2 10-1 16,-1 6 1-16,-3 9 0 0,-4 8 0 15,1 1-1-15,-6 7 0 0,1 7 1 16,-1 0-1-16,-4 11 1 0,0 1 1 15,0 6 0-15,0 3 0 0,0 5 0 16,0 3 1-16,0-1 0 0,0 0 0 16,3-3-1-16,4-3 0 0,5-6-1 0,2-2 1 15,5-7-1-15,5-7 1 0,4-6-1 16,2-7 0-16,3-6 1 0,0-3 0 16,0-5 0-16,-2-1-1 0,-1-2 1 15,-7-2 0-15,-4 2 0 0,-6 2-1 16,-1 2 1-16,-5 0-1 0,-3 3 1 15,-4 4 0-15,0 5 1 0,0 4 2 0,0 2 0 16,0 3 0-16,0 0 0 0,0 5 0 16,0 0 0-16,6 0-3 0,-1 0-1 15,1 0 0-15,2 5 0 0,4-1 0 16,1-1 0-16,1 2 0 0,1-5 0 16,5 4 0-16,2-4 0 0,0 0 1 15,2 0-1-15,1-7 0 0,4 3 0 16,-1-1 0-16,0-1 0 0,-3-1 0 15,-3 0 0-15,0 1 0 0,-6 1 1 0,-4 1-1 16,-3 4 4-16,-5-3 2 0,-4 3 2 16,0 0 1-16,0 4 1 0,-7 1 0 15,1 3 1-15,-2 0-4 0,-2 3-1 16,-2 4-3-16,3 3 1 0,-3-1-2 16,2 1 0-16,1 4-1 0,3-1 0 15,-1 0 0-15,7-3-1 0,0-1 0 16,0-2-1-16,13-2 1 0,0-2-1 15,7-6 1-15,7-1 0 0,0-4 0 0,5 0 0 16,1-8 0-16,0-3 0 0,0-3 0 16,-2-3 0-16,0-2 0 0,-3 0 0 15,-2 0 0-15,-4 2 0 0,-5 4 0 16,-4 3 0-16,-2 2 1 0,-4 4 0 16,-7 4 1-16,0 0-1 0,0 0 1 15,-7 5 0-15,-3 4 1 0,0 6-2 0,-2 2 1 16,0 4-1-16,2 0-1 0,-2 1 0 15,5 2-5-15,0 0-9 0,7-5-10 16,0 0-10-16,0-6-13 0,4-2-18 16,3-6-93-16,6-5-102 0,2-11-237 15</inkml:trace>
  <inkml:trace contextRef="#ctx0" brushRef="#br2" timeOffset="-77937.09">19519 6888 627 0,'-20'0'135'15,"4"5"0"-15,2-5-113 0,2 6-12 16,5-2-1-16,3 1-4 0,4-2-4 0,0 1-1 16,0-1-1-16,8-3 1 15,1 0 0-15,0 0 0 0,2-3 1 0,-4 3 2 16,2-8 3-16,-5 3 4 0,0 0 3 15,-4 0 3-15,-7 1 0 0,0 1 1 16,-3-1-1-16,0 4-4 0,-1 0-5 16,-1 0-3-16,-1 0-9 0,3 5-11 0,1 1-8 15,3 1-12-15,6 1-14 16,0 2-103-16,0 0-110 0,0 2-254 0</inkml:trace>
  <inkml:trace contextRef="#ctx0" brushRef="#br2" timeOffset="-77413.94">19848 7102 562 0,'-2'0'125'0,"-5"0"1"15,2-4-93-15,5 4-14 0,0-5 0 16,0 1 1-16,0 1-2 0,5-2 1 15,-5-1 4-15,0 1 3 0,0 0-1 0,0 5 1 16,-9-5-3-16,0 5-1 16,-4 0-4-16,-5 8-5 0,-5 5-3 0,-4 5-3 15,-5 4-3-15,0 4-1 0,3 5-1 16,1-2 0-16,10-2-2 0,5-2-1 16,6-1 0-16,7-4-1 0,8-7-2 15,8-3-1-15,7-10-2 0,11 0-2 16,5-8-2-16,7-4 1 0,11-6 0 15,5-5 1-15,-2-2 1 0,2 2 2 16,-4-3 1-16,-5-1 2 0,-5 1 0 0,-8 1 1 16,-9 1 1-16,-7 5 0 0,-9 2 2 15,-8 3 5-15,-7 4 3 16,-8 5 2-16,-10 1 2 0,-3 4 0 0,-7 4 2 16,-5 5 0-16,-5 3-1 0,-2 4-3 15,0 4-1-15,0 2-1 0,7 1-2 16,8 2-2-16,5 3-1 0,13-4-3 15,10 1 0-15,12-2-2 0,9-2 1 16,5 1-1-16,5-5 1 0,5-6 0 0,2-1 0 16,-1-7-1-16,2-3-4 0,-2 0-6 15,0-9-8-15,1 0-12 0,-6-1-11 16,3 2-15-16,-9 0-112 0,-5 1-118 16,-6 0-281-16</inkml:trace>
  <inkml:trace contextRef="#ctx0" brushRef="#br2" timeOffset="-75855.02">21107 7156 458 0,'8'-15'103'0,"1"0"3"0,8-5-70 16,-1-4-20-16,4-4-1 0,6-6 1 16,0-5 2-16,6-2-2 0,3-4 0 0,-2-4 0 15,4-2 2-15,-2 2-1 16,-1 3-1-16,-4 2-1 0,-7 8-1 16,-7 4-1-16,-5 9-1 0,-11 4 0 0,-8 7-2 15,-5 6-2-15,-7 6 0 0,-7 0 0 16,-6 10-2-16,-6 5-1 0,0 9 0 15,-2 10 1-15,-4 5-1 0,5 13 1 16,1 6-1-16,-1 5 1 0,6 0-2 16,1 3-1-16,0-6 0 0,7 2-2 15,6-9 0-15,7-8-2 0,7-5 0 0,11-6 0 16,7-6-1-16,9-8 1 16,6-8 0-16,4-9-1 0,1-3 1 0,-2 0 0 15,2-10 0-15,-6-3-1 0,-4-2 1 16,-5-4-1-16,-4 1 2 0,-6-3-1 15,-7 0 1-15,0 0 0 0,-4 1 0 16,-5 0 1-16,-3 4-1 0,-2 2 1 0,-4 1 2 16,-2 2 0-16,1 4 1 15,1 2 1-15,1 5 0 0,2 0 0 0,4 0-2 16,5 0-1-16,6 6-1 0,6-2-2 16,6 0 1-16,7-4-1 0,3 0 0 15,5 0 0-15,10 0 1 0,-1-3 1 16,9-1-1-16,2 0 0 0,-1 4 0 15,1-3 0-15,-4 3 0 0,-7 0 0 16,-3 0 0-16,-9 0 0 0,-8 5 0 0,-6-1 0 16,-7-1 1-16,-3 2 2 15,-3 1 1-15,-5 0 0 0,-2 4 1 0,-4 1 0 16,-4 2 0-16,-1 4-1 0,-2 1-1 16,1 3-2-16,4-2 0 0,0 2-2 15,9-5-1-15,7 0-2 0,6-5-2 16,8-6-2-16,10-5-1 0,1 0-1 15,5-7-2-15,7-4 0 0,-1-5 2 0,4-2 1 16,-1 0 1-16,1 1 2 16,-1-1 2-16,-2 2 2 0,-7 5 1 0,-4 5 1 15,-7 1 1-15,-6 5 2 0,-6 0 2 16,-7 6 2-16,-6 0 0 0,-3 2 1 16,-2 1 0-16,4 1 0 0,0-2-4 15,1 1-1-15,6-3-2 0,4-1-1 16,5-5 0-16,3 0 0 0,7 0 0 15,4-6-1-15,8-3 0 0,1-2 0 0,2-3-1 16,4-4 0-16,0-3-1 0,2-3 0 16,0-8 0-16,3-7-1 0,6-8 0 15,4-5-1-15,-1-6-2 0,6-3 1 16,0-3 0-16,-4 4 1 0,-5 2 1 16,-12 7 1-16,-7 6 1 0,-9 9 1 0,-7 8 4 15,-8 8 1-15,-6 7 2 16,0 9 1-16,-8 10 1 0,-3 9 1 0,-2 6-1 15,-4 7-1-15,-2 9-3 16,-4 7-1-16,-3 3 0 0,-4 8-2 0,2 1 0 16,-4 4 0-16,-2-1 0 0,2-3-1 15,2-4 1-15,4-4-1 0,3-5 0 16,0-9 0-16,3-4 0 0,6-6 0 16,0-5 1-16,3-3-1 0,1-5 1 15,2-5 0-15,0-6 0 0,1 0 0 16,0-8 0-16,-1-1-1 0,1-2 1 0,-2-2-1 15,1-2 0-15,0 1 1 0,0 1 0 16,2-1 2-16,0 3 2 0,1 4 0 16,5 0 1-16,0 1 0 0,0 1 0 15,8 2-1-15,1-1-1 0,5-1-3 0,3 5-1 16,5-6 1-16,3 6-1 16,5 0 0-16,2 0 0 0,1 0 1 15,1 0-2-15,-1 0-7 0,-1 5-10 0,-4-5-11 16,-4 4-15-16,-9-4-110 0,-4 9-118 15,-11-4-280-15</inkml:trace>
  <inkml:trace contextRef="#ctx0" brushRef="#br2" timeOffset="-74907.11">23083 7151 497 0,'0'-4'106'0,"4"-4"1"0,5-2-88 0,6-3-8 16,7-5 3-16,3-5 1 0,3-8 1 16,7-7-1-16,4-4 1 0,5-5 0 15,3-4-3-15,3-2-2 0,4-1-3 16,-3 2-2-16,-4 5 0 0,-9 5-2 16,-7 2 1-16,-8 8 2 0,-9 8 1 15,-2 6 3-15,-6 4 4 0,-6 6 0 16,0 8 0-16,0 6-1 0,-9 10-1 15,-4 6-2-15,-3 8-3 0,-8 11-4 16,-7 9-2-16,-6 7 0 0,-4 7 0 0,0 0-1 16,-2-1 0-16,2-4 0 15,6-2 0-15,4-5 0 0,4-9-1 0,8-4 1 16,2-8-1-16,4-4 0 0,3-6 0 16,3-7 1-16,3-5-1 0,1-9 0 15,-2 0 0-15,5-11 0 0,-4-4 1 16,4-2-1-16,0-3 0 0,0-5 0 0,3 0 0 15,-3-2 0-15,7 4 0 0,-4 2 1 16,0-1-1-16,2 5 0 0,-3 0 0 16,5 2-1-16,0 4 1 0,4 3 0 15,4 0 0-15,0 8 0 0,9 0 0 16,3 0 0-16,6 3 0 0,0 6 1 16,2 0-1-16,-1 2 1 0,1 2 0 15,-7-1-1-15,-3 4 1 0,-7 2 0 16,-7 0 1-16,-1 1-1 0,-6-1 0 15,-4 0 0-15,0 1 0 0,0-4 0 0,-3-2 0 16,3-3-1-16,0 2 1 16,6-4-1-16,1-4 0 0,1-4 1 0,8 0-1 15,1-8 0-15,4-1 1 0,3-3-1 16,1-4 0-16,-2-1 1 0,2 0-1 16,-3 1 0-16,-5-1 1 0,-2 0-1 15,-8 0 0-15,-2 0 0 0,-5 4 1 16,-13 3 0-16,-3 1 1 0,-6 6 3 0,-2 3 2 15,-5 8 2-15,0 0-1 0,-4 5 1 16,2 2-1-16,-1 3-1 0,5-2-3 16,3 1-2-16,7 1-3 0,9-4-7 15,8 1-6-15,5-4-11 0,12-4-9 16,3-3-16-16,6-4-107 0,7-5-115 16,1-1-268-16</inkml:trace>
  <inkml:trace contextRef="#ctx0" brushRef="#br2" timeOffset="-74173.02">24538 7304 448 0,'4'-7'102'15,"-1"0"2"-15,8-2-75 0,2-2-5 16,0-5 3-16,2 0-1 0,-1-5-1 15,1-1-2-15,0-3 0 0,-4 0-2 16,-1-3-1-16,-4 5-1 0,-3 1-1 16,-3 3 1-16,-7 4-2 0,-5 5-2 15,-8 6-1-15,-4 4-2 0,-7 9-1 0,-9 3-3 16,-5 7-1-16,-1 3-2 0,-1 6 0 16,6 3-1-16,4-1-2 0,8 1 0 15,10-3-2-15,7-3 0 0,12 0 0 16,5-6 0-16,8-7 0 0,8-3 0 15,10-9 0-15,5 0 1 0,8-7-1 16,2-4 0-16,0-6 0 0,-3 0 1 16,-4-3-1-16,-7 4 0 0,-11 4 0 0,-7-2 2 15,-8 6 3-15,-6 2 1 0,-6 6 2 16,-8 5 2-16,-1 4 2 0,-5 5 1 16,-4 1 1-16,1 7-3 0,0 1-1 15,2 1-2-15,8 0-1 0,5 0-2 16,8-1-3-16,6 0 0 0,7-5-2 15,8-3 0-15,3-4 0 0,4-4-3 16,5-7-2-16,2-4-7 0,-1-4-11 16,-1-4-10-16,0-3-12 0,-1 0-11 0,-5-1-106 15,-4-2-112-15,-7 1-260 0</inkml:trace>
  <inkml:trace contextRef="#ctx0" brushRef="#br2" timeOffset="-71749.44">16544 8619 402 0,'-6'0'89'0,"0"-5"0"0,6 5-71 16,0-4-3-16,0 0 1 0,6-2 3 15,1-2-2-15,4-4 1 0,-2-4 1 16,4-3 0-16,5-7 0 0,3-4-1 15,5-5-3-15,1-4-2 0,6-1-2 16,1-2-2-16,3-1-2 0,-1 4-2 16,-3 1-1-16,-2 3 0 0,-5 3 1 15,-5 5 1-15,-7 4 0 0,-8 3 2 0,-6 3 0 16,0 4 0-16,-7 5 0 0,-6 1-1 16,-6 2-1-16,-1 5-2 0,0 0-1 15,-1 6-1-15,-4 1-1 0,2 1 0 16,-1 4 0-16,-2 5 0 0,4 4 0 15,-2 4 0-15,5 4 0 0,2 6 0 16,0 6 0-16,2 6 0 0,4 3 1 16,2 3-1-16,0-1 1 0,1-1 0 0,3-1 0 15,2-8 1-15,3-4-1 16,0-6 0-16,3-4 1 0,4-6-1 0,5-7 0 16,6-7-1-16,3-8 1 0,6 0-1 15,3-5 0-15,3-10 0 0,2-1 0 16,2-3 0-16,-2 1 0 0,2-2-1 15,-4-1 1-15,-4-3 0 0,-2 1-1 0,-7 0 1 16,-7-1 0-16,-1 0 0 0,-8 2 0 16,-4 1 0-16,-3 5 1 0,-5 1 0 15,-4 6 2-15,-3 4 0 0,-2 5 0 16,0 0 1-16,-5 9 0 0,1 6-1 16,1 3 1-16,0 4 0 0,1 4-1 15,5 0 0-15,1 3-1 0,7 0-1 16,6-1 0-16,0-1-1 0,12-1-1 15,2-1 0-15,5-3-1 0,8-5 1 0,5-4 0 16,1-5 0-16,2-8 1 0,4-13-1 16,0-2 1-16,1-5-1 0,-1-4 1 15,0-1-1-15,0 0 0 0,0 4 0 16,-4 1 1-16,-1 1-1 0,-7 4 0 16,-4 1 0-16,-6 1 1 0,-5 2-1 15,-5 4 2-15,-1 2-1 0,-6 2 1 16,0 3 0-16,0 0 0 0,0 0 0 0,0 0-1 15,-6 0 1-15,6 0-1 0,0 4 0 16,-2-4-1-16,2 6 1 0,0-3 0 16,0 2-1-16,0-1 1 0,0 0 0 15,0 2-1-15,6-1 1 0,-3 2 0 16,1 0-1-16,-1 2 1 0,2 0-1 16,1 4 1-16,0 0-1 0,0 3 0 15,-3 2 1-15,-3 1-1 0,0-1 0 16,0 3 1-16,0 2 0 0,-13-4 1 0,5-1-1 15,-5-1 0-15,0-2 1 0,-1-2-1 16,0-4 1-16,1-3-1 0,2 0 0 16,1-2 0-16,0-4 0 0,4 0-1 15,-1-7 1-15,7 2-1 0,0-5 0 16,11-6-1-16,2-3 1 0,3 0 0 16,8-3 0-16,-2 1-1 0,8-2 1 15,-2 2-1-15,3 3 1 0,-3 1-1 0,0 2 0 16,-1 0 1-16,0 2-1 0,-1 1 1 15,0 1-1-15,0 0 1 0,0 6-1 16,-5 2 1-16,3 3-1 0,-4 0 0 16,0 0 1-16,-5 3-1 0,-1 1 1 15,-2-4 0-15,2 7-1 0,-4-2 1 16,-2 2-1-16,-1 0 1 0,1 2 0 16,-1 0 0-16,-3 2 0 0,-4 2 0 15,2 1 0-15,-2 0 0 0,-6 3 0 0,-1 0 0 16,-2 2 1-16,-2-2-1 0,-1 1 1 15,-2-6 0-15,1 1-1 0,4-3 1 16,-3-2 0-16,0-1 0 0,5-7-1 16,-2 0 1-16,2 0 0 0,0 0-1 15,1 0 1-15,-1-4-1 0,2 4 1 16,0-5-1-16,5 5-1 0,0-6 1 0,6 0 0 16,7-2-1-16,4-3 1 0,5-2-2 15,6-1 1-15,10-3-1 0,3-2 0 16,6-1 0-16,4-3 0 0,-4-2 0 15,6-2 1-15,-5 0-3 0,-1 0-1 16,-3-3-3-16,-4 1 0 0,-7 1-2 16,-3 2 1-16,-12 2 0 0,-6 0 2 15,-7 4 4-15,-11 6 1 0,-8 3 4 16,-4 4 1-16,-5 4 3 0,-4 3 1 0,-3 7 4 16,-1 2 1-16,2 5 2 0,1 3 1 15,1 6-2-15,3 3-2 0,9 2-2 16,3 0-3-16,4 0-2 0,8 0-3 15,0-1-1-15,9-2-1 0,3-3 0 16,2-4-1-16,6-4 0 0,5-6-1 16,3-2 0-16,5-6 0 0,4-8 1 15,0-3-1-15,6-3 0 0,-1-6-1 0,-1-4 1 16,-1-5 0-16,-5-4 1 0,-4-4-1 16,-4-1 1-16,-4 1 1 0,-1 1 1 15,-4 3 0-15,-3 5 0 0,-1 4 0 16,-3 7 1-16,0 4 0 0,0 3 0 15,-4 2-1-15,2 3 1 0,0 5 0 0,2 0-1 16,1 0 0-16,2 8 0 16,0 2 0-16,5 1 0 0,2 0 0 15,1 0 0-15,5 0 0 0,4 0 0 0,2-4 0 16,0 1 0-16,2 1 0 0,-4 2 0 16,-2 1 0-16,-3 0 0 0,-6 1 0 15,-7-1 0-15,-5 2 1 0,-4-1 0 16,-8 1 0-16,-6 1 0 0,-4 2 2 15,-9 1 2-15,-4 2 1 0,-3-1 2 16,-3 0 1-16,-2 0 2 0,7-1-1 0,0-2 0 16,7 0-3-16,9-1-2 0,7 0-2 15,9-1-1-15,8-2-2 0,9 0 0 16,6-4 0-16,8-1-1 0,1-7-1 16,5 0-4-16,2-4-8 0,-4-5-7 15,-3 0-9-15,-2-1-10 0,-4 0-12 16,-8 0-106-16,-4 4-111 0,-6 3-262 0</inkml:trace>
  <inkml:trace contextRef="#ctx0" brushRef="#br2" timeOffset="-70698.27">19674 8640 441 0,'0'-3'94'16,"7"-1"2"-16,2-4-78 0,6-3-8 16,8 0 0-16,4-3 1 0,6-3 0 15,5-2 0-15,3-2-1 0,4-1 0 16,-4 0 0-16,-3-2 1 0,-4-1-1 15,-7 3 0-15,-2 2 0 0,-10 1 0 16,-8 0 1-16,-2 5 0 0,-5 1 0 16,-11 5-1-16,-4 2 0 0,-5 6 1 0,-5 7-1 15,-2 6-1-15,-3 1-1 0,0 6 1 16,2 4-1-16,2 4 0 0,4-2 0 16,6 1-1-16,12 2-1 0,4-3 0 15,10-1-2-15,10-5-2 0,7-1 0 16,6-4-1-16,6-4 0 0,1-5 0 15,3-6 0-15,-1 0-3 0,-5-9-3 0,-1 0-6 16,-8-2-7-16,-2 0-11 16,-6 2 31-16,-7-1-137 0,-2 4-102 15,-4 3-266-15</inkml:trace>
  <inkml:trace contextRef="#ctx0" brushRef="#br2" timeOffset="-69300.43">20377 8454 449 0,'8'-8'97'15,"3"-3"1"-15,8 0-79 0,1 0-7 16,1 2 1-16,4 2 1 0,-3 7-2 0,2 0 1 15,-5 6 1-15,-3 4 0 0,-3 3 0 16,0 4 0-16,-7 1 0 0,-6 4 1 16,0 1 0-16,-7 0-2 0,-7 0 0 15,-4-1-1-15,-4-2 1 0,-2-2-2 16,1-2 0-16,0-4-1 0,3-3-1 16,4-4-2-16,5-5-2 0,4 0-1 15,7-10-2-15,0 0-1 0,13-2-1 16,5-4 0-16,4-1-2 0,4-2-1 0,6-1-1 15,3-3 0-15,-2 0 1 0,0 0-1 16,1 1 1-16,-1 1 1 0,-1 4 1 16,-3 3 1-16,-4 2 0 0,-6 4 0 15,-2 2 0-15,-8 2 1 0,-5 4 1 16,-4-5 0-16,-5 5 1 0,-6-3 1 16,-3 3 0-16,-2 3 0 0,-4 2 1 15,-3 5 0-15,3 3 1 0,0 7-1 16,0 2 1-16,6 2-1 0,2 2-1 0,3-1-1 15,4 0-1-15,5-2-1 0,0-3-2 16,5-4 1-16,6-4-1 0,3-4 0 16,8-8-1-16,3 0-2 0,5-13-1 15,8-3-1-15,3-7 1 0,10-6-1 16,2-7 1-16,-1-5 0 0,3-6 3 16,-1-5 1-16,-2-1 1 0,0 0 0 0,-4 2 0 15,-4 1 0-15,-3 7 0 0,-3 3 0 16,-9 8 0-16,-3 7 0 0,-6 5 0 15,-7 6 0-15,-6 7 1 0,-7 7 1 16,0 0 0-16,0 10 0 0,-7 7 1 16,-6 4 0-16,0 5 0 0,-7 7-1 15,-2 8 0-15,-6 2 0 0,-2 8-1 16,1 3-1-16,-3 4-1 0,1-1 0 16,5-2-1-16,-1-4 0 0,5-2 0 15,-2-11 0-15,8-7 0 0,-1-8 1 0,7-8 1 16,0-4 0-16,3-7 0 0,4-4-1 15,3-10 1-15,0 0 0 0,3-5-1 16,2-2 1-16,2-3 0 0,1-3 0 16,4 1-1-16,2-1 0 0,0-1 0 15,9 4-1-15,0 0 0 0,8 3 0 16,4 2 1-16,9 2-1 0,5-1 2 0,8 3-1 16,-1 2 1-16,1-1 0 0,2-2 0 15,-4-1 0-15,-4 0 0 0,-9 2 0 16,-4-2 0-16,-7 4 0 0,-9 1 3 15,-7-2 4-15,-9 4 3 0,-6 0 4 16,-12 0 3-16,-4 2 3 0,-5 4 3 16,-6-4-2-16,-3 4-2 0,-3 4-2 15,4 3-4-15,-2 0-3 0,3 6-3 0,3 2-4 16,5 4-1-16,1 2-2 0,10 4-1 16,-1 4 1-16,10 3-1 0,0-2 0 15,10-1-1-15,-1-3 0 0,8-3-1 16,-1-5-1-16,10-5-2 0,5-8-2 15,3-5-2-15,3-3-1 0,7-4 0 0,1-4-2 16,3-4-1-16,-4 0-1 16,-2 1-4-16,-3 2-1 0,-7-1-1 15,-7 3-1-15,-7 2 1 0,-7 1 2 0,-4 3 3 16,-3 0 5-16,-4 1 4 0,0-1 3 16,0 4 1-16,-6-4 3 0,3 4 0 15,-3-5 3-15,2 5 1 0,1-5 2 16,3 5 1-16,-7-6-1 0,7 1 1 15,0-3-1-15,10 2-2 0,-3-4-1 16,1-1-2-16,7-1-1 0,-2 0 1 16,-2 4-1-16,2 1 0 0,-4 2 2 0,-3 5 2 15,-2 5 2-15,-4 4 1 0,-4 6 1 16,-6 2 2-16,-2 5 1 0,-7 3 0 16,-3-2 0-16,-4 4 0 0,0-4-1 15,3-2-1-15,1-1-1 0,5-5-2 16,6-5-2-16,6-1-2 0,5-3-1 15,11-6-1-15,5 0-2 0,4-6-1 0,7-3-2 16,3-3-2-16,3-4 0 0,1-2-1 16,-1 0 0-16,-3-2 2 0,-5 1 1 15,2 3 2-15,-4 3 2 0,-3 4 1 16,-4 5 2-16,-4 4 4 0,-3 0 1 16,-3 11 2-16,-6 1 1 0,0 3 0 15,0 2 1-15,0 1-2 0,3 1-3 16,-3-1-2-16,4-1 0 0,3 0-2 15,3-3 1-15,5-5-1 0,8-2-1 16,4-7 1-16,7 0-1 0,2-10-5 0,4-3-8 16,-1-3-10-16,-3-4-12 0,-3-3-2 15,-2-5-114-15,-2-1-114 0,-5-2-263 16</inkml:trace>
  <inkml:trace contextRef="#ctx0" brushRef="#br2" timeOffset="-68376.59">22684 8522 359 0,'0'0'96'0,"-4"-3"2"0,4-5-32 15,4-2-36-15,2-4-4 0,3-6-3 16,5-4-5-16,5-10-2 0,8 0-2 15,6-7 0-15,8-3 0 0,7-3-2 16,3-1-1-16,4-4 0 0,-3 2-1 16,-1-1 0-16,-5 6 0 0,-7 4-1 15,-9 5 0-15,-7 8 1 0,-4 6-1 0,-8 9 2 16,-4 9 0-16,-7 4 1 0,-4 14-1 16,-5 7 1-16,-7 8-2 0,-4 10 1 15,-7 8-3-15,-7 7-1 0,-5 5-2 16,-7 6-2-16,-1 2 1 0,1 0-2 15,4-3 0-15,3-5-1 0,8-5-1 16,7-6 1-16,7-9-1 0,5-8 0 16,6-8 0-16,2-5 0 0,4-4 0 0,0-7-2 15,4-2 0-15,-4-5-1 0,3-6-1 16,-3-2 0-16,0-5 0 0,-4-3 0 16,-5-4 2-16,-1 0 0 0,0-4 1 15,-4 1 1-15,1 0 0 0,-1 0 3 16,1 5 2-16,2 4 3 0,2 3 3 15,0 4 1-15,5 7 0 0,4 0 0 0,0 3-2 16,4 6-3-16,3-1-2 16,9 2-2-16,1 1-2 0,8-3 1 15,2 2-1-15,6-2 0 0,1-2 0 0,2-3 0 16,-3 1 0-16,-1-4-1 0,-7 4 1 16,-3-4-1-16,-8 0 1 0,-7 0-4 15,-7 0-8-15,-7 0-9 0,-3 4-9 16,-4-4-13-16,-3 0 2 0,-2 3-111 15,2-3-105-15,1 7-248 0</inkml:trace>
  <inkml:trace contextRef="#ctx0" brushRef="#br2" timeOffset="-67871.05">23228 8672 421 0,'0'0'112'0,"0"0"3"16,0-2-23-16,0 2-60 0,0 0-5 15,0 0 1-15,0 0-3 0,0 0-2 0,0 0-1 16,0 0 0-16,0 0-3 0,0 0-2 15,0 0-3-15,4 0-4 16,-4 0-2-16,6-4-2 0,-6 1-2 0,7-3 0 16,-3-1-2-16,4 1 1 0,-3-1 1 15,2-1 3-15,-4 3 4 0,-3 2 3 16,0 3 0-16,0 0 1 0,-4 0 0 16,-6 5-1-16,1 4-4 0,-4 0-4 15,1 1-2-15,0 2-2 0,3 0 0 16,-2-1-1-16,7-1 0 0,4-5-1 15,0 2 0-15,4-7 0 0,5 0 0 0,2-7 0 16,2 2-1-16,4-5 1 0,-4-2 0 16,1 1-1-16,-2 1 1 0,-5 1 0 15,-2 4 0-15,-5 0 1 0,-5 5-1 16,-3 0 0-16,-3 0 1 0,-1 5-1 16,-2-1 0-16,2 4 0 0,3-1-6 0,1 1-11 15,3-2-13-15,1 0-13 0,4-3-56 16,5-3-62-16,1 5-110 0,5-5-228 15</inkml:trace>
  <inkml:trace contextRef="#ctx0" brushRef="#br2" timeOffset="-67114.36">21164 8517 434 0,'-8'3'103'0,"0"-3"4"0,-3 4-68 16,4-4-11-16,1 0-2 0,3 0 0 16,-2-4-5-16,0 1-4 0,5-1-1 15,-7-1 0-15,5 1-3 0,-4-1-1 16,1 5-1-16,-3-3 0 0,-4 3 0 15,-2 0 0-15,-2 7 0 0,-3 0-1 0,-5 1 0 16,3 0 0-16,0 2 0 0,-2 0 0 16,6-2-1-16,1 0 0 0,6-2-1 15,3-2-1-15,3-4-1 0,4 0-2 16,12 0-1-16,3-5-1 0,5 0-2 16,5-3 1-16,7 0-1 0,2 1 1 15,0-2-1-15,0 1 1 0,2 3-6 16,-7 1-8-16,-1 4-14 0,1-3 83 15,-7 3-201-15,4-4-126 0,-7 4-338 0</inkml:trace>
  <inkml:trace contextRef="#ctx0" brushRef="#br2" timeOffset="-66495.95">21413 8090 323 0,'0'0'86'0,"0"4"3"16,-5-4-20-16,5 0-37 0,-2 0-10 15,2 0-3-15,0 0-1 0,0 0-2 16,0 0-1-16,0-8-3 0,2 4-1 0,3-4-1 16,1-1-1-16,1-2-1 0,2-1 1 15,3-4-1-15,-1-3-1 0,2-3 0 16,2-2-1-16,-2-1 0 0,2 2 0 15,-2-1 1-15,0 1 0 0,-1 4 0 16,-4 4 2-16,-1 3 0 0,0 1-1 16,-2 5 1-16,-3 2 0 0,-2 4-1 0,0 0-1 15,0 0-1-15,-7 5-1 0,0 3 0 16,0 4-1-16,-5 0 0 0,-2 8 1 16,-2 3-1-16,-3 4 0 0,-1 3 0 15,-1 4-1-15,1 2 0 0,1 0-6 16,1-1-9-16,3 3-13 0,1-2-51 15,2-1-55-15,1-2-95 0,3-6-216 16</inkml:trace>
  <inkml:trace contextRef="#ctx0" brushRef="#br2" timeOffset="-59649.29">21898 7136 291 0,'0'0'83'0,"4"4"3"0,-4-4-14 16,0 0-36-16,0 0-13 0,2 0-4 0,-2-4-4 15,6 4-3-15,-6-8-1 16,6 4-2-16,-1-4-2 0,-2 1-1 0,3-3-1 15,0 0-1-15,4 0-1 0,0-1 0 16,1 0 0-16,-1 0 2 0,0 1 1 16,-2 2 1-16,-1 0 2 0,-3 0 2 15,-4 3 1-15,0 0 0 0,4 2 0 16,-4 3-2-16,-6-4-1 0,4 4-1 16,-8 0-2-16,1 7-1 0,-3 0-1 15,-2 1 1-15,1 3-1 0,-2 0 0 0,-1 3 1 16,-1-1-1-16,4 0-1 0,-1 1 0 15,3-3-1-15,2 0 0 0,-2-2 0 16,8-2 0-16,-1-3-1 0,4-1 1 16,0-3-1-16,0 0 0 0,0 0 0 15,4 0 0-15,-1-5-1 0,3 0 1 16,1-1 0-16,0 0 1 0,3 0-2 16,-2-1 1-16,1 1 0 0,-1 0 0 15,-3 1-1-15,1 2 2 0,-6-1 1 16,5 4 2-16,-5 0 1 0,0 0 1 0,-6 0 1 15,-1 9 0-15,-1 0 1 0,-4 3-1 16,0 3-2-16,-2-1-1 0,0 5 0 16,0-1-2-16,1 2-1 0,3-3 0 0,2-1-3 15,3-3-4-15,1-2-6 16,4-5-10-16,4-6-11 0,2-6-22 0,4-6-80 16,3-3-95-16,4-3-217 0</inkml:trace>
  <inkml:trace contextRef="#ctx0" brushRef="#br2" timeOffset="-59144.39">21591 7121 359 0,'0'0'90'0,"0"0"4"15,0 0-51-15,0-4-13 0,0 4-5 16,0-3-5-16,0-1-5 0,2 0-3 16,3-1-2-16,1-2-3 0,-1-1 0 15,0 1-2-15,1 0 0 0,-2-1-1 16,-2 0 1-16,4 2 2 0,-6 2 2 15,0 1 0-15,0 3 1 0,-8 0-1 0,2 6 0 16,-5 1 1-16,-2 5-2 0,-1 3-1 16,-2 3 1-16,-1-1 0 0,-3 5-1 15,5 1 0-15,-3-2-1 0,9-2-2 16,4-2-1-16,5-2-1 0,8-4-1 16,5-5-1-16,7-6-4 0,7-6-9 15,3-6-12-15,-1-4-98 0,3-1-98 16,-1 0-248-16</inkml:trace>
  <inkml:trace contextRef="#ctx0" brushRef="#br2" timeOffset="-56534.81">24682 7235 301 0,'-5'0'77'0,"5"0"5"16,-3 0-38-16,3-4-10 0,0 4-5 16,-4-3-4-16,4 3-3 0,0-4-3 15,0-2-4-15,0 1-4 0,0 0-3 16,5-2-2-16,-3-2-3 0,6 3-1 16,-2-1 0-16,1 0 0 0,-1 2 2 15,2 1 1-15,-3 0 1 0,0 4 2 16,-5 0 3-16,3-3 2 0,-3 3 0 15,-2 0 0-15,-3 3-1 0,-3 1-2 0,2 1-1 16,-3 3-3-16,-3 2-1 0,-3 1-2 16,-1 0 1-16,2-1 0 0,0 2 1 15,-1-3-1-15,3-2 0 0,0-2-1 16,5-2-1-16,7 2 0 0,-2-5-2 16,5 4 1-16,3-4-1 0,5 0 0 15,1-4 0-15,2 1 1 0,0-4 0 16,1-1 0-16,-1-2-1 0,-2 0 1 0,1 3-1 15,-5 0 1-15,-2 2 0 0,-2 1 0 16,-4 4 1-16,2 0 2 0,-2 0 0 16,0 0 1-16,-2 0 0 0,-2 4 1 15,4 0-1-15,-6 0 0 0,3 1-1 16,-1 0-1-16,1-5 0 0,3 8-1 16,-4-8-1-16,4 0-1 0,0 3 0 15,0-3 0-15,4 0 0 0,-4 0-1 16,7 0 1-16,-4-4 1 0,3 4 0 0,-6-3-1 15,6 3 1-15,-6-6 1 0,5 6 1 16,-5 6 0-16,-6-3 1 0,0 1 1 16,0 5-1-16,-3 0 1 0,-3 0-1 15,1 3-2-15,-2-1 0 0,-1 1 0 16,5 1-1-16,-3-3-3 0,5 1-5 16,1-2-9-16,1-1-13 0,5-3-103 15,0-5-106-15,0-5-262 0</inkml:trace>
  <inkml:trace contextRef="#ctx0" brushRef="#br2" timeOffset="-51149.81">16577 8576 249 0,'0'0'60'0,"0"0"2"0,0 0-29 0,0 0-20 0,-2 0-6 0,-2 0-2 0,4 0 1 0,-7 5 1 0,2 1 4 15,0-1 4-15,-2 2 3 0,0 1 3 16,-3 4 1-16,-2-3 1 0,-1 3-1 15,-1 2-4-15,-3 2-2 0,2 1-3 16,-2 0-3-16,0 0-1 0,1-1-3 0,2-2 0 16,3 2-1-16,0-4 2 15,-2-1 1-15,6-1 2 0,1 1 2 0,1-3 0 16,1-1 1-16,-2-1-1 0,6 0-1 16,-3-6-3-16,3 4-1 0,0-4-2 15,0 0-2-15,0 0 0 0,0-5-1 0,7-1 0 16,-1-1 2-16,-1 0 1 15,6-6 1-15,2 1 2 0,1-6 0 16,3-3 0-16,4-1 1 0,1-3-2 0,5-4-1 16,-1 1-1-16,1-6-2 0,0 3 0 15,-3 0-3-15,-2-2-5 0,2 2-10 16,-7 1-19-16,2 0-87 0,0 4-95 16,-6-2-237-16</inkml:trace>
  <inkml:trace contextRef="#ctx0" brushRef="#br2" timeOffset="-34534.03">18377 4934 169 0,'0'-4'35'0,"-6"4"-1"16,4-4-30-16,2 4-6 0,-7 0 1 16,7 0 8-16,-7 0 10 0,2 0 10 15,-1 6 8-15,0-1 6 0,-2 0 5 16,0 1 2-16,-1 1-6 0,0-1-7 15,4 1-8-15,-5-1-5 0,1-1-4 0,-1-2-2 16,2 1-3-16,-2-4 0 0,-4 6-1 16,5-6-1-16,-1 6 0 0,0-2-1 15,0-1-1-15,2 1-1 0,2-4-1 16,-1 5-2-16,4-5 0 0,-2 7-2 16,1-3-1-16,-1 1 0 0,2 0-2 15,-3 1 1-15,-1 1 0 0,1 0-1 16,-2 1 1-16,1 0 1 0,-5 1 1 15,4 0-1-15,-1-2 2 0,-1 0 0 0,1 0 1 16,0 0 0-16,2-2-1 0,0 0 1 16,0 0-1-16,1-2 0 0,4 1-1 15,2-4 0-15,-5 4-1 0,5-4 1 16,0 0 0-16,0 0-1 0,0 0-1 16,0 0 0-16,0 0-1 0,0 0 0 0,0 0 0 15,0 0 0-15,6-7 1 0,0 1 0 16,2-1 0-16,5-4 1 0,0-1 0 15,3-3-1-15,0 0 0 0,1-2 0 16,-1 0-1-16,-1 1 1 0,3 1 0 16,-3 2-1-16,1 0 0 0,-2 1 1 15,-4 2 0-15,3 3-1 0,-3 2 0 16,-5 2 0-16,-1 3-1 0,-4 0 1 0,0 7 1 16,-4 1-1-16,-4 3 1 0,-2 3 0 15,-5 2 0-15,-1 0 1 0,-3 5-1 16,-1-3 0-16,-2-1-1 0,3-1 1 15,0 0 0-15,6-2 1 0,-2-3 0 16,4-4 1-16,3-2 1 0,1-1-1 16,2-4 0-16,5 0-1 0,0-6 0 15,5-2-1-15,4-5-1 0,3-4 0 0,4-5 0 16,1-9-3-16,10-7-6 0,3-6-10 16,4-3-8-16,5-2-93 0,2-3-95 15,2 3-231-15</inkml:trace>
  <inkml:trace contextRef="#ctx0" brushRef="#br2" timeOffset="-33402.45">18769 4659 284 0,'0'0'62'0,"0"-4"1"16,4 4-42-16,-4-5-7 0,5 5 3 16,-5-3 3-16,4 3 3 0,-4-4 3 0,3 4 1 15,-3-6 0-15,0 6-3 16,0 0-2-16,0 0-2 0,0 0-3 0,0 0-2 15,0 0-2-15,0 0-3 0,-3-3-2 16,-1 3-2-16,0 0-2 0,0 3-2 16,-1 2 0-16,0-2-1 0,0 2 0 15,2 2 0-15,3-1 0 0,-3-2 0 16,3 1 0-16,0-5-1 0,0 4 1 16,0-4-1-16,4 0 0 0,-4 0 0 15,7-4 0-15,-1 0 1 0,1 0 0 16,-1 1-1-16,-1-1 1 0,-1 4 0 0,1-4 0 15,-5 4 0-15,4-4 2 0,-4 4 0 16,0 0 0-16,0 0 0 0,-8 5 0 16,4-2 1-16,-3 4-2 0,-1-2 0 15,2 2-1-15,-2-1 0 0,4-1 1 16,1 1-2-16,3-2 0 0,0-4 0 0,0 0-1 16,0 0 1-16,0-6-1 15,6-1 0-15,1 4 0 0,-3-3 1 0,3-1 0 16,-2 2 0-16,-1-1 1 0,0 6 0 15,-4-4-1-15,0 4 1 0,0-5 0 16,-4 1 0-16,1 4-1 0,-3 0 1 16,-2-3 0-16,-1 3 0 0,0 3 1 15,-1 1 1-15,0 1-1 0,3-2 1 16,0 1-1-16,2-4 0 0,5 4-2 16,0-4 0-16,5 0 0 0,1-7-1 0,1 3 1 15,2-2-1-15,1 0 1 0,0 1 0 16,-3 1 0-16,0 2-1 0,-2 2 2 15,0-5-1-15,-5 5 1 0,0 0 1 16,0 0 0-16,0-3 0 0,-6 3 0 16,2 0 1-16,-5 0-1 0,2 0 0 15,-3 3-1-15,0 4-1 0,0-2 0 0,3 1-4 16,-1 0-5-16,6 0-5 0,2-1-8 16,0-1-10-16,4-4-83 0,2 0-84 15,4 0-206-15</inkml:trace>
  <inkml:trace contextRef="#ctx0" brushRef="#br2" timeOffset="-32518.05">18317 5037 311 0,'-6'0'72'0,"-1"0"-1"0,4 0-52 0,3 0-5 16,-4 0-2-16,4 0-2 0,0 0-1 15,0 0 0-15,0 0 2 0,-4 0 1 16,4 4 1-16,-3-4-1 0,-2 5 1 16,2-5-1-16,-2 0-2 0,-1 3 0 15,-1-3-2-15,0 5 0 0,0 0 0 0,-5 2-2 16,4 2 1-16,-3 3-2 0,0 5 1 15,-1 6-1-15,0 2 0 0,0 4 0 16,-1 4-1-16,1 3 0 0,2 7-1 16,-2-1 0-16,-1 0-1 0,4-3 0 15,-2 0-1-15,2-3 1 0,2-3-1 16,1-7 1-16,2-2-1 0,4-5 1 16,0 0 0-16,0-4-1 0,4-6 1 0,-1-3 1 15,3-1 1-15,0-5 1 0,2 0 2 16,-1-9 0-16,3-2 0 0,-1-3 1 15,4-3-2-15,-2-5 0 0,2-4-2 16,-3-5-1-16,0-4-2 0,-2-5-1 16,-1-4 0-16,1-4-2 0,-2-2 0 15,5 2 0-15,-4 2 0 0,1 6 0 16,-1 6 1-16,4 5 0 0,-3 8 0 0,-1 7-1 16,4 0-4-16,-3 3-6 0,4 0-10 15,2 0-87-15,-2-3-88 0,-1-5-218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08:49.05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6100 9243 141 0,'0'-5'29'0,"7"-1"1"16,1 0-27-16,3-3-2 0,-1 2 0 15,3 2 0-15,0 3-1 0,1 2 1 16,-2-8 0-16,-1 8 0 0,-2 0 2 0,-1 0 1 16,1 0 2-16,-5 0 2 0,2 0 2 15,0 0 2-15,0 0 3 0,0 0 0 16,0 4 2-16,-3-4 2 0,2 0 4 15,0 0 4-15,-5 5 3 0,2-5 1 16,-2 0 2-16,0 0 0 0,0 0-2 16,0 0-5-16,0 0-6 0,0 0-3 0,0 0-4 15,0-5-3-15,0 5-2 16,0 0 0-16,0 0-1 0,0-4 0 16,0 4-1-16,0 0 0 0,-5-2-1 0,5 2 0 15,-3 0-2-15,-3 0 1 0,6 0-1 16,-5-5-1-16,3 5 0 0,-3 0 0 15,2 5 0-15,-2-5-1 0,-1 0 0 16,0 3 0-16,0-3 0 0,0 7 0 0,-2-7 0 16,-1 3 0-16,-3-3 1 0,-1 8 0 15,0-8 0-15,-2 4 1 0,-4 0-1 16,-1 2 1-16,0-1-1 0,-3 2-1 16,0-3 1-16,-3 3-1 0,1-3 0 15,-1 4-1-15,0-5 1 0,2 5 0 16,-5-4-1-16,0 4 1 0,-3 1-1 15,-1 3 1-15,-1-2-1 0,-4-3 1 16,-4 2-1-16,2 1 1 0,-4 2 1 16,2-3-1-16,-2 1 0 0,4-1 1 0,-1 4-1 15,1-1 0-15,1-1 1 0,0 3-2 16,4-3 1-16,-4 2 0 0,0-4 0 16,-6 3-1-16,3-2 1 0,-3 3 0 15,-1 1-1-15,4-1 1 0,1-2 0 16,-2 5 0-16,4-3-1 0,2-1 1 0,2-3 0 15,0 0 0-15,-3 0 0 0,1 2-1 16,0-1 1-16,-2 2 0 0,-1 0-1 16,2 0 1-16,-3 3-1 0,1 1 1 15,0-1-1-15,-2-3 0 0,2 3 0 16,1-1 1-16,0-2 0 0,-2 1-1 16,2 1 1-16,0 0 0 0,-2 6 1 15,4-4-1-15,0 5 0 0,-1 0 0 16,4 4 0-16,2-2-1 0,4 1 1 15,0 0-1-15,1 2 1 0,0-4-1 16,1-1 0-16,4-2 1 0,-2 0-1 0,1-4 0 16,3 3 1-16,3-6-1 0,2 0 0 15,2-4 0-15,2 0 1 0,0-1-1 16,4-3 0-16,2-4 1 0,0 4 0 16,5-4 0-16,-2 0 1 0,2 0 1 15,0 0-1-15,0 0 1 0,2 0-1 0,-2 0 0 16,5 0 0-16,-2 0-1 0,-3-4-1 15,8 4 1-15,-8 0-1 0,3-4 1 16,2 0-1-16,-1 4 1 0,-4-4-1 16,4 0 1-16,1 0-1 0,-1-1 0 15,0-2 0-15,2 2 1 0,2-4-1 16,0 0 0-16,1 0 0 0,2-2 0 16,0-3 0-16,1-1 0 0,3 0 1 0,-2-2-1 15,1 1 0-15,1-1 0 16,-3 1 0-16,-1-1 1 0,-1 2-1 15,-1 2 1-15,-1 0-1 0,-1 2 0 0,-1 1 0 16,0 0 0-16,-1 5 0 0,0-2 0 16,-1 5 0-16,-4 2-1 0,6-3 1 15,-6 3 0-15,0 0-1 0,3 0 1 16,-3 0-1-16,0 0 1 0,0 0 0 16,0 0 0-16,0 0 0 0,0 0 0 0,-3 0 1 15,3 0 0-15,-4-5-1 0,4 5 1 16,0 0 0-16,-3 0-1 0,3 0 0 15,0 0 1-15,-5-3-1 0,5 3 0 16,0 0 0-16,0 3-1 0,0-3 1 16,0 0 0-16,0 5 0 0,0-5-1 15,-5 3 1-15,5-1 0 0,-7 4 0 16,4-2 0-16,-3 0 0 0,0 4 0 16,-1-3 0-16,1 2 0 0,-1 0 1 15,0-1-1-15,0 3 0 0,-3 1 0 16,1 1 0-16,-1 0 0 0,-1 2 0 0,2 0 0 15,-1 2 0-15,-1 2 1 0,2-3-1 16,-1 0 0-16,0 2 1 0,2-3-1 16,-3-1 0-16,0-2 0 0,1 2 1 0,0-2-1 15,0-3 0-15,2 0 0 0,2-1 0 16,1 0 1-16,-1-2-1 0,4-4 0 16,2 7 0-16,0-5 0 0,0-2 0 15,0 0 1-15,0 4-1 0,0-4 0 16,7 0 1-16,-1 0-1 0,2-5 1 15,6 1-1-15,1-2 1 0,3 1 0 16,2-2-1-16,4-2 1 0,1 4-1 16,1-2 0-16,-2 1 0 0,2-2 1 15,3-2-1-15,0 3 0 0,-1-4 0 0,1-2 0 16,1 0 0-16,2 0 0 0,-2 0 0 16,-1 5 1-16,-5 1-1 0,0 1 0 15,-4 3 0-15,0 3 1 0,-7-3-1 16,1 3 0-16,-6 0 0 0,-1 0 0 15,-3 0 0-15,2 0 0 0,-6 0-1 16,0 0 1-16,0 3 0 0,0-3-1 16,0 4 1-16,-8-4 1 0,2 7-1 0,-2-4 1 15,0 4 0-15,-2-4 0 0,-2-3 0 16,2 2 1-16,-2-2-1 0,-3 5 0 16,-1-1 0-16,-1 0-1 0,-1 0 1 15,-4 6 0-15,0-1-1 0,-2 2 0 16,1-2 0-16,-3 1 1 0,0-1-1 15,4 1 0-15,-6-5 1 0,1-2-1 16,0 2 0-16,1-3 1 0,2 2-1 16,0 1 0-16,3-5 1 0,1 5-1 0,3 0 0 15,2-5 0-15,6 5 1 0,-2-5-1 16,3 0-1-16,2 4-2 0,4-4-5 16,-3 6-8-16,5-6-10 0,0 5-90 15,5-1-93-15,-2 0-226 0</inkml:trace>
  <inkml:trace contextRef="#ctx0" brushRef="#br0" timeOffset="920.45">3805 9924 208 0,'0'-6'50'0,"-4"2"1"0,4-2-30 16,-4 0-7-16,4-1-6 0,0 2-3 15,0-3-1-15,0 1-1 0,0 2-1 16,0-4 1-16,0 5 0 0,0-6 0 16,0 0 2-16,0 1 1 0,0-1 0 0,0-1 0 15,0 3 1-15,0-2-1 0,0 3-1 16,0 1-1-16,0-2 0 0,0 5 0 15,0-5 0-15,0 4 0 16,-5-3 0-16,5 3 2 0,0-4 1 0,0 5 2 16,0-4 1-16,0 2 2 0,-2 1 0 0,2-1 1 15,0 2-1-15,0-1-1 16,0 0-1-16,0 4-1 0,0-3-2 0,0 3 0 16,0 0-1-16,0 0-2 0,0-4-1 15,0 4 1-15,0 0-1 0,0 7 1 16,0-3-1-16,0 3 1 0,0 1 1 15,-5 0 0-15,5 1 1 0,-7 0-1 16,1 2 2-16,-1-1-1 0,0-2 1 16,-1 1 0-16,-3 2-1 0,2 2 1 15,-2 2-2-15,1 0 0 0,-1 5-1 0,1-2-1 16,-3 3 0-16,3 1 0 0,-2 1-1 16,-1 0-1-16,4 2 1 0,-2-2-1 15,2-2 0-15,2 0 0 0,-1-4 1 16,2 1-1-16,-2 1-3 0,-1-3-3 15,2-2-9-15,-4 4-67 0,1-5-18 16,1 0-70-16,3 2-152 0</inkml:trace>
  <inkml:trace contextRef="#ctx0" brushRef="#br0" timeOffset="1925.38">3712 9901 164 0,'7'-8'39'0,"-1"0"0"0,-1 2-23 15,1-2-7-15,0 4-3 0,-2-3 0 16,1 5 2-16,-5-1 4 0,4-3 5 15,-4 6 3-15,3-4 3 0,-3 4 1 16,0 0 0-16,0 0-2 0,0 0-3 16,-3 0-3-16,3 0-2 0,0 0-1 15,0 0-1-15,0 0 0 0,0 0-1 16,-3 0-1-16,3 0-1 0,0 4-1 0,0-4-1 16,0 6-1-16,0-6-1 15,-4 3-1-15,4-3 0 0,0 5 0 16,0 0 1-16,-3 0 0 0,-2 2 1 0,-1 2 1 15,0 2 0-15,-1 1 1 0,-1 2-1 16,0 0 0-16,0 7-1 0,-1-4 0 16,0 2-2-16,-4 2 1 0,5-1-2 15,-5-1 0-15,5-2 0 0,-3-3-1 16,4 1 0-16,0-3-1 0,1-1 1 0,4-2-1 16,-3-1 0-16,5-1 0 0,-5-1 1 15,5-2-1-15,0-4 0 0,-2 5 0 16,2-1 1-16,0-4-1 0,0 6 1 15,2-6-1-15,-2 4-4 0,5-4-13 16,0 0-82-16,-3 0-81 0,4-4-211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6848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794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0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3529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97">
              <a:defRPr/>
            </a:pPr>
            <a:r>
              <a:rPr lang="de-DE" dirty="0"/>
              <a:t>LCOE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produced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plant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incurred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r>
              <a:rPr lang="de-DE" dirty="0"/>
              <a:t>, </a:t>
            </a:r>
            <a:r>
              <a:rPr lang="de-DE" dirty="0" err="1"/>
              <a:t>operation</a:t>
            </a:r>
            <a:r>
              <a:rPr lang="de-DE" dirty="0"/>
              <a:t> and </a:t>
            </a:r>
            <a:r>
              <a:rPr lang="de-DE" dirty="0" err="1"/>
              <a:t>maintenance</a:t>
            </a:r>
            <a:r>
              <a:rPr lang="de-DE" dirty="0"/>
              <a:t>,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183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Generation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wind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lifetime</a:t>
            </a:r>
            <a:r>
              <a:rPr lang="de-DE" dirty="0"/>
              <a:t>, </a:t>
            </a:r>
            <a:r>
              <a:rPr lang="de-DE" dirty="0" err="1"/>
              <a:t>interest</a:t>
            </a:r>
            <a:r>
              <a:rPr lang="de-DE" dirty="0"/>
              <a:t> rate, </a:t>
            </a:r>
            <a:r>
              <a:rPr lang="de-DE" dirty="0" err="1"/>
              <a:t>investment</a:t>
            </a:r>
            <a:r>
              <a:rPr lang="de-DE" dirty="0"/>
              <a:t> and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and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806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7403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8171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832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prevailed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in 2015. This </a:t>
            </a:r>
            <a:r>
              <a:rPr lang="de-DE" dirty="0" err="1"/>
              <a:t>trend</a:t>
            </a:r>
            <a:r>
              <a:rPr lang="de-DE" dirty="0"/>
              <a:t> will </a:t>
            </a:r>
            <a:r>
              <a:rPr lang="de-DE" dirty="0" err="1"/>
              <a:t>continue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growing</a:t>
            </a:r>
            <a:r>
              <a:rPr lang="de-DE" dirty="0"/>
              <a:t> RES </a:t>
            </a:r>
            <a:r>
              <a:rPr lang="de-DE" dirty="0" err="1"/>
              <a:t>share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42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183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915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Coal </a:t>
            </a:r>
            <a:r>
              <a:rPr lang="de-DE" dirty="0" err="1"/>
              <a:t>phase</a:t>
            </a:r>
            <a:r>
              <a:rPr lang="de-DE" dirty="0"/>
              <a:t>-out </a:t>
            </a:r>
            <a:r>
              <a:rPr lang="de-DE" dirty="0" err="1"/>
              <a:t>until</a:t>
            </a:r>
            <a:r>
              <a:rPr lang="de-DE" dirty="0"/>
              <a:t> 2038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436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332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754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481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567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245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453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750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97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5795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5651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044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126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Imbalance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637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Each</a:t>
            </a:r>
            <a:r>
              <a:rPr lang="de-DE" dirty="0"/>
              <a:t> BRP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individual </a:t>
            </a:r>
            <a:r>
              <a:rPr lang="de-DE" dirty="0" err="1"/>
              <a:t>position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129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Each</a:t>
            </a:r>
            <a:r>
              <a:rPr lang="de-DE" dirty="0"/>
              <a:t> BRP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individual </a:t>
            </a:r>
            <a:r>
              <a:rPr lang="de-DE" dirty="0" err="1"/>
              <a:t>position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6900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Positive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additional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  <a:p>
            <a:r>
              <a:rPr lang="de-DE" dirty="0"/>
              <a:t>Negative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additional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4176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Positive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additional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  <a:p>
            <a:r>
              <a:rPr lang="de-DE" dirty="0"/>
              <a:t>Negative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additional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859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de-DE" dirty="0"/>
              <a:t>Supply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reflects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seller</a:t>
            </a:r>
            <a:r>
              <a:rPr lang="en-GB" dirty="0"/>
              <a:t>’s individual supply schedule.</a:t>
            </a:r>
          </a:p>
          <a:p>
            <a:pPr marL="0" indent="0"/>
            <a:r>
              <a:rPr lang="en-GB" dirty="0"/>
              <a:t>Demand bid reflects the buyer’s individual demand schedule.</a:t>
            </a:r>
          </a:p>
          <a:p>
            <a:pPr marL="0" indent="0"/>
            <a:r>
              <a:rPr lang="en-GB" dirty="0"/>
              <a:t>At the market equilibrium point, the value of the last unit purchased equals the cost of the last unit supplied.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6645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57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937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Socialisation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balancing</a:t>
            </a:r>
            <a:r>
              <a:rPr lang="de-DE" dirty="0"/>
              <a:t> power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3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05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32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5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46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99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7B4C-9A72-4D67-9690-1B5E781E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A079C-AEF5-424C-A606-51CE4EE3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1C377E-89E9-442D-ADBB-597FAF16A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Energy Economics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 err="1"/>
              <a:t>Plenary</a:t>
            </a:r>
            <a:r>
              <a:rPr lang="de-DE" altLang="de-DE" b="0" dirty="0"/>
              <a:t> Tutorial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70CA4-23D6-43F0-8D39-DD4A6516C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6888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customXml" Target="../ink/ink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5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.xml"/><Relationship Id="rId5" Type="http://schemas.openxmlformats.org/officeDocument/2006/relationships/image" Target="../media/image22.png"/><Relationship Id="rId4" Type="http://schemas.openxmlformats.org/officeDocument/2006/relationships/customXml" Target="../ink/ink3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4982166"/>
            <a:ext cx="8061325" cy="956672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 | Department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Technische Universität Berlin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9084" y="3861048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</a:t>
            </a:r>
            <a:r>
              <a:rPr lang="de-DE" altLang="de-DE" b="1" dirty="0" err="1"/>
              <a:t>Electricity</a:t>
            </a:r>
            <a:r>
              <a:rPr lang="de-DE" altLang="de-DE" b="1" dirty="0"/>
              <a:t> </a:t>
            </a:r>
            <a:r>
              <a:rPr lang="de-DE" altLang="de-DE" b="1" dirty="0" err="1"/>
              <a:t>Grid</a:t>
            </a:r>
            <a:r>
              <a:rPr lang="de-DE" altLang="de-DE" b="1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0004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UK Base and Peak power and NBP gas curves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39BC74C-0476-472B-8169-B2808041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13" y="1896411"/>
            <a:ext cx="5760640" cy="38850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AD704A-7614-4F46-8A71-43501077003B}"/>
              </a:ext>
            </a:extLst>
          </p:cNvPr>
          <p:cNvSpPr txBox="1"/>
          <p:nvPr/>
        </p:nvSpPr>
        <p:spPr>
          <a:xfrm>
            <a:off x="4499993" y="6165304"/>
            <a:ext cx="2808311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ICE </a:t>
            </a:r>
            <a:r>
              <a:rPr lang="de-DE" dirty="0" err="1"/>
              <a:t>monthly</a:t>
            </a:r>
            <a:r>
              <a:rPr lang="de-DE" dirty="0"/>
              <a:t> </a:t>
            </a:r>
            <a:r>
              <a:rPr lang="de-DE" dirty="0" err="1"/>
              <a:t>futures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51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Spark spread (continued)</a:t>
            </a:r>
          </a:p>
        </p:txBody>
      </p:sp>
      <p:pic>
        <p:nvPicPr>
          <p:cNvPr id="8" name="Grafik 7" descr="Ein Bild, das Baum, Vogel enthält.&#10;&#10;Automatisch generierte Beschreibung">
            <a:extLst>
              <a:ext uri="{FF2B5EF4-FFF2-40B4-BE49-F238E27FC236}">
                <a16:creationId xmlns:a16="http://schemas.microsoft.com/office/drawing/2014/main" id="{4403A22D-5875-42A2-B4FC-FD385FBC9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97" y="2305051"/>
            <a:ext cx="6216206" cy="24165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720EB78-A058-4BAB-9C56-FB1B2D141CE0}"/>
              </a:ext>
            </a:extLst>
          </p:cNvPr>
          <p:cNvSpPr txBox="1"/>
          <p:nvPr/>
        </p:nvSpPr>
        <p:spPr>
          <a:xfrm>
            <a:off x="3746153" y="5899963"/>
            <a:ext cx="41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Mack, Energy </a:t>
            </a:r>
            <a:r>
              <a:rPr lang="de-DE" dirty="0" err="1"/>
              <a:t>trading</a:t>
            </a:r>
            <a:r>
              <a:rPr lang="de-DE" dirty="0"/>
              <a:t> and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984372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1533" y="2020137"/>
            <a:ext cx="6768752" cy="4067175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dirty="0"/>
              <a:t>                                                               Price </a:t>
            </a:r>
            <a:r>
              <a:rPr lang="de-DE" dirty="0" err="1"/>
              <a:t>of</a:t>
            </a:r>
            <a:r>
              <a:rPr lang="de-DE" dirty="0"/>
              <a:t> gas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Spark </a:t>
            </a:r>
            <a:r>
              <a:rPr lang="de-DE" dirty="0" err="1"/>
              <a:t>spread</a:t>
            </a:r>
            <a:r>
              <a:rPr lang="de-DE" dirty="0"/>
              <a:t> = 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 – 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                                         Efficiency </a:t>
            </a:r>
            <a:r>
              <a:rPr lang="de-DE" dirty="0" err="1"/>
              <a:t>factor</a:t>
            </a:r>
            <a:endParaRPr lang="de-DE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/>
            <a:r>
              <a:rPr lang="de-DE" dirty="0"/>
              <a:t>Spark </a:t>
            </a:r>
            <a:r>
              <a:rPr lang="de-DE" dirty="0" err="1"/>
              <a:t>spread</a:t>
            </a:r>
            <a:r>
              <a:rPr lang="de-DE" dirty="0"/>
              <a:t> &gt; 0: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economical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gas</a:t>
            </a:r>
          </a:p>
          <a:p>
            <a:pPr marL="0" indent="0"/>
            <a:r>
              <a:rPr lang="de-DE" dirty="0"/>
              <a:t>Spark </a:t>
            </a:r>
            <a:r>
              <a:rPr lang="de-DE" dirty="0" err="1"/>
              <a:t>spread</a:t>
            </a:r>
            <a:r>
              <a:rPr lang="de-DE" dirty="0"/>
              <a:t> &lt; 0: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economical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power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endParaRPr lang="de-DE" dirty="0"/>
          </a:p>
          <a:p>
            <a:pPr marL="441325" lvl="1" indent="0">
              <a:spcBef>
                <a:spcPts val="1000"/>
              </a:spcBef>
              <a:buNone/>
            </a:pPr>
            <a:endParaRPr lang="de-DE" dirty="0"/>
          </a:p>
          <a:p>
            <a:pPr marL="441325" lvl="1" indent="0">
              <a:spcBef>
                <a:spcPts val="1000"/>
              </a:spcBef>
              <a:buNone/>
            </a:pPr>
            <a:r>
              <a:rPr lang="de-DE" dirty="0"/>
              <a:t>Underlying </a:t>
            </a:r>
            <a:r>
              <a:rPr lang="de-DE" dirty="0" err="1"/>
              <a:t>assumptions</a:t>
            </a:r>
            <a:r>
              <a:rPr lang="de-DE" dirty="0"/>
              <a:t>:</a:t>
            </a:r>
          </a:p>
          <a:p>
            <a:pPr marL="727075" lvl="1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transaction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(</a:t>
            </a:r>
            <a:r>
              <a:rPr lang="de-DE" dirty="0" err="1"/>
              <a:t>where</a:t>
            </a:r>
            <a:r>
              <a:rPr lang="de-DE" dirty="0"/>
              <a:t> relevant)</a:t>
            </a:r>
          </a:p>
          <a:p>
            <a:pPr marL="727075" lvl="1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gas </a:t>
            </a:r>
            <a:r>
              <a:rPr lang="de-DE" dirty="0" err="1"/>
              <a:t>transportation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(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power plant)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Spark spread (continued)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720EB78-A058-4BAB-9C56-FB1B2D141CE0}"/>
              </a:ext>
            </a:extLst>
          </p:cNvPr>
          <p:cNvSpPr txBox="1"/>
          <p:nvPr/>
        </p:nvSpPr>
        <p:spPr>
          <a:xfrm>
            <a:off x="3995936" y="6087312"/>
            <a:ext cx="41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Mack, Energy </a:t>
            </a:r>
            <a:r>
              <a:rPr lang="de-DE" dirty="0" err="1"/>
              <a:t>trading</a:t>
            </a:r>
            <a:r>
              <a:rPr lang="de-DE" dirty="0"/>
              <a:t> and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2014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C8414AB-41ED-47B3-AB95-05B1BE791773}"/>
              </a:ext>
            </a:extLst>
          </p:cNvPr>
          <p:cNvCxnSpPr/>
          <p:nvPr/>
        </p:nvCxnSpPr>
        <p:spPr bwMode="auto">
          <a:xfrm>
            <a:off x="5076056" y="2420888"/>
            <a:ext cx="1584176" cy="0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842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spark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,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: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 = 26 €/MWh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= 45 €/MWh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Natural gas-</a:t>
            </a:r>
            <a:r>
              <a:rPr lang="de-DE" dirty="0" err="1"/>
              <a:t>fired</a:t>
            </a:r>
            <a:r>
              <a:rPr lang="de-DE" dirty="0"/>
              <a:t> power plant </a:t>
            </a:r>
            <a:r>
              <a:rPr lang="de-DE" dirty="0" err="1"/>
              <a:t>with</a:t>
            </a:r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Efficiency </a:t>
            </a:r>
            <a:r>
              <a:rPr lang="de-DE" dirty="0" err="1"/>
              <a:t>factor</a:t>
            </a:r>
            <a:r>
              <a:rPr lang="de-DE" dirty="0"/>
              <a:t> = 50%</a:t>
            </a:r>
          </a:p>
          <a:p>
            <a:pPr marL="441325" lvl="1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F8D7EAE-CB7F-4E26-9C3B-DE71654C26B5}"/>
                  </a:ext>
                </a:extLst>
              </p14:cNvPr>
              <p14:cNvContentPartPr/>
              <p14:nvPr/>
            </p14:nvContentPartPr>
            <p14:xfrm>
              <a:off x="600120" y="3371040"/>
              <a:ext cx="7305480" cy="19951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F8D7EAE-CB7F-4E26-9C3B-DE71654C26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760" y="3361680"/>
                <a:ext cx="7324200" cy="20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676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Dark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margin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coal-fired</a:t>
            </a:r>
            <a:r>
              <a:rPr lang="de-DE" dirty="0"/>
              <a:t> power plant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a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, </a:t>
            </a:r>
            <a:r>
              <a:rPr lang="de-DE" dirty="0" err="1"/>
              <a:t>having</a:t>
            </a:r>
            <a:r>
              <a:rPr lang="de-DE" dirty="0"/>
              <a:t> </a:t>
            </a:r>
            <a:r>
              <a:rPr lang="de-DE" dirty="0" err="1"/>
              <a:t>bought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Base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– </a:t>
            </a:r>
            <a:r>
              <a:rPr lang="de-DE" dirty="0" err="1"/>
              <a:t>coal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, </a:t>
            </a:r>
            <a:r>
              <a:rPr lang="de-DE" dirty="0" err="1"/>
              <a:t>corrected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power plant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Clean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margin</a:t>
            </a:r>
            <a:r>
              <a:rPr lang="de-DE" dirty="0"/>
              <a:t> after </a:t>
            </a:r>
            <a:r>
              <a:rPr lang="de-DE" dirty="0" err="1"/>
              <a:t>substracting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emissions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Hedging: </a:t>
            </a:r>
            <a:r>
              <a:rPr lang="de-DE" dirty="0" err="1"/>
              <a:t>Buying</a:t>
            </a:r>
            <a:r>
              <a:rPr lang="de-DE" dirty="0"/>
              <a:t> </a:t>
            </a:r>
            <a:r>
              <a:rPr lang="de-DE" dirty="0" err="1"/>
              <a:t>coal</a:t>
            </a:r>
            <a:r>
              <a:rPr lang="de-DE" dirty="0"/>
              <a:t> and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allowances</a:t>
            </a:r>
            <a:r>
              <a:rPr lang="de-DE" dirty="0"/>
              <a:t> on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markets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Spark spread</a:t>
            </a:r>
          </a:p>
        </p:txBody>
      </p:sp>
    </p:spTree>
    <p:extLst>
      <p:ext uri="{BB962C8B-B14F-4D97-AF65-F5344CB8AC3E}">
        <p14:creationId xmlns:p14="http://schemas.microsoft.com/office/powerpoint/2010/main" val="224594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Spark spread (continued)</a:t>
            </a:r>
          </a:p>
        </p:txBody>
      </p:sp>
      <p:pic>
        <p:nvPicPr>
          <p:cNvPr id="4" name="Grafik 3" descr="Ein Bild, das Vogel enthält.&#10;&#10;Automatisch generierte Beschreibung">
            <a:extLst>
              <a:ext uri="{FF2B5EF4-FFF2-40B4-BE49-F238E27FC236}">
                <a16:creationId xmlns:a16="http://schemas.microsoft.com/office/drawing/2014/main" id="{AD640970-6934-4FAC-AECA-D9961AFC0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31" y="2132856"/>
            <a:ext cx="6656120" cy="228804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16736E5-D651-4FFE-9DDC-1EECF7CAECC7}"/>
              </a:ext>
            </a:extLst>
          </p:cNvPr>
          <p:cNvSpPr txBox="1"/>
          <p:nvPr/>
        </p:nvSpPr>
        <p:spPr>
          <a:xfrm>
            <a:off x="3890167" y="5980235"/>
            <a:ext cx="41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Mack, Energy </a:t>
            </a:r>
            <a:r>
              <a:rPr lang="de-DE" dirty="0" err="1"/>
              <a:t>trading</a:t>
            </a:r>
            <a:r>
              <a:rPr lang="de-DE" dirty="0"/>
              <a:t> and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17042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clean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,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: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coal</a:t>
            </a:r>
            <a:r>
              <a:rPr lang="de-DE" dirty="0"/>
              <a:t> = 10 €/MWh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= 40 €/MWh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Natural gas-</a:t>
            </a:r>
            <a:r>
              <a:rPr lang="de-DE" dirty="0" err="1"/>
              <a:t>fired</a:t>
            </a:r>
            <a:r>
              <a:rPr lang="de-DE" dirty="0"/>
              <a:t> power plant </a:t>
            </a:r>
            <a:r>
              <a:rPr lang="de-DE" dirty="0" err="1"/>
              <a:t>with</a:t>
            </a:r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Efficiency </a:t>
            </a:r>
            <a:r>
              <a:rPr lang="de-DE" dirty="0" err="1"/>
              <a:t>factor</a:t>
            </a:r>
            <a:r>
              <a:rPr lang="de-DE" dirty="0"/>
              <a:t> = 35%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= 0,342 tCO</a:t>
            </a:r>
            <a:r>
              <a:rPr lang="de-DE" baseline="-25000" dirty="0"/>
              <a:t>2</a:t>
            </a:r>
            <a:r>
              <a:rPr lang="de-DE" dirty="0"/>
              <a:t>/</a:t>
            </a:r>
            <a:r>
              <a:rPr lang="de-DE" dirty="0" err="1"/>
              <a:t>MWh</a:t>
            </a:r>
            <a:r>
              <a:rPr lang="de-DE" baseline="-25000" dirty="0" err="1"/>
              <a:t>th</a:t>
            </a:r>
            <a:endParaRPr lang="de-DE" baseline="-25000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= 5 €/tCO</a:t>
            </a:r>
            <a:r>
              <a:rPr lang="de-DE" baseline="-25000" dirty="0"/>
              <a:t>2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75282F7-C841-4EFC-B44D-50B4969F3EB3}"/>
                  </a:ext>
                </a:extLst>
              </p14:cNvPr>
              <p14:cNvContentPartPr/>
              <p14:nvPr/>
            </p14:nvContentPartPr>
            <p14:xfrm>
              <a:off x="47160" y="1475640"/>
              <a:ext cx="9158400" cy="5328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75282F7-C841-4EFC-B44D-50B4969F3E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0" y="1466280"/>
                <a:ext cx="9177120" cy="53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688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95033"/>
            <a:ext cx="8061325" cy="74328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Load Curve and Load Duration Curve</a:t>
            </a:r>
            <a:br>
              <a:rPr lang="en-US" altLang="de-DE" dirty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17</a:t>
            </a:fld>
            <a:endParaRPr lang="de-DE" altLang="de-DE" dirty="0">
              <a:latin typeface="+mn-lt"/>
            </a:endParaRPr>
          </a:p>
        </p:txBody>
      </p:sp>
      <p:grpSp>
        <p:nvGrpSpPr>
          <p:cNvPr id="6" name="Gruppieren 4">
            <a:extLst>
              <a:ext uri="{FF2B5EF4-FFF2-40B4-BE49-F238E27FC236}">
                <a16:creationId xmlns:a16="http://schemas.microsoft.com/office/drawing/2014/main" id="{48D7AF15-1256-4630-A51C-E9C37892D1C0}"/>
              </a:ext>
            </a:extLst>
          </p:cNvPr>
          <p:cNvGrpSpPr>
            <a:grpSpLocks/>
          </p:cNvGrpSpPr>
          <p:nvPr/>
        </p:nvGrpSpPr>
        <p:grpSpPr bwMode="auto">
          <a:xfrm>
            <a:off x="-15001" y="1547812"/>
            <a:ext cx="8418312" cy="4868581"/>
            <a:chOff x="130175" y="1341438"/>
            <a:chExt cx="8909050" cy="5331568"/>
          </a:xfrm>
        </p:grpSpPr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D035E77C-D993-4906-9135-7962DB344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050" y="1854200"/>
              <a:ext cx="4681538" cy="4303713"/>
              <a:chOff x="249" y="1077"/>
              <a:chExt cx="2949" cy="2711"/>
            </a:xfrm>
          </p:grpSpPr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5E7910C6-B014-4980-AB1F-12D08194D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" y="3789"/>
                <a:ext cx="29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 sz="48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46" name="Line 11">
                <a:extLst>
                  <a:ext uri="{FF2B5EF4-FFF2-40B4-BE49-F238E27FC236}">
                    <a16:creationId xmlns:a16="http://schemas.microsoft.com/office/drawing/2014/main" id="{25B18E31-9199-43BD-89B7-32C5847C0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75" y="1077"/>
                <a:ext cx="0" cy="27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 sz="48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9095FDA-C94B-4DCF-A67B-A1A04EC8E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808" y="2466226"/>
              <a:ext cx="3096318" cy="2673761"/>
            </a:xfrm>
            <a:custGeom>
              <a:avLst/>
              <a:gdLst>
                <a:gd name="T0" fmla="*/ 0 w 1860"/>
                <a:gd name="T1" fmla="*/ 1232 h 1368"/>
                <a:gd name="T2" fmla="*/ 45 w 1860"/>
                <a:gd name="T3" fmla="*/ 1277 h 1368"/>
                <a:gd name="T4" fmla="*/ 136 w 1860"/>
                <a:gd name="T5" fmla="*/ 1277 h 1368"/>
                <a:gd name="T6" fmla="*/ 181 w 1860"/>
                <a:gd name="T7" fmla="*/ 1368 h 1368"/>
                <a:gd name="T8" fmla="*/ 272 w 1860"/>
                <a:gd name="T9" fmla="*/ 1277 h 1368"/>
                <a:gd name="T10" fmla="*/ 408 w 1860"/>
                <a:gd name="T11" fmla="*/ 914 h 1368"/>
                <a:gd name="T12" fmla="*/ 499 w 1860"/>
                <a:gd name="T13" fmla="*/ 642 h 1368"/>
                <a:gd name="T14" fmla="*/ 635 w 1860"/>
                <a:gd name="T15" fmla="*/ 143 h 1368"/>
                <a:gd name="T16" fmla="*/ 726 w 1860"/>
                <a:gd name="T17" fmla="*/ 7 h 1368"/>
                <a:gd name="T18" fmla="*/ 907 w 1860"/>
                <a:gd name="T19" fmla="*/ 188 h 1368"/>
                <a:gd name="T20" fmla="*/ 1043 w 1860"/>
                <a:gd name="T21" fmla="*/ 642 h 1368"/>
                <a:gd name="T22" fmla="*/ 1270 w 1860"/>
                <a:gd name="T23" fmla="*/ 687 h 1368"/>
                <a:gd name="T24" fmla="*/ 1361 w 1860"/>
                <a:gd name="T25" fmla="*/ 506 h 1368"/>
                <a:gd name="T26" fmla="*/ 1678 w 1860"/>
                <a:gd name="T27" fmla="*/ 1005 h 1368"/>
                <a:gd name="T28" fmla="*/ 1860 w 1860"/>
                <a:gd name="T29" fmla="*/ 1186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0" h="1368">
                  <a:moveTo>
                    <a:pt x="0" y="1232"/>
                  </a:moveTo>
                  <a:cubicBezTo>
                    <a:pt x="11" y="1251"/>
                    <a:pt x="22" y="1270"/>
                    <a:pt x="45" y="1277"/>
                  </a:cubicBezTo>
                  <a:cubicBezTo>
                    <a:pt x="68" y="1284"/>
                    <a:pt x="113" y="1262"/>
                    <a:pt x="136" y="1277"/>
                  </a:cubicBezTo>
                  <a:cubicBezTo>
                    <a:pt x="159" y="1292"/>
                    <a:pt x="158" y="1368"/>
                    <a:pt x="181" y="1368"/>
                  </a:cubicBezTo>
                  <a:cubicBezTo>
                    <a:pt x="204" y="1368"/>
                    <a:pt x="234" y="1352"/>
                    <a:pt x="272" y="1277"/>
                  </a:cubicBezTo>
                  <a:cubicBezTo>
                    <a:pt x="310" y="1202"/>
                    <a:pt x="370" y="1020"/>
                    <a:pt x="408" y="914"/>
                  </a:cubicBezTo>
                  <a:cubicBezTo>
                    <a:pt x="446" y="808"/>
                    <a:pt x="461" y="770"/>
                    <a:pt x="499" y="642"/>
                  </a:cubicBezTo>
                  <a:cubicBezTo>
                    <a:pt x="537" y="514"/>
                    <a:pt x="597" y="249"/>
                    <a:pt x="635" y="143"/>
                  </a:cubicBezTo>
                  <a:cubicBezTo>
                    <a:pt x="673" y="37"/>
                    <a:pt x="681" y="0"/>
                    <a:pt x="726" y="7"/>
                  </a:cubicBezTo>
                  <a:cubicBezTo>
                    <a:pt x="771" y="14"/>
                    <a:pt x="854" y="82"/>
                    <a:pt x="907" y="188"/>
                  </a:cubicBezTo>
                  <a:cubicBezTo>
                    <a:pt x="960" y="294"/>
                    <a:pt x="983" y="559"/>
                    <a:pt x="1043" y="642"/>
                  </a:cubicBezTo>
                  <a:cubicBezTo>
                    <a:pt x="1103" y="725"/>
                    <a:pt x="1217" y="710"/>
                    <a:pt x="1270" y="687"/>
                  </a:cubicBezTo>
                  <a:cubicBezTo>
                    <a:pt x="1323" y="664"/>
                    <a:pt x="1293" y="453"/>
                    <a:pt x="1361" y="506"/>
                  </a:cubicBezTo>
                  <a:cubicBezTo>
                    <a:pt x="1429" y="559"/>
                    <a:pt x="1595" y="892"/>
                    <a:pt x="1678" y="1005"/>
                  </a:cubicBezTo>
                  <a:cubicBezTo>
                    <a:pt x="1761" y="1118"/>
                    <a:pt x="1810" y="1152"/>
                    <a:pt x="1860" y="118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" name="Line 19">
              <a:extLst>
                <a:ext uri="{FF2B5EF4-FFF2-40B4-BE49-F238E27FC236}">
                  <a16:creationId xmlns:a16="http://schemas.microsoft.com/office/drawing/2014/main" id="{6B8F969A-B892-4C80-8EFB-9D717EAA5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6005" y="4008245"/>
              <a:ext cx="0" cy="21504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" name="Line 21">
              <a:extLst>
                <a:ext uri="{FF2B5EF4-FFF2-40B4-BE49-F238E27FC236}">
                  <a16:creationId xmlns:a16="http://schemas.microsoft.com/office/drawing/2014/main" id="{BEB158AC-3F54-4AE7-BBD1-E135E4BFA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3840" y="5148679"/>
              <a:ext cx="7128418" cy="86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" name="Line 23">
              <a:extLst>
                <a:ext uri="{FF2B5EF4-FFF2-40B4-BE49-F238E27FC236}">
                  <a16:creationId xmlns:a16="http://schemas.microsoft.com/office/drawing/2014/main" id="{9930C2B5-E671-460D-B441-CCDD511C8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950" y="3714445"/>
              <a:ext cx="8652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Line 24">
              <a:extLst>
                <a:ext uri="{FF2B5EF4-FFF2-40B4-BE49-F238E27FC236}">
                  <a16:creationId xmlns:a16="http://schemas.microsoft.com/office/drawing/2014/main" id="{9C14C768-B97F-4545-8F6C-6908C209D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1395" y="2930396"/>
              <a:ext cx="4317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3" name="Text Box 27">
              <a:extLst>
                <a:ext uri="{FF2B5EF4-FFF2-40B4-BE49-F238E27FC236}">
                  <a16:creationId xmlns:a16="http://schemas.microsoft.com/office/drawing/2014/main" id="{8CE115C9-92C3-4738-B5C2-F586A3B8D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200" y="2517775"/>
              <a:ext cx="647700" cy="370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600" b="1">
                  <a:solidFill>
                    <a:srgbClr val="0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id="{F5C86758-DCEE-4B31-9BCB-534335F46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7463" y="3200400"/>
              <a:ext cx="647700" cy="370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600" b="1">
                  <a:solidFill>
                    <a:srgbClr val="0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15" name="Text Box 31">
              <a:extLst>
                <a:ext uri="{FF2B5EF4-FFF2-40B4-BE49-F238E27FC236}">
                  <a16:creationId xmlns:a16="http://schemas.microsoft.com/office/drawing/2014/main" id="{8AB6D4F3-9C33-4F8E-B46A-72A24DE84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488" y="4633913"/>
              <a:ext cx="647700" cy="370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600" b="1">
                  <a:solidFill>
                    <a:srgbClr val="000000"/>
                  </a:solidFill>
                  <a:latin typeface="+mn-lt"/>
                </a:rPr>
                <a:t>4</a:t>
              </a:r>
            </a:p>
          </p:txBody>
        </p:sp>
        <p:sp>
          <p:nvSpPr>
            <p:cNvPr id="16" name="Text Box 33">
              <a:extLst>
                <a:ext uri="{FF2B5EF4-FFF2-40B4-BE49-F238E27FC236}">
                  <a16:creationId xmlns:a16="http://schemas.microsoft.com/office/drawing/2014/main" id="{4F40B533-9910-4418-9679-266671DD4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8388" y="3425825"/>
              <a:ext cx="647700" cy="370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600" b="1">
                  <a:solidFill>
                    <a:srgbClr val="0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17" name="Line 34">
              <a:extLst>
                <a:ext uri="{FF2B5EF4-FFF2-40B4-BE49-F238E27FC236}">
                  <a16:creationId xmlns:a16="http://schemas.microsoft.com/office/drawing/2014/main" id="{C28DFE4F-C964-4289-9F52-0E8E99A1D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3903" y="3702275"/>
              <a:ext cx="216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" name="Line 39">
              <a:extLst>
                <a:ext uri="{FF2B5EF4-FFF2-40B4-BE49-F238E27FC236}">
                  <a16:creationId xmlns:a16="http://schemas.microsoft.com/office/drawing/2014/main" id="{4785EA8B-5E01-4B3F-895F-6000926B40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3840" y="5171280"/>
              <a:ext cx="0" cy="923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grpSp>
          <p:nvGrpSpPr>
            <p:cNvPr id="19" name="Group 57">
              <a:extLst>
                <a:ext uri="{FF2B5EF4-FFF2-40B4-BE49-F238E27FC236}">
                  <a16:creationId xmlns:a16="http://schemas.microsoft.com/office/drawing/2014/main" id="{7AB8B227-B04C-4F01-A3D6-4D361EEA9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75" y="2466976"/>
              <a:ext cx="5524500" cy="3690938"/>
              <a:chOff x="-10" y="1463"/>
              <a:chExt cx="3480" cy="2325"/>
            </a:xfrm>
          </p:grpSpPr>
          <p:sp>
            <p:nvSpPr>
              <p:cNvPr id="42" name="Text Box 43">
                <a:extLst>
                  <a:ext uri="{FF2B5EF4-FFF2-40B4-BE49-F238E27FC236}">
                    <a16:creationId xmlns:a16="http://schemas.microsoft.com/office/drawing/2014/main" id="{AC26BF8E-A069-44AF-9825-164FFACD0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-10" y="1933"/>
                <a:ext cx="328" cy="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de-DE" altLang="de-DE" dirty="0" err="1">
                    <a:solidFill>
                      <a:srgbClr val="000000"/>
                    </a:solidFill>
                    <a:latin typeface="+mn-lt"/>
                  </a:rPr>
                  <a:t>P</a:t>
                </a:r>
                <a:r>
                  <a:rPr lang="de-DE" altLang="de-DE" baseline="-25000" dirty="0" err="1">
                    <a:solidFill>
                      <a:srgbClr val="000000"/>
                    </a:solidFill>
                    <a:latin typeface="+mn-lt"/>
                  </a:rPr>
                  <a:t>max</a:t>
                </a:r>
                <a:endParaRPr lang="de-DE" altLang="de-DE" baseline="-250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3" name="Line 22">
                <a:extLst>
                  <a:ext uri="{FF2B5EF4-FFF2-40B4-BE49-F238E27FC236}">
                    <a16:creationId xmlns:a16="http://schemas.microsoft.com/office/drawing/2014/main" id="{BF2A0DC0-296A-47F7-B1F2-06ABE9630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" y="1463"/>
                <a:ext cx="326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 sz="48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44" name="Line 40">
                <a:extLst>
                  <a:ext uri="{FF2B5EF4-FFF2-40B4-BE49-F238E27FC236}">
                    <a16:creationId xmlns:a16="http://schemas.microsoft.com/office/drawing/2014/main" id="{39D83CB2-B0DF-496D-AEAB-9867A0A76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" y="1480"/>
                <a:ext cx="0" cy="23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 sz="48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0" name="Text Box 41">
              <a:extLst>
                <a:ext uri="{FF2B5EF4-FFF2-40B4-BE49-F238E27FC236}">
                  <a16:creationId xmlns:a16="http://schemas.microsoft.com/office/drawing/2014/main" id="{EC62159A-CE0E-46F7-8B83-8DB9F0B0E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99888" y="5081588"/>
              <a:ext cx="521150" cy="1163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de-DE" altLang="de-DE" baseline="-25000">
                  <a:solidFill>
                    <a:srgbClr val="000000"/>
                  </a:solidFill>
                  <a:latin typeface="+mn-lt"/>
                </a:rPr>
                <a:t>min</a:t>
              </a:r>
            </a:p>
          </p:txBody>
        </p:sp>
        <p:sp>
          <p:nvSpPr>
            <p:cNvPr id="22" name="Rectangle 51" descr="Wide upward diagonal">
              <a:extLst>
                <a:ext uri="{FF2B5EF4-FFF2-40B4-BE49-F238E27FC236}">
                  <a16:creationId xmlns:a16="http://schemas.microsoft.com/office/drawing/2014/main" id="{E52C3266-D84F-49DA-B79D-5EE406297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611" y="5226911"/>
              <a:ext cx="2951834" cy="86749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3" name="Text Box 53">
              <a:extLst>
                <a:ext uri="{FF2B5EF4-FFF2-40B4-BE49-F238E27FC236}">
                  <a16:creationId xmlns:a16="http://schemas.microsoft.com/office/drawing/2014/main" id="{1D6FE785-D4B9-4890-B961-EE831E3F2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163" y="1412874"/>
              <a:ext cx="1366837" cy="505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+mn-lt"/>
                </a:rPr>
                <a:t>P[MW]</a:t>
              </a:r>
            </a:p>
          </p:txBody>
        </p:sp>
        <p:sp>
          <p:nvSpPr>
            <p:cNvPr id="24" name="Text Box 56">
              <a:extLst>
                <a:ext uri="{FF2B5EF4-FFF2-40B4-BE49-F238E27FC236}">
                  <a16:creationId xmlns:a16="http://schemas.microsoft.com/office/drawing/2014/main" id="{7CCC86BF-5047-4579-A2DF-17B499656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6388" y="6165850"/>
              <a:ext cx="2374900" cy="505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de-DE" altLang="de-DE" sz="2400" dirty="0">
                  <a:solidFill>
                    <a:srgbClr val="000000"/>
                  </a:solidFill>
                  <a:latin typeface="+mn-lt"/>
                </a:rPr>
                <a:t>Time </a:t>
              </a:r>
              <a:r>
                <a:rPr lang="de-DE" altLang="de-DE" sz="2400" dirty="0" err="1">
                  <a:solidFill>
                    <a:srgbClr val="000000"/>
                  </a:solidFill>
                  <a:latin typeface="+mn-lt"/>
                </a:rPr>
                <a:t>of</a:t>
              </a:r>
              <a:r>
                <a:rPr lang="de-DE" altLang="de-DE" sz="24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de-DE" altLang="de-DE" sz="2400" dirty="0" err="1">
                  <a:solidFill>
                    <a:srgbClr val="000000"/>
                  </a:solidFill>
                  <a:latin typeface="+mn-lt"/>
                </a:rPr>
                <a:t>day</a:t>
              </a:r>
              <a:endParaRPr lang="de-DE" altLang="de-DE" sz="2400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25" name="Group 62">
              <a:extLst>
                <a:ext uri="{FF2B5EF4-FFF2-40B4-BE49-F238E27FC236}">
                  <a16:creationId xmlns:a16="http://schemas.microsoft.com/office/drawing/2014/main" id="{6949F238-9F62-4FBD-97E5-BD93E6EA7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2513" y="1341438"/>
              <a:ext cx="4176712" cy="4835524"/>
              <a:chOff x="2971" y="754"/>
              <a:chExt cx="2631" cy="3046"/>
            </a:xfrm>
          </p:grpSpPr>
          <p:sp>
            <p:nvSpPr>
              <p:cNvPr id="27" name="Line 50">
                <a:extLst>
                  <a:ext uri="{FF2B5EF4-FFF2-40B4-BE49-F238E27FC236}">
                    <a16:creationId xmlns:a16="http://schemas.microsoft.com/office/drawing/2014/main" id="{C32D26D0-8CE4-4380-A176-84EEEA455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9" y="3122"/>
                <a:ext cx="0" cy="6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 sz="48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grpSp>
            <p:nvGrpSpPr>
              <p:cNvPr id="28" name="Group 61">
                <a:extLst>
                  <a:ext uri="{FF2B5EF4-FFF2-40B4-BE49-F238E27FC236}">
                    <a16:creationId xmlns:a16="http://schemas.microsoft.com/office/drawing/2014/main" id="{98EA223E-ACE3-47B5-BB58-DB7DA70296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1" y="754"/>
                <a:ext cx="2631" cy="3035"/>
                <a:chOff x="2971" y="754"/>
                <a:chExt cx="2631" cy="3035"/>
              </a:xfrm>
            </p:grpSpPr>
            <p:sp>
              <p:nvSpPr>
                <p:cNvPr id="29" name="Line 25">
                  <a:extLst>
                    <a:ext uri="{FF2B5EF4-FFF2-40B4-BE49-F238E27FC236}">
                      <a16:creationId xmlns:a16="http://schemas.microsoft.com/office/drawing/2014/main" id="{6C004190-AE42-4EA3-88CE-32A6E42D5B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24" y="1755"/>
                  <a:ext cx="22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defRPr/>
                  </a:pPr>
                  <a:endParaRPr lang="en-US" sz="4800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grpSp>
              <p:nvGrpSpPr>
                <p:cNvPr id="30" name="Group 60">
                  <a:extLst>
                    <a:ext uri="{FF2B5EF4-FFF2-40B4-BE49-F238E27FC236}">
                      <a16:creationId xmlns:a16="http://schemas.microsoft.com/office/drawing/2014/main" id="{2E2AF535-2880-410C-99F3-3E82CEA1F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71" y="754"/>
                  <a:ext cx="2631" cy="3035"/>
                  <a:chOff x="2971" y="754"/>
                  <a:chExt cx="2631" cy="3035"/>
                </a:xfrm>
              </p:grpSpPr>
              <p:sp>
                <p:nvSpPr>
                  <p:cNvPr id="31" name="Line 12">
                    <a:extLst>
                      <a:ext uri="{FF2B5EF4-FFF2-40B4-BE49-F238E27FC236}">
                        <a16:creationId xmlns:a16="http://schemas.microsoft.com/office/drawing/2014/main" id="{3110FEA2-4577-4A53-95D2-4291E9DD69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24" y="3789"/>
                    <a:ext cx="217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4800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p:txBody>
              </p:sp>
              <p:sp>
                <p:nvSpPr>
                  <p:cNvPr id="32" name="Text Box 32">
                    <a:extLst>
                      <a:ext uri="{FF2B5EF4-FFF2-40B4-BE49-F238E27FC236}">
                        <a16:creationId xmlns:a16="http://schemas.microsoft.com/office/drawing/2014/main" id="{BF79E0B2-6B09-437C-A47F-D970A689B7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5" y="2771"/>
                    <a:ext cx="408" cy="2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Char char="–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FontTx/>
                      <a:buNone/>
                    </a:pPr>
                    <a:r>
                      <a:rPr lang="de-DE" altLang="de-DE" sz="1600" b="1">
                        <a:solidFill>
                          <a:srgbClr val="000000"/>
                        </a:solidFill>
                        <a:latin typeface="+mn-lt"/>
                      </a:rPr>
                      <a:t>4</a:t>
                    </a:r>
                  </a:p>
                </p:txBody>
              </p:sp>
              <p:grpSp>
                <p:nvGrpSpPr>
                  <p:cNvPr id="33" name="Group 59">
                    <a:extLst>
                      <a:ext uri="{FF2B5EF4-FFF2-40B4-BE49-F238E27FC236}">
                        <a16:creationId xmlns:a16="http://schemas.microsoft.com/office/drawing/2014/main" id="{9B0F6B7F-CA75-4D2A-94AD-1A8F8644F6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1" y="754"/>
                    <a:ext cx="2268" cy="3034"/>
                    <a:chOff x="2971" y="754"/>
                    <a:chExt cx="2268" cy="3034"/>
                  </a:xfrm>
                </p:grpSpPr>
                <p:sp>
                  <p:nvSpPr>
                    <p:cNvPr id="34" name="Line 13">
                      <a:extLst>
                        <a:ext uri="{FF2B5EF4-FFF2-40B4-BE49-F238E27FC236}">
                          <a16:creationId xmlns:a16="http://schemas.microsoft.com/office/drawing/2014/main" id="{6E1D6F14-3D4B-4BF0-AFD6-D536C07636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24" y="1077"/>
                      <a:ext cx="0" cy="271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 type="triangl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4800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p:txBody>
                </p:sp>
                <p:sp>
                  <p:nvSpPr>
                    <p:cNvPr id="35" name="Freeform 20">
                      <a:extLst>
                        <a:ext uri="{FF2B5EF4-FFF2-40B4-BE49-F238E27FC236}">
                          <a16:creationId xmlns:a16="http://schemas.microsoft.com/office/drawing/2014/main" id="{4137A381-901F-4F24-89C7-5B5ADC3B01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24" y="1473"/>
                      <a:ext cx="1815" cy="1670"/>
                    </a:xfrm>
                    <a:custGeom>
                      <a:avLst/>
                      <a:gdLst>
                        <a:gd name="T0" fmla="*/ 0 w 1815"/>
                        <a:gd name="T1" fmla="*/ 0 h 1361"/>
                        <a:gd name="T2" fmla="*/ 91 w 1815"/>
                        <a:gd name="T3" fmla="*/ 45 h 1361"/>
                        <a:gd name="T4" fmla="*/ 272 w 1815"/>
                        <a:gd name="T5" fmla="*/ 272 h 1361"/>
                        <a:gd name="T6" fmla="*/ 318 w 1815"/>
                        <a:gd name="T7" fmla="*/ 454 h 1361"/>
                        <a:gd name="T8" fmla="*/ 454 w 1815"/>
                        <a:gd name="T9" fmla="*/ 544 h 1361"/>
                        <a:gd name="T10" fmla="*/ 590 w 1815"/>
                        <a:gd name="T11" fmla="*/ 726 h 1361"/>
                        <a:gd name="T12" fmla="*/ 681 w 1815"/>
                        <a:gd name="T13" fmla="*/ 816 h 1361"/>
                        <a:gd name="T14" fmla="*/ 1134 w 1815"/>
                        <a:gd name="T15" fmla="*/ 1089 h 1361"/>
                        <a:gd name="T16" fmla="*/ 1270 w 1815"/>
                        <a:gd name="T17" fmla="*/ 1134 h 1361"/>
                        <a:gd name="T18" fmla="*/ 1815 w 1815"/>
                        <a:gd name="T19" fmla="*/ 1361 h 1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815" h="1361">
                          <a:moveTo>
                            <a:pt x="0" y="0"/>
                          </a:moveTo>
                          <a:cubicBezTo>
                            <a:pt x="23" y="0"/>
                            <a:pt x="46" y="0"/>
                            <a:pt x="91" y="45"/>
                          </a:cubicBezTo>
                          <a:cubicBezTo>
                            <a:pt x="136" y="90"/>
                            <a:pt x="234" y="204"/>
                            <a:pt x="272" y="272"/>
                          </a:cubicBezTo>
                          <a:cubicBezTo>
                            <a:pt x="310" y="340"/>
                            <a:pt x="288" y="409"/>
                            <a:pt x="318" y="454"/>
                          </a:cubicBezTo>
                          <a:cubicBezTo>
                            <a:pt x="348" y="499"/>
                            <a:pt x="409" y="499"/>
                            <a:pt x="454" y="544"/>
                          </a:cubicBezTo>
                          <a:cubicBezTo>
                            <a:pt x="499" y="589"/>
                            <a:pt x="552" y="681"/>
                            <a:pt x="590" y="726"/>
                          </a:cubicBezTo>
                          <a:cubicBezTo>
                            <a:pt x="628" y="771"/>
                            <a:pt x="590" y="756"/>
                            <a:pt x="681" y="816"/>
                          </a:cubicBezTo>
                          <a:cubicBezTo>
                            <a:pt x="772" y="876"/>
                            <a:pt x="1036" y="1036"/>
                            <a:pt x="1134" y="1089"/>
                          </a:cubicBezTo>
                          <a:cubicBezTo>
                            <a:pt x="1232" y="1142"/>
                            <a:pt x="1156" y="1089"/>
                            <a:pt x="1270" y="1134"/>
                          </a:cubicBezTo>
                          <a:cubicBezTo>
                            <a:pt x="1384" y="1179"/>
                            <a:pt x="1717" y="1331"/>
                            <a:pt x="1815" y="1361"/>
                          </a:cubicBezTo>
                        </a:path>
                      </a:pathLst>
                    </a:custGeom>
                    <a:noFill/>
                    <a:ln w="254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4800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p:txBody>
                </p:sp>
                <p:sp>
                  <p:nvSpPr>
                    <p:cNvPr id="36" name="Line 26">
                      <a:extLst>
                        <a:ext uri="{FF2B5EF4-FFF2-40B4-BE49-F238E27FC236}">
                          <a16:creationId xmlns:a16="http://schemas.microsoft.com/office/drawing/2014/main" id="{EA1B7D43-DB60-4910-AE44-D1389D23AC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07"/>
                      <a:ext cx="500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4800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p:txBody>
                </p:sp>
                <p:sp>
                  <p:nvSpPr>
                    <p:cNvPr id="37" name="Text Box 30">
                      <a:extLst>
                        <a:ext uri="{FF2B5EF4-FFF2-40B4-BE49-F238E27FC236}">
                          <a16:creationId xmlns:a16="http://schemas.microsoft.com/office/drawing/2014/main" id="{BD242C00-345B-405C-AF81-B45E6894149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88" y="1525"/>
                      <a:ext cx="408" cy="2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 algn="ctr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de-DE" altLang="de-DE" sz="1600" b="1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p:txBody>
                </p:sp>
                <p:sp>
                  <p:nvSpPr>
                    <p:cNvPr id="39" name="Text Box 48">
                      <a:extLst>
                        <a:ext uri="{FF2B5EF4-FFF2-40B4-BE49-F238E27FC236}">
                          <a16:creationId xmlns:a16="http://schemas.microsoft.com/office/drawing/2014/main" id="{8260B123-0B76-4A09-95E5-786E7106261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79" y="1925"/>
                      <a:ext cx="408" cy="2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 algn="ctr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de-DE" altLang="de-DE" sz="1600" b="1">
                          <a:solidFill>
                            <a:srgbClr val="000000"/>
                          </a:solidFill>
                          <a:latin typeface="+mn-lt"/>
                        </a:rPr>
                        <a:t>2+3</a:t>
                      </a:r>
                    </a:p>
                  </p:txBody>
                </p:sp>
                <p:sp>
                  <p:nvSpPr>
                    <p:cNvPr id="40" name="Rectangle 54" descr="Wide upward diagonal">
                      <a:extLst>
                        <a:ext uri="{FF2B5EF4-FFF2-40B4-BE49-F238E27FC236}">
                          <a16:creationId xmlns:a16="http://schemas.microsoft.com/office/drawing/2014/main" id="{341565B3-D089-4869-9A25-6522670101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2" y="3185"/>
                      <a:ext cx="1768" cy="546"/>
                    </a:xfrm>
                    <a:prstGeom prst="rect">
                      <a:avLst/>
                    </a:prstGeom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25400" algn="ctr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en-US" sz="4800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p:txBody>
                </p:sp>
                <p:sp>
                  <p:nvSpPr>
                    <p:cNvPr id="41" name="Text Box 58">
                      <a:extLst>
                        <a:ext uri="{FF2B5EF4-FFF2-40B4-BE49-F238E27FC236}">
                          <a16:creationId xmlns:a16="http://schemas.microsoft.com/office/drawing/2014/main" id="{C612C439-0071-4466-968E-E3EDC7EC36A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1" y="754"/>
                      <a:ext cx="861" cy="3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 algn="ctr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de-DE" altLang="de-DE" sz="2400">
                          <a:solidFill>
                            <a:srgbClr val="000000"/>
                          </a:solidFill>
                          <a:latin typeface="+mn-lt"/>
                        </a:rPr>
                        <a:t>P[MW]</a:t>
                      </a:r>
                    </a:p>
                  </p:txBody>
                </p:sp>
              </p:grpSp>
            </p:grpSp>
          </p:grpSp>
        </p:grpSp>
        <p:sp>
          <p:nvSpPr>
            <p:cNvPr id="26" name="Text Box 63">
              <a:extLst>
                <a:ext uri="{FF2B5EF4-FFF2-40B4-BE49-F238E27FC236}">
                  <a16:creationId xmlns:a16="http://schemas.microsoft.com/office/drawing/2014/main" id="{751636D3-40AE-4A44-82A8-CFF10FDB2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913" y="6167438"/>
              <a:ext cx="2879725" cy="505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US" altLang="de-DE" sz="2400">
                  <a:solidFill>
                    <a:srgbClr val="000000"/>
                  </a:solidFill>
                  <a:latin typeface="+mn-lt"/>
                </a:rPr>
                <a:t>Cumulative hours</a:t>
              </a:r>
            </a:p>
          </p:txBody>
        </p:sp>
      </p:grpSp>
      <p:sp>
        <p:nvSpPr>
          <p:cNvPr id="48" name="Rechteck 47">
            <a:extLst>
              <a:ext uri="{FF2B5EF4-FFF2-40B4-BE49-F238E27FC236}">
                <a16:creationId xmlns:a16="http://schemas.microsoft.com/office/drawing/2014/main" id="{631B0DE3-71C9-41FC-BB6E-7D938C2E132A}"/>
              </a:ext>
            </a:extLst>
          </p:cNvPr>
          <p:cNvSpPr/>
          <p:nvPr/>
        </p:nvSpPr>
        <p:spPr>
          <a:xfrm>
            <a:off x="1985900" y="2030542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2400" dirty="0">
                <a:solidFill>
                  <a:srgbClr val="C50E1F"/>
                </a:solidFill>
                <a:latin typeface="+mn-lt"/>
                <a:ea typeface="+mj-ea"/>
                <a:cs typeface="+mj-cs"/>
              </a:rPr>
              <a:t>Load Curve </a:t>
            </a:r>
            <a:endParaRPr lang="de-DE" dirty="0">
              <a:latin typeface="+mn-lt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5701023B-45BF-4D52-A26C-C0DC92E8B009}"/>
              </a:ext>
            </a:extLst>
          </p:cNvPr>
          <p:cNvSpPr/>
          <p:nvPr/>
        </p:nvSpPr>
        <p:spPr>
          <a:xfrm>
            <a:off x="5491095" y="2034546"/>
            <a:ext cx="3113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2400" dirty="0">
                <a:solidFill>
                  <a:srgbClr val="C50E1F"/>
                </a:solidFill>
                <a:latin typeface="+mn-lt"/>
                <a:ea typeface="+mj-ea"/>
                <a:cs typeface="+mj-cs"/>
              </a:rPr>
              <a:t>Load Duration Curve 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633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                                                       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endParaRPr lang="de-DE" dirty="0"/>
          </a:p>
          <a:p>
            <a:pPr marL="0" indent="0"/>
            <a:r>
              <a:rPr lang="de-DE" dirty="0"/>
              <a:t>                                                       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output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Lifetime </a:t>
            </a:r>
            <a:r>
              <a:rPr lang="de-DE" dirty="0" err="1"/>
              <a:t>costs</a:t>
            </a:r>
            <a:r>
              <a:rPr lang="de-DE" dirty="0"/>
              <a:t>: PV </a:t>
            </a:r>
            <a:r>
              <a:rPr lang="de-DE" dirty="0" err="1"/>
              <a:t>of</a:t>
            </a:r>
            <a:r>
              <a:rPr lang="de-DE" dirty="0"/>
              <a:t> total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u="sng" dirty="0" err="1"/>
              <a:t>building</a:t>
            </a:r>
            <a:r>
              <a:rPr lang="de-DE" dirty="0"/>
              <a:t> and </a:t>
            </a:r>
            <a:r>
              <a:rPr lang="de-DE" dirty="0" err="1"/>
              <a:t>operating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LCOE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</a:t>
            </a:r>
            <a:r>
              <a:rPr lang="de-DE" dirty="0" err="1"/>
              <a:t>regardless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, 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,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capital</a:t>
            </a:r>
            <a:r>
              <a:rPr lang="de-DE" dirty="0"/>
              <a:t>, </a:t>
            </a:r>
            <a:r>
              <a:rPr lang="de-DE" dirty="0" err="1"/>
              <a:t>risk</a:t>
            </a:r>
            <a:r>
              <a:rPr lang="de-DE" dirty="0"/>
              <a:t> and </a:t>
            </a:r>
            <a:r>
              <a:rPr lang="de-DE" dirty="0" err="1"/>
              <a:t>return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initial </a:t>
            </a:r>
            <a:r>
              <a:rPr lang="de-DE" dirty="0" err="1"/>
              <a:t>capital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*</a:t>
            </a:r>
          </a:p>
          <a:p>
            <a:pPr marL="0" indent="0"/>
            <a:r>
              <a:rPr lang="de-DE" dirty="0"/>
              <a:t>    * </a:t>
            </a:r>
            <a:r>
              <a:rPr lang="de-DE" i="1" dirty="0" err="1"/>
              <a:t>specific</a:t>
            </a:r>
            <a:r>
              <a:rPr lang="de-DE" i="1" dirty="0"/>
              <a:t> </a:t>
            </a:r>
            <a:r>
              <a:rPr lang="de-DE" i="1" dirty="0" err="1"/>
              <a:t>investment</a:t>
            </a:r>
            <a:r>
              <a:rPr lang="de-DE" i="1" dirty="0"/>
              <a:t> </a:t>
            </a:r>
            <a:r>
              <a:rPr lang="de-DE" i="1" dirty="0" err="1"/>
              <a:t>costs</a:t>
            </a:r>
            <a:r>
              <a:rPr lang="de-DE" dirty="0"/>
              <a:t>: </a:t>
            </a:r>
            <a:r>
              <a:rPr lang="de-DE" dirty="0" err="1"/>
              <a:t>investment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capacity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annual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expenses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discount</a:t>
            </a:r>
            <a:r>
              <a:rPr lang="de-DE" dirty="0"/>
              <a:t>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operational </a:t>
            </a:r>
            <a:r>
              <a:rPr lang="de-DE" dirty="0" err="1"/>
              <a:t>life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Levelised</a:t>
            </a:r>
            <a:r>
              <a:rPr lang="en-US" dirty="0"/>
              <a:t> cost of electricity (LCOE)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D6886F-9296-4EC5-A1DC-A1BC84BAD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87" y="1924050"/>
            <a:ext cx="3359625" cy="10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8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per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?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               I</a:t>
            </a:r>
            <a:r>
              <a:rPr lang="de-DE" baseline="-25000" dirty="0"/>
              <a:t>0 </a:t>
            </a:r>
            <a:r>
              <a:rPr lang="de-DE" dirty="0"/>
              <a:t> ∙ </a:t>
            </a:r>
            <a:r>
              <a:rPr lang="de-DE" dirty="0" err="1"/>
              <a:t>CRF</a:t>
            </a:r>
            <a:r>
              <a:rPr lang="de-DE" baseline="-25000" dirty="0" err="1"/>
              <a:t>i</a:t>
            </a:r>
            <a:r>
              <a:rPr lang="de-DE" baseline="-25000" dirty="0"/>
              <a:t>, t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LCOE =                    + </a:t>
            </a:r>
            <a:r>
              <a:rPr lang="de-DE" dirty="0" err="1"/>
              <a:t>oc</a:t>
            </a: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Q		                                             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E</a:t>
            </a:r>
            <a:r>
              <a:rPr lang="de-DE" baseline="-25000" dirty="0"/>
              <a:t>t</a:t>
            </a:r>
            <a:r>
              <a:rPr lang="de-DE" dirty="0"/>
              <a:t> = Cap * FLH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E</a:t>
            </a:r>
            <a:r>
              <a:rPr lang="de-DE" baseline="-25000" dirty="0"/>
              <a:t>t		</a:t>
            </a:r>
            <a:r>
              <a:rPr lang="de-DE" dirty="0"/>
              <a:t>annual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output</a:t>
            </a:r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Cap		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(</a:t>
            </a:r>
            <a:r>
              <a:rPr lang="de-DE" dirty="0" err="1"/>
              <a:t>rated</a:t>
            </a:r>
            <a:r>
              <a:rPr lang="de-DE" dirty="0"/>
              <a:t> power)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FLH		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: annual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Cap</a:t>
            </a:r>
          </a:p>
          <a:p>
            <a:pPr marL="441325" lvl="1" indent="0">
              <a:spcBef>
                <a:spcPts val="0"/>
              </a:spcBef>
              <a:buNone/>
            </a:pPr>
            <a:endParaRPr lang="de-DE" dirty="0"/>
          </a:p>
          <a:p>
            <a:pPr marL="0" indent="0"/>
            <a:r>
              <a:rPr lang="de-DE" dirty="0"/>
              <a:t>                                     E</a:t>
            </a:r>
            <a:r>
              <a:rPr lang="de-DE" baseline="-25000" dirty="0"/>
              <a:t>t</a:t>
            </a:r>
            <a:r>
              <a:rPr lang="de-DE" dirty="0"/>
              <a:t> [kWh]</a:t>
            </a:r>
          </a:p>
          <a:p>
            <a:pPr marL="0" indent="0">
              <a:spcBef>
                <a:spcPts val="0"/>
              </a:spcBef>
            </a:pP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=  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          Cap </a:t>
            </a:r>
            <a:r>
              <a:rPr lang="en-GB" dirty="0"/>
              <a:t>[kW]</a:t>
            </a:r>
            <a:r>
              <a:rPr lang="de-DE" dirty="0"/>
              <a:t> * 8.760h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Levelised</a:t>
            </a:r>
            <a:r>
              <a:rPr lang="en-US" dirty="0"/>
              <a:t> cost of electricity (LCOE)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7BB7AE7-9889-497E-B81F-745E66154F37}"/>
              </a:ext>
            </a:extLst>
          </p:cNvPr>
          <p:cNvCxnSpPr/>
          <p:nvPr/>
        </p:nvCxnSpPr>
        <p:spPr bwMode="auto">
          <a:xfrm>
            <a:off x="2051720" y="2924944"/>
            <a:ext cx="1080120" cy="0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99C98E6-0855-4FA3-8639-9974A1EB7AB3}"/>
              </a:ext>
            </a:extLst>
          </p:cNvPr>
          <p:cNvCxnSpPr/>
          <p:nvPr/>
        </p:nvCxnSpPr>
        <p:spPr bwMode="auto">
          <a:xfrm>
            <a:off x="2915816" y="5517232"/>
            <a:ext cx="2088232" cy="0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57EC882-F2F3-4F14-AD02-6CD58E88DC20}"/>
                  </a:ext>
                </a:extLst>
              </p14:cNvPr>
              <p14:cNvContentPartPr/>
              <p14:nvPr/>
            </p14:nvContentPartPr>
            <p14:xfrm>
              <a:off x="1270800" y="3307680"/>
              <a:ext cx="988200" cy="363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57EC882-F2F3-4F14-AD02-6CD58E88DC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1440" y="3298320"/>
                <a:ext cx="100692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96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Continued: Investment into generation capacities </a:t>
            </a: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2</a:t>
            </a:fld>
            <a:endParaRPr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94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95033"/>
            <a:ext cx="8061325" cy="74328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Screening Curves</a:t>
            </a:r>
            <a:br>
              <a:rPr lang="en-US" altLang="de-DE" dirty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20</a:t>
            </a:fld>
            <a:endParaRPr lang="de-DE" altLang="de-DE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D286EC-3A7E-4960-8119-9AAD2A2B0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06" y="1599061"/>
            <a:ext cx="6050922" cy="4832547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9C557D83-5A57-40FE-9458-11B6839796A2}"/>
              </a:ext>
            </a:extLst>
          </p:cNvPr>
          <p:cNvSpPr txBox="1"/>
          <p:nvPr/>
        </p:nvSpPr>
        <p:spPr>
          <a:xfrm>
            <a:off x="5724128" y="643160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Hirth &amp; Steckel (2016)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F2EC9A-2422-4ABC-8514-F77637F41A77}"/>
              </a:ext>
            </a:extLst>
          </p:cNvPr>
          <p:cNvSpPr txBox="1"/>
          <p:nvPr/>
        </p:nvSpPr>
        <p:spPr>
          <a:xfrm>
            <a:off x="2865" y="1599061"/>
            <a:ext cx="161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Total </a:t>
            </a:r>
            <a:r>
              <a:rPr lang="de-DE" dirty="0" err="1"/>
              <a:t>cost</a:t>
            </a:r>
            <a:r>
              <a:rPr lang="de-DE" dirty="0"/>
              <a:t> p. a.</a:t>
            </a:r>
          </a:p>
          <a:p>
            <a:pPr algn="l"/>
            <a:r>
              <a:rPr lang="de-DE" dirty="0"/>
              <a:t>per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capacity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00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95033"/>
            <a:ext cx="8061325" cy="74328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Cost-optimal mix of thermal technologies</a:t>
            </a:r>
            <a:br>
              <a:rPr lang="en-US" altLang="de-DE" dirty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21</a:t>
            </a:fld>
            <a:endParaRPr lang="de-DE" altLang="de-DE" dirty="0">
              <a:latin typeface="+mn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C557D83-5A57-40FE-9458-11B6839796A2}"/>
              </a:ext>
            </a:extLst>
          </p:cNvPr>
          <p:cNvSpPr txBox="1"/>
          <p:nvPr/>
        </p:nvSpPr>
        <p:spPr>
          <a:xfrm>
            <a:off x="5724128" y="643160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OEE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A96332-3ACF-4E5F-A88B-3225974E8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92" y="1180786"/>
            <a:ext cx="7130331" cy="50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8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Power plant types based on their place in merit order: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Power plants in the merit order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3203E434-BB1E-4C68-ADA4-7CE7DF17749B}"/>
              </a:ext>
            </a:extLst>
          </p:cNvPr>
          <p:cNvGraphicFramePr>
            <a:graphicFrameLocks noGrp="1"/>
          </p:cNvGraphicFramePr>
          <p:nvPr/>
        </p:nvGraphicFramePr>
        <p:xfrm>
          <a:off x="971600" y="2354897"/>
          <a:ext cx="6096000" cy="3479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95902447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7899531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655755843"/>
                    </a:ext>
                  </a:extLst>
                </a:gridCol>
                <a:gridCol w="1703512">
                  <a:extLst>
                    <a:ext uri="{9D8B030D-6E8A-4147-A177-3AD203B41FA5}">
                      <a16:colId xmlns:a16="http://schemas.microsoft.com/office/drawing/2014/main" val="581687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Power plant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FLH </a:t>
                      </a:r>
                      <a:r>
                        <a:rPr lang="en-GB" dirty="0"/>
                        <a:t>[h</a:t>
                      </a:r>
                      <a:r>
                        <a:rPr lang="de-DE" dirty="0"/>
                        <a:t>/a</a:t>
                      </a:r>
                      <a:r>
                        <a:rPr lang="en-GB" dirty="0"/>
                        <a:t>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Operation </a:t>
                      </a:r>
                      <a:r>
                        <a:rPr lang="de-DE" dirty="0" err="1"/>
                        <a:t>features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Technologies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01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err="1"/>
                        <a:t>Baseload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&gt; 7.000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continuous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lignite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7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Intermedium </a:t>
                      </a:r>
                      <a:r>
                        <a:rPr lang="de-DE" dirty="0" err="1"/>
                        <a:t>load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4.500 – 5.500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during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peak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hours</a:t>
                      </a:r>
                      <a:r>
                        <a:rPr lang="de-DE" dirty="0"/>
                        <a:t> (</a:t>
                      </a:r>
                      <a:r>
                        <a:rPr lang="de-DE" dirty="0" err="1"/>
                        <a:t>wd</a:t>
                      </a:r>
                      <a:r>
                        <a:rPr lang="de-DE" dirty="0"/>
                        <a:t> 8-8)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hard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coal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50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Peak </a:t>
                      </a:r>
                      <a:r>
                        <a:rPr lang="de-DE" dirty="0" err="1"/>
                        <a:t>load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&lt; 1.250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 </a:t>
                      </a:r>
                      <a:r>
                        <a:rPr lang="de-DE" dirty="0" err="1"/>
                        <a:t>times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peak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demand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pumped-storage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hydro</a:t>
                      </a:r>
                      <a:r>
                        <a:rPr lang="de-DE" dirty="0"/>
                        <a:t>,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4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during</a:t>
                      </a:r>
                      <a:r>
                        <a:rPr lang="de-DE" dirty="0"/>
                        <a:t> power plant </a:t>
                      </a:r>
                      <a:r>
                        <a:rPr lang="de-DE" dirty="0" err="1"/>
                        <a:t>shut-downs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old</a:t>
                      </a:r>
                      <a:r>
                        <a:rPr lang="de-DE" dirty="0"/>
                        <a:t> power plants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35111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8CA1A5CB-E8A2-4DC9-AAD6-B0C4CDB9438B}"/>
              </a:ext>
            </a:extLst>
          </p:cNvPr>
          <p:cNvSpPr txBox="1"/>
          <p:nvPr/>
        </p:nvSpPr>
        <p:spPr>
          <a:xfrm>
            <a:off x="5580112" y="6176962"/>
            <a:ext cx="2304257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Konstantin, 2017</a:t>
            </a:r>
          </a:p>
        </p:txBody>
      </p:sp>
    </p:spTree>
    <p:extLst>
      <p:ext uri="{BB962C8B-B14F-4D97-AF65-F5344CB8AC3E}">
        <p14:creationId xmlns:p14="http://schemas.microsoft.com/office/powerpoint/2010/main" val="1109615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FLH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conventional</a:t>
            </a:r>
            <a:r>
              <a:rPr lang="de-DE" dirty="0"/>
              <a:t> power plants will </a:t>
            </a:r>
            <a:r>
              <a:rPr lang="de-DE" dirty="0" err="1"/>
              <a:t>decline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increasing</a:t>
            </a:r>
            <a:r>
              <a:rPr lang="de-DE" dirty="0"/>
              <a:t> RES </a:t>
            </a:r>
            <a:r>
              <a:rPr lang="de-DE" dirty="0" err="1"/>
              <a:t>share</a:t>
            </a:r>
            <a:r>
              <a:rPr lang="de-DE" dirty="0"/>
              <a:t>.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This – along with higher prices of fuel and CO</a:t>
            </a:r>
            <a:r>
              <a:rPr lang="en-GB" baseline="-25000" dirty="0"/>
              <a:t>2</a:t>
            </a:r>
            <a:r>
              <a:rPr lang="en-GB" dirty="0"/>
              <a:t> certificates – will lead to higher LCOE.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Conventional powerplants with the highest flexibility for ramping up/ramping down have the best chances to stay in the market – not necessarily the least expensive ones → gas power plants.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Merit Order: Future trends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ED4CE72-1157-4481-8D43-F3ECF1D79726}"/>
              </a:ext>
            </a:extLst>
          </p:cNvPr>
          <p:cNvSpPr txBox="1"/>
          <p:nvPr/>
        </p:nvSpPr>
        <p:spPr>
          <a:xfrm>
            <a:off x="5796136" y="603846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Fraunhofer ISE, 2018</a:t>
            </a:r>
          </a:p>
        </p:txBody>
      </p:sp>
    </p:spTree>
    <p:extLst>
      <p:ext uri="{BB962C8B-B14F-4D97-AF65-F5344CB8AC3E}">
        <p14:creationId xmlns:p14="http://schemas.microsoft.com/office/powerpoint/2010/main" val="1250684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structure</a:t>
            </a:r>
            <a:r>
              <a:rPr lang="de-DE" dirty="0"/>
              <a:t> and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access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tariff</a:t>
            </a:r>
            <a:r>
              <a:rPr lang="de-DE" dirty="0"/>
              <a:t> </a:t>
            </a:r>
            <a:r>
              <a:rPr lang="de-DE" dirty="0" err="1"/>
              <a:t>regulation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Security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supply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Grid: Outline</a:t>
            </a:r>
          </a:p>
        </p:txBody>
      </p:sp>
    </p:spTree>
    <p:extLst>
      <p:ext uri="{BB962C8B-B14F-4D97-AF65-F5344CB8AC3E}">
        <p14:creationId xmlns:p14="http://schemas.microsoft.com/office/powerpoint/2010/main" val="3137111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A36C8784-D169-4F1A-A3F1-3B631D6DF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729" y="1916832"/>
            <a:ext cx="6555201" cy="420337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Categories of power grids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D15E821-A42A-4C57-85DB-6C516874D0A2}"/>
              </a:ext>
            </a:extLst>
          </p:cNvPr>
          <p:cNvSpPr txBox="1"/>
          <p:nvPr/>
        </p:nvSpPr>
        <p:spPr>
          <a:xfrm>
            <a:off x="6300191" y="6280964"/>
            <a:ext cx="230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802087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Tasks of system operator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5C643F-D224-4498-8677-F1DC9423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operation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security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err="1"/>
              <a:t>reliability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err="1"/>
              <a:t>cost</a:t>
            </a:r>
            <a:r>
              <a:rPr lang="de-DE" dirty="0"/>
              <a:t>-efficiency</a:t>
            </a:r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extension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 err="1"/>
              <a:t>Various</a:t>
            </a:r>
            <a:r>
              <a:rPr lang="de-DE" dirty="0"/>
              <a:t> organisational </a:t>
            </a:r>
            <a:r>
              <a:rPr lang="de-DE" dirty="0" err="1"/>
              <a:t>set-ups</a:t>
            </a:r>
            <a:r>
              <a:rPr lang="de-DE" dirty="0"/>
              <a:t> in different countries</a:t>
            </a:r>
          </a:p>
          <a:p>
            <a:pPr marL="0" indent="0"/>
            <a:endParaRPr lang="de-DE" dirty="0"/>
          </a:p>
          <a:p>
            <a:r>
              <a:rPr lang="de-DE" dirty="0" err="1"/>
              <a:t>Unbundling</a:t>
            </a:r>
            <a:r>
              <a:rPr lang="de-DE" dirty="0"/>
              <a:t>	</a:t>
            </a:r>
            <a:endParaRPr lang="de-DE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43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Germany</a:t>
            </a:r>
            <a:r>
              <a:rPr lang="en-GB" dirty="0"/>
              <a:t>’s electrical grid</a:t>
            </a:r>
            <a:endParaRPr lang="en-US" dirty="0"/>
          </a:p>
        </p:txBody>
      </p:sp>
      <p:pic>
        <p:nvPicPr>
          <p:cNvPr id="8" name="Grafik 7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04243B3-7C7E-480D-A967-8A0BB29F2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738313"/>
            <a:ext cx="3605471" cy="48958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D989FBF-7D1B-4EB1-89FE-36765C773A3E}"/>
              </a:ext>
            </a:extLst>
          </p:cNvPr>
          <p:cNvSpPr txBox="1"/>
          <p:nvPr/>
        </p:nvSpPr>
        <p:spPr>
          <a:xfrm>
            <a:off x="5220072" y="2060848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4 TSOs</a:t>
            </a:r>
          </a:p>
          <a:p>
            <a:pPr algn="l"/>
            <a:endParaRPr lang="de-DE" dirty="0"/>
          </a:p>
          <a:p>
            <a:pPr algn="l"/>
            <a:r>
              <a:rPr lang="de-DE" dirty="0" err="1"/>
              <a:t>approx</a:t>
            </a:r>
            <a:r>
              <a:rPr lang="de-DE" dirty="0"/>
              <a:t>. 900 DSOs</a:t>
            </a:r>
          </a:p>
        </p:txBody>
      </p:sp>
    </p:spTree>
    <p:extLst>
      <p:ext uri="{BB962C8B-B14F-4D97-AF65-F5344CB8AC3E}">
        <p14:creationId xmlns:p14="http://schemas.microsoft.com/office/powerpoint/2010/main" val="2698460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Regionalisation</a:t>
            </a:r>
            <a:r>
              <a:rPr lang="en-US" dirty="0"/>
              <a:t> of generation and load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08B3DE5-A6A6-4A77-93FA-8294A76C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40" y="1859315"/>
            <a:ext cx="7668344" cy="447578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002CF63-C80E-45DE-8173-D8BB06072E62}"/>
              </a:ext>
            </a:extLst>
          </p:cNvPr>
          <p:cNvSpPr txBox="1"/>
          <p:nvPr/>
        </p:nvSpPr>
        <p:spPr>
          <a:xfrm>
            <a:off x="6221863" y="6335095"/>
            <a:ext cx="230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423883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Grid extension Germany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7D0A623-71E0-41B3-A957-64C83FADB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738313"/>
            <a:ext cx="3856341" cy="50236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E86DA4-670C-479B-8E81-7FD6E1B2ADDD}"/>
              </a:ext>
            </a:extLst>
          </p:cNvPr>
          <p:cNvSpPr txBox="1"/>
          <p:nvPr/>
        </p:nvSpPr>
        <p:spPr>
          <a:xfrm>
            <a:off x="6048264" y="6367150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2019</a:t>
            </a:r>
          </a:p>
        </p:txBody>
      </p:sp>
    </p:spTree>
    <p:extLst>
      <p:ext uri="{BB962C8B-B14F-4D97-AF65-F5344CB8AC3E}">
        <p14:creationId xmlns:p14="http://schemas.microsoft.com/office/powerpoint/2010/main" val="106688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95033"/>
            <a:ext cx="8061325" cy="74328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Annual Price Duration Curve</a:t>
            </a:r>
            <a:br>
              <a:rPr lang="en-US" altLang="de-DE" dirty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3</a:t>
            </a:fld>
            <a:endParaRPr lang="de-DE" altLang="de-DE" dirty="0">
              <a:latin typeface="+mn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C557D83-5A57-40FE-9458-11B6839796A2}"/>
              </a:ext>
            </a:extLst>
          </p:cNvPr>
          <p:cNvSpPr txBox="1"/>
          <p:nvPr/>
        </p:nvSpPr>
        <p:spPr>
          <a:xfrm>
            <a:off x="5580112" y="632806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Erdmann / </a:t>
            </a:r>
            <a:r>
              <a:rPr lang="de-DE" dirty="0" err="1"/>
              <a:t>Praktiknjo</a:t>
            </a:r>
            <a:r>
              <a:rPr lang="de-DE" dirty="0"/>
              <a:t> / Zweifel (2017)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4EF654-7EE1-48E5-8A50-5164967C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44" y="1556792"/>
            <a:ext cx="6534936" cy="46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88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Energy transition in distribution grids </a:t>
            </a:r>
          </a:p>
        </p:txBody>
      </p:sp>
      <p:pic>
        <p:nvPicPr>
          <p:cNvPr id="12" name="Inhaltsplatzhalter 1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42D56F2-32BA-4C79-838E-7408B9141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885248"/>
            <a:ext cx="7866025" cy="4308411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D6CCD5D-BDFA-4499-A825-8986E39A567E}"/>
              </a:ext>
            </a:extLst>
          </p:cNvPr>
          <p:cNvSpPr txBox="1"/>
          <p:nvPr/>
        </p:nvSpPr>
        <p:spPr>
          <a:xfrm>
            <a:off x="683568" y="623731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aseline="30000" dirty="0"/>
              <a:t>2</a:t>
            </a:r>
            <a:r>
              <a:rPr lang="de-DE" dirty="0"/>
              <a:t> 50Hertz, Energiewende Outlook 2035, 2016		Source: E-Bridge, MITNETZ Strom, 2016</a:t>
            </a:r>
          </a:p>
          <a:p>
            <a:pPr algn="r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951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Energy transition in distribution grids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5C643F-D224-4498-8677-F1DC9423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DSO </a:t>
            </a:r>
            <a:r>
              <a:rPr lang="de-DE" dirty="0" err="1"/>
              <a:t>tasks</a:t>
            </a:r>
            <a:r>
              <a:rPr lang="de-DE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Voltage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restauration</a:t>
            </a:r>
            <a:r>
              <a:rPr lang="de-DE" dirty="0"/>
              <a:t> after </a:t>
            </a:r>
            <a:r>
              <a:rPr lang="de-DE" dirty="0" err="1"/>
              <a:t>blackout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(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– </a:t>
            </a:r>
            <a:r>
              <a:rPr lang="de-DE" dirty="0" err="1"/>
              <a:t>only</a:t>
            </a:r>
            <a:r>
              <a:rPr lang="de-DE" dirty="0"/>
              <a:t> in </a:t>
            </a:r>
            <a:r>
              <a:rPr lang="de-DE" dirty="0" err="1"/>
              <a:t>isolated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175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44C7DA0A-BB7C-4954-AC35-9E961C9F0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342445"/>
              </p:ext>
            </p:extLst>
          </p:nvPr>
        </p:nvGraphicFramePr>
        <p:xfrm>
          <a:off x="1116013" y="1924050"/>
          <a:ext cx="6769098" cy="2839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6366">
                  <a:extLst>
                    <a:ext uri="{9D8B030D-6E8A-4147-A177-3AD203B41FA5}">
                      <a16:colId xmlns:a16="http://schemas.microsoft.com/office/drawing/2014/main" val="2508176668"/>
                    </a:ext>
                  </a:extLst>
                </a:gridCol>
                <a:gridCol w="2256366">
                  <a:extLst>
                    <a:ext uri="{9D8B030D-6E8A-4147-A177-3AD203B41FA5}">
                      <a16:colId xmlns:a16="http://schemas.microsoft.com/office/drawing/2014/main" val="1278517937"/>
                    </a:ext>
                  </a:extLst>
                </a:gridCol>
                <a:gridCol w="2256366">
                  <a:extLst>
                    <a:ext uri="{9D8B030D-6E8A-4147-A177-3AD203B41FA5}">
                      <a16:colId xmlns:a16="http://schemas.microsoft.com/office/drawing/2014/main" val="409130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Power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Operating </a:t>
                      </a:r>
                      <a:r>
                        <a:rPr lang="de-DE" dirty="0" err="1"/>
                        <a:t>until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Installed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capacity</a:t>
                      </a:r>
                      <a:r>
                        <a:rPr lang="de-DE" dirty="0"/>
                        <a:t>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3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Philippsburg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1.402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0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Grohnde</a:t>
                      </a:r>
                    </a:p>
                    <a:p>
                      <a:r>
                        <a:rPr lang="de-DE" dirty="0"/>
                        <a:t>Gundremmingen C</a:t>
                      </a:r>
                    </a:p>
                    <a:p>
                      <a:r>
                        <a:rPr lang="de-DE" dirty="0"/>
                        <a:t>Brokdorf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1.360</a:t>
                      </a:r>
                    </a:p>
                    <a:p>
                      <a:r>
                        <a:rPr lang="de-DE" dirty="0"/>
                        <a:t>1.288</a:t>
                      </a:r>
                    </a:p>
                    <a:p>
                      <a:r>
                        <a:rPr lang="de-DE" dirty="0"/>
                        <a:t>1.410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80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Isar 2</a:t>
                      </a:r>
                    </a:p>
                    <a:p>
                      <a:r>
                        <a:rPr lang="de-DE" dirty="0"/>
                        <a:t>Emsland</a:t>
                      </a:r>
                    </a:p>
                    <a:p>
                      <a:r>
                        <a:rPr lang="de-DE" dirty="0" err="1"/>
                        <a:t>Neckarswestheim</a:t>
                      </a:r>
                      <a:r>
                        <a:rPr lang="de-DE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973576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Nuclear phase-out in Germany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2D2B8F-991C-4C4A-A784-06CF381457B2}"/>
              </a:ext>
            </a:extLst>
          </p:cNvPr>
          <p:cNvSpPr txBox="1"/>
          <p:nvPr/>
        </p:nvSpPr>
        <p:spPr>
          <a:xfrm>
            <a:off x="4788024" y="6309320"/>
            <a:ext cx="3097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Monitoringbericht 2018</a:t>
            </a:r>
          </a:p>
        </p:txBody>
      </p:sp>
    </p:spTree>
    <p:extLst>
      <p:ext uri="{BB962C8B-B14F-4D97-AF65-F5344CB8AC3E}">
        <p14:creationId xmlns:p14="http://schemas.microsoft.com/office/powerpoint/2010/main" val="2987819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FCE9A799-6BA5-4404-AB62-F32FE5370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059560"/>
              </p:ext>
            </p:extLst>
          </p:nvPr>
        </p:nvGraphicFramePr>
        <p:xfrm>
          <a:off x="1008841" y="2776538"/>
          <a:ext cx="6769098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19883">
                  <a:extLst>
                    <a:ext uri="{9D8B030D-6E8A-4147-A177-3AD203B41FA5}">
                      <a16:colId xmlns:a16="http://schemas.microsoft.com/office/drawing/2014/main" val="1255024094"/>
                    </a:ext>
                  </a:extLst>
                </a:gridCol>
                <a:gridCol w="1992849">
                  <a:extLst>
                    <a:ext uri="{9D8B030D-6E8A-4147-A177-3AD203B41FA5}">
                      <a16:colId xmlns:a16="http://schemas.microsoft.com/office/drawing/2014/main" val="2610885148"/>
                    </a:ext>
                  </a:extLst>
                </a:gridCol>
                <a:gridCol w="2256366">
                  <a:extLst>
                    <a:ext uri="{9D8B030D-6E8A-4147-A177-3AD203B41FA5}">
                      <a16:colId xmlns:a16="http://schemas.microsoft.com/office/drawing/2014/main" val="3060403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Power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Operating </a:t>
                      </a:r>
                      <a:r>
                        <a:rPr lang="de-DE" dirty="0" err="1"/>
                        <a:t>until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Installed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capacity</a:t>
                      </a:r>
                      <a:r>
                        <a:rPr lang="de-DE" dirty="0"/>
                        <a:t>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7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Jänschwalde E</a:t>
                      </a:r>
                    </a:p>
                    <a:p>
                      <a:r>
                        <a:rPr lang="de-DE" dirty="0"/>
                        <a:t>Neurath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757</a:t>
                      </a:r>
                    </a:p>
                    <a:p>
                      <a:r>
                        <a:rPr lang="de-DE" dirty="0"/>
                        <a:t>(in total)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620258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Hard </a:t>
                      </a:r>
                      <a:r>
                        <a:rPr lang="de-DE" dirty="0" err="1"/>
                        <a:t>coal</a:t>
                      </a:r>
                      <a:r>
                        <a:rPr lang="de-DE" dirty="0"/>
                        <a:t> power plants</a:t>
                      </a:r>
                    </a:p>
                    <a:p>
                      <a:r>
                        <a:rPr lang="de-DE" dirty="0"/>
                        <a:t>Gas-</a:t>
                      </a:r>
                      <a:r>
                        <a:rPr lang="de-DE" dirty="0" err="1"/>
                        <a:t>fired</a:t>
                      </a:r>
                      <a:r>
                        <a:rPr lang="de-DE" dirty="0"/>
                        <a:t> power plant</a:t>
                      </a:r>
                    </a:p>
                    <a:p>
                      <a:r>
                        <a:rPr lang="de-DE" dirty="0"/>
                        <a:t>Lignite p/plant block</a:t>
                      </a:r>
                    </a:p>
                    <a:p>
                      <a:r>
                        <a:rPr lang="de-DE" dirty="0"/>
                        <a:t>Other </a:t>
                      </a:r>
                      <a:r>
                        <a:rPr lang="de-DE" dirty="0" err="1"/>
                        <a:t>technologies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852 MW in total</a:t>
                      </a:r>
                    </a:p>
                    <a:p>
                      <a:r>
                        <a:rPr lang="de-DE" dirty="0"/>
                        <a:t>760</a:t>
                      </a:r>
                    </a:p>
                    <a:p>
                      <a:r>
                        <a:rPr lang="de-DE" dirty="0"/>
                        <a:t>11</a:t>
                      </a:r>
                    </a:p>
                    <a:p>
                      <a:r>
                        <a:rPr lang="de-DE" dirty="0"/>
                        <a:t>14</a:t>
                      </a:r>
                    </a:p>
                    <a:p>
                      <a:r>
                        <a:rPr lang="de-DE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0573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Fossil generation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24BCCC2-2238-440E-84D6-17C66C2493E8}"/>
              </a:ext>
            </a:extLst>
          </p:cNvPr>
          <p:cNvSpPr txBox="1"/>
          <p:nvPr/>
        </p:nvSpPr>
        <p:spPr>
          <a:xfrm>
            <a:off x="4716016" y="6001264"/>
            <a:ext cx="3097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Monitoringbericht 2018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A7E1C4-B868-448A-8F71-7F774A2BE885}"/>
              </a:ext>
            </a:extLst>
          </p:cNvPr>
          <p:cNvSpPr txBox="1"/>
          <p:nvPr/>
        </p:nvSpPr>
        <p:spPr>
          <a:xfrm>
            <a:off x="89959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Coal </a:t>
            </a:r>
            <a:r>
              <a:rPr lang="de-DE" sz="1800" dirty="0" err="1"/>
              <a:t>phase</a:t>
            </a:r>
            <a:r>
              <a:rPr lang="de-DE" sz="1800" dirty="0"/>
              <a:t>-out </a:t>
            </a:r>
            <a:r>
              <a:rPr lang="de-DE" sz="1800" dirty="0" err="1"/>
              <a:t>by</a:t>
            </a:r>
            <a:r>
              <a:rPr lang="de-DE" sz="1800" dirty="0"/>
              <a:t> 2038</a:t>
            </a:r>
          </a:p>
        </p:txBody>
      </p:sp>
    </p:spTree>
    <p:extLst>
      <p:ext uri="{BB962C8B-B14F-4D97-AF65-F5344CB8AC3E}">
        <p14:creationId xmlns:p14="http://schemas.microsoft.com/office/powerpoint/2010/main" val="4131910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European single market for electricity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38E182-3615-46EF-9FFC-CD41E87C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Goal: </a:t>
            </a: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Single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in Europe</a:t>
            </a:r>
          </a:p>
          <a:p>
            <a:endParaRPr lang="de-DE" dirty="0"/>
          </a:p>
          <a:p>
            <a:r>
              <a:rPr lang="de-DE" dirty="0"/>
              <a:t>Technical </a:t>
            </a:r>
            <a:r>
              <a:rPr lang="de-DE" dirty="0" err="1"/>
              <a:t>constraints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congestion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Adequate</a:t>
            </a:r>
            <a:r>
              <a:rPr lang="de-DE" dirty="0"/>
              <a:t> </a:t>
            </a:r>
            <a:r>
              <a:rPr lang="de-DE" dirty="0" err="1"/>
              <a:t>allocation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scarce</a:t>
            </a:r>
            <a:r>
              <a:rPr lang="de-DE" dirty="0"/>
              <a:t> </a:t>
            </a:r>
            <a:r>
              <a:rPr lang="de-DE" dirty="0" err="1"/>
              <a:t>resouce</a:t>
            </a:r>
            <a:r>
              <a:rPr lang="de-DE" dirty="0"/>
              <a:t>:</a:t>
            </a:r>
          </a:p>
          <a:p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Curative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Redispatch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Pre-emptive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Explicit </a:t>
            </a:r>
            <a:r>
              <a:rPr lang="de-DE" dirty="0" err="1"/>
              <a:t>auctions</a:t>
            </a:r>
            <a:endParaRPr lang="de-DE" dirty="0"/>
          </a:p>
          <a:p>
            <a:pPr lvl="1"/>
            <a:r>
              <a:rPr lang="de-DE" dirty="0" err="1"/>
              <a:t>Implicit</a:t>
            </a:r>
            <a:r>
              <a:rPr lang="de-DE" dirty="0"/>
              <a:t> </a:t>
            </a:r>
            <a:r>
              <a:rPr lang="de-DE" dirty="0" err="1"/>
              <a:t>auctions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4EC0AC-59B1-46AF-830B-7900A86FE283}"/>
              </a:ext>
            </a:extLst>
          </p:cNvPr>
          <p:cNvSpPr txBox="1"/>
          <p:nvPr/>
        </p:nvSpPr>
        <p:spPr>
          <a:xfrm>
            <a:off x="5364087" y="5935909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1818691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Benefits of market integration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38E182-3615-46EF-9FFC-CD41E87C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Level out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bidding</a:t>
            </a:r>
            <a:r>
              <a:rPr lang="de-DE" dirty="0"/>
              <a:t> </a:t>
            </a:r>
            <a:r>
              <a:rPr lang="de-DE" dirty="0" err="1"/>
              <a:t>zones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Strengthen</a:t>
            </a:r>
            <a:r>
              <a:rPr lang="de-DE" dirty="0"/>
              <a:t> </a:t>
            </a:r>
            <a:r>
              <a:rPr lang="de-DE" dirty="0" err="1"/>
              <a:t>competition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suppliers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volatile 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Improve</a:t>
            </a:r>
            <a:r>
              <a:rPr lang="de-DE" dirty="0"/>
              <a:t> network </a:t>
            </a:r>
            <a:r>
              <a:rPr lang="de-DE" dirty="0" err="1"/>
              <a:t>security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5053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Interconnection lines Europe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164680-FCA7-40A1-853E-9B5F04F584DE}"/>
              </a:ext>
            </a:extLst>
          </p:cNvPr>
          <p:cNvSpPr/>
          <p:nvPr/>
        </p:nvSpPr>
        <p:spPr>
          <a:xfrm>
            <a:off x="4437187" y="329050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≈</a:t>
            </a:r>
          </a:p>
        </p:txBody>
      </p:sp>
      <p:pic>
        <p:nvPicPr>
          <p:cNvPr id="13" name="Inhaltsplatzhalter 1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1AA81979-0F33-40EF-9ED7-29B61065F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38313"/>
            <a:ext cx="5564630" cy="5009555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040E7C7-EE19-4EFB-A57F-47A926FDAC09}"/>
              </a:ext>
            </a:extLst>
          </p:cNvPr>
          <p:cNvSpPr txBox="1"/>
          <p:nvPr/>
        </p:nvSpPr>
        <p:spPr>
          <a:xfrm>
            <a:off x="6680246" y="6453336"/>
            <a:ext cx="1920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ENTSO-E, 2017</a:t>
            </a:r>
          </a:p>
        </p:txBody>
      </p:sp>
    </p:spTree>
    <p:extLst>
      <p:ext uri="{BB962C8B-B14F-4D97-AF65-F5344CB8AC3E}">
        <p14:creationId xmlns:p14="http://schemas.microsoft.com/office/powerpoint/2010/main" val="2456238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Trade among different bidding zones (1)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164680-FCA7-40A1-853E-9B5F04F584DE}"/>
              </a:ext>
            </a:extLst>
          </p:cNvPr>
          <p:cNvSpPr/>
          <p:nvPr/>
        </p:nvSpPr>
        <p:spPr>
          <a:xfrm>
            <a:off x="4437187" y="329050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≈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9CE5A8D-0A4C-4549-8234-E8846CB5F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637" y="2312722"/>
            <a:ext cx="6769100" cy="33930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AF52C7B-0D1B-4553-BC7D-C6D42B16BFA9}"/>
              </a:ext>
            </a:extLst>
          </p:cNvPr>
          <p:cNvSpPr txBox="1"/>
          <p:nvPr/>
        </p:nvSpPr>
        <p:spPr>
          <a:xfrm>
            <a:off x="5580112" y="62373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1707118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Trade among different bidding zones (2)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164680-FCA7-40A1-853E-9B5F04F584DE}"/>
              </a:ext>
            </a:extLst>
          </p:cNvPr>
          <p:cNvSpPr/>
          <p:nvPr/>
        </p:nvSpPr>
        <p:spPr>
          <a:xfrm>
            <a:off x="4437187" y="329050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≈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CADAC6F-8CCB-42E4-8537-F75B65842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636" y="1988840"/>
            <a:ext cx="7947697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20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Trade among different bidding zones (3)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164680-FCA7-40A1-853E-9B5F04F584DE}"/>
              </a:ext>
            </a:extLst>
          </p:cNvPr>
          <p:cNvSpPr/>
          <p:nvPr/>
        </p:nvSpPr>
        <p:spPr>
          <a:xfrm>
            <a:off x="4437187" y="329050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≈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B00493E-3DFA-47E5-9499-C5ED18B31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016" y="2125458"/>
            <a:ext cx="7754341" cy="40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 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Anwer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A and B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techno-</a:t>
            </a:r>
            <a:r>
              <a:rPr lang="de-DE" dirty="0" err="1"/>
              <a:t>economic</a:t>
            </a:r>
            <a:r>
              <a:rPr lang="de-DE" dirty="0"/>
              <a:t> power plant </a:t>
            </a:r>
            <a:r>
              <a:rPr lang="de-DE" dirty="0" err="1"/>
              <a:t>data</a:t>
            </a:r>
            <a:r>
              <a:rPr lang="de-DE" dirty="0"/>
              <a:t>: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>
                <a:latin typeface="+mj-lt"/>
              </a:rPr>
              <a:t>a) 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Up to which number of full load hours is technology B cheaper than technology A?</a:t>
            </a:r>
            <a:endParaRPr lang="de-DE" dirty="0">
              <a:latin typeface="+mj-lt"/>
            </a:endParaRPr>
          </a:p>
          <a:p>
            <a:pPr marL="0" indent="0"/>
            <a:r>
              <a:rPr lang="de-DE" dirty="0"/>
              <a:t> 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F6FC35-5E6D-49E6-A070-A103FB8C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4" y="2492896"/>
            <a:ext cx="6776829" cy="13784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8719C59-09FF-46E3-B752-4ED35BE88DDF}"/>
                  </a:ext>
                </a:extLst>
              </p14:cNvPr>
              <p14:cNvContentPartPr/>
              <p14:nvPr/>
            </p14:nvContentPartPr>
            <p14:xfrm>
              <a:off x="424080" y="3476880"/>
              <a:ext cx="8707320" cy="3174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8719C59-09FF-46E3-B752-4ED35BE88D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720" y="3467520"/>
                <a:ext cx="8726040" cy="31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5989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Crossborder</a:t>
            </a:r>
            <a:r>
              <a:rPr lang="en-US" dirty="0"/>
              <a:t> transmission capacity trading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38E182-3615-46EF-9FFC-CD41E87C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Goal: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allocation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cross-border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optimise</a:t>
            </a:r>
            <a:r>
              <a:rPr lang="de-DE" dirty="0"/>
              <a:t> social </a:t>
            </a:r>
            <a:r>
              <a:rPr lang="de-DE" dirty="0" err="1"/>
              <a:t>welfare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b="1" dirty="0"/>
              <a:t>Explicit </a:t>
            </a:r>
            <a:r>
              <a:rPr lang="de-DE" b="1" dirty="0" err="1"/>
              <a:t>auction</a:t>
            </a:r>
            <a:r>
              <a:rPr lang="de-DE" dirty="0"/>
              <a:t>: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auctioned</a:t>
            </a:r>
            <a:r>
              <a:rPr lang="de-DE" dirty="0"/>
              <a:t> </a:t>
            </a:r>
            <a:r>
              <a:rPr lang="de-DE" dirty="0" err="1"/>
              <a:t>separately</a:t>
            </a:r>
            <a:r>
              <a:rPr lang="de-DE" dirty="0"/>
              <a:t> and </a:t>
            </a:r>
            <a:r>
              <a:rPr lang="de-DE" dirty="0" err="1"/>
              <a:t>independently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annual, </a:t>
            </a:r>
            <a:r>
              <a:rPr lang="de-DE" dirty="0" err="1"/>
              <a:t>monthly</a:t>
            </a:r>
            <a:r>
              <a:rPr lang="de-DE" dirty="0"/>
              <a:t> and </a:t>
            </a:r>
            <a:r>
              <a:rPr lang="de-DE" dirty="0" err="1"/>
              <a:t>daily</a:t>
            </a:r>
            <a:r>
              <a:rPr lang="de-DE" dirty="0"/>
              <a:t> </a:t>
            </a:r>
            <a:r>
              <a:rPr lang="de-DE" dirty="0" err="1"/>
              <a:t>auctions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bilaterally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via </a:t>
            </a:r>
            <a:r>
              <a:rPr lang="de-DE" dirty="0" err="1"/>
              <a:t>exchange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b="1" dirty="0" err="1"/>
              <a:t>Implicit</a:t>
            </a:r>
            <a:r>
              <a:rPr lang="de-DE" b="1" dirty="0"/>
              <a:t> </a:t>
            </a:r>
            <a:r>
              <a:rPr lang="de-DE" b="1" dirty="0" err="1"/>
              <a:t>auction</a:t>
            </a:r>
            <a:r>
              <a:rPr lang="de-DE" dirty="0"/>
              <a:t>: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and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coupled</a:t>
            </a:r>
            <a:r>
              <a:rPr lang="de-DE" dirty="0"/>
              <a:t> and </a:t>
            </a:r>
            <a:r>
              <a:rPr lang="de-DE" dirty="0" err="1"/>
              <a:t>traded</a:t>
            </a:r>
            <a:r>
              <a:rPr lang="de-DE" dirty="0"/>
              <a:t> </a:t>
            </a:r>
            <a:r>
              <a:rPr lang="de-DE" dirty="0" err="1"/>
              <a:t>simultaneously</a:t>
            </a:r>
            <a:r>
              <a:rPr lang="de-DE" dirty="0"/>
              <a:t> (i.e. </a:t>
            </a:r>
            <a:r>
              <a:rPr lang="de-DE" dirty="0" err="1"/>
              <a:t>buyers</a:t>
            </a:r>
            <a:r>
              <a:rPr lang="de-DE" dirty="0"/>
              <a:t> </a:t>
            </a:r>
            <a:r>
              <a:rPr lang="de-DE" dirty="0" err="1"/>
              <a:t>bid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supplied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generators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neighbouring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). The </a:t>
            </a:r>
            <a:r>
              <a:rPr lang="de-DE" dirty="0" err="1"/>
              <a:t>price</a:t>
            </a:r>
            <a:r>
              <a:rPr lang="de-DE" dirty="0"/>
              <a:t> per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reflects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and </a:t>
            </a:r>
            <a:r>
              <a:rPr lang="de-DE" dirty="0" err="1"/>
              <a:t>congestion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via </a:t>
            </a:r>
            <a:r>
              <a:rPr lang="de-DE" dirty="0" err="1"/>
              <a:t>exchange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164680-FCA7-40A1-853E-9B5F04F584DE}"/>
              </a:ext>
            </a:extLst>
          </p:cNvPr>
          <p:cNvSpPr/>
          <p:nvPr/>
        </p:nvSpPr>
        <p:spPr>
          <a:xfrm>
            <a:off x="4437187" y="329050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3347829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Explicit auction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164680-FCA7-40A1-853E-9B5F04F584DE}"/>
              </a:ext>
            </a:extLst>
          </p:cNvPr>
          <p:cNvSpPr/>
          <p:nvPr/>
        </p:nvSpPr>
        <p:spPr>
          <a:xfrm>
            <a:off x="4437187" y="329050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≈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5BFB41-1624-45E5-A3D6-C3B9174D4283}"/>
              </a:ext>
            </a:extLst>
          </p:cNvPr>
          <p:cNvSpPr txBox="1"/>
          <p:nvPr/>
        </p:nvSpPr>
        <p:spPr>
          <a:xfrm>
            <a:off x="5580112" y="62373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AD8EF06-2BDB-4F12-BE51-FDED0E3EA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637" y="2201246"/>
            <a:ext cx="6769100" cy="25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14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Implicit auction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8EEF42B-C5C6-418F-B80E-1D0EEE1A0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637" y="2060848"/>
            <a:ext cx="6769100" cy="352095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B164680-FCA7-40A1-853E-9B5F04F584DE}"/>
              </a:ext>
            </a:extLst>
          </p:cNvPr>
          <p:cNvSpPr/>
          <p:nvPr/>
        </p:nvSpPr>
        <p:spPr>
          <a:xfrm>
            <a:off x="4437187" y="329050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≈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5BFB41-1624-45E5-A3D6-C3B9174D4283}"/>
              </a:ext>
            </a:extLst>
          </p:cNvPr>
          <p:cNvSpPr txBox="1"/>
          <p:nvPr/>
        </p:nvSpPr>
        <p:spPr>
          <a:xfrm>
            <a:off x="5580112" y="62373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1399130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164680-FCA7-40A1-853E-9B5F04F584DE}"/>
              </a:ext>
            </a:extLst>
          </p:cNvPr>
          <p:cNvSpPr/>
          <p:nvPr/>
        </p:nvSpPr>
        <p:spPr>
          <a:xfrm>
            <a:off x="4437187" y="329050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≈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5BFB41-1624-45E5-A3D6-C3B9174D4283}"/>
              </a:ext>
            </a:extLst>
          </p:cNvPr>
          <p:cNvSpPr txBox="1"/>
          <p:nvPr/>
        </p:nvSpPr>
        <p:spPr>
          <a:xfrm>
            <a:off x="7020272" y="620626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TenneT (2010)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021D8D3A-3A86-4048-9677-574961A20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0339" y="651735"/>
            <a:ext cx="4544049" cy="583153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Market Coupling</a:t>
            </a:r>
          </a:p>
        </p:txBody>
      </p:sp>
    </p:spTree>
    <p:extLst>
      <p:ext uri="{BB962C8B-B14F-4D97-AF65-F5344CB8AC3E}">
        <p14:creationId xmlns:p14="http://schemas.microsoft.com/office/powerpoint/2010/main" val="1612347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Example of trading between two markets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0D4B4E3-641C-4633-962D-0F42F224E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0413" y="2204864"/>
            <a:ext cx="7299997" cy="367064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B164680-FCA7-40A1-853E-9B5F04F584DE}"/>
              </a:ext>
            </a:extLst>
          </p:cNvPr>
          <p:cNvSpPr/>
          <p:nvPr/>
        </p:nvSpPr>
        <p:spPr>
          <a:xfrm>
            <a:off x="4437187" y="329050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≈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2A626F-5CC3-46B0-9DB9-446FB2ABF416}"/>
              </a:ext>
            </a:extLst>
          </p:cNvPr>
          <p:cNvSpPr txBox="1"/>
          <p:nvPr/>
        </p:nvSpPr>
        <p:spPr>
          <a:xfrm>
            <a:off x="5724128" y="6246785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42AA57C-EF61-4DEC-BE7A-B5CA200AB626}"/>
                  </a:ext>
                </a:extLst>
              </p14:cNvPr>
              <p14:cNvContentPartPr/>
              <p14:nvPr/>
            </p14:nvContentPartPr>
            <p14:xfrm>
              <a:off x="654480" y="2869560"/>
              <a:ext cx="6765480" cy="3899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42AA57C-EF61-4DEC-BE7A-B5CA200AB6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120" y="2860200"/>
                <a:ext cx="6784200" cy="39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741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539750" y="6557963"/>
            <a:ext cx="6624638" cy="152400"/>
          </a:xfrm>
        </p:spPr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/>
              <a:t>Example of trading between two markets (continued)</a:t>
            </a:r>
            <a:endParaRPr lang="en-US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164680-FCA7-40A1-853E-9B5F04F584DE}"/>
              </a:ext>
            </a:extLst>
          </p:cNvPr>
          <p:cNvSpPr/>
          <p:nvPr/>
        </p:nvSpPr>
        <p:spPr>
          <a:xfrm>
            <a:off x="4437187" y="329050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≈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2A626F-5CC3-46B0-9DB9-446FB2ABF416}"/>
              </a:ext>
            </a:extLst>
          </p:cNvPr>
          <p:cNvSpPr txBox="1"/>
          <p:nvPr/>
        </p:nvSpPr>
        <p:spPr>
          <a:xfrm>
            <a:off x="5724128" y="6246785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© Prof. Dr. Georg Erdmann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CD463F1-FCAA-44DE-B093-21DE779C7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078" y="2060848"/>
            <a:ext cx="7909499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28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Voltage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Black-start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restauration</a:t>
            </a:r>
            <a:r>
              <a:rPr lang="de-DE" dirty="0"/>
              <a:t> after </a:t>
            </a:r>
            <a:r>
              <a:rPr lang="de-DE" dirty="0" err="1"/>
              <a:t>black-outs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Compensation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losses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Cross-</a:t>
            </a:r>
            <a:r>
              <a:rPr lang="de-DE" dirty="0" err="1"/>
              <a:t>border</a:t>
            </a:r>
            <a:r>
              <a:rPr lang="de-DE" dirty="0"/>
              <a:t> </a:t>
            </a:r>
            <a:r>
              <a:rPr lang="de-DE" dirty="0" err="1"/>
              <a:t>interconnection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/>
              <a:t>General </a:t>
            </a:r>
            <a:r>
              <a:rPr lang="de-DE" dirty="0" err="1"/>
              <a:t>modes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provision</a:t>
            </a:r>
            <a:r>
              <a:rPr lang="de-DE" dirty="0"/>
              <a:t>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Compulsory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Bilateral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Tendering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market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System services</a:t>
            </a:r>
          </a:p>
        </p:txBody>
      </p:sp>
    </p:spTree>
    <p:extLst>
      <p:ext uri="{BB962C8B-B14F-4D97-AF65-F5344CB8AC3E}">
        <p14:creationId xmlns:p14="http://schemas.microsoft.com/office/powerpoint/2010/main" val="3460014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Control power </a:t>
            </a: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serve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and </a:t>
            </a:r>
            <a:r>
              <a:rPr lang="de-DE" dirty="0" err="1"/>
              <a:t>demand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Target </a:t>
            </a:r>
            <a:r>
              <a:rPr lang="de-DE" dirty="0" err="1"/>
              <a:t>frequency</a:t>
            </a:r>
            <a:r>
              <a:rPr lang="de-DE" dirty="0"/>
              <a:t> in Europe: 50 Hz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Excessive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→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drops</a:t>
            </a:r>
            <a:r>
              <a:rPr lang="de-DE" dirty="0"/>
              <a:t> → positive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procured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TSO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Excessive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→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rises</a:t>
            </a:r>
            <a:r>
              <a:rPr lang="de-DE" dirty="0"/>
              <a:t> → negative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procured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TSO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Markets for control power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E3E296-0407-4BC4-9E6B-E57DE3264702}"/>
              </a:ext>
            </a:extLst>
          </p:cNvPr>
          <p:cNvSpPr txBox="1"/>
          <p:nvPr/>
        </p:nvSpPr>
        <p:spPr>
          <a:xfrm>
            <a:off x="5076056" y="6356165"/>
            <a:ext cx="3425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Erdmann, 2017</a:t>
            </a:r>
          </a:p>
        </p:txBody>
      </p:sp>
    </p:spTree>
    <p:extLst>
      <p:ext uri="{BB962C8B-B14F-4D97-AF65-F5344CB8AC3E}">
        <p14:creationId xmlns:p14="http://schemas.microsoft.com/office/powerpoint/2010/main" val="2414120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Netting of balancing power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E3E296-0407-4BC4-9E6B-E57DE3264702}"/>
              </a:ext>
            </a:extLst>
          </p:cNvPr>
          <p:cNvSpPr txBox="1"/>
          <p:nvPr/>
        </p:nvSpPr>
        <p:spPr>
          <a:xfrm>
            <a:off x="5940152" y="6333219"/>
            <a:ext cx="2088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© Prof. Dr. Georg Erdmann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921A9B-EF2C-4A91-AE7D-4689C7308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9" y="1961275"/>
            <a:ext cx="8061326" cy="43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6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European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competition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Non-</a:t>
            </a:r>
            <a:r>
              <a:rPr lang="de-DE" dirty="0" err="1"/>
              <a:t>discrimination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Integration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European </a:t>
            </a:r>
            <a:r>
              <a:rPr lang="de-DE" dirty="0" err="1"/>
              <a:t>platforms</a:t>
            </a:r>
            <a:r>
              <a:rPr lang="de-DE" dirty="0"/>
              <a:t> and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IGCC, International </a:t>
            </a:r>
            <a:r>
              <a:rPr lang="de-DE" dirty="0" err="1"/>
              <a:t>Grid</a:t>
            </a:r>
            <a:r>
              <a:rPr lang="de-DE" dirty="0"/>
              <a:t> Control </a:t>
            </a:r>
            <a:r>
              <a:rPr lang="de-DE" dirty="0" err="1"/>
              <a:t>Cooperation</a:t>
            </a:r>
            <a:r>
              <a:rPr lang="de-DE" dirty="0"/>
              <a:t> – </a:t>
            </a:r>
            <a:r>
              <a:rPr lang="de-DE" dirty="0" err="1"/>
              <a:t>imbalance</a:t>
            </a:r>
            <a:r>
              <a:rPr lang="de-DE" dirty="0"/>
              <a:t> </a:t>
            </a:r>
            <a:r>
              <a:rPr lang="de-DE" dirty="0" err="1"/>
              <a:t>netting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PICASSO,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International </a:t>
            </a:r>
            <a:r>
              <a:rPr lang="de-DE" dirty="0" err="1"/>
              <a:t>Coordination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Restoration and </a:t>
            </a:r>
            <a:r>
              <a:rPr lang="de-DE" dirty="0" err="1"/>
              <a:t>Stable</a:t>
            </a:r>
            <a:r>
              <a:rPr lang="de-DE" dirty="0"/>
              <a:t> System Operation – </a:t>
            </a:r>
            <a:r>
              <a:rPr lang="de-DE" dirty="0" err="1"/>
              <a:t>aFRR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MARI, </a:t>
            </a:r>
            <a:r>
              <a:rPr lang="de-DE" dirty="0" err="1"/>
              <a:t>Manually</a:t>
            </a:r>
            <a:r>
              <a:rPr lang="de-DE" dirty="0"/>
              <a:t> </a:t>
            </a:r>
            <a:r>
              <a:rPr lang="de-DE" dirty="0" err="1"/>
              <a:t>Activated</a:t>
            </a:r>
            <a:r>
              <a:rPr lang="de-DE" dirty="0"/>
              <a:t> </a:t>
            </a:r>
            <a:r>
              <a:rPr lang="de-DE" dirty="0" err="1"/>
              <a:t>Reserves</a:t>
            </a:r>
            <a:r>
              <a:rPr lang="de-DE" dirty="0"/>
              <a:t> Initiative – </a:t>
            </a:r>
            <a:r>
              <a:rPr lang="de-DE" dirty="0" err="1"/>
              <a:t>mFRR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TERRE, Trans-European Restoration </a:t>
            </a:r>
            <a:r>
              <a:rPr lang="de-DE" dirty="0" err="1"/>
              <a:t>Reserves</a:t>
            </a:r>
            <a:r>
              <a:rPr lang="de-DE" dirty="0"/>
              <a:t> Exchange – RR</a:t>
            </a:r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European balancing markets</a:t>
            </a:r>
          </a:p>
        </p:txBody>
      </p:sp>
    </p:spTree>
    <p:extLst>
      <p:ext uri="{BB962C8B-B14F-4D97-AF65-F5344CB8AC3E}">
        <p14:creationId xmlns:p14="http://schemas.microsoft.com/office/powerpoint/2010/main" val="312428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95033"/>
            <a:ext cx="8061325" cy="74328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Task 1</a:t>
            </a:r>
            <a:br>
              <a:rPr lang="en-US" altLang="de-DE" dirty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5</a:t>
            </a:fld>
            <a:endParaRPr lang="de-DE" altLang="de-DE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286492-13A1-46CF-A00A-480872E2D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83" y="2134891"/>
            <a:ext cx="6637434" cy="33187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04FC5FF-CE1F-47C8-BE7F-9A5DB1A2A16E}"/>
                  </a:ext>
                </a:extLst>
              </p14:cNvPr>
              <p14:cNvContentPartPr/>
              <p14:nvPr/>
            </p14:nvContentPartPr>
            <p14:xfrm>
              <a:off x="978840" y="1621080"/>
              <a:ext cx="6173280" cy="52365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04FC5FF-CE1F-47C8-BE7F-9A5DB1A2A1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480" y="1611720"/>
                <a:ext cx="6192000" cy="52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044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Markets for control power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152E69-4A39-4A89-A68A-210307B8D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" y="1901024"/>
            <a:ext cx="9144000" cy="304350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F2EC45-C2DA-43D1-9722-E0EF2217CAD4}"/>
              </a:ext>
            </a:extLst>
          </p:cNvPr>
          <p:cNvSpPr txBox="1"/>
          <p:nvPr/>
        </p:nvSpPr>
        <p:spPr>
          <a:xfrm>
            <a:off x="6012160" y="6232524"/>
            <a:ext cx="258891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ENTSO-E, 2018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240803-5B49-4530-8476-D7E33015B450}"/>
              </a:ext>
            </a:extLst>
          </p:cNvPr>
          <p:cNvSpPr txBox="1"/>
          <p:nvPr/>
        </p:nvSpPr>
        <p:spPr>
          <a:xfrm>
            <a:off x="1115617" y="5043228"/>
            <a:ext cx="3240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err="1"/>
              <a:t>Balancing</a:t>
            </a:r>
            <a:r>
              <a:rPr lang="de-DE" sz="1800" dirty="0"/>
              <a:t> </a:t>
            </a:r>
            <a:r>
              <a:rPr lang="de-DE" sz="1800" dirty="0" err="1"/>
              <a:t>service</a:t>
            </a:r>
            <a:r>
              <a:rPr lang="de-DE" sz="1800" dirty="0"/>
              <a:t> </a:t>
            </a:r>
            <a:r>
              <a:rPr lang="de-DE" sz="1800" dirty="0" err="1"/>
              <a:t>providers</a:t>
            </a:r>
            <a:r>
              <a:rPr lang="de-DE" sz="1800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/>
              <a:t>generators</a:t>
            </a:r>
            <a:endParaRPr lang="de-DE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/>
              <a:t>demand</a:t>
            </a:r>
            <a:r>
              <a:rPr lang="de-DE" sz="1800" dirty="0"/>
              <a:t> </a:t>
            </a:r>
            <a:r>
              <a:rPr lang="de-DE" sz="1800" dirty="0" err="1"/>
              <a:t>response</a:t>
            </a:r>
            <a:r>
              <a:rPr lang="de-DE" sz="1800" dirty="0"/>
              <a:t> </a:t>
            </a:r>
            <a:r>
              <a:rPr lang="de-DE" sz="1800" dirty="0" err="1"/>
              <a:t>providers</a:t>
            </a:r>
            <a:endParaRPr lang="de-DE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/>
              <a:t>storage</a:t>
            </a:r>
            <a:r>
              <a:rPr lang="de-DE" sz="1800" dirty="0"/>
              <a:t> </a:t>
            </a:r>
            <a:r>
              <a:rPr lang="de-DE" sz="1800" dirty="0" err="1"/>
              <a:t>facilities</a:t>
            </a:r>
            <a:r>
              <a:rPr lang="de-DE" sz="1800" dirty="0"/>
              <a:t> </a:t>
            </a:r>
            <a:r>
              <a:rPr lang="de-DE" sz="1800" dirty="0" err="1"/>
              <a:t>operators</a:t>
            </a:r>
            <a:endParaRPr lang="de-DE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CD3EE4A-3FE2-4605-9E69-F24504A4D9E2}"/>
              </a:ext>
            </a:extLst>
          </p:cNvPr>
          <p:cNvSpPr txBox="1"/>
          <p:nvPr/>
        </p:nvSpPr>
        <p:spPr>
          <a:xfrm>
            <a:off x="4788026" y="5062553"/>
            <a:ext cx="418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System </a:t>
            </a:r>
            <a:r>
              <a:rPr lang="de-DE" sz="1800" dirty="0" err="1"/>
              <a:t>imbalance</a:t>
            </a:r>
            <a:r>
              <a:rPr lang="de-DE" sz="1800" dirty="0"/>
              <a:t> </a:t>
            </a:r>
            <a:r>
              <a:rPr lang="de-DE" sz="1800" dirty="0" err="1"/>
              <a:t>vs</a:t>
            </a:r>
            <a:r>
              <a:rPr lang="de-DE" sz="1800" dirty="0"/>
              <a:t> BG </a:t>
            </a:r>
            <a:r>
              <a:rPr lang="de-DE" sz="1800" dirty="0" err="1"/>
              <a:t>imbalance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53562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Balancing market processes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2F2EC45-C2DA-43D1-9722-E0EF2217CAD4}"/>
              </a:ext>
            </a:extLst>
          </p:cNvPr>
          <p:cNvSpPr txBox="1"/>
          <p:nvPr/>
        </p:nvSpPr>
        <p:spPr>
          <a:xfrm>
            <a:off x="6886176" y="6419463"/>
            <a:ext cx="187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ENTSO-E, 2018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6465D98-6FC4-45BB-AB2B-2FEF980E8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46890"/>
            <a:ext cx="8061325" cy="34461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707568C-9CA7-4C56-8BBE-0E3F952C8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941786"/>
            <a:ext cx="7197229" cy="80510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65698F5-5545-4E7A-AB2B-519125C9522E}"/>
              </a:ext>
            </a:extLst>
          </p:cNvPr>
          <p:cNvSpPr txBox="1"/>
          <p:nvPr/>
        </p:nvSpPr>
        <p:spPr>
          <a:xfrm>
            <a:off x="971600" y="6186860"/>
            <a:ext cx="6073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+ Imbalance </a:t>
            </a:r>
            <a:r>
              <a:rPr lang="de-DE" sz="1600" dirty="0" err="1"/>
              <a:t>netting</a:t>
            </a:r>
            <a:r>
              <a:rPr lang="de-DE" sz="1600" dirty="0"/>
              <a:t> (IN): </a:t>
            </a:r>
            <a:r>
              <a:rPr lang="de-DE" sz="1600" dirty="0" err="1"/>
              <a:t>exchange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imbalances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TSOs</a:t>
            </a:r>
          </a:p>
        </p:txBody>
      </p:sp>
    </p:spTree>
    <p:extLst>
      <p:ext uri="{BB962C8B-B14F-4D97-AF65-F5344CB8AC3E}">
        <p14:creationId xmlns:p14="http://schemas.microsoft.com/office/powerpoint/2010/main" val="16006853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 for control power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52</a:t>
            </a:fld>
            <a:endParaRPr lang="de-DE"/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B888B61-2646-4EF9-BBD2-F29278762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1903416"/>
            <a:ext cx="8061326" cy="298177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BE77885-6EEC-4C7B-AFCB-AC920750A997}"/>
              </a:ext>
            </a:extLst>
          </p:cNvPr>
          <p:cNvSpPr txBox="1"/>
          <p:nvPr/>
        </p:nvSpPr>
        <p:spPr>
          <a:xfrm>
            <a:off x="4716016" y="6228963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Bundesnetzagentur</a:t>
            </a:r>
          </a:p>
        </p:txBody>
      </p:sp>
    </p:spTree>
    <p:extLst>
      <p:ext uri="{BB962C8B-B14F-4D97-AF65-F5344CB8AC3E}">
        <p14:creationId xmlns:p14="http://schemas.microsoft.com/office/powerpoint/2010/main" val="1647760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Utilisation</a:t>
            </a:r>
            <a:r>
              <a:rPr lang="en-US" dirty="0"/>
              <a:t> of control power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A2A0075-8E27-4F83-A5CF-C8F62237AC6A}"/>
              </a:ext>
            </a:extLst>
          </p:cNvPr>
          <p:cNvSpPr txBox="1"/>
          <p:nvPr/>
        </p:nvSpPr>
        <p:spPr>
          <a:xfrm>
            <a:off x="6300191" y="6280964"/>
            <a:ext cx="230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8CEC148E-4BBC-4AB4-9AD9-93F1B0901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67712"/>
            <a:ext cx="7565562" cy="3789952"/>
          </a:xfrm>
        </p:spPr>
      </p:pic>
    </p:spTree>
    <p:extLst>
      <p:ext uri="{BB962C8B-B14F-4D97-AF65-F5344CB8AC3E}">
        <p14:creationId xmlns:p14="http://schemas.microsoft.com/office/powerpoint/2010/main" val="4171475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Control power markets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581FEE-F313-4FB5-BDA8-7393523B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Primary </a:t>
            </a:r>
            <a:r>
              <a:rPr lang="de-DE" dirty="0" err="1"/>
              <a:t>reserve</a:t>
            </a:r>
            <a:r>
              <a:rPr lang="de-DE" dirty="0"/>
              <a:t> – </a:t>
            </a:r>
            <a:r>
              <a:rPr lang="de-DE" dirty="0" err="1"/>
              <a:t>procured</a:t>
            </a:r>
            <a:r>
              <a:rPr lang="de-DE" dirty="0"/>
              <a:t> in </a:t>
            </a:r>
            <a:r>
              <a:rPr lang="de-DE" dirty="0" err="1"/>
              <a:t>weekly</a:t>
            </a:r>
            <a:r>
              <a:rPr lang="de-DE" dirty="0"/>
              <a:t> </a:t>
            </a:r>
            <a:r>
              <a:rPr lang="de-DE" dirty="0" err="1"/>
              <a:t>auction</a:t>
            </a:r>
            <a:r>
              <a:rPr lang="de-DE" dirty="0"/>
              <a:t> (Tue)</a:t>
            </a:r>
          </a:p>
          <a:p>
            <a:pPr marL="0" indent="0"/>
            <a:r>
              <a:rPr lang="de-DE" dirty="0" err="1"/>
              <a:t>Secondary</a:t>
            </a:r>
            <a:r>
              <a:rPr lang="de-DE" dirty="0"/>
              <a:t> and </a:t>
            </a:r>
            <a:r>
              <a:rPr lang="de-DE" dirty="0" err="1"/>
              <a:t>tertiary</a:t>
            </a:r>
            <a:r>
              <a:rPr lang="de-DE" dirty="0"/>
              <a:t> </a:t>
            </a:r>
            <a:r>
              <a:rPr lang="de-DE" dirty="0" err="1"/>
              <a:t>reserves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procured</a:t>
            </a:r>
            <a:r>
              <a:rPr lang="de-DE" dirty="0"/>
              <a:t> in </a:t>
            </a:r>
            <a:r>
              <a:rPr lang="de-DE" dirty="0" err="1"/>
              <a:t>pay-as-bid</a:t>
            </a:r>
            <a:r>
              <a:rPr lang="de-DE" dirty="0"/>
              <a:t> </a:t>
            </a:r>
            <a:r>
              <a:rPr lang="de-DE" dirty="0" err="1"/>
              <a:t>auctions</a:t>
            </a:r>
            <a:r>
              <a:rPr lang="de-DE" dirty="0"/>
              <a:t>.</a:t>
            </a:r>
          </a:p>
          <a:p>
            <a:pPr marL="0" indent="0"/>
            <a:r>
              <a:rPr lang="de-DE" dirty="0" err="1"/>
              <a:t>Prequalification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participating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 </a:t>
            </a:r>
            <a:r>
              <a:rPr lang="de-DE" dirty="0" err="1"/>
              <a:t>markets</a:t>
            </a:r>
            <a:r>
              <a:rPr lang="de-DE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BF2752-54EC-462B-BE7A-B781B1808622}"/>
              </a:ext>
            </a:extLst>
          </p:cNvPr>
          <p:cNvSpPr txBox="1"/>
          <p:nvPr/>
        </p:nvSpPr>
        <p:spPr>
          <a:xfrm>
            <a:off x="1104397" y="3789040"/>
            <a:ext cx="200364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/>
              <a:t>Primary </a:t>
            </a:r>
            <a:r>
              <a:rPr lang="de-DE" sz="1600" b="1" dirty="0" err="1"/>
              <a:t>reserve</a:t>
            </a:r>
            <a:endParaRPr lang="de-DE" sz="1600" b="1" dirty="0"/>
          </a:p>
          <a:p>
            <a:endParaRPr lang="de-DE" sz="1600" b="1" dirty="0"/>
          </a:p>
          <a:p>
            <a:r>
              <a:rPr lang="de-DE" sz="1600" dirty="0" err="1"/>
              <a:t>until</a:t>
            </a:r>
            <a:r>
              <a:rPr lang="de-DE" sz="1600" dirty="0"/>
              <a:t> Tue 15:00 </a:t>
            </a:r>
            <a:r>
              <a:rPr lang="de-DE" sz="1600" dirty="0" err="1"/>
              <a:t>for</a:t>
            </a:r>
            <a:r>
              <a:rPr lang="de-DE" sz="1600" dirty="0"/>
              <a:t> Mo </a:t>
            </a:r>
            <a:r>
              <a:rPr lang="de-DE" sz="1600" dirty="0" err="1"/>
              <a:t>from</a:t>
            </a:r>
            <a:r>
              <a:rPr lang="de-DE" sz="1600" dirty="0"/>
              <a:t> 00:00</a:t>
            </a:r>
          </a:p>
          <a:p>
            <a:endParaRPr lang="de-DE" sz="1600" dirty="0"/>
          </a:p>
          <a:p>
            <a:r>
              <a:rPr lang="de-DE" sz="1600" dirty="0"/>
              <a:t>Time </a:t>
            </a:r>
            <a:r>
              <a:rPr lang="de-DE" sz="1600" dirty="0" err="1"/>
              <a:t>blocks</a:t>
            </a:r>
            <a:r>
              <a:rPr lang="de-DE" sz="1600" dirty="0"/>
              <a:t>: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week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7D3DDA-9FA1-47D9-97CA-A86101046A40}"/>
              </a:ext>
            </a:extLst>
          </p:cNvPr>
          <p:cNvSpPr txBox="1"/>
          <p:nvPr/>
        </p:nvSpPr>
        <p:spPr>
          <a:xfrm>
            <a:off x="3306250" y="3789040"/>
            <a:ext cx="200364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Secondary reserve</a:t>
            </a:r>
          </a:p>
          <a:p>
            <a:pPr algn="l"/>
            <a:r>
              <a:rPr lang="en-GB" sz="1600" dirty="0"/>
              <a:t>daily</a:t>
            </a:r>
            <a:r>
              <a:rPr lang="de-DE" sz="1600" dirty="0"/>
              <a:t> </a:t>
            </a:r>
            <a:r>
              <a:rPr lang="de-DE" sz="1600" dirty="0" err="1"/>
              <a:t>until</a:t>
            </a:r>
            <a:r>
              <a:rPr lang="de-DE" sz="1600" dirty="0"/>
              <a:t> 8:00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following</a:t>
            </a:r>
            <a:r>
              <a:rPr lang="de-DE" sz="1600" dirty="0"/>
              <a:t> </a:t>
            </a:r>
            <a:r>
              <a:rPr lang="de-DE" sz="1600" dirty="0" err="1"/>
              <a:t>day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00:00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Time </a:t>
            </a:r>
            <a:r>
              <a:rPr lang="de-DE" sz="1600" dirty="0" err="1"/>
              <a:t>blocks</a:t>
            </a:r>
            <a:r>
              <a:rPr lang="de-DE" sz="1600" dirty="0"/>
              <a:t>: </a:t>
            </a:r>
            <a:r>
              <a:rPr lang="de-DE" sz="1600" dirty="0" err="1"/>
              <a:t>six</a:t>
            </a:r>
            <a:r>
              <a:rPr lang="de-DE" sz="1600" dirty="0"/>
              <a:t> 4-hour </a:t>
            </a:r>
            <a:r>
              <a:rPr lang="de-DE" sz="1600" dirty="0" err="1"/>
              <a:t>blocks</a:t>
            </a:r>
            <a:endParaRPr lang="de-DE" sz="1600" dirty="0"/>
          </a:p>
          <a:p>
            <a:pPr algn="l"/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5CDD7A-AAAA-4545-8DBB-9B7D016F40A6}"/>
              </a:ext>
            </a:extLst>
          </p:cNvPr>
          <p:cNvSpPr txBox="1"/>
          <p:nvPr/>
        </p:nvSpPr>
        <p:spPr>
          <a:xfrm>
            <a:off x="5508103" y="3789040"/>
            <a:ext cx="200364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Minute reserve</a:t>
            </a:r>
          </a:p>
          <a:p>
            <a:pPr algn="l"/>
            <a:r>
              <a:rPr lang="en-GB" sz="1600" dirty="0"/>
              <a:t>daily</a:t>
            </a:r>
            <a:r>
              <a:rPr lang="de-DE" sz="1600" dirty="0"/>
              <a:t> </a:t>
            </a:r>
            <a:r>
              <a:rPr lang="de-DE" sz="1600" dirty="0" err="1"/>
              <a:t>until</a:t>
            </a:r>
            <a:r>
              <a:rPr lang="de-DE" sz="1600" dirty="0"/>
              <a:t> 8:00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following</a:t>
            </a:r>
            <a:r>
              <a:rPr lang="de-DE" sz="1600" dirty="0"/>
              <a:t> </a:t>
            </a:r>
            <a:r>
              <a:rPr lang="de-DE" sz="1600" dirty="0" err="1"/>
              <a:t>day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00:00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Time </a:t>
            </a:r>
            <a:r>
              <a:rPr lang="de-DE" sz="1600" dirty="0" err="1"/>
              <a:t>blocks</a:t>
            </a:r>
            <a:r>
              <a:rPr lang="de-DE" sz="1600" dirty="0"/>
              <a:t>: </a:t>
            </a:r>
            <a:r>
              <a:rPr lang="de-DE" sz="1600" dirty="0" err="1"/>
              <a:t>six</a:t>
            </a:r>
            <a:r>
              <a:rPr lang="de-DE" sz="1600" dirty="0"/>
              <a:t> 4-hour </a:t>
            </a:r>
            <a:r>
              <a:rPr lang="de-DE" sz="1600" dirty="0" err="1"/>
              <a:t>blocks</a:t>
            </a:r>
            <a:endParaRPr lang="de-DE" sz="1600" dirty="0"/>
          </a:p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783515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GB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Pay-</a:t>
            </a:r>
            <a:r>
              <a:rPr lang="de-DE" dirty="0" err="1"/>
              <a:t>as</a:t>
            </a:r>
            <a:r>
              <a:rPr lang="de-DE" dirty="0"/>
              <a:t>-</a:t>
            </a:r>
            <a:r>
              <a:rPr lang="de-DE" dirty="0" err="1"/>
              <a:t>bid</a:t>
            </a:r>
            <a:r>
              <a:rPr lang="de-DE" dirty="0"/>
              <a:t>: </a:t>
            </a:r>
            <a:r>
              <a:rPr lang="de-DE" dirty="0" err="1"/>
              <a:t>units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sold</a:t>
            </a:r>
            <a:r>
              <a:rPr lang="de-DE" dirty="0"/>
              <a:t> at different </a:t>
            </a:r>
            <a:r>
              <a:rPr lang="de-DE" dirty="0" err="1"/>
              <a:t>prices</a:t>
            </a:r>
            <a:r>
              <a:rPr lang="de-DE" dirty="0"/>
              <a:t> (e.g. </a:t>
            </a:r>
            <a:r>
              <a:rPr lang="de-DE" dirty="0" err="1"/>
              <a:t>control</a:t>
            </a:r>
            <a:r>
              <a:rPr lang="de-DE" dirty="0"/>
              <a:t> power)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(vs. Uniform </a:t>
            </a:r>
            <a:r>
              <a:rPr lang="de-DE" dirty="0" err="1"/>
              <a:t>price</a:t>
            </a:r>
            <a:r>
              <a:rPr lang="de-DE" dirty="0"/>
              <a:t>: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clearing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)</a:t>
            </a:r>
          </a:p>
          <a:p>
            <a:pPr marL="0" indent="0"/>
            <a:endParaRPr lang="de-DE" dirty="0"/>
          </a:p>
          <a:p>
            <a:pPr marL="0" indent="0"/>
            <a:endParaRPr lang="de-DE" sz="1600" i="1" dirty="0">
              <a:solidFill>
                <a:srgbClr val="00206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66A7B7C-08CC-4993-82C8-3B54832252F2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Pay-as-bid auction: </a:t>
            </a:r>
            <a:r>
              <a:rPr lang="en-US" dirty="0" err="1"/>
              <a:t>Stylised</a:t>
            </a:r>
            <a:r>
              <a:rPr lang="en-US" dirty="0"/>
              <a:t> example</a:t>
            </a:r>
          </a:p>
        </p:txBody>
      </p:sp>
      <p:graphicFrame>
        <p:nvGraphicFramePr>
          <p:cNvPr id="4" name="Tabelle 7">
            <a:extLst>
              <a:ext uri="{FF2B5EF4-FFF2-40B4-BE49-F238E27FC236}">
                <a16:creationId xmlns:a16="http://schemas.microsoft.com/office/drawing/2014/main" id="{DEABA1C9-7ACD-4AA1-891D-EFDB9D87F42C}"/>
              </a:ext>
            </a:extLst>
          </p:cNvPr>
          <p:cNvGraphicFramePr>
            <a:graphicFrameLocks noGrp="1"/>
          </p:cNvGraphicFramePr>
          <p:nvPr/>
        </p:nvGraphicFramePr>
        <p:xfrm>
          <a:off x="1126635" y="1924050"/>
          <a:ext cx="2083041" cy="2682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4889">
                  <a:extLst>
                    <a:ext uri="{9D8B030D-6E8A-4147-A177-3AD203B41FA5}">
                      <a16:colId xmlns:a16="http://schemas.microsoft.com/office/drawing/2014/main" val="1814690094"/>
                    </a:ext>
                  </a:extLst>
                </a:gridCol>
                <a:gridCol w="653262">
                  <a:extLst>
                    <a:ext uri="{9D8B030D-6E8A-4147-A177-3AD203B41FA5}">
                      <a16:colId xmlns:a16="http://schemas.microsoft.com/office/drawing/2014/main" val="2823891518"/>
                    </a:ext>
                  </a:extLst>
                </a:gridCol>
                <a:gridCol w="714890">
                  <a:extLst>
                    <a:ext uri="{9D8B030D-6E8A-4147-A177-3AD203B41FA5}">
                      <a16:colId xmlns:a16="http://schemas.microsoft.com/office/drawing/2014/main" val="128990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No</a:t>
                      </a:r>
                      <a:r>
                        <a:rPr lang="de-DE" sz="1200" dirty="0"/>
                        <a:t>.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units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Price </a:t>
                      </a:r>
                      <a:r>
                        <a:rPr lang="en-GB" sz="1200" dirty="0"/>
                        <a:t>[$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unit</a:t>
                      </a:r>
                      <a:r>
                        <a:rPr lang="en-GB" sz="1200" dirty="0"/>
                        <a:t>]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3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Buyer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17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685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Buyer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8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Buyer 3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13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Seller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45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Seller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16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Seller 3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17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7275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03A8D92A-2941-449A-8544-4C2AD5D1394A}"/>
              </a:ext>
            </a:extLst>
          </p:cNvPr>
          <p:cNvSpPr txBox="1"/>
          <p:nvPr/>
        </p:nvSpPr>
        <p:spPr>
          <a:xfrm>
            <a:off x="3635896" y="6260992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Source: Morey, EEI, 2001, p. 21-22.</a:t>
            </a:r>
            <a:endParaRPr lang="de-DE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CFD4311-2737-4D8C-B59D-BBB7759D6E03}"/>
              </a:ext>
            </a:extLst>
          </p:cNvPr>
          <p:cNvCxnSpPr/>
          <p:nvPr/>
        </p:nvCxnSpPr>
        <p:spPr bwMode="auto">
          <a:xfrm flipV="1">
            <a:off x="3923928" y="1924050"/>
            <a:ext cx="0" cy="268224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E473523-80F1-47C1-B773-34CACA8BDC2E}"/>
              </a:ext>
            </a:extLst>
          </p:cNvPr>
          <p:cNvCxnSpPr/>
          <p:nvPr/>
        </p:nvCxnSpPr>
        <p:spPr bwMode="auto">
          <a:xfrm>
            <a:off x="3923928" y="4606290"/>
            <a:ext cx="4104456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04416DF6-9C4E-4C4C-87AB-B7BFC3782FF5}"/>
              </a:ext>
            </a:extLst>
          </p:cNvPr>
          <p:cNvSpPr/>
          <p:nvPr/>
        </p:nvSpPr>
        <p:spPr bwMode="auto">
          <a:xfrm>
            <a:off x="4932040" y="458343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05D08B3-F82B-426C-A914-22AC39C1E45D}"/>
              </a:ext>
            </a:extLst>
          </p:cNvPr>
          <p:cNvSpPr/>
          <p:nvPr/>
        </p:nvSpPr>
        <p:spPr bwMode="auto">
          <a:xfrm>
            <a:off x="3901067" y="458054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1015FC8-9904-41ED-B893-6C9EAC66B80E}"/>
              </a:ext>
            </a:extLst>
          </p:cNvPr>
          <p:cNvSpPr/>
          <p:nvPr/>
        </p:nvSpPr>
        <p:spPr bwMode="auto">
          <a:xfrm>
            <a:off x="5995126" y="4580542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C8723F6-F399-46E8-AB5E-12AF9FBBD573}"/>
              </a:ext>
            </a:extLst>
          </p:cNvPr>
          <p:cNvSpPr/>
          <p:nvPr/>
        </p:nvSpPr>
        <p:spPr bwMode="auto">
          <a:xfrm>
            <a:off x="7061602" y="4581207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995F325-CF22-4790-AE43-ACEC7C25691E}"/>
              </a:ext>
            </a:extLst>
          </p:cNvPr>
          <p:cNvSpPr/>
          <p:nvPr/>
        </p:nvSpPr>
        <p:spPr bwMode="auto">
          <a:xfrm>
            <a:off x="3910746" y="3329488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7207864-FB9D-42B9-AE72-212E36DFDD03}"/>
              </a:ext>
            </a:extLst>
          </p:cNvPr>
          <p:cNvSpPr/>
          <p:nvPr/>
        </p:nvSpPr>
        <p:spPr bwMode="auto">
          <a:xfrm>
            <a:off x="3910746" y="39556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DE4AE0C-2679-4B38-A430-1DBD07B09CE3}"/>
              </a:ext>
            </a:extLst>
          </p:cNvPr>
          <p:cNvSpPr/>
          <p:nvPr/>
        </p:nvSpPr>
        <p:spPr bwMode="auto">
          <a:xfrm>
            <a:off x="3910746" y="2681101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975C5C4-DC73-4A7B-A34B-7984EC844351}"/>
              </a:ext>
            </a:extLst>
          </p:cNvPr>
          <p:cNvSpPr txBox="1"/>
          <p:nvPr/>
        </p:nvSpPr>
        <p:spPr>
          <a:xfrm>
            <a:off x="3552117" y="1869580"/>
            <a:ext cx="255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$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87E59AA-1A06-4BA0-A690-F76B600C7155}"/>
              </a:ext>
            </a:extLst>
          </p:cNvPr>
          <p:cNvSpPr txBox="1"/>
          <p:nvPr/>
        </p:nvSpPr>
        <p:spPr>
          <a:xfrm>
            <a:off x="7275276" y="4757528"/>
            <a:ext cx="114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Volume [units]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5B47515-AA99-487F-8457-5F7A0FB733A7}"/>
              </a:ext>
            </a:extLst>
          </p:cNvPr>
          <p:cNvSpPr txBox="1"/>
          <p:nvPr/>
        </p:nvSpPr>
        <p:spPr>
          <a:xfrm>
            <a:off x="3419872" y="2574817"/>
            <a:ext cx="387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11C7883-81D7-479F-9491-9E4640DE2174}"/>
              </a:ext>
            </a:extLst>
          </p:cNvPr>
          <p:cNvSpPr txBox="1"/>
          <p:nvPr/>
        </p:nvSpPr>
        <p:spPr>
          <a:xfrm>
            <a:off x="3419872" y="3213489"/>
            <a:ext cx="387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3505495-16AF-4A8F-8D62-CA19D4CEBEAC}"/>
              </a:ext>
            </a:extLst>
          </p:cNvPr>
          <p:cNvSpPr txBox="1"/>
          <p:nvPr/>
        </p:nvSpPr>
        <p:spPr>
          <a:xfrm>
            <a:off x="3552117" y="3852161"/>
            <a:ext cx="255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6716DDA-8714-4836-9D71-6F734F704BBC}"/>
              </a:ext>
            </a:extLst>
          </p:cNvPr>
          <p:cNvSpPr txBox="1"/>
          <p:nvPr/>
        </p:nvSpPr>
        <p:spPr>
          <a:xfrm>
            <a:off x="4827152" y="4760416"/>
            <a:ext cx="255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F943DDB-D307-4344-9015-B27A47233D2A}"/>
              </a:ext>
            </a:extLst>
          </p:cNvPr>
          <p:cNvSpPr txBox="1"/>
          <p:nvPr/>
        </p:nvSpPr>
        <p:spPr>
          <a:xfrm>
            <a:off x="5834566" y="4757528"/>
            <a:ext cx="362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  <a:endParaRPr lang="de-DE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C26C316-D8A7-4362-9E02-0D2A6668A58B}"/>
              </a:ext>
            </a:extLst>
          </p:cNvPr>
          <p:cNvSpPr txBox="1"/>
          <p:nvPr/>
        </p:nvSpPr>
        <p:spPr>
          <a:xfrm>
            <a:off x="6857622" y="4765420"/>
            <a:ext cx="407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C79B9B7-18FA-40B5-9349-8E292AD9FA22}"/>
                  </a:ext>
                </a:extLst>
              </p14:cNvPr>
              <p14:cNvContentPartPr/>
              <p14:nvPr/>
            </p14:nvContentPartPr>
            <p14:xfrm>
              <a:off x="2638440" y="1845720"/>
              <a:ext cx="6497280" cy="50115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C79B9B7-18FA-40B5-9349-8E292AD9F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9080" y="1836360"/>
                <a:ext cx="6516000" cy="50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1402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Control power auction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BE77885-6EEC-4C7B-AFCB-AC920750A997}"/>
              </a:ext>
            </a:extLst>
          </p:cNvPr>
          <p:cNvSpPr txBox="1"/>
          <p:nvPr/>
        </p:nvSpPr>
        <p:spPr>
          <a:xfrm>
            <a:off x="4716016" y="6228963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Next Kraftwerke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23E257-8CAA-4422-82D3-2AED76732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2367371"/>
            <a:ext cx="9144000" cy="323253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AA3BEB7-23EE-415E-8E98-672BA8C16F02}"/>
              </a:ext>
            </a:extLst>
          </p:cNvPr>
          <p:cNvSpPr txBox="1"/>
          <p:nvPr/>
        </p:nvSpPr>
        <p:spPr>
          <a:xfrm>
            <a:off x="539750" y="4437112"/>
            <a:ext cx="81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Bid</a:t>
            </a:r>
            <a:r>
              <a:rPr lang="de-DE" dirty="0"/>
              <a:t> 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28B5DA5-EF64-4C3C-8F52-4A46A63C04ED}"/>
              </a:ext>
            </a:extLst>
          </p:cNvPr>
          <p:cNvSpPr txBox="1"/>
          <p:nvPr/>
        </p:nvSpPr>
        <p:spPr>
          <a:xfrm>
            <a:off x="1892069" y="4437111"/>
            <a:ext cx="81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Bid</a:t>
            </a:r>
            <a:r>
              <a:rPr lang="de-DE" dirty="0"/>
              <a:t> 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5973F2-4DDC-4098-8975-C1C3263FDFC9}"/>
              </a:ext>
            </a:extLst>
          </p:cNvPr>
          <p:cNvSpPr txBox="1"/>
          <p:nvPr/>
        </p:nvSpPr>
        <p:spPr>
          <a:xfrm>
            <a:off x="3131840" y="4437110"/>
            <a:ext cx="81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Bid</a:t>
            </a:r>
            <a:r>
              <a:rPr lang="de-DE" dirty="0"/>
              <a:t> 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D033B9-3EA0-4421-8067-CAF4A24FAE4E}"/>
              </a:ext>
            </a:extLst>
          </p:cNvPr>
          <p:cNvSpPr txBox="1"/>
          <p:nvPr/>
        </p:nvSpPr>
        <p:spPr>
          <a:xfrm>
            <a:off x="4390200" y="4437109"/>
            <a:ext cx="81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Bid</a:t>
            </a:r>
            <a:r>
              <a:rPr lang="de-DE" dirty="0"/>
              <a:t> 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46D5B8-7BDA-401A-B10D-121B0F6F4B14}"/>
              </a:ext>
            </a:extLst>
          </p:cNvPr>
          <p:cNvSpPr txBox="1"/>
          <p:nvPr/>
        </p:nvSpPr>
        <p:spPr>
          <a:xfrm>
            <a:off x="6077350" y="4437108"/>
            <a:ext cx="81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Bid</a:t>
            </a:r>
            <a:r>
              <a:rPr lang="de-DE" dirty="0"/>
              <a:t> 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4BAA407-B10A-46B0-B1DE-22F1F82CB1E9}"/>
              </a:ext>
            </a:extLst>
          </p:cNvPr>
          <p:cNvSpPr txBox="1"/>
          <p:nvPr/>
        </p:nvSpPr>
        <p:spPr>
          <a:xfrm>
            <a:off x="7835159" y="4437108"/>
            <a:ext cx="81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Bid</a:t>
            </a:r>
            <a:r>
              <a:rPr lang="de-DE" dirty="0"/>
              <a:t> 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99A82C-1948-49B4-9F5A-ABA20B97CDA4}"/>
              </a:ext>
            </a:extLst>
          </p:cNvPr>
          <p:cNvSpPr txBox="1"/>
          <p:nvPr/>
        </p:nvSpPr>
        <p:spPr>
          <a:xfrm>
            <a:off x="-1588" y="2282388"/>
            <a:ext cx="81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Price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7C72EEE-4F62-4331-9C3F-31CF568B9A16}"/>
              </a:ext>
            </a:extLst>
          </p:cNvPr>
          <p:cNvSpPr txBox="1"/>
          <p:nvPr/>
        </p:nvSpPr>
        <p:spPr>
          <a:xfrm>
            <a:off x="8460432" y="4990967"/>
            <a:ext cx="81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MW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E1003F2-2289-4944-93E4-306AC6003B91}"/>
              </a:ext>
            </a:extLst>
          </p:cNvPr>
          <p:cNvSpPr txBox="1"/>
          <p:nvPr/>
        </p:nvSpPr>
        <p:spPr>
          <a:xfrm>
            <a:off x="4411325" y="2500949"/>
            <a:ext cx="81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Awarded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7421323-03CD-4DE3-9246-052A9241DE01}"/>
              </a:ext>
            </a:extLst>
          </p:cNvPr>
          <p:cNvSpPr txBox="1"/>
          <p:nvPr/>
        </p:nvSpPr>
        <p:spPr>
          <a:xfrm>
            <a:off x="5781401" y="2500949"/>
            <a:ext cx="1106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Not </a:t>
            </a:r>
            <a:r>
              <a:rPr lang="de-DE" dirty="0" err="1"/>
              <a:t>awarded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743C4C9-E130-4019-83C7-45600CA5D268}"/>
              </a:ext>
            </a:extLst>
          </p:cNvPr>
          <p:cNvSpPr txBox="1"/>
          <p:nvPr/>
        </p:nvSpPr>
        <p:spPr>
          <a:xfrm>
            <a:off x="4795690" y="552565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Auctioned</a:t>
            </a:r>
            <a:r>
              <a:rPr lang="de-DE" dirty="0"/>
              <a:t> </a:t>
            </a:r>
            <a:r>
              <a:rPr lang="de-DE" dirty="0" err="1"/>
              <a:t>capacity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D941AA4-A790-453A-ABB3-F7CA55B082D9}"/>
              </a:ext>
            </a:extLst>
          </p:cNvPr>
          <p:cNvSpPr txBox="1"/>
          <p:nvPr/>
        </p:nvSpPr>
        <p:spPr>
          <a:xfrm>
            <a:off x="1757236" y="2292251"/>
            <a:ext cx="2094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auctioned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TSO</a:t>
            </a:r>
          </a:p>
        </p:txBody>
      </p:sp>
    </p:spTree>
    <p:extLst>
      <p:ext uri="{BB962C8B-B14F-4D97-AF65-F5344CB8AC3E}">
        <p14:creationId xmlns:p14="http://schemas.microsoft.com/office/powerpoint/2010/main" val="8159015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power markets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57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1125526-D693-465E-8D59-6D849E42B49C}"/>
              </a:ext>
            </a:extLst>
          </p:cNvPr>
          <p:cNvSpPr txBox="1"/>
          <p:nvPr/>
        </p:nvSpPr>
        <p:spPr>
          <a:xfrm>
            <a:off x="5292080" y="4345327"/>
            <a:ext cx="3425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Erdmann, 2017</a:t>
            </a:r>
          </a:p>
        </p:txBody>
      </p:sp>
      <p:pic>
        <p:nvPicPr>
          <p:cNvPr id="8" name="Inhaltsplatzhalter 16">
            <a:extLst>
              <a:ext uri="{FF2B5EF4-FFF2-40B4-BE49-F238E27FC236}">
                <a16:creationId xmlns:a16="http://schemas.microsoft.com/office/drawing/2014/main" id="{9E879F6B-DCA0-455E-BED6-2A9AC2A9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6" y="1900083"/>
            <a:ext cx="813276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7B49D27-F46D-4C6C-9E78-723E18C46397}"/>
              </a:ext>
            </a:extLst>
          </p:cNvPr>
          <p:cNvSpPr txBox="1"/>
          <p:nvPr/>
        </p:nvSpPr>
        <p:spPr>
          <a:xfrm>
            <a:off x="1115617" y="5478247"/>
            <a:ext cx="496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Entry </a:t>
            </a:r>
            <a:r>
              <a:rPr lang="de-DE" sz="1800" dirty="0" err="1"/>
              <a:t>barriers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in </a:t>
            </a:r>
            <a:r>
              <a:rPr lang="de-DE" sz="1800" dirty="0" err="1"/>
              <a:t>focus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market</a:t>
            </a:r>
            <a:r>
              <a:rPr lang="de-DE" sz="1800" dirty="0"/>
              <a:t> design.</a:t>
            </a:r>
          </a:p>
        </p:txBody>
      </p:sp>
    </p:spTree>
    <p:extLst>
      <p:ext uri="{BB962C8B-B14F-4D97-AF65-F5344CB8AC3E}">
        <p14:creationId xmlns:p14="http://schemas.microsoft.com/office/powerpoint/2010/main" val="30341792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Cost allocation of control power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1125526-D693-465E-8D59-6D849E42B49C}"/>
              </a:ext>
            </a:extLst>
          </p:cNvPr>
          <p:cNvSpPr txBox="1"/>
          <p:nvPr/>
        </p:nvSpPr>
        <p:spPr>
          <a:xfrm>
            <a:off x="6300191" y="6280964"/>
            <a:ext cx="230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401D45DB-8D8B-4EAB-A39D-CCCC5E186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6256" y="1924050"/>
            <a:ext cx="5798072" cy="42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205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Link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and </a:t>
            </a:r>
            <a:r>
              <a:rPr lang="de-DE" dirty="0" err="1"/>
              <a:t>anciliary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:</a:t>
            </a:r>
          </a:p>
          <a:p>
            <a:pPr marL="0" indent="0"/>
            <a:r>
              <a:rPr lang="de-DE" dirty="0"/>
              <a:t>A supplier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supplying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 </a:t>
            </a:r>
            <a:r>
              <a:rPr lang="de-DE" dirty="0" err="1"/>
              <a:t>market</a:t>
            </a:r>
            <a:r>
              <a:rPr lang="de-DE" dirty="0"/>
              <a:t> – not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simultaneously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Generator</a:t>
            </a:r>
            <a:r>
              <a:rPr lang="en-GB" dirty="0"/>
              <a:t>’s costs: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/>
              <a:t>higher fuel consumption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/>
              <a:t>higher wear and tear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/>
              <a:t>etc.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Control power markets</a:t>
            </a:r>
          </a:p>
        </p:txBody>
      </p:sp>
    </p:spTree>
    <p:extLst>
      <p:ext uri="{BB962C8B-B14F-4D97-AF65-F5344CB8AC3E}">
        <p14:creationId xmlns:p14="http://schemas.microsoft.com/office/powerpoint/2010/main" val="47396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 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b)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power plant A on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characterised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duration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.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rated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600 MW.</a:t>
            </a:r>
          </a:p>
          <a:p>
            <a:pPr marL="0" indent="0"/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power plant</a:t>
            </a:r>
            <a:r>
              <a:rPr lang="en-GB" dirty="0"/>
              <a:t>’s:</a:t>
            </a:r>
          </a:p>
          <a:p>
            <a:pPr marL="0"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fixed costs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variable costs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contribution margin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profit in Euro</a:t>
            </a:r>
          </a:p>
          <a:p>
            <a:pPr marL="0" indent="0"/>
            <a:r>
              <a:rPr lang="de-DE" dirty="0"/>
              <a:t> 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F6FC35-5E6D-49E6-A070-A103FB8C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43" y="210714"/>
            <a:ext cx="5747345" cy="11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57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B64889E9-66E6-4C6F-BEB4-FF31E2AD5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844824"/>
            <a:ext cx="4967343" cy="343763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Opportunity costs: Energy vs. Ancillary Services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9E76A-709E-4AF5-929B-D1CC53F113F8}"/>
              </a:ext>
            </a:extLst>
          </p:cNvPr>
          <p:cNvSpPr txBox="1"/>
          <p:nvPr/>
        </p:nvSpPr>
        <p:spPr>
          <a:xfrm>
            <a:off x="4067944" y="6309320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Morey</a:t>
            </a:r>
            <a:r>
              <a:rPr lang="de-DE" dirty="0"/>
              <a:t>, EEI, 2001, p. 52.</a:t>
            </a:r>
          </a:p>
        </p:txBody>
      </p:sp>
    </p:spTree>
    <p:extLst>
      <p:ext uri="{BB962C8B-B14F-4D97-AF65-F5344CB8AC3E}">
        <p14:creationId xmlns:p14="http://schemas.microsoft.com/office/powerpoint/2010/main" val="35853248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Control power markets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21444A-E645-4290-87A1-5165AD40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494"/>
            <a:ext cx="9144000" cy="21116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B9109E0-11B4-467D-B0D7-779084DDD2F0}"/>
              </a:ext>
            </a:extLst>
          </p:cNvPr>
          <p:cNvSpPr txBox="1"/>
          <p:nvPr/>
        </p:nvSpPr>
        <p:spPr>
          <a:xfrm>
            <a:off x="2267744" y="426058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Hirth, Ziegenhagen / </a:t>
            </a:r>
            <a:r>
              <a:rPr lang="de-DE" dirty="0" err="1"/>
              <a:t>Renewable</a:t>
            </a:r>
            <a:r>
              <a:rPr lang="de-DE" dirty="0"/>
              <a:t> and </a:t>
            </a:r>
            <a:r>
              <a:rPr lang="de-DE" dirty="0" err="1"/>
              <a:t>Sustainable</a:t>
            </a:r>
            <a:r>
              <a:rPr lang="de-DE" dirty="0"/>
              <a:t> Energy Reviews 50 (2015), p.1039</a:t>
            </a:r>
          </a:p>
        </p:txBody>
      </p:sp>
    </p:spTree>
    <p:extLst>
      <p:ext uri="{BB962C8B-B14F-4D97-AF65-F5344CB8AC3E}">
        <p14:creationId xmlns:p14="http://schemas.microsoft.com/office/powerpoint/2010/main" val="131191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95033"/>
            <a:ext cx="8061325" cy="74328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Task 1</a:t>
            </a:r>
            <a:br>
              <a:rPr lang="en-US" altLang="de-DE" dirty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7</a:t>
            </a:fld>
            <a:endParaRPr lang="de-DE" altLang="de-DE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286492-13A1-46CF-A00A-480872E2D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34" y="2134891"/>
            <a:ext cx="6637434" cy="33187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7C56270-AC0B-4CB9-950C-E1A506DA96F3}"/>
                  </a:ext>
                </a:extLst>
              </p14:cNvPr>
              <p14:cNvContentPartPr/>
              <p14:nvPr/>
            </p14:nvContentPartPr>
            <p14:xfrm>
              <a:off x="641520" y="2526480"/>
              <a:ext cx="6848280" cy="23896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7C56270-AC0B-4CB9-950C-E1A506DA96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160" y="2517120"/>
                <a:ext cx="6867000" cy="24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646A6E4-6F28-4076-89DD-DC3BCE6049E3}"/>
                  </a:ext>
                </a:extLst>
              </p14:cNvPr>
              <p14:cNvContentPartPr/>
              <p14:nvPr/>
            </p14:nvContentPartPr>
            <p14:xfrm>
              <a:off x="1737360" y="1448640"/>
              <a:ext cx="4593240" cy="20671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646A6E4-6F28-4076-89DD-DC3BCE6049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8000" y="1439280"/>
                <a:ext cx="4611960" cy="20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84D37A9-A52E-4772-A998-4CC1C0DD62AA}"/>
                  </a:ext>
                </a:extLst>
              </p14:cNvPr>
              <p14:cNvContentPartPr/>
              <p14:nvPr/>
            </p14:nvContentPartPr>
            <p14:xfrm>
              <a:off x="3109320" y="1479960"/>
              <a:ext cx="3505680" cy="376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84D37A9-A52E-4772-A998-4CC1C0DD62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9960" y="1470600"/>
                <a:ext cx="3524400" cy="3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81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 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fixed costs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variable costs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contribution margin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profit in Euro</a:t>
            </a:r>
          </a:p>
          <a:p>
            <a:pPr marL="0" indent="0"/>
            <a:r>
              <a:rPr lang="de-DE" dirty="0"/>
              <a:t> 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F6FC35-5E6D-49E6-A070-A103FB8C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43" y="210714"/>
            <a:ext cx="5747345" cy="11690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46FC9B3-0134-481B-87EA-4D85533CCF64}"/>
                  </a:ext>
                </a:extLst>
              </p14:cNvPr>
              <p14:cNvContentPartPr/>
              <p14:nvPr/>
            </p14:nvContentPartPr>
            <p14:xfrm>
              <a:off x="202680" y="2015280"/>
              <a:ext cx="8864280" cy="3889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46FC9B3-0134-481B-87EA-4D85533CCF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320" y="2005920"/>
                <a:ext cx="8883000" cy="39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844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Spark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margin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gas-</a:t>
            </a:r>
            <a:r>
              <a:rPr lang="de-DE" dirty="0" err="1"/>
              <a:t>fired</a:t>
            </a:r>
            <a:r>
              <a:rPr lang="de-DE" dirty="0"/>
              <a:t> power plant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a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, </a:t>
            </a:r>
            <a:r>
              <a:rPr lang="de-DE" dirty="0" err="1"/>
              <a:t>having</a:t>
            </a:r>
            <a:r>
              <a:rPr lang="de-DE" dirty="0"/>
              <a:t> </a:t>
            </a:r>
            <a:r>
              <a:rPr lang="de-DE" dirty="0" err="1"/>
              <a:t>bought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. (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– gas </a:t>
            </a:r>
            <a:r>
              <a:rPr lang="de-DE" dirty="0" err="1"/>
              <a:t>future</a:t>
            </a:r>
            <a:r>
              <a:rPr lang="de-DE" dirty="0"/>
              <a:t>, </a:t>
            </a:r>
            <a:r>
              <a:rPr lang="de-DE" dirty="0" err="1"/>
              <a:t>corrected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power plant </a:t>
            </a:r>
            <a:r>
              <a:rPr lang="de-DE" dirty="0" err="1"/>
              <a:t>efficiency</a:t>
            </a:r>
            <a:r>
              <a:rPr lang="de-DE" dirty="0"/>
              <a:t>)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Clean </a:t>
            </a:r>
            <a:r>
              <a:rPr lang="de-DE" dirty="0" err="1"/>
              <a:t>spark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margin</a:t>
            </a:r>
            <a:r>
              <a:rPr lang="de-DE" dirty="0"/>
              <a:t> after </a:t>
            </a:r>
            <a:r>
              <a:rPr lang="de-DE" dirty="0" err="1"/>
              <a:t>substracting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emissions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Hedging: </a:t>
            </a:r>
            <a:r>
              <a:rPr lang="de-DE" dirty="0" err="1"/>
              <a:t>Buying</a:t>
            </a:r>
            <a:r>
              <a:rPr lang="de-DE" dirty="0"/>
              <a:t> gas and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allowances</a:t>
            </a:r>
            <a:r>
              <a:rPr lang="de-DE" dirty="0"/>
              <a:t> on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markets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Spark spread</a:t>
            </a:r>
          </a:p>
        </p:txBody>
      </p:sp>
    </p:spTree>
    <p:extLst>
      <p:ext uri="{BB962C8B-B14F-4D97-AF65-F5344CB8AC3E}">
        <p14:creationId xmlns:p14="http://schemas.microsoft.com/office/powerpoint/2010/main" val="404252296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2347</Words>
  <Application>Microsoft Office PowerPoint</Application>
  <PresentationFormat>Bildschirmpräsentation (4:3)</PresentationFormat>
  <Paragraphs>636</Paragraphs>
  <Slides>61</Slides>
  <Notes>40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4" baseType="lpstr">
      <vt:lpstr>Arial</vt:lpstr>
      <vt:lpstr>Symbol</vt:lpstr>
      <vt:lpstr>Technische Universität Berlin | PowerPoint Master</vt:lpstr>
      <vt:lpstr>Integrated course „Energy Economics“ - Electricity Grid -</vt:lpstr>
      <vt:lpstr>Continued: Investment into generation capacities </vt:lpstr>
      <vt:lpstr>Annual Price Duration Curve </vt:lpstr>
      <vt:lpstr>Task 1</vt:lpstr>
      <vt:lpstr>Task 1 </vt:lpstr>
      <vt:lpstr>Task 1</vt:lpstr>
      <vt:lpstr>Task 1 </vt:lpstr>
      <vt:lpstr>Task 1</vt:lpstr>
      <vt:lpstr>Spark spread</vt:lpstr>
      <vt:lpstr>UK Base and Peak power and NBP gas curves</vt:lpstr>
      <vt:lpstr>Spark spread (continued)</vt:lpstr>
      <vt:lpstr>Spark spread (continued)</vt:lpstr>
      <vt:lpstr>Task 2</vt:lpstr>
      <vt:lpstr>Spark spread</vt:lpstr>
      <vt:lpstr>Spark spread (continued)</vt:lpstr>
      <vt:lpstr>Task 3</vt:lpstr>
      <vt:lpstr>Load Curve and Load Duration Curve </vt:lpstr>
      <vt:lpstr>Levelised cost of electricity (LCOE)</vt:lpstr>
      <vt:lpstr>Levelised cost of electricity (LCOE)</vt:lpstr>
      <vt:lpstr>Screening Curves </vt:lpstr>
      <vt:lpstr>Cost-optimal mix of thermal technologies </vt:lpstr>
      <vt:lpstr>Power plants in the merit order</vt:lpstr>
      <vt:lpstr>Merit Order: Future trends</vt:lpstr>
      <vt:lpstr>Electricity Grid: Outline</vt:lpstr>
      <vt:lpstr>Categories of power grids</vt:lpstr>
      <vt:lpstr>Tasks of system operator</vt:lpstr>
      <vt:lpstr>Germany’s electrical grid</vt:lpstr>
      <vt:lpstr>Regionalisation of generation and load</vt:lpstr>
      <vt:lpstr>Grid extension Germany</vt:lpstr>
      <vt:lpstr>Energy transition in distribution grids </vt:lpstr>
      <vt:lpstr>Energy transition in distribution grids </vt:lpstr>
      <vt:lpstr>Nuclear phase-out in Germany</vt:lpstr>
      <vt:lpstr>Fossil generation</vt:lpstr>
      <vt:lpstr>European single market for electricity</vt:lpstr>
      <vt:lpstr>Benefits of market integration</vt:lpstr>
      <vt:lpstr>Interconnection lines Europe</vt:lpstr>
      <vt:lpstr>Trade among different bidding zones (1)</vt:lpstr>
      <vt:lpstr>Trade among different bidding zones (2)</vt:lpstr>
      <vt:lpstr>Trade among different bidding zones (3)</vt:lpstr>
      <vt:lpstr>Crossborder transmission capacity trading</vt:lpstr>
      <vt:lpstr>Explicit auction</vt:lpstr>
      <vt:lpstr>Implicit auction</vt:lpstr>
      <vt:lpstr>Market Coupling</vt:lpstr>
      <vt:lpstr>Example of trading between two markets</vt:lpstr>
      <vt:lpstr>Example of trading between two markets (continued)</vt:lpstr>
      <vt:lpstr>System services</vt:lpstr>
      <vt:lpstr>Markets for control power</vt:lpstr>
      <vt:lpstr>Netting of balancing power</vt:lpstr>
      <vt:lpstr>European balancing markets</vt:lpstr>
      <vt:lpstr>Markets for control power</vt:lpstr>
      <vt:lpstr>Balancing market processes</vt:lpstr>
      <vt:lpstr>Markets for control power</vt:lpstr>
      <vt:lpstr>Utilisation of control power</vt:lpstr>
      <vt:lpstr>Control power markets</vt:lpstr>
      <vt:lpstr>Pay-as-bid auction: Stylised example</vt:lpstr>
      <vt:lpstr>Control power auction</vt:lpstr>
      <vt:lpstr>Control power markets</vt:lpstr>
      <vt:lpstr>Cost allocation of control power</vt:lpstr>
      <vt:lpstr>Control power markets</vt:lpstr>
      <vt:lpstr>Opportunity costs: Energy vs. Ancillary Services</vt:lpstr>
      <vt:lpstr>Control power markets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865</cp:revision>
  <cp:lastPrinted>2019-05-29T15:10:21Z</cp:lastPrinted>
  <dcterms:created xsi:type="dcterms:W3CDTF">2013-12-11T15:42:54Z</dcterms:created>
  <dcterms:modified xsi:type="dcterms:W3CDTF">2021-02-12T11:12:54Z</dcterms:modified>
</cp:coreProperties>
</file>