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28" r:id="rId2"/>
    <p:sldId id="473" r:id="rId3"/>
    <p:sldId id="484" r:id="rId4"/>
    <p:sldId id="480" r:id="rId5"/>
    <p:sldId id="481" r:id="rId6"/>
    <p:sldId id="482" r:id="rId7"/>
    <p:sldId id="471" r:id="rId8"/>
    <p:sldId id="387" r:id="rId9"/>
    <p:sldId id="472" r:id="rId10"/>
    <p:sldId id="386" r:id="rId11"/>
    <p:sldId id="388" r:id="rId12"/>
    <p:sldId id="476" r:id="rId13"/>
    <p:sldId id="389" r:id="rId14"/>
    <p:sldId id="411" r:id="rId15"/>
    <p:sldId id="483" r:id="rId16"/>
    <p:sldId id="474" r:id="rId17"/>
    <p:sldId id="392" r:id="rId18"/>
    <p:sldId id="390" r:id="rId19"/>
    <p:sldId id="391" r:id="rId20"/>
    <p:sldId id="478" r:id="rId21"/>
    <p:sldId id="477" r:id="rId22"/>
    <p:sldId id="465" r:id="rId23"/>
    <p:sldId id="487" r:id="rId24"/>
    <p:sldId id="486" r:id="rId25"/>
    <p:sldId id="467" r:id="rId26"/>
    <p:sldId id="485" r:id="rId27"/>
    <p:sldId id="468" r:id="rId28"/>
    <p:sldId id="466" r:id="rId29"/>
    <p:sldId id="469" r:id="rId30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F79646"/>
    <a:srgbClr val="8064A2"/>
    <a:srgbClr val="B3A2C7"/>
    <a:srgbClr val="984807"/>
    <a:srgbClr val="FF6600"/>
    <a:srgbClr val="3E97B6"/>
    <a:srgbClr val="177191"/>
    <a:srgbClr val="BFBFB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940" autoAdjust="0"/>
  </p:normalViewPr>
  <p:slideViewPr>
    <p:cSldViewPr>
      <p:cViewPr>
        <p:scale>
          <a:sx n="100" d="100"/>
          <a:sy n="100" d="100"/>
        </p:scale>
        <p:origin x="9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06.01.2021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0-11-18T13:17:40.7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19973 7402 0,'0'0'16,"0"0"-16,0 0 0,0 0 0,0 0 0,0 0 0,0 0 0</inkml:trace>
  <inkml:trace contextRef="#ctx0" brushRef="#br0" timeOffset="6208.48">7117 7102 0,'0'0'16,"0"0"0,0 0-16,0 0 15,0 0 1,0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30:34.18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1876 12484 288 0,'0'-8'79'0,"0"0"3"16,4-2-30-16,-4 2-14 0,0 2-5 15,0 1-5-15,0 2-2 0,0-1-3 16,0 4 0-16,0-5-1 0,0 5-2 16,0 0-1-16,0 0-3 0,0-4-1 0,0 4-2 15,0 0-1-15,0 0-2 0,0 0-2 16,0 0 0-16,0 0-1 0,-2 6-1 16,2 2 0-16,-8 2-1 0,3 7 1 15,-4 5 0-15,-1 3 1 0,-3 5-1 16,-4 7 0-16,-3 4 0 0,-3 4-1 15,-3 3-2-15,-1 2 0 0,1 8-1 16,-1 3 0-16,2-2-1 0,4-3 0 16,2-3 0-16,5-5 0 0,0-5 0 0,5-6 0 15,3-8 1-15,6-2-1 0,4-5 0 16,5-4 1-16,7-5 0 0,-2-5 0 16,7-5 1-16,8-3-1 0,1-4 1 15,3-3-1-15,0-4 1 0,1-2-2 16,0 0 1-16,-4 1-1 0,-6 0 0 15,-5-1 0-15,-3 4-1 0,-6 3 0 16,-3 2-2-16,-3 0-5 0,-4 0-9 0,0 4-10 16,0 0-5-16,0-6-101 0,0 6-102 15,6 0-244-15</inkml:trace>
  <inkml:trace contextRef="#ctx0" brushRef="#br0" timeOffset="403.12">2578 12477 368 0,'-9'7'92'15,"-3"6"7"-15,-3 6-55 0,-1 9-2 16,-5 8-1-16,-3 8 0 0,-3 4-2 16,-4 7-5-16,1 7-6 0,0 3-6 15,3 0-4-15,0 0-4 0,1-3-3 16,2-4-4-16,5-4-2 0,1-10-2 0,5-7-1 15,0-1 0-15,4-3-2 0,4-5 1 16,0-3-1-16,2-8 0 0,3 0-2 16,0-6-1-16,0-11-5 0,6-5-7 15,3-9-8-15,5-5-11 0,1-9-45 16,5-7-50-16,5-5-87 0,2-7-188 16</inkml:trace>
  <inkml:trace contextRef="#ctx0" brushRef="#br0" timeOffset="717.71">3078 12475 507 0,'0'0'118'0,"0"0"6"15,-4 0-85-15,-6 0-8 0,-4 0-4 16,-7 5-4-16,1-2-2 0,-7-3-6 15,-5 8-4-15,-2-3-4 0,-4-1-1 16,-4 0-1-16,-2 0-2 0,-2-4-1 16,-4 0-1-16,-5 0 1 0,1 0-1 15,2-6 0-15,6 1-1 0,-1-1 1 16,7 1-1-16,7 0 0 0,6-1 0 0,2 0 0 16,5-2 0-16,0 2-1 0,5 1 0 15,-1 1-3-15,6 4-2 0,-2-6-9 16,5 6-9-16,5 0-9 0,2 6-17 15,0-6-83-15,2 4-96 0,3-4-220 16</inkml:trace>
  <inkml:trace contextRef="#ctx0" brushRef="#br0" timeOffset="1735.69">3176 12639 329 0,'0'-7'88'0,"4"-3"5"0,-4 2-38 15,7-1-14-15,-5-1-8 0,5 0-5 16,-1-1-5-16,0-1-3 0,1 1-4 16,1 0-2-16,-1 1-4 0,-1 2-1 15,0 2-2-15,0 6 2 0,-6 0 1 16,-6 9 2-16,-1 5 1 0,-5 5 2 0,-5 7 1 15,-9 5 0-15,-5 7-2 0,-8 8-1 16,0 7-3-16,-3 4-3 0,4 6-2 16,4-2 0-16,1-1-2 0,8-4-1 15,9-5-1-15,-1-8 0 0,9-9 0 16,1-8-1-16,0-3 1 0,7-6-1 16,0-7 0-16,0-3 1 0,8-7 0 15,1-10 0-15,2-4 0 0,7-8 0 16,2-9 0-16,0-8-2 0,2-12-1 0,5-3-2 15,4-8-1-15,-3-3 0 0,4-2 1 16,-1 3-1-16,-1 5 2 0,2 9 1 16,-6 9 2-16,0 5 0 0,-6 12 0 15,-6 6 1-15,0 8-1 0,-2 10 2 16,-4 0 1-16,-2 14 1 0,-6 3 1 16,0 7 2-16,0 7 2 0,-6 5 1 0,-2 5 0 15,1 6 0-15,-1 2-2 0,-2 2-1 16,3-1-1-16,4-6-2 0,3-1-2 15,0-7 0-15,9-7-1 0,1-6 1 16,-1-8-1-16,5-4 1 0,0-4 0 16,0-7 0-16,3 0 0 0,-1-11 0 15,1-6 0-15,-1-5 0 0,2-8-2 16,0-8-1-16,2-5-2 0,0-9-2 16,2-1-1-16,4-3-1 0,1 3 0 0,1 4 1 15,3 5 1-15,-5 6 1 0,-1 8 3 16,-5 8 0-16,-5 9 1 0,-2 4-1 15,-6 9 1-15,0 0-1 0,-2 12 2 16,-5 6 0-16,0 4 2 0,-6 9 2 16,-4 7 3-16,-6 7 1 0,-1 7 2 15,-2 7 1-15,0 4-2 0,-4 0-1 16,2-1-2-16,6-5-1 0,2-7-2 0,5-3-3 16,2-8 0-16,2-10 0 0,4-3-1 15,0-5 1-15,5-5-1 0,-5-1-2 16,6-6-2-16,-6-2-6 0,2-3-4 15,-2-4-5-15,0 0-9 0,5 0-12 16,-3-13-13-16,5-3-92 0,-2-5-98 16,8-4-244-16</inkml:trace>
  <inkml:trace contextRef="#ctx0" brushRef="#br0" timeOffset="2301.73">4313 12597 490 0,'5'-14'114'0,"-3"-4"3"0,-2 1-72 16,9 0-17-16,-9 0-5 0,0-1-3 15,-4 2-2-15,-5-2-1 0,0 5-2 16,-2 4-1-16,-6 5-2 0,1 4-2 15,-7 10 0-15,-3 5 1 0,-7 7 1 16,-6 9 2-16,-3 5 1 0,-2 5 0 16,4 5 0-16,0 0-2 0,7 0-3 0,11 3-2 15,10-7-4-15,12-1-2 0,0-6-1 16,12-7 0-16,6-2-1 0,10-10 1 16,5-5-1-16,7-5 0 0,2-6 0 15,-2-11 0-15,3 4-1 0,-6 0 0 16,-4 2 0-16,-5 5 0 0,-11 3 0 15,-4 12 1-15,-5 7 0 0,-8 5 0 0,0 5 0 16,-3 5 0-16,-8 2 0 0,0 5 0 16,-2-4 0-16,-2 3 1 0,2 1 0 15,3-2 1-15,-3 3-1 0,-1-2 1 16,0-3 0-16,-4-1 0 0,1-7 0 16,-4-1 0-16,0-5-1 0,-1-2 1 15,3-5-1-15,2-4 0 0,3-2 0 16,2-4 0-16,3-3 1 0,3-6-1 15,6-6 1-15,-5-6 0 0,5-8-1 0,0-11 0 16,0-13-2-16,6-10-2 0,4-4 0 16,0-5 0-16,3-1-1 0,1 5-1 15,3 9-4-15,1 10-4 0,-2 8-5 16,-2 7-6-16,-1 5-12 0,4 5-9 16,-1 2-14-16,3-3-87 0,3-1-95 15,5-2-230-15</inkml:trace>
  <inkml:trace contextRef="#ctx0" brushRef="#br0" timeOffset="2835.38">4888 12496 479 0,'6'-24'109'16,"-2"1"4"-16,2 2-79 0,-6 1 0 16,7 3-3-16,-7 1-3 0,0 3 0 0,-7 2-2 15,1 4-1-15,-1 7-5 0,-3 0-3 16,-1 6-3-16,-4 5-1 0,-2 2-1 15,4 3-1-15,-3 2-2 0,5-1-1 16,1-3-2-16,1 0-1 0,9-5-2 16,0 0-1-16,0-4-1 0,9-5 0 15,-4 4-1-15,1-4 0 0,2-5-1 16,-5-1-1-16,-3-1 0 0,0 0-1 16,-3 2 1-16,-6 1 0 0,-3 4 0 0,-4 0 1 15,1 0 0-15,-3 12 0 0,-1 2 3 16,0 5 1-16,-5 5 1 0,-2 2 1 15,-5 7 2-15,-2 1 0 0,-1 5 0 16,1 0-1-16,1 1-1 0,7 3 0 16,0 0-1-16,11-2 0 0,2 2 0 15,8-4-1-15,4 1 1 0,6-4-2 0,2-1 1 16,5-6-1-16,5-4 0 0,3-4-1 16,7-7-1-16,3-2-4 0,4-4-7 15,4-5-8-15,-1-3-7 0,2-6-12 16,-1-1-15-16,1-4-103 0,-3-8-108 15,-2-6-257-15</inkml:trace>
  <inkml:trace contextRef="#ctx0" brushRef="#br0" timeOffset="3785.21">4861 12574 187 0,'4'-10'73'15,"1"-1"6"-15,-1-1-4 0,-4 1-11 16,5 0-9-16,0 0-12 0,-5 0-9 0,4 1-5 15,-4 3-5-15,3 0-3 0,-3 3-3 16,0 4-3-16,-3 0-1 0,-1 0-2 16,-3 9 0-16,0-1 0 0,1 3-1 15,-2 2 1-15,0 0-1 0,-2 1-1 16,3 0-1-16,1-3-2 0,-1-1-2 16,7-1-1-16,-8-3-1 0,5-2 0 15,3 2-2-15,0-6 1 0,0 4-1 16,0-4 0-16,5 0 0 0,1-5 0 0,1 0-1 15,-1 0 1-15,-1-1 0 0,3-2-1 16,0 2 1-16,-4-1-1 0,1 2 0 16,-5 5 1-16,0-3-1 0,0 3 1 15,0 0 1-15,-7 7 1 0,1-1 1 16,-4-1 2-16,3 1 1 0,-2 0 0 16,1 0 0-16,1-2-1 0,2 1-1 0,1-5 0 15,4 0-2-15,7 0-1 0,0-5-1 16,4-1 0-16,2-5 0 0,3-4 0 15,-1-1 0-15,0-2-1 0,-6 0 1 16,1 0-1-16,-5 1 0 0,-5 5 0 16,0 2 0-16,-3 7 0 0,-8 3 0 15,-2 5-3-15,-8 3-9 0,-3 4-11 16,-3 2-19-16,-1 0-89 0,6 0-101 16,1-5-242-16</inkml:trace>
  <inkml:trace contextRef="#ctx0" brushRef="#br0" timeOffset="5202.87">5546 12756 448 0,'-8'-13'105'0,"2"4"6"0,-1 1-71 16,7 2-2-16,-3 2-6 0,3 4-3 16,0-6-4-16,10 1-2 0,2 2-3 15,8 3-3-15,3-7-4 0,9 3-3 16,7 4 0-16,7-4 0 0,1 4-2 0,1 0-2 16,-4-4-1-16,-3 4-2 0,-3 0-1 15,-8 0-7-15,-8 0-7 0,-7 0-16 16,-8 0-17-16,-7 8-92 0,-4 4-103 15,-6-1-248-15</inkml:trace>
  <inkml:trace contextRef="#ctx0" brushRef="#br0" timeOffset="5388.68">5592 13078 451 0,'9'9'110'15,"2"-3"3"-15,7 1-61 0,0-2-12 16,5-1-9-16,7-4-7 0,0 0-6 16,6 0-2-16,1 0-4 0,-3 0-12 0,4 0-13 15,-5 0-17-15,1-5-95 0,3 2-99 16,-8-2-251-16</inkml:trace>
  <inkml:trace contextRef="#ctx0" brushRef="#br0" timeOffset="5851.95">6949 12606 566 0,'11'-15'124'0,"-5"4"1"15,-1 2-99-15,-5-1-5 0,0-1-5 16,0-2-3-16,-4 1-1 0,-3-1-1 16,-4-2 0-16,2 2-1 0,-3 0-2 15,-1 2-1-15,-1 1-2 0,-1 3-1 16,-5 3 1-16,-4 4 0 0,-2 0 1 0,-1 11 0 15,-5 3 1-15,-5 5 1 0,-1 8 0 16,-2 7 1-16,-5 12-1 0,4 3-1 16,1 9-1-16,0 4-1 0,3 7-1 15,4 1-1-15,7-3-1 0,10-6-1 16,4-2-1-16,12-8 1 0,6-8-1 16,8-8 1-16,13-10-1 0,5-5 1 15,9-6 0-15,12-6-1 0,6-8 1 16,5 0-6-16,-3-9-6 0,-3-2-6 0,-4-3-8 15,-9-1-16-15,-12-2-15 0,-10-3-94 16,-10 0-103-16,-6 0-243 0</inkml:trace>
  <inkml:trace contextRef="#ctx0" brushRef="#br0" timeOffset="6518.66">7506 13075 410 0,'13'-23'99'0,"-1"-3"3"0,1-3-63 15,4 0-6-15,-4 0-5 0,0-2-3 16,-3 2-1-16,-2 4-1 0,-3 6-3 16,0 4-1-16,-5 4-3 0,-10 6-2 0,0 5-3 15,-8 7-1-15,-4 6-1 0,-3 6 0 16,-7 12 2-16,-1 9 0 0,-1 4 2 16,-6 10-1-16,3 4 0 0,0 4-2 15,-2 3-1-15,5 2-3 0,2 0 0 16,6 0-3-16,11-3-1 0,4-5 0 15,5-3-1-15,6-12-1 0,12-3 0 16,-6-8 0-16,7-6-1 0,0-2-1 16,0-6-2-16,0-1-2 0,0-5-3 0,1-3-4 15,1-10-13-15,-2 3-12 0,1-10-101 16,-2-7-105-16,0-9-263 0</inkml:trace>
  <inkml:trace contextRef="#ctx0" brushRef="#br0" timeOffset="6715.84">7125 13277 576 0,'-8'-9'124'15,"8"1"0"-15,3 1-99 0,16 7-8 16,2 0-9-16,5 0-2 0,8 0 2 16,4 0 0-16,-3 0 1 0,3 5-1 15,0-5-1-15,-2 0-2 0,-3 0-3 16,-1-5-5-16,-6 2-6 0,-3 0-14 15,1-1-10-15,-3 0-20 0,-2 4-80 16,-1-6-95-16,-3 6-217 0</inkml:trace>
  <inkml:trace contextRef="#ctx0" brushRef="#br0" timeOffset="6870.74">7708 13222 478 0,'0'0'113'16,"0"7"5"-16,-4 3-68 0,-2 1-16 15,-1 4-8-15,-2 3-5 0,-4-1-2 16,0 5-3-16,-3-3-4 0,-1 2-4 0,3-3-3 15,2-1-2-15,5 0-2 0,0-4-4 16,7-4-7-16,0-1-11 0,7-5-11 16,4-3-68-16,-2-3-30 0,4-6-85 15,0-4-178-15</inkml:trace>
  <inkml:trace contextRef="#ctx0" brushRef="#br0" timeOffset="7094.49">7821 13021 504 0,'-6'-3'123'16,"0"-1"3"-16,-3 4-75 0,1 0-16 15,-1 5-8-15,5-1-3 0,-2 0-5 16,-1 2-4-16,3-3-1 0,4-3-2 16,-3 5-1-16,3-5-3 0,0 0-2 0,0 0-2 15,5 3-2-15,-1-3-3 0,1 0-5 16,-1 0-5-16,1-5-9 0,1 5-13 15,1-6-13-15,4 1-35 0,-4 0-58 16,1 2-87-16,1 3-192 0</inkml:trace>
  <inkml:trace contextRef="#ctx0" brushRef="#br0" timeOffset="7301.29">7942 13054 465 0,'0'6'116'15,"5"2"4"-15,-5 2-53 0,5 3-32 16,-2 3-8-16,2 4-2 0,-2 0-4 15,1 2-3-15,2 3-3 0,0 2-1 16,0-1-2-16,2 0-1 0,-1 4-2 16,1-2-1-16,1 0-3 0,-2-3-1 15,0-3-2-15,-3-1-1 0,2-3-2 16,-2-5-3-16,-1-2-5 0,2-3-4 0,-5-3-13 16,6-5-12-16,-3-4-19 0,1-6-81 15,1-5-95-15,2-6-223 0</inkml:trace>
  <inkml:trace contextRef="#ctx0" brushRef="#br0" timeOffset="7496.72">8199 13116 386 0,'0'-9'109'0,"0"4"3"0,0 0 3 0,0 5-73 16,-6 0-10-16,-4 0-4 0,1 5 0 16,-9 2 1-16,-6 6 0 0,-1 4-3 15,-7 6-5-15,1 5-2 0,-5 3-4 16,0 5-3-16,0 0-4 0,1 1-3 15,2-3-5-15,6-8-5 0,0-4-4 16,6-1-4-16,5-6-5 0,5-5-8 16,5-2-18-16,6-3-40 0,0-5-56 0,8-5-93 15,1 0-211-15</inkml:trace>
  <inkml:trace contextRef="#ctx0" brushRef="#br0" timeOffset="9037.29">8784 12803 514 0,'0'0'115'0,"4"0"4"16,7 0-86-16,4 4-9 0,6-4-1 16,5 0 1-16,11 0-1 0,9-4-3 15,4-2-3-15,9 0-3 0,7-1-3 16,3 0-1-16,2-2-3 0,-5-1-2 0,-4 1-2 15,-5 0-2-15,-11 2-1 0,-5 2-1 16,-9 2-3-16,-8 3-3 0,-9 0-2 16,-10 8-2-16,-5 0-4 0,-13 1-7 15,-7 1-3-15,-5 1 1 0,-3-2 0 16,-3-3-2-16,2-2-3 0,-2-4-9 16,3 3-77-16,-3-6-84 0,7-9-215 15</inkml:trace>
  <inkml:trace contextRef="#ctx0" brushRef="#br0" timeOffset="9269.28">9395 12473 551 0,'0'5'122'0,"-10"4"1"16,2 8-93-16,-6 9-9 0,-5 5-6 0,-7 5-1 15,-1 7 0-15,-6 0-2 0,1 2 0 16,1 2-2-16,2-1-1 0,7 1-1 15,3 0-2-15,10-7-2 0,5-1-1 16,4-5-2-16,4-3-1 0,2-7-2 16,4-3-3-16,-2-3-5 0,1-5-9 15,-1-2-17-15,1-4-100 0,-3-1-107 16,1-1-261-16</inkml:trace>
  <inkml:trace contextRef="#ctx0" brushRef="#br0" timeOffset="10000.64">10976 12506 472 0,'0'-7'98'0,"0"-1"1"0,-6-2-84 16,6 1-8-16,0 1-1 0,6-3 3 16,-6-2 6-16,3 0 5 0,-3-5 5 15,0 2 3-15,0-5 0 0,0 5-2 0,-9 0-3 16,2 3-6-16,-6 2-6 0,-5 6-4 16,-5 5-3-16,-7 10-1 0,-3 3-2 15,-2 5 0-15,-3 2 0 0,4 5-1 16,2 7 1-16,5 1-1 0,6 2 0 15,7 1 0-15,3 3 0 0,9 0 1 0,2 3-1 16,8-4 0-16,0 2 0 0,4-1 1 16,2 2-2-16,0-1 0 0,3 2-1 15,-4-4-1-15,-4-1 0 0,-2-3-1 16,-1-6 1-16,-6-4-1 0,-9-4 2 16,-8-11 0-16,-4-1 2 0,-7-8-1 15,-5 0 1-15,-4 0 1 0,-2-10-1 16,-1-2 1-16,-1 0 0 0,2-4-1 15,6-3 1-15,1 0-1 0,8-1 1 0,7-1-1 16,9 2-3-16,8-2-5 0,12 2-13 16,7-1-12-16,9 1-96 0,7-2-100 15,11 2-246-15</inkml:trace>
  <inkml:trace contextRef="#ctx0" brushRef="#br0" timeOffset="10249.62">11452 12389 583 0,'-10'0'122'15,"1"9"1"-15,-5 9-105 0,-6 10-7 16,-4 6-3-16,-2 3 2 0,-2 2 1 16,-4 3 2-16,0 2-1 0,3-3-1 15,0-1-2-15,6 0-1 0,2 0-2 16,7-1-3-16,3-2-2 0,8-5-3 0,3 0-2 15,3-4-3-15,3-7-2 0,0-3-5 16,0-6-13-16,-2-6-8 0,1-6-21 16,2-8-75-16,-1-7-93 0,1-5-216 15</inkml:trace>
  <inkml:trace contextRef="#ctx0" brushRef="#br0" timeOffset="10485.25">11888 12281 507 0,'7'-7'125'16,"-7"-2"1"-16,-6 2-40 0,-3 1-62 15,-5 1-10-15,-4 2-4 0,-4 3 1 16,-8 0-1-16,-5-3 2 0,-3 3-1 16,-6 6 0-16,-2 1-3 0,3-1-1 0,-1-1-3 15,-2 1-1-15,0 1-2 0,1 2-1 16,0-5-3-16,5 1-3 0,-2 0-2 15,5 0-3-15,7-5-6 0,10 5-9 16,2-5-13-16,10 0-16 0,8 0-78 16,0 0-94-16,13 0-218 0</inkml:trace>
  <inkml:trace contextRef="#ctx0" brushRef="#br0" timeOffset="11133.74">12058 12215 573 0,'-11'8'123'15,"-4"2"1"-15,-3 3-96 0,-5 6-14 16,-5 9-6-16,-3 7 1 0,-6 5 0 0,-3 4 1 16,-2 6 0-16,-6 4-1 0,0 2-2 15,2 0 0-15,3-2-1 0,3-3-3 16,9-4-1-16,3-2-1 0,9-5 0 15,5-2 0-15,5-12-1 0,3-2 0 16,1-9 0-16,2-2 0 0,3-7 0 16,0-6 0-16,6-11 1 0,1-5-1 0,3-7 1 15,7-9-1-15,3-7 1 0,5-6-1 16,5-4-1-16,0-1 0 0,7-4 0 16,-1-2 0-16,1 2 0 0,0 5 0 15,-6 4 0-15,0 8 1 0,-1 4 0 16,-7 11-1-16,-3 8 1 0,-5 9-1 15,-4 5 0-15,2 13 0 0,-7 5 0 16,-6 9 1-16,0 6 0 0,0 6 1 16,-10 1 1-16,0 3-1 0,-2-1 1 0,1 0 1 15,-1-5-2-15,4-6 1 0,2-5-1 16,3-4 0-16,3-5 0 0,0-3-1 16,0-5 1-16,3-4 0 0,3-5 0 15,4 0 0-15,2-9 0 0,5-6 0 16,4-4-1-16,5-9 1 0,4-6 0 15,0-6-1-15,3-11 0 0,4 0 0 16,-2-3 0-16,2 2-1 0,-4 2 1 0,-1 8 0 16,-5 13 0-16,-6 6-1 0,-1 7 1 15,-7 9-1-15,-7 13 1 0,-6 9-1 16,0 8 1-16,-3 6 0 0,-4 10 2 16,-3 8 1-16,-6 2 0 0,0 2 1 15,2-1 0-15,1-3 0 0,0-5-1 16,3-4 0-16,4-1-2 0,2-1 0 15,4-6-1-15,-6-2-1 0,6-5-2 0,0-3-4 16,0-3-3-16,0-4-6 0,0-5-15 16,0-6-10-16,0-2-99 0,9-9-102 15,-2-7-250-15</inkml:trace>
  <inkml:trace contextRef="#ctx0" brushRef="#br0" timeOffset="11570.84">12943 12339 597 0,'0'-28'129'0,"-11"-2"1"0,-2 11-104 15,-8 8-9-15,-5 4-6 0,-5 7-1 16,-5 0 0-16,-10 9 2 0,0 13 0 16,-5 11 2-16,3 10 1 0,0 8 1 15,2 4-2-15,3 3-2 0,8 5-1 16,9-2-2-16,11-7-3 0,3-6-2 0,12-5-3 15,12-2 0-15,5-5-2 0,12-8-1 16,6-9-3-16,10-1-2 0,1-5-1 16,1-3 0-16,-1-1 0 0,1-1 0 15,-9 5 2-15,-4 5 2 0,-13 6 3 16,-9 2 0-16,-9 4 1 0,-6 2 0 16,-9 6-1-16,-9 0 2 0,1-1-1 0,-9 2 0 15,0 0 1-15,-1 1 0 0,0 0 1 16,0-1 1-16,3-3 2 0,1-1 3 15,6-4 1-15,4-5 1 0,2-8 1 16,4-3-1-16,4-8 0 0,2-3-2 16,-1-4-1-16,5-11-3 0,0-7-1 15,0-5-2-15,5-14 0 0,-2-6-2 16,2-8-1-16,6-10 0 0,-2-3-1 16,3-5-1-16,2 0-1 0,-1 4-5 0,6 0-7 15,-2 8-8-15,1 8-16 0,1 8-6 16,3 9-106-16,-1 8-110 0,1 3-256 15</inkml:trace>
  <inkml:trace contextRef="#ctx0" brushRef="#br0" timeOffset="11797.05">13128 12231 565 0,'-5'-13'127'16,"-2"4"1"-16,1 3-92 0,-2 10-11 16,-4 7-7-16,-1 1-5 0,-3 5-3 15,-1 7 0-15,-3 6-2 0,0 2 0 0,1 1-3 16,4-3-4-16,1 6-6 0,0-2-5 16,2-3-12-16,1-3-16 0,2-3-99 15,4-3-106-15,5-3-256 0</inkml:trace>
  <inkml:trace contextRef="#ctx0" brushRef="#br0" timeOffset="12102.03">13506 12594 604 0,'7'-13'128'0,"0"1"-1"15,-1-1-108-15,1-3-10 0,-1-3-4 16,0-3-2-16,-1-2-1 0,-5-4 2 15,0-3 2-15,0 4 1 0,-5 2 1 16,-6 2 0-16,-3 6 0 0,-6 7-1 0,-6 10-1 16,-7 8 1-16,-8 14 0 15,-4 6 0-15,-2 11 2 0,-3 7 3 0,1 6 3 16,6 3 2-16,4 2-1 0,7-1 1 16,10 0 0-16,8 0 0 0,11-4-2 15,11 0-2-15,14-6-3 0,8-1-2 16,10-6-2-16,11-7-4 0,3-4-10 15,3-8-11-15,-1-8-11 0,-2-5-12 0,-2-7 65 16,-6-8-188-16,-5-10-126 0,-5-9-323 16</inkml:trace>
  <inkml:trace contextRef="#ctx0" brushRef="#br0" timeOffset="13766.71">14054 12703 492 0,'-7'6'106'16,"-3"0"2"-16,7-1-85 0,-3 0-5 16,0-1-2-16,4 1 1 0,2 0-1 15,-4-5 0-15,4 4-2 0,4-4-2 16,-2 0-3-16,5-6-3 0,0 2-2 16,0-4-2-16,0-1 1 0,3 3 0 15,-4-2 1-15,-3 1 2 0,-3 1 1 16,0 1 1-16,0 5-1 0,-7-5 1 0,-2 5-1 15,-3 0-1-15,-1 7-2 0,-5-3-2 16,3 1 1-16,-3 2-1 0,5-3-1 16,-1 1 0-16,6 0 0 0,3-1 0 15,5-1 0-15,10-3 0 0,3 0-1 16,3 0 1-16,5-7-1 0,3 2 1 16,1-3-1-16,-3-2 0 0,-2 1 0 0,-6 3 1 15,-1 0-1-15,-6 6-1 0,-7-4 1 16,0 4 0-16,-8 5 0 0,-3 0 0 15,2 1 0-15,-5 0 0 0,3 1 0 16,3-1 0-16,0 0-2 0,8-1-3 16,0-5-3-16,9 4-6 0,-1-4-12 15,9 0-14-15,2 0-94 0,4-4-99 16,3 4-242-16</inkml:trace>
  <inkml:trace contextRef="#ctx0" brushRef="#br0" timeOffset="14184.2">14801 12230 488 0,'-11'0'104'0,"2"9"2"0,-6 3-82 16,-1 9 2-16,-6 10-1 0,2 7 2 15,0 10 1-15,-4 2 2 0,-2 2-2 16,4 5-6-16,-3 0-8 0,3-4-3 15,0-6-2-15,5-2-3 0,1-4-2 16,7-5-2-16,3-9 0 0,6-4-1 16,0-5-1-16,0-5 0 0,10-7 0 15,0-6-2-15,2-11-2 0,1-6 0 0,1-7-1 16,3-7-1-16,-2-7-1 0,-2-5 1 16,0-4 1-16,-4-8 1 0,-3 1 1 15,-2-4 2-15,3 2 2 0,-4 3 2 16,2 5 1-16,3 6 2 0,2 6 0 15,5 9 2-15,5 6-1 0,1 5 1 16,12 4 0-16,5-1-1 0,2 3 0 16,5 2-1-16,3-2-1 0,1 2-2 0,1-2 0 15,-3 2-1-15,-5 0-2 0,-3 4-1 16,-8 4-2-16,-5 0-6 0,-11 0-4 16,-7 4-6-16,-8 4-19 0,-15 2-104 15,-5 0-109-15,-7 2-267 0</inkml:trace>
  <inkml:trace contextRef="#ctx0" brushRef="#br0" timeOffset="14384.85">14614 12531 495 0,'0'12'109'0,"5"-3"5"16,6 1-83-16,2-1-3 0,2-2 0 15,4 1 0-15,0 1 1 0,6-3-1 16,2-1-3-16,1 0-5 0,4-1-4 15,1 0-4-15,-1-4-4 0,1 0-3 0,-2 0-2 16,-6 0-2-16,2 0-3 0,-8-4-6 16,1 4-5-16,-6-4-12 0,-4 1-19 15,-3 3-96-15,-1-7-107 0,-2 7-254 16</inkml:trace>
  <inkml:trace contextRef="#ctx0" brushRef="#br0" timeOffset="14766.62">15532 12194 560 0,'0'0'125'0,"-4"0"1"0,-1 8-95 16,-5 2-7-16,-7 5-6 0,-3 7-6 16,-7 12 0-16,-5 7-1 0,-2 9 1 15,-2 4-2-15,1 2-1 0,0 1-2 16,3 2-1-16,4-6 0 0,4-6-1 16,9-4 1-16,4-5 0 0,4-3 0 15,12-3 0-15,5-6-1 0,3-2 0 0,7 0-1 16,7-7-1-16,6-3 0 0,1-6-1 15,5-4-1-15,0-4 0 0,2-4-3 16,-3-2-4-16,-5-2-6 0,-3 0-5 16,-6 0-7-16,-4-1-14 0,-3 1-14 15,-2-3-92-15,-4-1-99 0,0-1-241 16</inkml:trace>
  <inkml:trace contextRef="#ctx0" brushRef="#br0" timeOffset="15432.63">15989 12298 489 0,'12'-15'109'16,"-10"1"0"-16,3 4-73 0,-1 5-17 15,-4 5 1-15,3-5 0 0,-3 5 2 16,0 0 2-16,0 0-1 0,0 0-1 15,-4 10-3-15,-5 8-4 0,-4 8-4 16,-3 8-4-16,-8 10-1 0,-2 4 0 16,-1 4-1-16,-5 1-2 0,1-1-2 15,2-4 0-15,2-5 0 0,2-4-1 16,4-2 0-16,3-3 1 0,6-6-1 0,6-2 0 16,2-6 0-16,4-4 1 0,6-4-1 15,-1-6 0-15,4-6 0 0,-1 0-1 16,3-10-3-16,0-6-2 0,2-3-3 15,0-9-1-15,-1-4-1 0,0-2-1 16,-2-6 2-16,-1 7 2 0,-2 2 3 16,-3 1 2-16,-4 10 1 0,3 4 1 0,-3 5 1 15,0 4 0-15,0 3 1 0,0 4-1 16,6 0 1-16,0 0 0 0,7 0 0 16,1 0 0-16,9 0-1 0,3 0 1 15,5-7 0-15,2 0-1 0,6-2 1 16,-1-4-1-16,1 0 0 0,0-5 1 15,0 4-1-15,1-3 0 0,-2 1 0 16,-3 0 0-16,-2 0 0 0,-6 0 1 16,-1-3 0-16,-7 0 1 0,-1 0 2 15,-8 2 2-15,-1 3 0 0,-3-3 1 0,-6 5 0 16,0 4 1-16,0-1-2 0,-6 3 0 16,-1 1-2-16,-5 5-1 0,-2 7 1 15,-5 7 0-15,-5 11 0 0,-2 9 0 16,-1 8 1-16,-2 10 1 0,1 4 0 15,-2 7 1-15,9-4-1 0,0-2-1 0,1 2 0 16,7-7 0-16,3-7-1 0,7-1 0 16,3-7-1-16,0-1 0 0,6-9-1 15,0-4 0-15,-1-5-1 0,1-5-4 16,0-6-5-16,-1-1-5 0,0-6-8 16,-3-7-9-16,3-4-14 0,-5-4-9 15,4-4-92-15,-4-4-98 0,8-3-235 16</inkml:trace>
  <inkml:trace contextRef="#ctx0" brushRef="#br0" timeOffset="15868.74">16035 12481 402 0,'-11'-6'96'0,"3"2"4"15,1 4-50-15,1-6-19 0,-1 6 1 16,3-5 2-16,4 5-1 0,-4-5-1 0,4 5-5 15,0 0-4-15,0-3-6 0,0 3-5 16,8 0-6-16,-2 3-2 0,3-3-1 16,2 5-1-16,3-5 0 0,1 8 0 15,3-8 0-15,0 5-1 0,0-5 0 16,-1 5 0-16,-2-5-1 0,-2 0 1 16,-2 0-1-16,-4 0 1 0,-1 0-1 0,-1-3 1 15,-5 3 0-15,3 0 0 0,-3 0 0 16,0 0-1-16,0 0-1 0,0 0-3 15,0 0-3-15,0-4-5 0,0 4-9 16,0 0-6-16,0 0-7 0,5 0-10 16,-5-6-25-16,6 2-56 0,-4 0-76 15,4-4-173-15</inkml:trace>
  <inkml:trace contextRef="#ctx0" brushRef="#br0" timeOffset="16072.58">16474 12196 447 0,'0'-6'111'0,"0"6"0"0,0-4-45 16,-4 4-43-16,-1 0-7 0,-2 3-7 16,-5 4-2-16,-1 3-1 0,-2 5 0 15,-4 4-1-15,-2 9-3 0,-4 6-9 16,4 8-14-16,2 3-95 0,-2-2-96 15,3 3-241-15</inkml:trace>
  <inkml:trace contextRef="#ctx0" brushRef="#br0" timeOffset="16616.03">16078 12611 501 0,'-9'0'104'0,"1"0"0"0,-5 3-90 16,3 1-2-16,0-4 2 0,-3 6 4 16,1-6 3-16,1 4 1 0,1-4 2 15,1 0-3-15,-1 0-2 0,2 0-4 16,1 4-5-16,-2-4-3 0,6 0-2 15,-3 0-2-15,6 0 0 0,0 3-2 16,7-3 1-16,5 0-2 0,1 0 0 0,7-6 1 16,7 1-1-16,6-4 1 0,0-1-1 15,5-4 1-15,-4 3-1 0,0 3 1 16,-8 0-1-16,-5 2 0 0,-3 2 1 16,-10 4 0-16,-3 0-1 0,-5 0 1 15,-12 0-1-15,-2 0 0 0,-5 7 0 16,-5 0 0-16,-5 2-1 0,-3-1-1 15,1 4-2-15,2 0-1 0,2-2-3 0,3-1-7 16,5-3-10-16,1-1-11 0,1 0-95 16,8-5-98-16,-1 6-242 0</inkml:trace>
  <inkml:trace contextRef="#ctx0" brushRef="#br0" timeOffset="28348.63">2143 14143 269 0,'6'-10'77'0,"-1"-3"7"16,-1 4-36-16,1 0-1 0,-2 0-2 15,-3 2-4-15,5-1-7 0,-5 2-6 16,5 0-3-16,-5 1-4 0,0 1-3 0,0-1-1 16,0 2-1-16,0 3-1 0,0 0 0 15,0 0-2-15,-10 10-2 0,1 4-1 16,-4 7-1-16,-6 6-3 0,-3 9-2 15,-4 5-1-15,-6 6-1 0,5 3 0 16,1 5 0-16,0-2-1 0,6-1 0 16,6-4 1-16,0-2-1 0,7-6 0 15,1-7 1-15,1-6-1 0,5-4 0 16,6-4 1-16,1-2-1 0,7-4 0 0,5-5 0 16,6-3 0-16,2-2 0 0,3-3 0 15,1 0 0-15,4-7 0 0,0 1 0 16,-4-2-1-16,-1 1-1 0,-2-1-9 15,-2-2-9-15,-2 2-14 0,-4-3-93 16,-4 3-100-16,2 1-242 0</inkml:trace>
  <inkml:trace contextRef="#ctx0" brushRef="#br0" timeOffset="28698.25">2758 14087 457 0,'2'-6'103'0,"-2"6"5"15,-2 6-73-15,-9 4-4 0,1 9-5 0,-3 4 0 16,-5 6 1-16,-4 4-2 0,-3 9-4 16,1 2-4-16,2 5-4 0,-4 2-2 15,0 3-4-15,5-2-1 0,-3 0-2 16,4-4-1-16,6-4-3 0,1-4-1 16,6-6-4-16,5-8-3 0,2-4-7 15,4-6-7-15,6-7-8 0,5-9-14 16,4-7-85-16,3-8-94 0,3-4-220 15</inkml:trace>
  <inkml:trace contextRef="#ctx0" brushRef="#br0" timeOffset="29014.67">3188 13975 461 0,'-6'7'113'0,"0"-4"5"16,3 1-62-16,-3 2-19 0,-4 1-7 15,-3 0-3-15,-1 0-4 0,-7-1-5 16,-5 1-5-16,-3 1-2 0,-4-2-4 16,-3 0-1-16,1 0-2 0,-3 1 0 15,-2-1-1-15,1-3-1 0,-1-3 0 16,5 0-1-16,-4 0 0 0,1 0 0 0,4 0-1 15,2 0 1-15,4-3-1 0,2 3 1 16,4-7-1-16,3 7-1 0,4-8-1 16,4 8-4-16,5-4-4 0,6-1-13 15,5 1-14-15,3-2-97 0,5-5-104 16,3 0-251-16</inkml:trace>
  <inkml:trace contextRef="#ctx0" brushRef="#br0" timeOffset="29898.89">3355 14043 429 0,'-2'-4'95'0,"-3"-1"2"0,0 5-69 16,2 7-6-16,-5 4-1 0,-3 6 2 15,-8 5 1-15,-1 9 1 0,-7 9-1 16,-5 6-3-16,-4 5-4 0,-2 6-4 15,0 5-5-15,4-3-4 0,1-3-1 16,5-4-1-16,2-8-1 0,7-7 0 16,5-9 0-16,2-8 0 0,5-5 0 0,7-6 1 15,0-3-1-15,5-6 1 0,3-11-1 16,6-3 1-16,5-7-1 0,1-7 1 16,5-9-1-16,1-6-1 0,3-9 1 15,1 0-1-15,-1-4 0 0,2 0 0 16,1 6 0-16,-3 3 0 0,2 9 0 15,-5 11-1-15,-3 6 1 0,-4 10 0 16,-5 5 0-16,-7 6 0 0,-1 10 1 16,-6 5 3-16,0 6 0 0,0 2 1 0,-8 4 1 15,-2 7 0-15,1 1 0 0,-3 0-1 16,4-1-1-16,-1-3-2 0,4-2 0 16,5-5 0-16,0-8-1 0,0-7 1 15,9-3 0-15,1-10 0 0,0-6 1 16,7-7-1-16,-2-7 0 0,5-5 0 15,6-8 0-15,1-2-1 0,5-5 0 0,2 1-2 16,5-3 0-16,0-3 0 0,0 2-1 16,-3 5 0-16,-1 2 0 0,-5 8 1 15,-3 5-1-15,-8 10 0 0,-6 13 1 16,-6 9 1-16,-12 13-1 0,-2 7 1 16,-8 9 1-16,-3 5 1 0,-4 8 1 15,-4 5 1-15,-2 2 0 0,2 1 0 16,1 0 0-16,6 1-1 0,4-4 0 15,3-5-1-15,5-6-1 0,7-7 0 0,0-4-1 16,7-9 0-16,-3-6-3 0,-1-4-2 16,3 0-4-16,0-4-6 0,0-1-9 15,1-6-11-15,0 5-73 0,1-5-26 16,5-6-87-16,-1-4-181 0</inkml:trace>
  <inkml:trace contextRef="#ctx0" brushRef="#br0" timeOffset="30398.61">4276 14053 553 0,'-8'-12'125'0,"-4"0"1"16,1 5-91-16,-2 3-10 0,-6 4-8 0,-6 8-4 15,-6 3-2-15,-4 5 2 0,-4 8 0 16,-3 6 1-16,-2 4 0 0,4 2 0 16,7 6 0-16,4 3-2 0,7-1-1 15,6-2-3-15,10 1-1 0,3-5-3 16,6 0-1-16,3-6-2 0,10-7 0 16,6-8 0-16,2-4 0 0,7-8-1 0,8-1 1 15,0-4-1-15,1 0 0 0,-1 0-1 16,-5 3 0-16,-7 5-1 0,-7 5 0 15,-6 3 1-15,-8 9 0 0,-6 5-1 16,-6 4 1-16,-3 7-1 0,-3 3-1 16,-8 1 1-16,1 1-1 0,-2 0 1 15,-5-1-1-15,-1-1 2 0,0-2 0 16,-1-2 1-16,3-4-1 0,0-1 1 16,1-3 0-16,4-6 1 0,4-2 0 15,3-6 1-15,1-4 0 0,5-4 1 0,0-7 0 16,5-6 0-16,2-10 0 0,0-5-1 15,8-10 0-15,0-11-1 0,4-11-1 16,5-8 0-16,6-7-1 0,6-5-1 16,2-1-2-16,2 5-3 0,2 5-7 15,1 12-5-15,-4 9-16 0,-5 10-40 0,-7 8-71 16,-5 7-102-16,3 1-232 0</inkml:trace>
  <inkml:trace contextRef="#ctx0" brushRef="#br0" timeOffset="30882.91">4882 14049 544 0,'9'-19'122'0,"0"1"2"15,0 1-92-15,-1 0-6 0,-3-2-4 16,0 3-4-16,-5 0-2 0,0-2-1 16,-3 0-1-16,-4 2-1 0,-1 2-2 0,-9 6-3 15,-5 8-1-15,-8 0-1 0,-3 15 0 16,-9 8-2-16,-5 10 1 0,-8 9-1 16,-3 6 0-16,3 4 1 0,3 5 0 15,3-3 0-15,8 2 0 0,12-2-2 16,12-5 0-16,11-5 0 0,12-6-2 15,11-7 1-15,10-3-1 0,15-12 1 0,8-6-1 16,2-10 0-16,5 0-3 0,2-10-5 16,-3-4-9-16,-6-1-11 0,-8 0-18 15,-8-3-104-15,-5-4-113 0,-5 2-268 16</inkml:trace>
  <inkml:trace contextRef="#ctx0" brushRef="#br0" timeOffset="31363.67">4418 14096 404 0,'-4'-7'95'15,"-4"2"3"-15,4 5-63 0,-1-3-2 16,-1 3-3-16,-1 0 0 0,2 0 0 0,-1 3-1 15,0 4-1-15,1-1-4 0,-4 5-4 16,0 2-4-16,-2 3-4 0,-3 1-2 16,0 3-3-16,-2 0-2 0,1 0-1 15,4-2-1-15,-1-4-1 0,6-2 0 16,2-2-1-16,4-4 0 0,0-6-1 16,9 0 1-16,4-8-1 0,-2-3-1 15,8-4 1-15,-3-3-1 0,0-2 0 0,-5-1 0 16,-3 1 1-16,-4 0-1 0,-4 6 1 15,-8 1 0-15,-1 4-3 0,-8 4-3 16,-1 5-12-16,-2 9-16 0,0 1-97 16,3 4-103-16,-1 1-255 0</inkml:trace>
  <inkml:trace contextRef="#ctx0" brushRef="#br0" timeOffset="32868.69">5174 14480 345 0,'0'0'92'0,"-6"0"3"16,3 6-30-16,0 1-29 0,-5 6-7 15,2 3-4-15,-4 2-1 0,-7 6-1 0,-2 6-1 16,-6 5-1-16,-2 2-2 0,-3 1-3 16,0 3-3-16,1 3-3 0,4 0-3 15,3-4-2-15,3-2-2 0,5-5 0 16,3 0-2-16,2-8 1 0,4-5-2 15,1-6-1-15,4-4-2 0,-3-2-7 16,3-8-4-16,0 0-6 0,7 0-11 16,-4-9-31-16,3-2-60 0,2-8-81 0,3-5-187 15</inkml:trace>
  <inkml:trace contextRef="#ctx0" brushRef="#br0" timeOffset="33115.49">5057 14583 408 0,'12'-10'96'15,"-4"3"4"-15,3 7-61 0,-3 0-9 16,2 0-3-16,-4 11 0 0,-2-1 0 16,2 3-1-16,-2 5-2 0,-4 3-2 0,0 4-3 15,-4 4-4-15,-2 7-4 0,-4 4-3 16,-4 5-2-16,-1 2-1 0,2 1-3 16,-1-3 0-16,5-2 0 0,-2-4-1 15,8-4 0-15,3-6-1 0,0-7 1 16,0-4-1-16,0-3 0 0,0-4-3 15,0-3-1-15,0-1-6 0,0-7-9 16,-4 5-7-16,4-5-11 0,-7-3-3 0,2-3-86 16,0-3-88-16,-1-1-206 0</inkml:trace>
  <inkml:trace contextRef="#ctx0" brushRef="#br0" timeOffset="33297.44">4892 14954 447 0,'-7'-8'107'16,"1"3"2"-16,2 1-67 0,4 4-10 15,0 0-8-15,0 0-3 0,7 6-2 0,-1-6 0 16,6 6 1-16,2-1-1 0,6-5-3 16,2 0-4-16,5 0-4 0,1 0-3 15,1 0-1-15,0 0-2 0,-2 0 0 16,0-5-3-16,4 2-4 0,-1-2-12 16,-3 0-10-16,3-4-7 0,0-2-96 15,2-1-99-15,-5-4-236 0</inkml:trace>
  <inkml:trace contextRef="#ctx0" brushRef="#br0" timeOffset="33516.79">5665 14277 420 0,'0'-8'102'16,"3"4"2"-16,5 0-49 0,0 4-26 0,8 0-2 15,2 0 1-15,1 0-3 0,6 4-2 16,-3-4-4-16,3 4-3 0,-4-4-5 16,-1 5-5-16,-1-5-6 0,-7 4-11 15,-3-4-10-15,2 4-19 0,-9-4-84 16,-2 4-96-16,0-4-229 0</inkml:trace>
  <inkml:trace contextRef="#ctx0" brushRef="#br0" timeOffset="33709.75">5632 14508 366 0,'-14'14'99'0,"-2"-2"3"16,6 0-14-16,3 2-57 0,2 0-5 15,5-1-2-15,0-1-2 0,11 0 0 16,2-2-3-16,2-2-1 0,4-4-3 16,1-4-2-16,8 4-3 0,4-4-3 0,0 0-1 15,-4-4-2-15,4-2-1 0,0 1-2 16,-5 1-7-16,-6-2-11 0,-2 2-14 15,-6-2-94-15,1 0-101 0,-1 0-245 16</inkml:trace>
  <inkml:trace contextRef="#ctx0" brushRef="#br0" timeOffset="34330.6">4834 15097 358 0,'0'0'92'16,"-6"0"4"-16,3-4-47 0,3 4-9 15,-7 0-9-15,1 0-6 0,3 6-3 16,-2 0-1-16,-3 2-1 0,1 3-2 15,-2 2-1-15,5 2-2 0,-3 1-1 0,1-1-3 16,2-1-2-16,0 0-1 0,0-2-2 16,4-2 0-16,-6-2-1 0,6-1 0 15,0-3-1-15,-3-1-1 0,3-3 0 16,0 4 0-16,0-4-1 0,0-4 0 16,3 0 0-16,3-4 0 0,3-2-1 15,5-5 0-15,2-6-3 0,3-2-7 16,3-4-12-16,3-8 21 0,1-6-127 15,3-3-106-15,0-3-266 0</inkml:trace>
  <inkml:trace contextRef="#ctx0" brushRef="#br0" timeOffset="35014.75">6569 13958 354 0,'10'-12'101'0,"0"3"7"0,-4 2-24 15,-3 2-30-15,-3 2-10 0,0 3-9 16,0 0-6-16,0 10-5 0,-7 2-6 16,-1 8-4-16,-3 2-6 0,-3 10-1 15,-1 8-1-15,-5 6 0 0,-4 3-2 16,3 10 0-16,-1 3-1 0,-2 3-1 0,4-1-1 16,5-3 0-16,1-7 0 0,4-3 0 15,3-9 0-15,7-9 1 0,-2-6-1 16,2-4 1-16,8-2 0 0,0-3 0 15,6-8 0-15,4-2 0 0,3-8-1 16,5 0 0-16,1-10-2 0,5-2-3 16,0-3-5-16,2-1-10 0,6-1-11 15,-1 1-98-15,2-2-4 0,-3-2-85 0,-4-2-168 16</inkml:trace>
  <inkml:trace contextRef="#ctx0" brushRef="#br0" timeOffset="35483.21">7291 14039 438 0,'-13'8'107'0,"-2"7"8"0,-5 7-68 15,-4 8-5-15,-9 7-4 0,-1 3-6 16,1 8-5-16,1 3-5 0,-1 5-7 16,5-1-5-16,3-3-3 0,10-3-1 15,3-1-3-15,-1-8-1 0,7-7-1 16,6-7-1-16,-2-7-2 0,2-2-2 15,6-6-5-15,-4-5-8 0,8-6-7 0,0 0-12 16,-4-11-74-16,7-3-19 0,2-6-80 16,2-6-163-16</inkml:trace>
  <inkml:trace contextRef="#ctx0" brushRef="#br0" timeOffset="35740.87">7550 13943 498 0,'5'-6'118'0,"-5"6"7"16,0-3-81-16,0 3-7 0,-7 0-4 15,-5 5-2-15,-7-5-2 0,-2 8-5 16,-6-2-5-16,-11 2-2 0,-3-1-1 16,-4 2-3-16,-1-1-3 0,0-3-2 15,-1-1-3-15,1-1-1 0,5-3-2 0,8 5-2 16,5-5 0-16,5 0-3 0,8 0-3 15,3 0-3-15,5 0-5 0,4 0-4 16,3 0-5-16,0-5-12 0,0 5-12 16,0-6-95-16,8 1-102 0,-1-3-248 15</inkml:trace>
  <inkml:trace contextRef="#ctx0" brushRef="#br0" timeOffset="36615.03">7848 14039 465 0,'-8'0'100'16,"-4"0"4"-16,-2 10-81 0,-5 7 0 0,4 3 2 15,-10 6 0-15,-1 6 0 0,-2 2-1 16,-5 7-3-16,1 6-5 0,-3 3-5 16,-2 4-4-16,4 0-3 0,2-3-1 15,2-2-2-15,7-7 1 0,3-9-2 16,6-9 1-16,5-6 0 0,-1-7-1 15,6-6 1-15,3-5 0 0,5 0 0 16,3-13 0-16,0-4 0 0,5-8 0 16,1-6 0-16,6-8-1 0,-1-9-1 15,6-3-1-15,1-5 0 0,0 0-2 0,3 1 1 16,0 3 0-16,0 6 1 0,-1 5 0 16,1 3 1-16,-3 10 1 0,-2 6 1 15,-2 7 0-15,-6 10 0 0,-1 5 1 16,-6 13 1-16,-1 5 1 0,-8 8 0 15,0 5 1-15,-10 6 0 0,-5 6 0 0,-4 5-1 16,-1 4 0-16,0 0-1 0,1-5-1 16,5-2 0-16,6-8-1 0,4-6 1 15,4-8 0-15,4-8 0 0,0-9 1 16,6-6 1-16,2-10-1 0,5-7 0 16,2-6 0-16,6-9 0 0,2-7-2 15,2-2 0-15,1-4 0 0,-2-4-1 16,3-3 0-16,-3-2-1 0,-2 0 0 15,3-1 1-15,0 4-1 0,-7 7 0 16,2 8 0-16,-9 9 0 0,-2 11 0 0,-4 11 0 16,-6 13-1-16,-3 7 1 0,0 10 1 15,-9 6-1-15,0 9 2 0,-5 5 2 16,0 3 1-16,-4 1 0 0,4 2 2 16,-5-3-1-16,6 1 0 0,4-4 0 15,2-1-2-15,3-5-1 0,4-5-1 16,0-5 0-16,0-6-1 0,6-4-3 0,-1-7-2 15,-1-3-5-15,1-4-6 0,1-5-10 16,0 0-13-16,1-8-99 0,3-4-103 16,5-5-252-16</inkml:trace>
  <inkml:trace contextRef="#ctx0" brushRef="#br0" timeOffset="37097.9">8733 13990 487 0,'0'-21'125'0,"-4"-1"4"16,-2 2-57-16,2 1-31 0,-3 1-8 15,-2-1-7-15,-1 2-6 0,0 2-3 16,-3-1-2-16,-1 5-2 0,-5 2-2 16,-1 9-3-16,-6 7-2 0,-2 10-3 0,-8 14-1 15,-3 9 0-15,-4 8-1 0,1 8 1 16,-1 8-1-16,-1 1 0 0,7 2 1 15,2-1-1-15,9-4-1 0,10-4 1 16,8-5-1-16,8-7 0 0,11-7 1 16,8-11-1-16,8-9 0 0,5-5-1 15,1-8 1-15,5-6-1 0,0 0 0 16,-4 0 0-16,-2 0 0 0,-8 4-1 16,-5 0 1-16,-3 7 0 0,-9 5 0 0,-7 7 0 15,0 5 1-15,-6 2-1 0,-7 6 1 16,2 3 0-16,-3 2 0 0,-2 0 0 15,-1 4 1-15,1-4-1 0,-4 2 0 16,-6-4 0-16,1-1 1 0,-3-4 0 16,0-3 1-16,0-5 2 0,-1-4 2 15,5-6 5-15,3-1 3 0,2-9 2 16,6-6 2-16,3-3-1 0,4-7-1 0,6-8-4 16,6-8-3-16,3-9-6 0,5-12-8 15,8-10-9-15,5-3-6 0,4-8-5 16,9-2-4-16,-1 1-4 0,1 1-5 15,1 4-8-15,-5 7-6 0,-4 5-92 16,-2 2-99-16,-7 6-247 0</inkml:trace>
  <inkml:trace contextRef="#ctx0" brushRef="#br0" timeOffset="37317.99">8855 13823 481 0,'0'-16'117'0,"0"0"6"0,0 8-76 15,-3 4-7-15,-1 4-7 0,-2 0-5 0,-1 0-4 16,-5 10-7-16,-2 3-5 0,-1 6-4 16,-4 7-2-16,-4 4-5 0,0 7-6 15,-2-4-11-15,6 3-24 0,3-4-94 16,3 0-107-16,7-2-260 0</inkml:trace>
  <inkml:trace contextRef="#ctx0" brushRef="#br0" timeOffset="37664.8">9403 13894 521 0,'0'-11'121'0,"-3"-7"3"0,3 4-81 16,-5 0-12-16,0 1-4 0,2 3-6 15,-1-1-3-15,-2 2-1 0,-1 2-2 16,0 3-4-16,-6-1-2 0,-6 5-3 16,-3 5-2-16,-9 5-2 0,-4 8 1 15,-9 12 1-15,-6 10 2 0,1 7 1 16,-2 10 2-16,1 5 0 0,1 1 1 15,6 1-2-15,5-1 0 0,10-3-3 0,9-5 0 16,6-2-3-16,13-4 0 0,10-7 0 16,12-5-1-16,6-9 0 0,10-9 0 15,5-10-1-15,6-9-4 0,5-3-5 16,4-9-5-16,-2-4-10 0,1-3-14 16,-10-6-114-16,-3-2-114 0,-11 1-280 15</inkml:trace>
  <inkml:trace contextRef="#ctx0" brushRef="#br0" timeOffset="38188.65">9753 14286 446 0,'-5'-6'98'0,"-2"6"2"15,1 0-75-15,0 9-2 0,-1 4 2 16,0 5 0-16,-6 5-1 0,0 5 2 16,-1 6-1-16,1 4-3 0,-1 3-4 15,0-3-7-15,-2 1-3 0,3-1-2 0,0-3-2 16,-2-1-2-16,7-4 0 0,1-1-1 16,1-8-3-16,6-1-2 0,0-4-12 15,0-5-10-15,5-2-14 0,-2-9-88 16,7 0-95-16,-2 0-229 0</inkml:trace>
  <inkml:trace contextRef="#ctx0" brushRef="#br0" timeOffset="38746.65">9737 14272 452 0,'-9'4'100'0,"3"0"1"16,-1 0-74-16,0 1-7 0,3-1-2 0,-1 2 1 15,1-3 0-15,-2 1 0 0,4-4-2 16,2 6-2-16,-7-2-2 0,7-4-3 16,-5 5-2-16,5-5-1 0,-2 0 0 15,2 0-1-15,0 0 0 0,0 0 0 16,0-5-1-16,8 3-1 0,0-4-1 15,4-2-2-15,6-2 0 0,0 0 0 16,6-1-1-16,3 1 0 0,-1 0 1 16,2 2-1-16,2 2 1 0,-9 6 1 15,5 0 2-15,-7 5 0 0,-5 3 1 0,-5 2 1 16,-4 0 2-16,-5 4 0 0,-8 1 1 16,-4 3-1-16,-8 1 1 0,1 1-1 15,-7 4-1-15,1 1-2 0,2-1-1 16,2-3-2-16,3-3 0 0,5 1-1 15,7-2-1-15,6-1-1 0,5 0 0 0,2 0 0 16,1 0-1-16,6 1 0 0,0 0 1 16,1 1-1-16,-6 3 1 0,0-2 0 15,-4 0 1-15,-5 1 0 0,0-1-1 16,-5 0 1-16,-6-2 0 0,-6-3 0 16,-2-3 0-16,-3-2 1 0,-4-2 1 15,-1-3 1-15,0-4 3 0,0 0 3 16,2 0 2-16,3 0 0 0,-1 0-1 15,9-8-2-15,0 1-7 0,6-4-9 0,3-2-11 16,5 0-16-16,5-3 1 0,4-1-116 16,4 3-109-16,1 3-264 0</inkml:trace>
  <inkml:trace contextRef="#ctx0" brushRef="#br0" timeOffset="42428.96">1228 15852 440 0,'-17'16'101'0,"3"-4"2"15,3-5-71-15,3-1-11 0,8-6-4 16,7 0-4-16,0 0-2 0,6-12-2 16,7-2 0-16,6-5-2 0,5-8-1 15,5-8-1-15,6-5 0 0,1-4 0 16,-3-2 1-16,-3 1 1 0,-2 0 1 16,-9 4 1-16,-4 7 1 0,-9 7 2 15,-4 4-1-15,-9 11 0 0,0 3-1 16,-7 9-1-16,-4 11-1 0,-7 7-2 0,-2 10-1 15,-6 10 0-15,-1 8-1 0,-3 6 2 16,0 3 0-16,3 2 0 0,2-1 0 16,5-1 0-16,4-2-1 0,3-5-1 15,5-5-1-15,2-2-1 0,6-6 0 16,0-5-1-16,0-5-1 0,0-6-2 16,6-1-5-16,-2-5-7 0,-1-1-19 0,1-5-103 15,4-1-109-15,-1-6-270 0</inkml:trace>
  <inkml:trace contextRef="#ctx0" brushRef="#br0" timeOffset="43145.78">1796 15441 416 0,'0'-11'102'0,"0"-1"4"16,-3 5-61-16,-4 7-6 0,-2 7-5 16,-2 6-4-16,-2 7-2 0,-2 4-3 0,-3 6-2 15,-2 5-3-15,7 4-4 0,0-2-4 16,4 2-3-16,4-3-2 0,-1-4-1 16,6-1-2-16,0-8-1 0,10-4-1 15,0-4-1-15,9-10 1 0,3 0-1 16,4-10 0-16,6-5 0 0,1-6-1 15,1-6 0-15,2-5 0 0,0-4-2 16,-3-5 0-16,0 1-1 0,-7 0 0 0,-5 0 0 16,-7 4 0-16,-2 4 1 0,-8 4 1 15,-4 6-1-15,0 5 1 0,-10 12 1 16,2 3 0-16,-5 12 0 0,-3 6 2 16,-1 8 0-16,-5 9 2 0,1 3 0 15,0 8 2-15,1-2 1 0,5 2 0 16,-4 1 0-16,6-3 0 0,2-2-1 15,2-1-1-15,2-7-1 0,4 0-2 0,3-8 0 16,0-5-2-16,0-5-2 0,7-7-5 16,2-3-4-16,-2-7-9 0,6-2-10 15,0-5-13-15,1-4-96 0,-1-6-101 16,3-7-244-16</inkml:trace>
  <inkml:trace contextRef="#ctx0" brushRef="#br0" timeOffset="43447.29">2217 15766 502 0,'-6'13'122'0,"-2"9"3"0,-5 2-67 16,1 6-25-16,-3 2-7 0,3 4-5 15,-1 0-4-15,4-3-2 0,-1-7-2 16,7-2-2-16,3-4-2 0,5-8-2 16,4-6-3-16,6-6-1 0,6-7-1 15,4-8 0-15,6-5 0 0,-3-6 0 16,5-5-1-16,-2-6-1 0,-3-1-1 0,-1-5-2 15,-7 1-1-15,-4 0-1 0,-4 0 0 16,-4 4 1-16,-8 4 0 0,-4 6 1 16,-9 7 2-16,-3 9 1 0,-6 7 2 15,-3 5 0-15,-4 14 2 0,-4 6 0 16,1 8 0-16,1 7 1 0,1 3 0 16,4 7-1-16,7 1 0 0,5 2-2 15,7-1 0-15,7-5-3 0,5-2-5 0,5-6-5 16,5-6-16-16,3-6-114 0,3-6-113 15,2-6-289-15</inkml:trace>
  <inkml:trace contextRef="#ctx0" brushRef="#br0" timeOffset="45479.71">3027 15548 374 0,'-6'-12'92'0,"-4"3"3"16,3 0-54-16,-2 3-7 0,-2 2-7 16,3 4-4-16,-4 0-3 0,0 0-1 15,-1 8 0-15,-1 3 0 0,1 5-1 0,-3 3 0 16,-1 5 0-16,-4 8-2 0,1 5 0 16,-1 5-3-16,-4 5-1 0,4 7-2 15,-3 3-2-15,9 0-1 0,2-1-2 16,7-6-1-16,6 0-1 0,6-7 0 15,8-11-2-15,6-7 0 0,6-7 0 16,0-8 0-16,7-10 0 0,1-9 0 16,5-5 0-16,0-11 0 0,0-4 0 0,-5-6-1 15,0-6 1-15,-3 2-1 0,-9-4 0 16,-5 0 0-16,-13 1-1 0,-4-1-1 16,-3 1-1-16,-9 3 0 0,-3 1 1 15,-9 5-1-15,-2 4 1 0,-1 10 0 16,0 4 2-16,1 8-1 0,-2 7 2 15,2 12-1-15,1 2 1 0,3 5 1 16,3 9 0-16,-4 4 0 0,1 7 0 16,3 7 1-16,3 1-1 0,4 5 1 0,10-2-1 15,2-4-1-15,13-5 0 0,4-5 1 16,8-10-1-16,7-9-1 0,9-11 1 16,2-11-1-16,6-6 1 0,1-7 0 15,4-11-1-15,6-6 0 0,-4-5 0 16,-3-1 0-16,-3-3 0 0,-4-3-1 15,-5 0 1-15,-8 4 0 0,-8 1 1 0,-10 5-1 16,-7 3 0-16,-3 8 1 0,-11 5 1 16,-6 5 1-16,-1 9 3 0,-3 7 0 15,-4 3 2-15,-1 6-1 0,-3 6 1 16,-2 8-2-16,1 2-1 0,1 4-1 16,-1 3-1-16,3 2-1 0,4 3-1 15,6-1 0-15,5-2 0 0,7-3-1 16,11-2 1-16,4-3-1 0,6-7 0 15,3-6 1-15,2-7-1 0,2-6 0 16,0-7 0-16,-1-6-1 0,3-4 0 0,-7-5-1 16,1-2-1-16,-3-1-2 0,-2-4 0 15,-5-2 0-15,-7 0-1 0,0-2 0 16,-7 0 2-16,0-1-1 0,-9 2 2 16,-2 4 2-16,-2 6 0 0,-3 5 2 15,-3 7 0-15,-1 10 0 0,-4 0 0 16,-3 15 0-16,-2 4-1 0,-3 11 0 0,-1 4-4 15,1 1-5-15,5 7-9 0,7-1-15 16,7 1-104-16,8-4-108 0,14-4-265 16</inkml:trace>
  <inkml:trace contextRef="#ctx0" brushRef="#br0" timeOffset="45878.87">3876 15600 498 0,'-6'-16'123'16,"-1"4"2"-16,-3 2-63 0,-1 10-28 15,-7 0-7-15,-1 7-3 0,-3 7-2 16,-3 3-2-16,-2 6 0 0,-1 6 0 16,2 2-1-16,0 2-3 0,2 2-4 15,7 0-3-15,1 1-1 0,8-2-3 0,1-3-2 16,7-1-1-16,12-3-1 0,2-4 0 15,5-9 0-15,2-4-1 0,11-10 1 16,1 0-2-16,2-17-2 0,-1-1-2 16,3-7-2-16,-3-4-1 0,-2-2-3 15,-4-6-1-15,-3-2 0 0,-3-2 2 16,-7-3 1-16,-4 2 3 0,-5-3 1 16,-6 1 1-16,-12 8 3 0,2 4 0 15,-8 8 1-15,-1 8 0 0,-5 10 0 0,-4 12 0 16,-5 10 0-16,-1 8 0 0,-5 6 0 15,-1 8 0-15,4 6-1 0,-1 3 0 16,9 1-4-16,8 2-6 0,7 0-11 16,7 3-17-16,6-4-98 0,8-9-105 15,10-2-258-15</inkml:trace>
  <inkml:trace contextRef="#ctx0" brushRef="#br0" timeOffset="46632.41">4670 15288 384 0,'9'-23'98'0,"0"1"5"15,-3 3-52-15,-1-1-6 0,-1 0-4 0,-1 6-2 16,-3 2-4-16,0 1-4 0,0 1-4 16,-4 6-5-16,-2 4-5 0,-5 4-5 15,-4 6-2-15,-9 11-3 0,-9 7 0 16,-2 12-1-16,-6 10 0 0,1 10 0 16,1 6-1-16,3 3-1 0,9-1-1 15,5 1-1-15,11-8 0 0,7-9-1 16,4-4-1-16,9-9 1 0,8-5-2 0,9-7 1 15,5-9-2-15,7-5-2 0,0-3-1 16,1-6-4-16,-4-4-3 0,-3 0-8 16,-5-6-7-16,-6 1-10 0,-4-2-98 15,-3-7-99-15,-4-2-245 0</inkml:trace>
  <inkml:trace contextRef="#ctx0" brushRef="#br0" timeOffset="47079.78">4296 15458 428 0,'-10'0'102'0,"5"0"1"0,5 0-51 15,0 0-24-15,6 4-6 0,7-1-2 16,0-3 1-16,5 6 0 0,2-6 0 15,6 6-3-15,3-6-3 0,8 3-4 16,1-3-4-16,-1 3-2 0,1-3-1 16,-4 7-1-16,-6-7-2 0,-3 4 0 15,-9 0-3-15,-4 0-2 0,-4-4-2 16,-2 3-8-16,-6-3-6 0,-9 0-8 16,-1 6-6-16,-7-6-5 0,-6 0-4 0,-6 0 0 15,-4 0 7-15,-2 4 10 16,-2-4 13-16,-2 7 14 0,1-2 12 0,5 3 8 15,2 0 5-15,0-3 3 0,7 3 1 16,0-2-3-16,3 4-4 0,7-2-4 16,2 1-1-16,4 1-2 0,8 0-1 15,0 2-3-15,10 0-2 0,8 1-1 16,4 0-3-16,7-2 0 0,4-2 0 0,5-4-2 16,9-2 0-16,0-3-2 0,-3 0 0 15,3-4-4-15,-5 1-8 0,-6 3-13 16,-6-6-102-16,-7 6-102 0,-6 5-260 15</inkml:trace>
  <inkml:trace contextRef="#ctx0" brushRef="#br0" timeOffset="48614.82">5033 15646 332 0,'17'-20'91'0,"2"0"5"16,-2 3-33-16,2 1-21 0,-3 2-9 15,-4 1-3-15,-6 4-6 0,0 4-3 16,-2-3-2-16,-4 5-1 0,0 3 0 16,0 6-1-16,-7 4-1 0,-8 10 1 0,-9 9-1 15,-7 14-1-15,-7 9-1 0,-6 11-1 16,-9 11-2-16,0 6-1 0,0 2-2 16,1 0-2-16,5-7-1 0,3 0-1 15,5-6-1-15,7-10-1 0,10-7-1 16,7-10 0-16,7-10-1 0,8-6 0 15,0-12-4-15,12-8-3 0,1-6-6 16,3-10-10-16,-2-6-8 0,5-5-13 0,-1-7-91 16,0-1-95-16,0-2-229 0</inkml:trace>
  <inkml:trace contextRef="#ctx0" brushRef="#br0" timeOffset="49545.55">5533 15641 434 0,'0'-5'96'16,"0"-1"5"-16,0 6-73 0,-8 0-5 16,5 4 0-16,-3 3 2 0,-3 7 1 0,-2 7-1 15,-6 7-2-15,-2 2-3 0,-2 10-1 16,-5 7-3-16,-6 5-3 0,-2 4-4 15,-6-4-2-15,0 3-2 0,4-3-1 16,3-3-2-16,3-7 0 0,8-10-1 16,5-2 0-16,10-9-1 0,4-6 1 15,3-4-1-15,0-6 1 0,0-5 0 16,8-6 0-16,4-5 0 0,3-5 0 16,7-3-1-16,3-5 0 0,2-6-1 0,5-3-1 15,-4-6 0-15,4-7-1 0,-8-2 1 16,1-3 0-16,0 2 0 0,1-3 1 15,-3 5 1-15,1 9-1 0,-5 8 2 16,0 6 0-16,-5 8 1 0,-2 6 0 16,-5 10 1-16,-3 4 1 0,-4 11 3 15,0 3 0-15,-6 13 2 0,-1 5 1 16,-3 8 0-16,0 6-1 0,0 0-1 16,-3-1-1-16,3-2-3 0,4-7 0 0,0-4-2 15,1-8-1-15,5-7 0 0,0-7 0 16,0-4 0-16,0-6 0 0,5-4 1 15,4-5 0-15,1-7 0 0,3-5 0 16,3-5-1-16,3-7 1 0,2-8-1 16,0-6 0-16,4-3-2 0,-4-4 0 15,4-4-1-15,3-1 0 0,-2 5-1 16,0 5 0-16,-1 8 1 0,-4 9 0 0,-2 6 0 16,-5 10 1-16,-7 9 0 0,-7 9 1 15,0 6 1-15,-5 10 3 0,-4 8 3 16,-4 6 4-16,-3 9 4 0,-1 6 2 15,-2 6 0-15,4-1 1 0,0-6-2 16,4 2-3-16,4-7-3 0,0-6-3 16,2-8-3-16,5-8-1 0,0-4-1 15,0-4-2-15,0-7-4 0,0-3-5 0,0-5-11 16,0 0-9-16,0 0-15 0,0 0-39 16,-3-6-77-16,0-1-108 0,-4-1-241 15</inkml:trace>
  <inkml:trace contextRef="#ctx0" brushRef="#br0" timeOffset="50446.22">6096 15738 403 0,'6'-20'97'15,"-1"0"4"-15,-5 2-62 0,8 4-5 16,-8 3-6-16,0 3-1 0,0 0 0 16,0-1 0-16,0 2 0 0,0 2-2 15,0 2-2-15,-7 3-3 0,7 0-5 16,-4 0-3-16,1 14-2 0,-3 3-1 16,-3 7-1-16,-8 6 0 0,3 11-1 15,-6 4 0-15,0 5-1 0,2 4-2 16,1 0-1-16,4-2-1 0,2-3-1 0,2-6 0 15,3-4-1-15,1-10 0 0,3-6 1 16,2-8-1-16,0-4 1 0,2-5 1 16,4-6 0-16,2-3 1 0,11-7-1 15,1-5 1-15,-1-5 0 0,3-8-1 16,3-3 0-16,3-9-1 0,-1-4-1 16,-3-6 1-16,2-3-1 0,1-3 0 0,3 3 0 15,0 0 0-15,-3 8 0 0,-1 6 0 16,-6 9 0-16,-1 8 0 0,-6 9 0 15,-5 7 0-15,-2 6-1 0,-6 8 1 16,0 10 1-16,-8 11 1 0,-5 7 1 16,-8 7 1-16,-3 14 0 0,0 7 1 15,0-1-1-15,0 0-1 0,6-6 0 16,3-2 0-16,8-6-1 0,5-12 0 16,-3-6 2-16,5-8 1 0,0-5 1 0,6-7 3 15,1-8 2-15,6-6-1 0,6-11 1 16,8-7-2-16,4-7-1 0,-1-10-2 15,6-11-2-15,-2-8-2 0,0-2-1 16,-6-8 0-16,-2-3 0 0,0 1-1 16,-2 2 0-16,-2 7 0 0,-2 8 0 15,-2 6-3-15,-4 13-3 0,-2 5-7 0,-3 10-7 16,-3 7-6-16,0 6-5 0,-4 5-3 16,-2 10-5-16,6 0-4 0,-6 5-4 15,0 5 63-15,0 3-149 0,-7 0-102 16,7 4-268-16</inkml:trace>
  <inkml:trace contextRef="#ctx0" brushRef="#br0" timeOffset="51178.98">6489 16243 409 0,'0'6'100'0,"0"-1"5"15,0-5-54-15,0 4-15 0,3-4-2 16,-3 4-2-16,6-4-2 0,0-8-2 16,2 2-3-16,3-1-3 0,1-3-5 15,4-3-2-15,1-3-4 0,-1 1-2 16,3 2-2-16,-4-5-2 0,2 4-1 15,-9-4-1-15,5 3 0 0,-8 2 0 0,-3 0 0 16,-2 2 2-16,0 1 0 0,-6 6 1 16,0 4 1-16,-2 0-1 0,-5 0 0 15,0 13-1-15,-1-1-2 0,-5 6 0 16,0 3-2-16,3 2 1 0,-2 5-1 16,5 0 0-16,4-2 0 0,4-4 0 15,5-3 0-15,5-4-1 0,4-2 0 16,4-5 1-16,6-8-1 0,1 0 0 0,1 0 0 15,6-8-1-15,5-7-1 0,1-1-1 16,4-6-1-16,1-3 0 0,1-6 0 16,0-1 0-16,-2-6 0 0,-5-5 0 15,-4-2-1-15,-6-3 1 0,-2 4 0 16,-2 4 1-16,-5 2 1 0,-6 9 1 16,0 8 1-16,-7 8 0 0,0 7 1 15,-5 6-1-15,-3 0 1 0,-5 8 0 16,-2 9 1-16,-4 7 1 0,-2 9 0 15,-2 6 2-15,1 5 1 0,0 6 0 0,0 1 0 16,5-1 0-16,0-4-1 0,9-4-2 16,2-5 0-16,6-4-1 0,8-4-1 15,9-5 0-15,-1-5 0 0,8-7-1 16,-2-5-4-16,2-7-5 0,-2 0-8 16,-1-10-12-16,-1 0-14 0,-2-3-102 0,1-4-109 15,-4-1-259-15</inkml:trace>
  <inkml:trace contextRef="#ctx0" brushRef="#br0" timeOffset="52813">7296 15902 396 0,'0'4'97'0,"-4"-4"4"0,4 4-58 15,0-4-9-15,0 0-4 0,0 0-5 16,0 0-4-16,4 0-3 0,-1-8-2 15,3-1-2-15,5-3-1 0,-2-2-1 16,3-1 2-16,-3 3 1 0,2-1 0 16,-4 1 0-16,-2 3 0 0,-5 4-2 0,0 2-2 15,-4 3-3-15,-4-5-2 0,2 5-2 16,-1 0-2-16,-3 0-1 0,2 5-3 16,3-5-4-16,2 6-5 0,3-4-11 15,0 3-10-15,5-2-11 0,3-3-91 16,5 4-96-16,2-4-229 0</inkml:trace>
  <inkml:trace contextRef="#ctx0" brushRef="#br0" timeOffset="53212.7">7650 15752 490 0,'15'-15'117'0,"-1"1"5"16,-4-3-75-16,-3 2-8 0,-1 1-4 15,-3 0-5-15,-3 1-4 0,-4 0-3 16,-3 5-5-16,-4 0-4 0,-3 0-4 15,-1 4-2-15,-9 4-2 0,1 12 0 0,-4 1 0 16,-1 8-1-16,-1 5 0 0,3 5 0 16,0 3 0-16,6 4 0 0,6-1-2 15,1-2 0-15,7-2-1 0,6-5 0 16,0-2-1-16,7-4 0 0,7-10 0 16,5-9 0-16,7-6-1 0,1-9-2 15,6-4-1-15,0-6 0 0,3-5-1 16,-3 0-1-16,-5 2 0 0,-6-1 1 15,-3 2 1-15,-7 3 2 0,-5 5 0 0,-7 3 1 16,-5 5-1-16,-2 4 2 0,-6 9-1 16,0 6 1-16,-4 2 1 0,0 7 0 15,-2 4 0-15,6 3 1 0,-1 4 0 16,8-1-1-16,6 2 0 0,0 0 0 16,5 0 0-16,4-2-1 0,7-5 1 15,2-8-1-15,7-2-1 0,1-8-8 16,11-7-7-16,-2 0-12 0,-1-8-15 0,-1-3-106 15,-1-6-113-15,-3-3-268 0</inkml:trace>
  <inkml:trace contextRef="#ctx0" brushRef="#br0" timeOffset="54604.71">8220 15714 473 0,'-3'0'113'16,"-1"-4"3"-16,4 4-75 0,0 0-9 15,4 0-8-15,5 0-4 0,7 0-5 16,8-5-2-16,5 5-2 0,8-5 0 16,3 2 0-16,3-3-2 0,3 2-2 0,-3-2-2 15,-3 2 0-15,-7 4 0 0,-5 0-1 16,-4 0-1-16,-4 0-2 0,-9 4-4 15,-4-1-5-15,-7 0-5 0,3-3-14 16,-3 4 46-16,-10-4-150 0,5 0-108 16,-4 5-278-16</inkml:trace>
  <inkml:trace contextRef="#ctx0" brushRef="#br0" timeOffset="54862.7">8475 15433 482 0,'-4'0'107'0,"4"0"8"15,-3 4-78-15,3 7-4 0,-4 6-3 16,-2 6 1-16,-3 7 0 0,-1 4 0 0,-3 3-5 16,-2 5-5-16,-4 4-4 0,-1-5-4 15,2 3-2-15,-1 0-4 0,0-2-2 16,7-1-1-16,1-4-2 0,7-3-1 15,4-1-3-15,0-8-5 0,0-3-7 16,11-6-10-16,-1-5-18 0,-1-7-101 16,4-8-111-16,-6-7-264 0</inkml:trace>
  <inkml:trace contextRef="#ctx0" brushRef="#br0" timeOffset="56362.76">9083 15383 322 0,'0'-9'91'15,"0"4"5"-15,0-1-6 0,0-2-55 16,6-2-5-16,-2 0-4 0,3-1-2 16,2 0 1-16,0-3-1 0,-1 0 0 15,4 1-2-15,-4-1 0 0,1 1-2 0,-1-2-2 16,0 3-3-16,-4 2-3 0,0 3 0 16,-4 0-2-16,0 4-1 0,0 3-1 15,0 0-2-15,-6 3-1 0,0 7 0 16,-2 9-1-16,-6 4 0 0,-1 8 1 15,-3 10-1-15,2 4 1 0,0 4-1 16,3 1 0-16,4 0-1 0,0-4-1 16,4-4 0-16,5-5-1 0,0-6 0 0,0-5 0 15,9-5 0-15,1-6 0 0,6-5 0 16,0-6 0-16,5-4 1 0,1 0-1 16,3-13 0-16,3 0-1 0,-1-3 0 15,5-5 0-15,-1-1-1 0,3-8 0 16,-4-6 0-16,1-5-1 0,-7 0 1 15,-1-4 0-15,-4 2 1 0,-8 7-1 16,-2 1 1-16,-4 12 0 0,-5 5-1 16,0 11 0-16,-6 2 0 0,-2 11 0 0,-3 5 1 15,-7 16-1-15,-2 4 2 0,-2 13 0 16,-6 6 2-16,-3 6 1 0,-1 7 0 16,2-2 0-16,2-1-1 0,3-6 1 15,3-2-2-15,8-1 0 0,1-5 0 16,7-5-1-16,4-5-1 0,2-4 0 15,0-3-4-15,2-6-5 0,4-7-6 16,-1-5-7-16,2-4-11 0,1-7-13 0,1 0-99 16,2-11-102-16,1-7-249 0</inkml:trace>
  <inkml:trace contextRef="#ctx0" brushRef="#br0" timeOffset="56694.62">9569 15616 581 0,'-2'10'127'16,"-9"5"3"-16,3 7-94 0,-4 6-13 0,-3 1-1 16,-3 5 0-16,1-2-1 0,1 1-1 15,5 0-3-15,2-2-5 0,3-4-4 16,6 0-2-16,5-3-3 0,2-4 0 16,6-7-1-16,0-5 0 0,8-8 1 15,5-10-1-15,0-5 0 0,2-6 0 16,3-6 0-16,-3-3-2 0,3-6-2 0,-3-3-3 15,-3-4-2-15,-3-2-1 0,-4-4-1 16,-3-4 0-16,-8-1 1 0,-7 7 3 16,-3 4 4-16,-7 7 2 0,-6 8 3 15,-6 10-1-15,-1 12 1 0,-8 13 0 16,0 10-1-16,-3 11-1 0,1 8-1 16,0 8 0-16,0 6-2 0,3 5-5 15,4-1-10-15,3 0-13 0,5-3 48 16,5-6-164-16,6-7-120 0,7-10-307 0</inkml:trace>
  <inkml:trace contextRef="#ctx0" brushRef="#br0" timeOffset="57262.43">10503 14947 540 0,'-4'-6'123'0,"-2"2"1"16,-5 4-88-16,-2 14-10 0,-7 3-8 15,-6 8-5-15,-6 9-3 0,-5 7 0 0,-6 7 0 16,0 4-1-16,-3 5-1 0,6 3-1 16,4 1-1-16,12 2-1 0,5-4-1 15,8-4 0-15,8-1-1 0,6-5-1 16,9-7 1-16,3-2-1 0,4-8 0 15,7-4-1-15,5-6 1 0,4-6-1 16,3-1-1-16,-2-9-2 0,-2-6-3 16,-1 0-3-16,-2-5-8 0,-6-2-11 0,-6-2-15 15,-5-6-96-15,-5-2-102 0,-2-3-251 16</inkml:trace>
  <inkml:trace contextRef="#ctx0" brushRef="#br0" timeOffset="57516.41">10066 15254 525 0,'0'-13'116'15,"6"2"2"-15,7-1-85 0,0 5-7 16,6 1-7-16,1 0 0 0,2 0 1 15,4 1 0-15,0 0-2 0,1 2-2 0,4 3-5 16,-3-6-3-16,2 6-4 0,-4 0-4 16,-3 0-5-16,-5 0-6 0,-8 7-6 15,-4-4-11-15,-6 4-19 0,-3-1-89 16,-13 2-99-16,-5 3-239 0</inkml:trace>
  <inkml:trace contextRef="#ctx0" brushRef="#br0" timeOffset="57681.46">10012 15383 473 0,'-14'11'120'0,"2"-3"0"16,4-1-43-16,3 2-46 0,5 3-10 16,0-1-9-16,0 2-1 0,7-2 1 15,6 1 0-15,6-2 0 0,7-3-1 16,6 3 0-16,3-3-2 0,9-7-2 16,3 0-4-16,1 0-6 0,-2 0-12 15,0-6-15-15,-7-1-105 0,-1-3-109 16,-10 2-271-16</inkml:trace>
  <inkml:trace contextRef="#ctx0" brushRef="#br0" timeOffset="59113.02">11162 15045 480 0,'6'-16'110'0,"-6"9"1"16,-4 7-77-16,-8 14-5 0,-4 8-2 15,-9 10-3-15,-4 11-3 0,-9 8 1 16,-8 13-1-16,-2 6-3 0,-4 5-4 16,-1 0-3-16,1 2-3 0,0-6-2 0,5-1-1 15,5-8-2-15,8-5 0 0,4-6-1 16,7-5-1-16,5-8 0 0,5-5 0 15,6-7-3-15,2-7-3 0,5-8-4 16,-6-5-10-16,6-3-8 0,0-3-10 16,0-8-99-16,6-5-101 0,1-6-243 15</inkml:trace>
  <inkml:trace contextRef="#ctx0" brushRef="#br0" timeOffset="59977.7">11296 15316 480 0,'-7'0'111'0,"0"0"2"0,-1 7-74 16,-5 7-11-16,-5 4-5 0,-1 11-2 16,-8 8-4-16,-1 10-1 0,-5 6 0 0,0 5-1 15,-4 0-4-15,2 1-1 0,2-4-3 16,4-2-1-16,-1-5-1 0,9-5-1 16,2-7 0-16,1-4-1 0,7-3-1 15,1-9 0-15,7-5 0 0,-1-6-1 16,4-3 1-16,0-6 0 0,4-8 1 15,5-8-1-15,2-4 1 0,4-8-1 16,3-8 1-16,3-1-2 0,4-11 0 0,0-3 0 16,3 0-1-16,-1-2 0 0,1-1 1 15,3-1-1-15,-2 3 0 0,-1 6 0 16,-3 10 0-16,0 6-1 0,-4 9 0 16,-4 10 0-16,-1 11 0 0,-4 4 0 15,-5 11 0-15,-4 10 1 0,-3 6 1 16,-9 7 1-16,0 6 1 0,-9 3 1 15,-1 3 1-15,-2-6-1 0,1-2 0 0,1-5-1 16,2-4 0-16,7-3-1 0,1-10 0 16,4-4-1-16,5-2 0 0,0-7 1 15,5-7-1-15,4-5 2 0,3-5-1 16,6-5 0-16,3-7 0 0,3-7 0 16,6-8-2-16,0-2-1 0,1-3-2 15,2-8-1-15,-1-4 0 0,-3-2-1 0,2 3 0 16,-2 3 1-16,-4 9 0 0,-3 4 2 15,-3 13 0-15,-3 7 0 0,-7 10-1 16,2 7 0-16,-6 0 1 0,-1 14 0 16,-4 4 1-16,0 7 1 0,-7 7 2 15,2 4 2-15,-3 9 1 0,0 2 2 16,-5 0 2-16,0-1 1 0,0-2 0 16,-2-2 0-16,0-9-1 0,3-5-1 15,0-3-2-15,0-7-2 0,6-4-5 16,3-4-7-16,3-5-7 0,-4-1-8 0,4-4-11 15,6 0-13-15,1-6-101 0,5-4-107 16,2-6-251-16</inkml:trace>
  <inkml:trace contextRef="#ctx0" brushRef="#br0" timeOffset="60427.67">11817 15286 475 0,'9'-15'115'16,"0"3"4"-16,-4 4-72 0,-2 5-9 15,-3 7-4-15,-10 6-3 0,1 10-3 16,-7 10 0-16,-3 12 1 0,-6 4-2 16,-3 8 0-16,-3 4-5 0,0 5-3 15,1-2-4-15,7-10-4 0,1-5-5 16,4-2-2-16,9-9-2 0,4-6-1 16,5-9-1-16,6-7 1 0,1-4 1 0,11-9 0 15,1-11 1-15,5-5-1 0,1-6 1 16,6-8-1-16,0-9 0 0,5-5-1 15,-2-4-1-15,1-9 0 0,2-4-2 16,-1-3 0-16,-2 6-1 0,-1-1 0 16,-1 9 0-16,-8 9 0 0,-3 12 0 15,-6 12 0-15,-3 10 0 0,-9 7 0 16,-3 11 2-16,-6 12 1 0,-3 8 3 0,-5 8 2 16,1 10 2-16,-4 5 1 0,1 0 2 15,-4 4-2-15,3-1 0 0,1-5-3 16,4-8-1-16,5-9-1 0,-1-7 0 15,8-7 0-15,0-5 3 0,14-10 3 16,-1-6 3-16,8-12-1 0,7-5 1 16,4-8-2-16,6-11 0 0,1-2-3 15,2-9-3-15,-1-7-3 0,-4 2-5 0,-1-4-9 16,-8 6-11-16,0 2-11 0,-7 1-9 16,-5 7-15-16,-3 12 16 0,-6 6-126 15,-6 11-109-15,-11 4-269 0</inkml:trace>
  <inkml:trace contextRef="#ctx0" brushRef="#br0" timeOffset="61210.88">12200 15983 481 0,'0'4'104'15,"0"1"1"-15,6-5-75 0,2-5-12 0,2 1-1 16,6-9 2-16,4-3 2 0,7-5 1 16,3-6 1-16,4 1-4 0,2-2-2 15,-1-5-3-15,2 1-3 0,-2-1-1 16,-5-3-2-16,-1-2-2 0,-8-5 0 16,-1-3-2-16,-4 4-1 0,-6 2 0 15,-3 4 2-15,-7 4 2 0,0 7 2 16,0 7 1-16,0 7 1 0,-6 4-2 0,2 7 0 15,-6 7-2-15,-3 8-3 0,-1 9-2 16,-6 9-1-16,-6 7-1 0,-2 9 1 16,-4 7-1-16,-6 1 1 0,1 5 0 15,-3 3-1-15,1 3 1 0,2-4-1 16,4-4 1-16,3-4 0 0,7-4-1 16,6-11 0-16,5-14 0 0,4-6 0 15,3-6-1-15,5-7 0 0,0-8 1 0,9-4 0 16,1-5 1-16,6-5-1 15,-2-3 1-15,5-2-1 0,-1-2 2 0,-3 1 2 16,-5 7 2-16,0 1 2 0,-6 3 1 16,-4 6-1-16,6 3 1 0,-3 9 1 15,3 0-2-15,1 1-3 0,0 4-1 16,1 1 2-16,3 0 0 0,3 0 0 16,0-1 0-16,6-1 0 0,3-7 0 0,4-6 0 15,6 0-2-15,2-10-5 0,-1-3-12 16,-1-4-15-16,-3-3-17 0,-7-3-119 15,-3-4-128-15,-6 0-305 0</inkml:trace>
  <inkml:trace contextRef="#ctx0" brushRef="#br0" timeOffset="62410.89">12191 16209 318 0,'-4'0'79'0,"0"0"6"0,-2 0-40 16,2 3-10-16,1-3-2 0,-1 0 0 15,4 0 0-15,-3 5-2 0,3-5-4 16,0 0-3-16,0-6-5 0,5 1-2 0,4-2-1 15,-1-3-3-15,9-5-2 0,1 0-1 16,5-5-1-16,5-4 1 0,4-1 1 16,0-3-1-16,-4 3 1 0,-3 2 1 15,-2 1 0-15,-5 4-1 0,-8 6-1 16,-4 5-2-16,-3 4-1 0,-3 3-2 16,0 4-1-16,0 7 0 0,0 3-1 15,-4 7 0-15,-1 1 0 0,-1 3 1 0,-1 3-2 16,-1 0 1-16,2-3-1 0,0-1-1 15,2-5 1-15,4-2 0 0,0-3-1 16,0-1 2-16,9-4 0 0,1-4-1 16,4-5 1-16,2 0 0 0,5 0-3 15,4-8-6-15,0-4-9 0,1-1-14 16,-2-4-37-16,-2 2-77 0,-2 1-104 16,-4-1-240-16</inkml:trace>
  <inkml:trace contextRef="#ctx0" brushRef="#br0" timeOffset="64592.96">12785 16256 363 0,'0'0'81'0,"0"0"2"0,3 0-55 16,-3 0-12-16,7 0-2 0,-3 0 0 15,0 4 2-15,4-4 2 0,0-4 1 16,5 0 1-16,3-2 0 0,2-3-1 15,6-1-2-15,-4-4-1 0,2 0-4 0,0-2-2 16,-5-1-2-16,-3 1-2 0,-3 0 0 16,-5 3-1-16,-6 0 1 0,0 3 1 15,-5 5 1-15,-3 0 2 0,-3 5 1 16,-3 0 0-16,0 0 0 0,-5 8 0 16,-2 2-2-16,2 5-1 0,-2 1-1 15,1 3-3-15,3 4-1 0,3-1-1 16,7 1-1-16,3 0 0 0,4-5 0 0,4-2-1 15,8-1 1-15,-1-3-1 0,4-3 1 16,1-3-1-16,6-6 1 0,0 0 0 16,-1 0 1-16,4-6-1 0,-2-9 1 15,2-4-1-15,2-4 0 0,1-4 0 16,1-4 0-16,-1-3 0 0,-1 1 0 16,-1 0-1-16,-6-4 1 0,0-1 0 15,-4 3 0-15,-6 2 0 0,-4 1 2 16,-4 2 0-16,-2 6 1 0,-2 7 2 0,-3 6 0 15,-2 0 1-15,-1 6 0 0,-3 5-2 16,-3 10-1-16,0 6-2 0,-5 8 0 16,0 8-2-16,0 9 0 0,2 8 0 15,-2 1 1-15,5 4 0 0,1-3 0 16,4-2 0-16,5-6 0 0,4-4 0 16,0-3 0-16,7-10 0 0,5-6 0 0,3-8 0 15,5-4 0-15,0-8 0 0,6-10-1 16,-1-4-2-16,2-3-6 0,0-1-9 15,-2-6-13-15,-3 1-111 0,3 2-112 16,-7 2-278-16</inkml:trace>
  <inkml:trace contextRef="#ctx0" brushRef="#br0" timeOffset="66544.39">13452 15407 429 0,'0'0'101'0,"0"-5"4"0,-5 5-64 16,5-4-7-16,0 4-4 0,0 0-3 0,0 0-5 15,-6 0-3-15,1 6-4 0,0-2-5 16,-5 1-4-16,3 3-2 0,0 0 0 16,1-1-1-16,-1 0 0 0,5-1 0 15,2-1-1-15,-4-5 0 0,4 4-1 16,0-4 0-16,0 0 0 0,0 0 0 15,6 0 0-15,-6-4 0 0,4-1 1 16,-4 5-1-16,3-6 0 0,-3 6 2 0,0-6 0 16,0 6 2-16,0 0 0 0,0 0 1 15,0 0 1-15,0 0-1 0,0 0-2 16,0 0 0-16,-2 4-2 0,2-4-1 16,0 7 0-16,0-3-1 0,0 1 1 15,2-2-1-15,4-3 0 0,5 4 0 16,-3-4-1-16,0-5 0 0,4 0 0 15,-4-3 0-15,2-1 0 0,-2 2 0 0,-6 0 1 16,-2 0 0-16,0 2 1 16,0 2-1-16,-2 3 2 0,-6 0-1 0,-1 0 1 15,0 3 0-15,-3 4 0 0,0 4 0 16,2 0 0-16,-2 3-1 0,4-2 1 16,1 3-1-16,3-3 0 0,4 0-1 15,0-3 1-15,6 0-1 0,1-5 0 16,0-4 1-16,5 0-1 0,-4 0 0 0,3-8 0 15,-3 1 1-15,-1-3-1 0,-3-1 0 16,-4 1 1-16,0 0-1 0,-4 1 0 16,-2 1 1-16,-1 1-1 0,0 1 1 15,1 2-1-15,-1 4-1 0,5 0-3 16,-4 4-5-16,6 3-12 0,-5 2-14 16,5-1-99-16,4 0-104 0,3-8-257 15</inkml:trace>
  <inkml:trace contextRef="#ctx0" brushRef="#br0" timeOffset="67026.89">14129 15122 469 0,'0'-6'111'15,"0"6"2"-15,0-4-67 0,0 4-17 16,5-3-7-16,-3-2-4 0,8-2-4 16,-1-1-1-16,3-2-1 0,1-4-2 15,-1 1-1-15,-3-4-1 0,-2 1 1 16,-7 2 1-16,0-1 0 0,0 2 1 16,-8 1 1-16,-4 4 0 0,-3 2-2 0,-3 6-1 15,-5 0-1-15,-1 13-2 0,-2 4 0 16,-2 7-2-16,-4 4-1 0,-2 5 0 15,-5 9 0-15,0 4 0 0,0 4-1 16,-1 0 1-16,7 7-1 0,6 1-1 16,7 0 1-16,6-2-1 0,7-7-1 15,7-4 1-15,6-6-1 0,3-6 0 16,8-9 0-16,5-6 0 0,2-5 1 0,4-7 0 16,0-2-1-16,-2-4 1 0,-1-9-1 15,-3 0 1-15,-9-6 0 0,-2 0-1 16,-5-3 0-16,-6-4 1 0,-11-2-1 15,-1-3 0-15,-9 1 1 0,-2 4-2 16,-2 2 1-16,-2 3 0 0,-3 6-1 16,4 6-2-16,4 5-5 0,3 0-4 15,4 7-6-15,4 2-8 0,5 5-10 0,6 3-15 16,4-4-90-16,8 4-98 0,3-2-237 16</inkml:trace>
  <inkml:trace contextRef="#ctx0" brushRef="#br0" timeOffset="67577.66">14519 15181 404 0,'5'-8'102'15,"-3"0"7"-15,-2 1-55 0,5-1-4 0,-5 4-6 16,-7-1-4-16,-3 5-4 0,-4 6-3 16,-7 5-5-16,-6 4-4 0,-6 9-5 15,-1 4-2-15,-4 6-2 0,4 2 0 16,2 2-4-16,5 0-2 0,8-2-3 16,10-2-1-16,9 0-3 0,0-5 0 15,8-6-1-15,6-5-1 0,5-6 1 16,2-4-1-16,6-12-1 0,5-5-2 15,0-7-1-15,0-5-1 0,-3-3-1 0,-2-5 0 16,-1-6-1-16,-7 1 2 0,-2-5 2 16,-7 1 0-16,-4-3 1 0,1 3 1 15,-7 0 0-15,-5 5 2 0,-3 4 1 16,-2 8 0-16,-7 7 0 0,-3 5 0 16,-7 9 1-16,-5 11-1 0,0 3-1 15,2 8-4-15,-6 6-5 0,7 3-6 0,3 7-9 16,7 2-14-16,6 4-105 0,4 0-110 15,9-1-264-15</inkml:trace>
  <inkml:trace contextRef="#ctx0" brushRef="#br0" timeOffset="67929.28">14832 15212 537 0,'5'-19'129'0,"-5"6"1"0,-7 3-76 15,-3 10-15-15,-3 0-8 0,-4 7-4 16,-2 2-1-16,-2 9 0 0,-1 1 0 16,-2 4-2-16,0 6-6 0,2 4-3 15,2-1-6-15,5 5-4 0,4-4-3 16,3 1 0-16,8-3-2 0,0-7 0 16,12-2 0-16,2-8-3 0,5-6-4 0,4-3-4 15,4-5-4-15,4-8-4 0,3-5-2 16,3-7-1-16,-1-4 0 0,-2-5 3 15,-1-7 3-15,-6 1 3 0,-2-5 3 16,-6 1 2-16,-5-1 3 0,-6 1 1 16,-2 5 4-16,-6 3 2 0,-12 2 3 15,1 8 0-15,-7 6 0 0,-2 6 0 16,-4 5-1-16,-4 4-1 0,0 11-2 16,-2 5-3-16,-1 4-6 0,1 3-13 0,2 8-16 15,4 0-96-15,8 3-106 0,4 2-256 16</inkml:trace>
  <inkml:trace contextRef="#ctx0" brushRef="#br0" timeOffset="68309.5">15209 15186 634 0,'-4'-9'139'0,"-7"5"1"0,1 4-105 16,-7 10-9-16,-3 3-4 0,-1 3-3 15,0 5-1-15,-3 0 0 0,3 5 0 16,3 2-3-16,3 4-5 0,3-1-4 16,3 0-4-16,6 0-1 0,3-2 0 15,6-3-1-15,8-7 0 0,5-5-1 16,0-5-1-16,9-9-3 0,1-3-2 0,0-9-2 16,0-2 0-16,3-8-1 0,-2-6-1 15,0-5 1-15,-3-2 3 0,0-5 1 16,-2-4 2-16,-2-1 1 0,-5-1 2 15,-3 0 5-15,-4 6 3 0,-8 1 3 16,-3 4 1-16,-10 8 1 0,-1 5 0 16,-7 11 0-16,-6 11-3 0,-2 10-3 0,-3 7-2 15,-5 11-2-15,-4 8 0 0,-1 11 0 16,2 1-3-16,2 7-8 0,0 1-14 16,4 5-15-16,7-2 17 0,4-4-138 15,8-4-123-15,5-8-297 0</inkml:trace>
  <inkml:trace contextRef="#ctx0" brushRef="#br0" timeOffset="69127.6">15528 15580 514 0,'-3'-6'114'16,"3"-2"1"-16,0-2-86 0,3-3-10 15,6-3-3-15,4-6-6 0,7-4-1 16,4-7-2-16,11-2 1 0,5-8-2 16,8-3 0-16,9-5-2 0,2-5 1 15,0-7 0-15,-5 0-1 0,-4-7 2 16,-7 8-1-16,-10 1-1 0,-10 5 1 0,-7 7 1 15,-5 12 1-15,-5 5 1 0,-6 9 0 16,0 5 0-16,-6 9 0 0,-5 5-2 16,-5 4-2-16,-5 15-1 0,-5 4-2 15,-7 4 0-15,-4 14-1 0,-4 9 1 16,0 14 0-16,-2 2 0 0,-3 6 0 16,2 7 0-16,-2 4 0 0,6 2 0 0,4-5 0 15,3-6-1-15,7-6 1 0,7-9-1 16,8-12-1-16,7-7 0 0,4-14-1 15,8-15-1-15,5-7 0 0,3-10-1 16,2-7 0-16,3-8 0 0,1-8 1 16,3-3 1-16,-5-2 1 0,-6 4 0 15,-2 4 4-15,-1 8 2 0,-4 4 1 16,-4 10 0-16,-3 8 0 0,0 8 2 16,5 5 1-16,-5 8 0 0,3 4-2 0,-3 6 1 15,6 0 0-15,0 1 0 0,3-1 1 16,1-4-1-16,7-4-1 0,6-7 1 15,4-4-1-15,6-6 0 0,0-6-1 16,2 0-4-16,-1-6-9 0,-2-3-11 16,-7-3-12-16,-3-1 82 0,-5-3-206 15,-3-6-130-15,-2 1-343 0</inkml:trace>
  <inkml:trace contextRef="#ctx0" brushRef="#br0" timeOffset="71075.78">16444 15116 449 0,'0'-7'120'15,"0"0"8"-15,0 2-55 0,0-1-14 16,0 6-11-16,7-5-8 0,1 5-6 0,4 0-9 15,4-4-5-15,7 4-6 0,5-3-4 16,5-2-2-16,6 0-2 0,4 5-1 16,0-3 0-16,4 3-2 0,-5 0-1 15,-4 0 0-15,-5 0-2 0,-7 5-2 16,-4-5-4-16,-9 3-1 0,-7-3-5 16,-6 5-4-16,-3-5-4 0,-10 0-6 15,-4 0-5-15,-5 0-6 0,1 4-8 16,-4-4-12-16,-2 0-77 0,-2 4-90 15,2-1-210-15</inkml:trace>
  <inkml:trace contextRef="#ctx0" brushRef="#br0" timeOffset="71299.96">16359 15383 408 0,'-13'16'116'0,"3"-3"5"15,3-1-19-15,4-3-51 0,3-1-8 16,6 0-6-16,4-2-4 0,6 1-3 15,5-4-4-15,6-3-2 0,6 0-2 16,4 0-3-16,3 0-2 0,0-6-2 16,-2 2-3-16,-2 0-1 0,-9 4-3 15,-1-5-2-15,-6 5-2 0,-6 0-4 16,-7 0-4-16,-2 0-7 0,-5 0-9 16,0 0-9-16,-5 0-14 0,2 0 2 0,-1 0-117 15,4-9-109-15,-4 2-265 0</inkml:trace>
  <inkml:trace contextRef="#ctx0" brushRef="#br0" timeOffset="78923.72">17740 14832 456 0,'43'-39'105'0,"-4"8"2"0,-8 4-75 15,-9 8-3-15,-6 8-5 0,-12 11 0 16,-4 7-2-16,-10 8 1 0,-9 4-1 16,-6 7 0-16,-8 10-3 0,-4 8-4 15,-5 8-4-15,-5 6-2 0,-1 2-1 16,-5 5-3-16,-1-2-1 0,-2 3-1 0,7 2 0 15,-2-7-2-15,12-4-1 0,6 0 1 16,13-7 0-16,8-1-1 0,12-7 0 16,6-11 0-16,14-3 0 0,5-7 0 15,9-8 0-15,3-7 1 0,4-6-1 16,0-12 0-16,-1-2 0 0,-2-7 0 16,-11-7 0-16,-8-5 0 0,-5-4 1 15,-11-5-1-15,-3-2 1 0,-9-1 0 16,-4-5-1-16,-1 0 1 0,-5 0 0 0,5 2 1 15,-1-4-1-15,3 2 1 0,5-5-1 16,7 3 1-16,0 2-1 0,13 5 0 16,2 3-1-16,5 1 0 0,4 8 0 15,3 7 0-15,2 5 0 0,3 8-1 16,1 1-1-16,0 6-3 0,3 6-6 16,0 6-13-16,-2 4-114 0,0 2-111 0,-8 1-283 15</inkml:trace>
  <inkml:trace contextRef="#ctx0" brushRef="#br0" timeOffset="80123.67">18046 15043 407 0,'6'-22'97'0,"-1"-1"4"0,0 2-62 0,0 1-6 15,1 3-3-15,-6 2-1 0,4 4 0 16,-4 1-1-16,-4 3-4 0,-2 4-2 16,-5 3-2-16,-5 6-3 0,-4 6-3 15,-7 9-1-15,-6 8-1 0,0 6-1 16,-2 8 1-16,-3 4-2 0,-1 5 0 16,3 2-2-16,2 1-2 0,8 1 0 15,4-2-2-15,7-1-1 0,7-2-1 16,8-6 0-16,0-4-1 0,13-9 0 0,2-3 0 15,6-7 0-15,3-5 0 0,4-7 1 16,8-7-1-16,1-3 1 0,3-9 0 16,-1-7 0-16,2-11-1 0,-5-3 1 15,-6-9 0-15,-2-5-1 0,-6-5 0 16,-6-5 0-16,-7-2-1 0,-4 3-1 16,-5 2 1-16,-4 2-1 0,-8 8 1 15,-7 4-1-15,-2 10 0 0,-5 6 1 0,-6 11-1 16,-4 10 1-16,-2 7-1 0,0 9 0 15,-2 6 0-15,5 7 1 0,0 6-1 16,6 2-5-16,9 6-5 0,6 4-9 16,8 2-17-16,6 5-107 0,4-4-111 15,6 4-274-15</inkml:trace>
  <inkml:trace contextRef="#ctx0" brushRef="#br0" timeOffset="93524.14">18653 15079 343 0,'2'-11'96'16,"-2"1"5"-16,0 4-36 0,0-1-13 15,-3-1-9-15,-2 4-8 0,-1 0-5 16,2-1-5-16,0 5-3 0,-3 0-4 16,0 8-2-16,-4 3-1 0,0 7-2 0,-5 4-1 15,-4 6-2-15,-5 4 0 0,2 4-1 16,-3-3-2-16,4 3-2 0,0 0-2 15,11-2-1-15,1 0-1 0,10-3-1 16,5-4 1-16,7-1-1 0,5-5 0 16,5-7 1-16,3-5 0 0,3-9 0 15,3-7 1-15,4-8 0 0,0-10-1 16,2-3 1-16,1-6 0 0,-2-3-1 16,-1-4 0-16,-6 2 0 0,-4 0-1 0,-9 3 2 15,-7-3 0-15,-9 4 4 0,-3 3 3 16,-10 5 2-16,-9 3-1 0,-5 10 1 15,-7 7-1-15,-5 12-1 0,-6 8-4 16,1 8-3-16,-2 5-1 0,0 10-3 16,6 1-4-16,7 1-6 0,5-4-5 15,11 0-8-15,9 0-9 0,8 0-10 16,15-2-22-16,5-6-74 0,8-7-93 0,5-4-215 16</inkml:trace>
  <inkml:trace contextRef="#ctx0" brushRef="#br0" timeOffset="93856.66">19080 15066 564 0,'-4'-4'123'16,"-6"4"2"-16,-2 9-93 0,-3 3-6 0,-5 7-6 16,-3 2-3-16,-3 5-1 0,-1 5 1 15,1 0-2-15,6-1-5 0,4 4-3 16,4-1-3-16,9-2-2 0,6-2-1 15,6-3 0-15,8-2 0 0,5-8 0 16,4-7-2-16,4-5-1 0,0-10-1 16,1-4-1-16,1-8-1 0,-3-6 0 0,-2-2 0 15,-1-5 0-15,-5-3 2 0,-4-2 1 16,-3-1 1-16,-3 2 1 0,-8 0 2 16,-3 4 1-16,-8 6 0 0,-4 5 0 15,-4 6 0-15,-6 7-1 0,-4 7-2 16,-2 0-4-16,-2 8-6 0,-3 5-6 15,0 5-8-15,0 1-11 0,4 2 1 16,5 3-102-16,5 3-98 0,3 0-235 16</inkml:trace>
  <inkml:trace contextRef="#ctx0" brushRef="#br0" timeOffset="94192.19">19552 15099 642 0,'0'-15'146'0,"-9"7"0"0,-5 1-102 16,-5 7-9-16,-4 4-8 0,-5 6-9 16,-2 4-2-16,-2 5-1 0,0 4-1 15,4 1-4-15,5 4-4 0,7-1-3 16,3 0-2-16,9 1-2 0,4 1 0 16,3-2 0-16,10-1-2 0,1-5 0 15,9-4-2-15,6-5-3 0,-1-6-1 16,7-9-2-16,1-8 0 0,-2-6-2 15,-1-5 0-15,-3-6 2 0,0-4 0 0,-4-7 3 16,-3-2 1-16,-4-4 2 0,-7 1 4 16,-3-3 6-16,-5 6 2 0,-6 5 1 15,-7 6 0-15,-5 9-1 0,-7 10-1 16,-3 11-2-16,-6 11-4 0,-6 9-2 16,-3 7 0-16,-5 6-2 0,2 6-7 15,1 1-10-15,5 5-13 0,6-6-22 16,8 4-93-16,7-6-109 0,10-3-251 0</inkml:trace>
  <inkml:trace contextRef="#ctx0" brushRef="#br0" timeOffset="157697.63">20268 14687 279 0,'15'-16'88'0,"-2"3"6"16,2-2-4-16,1 5-41 0,0-2-5 16,-3 3-4-16,1-1-2 0,-1 2-5 15,-2 3-3-15,-5-1-4 0,-6 2-3 0,0 4-5 16,-11 4-4-16,-2 3-4 0,-7 5-3 15,-7 4-3-15,-6 12-1 0,-6 5-2 16,0 9 1-16,-1 8 0 0,0 6-2 16,5 8 1-16,2-1 0 0,5-1 0 15,7 2-1-15,6-7 1 0,7-3-1 16,8-8 0-16,6-4-2 0,5-5-1 16,7-4-1-16,4-6-3 0,4-6-4 0,-1-5-8 15,3-6-9-15,-3-6-40 0,-1-8-57 16,-3-3-90-16,0-9-202 0</inkml:trace>
  <inkml:trace contextRef="#ctx0" brushRef="#br0" timeOffset="158002.79">20453 14862 546 0,'-12'0'123'0,"-8"0"4"0,-3 0-92 16,-1 0-6-16,-7 0-5 0,-2 4-3 16,-2 0-3-16,-3 0-1 0,6 3-3 15,-2-1-3-15,1 3-3 0,2-1-2 16,2-1-3-16,-1 0-1 0,1-3-1 15,1 1-1-15,1-2 0 0,2-3-3 16,0 3-4-16,7-3-4 0,3 4-8 16,7-4-6-16,8 6-13 0,4-6-21 0,6 5-79 15,7-5-95-15,4 0-219 0</inkml:trace>
  <inkml:trace contextRef="#ctx0" brushRef="#br0" timeOffset="158227.68">20398 14912 462 0,'18'-4'109'0,"-8"0"8"16,-10 4-70-16,0 4-8 0,-8 2-5 16,-7 5-4-16,-5 4-1 0,-3 0-5 0,-7 2-5 15,1 4-4-15,-4 1-2 0,-2-1-2 16,0 1-2-16,2-3 0 0,-4 1-1 16,1-1-2-16,-4-2-1 0,3-4-1 15,1-2-1-15,2-3 0 0,2-1-2 16,5-2 0-16,4-1-3 0,4-4-3 15,7 0-6-15,1 0-6 0,2 0-13 0,3 0-13 16,1 0-100-16,5 3-104 0,0-3-253 16</inkml:trace>
  <inkml:trace contextRef="#ctx0" brushRef="#br0" timeOffset="158767.01">20797 14790 452 0,'2'-8'114'0,"5"-2"6"15,-7 4-70-15,0 1-9 0,-7 5-8 16,1 0-6-16,-8 11-5 0,-7 8-7 16,-5 11-4-16,-7 11-2 0,-7 11 1 0,-11 5 0 15,-5 4 1-15,-7 9-1 0,1-1-2 16,-2 1-1-16,4-3-2 0,8-1-2 15,5-3-1-15,8-6 0 0,13-8-2 16,5-5 0-16,8-8-1 0,5-9-4 16,1-7-3-16,7-6-5 0,0-2-4 15,0-6-10-15,0-6-12 0,8 0-97 16,0-11-99-16,6-1-246 0</inkml:trace>
  <inkml:trace contextRef="#ctx0" brushRef="#br0" timeOffset="160197.18">20825 15165 386 0,'0'-6'97'0,"0"2"5"0,0 1-43 0,0 3-25 15,0-5-7-15,-1 5-4 0,-4 7-2 16,-1 1-5-16,-8 7-4 0,1 5-4 16,-7 6-2-16,-1 9 0 0,-6 6-1 15,-5 12-1-15,0 0 0 0,-3 4 0 16,-1-4-1-16,1 3-1 0,2-11 0 16,2 0 0-16,2-9 1 0,8-6-1 0,3-6 1 15,4-7 0-15,5-5 1 0,9-6 0 16,0-6 1-16,7-11 0 0,5-5-1 15,5-6 0-15,3-6-1 0,7-7-1 16,0-8-1-16,3-5-1 0,-1-6 1 16,2-1-1-16,-3-1 0 0,3 0 0 15,-2 5 1-15,-2 5-1 0,-2 11 0 16,-4 9 1-16,-1 9 0 0,-4 7 0 16,-7 10 1-16,-2 6 1 0,-7 5 2 0,0 9 0 15,-8 6 2-15,-4 8-1 0,-2 8 1 16,-5 7 0-16,-1 2-1 0,1 1-2 15,3 1 0-15,1-8-2 0,5-5 0 16,3-9-1-16,7-7 1 0,0-9-1 16,0-7 1-16,14-8 0 0,0-10 0 15,5-5 0-15,1-4 0 0,7-6 0 0,-1-10-1 16,6-5 0-16,-4-4 0 0,4-1-1 16,-4-4 0-16,3-4 0 0,-2 2 0 15,3 4 0-15,-6 8-1 0,-5 6 1 16,-1 6-1-16,-3 11 0 0,-8 6 0 15,-4 10 0-15,-5 7 0 0,-11 7 2 16,0 11 0-16,-8 7 0 0,-5 5 2 16,-5 12 2-16,-3 6-1 0,0 2 1 15,0 3-2-15,4-4 0 0,3-2 0 16,9-7-2-16,2-6 0 0,7-8-3 0,7-8-2 16,0-9-3-16,3-6-3 0,3-6-7 15,9-4-10-15,2-11-11 0,3-3-12 16,1-5-85-16,0-9-95 0,4-5-225 15</inkml:trace>
  <inkml:trace contextRef="#ctx0" brushRef="#br0" timeOffset="160681.26">21316 15061 394 0,'6'-5'117'16,"-6"5"5"-16,0 0-6 0,-6 10-62 15,-7 7-12-15,-1 8-6 0,-7 6-6 16,-5 7-5-16,-5 9-4 0,2 8-4 15,-4 3-4-15,2 1-2 0,4-4-3 16,5-4-2-16,4-4-1 0,8-5-2 16,5-10 0-16,5-7-1 0,6-5-1 0,3-7 0 15,3-5 1-15,3-8-1 0,2 0 0 16,3-12 1-16,1-5-1 0,5-9 1 16,0-6-1-16,2-9-1 0,-1-6 1 15,6-3 0-15,0-4-1 0,0-1 1 16,0 2-1-16,0 6 0 0,-2 8 0 15,-2 6 1-15,-5 7-1 0,-9 8 0 0,-1 8 0 16,-4 5 0-16,-10 10 1 0,0 5 0 16,-10 9 2-16,-6 9 1 0,-2 4 0 15,-8 12 2-15,-1 5 1 0,-1 3-1 16,2 3 0-16,2-8-1 0,4-1 0 16,6-5-1-16,2-7 0 0,9-7 1 15,3-6-1-15,0-5 1 0,0-3-1 16,9-5 2-16,4-8 1 0,10-8-1 15,4-5 0-15,6-10 0 0,3-11-1 0,3-8 0 16,0-10-2-16,0-6-1 0,0-4-1 16,-5-6 0-16,-5 0 0 0,-5 4 0 15,-3 3 0-15,-5 9-2 0,-6 8-2 16,-7 10-7-16,-3 8-14 0,-8 11-10 16,0 11-13-16,-4 8-15 0,-1 7-104 15,3 5-114-15,0 5-259 0</inkml:trace>
  <inkml:trace contextRef="#ctx0" brushRef="#br0" timeOffset="162464.41">21528 15861 479 0,'0'0'113'0,"-2"0"5"0,2 0-81 15,0-5-7-15,7 1-3 0,1-3-4 16,2 1-3-16,4-4-6 0,2-4-5 16,4-3-2-16,4-2 0 0,1-2-1 15,-2 0-1-15,1-2 1 0,-5 0-1 16,-3 5 2-16,-4 1 1 0,-6 4 1 0,-6 1 2 16,0 4-2-16,-4 3 1 0,-5 5 0 15,-6 5-2-15,-4 2-1 0,-4 9-1 16,1 1-2-16,-3 7 0 0,-2 5 0 15,2-1-1-15,3 3 0 0,4-1-2 16,4-1 0-16,7-1-1 0,2-4 0 16,10-2 0-16,2-4-1 0,7-7-1 15,3-5-2-15,4-6-2 0,6-10-1 16,4-7 0-16,4-6-1 0,3-4 1 0,3-5 0 16,2-3 3-16,-1 0 1 0,-2-2 2 15,-2 1 1-15,-6-1 0 0,-3-1 0 16,-10 2 1-16,-5 4-1 0,-6 5 1 15,-8 4 0-15,0 4 1 0,-8 6 0 16,-5 9 0-16,-1 4 1 0,-4 13 0 16,1 3 0-16,-7 8 0 0,0 6-1 0,-1 4 1 15,1 3-1-15,-1 5 0 0,0-2-1 16,3 3 0-16,6-1 0 0,1-4 0 16,8-1 0-16,4-3-1 0,3-9 0 15,10-3 0-15,5-5-4 0,6-5-8 16,4-9-12-16,4-6-73 0,6-9-45 15,0-7-101-15,1-5-224 0</inkml:trace>
  <inkml:trace contextRef="#ctx0" brushRef="#br0" timeOffset="162809.69">22050 15120 598 0,'-21'0'130'15,"-2"4"3"-15,1 1-102 0,5 2-13 16,1-2-3-16,8 1-4 0,2-1-3 15,6 0-1-15,7-5-3 0,4 0-4 16,2 0-1-16,3 0 0 0,3-5 0 0,-2 2 0 16,-3-3-1-16,-3 0 2 0,-6 2 1 15,-5 0 2-15,0-1 1 0,0 5 2 16,-5-3 0-16,-3 3 0 0,-1 0-1 16,1 5-1-16,0 0-4 0,0 1-6 15,8 1-11-15,5 1-13 0,3 0-111 16,6-2-113-16,8 0-282 0</inkml:trace>
  <inkml:trace contextRef="#ctx0" brushRef="#br0" timeOffset="163231.65">22554 15112 539 0,'5'-8'132'0,"-5"1"4"0,-6 1-58 16,-2 1-37-16,1-2-6 0,-1 0-2 0,-1 1-4 15,-1 2-3-15,0 0-4 0,-4 4-5 16,0 0-5-16,-4 0-6 0,-2 7-1 16,-4 4-2-16,-5 0-1 0,0 7-1 15,-3 3 0-15,1 3-1 0,-2 3 1 16,6 1-1-16,3-2 0 0,5 1 0 16,5-6 0-16,7-4-1 0,7-2-1 0,5-7 0 15,8-8-4-15,9 0-1 0,2-4-2 16,6-9 0-16,4-2 0 0,1-6 0 15,1 0 2-15,1-4 2 0,-4-1 3 16,-4 3 1-16,-5 2 1 0,-7 0 1 16,-5 7 0-16,-4 1 0 0,-3 4 1 15,-5 5 0-15,-7 4 0 0,-2 4 0 16,-1 5 0-16,-4 5 1 0,-1 6-1 16,-2 2 0-16,1 3 1 0,4 4 0 0,0-3-1 15,5 0 1-15,2-2-1 0,5 0 0 16,0-3-1-16,9-6 0 0,4-5-6 15,6 0-13-15,7-5-9 0,2-10-16 16,3-1-113-16,2-6-119 0,2-1-288 16</inkml:trace>
  <inkml:trace contextRef="#ctx0" brushRef="#br0" timeOffset="163782.72">22620 14884 497 0,'-10'-4'121'16,"3"-3"6"-16,1 2-76 0,1 0-6 15,1 2-5-15,0 3-6 0,4-5-7 16,0 5-6-16,10 0-6 0,2 0-6 15,3 0-4-15,7 0-3 0,8 0-1 0,3 0 1 16,7 0-2-16,0 4 1 0,3-4-1 16,0 4 1-16,-7 1-1 0,-4-2-1 15,-7 2-4-15,-3-1-5 0,-8-1-7 16,-5-3-11-16,-9 5-10 0,0-5-105 16,-8 0-107-16,-4 0-257 0</inkml:trace>
  <inkml:trace contextRef="#ctx0" brushRef="#br0" timeOffset="164014.78">22944 14641 545 0,'-4'-7'120'0,"-2"7"2"0,-4 0-90 15,-3 7-7-15,0 9-4 0,-6 4-1 16,0 7 0-16,-3 6 0 0,-4 9-2 0,3 3-2 15,-1 5-3-15,5 3-2 0,-4 1-2 16,3-1-2-16,4-3-2 0,2-3-3 16,1-6-7-16,7-5-7 0,-1-8-10 15,7-5 29-15,0-5-151 0,11-5-119 16,0-5-304-16</inkml:trace>
  <inkml:trace contextRef="#ctx0" brushRef="#br0" timeOffset="167399.56">23484 14631 355 0,'0'-7'86'0,"0"7"1"0,-3-6-28 15,3 6-39-15,0-6-7 0,0 6-1 16,0-4 0-16,0 4 0 0,0 0-1 16,0 0-1-16,0 0 0 0,0-4 1 0,0 4 2 15,0 0 1-15,3 0 2 0,-3 0-1 16,0 0-1-16,0 0 0 0,0 0-3 16,0 0-1-16,0 0-2 0,0 0-2 15,0 0 0-15,0 0-2 0,0 0 0 16,0 0-1-16,0 0 0 0,0 4 0 15,-6 0 1-15,0 2-1 0,0 3 1 0,-3 3 0 16,-2 3 1-16,-3 3-2 0,-4 4 1 16,1 3-1-16,-1 1 0 0,0 3 0 15,-3 1-1-15,2-1 0 0,3-1 0 16,2-1-1-16,4-3 0 0,3 0 0 16,2-5 0-16,5-2-1 0,0-4 1 15,0-5-1-15,5 0 1 0,2-8 0 16,0 0-1-16,5 0 1 0,-1 0 0 15,2 0-1-15,3-4 1 0,-2 4-1 16,3 0 0-16,-2 7 0 0,-2 0 0 0,-4 4 0 16,-1 4 0-16,-8 4 0 0,0 2 1 15,-9 1-1-15,-4 2 1 0,-5 0 1 16,-1 0 1-16,-3 1 1 0,-2 0 1 16,1-3 2-16,0 1 2 0,-3-1 0 15,3 1 2-15,1-4 1 0,1-3-1 16,3-4 0-16,-2-1-1 0,10-4-2 15,-1-7 0-15,2 0-2 0,1-3-1 0,4-5-2 16,0-2-1-16,-1-2-2 0,2 2-4 16,-2-1-4-16,5 0-2 0,-4 2-5 15,4 2-3-15,-3 2-7 0,3 1-12 16,0 1-55-16,0-1-47 0,7 0-94 16,4 4-208-16</inkml:trace>
  <inkml:trace contextRef="#ctx0" brushRef="#br0" timeOffset="168431.73">23484 14681 470 0,'-8'-7'116'0,"1"-1"7"15,-1 1-73-15,1 2-8 0,3-2-4 16,0 1-5-16,-1 1-3 0,5 2-7 0,0-1-6 15,0-1-4-15,12 1-2 0,1 0-2 16,7 0-2-16,3 0-2 0,7 0 1 16,4-3 1-16,4 3-1 0,-1 0 0 15,0-2-1-15,-4 0-1 0,0 1 0 16,-4 5-2-16,-4 0-4 0,-3 0-7 16,-5 0-5-16,-4 0-8 0,-4 5-14 15,-5 1 69-15,-4-3-180 0,0 4-115 16,-7 0-306-16</inkml:trace>
  <inkml:trace contextRef="#ctx0" brushRef="#br0" timeOffset="168798.51">23828 14722 607 0,'-17'12'133'0,"-2"2"4"0,-4 6-99 16,-2 5-13-16,-2 9-2 0,1 5 0 0,1 3-2 15,4 2-3-15,0 2-4 0,3-1-5 16,1-1-3-16,4-2-3 0,3-6-1 16,10-2-1-16,0-6 0 0,7-4 0 15,6-3 0-15,2-6 1 0,4-4 0 16,7-7 1-16,0-8 0 0,5-4 0 16,0-7 0-16,4-2 0 0,1-8 0 0,3-4-2 15,1-7 1-15,0-5-2 0,-3-6 0 16,-4-4-1-16,-5-6 0 0,-8-4-1 15,-8 2 1-15,-7 4 0 0,-9 9 0 16,-8 7 0-16,-4 8 0 0,-9 9 0 16,-3 10 0-16,-6 8 0 0,-2 4 0 15,2 12-2-15,1 8-3 0,1 4-11 16,5 9-7-16,8 4-9 0,3 8-14 16,4 3 69-16,5 2-174 0,7 2-112 0,0 0-287 15</inkml:trace>
  <inkml:trace contextRef="#ctx0" brushRef="#br0" timeOffset="169376.84">24246 15062 599 0,'-5'0'137'0,"-1"0"6"0,4 0-95 16,-3 0-12-16,5 0-4 0,-6 4-6 15,6-4-5-15,0 3-3 0,-2-3-6 16,2 4-6-16,0-4-4 0,5 6-2 16,-2-6 0-16,3 0 0 0,0 3 0 0,0-3 0 15,1 0 0-15,-2-3 2 0,-5 3-1 16,3-7 1-16,-3 7 1 0,0-6 1 16,-7 6 1-16,-1-3 0 0,1 3 0 15,-2 0 0-15,1 5-1 0,-2 0 0 16,3 1-2-16,0-1 0 0,3 1-1 15,4 1-1-15,-5-2 0 0,5-2-1 0,5-3 0 16,-1 4-5-16,3-4-9 0,2 0-11 16,-1-5-7-16,2 0-14 0,-3-1-113 15,0-3-118-15,0-2-280 0</inkml:trace>
  <inkml:trace contextRef="#ctx0" brushRef="#br0" timeOffset="170693.66">24605 14725 362 0,'0'0'95'0,"0"0"2"0,0-3-35 16,0 3-29-16,0 0-12 0,0 0-6 15,0 0-5-15,0-4-2 0,0 4-1 16,0 0-1-16,0 0 0 0,0-4 3 0,0 4 2 16,0-3 4-16,0 3 2 0,-2-6 4 15,2 3 0-15,0-1 1 0,0 0-1 16,-5 1-3-16,5 3-3 0,-6-5-4 15,6 5-2-15,-3-5-4 0,3 5-1 16,0 0-1-16,0 0-2 0,0 0 0 16,0 0-1-16,0 0 1 0,0 0-1 15,0 0 0-15,0 0 1 0,0 0-1 0,0 0 1 16,0 0 0-16,0 0 0 0,0 0 0 16,0-4 1-16,0 4 0 0,0 0 0 15,0-3 0-15,0 3 0 0,3-6 0 16,-3 6-1-16,0-4-1 0,5 4 1 15,-5-4 0-15,0 4 0 0,0 0 1 16,0 0 1-16,0-3 0 0,0 3 2 16,0 0 0-16,0 0 1 0,0 0-1 0,0 0 1 15,0 0-1-15,0 0-1 0,0 0 0 16,0 0-1-16,0 0 0 0,0 0-1 16,0 0 0-16,0 0-1 0,0 0 0 15,0 0 0-15,0 0 1 0,0 0-1 16,0 0 1-16,0 0 0 0,0 0 0 15,0 0-1-15,0 0 1 0,0 0-1 16,0 0 0-16,0 5-1 0,0-5 1 16,-5 6-1-16,5-2 1 0,-8 4 0 0,2-1 1 15,-1 3 1-15,-5 4 1 0,-2 2 1 16,-6 3 1-16,-1 6-1 0,-5 1 1 16,-2 10-2-16,-3 3 1 0,-1 4-1 15,2 3-1-15,0 2-1 0,2 2 1 16,3-1-1-16,-1-3 1 0,6-4-1 15,4-7 0-15,1-2 0 0,3-4 0 0,5-4 1 16,1-3-1-16,6-6 0 0,-4-3 0 16,4-2 0-16,0-2 0 0,0-5 1 15,0 0 0-15,0-4 0 0,0 0 2 16,0 0 0-16,0 0 0 0,0 0 1 16,0 0-1-16,-2 0-1 0,2 0-1 15,0-4 0-15,0 4-2 0,-4 0 0 16,4-4-1-16,0 4 1 0,0 0-1 15,0 0 0-15,0 0 0 0,-3 0 0 16,3 0-1-16,-6 5 1 0,1-5 0 0,5 5 0 16,-6-5 0-16,6 5-1 0,0-5 1 15,-2 4 0-15,2-4 0 0,0 0-1 16,0 0 1-16,0 0 0 0,0 0 0 16,0 0 0-16,0 0 0 0,0 0 1 15,0 0 0-15,0 0-1 0,0 4 1 16,0-4-1-16,0 9 1 0,-5-3-1 0,1 3 0 15,4 1 1-15,-4-1-1 0,4 2 1 16,-5 0-1-16,5-5 0 0,0 2 0 16,0-3 0-16,0-2 0 0,0-3-1 15,0 5 1-15,0-5-1 0,0 0 1 16,0 0-1-16,0 0 1 0,0 0-1 16,0 0 0-16,0 0-3 0,0 0-4 15,0 0-11-15,-3 4-13 0,3 0-14 16,0 3-117-16,0-1 0 0,0-6-100 0,3 0-189 15</inkml:trace>
  <inkml:trace contextRef="#ctx0" brushRef="#br0" timeOffset="171004.62">24492 14727 578 0,'0'0'130'15,"-2"0"2"-15,2 0-97 0,0 0-12 16,0 0-5-16,8 0-3 0,-2 0-1 16,2 5-3-16,5-5-1 0,7 5-1 0,4-1 2 15,2-4-1-15,1 4-1 0,1-4-1 16,-1 0-1-16,0-5-1 0,-2 5-2 15,-5-4-2-15,-6 4-2 0,-1 0-6 16,-6 0-6-16,1 0-4 0,-2 0-6 16,1 0-8-16,-2 4-14 0,0-4 47 15,-2 0-144-15,2 5-105 0,-5-2-272 16</inkml:trace>
  <inkml:trace contextRef="#ctx0" brushRef="#br0" timeOffset="171463.73">24413 15062 470 0,'-16'11'113'0,"-1"-5"7"15,2-1-71-15,3 0-8 0,4-1-5 0,0-4-3 16,2 4-4-16,2-4-6 0,4 5-6 16,0-1-4-16,0-4-1 0,6 7 1 15,1-4 3-15,6 2 4 0,1-5 2 16,6 6 1-16,6-6 1 0,4 0-2 15,0 0-4-15,3 0-5 0,-1 0-4 16,-1 4-4-16,-4-4-2 0,-5 0-3 16,-2 0-3-16,-2 0-5 0,-5 3-5 0,-5-3-3 15,-2 0-4-15,-6 0-5 0,-6 0-1 16,-6 0 0-16,-8 5 5 0,-1-5 4 16,-7 4 4-16,-5-4 3 0,-1 4 6 15,-5-4 2-15,5 7 3 0,2-7 2 16,1 4 2-16,4-4 2 0,1 0 2 15,7 3 1-15,2-3 0 0,1 0 0 16,0 4-1-16,3-4-1 0,-1 0 0 16,3 0-1-16,-2 0-1 0,0 0 0 0,0 0 1 15,3-4 1-15,0 4 0 0,2 0-2 16,2 0 0-16,6 0-2 0,0 0-1 16,5 0-1-16,8 0-1 0,6 0-1 15,5 0-3-15,7 0-7 0,2-4-8 16,5 4-8-16,-2-7-12 0,-3 4-117 15,-3 3-119-15,-7 0-286 0</inkml:trace>
  <inkml:trace contextRef="#ctx0" brushRef="#br0" timeOffset="171896.74">24948 14834 620 0,'0'-4'138'0,"-6"1"4"15,6 3-104-15,-2 0-12 0,-3 3-4 16,-8 7-5-16,1 4-2 0,-4 5-2 16,-4 7-2-16,-4 8-2 0,-3 5-1 15,-2 3-1-15,-1 3 0 0,1 0-1 16,-2 3 0-16,1-6-1 0,-2 2-1 16,0-3 1-16,1-2 0 0,4-3-1 15,5-3 1-15,2-2-1 0,2-2 0 16,11-3-1-16,7-5-1 0,0-1 0 0,7-1-1 15,7-4 1-15,5-4-1 0,2-1 0 16,5-4 0-16,0-1-1 0,0-5 1 16,2 0-1-16,-3 0-5 0,-4-6-6 15,2 0-10-15,-7 0-8 0,2 0-11 16,-6-2-122-16,-2-3-124 0,1-4-295 16</inkml:trace>
  <inkml:trace contextRef="#ctx0" brushRef="#br0" timeOffset="172746.71">25127 15104 565 0,'7'-21'124'15,"-2"4"7"-15,2 3-98 0,-5 1-5 16,3 3-2-16,-5 3-1 0,4 7-3 15,-4 0-2-15,0 7-3 0,-6 7-1 16,-5 5 1-16,-3 6 1 0,-12 4 2 16,-6 10 2-16,-8 2-3 0,-3 1-3 15,-2 5-6-15,-1 1-2 0,5 2-2 16,5 0-4-16,8-3 0 0,7-2-1 0,7-4-1 16,4-5-1-16,3-9 0 0,7-4-3 15,0-7-3-15,7-5-4 0,-1-6-2 16,1-5-1-16,0-3-2 0,4-7-1 15,-3-5 1-15,4-4 0 0,-3-5 2 16,1-7 0-16,-1-6 2 0,-2-1 1 16,3-1 2-16,-6 2 2 0,2 3 3 15,-2 3 2-15,-4 10 1 0,2 5 2 16,-2 6 0-16,0 4 0 0,0 6 0 0,0 0 0 16,0 0-1-16,0 0 0 0,0 6 0 15,5-1-1-15,3 1 0 0,0 1 0 16,5-3 0-16,6 0-1 0,1-4 0 15,3 0 0-15,0 0 1 0,3-6-1 16,-5 0 1-16,-1 0 1 0,3 1 0 16,-6-1 1-16,-1-2 1 0,-2 2 1 0,-3-1 0 15,0-3 2-15,3-1 0 0,-5-2 1 16,1 0 1-16,2-1-1 0,-4-2 1 16,3-1 0-16,0 0 0 0,-1 1 1 15,1 0 1-15,-1 1 2 0,0 1-1 16,-1 1 0-16,-2 0 0 0,-2 3 0 15,-1 3 0-15,-4 1-1 0,4 3 0 16,-4-2-1-16,0 5-1 0,0 0-1 16,0 0-1-16,0 5-1 0,-4-2-1 0,4 3-1 15,-4 1-1-15,4-1 1 0,-5 1 0 16,5 1-1-16,-6-3 0 0,6-2 0 16,0 2 1-16,7-5-1 0,-2 0 0 15,0 0 1-15,1-6-1 0,2 0 1 16,1-1-1-16,3-5 0 0,-1 1 1 15,-1-2-1-15,2 5-1 0,-5-3 2 16,0 4-1-16,-2 1 0 0,-5 6-1 0,0 0 0 16,0 0 0-16,-12 9 1 0,-1 7-1 15,-10 9 0-15,-3 7 1 0,-7 7 0 16,-5 8 0-16,-3 5 0 0,-3 5 0 16,3-2 0-16,2 2 0 0,3-3 0 15,3-4-1-15,3-3 1 0,5-5-1 16,4-4 0-16,9-5 0 0,2-6-3 15,3-4-3-15,3-6-7 0,4-3-6 0,0-5-7 16,0-2-4-16,0-7-6 0,0 0-6 16,0-7-11-16,0-4-103 0,0-1-106 15,0-4-267-15</inkml:trace>
  <inkml:trace contextRef="#ctx0" brushRef="#br0" timeOffset="173946.53">24043 15194 367 0,'0'0'97'0,"5"-3"6"0,-5 3-37 16,0 0-21-16,0-4-4 0,0 4-4 0,0 0-4 15,-5-4-4-15,3 4-4 0,-3 0-5 16,0 0-4-16,0 0-5 0,-1 0-2 16,-4 3-2-16,2 2-1 0,2 1-2 15,0 1-2-15,0 0 0 0,4 0 0 16,-3 2-1-16,5-2-1 0,0 0 1 15,0 0-1-15,6-1 1 0,0-1-1 16,1-2 0-16,1-3 1 0,3 0 0 16,-3-4 0-16,4-2 0 0,-4-1 0 0,-1-1 0 15,2 0 0-15,-6 2 1 0,4-1 1 16,-7 2 2-16,4-1 1 0,-4 3 2 16,0-2 0-16,-8 5 1 0,2-3-1 15,-3 3 0-15,0 3-3 0,-3 4 0 16,-1-2-2-16,-1 4-1 0,2 2 0 15,-1 0-1-15,3 0 1 0,2 0-2 0,4 0 1 16,4-1-2-16,0-3 1 0,0-4-1 16,8 2 0-16,6-5-1 0,-1 0 0 15,4 0 0-15,-1-3 0 0,2-4 1 16,-3 2 0-16,-2-5 0 0,-2-1 2 16,-8 3 1-16,2-3 3 0,-5 3 1 15,-5 0 3-15,0 1 2 0,-4 2 1 16,-4 5 1-16,0-3-1 0,-1 3-1 15,1 0-3-15,-2 6-1 0,1 0-3 16,3 1-1-16,0 2-1 0,3 0-1 0,5 1-1 16,3 0 0-16,-4 1-1 0,4-4 1 15,7 1-2-15,1-5-1 0,4 1-1 16,1-4-1-16,-1 0-2 0,3 0-1 16,-3-4 1-16,0 1-1 0,-8-4-2 15,-4-1-4-15,0-1-5 0,-4-1-15 16,-3 3-116-16,-4 1-118 0,-2 1-295 0</inkml:trace>
  <inkml:trace contextRef="#ctx0" brushRef="#br0" timeOffset="210124.73">1892 16867 354 0,'0'-8'86'0,"0"1"4"0,0 3-51 16,0-1-8-16,0 5-5 0,0 0-2 16,2 5-1-16,-2 5 0 0,-5 6 3 0,1 8-2 15,-2 11-1-15,-3 9-1 0,-5 6-1 16,-6 11-3-16,-4 7-3 0,-6 5-6 16,1 2-2-16,-1-4-2 0,1 0-1 15,2-3-1-15,6-5 0 0,3-9-1 16,5-8-1-16,2-4 1 0,2-7 0 15,3-9 0-15,3-6 0 0,3-7 0 16,0-3-1-16,3-2 1 0,1-8-2 16,2-8-6-16,0-4-14 0,1-2-107 15,0-4-107-15,1-5-271 0</inkml:trace>
  <inkml:trace contextRef="#ctx0" brushRef="#br0" timeOffset="210674.81">1888 17031 409 0,'5'-21'104'15,"-5"0"5"-15,3-2-55 0,-3 3-9 16,0 3-5-16,0 1-5 0,-7 5-5 16,3 2-3-16,-3 4-4 0,1 2-3 15,-1 3-5-15,0 0-2 0,1 0-1 16,3 0-2-16,0 0-2 0,3 0-1 16,0 0-2-16,4 0-1 0,6 0-1 15,2-8 0-15,5 3 0 0,12-5 0 16,4 0 0-16,7-1 0 0,0 0 1 0,0 2-1 15,5 3-1-15,-5 3 1 0,-6 3-1 16,-2 0 0-16,-6 0 0 0,-4 6-1 16,-4-3-1-16,-4 3 1 0,-6 2-1 15,-2-2-1-15,0 1-3 0,-6-1-4 16,4 1-4-16,-4-1-5 0,0-1-7 16,-3-2-8-16,-3 3-13 0,-2-1-95 0,-6-1-100 15,-5 2-245-15</inkml:trace>
  <inkml:trace contextRef="#ctx0" brushRef="#br0" timeOffset="210913.32">1781 17250 492 0,'-28'13'118'16,"1"-2"2"-16,1-1-76 0,11 0-9 0,3-2-8 15,4-2-5-15,8-2-5 0,3 1-1 16,11-2 0-16,8-3 0 0,5 3-1 15,6-3 2-15,7 0 1 0,1-5 2 16,2 1-2-16,1-1-1 0,-5 1-3 16,-4 4-3-16,-2 0-2 0,-4 0-3 15,-6 0-4-15,-3 9-1 0,-8-5-5 16,-4 1-9-16,0-1-6 0,-2-4-8 0,0 4-14 16,-6-4-112-16,5-5-116 0,-5 0-276 15</inkml:trace>
  <inkml:trace contextRef="#ctx0" brushRef="#br0" timeOffset="211527.2">2607 16905 437 0,'0'-13'111'0,"3"2"7"0,-3 6-65 16,0 5-10-16,0 0-8 0,-3 11-6 15,-3 7-4-15,-1 6-6 0,0 7-4 0,-6 6-2 16,-4 7 1-16,-5 5 0 0,1 2-2 16,-5 3 0-16,0 0-1 0,-1 1-1 15,5-4-1-15,-1-1-1 0,5-4 0 16,3-7-1-16,5-3-1 0,0-6 0 16,8-5-1-16,2-4-2 0,4-6 0 15,5-1-1-15,5-3-1 0,5-5 0 16,2-6 0-16,10 0 0 0,2-6 0 15,2 0-1-15,4-3 1 0,1 2-1 0,0 2 0 16,1 1 0-16,-4 4-2 0,-3 0-4 16,-6 0-6-16,-2 0-4 0,-6 0-6 15,-3 0-7-15,-8 0-10 0,-3-5-7 16,-6 5 1-16,0-4-92 0,0-1-92 16,-5 0-222-16</inkml:trace>
  <inkml:trace contextRef="#ctx0" brushRef="#br0" timeOffset="212342.79">3028 16979 483 0,'1'-14'108'15,"8"0"4"-15,-3 3-83 0,0 4-4 16,1 1-2-16,1 1 1 0,-3 5-1 16,0-6-2-16,-5 6-1 0,2 0-1 15,-2-4-1-15,0 4-1 0,4 0 2 16,-4 0 0-16,0 0-1 0,0 0 0 16,0 0-1-16,0 0-1 0,-4 0-2 0,4 4-1 15,-3-4-1-15,3 3-1 0,-6-3-1 16,6 4-2-16,-5-4-1 0,-1 6-1 15,6-1-3-15,-6 3-1 0,4 0-1 16,2 3-1-16,-7 2 1 0,2 3-1 16,-3 5 0-16,2 5 1 0,-6 7-1 15,-3 8 0-15,-4 4 0 0,-2 8 1 16,-3 5-1-16,4 4 0 0,-1-1 0 16,0-3 0-16,9-5 0 0,-2-4 0 0,6-7-2 15,0-9-3-15,5-7-2 0,3-8-3 16,0-6-2-16,3-7-2 0,5-5 1 15,0-11 0-15,6-5 1 0,-3-7 3 16,-1-8 2-16,0-4 3 0,-3-6 0 16,-1-1 1-16,-6 1 2 0,3 1 0 15,-3 6 0-15,7 5 1 0,-2 7 0 16,0 5-1-16,2 6 1 0,0 4-1 0,2 1 0 16,3 0 1-16,2 2-1 0,5-3 1 15,2 0 0-15,4 1 0 0,2-4 0 16,-1-1 0-16,6-2 0 0,2-3 0 15,0-3 0-15,4-3 0 0,-3-4 0 16,2-6 1-16,-4-4-1 0,-4-3 0 16,-2 0 0-16,-3-2 0 0,-4 3 0 15,-5 5 1-15,-2 6 2 0,-1 4 2 0,-4 7 1 16,-2 4 2-16,-4 3 1 0,-2 4 0 16,0-2-1-16,0 4 0 0,0-2 0 15,0 5-2-15,0 0-1 0,-3 5-1 16,-2 1 0-16,-1 9-1 0,-6 11 0 15,-2 10 0-15,0 12-1 0,-7 8 0 16,-6 8 1-16,-4 10 0 0,-2 1-1 16,0 1 0-16,0-2-1 0,5-5 0 0,2-5 0 15,6-7-1-15,7-8 1 0,7-7-1 16,6-9 0-16,0-8 0 0,0-4 0 16,6-9-2-16,-1-3-4 0,1-7-4 15,-3-2-6-15,3-2-6 0,-1-4-5 16,-5-5-5-16,0-1-8 0,0-1-5 15,0-1-6-15,0-3-2 0,-5 3-83 16,-1-2-91-16,4 2-215 0</inkml:trace>
  <inkml:trace contextRef="#ctx0" brushRef="#br0" timeOffset="212658.37">3076 17279 414 0,'-21'-8'104'16,"3"4"8"-16,-2 4-59 0,1 0-2 15,0 10-4-15,3-3-5 0,3 3-5 16,-1 0-2-16,3-4-7 0,4 1-6 15,5-1-5-15,2-2-3 0,2 0-1 16,8-4 1-16,7 0-2 0,7-4 0 0,2-2 0 16,7-1 1-16,3-3-3 0,1-2-1 15,3 1-3-15,-4 1-2 0,0 2-8 16,-6 3-15-16,1 1-14 0,-4 4-122 16,0 0-124-16,-7 0-312 0</inkml:trace>
  <inkml:trace contextRef="#ctx0" brushRef="#br0" timeOffset="214407.69">3110 17006 105 0,'0'4'34'0,"0"-4"3"0,0 3-1 16,0-3-11-16,0 7 0 0,0-4 1 16,0 3 1-16,0-2-1 0,0 0-2 15,-3 3 1-15,-1-2 1 0,-1-5 1 0,3 5 0 16,-5-5-2-16,5 0 0 0,-2 0-1 15,4 0 0-15,-5 0-2 0,5 0-3 16,0 0-1-16,0 0 0 0,0 0 0 16,0 0-1-16,0 0-2 0,0 0-3 15,0-5-1-15,0 0-1 0,5-3 0 0,1-4-1 16,1-3 1-16,0-5 1 0,4-2 2 16,-1 0 0-16,1-5 0 0,-3 2-2 15,-1 1 0-15,0 6-2 0,-2 1-1 16,-5 4-2-16,0 4 0 0,0 2 0 15,-5 4-1-15,3 3-1 0,-4 0 0 16,0 3-1-16,0 3 0 0,0 1-2 16,-1 6 0-16,-1 1 0 0,2 2 0 15,-1-1-1-15,1 4 1 0,-1 2-2 16,1 0-4-16,0 3-15 0,-1 2-107 0,0 2-105 16,-2 4-271-16</inkml:trace>
  <inkml:trace contextRef="#ctx0" brushRef="#br0" timeOffset="-214073.19">3566 17591 377 0,'0'-14'96'16,"0"-1"6"-16,0 0-51 0,0-1-9 15,0-1-5-15,-7 3-4 0,6 1-3 16,-5 3-4-16,0 2-4 0,1 1-3 16,2 3-4-16,-2 1-5 0,3 3-1 15,-2 0-3-15,4 6-2 0,-7 3 0 16,4 8 0-16,-1 2-2 0,-2 6 1 16,3 7-1-16,-3 4 0 0,-5 2 1 15,4 0-1-15,-2 3 0 0,-3 2 0 0,1-3 0 16,4-2 0-16,0-1 0 0,1-3 0 15,6 1 0-15,-2-8-1 0,2-2 0 16,0-6 1-16,2-4-2 0,-2-4 1 16,6-4 0-16,-6-7 0 0,4-5 0 15,-1-1-1-15,-3-7-3 0,0-4-3 16,4-3-6-16,-4-2-11 0,0-3-9 0,0 1-25 16,0 1-75-16,2-5-91 0,5 1-212 15</inkml:trace>
  <inkml:trace contextRef="#ctx0" brushRef="#br0" timeOffset="-213606.18">3511 17592 462 0,'-5'-8'108'0,"0"1"5"16,3 0-73-16,-3-1-7 0,5 1-7 15,-3 0-3-15,3 1-3 0,0-3-3 16,0-1-2-16,0 0-4 0,7-1-1 15,1-1-4-15,3-1-1 0,0-3-1 16,6 1-1-16,2 0 1 0,2 3-1 16,0 1 1-16,-1 4-1 0,-1 7 1 0,-4 0 0 15,2 5 1-15,-8 8 1 0,-3 3 0 16,-6 5 1-16,6 4 1 0,-12 5 0 16,2 1 0-16,-6 1-1 0,-8 0 0 15,3 3 0-15,-4-4-2 0,0-5 0 16,3-4-1-16,-1-2-1 0,8-5-1 15,3-6 0-15,6-2-1 0,0-4-1 16,7-3 0-16,5 5 0 0,3-5-1 16,3 8 1-16,3 0 0 0,2-1-1 0,5 3 1 15,-5 2-1-15,3 1 1 0,-1 5-1 16,-4-6 1-16,-3 2-1 0,-7 3 1 16,-7 2 0-16,-4 0 0 0,-9 1 0 15,-8 3-1-15,-4-3 2 0,-3-1-1 16,-3 0 0-16,0-5 1 0,-2-2 0 15,-2-1-1-15,-1-2 2 0,3-5-1 0,-3-4 0 16,6 0-1-16,-1-4-3 0,6-8-7 16,4-7-7-16,8-4-14 0,3-4-99 15,12-3-14-15,2-4-97 0,10 4-193 16</inkml:trace>
  <inkml:trace contextRef="#ctx0" brushRef="#br0" timeOffset="-211755.84">24976 16036 467 0,'0'-9'103'0,"-3"2"3"15,-2 1-77-15,0 3-7 0,5 3-4 16,-2 0-1-16,2 0-1 0,-6 3 0 0,6 3-4 15,-3 1-2-15,-1 3-2 0,-2 1-1 16,3-1 0-16,-3 0 1 0,-4-1-2 16,3 0 0-16,0 0 0 0,1-2 0 15,0 2-1-15,-1-2 0 0,4 2-1 16,-2-1 1-16,-1 2-1 0,0 0 1 16,-1 1 0-16,-1 2-1 0,-4 1 0 15,-1 2-1-15,3 2 0 0,-3-1-1 0,-3 3-1 16,6-1 0-16,-2 2 0 0,0-1-1 15,6-4 0-15,-1-2 1 0,0-2-1 16,7-3 0-16,-6-3 1 0,6-6 0 16,0 0 1-16,5-7-1 0,2-5 1 15,0-5-1-15,0-5 0 0,6-7 1 16,0-3-2-16,4-1 0 0,-1 0 1 16,-3-2-1-16,1 0 0 0,5-1 0 0,1 2 0 15,1 5 0-15,5-1 0 0,0 3 0 16,4 4 0-16,0 3 0 0,1 5 0 15,-4 5 1-15,0 1-1 0,-4 3 1 16,-6 6-1-16,-1 0 1 0,-5 0 1 16,-4 6 2-16,-2 5 1 0,-5 1 3 15,-5 5 0-15,-4 2 3 0,-2 3 0 16,-4 2-1-16,-3-1 0 0,-2-2-2 0,1-1-2 16,-1-3-2-16,3-4-1 0,0-3-1 15,3 0-1-15,5-1 0 0,3-1-1 16,6 0-1-16,0-2 1 0,7 3-2 15,1 1 0-15,5 1-1 0,-2 2 0 16,-1-2 0-16,3 1 0 0,-6 2 0 16,-1 0 0-16,-6 3 0 0,0-4 2 15,-3 1-1-15,-7 3 1 0,-6-1 1 16,-3 0 0-16,-6-1 1 0,-4-1 2 16,-2-1 3-16,-2-2 3 0,0-1 4 0,2-3 3 15,3-2 1-15,2-2 0 0,6-3-1 16,1 0-2-16,5 0-4 0,1-6-4 15,7-3-7-15,6-3-10 0,0-2-11 16,6-1-11-16,5-1-17 0,-1 1-112 16,6-1-122-16,-1 3-283 0</inkml:trace>
  <inkml:trace contextRef="#ctx0" brushRef="#br0" timeOffset="-209637.85">4362 17226 441 0,'-11'-15'105'0,"0"3"4"0,2 0-66 16,-3 4-7-16,0-1-4 0,1 1-4 0,-4 2-3 15,6-1-1-15,0 3-2 0,-3-1-3 16,4 0-4-16,0 5 0 0,5-5 0 15,-2 5-2-15,5 0-2 0,-4 0-2 16,4 0-1-16,11 0-3 0,0 0-1 16,7 4-1-16,5-4-2 0,10 0 0 15,7-4 1-15,7-4 1 0,8-2-1 0,-1 2 0 16,0-5 0-16,0 1 0 0,-4 1-1 16,-5 3 0-16,-8 8-1 0,-8-5-2 15,-5 5-3-15,-6 0-4 0,-8 7-3 16,-6 1-4-16,-9 1-7 0,-7 2-8 15,-7 1-9-15,-7 0-6 0,-3 4-10 16,-5-3-75-16,-6 5-85 0,-2 0-196 16</inkml:trace>
  <inkml:trace contextRef="#ctx0" brushRef="#br0" timeOffset="-209470.01">4316 17348 268 0,'-27'19'91'0,"4"2"5"16,2-3 3-16,3 2-40 0,10-3-12 15,4 2-9-15,4-2-6 0,8 1-6 16,8-3-2-16,3 0-2 0,8-5-2 15,4-4-1-15,6-6-1 0,10-6-2 16,5-4 1-16,-1-4-1 0,-2 1-2 16,-2 0-3-16,-3 3-1 0,-5 5-4 0,-9 5-1 15,-6 7-5-15,-8 1-7 0,-2 4-9 16,-6 2-51-16,-8 0-70 0,-4-1-104 16,-1-6-245-16</inkml:trace>
  <inkml:trace contextRef="#ctx0" brushRef="#br0" timeOffset="-207638.72">5548 16729 462 0,'-13'7'105'16,"0"-1"3"-16,6 0-76 0,-1 1-4 15,4 0-3-15,0-1-2 0,4-3-2 16,-3-3-1-16,3 0-2 0,0 0-2 16,0 0-2-16,0 0-2 0,0 3-2 15,-4-3 0-15,4 0 0 0,-5 0-2 16,3 5 0-16,2-5-3 0,-6 2-1 15,6-2-1-15,-6 0 0 0,6 0-1 0,0 5-1 16,-1-5 0-16,1 0 1 0,0 0-1 16,0 0-1-16,0 0 1 0,0 0 0 15,0 0 0-15,0 0 0 0,0 0-1 16,0 0 1-16,0 0-1 0,6-9 1 16,-4 0-1-16,4 0 1 0,0-3-1 15,5-2 0-15,-2 1 0 0,4-2 1 16,-2 3-1-16,5 3 0 0,0 4 0 15,1-2 0-15,3 3 0 0,-1 4 0 0,0 0 0 16,1 0 1-16,-6 9-1 0,1 0 0 16,-3 0 1-16,-4 6 0 0,-3 2 1 15,-5 2 0-15,-10 3 1 0,0 3 1 16,-8 2-1-16,-3 2 0 0,-3 1 0 16,0-1-1-16,-1 3-1 0,5-3 0 15,0-1 0-15,6-4-1 0,2-1 0 16,12 0-1-16,0-4-2 0,0-1-1 0,14-3-2 15,-1 1 0-15,7 0 0 0,-1 0 0 16,1 0 1-16,1 0 1 0,-2 2 2 16,-1 1 0-16,-9 0 1 0,-4 0 1 15,-5 2 0-15,-3 1-1 0,-7 1 1 16,-5-5 0-16,-4 0 0 0,-5-1 1 16,0-2 0-16,0-4 1 0,-2-1 1 0,3-8 0 15,0-2 0-15,6-8 0 0,0-4-1 16,5-6-4-16,1-2-5 0,5-2-6 15,6-2-11-15,0 3 0 0,6-1-114 16,5 4-106-16,2 2-263 0</inkml:trace>
  <inkml:trace contextRef="#ctx0" brushRef="#br0" timeOffset="-207124.1">6205 16706 434 0,'27'-9'113'0,"-1"-1"5"16,1 3-59-16,-3 3-13 0,0 4-10 16,-7 0-5-16,-7 0-3 0,-10 10-5 15,-7 2-4-15,-7 5-1 0,-11 4-2 0,-3 4-1 16,-11 7-2-16,-3 6-3 0,-9 10-3 16,-2 3-1-16,1 2-2 0,4 5-2 15,1-1 0-15,9-1-2 0,5-5 0 16,12-7-2-16,8-6 0 0,7-8 0 15,6-6-1-15,10-9 0 0,2-7 1 16,6-8 0-16,5-6 1 0,2-8 0 16,6-9 1-16,-3-4 0 0,-2-6 1 0,-1-4-1 15,-4-4 0-15,-8-5 0 0,-5-4 1 16,-8 0-1-16,-10-3 0 0,0 3 1 16,3-1-1-16,0 3 2 0,7 5-1 15,0 6 1-15,5 5 0 0,8 6 0 16,8 3-1-16,1 5 0 0,3 4 0 15,5 3-1-15,5 5-4 0,5 3-4 16,0 3-5-16,-1 0-7 0,1 3-10 16,-2 5-14-16,-4-1-98 0,-5 2-102 15,0 4-248-15</inkml:trace>
  <inkml:trace contextRef="#ctx0" brushRef="#br0" timeOffset="-206789.02">6509 16837 589 0,'-13'14'132'0,"0"3"3"0,-5 8-95 15,4 6-13-15,-1 5-6 0,-1 2-2 16,2 1-2-16,1 1-1 0,4 0-4 16,4-3-2-16,5-2-3 0,6-5-2 15,3-1-2-15,7-6-1 0,1-5 0 16,8-5-2-16,0-9 1 0,3-6 0 15,2-8 0-15,0-4 0 0,8-6 0 0,-3-4 0 16,-4-6 0-16,-2 1-1 0,-4-6 1 16,-6-3 0-16,-7-6-1 0,-12 1 1 15,-5-1 0-15,-8 1 2 0,-7 6 4 16,-2 5 0-16,-3 7 1 0,-1 12 0 16,-1 8 0-16,-4 11 0 0,4 10-3 15,-1 13-2-15,-4 11-3 0,4 10-5 16,-3 6-11-16,0 6-10 0,7 2-17 0,1-1-115 15,8-9-122-15,8-7-297 0</inkml:trace>
  <inkml:trace contextRef="#ctx0" brushRef="#br0" timeOffset="-206089.78">7317 16846 477 0,'0'-15'115'0,"-5"2"5"16,-2 6-76-16,1 2-8 0,-3 5-6 15,-4 6-3-15,-4 7-4 0,2 7-4 16,-3 8-2-16,1 7-1 0,0 9-2 15,2 4-1-15,1-1-3 0,2-3-3 16,4 0-1-16,4-6-3 0,4-6-1 16,6-7-1-16,8-5 0 0,4-5 0 15,8-7-1-15,3-8 0 0,8-11-2 16,-2-4 0-16,4-8 0 0,-4-3-1 0,-3-7-2 16,-5-6 1-16,-9-1-1 0,-9-5 0 15,-9-1 2-15,0 1 0 0,-8 3 0 16,-5 4 1-16,-6 6 1 0,-1 9 1 15,-7 7 2-15,-2 8 0 0,-4 8 0 16,1 3 0-16,-1 11 1 0,2 7-1 16,4 6-1-16,6 10-2 0,9 5-5 0,5 4-5 15,7 0-6-15,0 0-10 0,11-5-11 16,4-4-14-16,6-8-83 0,9-8-91 16,5-6-217-16</inkml:trace>
  <inkml:trace contextRef="#ctx0" brushRef="#br0" timeOffset="-205790.97">7643 17021 520 0,'20'-31'131'16,"-9"4"6"-16,-6 7-75 0,-5 6-10 16,-10 3-7-16,-3 11-7 0,-5 6-7 0,-4 7-7 15,2 6-7-15,-2 5-3 0,-2 4-7 16,5 5-4-16,5-3-1 0,5 1-1 16,4-3 0-16,5-4-1 0,8-6-1 15,9-4-1-15,3-5-2 0,6-5-5 16,3-4-3-16,4-7-3 0,6-6-3 15,2-5 0-15,-3-3 0 0,-2-7 1 0,-5-3 3 16,-5-5 3-16,-9-3 3 0,-5-2 2 16,-12 2 1-16,-3-1 3 0,-9 2 2 15,-4 5 3-15,-8 8 3 0,0 3 1 16,-5 14 0-16,0 4 0 0,-2 4 0 16,-1 15-2-16,6 6-3 0,-1 7-5 15,7 8-4-15,6 4-10 0,2 1-10 16,7 5-16-16,5 0-96 0,5-4-104 15,8-2-247-15</inkml:trace>
  <inkml:trace contextRef="#ctx0" brushRef="#br0" timeOffset="-205470.84">8049 16923 594 0,'4'-25'151'0,"-4"4"4"15,-4 6-91-15,-4 11-15 0,-7 4-12 16,-1 6-11-16,-3 6-8 0,-4 5-9 0,2 6-4 15,1 4-1-15,0 3-1 0,6-1 0 16,6 0-1-16,4 2 0 0,4-3-2 16,8-4 1-16,4-5-2 0,5-4 0 15,5-5-4-15,4-10-2 0,4 0-3 16,3-10-2-16,0-2-3 0,3-7-2 16,-2-6-1-16,-3-5 2 0,-4-6 2 15,-6-4 3-15,-5-3 2 0,-3-4 3 16,-6-1 4-16,-7 4 7 0,0 7 7 0,-5 3 7 15,-8 10 2-15,-3 4 2 0,-7 11 0 16,-4 9-2-16,-6 13-4 0,-3 9-7 16,1 10-6-16,0 11-3 0,4 9-4 15,3 5-12-15,5 4-12 0,10 0-10 16,2 3-16-16,6-6-109 0,5-6-120 16,7-10-274-16</inkml:trace>
  <inkml:trace contextRef="#ctx0" brushRef="#br0" timeOffset="-204143.03">8518 16829 528 0,'-8'0'127'0,"5"-4"1"15,3 4-82-15,-3 0-11 0,3 0-12 16,6 0-5-16,4 5-4 0,7-5-2 16,3 4-1-16,6-4 1 0,5 0-2 0,5 0-3 15,3 0-2-15,2 0-2 0,-3-4-2 16,-4 4-4-16,-4 0-3 0,-4 0-5 15,-7 0-4-15,-2 0-7 0,-9 0-13 16,0-4-11-16,-3 1-91 0,-5-2-97 16,6-1-237-16</inkml:trace>
  <inkml:trace contextRef="#ctx0" brushRef="#br0" timeOffset="-203740.62">9247 16489 447 0,'38'-8'112'15,"-2"-5"4"-15,0 5-47 0,0 4-37 16,-5 4-5-16,-2 4-4 0,-6 2-1 16,-10 4 0-16,-4 5 1 0,-9 5 0 15,-9 6-1-15,-13 8 0 0,-15 3 1 0,-8 9-1 16,-10 4-2-16,-10 4-2 0,-5 6-2 16,0 2-1-16,4 1-2 0,6-4-3 15,9-3-3-15,9-5-2 0,10-5-2 16,12-9-1-16,7-6-1 0,13-6-1 15,11-7 0-15,6-4 1 0,11-8-1 16,2-11 0-16,10-6 0 0,0-7 0 16,0-4 0-16,-4-2 0 0,-3-3 1 15,-5-4-1-15,-8 0 0 0,-7-3 0 0,-8-2 0 16,-5-2 1-16,0-5-1 0,-5-4 0 16,-1-3 1-16,1 2-1 0,5 1 0 15,0 4 0-15,5-1 0 0,5 0 0 16,5 2 1-16,7 2-1 0,5 0 0 15,2 2 0-15,2 6 0 0,4 5 0 16,-5 9-5-16,2 8-10 0,-6 10-10 0,-4 0-10 16,-2 13-16-16,-2 2-109 0,3-2-119 15,0 1-271-15</inkml:trace>
  <inkml:trace contextRef="#ctx0" brushRef="#br0" timeOffset="-203208.09">9564 16781 601 0,'-3'-5'135'0,"-4"2"0"0,0 3-96 16,-4 11-15-16,-2 9-7 0,2 10-6 0,-3 5-3 15,0 7-1-15,6 3-1 0,2 4-1 16,0-2-2-16,6-6 0 0,7-5-2 16,4-9 0-16,2-6 0 0,4-11 0 15,7-5 0-15,3-11 0 0,4-5 0 16,0-8 0-16,4-6 0 0,-2-8 0 16,-3-7-1-16,-4-1-1 0,-3-7 1 15,-8 1 0-15,-8-3-1 0,-7 2 1 0,-6 5 0 16,-7 9 1-16,-7 3 3 0,-1 8 3 15,-5 6 3-15,-2 9 2 0,-3 8 0 16,3 11-1-16,-3 7 0 0,4 1-2 16,2 9-5-16,4 7-3 0,7 1-5 15,5 5-10-15,4 1-8 0,5 0-6 16,5-1-9-16,1 1-17 0,4-9-101 16,2-1-105-16,4-6-250 0</inkml:trace>
  <inkml:trace contextRef="#ctx0" brushRef="#br0" timeOffset="-202522.05">10290 16781 556 0,'0'-13'125'0,"-8"5"2"0,2 8-93 0,-6 0-6 15,-1 13-9-15,-1 7-3 0,-6 5-2 16,-2 9-2-16,-2 7 0 0,2 3-1 16,3 2-3-16,1 2-2 0,8-3-3 15,0-2-1-15,10-7 0 0,0-8-2 16,7-9 0-16,5-5-1 0,7-6 0 15,3-8-2-15,3-4-2 0,2-8-2 16,3-4 0-16,-2-8 0 0,-2-7 1 16,-4-7 0-16,-4-3 2 0,-8-6 2 0,-10-1 2 15,0 4 0-15,-15-1 2 0,0 2 3 16,-5 10 2-16,-5 8 2 0,4 6 5 16,-3 8 3-16,-2 5 1 0,3 15-1 15,-1 5-2-15,2 7-3 0,3 10-2 16,4 5-5-16,2 11-3 0,7 0-1 15,6 0-1-15,2 1 0 0,11-4 0 0,0-3-2 16,8-7-4-16,3-7-3 0,4-9-4 16,11-7-4-16,2-7-2 0,3-9-2 15,3-7-2-15,0-8 3 0,-2-5 1 16,-5-6 3-16,-8-4 2 0,-6 1 2 16,-9 1 3-16,-6 4 2 0,-11 2 3 15,0 5 3-15,-6 6 4 0,-6 6 2 16,2 4 1-16,-6 6 0 0,2 0-4 15,-1 8-8-15,-2 3-51 0,3 2-68 0,-1 0-99 16,4 0-234-16</inkml:trace>
  <inkml:trace contextRef="#ctx0" brushRef="#br0" timeOffset="-202138.49">10693 16754 584 0,'-7'-23'134'16,"-1"1"2"-16,2 3-97 0,-5 8-7 15,2 3-1-15,-3 4-3 0,-3 9-3 16,-3 7-1-16,-3 9-3 0,-4 5-1 16,4 6-5-16,0 11-5 0,-3 5-2 15,5 4-4-15,5 1-1 0,6-4-1 16,2-1-1-16,6-5-1 0,7-7 0 0,5-9-2 15,3-5-1-15,9-8-4 0,2-10-3 16,3-4-4-16,4-7-3 0,4-5-1 16,-2-6 0-16,0-7 1 0,-2-4 4 15,-3-6 3-15,-9-4 3 0,-6-3 5 16,-9-3 0-16,-6 1 3 0,-8 2 1 16,-10 4 4-16,-3 6 4 0,-4 6 3 0,-2 8 1 15,-5 10-1-15,-1 8 1 0,0 7-2 16,3 7-5-16,-1 7-7 0,4 7-9 15,2 8-8-15,10 0-5 0,4 3-11 16,8 0-12-16,3 4 1 0,12-4-106 16,4 0-100-16,5-5-249 0</inkml:trace>
  <inkml:trace contextRef="#ctx0" brushRef="#br0" timeOffset="-201791.02">11050 16848 648 0,'0'-22'159'15,"0"5"2"-15,-5 6-102 0,-5 5-14 16,-1 6-10-16,-2 6-12 0,-2 1-10 16,-2 6-5-16,2 0-2 0,-1 8-1 15,2 3-2-15,3-1 0 0,0 5-1 0,5 0-1 16,6-4-1-16,9-1 0 0,2-2 0 16,5-8 0-16,5-5-1 0,2-8-1 15,5-4-2-15,0-7 0 0,0-8-2 16,-1-4 0-16,-1-2-2 0,-1-7 0 15,-5 0 1-15,-5-7 1 0,-1 0 1 16,-4-1 2-16,-3-1 2 0,-7 3 5 16,0 4 5-16,-5 1 3 0,-2 5 1 15,-6 9 1-15,-4 6 0 0,-3 7-1 0,-4 6-5 16,-4 13-3-16,-1 8-3 16,-4 7-4-16,5 8-5 0,-3 4-7 0,4 6-12 15,6 6-14-15,2 6-10 0,6 0 15 16,5 2-135-16,-2-3-118 0,6 0-284 15</inkml:trace>
  <inkml:trace contextRef="#ctx0" brushRef="#br0" timeOffset="-200742.4">5559 17483 438 0,'-14'-7'109'0,"4"-3"1"15,0 3-48-15,3 7-32 0,0 0-7 16,1 0-3-16,0 4-2 0,-1 1-1 0,2-1-1 15,5 0-1-15,-4 0-4 0,4 2-1 16,0-3-2-16,6 1 0 0,2 1 0 16,2-5 1-16,8 4 0 0,9 0 0 15,5-4 1-15,8 8-1 0,6-1-1 16,7 1-2-16,8 0 0 0,8-1-2 16,7 1-1-16,3 3 0 0,9 2-1 0,2-1 1 15,2-6 2-15,0 2 1 0,4 2 4 16,6-2 0-16,1-4 3 0,2-10 0 15,5 3 1-15,10 3-2 0,2 0-1 16,2-9-2-16,2 1-2 0,7 3-2 16,10-5-1-16,0 0-1 0,5-2-1 15,1-5 0-15,3 4-2 0,3 0 1 16,-3-7 0-16,-2 6 1 0,2 0-1 16,-7 0 1-16,1 4-1 0,-7 1 1 0,-6 1 0 15,-2 8 0-15,-4-4-1 0,-3-1 0 16,-5 0 0-16,1 5-1 0,-4 4 1 15,-8-4-1-15,-1-10 1 0,-4 10-1 16,-4 0 0-16,-5-4 1 0,-8-2-1 16,-5 2 0-16,-5-1 1 0,-6 1-1 15,-4 1 1-15,-9-3-1 0,-9 3 1 16,-3-1-1-16,-10 4 1 0,-8 0 1 0,-9 0 5 16,-5 0 4-16,-7 0 3 0,-6-3 0 15,0 3 1-15,0 0-1 0,0 0 1 16,0 0-6-16,0 0-3 0,-6 0-3 15,-1 0-1-15,1 0-2 0,-6 0-6 16,-2 0-12-16,1 0-18 0,-3 0-15 16,-1 3-7-16,-1-3-120 0,2 0-128 15,2 0-287-15</inkml:trace>
  <inkml:trace contextRef="#ctx0" brushRef="#br0" timeOffset="-200024.05">8207 17767 447 0,'-8'0'115'16,"0"0"3"-16,0 12-62 0,-1-1-15 15,-2 7-9-15,2 4-7 0,2 6-7 0,-4 5-5 16,2 6-3-16,1-2-3 0,4-3-3 16,1-4 0-16,3-3-2 0,0-6-1 15,0-7 0-15,5-5-1 0,-1-5 1 16,3-4-1-16,2 0 1 0,1 0-1 16,3 0 1-16,1 0-1 0,1 5 1 15,-1 1-1-15,-1 3 0 0,-3 4 1 16,-4 4-1-16,-6 6 1 0,0 4 1 15,-5 0-1-15,-4-4 2 0,-2 7 0 0,-3-2 2 16,-3 2 2-16,-2-3 2 0,-1-6 2 16,0 2 2-16,0 0 0 0,0-7 0 15,1-5-1-15,-1-4-2 0,2-4-3 16,0-3-2-16,2 0-2 0,1-8-2 16,3-3-5-16,0-3-5 0,5-8-6 15,1-1-4-15,6 2-6 0,0-8-7 16,10-6-7-16,-1 2-4 0,4-4-7 0,1 7-21 15,1 1-29-15,1-5-21 0,-3 10-63 16,0-1-122-16</inkml:trace>
  <inkml:trace contextRef="#ctx0" brushRef="#br0" timeOffset="-199911.88">8074 17956 205 0,'8'-34'169'0,"2"4"-20"0,1 0-67 16,1 5-16-16,3 2-13 0,3 6-11 16,3 0-9-16,3 4-7 0,3 0-6 0,6 4-7 15,3 4-4-15,1-1-4 0,2 6-4 16,-6-4-10-16,-2 4-14 0,-2 7 3 15,-9-4-105-15,5-3-100 0,-4 9-246 16</inkml:trace>
  <inkml:trace contextRef="#ctx0" brushRef="#br0" timeOffset="-199573.89">8588 17777 547 0,'-5'9'122'0,"5"4"1"16,-9 5-87-16,1 7-12 0,2 8-7 15,-3 9-2-15,-1 3 1 0,0-1 1 16,3 1 0-16,-2-2-2 0,2-1-3 16,3-5-2-16,4-4-3 0,4-3-3 15,6-5-2-15,8-6-1 0,3-4 0 0,6-15 0 16,6-3-1-16,3-16-1 0,6-5-2 16,-1-2-1-16,-1-5 0 0,-1-6-1 15,-6 0 0-15,-6-7 0 0,-7-1 2 16,-9-1 1-16,-11-6 3 0,-11 1 3 15,-6 0 6-15,-7 11 9 0,-8 11 4 16,-5 9 2-16,-2 10 1 0,-4 10 0 16,-1 19-4-16,4 8-5 0,5 7-9 15,4 10-4-15,8 6-5 0,3 2-7 0,13 5-11 16,2-4-11-16,5 1-9 0,9-2-17 16,4-12-107-16,5-6-116 0,8-7-266 15</inkml:trace>
  <inkml:trace contextRef="#ctx0" brushRef="#br0" timeOffset="-198906.51">11607 17085 614 0,'0'-6'139'0,"0"1"1"0,10-1-98 0,4 6-13 16,5 0-7-16,10 0-7 0,7 0-2 15,7-6 0-15,5 3-2 0,1-2-1 16,0-4-3-16,-1 1-3 0,-7 2-5 16,-6 2-7-16,-8 4-6 0,-11 0-5 15,-2 0-5-15,-14 7-8 0,0 4-10 16,-14 3-11-16,-7 3-10 0,-11 1-2 0,-7 2 5 15,-4 0 8-15,-7 1 21 0,-1-6 21 16,-1 0 26-16,0-1 23 0,6 0 16 16,2 2 6-16,8-3 2 0,4 0-9 15,5 0-8-15,7 0-10 0,8 0-8 16,7-2-7-16,5-1-5 0,7-2-4 16,10-1-4-16,9-7-2 0,10 3-1 15,10-3 1-15,8-8-1 0,9 0-1 16,1-5-3-16,0 0-12 0,-7 1-12 0,-4 0-18 15,-11 4-112-15,-9 8-120 0,-10 0-293 16</inkml:trace>
  <inkml:trace contextRef="#ctx0" brushRef="#br0" timeOffset="-197240.97">13069 16829 495 0,'0'-5'111'0,"7"1"4"0,-7-1-81 16,7 2-4-16,-2-3-2 0,-3 4-1 15,3-4 0-15,3 1 0 0,-3-2-3 16,1-3-2-16,1-1-4 0,1 0 0 16,0 0-2-16,-2-1 0 0,-2 2 0 15,-2 0-2-15,-2 3-1 0,0-2-1 16,-6 3 0-16,0 0-2 0,-3 2-1 0,-3-1-1 16,0 5-2-16,-4 6 0 0,-6 6-1 15,0 6 0-15,-8 6-1 0,-5 13-2 16,-4 10 0-16,0 9-1 0,-3 7 0 15,1 5 0-15,3 3 0 0,5 1-1 16,8-5 1-16,9-6-1 0,3-6 1 16,13-7-1-16,0-5 0 0,16-9 0 15,3-7 0-15,8-9-1 0,6-8 2 16,5-10-1-16,1-13 0 0,-1-6 0 0,-5-8 1 16,-4-3 0-16,-5-4-1 0,-13 0 1 15,-7 1 0-15,-10 3 0 0,-7-1-1 16,-12 7 1-16,-10 3 0 0,-2 4-1 15,-6 8 1-15,-2 4-1 0,2 5 0 16,4 8 0-16,7 2-4 0,11 4-10 16,6 0-10-16,12 1-10 0,6 1-16 0,10 0-114 15,10-2-122-15,4-3-284 0</inkml:trace>
  <inkml:trace contextRef="#ctx0" brushRef="#br0" timeOffset="-196541.32">13540 17012 373 0,'7'-20'100'16,"-1"-3"7"-16,-1 4-47 0,-5 0-4 0,0 4-5 15,0 1-4-15,-5 4-6 0,-2 2-3 16,-2 8-4-16,-8 0-4 0,0 12-3 16,-6 9-3-16,-3 8-4 0,-1 9-2 15,-5 8-4-15,4 5-2 0,0 5-4 16,3-1-4-16,11-2-1 0,3-4-2 16,6-3 0-16,10-6 0 0,8-6-1 15,7-9 0-15,6-5 0 0,1-12-1 16,7-8-1-16,3-12-2 0,-3-9-1 0,5-8 0 15,-5-9 0-15,-1-6-1 0,-3 2 2 16,-7 0 1-16,-9-2 1 0,-2 3 2 16,-12 1 0-16,-13 5 1 0,-1 3-1 15,-7 8 2-15,-5 5 1 0,-1 8 1 16,-3 11 1-16,-1 6-1 0,2 8 0 16,2 7 0-16,1 4-2 0,5 2-5 15,3 2-9-15,8 2-6 0,5 0-8 0,5 0-10 16,7-2-13-16,6 1-102 0,1-6-106 15,11-5-253-15</inkml:trace>
  <inkml:trace contextRef="#ctx0" brushRef="#br0" timeOffset="-196207.66">13964 16984 574 0,'0'-19'136'0,"0"6"2"15,-8 10-91-15,-5 8-9 0,-6 6-9 16,-2 5-8-16,-4 7-3 0,-2 4-2 15,-1 4-1-15,1 5-3 0,1-3-3 16,6 2-2-16,5-2-1 0,5-1-3 16,4-2-2-16,6-4-2 0,11-7-2 15,3-2-3-15,7-9-5 0,10-8-4 0,3-4-4 16,4-8-2-16,3-6-1 0,-1-8 3 16,0-3 2-16,1-7 4 0,-9-1 5 15,-5-7 4-15,-7-2 2 0,-2-2 2 16,-6 4 1-16,-9 2 3 0,-3 3 4 15,-7 9 3-15,-2 8 4 0,-5 8 1 16,-5 5 2-16,-5 9-1 0,-2 11-3 16,-2 6-3-16,-5 9-4 0,-2 8-4 15,-1 8-10-15,2 5-8 0,2 3-7 0,1 3-10 16,5 2-16-16,6-2-101 0,8-4-106 16,5-5-251-16</inkml:trace>
  <inkml:trace contextRef="#ctx0" brushRef="#br0" timeOffset="-195857.87">14399 17068 650 0,'0'-13'149'16,"-12"9"0"-16,-2 4-105 0,-5 7-14 16,-1 3-8-16,-1 7-8 0,-5-1-2 15,3 3-1-15,-3 2 0 0,3 0-1 16,2 3-1-16,7-2-2 0,2 0-4 15,10 0-1-15,2-3-2 0,14-3 0 16,1-3-1-16,11-8 0 0,2-5-2 16,9-6-1-16,3-6-2 0,2-7-2 0,3-6 0 15,0-5-3-15,-4-8 1 0,-1-6 0 16,-7-6 2-16,-3 0 1 0,-7-2 5 16,-5 2 6-16,-6 5 7 0,-9 4 7 15,-3 7 5-15,-9 11 3 0,-9 5 0 16,1 12-1-16,-7 6-6 0,-8 5-5 15,-6 9-5-15,-4 9-4 0,-3 10-3 0,-1 9-2 16,2-1-2-16,0 6-8 0,5 4-10 16,6 2-15-16,7 0-10 0,7-5-18 15,5-7-112-15,14 0-122 0,0-9-282 16</inkml:trace>
  <inkml:trace contextRef="#ctx0" brushRef="#br0" timeOffset="-195041.04">14941 17229 522 0,'-8'0'117'0,"2"0"1"16,1 0-88-16,5-6-5 0,3-1-5 16,7-3-3-16,4-4-2 0,5-5-1 15,4-11 0-15,7-8-2 0,5-8-3 16,5-11 0-16,6-6-2 0,1-6 0 0,5-3-1 16,1-3 0-16,-7 1 1 0,-2 8-1 15,-11 6 1-15,-7 5 1 0,-12 10 1 16,-8 8 1-16,-6 9 1 0,-10 13 0 15,-4 3 1-15,-5 12-2 0,-4 9-2 16,-7 7-1-16,-1 12-1 0,-4 7-1 16,-1 12-2-16,-3 7 0 0,-1 6 0 15,3 2-2-15,0 0 1 0,0 7-1 16,4-2-1-16,-1-1 0 0,10-3 1 0,1-2 0 16,4-4-1-16,10-7-1 0,9-8-1 15,0-15-1-15,13-7 0 0,5-13 0 16,5-11-1-16,4-12 1 0,1-7 0 15,-1-6 1-15,-6-2 1 0,-3 3 0 16,-4 2 0-16,-7 8 2 0,-2 7 0 16,-5 11 3-16,-7 5 1 0,3 10 2 15,1 5 0-15,3 5 2 0,-4 3-1 0,4-1-1 16,7-1 0-16,4-3-1 0,4-3 0 16,7-7-1-16,7-7 0 0,9-6-1 15,8-4 0-15,4-7-9 0,3-5-14 16,-5-2-13-16,-3-1-18 0,-10 0-114 15,-8 3-124-15,-14-1-293 0</inkml:trace>
  <inkml:trace contextRef="#ctx0" brushRef="#br1" timeOffset="-189741.35">12431 17849 447 0,'-17'-7'109'0,"5"-1"4"0,5 0-64 15,0 5-11-15,7-6-7 0,-3 3-5 16,3-2-3-16,3 0-2 0,2 0-1 0,0 0-3 15,3-2-2-15,1 10-2 0,2-6-1 16,-1 2-1-16,3 4 0 0,2-6-1 16,-2 2 0-16,-1 0 0 0,1-1 0 15,3 1-1-15,0-2 0 0,4 2-1 16,-1-2 0-16,8 1-2 0,0-1 1 16,6 4-1-16,2-3 0 0,8 5 0 15,3-4 0-15,7 4 1 0,7-5 0 16,8-1 1-16,14 1 0 0,10 5-1 15,9-11 1-15,8 1-2 0,16 1 1 0,6 6-2 16,7-6 0-16,4 2 0 0,6 1-1 16,-2-1 1-16,0 2-1 0,-4 2 0 15,1 3 0-15,-7 0-2 0,-4-5 1 16,-2 0-2-16,-2 11 0 0,-5-6 0 16,-8-3-1-16,-2-2 0 0,-6 5 1 0,-6 7-1 15,-12-7 1-15,-14-7 0 0,-11 7 1 16,-12 0 1-16,-13-4 2 0,-12 0 6 15,-13 1 6-15,-2-2 2 0,-8 5 1 16,-4-7 0-16,0 4-3 0,-4-1-1 16,-1-1-5-16,1-1-7 0,-1 1-2 15,0 1-2-15,-1 0 0 0,2-2 0 16,0 3 0-16,-1 0 0 0,0-2-1 16,-1 2 1-16,2 3-1 0,-2-6 0 15,-1 2 0-15,-4 4 0 0,3-4 1 0,-4 4-1 16,0 0 1-16,-3-5-1 0,0 5 1 15,-1 0 0-15,-1-4 0 0,1 4 0 16,1 0-1-16,5 0-6 0,2-3-9 16,1 3-15-16,2 0-20 0,1 0-20 15,4 0-116-15,-6 8-135 0,3-4-304 16</inkml:trace>
  <inkml:trace contextRef="#ctx0" brushRef="#br2" timeOffset="-140948.89">17584 9768 384 0,'-2'0'88'0,"2"0"-1"0,-5 0-59 16,5 0-13-16,0 0-6 0,0-5-4 0,0 5-1 15,0 0 1-15,5 0 2 0,-5 0 1 16,6 0 1-16,-1 0 1 0,0 0 0 16,4 0-1-16,0 0 0 0,1 0 0 15,4 0-1-15,0 0 0 0,5 0-1 16,3-3-1-16,2 3 0 0,5-4-1 16,4 1 0-16,7 3-1 0,-1-4-1 15,1 4 0-15,-1-4-1 0,-1 4 1 16,-2-6-1-16,-3-1 2 0,-1 1 0 0,-4-2 2 15,-3 0 0-15,0-2 1 0,-3 3-1 16,-3 1 1-16,-5 1-1 0,-2 5 0 16,-4-4 1-16,-2 4 2 0,-2 0 1 15,-4 0-1-15,-9 0-1 0,0 0 0 16,-3 0-1-16,-3 0-1 0,-10 4-4 16,4-4-1-16,-4 3 0 0,-1-3-1 0,-1 0 1 15,-1 0 0-15,1 0 0 0,0 0 0 16,-3 3 0-16,3-3-1 0,2 0 1 15,3 7 0-15,1-3-1 0,3 0 0 16,4 0 0-16,3 0-1 0,5 0-2 16,6-1-1-16,0 1 1 0,10-4-1 15,4 0 0-15,7 0 1 0,5 0 1 16,6 0 1-16,2-4 1 0,5-3 1 16,3-1-1-16,0 0 0 0,-1 0 1 0,-1-1-1 15,-5 2 1-15,-2 1-1 0,-1 3 1 16,-9 3-1-16,-4-4 1 0,-7 4 1 15,-5 0 3-15,-7 0 1 0,0 0 1 16,-14 0-1-16,-6 0 1 0,-6 4-1 16,-7 1-2-16,-6 2-3 0,-4 3-1 15,-7-1 1-15,-3 2-1 0,3-2-1 16,-2 2-3-16,0-3-5 0,0 0-10 0,7 1-11 16,4-4-100-16,8 3-102 0,12-8-253 15</inkml:trace>
  <inkml:trace contextRef="#ctx0" brushRef="#br2" timeOffset="-102171">14578 13539 340 0,'0'-8'82'0,"6"-5"3"16,-4-3-52-16,3 0-6 0,-2-1-5 15,1 0-3-15,-4-1-1 0,0 0-1 16,4-1-2-16,-4 0-1 0,0 3-1 16,-4-2-2-16,4 5 0 0,-6 0 0 15,6 2-2-15,-8 3-1 0,5 2 0 16,-6 2-2-16,2 4-1 0,-1 0-1 16,-4 0-1-16,-1 7-1 0,0 2 0 0,-3 8-1 15,-2 5 1-15,-1 6-1 0,1 8 1 16,-3 4-1-16,1 7 1 0,-1 4 0 15,2 0 0-15,-1 3-1 0,3 4 0 16,1 1 1-16,2 1-1 0,2-1 0 16,5-2-1-16,1-6 1 0,6-2 0 15,-2-10-1-15,2-4 0 0,0-7 1 16,0-6-1-16,0-4 0 0,-6-3 0 0,6-2 1 16,-3-5-1-16,3-2-1 0,-5-2-2 15,0-4-4-15,5 0-11 0,-5-5-95 16,5-6-92-16,0 1-236 0</inkml:trace>
  <inkml:trace contextRef="#ctx0" brushRef="#br2" timeOffset="-101901.84">14129 13701 389 0,'0'-5'88'0,"3"0"5"16,4 0-63-16,3 1-2 0,1-3 0 0,1 1 0 15,3 2-3-15,-1 1-1 0,6-1-6 16,-2 4-5-16,2 0-5 0,0 0-3 16,1 0-2-16,3 0 0 0,-1 4-2 15,2-4 0-15,-4 0 0 0,1 0 0 16,0 0-1-16,-7 0-3 0,3 0-4 15,-3 0-8-15,-1-4-40 0,-3-1-58 16,3 1-85-16,-6 0-198 0</inkml:trace>
  <inkml:trace contextRef="#ctx0" brushRef="#br2" timeOffset="-101454">14650 13612 435 0,'0'0'95'0,"-5"0"0"0,-2 0-71 16,2 6-8-16,-3 0-3 0,0 3-1 15,-4 1 1-15,1 2 1 0,1 2 0 0,1 1-1 16,-1 0-4-16,7 2-3 0,3-1-2 16,0-3-1-16,0 2-1 0,9-4-1 15,3-4 0-15,2-2 0 0,3-5 0 16,4 0 0-16,4-6 0 0,3-5 0 16,1 0 0-16,2-4-1 0,-2-3 1 15,-2-2-1-15,-3 1 1 0,-7-3-1 16,-5 1 0-16,-6 0 1 0,-10-1-1 0,-5 2 1 15,-7 2 0-15,-6 5 1 0,-3 0 1 16,-5 6 0-16,3 7 0 0,-2 7 0 16,0 4-1-16,4 4 0 0,1 3-1 15,1 6-2-15,7-1 0 0,-1-2-5 16,7-2-3-16,3-1-7 0,7-1-11 16,0-1-87-16,8-5-89 0,9-4-220 15</inkml:trace>
  <inkml:trace contextRef="#ctx0" brushRef="#br2" timeOffset="-101019.2">15050 13430 435 0,'-6'4'92'0,"2"1"2"0,-1 4-74 16,2 7-4-16,-5 3 1 0,1 3 0 16,-2 2 2-16,0 4-1 0,-3-1-1 15,0 3-4-15,-1-4-4 0,4 0-3 16,-2 2-2-16,6-4-2 0,5-3-1 16,0-5-1-16,10-2 1 0,1 0-1 15,4-10 1-15,3-1-1 0,0-3 1 0,7-7-1 16,1-7-1-16,3-2 0 0,2-3 0 15,0-3 0-15,-2-3 0 0,-1 2 0 16,-5 0 0-16,-6 0 0 0,-5 1 0 16,-2 3 0-16,-6-1 0 0,-4 4 1 15,0 4-1-15,0 5 1 0,-6 7-1 16,-2 7 2-16,2 3-1 0,-3 5 2 0,-3 4 0 16,-3 5 1-16,-1 1 1 0,-4 2 0 15,3 1 1-15,-3 3-1 0,2-5 0 16,4-2-1-16,1-3-1 0,6 2-1 15,3-4-4-15,4-3-5 0,4-6-7 16,6 1-19-16,0-8-82 0,4-3-89 16,6-14-219-16</inkml:trace>
  <inkml:trace contextRef="#ctx0" brushRef="#br2" timeOffset="-100636.47">15510 13465 446 0,'-9'10'99'16,"1"4"1"-16,1 2-74 0,-5 5-7 0,1 3-1 15,-1 3 1-15,-4 0-1 0,1-3 0 16,-2 2-2-16,1 0-2 0,2-1-4 16,1-2-2-16,4-5-4 0,2 0-2 15,3-5-1-15,4-3 0 0,0-4-1 16,0-6 1-16,11 0 0 0,-1 0-1 15,5-9 1-15,6-4 0 0,2-5 0 16,6-2 0-16,1-5 0 0,0-6 0 16,-2 1-1-16,-3 1 0 0,-2 2 1 0,-2 4-1 15,-3 2 0-15,-3 5 0 0,-2 6 0 16,0 5 0-16,-4 5 0 0,-2 9 0 16,-7 2 1-16,0 5 1 0,0 4 1 15,-9 2 1-15,1 3 1 0,-5-3 1 16,0 2-1-16,4-2 0 0,-1-1-1 15,6-7-1-15,4 1-4 0,0-3-8 0,3-3-10 16,3-3-1-16,1-6-104 0,1 0-99 16,4 0-247-16</inkml:trace>
  <inkml:trace contextRef="#ctx0" brushRef="#br2" timeOffset="-100187.2">16092 13587 478 0,'-3'-4'117'16,"3"-2"2"-16,-8-1-58 0,2-1-32 16,-1 1-3-16,1-2-5 0,-3-1-5 15,-2-1-1-15,3 1 0 0,-5 1-3 16,0 5-3-16,-5 4-2 0,0 10-3 16,-6 3-2-16,-4 3-1 0,-2 7 0 15,0 2 0-15,0 2-1 0,3-2 1 16,8-2-1-16,5-1 0 0,5 0 0 0,5-4 0 15,4-5-1-15,10-2 0 0,2-5 1 16,10-6-1-16,6 0 1 0,5-12-1 16,2-2 0-16,7-4-1 0,0-4 0 15,-2-6 1-15,-3-3 0 0,-6-3-1 16,-6-4 1-16,-2-5-1 0,-3-1-2 16,-3-1-3-16,-3-1-1 0,-1 4 0 15,0 5-1-15,-1 7 2 0,-5 5 0 16,0 10 3-16,-1 5 4 0,-4 4 0 0,-2 6 1 15,0 0 1-15,-8 11 2 0,-1 2 2 16,-2 8 2-16,-6 7 0 0,0 10 2 16,-7 9-1-16,3 6-1 0,0-2-1 15,-1 2-2-15,5-4-2 0,4-5-2 16,0-4 0-16,7-7 0 0,3-8-2 16,3-3-3-16,3-4-7 0,-3-2-12 0,6-1 119 15,-6-6-231-15,7-3-122 0,-1-3-347 16</inkml:trace>
  <inkml:trace contextRef="#ctx0" brushRef="#br2" timeOffset="-99469.97">17014 13226 323 0,'0'-12'88'16,"0"-2"6"-16,3-1-38 0,-3 1-8 15,4-2-11-15,-4-4-5 0,4-1-4 16,-4-4-2-16,0 0-4 0,0-3-4 15,-5 1-2-15,0 1-3 0,-3 4-2 16,0 4-1-16,-4 7-4 0,-7 6-1 0,-3 9-1 16,-4 11-1-16,-8 12 0 0,-4 7 1 15,-5 10-1-15,-2 12 1 0,0 9 0 16,2 9 0-16,4 2 0 0,3 2-1 16,0-1 0-16,6-2-1 0,3-5 0 15,1-2 1-15,6-8-1 0,0-5 1 16,3-3 0-16,5-2 0 0,5-6 0 15,3-4 0-15,4-5-1 0,-6-8-1 0,6-4 1 16,0-6-2-16,0-5 1 0,0-3-1 16,0-3 0-16,0-6-2 0,0 0-4 15,0 0-7-15,0 0-8 0,0-10-9 16,0 0 0-16,7-6-99 0,-2-6-94 16,-1-4-225-16</inkml:trace>
  <inkml:trace contextRef="#ctx0" brushRef="#br2" timeOffset="-99138.02">16409 13557 328 0,'-11'-5'94'0,"-1"5"3"16,5-6-14-16,1 6-39 0,2-6-11 15,4 6-7-15,-5 0-3 0,5 0-1 16,5 0-1-16,-1 0-1 0,2 0-2 16,3 6-1-16,3-6 1 0,6 4-2 15,3-4-2-15,0 4-3 0,4-4-2 0,2-5-2 16,1 0-3-16,-1 0-1 0,-2-1-1 15,0-2-1-15,-5 3-6 0,0 0-12 16,-1 1-12-16,-6 4-101 0,-3-8-105 16,0 2-260-16</inkml:trace>
  <inkml:trace contextRef="#ctx0" brushRef="#br2" timeOffset="-93803.01">16901 13475 324 0,'0'-9'85'16,"0"4"3"-16,0-3-43 0,-7 3-8 15,7 0-8-15,-4 1-6 0,4 0-4 16,-6 4-4-16,6-3-3 0,-5 3-4 15,-1 5-3-15,0 5-1 0,-5 5-1 0,2 5 0 16,-6 3-2-16,-1 3 1 0,1 0 0 16,-3 0 0-16,1-1 0 0,-1-2 0 15,2-5 0-15,6-2-1 0,-1-4 0 16,3-2 0-16,4-2 0 0,4-5 0 16,0-3 1-16,0 0 0 0,9-3 1 15,-4-5-1-15,1-2 0 0,-1-3 0 16,1-3 1-16,1-5 0 0,-7-1 0 15,4-2 0-15,-4-2-1 0,0 0 1 16,2 5 0-16,3-1-1 0,2 2 1 0,4 2 0 16,3 4 2-16,3 2 1 0,6 4 1 15,3-4 1-15,1 4 1 0,2 0 0 16,1 2-1-16,-2 0-1 0,-2 6-1 16,-6-3-1-16,-4 3-2 0,0 3-2 15,-6 1-6-15,-3 3-7 0,2 2-11 16,-6-1-96-16,-3 4-97 0,5-4-242 0</inkml:trace>
  <inkml:trace contextRef="#ctx0" brushRef="#br2" timeOffset="-93404.61">17160 13475 458 0,'-3'0'105'0,"-1"0"2"0,1 0-67 16,-2 9-15-16,0 2-6 0,-2 4-3 15,4 4-1-15,-3 4 0 0,-1 0 0 16,1 2-2-16,1-1-3 0,-1-1-3 0,6-2-2 16,0-2-2-16,0 0-1 0,8-4 0 15,4-3 0-15,2-6-1 0,9-6 1 16,3 0 0-16,3-5-1 0,3-5 0 15,1-3 1-15,1-4-1 0,-1 0-1 16,-1-2 1-16,-5-4 0 0,-6-4 0 16,-7-4-1-16,-1-3 1 0,-8 1 0 15,-10 0-1-15,-5 2 0 0,-6 7-1 16,-5 7 0-16,-5 7 0 0,-4 10 0 16,-3 0 1-16,-3 10-1 0,3 4 0 0,3 4 1 15,0 4 1-15,7 2-2 0,5 2-4 16,5 1-9-16,8-2-9 0,5-3-79 15,7-3-22-15,9-3-86 0,1-3-180 16</inkml:trace>
  <inkml:trace contextRef="#ctx0" brushRef="#br2" timeOffset="-92853.06">17607 13432 472 0,'-5'0'104'16,"-2"3"0"-16,0 7-70 0,0 6-22 16,-4 3-4-16,-2 4 0 0,3 3 1 15,-7 2 2-15,3-2 0 0,-4-1-1 0,5-2 0 16,3-3-4-16,-1-2-1 0,3-1-2 16,3-2-1-16,5-2-1 0,0-5 0 15,0 0 0-15,0-3 0 0,6-5 1 16,1 0-1-16,4-9 1 0,3-2 0 15,0-5 0-15,7-1-1 0,2-6 1 16,-1-3-1-16,-1-5-1 0,3-5 1 16,-2 1 0-16,-2 1-1 0,3 2 1 0,-5 4-1 15,0 6 0-15,0 10 1 0,-6 7-1 16,-1 5-1-16,-5 4 2 0,-1 6 0 16,-5 0 1-16,0 8 1 0,-8 0 1 15,-2 3 1-15,2 2 1 0,-3 0 0 16,4-4-1-16,0 2-1 0,4-5 0 15,3-4-2-15,2-3 0 0,6-3-1 16,2 0 0-16,-1-6 1 0,5 0-1 16,3 0 0-16,-1-7 0 0,3-3 1 0,2-3-1 15,4-6-1-15,0-2 1 0,0 0 0 16,-2 0-1-16,2 3 0 0,-3 2 1 16,-6 6-1-16,-1 4-1 0,-7 6 1 15,-1 0-1-15,-7 7 1 0,4 5-1 16,-4 3 0-16,-6 2 1 0,-1 3 0 15,0 3 1-15,-4-3 1 0,4 0 0 16,-1-3 0-16,2-2 0 0,1-2 0 0,5-3 0 16,0 0-1-16,7-3 0 0,-2-1-4 15,2-1-8-15,0-2-12 0,4-3-105 16,-3 0-106-16,0 0-265 0</inkml:trace>
  <inkml:trace contextRef="#ctx0" brushRef="#br2" timeOffset="-92072.17">18647 13284 427 0,'0'-16'104'0,"-6"-2"5"0,1 4-63 16,-4 3-13-16,-1 2-7 0,-7 9-5 15,-4 0-3-15,-3 11-5 0,-6 3-2 16,0 4-3-16,-4 6-2 0,0 3-1 16,1 3-1-16,7-1-1 0,2 0-1 15,9 0-1-15,4-1 1 0,11-6-1 16,0-4-1-16,14-3 1 0,4-5 0 16,5-10 0-16,7 0 0 0,1-8 0 0,0-2-1 15,2-5 0-15,-4 0-2 0,-3-1 1 16,-6 3-1-16,-5 2 0 0,-6 3 0 15,0 5 0-15,-5 3 0 0,-4 8 1 16,0 7 0-16,0 6 0 0,-3 7 0 16,-3 4 0-16,-2 3 1 0,-5 1 0 15,-3 2 0-15,-7-1 0 0,4-3 0 16,-7 0-1-16,-3 1 1 0,-1 2-1 0,-3 1 1 16,2-1 0-16,2-2 1 0,3-7 1 15,4-2 0-15,1-6 2 0,4-4 1 16,4-8 3-16,0-3 3 0,4-5 0 15,3-5 1-15,-1-3 0 0,2-8 0 16,5-5-3-16,0-9-2 0,5-6-2 16,4-6-2-16,4-1-1 0,11-3-1 15,2-1 0-15,3 0-2 0,4 1-3 0,0 5-5 16,-2 4-9-16,2 4-11 0,-6 6-41 16,-3 5-63-16,-2 4-95 0,0 7-213 15</inkml:trace>
  <inkml:trace contextRef="#ctx0" brushRef="#br2" timeOffset="-91688.45">18836 13336 427 0,'-4'-18'98'0,"0"3"2"0,0 3-64 15,4 5-8-15,0 3-8 0,-3 0-4 16,3 4-3-16,0 5 1 0,-6 3 0 16,2 7-2-16,-2 4-2 0,-4 2-1 0,-1 4 2 15,-4 4 0-15,-1 3-1 0,2-1-1 16,-2-3-2-16,5-5 0 0,-1 1-2 16,5-5-1-16,2-5-1 0,5-5-2 15,0-4 1-15,0-5-1 0,8-6 1 16,3-6-1-16,-2-4 0 0,4-7 0 15,-1-1 0-15,2-5 0 0,0-1-1 16,-1-1 1-16,0 3-1 0,-1 3 1 0,2 5-1 16,1 1 0-16,0 2 0 0,2 5 1 15,2 4 0-15,-1-3-1 0,2 4 1 16,0 2 0-16,2 0-1 0,1 5-1 16,-3 0-8-16,0 0-12 0,-1 6-78 15,-2 1-27-15,0 0-90 0,2 1-193 16</inkml:trace>
  <inkml:trace contextRef="#ctx0" brushRef="#br2" timeOffset="-91305.02">19376 13308 558 0,'0'-17'125'0,"0"-2"1"15,-6 5-92-15,0-4-10 0,0 3-7 16,-4-1-5-16,-1 6-3 0,1 1 1 0,-6 3-2 15,-3 6 0-15,-2 5-2 0,-5 5-3 16,0 7-2-16,-4 1 0 0,0 6-1 16,1 4 1-16,6 2-1 0,0 0 0 15,6-2 1-15,7-2-1 0,6-1 0 16,4 0 0-16,3-7-1 0,8-4 1 16,8-6-2-16,2-8 0 0,5 0-2 15,6-13 1-15,2 0-1 0,-1-4 1 16,0-2 0-16,0-1 0 0,-6-2 2 0,-4 5 0 15,-6 2 1-15,-2 1 1 0,-4 2-1 16,-5 5-1-16,-2 4 0 0,-4 3-1 16,0 5 0-16,-5 5 0 0,-3 5 0 15,-3 3 0-15,-2 6 1 0,-3 4 1 16,2 2 0-16,-2-2 1 0,3-2-1 16,2-2 1-16,2-3-1 0,4-3-2 0,5-5-5 15,-3-1-9-15,3 1-10 0,7-2-104 16,1-4-104-16,2-1-258 0</inkml:trace>
  <inkml:trace contextRef="#ctx0" brushRef="#br2" timeOffset="-90803.85">19681 13239 541 0,'0'-9'119'0,"0"2"0"0,-6 7-92 16,2 0-11-16,-5 9-5 0,-4 3-4 15,-2 8-2-15,-9 7 1 0,-3 13-1 16,-6 9 0-16,-2 6-1 0,-7 4 0 0,2 2-1 16,0 2-2-16,1-4 1 0,2-1-1 15,7-4 0-15,5-2-1 0,5-4 1 16,5-4-1-16,6-5 0 0,2-5 1 15,7-10-2-15,-5-7 1 0,5-5 0 16,8-12 0-16,-1-6 0 0,5-10 1 16,3-6-1-16,5-9 1 0,6-9 0 15,5-7 0-15,2-4-1 0,6-5-1 0,3-2 0 16,2-8-2-16,-2 2 0 0,-1 2 1 16,1 4-1-16,-3 6 1 0,-5 8-1 15,-6 10 2-15,0 15 0 0,-7 5 0 16,-5 7 0-16,-2 7-1 0,-8 6 1 15,-3 4 2-15,-3 3 0 0,-8 4 1 16,-2 6 1-16,-3 4 1 0,-6 6 0 16,0-1 0-16,-2-3 0 0,-1 2-1 0,4-5-1 15,-1-7 0-15,5-3 0 0,-1-7-1 16,4-3 1-16,-2-6-1 0,1 5 1 16,2-5-1-16,-1-6-1 0,4 1-4 15,-2-1-6-15,3 0-10 0,2-2-13 16,4 0-96-16,0-2-99 0,10-1-244 15</inkml:trace>
  <inkml:trace contextRef="#ctx0" brushRef="#br2" timeOffset="-90072.93">20289 13037 509 0,'7'-34'124'0,"1"6"2"16,-1-1-78-16,-3 5-8 0,-4-1-10 15,2 3-9-15,-2 5-6 0,0 0 0 16,0 7-1-16,0 0-1 0,-4 3-3 15,-5 7-2-15,-2 6-2 0,-5 13-1 0,-10 13-1 16,-2 11-2-16,-10 9 0 0,-8 10 1 16,-1 11-1-16,-5-2 0 0,4 3-1 15,4-8 0-15,6-3-1 0,7-5 1 16,6-7-1-16,11-9 0 0,7-7 0 16,2-7 0-16,5-9-1 0,0-6 1 15,6-4 0-15,-1-5 1 0,0-4-1 16,4-4 1-16,-2-5 0 0,0-4 0 0,6-8 0 15,0-5 0-15,-1-2 0 0,2-5-1 16,-1 1 1-16,0 3-1 0,-3 4 1 16,-3 2-1-16,-3 9 1 0,2 6 1 15,-6 1-1-15,0 7 0 0,-6 0 0 16,2 0 0-16,-3 6 0 0,-2 1-1 16,-2 2 0-16,-2 2 1 0,3 2-1 15,-3 1 0-15,1-1 1 0,5 0-1 0,0 1 0 16,1-1 0-16,6-2 0 0,0-3 0 15,0 0 0-15,0-4 0 0,0 1-1 16,0-5-1-16,5 0 1 0,-3 0-1 16,4 0 0-16,1-9 0 0,4 0 0 15,1-5 1-15,3-3 0 0,0-1 0 16,4-2 1-16,4-1 0 0,-1 2-1 16,-1 3 0-16,-1 1 1 0,1 3-1 15,-3 4 0-15,-3 3 0 0,-4 5 0 0,-3 5-1 16,-1 5 1-16,-7 4 0 0,0 4 1 15,0 5 1-15,-8 4 1 0,1 4 2 16,-2-3 0-16,1 0 1 0,0-1 0 16,4-6-1-16,4 0-1 0,-3-5-1 15,3-5 0-15,6-1-1 0,-1-4-4 16,3-2-6-16,0-4-7 0,3 0-11 0,3 0-14 16,-3-3-106-16,2-3-112 0,0-4-267 15</inkml:trace>
  <inkml:trace contextRef="#ctx0" brushRef="#br2" timeOffset="-89784.78">20308 13081 416 0,'0'-15'102'0,"3"2"6"0,-3-1-60 16,5 1-6-16,-5 2-6 0,6 4-7 16,-6 1-3-16,2 6-4 0,-2 0-1 0,-2 10-3 15,-9 5-1-15,-4 5-2 0,-10 5 0 16,-4 8 0-16,-9 6 1 0,-5-3-3 16,-6 2-3-16,-1 6-2 0,0-1-2 15,3-1-2-15,2 0-2 0,8-3-1 16,4-3-7-16,6-3-7 0,8-7-9 15,4-2-13-15,5-5-107 0,2-4-110 16,4-6-268-16</inkml:trace>
  <inkml:trace contextRef="#ctx0" brushRef="#br2" timeOffset="-88603.83">20692 13341 433 0,'0'-8'103'0,"-5"2"4"15,-1 0-68-15,-1 6-7 0,-3 0-6 16,-2 6-3-16,-7 7-2 0,-2 4-3 15,1 7-3-15,-4 4-3 0,3 6-2 16,2 1-3-16,0-1 0 0,6-2-3 16,5-3-1-16,8-2 0 0,0-7-1 0,13-3 0 15,1-5 0-15,7-3 0 0,5-6 0 16,5-3-1-16,1-9 1 0,3-3 0 16,-1-4-1-16,-2 0 0 0,-4-2-1 15,-2-3 1-15,-7-4 0 0,-7-1-1 16,-6 1 0-16,-6-2 1 0,-10-3-1 15,0 2 0-15,-4 3 0 0,-5 6 0 16,0 6 0-16,-2 8 0 0,-3 9 0 16,4 5 0-16,-1 7-2 0,-3 5-2 15,9 4-6-15,-3 2-9 0,8 1-9 0,1-2-98 16,6-1-99-16,3-2-244 0</inkml:trace>
  <inkml:trace contextRef="#ctx0" brushRef="#br2" timeOffset="-88222.93">21130 13268 470 0,'0'-8'105'16,"0"5"3"-16,-6 3-76 0,0 8-4 16,-2 2-2-16,-6 4-2 0,1 7-2 15,-6 2 0-15,-1 2-3 0,5 1-4 16,-4 4-6-16,4-3-3 0,-1-2-2 15,6-2-1-15,3-3-1 0,2-4-1 0,5-4 0 16,2-6 0-16,8-6 0 0,3 0 0 16,3-10-1-16,4-5 1 0,3-3 0 15,0-5-1-15,2-2 0 0,-3-5-1 16,1 3 0-16,-1 1 0 0,-2 5 1 16,-1 3-1-16,-4 3 1 0,0 5-1 15,-3 7 1-15,-5 3-1 0,-1 0-1 16,-6 9 1-16,0 3 0 0,0 5 0 0,0 2 2 15,-9 5 0-15,-2 2 1 0,3 1 1 16,-3-1 0-16,3-2 0 0,-1-4 0 16,4-3 0-16,5-1-2 0,0-8-2 15,0-3-5-15,8-5-14 0,4-3-111 16,0-7-107-16,3-6-277 0</inkml:trace>
  <inkml:trace contextRef="#ctx0" brushRef="#br2" timeOffset="-75743.03">21830 13247 301 0,'0'0'86'16,"5"0"4"-16,-5 0-25 0,0 0-22 0,0 0-12 15,0 0-8-15,-5 5-6 0,0 0-3 16,-2 0-3-16,-4 4-1 0,0 3 0 16,-6 5 0-16,2 4 0 0,-3 4 1 15,-2 3-1-15,2 1 0 0,0 4-1 16,1-1-1-16,2-3-1 0,2-4-1 16,2-4 0-16,3-4-1 0,5-5 0 15,-1-4-1-15,4-5-1 0,0-3 0 16,0 0 0-16,5-5 0 0,3-5-1 0,0-6 0 15,3-3-1-15,3-6 1 0,0-4-1 16,2-4-1-16,1-1 1 0,3 3-1 16,0 2 0-16,0 2 0 0,4 4 0 15,-1 2 0-15,0 6 0 0,-3 6 0 16,0 1 0-16,-6 5 0 0,0 3 1 16,-3 6 1-16,-8 4 1 0,-3 3 1 15,0 1 0-15,0 7 1 0,-6 2 0 0,-8 1 1 16,5 2 0-16,-4-1-1 0,0-1 1 15,2-1-2-15,2-3 0 0,2-4-1 16,3-2-1-16,4-3-3 0,0-2-4 16,0-3-6-16,0-3-9 0,6-3-9 15,-1 0-98-15,1-3-97 0,-3-6-242 16</inkml:trace>
  <inkml:trace contextRef="#ctx0" brushRef="#br2" timeOffset="-75375.02">22115 13461 501 0,'0'0'112'0,"-4"0"-1"0,4 0-73 0,0 0-23 16,0-5-6-16,0 5-2 0,4-6 0 15,1 1 0-15,2-3 1 0,0 0-1 16,3-3-3-16,0-1 0 0,7-3-2 15,0-1-1-15,-1-1 0 0,2-2 0 16,0-2 0-16,-1-1 0 0,-4 1 0 16,0 1 0-16,-4 4 4 0,-5 0 1 15,-4 4 2-15,0 4 0 0,-8 8 1 16,-4 0 0-16,-3 12 0 0,-3 3-1 0,-3 4-2 16,0 4-1-16,3 5 0 0,-1 2 0 15,5-2 0-15,4-2 0 0,4-2-1 16,6 0 0-16,0-3-2 0,10-5 1 15,6-2-1-15,1-7-2 0,7-3-4 16,5-4-6-16,0 0-9 0,4-8-13 16,1-2-24-16,-4-4-80 0,2 2-98 15,-5-2-222-15</inkml:trace>
  <inkml:trace contextRef="#ctx0" brushRef="#br2" timeOffset="-75105.61">22601 13202 527 0,'0'-5'121'0,"-4"1"3"0,4 0-84 16,0 4-9-16,-3 0-7 0,3 0-7 16,-6 6-2-16,-2 4 0 0,4 6-2 15,-4 2-3-15,1 3-1 0,-3 5-2 16,3 2-1-16,1-1-2 0,2 1-1 15,4-2-1-15,0 0-1 0,6-2-2 0,-1-3-3 16,4-3-3-16,2-3-3 0,0-3-5 16,1-5-7-16,0-3-7 0,1-4-7 15,-1-6-9-15,0-4-74 0,1-6-9 16,0-3-74-16,1-5-149 0</inkml:trace>
  <inkml:trace contextRef="#ctx0" brushRef="#br2" timeOffset="-74912.04">22821 13193 478 0,'0'-4'105'16,"0"4"7"-16,0-5-76 0,-4 5-9 0,-1 0-3 16,-4 6-2-16,-6 4 1 0,-4 4-2 15,-3 4-6-15,-3 2-3 0,-4 4-2 16,-4 4-1-16,0 1-1 0,-6-1 0 16,1-2-2-16,2 3-1 0,-3-1-1 15,4-1-2-15,6-4-1 0,6-2-4 16,4-3-4-16,8-4-8 0,3-1-14 0,8-4-7 15,0-3-97-15,12-3-100 0,-2-3-239 16</inkml:trace>
  <inkml:trace contextRef="#ctx0" brushRef="#br2" timeOffset="-74340.04">23222 12848 455 0,'0'-15'98'16,"0"1"3"-16,3 4-77 0,-3 3-1 15,0 2-1-15,0 2 1 0,-6 3-1 16,-1 6 2-16,-2 6-3 0,-5 7-3 0,-3 9-4 16,-5 10-2-16,-2 6-2 0,-2 5 0 15,-2 4 0-15,-2-3-1 0,-2 2-1 16,0-7-1-16,2-3-2 0,3-2-1 15,4-2-1-15,3-4-1 0,7-1-1 16,2-4-1-16,6-3-1 0,5-5-1 16,0-3-2-16,0-5-3 0,5-3-5 15,-5-2-7-15,6-5-6 0,-6-3-8 0,6 0-76 16,-1-8-19-16,-3-6-81 0,3-3-168 16</inkml:trace>
  <inkml:trace contextRef="#ctx0" brushRef="#br2" timeOffset="-74085.44">22881 13196 494 0,'-9'-7'119'0,"2"0"6"0,-1-1-76 15,3 3-9-15,1 2-6 0,4 3-5 16,-5-5-6-16,5 5-6 0,0 0-6 16,0 0-4-16,6 0-2 0,6 3-3 0,5-3-2 15,6 7 1-15,3-3 1 0,5 0-2 16,-1 0-4-16,2-1-10 0,-5-3-15 16,2 4-108-16,-2-4-111 0,-4 0-278 15</inkml:trace>
  <inkml:trace contextRef="#ctx0" brushRef="#br2" timeOffset="-73140.11">23648 13237 338 0,'0'0'69'16,"0"-4"2"-16,0 4-57 0,0-5 0 0,-5 5 3 16,5-3 3-16,-4 3 3 0,0-4 2 15,4 4 3-15,-7 0-2 0,7 0-4 16,-6-5-2-16,6 5-2 0,-5 0-3 15,5 0-1-15,-5 0-2 0,0 0-2 16,5 0 0-16,-2 0 1 0,-4 0 0 16,6 0 1-16,-6 0 0 0,6 0 0 15,-7 0-1-15,3 0 0 0,-2-2-2 16,-1 2 0-16,-1-5-1 0,1 5 0 0,-1-4-2 16,-3 4-2-16,2 0-1 0,-3 0 0 15,-2 0-2-15,1 0 0 0,-1 7-1 16,2 2-1-16,-2 3 1 0,1 2 0 15,1 5 0-15,3 4 0 0,2 2 0 16,2 2 0-16,1 1 0 0,4 1 0 16,4 1 0-16,-4 0 0 0,6-5 0 0,-6-2 0 15,5-1-1-15,-5-4 1 0,-6-4 1 16,-1-2-1-16,-4-1 1 0,-1-4 3 16,-2-3 1-16,-2-4 2 0,-2 0 2 15,-1 0-1-15,5 0 1 0,-1-8-2 16,1 0-1-16,3 2-5 0,3-2-7 15,3-4-11-15,5 1-13 0,5-1-81 16,3-2-26-16,6-4-94 0,4 3-191 16</inkml:trace>
  <inkml:trace contextRef="#ctx0" brushRef="#br2" timeOffset="-72773.88">23987 12879 493 0,'7'-17'105'0,"-7"0"1"15,2 3-77-15,-2 3-5 0,6 3-2 0,-6 2 1 16,5 2-1-16,-5 4 1 0,0 0-1 16,-5 10-4-16,-2 6-7 0,-7 14-4 15,-10 6-1-15,-1 7 1 0,-8 7 1 16,-4 6 1-16,-1-3-1 0,-1-1-1 16,9-5-1-16,3-6 0 0,4-1-2 15,9-4 0-15,2-4-2 0,6-1-1 16,4-4-3-16,2-2-4 0,0-4-5 0,2-3-8 15,-2-5-16-15,6-1-105 0,-6-6-107 16,7-6-266-16</inkml:trace>
  <inkml:trace contextRef="#ctx0" brushRef="#br2" timeOffset="-72552.01">24106 13223 554 0,'-12'4'124'0,"0"3"1"0,-2 2-74 15,-5 1-31-15,-1 6-6 0,0 4 0 16,-2 0-1-16,0 2-1 0,1-1-1 16,1-1-4-16,4 2-4 0,3-2-6 15,2-1-6-15,4-4-8 0,7-1-14 0,7-3 9 16,2-7-114-16,6-4-103 0,0-11-252 15</inkml:trace>
  <inkml:trace contextRef="#ctx0" brushRef="#br2" timeOffset="-72342.99">24186 13124 634 0,'-12'-8'136'0,"2"4"0"0,-2 0-107 16,1 0-11-16,1 4-1 0,1-3-2 15,1 3-2-15,3 0-1 0,5-4-1 16,0 4-4-16,5 0-3 0,1 0-5 16,3 0-1-16,2-6-1 0,-2 4-2 15,3-4-2-15,-5 3-4 0,-1 3-7 16,-2-5-11-16,-4 5 83 0,0 0-199 0,3 6-121 16,-3 2-333-16</inkml:trace>
  <inkml:trace contextRef="#ctx0" brushRef="#br2" timeOffset="-71805.48">24477 13325 601 0,'0'-9'127'0,"-4"0"0"0,4-2-105 15,-6-2-10-15,6 0-2 0,0-2-2 16,-4-1-1-16,4 2 1 0,-6-2-1 15,0 6 0-15,0 1-2 0,-6 3-3 16,-1 6 0-16,-2 0 0 0,-4 6 0 16,-3 6-1-16,-2 2 0 0,2 4 0 0,2 3 0 15,0 2 0-15,3 2-1 0,3-1 1 16,7 0-1-16,1-3 1 0,6-2-1 16,0-2-1-16,7-1 1 0,-1-5-2 15,5-2 0-15,-2-5-1 0,3-4 0 16,3 0 0-16,3-9 1 0,1-2 0 15,4-6 0-15,7-4 0 0,-1-4-2 16,8-4-2-16,-1-4-3 0,7-5-4 16,-1-5-4-16,-2-2-3 0,4-7-1 0,-8-3 1 15,-2 3 2-15,-2 0 4 0,-7 4 5 16,-6 5 8-16,-5 11 9 0,-6 9 6 16,-3 7 3-16,-5 8 1 0,-5 8 0 15,-3 0 0-15,-6 15-3 0,-5 5-3 16,-6 13-3-16,-1 9-1 0,-3 7 0 15,-3 5 0-15,0 2-1 0,2 1 0 0,1-4-3 16,6-2-1-16,3-6 0 0,0-2-1 16,8-4-1-16,0-3 0 0,6-4-1 15,3-3 1-15,3-6 0 0,-5-5-1 16,5-3 1-16,0-5-1 0,-5 0 1 16,5-7-1-16,0-3-2 0,-3 0-4 15,3 0-7-15,0 0-13 0,0-11-13 16,3-2-100-16,8-3-105 0,2-7-254 15</inkml:trace>
  <inkml:trace contextRef="#ctx0" brushRef="#br2" timeOffset="-71425.01">24638 13448 474 0,'-7'5'114'0,"0"0"4"0,6-2-74 16,1-3-11-16,0 5-5 0,3-5-4 16,7 0-5-16,4 0-4 0,1 0-2 15,8-8-2-15,1-4-2 0,7 0-2 16,-4-3-2-16,7-2-1 0,-2-1 1 16,-5-1-1-16,-1 2 2 0,-2-1 1 15,-7-2 0-15,-5 1 2 0,-6 0 1 16,-6 2 0-16,-12 2-1 0,-1 3-1 0,-2 2-1 15,-6 6-2-15,-4 4-1 0,0 8-2 16,-3 3 0-16,2 5 0 0,4 6 0 16,-2 4 0-16,8 4 1 0,-1 0 1 15,9 0-1-15,3-1 1 0,11 1 1 16,5-7-2-16,5-2 1 0,11-6 0 16,5-2-1-16,8-8-1 0,11-5-8 0,-2-7-11 15,3-3-15-15,-1-5-119 0,-6-1-121 16,-4-7-304-16</inkml:trace>
  <inkml:trace contextRef="#ctx0" brushRef="#br2" timeOffset="-66025.88">14424 14827 390 0,'0'0'93'0,"0"0"6"16,0 3-61-16,0-3-2 0,0 0 3 15,-4 0 0-15,4 0-2 0,0 0-2 0,0 0-4 16,0 0-4-16,0 0-4 0,0 0-5 16,4 0-2-16,-4 0-3 0,0 0-3 15,0 0-1-15,6-3-1 0,-3 3 0 16,4-5-1-16,5-1 2 0,6-10-1 15,5-5 1-15,10-10-1 0,8-6 1 16,9-9-1-16,9-10 0 0,8-8 1 16,2 3 0-16,3-3 0 0,-2 3-1 15,-4 4-1-15,-3 2-1 0,-10 13-2 16,-5 6-1-16,-5 3-2 0,-2 8 0 0,-8 3-1 16,-3 4 1-16,-7 6-1 0,-3-1 1 15,-4 4-1-15,-6 2 1 0,-5 4 2 16,1 3 2-16,-6 0 3 0,0-4 1 15,0 4 1-15,-6 0 0 0,6 0 0 16,-5 0-2-16,2 0-2 0,-1-4-3 16,1 4-2-16,0 0 0 0,3 0 0 0,-7 0-1 15,7 0 0-15,-6 0 0 0,2 0 0 16,-3 0 0-16,-2 0 0 0,0 0 0 16,-2 7 0-16,-4-4 0 0,-3 4 0 15,1-7 0-15,-1 4 0 0,0 2 0 16,-3-3 0-16,2 1 1 0,-1 3-1 15,-1 1 0-15,-1 2 0 0,-1 3-1 16,-1-1 1-16,1 0 0 0,-2-2 0 16,1-1-1-16,-3-2 1 0,0 0 0 0,-1-2 0 15,6-1 1-15,-2 0-1 0,2-4 0 16,5 4 0-16,3-4 0 0,5 0 0 16,1 4 0-16,2-4 1 0,2 0-1 15,4 0 0-15,-3 0-1 0,3 0 1 16,0 0-1-16,3 0 0 0,2 0 0 15,8-4 0-15,1 0 0 0,9-5 0 0,2 0 1 16,5-1 0-16,6-5 0 0,3-1 0 16,-2 0 0-16,3 0 0 0,-2-1 0 15,-1 8 0-15,-1 1 0 0,-3 1 0 16,-2 4 0-16,2 3 0 0,-7 3 0 16,-3 2 0-16,0 0 0 0,-6-1-1 15,0 2 1-15,-4 0 0 0,0 1 0 16,-3 1 0-16,-3-1-1 0,-1 0 1 15,-2 3 0-15,-4 1 0 0,-7 4 0 0,0 4 0 16,-6 4 0-16,-5 5 1 0,-4 1-1 16,0 7 0-16,-2 2 1 0,0 0 0 15,3 1 0-15,4-5-1 0,3-2 1 16,2-3-1-16,5-4 1 0,3-6-1 16,4-4 0-16,0 0 0 0,0-4 0 15,0-3 0-15,0 0-5 0,4-3-7 16,-4-2-7-16,5-3-9 0,-5 0-7 0,0-3-11 15,0-4-2-15,0-5-114 0,4-1-110 16,-4-10-269-16</inkml:trace>
  <inkml:trace contextRef="#ctx0" brushRef="#br2" timeOffset="-64525.04">16862 14136 473 0,'0'-6'105'0,"3"-2"3"0,0-2-75 15,4 0-9-15,0-3-2 0,5-6-3 16,0-2 0-16,-3-1-1 0,4-3-2 16,-2 1-3-16,-3-1-3 0,-1 2-2 0,-5 5 0 15,-2 0 1-15,-3 7-1 0,-5 3 0 16,-4 8-1-16,-7 3 0 0,-2 12-2 15,-7 8-1-15,-1 7-1 0,-4 8-1 16,-7 10 0-16,1 4 0 0,5 4-1 16,-1 1 1-16,3 2 0 0,0 1-1 15,6 2 1-15,5-6 0 0,5-5 0 16,4-2 0-16,1-5-1 0,3-4 1 0,2-6-1 16,0-3-1-16,6-5 0 0,0-2 0 15,0-5 0-15,0-3-3 0,0-5-1 16,8-5-3-16,-3-6-5 0,2 0-7 15,-1-5-10-15,0-4-12 0,1-4-93 16,0-4-98-16,-1-2-238 0</inkml:trace>
  <inkml:trace contextRef="#ctx0" brushRef="#br2" timeOffset="-64268.93">16575 14246 448 0,'-16'0'99'0,"4"0"6"0,-1 6-71 0,3-2-2 15,2-1-3-15,3 2-2 0,1-3-2 16,4 4 1-16,4-2-5 0,6-1-5 16,1 1-4-16,6 0-2 0,4-4 1 15,0 4-2-15,4-4-2 0,-2 0-1 16,1 0-1-16,-1 0-3 0,-1 4-3 15,-6-4-3-15,2 5-6 0,-4-5-9 16,-2 3-14-16,-4 2-100 0,-1-5-102 16,-2 0-254-16</inkml:trace>
  <inkml:trace contextRef="#ctx0" brushRef="#br2" timeOffset="-63908.96">16849 14347 533 0,'-7'8'119'0,"-3"2"1"0,-1 3-81 15,0 6-20-15,4-1-9 0,-2 2-3 16,3-1-1-16,0-1 1 0,6-3-2 16,0 0 1-16,3-2-2 0,5-4-2 15,2 0 0-15,3-3 0 0,7-6-1 16,5-5-1-16,3-3 1 0,-2-7-1 15,7-3 1-15,-1-4-1 0,-1-4 0 16,-4-3-1-16,-4 0 1 0,-3-1 0 16,-7-3 0-16,-2 4 0 0,-8 2 0 0,-3 4 2 15,-8 5 1-15,-4 3 1 0,-4 6 1 16,-8 9 0-16,-2 0 0 0,-2 8 0 16,-5 5-1-16,-1 2-2 0,1 4-1 15,1 5-1-15,6 2-3 0,5 3-4 16,3-1-7-16,8 0-12 0,6 0 2 0,4-2-107 15,6-8-102-15,6-8-248 0</inkml:trace>
  <inkml:trace contextRef="#ctx0" brushRef="#br2" timeOffset="-63573.4">17284 14258 512 0,'0'0'109'0,"-7"0"2"15,1 0-89-15,-1 7-4 0,-5 0 0 16,-1 4-1-16,0 5 1 0,-2 3-1 16,1 3-1-16,-3 6-4 0,4 0-4 15,-1 3-3-15,2 1-2 0,3-4-2 16,1-1 0-16,2-6-1 0,2-4 1 16,4-3-1-16,0-7 1 0,4-7 0 0,3 0 0 15,1-8-1-15,6-7 1 0,-1-7 0 16,4-7 0-16,-1-6 0 0,3-1-1 15,0-1 0-15,-4 4 1 0,4-1-1 16,-2 7 2-16,-1 2-1 0,-2 6 2 16,3 3-1-16,-2 3 2 0,3 3-1 15,-2 2 1-15,4 3 0 0,-1 0-1 16,1 5-1-16,0 0 0 0,1 0-2 16,-3 0-6-16,2 0-11 0,-6 3 28 0,6-3-144 15,1 4-112-15,-2-4-292 0</inkml:trace>
  <inkml:trace contextRef="#ctx0" brushRef="#br2" timeOffset="-62526.05">18249 14065 396 0,'0'0'84'0,"0"0"5"16,0 0-64-16,0 0-3 0,0 0-1 15,0 0 3-15,0-4 0 0,0 4 3 16,0-8-2-16,0 5-6 0,0-1-1 0,0-1-2 15,0 1-2-15,-4-1 0 0,4 0-1 16,-7-1-1-16,1 0-2 0,-1-1-2 16,-1 1 0-16,-5 0-1 0,1 3-1 15,-3-1 0-15,1 4-1 0,-4 0-1 16,-1 0-1-16,3 0 0 0,-2 5-1 16,2 3 0-16,0 1-1 0,1 3-1 15,3 2 1-15,-1 2-1 0,5 5 0 16,1 2 0-16,2 2 1 0,5 5-2 0,-5 1 1 15,5 0 0-15,6 2-1 0,-1 3 0 16,0-3 0-16,1 3-1 0,-6 1 1 16,6-4 0-16,-6 3-1 0,0-5 1 15,-5-5 1-15,-2-2-1 0,-4-5 1 16,-3-5 0-16,-4-2 2 0,-3-6 0 16,0-2 1-16,-1-4 1 0,-1-5-1 0,2-6 0 15,1-3 1-15,2-9-2 0,3-2-2 16,3-4-2-16,3 0-5 0,2-4-6 15,3 2-12-15,4 5 17 0,0 5-124 16,8 5-104-16,2 1-262 0</inkml:trace>
  <inkml:trace contextRef="#ctx0" brushRef="#br2" timeOffset="-62203.98">18548 13986 427 0,'0'-4'99'15,"0"-1"5"-15,0 5-57 0,0 0-12 16,0 6-3-16,-8 6-2 0,-1 4-1 15,-8 7 0-15,-2 5-5 0,-6 7-6 16,-3 4-4-16,-6 2-3 0,-1-3-2 16,3 5-2-16,0-2-1 0,1 0-2 15,5-1-1-15,6-6 0 0,7-2-3 16,5-3-3-16,2-6-4 0,6-5-7 0,6-5-12 16,2-7-12-16,0-6-96 0,2 0-99 15,2-8-243-15</inkml:trace>
  <inkml:trace contextRef="#ctx0" brushRef="#br2" timeOffset="-61906.92">18785 14034 476 0,'0'-8'113'15,"0"1"4"-15,3 0-64 0,-3 0-20 16,0 2-3-16,-4-4-3 0,0 1-4 16,-2 0 0-16,-6 2-4 0,1 1-4 0,-7 0-4 15,-2 5-3-15,-6 0-2 0,-2 7-1 16,-4-1 0-16,-2-3-1 0,-3-3 0 16,-2 0 0-16,3 0-1 0,-2-6-1 15,1 2-1-15,2-2-1 0,6-1-4 16,3 1-5-16,5 3-9 0,4-1-13 15,7 4-10-15,2-4-99 0,8-1-106 16,0 5-247-16</inkml:trace>
  <inkml:trace contextRef="#ctx0" brushRef="#br2" timeOffset="-60627.05">18980 14053 459 0,'4'-7'101'16,"-4"-3"1"-16,6 3-75 0,-6 1-5 15,0 2-2-15,0 4-1 0,-3-4 0 16,-2 4 0-16,-1 3-1 0,-3 5-2 0,-4 5-5 16,-4 3-4-16,-3 6-2 0,-4 4-1 15,-3 4 0-15,-1 2-1 0,-4 0 0 16,2 1 0-16,1 2-1 0,1-1 1 15,2-2-1-15,3-3 1 0,6-2-1 16,1-3 0-16,7-8 0 0,3-3 0 16,6-6-1-16,0-7 0 0,6 0-1 0,5-12 1 15,5-5-1-15,3-5 1 0,6-4-1 16,2-5 0-16,6-6 0 0,1 0-1 16,1-1 1-16,1 0-1 0,-1 2 1 15,0-1 0-15,-5 4 0 0,-3 2 0 16,-2 5 0-16,-7 3 0 0,-2 9 0 15,-6 3 0-15,-3 11 1 0,-1 4 1 16,-6 11 1-16,0 4 0 0,-10 8 1 16,0 3 0-16,-4 4 0 0,-1 0-1 0,0 3 0 15,-1-4-2-15,7-4 0 0,-2-3 0 16,5-3 0-16,6-2 0 0,0-5 0 16,0-5-1-16,6-4 1 0,3-7 0 15,2 0 0-15,5-5-1 0,2-6 1 16,0-3 0-16,3-9-1 0,3 0 1 15,2-4-1-15,1-3 0 0,2-3 0 0,-1-2 0 16,2 4 0-16,-5 2 0 0,0 4-1 16,-3 3 1-16,-6 7 0 0,0 5-1 15,-6 5 0-15,-4 5 1 0,-6 10-1 16,-6 4 1-16,-1 6 1 0,-6 3 2 16,-6 6 1-16,-4 2 1 0,0 4 1 15,3-4 0-15,0 0 0 0,3 0-1 16,1-2-2-16,5-3-1 0,2-2-1 15,6-5-1-15,3-1-4 0,-4-4-3 0,4-3-6 16,6-5-7-16,2-6-11 0,1 0 55 16,1-4-160-16,6-7-108 0,1-4-284 15</inkml:trace>
  <inkml:trace contextRef="#ctx0" brushRef="#br2" timeOffset="-60093.01">19761 14003 533 0,'0'-9'117'0,"-3"-2"4"0,0 0-89 16,3 1-5-16,-8-1-4 0,2-1-2 0,0 0-2 15,0 3-1-15,-2 0-3 0,0 3-5 16,-5 6-2-16,-5 6-3 0,-1 9-1 16,-5 7-2-16,-6 7 0 0,-3 5-1 15,-7 9 0-15,4-2 1 0,-1 3-1 16,4-1 0-16,6-5 0 0,4 0 0 16,11-4-1-16,8-3 1 0,8-5-1 15,8-5-1-15,8-6 1 0,6-1-3 0,4-7 0 16,1-3-1-16,1-4 1 0,-3 4-1 15,-5-1 0-15,-5 4 1 0,-6 5 1 16,-3 3 1-16,-10 7 1 0,0 0-1 16,-5 4 1-16,-6 1 0 0,-1 0 0 15,-2-1 0-15,-2-2 0 0,-4 0 0 16,3-3 1-16,-3-3 1 0,1 1 0 16,-1-2 1-16,0 0 1 0,3-5 0 0,0-1 2 15,2-2 2-15,1-1 1 0,2-8 3 16,2 0 2-16,-1 0 0 0,2-11-1 15,1-1-2-15,-2-3-1 0,4-2-4 16,2-3-4-16,4-1-6 0,-3 2-4 16,3-4-7-16,0 2-4 0,7-2-6 15,4 0-7-15,2-2-8 0,3-2-6 16,7 1 33-16,1-2-124 0,5 0-98 0,1-1-249 16</inkml:trace>
  <inkml:trace contextRef="#ctx0" brushRef="#br2" timeOffset="-59798.84">19813 13916 516 0,'0'-4'117'16,"-3"-1"5"-16,3 5-84 0,-3-5-6 16,3 5-4-16,-6-4-5 0,0 4-2 0,2 0-1 15,-1 4-3-15,-2 3-3 0,-2 5-2 16,0 2-2-16,0 4-1 0,-2 3-2 16,1 1 0-16,0-2-2 0,0 3-5 15,1-4-8-15,2 0-7 0,-1 1-10 16,-1-2-16-16,3-3-102 0,6-1-110 15,0-3-260-15</inkml:trace>
  <inkml:trace contextRef="#ctx0" brushRef="#br2" timeOffset="-59224.97">20151 13924 475 0,'-7'0'116'0,"7"0"2"16,-5 3-55-16,5-3-29 0,-3 5-8 16,3-5-6-16,-4 4-4 0,4 0-2 15,0 0-2-15,0-4-4 0,0 3-2 16,0-3-3-16,0 4 0 0,0-4 0 16,0 0 0-16,4 0 0 0,-4 0 0 15,2-4-1-15,-2 0 0 0,0-2 1 16,6 2-1-16,-6-4 2 0,3 1 1 0,-3 0 1 15,0-1 1-15,4-2 2 0,-4 2 1 16,5-2 0-16,-5 0 0 0,0 0 0 16,0 2-1-16,0 1 0 0,-7 1-1 15,-1 6-2-15,-5 12-1 0,-5 6-1 16,-9 5-1-16,-8 11-1 0,-4 4 0 16,-5 5 0-16,-1 2 1 0,4-3 0 15,1 0 0-15,7-2 1 0,8-5 0 16,10-2-1-16,7-3 0 0,8-2-1 15,5 1-1-15,12-3 0 0,7-6-1 0,6-1 1 16,6-6-1-16,4-5 0 0,2-5-5 16,-2-3-6-16,-3-8-8 0,0-2-6 15,-5-3-8-15,-4-1-13 0,-3-4-75 16,1-5-29-16,-3-1-90 0,2-2-194 16</inkml:trace>
  <inkml:trace contextRef="#ctx0" brushRef="#br2" timeOffset="-58127.52">20123 13930 377 0,'0'-6'96'0,"3"0"4"15,-3 0-48-15,6 1-12 0,-6 0-5 16,0 1-3-16,0 4-5 0,0-7-3 16,0 7-3-16,0-2-4 0,0 2-4 15,0 0-4-15,-6 0-2 0,4 0-2 16,-4 5 0-16,4 3-1 0,-7 2 0 15,5 2-1-15,-4 4 1 0,0 2-2 0,0-1 0 16,1 2 0-16,0-1-1 0,0-1 0 16,3-3 0-16,1 0-1 0,3-5 0 15,0-1 1-15,0-1-1 0,7-4 0 16,1-3 0-16,3 0 1 0,1-3-1 16,0-5 0-16,1-1 0 0,3-3-1 15,-3-4 0-15,2-2 0 0,-4 2-1 16,-2-3 1-16,0 2 0 0,-5 4 0 0,1 3 0 15,-5 1 1-15,0 3 1 0,-7 6-1 16,-2 0 1-16,0 0-1 0,-1 11 1 16,-2-2 0-16,1 4 0 0,1 1 1 15,-1 1 0-15,4-2-1 0,0-1 1 16,3-1 0-16,4-4-1 0,0-1 0 16,0-6 0-16,8 0 0 0,3 0 0 15,3-7 0-15,-2-3 0 0,2-3-1 16,-1-1 1-16,-1-1 0 0,-4 1 0 0,-1 0-1 15,-7 2 0-15,0 0 0 0,-7 3-3 16,-1 2-5-16,-3 3-11 0,0 4 67 16,-5 6-177-16,7-2-113 0,-3 3-306 15</inkml:trace>
  <inkml:trace contextRef="#ctx0" brushRef="#br2" timeOffset="-57569.51">20163 14052 358 0,'0'0'87'0,"0"-5"4"0,0 5-51 16,0-7-10-16,0 4-5 0,0-2-4 15,0 0-4-15,0 0-2 0,0-1-4 16,0 1-1-16,0-3-2 0,4 2-1 15,-4 2 2-15,0 0 0 0,0-2 1 16,0 6 2-16,0-4 0 0,-4 4 1 16,4 0-1-16,-4 0-1 0,4 0-1 15,-3 4-1-15,-2-4-3 0,1 7 0 16,1-2-2-16,-3 2-1 0,0 2-1 0,-1-1 0 16,0 2 0-16,3 0-1 0,0-3 0 15,-1-1 0-15,3 0-1 0,2-3 0 16,0 1 0-16,0-4-1 0,4 0 0 15,12-8-2-15,-7 0 1 16,0-2 0-16,1-2 0 0,2-3 1 16,-4 2 0-16,-1-2 1 0,0 0 0 0,-3 2 2 15,-4 0 0-15,0 0 1 0,0 2 0 16,-7 1 0-16,1 4 1 0,-3 2-2 16,0 4-4-16,0 4-14 0,-2 4-74 15,1 0-34-15,0 0-89 0,3 0-203 16</inkml:trace>
  <inkml:trace contextRef="#ctx0" brushRef="#br2" timeOffset="-56992.97">20143 14100 335 0,'0'0'72'0,"0"0"2"16,0 0-54-16,0-3-5 0,0 3 3 0,2 0 2 15,-2-6 2-15,5 6 3 0,-5-4-1 16,7 4-2-16,-5-7-3 0,4 0-3 16,0 2-2-16,1-4-3 0,2-1-2 15,-4 0-1-15,3-1-2 0,-4-1-1 16,2 2-1-16,-3-2 0 0,-3 2-2 16,5-2 0-16,-5 4 0 0,0-4 0 15,0 4 2-15,0-1 1 0,0 1 2 0,0-1 2 16,0 2 1-16,-5-1-1 0,5 1 1 15,-4 0-2-15,4 1-2 16,-5-2-2-16,1 3-4 0,1 0-7 0,-3 1-7 16,0 4-14-16,-1-3-90 0,0 3-94 15,3-5-232-15</inkml:trace>
  <inkml:trace contextRef="#ctx0" brushRef="#br2" timeOffset="-56528.88">20189 14011 262 0,'0'0'77'0,"0"0"6"0,-4 0-13 15,4-5-23-15,0 5-8 0,0-4-5 16,0-1-5-16,0 1-3 0,4 0-4 16,-4-2-4-16,2-2-5 0,-2 2-2 0,6-1-3 15,-6 0-1-15,0-1-1 0,0 1 0 16,0 1-1-16,0-1 0 0,-6 2 0 16,2-2 1-16,-1 3 1 0,0-3 0 15,-1 2 0-15,0 0-1 0,-1 2 0 16,0 3-1-16,0-5-2 0,0 5-6 15,1 0-10-15,0 0 0 0,-1 5-105 16,1-5-96-16,4 6-245 0</inkml:trace>
  <inkml:trace contextRef="#ctx0" brushRef="#br2" timeOffset="-55790.96">20157 14097 352 0,'0'0'83'16,"0"0"2"-16,0 0-51 0,0 0-10 16,-6 0-4-16,6 0-1 0,-2 0-3 15,2 0 0-15,-4 6-3 0,4-2-3 16,-7-1-2-16,7 2-1 0,-4-1-3 0,4-4 0 15,-3 4-2-15,3-4 0 0,0 5-1 16,0-5 0-16,0 0-1 0,0 0 0 16,6 0 0-16,-4 0-1 0,3 0 0 15,-5 0 0-15,6 0 0 0,-6 0-1 16,0 0 2-16,0 0-1 0,0 0 1 16,-5 0 1-16,3 0 0 0,-3 5 2 0,-1-5-1 15,2 0 1-15,1 3 0 0,-4-3 1 16,7 0-1-16,-4 0 0 0,4 0 0 15,0 0-1-15,0-5 0 0,0 5 0 16,0-4 0-16,0 4-1 0,0-6 1 16,0 6 1-16,0 0 0 0,0 0 1 15,0 0 0-15,-4 0 0 0,4 0 1 16,-5 0 0-16,5 0 0 0,-2 0-1 16,2 0 0-16,0 0 0 0,2 0-2 0,4-5 0 15,0-1-2-15,2-2-3 0,3-3-4 16,-2-2-7-16,5-3-16 0,-1-2-82 15,2-4-87-15,-2-1-216 0</inkml:trace>
  <inkml:trace contextRef="#ctx0" brushRef="#br2" timeOffset="-41279.03">20574 14087 332 0,'0'-4'81'0,"-6"4"7"15,6-6-50-15,-6 1 1 0,3 2-2 0,-1-4-2 16,-3 4 3-16,1-4-1 0,0 2-4 15,-1 1-3-15,4 0-4 0,-4 1-3 16,3-1-4-16,1 4-3 0,3 0-5 16,0-4-3-16,0 4-1 0,9 0-3 15,3-6 0-15,5 2-2 0,5-2-1 16,3-1 2-16,5-3-1 0,1-2 1 16,-1 1-1-16,0 0 0 0,-2 2 0 0,-3 2 0 15,-6 2-2-15,-3 5 0 0,-6-4-3 16,-7 4-3-16,-3 5-6 0,-6-5-13 15,-3 6-13-15,-4 0-94 0,-4 0-101 16,2 1-243-16</inkml:trace>
  <inkml:trace contextRef="#ctx0" brushRef="#br2" timeOffset="-41033.93">20377 14266 497 0,'-3'0'111'15,"3"0"7"-15,3 0-79 0,3-7-5 0,7 4-4 16,3-4-1-16,4 3 1 0,3-2-2 16,3 1-6-16,2 0-5 0,2 1-5 15,-3 1-3-15,0 3-3 0,-1-7-2 16,-5 4-5-16,4-1-8 0,-4-1-11 15,-3-1-15-15,-1 0-107 0,2 0-111 16,-6 2-273-16</inkml:trace>
  <inkml:trace contextRef="#ctx0" brushRef="#br2" timeOffset="-39795.91">20528 14060 263 0,'0'-3'65'0,"-7"3"6"0,1-5-40 16,3 0-3-16,-3 5 1 0,1-3 2 16,-1 3 1-16,-1 0-2 0,0 0-4 0,0 0 0 15,1 0-1-15,1 0-2 0,-3 3-3 16,8-3-3-16,0 0-3 0,0 0-4 16,13 0-3-16,-5-3-2 0,4-1-2 15,6-2-1-15,-3 0-2 0,5-3-6 16,0 1-11-16,-1-1-91 0,1-2-91 15,-1 2-229-15</inkml:trace>
  <inkml:trace contextRef="#ctx0" brushRef="#br2" timeOffset="-39244.95">21043 13755 362 0,'6'-5'97'0,"-4"-1"6"0,3 1-48 16,-5 1-4-16,5 1-3 0,-5 3-8 0,0 0-5 15,0 0-5-15,0 9-3 0,-5 0-4 16,-2 5-4-16,-4 5-3 0,-2 7-3 16,-2 5-1-16,0 1-3 0,-3 3-2 15,5 3-2-15,0-3-2 0,7-3-1 16,6-4 0-16,0-3-1 0,6-7 0 16,2-2 0-16,5-6 0 0,4-3 0 15,-1-3 0-15,7-4 0 0,0-6-1 16,1-4 0-16,-1-5-1 0,3-4-2 0,-2-4-1 15,-5-5-1-15,-2-1-1 0,0-3-2 16,-4-1 2-16,-4 2 0 0,-3 5 0 16,2 4 3-16,-8 3 0 0,5 7 1 15,-5 6 2-15,-5 9 1 0,-3 8 2 16,1 7 3-16,-5 7 1 0,-2 7 2 16,-1 5 2-16,-4 5 1 0,1-3 0 0,1 2-2 15,1-7-2-15,2-2-2 0,5-3-1 16,0-6-2-16,9-2-2 0,-4-2 0 15,4-2-2-15,0-5-4 0,3-1-4 16,-3-1-6-16,5-3-10 0,-5-3-10 16,5-4-6-16,-5 0-102 0,8-4-101 15,0-3-246-15</inkml:trace>
  <inkml:trace contextRef="#ctx0" brushRef="#br2" timeOffset="-38895.94">21459 13982 575 0,'-12'12'126'0,"-7"2"4"0,-1 5-94 15,1 1-9-15,-1 4-3 0,0-4-3 16,4 1-2-16,-1 0-2 0,8-3-4 0,2-1-4 16,3-2-4-16,4-2-3 0,4 2-1 15,3-2 0-15,6-3 0 0,3-4 0 16,7-2 0-16,0-4 0 0,8-4 0 15,3-4 0-15,-1-6-1 0,-1-5-1 16,-1-3-2-16,-2-7-3 0,-8-8-3 16,-2-3 0-16,-7-5-1 0,-4-4 1 15,-6 2 1-15,-4 4 2 0,-5 8 3 16,-4 7 4-16,-2 12 0 0,-3 5 1 0,-5 11 2 16,-6 13 0-16,-3 7-1 0,-3 5 0 15,1 10 0-15,2 2-1 0,0 5-1 16,7 3-4-16,6-6-6 0,4-1-10 15,10-4-14-15,3-6-106 0,8-4-111 16,4-3-269-16</inkml:trace>
  <inkml:trace contextRef="#ctx0" brushRef="#br2" timeOffset="-37494.95">22284 13684 427 0,'0'-4'98'0,"-3"-1"3"0,-2 1-67 16,-1-1-10-16,1 5-5 0,-1 0-3 16,-3 0-3-16,-1 0 0 0,-2 9-2 0,-2 0-1 15,-1 5 1-15,-4 4 0 0,-7 10 1 16,3 5 1-16,-8 6 0 0,-2 9-2 16,0 2-1-16,-1-2-2 0,3 1-2 15,6-3-2-15,5-6-3 0,9-4 0 16,4-8 0-16,7-4 0 0,10-1-1 15,4-6 1-15,6-2-1 0,5-3 1 0,3-3-2 16,0-4-1-16,-1 0-4 0,1-5-4 16,-7 0-7-16,-3-6-8 0,-7-3-99 15,1-1-98-15,0-2-242 0</inkml:trace>
  <inkml:trace contextRef="#ctx0" brushRef="#br2" timeOffset="-37191.7">22263 13864 472 0,'0'0'113'15,"0"0"6"-15,0-5-77 0,0 5-7 16,0-5-2-16,-6 2-4 0,0 3-2 0,-4-7-6 15,-3 7-5-15,-3 0-2 0,-3 0-2 16,-5 0-2-16,-4 7-1 0,0-4-2 16,-4 2-2-16,0-5-1 0,0 6-2 15,2-6-1-15,0 4-2 0,3-4-3 16,1 0-3-16,7 0-5 0,3 0-4 16,4 0-8-16,5 0-6 0,7 0-8 15,0 0-1-15,12 0-92 0,-3-4-92 16,5 0-223-16</inkml:trace>
  <inkml:trace contextRef="#ctx0" brushRef="#br2" timeOffset="-36966.97">22261 13896 461 0,'0'0'104'0,"-7"0"5"0,-1 0-73 15,-3 0-6-15,0 3-4 0,-5 1-2 16,-1 1-3-16,-3 1 0 0,-1 1-5 15,-4 0-3-15,-4 4-4 0,-4-2-1 16,-3 4-1-16,-4-2-1 0,-1 0-1 16,-2-4-1-16,2-1-2 0,8 0 0 15,3-6-2-15,5 0-3 0,9 0-8 16,3-5-10-16,4 5 23 0,4-6-132 16,5-2-105-16,0-3-271 0</inkml:trace>
  <inkml:trace contextRef="#ctx0" brushRef="#br2" timeOffset="-36395.97">22618 13772 408 0,'0'-6'93'15,"3"4"2"-15,-3 2-56 0,-8 0-13 16,1 9-2-16,-5 7 0 0,-4 4 2 16,-1 7 1-16,-7 9 0 0,-2 6-3 15,-4 5-4-15,-4 3-3 0,0-1-4 0,-3 1-3 16,0-1-2-16,0-5-2 0,4 0-2 16,1-2-2-16,5-4 0 0,6-1-1 15,1-5 0-15,9-7-1 0,1-1 0 16,6-7-2-16,4-4-5 0,0-3-5 15,0-5-7-15,0-5-11 0,6 0-98 16,-2-11-100-16,9-4-243 0</inkml:trace>
  <inkml:trace contextRef="#ctx0" brushRef="#br2" timeOffset="-35695.48">22689 13871 438 0,'-5'0'94'15,"5"4"6"-15,-4 1-73 0,4 4-5 16,-8 5 1-16,2 7 2 0,0 6 1 16,-4 4-1-16,-3 3-4 0,0 2-5 15,-5 1-3-15,-4-1-4 0,1-4-3 16,-2-4-2-16,-3 1 0 0,3-6 1 0,1-1 1 15,2-2-1-15,6-2 0 0,0-1 1 16,6-5-2-16,4-4-1 0,0-1 0 16,4-2-1-16,0-5 1 0,4-5-1 15,2-2 1-15,0-5-1 0,4-5 1 16,4-6-1-16,0-4 0 0,4-6-1 16,2-3 0-16,-2-4-1 0,2-4 0 15,-1 0 0-15,-2 1 0 0,0 2 0 16,-4 3 0-16,-1 6 0 0,-2 8 0 15,-2 8 0-15,0 5 1 0,-3 7-1 0,-2 8 0 16,3 8 1-16,-6 8-1 0,0 7 2 16,0 6-1-16,0 5 0 0,0 2 1 15,-9 1 0-15,2-2-1 0,1-3 0 16,-2-3 0-16,-1-4 1 0,1-3-1 16,3-6 1-16,1-2-1 0,1-4 0 0,3-2 0 15,-4-4 0-15,4-4 1 0,0-4-1 16,7 5 1-16,0-10 0 0,3-5-1 15,6-3 1-15,0-6 0 0,7-6 0 16,0-3-2-16,-1-9 1 0,2-6-1 16,-1-2 1-16,-1 1-1 0,1 0 0 15,-4 4 0-15,1 4 0 0,-3 7 0 16,-1 9 0-16,-3 8 0 0,1 6 0 16,-5 6 0-16,-3 7 0 0,-2 5 1 0,-4 8 1 15,0 7 1-15,-6 4 0 0,-4 3 1 16,0 2 1-16,-3 2 0 0,0-2 1 15,-1-2-1-15,1-6 0 0,1 1 0 16,4-1-2-16,-1-5 0 0,2-2-1 16,1-3-1-16,1 1 0 0,1-3 0 15,1-3 0-15,3-2-1 0,-5-3 1 0,5-2-1 16,0-1 0-16,0-5-4 0,0 0-5 16,5-6-7-16,2-6-11 0,1-2-10 15,-1-7-107-15,5-1-109 0,-1-2-263 16</inkml:trace>
  <inkml:trace contextRef="#ctx0" brushRef="#br2" timeOffset="-35097.07">23215 13819 433 0,'2'-7'106'0,"-2"2"5"15,5 0-65-15,-5 5-8 0,0-5-6 0,0 5-5 16,5 0-5-16,-5 0-3 0,0 11-2 16,-5 2 0-16,0 6 0 0,-2 5 0 15,0 6 1-15,-8 6 1 0,-1 3-1 16,-1 0-3-16,-3-3-4 0,4 0-3 15,-1-6-2-15,4-1-2 0,0-7-3 16,7-5 0-16,0 0-1 0,6-4 0 16,0-3-1-16,6-1 1 0,1-4 0 0,5-5 1 15,-2 0-1-15,5-8 1 0,1-2 0 16,4-7 0-16,2-3 0 0,-3-5-1 16,2-6 1-16,-2-4-1 0,2-4 0 15,-2 0-1-15,-2-3 0 0,0 6-1 16,-2 2 0-16,0 6 0 0,-2 7 0 15,0 7 0-15,-3 3 0 0,-1 8 0 0,-3 3 0 16,1 11 1-16,-7 3 0 0,0 6 1 16,-5 5-1-16,-2 5 0 0,-1 4 1 15,-3-2 0-15,-3-1 0 0,4 0 1 16,0-5-1-16,-1-2 0 0,2-2 1 16,3-5-1-16,-1 0 0 0,7-4 0 15,0-2 1-15,0-2 0 0,7-4 1 16,-1-5 2-16,6 0 2 0,6-7-1 15,4-5 1-15,4-6 0 0,6-5-1 16,4-8-1-16,0-8-2 0,0-6-1 0,-4-5 0 16,-4 3-4-16,-3-1-3 0,-8 5-5 15,-5 6-5-15,-1 10-7 0,-7 7-16 16,-4 9-108-16,-5 7-110 0,-8 4-273 16</inkml:trace>
  <inkml:trace contextRef="#ctx0" brushRef="#br2" timeOffset="-33478.12">23688 14221 427 0,'0'0'97'0,"0"-5"3"15,0 3-68-15,6-4-8 0,4-4-2 0,0-1 0 16,8-4-1-16,1-6-1 0,7-3-1 16,8-4-2-16,5-9-3 0,2-3-3 15,4-5-2-15,1-2-3 0,-1-2-1 16,-3-1-2-16,-9 5 0 0,-6 4 0 16,-8 5-1-16,-3 7 1 0,-8 1-1 15,-5 4 0-15,-3 5 0 0,0 1 0 16,-6 4 0-16,-1 2 0 0,0 5-1 0,-2 7 1 15,-2 3 0-15,-5 7-1 0,-3 9 1 16,-7 5 0-16,-3 7 0 0,-6 6 1 16,-1 8 0-16,-3 5 0 0,1 6 0 15,5 2 0-15,4-1-1 0,1-2 0 16,11-1-1-16,-1-11 0 0,5-6 0 16,4-8-1-16,2-8 1 0,2-3 0 15,1-7 0-15,4-2 0 0,-3-2 1 16,3-3-1-16,0-4 0 0,0 4 0 0,0-4-1 15,0-4 1-15,6 0-1 0,-2-4 1 16,6-4-1-16,3-2 0 0,1-1 0 16,6-3-1-16,-1 0 1 0,2 1-1 15,-1 2 1-15,-2 4 0 0,-3 3 1 16,-4 1-1-16,-4 2 1 0,0 5 0 16,-7 0-1-16,0 0 0 0,0 0 0 0,2 5 0 15,-2-5 1-15,0 7-1 0,5-4 0 16,0 1 0-16,-1-4 0 0,1 5 0 15,7-5-1-15,0 0 1 0,3 0-1 16,-2 0 1-16,0-5 1 0,-2 5 0 16,-2-6 1-16,-3 6-1 0,-3 0 2 15,-3 5 0-15,0 0 0 0,0 0 1 16,-3 4 0-16,-2 0 0 0,3 2 0 16,-3-1 1-16,2 0-1 0,3-2 0 0,-4 0 0 15,4-2 0-15,0 0 0 0,0-6 0 16,0 6-1-16,0-6 0 0,4 3-1 15,-1-3 1-15,3 0-1 0,0 0 0 16,5 0 0-16,4-7 0 0,5 1 0 16,0-5-7-16,6-4-6 0,0-3-12 15,0-1 23-15,-4-4-142 0,-4-3-118 16,-3 0-296-16</inkml:trace>
  <inkml:trace contextRef="#ctx0" brushRef="#br2" timeOffset="-32778.22">24244 14230 414 0,'0'0'104'16,"-5"5"4"-16,0-5-49 0,5 0-25 15,-2 4-7-15,2-4-5 0,0 0-6 16,0 0-3-16,0 0-1 0,6 0-3 15,0-4-1-15,3-1-1 0,3-1 1 16,2-3-1-16,5 0 0 0,-2-2-1 16,2-1-1-16,4-3 1 0,-2 0-1 0,-6-1 3 15,2 2 0-15,-7 0 3 0,-1 1 1 16,-6 3-1-16,-9 2 1 0,-2 4-1 16,-4 4-2-16,-7 0-2 0,-1 7-3 15,-1 1-1-15,-1 5-2 0,-1 1 0 16,4 3 0-16,2 2 0 0,0 1-1 15,8-1 1-15,3 1-1 0,6-2-1 0,0-2 1 16,5-3-1-16,5-3 0 0,8-1 1 16,3-6-1-16,6-3 1 0,6-9 0 15,7-1 1-15,5-5-1 0,1-2 1 16,1-4 0-16,0-4-1 0,-2-3 1 16,-4-5-1-16,-8-3 1 0,-3-7-1 15,-6 0 1-15,-5-4 0 0,-5 5-1 16,-2 2 1-16,-6 8-1 0,-2 4 0 15,-4 8 0-15,0 7 1 0,0 7-2 0,-9 6 1 16,1 0 1-16,-5 17-1 0,-1 4 0 16,-5 9 1-16,-1 8 0 0,-6 6 0 15,0 5 2-15,-1-1 0 0,0 2 1 16,5-7 2-16,-2-1 2 0,3-5 1 16,2-4 0-16,10-5 1 0,5-2-1 15,4-5-2-15,11-4-1 0,4-4-2 16,3-5-1-16,3-8-2 0,4 0-7 0,-3-4-12 15,9-6-11-15,-3-7 71 0,-2-3-195 16,2-1-130-16,-2-1-338 0</inkml:trace>
  <inkml:trace contextRef="#ctx0" brushRef="#br2" timeOffset="-28147.82">18643 13380 95 0,'0'0'22'16,"0"-3"12"-16,5 3-3 0,-5-5 9 15,0 5 10-15,0 0 7 0,0-4 5 0,0 4 3 16,0 0-11-16,0-4-12 0,0 1-11 16,0 3-11-16,4-8-8 0,-4 3-4 15,0 0-3-15,3 1-2 0,-3-2 0 16,5 0 0-16,-5 1 2 0,3-1 2 16,1 6 4-16,-4-7 3 0,5 7 2 15,-5-5 3-15,2 5 1 0,-2 0 0 16,0 0-2-16,0 0-4 0,0 0-4 15,0 0-3-15,0 0-2 0,0 0-2 16,-5 5-2-16,1 0-1 0,-4 3 1 0,0 4 0 16,0 6 0-16,3-2-1 0,-3 2 1 15,2 2-1-15,1-1 1 0,0 0-1 16,1-4 0-16,4 1 0 0,-4-4 0 16,4-2 0-16,0-4 0 0,0 0 1 15,0-6-1-15,0 0 1 0,0 0 0 16,0-6 0-16,0 0 0 0,0-2 0 0,0-6 0 15,0 0 0-15,0-2-1 0,4 1 0 16,-4-1 0-16,7 0 1 0,-3 1-1 16,-1 0 0-16,1 1 0 0,0 4 0 15,-4-1 0-15,3 5 0 0,-3 0-1 16,3 6 1-16,-3 0 0 0,4 0-1 16,-4 6 1-16,6 1-1 0,-6 3 1 15,3 1 0-15,-3 2 1 0,0 0 1 16,0 0 0-16,0-1 2 0,-2-2 0 0,2-1 0 15,-6-1 1-15,6-4 0 0,-5 0 0 16,5-4 0-16,0 0-1 0,0 0 0 16,4-6-1-16,2-2-1 0,0-5 0 15,2-4-1-15,1 0 0 0,1-2-1 16,-3 1 1-16,0 2-1 0,-4 1 0 16,1 5 1-16,-4 2-1 0,0 5 0 0,0 3 0 15,-4 0-1-15,1 0 1 0,-3 5-1 16,-1 4 0-16,-4 5 1 0,-1 3 0 15,1 4 0-15,-2 3-5 0,0 6-10 16,0 0-110-16,3 4-103 0,1-9-270 16</inkml:trace>
  <inkml:trace contextRef="#ctx0" brushRef="#br2" timeOffset="-26678.97">19747 13327 256 0,'0'0'74'0,"0"-5"5"16,-3 5-11-16,0-3-25 0,-1 3-4 0,1-5-3 15,-3 5-3-15,2-5-2 0,0 5-4 16,-2-4-5-16,3 4-6 0,3 0-4 15,-6 0-4-15,6 0-2 0,-7 0 0 16,4-3 0-16,-2 3 1 0,0 0 1 16,1 0 1-16,-1 0 0 0,1 0 0 15,0 0-1-15,-2 0-1 0,-2 0-1 16,1 6-1-16,-2-3-2 0,-1 4-1 0,1 0-1 16,-1 4 0-16,-1 1 0 0,-1 4-1 15,1-2 0-15,-2 4 1 16,3 0 0-16,1 0 0 0,1-2 0 0,1 2 0 15,2 0 0-15,5 0 1 0,-3 0-2 16,3-2 1-16,0-2 0 0,0 0-1 16,6-1 1-16,-3-1-1 0,4-4 0 15,-1 2 1-15,0-3 0 0,-2-1 0 16,5 1 1-16,0-3-1 0,-1-4 2 0,3 0 0 16,3 0 0-16,-1-4 0 0,3-5 1 15,0-4 0-15,1-2 0 0,-1-5-1 16,-1-3 0-16,0-1-1 0,-1-2 0 15,-4 1-1-15,-4-2 1 0,0 1 0 16,-6 1 0-16,0 2 2 0,-6 4 3 16,-1 3 3-16,-3 2 2 0,-1 4 0 15,-1 5 0-15,-1 5-1 0,1 0-2 16,1 0-3-16,-2 0-3 0,0 8-1 16,1 4-1-16,-1 1-1 0,1 5 1 0,-1 1-1 15,2 4-8-15,5-1-12 0,6 1-14 16,0-4-107-16,4-6-112 0,6-6-277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1-01-06T10:19:34.20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21-01-06T10:19:34.420"/>
    </inkml:context>
  </inkml:definitions>
  <inkml:trace contextRef="#ctx0" brushRef="#br0">19866 19048 0,'0'0'0,"0"0"0,0 0 0,0 0 0,0 0 0,0 0 0,0 0 0,0 0 0,0 0 0,0 0 0,0 0 0,0 0 0,0 0 0,0 0 16,0 0-16,0 0 0,0 0 0,0 0 0,0 0 0,0 0 0,0 0 0,0 0 0,-40-104 0,40 99 0,-3-1 0,3 0 0,0 4 0,0-2 0,0 2 0,0-2 0,-3 1 0</inkml:trace>
  <inkml:trace contextRef="#ctx1" brushRef="#br0">3029 4509 693 0,'0'0'31'16,"0"-5"-4"-1,0 5 22-15,0 0-9 16,-8 7-8-16,-9 11-7 15,2 20-11 1,-5 26-7-16,-4 16-3 16,-5 25 2-1,-2 7 1-15,4 8 1 0,1-2-1 16,4-15 1-16,1-19-1 0,3-19-2 16,6-19-1-16,0-12 0 0,8-9-1 15,-2-9 0-15,1-5 1 0,0-2 0 0,3-2 0 16,2-7 0-16,0 3-3 0,-6-3-3 47,6-9-5-47,0-1-7 0,6-4-9 0,-4-7-10 0,4-6-11 0,0-8-98 0,2-9-103 0,4-6-246 0</inkml:trace>
  <inkml:trace contextRef="#ctx1" brushRef="#br0" timeOffset="450.11">3064 4530 245 0,'0'-7'89'0,"0"3"7"0,0-1-10 15,0 1-12-15,0 1-8 0,-9 3-12 16,9-4-11-16,-5 4-9 0,0 0-5 16,3 0-6-16,-4 0-5 0,6 0-3 15,-5 0-4-15,5 4-3 0,0 2 0 0,0 4 1 16,0 6 0-16,0 9 0 0,5 9 2 16,-5 16 1-16,4 7 0 0,-4 8-1 15,3 4-2-15,-3 1-2 0,0 0-2 16,0 0-1-16,0-3-1 0,4-5-1 15,-4-5 0-15,7-3-1 0,7-4 0 16,-2-9 0-16,3-7-1 0,-1-9 1 16,0-5-1-16,2-6 0 0,-6-3 0 15,2-4-2-15,-5-3-3 0,0-4-3 0,-1 5-3 16,-6-5-4-16,0-5-4 0,0-2-10 16,-8-3-8-16,-3-5-15 0,4-6-84 15,-12-5-96-15,3-4-230 0</inkml:trace>
  <inkml:trace contextRef="#ctx1" brushRef="#br0" timeOffset="735.29">2865 5171 472 0,'-9'0'110'0,"-3"0"1"16,6 0-74-16,1-5-10 0,2 5-6 15,3-5-4-15,-5 5-2 0,5 0-1 16,0 0 0-16,0 0 1 0,0 9 2 0,0-1-2 16,7 3 1-16,-1-2 0 0,0 3 1 15,6-2 0-15,-3-1-2 0,1-2-2 16,4-7-1-16,0 0-1 0,7 0-2 16,1-7-2-16,7 1-1 0,0-2-1 15,3 0-1-15,-3 3-2 0,2 1 0 16,-4 4-1-16,-6 0-2 0,-2 0-6 15,-5 5-9-15,-2 1-12 0,-5-1-20 16,-7-1-100-16,0 3-114 0,-9-4-266 0</inkml:trace>
  <inkml:trace contextRef="#ctx1" brushRef="#br0" timeOffset="1084.51">3388 5401 493 0,'-6'3'119'16,"4"-3"4"-16,-4 7-79 0,4-4-7 15,-4 1-5-15,1-4-3 0,0 5-5 0,3-5-5 16,2 0-4-16,-6 0-3 0,6-7-3 15,0-3-3-15,0-4-3 0,0-2-1 16,6 0-1-16,-4 1 0 0,3 2 1 16,0 4 1-16,-2 9 3 0,-3 7 2 15,0 8 2-15,0 3 1 0,0 4 0 16,0 2 1-16,0 1-2 0,0-4-4 16,0-4-2-16,0-5-2 0,0-5-4 15,0-7-4-15,5 0-9 0,-5-12-11 0,2-3-18 16,-2-7-107-16,5-4-115 0,-5-5-278 15</inkml:trace>
  <inkml:trace contextRef="#ctx1" brushRef="#br0" timeOffset="1464.56">3373 5036 532 0,'-11'15'131'16,"3"-3"3"-16,1-1-77 0,1 0-19 16,6-3-12-16,-7-1-8 0,7-4-7 15,0-3-4-15,0 0-3 0,7-5 0 16,-1-4-1-16,-1-2-1 0,-1-4 1 0,1-2 0 16,1-1 0-16,-6 0-1 0,5 4 0 15,-5 2 2-15,0 3 4 0,-5 4 1 16,5 5 2-16,-5 8 3 0,5 5 0 15,-3 3 1-15,3 0-2 0,-5 6-2 16,-1-1-2-16,6-2-1 0,-2-1-1 16,2-5-2-16,0-5-1 0,0 0-1 15,0-8 0-15,6 0-1 0,-3-11 0 0,3 0-2 16,-2-4-2-16,-2-1-2 0,-2-2-2 16,0 3-5-16,0 3-8 0,-2 1-10 15,2 5-15-15,-6 6-14 0,2 0-99 16,4 9-110-16,0-1-258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38:21.59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6227 10176 247 0,'0'0'62'0,"-4"-4"-1"15,1 4-34-15,-2 0-8 0,3 0-8 16,-11 0-6-16,1 0-2 0,1 0-1 16,-4 3-1-16,2-3-1 0,2 0 1 15,0 0-1-15,6 0 4 0,5 0 6 16,-2 0 4-16,2 0 4 0,0-3 2 16,-5 3 1-16,5 0 1 0,0 0-4 15,0 0-6-15,0 0-4 0,0 0-4 16,0 0-3-16,0 3-1 0,0-3 0 0,0 4 0 15,5-4 0-15,-5 3 2 0,0-3 3 16,0 0 2-16,4 5 2 0,-4-5 2 16,11 0 1-16,1 0 0 0,0-6 1 15,1 6-4-15,-3-5-1 0,2 3-2 16,1 2-2-16,-6 0-1 0,-1-5 0 16,0 5-2-16,-1 0 1 0,3 0 0 0,0 0 0 15,1 0 2-15,2 0 0 0,2 0 2 16,5-5 0-16,-2 5 1 0,4 0 0 15,-1-3-1-15,4 3-1 0,0-5-1 16,3 5-1-16,-1-5 0 0,-4 1-2 16,5 4 0-16,1-6 0 0,-1 6 0 15,0 0-1-15,-1 0 1 0,2 3-1 16,2-3 1-16,-3 7-1 0,1-1 0 16,0-2 1-16,-1-1-1 0,0 2 0 0,-5 0 0 15,4-3 1-15,0-2-1 0,-2 0 0 16,2 0 1-16,0-2-1 0,3-3 1 15,5 0 0-15,1 5 0 0,4-7 0 16,-3 7 0-16,3 0 1 0,-3 0-1 16,-2 0-1-16,-1 0 1 0,-5 5 0 15,-1-5-1-15,-1 5 0 0,-4-5 0 16,-2 5 0-16,2-5 1 0,-3 3-1 0,2-3 0 16,0 0 0-16,0 0 0 0,2 0 0 15,3-5 0-15,1 5 1 0,-3-6 0 16,5 6-1-16,-5 0 1 0,4 0 0 15,-1 0 0-15,-3 0 0 0,-2 0 0 16,1 4-1-16,-1-4 1 0,0 6-1 16,2-6 1-16,-1 2-1 0,1-2 1 15,3 0-1-15,1 0 0 0,1 0 1 16,1 0-1-16,4 0 0 0,0-4 1 16,0 4-1-16,0 0 1 0,2 0 0 0,-1 0-1 15,-3 4 1-15,-5 1-1 0,0 1 1 16,-1 1-1-16,1-2 0 0,-3 2 0 15,0 0 1-15,-1-1-1 0,3-1 0 16,-1 0 0-16,2-5 1 0,1 0 1 16,1 0 0-16,4 0 0 0,2-5 1 15,2 5-1-15,0 0 1 0,1 0-1 0,-1 0 0 16,1 8-1-16,-5-3 0 0,1 0 0 16,-2-2-1-16,-3 1 1 0,-1-4-1 15,0 4 0-15,-4-4 1 0,4 0-1 16,-1 0 1-16,0 0-1 0,3-6 0 15,-2 6 1-15,0 0-1 0,3 0 1 16,-1 0-1-16,-2 0 1 0,1 0-1 16,2 4 1-16,-3-4-1 0,1 6 0 0,-2-6 1 15,0 6 0-15,-1-6-1 0,0 6 1 16,-1-6 0-16,2 0 0 0,1 0-1 16,1 0 1-16,2 0-1 0,3 0 1 15,0 0-1-15,2 0 1 0,3 5-1 16,-3-5 0-16,3 0 1 0,-2 2 0 15,1-2 0-15,-4 0 0 0,-1 0 0 0,-4 0 0 16,-1-4 0-16,3 0 0 0,-2 1 0 16,-1-1 0-16,1 4 0 0,3-5-1 15,-3 5 0-15,3 0 1 0,-3-3-1 16,3 3 1-16,-2 0 0 0,-2 0 1 16,3 0-1-16,-2 0 1 0,-1 0 0 15,-2 4 0-15,2-4 0 0,-1 4-1 16,-1-4 0-16,-1 0 0 0,5 0 0 15,-3 0-1-15,2-5 1 0,0 2-1 16,3 3 1-16,-2-4-1 0,4 4 1 0,-2 0 0 16,-2 0 0-16,2 0 0 0,-3 0 0 15,-2 0 0-15,1 4 0 0,-3-1 0 16,-3-3 0-16,0 5 0 0,-1-5-1 16,-1 4 1-16,5-4 0 0,-1 0-1 15,2-4 1-15,1 0 0 0,4-2 0 16,4 1-1-16,-1 2 1 0,3-3-1 0,-2 3 1 15,0 0-1-15,2 3 1 0,-3 0-1 16,-2 0 1-16,-2 0-1 0,-2 0 1 16,-1 0-1-16,-3 0 1 0,2 0-1 15,-1-5 1-15,-1 5-1 0,5-7 1 16,1 2-1-16,0 5 0 0,4-3 0 16,2 3 0-16,-2 0 1 0,4 0-1 15,-2 0 0-15,-4 0 0 0,1 3 0 16,-4-3 1-16,0 0-1 0,-4 0 0 0,-1 0 0 15,0-5 0-15,0 2 0 0,-1-2 0 16,3 3 0-16,-2 2 0 0,3-5 0 16,1 5 1-16,2 0-1 0,2 0 0 15,1 0 0-15,0 0 0 0,1 0 0 16,-5 0 0-16,1 3 0 0,-2-3 0 16,-4 0 1-16,-2 4-1 0,0-4 0 0,-3 0 0 15,-1-4 1-15,2 4-1 0,-2-3 0 16,-1-1 0-16,3 4 0 0,-4-5 0 15,4 5 0-15,-1-5 0 0,2 5 1 16,2 0-1-16,3 0 0 0,-4 0 0 16,6 0 0-16,2 0 0 0,1 5 0 15,3-5 1-15,0 3-1 0,3-3 1 16,-1 0-1-16,-4-3 0 0,0 3 0 16,0-5 0-16,-5 1 0 0,-2 2 0 0,0-3 0 15,-1 1 0-15,-1 4 0 0,6 0 0 16,-2 0 0-16,1 0 1 0,0 0-1 15,5 5 0-15,0-5 0 0,0 4 0 16,-2-4 0-16,3 0 0 0,0-4 0 16,0-1 0-16,3-1 1 0,-3 0-1 15,0 0 0-15,-3-1 0 0,4 1 0 0,-2 3 0 16,-1 3 0-16,-3 0 0 0,2 0 0 16,-1 0 0-16,2 3 0 0,-2-3 0 15,1 6 0-15,0-6 0 0,-4 0 0 16,1 0 0-16,0 0 0 0,-2 0 0 15,0-4 0-15,-2 4 0 0,3-6 0 16,1 6 0-16,5-6 0 0,-2 6 1 16,0 0-1-16,2-4 0 0,-4 4 0 15,2 0 0-15,-4 0 0 0,-4 4 0 16,2-4 0-16,-2 4 0 0,-1-4 0 0,-2 0 0 16,2 0 0-16,2 3 0 0,-3-3 0 15,3 0 0-15,3 0 0 0,0 0 0 16,1-3 0-16,2 3 0 0,2-4 0 15,2 4 0-15,0 4 0 0,5-4 0 16,-4 5 0-16,4 0 0 0,-3 0 0 16,4 2 0-16,-5-4 1 0,-2 1-1 0,1-4 0 15,-1 0 0-15,-2 0 0 0,-1 0 0 16,-1 0 0-16,0 0 0 0,3 0 0 16,-1 0 0-16,-6 4 0 0,3-1 0 15,3 1 0-15,-3 0 0 0,-2 0 0 16,0 0 0-16,-1-4 0 0,-2 5 0 15,-1-5 0-15,2 0 0 0,-3 0 0 16,2 0 0-16,-1 0 0 0,-2 0 0 16,1 0 0-16,0 0 0 0,-1 0 0 0,1 0 0 15,-4 0 0-15,-1 3 0 0,0-3 0 16,0 0 0-16,0 0 0 0,0 0 0 16,0 0 0-16,-1 0 0 0,1 5 0 15,-1-5 0-15,-1 4 0 0,1-4 0 16,-1 4 0-16,-1-4 0 0,-1 7 0 15,-2-7 0-15,-3 4 0 0,2-4 0 16,-8 0 1-16,4 0-1 0,-4 3 0 0,0-3 1 16,0 0 0-16,0 0 0 0,0 0 0 15,0 0-1-15,4 0-2 0,-1 4-8 16,3-4-11-16,-2 0-108 0,-1 6-106 16,3-6-270-16</inkml:trace>
  <inkml:trace contextRef="#ctx0" brushRef="#br0" timeOffset="2735.13">6116 7068 214 0,'0'-3'47'16,"0"3"-1"-16,0-4-36 0,0 4-5 15,0 0-2-15,0-4 4 0,0 4 6 0,0 0 7 16,0-4 5-16,0 4 5 0,0-6 3 16,0 3 3-16,0 0-2 0,6 3-4 15,-1 0-6-15,-3-6-4 0,3 6-5 16,8 0-4-16,-1 0-2 0,2 0-4 16,-1-3-2-16,0 3-1 0,2-4-2 15,-1 4 1-15,-2 0 1 0,0 6 0 16,-3-6 0-16,4 7 1 0,0-1 0 15,0 2-1-15,0 0 1 0,1 4 0 0,-1-1-2 16,0 2 1-16,5-5-1 0,-3 3 0 16,5-3 1-16,1 1 1 0,3-3 1 15,-3-1 0-15,6-1 0 0,3 2 0 16,-2-1 1-16,4 3-1 0,-3-1-1 16,4 3-1-16,0 1 0 0,-1 1 0 15,-4 1-1-15,1-3 0 0,-6 1 0 16,1-1 0-16,-3-5-1 0,0 0 1 0,4 0 0 15,-3-1 0-15,4-4 0 0,4 5 0 16,-1-5 1-16,8 7-1 0,0-3 1 16,1 0-1-16,-3 1 1 0,3 1 0 15,-4 1-1-15,-1-1 1 0,-6 2 0 16,-1-1-1-16,-2 1 1 0,-3 2 0 16,-1-4-1-16,0 2 0 0,0-2 1 15,0 0-1-15,5-2 0 0,-3 0 1 0,4-1-1 16,0 2 1-16,6 0 0 0,-2-1 0 15,4 2-1-15,-1-1 1 0,-2 3-1 16,0-2 0-16,-5 2 0 0,-4 0 0 16,-1-2 0-16,-3 1-1 0,0 0 1 15,-2 2 0-15,2 0 0 0,-1 0-1 16,3-3 1-16,3 3 0 0,4-1 0 16,1-2 1-16,9 1-1 0,2 1 1 15,3 0-1-15,4 1 1 0,-1-1-1 0,-2 2 0 16,0 1 0-16,-3-1 0 0,-4-3 0 15,-2 0 0-15,-2-2-1 0,1 1 1 16,-4-1-1-16,2 1 1 0,2-1 0 16,2 2-1-16,1 1 1 0,0 0 1 15,3 1-1-15,0 2 2 0,-1 2-1 16,-2-1 0-16,-1-2 1 0,-4 2-1 16,2-2 0-16,0-1-1 0,2-3 1 0,1 0-1 15,-2-2 1-15,6 3-1 0,0 1 1 16,2 0-1-16,1 0 0 0,-3 2 1 15,-1 1-1-15,1 1 1 0,-1-2-1 16,-5 0 0-16,-1 2 0 0,0-1 0 16,-1 0 0-16,2-1-1 0,-1 2 1 15,0 3-1-15,0 0 1 0,0 0-1 16,0 3 0-16,1 0 1 0,-2 0-1 0,0 0 0 16,-3-1 0-16,2-2 1 0,-4-2-1 15,0-2 0-15,4-2 1 0,-2 0-1 16,1 0 1-16,0-2 0 0,6 2 0 15,-1-1 0-15,0 3 0 0,-2-1 0 16,4 1 0-16,-3-1-1 0,-1 2 1 16,-1-1 0-16,-3 0-1 0,1-1 1 15,-1 1-1-15,-2-1 1 0,0 0-1 0,4-1 1 16,-3-2-1-16,2-1 1 0,-1 0-1 16,-3 0 1-16,7 4-1 0,-5 1 1 15,5 0-1-15,-2 2 1 0,1 1-1 16,-4-1 1-16,6 1-1 0,-2-1 1 15,-4-3 0-15,0 1 0 0,0 0 0 16,-1-1 0-16,0-1 1 0,0 0 0 16,-1 0-1-16,3 0 1 0,-2-1 0 0,3 1 0 15,-2 4 0-15,3 0-1 0,-3 2 0 16,3 0 1-16,-2-1-2 0,2 2 1 16,0-2 0-16,0-3 0 0,-1-3-1 15,-2 1 1-15,0-3-1 0,0-2 1 16,1 2-1-16,-1-1 1 0,1-1 0 15,1 1 0-15,0 0 0 0,1 3 0 16,2 2 0-16,0 0 0 0,2 1 0 0,0 2 0 16,-2 2 0-16,2-2 0 0,1-1-1 15,-3 1 1-15,1-3-1 0,-1-2 1 16,1-3-1-16,3 0 0 0,-3 2 1 16,2 1-1-16,1 3 1 0,2 1-1 15,-2 2 1-15,1 0 0 0,-1 1-1 16,-3-1 1-16,0 0 0 0,-2-3-1 15,-3 0 0-15,-1-1 1 0,1 0-1 0,1-2 0 16,0 0 0-16,3 3 0 0,-1 1 0 16,1 2 0-16,1-1 1 0,-1 5-1 15,1 0 0-15,1-1 1 0,-2 1-1 16,2-6 1-16,-1 0-1 0,-4-2 0 16,1-1 1-16,2 0-1 0,0-5 0 15,-2 3 0-15,0-1 1 0,2 2-2 16,0 0 1-16,2 3 0 0,-1-3 0 0,-1 5 0 15,1-1 0-15,-1 4 0 0,0-3 1 16,-1 0-1-16,-2 0 0 0,1-4 0 16,2 2 0-16,0-2 1 0,5-1-1 15,1-1 1-15,0 3-1 0,4-1 0 16,0 4 0-16,-1 0 0 0,-1 0 1 16,-2 1-1-16,-1 0 0 0,-5-1 0 15,-5-2 0-15,0 0 0 0,-2 0 0 16,0 0 0-16,1-1 0 0,0 0 0 0,4 1 0 15,1 1 0-15,1 3 0 0,2 2 0 16,-2 2 0-16,4-2 0 0,-1 3 0 16,-3-2 0-16,4-2 1 0,-3-3-1 15,-1-2 0-15,0 1 0 0,1-1 0 16,0-1 0-16,1 0 0 0,2 0 0 16,2 4 0-16,1 0 0 0,0 4 0 15,-1-3 0-15,1-1 1 0,-5 2-1 0,1 1 0 16,-5-6 0-16,-1 0 0 0,-2 0-1 15,-1 3 1-15,3-3 0 0,-3 1 0 16,1-1 0-16,1 0 0 0,2 0 0 16,-3 3 0-16,3 0 1 0,0-1-1 15,-1 3 0-15,4 0 0 0,-1-2 0 16,-3 2 0-16,2-2 0 0,-1-2 0 16,-2 0 1-16,1-2-1 0,-2 0 0 0,1 0 0 15,-1-3 0-15,0 1 1 0,2-2-1 16,-1 1 0-16,1 3 0 0,0-2 0 15,2 1 0-15,1 0 0 0,4 2 0 16,0-2 0-16,-1 2 1 0,1-2-1 16,2 1 0-16,1-1 1 0,2 0-1 15,-3 2 0-15,-2 1-10 0,-3 4-13 16,-3-1-106-16,-10-3-106 0,-8-3-272 0</inkml:trace>
  <inkml:trace contextRef="#ctx0" brushRef="#br0" timeOffset="5983.08">6256 7099 113 0,'4'-7'31'15,"3"4"4"-15,-2 0 3 0,1-1-19 16,1 0-1-16,-1-2 2 0,2 1-1 16,-1-1 1-16,1 0-3 0,1-2-4 0,-1 3 0 15,-6-2 0-15,4 3 2 0,-6-2 1 16,3 3 4-16,-3 3 1 0,4-4 0 15,-4 4-3-15,0 0-4 0,0 0-2 16,0 0-4-16,0 0-2 0,0 0-4 16,0 0-1-16,0 0-1 0,0 0 0 15,0 0-1-15,0 0 0 0,0 0 1 16,-4 6-1-16,1-6 1 0,3 5 0 16,-6 1 0-16,0 1 2 0,2 3 0 0,-1-2 1 15,0 0 1-15,1 2 1 0,0-2 2 16,-1-2 0-16,5 2 2 0,-7-1 1 15,5-1 1-15,-3 1 0 0,0-1 2 16,3 0-1-16,-4 0-2 0,1 0 0 16,2 0-3-16,-2 0-1 0,1-2-3 15,4-1-1-15,-4 1-1 0,4-4 0 16,0 5 1-16,-5-5 1 0,5 0 2 16,0 0 0-16,0 0 1 0,0-5 0 0,0 1 0 15,0 0-1-15,0-3-1 0,5-2-1 16,-5 0-1-16,4-3 1 0,-4 3-2 15,9-1 1-15,-9 1-1 0,6 1 0 16,-6 4 1-16,5 0 1 0,-5 4 2 16,0-4 3-16,0 4 0 0,0 0 2 15,0 0 0-15,0 0 0 0,-4 0 0 16,4-5-1-16,-7 5-2 0,1 0 0 0,1 0 0 16,3 5-1-16,2-5 0 0,-5 4-2 15,1 2-1-15,4 1-1 0,0 1-1 16,-3 2 0-16,3 3-1 0,-5 1 1 15,5 0 0-15,0 5 0 0,0-2 1 16,0 3 1-16,-3-1 0 0,3 0 2 16,0 4 0-16,0 0 0 0,0-2 0 15,0 3 0-15,0 1-1 0,0-2-1 0,0 1 0 16,6-1-1-16,-4-2 0 0,3-2-1 16,1 1 1-16,-1-2-1 0,5-2 1 15,-3 2 0-15,0 0-1 0,-1 0 1 16,1 1 0-16,-7 3 0 0,0 5 0 15,0-1 0-15,-2-1 0 0,-5 2 0 16,1 0 0-16,-1 2 0 0,1-2 0 16,-1-2 0-16,2 1 0 0,5-2 1 0,0 0 0 15,5-2-1-15,-5-3 1 0,8 0 0 16,-3-3 0-16,-2 2-1 0,2-1 1 16,-5 0-1-16,0 0 0 0,0 4 0 15,0 1-1-15,0 2 1 0,-6 1 0 16,4 4-1-16,-3-2 0 0,-1 0 0 15,4 3-1-15,2-1 1 0,-5-1-1 16,5-1 0-16,0-3 1 0,0 4 0 0,5-2 0 16,-5-5 0-16,7 2 1 0,-7-2 0 15,2 0 1-15,3 3-1 0,-5-2 0 16,2 2 0-16,-2 1 0 0,0 0-1 16,0 2 0-16,0 0 0 0,0-1 0 15,0-4-1-15,-3 1 1 0,3-3-1 16,0-1 1-16,0 0-1 0,0-1 1 15,0 0 0-15,0 5 0 0,0 1 0 0,-4 1-1 16,4 1 1-16,-7-1 0 0,7 1 0 16,-8 1-1-16,3-2 1 0,3 2-1 15,-3-1 0-15,-1 1 1 0,0 0-1 16,3 1 1-16,-2-1-1 0,0 2 1 16,2-1 1-16,-2 2-1 0,3-2 1 15,-3 1 0-15,-5-1 1 0,7 2-1 16,3 0 0-16,-6-2-1 0,4-2 0 0,-5 0 0 15,-3 2 0-15,10-2 0 0,-8 1 1 16,0-5 1-16,0 2-1 0,-2-1 2 16,8 2 0-16,2-3-1 0,-5-3 1 15,5 1-2-15,-5 1 1 0,5 0-1 16,0-4 0-16,0 2 0 0,0 0 0 16,-2 1-1-16,2 0 0 0,0 0 1 15,0-1-1-15,0 1-1 0,0-2 1 16,-6 1 0-16,6-3-1 0,0-1 1 0,0-1-1 15,-2 1 1-15,2-3 0 0,0-1-1 16,0 1 1-16,-5 0-1 0,5-2 0 16,0 0 1-16,0-2-1 0,0 1 1 15,0 0-1-15,0 0 1 0,5-2 0 16,-5 1 0-16,0 0 0 0,0 0 1 16,0 0-1-16,0 1 1 0,0 0 0 0,0-1 0 15,0 2 0-15,0-3-1 0,0-1 0 16,0 0 0-16,0-3-1 0,0-3 0 15,0 0 0-15,0 0-2 0,0 0-4 16,0 0-4-16,0-11-7 0,-5-2-7 16,5-8-11-16,-5-6-11 0,3-7 55 15,-6-7-157-15,-1-8-108 0,9-1-280 16</inkml:trace>
  <inkml:trace contextRef="#ctx0" brushRef="#br0" timeOffset="6798.1">6240 9249 272 0,'0'0'78'0,"0"-5"1"16,0 5-37-16,0 0-7 0,-5 0-7 16,5 0-9-16,0 0-9 0,0 0-4 0,-3 0-1 15,3 5 3-15,0-1 0 0,0 3 3 16,3 3 2-16,-3 5 2 0,0 4 1 16,5 3 2-16,-5 3-1 0,3 6-1 15,1 2-2-15,2 3-2 0,0-1-2 16,2 0-2-16,-2 1-1 0,-1 1-2 15,-2 3 0-15,-3-5-1 0,0 1 0 0,0 2 1 16,0-2 0-16,0-2 0 0,-2 0 0 16,2-5 0-16,-6-1-1 0,6-3 0 15,0-5 0-15,0-1 0 0,-2-5 0 16,2-1 0-16,0-1-1 0,0 0 1 16,0 1-1-16,-5-3-1 0,-1-2 1 15,4-1 1-15,-3-1-1 0,0 1 1 16,2-2-1-16,-2 0 1 0,5 1-2 15,-5-1 0-15,1-2 0 0,0 2-1 0,-2-1 0 16,4-4 1-16,-4 6-1 0,-1-6 2 16,1 3 0-16,1-3 1 0,-4 5 0 15,9-5 0-15,-5 0 0 0,5 0-1 16,5-7 0-16,-5-3-1 0,7-6-1 16,6-9-1-16,-6-12-1 0,-1-10-2 15,-2-9-6-15,4-10-7 0,-4-8-8 0,-4-6 47 16,0-10-150-16,-4-7-104 0,-7 3-270 15</inkml:trace>
  <inkml:trace contextRef="#ctx0" brushRef="#br0" timeOffset="9916.14">6720 7534 232 0,'0'-15'56'0,"3"-1"0"0,4 1-33 15,0 1-8-15,2-1-7 0,0 3-3 16,-1 0-2-16,2 1 1 0,-7 0 2 15,2 5 5-15,-5 1 3 0,5 0-1 16,-5 5-3-16,0 0 1 0,0 0 0 16,-10 13-2-16,-4 6-3 0,-7 6-4 0,-5 6 0 15,-11 8 2-15,-3 6 0 0,-3 4-1 16,-1 5-1-16,-2-1-1 0,6 3 1 16,-1 1 0-16,3-1 0 0,9-7 0 15,-1-2 0-15,7-9-1 0,5-6-4 16,5-7-18-16,6-6-54 0,7-7-60 15,2-4-153-15</inkml:trace>
  <inkml:trace contextRef="#ctx0" brushRef="#br0" timeOffset="10197.36">7113 7639 334 0,'-35'21'73'0,"-2"5"2"0,-3 6-58 15,-1 3-3-15,2 9 1 0,-2 2-1 16,-3 3-1-16,-3 0 1 0,-5 0-1 16,-1-1-2-16,0-2-2 0,6-1-2 15,6-6-1-15,2-6-2 0,6 1-1 16,6-2-1-16,6-2-1 0,3-3-1 0,-1-4-2 15,6-2-4-15,5-4-20 0,0-3-64 16,3-7-71-16,5-7-179 0</inkml:trace>
  <inkml:trace contextRef="#ctx0" brushRef="#br0" timeOffset="10430.83">7410 7779 450 0,'-12'14'94'0,"-2"7"0"16,-13 10-81-16,1 10-10 0,-13 9 2 15,-9 2 0-15,-10 4 0 0,5 1-1 16,-6-1-1-16,4 2 0 0,-4-1-1 16,1 1 0-16,10 0 0 0,1-4 0 0,1 0 0 15,-1-4 0-15,2-6-2 0,0-2-2 16,11-3-7-16,2-7-10 0,9-4-17 15,5-6-63-15,5-5-75 0,8-7-178 16</inkml:trace>
  <inkml:trace contextRef="#ctx0" brushRef="#br0" timeOffset="10664.96">7621 8067 412 0,'-7'4'84'0,"-6"9"1"0,-11 6-76 16,-3 10-7-16,-2 5 3 0,-8 7 2 16,-5 8 1-16,-3 6 0 0,-3 5-1 15,-9 1 0-15,-8 0-1 0,3 7 0 16,-2-5-2-16,2-1 0 0,2-4-1 0,2-1-1 16,6-2 0-16,13-4-1 0,4-8-2 15,3-4-5-15,6-7-10 0,5-6-20 16,14-9-59-16,7-10-73 0,6-7-172 15</inkml:trace>
  <inkml:trace contextRef="#ctx0" brushRef="#br0" timeOffset="10900.4">8053 8131 388 0,'5'3'87'0,"-10"10"4"0,-10 6-66 15,-10 8-6-15,-6 12-1 0,-11 9 2 16,-9 10-2-16,-10 5-5 0,-7 6-3 16,-5 2-3-16,-5 9-2 0,-2-2-1 0,1-3-1 15,0-2-1-15,5-2-1 0,2-7 1 16,5-3-2-16,8-8 0 0,7-4-3 16,6-10-2-16,11-5-8 0,8-3-7 15,10-5-17-15,8-5-65 0,3-10-75 16,8-6-179-16</inkml:trace>
  <inkml:trace contextRef="#ctx0" brushRef="#br0" timeOffset="11182.09">8363 8262 369 0,'13'-8'87'0,"-8"8"3"0,-5 3-40 16,-16 15-29-16,-4 10-4 0,-13 14-2 15,-12 10 1-15,-13 11-3 0,-6 8-3 0,-9 14-3 16,-4 6-3-16,-7 3-1 0,-6 0-1 16,2 3 0-16,5-1 1 0,1 5 1 15,-2-7 0-15,10-7 0 0,0-4 1 16,3-4-1-16,4-8-1 0,4-6-1 16,12-7-1-16,6-8-1 0,5-2-1 15,12-10-1-15,11-9-3 0,11-8 0 16,6-12-2-16,6-16-2 0,15-14-6 0,17-15-15 15,16-12-73-15,12-17-78 0,13-17-197 16</inkml:trace>
  <inkml:trace contextRef="#ctx0" brushRef="#br0" timeOffset="11400.23">8537 8634 262 0,'93'-46'65'16,"-14"5"5"-16,-16 8-28 0,-13 10-14 15,-13 6-1-15,-12 3-2 0,-9 8-2 0,-9 6 3 16,-7 8-2-16,-6 6-2 0,-10 7-2 15,-8 7 0-15,-15 15 1 0,-15 13-1 16,-12 21-4-16,-13 12-4 0,-11 15-2 16,-7 11-3-16,-7 14-2 0,1 3-3 15,10-2-2-15,0-10-1 0,8-5 0 16,10-11 0-16,12-12-1 0,11-19 1 16,12-9 1-16,5-16 0 0,11-11 0 15,9-12-7-15,4-6-10 0,11-10-89 0,7-9-88 16,12-18-223-16</inkml:trace>
  <inkml:trace contextRef="#ctx0" brushRef="#br0" timeOffset="11666.54">9737 8574 499 0,'18'-8'105'0,"-14"-1"0"0,-10 9-92 0,-6 0-4 15,-6 7-5-15,-4 4-2 0,-10 5 0 16,-2 11-1-16,-6 6 0 0,-8 13 0 16,-15 14 0-16,-4 17 0 0,-14 8 1 15,-7 9 0-15,-5 14 0 0,-8 6 0 16,0 0 0-16,3-10-1 0,6-8 0 0,14-7-1 16,9-9 1-16,10-17-2 0,12-12 0 15,12-11-3-15,15-8-6 0,6-7-12 16,8-11-16-16,9-14-70 0,13-11-82 15,12-13-193-15</inkml:trace>
  <inkml:trace contextRef="#ctx0" brushRef="#br0" timeOffset="11898.23">10297 8666 412 0,'7'-3'88'0,"-14"9"3"0,-8 12-75 15,-16 11-1-15,-10 15 0 0,-14 17 1 16,-14 13-1-16,-14 16-2 0,-15 8-4 16,-4 15-3-16,3 3-2 0,2-4 0 0,-2-10-2 15,7 2 0-15,8-12-1 0,16-8 0 16,8-18 1-16,8-8-2 0,12-12-1 16,13-6-8-16,9-13-15 0,10-10-78 15,14-14-83-15,9-12-206 0</inkml:trace>
  <inkml:trace contextRef="#ctx0" brushRef="#br0" timeOffset="12114.19">10833 8785 481 0,'0'8'100'0,"-26"11"1"15,-14 22-88-15,-14 17-5 0,-17 17-4 16,-11 21 0-16,-9 17 0 0,-9 6 0 15,0 5-2-15,0 5 1 0,3-3-1 0,5-10-1 16,12-12 0-16,5-18 0 0,12-11 0 16,10-12-1-16,12-16-4 0,9-13-8 15,14-10-13-15,10-11-80 0,19-6-83 16,10-13-208-16</inkml:trace>
  <inkml:trace contextRef="#ctx0" brushRef="#br0" timeOffset="12302.54">11557 9103 472 0,'-5'18'102'0,"-15"4"2"16,-18 9-72-16,-14 17-24 0,-9 15-3 16,-11 9-1-16,-3 9 0 0,-2 3 0 15,2 6-2-15,4 5-1 0,8-5-4 16,8-8-3-16,10-10-7 0,10-10-10 0,7-6-21 15,9-15-61-15,10-13-78 0,9-10-178 16</inkml:trace>
  <inkml:trace contextRef="#ctx0" brushRef="#br0" timeOffset="12515.8">12210 9172 525 0,'-47'27'108'16,"-15"13"2"-16,-8 17-101 0,-12 11-4 16,-7 8 0-16,7 9-2 0,1 2 0 15,5 4-2-15,7-2-1 0,6-10-1 16,7-6-4-16,13-8-3 0,2-6-6 16,8-15-7-16,6-10-14 0,3-12-74 15,8-5-82-15,10-8-194 0</inkml:trace>
  <inkml:trace contextRef="#ctx0" brushRef="#br0" timeOffset="12718.21">12480 9488 531 0,'-15'12'111'15,"-14"3"0"-15,-9 8-97 0,-10 13-7 16,-6 8-5-16,-6 9-1 0,1 4-2 15,1 5-4-15,4 4-3 0,3-1-5 16,3-4-6-16,7-4-3 0,8-9-4 16,4-9-6-16,7-11-20 0,8-8-50 15,11-9-68-15,10-5-157 0</inkml:trace>
  <inkml:trace contextRef="#ctx0" brushRef="#br0" timeOffset="12915.86">13064 9463 458 0,'19'-14'104'16,"-19"9"1"-16,-10 15-62 0,-19 17-31 15,-11 10-4-15,-12 12-5 0,-8 4 0 16,-8 9-2-16,-5 2-1 0,2 5-1 0,6-2-3 16,10-3 0-16,8-9-2 0,8-5-4 15,13-8-5-15,11-13-11 0,8-10-77 16,12-9-80-16,11-5-202 0</inkml:trace>
  <inkml:trace contextRef="#ctx0" brushRef="#br0" timeOffset="13075.04">13332 9657 535 0,'-44'19'112'0,"-11"10"0"16,-8 6-101-16,-1 12-5 0,1 6-6 15,4 1-7-15,9-2-8 0,13-3-12 16,6-6-16-16,10-7-44 0,11-11-25 16,10-9-66-16,4-3-129 0</inkml:trace>
  <inkml:trace contextRef="#ctx0" brushRef="#br0" timeOffset="13267.97">13896 9713 561 0,'-14'5'116'16,"-13"6"1"-16,-10 11-105 0,-6 8-7 15,-6 8-2-15,2 3-1 0,6 0-1 16,0 1-4-16,3-4-3 0,10-3-3 16,5-4-5-16,6-7-10 0,5-6-16 15,0-3-76-15,12-4-84 0,0-4-205 16</inkml:trace>
  <inkml:trace contextRef="#ctx0" brushRef="#br0" timeOffset="13441.99">14339 9806 565 0,'-42'19'116'0,"-7"5"1"16,-4 12-107-16,3 7-9 0,5 1-8 0,6-4-7 15,6-2-10-15,9-5-17 0,7-4-49 16,5-8-27-16,5-7-70 0,3-4-142 16</inkml:trace>
  <inkml:trace contextRef="#ctx0" brushRef="#br0" timeOffset="13632.21">14670 9885 512 0,'-18'11'110'0,"-4"4"0"16,-10 6-89-16,-2 6-12 0,-7 6-4 15,-3-3-1-15,4 1-2 0,5-8-2 16,2-3-3-16,5-4-4 0,5-6-7 16,14-1-12-16,5-2-85 0,8-2-87 0,5-1-216 15</inkml:trace>
  <inkml:trace contextRef="#ctx0" brushRef="#br0" timeOffset="13781.38">15063 10057 560 0,'-29'17'116'0,"1"-5"-1"15,2 1-111-15,0 6-20 0,9-3-20 0,3 0-79 16,5-4-91-16,9-2-216 0</inkml:trace>
  <inkml:trace contextRef="#ctx0" brushRef="#br0" timeOffset="13919.99">15437 10115 546 0,'-32'15'96'0,"-2"1"-96"15,-3 1-198-15,4 1-246 0</inkml:trace>
  <inkml:trace contextRef="#ctx0" brushRef="#br1" timeOffset="30882">13176 8072 373 0,'0'0'85'0,"6"0"1"15,-6 0-55-15,6-4-16 0,-6 4-7 16,7 0-3-16,-5 0-2 0,-2 0-1 15,6 0-1-15,-6 0 1 0,0 0-1 16,0 0 0-16,0-4 1 0,0 4-1 16,0-7 0-16,-6 3 0 0,4 0-1 0,-8-2 0 15,1 6 0-15,-4-5 0 0,-1 5 0 16,0 0 1-16,-5 3 1 0,2 5 2 16,0 1 0-16,-1 2 3 0,3 2 3 15,-3 2 2-15,3 1 2 0,-3 0 2 16,4 0 1-16,0 2-2 0,2 0-1 15,5 0-3-15,0-4-2 0,5 3-2 16,2-4-1-16,8-5-2 0,0 1-1 16,4-2-1-16,2-2 1 0,2-5-1 0,6 3 0 15,0-3-1-15,-3 4-2 0,2-4-5 16,4 0-5-16,-5 0-11 0,6 0-12 16,-5 3-78-16,-1-3-86 0,0 0-202 15</inkml:trace>
  <inkml:trace contextRef="#ctx0" brushRef="#br1" timeOffset="31279.24">13370 8118 423 0,'-3'-7'96'0,"-2"1"0"15,2 6-66-15,-1-4-14 0,-2 4-5 16,2 0-2-16,-2 5 1 0,0 0 1 15,0 3 0-15,-1 1 2 0,1 2-1 0,0 1 1 16,2 0-3-16,4 1-1 0,0 2-4 16,0-2 0-16,10 1-1 0,3-2-1 15,1-1-1-15,10-1 1 0,-1-4-2 16,3-1 1-16,7-5 0 0,-1-5-1 16,0-3 0-16,-2-5 0 0,2-1 0 15,-2-4-1-15,-6 0 1 0,-1 1-2 16,-7-1 1-16,-5 1-1 0,-6 1-1 0,-10-3-1 15,-6 1 1-15,-4 1-2 0,-3 2 1 16,-4 2-2-16,-3 6 0 0,4 3 1 16,-4 4 1-16,4 0-1 0,-1 9 2 15,-1-2 1-15,2 3 0 0,0 0 2 16,3 1-1-16,5-1 0 0,0 3-1 16,10-1-4-16,3 2-6 0,0-1-13 15,7 2-50-15,1-1-36 0,4-1-75 16,2-1-167-16</inkml:trace>
  <inkml:trace contextRef="#ctx0" brushRef="#br1" timeOffset="31664.1">13831 8043 441 0,'-9'8'97'0,"-3"5"2"0,-2 2-80 15,-3 3-2-15,0-2 0 0,-1 0-1 16,3 0-2-16,-3 0-2 0,6-1-2 16,-2-2-2-16,7-1-3 0,2 0-2 15,5-3-1-15,-2-1 0 0,2-2 0 16,7-6 0-16,2 0 0 0,3 0-1 16,4-10 1-16,4 1 0 0,3-4-1 15,3-2-1-15,2 1-1 0,3-4-1 16,-2 3-1-16,-1-1 0 0,-1 1 0 0,-4 5 0 15,2-1 1-15,-6 3 1 0,-4 4 0 16,-2 4 1-16,-2 0-1 0,-7 0 2 16,1 6 1-16,-5 3 3 0,-6 2 1 15,0 1 2-15,-2 3 0 0,-1 1 0 16,-1 0-1-16,1 2-1 0,-2-2-2 0,5-3-2 16,0-1-1-16,6-1-1 0,-2-1-1 15,2-4-4-15,0-2-4 0,2 0-7 16,-2-4-13-16,9 5-87 0,-2-5-91 15,3-5-222-15</inkml:trace>
  <inkml:trace contextRef="#ctx0" brushRef="#br1" timeOffset="31978.48">14616 7581 485 0,'0'-9'101'0,"0"4"1"0,0 5-90 16,0 0-6-16,0 0-2 0,2 0-1 0,-2 8 4 15,0 3 4-15,0 5 4 0,-6 7 3 16,-3 4 2-16,-4 6 1 0,-5 9-1 16,-2 6-3-16,-2 8-5 0,-5 1-4 15,0-3-1-15,1 3-3 0,0-5 0 16,1-8-2-16,5-5 0 0,1-5 0 15,5-8-1-15,2-3 0 0,4-4-2 16,2-4-1-16,6 0-5 0,-3-6-6 16,3-2-9-16,0-1-12 0,4-3-43 15,-4-3-48-15,6-3-86 0,-6-6-182 0</inkml:trace>
  <inkml:trace contextRef="#ctx0" brushRef="#br1" timeOffset="32131.17">14235 8066 520 0,'-8'-13'118'0,"8"4"-1"16,0 1-84-16,12 2-13 0,8 6-11 0,7 0-5 16,6-4-3-16,5 4-2 0,3 0-1 15,-1 0-3-15,-2 0-7 0,-3 0-7 16,-2 6-13-16,-5 0-26 0,-2-1-39 16,1 2-18-16,-3-4-65 0,-3 2-121 15</inkml:trace>
  <inkml:trace contextRef="#ctx0" brushRef="#br1" timeOffset="32529.27">14862 8038 470 0,'3'0'106'0,"-3"-3"0"16,0 3-74-16,0 0-16 0,-3 8-5 15,-4 0-1-15,-5 2-2 0,-1 7 0 16,-7 0 1-16,0 3 1 0,-1 0-1 16,-5 1-2-16,5-1-2 0,0 3-3 15,4-7 0-15,3 0-1 0,4-4 0 16,1-1-2-16,7-5 0 0,2-2 0 0,0-4-1 15,7-4-1-15,1-7 1 0,5-2 0 16,0-3 0-16,2-3 1 0,1-3 1 16,0-1 0-16,-3 1 0 0,5-1 0 15,-3 4 0-15,4-5 0 0,-1 3 0 16,-1 3-1-16,3 0 1 0,-4 6-1 16,-1-1 1-16,-2 6 0 0,0 2 1 15,0 0 0-15,0 5 0 0,1 0 1 16,2 3 0-16,2 1 0 0,-1 2 0 0,2 3-1 15,1 0 0-15,-1 0-1 0,1 1 0 16,2-1 1-16,-4-1-1 0,2 3 0 16,-3-4 0-16,-2 2 0 0,-5 2 0 15,-7 1-1-15,-6 5-1 0,-7 1-2 16,-9 3-4-16,-1 3-4 0,-6 1-3 16,-1-3-3-16,4 1-5 0,3-2-5 15,4 0-11-15,5-6-69 0,1-7-75 0,10-1-186 16</inkml:trace>
  <inkml:trace contextRef="#ctx0" brushRef="#br1" timeOffset="32806.12">15279 7782 567 0,'-7'-8'121'0,"0"-3"0"16,7 5-99-16,0 6-11 0,0 0-6 16,0 0-2-16,0 0-2 0,0 0 0 15,0 0 0-15,0 0 0 0,0 0-1 0,0 0 0 16,0 0 0-16,0 0 0 0,3 0-1 16,-3 0 1-16,0 0 0 0,4 0 1 15,-4 0-1-15,0 0 1 0,3 0 0 16,-3 0-1-16,0-3-4 0,0 3-12 15,0 0 33-15,0-5-139 0,0 5-106 16,0 0-275-16</inkml:trace>
  <inkml:trace contextRef="#ctx0" brushRef="#br1" timeOffset="33228.25">15469 8056 509 0,'0'0'109'0,"11"-9"1"16,-1 0-87-16,6-4-13 0,4-5-4 0,6-4-3 15,7-6 0-15,0 0-1 0,0-1-1 16,-2 0 1-16,-3 0 0 0,-4 1 0 16,-1 2 0-16,-9-2 0 0,0 0 4 15,-5 3 2-15,-3 4 2 0,-3 5 1 16,-3 3-1-16,0 5-1 0,-4 2-2 15,-7 6-2-15,-4 4-3 0,-6 6-2 16,-3 5-1-16,-4 6 1 0,-5 8 1 16,1 6 2-16,0 11-2 0,2 5 0 0,6-1 0 15,5-1-1-15,5-1 0 0,4-2 0 16,3-9 0-16,7-6-1 0,5-7 0 16,3-3 0-16,2-5 1 0,4-4-1 15,2-3 1-15,4-5 0 0,-4-4 0 16,1 0 0-16,-3 0 1 0,-1-7 0 15,-1-1 1-15,-8 1 0 0,-1 0 0 16,-3-2-1-16,-6-3-1 0,-1 2-7 0,-7-5-10 16,-2 2-9-16,-3-1-7 0,-1-1-92 15,1 0-92-15,1 0-223 0</inkml:trace>
  <inkml:trace contextRef="#ctx0" brushRef="#br1" timeOffset="33680.47">15956 7978 398 0,'-4'-6'83'16,"1"1"3"-16,3 5-71 0,-4 0 3 0,4 3 5 15,-3 3 3-15,3 3 1 0,-6 0 2 16,2 4-2-16,4 2-4 0,0 1-6 16,-3 0-6-16,3 1-5 0,6-3-1 15,-2 1-3-15,3-4 0 0,0 2 0 16,2-5-1-16,2 2 1 0,-1-3-1 16,3-3-1-16,0-4 1 0,3 0-2 15,3 0-1-15,2-4 0 0,0-4-1 0,1-4-1 16,3-1 0-16,-3-3-1 0,0 0 1 15,-2-1 1-15,-3 1 0 0,-3 3 2 16,-2 0-1-16,0 5 1 0,-5 1 0 16,-3 7 1-16,-1 0-1 0,-3 0 0 15,0 7 1-15,-5 0 1 0,-2 1 2 16,-1 4 1-16,-5 4 1 0,-1-1-1 16,-4 2 1-16,5-2-1 0,-1 2-1 0,4-3-1 15,3-2-1-15,4-1-2 0,3-3-2 16,3-1-3-16,7-2-7 0,4-5-11 15,2 4-58-15,8-4-32 0,5-9-78 16,1 2-172-16</inkml:trace>
  <inkml:trace contextRef="#ctx0" brushRef="#br1" timeOffset="33944.66">16913 7440 532 0,'0'-8'121'0,"0"2"1"0,0 6-65 16,0 6-43-16,-6 11-9 0,-1 4-5 15,-4 5 1-15,-2 3 1 0,-3 6 0 16,-8 5 1-16,-2-1 1 0,-1 3-1 0,-1 6 0 16,-3 2 0-16,4 5-2 0,6 0-2 15,-2-3-1-15,6 0-4 0,3-7-2 16,1-2-5-16,2-8-6 0,3-4-7 15,-4-6-8-15,5 0-13 0,-3-7-72 16,1-3-83-16,1-4-194 0</inkml:trace>
  <inkml:trace contextRef="#ctx0" brushRef="#br1" timeOffset="34060">16485 7999 499 0,'-4'-27'113'15,"4"4"1"-15,0 5-84 0,0 5-12 16,6 5-7-16,4 4-5 0,0 4-8 15,6 0-9-15,-1 7-16 0,5 0-86 16,6 1-92-16,2 2-228 0</inkml:trace>
  <inkml:trace contextRef="#ctx0" brushRef="#br1" timeOffset="34231.21">17074 8149 591 0,'-13'0'129'16,"4"0"1"-16,-3 4-102 0,-1-1-13 15,1 2-6-15,2 0-4 0,0 1-4 16,2 1-2-16,-4 0-2 0,5-1-2 16,1 1-5-16,-1 1-7 0,3-2-6 0,-2 0-9 15,2 0-12-15,-2-1-82 0,4-2-91 16,2-3-213-16</inkml:trace>
  <inkml:trace contextRef="#ctx0" brushRef="#br1" timeOffset="34472.12">17093 7888 619 0,'-9'-6'131'0,"-1"-2"-1"16,3 8-110-16,1 0-13 0,4 7-10 16,2 0-4-16,-6 2-1 0,6-2 1 15,-5-2 0-15,5-1 1 0,0-1 2 16,0-3 1-16,5 4 0 0,2-4-2 15,-2 0-1-15,-1 0-1 0,1 0 1 0,0-5 1 16,-3 0 0-16,-2 0 2 0,5 0 2 16,-5-1-2-16,0 3-13 0,-5 3 4 15,3-5-105-15,2 5-97 0,-5 0-245 16</inkml:trace>
  <inkml:trace contextRef="#ctx0" brushRef="#br1" timeOffset="34778.94">17253 8076 581 0,'0'0'121'15,"7"0"-1"-15,-7 8-106 0,0 1-10 16,0-1-4-16,4 2-1 0,-4-3 1 16,0 1 0-16,0 0 0 0,0-1 0 15,2 1 0-15,4-3 0 0,6 1 1 0,2-3 0 16,3-3 1-16,4 5 0 0,2-5 0 15,3 0 1-15,0-8-1 0,-1 2 1 16,-3-3-1-16,-2-2 0 0,-7-2 1 16,-3-3-1-16,-2-3 0 0,-8 1 0 15,0 0-3-15,-13 0-1 0,-2 6-1 16,-10 2-1-16,-6 6-3 0,-5 4-3 16,-5 0-3-16,-2 7-4 0,1 2-4 15,2 1-6-15,3 5-13 0,10-2-77 0,7-1-84 16,7 4-204-16</inkml:trace>
  <inkml:trace contextRef="#ctx0" brushRef="#br1" timeOffset="35181.01">17858 7925 583 0,'0'-16'123'15,"0"4"-2"-15,0 7-105 0,-4 5-10 16,-2 7-7-16,-7 3-2 0,3 3-1 15,-7 0 0-15,1 4 4 0,-5 1 1 16,-2 3 0-16,4 1 1 0,3-1 0 16,-1-2-1-16,3 2 1 0,1-2-1 15,4-5 0-15,2 0-1 0,3-3 1 16,4-2-1-16,0-5 1 0,0 1-1 0,6-5 0 16,2 0 1-16,5 0 0 0,5-9 1 15,1 0-1-15,2 1 0 0,5-5 1 16,1-3-1-16,1-3 0 0,-2-1-1 15,5-1 1-15,-3-1-2 0,2 2 1 16,-4-1-1-16,-3 6 1 0,-3 7-2 16,-6 5 1-16,-1 3 0 0,-1 7 0 15,-4 3 1-15,2 6 2 0,-4 2 2 0,-1 1 2 16,0 3 2-16,-1-2 2 0,-4 0 0 16,4-1 0-16,-4-1-1 0,9-4-1 15,-3 2-3-15,2-1-1 0,-2 0-4 16,0-1-6-16,3 0-9 0,-5-2-12 15,-4-1 77-15,-3 1-184 0,-3-4-114 16,-3-1-302-16</inkml:trace>
  <inkml:trace contextRef="#ctx0" brushRef="#br1" timeOffset="36329.05">13944 8749 460 0,'0'0'97'0,"0"0"-1"0,0 0-81 16,5 2-10-16,-5 4-4 0,0 6-1 15,-6 4 1-15,-1 2 0 0,-2 4 1 16,-2 2 1-16,-1 1 0 0,-2 0 0 16,6-3 0-16,-2-5 0 0,5-4 0 15,-1-4 3-15,6-3 3 0,-4-6 2 0,4 0 1 16,7-8 1-16,4-4-2 0,2-3 0 16,3-6-3-16,4-2-4 0,6-7-3 15,1 1-2-15,4-3 0 0,-3-1-1 16,3 5 0-16,1 2 1 0,-2 4-1 15,-3 4 0-15,-1 4 1 0,-6 8 0 16,-1 6 0-16,-5 0-1 0,-1 4 1 16,-6 4 0-16,-1 3 1 0,-6 4 0 15,0 2 1-15,-3 0 1 0,-2 1 0 16,-1 0 0-16,-2-3 0 0,4-2 0 0,4-5 0 16,0-2 0-16,0-2 0 0,7-4 0 15,5 0 0-15,1 0 0 0,5-7 0 16,-1 1 0-16,8-3 0 0,1 0 0 15,1-1-2-15,0-3 0 0,0-1-1 16,4 0 0-16,-3-2 0 0,-1 3 0 16,-2-1-1-16,-1 4 1 0,-4 2 0 0,-5 3 0 15,-2 5 1-15,-5 0-1 0,-4 0 0 16,-4 5 2-16,0 3 0 0,-5 6 1 16,-3 3 1-16,-3-3 0 0,0 1 0 15,1 4 0-15,-2-3-1 0,3-1 0 16,-1-5-2-16,4 3 0 0,3-1-1 15,-2 0-2-15,5 0-5 0,0-3-5 16,0-1-9-16,8 1 23 0,1-4-115 16,4-5-92-16,2 0-232 0</inkml:trace>
  <inkml:trace contextRef="#ctx0" brushRef="#br1" timeOffset="36746.01">15009 8693 570 0,'-2'-12'122'0,"2"-1"0"0,-4 0-101 16,-2 8-9-16,0 1-8 0,-1 1-3 15,-3-2-2-15,-2 2 0 0,-1 3-1 16,-3 0 0-16,-2 0 1 0,-1 0 1 16,-1 10-1-16,-1 1 1 0,-2 5 1 15,1 4-1-15,0 1 1 0,3-1-1 16,4 3 0-16,3 0 0 0,6 1 0 15,6-3 0-15,5-4-1 0,6-2 0 16,8-2-1-16,7-4-1 0,5-5-1 0,3-4-1 16,4-10-1-16,-1-2 1 0,-2-2 1 15,-2-3 0-15,-4 1 1 0,-4-3 2 16,-5-1 0-16,-6 0 2 0,-2 1-1 16,-5 2 2-16,-3 3 1 0,-4 2-1 15,0 2 0-15,0 7-1 0,-6 6 1 16,-1 7-1-16,-3 2-1 0,0 0 0 0,-1 4-1 15,-2 2 1-15,4 1 0 0,1-1 0 16,4-1 0-16,4-2 0 0,0 1 0 16,10-2 0-16,2-3-1 0,7-5-1 15,5-3-5-15,5-3-7 0,6 0-14 16,3 0-89-16,-1-9-93 0,2 0-230 16</inkml:trace>
  <inkml:trace contextRef="#ctx0" brushRef="#br1" timeOffset="37061.08">15572 8629 496 0,'-4'0'107'0,"4"0"0"0,-5 6-78 16,0 4-20-16,-1 6-4 0,-4 4-1 16,-2 2 1-16,-1-1 1 0,0-1 1 0,-2 3 0 15,2-3 0-15,0-1-2 0,3-5-1 16,3 0-1-16,0-2 0 0,3-2-2 15,0-4 2-15,4-2 0 0,0-4 2 16,0 0 1-16,8-12-1 0,0 1 1 16,2-3 0-16,3-2-2 0,4-6 0 15,3-3-3-15,3 0 0 0,0 2-1 16,3 2 0-16,3 0 0 0,1 3 0 16,1 5 0-16,0 6 0 0,0 1-1 0,-2 3-2 15,-1 3-4-15,-2 0-4 0,-3 6-6 16,2-3-6-16,-5 3-11 0,-3 0-20 15,0 1-64-15,2-1-79 0,-5 0-187 16</inkml:trace>
  <inkml:trace contextRef="#ctx0" brushRef="#br1" timeOffset="37528.05">16141 8682 437 0,'19'-8'102'0,"-5"-3"3"0,3 1-64 15,-3 0-15-15,2-2-5 0,-4-1-3 16,-2-1-2-16,-6-2-2 0,-4 2 0 15,-9 1-3-15,-3 1-3 0,-7 3-1 16,-2 5-4-16,-7 4 0 0,-1 13-1 16,1 0-1-16,-1 3 0 0,3 2 0 15,2-1 1-15,7 2-1 0,2-1 0 16,7 1 0-16,4-1-2 0,4-1-2 0,5-1-2 16,8-4-4-16,2-2-2 0,9-6-2 15,3-4-2-15,2-9 1 0,2-2 2 16,-3-2 3-16,1 0 2 0,-7 0 3 15,-3 2 3-15,-8 3 2 0,-4 3-1 16,-7 0 1-16,-5 5-1 0,-5 5 0 16,-6 6 1-16,-1 3-2 0,-3 5 0 0,-3 6 1 15,0 6 0-15,0 3 2 0,3 6 1 16,0 2 1-16,-2 3 2 0,-1-1-1 16,3 3 1-16,-4-2 0 0,-2 1-1 15,0-3-2-15,-1-8 0 0,3-3-2 16,4-2 2-16,0-6 2 0,4-5 4 15,2-4 6-15,3-6 4 0,0-4 5 16,2-5 4-16,1-4 2 0,-1-6-2 16,2-6-3-16,4-3-6 0,3-7-6 0,10-4-7 15,3-8-8-15,13-7-9 0,10-9-4 16,5-5-5-16,11-4-2 0,10-6-2 16,5 4-3-16,5 4-3 0,-4 9-6 15,-2 11-93-15,-2 10-94 0,-9 7-239 16</inkml:trace>
  <inkml:trace contextRef="#ctx0" brushRef="#br1" timeOffset="37773.01">16503 8649 526 0,'-8'0'115'0,"0"0"1"0,-1 8-84 15,2 4-20-15,-4 3-7 0,2 5-1 16,-3 0-2-16,2 0 0 0,0 3-1 16,3-3-3-16,0 0-6 0,1-3-7 15,2-3-15-15,4 1-87 0,0-5-92 16,5-6-225-16</inkml:trace>
  <inkml:trace contextRef="#ctx0" brushRef="#br1" timeOffset="37987.01">16521 8493 581 0,'-14'-11'124'15,"2"3"0"-15,0 8-104 0,1 0-10 16,-1 4-5-16,3 0-3 0,-1 1-1 0,2 1-1 15,4 0 0-15,4-2 0 0,0 0-1 16,0 1 0-16,8-5-1 0,0 6 0 16,-1-6-1-16,5 0 1 0,-4 0-2 15,-2 0-2-15,0 0-7 0,-3-4-16 16,-3 4-93-16,5 0-97 0,-5 4-244 16</inkml:trace>
  <inkml:trace contextRef="#ctx0" brushRef="#br1" timeOffset="38379.11">16774 8612 455 0,'0'-6'112'0,"0"1"0"16,-5 5-23-16,-2 0-78 0,1 6-8 0,-4 1-4 15,-6 4 0-15,-1 2 0 0,-2 6 2 16,0 0 0-16,-5 5 1 0,6-3 0 15,3 0 0-15,1-3 0 0,6 0 0 16,1-6 0-16,1-1-1 0,6-5 0 16,0 1 1-16,0-7 1 0,8 0 0 15,-1 0 1-15,5-7 0 0,3 1 0 0,5-5-1 16,3-5 0-16,-1-1-1 16,3-1-1-16,2 1 0 0,0 0-1 0,-2 1 0 15,1 2 0-15,0 5 0 0,-4 1 0 16,-1 5-1-16,-6 3 0 0,-2 0 1 15,-2 8 0-15,-5-2 2 0,-6 6 3 16,5 0 2-16,-5 1 2 0,0 2 2 16,0-3-1-16,0 1 1 0,0-2-3 15,0 2-1-15,0-3-2 0,3 3-6 16,2-2-6-16,-1 5-12 0,0-1-16 0,2 0-94 16,-2-3-101-16,-1-2-247 0</inkml:trace>
  <inkml:trace contextRef="#ctx0" brushRef="#br2" timeOffset="83124.09">6121 10551 99 0,'0'0'39'0,"0"-5"4"16,0 1 2-16,-2-3-11 0,2 1 0 15,0 1-2-15,0-4-2 0,0-3-1 0,0 2-1 16,0-2-1-16,0-1-1 0,0 1-3 16,0-1-3-16,0 1-5 0,0 2-3 15,0 2-3-15,3-1-3 0,2 1-1 16,-3-1-1-16,7 2 0 0,1-2 1 16,-1-2 0-16,1 0 1 0,-2-1 1 15,3 1-1-15,-3 1 0 0,-3 1 0 16,-5 2-1-16,6 2-2 0,-6 5 0 15,0-5-1-15,0 5-1 0,0 0 1 0,0 0-1 16,0 0 1-16,0 0 2 0,0 0 1 16,0 5 1-16,0-1 1 0,0 1 1 15,-7 3 0-15,7 4 0 0,-7 1-1 16,-3 3-1-16,2 3-1 0,-4 5-1 16,5 1 0-16,-1 3-1 0,0-2 0 15,2 2 0-15,6 0-2 0,0-3 1 16,0-3 0-16,0-1 0 0,0-1 0 0,0-1 1 15,9-1 1-15,-3 0 1 0,1 1-1 16,0 1 1-16,-1-1 0 0,2-1-1 16,-2 0-1-16,-6 3 0 0,0-1-1 15,0 0 0-15,-6 1 0 0,-2 1 0 16,1 2 0-16,0-1 1 0,1-1-1 16,-2 1 0-16,3-3 1 0,5 2-1 15,0-2 0-15,0-1-1 0,0-2 0 16,0 0 0-16,4-2 0 0,-4 0 0 0,0-1 0 15,-4 0 1-15,-1 0-1 0,5-1 0 16,-7 1 0-16,5 1 0 0,-3-1 1 16,0 3-1-16,5-1-1 0,-4 0 1 15,4 0 0-15,0 6-1 0,0-2 1 16,0-2-1-16,0 3 0 0,0 2 1 16,2 1-1-16,-2 2 0 0,6-1 1 0,-6-1-1 15,0 2 0-15,0-1 0 0,2 0 0 16,-2-2 1-16,0-1-1 0,0 0 0 15,0-1 0-15,-2-3 1 0,2-2-1 16,0 4 0-16,0-3 1 0,-6 1-1 16,6-4 1-16,-2 1 0 0,2 0 0 15,-5 0 0-15,5-1 0 0,-2 4 0 16,2-2 0-16,0 4-1 0,-4 1 0 16,4 0 1-16,0-2-1 0,0 4 0 0,0-4 0 15,0 1 1-15,0-1-1 0,0 0 0 16,0 0 1-16,0-2-1 0,0 0 1 15,0-1 0-15,0-1-1 0,0 0 1 16,0-1 0-16,-4 0-1 0,4-1 1 16,0-1-1-16,0 1 1 0,-3-3 0 15,3 2 0-15,0 0 1 0,0 1-1 16,0 0 1-16,0 0 0 0,0 2 0 16,0 1 0-16,0 0-1 0,0 1 1 0,0 0-1 15,0 1 0-15,0 1-1 0,3 0 1 16,-3 1-1-16,4-2 1 0,-4 0-1 15,5-1 0-15,-5 0 1 0,4-1-1 16,-1 1 0-16,-3-1 0 0,6 0 1 16,-6 0 0-16,3 0-1 0,-3-3 1 15,5 4 0-15,-5-3 0 0,3 0 0 0,-3-2-1 16,4 2 1-16,2 0-1 0,-6-1 1 16,10 1-1-16,-2-1 0 0,-1 4 0 15,0-3 0-15,0-2 1 0,-7 0-1 16,8 0 0-16,-8-2 1 0,5-1-1 15,-5 1 1-15,0-1-1 0,4 4 1 16,-4-1-1-16,4 0 1 0,-4-1-1 16,4 2 0-16,-4-1 0 0,0 0 1 15,2-2-1-15,-2 2 0 0,0-1 1 0,0 2-1 16,0-4 0-16,0-1 0 0,6 0 0 16,-6-2 0-16,0-2-1 0,0-4 1 15,0 0-1-15,0 3 1 0,0-3 0 16,0 0-1-16,0 0 2 0,0 6-1 15,0-3 1-15,0 1 0 0,0 2 0 16,0 0 0-16,0 1 0 0,0 1-1 16,0-1 0-16,0-1 1 0,0 2-2 0,0-5 1 15,0 1-1-15,0-4 0 0,0 6 0 16,0-6 0-16,0 2 0 0,0-2 1 16,0 5 0-16,2-1 0 0,-2 1 1 15,0 1-1-15,0-1 1 0,0 2 0 16,0-1-1-16,0 1 1 0,0-3-1 15,5 2 1-15,-5-3 0 0,0-3-1 0,0 4 1 16,0-4 0-16,0 0 1 0,0 0 0 16,0 0 0-16,0 0 0 0,0 0-1 15,0 0 0-15,0 0-3 0,0 0-6 16,0 0-9-16,2 0 24 0,-2-6-131 16,5-2-102-16,1-10-269 0</inkml:trace>
  <inkml:trace contextRef="#ctx0" brushRef="#br2" timeOffset="99637.45">6166 12903 44 0,'-7'0'12'16,"0"-5"1"-16,1 5-1 0,6 0-10 16,-8-3 3-16,2 3 4 0,6 0 3 15,0-4 4-15,0 4 1 0,0 0 2 0,0-4 1 16,0 4-3-16,7 0-6 0,0 0-3 15,-7 0-4-15,0 0-2 0,0 0-1 16,0 0-2-16,0 0-1 0,-11 6 1 16,4-6 1-16,7 5-1 0,0 0 0 15,-2 0 0-15,2 3 3 0,0-2 1 16,-5 4 2-16,5-1 2 0,0 3 2 16,0 3 2-16,0 1 0 0,0 3-1 0,0-1-1 15,0 1-2-15,0-1 0 0,0-2-2 16,0-1-1-16,0-3 0 0,3-2-2 15,-3 0 0-15,0-3 0 0,10-1-2 16,-3-3 1-16,0 3 1 0,0-6 1 16,0 4 0-16,3-4 0 0,-2 0 2 15,-8 4 1-15,2-4 0 0,-2 0 1 16,5 0 1-16,-5 0 1 0,0 0-1 0,0 0 0 16,0 0-1-16,0-5 0 0,0 5-1 15,0-6-2-15,0 6-1 0,0-6 0 16,0 2 0-16,0 1 0 0,0-2-2 15,0-2 1-15,0 1-1 0,0-1 0 16,-6-2-1-16,6-1 1 0,0-2-1 16,-8 0 1-16,8-3-1 0,-11 2 1 15,4-3-1-15,1 1 1 0,-1-1-1 16,-1 1 1-16,8 2-1 0,-8 1 1 0,8 0-1 16,-5 2 0-16,5 0 1 0,0 3-1 15,0 0 1-15,0 3-1 0,0-1 0 16,0 1 0-16,0 4 1 0,0-4-1 15,0 4 1-15,0-4-1 0,0 4 0 16,0-5 1-16,-2 5-1 0,2 0-1 16,0 0-1-16,0 0 1 0,0 0 0 0,0 0-1 15,0 0 0-15,-5 6 0 0,5-1 1 16,-6 1 0-16,6 1 0 0,0 3 1 16,-2 3 0-16,2 3 2 0,0 2-1 15,0 2 2-15,0 1-1 0,0 0 0 16,0 1 0-16,0-2-1 0,0-3 1 15,0-1-1-15,0-4-1 0,0-2 1 16,0-1-1-16,0-5 0 0,0 1 2 16,2-1 0-16,-2-4 1 0,0 5 1 0,6-5 2 15,-6 4 0-15,0-4 1 0,2 3 0 16,-2-3 0-16,0 0 0 0,5 0-1 16,-5 0-1-16,0 0 0 0,3-6 0 15,-3 0-2-15,0-1 0 0,0-4-1 16,0-2 0-16,0-3 0 0,0-5-1 15,0-1 0-15,0-3 1 0,0-3-1 16,-3 2 0-16,3 0 1 0,0 3-1 0,0 1 1 16,0 0-1-16,0 6 0 0,0 1 0 15,0 1 0-15,5 1 0 0,-5 2 0 16,2 1 0-16,5 1-1 0,2 2-6 16,-1-2-25-16,-3 0-46 0,-5 0-62 15,0 6-151-15</inkml:trace>
  <inkml:trace contextRef="#ctx0" brushRef="#br2" timeOffset="108153.13">6394 11264 332 0,'-4'0'70'0,"-2"-7"-1"0,6 3-58 16,0-1-6-16,0 0-2 0,7-3 3 15,-4-1 4-15,5-2 5 0,2 0 2 16,3 0 3-16,1 0-1 0,4-1-1 16,0-1-3-16,3 3-5 0,0-1-3 0,-3 0-1 15,2 2-2-15,-6 5 1 0,0-1 1 16,-2 5 1-16,-4 0 3 0,-3 5 3 15,-5 4 0-15,0 3 1 0,-11 2 0 16,3 7-1-16,-4 2-2 0,-1 3-2 16,0 0-2-16,0 5-1 0,1 0-2 15,8-1 0-15,0-1-2 0,4-4 0 16,0-2-1-16,6-5 0 0,1-5 1 0,7-9-1 16,2-4 0-16,2-4 1 0,1-6-1 15,6-6 1-15,-3-4-1 0,2-2 0 16,-6-2-1-16,-2-1 0 0,-4-3-1 15,-4 1 0-15,-3 1 0 0,-5 2 0 16,0 4-1-16,0-1 1 0,0 3 0 16,0 6 0-16,2 1 0 0,5 0 1 15,2 1 0-15,3 2 0 0,5-2 1 16,3 2-1-16,-1-2 1 0,1 4-1 0,-1 1-4 16,-3 2-9-16,-2 3-34 0,-2 0-65 15,-5 7-87-15,-1-1-208 0</inkml:trace>
  <inkml:trace contextRef="#ctx0" brushRef="#br2" timeOffset="108618.42">7167 11173 412 0,'0'-6'91'15,"0"-2"-1"-15,0-2-62 0,0 1-18 16,0-2-6-16,0 0-1 0,4 0 2 16,-4-1 3-16,0 1 1 0,-5 3 1 0,-7-2 0 15,2 5 1-15,-7 5 0 0,-3 4-2 16,-3 6 0-16,-2 4 1 0,-2 0 0 16,3 9 1-16,-2 0 0 0,4 3 1 15,4-1-2-15,3-3-2 0,3-1-2 16,4-6-1-16,3 1-2 0,5-3-1 15,13-7 0-15,0-3-1 0,5-3 0 16,4-6-1-16,10-5-1 0,3-4-1 0,4-1-2 16,0-1-2-16,-2-2-1 0,-3 0 0 15,-6 2 0-15,-8 3 1 0,-8 1 2 16,-6 3 2-16,-6 2 2 0,0 3 1 16,-12 5 1-16,-2 5 2 0,-4 4 0 15,-5 2 1-15,0 3 0 0,-3 2 1 16,0 3-1-16,5-1 0 0,6-1-2 15,3-4 0-15,7 0 0 0,5-2-1 0,13-2-1 16,5-5 1-16,7-4-1 0,4 0 0 16,5-3 0-16,4-4-1 0,3-3-6 15,-4 1-8-15,-4-4-13 0,-6 1-90 16,-1 0-95-16,-6 0-232 0</inkml:trace>
  <inkml:trace contextRef="#ctx0" brushRef="#br2" timeOffset="109002">7510 11071 451 0,'0'0'98'0,"0"7"1"16,0 2-74-16,-6 4-11 0,0 5-5 0,-2 0 2 15,2 3 0-15,-3 2 1 0,-1 0-2 16,1-1 0-16,2-2-1 0,2-1-3 16,5-4-1-16,-6-1-2 0,6-4 0 15,0-5-2-15,0 2 1 0,0-4 0 16,0-3 0-16,0 0 0 0,0-3 1 16,5-3-1-16,-5-2 0 0,5-6 0 0,-2-6 0 15,3 0-1-15,4-5-1 0,1 0 0 16,1-1 0-16,4 1 0 0,1 1 0 15,4 3 0-15,1 1 0 0,1 4 0 16,-3 2 1-16,6 3-1 0,-3 3-1 16,1 4 0-16,-4 0-2 0,0 4-4 15,1 0-4-15,-3 4-5 0,-2 0-10 16,-1 4-27-16,-1-1-60 0,-1 2-79 16,-4 1-183-16</inkml:trace>
  <inkml:trace contextRef="#ctx0" brushRef="#br2" timeOffset="109226.12">7809 11306 534 0,'-9'-6'120'15,"3"2"3"-15,-1 1-88 0,1 3-9 16,0-4-6-16,-1 4-5 0,3-4-1 15,4 4-4-15,-4 0-3 0,4 0-2 16,0 0-3-16,2 0-4 0,-2 0-5 16,5 0-5-16,-2 0-8 0,2 4-9 15,-5-4-14-15,4 0-87 0,-1 4-92 0,-3-4-224 16</inkml:trace>
  <inkml:trace contextRef="#ctx0" brushRef="#br2" timeOffset="109685.89">8474 11118 453 0,'0'-6'98'0,"0"1"1"15,3 1-78-15,-3 4-9 0,0-6-7 16,0 1-2-16,0 0 0 0,0 0 1 15,0-1 1-15,-6 3 0 0,0 3 1 0,-1 0-1 16,-4 3 2-16,-2 3 0 0,-7 4 3 16,-2 3 1-16,-5 2 2 0,-1 4 0 15,1-1 0-15,1 5 1 0,2 0-3 16,8-1-2-16,5 0-3 0,8-1-1 16,3-2-2-16,14-3 0 0,2-5-1 15,10-3-1-15,3 1 0 0,1-3-3 16,3-6-6-16,-2 3-6 0,-2-3-10 15,-2 0-6-15,-4 0-92 0,-4-6-92 16,1 1-220-16</inkml:trace>
  <inkml:trace contextRef="#ctx0" brushRef="#br2" timeOffset="110069.57">8752 11129 460 0,'-7'0'108'0,"-2"0"2"0,2 4-58 15,-3 2-28-15,0 4-8 0,1 1-3 16,-1 0-1-16,3 1-2 0,0-1 0 16,7-1-3-16,0 0-1 0,0 0-2 15,7-2-1-15,3 0 0 0,6-2-1 16,0-2 0-16,8-4 0 0,0 0 0 0,5-4-1 15,-2-2 1-15,3-6-1 0,-1 2 0 16,-3-5-1-16,-6-2 0 0,-1-1 0 16,-5-3 0-16,-4-1-1 0,-10-2 1 15,0 1-1-15,-9 1 0 0,-4 3 1 16,-3 6-1-16,-6 7 0 0,-6 6 0 16,0 6 0-16,-8 5 0 0,-1 7 0 0,-2 0 1 15,0 4 0-15,-1 1-1 0,7 0 0 16,4-2-3-16,7 2-7 0,7 0-7 15,11-1-8-15,11-4-7 0,6-3-87 16,9 0-89-16,3-2-210 0</inkml:trace>
  <inkml:trace contextRef="#ctx0" brushRef="#br2" timeOffset="112434.99">9291 11037 374 0,'0'0'86'16,"-3"-5"3"-16,3 2-57 0,0-1-10 0,0 1-1 15,0-1-2-15,0-2-1 0,0 1-1 16,0-1-1-16,0 1-3 0,0 2-2 16,0-1-4-16,-3 4-2 0,-2 0-3 15,-4 6 0-15,2 0-1 0,-5 2-1 16,-2 5 1-16,-5 0-1 0,5 0 1 16,-5 1 0-16,5 0-1 0,1 3 1 0,2-1 0 15,3 0-1-15,6 2 1 0,2-1-1 16,7 3 1-16,0 0-1 0,7-2 0 15,1 1 0-15,3-5 1 0,-3 0-1 16,-1 0 0-16,-3-1 0 0,-2-4 0 16,-4-1 1-16,-5 1-1 0,0-1 2 15,0 1 2-15,-9-2 2 0,-3-4 3 16,-2-3 0-16,0 0 2 0,-5-6-1 16,0-2-1-16,-1-2-1 0,0 0-4 0,5 0-1 15,-4 1-2-15,7 2-2 0,0 1-3 16,3 2-5-16,4 1-10 0,5-1-18 15,0 0-80-15,5-2-91 0,6-1-217 16</inkml:trace>
  <inkml:trace contextRef="#ctx0" brushRef="#br2" timeOffset="112852.51">9741 10654 290 0,'14'-18'72'15,"-2"2"1"-15,2 2-12 0,-1 0-45 16,0 3 2-16,0-1 4 0,-5 3 4 15,4 2 3-15,-5 0 3 0,-2 4-2 16,-3 3-4-16,-2 0-2 0,0 6-4 16,0 1-3-16,-7 6-2 0,-6 7-2 0,0 6 1 15,-5 8-3-15,-4 4-2 0,-4 7-2 16,0 5-3-16,3 7-1 0,0-2 0 16,0 2-1-16,1-5 0 0,5-2 0 15,-1-5-1-15,7-4 0 0,-1-9 0 16,1-2 0-16,5-6 0 0,6-4-1 15,-2-4 1-15,2-5-1 0,0-1 1 16,0-3 0-16,2-3-2 0,-2 0-6 16,6-4-6-16,-6 4-9 0,0-4-99 0,6-4-99 15,-4 0-245-15</inkml:trace>
  <inkml:trace contextRef="#ctx0" brushRef="#br2" timeOffset="113070.99">9473 11147 489 0,'-12'-7'108'0,"1"3"0"0,4-1-80 15,0 5-8-15,0-5-4 0,1 5-1 16,6 0-2-16,-5 0 0 0,5 0 0 16,6 0-2-16,3 0-2 0,4-3 0 15,4 3-2-15,4-5 0 0,5 5-1 16,2-6 0-16,3 6 0 0,2 0-2 15,-2 0-2-15,-2 0-3 0,-2 0-8 0,-1 6-16 16,-7-2-103-16,-4 3-103 0,-9-2-265 16</inkml:trace>
  <inkml:trace contextRef="#ctx0" brushRef="#br2" timeOffset="131015.45">6121 13147 275 0,'0'0'64'15,"5"0"0"-15,-5-3-42 0,2 3-10 0,-2 0-7 16,0 0-5-16,0 0-3 0,5 0-1 16,1 0 0-16,1 0 1 0,-7 3 1 15,6-3 2-15,-1 0 3 0,0 4 3 16,1-4 5-16,-6 0 4 0,6 0 3 16,2 0 0-16,-3 0 0 0,-2 0 0 15,1 0-3-15,1 0-5 0,1 0-3 16,-1 0-4-16,2 0-1 0,2 0-1 0,0 0 0 15,3 0 0-15,6 4-1 0,-3-4 2 16,4 0 0-16,-1 0 2 0,-1 0 2 16,1 0 2-16,3-5-1 0,-3 5 2 15,-1-4-2-15,1 1 0 0,0 3-2 16,-2-4-2-16,2 4-1 0,-4 0-1 16,3-4 0-16,0 4 0 0,1 0-1 15,-3-3 1-15,4 3-1 0,0 0 1 16,1 0-1-16,1 0 1 0,-2 0-1 0,5 0 1 15,-2 0 0-15,-2 0-1 0,3 0 1 16,0 0-1-16,-3 3 0 0,-2 1 1 16,-2-4-1-16,3 4 0 0,0-4 0 15,0 0 0-15,-3 0 0 0,4 0 1 16,-1 0-1-16,2-4 0 0,-2 0 0 16,-1 4 0-16,2-5 1 0,-2 5-1 0,-2 0 1 15,2 0-1-15,-2 0 0 0,4 0 0 16,-2 5 1-16,-3-1-1 0,2 0 0 15,-1-1 0-15,0 1 0 0,-1-4 0 16,-1 0 0-16,6 0 0 0,-1 0 0 16,0 0 1-16,3 0-1 0,2 0 1 15,-2 0-1-15,-1 0 1 0,3 0-1 16,-3 0 0-16,-1 0 1 0,1 0-1 16,3 0 0-16,-3 0 0 0,3 0 0 0,-1 0 0 15,1 0 0-15,-2 0 1 0,2 0-1 16,-1 0 0-16,3 0 1 0,-1 0 0 15,-4 0 0-15,4 0 1 0,-3-4 0 16,4 4 0-16,-4 0 0 0,1 0-1 16,0 0 0-16,-2 0-1 0,1 4 1 15,-1-4-1-15,-1 0 0 0,0 0 1 16,1 0-1-16,3 0 0 0,1-4 0 0,-1 4 1 16,1-5-1-16,3 5 1 0,-4 0 0 15,2 0 0-15,-1 0 0 0,-1 0 0 16,0 0-1-16,-1 0 1 0,3 5 0 15,-3-5-1-15,1 4 0 0,2-4 1 16,0 3-1-16,1-3 0 0,-1 0 0 16,3 0 0-16,-1-3 1 0,5-1-1 15,3 1 1-15,-5 3 0 0,3-6 0 16,1 6 0-16,1 0 1 0,0-3-1 0,-3 3 1 16,0 0-1-16,-1 0-1 0,-4 0 1 15,-1 0 0-15,1 0 0 0,-1 0-1 16,-3 0 1-16,1 0 0 0,2 0-1 15,-1 0 1-15,1 0-1 0,0-4 1 16,-1 4-1-16,0 4 0 0,-1-4 0 16,2 3 1-16,0-3-1 0,0 6 0 0,1-6 0 15,3 3 1-15,-3-3-1 0,1 0 1 16,0 0-1-16,-1 0 1 0,-2 0-1 16,0 0 1-16,0-3-1 0,-1 3 0 15,-1 0 0-15,2 0 0 0,0-4 1 16,-3 4-1-16,-1 0 0 0,4 4 0 15,2-4 0-15,-2 0 0 0,0 0 0 16,5 3 0-16,-2-3 1 0,3 0-1 16,-1 0 1-16,-2 0-1 0,0 0 0 0,1 0 1 15,-3 0-1-15,1 0 0 0,2 0 0 16,-1 0 1-16,1 0-1 0,-3 0 0 16,2 5 0-16,1-5 0 0,-1 4 0 15,2-4 0-15,-2 3 0 0,1-3 1 16,-3 0 0-16,0 0 0 0,1 0 1 15,-2 0-1-15,-1-3 1 0,-3 3 0 0,3-4 0 16,1 4-1-16,-1-5 0 0,2 5 0 16,0-3 0-16,-1 3 0 0,1 0 0 15,-1 0-1-15,2 0 0 0,-1 0 1 16,0 0 0-16,3 0-1 0,-3 0 1 16,1 0 0-16,-2 0 0 0,0 0 0 15,-4 0-1-15,4 0 1 0,0 0-1 16,1 0 0-16,0-4 0 0,-1 4 1 15,2 0-1-15,1-5 0 0,-2 5 0 16,-1 0 0-16,0 0 1 0,-1 5-1 0,0-5 0 16,-1 4 0-16,1-4 0 0,0 3 1 15,1-3-1-15,-6 5 0 0,4-5 0 16,-2 4 0-16,-1-4 0 0,0 3 0 16,-1-3 0-16,1 0 0 0,-1 0 1 15,1 0-1-15,3-5 0 0,-2 5 1 16,4-3-1-16,-3 3 1 0,1 0 0 0,1 0-1 15,0 0 0-15,-1 3 0 0,1-3 1 16,-1 5-1-16,0-5 0 0,0 0 0 16,1 3 0-16,-1-3 0 0,-1 0 0 15,1 0 0-15,-2 0 1 0,1 0-1 16,1-3 0-16,0 3 0 0,1-5 1 16,1 5-1-16,-2-3 0 0,3 3 0 15,-1 0 0-15,0 0 1 0,-2 0-1 16,2 0 0-16,-2 0 0 0,1 3 0 0,-1-3 0 15,1 5 0-15,-1-5 0 0,2 4 0 16,-2-4 0-16,2 4 0 0,-5-4 0 16,4 3 0-16,-4-3 0 0,4 0 0 15,-2 0 0-15,1 3 1 0,0-3-1 16,0 0 0-16,1 0 0 0,1 0 0 16,0 5 0-16,0-5 0 0,-1 6 0 15,1-6 0-15,1 6 0 0,-2-2 0 0,4-4 0 16,-1 4 0-16,-2-4 0 0,1 5 0 15,-1-5 0-15,-5 0 0 0,3 0 0 16,-3 0 0-16,-1 0 0 0,0 0 0 16,0 0 0-16,-1 0 0 0,2 0 0 15,-1-6 0-15,3 6 0 0,-4-3 0 16,3 3 1-16,-2 0-1 0,-1 0 0 16,2 4 0-16,0-4 0 0,-1 6 0 0,0-3 0 15,3-3 0-15,0 0 0 0,-3 3 0 16,4-3 0-16,-4 5 0 0,2-5 0 15,2 0 0-15,-3 0 0 0,0 0 0 16,-1 0 0-16,5 0 0 0,-4 0 0 16,0-5 0-16,4 5 0 0,-4-4 0 15,3 4 0-15,-2 0 1 0,3 0-1 16,-3 0 0-16,1 0 0 0,-3 0 0 16,2 0 0-16,-3 0 0 0,2 0 0 0,0 0 0 15,-3 3 0-15,3-3 0 0,-2 0 0 16,-1 0 0-16,-1 0 0 0,1 0 0 15,1 0 0-15,0-5 0 0,0 2 0 16,1-1 0-16,1-1 0 0,1 0 0 16,3 2 0-16,1-3 0 0,0 6 0 15,0-5 0-15,1 5 0 0,1-3 0 0,-1 3 0 16,3 0 0-16,-1 0 0 0,3 0 1 16,-3 0-1-16,1 0 0 0,-2 0 0 15,-1 0 0-15,3-5 0 0,-3 2 1 16,0 3-1-16,-1-6 0 0,2 6 1 15,-1-5-1-15,0 5 1 0,-1 0-1 16,3 0 0-16,-4 0 0 0,3 3 0 16,-2-3 0-16,0 5 0 0,1-5 0 0,-1 0 1 15,-1 0-1-15,0 0 0 0,-4 3 0 16,3-3 0-16,-2 0 1 0,-1 0-1 16,5 0 0-16,-2 0 0 0,2-3 1 15,-1 3-1-15,3 0 0 0,-4-5 0 16,2 5 0-16,1 0 1 0,-1 0-1 15,1 5 0-15,0-5 0 0,-1 3 0 16,0-3 0-16,0 0 0 0,-1 3 0 0,0-3 0 16,-1 0 1-16,-5 0-1 0,4 0 0 15,-2 0 0-15,-2-5 0 0,1 5 0 16,3-4 0-16,-4 4 0 0,2-5 1 16,-1 5-1-16,0 0 0 0,2-4 0 15,-2 4 0-15,-3 0 1 0,5 0-1 16,-3 0 0-16,-1 0 0 0,2 0 0 15,-3 0 0-15,3 0 0 0,-1 0 0 16,-2 0 0-16,2 0 0 0,-2 0 0 0,0-3 0 16,-3 3 0-16,2 0 0 0,-3-4 1 15,0 4-1-15,-2 0 0 0,2-5 0 16,-1 5 0-16,1-6 0 0,0 6 0 16,-2-6 0-16,3 3 0 0,1 3 0 15,0-5 0-15,-2 5 1 0,2 0-1 16,-1-5 0-16,-2 5 0 0,-1 0 0 15,-3-5 1-15,0 5-1 0,-2-4 0 0,-1 4 0 16,1-4 1-16,-3 4-1 0,1-5 1 16,-4 5 0-16,3 0 0 0,-3-4 1 15,0 4-1-15,3 0 1 0,-3-4-1 16,5 4 0-16,-5 0 0 0,5 0-1 16,0 0 1-16,1 0-1 0,0 0 0 15,3 6 0-15,1-6 0 0,-2 5 0 16,3-5 0-16,-2 6 1 0,2-6-1 0,-3 0 0 15,-2 0 0-15,0 0 0 0,-4 0 0 16,-2 0 1-16,0 0-1 0,0 0-1 16,0 0-1-16,0 0 0 0,0 0-1 15,0 0-1-15,0 0-2 0,0 0 0 16,0 3 0-16,0-3 0 0,0 0-2 16,6 4-8-16,-1-4-90 0,0 7-87 15,-2-3-222-15</inkml:trace>
  <inkml:trace contextRef="#ctx0" brushRef="#br2" timeOffset="131981.93">13009 13216 176 0,'2'-7'56'0,"7"1"3"15,1-2-16-15,4 2-9 0,5-4-3 16,7 2-4-16,1 1-3 0,9 1-2 0,6 0-1 15,4 1 1-15,7 2 0 0,3 3-2 16,8-7-3-16,3 3-4 0,5 4-2 16,5 0-3-16,0 0-2 0,5 0-9 15,2 0-27-15,1 0-57 0,5 6-72 16,-2-2-174-16</inkml:trace>
  <inkml:trace contextRef="#ctx0" brushRef="#br2" timeOffset="135352.79">15930 10347 228 0,'6'0'51'0,"-3"0"0"0,1 0-32 16,1 9-9-16,0 2-2 0,3 5 3 16,1 7 3-16,2 2 2 0,0 6-1 15,6 1 0-15,-1 0-1 0,5 2-5 16,1-2-4-16,4-2-3 0,2-1-1 0,0 0-1 15,3-3 1-15,1 0 2 0,-1 0 0 16,1 1 0-16,-1 0 0 0,0-3 1 16,-7-1 0-16,-1-1-3 0,-4 0-8 15,-8-3-31-15,-3-1-32 0,-8-4-54 16,0-1-128-16</inkml:trace>
  <inkml:trace contextRef="#ctx0" brushRef="#br2" timeOffset="135865.25">15393 10515 294 0,'18'9'78'0,"2"2"3"16,2 4-40-16,5 3-8 0,-1 2-7 0,5 4-8 16,4 5-3-16,1 1-4 0,4 2-2 15,6 5-2-15,3 2-1 0,4 4-1 16,-2 5-1-16,-1-1-3 0,2 0-2 15,-4-3-2-15,-3-2-2 0,-9-3-4 16,-1-5-2-16,-5-6-5 0,-3-1-5 16,-6-2-9-16,-5-2-16 0,-2-4-11 15,-5-3-7-15,-3-3 0 0,-6-3 3 16,0-5 2-16,-6-5 1 0,-4 0 0 0,-5 0-8 16</inkml:trace>
  <inkml:trace contextRef="#ctx0" brushRef="#br2" timeOffset="136268.07">14823 10505 203 0,'17'26'62'0,"0"5"4"0,2 4-23 15,7 6-4-15,0 3-3 0,2 11-6 0,5 5-7 16,6 9-6-16,5 2-4 0,3 0-3 16,7 0-3-16,5 3-2 0,3-3-1 15,-2-5-1-15,4-3 0 0,-2-4-2 16,-3-4-1-16,-7-5-1 0,-2-3-4 16,-6-6-10-16,-2-3-16 0,-5-3-19 15,-8-5-31-15,-5-1-54 0,-5-5-112 16</inkml:trace>
  <inkml:trace contextRef="#ctx0" brushRef="#br2" timeOffset="136733.94">14478 10513 317 0,'-5'-8'65'0,"5"3"0"16,6 5-60-16,-1 3-2 0,4 6-1 15,3 5 2-15,3 4 6 0,4 6 7 16,6 1 5-16,2 8 3 0,5 9 2 16,5 9 0-16,7 12-4 0,2 8-4 0,8 8-7 15,4 7-4-15,2 6-3 0,7 4-1 16,5 1-1-16,6-6-2 0,1-2 1 15,1-8-1-15,2-5-1 0,-3-6-1 16,-6-8-1-16,-6-9-1 0,-7-2 1 16,-9-4-1-16,-4-2-1 0,-10-4-1 15,-2-7-7-15,-8 0-21 0,-6-6-60 16,-8-5-73-16,-4-2-177 0</inkml:trace>
  <inkml:trace contextRef="#ctx0" brushRef="#br2" timeOffset="137215.07">14050 10562 356 0,'13'6'78'16,"0"5"2"-16,7 9-66 0,4 5 0 16,4 13 0-16,5 11 0 0,1 14-2 0,5 12-3 15,7 7-3-15,1 8-2 0,-1 10 0 16,5 7-2-16,1-1 1 0,-1-6 0 16,6 1 3-16,3 3-1 0,6 0 1 15,3-8 0-15,0-10-1 0,0-7-1 16,2-4 0-16,0-7-2 0,-5-3 0 15,-3-9-1-15,0-2 0 0,-3-2-1 16,-6 0-4-16,-6-3-4 0,-5-4-13 16,-7-7-73-16,-9-7-75 0,-8-5-190 0</inkml:trace>
  <inkml:trace contextRef="#ctx0" brushRef="#br2" timeOffset="137666.43">13540 10819 331 0,'0'5'74'15,"11"2"2"-15,-2 8-44 0,4 9-20 0,8 12-1 16,2 9 1-16,0 10 1 0,8 10 0 15,1 15-2-15,4 16 0 0,9 7-2 16,-1 4-1-16,5 11 0 0,4 7-2 16,11 1-1-16,2-5 0 0,2-7-3 15,3-4-1-15,5-1 0 0,1-15-2 16,-2-11 1-16,-3-9-1 0,-4-3 1 16,-2-11 0-16,-4-6 0 0,-7-5 0 15,-1-3-3-15,-8-4-2 0,-2 0-6 16,-10-6-18-16,-2-3-63 0,-10-7-71 0,-10-5-173 15</inkml:trace>
  <inkml:trace contextRef="#ctx0" brushRef="#br2" timeOffset="138102.1">12733 10612 395 0,'0'0'83'0,"6"0"0"16,2 6-70-16,6 8-2 0,4 10-4 15,8 7 1-15,1 14 2 0,5 18 0 0,1 12 2 16,0 12-2-16,6 13 1 0,3 14-2 16,3 11-2-16,3 5 0 0,4 10-1 15,8 1-1-15,6-2-2 0,5-7-3 16,-3-9-1-16,8-9-1 0,-1-8 0 15,-2-21-1-15,1-8 0 0,-7-10 2 16,-2-5-1-16,-5-12 2 0,-7-3-1 16,-7-9-3-16,-8-2-2 0,-6-5-9 15,-6-5-28-15,-4-4-54 0,-5-2-72 16,-7-7-172-16</inkml:trace>
  <inkml:trace contextRef="#ctx0" brushRef="#br2" timeOffset="138534.79">11963 10688 397 0,'0'20'87'0,"3"2"4"16,6 9-73-16,4 14-1 0,8 13 1 15,2 9 0-15,4 11-3 0,5 13-2 0,8 18-4 16,2 4-1-16,6 5-3 0,1 6-1 16,4 6-3-16,3-2-2 0,3-10 0 15,0-7-2-15,-1-2 0 0,2-4-1 16,4-12-1-16,-3-8 1 0,-1-6-2 16,-2-4 0-16,-9-6-3 0,-4-9-3 15,-4-8-9-15,-8-5-14 0,-9-6-20 16,-1-4-39-16,-7-6-61 0,-6-5-132 15</inkml:trace>
  <inkml:trace contextRef="#ctx0" brushRef="#br2" timeOffset="138951.09">11370 10609 334 0,'0'-6'77'0,"-4"6"1"0,4 0-45 16,6 4-19-16,2 8 1 0,0 9-4 16,0 4 2-16,5 14 2 0,4 14 2 15,1 15 2-15,1 11-3 0,4 11-2 16,4 13-4-16,6 15-1 0,2 6-3 16,8 5-3-16,-1 6-2 0,9 1-1 0,2-2-3 15,1-10-1-15,1-5-1 0,3-4-1 16,0-12-1-16,-2-14-1 0,-2-10 0 15,-1-6-1-15,-1-5 1 0,-6-14-1 16,-6-11-5-16,-3-2-22 0,-7-6-53 16,-6-5-68-16,-6-8-165 0</inkml:trace>
  <inkml:trace contextRef="#ctx0" brushRef="#br2" timeOffset="139333.53">10652 10730 286 0,'0'8'62'15,"3"3"6"-15,2 8-43 0,3 8-1 0,2 15 2 16,5 8 3-16,4 10 3 0,3 14 0 16,-2 15-3-16,9 15-6 0,1 13-5 15,1 9-4-15,3 15-4 0,-1 12-2 16,4 4-3-16,6 1-4 0,2-4-2 15,1-5-5-15,2-9-4 0,-1-14-6 16,6-9-11-16,-3-13-16 0,-6-17-15 16,-2-10-25-16,-7-16-10 0,-3-10-47 0,-7-14-75 15</inkml:trace>
  <inkml:trace contextRef="#ctx0" brushRef="#br2" timeOffset="139715.87">9971 10578 371 0,'-5'-4'80'0,"5"4"0"16,0 4-67-16,7 10 3 0,3 7-1 15,0 12-2-15,4 14 2 0,6 17 1 16,5 13 1-16,0 14-1 0,3 16-3 16,5 18-2-16,7 7-3 0,0 7-2 15,5 5-2-15,2 2-1 0,5-5-3 16,2-11-2-16,3-11-2 0,-1 0-2 0,7-13-3 15,-3-18-3-15,0-7-1 0,-4-6-7 16,-4-5-14-16,-2-9-29 0,-9-11-30 16,-8-5-62-16,1-7-131 0</inkml:trace>
  <inkml:trace contextRef="#ctx0" brushRef="#br2" timeOffset="140249.93">9462 11629 443 0,'-6'-4'93'0,"3"4"1"0,3 0-81 16,0 8-2-16,3 8-3 0,4 8-3 15,0 11 1-15,5 13 2 0,2 11-1 16,5 13 0-16,3 7 0 0,8 11-2 15,3 12-1-15,3 8-1 0,8-3-1 16,-1-1-3-16,2-3-4 0,1-4-4 16,-1-5-7-16,-3-15-10 0,-4-9-13 15,-4-12-7-15,-7-9 0 0,-2-8 1 16,-6-10 5-16,-4-9 5 0,-4-9 4 0,-5-7-34 16,-6-6-36-16,0-3-110 0</inkml:trace>
  <inkml:trace contextRef="#ctx0" brushRef="#br2" timeOffset="140613.51">8489 11568 272 0,'-7'19'79'0,"7"2"4"15,-5 10-13-15,5 3-36 0,8 15 1 16,1 14-1-16,4 10-6 0,4 8-6 15,4 8-6-15,4 15-3 0,5 7-5 16,2-2-2-16,5-4-4 0,0-6-3 0,2-2-2 16,0-7-4-16,-1-13-7 0,-2-10-14 15,-5-7-32-15,-2-10-40 0,-7-8-68 16,-2-11-153-16</inkml:trace>
  <inkml:trace contextRef="#ctx0" brushRef="#br2" timeOffset="140916.07">7650 11647 388 0,'-10'12'87'15,"2"5"5"-15,8 11-69 0,8 12 0 16,6 19-2-16,3 10 0 0,8 9-3 16,8 9-3-16,6 15-5 0,2 6-3 15,0 1-4-15,4-3-7 0,2-4-11 16,0-2-33-16,-3-4-53 0,1-16-79 0,-4-12-180 15</inkml:trace>
  <inkml:trace contextRef="#ctx0" brushRef="#br2" timeOffset="141250.15">6802 11785 389 0,'-11'6'87'0,"3"11"2"0,8 6-52 15,7 12-22-15,5 11-2 0,6 12-1 16,1 11 0-16,4 8 0 0,5 9-1 16,4 3-3-16,1 1-3 0,-1-1-4 15,6 0-6-15,3-3-9 0,-2-4-24 16,1-8-38-16,-1-9-24 0,-2-5-65 16,0-10-128-16</inkml:trace>
  <inkml:trace contextRef="#ctx0" brushRef="#br2" timeOffset="141582.6">6293 12069 327 0,'-3'24'82'0,"3"2"4"15,0 11-53-15,8 14-2 0,3 13 0 16,7 11-4-16,5 8-7 0,3 6-5 15,8 5-6-15,0 3-4 0,6-5-6 16,5-8-10-16,4-8-35 0,3-7-50 16,1-10-73-16,1-8-174 0</inkml:trace>
  <inkml:trace contextRef="#ctx0" brushRef="#br3" timeOffset="158661.99">6087 7204 205 0,'0'-10'52'0,"0"2"0"16,0 0-19-16,0 2-22 0,4 0-3 0,-4 0-3 16,4 3-3-16,1-1 0 0,-5 4-1 15,4-4 0-15,-4 4 4 0,0 0 9 16,3 0 7-16,-3 0 6 0,0-5 2 15,0 5 2-15,0 0 2 0,0 0-3 16,-3 0-8-16,3 0-8 0,-3 0-5 16,-2 0-3-16,5 0-1 0,-3 0-3 0,3 0-1 15,-6 5-1-15,1-5 0 0,0 5-1 16,-1-5 1-16,-2 6-1 0,0-3 0 16,-1-3 1-16,-2 6 0 0,4-6 2 15,0 3 2-15,1-3 1 0,0 0 1 16,6 0 0-16,-4 0 0 0,4 0-1 15,-3 0-1-15,3 0-2 0,-5 0-3 0,3 0-1 16,-3 4 0-16,3-4-1 0,-4 0 0 16,0 4 1-16,2-4 1 0,0 0 2 15,-2 0 3-15,0-4 3 0,-1 4 4 16,5-4 2-16,-3 4 2 0,-1-5 1 16,6 5 0-16,-6-4-3 0,6 4-3 15,-2 0-4-15,2 0-2 0,0 0-1 16,0 0-2-16,0 0 0 0,0 0 0 15,0 0 2-15,0 0 0 0,0 0 1 0,0 0 1 16,0-4 1-16,0 4 1 0,0 0-2 16,0 0 0-16,0 0-2 0,0 0-1 15,0 0-1-15,0 0-1 0,0 0 0 16,0 0-1-16,0 0 1 0,0 0 0 16,0 0 0-16,0 0 0 0,0 0 0 15,0 0 1-15,0 0-1 0,0 0 0 16,0 0 1-16,0 0 0 0,0 0-1 0,0 4 2 15,0-4-1-15,0 0 1 0,0 0 2 16,0 0 2-16,0 0 1 0,0 0 1 16,0-4 1-16,2 4 1 0,-2 0 1 15,0-3-1-15,0 3-1 0,0 0-3 16,0 0 0-16,0-4-1 0,0 4-2 16,0 0-1-16,0 0-2 0,0 0 0 15,0 0 0-15,0 0 0 0,0 0 0 16,0 0 0-16,5 0 0 0,-5 0 0 0,0 0 0 15,0 0 0-15,0 0 0 0,0 0 0 16,0 0 0-16,0 0 0 0,0 0-1 16,0 0 1-16,0 0 0 0,0 0 0 15,0 4 0-15,0-4 0 0,0 0 0 16,2 0 0-16,-2 3 0 0,5-3 0 16,-5 0 0-16,3 4 0 0,-3-4 0 0,0 7 0 15,4 1-1-15,-4 0 1 0,0 5 0 16,0-1-1-16,0 2 1 0,0 1 0 15,3-1 0-15,-3 1 1 0,0 0-1 16,0 1 0-16,0-3 1 0,0 3-1 16,0-3 0-16,0 1 0 0,0-1 0 15,0-1 1-15,0-2-1 0,0 1 1 16,0-2 0-16,0 2-1 0,0-2 1 16,0 3 1-16,0 1-1 0,0-2-1 0,0 2 1 15,0 0 0-15,0 1-1 0,0 0 1 16,0-3-1-16,0 2 1 0,0-2-1 15,0 0 1-15,0 0 0 0,0-3 0 16,0 3 0-16,0-3 0 0,0 0 1 16,4 3-1-16,-4-3 1 0,0 2-1 15,5 2 0-15,-5 0 0 0,2 2 0 0,-2-1 0 16,5-2 0-16,-5 2 1 0,0-2-1 16,0-1 0-16,0-1 1 0,0 1 0 15,0 0 1-15,0 0-1 0,0 1 0 16,0 2 1-16,0-1-1 0,0 2 0 15,2 1 0-15,-2-1-1 0,0-1 0 16,5 2 0-16,-5 0 0 0,0-1-1 16,5 1 1-16,-5-2-1 0,0 2 1 15,2-2-1-15,-2 0 0 0,0 2 1 16,0-2-1-16,0 1 1 0,0-2-1 0,0 1 0 16,0-1 1-16,0 1-1 0,0-1 0 15,0 1 0-15,0-2 0 0,0 1 0 16,0-2 1-16,0 2-1 0,0-1 0 15,0 0 1-15,0 2-1 0,0 1 0 16,0 0 1-16,6 1-1 0,-6-1 0 16,0 1 0-16,0 1 0 0,0-2 0 0,0 1 1 15,0 1-1-15,0 0 0 0,-6 0 0 16,6 1 0-16,0-2 0 0,0 3 1 16,0-2-1-16,0 2 0 0,0 1 0 15,6 0 1-15,-6 1-1 0,0-2 0 16,0 2 1-16,0-1-1 0,-6 0 1 15,0-1-1-15,4-1 1 0,-3-1-1 16,-1 2 1-16,0-2-1 0,3 2 0 16,-2-1 0-16,5 0 0 0,-4-1 1 0,4-2-1 15,0 1 0-15,0-2 0 0,0 2 1 16,0-1-1-16,0 1 1 0,0 1-1 16,0 1 1-16,0 0 0 0,0 0-1 15,0 2 1-15,0-2 0 0,0 0-1 16,0 1 1-16,0 3-1 0,4-2 1 15,-4 1-1-15,0-1 0 0,0 0 1 0,0-2-1 16,0 0 0-16,0 0 0 0,0-2 1 16,0 1-1-16,-4-1 0 0,1 0 0 15,3-2 1-15,-6 3-1 0,6 1 0 16,-5-2 1-16,5 0-1 0,0 2 0 16,0 3 0-16,0 0 1 0,0 2-1 15,0 0 1-15,5 2-1 0,-5 0 1 16,0-1-1-16,3 1 0 0,-3-2 0 15,3 0 1-15,-3-1-1 0,0-1 1 0,6 0-1 16,-6-2 1-16,0 0-1 0,0-1 1 16,0-2 0-16,0-2 0 0,0 4-1 15,0-4 1-15,-6 1 0 0,6-1 1 16,-5 4 0-16,5-3 0 0,-2 2 0 16,2-1 0-16,-5-1 0 0,5 2 0 15,0 0 0-15,0 0-1 0,0 0 0 16,0 0-1-16,0 2 1 0,-2 0-1 0,2-2 1 15,-6 2-1-15,6-1 0 0,-5 0 0 16,5 0 1-16,0 1-1 0,-2 2 0 16,2 0 0-16,0-1 0 0,0 1 0 15,0-3 0-15,0 0 0 0,0-1 0 16,2-1 0-16,-2 0 0 0,0-2 0 16,0 0 0-16,0 0 0 0,0 4 1 15,0-4-1-15,0 4 0 0,0 0 1 16,0-1-1-16,0 1 0 0,0 0 0 0,0 0 0 15,0 0 0-15,0 2 0 0,0 0 0 16,0 0 0-16,0 1 0 0,0 2 1 16,0-1-1-16,0 1 0 0,0 0 0 15,0-1 0-15,0 1 0 0,0-2 0 16,0 1 0-16,0-2 0 0,0-1 0 0,0 1 0 16,0-2 0-16,0 1 0 0,0 1 1 15,0 1-1-15,-2 1 0 0,2-1 0 16,0 0 0-16,0-1 0 0,0 2 1 15,0 0-1-15,-5-1 0 0,5-1 0 16,0-1 1-16,0 4 0 0,-2 1 2 16,2-2-1-16,0 0 1 0,0-1 0 15,0 2-1-15,0 1 0 0,-5-3 0 16,5-1-1-16,0 0 0 0,0-1-1 16,0-1 1-16,0-1-1 0,0 0 0 0,5-2 0 15,-5 0 1-15,0-3-1 0,0 4 0 16,0-2 1-16,2 0 0 0,-2 0 0 15,0 1 0-15,0-2 0 0,0 2 1 16,5-4-1-16,-5 2 0 0,0 0 0 16,0 1 0-16,2 0 0 0,-2 4 0 15,0-2 0-15,0 0 0 0,5 2-1 16,-5-4 1-16,6 1 0 0,-6 2 0 0,2-2 0 16,-2 1-1-16,5 0 1 0,-5 2 0 15,2-2-1-15,-2 2 1 0,0-2-1 16,5 2 1-16,-5-5 0 0,0 4 0 15,0-5 0-15,0 4 1 0,-6-4 0 16,6 2 0-16,-5-2 1 0,5 1 0 16,-2-1-1-16,2 2 0 0,0-1 0 15,0 2-1-15,0-1-1 0,0 1 0 16,2-2 1-16,-2 2-1 0,6-2 0 0,-1-1 0 16,-2 3 0-16,-3-1 0 0,4 3 0 15,-4-2 1-15,5 3-1 0,-5-1 0 16,0 0 1-16,0 1-1 0,3-2 0 15,-3 2 1-15,5-1-1 0,-5 0 0 16,5 2 0-16,-5-2 0 0,5 0 1 16,-5 1-1-16,6-3 0 0,-6 1 0 0,0-2 0 15,0 0 0-15,0-1 0 0,0 2 1 16,-3-1-1-16,3-2 0 0,-6 1 0 16,6 1 1-16,-6-1-1 0,6-2 0 15,-6 5 0-15,6-5 1 0,-3 4-1 16,3-3 0-16,0 4 0 0,0-2 0 15,0 2 0-15,0 1 0 0,0 0 0 16,0 1 0-16,-5 0 0 0,5 1 0 16,0 1 0-16,0-1 0 0,-2-3 0 0,2 0 0 15,0 1 0-15,0-2 1 0,0 1-1 16,0-4 0-16,0 3 0 0,0 0 0 16,0-2 1-16,2-1-1 0,-2 3 0 15,0-4 0-15,0 4 0 0,0-2 0 16,-2 2 0-16,2-2 0 0,0 1 0 15,-5 2 1-15,5-2-1 0,0-1 0 0,-3 0 1 16,3-4-1-16,0 3 0 0,0-1 0 16,0 0 0-16,0 1 0 0,0 0 1 15,0 0-1-15,0-1 0 0,0 2 0 16,0-4 0-16,0 2 0 0,-3 0 0 16,3 0 1-16,-5 4-1 0,5-1 0 15,-2 0 0-15,2-2 1 0,-7 2-1 16,7-3 1-16,0 0 0 0,0 0-1 15,0-3 1-15,0 3 0 0,0-1 0 0,0 0 0 16,6 1-1-16,-6-1 1 0,6 1-1 16,-4 1 0-16,3-1 0 0,-1 0 1 15,0 0-1-15,-4-2 0 0,3 0 0 16,-3-3 0-16,4 1 0 0,-4-1 0 16,0-5 0-16,0 3 1 0,0-3-1 15,5 4 1-15,-5-4 0 0,0 0 0 0,0 5 1 16,0-5-1-16,3 2 0 0,-3 2 0 15,5-4 0-15,-5 7-1 0,6-3 0 16,-6-4 0-16,5 8 1 0,-5-6-1 16,3 3 0-16,-3-5 0 0,6 5 0 15,-6-5 0-15,3 3 0 0,-3-3 0 16,0 0 0-16,0 0-5 0,0-4-8 16,0-3-11-16,0-1-10 0,0-5-8 15,0-1-8-15,0-3-5 0,10 2-3 16,3-1-2-16,1 2-78 0,6 4-84 0,-2 2-211 15</inkml:trace>
  <inkml:trace contextRef="#ctx0" brushRef="#br3" timeOffset="162727">5909 13115 344 0,'0'-3'52'0,"0"-2"-19"0,0 5-74 16,3-4-5-16,-3 4 2 0,4 0 18 16,-4 0 20-16,5-3 23 0,-5 3 26 15,0 0 9-15,0 0 2 0,0 0-4 16,0 0-15-16,0 0-13 0,0 0-8 0,-5 4-4 16,5-4-1-16,-4 5-1 0,4-5 1 15,-3 5-1-15,3-5 2 0,0 0 4 16,0 0 2-16,0 0 1 0,0-5 0 15,3 1 2-15,-3-1-1 0,4-4-2 16,1 3-3-16,-3-2-2 0,4-1 0 16,-4 1 0-16,-2 2-1 0,0 3-1 15,5 3-1-15,-5-4-1 0,0 4-2 0,0 0-1 16,0 0 0-16,3 0-1 0,0 0-1 16,3-4 0-16,2 1 1 0,5-1 0 15,6-1 0-15,0-1-1 0,3 0 1 16,2 6 0-16,4-4-1 0,-1 4 0 15,3 0-1-15,-8 5 0 0,4 1 0 16,1 2 0-16,3-1-1 0,-6 3 1 16,1-1-1-16,0 0 0 0,-2 0 0 0,2-1 1 15,-5-3-1-15,-3 1 1 0,4-2 0 16,-5-4 2-16,4 0 0 0,-1 0 0 16,1-5 1-16,4 0-1 0,-1 3 1 15,-3 2-1-15,4 0-1 0,-2 0-1 16,2 0 0-16,-1 2 0 0,2 3-1 15,1-1 1-15,0-4-1 0,-3 0 1 16,1 3-1-16,-4-3 1 0,1 4-1 16,-2-4 1-16,1 0 0 0,0 0 0 0,3 0 0 15,0 0 0-15,2 0 0 0,-2-4 0 16,6 1 0-16,-3-1-1 0,2 4 1 16,0-5-1-16,2 5 1 0,-1 0-1 15,-3 0 1-15,2 0-1 0,-3 6 0 16,-5-6 0-16,1 5 0 0,-2-2 0 15,-1-3 1-15,-2 7-1 0,2-4 0 16,-3-3 1-16,3 4-1 0,1-4 0 0,1 0 1 16,1 0 0-16,4 0 0 0,2-4 0 15,2 4 0-15,1-6 1 0,-1 6-1 16,3 0 0-16,0 0-1 0,-4 0 0 16,1 0 1-16,-2 0-1 0,-2 0 0 15,0 0 0-15,1 0 1 0,-5 5-1 16,3-5 0-16,-5 0 1 0,1 0-1 15,-1 0 1-15,2 0 0 0,1 0 0 16,1 0 0-16,0-6 1 0,6 6-1 0,-1-6 0 16,-1 6 0-16,0 0-1 0,-3 0 1 15,2 0 0-15,-2 0-1 0,-2 0 0 16,2 0 1-16,-1 0-1 0,0 0 0 16,3 0 1-16,-3 0-1 0,1 0 0 15,0 0 1-15,0 0-1 0,1 0 1 16,-2-4-1-16,3 4 0 0,-4-4 1 15,2 4-1-15,-1 0 0 0,3-3 0 0,-2 3 0 16,-4 0 0-16,3 3 1 0,0-3-1 16,1 0 0-16,-2 4 0 0,-1-4 0 15,5 0 1-15,-2 0-1 0,0-7 1 16,0 5-1-16,2 2 1 0,-4-6-1 16,2 6 1-16,-3-6-1 0,2 6 0 15,0 0 1-15,-3-5-1 0,5 5 0 16,-3 0 0-16,3 0 0 0,-2 0 0 0,1 6 0 15,2-3 0-15,0-3 1 0,2 4-1 16,2-4 0-16,0 4 0 0,2-4 1 16,1 0-1-16,-1 0 0 0,1 2 0 15,-4-2 1-15,1 5-1 0,-2-5 0 16,-1 4 0-16,-1-4 0 0,0 0 0 16,2 3 1-16,-1-3-1 0,1 4 0 0,-3-4 0 15,3 4 0-15,0-4 0 0,-2 3 0 16,1-3 1-16,0 0-1 0,1 0 0 15,-1 4 0-15,-1-4 0 0,1 0 0 16,-2 0 1-16,-4 0-1 0,0 0 0 16,3 0 0-16,-3 0 0 0,0-4 0 15,3 4 0-15,-2-3 0 0,2 3 0 16,-3 0 1-16,4 0-1 0,-3 0 0 16,2 0 0-16,-1 0 0 0,3 4 0 0,-1-4 1 15,2 6-1-15,-1-6 0 0,1 0 1 16,0 0-1-16,0 3 0 0,-1-3 0 15,0 0 0-15,0 0 0 0,-1-3 0 16,2 3 0-16,-1-6 1 0,1 6-1 16,0-3 0-16,-1 3 0 0,-4 0 0 15,2 3 0-15,-2-3 0 0,2 6 0 16,-3-6 0-16,0 6 0 0,5-6 0 0,0 0 0 16,1 3 0-16,-3-3 1 0,3 4-1 15,-1-4 0-15,2 0 0 0,-2 0 0 16,2 0 0-16,-1-4 0 0,0 4 0 15,4-6 0-15,-5 6 0 0,0-3 0 16,-2 3 0-16,0 0 0 0,0 0 0 16,-4 3 0-16,1-3 0 0,0 6 0 15,-1-6 0-15,2 4 0 0,0-4 0 16,-1 5 0-16,2-5 0 0,0 5 0 0,-1-5 0 16,-1 0 0-16,1 0 0 0,0 0 1 15,0-4-1-15,2 4 0 0,-1-5 0 16,3 2 0-16,0 3 0 0,0 0 0 15,-1 0 0-15,0 0 0 0,-1 0 0 16,0 3 0-16,-3 1 0 0,3-4 0 16,-1 4 0-16,-2-4 0 0,2 0 0 0,1 4 0 15,0-4 1-15,1 0-1 0,-1 0 0 16,0 0 0-16,3-4 0 0,-1 0 0 16,1-1 0-16,-1 1 0 0,1 1 0 15,-1-2 0-15,1 5 0 0,-1-4 0 16,0 4 0-16,1 0 0 0,-1 0 0 15,1 0 0-15,-1 0 0 0,0-4 0 16,1 4 0-16,-1-6 0 0,-2 6 0 16,-1-5 0-16,2 5 0 0,-1-5 0 0,2 1 0 15,2 1 0-15,2-1 0 0,2 4 0 16,-1 0 1-16,1 0-1 0,-1 0 0 16,0 4 0-16,-3 1 0 0,-1 0 0 15,2-1 0-15,0-4 0 0,-2 6 0 16,-1-6 1-16,1 5-1 0,-1-5 0 15,-1 6 0-15,-3-6 0 0,3 0 0 16,-2 0 0-16,2 5 0 0,1-5 0 0,0 0 0 16,0 0 0-16,1 0 0 0,-2 0 0 15,2 5 0-15,-1-5 0 0,-2 7 0 16,-2-7 0-16,5 6 0 0,-2-6 0 16,-2 3 0-16,1-3 0 0,-4 0 0 15,2 0 0-15,-2 0 0 0,-1 0 0 16,1 0 0-16,0 0 0 0,0 0 0 15,0-4 0-15,-1 4 0 0,1-4 0 16,1 4 1-16,-2 0-1 0,2 0 0 0,-1 0 0 16,2 0 0-16,0 0 0 0,-1 0 0 15,4 4 0-15,-4-4 1 0,5 0-1 16,-1 0 0-16,1 0 0 0,-3 0 0 16,0 3 0-16,-1-3 0 0,-2 0 1 15,-6 0-1-15,6 0 0 0,-6 4 0 16,4-4 0-16,0 0 0 0,-1 0 0 0,6 0 0 15,-3 0 0-15,2 0 0 0,-1 0 1 16,4 0-1-16,-5 0 0 0,4 5 0 16,-3-5 0-16,0 0 0 0,-1 3 0 15,1-3 0-15,-2 5 0 0,0-5 0 16,-1 0 0-16,-1 4 0 0,2-4 0 16,0 4 0-16,-1-4 0 0,1 0 0 15,-2 0 1-15,1 0-1 0,-3 0 0 16,4 0 0-16,-1-4 0 0,3 4 0 0,0-4 0 15,-1 4 0-15,5-5 0 0,1 5 1 16,0-3-1-16,-3 3 0 0,2 0 0 16,1 0 0-16,0 5 0 0,1-5 0 15,-2 5 0-15,-2 0 0 0,3-5 0 16,2 6 0-16,-2-6 0 0,-2 6 0 16,2-6 0-16,2 6 0 0,-3-6 0 0,1 0 0 15,0 0 0-15,-2 0 1 0,3-6-1 16,-1 6 0-16,-2 0 0 0,2 0 0 15,0 0 0-15,0 6 0 0,2-2 0 16,-3-1 0-16,-2 3 0 0,3-2 0 16,-1-4 0-16,-3 5 0 0,0-5 0 15,-1 4 0-15,-1-4 0 0,-1 0 0 16,2 0 0-16,-2 0 0 0,1 0 0 16,1 0 0-16,1 0 1 0,-3 0-1 0,2 0 0 15,1 0 0-15,-2-6 1 0,0 6-1 16,-2 0 0-16,0 0 0 0,-3 0 0 15,3 0 0-15,-4-3 0 0,0 3 0 16,2 0 1-16,0 0-1 0,-1 0 0 16,3 0 0-16,2 0 0 0,-2 0 0 15,-2 0 0-15,4 0 0 0,-4 0 0 16,1 0 1-16,-2 0-1 0,0 0 0 0,0 0 0 16,0 0 0-16,0 0 0 0,1 0 0 15,-2 0 0-15,1-3 0 0,2 3 0 16,-2-6 0-16,0 6 0 0,-1-3 0 15,0 3 0-15,3 0 0 0,-4-5 0 16,5 5 0-16,-4 0 0 0,1 0 0 16,1 0 0-16,0 0 0 0,-4 4 0 15,0-4 0-15,-3 0 0 0,0 4 1 16,-2-4-1-16,-1 0 0 0,-1 0 0 0,-3 0 1 16,-2 0 0-16,0 0 0 0,0 0 0 15,4 0 0-15,-4 0 0 0,0 0-1 16,0 0 1-16,0 0-1 0,0 0 0 15,6-3 1-15,-6 3-1 0,4 0 0 16,-4 0 1-16,3 0 1 0,-3 0 2 16,0-4 1-16,0 4 1 0,0 0 0 15,0 0 1-15,0 0-1 0,0 0-1 0,0 0-2 16,0 0-1-16,0 0-1 0,5 0-1 16,-5 0 1-16,2-4-1 0,4 4 1 15,-6 0 1-15,4-3 1 0,-4 3 1 16,3-4 1-16,-3 4 0 0,0 0-1 15,0 0 0-15,0-4 0 0,0 4-3 16,5 0-1-16,-5 0-4 0,0 0-7 16,0 0-6-16,0 0-9 0,-5 0-13 0,5 0-111 15,-7 0-114-15,0-9-273 0</inkml:trace>
  <inkml:trace contextRef="#ctx0" brushRef="#br3" timeOffset="166193.53">16419 10634 375 0,'0'0'88'16,"0"0"0"-16,0-4-54 0,0 4-17 0,0-4-7 15,0 4-3-15,0-4 0 0,0 1-1 16,0 3 0-16,0-7 1 0,0 2 1 16,0-1 1-16,0-1 0 0,5 0-1 15,-5-4 1-15,7-2-1 0,-5 0-1 16,3-3-2-16,-2-3 0 0,1-1-2 15,3-1-1-15,-3-2 0 0,0 4-1 16,1 0 0-16,-2 0 0 0,1 1 0 16,-4 2 2-16,0 2 0 0,0 0 2 0,0 3 0 15,0 2 1-15,-4 1 1 0,4 3-1 16,-3 1-1-16,3 4-1 0,-6-3-1 16,6 3-1-16,0 0 0 0,0 0-1 15,0 0-1-15,0 0 1 0,0 0-1 16,0 0 0-16,0 0 1 0,0 0-1 15,0 0 0-15,0 0 0 0,0 0 0 0,-3 5 0 16,3-5 0-16,-4 3 0 0,4-3 1 16,-6 4-1-16,6-4 1 0,-2 0-1 15,2 3 1-15,0-3-1 0,0 0 1 16,0 0 0-16,0 0 0 0,0 5-1 16,0-5 2-16,2 3-1 0,-2 0 0 15,0 1 0-15,5 0 0 0,-5 2-1 16,0 0 1-16,0 3 0 0,0-2 0 15,0 1 0-15,0 0 1 0,3 0 0 0,-3-2 1 16,5 3 1-16,-5-1 0 0,3 3 1 16,0-2 1-16,-3 4-1 0,7 2-1 15,-2 0 0-15,-5 3-1 0,7 0 0 16,-7 0-2-16,6-4 1 0,-4 3-1 16,-2-4 0-16,6-1 0 0,-6-3 0 15,3 1 1-15,-3-3 0 0,4 2 1 16,-4 0 0-16,4-2-1 0,-4 2 1 0,2 1-1 15,-2 0 0-15,5 0 0 0,-5 1-1 16,0 2 0-16,0 0 1 0,0 1-1 16,0-1 1-16,0 2-1 0,-5-5 1 15,5 1-1-15,-2-1 1 0,2-3 0 16,0 1-1-16,0-1 0 0,0 2 1 16,0 1-1-16,0 1 0 0,2 2 0 15,-2-1-1-15,0 2 1 0,0 2 0 16,0-1 0-16,0 1 0 0,0 0 0 15,-6 3-1-15,4-2 1 0,2 1 0 0,-6 0 0 16,6-3 1-16,-5 2-1 0,5-4-1 16,0 1 1-16,0 0 0 0,0-1-1 15,0-1 1-15,0-1-1 0,0 1 1 16,0-1-1-16,0 0 0 0,0 0 0 16,0-1 1-16,-5-1-1 0,5 1 0 0,0 0 0 15,0 1 1-15,0 2 0 0,-3-2-1 16,3 1 1-16,0-1 0 0,-5 0 0 15,5-1 0-15,-2 2-1 0,2-2 1 16,0 1 0-16,-6 0 0 0,6 4-1 16,-5-2 1-16,5 0-1 0,-2 1 1 15,2 1 0-15,0-2-1 0,0 2 1 16,0-3-1-16,0 5 1 0,0-3-1 16,0 1 1-16,0 0-1 0,0 1 0 15,-5-2 1-15,5-1-1 0,0 1 0 0,0 0 1 16,-3-4-1-16,-1 3 1 0,4-1-1 15,-6 0 1-15,6 1 0 0,-5-2-1 16,5 3 0-16,-4-2 1 0,4 2-1 16,-6 0 0-16,6 0 0 0,-6 1 0 15,6 1 0-15,0-2 0 0,-4 0 1 16,4-1-1-16,0 1 0 0,0 0 1 0,0 3-1 16,-3 0 1-16,3 0-1 0,-6 4 0 15,2 3 1-15,4-1-1 0,-4 0 0 16,4-2 0-16,-5 2 0 0,5-5 0 15,0 0 1-15,5-2-1 0,-5-1 0 16,0-1 1-16,4-1 0 0,-4-1 1 16,4 0-1-16,-4 1 1 0,0 0 0 15,0 0 0-15,0 0-1 0,-4 0 0 16,4 2 0-16,-3-2-1 0,3 0 0 0,0 0 1 16,0-2-1-16,0 1 0 0,0-4 0 15,3 1 0-15,-3 0 0 0,4-1 1 16,-4-2 0-16,4 2 0 0,-4 1 0 15,0 5 0-15,3-1 0 0,-3 3 0 16,0-1 0-16,0 4 0 0,0 0-1 16,0 0 1-16,0-2 0 0,-3 1-1 0,3 0 0 15,0 0 0-15,0-1 1 0,0-1-1 16,0-1 0-16,0 3 0 0,0-4 0 16,5 0 0-16,-5 0 0 0,4 0 1 15,-4-1-1-15,0 0 1 0,4 0-1 16,-4 2 0-16,0 0 1 0,0-2-1 15,0 3 0-15,0-1 0 0,-4 1 1 16,4-1-1-16,-6-5 0 0,6 5 0 16,-3-3 1-16,3-1-1 0,0 0 0 0,-4 2 0 15,4 0 0-15,0 3 0 0,0 0 0 16,0 0 0-16,0 2 0 0,0-5 0 16,0 4 1-16,0-3-1 0,0 1 0 15,0 1 1-15,0-3-1 0,-3 3 1 16,3-2-1-16,0-1 1 0,-3 0-1 15,3 0 1-15,0-2-1 0,0 1 0 0,0-4 0 16,0 2 0-16,0-3 0 0,3 0 0 16,-3 0 0-16,3-2 0 0,-3 0 1 15,4 0-1-15,-4-1 1 0,3 1-1 16,-3-1 1-16,0-1 0 0,0 2-1 16,5-1 1-16,-5 0-1 0,0-4 0 15,0 5 0-15,0-5 0 0,0 0 0 16,0 3 1-16,0-3-1 0,0 0 0 15,0 0 0-15,0 0-7 0,0 0-14 0,0-5-118 16,0 2-115-16,-5-11-299 0</inkml:trace>
  <inkml:trace contextRef="#ctx0" brushRef="#br3" timeOffset="173213.35">5963 7150 234 0,'0'0'51'0,"-4"0"1"0,4 0-40 16,0-3-4-16,0 3 0 0,-3 0 1 15,3 0 3-15,0 0 3 0,0 0 2 16,0-4 1-16,0 4-2 0,0 0-1 0,0 0-4 15,0 0-4-15,-6 0-3 0,6 4-3 16,0-4 0-16,0 3 0 0,-2-3 0 16,2 4 2-16,0-4 5 0,0 0 8 15,0 5 5-15,0-5 4 0,0 0 3 16,0 0 1-16,0 0-1 0,0 0-4 16,0 0-8-16,0 0-6 0,4 0-4 0,-4 0-2 15,7 0-3-15,-2 4 0 0,3 0-1 16,1 1 1-16,5-1 0 0,0 2 0 15,6 2 0-15,-2 1 1 0,2-1 0 16,8 2 0-16,1 0 0 0,-1 1 0 16,0-2 0-16,4 2-1 0,-1-1 1 15,2 1 0-15,-5-2-1 0,-1 0 0 16,-1 2 0-16,-3-1 0 0,3 1 0 16,-1-1-1-16,-3 0 1 0,3 1-1 0,2-2 1 15,0 1 0-15,-1 3-1 0,1 1 1 16,4-1 1-16,-2 1-1 0,3 2 0 15,-2 2 1-15,0-2-1 0,0 0 1 16,-1-2 0-16,-2 0 1 0,3-3-1 16,-3-2 0-16,-2 0 0 0,5-4 1 15,3 2-2-15,7 0 1 0,-1 2 0 16,2-1 0-16,3 2-1 0,-4-1 1 0,1 2-1 16,-1-1 1-16,-8 1-1 0,0-1 0 15,-5 0 0-15,-1-1 0 0,0-1 0 16,0-2 0-16,-3 2 1 0,3-3-1 15,-1 2 2-15,1-3 0 0,0 2 1 16,2-2 0-16,-1 3 1 0,2-1-1 16,1 1 1-16,-3-1-2 0,-1 1 0 15,-2-3-1-15,-1 2 0 0,-2-1-1 16,-3 1 0-16,2-2 0 0,-1 0 0 0,-3 0-1 16,1 1 1-16,-3-1-1 0,2 0 0 15,-3 0 1-15,4 0-1 0,1 0 1 16,-1 3-1-16,6-1 0 0,-2-2 1 15,5 0 0-15,2 2 0 0,3 0 0 16,2-1 0-16,0 0 0 0,1-1 0 16,-1 1 1-16,-1 3-1 0,-2-1 0 0,0-3 0 15,-4 3-1-15,-2 1 1 0,0-1-1 16,-3 0 0-16,3 0 1 0,-1-1-1 16,0-1 0-16,0 2 0 0,4 0 0 15,-1 0 1-15,4 4-1 0,0 2 0 16,2-1 0-16,1 2 1 0,-2-3-1 15,-1 3 0-15,2-1 0 0,-4-1 1 16,-2-2-1-16,0-2 0 0,-5 0 0 16,3 0 0-16,-3 0 0 0,0-3 1 0,-1 2-1 15,2-1 0-15,-2-1 0 0,0 1 0 16,3-1 0-16,-3 1 0 0,2 0 0 16,2 0 1-16,3 0-1 0,-1 0 0 15,1 1 0-15,-2-2 0 0,-2 2 0 16,1-4 0-16,-4 2 1 0,-2 0-1 15,-2-1 0-15,1 3 0 0,-2-3 0 0,-2 3 0 16,2 1 0-16,0-4 0 0,2 3 0 16,-4-3 0-16,7 1 0 0,-1 0 0 15,0-5 0-15,1 6 0 0,1-4 0 16,0-2 0-16,5 6 0 0,0 0 0 16,1-1 0-16,5 1 1 0,0 0-1 15,-2-1 0-15,2 4 1 0,0 1-1 16,-1-1 0-16,-3 2 1 0,-1-3-1 15,0 3 0-15,-1-3 0 0,1 1 1 0,0-1-1 16,5-2 0-16,0 2 1 0,0 2-1 16,2 1 1-16,1 2-1 0,-1 0 1 15,3 4-1-15,-3-3 1 0,-2 2-1 16,0 1 0-16,-3-4 1 0,-2-2-1 16,0 0 1-16,3-3 0 0,-3-1-1 15,0 0 1-15,1-1 0 0,4 0 0 16,0 0 0-16,-3 1 0 0,2 0 0 0,0 2 1 15,-1 0-1-15,0-1 0 0,-3 2 0 16,0-3 0-16,-1 0-1 0,0-1 1 16,-5 1-1-16,-1-1 1 0,0-1-1 15,-1 0 0-15,1-1 1 0,0-1-1 16,0-3 1-16,2 6-1 0,3-6 1 16,0 4 0-16,3-4 1 0,-2 6-1 15,2-1 0-15,0 3-1 0,1 0 1 0,-2 0 0 16,-1 3-1-16,-3-2 1 0,-2-1-1 15,2 0 1-15,-2-4-1 0,-2 0 0 16,0-1 0-16,-1 3 0 0,-1-3 0 16,3 2 1-16,-3-5-1 0,-1 8 0 15,2-3 0-15,2-1 0 0,1 2 0 16,-1 0 1-16,2 2-1 0,4-1 1 16,1 0 0-16,0 2 0 0,3 0-1 15,-1-1 1-15,0 3 0 0,1-1-1 0,-4 0 0 16,1 3 1-16,-1-2-1 0,-2 1 0 15,-1-2 0-15,0 3 0 0,2-1 1 16,-1 0-1-16,0-1 1 0,0 1-1 16,-1-1 0-16,2-1 1 0,-1 0-1 15,2-3 0-15,-3 3 0 0,0 1 1 16,0-1-1-16,-2 0 0 0,1-1 0 16,-2 0 0-16,0-1 0 0,0 0 0 0,-1-2 0 15,1 0 0-15,0-1 1 0,0 1-1 16,0-1 0-16,-1 1 1 0,-1-1-1 15,-1-1 0-15,2 1 0 0,-1-5 1 16,-3 6-1-16,2-6 0 0,-1 5 0 16,3-5 0-16,-2 4 0 0,1-4 0 15,1 5 0-15,6 0 0 0,-4-1 0 16,3 2 0-16,-2 2 0 0,4-1 0 0,0 2 1 16,-4 1-1-16,3 0 0 0,-4 0 0 15,5-1 1-15,-1-1-1 0,-3-4 0 16,2 2 0-16,-2-6 1 0,2 5-1 15,-3-5 0-15,-1 0 0 0,0 4 0 16,1-2 0-16,1-2 0 0,2 9 0 16,0-5 0-16,1 3 0 0,-2 0 0 15,3 2 0-15,-4-1 0 0,4 2 0 0,0-2 1 16,0 3-1-16,-2-3 0 0,1 0 0 16,0 1 0-16,1-3 0 0,-7 2 0 15,2-1 0-15,-2 1 0 0,1 0 0 16,-3-1 1-16,-1-1-1 0,2-1 0 15,0 0 0-15,-1-1 0 0,2 0 0 16,-4-1-1-16,4 2 1 0,-1-1 0 16,1 0 0-16,0 1 0 0,-2 1 1 15,3 3-1-15,1 1 0 0,2 1 0 0,-1-1 1 16,3-1-1-16,0 2 0 0,-2 0 1 16,6-2-1-16,-1-2 0 0,-2-1 0 15,-3 0 0-15,3-2 0 0,-3 2 0 16,0-6 0-16,1 5 0 0,-2-1 0 15,-1 0 0-15,4 1 0 0,1 0 0 16,0 1 0-16,0 2 0 0,1 2 1 0,0-1-1 16,0 0 0-16,4 2 0 0,-2-2 1 15,1 2-1-15,-2-4 0 0,0-1 1 16,-1 1-1-16,-1-2 0 0,0-1 0 16,-2-1 1-16,-1 1-1 0,3-1 0 15,0 2 0-15,0 3 0 0,0-2 0 16,1 2 0-16,0 2 0 0,2 0 0 15,1-1 0-15,-1 0 0 0,1 1 0 16,0 1 0-16,0 2 0 0,-1 0 0 0,0-1 0 16,-2 0 0-16,-1 2 0 0,-2-1 0 15,2-1 0-15,-1-1 0 0,3-3 0 16,-3 2 0-16,0-1 0 0,0 2 0 16,-1-2 0-16,-1 0 0 0,-1 5 0 15,-3-1 0-15,1 1 0 0,0-1 0 16,-2 2 0-16,2-2 0 0,-1 0 0 0,1-4 0 15,1 1 0-15,-2-3 0 0,2 3 0 16,-2-3 0-16,0-1 1 0,0 1-1 16,1-3 0-16,-2 0 1 0,2 0-1 15,-3-4 0-15,3 6 0 0,0-6 0 16,0 6 0-16,-1-3 1 0,1 2-1 16,1 0-1-16,-1 1 1 0,2 1 0 15,-3 0 0-15,2 0 0 0,2 1 0 16,-1 1 0-16,-1-1 1 0,0 1-1 0,4 0 0 15,-4-1 0-15,2 0 0 0,-1 0 0 16,-2-1 0-16,0-1 0 0,-1-2 1 16,-4-4-1-16,1 4 0 0,-1-4 1 15,-1 0-1-15,-4 0 0 0,3 0 0 16,-1 0 0-16,3 0 0 0,1 4 0 16,-2-4 0-16,2 4 0 0,3-1 0 0,0-3 0 15,6 9 0-15,-3-1-1 0,7-1 1 16,-1 3 0-16,2 2 0 0,0-1 0 15,-1 3 0-15,-2-1 0 0,-3-1 1 16,-3-1-2-16,-3-1-5 0,-1 0-12 16,-7-2-16-16,-4-1-98 0,0-7-104 15,-3-5-258-15</inkml:trace>
  <inkml:trace contextRef="#ctx0" brushRef="#br3" timeOffset="178528">5884 11643 339 0,'8'0'80'0,"1"-4"2"0,-7 4-51 16,3-3-13-16,-3 3-7 0,3 0-2 15,-5 0-4-15,4 0 0 0,-4 0 0 16,0 0 1-16,0 0 2 0,3 0 2 16,-3 0 1-16,6 0 3 0,-6 0 1 15,0 0 3-15,2 0-1 0,-2 0 1 16,0-4-1-16,0 4 0 0,0 0-2 0,0 0-1 16,0 0-3-16,0 0-2 0,-2 0-2 15,-4 0-2-15,0 0 0 0,-2 0-1 16,-3 4-1-16,-3-4 1 0,-5 3 0 15,-3 1 0-15,-7 0 0 0,-1 4-1 16,-14 2 0-16,-4 5-1 0,-6 5 0 16,-10 2 0-16,-2 7-1 0,-8 5 0 15,-9 3-1-15,-3 6 1 0,-3 4-1 16,3-1 1-16,-6 3-1 0,2-2 0 0,8-3 1 16,-8 2-1-16,6-4 1 0,9-5-1 15,2 4 1-15,5-1 0 0,6-1 0 16,7 1 0-16,14-4 0 0,4 0 0 15,3-4 0-15,2-8 0 0,6-2 0 16,2-2-1-16,2-4 1 0,2-4 0 16,4-2 0-16,2-4-1 0,5 0 1 15,4-1-1-15,2-5 1 0,3 4-1 0,0-4 2 16,0 0 0-16,6-4 1 0,0-2 0 16,1-1 0-16,1-2-1 0,-1 0 1 15,4-4-1-15,0 0-1 0,0-1 0 16,1-2-1-16,-2 1 1 0,1-4-1 15,7 0 1-15,-5-2-1 0,-2-5 1 16,0 0-1-16,0-1 0 0,3 2 0 16,-2-2 0-16,-2 2 0 0,3 2 0 0,4 2 0 15,-5 5 0-15,4 1 0 0,-2 2 0 16,-3 1 0-16,0 5 0 0,-4 1 1 16,-3 3-1-16,2-1-1 0,-6 4 1 15,0 0-1-15,0 0-1 0,0 0 1 16,-4 5 0-16,-2 2 0 0,1-1 1 15,-6 7-1-15,0-1 2 0,0 4-1 16,-6-2 1-16,3 6-1 0,-5 1 1 0,5 3 0 16,-1 2 0-16,-2 3 0 0,-3 1 0 15,6 3-1-15,-3-1 1 0,0-4-1 16,3-3 0-16,-4-1 1 0,8-4-1 16,0-4 0-16,1-4 0 0,5-1 1 15,1-4-1-15,3-1 0 0,0-3 1 16,0-3-1-16,7 0 1 0,3 0 0 15,7-6 0-15,4-1 1 0,4-1-1 0,4-2-1 16,3-1 1-16,0 0 0 0,1-1-1 16,-2 0 0-16,0 3 0 0,0-1 0 15,1 1 1-15,-1-1-1 0,0 0 0 16,-4 0 0-16,1 2 1 0,-6 1-1 16,-6 3 0-16,-2 0 0 0,-11 4-4 15,-9 0-6-15,-6 0-13 0,-6 5-105 16,0-5-105-16,0 0-265 0</inkml:trace>
  <inkml:trace contextRef="#ctx0" brushRef="#br3" timeOffset="179694.02">1782 13383 401 0,'0'-18'92'0,"4"1"0"0,-4 3-62 15,7 5-14-15,-4 3-9 0,1 6-3 0,0 0 0 16,-1 0 2-16,-3 11 2 0,6 0 2 16,-6 3 4-16,6 5 2 0,-6 4 1 15,4 2-1-15,-4 5-1 0,3 0-2 16,-3-1-2-16,6 0-4 0,-6 0-2 16,5-5-1-16,-5-3-2 0,6-5-1 15,-6-5 0-15,6-1 1 0,-3-6-1 16,1-4 1-16,0 0 1 0,-4-6-1 15,5-2 0-15,-5-2 0 0,0-3-1 16,-5-5 0-16,-2-4-1 0,0-2 0 0,0-3 0 16,-2-1 0-16,-2 1-1 0,5 0 1 15,0 0-1-15,6 0 1 0,0 7 0 16,3 1 0-16,6 0 1 0,5-2 0 16,5-2 2-16,7 0 0 0,3-2 1 15,5 0 0-15,4-1 0 0,2 2 0 16,-1 4-1-16,-1 2-1 0,-5 8-2 0,-6 1-4 15,-6 5-8-15,-2 4-9 0,-6 0-16 16,-5 4-83-16,-3 2-91 0,-5 6-219 16</inkml:trace>
  <inkml:trace contextRef="#ctx0" brushRef="#br3" timeOffset="180092.73">2063 13452 403 0,'0'0'96'0,"5"-9"1"16,-1 2-45-16,5 0-33 0,1-3-9 0,4-3-4 15,4-4-1-15,-2-3-1 0,5-1 0 16,2-2-2-16,1-3 0 0,-1 0 0 15,-3 2-1-15,0 1 0 0,-3-3 1 16,-8 4-1-16,-2 2 0 0,-7 1 0 16,-6 2 0-16,-2 4 0 0,-4 5-1 15,-2 4 1-15,-5 4-1 0,1 7 0 16,2 3 1-16,-4 4 1 0,0 6 1 16,1 3 2-16,4 2 2 0,3 2 1 0,0 2 1 15,3-1 1-15,3 0-1 0,6-3-1 16,7-4-2-16,6-3 0 0,0-5-1 15,9-4-1-15,6-6-1 0,2-3 0 16,3-6-5-16,-1 0-6 0,-1-4-8 16,0 0-15-16,-1-1-84 0,-5-2-90 15,-1 0-219-15</inkml:trace>
  <inkml:trace contextRef="#ctx0" brushRef="#br3" timeOffset="180477.13">2482 12944 333 0,'0'-5'86'0,"0"1"1"0,0 4-8 16,0 6-57-16,6 5-6 0,-1 2-2 15,2 5 4-15,1 1 4 0,-1 4 2 16,2-1-1-16,1 3-2 0,-2 1-3 15,-2 1-2-15,0 0-4 0,0 0-3 16,0 2-3-16,2-1-2 0,3-3-1 16,-2 0-1-16,5-3 0 0,-1-3-1 15,0-5 0-15,-1-7 1 0,-5-2-1 0,1-5 1 16,-1-5 0-16,-1-3 0 0,0-5 1 16,4-6-1-16,-1-2 0 0,1-2 0 15,0-4 0-15,3-2-1 0,-2-5 0 16,-3-3-1-16,0 2-1 0,-1-2 0 15,-1 3 0-15,1 0-1 0,0 8-2 16,-2 4-2-16,-1 6-4 0,0 5-4 16,0 5-5-16,-2 6-5 0,4 0-10 0,0 0-73 15,0 0-8-15,-1 0-66 0,5 0-141 16</inkml:trace>
  <inkml:trace contextRef="#ctx0" brushRef="#br3" timeOffset="180842.33">2942 13183 456 0,'0'0'98'0,"3"3"1"0,2-3-76 16,2-4-11-16,0 0-7 0,5-2-1 16,1-2-1-16,1-4 0 0,-1-1 0 15,-1-4-1-15,1-2 1 0,-3-4 1 16,2-5 0-16,-7-1 0 0,-5 0 0 15,0-1 0-15,-5 3 0 0,-4 1-1 0,-3 5-1 16,-1 6-1-16,-1 5-2 0,1 7 1 16,-4 3-1-16,7 4 0 0,-2 8 0 15,0 4 0-15,3 6 1 0,-2 5 2 16,4 2 3-16,0 2 1 0,2 2 2 16,5-1 0-16,0-2 1 0,0-3 0 15,10-4-2-15,-1-5-2 0,5-4-1 16,5-3-2-16,7-3 0 0,1-4 0 0,5-4 0 15,0 0-2-15,1-6-2 0,0 2-5 16,-4-3-6-16,-3 1-8 0,1 0 0 16,-7-2-95-16,-1 1-89 0,-5 0-217 15</inkml:trace>
  <inkml:trace contextRef="#ctx0" brushRef="#br3" timeOffset="181427.03">3295 12801 383 0,'0'-5'90'0,"-6"5"1"15,6 0-39-15,0 4-37 0,0 7-9 16,-2 3-3-16,2 2 3 0,0 7 2 16,0 0 2-16,0 6 2 0,6 2 2 0,-3 1 1 15,2 0-2-15,2 0-1 0,-2-3-2 16,1-1-3-16,-3-4-2 0,4-4-1 15,-1-5-2-15,1-3 0 0,-1-3 0 16,1-3 0-16,-1-6 1 0,0 0-1 16,1-4 0-16,-2-6 0 0,-2 0 0 15,2-4-1-15,-3-4 0 0,-2-4-2 16,0-3-2-16,0-6-3 0,0-1-2 0,0-1-1 16,0 1 0-16,0 1 0 0,6 4 2 15,-1 7 1-15,3 2 3 0,2 9 1 16,-1 0 3-16,4 9 0 0,-1 6 1 15,1 3 2-15,-4 4 0 0,3 7 1 16,-4 2 1-16,2 2-1 0,-1 2-1 16,-1-1 0-16,3 0-2 0,-3-2 0 15,3-3-1-15,-1-4 0 0,1-3 0 16,-3-5 0-16,4-2 0 0,-1-6 1 0,-1-4-1 16,4-2 1-16,-1-7-2 0,0-3 0 15,-1-5-2-15,1-4-2 0,-5-1-2 16,-2-2-1-16,0 1-1 0,0-1 1 15,1 4 1-15,-1 4 1 0,1 6 2 16,0 4 1-16,1 3 2 0,-2 7 0 16,1 6 2-16,-1 3 2 0,-1 6 2 0,-3 2 2 15,5 4 0-15,-2 4 1 0,1 0 0 16,0 1-1-16,1-1-1 0,1 0-3 16,-1-3 0-16,0-1-2 0,3-3 0 15,-2-3-3-15,0-2-2 0,-2-3-4 16,0-3-6-16,0 0-11 0,-4-2-89 15,-2-5-89-15,7 5-222 0</inkml:trace>
  <inkml:trace contextRef="#ctx0" brushRef="#br3" timeOffset="182443.55">3796 13155 242 0,'0'0'63'0,"0"0"5"15,0 0-30-15,-5 0-6 0,5 0 5 16,0 0 3-16,5 0-2 0,-5 0-2 16,2 0-2-16,-2 0-3 0,7 0-6 15,-1 0-5-15,-1 0-4 0,-1 0-4 16,1 3-1-16,2-3-1 0,-1 0-1 0,0-3 1 15,1-1 1-15,-1 0-1 0,2-2 0 16,0 0 0-16,1-1-2 0,-2-2-1 16,1-2-2-16,1-3-1 0,0-2-1 15,0-4 0-15,0-4-2 0,1-1 1 16,-1-3-1-16,2-3-1 0,-4-1 0 16,0 1 0-16,-1 5 0 0,1-1 0 0,-2 2 0 15,0 3 0-15,-2 4 0 0,1 5 0 16,-4 3 0-16,3 3-1 0,-3 2 0 15,0 5 0-15,0 5 0 0,0 2-1 16,0 0 1-16,-3 4 0 0,-1 2 1 16,1 0 0-16,-1 4 0 0,0-2 0 15,4 4 1-15,0 1-1 0,0 1 1 16,4 2 0-16,2 1 0 0,1 0 0 16,5 1-1-16,0-1 0 0,-2-4 1 0,3-1-1 15,0-3 0-15,3-4 1 0,-1-3-1 16,-1-2 1-16,1-7 0 0,4 0 0 15,-2-5 0-15,0-5 0 0,0-7 0 16,4-3 1-16,0-5-1 0,1-4-1 16,-4-3 1-16,2-1 0 0,-1 0-1 15,-5-2 0-15,-2 1 0 0,-5 2-1 16,-7-1 1-16,0 8-1 0,0 0 1 0,-7 4-1 16,0 3 1-16,-3 6-1 0,0 3 1 15,-2 5-1-15,-1 4 0 0,0 0 1 16,2 8-1-16,-1 1 0 0,1 5 0 15,-1 3 1-15,2 5 1 0,4 2 0 16,0 3 0-16,1 2 1 0,5 3 0 16,0 0 0-16,0-1 0 0,6-4 0 15,5 1 0-15,5-5 0 0,3-6-1 16,4-3 1-16,3-7-1 0,3-7 1 0,-1 0 1 16,1-10 0-16,-4-2-1 0,7-2 1 15,-3-3-1-15,0 2 0 0,-5-3-2 16,0 0-5-16,-5 0-7 0,-5-1-10 15,-6 1 14-15,-3-5-119 0,-2-2-102 16,-3 2-254-16</inkml:trace>
  <inkml:trace contextRef="#ctx0" brushRef="#br3" timeOffset="183642.34">3750 13043 316 0,'0'0'69'16,"0"-3"1"-16,0-1-49 0,0 1-14 16,2-2-4-16,-2 2-1 0,0-2-1 0,0 0 1 15,0-1 2-15,-4 0 1 0,4-3 4 16,-5 1 1-16,1-2 1 0,-3-1 2 15,5-1-1-15,-3 2-1 0,5-1-2 16,-7-2-2-16,7 3-1 0,0 1 0 16,0 0 2-16,6 2 1 0,-4 0 2 15,3 2 1-15,-5-2 0 0,5 4-1 16,-5 3-2-16,4-4-1 0,-4 4-3 0,0 0-1 16,0 0-1-16,0 0 0 0,0 6 0 15,0-6 1-15,0 8 2 0,0-1 1 16,0 3 0-16,0 4 2 0,0 5 0 15,0 3-1-15,-3 2-1 0,3 5-1 16,0 0-1-16,0-1-2 0,0-1 0 16,3-3 0-16,2-1-2 0,1-4 1 15,0-2-1-15,1-3 0 0,1-2 0 16,-1 0 0-16,3-3 1 0,-3-2-1 0,2-2 1 16,-3 0 0-16,1-5 1 0,4 0 1 15,-3 0 0-15,-1-6 0 0,2-2 0 16,2-3-1-16,-2-6 0 0,1-1-1 15,-2-5 0-15,3-4-1 0,-3-6 0 16,-2-3-1-16,-3-1-1 0,2 0-2 16,0-4 0-16,-3 5-1 0,4 3-1 15,0 7-1-15,1 5 1 0,0 5-2 0,-1 4-1 16,1 5-1-16,-3 4-2 0,-4 3-6 16,2 0-10-16,-2 0-84 0,0 3-82 15,7 1-211-15</inkml:trace>
  <inkml:trace contextRef="#ctx0" brushRef="#br1" timeOffset="209808.09">17267 8818 328 0,'0'-4'67'15,"0"1"0"-15,5 3-60 0,-5 0-5 16,6 0 3-16,-6 0 8 0,0 0 5 16,0 0 3-16,0 0 2 0,0 0 3 15,0 0 2-15,-6 0-4 0,4 0-7 16,-2 0-5-16,1 0-3 0,-1 0-2 0,-2 5-3 15,3-2-1-15,-2 2-2 0,0-1 0 16,2 3 0-16,-3-1 0 0,-2 2 0 16,2-3 0-16,0-1 0 0,1 0 1 15,-1-4 1-15,4 5 0 0,2-5 0 16,0 0 1-16,0 0 0 0,0 0 0 16,8 0-1-16,-2 0-1 0,5-7 0 15,-1 3-1-15,2-1 0 0,-1 1-1 16,-2-3 0-16,-2 1-1 0,-1 0 2 0,-2-1 1 15,-4 2 3-15,0-2 1 0,0 4 1 16,-6-2 0-16,0 5-1 0,-4 0 1 16,-1 6-3-16,-4 1-1 0,0 0-2 15,1 1 0-15,0 1 1 0,2-1-1 16,1-3 0-16,6-2 0 0,1-3 0 16,4 6 0-16,0-6 1 0,0 0-1 0,8 0-1 15,-2 0-1-15,4-4-1 0,-1 4-3 16,0-5-2-16,1 5-7 0,-2 0-8 15,-2 0-34-15,0 0-54 0,-4-5-79 16,-2 5-184-16</inkml:trace>
  <inkml:trace contextRef="#ctx0" brushRef="#br1" timeOffset="210424.28">17239 8599 343 0,'-2'0'78'16,"-2"0"2"-16,-3 0-53 0,1 0-8 16,2 0-2-16,-5-4 1 0,2 4 1 15,0 0 1-15,0 0 2 0,5-4-2 0,-2 4-1 16,1 0-5-16,3 0-4 0,-5 0-3 16,5 5-2-16,-7-1-3 0,7-1 0 15,-6 4-1-15,1-3-1 0,3 3 1 16,-3-3 0-16,5 2-1 0,-6-2 1 15,6-1-1-15,0 2 1 0,0-2-1 16,0-3 1-16,0 4-1 0,6-4 1 16,-1 0-1-16,1 0 1 0,1-4-1 0,1 1 0 15,2-2 0-15,-3-1-1 0,2 0 1 16,-2 1 0-16,-2 0 1 0,-4 0 0 16,-1 0 1-16,0 0 1 0,0 1 1 15,-1 1-1-15,-5 3 1 0,0 0-1 16,-3 0 1-16,-1 0-2 0,2 5 0 15,-1-1-1-15,-1 3 1 0,3-1-1 16,-1-1 0-16,2-1 0 0,1 0 0 16,2-1 0-16,3 2-1 0,0-5 1 0,0 0 0 15,8 0 0-15,0-5 0 0,2 2 0 16,0-2 1-16,2-1-1 0,-1-1 0 16,-3-1-1-16,-1 2 1 0,-4 2-1 15,-3 4 0-15,0-5-3 0,-2 5-2 16,-5 6-4-16,1 0-6 0,-1 1-8 15,1 2-88-15,-2 0-86 0,3 3-216 16</inkml:trace>
  <inkml:trace contextRef="#ctx0" brushRef="#br1" timeOffset="212089.01">15548 9597 259 0,'0'-4'58'0,"4"1"5"0,0 3-44 16,-4 0-1-16,5 0 3 0,-5 0 4 15,0 3 1-15,0 5 0 0,0 4-4 16,0 4 0-16,-3 4-2 0,-3 5-3 16,0-4-3-16,-1 2-3 0,0-1-1 15,1-2-3-15,2-4-1 0,1-3 0 0,3-3-1 16,0-2 1-16,0-3 3 0,0 0 6 15,0-5 1-15,0-5-1 0,0-1 0 16,0-3 0-16,0-7-3 0,-4-3-3 16,4-5-6-16,-5 1-2 0,1-2 0 15,-3 0 0-15,3 3-1 0,-1-1 1 16,5 6-1-16,0 1 0 0,0 1 1 16,5 2-1-16,4-2 1 0,4 2 1 0,6-5 2 15,3 2 0-15,5-5 0 0,6 3 1 16,0 4 0-16,5 1-1 0,-2 1-1 15,0 6-1-15,0 3-1 0,-4 3-4 16,-2 0-6-16,-3 8-7 0,-4-1-15 16,-7 5-85-16,-5 2-90 0,-11 3-223 15</inkml:trace>
  <inkml:trace contextRef="#ctx0" brushRef="#br1" timeOffset="212439.21">15675 9750 474 0,'0'0'95'15,"5"0"0"-15,-1 0-89 0,4 0-5 16,4-6-1-16,-1 0 1 0,7-1 2 0,0-3 0 16,-1-3 1-16,3 2-1 0,-1-1-1 15,-2 1 0-15,3-2 0 0,-8 1 0 16,-1 0 1-16,-4-1 0 0,-7 0 1 15,0 1-1-15,0 1 0 0,-11 3 0 16,1 0-1-16,-3 5-2 0,-1 3 0 16,-2 3 0-16,3 4-1 0,0 2 1 15,-1 4 0-15,1 0 1 0,6 3 1 16,-2 0 0-16,5 1 2 0,4 2-1 0,4 0 1 16,6-2 0-16,3-1 0 0,7-1 0 15,5-4-1-15,3 0 0 0,8-11 0 16,0 5-1-16,-2-5-3 0,1 0-5 15,-1-10-12-15,-2 1-89 0,-4-5-90 16,-4 3-226-16</inkml:trace>
  <inkml:trace contextRef="#ctx0" brushRef="#br1" timeOffset="212754.96">16253 9380 519 0,'0'8'106'16,"-5"10"1"-16,5 8-97 0,0 5-9 0,0 6 0 16,0-2 0-16,0 2 0 0,0-5 0 15,-2-5-1-15,2-5 1 0,-6-1-1 16,6-2 1-16,0-4 0 0,0 1 0 16,6-5 1-16,-6-1 1 0,6-1 2 15,-6-5 5-15,4-4 4 0,0 0 2 16,2-4 2-16,2-7-2 0,3-4 0 15,2-5-3-15,2-4-4 0,4-7-4 0,2-4-4 16,1-5-1-16,2-2-1 0,-4 0-1 16,3 2-1-16,-1 0-2 0,-5 7-3 15,-1 9-6-15,-3 7-6 0,-5 6-9 16,-2 11-11-16,0 0-83 0,-6 9-89 16,0 4-210-16</inkml:trace>
  <inkml:trace contextRef="#ctx0" brushRef="#br1" timeOffset="213071.99">16578 9700 552 0,'-3'0'114'16,"3"0"-1"-16,0-4-99 0,0 4-11 16,9 0-4-16,-4-3-1 0,3-2 1 15,-1-1 0-15,7-2 0 0,-1-5 0 16,5-1 0-16,-4-2-2 0,3 0-1 0,-6-3 0 15,1 1 0-15,-6-3 0 0,-6 1 1 16,0 3 0-16,-6 2 2 0,-1 3 0 16,-6 3 0-16,5 9 1 0,-6 5 0 15,2 7-1-15,0 5 1 0,3 4 0 16,-1 2 0-16,2 3 1 0,2-2 1 16,2-1 0-16,4-5 2 0,0 0 0 15,8-2 0-15,1-3 1 0,2-3 0 0,5-2 0 16,4-5-1-16,5 0 0 0,2-3-2 15,1-5-6-15,5-2-8 0,0 0-4 16,-1-3-99-16,-3 0-94 0,-4-1-236 16</inkml:trace>
  <inkml:trace contextRef="#ctx0" brushRef="#br1" timeOffset="213589.96">17087 9393 529 0,'0'10'108'0,"0"8"1"16,-3 5-94-16,-2 7-14 0,0 3 0 16,-2 3 0-16,-1 1 1 0,-1-4-1 15,-1-5 0-15,2-2 1 0,1-6-1 16,2-1 1-16,5-6 0 0,-5-3 1 0,5-1-1 16,0-4 2-16,6-5 1 0,0 0 1 15,1-9-1-15,0-1 1 0,5-6-1 16,1-2 0-16,2-4-1 0,-2-5-1 15,4-1-2-15,-4-3-1 0,3-1 0 16,1 0-1-16,-1 2 0 0,4 3 0 16,-1 8-1-16,2 5 0 0,-2 8 1 15,1 6-1-15,-1 9-1 0,-5 4 1 0,-2 8 0 16,-3 0 0-16,-3 2 1 0,0 3 1 16,-6-1 0-16,0-2 1 0,0 0 1 15,-5-5 0-15,5 1-1 0,0-6 1 16,6-2-1-16,0-3 1 0,5-1 0 15,-1-2-1-15,2-5 1 0,6 0-1 16,-3 0-1-16,5-5-2 0,-1-2-2 16,-1-4-1-16,-2-2-1 0,-3-3-1 0,1-2 0 15,-3-2 1-15,-3 1 1 0,4 3 1 16,-4 1 1-16,-1 5 1 0,5 5 0 16,-4 5 2-16,-2 7 1 0,1 4 2 15,-7 6 2-15,0 2 4 0,0 2 1 16,-7 6 2-16,1 1-1 0,-1-2-1 15,-1-1-2-15,3-1-2 0,5-6-2 16,0-1-4-16,0-4-4 0,11-6-8 16,-4-3-9-16,1-1-101 0,5-3-98 0,0-6-248 15</inkml:trace>
  <inkml:trace contextRef="#ctx0" brushRef="#br1" timeOffset="214439.12">17518 9535 407 0,'0'-14'105'15,"-2"2"2"-15,2-2-38 0,0 5-35 16,0-1-10-16,-5 5-5 0,5 2-4 0,0 3-5 15,-3 0-1-15,3 8-3 0,-5 5-2 16,0 4-1-16,2 3-2 0,-1 4 1 16,-2 4 0-16,4 0 2 0,-3 1 0 15,5-1 0-15,0 1 0 0,0-5 1 16,6-2-1-16,1-2 0 0,0 0-1 16,6-4-1-16,-1-3 1 0,2-1-1 15,4-5-1-15,2-1 1 0,0-6 0 16,1-6-1-16,4-3 1 0,-2-8-1 0,3-4 0 15,-2-1 0-15,-3-1 0 0,0-4 0 16,1 1-3-16,-6-4-1 0,-2 4-1 16,-2 2 0-16,-4-2-1 0,-1 4 0 15,-1 5 1-15,0 3 1 0,-4 5 0 16,-2 5 1-16,5 4-1 0,-5 3-1 16,0 5 1-16,0 3 0 0,0 2 1 15,0 5 1-15,0 0 1 0,-5 3 0 0,5-1 2 16,0 2-1-16,0-3 1 0,6 1-1 15,-1 1 0-15,2-5 0 0,5-1 0 16,1 0 0-16,3-9 0 0,3 1 0 16,2-3 1-16,5-4-1 0,1-10 0 15,1-2 0-15,0-4 1 0,1-1-2 16,-3-7 1-16,-2-2 0 0,-4-3 0 16,-5 0-1-16,-2 1 0 0,-6-3 0 0,-7 3 0 15,0 2-1-15,0 4-1 0,-5 5-1 16,-3 6-1-16,0 8 0 0,-4 3 0 15,-2 12 0-15,1 2-1 0,-4 5 2 16,3 5 2-16,0 2 0 0,1-1 1 16,4 0 1-16,2 0 2 0,0-3 1 15,2-1 1-15,5 0 1 0,-5-4 0 16,10 1 0-16,1-5-1 0,3 0-1 0,8-5 0 16,4-2-2-16,0-6 1 0,5 0-2 15,4 0-2-15,-2 0-2 0,-1 0-4 16,-1 0-4-16,-2 0-5 0,-1 0-6 15,-2 0-10-15,-1 0-77 0,-1-6-10 16,0 3-74-16,-2 3-152 0</inkml:trace>
  <inkml:trace contextRef="#ctx0" brushRef="#br1" timeOffset="214671.93">18718 9518 552 0,'8'-13'117'0,"3"2"2"0,-1 7-98 16,2 4-9-16,-2 0-7 0,0 0-1 0,-4 4 4 15,-3 1 3-15,-3-3 2 0,-3-4 0 16,-8 2 1-16,-4 0-1 0,-7 5-2 16,-7 3-4-16,-2 0-5 0,-5 1-3 15,-2 5-3-15,2-3-4 0,0-2-5 16,3-1-13-16,5-3 70 0,1-1-175 15,6-4-111-15,5 3-299 0</inkml:trace>
  <inkml:trace contextRef="#ctx0" brushRef="#br1" timeOffset="-212922.61">19417 9370 390 0,'0'-3'94'0,"0"-1"4"0,0 1-52 15,0-3-16-15,7 1-2 0,-7-1-3 16,0-1-1-16,5 0-2 0,-5 0-4 16,2 2-3-16,-2-2-4 0,6 3-3 15,-3-1-4-15,-3 1-1 0,7 0-1 16,-4 0 0-16,-3-2-1 0,6 3-1 16,-6-2 1-16,0 0 0 0,0-2 0 0,0 1 0 15,-9-2-1-15,1 2 0 0,-1-1 0 16,-2 3 0-16,1 4 0 0,-6 0 0 15,0 10-1-15,-3-1 1 0,-4 5 0 16,-1 4 0-16,-3 5 1 0,0 2-1 16,2 5 0-16,-1 5 0 0,2 1 1 15,3 4-1-15,5-5 1 0,3 1 0 16,4-8 0-16,5 0 0 0,4-8 1 16,7-2 0-16,6-4 0 0,0-3 0 0,8-2 1 15,1-4-1-15,2 1 1 0,2-1-1 16,0 0 0-16,0-5-2 0,-3 5-4 15,-2-5-6-15,-1 4-4 0,-2-4-8 16,1-4-11-16,0 1-89 0,-3-6-90 16,1 2-221-16</inkml:trace>
  <inkml:trace contextRef="#ctx0" brushRef="#br1" timeOffset="-212374.52">19707 9499 399 0,'0'-6'99'0,"0"1"0"15,0 5-58-15,0 0-16 0,0 0-10 16,0 5-6-16,0 3-3 0,0 3-3 16,0 3 0-16,0 3 2 0,0 3 0 0,0 2 2 15,0-1-1-15,0-1-1 0,0 0-2 16,0-2 0-16,0 0 0 0,2-3 0 16,-2-1 0-16,5-3 1 0,-2-2 1 15,1-2 1-15,0-3 2 0,0-4 1 16,2 0 2-16,1-5 0 0,6-3-1 15,-1-3 0-15,1-2-2 0,6-5-1 16,1-4-3-16,0 0-1 0,2-2-2 0,3-5-2 16,1-1-2-16,0-1-4 0,-2 2-4 15,0 3-6-15,-4 3-8 0,-2 7-19 16,-3 5-75-16,-3 6-85 0,-4 5-204 16</inkml:trace>
  <inkml:trace contextRef="#ctx0" brushRef="#br1" timeOffset="-211775.57">20334 9562 523 0,'0'-15'117'0,"0"1"-1"0,0-1-87 16,0-4-12-16,-7 2-8 0,2-2-5 15,-2-4-2-15,-5 2-2 0,-1 3-1 16,-2 4-1-16,-2 3-1 0,1 7 0 0,-2 4-1 15,2 10 0-15,-1 7 2 0,2 5 0 16,-2 4 1-16,2 3 0 0,1 2 1 16,1 1 0-16,1-1 0 0,6-2 1 15,0-4-1-15,6-6 1 0,0 1 0 16,12-2 0-16,0-6 1 0,5-5-1 16,6-7 0-16,3 0-1 0,2 0-1 15,3-12 0-15,-3 2-1 0,-2-1 0 16,0 0 0-16,-5 0 1 0,-8 0 1 0,-6-2 2 15,-2 3 1-15,-5 0 1 0,-5 2-1 16,3 2 0-16,-4 2-1 0,-1 4 0 16,1 0 0-16,-1 10-2 0,1-2-1 15,1 3 0-15,2 2 1 0,3 2 0 16,-4-1 0-16,4 1 0 0,5-2 0 16,2 0-1-16,5-2 1 0,-1-2 0 0,7-2 0 15,1-1 1-15,4-6 0 0,0 0 0 16,-3 0 1-16,4 0-1 0,-3-4 0 15,-2 1 0-15,-3 3-1 0,-1-3 0 16,-1 3 0-16,-3 0-1 0,-3 0 0 16,-2 0 1-16,0-5 0 0,-6 5 0 15,0 0 1-15,-6-5 0 0,0 2 1 16,-2-3 1-16,0-3 3 0,-3-2 1 16,3-4 2-16,0 0 1 0,1-5 3 0,7-2 0 15,0-2-1-15,9-2-3 0,3 0 0 16,2-1-2-16,6-1-3 0,3 2-2 15,1 2-1-15,5 4-1 0,-1 2-1 16,-2 5-5-16,-3 6-7 0,1 2-11 16,-5 5 22-16,-7 0-130 0,-4 4-108 15,-8-1-268-15</inkml:trace>
  <inkml:trace contextRef="#ctx0" brushRef="#br1" timeOffset="-211274.54">20363 9575 333 0,'0'0'78'0,"0"0"5"0,0-4-56 16,-2 4-5-16,2-4-1 0,0-1-1 15,0 2-1-15,4-3-5 0,1 0-5 16,2-3-2-16,1 0-1 0,1-2 0 16,0 0 1-16,-2 1 1 0,-1-5 0 0,0 4-1 15,-2-2 1-15,-4 1-1 0,3 3 0 16,-3 0-3-16,0 2-1 0,0 4-1 16,0 3-2-16,-6 0-1 0,3 6 0 15,-3 2 2-15,-4 4 0 0,1 2 3 16,-3 3 3-16,0-2 1 0,1 2 1 15,1 0 1-15,1-2 0 0,-2-1-2 0,5-2-2 16,3-1-1-16,3 0-6 0,-5 2 26 16,5-1-135-16,0 0-99 0,0-6-269 15</inkml:trace>
  <inkml:trace contextRef="#ctx0" brushRef="#br1" timeOffset="-207256.97">18509 9620 357 0,'0'0'78'0,"0"-3"1"0,0 3-62 16,0-4-4-16,0 4 0 0,0 0 0 15,0-4-1-15,0 4 0 0,0 0-1 16,0 0-2-16,0 0-2 0,0 0-3 16,0 0-1-16,0 0-1 0,0 0 2 15,5 0 1-15,1-3 0 0,2 3 2 16,0-5 0-16,6 1 1 0,3 0-1 15,0-1-2-15,3-1-1 0,3-1-2 0,2 0 0 16,0-1-1-16,0 1 0 0,-1 3 0 16,-1 1 0-16,-2 3-1 0,-3-3 1 15,-3 3-1-15,-3 0 1 0,-3 0 0 16,-2 0 2-16,-4 0 3 0,-3 0 3 16,0 0 1-16,0 0 0 0,-6 0 1 15,0 0-1-15,-3 4-1 0,-2-4-4 16,-3 0-3-16,0 0 0 0,-2 3-1 0,-1-3-1 15,1 4 1-15,-1-4-1 0,3 3 1 16,0-3-1-16,1 6 0 0,1-6 0 16,3 6 1-16,-1-3-1 0,2-3 0 15,1 6 1-15,3-6-1 0,-3 3 0 16,4-3 0-16,3 0-1 0,0 4-2 16,0-4 1-16,0 0 0 0,8 0 0 15,0 0 0-15,5-5 0 0,0 1 2 16,4-1 1-16,0 1 0 0,2-1-1 0,-3 0 1 15,-3 1-1-15,-3 4 0 0,1-4 1 16,-5 4-1-16,-2 0 1 0,-4 0 2 16,4-5 2-16,-4 5 1 0,-4 0-1 15,-3 0 2-15,-3-4-1 0,-3 4 0 16,-1 0-3-16,-5 0-1 0,1 0-1 16,-2 0 0-16,2 7 0 0,3-4 0 0,-1 3-1 15,1 0 1-15,4-1-1 0,-1 0 0 16,4 1 1-16,0-2-1 0,4 0-1 15,0 0 0-15,4-1-1 0,0 1-1 16,4-4 1-16,0 4-1 0,5-4 1 16,4 0 1-16,4 0 0 0,3 0 2 15,-1-2-1-15,0-4 0 0,0 1 0 16,1 2 0-16,-4-2-1 0,-3 1 1 16,-1-1 0-16,-2 2 0 0,-4-2 1 0,-2 5 1 15,-4-6 1-15,0 3 1 0,-4-1 0 16,-6 4-1-16,1-4 1 0,-4 4-1 15,-4 0 0-15,0 0-2 0,-5 0 0 16,0 7 0-16,3-1 0 0,-2 2-1 16,-3-1 1-16,3-2-1 0,-1 1 1 15,1-1-1-15,4-5 0 0,2 4 1 16,4-4-2-16,6 5-3 0,5-5 0 0,0 0 0 16,10 0 0-16,3 2 0 0,4-2 0 15,5 0 1-15,4-4 3 0,1 0 0 16,0-2 0-16,2 1 0 0,-5-1 0 15,-3 1 1-15,-6 1-1 0,-3 4 2 16,-4-5 1-16,-8 5 0 0,-6 0 1 16,-6 0-1-16,-3 0 1 0,-7 0 0 15,-2 5-1-15,-1-5-3 0,1 5-6 16,0 1-8-16,0-3-105 0,1 1-99 0,1 2-257 16</inkml:trace>
  <inkml:trace contextRef="#ctx0" brushRef="#br1" timeOffset="-203826.63">16544 7969 317 0,'0'0'86'0,"-6"0"2"15,6 0-39-15,-4 0-16 0,1 0-9 16,3 0-8-16,-7 0-7 0,1 6-5 15,2-1-2-15,1 1 0 0,-1 1-2 16,1 0 1-16,3-1-1 0,0-2-1 16,0 2 2-16,0-3 1 0,7-3 1 15,0 5 1-15,5-5 1 0,1 0 1 16,3-6 0-16,2 2-1 0,2-3-1 16,1 1-1-16,2 1-1 0,-1-1-1 0,-2 1 0 15,-6 1 0-15,0 1 0 0,-2 3 0 16,-6-4 2-16,0 4 2 0,-6 0 1 15,0 0 0-15,-12 0 1 0,4 0-1 16,-8 0 1-16,0 4-2 0,-5-1-2 16,-4 2 0-16,4 2-1 0,-4 0-1 15,4 0 1-15,-2 2 0 0,2-1-1 16,2-3 0-16,3 1-1 0,1-1 1 0,1-2-1 16,4 1 0-16,3 0 0 0,4-1-1 15,3 1 0-15,4-1 0 0,4 2 0 16,4-2-1-16,5-3 1 0,3 5 1 15,3-5 0-15,3-5 0 0,-1 2 0 16,4-2 1-16,0-2 0 0,-2 2-1 16,-3-1 1-16,-1 6-1 0,-4-5 1 15,-4 5-1-15,-2 0 0 0,-6 0 2 16,-1 0-1-16,-6 0 1 0,-6 0-1 0,-3-6 1 16,-6 3 0-16,-7 3-1 0,1-4 0 15,-6 4-3-15,1 0-5 0,-1 0 21 16,2 4-120-16,4-4-93 0,5-4-247 15</inkml:trace>
  <inkml:trace contextRef="#ctx0" brushRef="#br1" timeOffset="-203191.48">16836 7557 361 0,'0'0'71'15,"0"0"0"-15,0-3-66 0,0 3-5 16,0 0 0-16,0 0 1 0,0-4 5 15,4 4 4-15,-4-3 3 0,6 3 0 0,-3-7 2 16,2 3 0-16,-3 0-1 0,4 0-1 16,-1 0 0-16,-5 4 0 0,1-5-2 15,-1 5 0-15,0-3-2 0,0 3-2 16,0 0-2-16,0 0-3 0,0 0-1 16,0 0-2-16,-3 6 1 0,-1 0 2 15,-3 1 1-15,-5 5 1 0,2-1 2 16,-4 5 0-16,-1-1 1 0,-5 2 0 0,-1 5-1 15,-4 0-1-15,-1 4-1 0,1-2-1 16,-4 3 0-16,2 0-1 0,1 1-1 16,3 0 1-16,3-6-1 0,1 0 1 15,3-1 0-15,2-3 1 0,6-4 0 16,1-1 0-16,0-4 0 0,2 0 0 16,1-1 0-16,4-2 0 0,0-1-1 15,-3 1-1-15,3-2-1 0,0-1-1 16,0 1-4-16,0-4-3 0,0 5-6 0,-4-5-10 15,1 3-86-15,-3-3-87 0,0-3-213 16</inkml:trace>
  <inkml:trace contextRef="#ctx0" brushRef="#br1" timeOffset="-202717.65">16717 7693 243 0,'0'0'71'0,"-6"4"2"16,3 2-2-16,-8 2-40 0,3 1-14 16,-4 4-5-16,-1 3-1 0,0 4 0 15,-3 4 2-15,-1 1 1 0,0 4 1 16,1 6 2-16,-5 1-1 0,1 2-1 15,0-6-2-15,-1-1 0 0,-1-3-2 16,1-3 0-16,0-5-3 0,1-4-1 16,3 0-1-16,1-4-1 0,2 1-1 15,1-5-1-15,5 0 0 0,2-4 0 16,1 1 3-16,5-5 2 0,0 0 3 0,0 0 0 16,0 0 1-16,0-5-1 0,7-1-4 15,3-3-7-15,2-3-12 0,5-4-100 16,3-6-96-16,5-8-243 0</inkml:trace>
  <inkml:trace contextRef="#ctx0" brushRef="#br0" timeOffset="-186096.7">10879 9221 331 0,'0'-3'79'0,"6"-2"3"16,-6 2-47-16,2-1-9 0,-2 1-3 16,6 3-1-16,-6-7-1 0,5 7-1 15,-5-4 0-15,0 0-1 0,5 4-1 16,-5-4-2-16,0 4-1 0,0-5-2 16,6 5-1-16,-3-5-2 0,4 0 0 15,-1 0-1-15,3-1 0 0,1-2-1 16,10-4 1-16,1-2-2 0,12-6 0 15,5-4 0-15,10-10 1 0,18-6-1 0,7-8 2 16,13-6-1-16,13-3 0 0,7 1 0 16,6 1-1-16,2 1-1 0,-1 4-1 15,-3 6-2-15,-8 5-1 0,-10 3-1 16,-12 3 0-16,-9 2-1 0,-11 6 1 16,-7 5-1-16,-9 1 0 0,-8 6 0 15,-3 2 0-15,-6 1 0 0,-2 3 0 16,-2 1 0-16,-5 0 1 0,-5 6-1 0,0-4 0 15,-6 4 0-15,-2-4 0 0,-5 4 1 16,2 0 2-16,-2 0 1 0,0 0 0 16,0 0 2-16,0-3-1 0,-2 3 0 15,2 0-1-15,-5-4-1 0,5 4-2 16,-3-4-1-16,3 4 0 0,-4 0 0 16,-3-3 0-16,1 3 0 0,0 0 0 15,-1-4 0-15,-1 4-1 0,-4 0 1 16,2 0 0-16,-2 4-1 0,-2-4 1 0,-3 6-1 15,3-1 1-15,-2-1 0 0,0 0 0 16,-2-1 1-16,3 2-1 0,1-5 0 16,1 3 1-16,0-3-1 0,-1 0 1 15,2-5 0-15,-1 5-1 0,2-9 0 16,-3 7 1-16,1-4-2 0,0 2 1 16,-2 4 0-16,1 0-1 0,0 0 1 0,-1 0-1 15,-2 5 1-15,4 0 0 0,-1 0-1 16,2 0 1-16,2-1 0 0,-1 1-1 15,4-5 1-15,2 4 0 0,3-4-1 16,2 0 0-16,0 0 0 0,2 0 0 16,7 0 0-16,5-4 0 0,2-1 1 15,6-1-1-15,3-2 2 0,3 2-1 16,2 0 0-16,-4 1 0 0,0 5 0 16,-2 0 0-16,-1 0 0 0,-4 0 0 0,-2 4 0 15,-4-1 0-15,2-3 0 0,-3 7-1 16,-1-7 1-16,-4 5 0 0,1-5-1 15,-3 4 1-15,1-4 0 0,-6 4-1 16,7-4 0-16,-7 0 0 0,0 4 0 16,0-4 0-16,0 5 1 0,-8-1-1 15,1 0 1-15,-5 5 0 0,1 2 0 16,-4 5 1-16,0 2-1 0,-3 3 1 0,1 4 0 16,0 2-1-16,-2-1 1 0,-1 0-1 15,3-2 0-15,-1-3 0 0,1-1 1 16,2-3-1-16,2-1 0 0,-1-2 1 15,2-1-1-15,3 0 1 0,0-5 0 16,0 2 0-16,3-3 1 0,2-1-1 16,1-2 1-16,3-4 0 0,-5 3 0 15,5-3 1-15,0 0-1 0,0 0 1 16,0 0 0-16,0-3-1 0,0 3-3 0,0 0-3 16,0-4-6-16,0 4-12 0,0-5-12 15,0 2-103-15,0 3-105 0,0-4-261 16</inkml:trace>
  <inkml:trace contextRef="#ctx0" brushRef="#br0" timeOffset="-185078.6">12173 8415 320 0,'0'0'74'0,"-7"-3"2"0,7 3-51 15,-5-5-6-15,-1 5-4 0,1 0-2 16,-2-3 0-16,-2 3-1 0,2 0-1 16,-2-4 1-16,1 4-1 0,2-3 1 0,-1 3-1 15,1-5 1-15,0 5 0 0,-1-7 1 16,4 7-1-16,3-6 0 0,-6 6-2 15,6-5-1-15,-4 5-1 0,4-6-1 16,0 6-1-16,0-5-1 0,-4 2-1 16,4-1 2-16,0-1-1 0,0 5 1 15,4-4-1-15,-4 1 0 0,4 3-2 16,-1 0 0-16,3-4-1 0,7 4-2 0,1 0 0 16,11 0 1-16,3 0-1 0,8 0 1 15,6 0-2-15,5 0-3 0,-1-5-7 16,3 5-11-16,1-6-88 0,-3 1-89 15,3-2-225-15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52:50.0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5109 4491 313 0,'0'-5'64'0,"0"-1"1"16,-4 6-57-16,4-7 2 0,-5 3 6 0,5 4 4 15,0-8 4-15,-4 8 4 0,4-4 3 16,-4-1-1-16,4 5-5 0,0-5-5 15,0 0-4-15,-3 5-4 0,-1-4-4 16,4 4-3-16,0 0-2 0,-6 0-1 16,6 0 0-16,-3 10 0 0,3 1 1 15,0 3 0-15,0 2 1 0,0 8 0 0,-6 3 1 16,6 6 0-16,-3 3-1 0,3 3 0 16,-4 4-1-16,4 1-1 0,0 0 0 15,4-1 0-15,-4-6 0 0,5-4 0 16,-5-1 1-16,5-4-1 0,-5-7 0 15,0-5-1-15,0-2 1 0,0-3-1 16,0-5-1-16,0 0 1 0,0-6 0 16,0 0 1-16,0 0 1 0,0 0-1 15,0-4 1-15,-4-7-1 0,0-2 1 0,-2-7-1 16,-1-6-1-16,-2-8 0 0,2-5-1 16,0-5 0-16,3-5 0 0,-1 1 0 15,5 2 0-15,6 2 0 0,3 5 0 16,-1 4 0-16,1 6 0 0,-1 7 1 15,4 6-1-15,-3 2 1 0,-4 5 0 16,4 0 1-16,-2 3 0 0,2 1 1 0,5 5 1 16,-2 0 0-16,1 0 0 0,2 5 0 15,0 4 0-15,0 2 0 0,-3 3-1 16,-2 3 1-16,-3 2-1 0,-4 3 0 16,-3 2-1-16,-3 2 1 0,-4 1-2 15,-2 1 1-15,-2-2-1 0,-1-2 0 16,-2-2 0-16,1-1 0 0,-1-7 0 15,5 2 0-15,-1-5 0 0,3-4 0 16,0-7 0-16,0 0 1 0,-1-4-2 16,-3-4 1-16,-1-6 0 0,2-1-1 0,-1-3 0 15,5 2-1-15,0-2-2 0,2 2-2 16,4 4-5-16,4 2-7 0,-4 1-7 16,5 3-97-16,2 6-95 0,0 0-236 15</inkml:trace>
  <inkml:trace contextRef="#ctx0" brushRef="#br0" timeOffset="1199.59">5273 4632 412 0,'0'0'97'0,"0"0"4"15,0 3-66-15,-5-3-10 0,5 0-3 16,0 0-4-16,5 0-2 0,-5-3-2 16,8 3-2-16,-2-8-2 0,1 2-2 0,2-1-1 15,2-3-1-15,1-1-3 0,-2-2-1 16,1-1 0-16,2-1-1 0,-2 1-1 15,-2-3 1-15,-2 2 0 0,-1-1 0 16,-6 0 0-16,6 0 0 0,-6 3 0 16,-5 0 3-16,1 3 1 0,-2 3 2 15,0 3-1-15,1 4 1 0,-4 0-1 0,2 0 0 16,1 4-2-16,2 3-2 0,-3 6-1 16,4 0 1-16,3 3-1 0,-4 4 0 15,4 1 1-15,0 1 1 0,3 0-1 16,1 0 1-16,1-1-1 0,1 0 0 15,3-3 0-15,0-3-1 0,3-2 0 16,7-4 0-16,1-5-1 0,0-4 1 16,-1-4-1-16,2-3 0 0,5-2 0 15,-3 0 0-15,1 1 0 0,1-2 0 0,1-1-2 16,2-1 0-16,-5 0 0 0,-2 2 0 16,-5-3 1-16,-5 0-1 0,-9-1 1 15,-2 4 1-15,-2-2 1 0,-5 1 0 16,-5 3-1-16,5-1 1 0,-2 3 0 15,4 1-1-15,0 2 1 0,5 3-1 16,-3-6 0-16,3 6 0 0,0 0 0 16,0 0-1-16,0 4 1 0,3 1 0 0,3 2 0 15,0 6 0-15,1 1 1 0,0 5 0 16,3 4 0-16,0 2 0 0,-2 3 0 16,-2 3 0-16,0-1 0 0,0-3-1 15,-6 1 1-15,6-5-1 0,-6-3 1 16,0-8-1-16,0-2 0 0,0-5-2 15,0-5 1-15,0-4 1 0,0-7-1 16,0-5 0-16,0-8 1 0,2-2 0 0,-2-5 1 16,6 1-1-16,-6-2 0 0,0 2 0 15,0 5 0-15,5 3 0 0,-5 2 1 16,0 3-1-16,0 1 0 0,2 5 1 16,-2 1 0-16,9 0 2 0,0 2 1 15,5 0 2-15,3 1 2 0,6 1 1 16,-3 0 1-16,6 1-1 0,-6 0 0 15,0 2-2-15,-6 3-2 0,-1-4-5 16,-6 4-9-16,2 0-15 0,-5 0-111 0,2 7-110 16,-1-1-281-16</inkml:trace>
  <inkml:trace contextRef="#ctx0" brushRef="#br0" timeOffset="5632.17">6736 4116 265 0,'0'-7'77'0,"4"2"5"0,-4-1-34 15,3 2-8-15,-3-1-6 0,0 5-8 16,0-4-7-16,3 4-5 0,-3 0-3 15,0 0 0-15,0 0 0 0,0 0 2 16,0 0 0-16,0-3 1 0,0 3-2 16,-3 0 0-16,3 0-2 0,0 0-1 15,-3 0-2-15,3 0-1 0,0 0-3 16,0 0 0-16,-5 0-1 0,5 0 0 16,0 0-1-16,-5 0 1 0,5 0 0 0,-2 0 0 15,2 0 0-15,-6 0-1 0,1 3 1 16,5-3 0-16,-7 7 0 0,4-3-1 15,-6 5 1-15,2 1-1 0,3 6 0 16,-2 4-1-16,0 4 1 0,0 3-1 16,0 6 0-16,0 1 1 0,3 3-1 15,-2-2 1-15,-1 2 0 0,6-4 0 0,-5 0 0 16,5-4 1-16,-2-1-1 0,-4-6 1 16,0 1-1-16,0-3 1 0,0-2-1 15,2-5 0-15,-3-1 0 0,2-3 0 16,5-1 0-16,0-3 0 0,-5-5 1 15,5 3 0-15,0-3 1 0,0 0 0 16,0-5 0-16,0-1 0 0,0-3 0 16,0-2 0-16,10-4-2 0,-3-3 0 15,-3-2 0-15,6-3-1 0,-2-6 0 0,3 1 0 16,-2-3 1-16,-2-3-1 0,4 0 0 16,-2 1 0-16,1 2 0 0,0 3 1 15,1 2-1-15,-3 3 1 0,4 3 1 16,-4 5-1-16,-1 2 0 0,-2 4 1 15,0 2-1-15,-1 7 0 0,0 7 1 16,-1 4 2-16,2 4 0 0,0 9 1 16,1 7 1-16,0 6 2 0,2 2 0 0,-2 2-1 15,0-1-1-15,2 0 0 0,1-5-2 16,-2-2 0-16,3-5-1 0,-2-2-1 16,1-5-1-16,1-4 0 0,-2-2 0 15,-1-7 0-15,0-1-1 0,-1-7 0 16,1-5 1-16,0-4 0 0,3-5 0 15,-6-4 0-15,5-5 1 0,-3-4-1 16,-1-4 0-16,0-5 0 0,1-4-1 16,-4-2 1-16,3-4-1 0,-5-1 0 0,6 1 0 15,0 5 0-15,-4 7 1 0,4 7-1 16,-2 6 0-16,-4 8 0 0,4 7-1 16,-4 6 1-16,5 0 2 0,-5 14 1 15,4 3 1-15,-1 10 2 0,3 3 0 16,-1 8 3-16,3 3 0 0,0 3-2 15,5-4-1-15,-3-1 0 0,-1-3-1 0,6-4-2 16,-4-4 0-16,3 1-2 0,-1-5 1 16,1 0-1-16,-2 1-1 0,0-2-1 15,-5-2-2-15,2-1-4 0,-4-3-3 16,-3-3-5-16,-2-3-6 0,0-3-8 16,5-8-7-16,-5 0-100 0,-5-7-100 15,5-5-247-15</inkml:trace>
  <inkml:trace contextRef="#ctx0" brushRef="#br0" timeOffset="6883.58">7337 4113 440 0,'0'-6'95'0,"0"-3"1"16,0 3-76-16,-6 1-2 0,6 2-1 16,0-2 2-16,0 5 1 0,0-3 0 15,0 3 0-15,0 0-3 0,0 0-4 16,0 0-5-16,0 0-2 0,0 0-3 15,0 5 0-15,0-2-2 0,0 3 0 16,-1 2 1-16,1 1-1 0,-5 5 0 0,5 6 0 16,0 2 0-16,0 4 0 0,0 8 0 15,0 6 2-15,6 1 2 0,-1 5 0 16,2-1 2-16,0 1 0 0,0-1-1 16,0-4 1-16,0-2-1 0,0-4-2 15,-1-2-1-15,0-8 0 0,0-5 0 16,-2-4-1-16,2-6 1 0,3-6 1 15,-2-10-1-15,-1-8 0 0,2-5 0 16,0-4 0-16,1-8 0 0,-1-3-1 16,-2-7-1-16,0 1 0 0,-1-4-1 0,1-2 0 15,-1-4 0-15,-5-1 1 0,8-2-1 16,-5 5 0-16,-3 5 0 0,6 6 1 16,-6 6-1-16,4 7 1 0,-4 10-1 15,0 5-1-15,5 9 1 0,-5 0 1 16,2 10 2-16,-2 8 0 0,6 10 1 15,-6 4 0-15,13 14 1 0,-5 5 0 0,0 3-2 16,4 1-1-16,0-2 1 0,2-5-2 16,3-5 1-16,-3-9 0 0,0-4-1 15,1-9 0-15,0-5 1 0,2-3-1 16,-3-5 1-16,-1-3 0 0,-1-5 0 16,-2 0 1-16,2-9 2 0,-2 0 0 15,-2-5 0-15,-1-7 1 0,0-7-1 16,-1-8-1-16,-1-8 0 0,-1-6-2 15,0-7 0-15,-1 0-1 0,1 2 0 0,2 4-1 16,-1 8 1-16,-2 10 0 0,1 6-1 16,-4 11 1-16,4 4-1 0,-4 4 1 15,0 4-1-15,0 4-2 0,0-4-3 16,0 4-7-16,0 0-7 0,0 0-12 16,5 0-1-16,-5-6-112 0,5 3-108 15,1-2-261-15</inkml:trace>
  <inkml:trace contextRef="#ctx0" brushRef="#br0" timeOffset="8098.87">7939 4603 396 0,'0'0'92'0,"0"-5"3"0,0 5-62 0,0-6-12 16,5 6-3-16,-5-3-3 0,0 3-3 15,0-5-2-15,3 5-1 0,-3-5-2 16,0 5-1-16,6-6 2 0,-6 2-1 16,6 1 1-16,-3-2 0 0,-3-2-1 15,6 1 0-15,-6-1-1 0,7-2 0 16,-4 0-1-16,-3 2 2 0,2-2 0 15,-2-1 1-15,0-1 1 0,0 3 2 16,-2 2 1-16,-1-1-1 0,-1 1-1 0,0 1 0 16,-1 5-2-16,-2-3-3 0,3 3-1 15,-2 0-2-15,0 4-1 0,0 2-1 16,0 3 1-16,-1 3-1 0,1 2 2 16,1 4 0-16,2 2 2 0,3 5 0 15,-5 2 0-15,5 4 1 0,0-1 0 16,0-2 0-16,5-2-1 0,0-4 0 15,2-3-1-15,2-7 0 0,-2-5-1 0,5-2 0 16,1-5 0-16,0-6 0 0,-1-1-1 16,2-3 1-16,-1-1-1 0,0-1 0 15,-2-1 0-15,1 3-1 0,-6-1 1 16,2 1-1-16,-3-1 1 0,3 1-1 16,-4 0 1-16,4 0 0 0,-3-2-1 15,2-2 1-15,0-3-1 0,2-2 0 16,4-1-1-16,-2-3 0 0,3-3-1 15,1 0 1-15,1-1-1 0,0 1 0 16,-1 2 0-16,-6 1 1 0,-2 2 0 0,-4 2 1 16,-3 7 1-16,-7 2-1 0,-1 4 1 15,-1 6-1-15,-7 0 0 0,0 7-1 16,-1 6 1-16,4 5 0 0,-2 5 0 16,7 7 2-16,-2 0 1 0,6 4 2 15,1 3-1-15,3 3 1 0,0 2 0 0,0-5 0 16,5-1-2-16,1-5-1 0,4-2 0 15,6-4-1-15,0-8-1 0,4-7 0 16,0-6-1-16,2-4-4 0,0 0-7 16,-4-10-12-16,-1-1-8 0,-4-5-107 15,-2 2-108-15,-2-4-264 0</inkml:trace>
  <inkml:trace contextRef="#ctx0" brushRef="#br0" timeOffset="28378.92">5047 4513 340 0,'-4'0'76'0,"10"0"2"0,-6 0-51 15,-6 0-14-15,2 0-2 0,4 0 0 16,-5 0 1-16,5 0-1 0,-5 0 0 15,5-4 0-15,0 4 0 0,0 0 1 16,0-3 1-16,0 3 1 0,0 0 1 16,0 0 0-16,0 0 0 0,0 0 0 15,0 0-2-15,0 7-2 0,-5 0-2 0,5 5-2 16,-4-2-1-16,4 5-1 0,-6 1-1 16,2 2 1-16,1 4 0 0,-1 3-1 15,0 0 1-15,4 4-1 0,-5 2 0 16,5 3 0-16,0-1 0 0,0-1 0 15,0-1-1-15,0 0 0 0,5-4 0 16,-1-2 0-16,-4-2 0 0,7-3-1 16,-7-1 0-16,7-2 0 0,-7-2 0 15,4-2-1-15,-4 1 0 0,3-2 1 0,-3-1-1 16,0 1 0-16,0-1 0 0,0-1 0 16,0-1 0-16,0-1 0 0,0 1 1 15,0-1 0-15,-4-1-1 0,4 0 1 16,-6 3 0-16,6 0-1 0,-4 0 0 15,4 1 0-15,0 1-1 0,-4 0 0 16,4-2 0-16,0 2 1 0,0-1-1 0,4-4 1 16,-4 0 0-16,0 0 0 0,4-2 0 15,-4-5 1-15,0 4-1 0,0-4 1 16,0 0 0-16,0-3 2 0,0-2 0 16,0-1 0-16,0-2 0 0,0 1 0 15,0 0 0-15,0 1-1 0,0 1 0 16,0 5-2-16,-4-6 1 0,4 6-1 15,0 0 0-15,0 0-1 0,0 0 1 16,0 0-1-16,6 0 0 0,-6 0 0 16,0 0 0-16,0 0 0 0,0 0 1 0,0 0 1 15,0-8 1-15,0-2 0 0,0-3 0 16,3-4 1-16,-3-4-1 0,4-4 0 16,3-1-1-16,-7-2-1 0,10-1 0 15,-10-5-1-15,0 1 1 0,0-3-1 16,0-2 1-16,-4 1-1 0,4-2 1 15,-7 4-1-15,7 3 0 0,-5 4 0 16,5 3 0-16,0 6 0 0,0 4 0 0,0 5 0 16,0 4 0-16,0 2 1 0,0 4 0 15,0 5 0-15,0 3 0 0,-3 3 1 16,3 4 0-16,0 6-1 0,-4 3 1 16,4 3 0-16,0 1-1 0,0 3 0 15,4 1 0-15,1-2 0 0,3-1 0 16,1-1-1-16,-3-1 0 0,1-2 1 15,0-4-1-15,-1 0 0 0,-6-2 1 0,0 1-1 16,0 0 1-16,0-1-1 0,3 0 0 16,-3-1 1-16,0-2-1 0,5-3 0 15,-5 1 0-15,0-3 0 0,0-3 1 16,0-1-1-16,0-4 1 0,0-3 0 16,-5 0-1-16,2 0 1 0,-3 0-1 15,-1-7 1-15,3-1-1 0,4-4 0 0,-8 2 0 16,8-3 0-16,-3 3 1 0,3 0-1 15,0 3 0-15,0 2 1 0,0 5-1 16,0-3 0-16,0 3 1 0,0 0-1 16,-4 0-1-16,4 0 1 0,0 0 0 15,-3 6-1-15,3-1 1 0,-5 3 0 16,5 2 0-16,-3 0 0 0,3 1 0 16,-5 0 0-16,5-2 1 0,0-3-1 15,-4 0 0-15,4-3 0 0,0-3 0 0,0 4 0 16,0-4 0-16,-3 0 0 0,3 0 0 15,0 0 0-15,0 0 0 0,0-4 1 16,0 4-1-16,-4 0 1 0,4-3-1 16,0 3 0-16,0-4 0 0,0 4 0 15,0-8 0-15,0 0-1 0,-3-2 1 16,3-3 0-16,0-1 0 0,0-4 1 16,0-1-1-16,3 2 1 0,-3 0-1 0,4 3 1 15,-4 2-1-15,5 4 0 0,-5 2 0 16,8 0-1-16,-8 6 0 0,9 0-1 15,-9 0 1-15,0 6 0 0,0 4 0 16,0 2 0-16,-7 3 0 0,7 7 2 16,-9 0-1-16,9 3 1 0,-7 0-1 15,7 3 1-15,0-6-1 0,0 2 1 16,0-8-1-16,0 3 0 0,3-6 1 16,-3-1-1-16,4-6 0 0,-4 1 0 0,3-7 0 15,-3 0-1-15,0 0 1 0,0 0 0 16,0-7 0-16,0 1 0 0,-4-3 0 15,4-1 0-15,-5-2 1 0,5-5-1 16,-4-2 1-16,4-4-1 0,0-3 0 16,0-1-4-16,0-2-4 0,6 1-5 15,-2-1-6-15,5 5-6 0,-2 4-7 16,-2 1-6-16,3 2-24 0,-5 3-67 0,-3 2-84 16,8 0-201-16</inkml:trace>
  <inkml:trace contextRef="#ctx0" brushRef="#br0" timeOffset="29412.31">5037 5285 368 0,'0'0'88'0,"0"0"1"0,0 0-55 0,0 3-12 16,0-3-5-16,0 7-2 0,0-3-3 15,0 3 1-15,6 0 1 0,-6 0 1 16,4 1 0-16,2-2-1 0,-3 0-3 16,4-1-1-16,-3-5-3 0,1 5-1 15,-1-5-3-15,-4 0-1 0,3 0 0 16,-3-5-1-16,0 0 1 0,0-3-1 16,0-1 0-16,0-1 0 0,0 0-1 15,0-1 0-15,0 1 1 0,3 1-1 0,-3 3 1 16,0 3 4-16,0 3 3 0,0-4 2 15,0 4 1-15,0 5 1 0,0-1 0 16,-6 2-1-16,2 0-2 0,-2 1-4 16,6 2 0-16,-7 1-3 0,7 0 1 15,-7 1-1-15,7 1-1 0,-3-2 1 16,3 0-1-16,-6-3-1 0,6 2 1 16,-4-5-1-16,4 4 1 0,0-5-1 0,4 4 0 15,-4-7 0-15,0 5 0 0,3-5 0 16,-3 3-1-16,0-3 1 0,0 0 0 15,0-5 1-15,0 5-1 0,-3-7 2 16,3 7-1-16,-7-9 1 0,7 3 1 16,-7 0-1-16,7 2 0 0,-3-4 0 15,3 6 0-15,-3-4 0 0,3 0 0 16,0 1-1-16,0-2 1 0,-4-2-1 16,4 0-1-16,0-1 1 0,0-2-3 0,0-1-4 15,0 0-8-15,0 1-10 0,0-3 13 16,0 1-117-16,0-3-100 0,7 4-250 15</inkml:trace>
  <inkml:trace contextRef="#ctx0" brushRef="#br0" timeOffset="42978.36">4836 5096 383 0,'-2'0'87'15,"-1"-4"3"-15,3 4-64 0,-5-4-5 0,5 4-2 16,0-6-1-16,0 6 1 0,0-3-1 16,0 3-1-16,0-3 0 0,0 3-2 15,0-4-2-15,0 4-3 0,0 0-2 16,0 0-2-16,0 0-3 0,0 0 1 16,0 0 0-16,0 0 4 0,0 0 3 15,0 0 4-15,0 0 2 0,0 0 3 16,0 0 1-16,0 0-1 0,0 0-4 15,0 0-3-15,5 0-2 0,0 0-3 0,1 0-3 16,3 0-2-16,-1 0 0 0,3-5-1 16,3 5 0-16,-3-6-1 0,1 6 0 15,2-4 0-15,-1 0-1 0,1 4 1 16,1-5 1-16,5 2-1 0,1-1 1 16,4 4 0-16,-2 0 0 0,4 0 0 15,4 0 0-15,4 0 0 0,-2 0 0 16,-3 0 0-16,2 0 0 0,1 0 1 0,-3 0-1 15,1-5 0-15,0 5 0 0,0-4 0 16,7 1 0-16,1-1 0 0,7 4-1 16,6-3 0-16,-8 3 0 0,2-5 0 15,4 5 1-15,-4 0 1 0,0 0 1 16,-11 0 0-16,-3 0 0 0,6-3 0 16,1 3 0-16,-4 0-1 0,-2-5 0 15,1 5-2-15,6 0 1 0,0 0-1 0,3 5-1 16,-9-5 1-16,0 6-1 0,0-3 1 15,3-3 0-15,-14 5-1 0,4-5 1 16,2 3 1-16,-6-3-1 0,6 0 1 16,0 0 0-16,3 0 0 0,3 0 0 15,5-3 1-15,3 3-1 0,-1 0 0 16,-1 0 0-16,-2 0 0 0,0 4 0 16,-6-4-2-16,-6 0 1 0,-2 4 0 15,-3-4 0-15,-2 0 0 0,5 0-1 0,2 0 0 16,-1 0 1-16,12 0-1 0,4 0 1 15,2 5 0-15,-1-5 1 0,3 0 0 16,-2 0 1-16,-2 4 0 0,-5-4-1 16,-4 0 1-16,-4 0-2 0,4-4 1 15,-1 4-1-15,2-5 1 0,-1 5-1 16,6-2 0-16,1 2 0 0,0 0-1 16,0 0 1-16,0 0-1 0,-3 0 1 0,-2 0 1 15,-2 0-1-15,-2 0-1 0,-3-5 1 16,1 5 0-16,1 0-1 0,-1-4 1 15,3 4-1-15,3-6 0 0,4 6 1 16,2 0-1-16,-2 0 0 0,0 0 1 16,0 0-1-16,-4 0 0 0,0 4 1 15,-5-4 1-15,-6 0-1 0,2 0 1 0,0 0 0 16,-2 0 0-16,0-4 0 0,2 4 0 16,2 0 0-16,-1-4 0 0,5 4-1 15,-2 0 1-15,1 0-1 0,2 0 0 16,-1 0 0-16,-4 0 0 0,1 0-2 15,-3 0 0-15,-3 0 0 0,-2 0 1 16,-2 0-1-16,-4-4 1 0,-3 4 1 16,0-2 4-16,-3 2 0 0,-3 0 2 15,0 0-1-15,-3 0 0 0,-3 0 0 0,3 0-2 16,-3 0-1-16,0 0-2 0,0 0 0 16,0 0 0-16,0 0-1 0,0 0 1 15,0 0 1-15,0 0 0 0,0 0 0 16,0 0 0-16,0 0 0 0,0 0 0 15,0 0-1-15,0 0 0 0,0 0-1 16,0 0-1-16,0 0-2 0,0 0-6 16,0 0-8-16,0 0-14 0,0 0-14 0,-6-5-16 15,-1 0-107-15,0-5-119 0,-3-4-274 16</inkml:trace>
  <inkml:trace contextRef="#ctx0" brushRef="#br0" timeOffset="71340.62">17564 9665 322 0,'0'0'82'16,"0"0"2"-16,0 0-44 0,0 0-8 15,-2-3-7-15,2 3-6 0,0 0-3 16,0-4-1-16,0 4-3 0,0 0-1 16,-5 0-2-16,5-5-3 0,0 5-1 15,0-4-2-15,0 4 0 0,0-6-1 0,0 6 0 16,0-5 0-16,0 5-1 0,-2-4 0 16,2 4 0-16,0-5 0 0,0 5 0 15,0-5 0-15,-5 1 0 0,5 4 0 16,0-6 1-16,0 3-1 0,0-1 0 15,0 0 0-15,0 0 0 0,5-1 1 16,-5 1 0-16,0 0 1 0,0 4 1 0,2-6 3 16,-2 6 1-16,0-5 2 0,0 5 2 15,0 0-1-15,0 0 0 0,0 0-2 16,0 0-1-16,-3 0-3 0,3 0-2 16,-4 0-1-16,4 0 0 0,-3 4-1 15,3-4 0-15,-5 3 1 0,5-3-1 16,0 0 2-16,-5 0 0 0,5 0 0 15,-3 0 0-15,3-7 0 0,0 1 0 16,0-1-1-16,3-1 0 0,-3 0-1 0,0 0 0 16,0 1-1-16,5 2 2 0,-5 3 0 15,0 2 0-15,0 0 1 0,0 4-1 16,-5 1 1-16,5 2-1 0,-7 2-1 16,7-1 0-16,-3 3 0 0,3-1 0 15,-6 0-1-15,1 3 1 0,0-1-1 16,5 0 1-16,-2 1-1 0,2 0 1 15,0 0-1-15,0-1 0 0,0 2 0 16,0-1 0-16,0-3 1 0,5 1-1 0,-5 0 0 16,3-1 0-16,-3-1 0 0,5-3 0 15,-5-6 0-15,2 5 0 0,-2-5-1 16,5 0 1-16,-5 0-1 0,0 0 1 16,1 0-1-16,-1 0 1 0,0-9 0 15,7 2 0-15,-7-7 0 0,4 0 1 16,-4-2-1-16,3-2-1 0,-3 0 1 15,6 0-1-15,-6 4 0 0,4 1 0 0,-4-2 0 16,3 3 1-16,-3 0 0 0,0 2 0 16,-6 0 0-16,4 2 1 0,2 0-1 15,-5-1 1-15,-1 5-1 0,6-3 1 16,-2 3-1-16,2-1 1 0,0 1-1 16,0 0-1-16,0 4 1 0,0-3 0 15,0 3 0-15,0 0 0 0,0 0 0 0,2 4 1 16,-2 1-1-16,0 2 1 0,0 3 0 15,0 2 1-15,5 0-1 0,-5 3 1 16,-6-1 0-16,6 2 0 0,-7 1 0 16,5-1 0-16,-2-2 0 0,4 2-1 15,-6-1 0-15,6-1 0 0,-2 0-1 16,2-3 1-16,0 0-1 0,0-3 0 16,0 1 0-16,0-7 0 0,0-2-1 15,0 0 1-15,5 0-1 0,-5-2 1 0,7-7 0 16,-5 1 0-16,5-5 0 0,0 0 0 15,-2-1 0-15,2-4 0 0,-1 0 0 16,0 0 0-16,-3 1 0 0,3 0 0 16,-6 0 0-16,5 0 0 0,-5 3 0 15,2 1 0-15,-2 2 0 0,0 4 0 16,-2 0 1-16,2 4-1 0,0 3-1 16,-5 0 1-16,5 0 0 0,0 0 0 0,-6 0 0 15,6 6 0-15,0-1-1 0,-2 1 2 16,2 1-1-16,0 3 0 0,0-2 0 15,-6 5 0-15,6 2 0 0,-6 0 0 16,6 0-2-16,-3 0-7 0,-1 1-8 16,4-1-6-16,-6 0-101 0,6 1-101 15,0-3-247-15</inkml:trace>
  <inkml:trace contextRef="#ctx0" brushRef="#br0" timeOffset="72632.28">17574 9557 266 0,'0'0'66'0,"0"0"4"0,0-6-29 16,0 6-14-16,0-2-1 0,0 2 1 16,3-6 2-16,-3 6-1 0,0-6 0 15,0 6-4-15,0-4-3 0,0 4-2 16,0 0-3-16,0-4-1 0,0 4-3 16,0 0-2-16,0 0 0 0,0 0-1 0,0 0 1 15,0 0-1-15,0 0-1 0,0-3-1 16,0 3 0-16,0 0-1 0,0 0-1 15,0 0 1-15,0 0-1 0,0 0 0 16,0 0 1-16,0 0 1 0,0 0 0 16,-3 0-1-16,3 0 0 0,0 0-1 15,0 3-1-15,-4-3-1 0,4 0-3 16,-6 4-4-16,6-4-3 0,-2 0-7 0,2 0-7 16,0 0 4-16,0-5-105 0,0 1-96 15,0-2-235-15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21-01-06T09:56:45.96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21-01-06T09:56:46.653"/>
    </inkml:context>
  </inkml:definitions>
  <inkml:trace contextRef="#ctx0" brushRef="#br0">18374 5155 0,'0'0'0,"0"0"16,0 0 0</inkml:trace>
  <inkml:trace contextRef="#ctx1" brushRef="#br0">8637 4423 415 0,'0'0'88'0,"0"0"-1"0,0 0-74 0,0 0-5 16,0 0-1-16,0 0 3 0,0 0 2 16,3 0 4-16,0 5 3 0,4-5 2 15,-2 6 3-15,-1-2 1 0,0 2-3 16,3 2-3-16,-1 0-3 0,-6-1-2 15,3 2-4-15,-3-1-3 0,4-1-2 16,-4-2-2-16,0 0-2 0,6-2 0 16,-6-3 0-16,4 0 0 0,-4 0-1 15,6-6 1-15,-6 0 0 0,4-2 0 0,-4-1 0 16,0-2 0-16,0 0 1 0,0 2 2 16,0 1 3-16,0 1 3 0,-6 4 3 15,6 3 2-15,-5 0 0 0,5 6 0 16,-4 0-2-16,-1 3-2 0,5 3-5 15,-4-2-1-15,4 3-3 0,-5-2 0 16,5 0 0-16,0-1-2 0,0-2 1 16,0-4-1-16,0-4-1 0,5 0 1 15,-5-7 0-15,6-3 0 0,-6-2 0 0,4-1 0 16,-4-1 1-16,4 3-1 0,-4-1 1 16,0 4 1-16,0 8 0 0,0 0 0 15,-4 5 1-15,4 4-1 0,-3 1 0 16,3 2 0-16,0-1-4 0,0 2-7 15,0-2-8-15,0-2-15 0,4-1-110 16,-4-3-112-16,5-2-279 0</inkml:trace>
  <inkml:trace contextRef="#ctx1" brushRef="#br0" timeOffset="551.55">9033 4495 495 0,'0'0'114'0,"0"-4"1"15,-3 4-78-15,3-9-14 0,-4 3-1 16,4-3-2-16,0-1-1 0,-3-5 1 15,3 1 0-15,-3-1 1 0,3-6-1 0,-6 0 1 16,6 0 0-16,-6 1 2 0,3 1 2 16,-2 4 4-16,1 1 0 0,-2 8 1 15,2 6-4-15,-4 0-3 0,0 12-5 16,1 4-6-16,-1 7-6 0,1 3-3 16,3 5-2-16,-1 1-1 0,5 1 0 15,-5-2 0-15,10-2-1 0,0-2-2 16,2-4-3-16,2-4-4 0,1-3-2 15,3-7-1-15,0-2-3 0,-1-7 0 0,1-7 1 16,3-4 2-16,0-5 4 0,-2-6 1 16,-1-3 2-16,-1-5 2 0,1-2 1 15,-6 1 1-15,0 2 1 0,-4 4 1 16,-3 2 0-16,0 4 4 0,0 8 4 16,0 6 2-16,0 5 1 0,-6 12 3 15,6 5 3-15,-7 6 0 0,3 4-4 0,-2 2-2 16,-1 4-2-16,4 1-2 0,3-1-2 15,0-2-3-15,6 1-1 0,2-4 0 16,8 1 0-16,1-9-1 0,6-4-1 16,0-7-2-16,0-9-5 0,3-8-11 15,-2-3-13-15,-3-8-14 0,-3-4 47 16,-3 1-169-16,-6 5-129 0,2-1-316 16</inkml:trace>
  <inkml:trace contextRef="#ctx1" brushRef="#br0" timeOffset="1054.2">9193 4439 460 0,'0'0'106'15,"0"0"3"-15,-7 0-72 0,0-3-13 16,7 3-1-16,-10-8-1 0,3 3-1 16,-2-4 0-16,1-1 1 0,-3-3 0 15,6 1 0-15,-8-3-1 0,3 1-1 16,-4-2 0-16,2-1 0 0,-1 3 0 15,-13-11 23-15,15 16-20 16,1 4-2-16,1 5-2 0,-2 0-4 16,4 10-2-16,-2 2-6 0,2 5-9 0,-2 1-16 15,4 3-13-15,-1 1-17 0,2 0-50 16,-1-1-65-16,5-5-108 0,-7-3-229 16</inkml:trace>
  <inkml:trace contextRef="#ctx1" brushRef="#br0" timeOffset="1800.27">8907 4995 453 0,'0'0'105'0,"0"-6"3"15,0 3-73-15,0 3-3 0,0-5 1 16,0 5-1-16,0-3-1 0,0 3 0 16,0 0-3-16,0 0-2 0,0 0-1 0,0 0-2 15,0 3-2-15,4-3-2 0,-4 5 0 16,0-5-2-16,6 5-2 0,-6-5-3 15,4 0-2-15,2 0-2 0,-3 4-1 16,2-4-1-16,5 0 0 0,-2-4-1 16,2 4 0-16,0 0-1 0,4-5 0 15,-1 5-1-15,1 0-1 0,4-2 0 16,2 2-1-16,1 0 0 0,5 2 0 16,-1-2 0-16,3 0-1 0,5 0 1 15,-4 0-1-15,1 0 1 0,-3-4-1 0,1-3 0 16,-4-1 1-16,-2-2-1 0,-3 2 0 15,-4 0 0-15,-3 1 1 0,-1 1-2 16,-4 1 1-16,-1 5-2 0,-4 0-3 16,-2 0-5-16,0 0-6 0,0 5-7 15,0-2-6-15,0 0-10 0,0-3-14 16,-2 0-104-16,2 0-110 0,-5-6-266 16</inkml:trace>
  <inkml:trace contextRef="#ctx1" brushRef="#br0" timeOffset="2280.69">9570 4509 522 0,'0'0'123'0,"0"-5"6"0,0 5-86 16,0 0-6-16,0-5 0 0,0 5-1 15,0 0-3-15,0 4-3 0,0 2-3 16,0 1-1-16,-6 3-3 0,6 2-4 15,-3 1-6-15,3 2-3 0,0-2-3 16,0-2-1-16,0-3-3 0,2-3-2 16,3-5-1-16,2 0 0 0,0-6 0 0,3-6-1 15,0 1 0-15,-3-4 0 0,-1-2 1 16,4 1-1-16,-6-1 0 0,-4 4 0 16,5 3 2-16,-5 2 2 0,-5 8 2 15,1 0 4-15,-6 4 2 0,3 5 1 16,-4 2 0-16,2 1-2 0,-2 2-1 15,4 0-3-15,4-2-4 0,-1 0-9 16,4-5-9-16,0-2-14 0,5-5-11 0,-3 0-15 16,4-9 120-16,-2 1-234 0,1-2-129 15,0 0-345-15</inkml:trace>
  <inkml:trace contextRef="#ctx1" brushRef="#br0" timeOffset="2831.34">9552 4229 508 0,'0'0'126'16,"0"0"4"-16,-4 0-67 0,4 0-22 15,0 0-2-15,0 0-3 0,0 0-3 16,0 0 0-16,0 0-3 0,0 0-1 0,0 0-2 15,0 0-2-15,0 6-2 0,0-1-5 16,2 1-2-16,-2 5-2 0,0-1-3 16,0 2-1-16,0 0-4 0,0 0-1 15,5-2-2-15,-5-2-1 0,7 1-1 16,-5-3-1-16,3-6 0 0,2 4-1 16,-2-9 0-16,2-2 1 0,1-4-1 15,-2-5 0-15,0-3-1 0,0-4 1 16,-5-4 0-16,-1 2 0 0,8 0 0 15,-8 3 1-15,0 4 0 0,-8 4 0 0,2 3 1 16,-1 5 2-16,1 6 0 0,-5 0 2 16,2 0 0-16,2 6 1 0,-1 5-1 15,1 3 0-15,1 3-1 0,1 3-1 16,5 3-1-16,-6-2-1 0,6 2-1 16,0-2 1-16,0-4-2 0,0-3 1 15,6-2 0-15,-2-5-1 0,-2-3-1 0,4-4 0 16,1-4 0-16,-1-4-1 0,1-6-1 15,-1-3 0-15,0-4-1 0,1-1 1 16,-5 2 0-16,3 3 2 0,-5 4-1 16,0 6 2-16,0 7 1 0,-6 4 0 15,-1 6 0-15,1 7 1 0,0 0-1 16,-1 2 1-16,2 0-5 0,3-1-9 16,2-2-15-16,0-4-16 0,-6-5-17 15,6 0-114-15,6-7-129 0,-4 0-294 16</inkml:trace>
  <inkml:trace contextRef="#ctx1" brushRef="#br0" timeOffset="3448.88">9582 4536 427 0,'0'0'102'0,"0"0"4"16,3-6-62-16,-3 3-12 0,0-2-3 15,5-1 0-15,-5 0 0 0,0 0 2 16,0 3 2-16,0 3 0 0,0 0-1 15,-5 0-2-15,2 6-4 0,-2 3-4 16,3 2-4-16,-3 2-5 0,5 3-4 16,-2 0-2-16,2 0-3 0,0-3 0 0,0-3-3 15,7 0 0-15,-1-5-2 0,3-5-1 16,1 0-3-16,-2-8-1 0,-1 0-2 16,5-4-1-16,-5-2 0 0,-1-3 0 15,-4 3 1-15,-2-4 2 0,0 2 1 16,0 0 3-16,0 1 0 0,-2 3 2 15,-3 2 3-15,-1 3 4 0,0 3 4 16,-2 4 1-16,0 0 3 0,-3 9 2 0,0 0 2 16,2 4-4-16,0 3-3 0,0 1-3 15,3 2-2-15,2-1-5 0,4-2-9 16,0-2-11-16,0-2-10 0,2-3-11 16,4-6-14-16,0-3-108 0,0 0-114 15,2-7-263-15</inkml:trace>
  <inkml:trace contextRef="#ctx1" brushRef="#br0" timeOffset="3917.84">9609 4572 384 0,'0'0'90'0,"-4"5"2"16,4-5-57-16,0 0-13 0,-3 0 1 0,3 0 0 15,0 0 0-15,-5 0 5 0,5 0 3 16,-2 0 2-16,-3 0 1 0,0 7 2 15,0 0 0-15,-1 3-2 0,0 5-4 16,0 3-5-16,0-2-5 0,2 1-4 16,1-2-8-16,3-2-16 0,0-6-16 15,0-7-118-15,0-10-5 0,9-1-101 16,0-7-206-16</inkml:trace>
  <inkml:trace contextRef="#ctx1" brushRef="#br0" timeOffset="5647.7">9547 4648 310 0,'0'0'90'0,"0"0"2"16,0 0-6-16,0 0-56 0,0 0-10 16,0-4-3-16,0 4-5 0,0-5-2 15,0 5 0-15,-4-4 2 0,4 4 1 0,0 0 0 16,0 0 0-16,0 0 1 0,0 0 0 16,4 0-1-16,-4 0 0 0,0 0 0 15,0 7-2-15,2-4-1 0,-2 2-2 16,0 0-2-16,6 0-2 0,-6 0-2 15,6 1 0-15,-6-1-1 0,6 1 0 16,-4-2-1-16,3 2 1 0,-2-6-1 16,2 5 1-16,1-5-1 0,1 0 1 0,-5 0-1 15,3-8 1-15,2-2-1 0,-2-1 1 16,-4 0 0-16,6-4-1 0,-4 0 1 16,-3-1-1-16,4 3 0 0,-4 0 0 15,0 4 0-15,0 0 1 0,0 5-1 16,0 1 0-16,0 3 0 0,0 0 0 15,0 4 1-15,-6 4 0 0,4 0 2 16,-4 3 2-16,0 1 2 0,0 5 1 16,3 1 2-16,-3 1 0 0,2-3-1 0,4 0-1 15,-7-2-2-15,7-2-2 0,0-5-2 16,0-7-1-16,5 0 0 0,-5-12-1 16,0 0 1-16,0-2-1 0,0-4 1 15,0 0-1-15,0 4 1 0,0 1 1 16,-6 3-1-16,6 6 0 0,-6 0 1 15,2 4 0-15,1 0-1 0,-2 0-1 0,5 0-5 16,0 0-9-16,0 0-12 0,0-5-97 16,0 1-11-16,5 0-90 0,0-1-186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1-01-06T09:43:32.38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995 6482 230 0,'10'0'64'0,"-3"0"2"0,0 0-33 0,-2 0-1 15,1 0 5-15,-2-4-4 0,-4 0-4 16,6 1 1-16,-6-2 1 0,4 0 1 15,-4-2-1-15,5 0-3 0,-5-1-6 16,0-1-3-16,0-1-3 0,0 0-4 16,-5 0-3-16,5 0-3 0,-4-2-2 15,0 0 0-15,-1-1-1 0,-3-1 0 16,-4 4 1-16,1 1 0 0,-5 9-1 16,-1 0 1-16,-3 9-1 0,-4 6-1 0,-1 8 0 15,-2 4 0-15,0 6 1 0,-2-1 2 16,0 1 0-16,1 4 2 0,1 0 2 15,-3 4-1-15,3-1 1 0,4 4-1 16,0 1-1-16,1 3-2 0,2-3-1 16,5 1-1-16,7-4-1 0,8-3-1 15,0-7 1-15,6-4 0 0,6-6 0 16,7-1 2-16,1-6 1 0,1-5 1 0,2-2 0 16,5-3-1-16,-1-5 0 0,4 0-1 15,-2 0-4-15,0-9-9 0,2 0-11 16,-3-2-12-16,-5-3-100 0,-2-2-103 15,-7-3-252-15</inkml:trace>
  <inkml:trace contextRef="#ctx0" brushRef="#br0" timeOffset="532.91">1311 6747 300 0,'12'-9'74'0,"-1"-4"2"15,2-1-43-15,0 1-12 0,2 0-1 16,-1 0 0-16,0-2-3 0,-3 1 0 16,-2 2 1-16,2 1 2 0,-6 0 1 15,-5 0 1-15,0 1 0 0,-8 0-3 16,0 4-2-16,-4-1-2 0,-3 7-3 15,0 0-2-15,-3 7-1 0,-1 5-1 0,-2 6 0 16,1 8 0-16,-2 7-1 0,1 10 1 16,-1 7-2-16,5 6-1 0,-2 3-1 15,5-1-1-15,-3-1-1 0,2 0 0 16,1-4-1-16,0-1 1 0,-1-1-1 16,1-1 0-16,-3-3 0 0,4-3 0 15,1-3 0-15,2-5 0 0,1-5-1 16,4-7 1-16,5-3-1 0,0-5 0 15,0-2-3-15,0-7-2 0,4-3-5 0,3-4-10 16,2-4-72-16,1-8-27 0,-2-8-84 16,3-4-179-16</inkml:trace>
  <inkml:trace contextRef="#ctx0" brushRef="#br0" timeOffset="739.92">877 7082 537 0,'-13'-14'122'16,"2"2"2"-16,4 1-93 0,7 1-8 16,5 2-7-16,5-2-9 0,8 0-4 15,7 2-2-15,9-3 0 0,5 3-1 16,4 0 0-16,1-1 1 0,-3 3-1 16,-4 2-1-16,-8 4-1 0,-1-3-6 15,-9 3-6-15,-6 0-7 0,-6 0-16 16,0 0-87-16,-1 0-93 0,-6 0-225 0</inkml:trace>
  <inkml:trace contextRef="#ctx0" brushRef="#br0" timeOffset="983.92">1469 6816 472 0,'0'-6'107'0,"3"0"1"16,-3 6-74-16,-3 6-20 0,3 3-4 15,-6 3-3-15,6 3-4 0,-5 2 1 16,5 2 1-16,-5 2 1 0,1-2 1 16,1 2 2-16,-1-1 1 0,-2 1-1 15,1-5-1-15,0 0 0 0,1-1-2 16,-2-4-2-16,3 0-1 0,3-3-2 16,-3-2-4-16,3-1-6 0,0-1-7 0,0-4-8 15,3 0-16-15,-3-4-80 0,4-2-88 16,1-3-207-16</inkml:trace>
  <inkml:trace contextRef="#ctx0" brushRef="#br0" timeOffset="1207.8">1548 6667 541 0,'0'-10'122'0,"0"10"0"0,0-6-92 16,0 6-10-16,0 0-7 0,4 0-10 15,0 0-2-15,2 5-2 0,-1-5 0 16,3 0 1-16,-2 0 0 0,-2 0 1 16,-4 0 0-16,0 0 0 0,0 0 0 15,0 0 0-15,0-3 0 0,-9 3-5 16,9 0-6-16,0 0-7 0,0 0-11 0,5 0-95 16,2 0-95-16,0 0-238 0</inkml:trace>
  <inkml:trace contextRef="#ctx0" brushRef="#br0" timeOffset="1432.94">1803 6713 559 0,'-7'14'120'0,"1"4"0"16,2 8-101-16,4 3-8 0,0 3-2 15,4 2-4-15,6-2-2 0,0-2-2 16,2-2 0-16,0-5-2 0,0-2 0 15,-3-3 0-15,1-2 0 0,-5-3-1 16,1-4-1-16,-3-2-2 0,-3-1-1 16,0-1-4-16,4-5-6 0,-4 0-16 0,0 0-88 15,0-9-91-15,5 0-228 0</inkml:trace>
  <inkml:trace contextRef="#ctx0" brushRef="#br0" timeOffset="1640.11">1979 6719 560 0,'-8'-3'123'16,"-4"8"0"-16,-1 8-98 0,0 4-9 15,-2 7-6-15,-1 7-5 0,-3 2-2 16,-1 3-2-16,-3-1 0 0,-4 1 0 16,1-5 0-16,-1-5 0 0,0-1 0 15,-2-3 0-15,3-4 0 0,2 0 0 16,-1-5-3-16,4-2-7 0,2-3-10 15,5 2-10-15,10-6-30 0,4 0-66 0,4-4-90 16,7 0-201-16</inkml:trace>
  <inkml:trace contextRef="#ctx0" brushRef="#br0" timeOffset="14880.93">2283 7100 265 0,'0'0'78'16,"0"-8"4"-16,0 5-16 0,0 3-31 16,0-5-8-16,0 5-8 0,0-5-4 0,0 5-8 15,0 0-4-15,5 0-3 0,-5 0-2 16,0 0 2-16,-6 5 3 0,0 2 1 16,0 1 2-16,-5 3 4 0,0 4 2 15,-6 4 1-15,-3 4-1 0,-1 6-2 16,-3 2-1-16,-4 2-2 0,1 2-1 15,-3 1-1-15,1-4-1 0,5 2 1 16,2-3 1-16,4-5-1 0,3-1 0 0,7-3 0 16,1-4-1-16,2-3 0 0,5-2-1 15,0-4-1-15,0-2 0 0,0-2-1 16,0-5 1-16,-4 4 0 0,4-4 0 16,-4 0 0-16,4 0 0 0,-5-6-3 15,5 1-1-15,-4-1-4 0,4-2-4 16,-4 1-12-16,4-1-85 0,0-5-86 15,0 1-214-15</inkml:trace>
  <inkml:trace contextRef="#ctx0" brushRef="#br0" timeOffset="15279.55">2210 7126 234 0,'5'-4'72'0,"-5"-1"7"0,0 1-14 16,0 4-17-16,0-7-6 0,0 7-7 15,0 0-6-15,0-3-6 0,0 3-4 16,2 0-5-16,-2 0-3 0,6 0-1 0,-1 6-3 15,1-2 0-15,0 3 1 0,-2 1 0 16,2 2 0-16,-1 5 1 0,-3 2 0 16,4 4 1-16,-6 4 0 0,0 2-1 15,5 4 0-15,-5 3-2 0,3 0-1 16,-3 0-2-16,6-1 0 0,-1-2-2 16,-5-4 0-16,5-4-1 0,-5-5 0 0,3-1-1 15,-3-4 1-15,0-4-1 0,0-1 0 16,6-3 1-16,-6-5-2 0,0 4 0 15,5-4-4-15,-5 0-7 0,2-3-9 16,-2-2-94-16,0-4-93 0,0-4-233 16</inkml:trace>
  <inkml:trace contextRef="#ctx0" brushRef="#br0" timeOffset="15581.98">1992 7436 399 0,'-15'0'85'15,"3"0"1"-15,2 6-75 0,1-2-3 16,3-4 0-16,4 5 6 0,-3-5 3 0,5 3 2 16,-2-3 3-16,2 0 0 0,0 0 2 15,8 0 1-15,4 0-4 0,2 0-5 16,6-3-4-16,6 3-2 0,6 0-2 15,3 3-1-15,1 2-3 0,-3-1-2 16,0 2-1-16,-2 0 0 0,-4-1-1 16,-2-2-1-16,-7 2 0 0,-3-5-3 15,-3 0-2-15,-4 3-2 0,-1-3-3 0,-7 0-5 16,3 0-10-16,-3 0-90 0,-3-5-88 16,3-1-225-16</inkml:trace>
  <inkml:trace contextRef="#ctx0" brushRef="#br0" timeOffset="15964.26">2486 6717 461 0,'-4'-19'101'0,"4"3"-1"16,0 6-84-16,5 5-3 0,-3 5-4 15,5-4-5-15,2 4-2 0,1 0 0 16,-1 4 2-16,1-4 3 0,5 7 2 15,2-3 3-15,3 0 2 0,2 2 1 16,4-3 0-16,5 2-2 0,0 0-3 0,-1-5-2 16,1 5-3-16,-2-5-2 0,-3 0-5 15,0 0-5-15,-5 0-6 0,0 0-6 16,-5-3-13-16,-7 3-18 0,-2 0-67 16,-7 4-81-16,0 2-187 0</inkml:trace>
  <inkml:trace contextRef="#ctx0" brushRef="#br0" timeOffset="16182.07">2534 7044 430 0,'0'0'91'15,"7"5"2"-15,4 0-80 0,2-2-4 16,4 3 1-16,8-3 0 0,2 0 0 0,-2-3 0 15,6 5 0-15,-7-5 2 0,2 0 0 16,0-5 0-16,-3 5-3 0,-2-3-1 16,0 3-5-16,-1-3-8 0,-2 3-15 15,-2 0-87-15,2-6-87 0,-3 3-222 16</inkml:trace>
  <inkml:trace contextRef="#ctx0" brushRef="#br0" timeOffset="17963.89">3711 6488 311 0,'0'-4'77'0,"0"-3"2"16,0 1-49-16,0-2-9 0,0 1-4 15,5-5-1-15,-5 0-5 0,2-3 0 16,-2 1 1-16,0-4 4 0,0 0 3 15,-5 0 2-15,-3 1 2 0,-5 2-2 16,1 4-1-16,-3 3-5 0,-10 2-3 16,2 11-3-16,-8 3-4 0,-1 9-2 15,-2 4-1-15,1 8-1 0,-1 3 1 0,2 6-1 16,0 2 0-16,4-1 2 0,0 1 1 16,1 3 0-16,2 1 1 0,4 4 1 15,0 3-1-15,8-1 0 0,4 3-1 16,9-1-1-16,0-6 0 0,9-3-2 15,1-7-1-15,10-6 1 0,1-6 1 16,3-6 0-16,2-4 0 0,2-5 1 16,2-5 0-16,-1-4 1 0,4-4 0 0,-5-2-1 15,4-1-1-15,1-2-5 0,-3 0-6 16,-3-3-6-16,-2 1-14 0,-4-1-90 16,0-2-93-16,-6-3-226 0</inkml:trace>
  <inkml:trace contextRef="#ctx0" brushRef="#br0" timeOffset="18564.05">4111 6640 285 0,'15'-18'76'0,"-1"2"5"16,-5 1-41-16,1-1-3 0,-10 1-4 15,0 0-5-15,0 4-4 0,-4-1-2 16,-7 1 0-16,0 0-2 0,-1 3 0 0,0 2-2 15,-2 4-2-15,0 2-3 0,-5 0-2 16,7 8-2-16,-2 6-1 0,-5 8 0 16,-2 4-1-16,-3 9 1 0,2 10-1 15,0 9-1-15,-3 5-1 0,3 7-1 16,-1 1-2-16,5-3 0 0,2 1 0 16,2-5-1-16,1-7 0 0,6-5-1 15,2-5 1-15,5-2 0 0,0-3-1 16,0-2 0-16,6-9 0 0,0-1 0 0,1-4 1 15,0-6-2-15,-1-4 0 0,0-5-2 16,-1-2-1-16,-1-5-2 0,1 0-6 16,-5-8-7-16,6-5-8 0,-6-5-66 15,5-4-22-15,-5-5-75 0,3 0-158 16</inkml:trace>
  <inkml:trace contextRef="#ctx0" brushRef="#br0" timeOffset="18767.95">3759 6959 507 0,'-3'-12'115'0,"-1"3"-1"0,4 5-88 16,0 4-5-16,7 0-9 0,5 4-8 16,1 0-3-16,1 2 0 0,6-1 0 0,4-5 0 15,-1 6 0-15,3-6 0 0,4 0 0 16,-1 0 1-16,1-6-1 0,-2 3-3 15,-3 3-9-15,3-4-12 0,-2 4-92 16,-7 0-95-16,-3-6-238 0</inkml:trace>
  <inkml:trace contextRef="#ctx0" brushRef="#br0" timeOffset="18998.93">4287 6809 512 0,'0'-5'109'0,"-4"5"0"16,4 6-92-16,0 6-7 0,0 5-4 15,0 3-4-15,4 3 0 0,-4 2 0 16,0-1-1-16,0-2 0 0,0-6 0 0,0 0 0 16,0-2 0-16,0-3 0 0,0-3-2 15,-4-1-2-15,4 0-4 0,0-3-6 16,-4 1-14-16,4-5-84 0,0 0-87 15,0 0-217-15</inkml:trace>
  <inkml:trace contextRef="#ctx0" brushRef="#br0" timeOffset="19250.39">4365 6614 526 0,'-12'-7'112'16,"5"0"0"-16,-1 7-96 0,1 0-6 16,3 0-5-16,-1 0-4 0,5 6-3 0,-4-6 0 15,4 3 0-15,0-3 1 0,-4 0 4 16,1 0 4-16,3 0 2 0,-4 0 2 16,4 0-1-16,0 0-1 0,-4 0-1 15,4 4-5-15,0 0-8 0,0 1-8 16,0-1-11-16,4 4-46 0,-4-4-50 15,6 2-85-15,1 1-193 0</inkml:trace>
  <inkml:trace contextRef="#ctx0" brushRef="#br0" timeOffset="19497.61">4439 6664 496 0,'0'5'107'0,"0"4"2"15,0 6-91-15,-3 6-7 0,3 6-1 0,0 5-2 16,0 1-2-16,7 2-2 0,-2-4-3 16,0 0 1-16,3-3-1 0,-3-6 0 15,5-1 0-15,-2-3-1 0,-1-1 1 16,2-5 0-16,-2-1 0 0,4-2 1 16,-2-3-2-16,-2 0-2 0,3-3-3 15,-6 1-4-15,0-4-4 0,1 0-12 16,-5 0-63-16,0-8-23 0,0-2-74 0,0-3-157 15</inkml:trace>
  <inkml:trace contextRef="#ctx0" brushRef="#br0" timeOffset="19729.87">4667 6714 494 0,'0'-13'117'0,"0"2"1"15,0 5-84-15,0 6-9 0,0 0-6 16,-7 8-10-16,-3 6-4 0,-3 5-3 0,-8 7-1 15,-5 5 0-15,-4 5 1 0,-1 3 0 16,-2-2 1-16,2 1-1 0,1-3 1 16,3-5-1-16,3-2 0 0,5-3 0 15,0-4 0-15,4-4-1 0,-2-2-1 16,8-3-2-16,2-1-3 0,0-2-4 16,2-2-5-16,5 0-6 0,0-3-7 0,0-4-15 15,3 4-77-15,4-4-83 0,2-7-204 16</inkml:trace>
  <inkml:trace contextRef="#ctx0" brushRef="#br0" timeOffset="23464.03">4953 7074 294 0,'0'-6'62'0,"0"6"-2"16,0-3-53-16,0 3-6 0,0 0-1 15,0 0-2-15,0 0 0 0,0 0 0 16,0 3 4-16,0-3 9 0,0 4 8 0,0 0 5 16,0 2 3-16,-5 4 3 0,-2 1 2 15,-3 4-2-15,0 6-6 0,-5 3-7 16,0 5-4-16,-5 1-3 0,0 4-1 15,0 2-3-15,-1 1 0 0,3-3-2 16,2 0 0-16,3-1-1 0,1-6 0 16,6-3 0-16,0-5 0 0,3-5 0 0,3-3-1 15,-4-4 0-15,4-3 0 0,0-4-1 16,0 4-2-16,0-4-4 0,5-8-13 16,0 0-83-16,-1-6-84 0,2-5-213 15</inkml:trace>
  <inkml:trace contextRef="#ctx0" brushRef="#br0" timeOffset="23720.81">4925 7074 441 0,'0'-6'99'0,"0"6"-1"0,0 0-77 15,0 7-7-15,0 2-5 0,0 2-3 16,0 4-4-16,0 3 0 0,0 6 0 15,0-2 1-15,0 0 0 0,0-1 1 0,0 2 1 16,5-3 0-16,-5 1 0 0,0-1-1 16,0 0 0-16,4 0-1 0,-4-3 0 15,0 3-2-15,0-6 0 0,0 1-2 16,0-5-2-16,0 1-4 0,0-4-7 16,0-2-11-16,0-2-62 0,0-3-18 15,-4 0-69-15,4 0-145 0</inkml:trace>
  <inkml:trace contextRef="#ctx0" brushRef="#br0" timeOffset="23920.03">4818 7394 436 0,'-8'0'99'0,"6"-6"1"0,2 6-74 16,-4 0-12-16,4 0-5 0,6 4-1 15,3-4-5-15,-2 5-1 0,5-5 2 0,4 0 1 16,0 0 2-16,2-8 3 0,5 2-1 15,-4-1 0-15,4-1-2 0,1 0-1 16,-1 0-1-16,0-2-5 0,-5 3-8 16,0 3-15-16,-4-1-86 0,1-2-88 15,-7-1-225-15</inkml:trace>
  <inkml:trace contextRef="#ctx0" brushRef="#br0" timeOffset="24380.86">5334 6724 457 0,'-8'-11'97'0,"3"4"1"16,5 1-88-16,-7 6-2 0,7 0-2 15,0 3-3-15,0 3 0 0,-2 2 0 16,2 2 2-16,-5 3 2 0,5 0 2 16,-3 1-1-16,3 3 1 0,0 1-2 0,-3-2-1 15,3 1-1-15,0-2-2 0,0-2-1 16,0 0-1-16,3-4 0 0,-3-6-1 15,0 1 0-15,0-4 0 0,0 0 1 16,0-6-1-16,3-2 1 0,-3-5 0 16,0-3 0-16,0 1 1 0,0-3-1 15,0 4 0-15,0 0 2 0,0 4-1 16,-3 3 1-16,3 3 0 0,-3 4-1 0,-1 0 1 16,1 4-1-16,-3 0-1 0,5 3 0 15,-4 0-1-15,2 1 0 0,3 0-2 16,-5 0-3-16,5-3-6 0,3 0-4 15,1-5-96-15,2-4-90 0,1-2-230 16</inkml:trace>
  <inkml:trace contextRef="#ctx0" brushRef="#br0" timeOffset="25029.83">5931 6422 127 0,'5'0'0'0,"-5"0"-18"16,5 0-91-16</inkml:trace>
  <inkml:trace contextRef="#ctx0" brushRef="#br0" timeOffset="25631.26">5937 6443 444 0,'0'-3'96'0,"0"3"0"0,0 0-80 15,0 0-7-15,5 7-2 0,-5-4-2 16,0-3-3-16,0 4 2 0,3-4 1 15,-3 0 2-15,0-6 1 0,4-1 2 16,-4-2 1-16,5 0 0 0,-5-4-2 16,0 0-1-16,3 2-2 0,-3-3-1 15,0 5-2-15,0-2-1 0,-7 1-1 16,5 2-1-16,-4 0 0 0,0 4 0 0,-1 4 0 16,-3 0 0-16,-1 6 0 0,-7 2 1 15,-4 9 1-15,-8 3 0 0,3 7 2 16,-7 3 0-16,-10 3 0 0,-5 5 0 15,3 3-1-15,9 3 0 0,2-1-1 16,2 0 0-16,9-2-1 0,12 1 0 16,7-5 1-16,5-4 1 0,11-6 0 15,5-6 2-15,10-1 1 0,7-6 0 0,0-5 0 16,7-6 0-16,5-3-1 0,2-5-1 16,-6-2-1-16,-3-4-2 0,-10-1-4 15,5-3-4-15,-8-1-7 0,-5-1-8 16,-7 2-10-16,-5-1-90 0,2-3-91 15,-2 4-222-15</inkml:trace>
  <inkml:trace contextRef="#ctx0" brushRef="#br0" timeOffset="26612.37">6323 6611 456 0,'0'-5'98'0,"4"-2"1"0,-4 2-84 0,0 2-5 15,0-3-1-15,0-1-4 0,0 1-2 16,0-2 0-16,-8-1 4 0,1 1 1 16,-5 2 2-16,-1-1 2 0,-1 4 2 15,-6 3 0-15,-5 5 0 0,2 3-2 16,-2 4-1-16,-6 4-2 0,-2 4-2 15,4 5-2-15,0-1-1 0,9 2-1 0,5-1-1 16,3-3 0-16,8-1-1 0,4-2 0 16,9-6-1-16,5-5 0 0,2-2-3 15,4-6-2-15,9 0-3 0,4-10-1 16,0-5-1-16,0-3 0 0,1-3 0 16,-1-2 3-16,-1 1 2 0,-12-1 1 15,-5 2 2-15,-4 2 1 0,-5 4 1 16,-6 3 1-16,0 2 2 0,0 3 0 15,-7 7 2-15,0 0 0 0,-5 4 1 0,2 6-1 16,-4 5 1-16,4 6-2 0,-3 5-1 16,1 0 0-16,3 4 0 0,3-2-1 15,1 0 0-15,5-3-1 0,0-5 0 16,5-3 0-16,2-6 1 0,2-6 0 16,8-5 0-16,-2-3 0 0,5-9-1 15,5-1 0-15,-3-5-2 0,3-6-1 16,-4-1-1-16,0 0-2 0,-3-4 0 15,-3 1-2-15,-3-1 1 0,-1 0 0 0,-8 5 1 16,-3 4 3-16,5 2 2 0,-5 5 2 16,0 3 2-16,0 6 0 0,-7 4 1 15,3 11 0-15,-1 5-1 0,-1 5-2 16,-5 9 0-16,-2 5 1 0,0 11-1 16,-1 5-1-16,-5 10 1 0,0 2-1 15,0 3 1-15,0 0-1 0,0 8 0 16,0-4 0-16,1-1 0 0,4-5-1 0,1-4 0 15,6-4-1-15,1-9 0 0,6-7 0 16,0-8 0-16,0-10 0 0,-5-4 0 16,5-7 1-16,0-5-1 0,0-1 2 15,0-5 0-15,0 0 1 0,5-7 0 16,0-4 0-16,-2-4 0 0,3-7 0 16,7-7-2-16,-1-9-1 0,3-5-2 15,-2-8-1-15,6-2-3 0,1-3-1 0,1-3-1 16,-1-1 0-16,3 1 0 0,-1-1 1 15,-1 3 0-15,0 2 2 0,-21 55 1 16,42-99 1-16,-21 61 0 0,-6 6 0 16,5 10 2-16,-6 7 1 0,4 3 2 15,-6 9-1-15,-4 3 2 0,4 0 0 16,-4 9 1-16,-2 0 1 0,-1 3 0 16,-1 3 0-16,2 2 1 0,-6 0 0 0,5 3 0 15,-5-1 1-15,0 0 0 0,0-2 0 16,-7 0 0-16,1-1-1 0,-6-2 0 15,-1-1 0-15,-4 0-2 0,-6-5-1 16,3 2 0-16,-7-3 0 0,27-7 0 16,-43 13-1-16,24-13 1 0,1 4-1 15,4-4 0-15,1 0 0 0,1-3 0 0,3 3 0 16,-2-4-1-16,5 4-2 0,-1-6-2 16,5 6-5-16,-2-5-7 0,4 1-2 15,0-2-101-15,0 0-94 0,0-2-237 16</inkml:trace>
  <inkml:trace contextRef="#ctx0" brushRef="#br0" timeOffset="27079.71">6484 6797 380 0,'0'0'92'0,"0"0"1"0,-1 0-57 16,1 0-14-16,0 0-6 0,0 6-7 15,0-6-4-15,0 7-3 0,1-2 1 16,-1-1 0-16,7 3 2 0,-7-2 1 15,5-1 1-15,-3-4 2 0,3 3 1 16,0-3 1-16,0 0-1 0,4-9 0 16,1 2-1-16,3-2-2 0,-1-4-2 0,3-3-1 15,2-4-2-15,-1-2 0 0,1 1-1 16,-4-4 1-16,-5 1-1 0,4-1 0 16,-4 0 1-16,-3 1 1 0,-5 4 3 15,0-1 1-15,-5 5 1 0,-1 1 2 16,-3 0 0-16,-8 5-1 0,1 6 0 15,-8 4-2-15,2 3-2 0,-3 7-1 0,-1 3 0 16,4 8-1-16,-2 3 0 0,5 4 0 16,2 2-1-16,0 0 0 0,4-2-2 15,1-1-5-15,3-2-5 0,7 0-9 16,2-2-2-16,8-10-102 0,3-6-98 16,6-4-240-16</inkml:trace>
  <inkml:trace contextRef="#ctx0" brushRef="#br0" timeOffset="29155.91">7193 6563 481 0,'5'-8'119'0,"-5"2"4"16,0-1-74-16,-4 4-13 0,4-1-10 16,-2 4-7-16,2 0-11 0,0 0-3 15,0 0-4-15,0 0 0 0,0 0-1 16,0 0 0-16,0 0-1 0,0 0-3 15,-6 0-2-15,6 0-5 0,-6 0-7 16,3 7-9-16,-5-2-36 0,-7 1-60 16,0-2-86-16,-4 5-197 0</inkml:trace>
  <inkml:trace contextRef="#ctx0" brushRef="#br0" timeOffset="29315.06">7081 6701 438 0,'6'12'101'0,"-6"4"1"0,4 2-71 15,-4 3-12-15,0 5-4 0,-5 3-5 0,-1 2-4 16,-1 3-3-16,-5 0-1 0,3 1-1 16,-4-4 0-16,-4-1-1 0,3-1-3 15,0-2-7-15,0-2-33 0,-1-7-61 16,-2 3-82-16,1-6-197 0</inkml:trace>
  <inkml:trace contextRef="#ctx0" brushRef="#br0" timeOffset="31763.99">7500 6806 463 0,'10'-14'100'16,"-1"0"0"-16,3-1-85 0,1 6-3 15,4-4-5-15,3 1-4 0,2-3-3 16,9 1-2-16,-2-1-1 0,1-3 0 16,-1-1-1-16,0-1 0 0,-3-2 1 15,1-2 1-15,-5-1 0 0,-2-1 1 16,-5 1 1-16,2 4 0 0,-8 3 1 0,1 4 1 15,-6 3-1-15,-4 7 0 16,0 4 0-16,0 6 0 0,-6 6 0 16,0 4 0-16,-2 4 2 0,-5 6 1 0,-2 3 1 15,-3 6 2-15,-2 3-1 0,2 1 1 16,2 5-1-16,-3 0 0 0,3 1-1 16,-1-1-2-16,4-4 1 0,4-5-1 15,-2-3-1-15,6-6 0 0,2-5 0 16,3-4 0-16,0-5-2 0,3-3-3 0,2-3-7 15,1-6 1-15,1 0-99 0,4-10-89 16,-3-8-228-16</inkml:trace>
  <inkml:trace contextRef="#ctx0" brushRef="#br0" timeOffset="32275.85">8048 6372 452 0,'0'-11'92'0,"-4"0"2"0,1 7-88 16,3 4-3-16,0-4-1 0,0 4-1 0,0 0-1 15,0 5 3-15,-4 1 2 0,4 5 5 16,-8 4 2-16,3 6 3 0,-4 3 1 15,2 5 1-15,-1 2-1 0,1 3-4 16,-1-2-3-16,3 2-3 0,5-5-2 16,0-1-2-16,0-3 0 0,6-5-1 15,4-3 1-15,0-7-1 0,4-6 0 0,4-4 1 16,3-7-1-16,4-6 1 16,5-3-1-16,1-4 0 0,4-1 0 0,-2-6-1 15,-3 0 0-15,0-3 0 0,-1-2-1 16,-6 0 0-16,-2 1 0 0,-2 2 1 15,-6 6-1-15,1 5 0 0,-8 6 1 16,-1 6 0-16,-5 6 0 0,0 7 0 16,0 5 1-16,-5 5 1 0,-3 5 0 15,-3 4 2-15,0 2 0 0,-2 4 2 16,-3 0 0-16,0 4 0 0,1 1 1 0,-1 0-2 16,0 5 0-16,0-1-1 0,2 1-2 15,3-3 1-15,2-1-2 0,1-6 0 16,4-3-1-16,4-8 1 0,0-3-3 15,0-5-5-15,6-2-5 0,-2-5-7 16,-1-2-10-16,2-4-93 0,-5-5-92 16,5-7-228-16</inkml:trace>
  <inkml:trace contextRef="#ctx0" brushRef="#br0" timeOffset="32768.91">8558 6578 299 0,'-3'0'61'0,"-2"0"2"0,5 0-51 15,-6 0 3-15,6 0 6 0,0 0 7 16,-4 0 8-16,4 0 3 0,0 0 2 15,0 0-5-15,-4 0-4 0,-1 7-5 16,1 2-5-16,-2 6-5 0,-4 6-4 0,0 5-2 16,0 3-1-16,-1 5-1 0,0 3-2 15,1-1-3-15,5-2-1 0,0-5-2 16,5-2 1-16,5-3 0 0,2-8-1 16,3-6 1-16,8-2 0 0,7-8 0 15,2-4 0-15,9-2-1 0,3-7 0 16,1-2 0-16,3-7-1 0,-5-3-2 15,-3-1-1-15,-5-5-2 0,-7-3-1 0,-8-2 0 16,-7 0-1-16,-1 1 1 0,-7 0 2 16,-7 1 2-16,-3 3 3 0,-6 8 2 15,-5 0 2-15,-7 9 0 0,-2 3 0 16,-4 11 1-16,-2 0 0 0,-3 11-1 16,4 5 0-16,0 5-2 0,5 5 0 15,4 6 0-15,5 5-1 0,5 0 0 16,3 4-1-16,4 0-2 0,7 2-4 15,2-3-5-15,7-4-9 0,1-3-12 0,1-2-89 16,4-8-92-16,-2-7-227 0</inkml:trace>
  <inkml:trace contextRef="#ctx0" brushRef="#br0" timeOffset="33390.28">9292 6547 464 0,'-7'-11'100'0,"-7"6"0"16,1 5-85-16,-4 3-5 0,0 7-4 16,-5 2-1-16,-3 5-3 0,-4 2 1 15,3 6 1-15,0 2 2 0,2 1 2 16,-1-2 1-16,7 4 0 0,6-2 1 0,5 0-2 16,2-6-1-16,5-2-1 0,0-2-2 15,9-3-1-15,0-4-1 0,5-5 0 16,3-6 0-16,8 0-1 0,1 0 0 15,2-13-1-15,5-3 0 0,1-3-2 16,-2-4 0-16,-3-4-1 0,-4-4 0 16,-4-5 0-16,-5 5 0 0,-7-1 1 15,-3-1 1-15,-6 2 3 0,0 3 2 16,-8 4 2-16,-4 3 1 0,-3 7 1 0,-3 3 0 16,-3 6 0-16,1 5-2 0,1 4-3 15,-4 3 0-15,3 4-2 0,2 1-1 16,2 2-2-16,1 4-3 0,1 1-7 15,1 1-8-15,2 3 5 0,2-3-103 16,5 2-92-16,4-3-232 0</inkml:trace>
  <inkml:trace contextRef="#ctx0" brushRef="#br0" timeOffset="33768.87">9537 6556 521 0,'-6'4'112'0,"-2"4"2"0,1 6-95 15,0 8-9-15,0 4-2 0,-1 3-1 16,2 0-3-16,0 4-1 0,6-1-2 16,-5-1 0-16,5-5 0 0,0-4 0 15,0-2 0-15,9-5-1 0,-1-4 1 16,1-4 1-16,4-7-1 0,1 0 0 15,5-5-1-15,2-6-3 0,5-3-1 0,-4-5-2 16,1-2-2-16,-2-6-1 0,-2-4-1 16,-5-2 1-16,-2-1 1 0,-7 0 2 15,-5-2 2-15,0 2 4 0,-4 7 4 16,-9 0 3-16,-2 4 2 0,-4 6 0 16,-4 6 2-16,-1 7-1 0,0 4-3 15,-2 11-2-15,5 6-2 0,1 6-1 16,5 1-2-16,-1 5-2 0,1 5-5 15,1 0-5-15,2 2-11 0,4 0 27 0,1-3-119 16,1-3-94-16,6-3-235 0</inkml:trace>
  <inkml:trace contextRef="#ctx0" brushRef="#br0" timeOffset="34154.58">9933 6547 494 0,'0'0'108'0,"0"0"0"0,-7 0-86 16,3 13-7-16,-4 0-7 0,0 6-2 15,0 3-2-15,-4 4-2 0,0 0 1 16,2 0 0-16,0-1-1 0,2 2 1 16,3 0 0-16,2-3 0 0,3-2 0 15,0-1-1-15,4 0 0 0,5-7-1 16,0-1 0-16,5-6 0 0,-1-3-1 0,4-4 0 15,-1-11 0-15,3-2-1 0,-1-6-1 16,2-6-1-16,-3-6-1 0,1-4-1 16,0-3 1-16,-4-2 0 0,-1-1 0 15,-5-1 2-15,-1-1 3 0,-3 2 4 16,-4 4 4-16,0 3 3 0,-11 4 1 16,3 9 0-16,-5 6 0 0,-5 9-2 0,-1 6-4 15,-2 15-3-15,-1 6-2 16,-5 6-1-16,-3 3 0 0,3 7-1 0,0 2-2 15,1 5-4-15,6 0-7 0,1-1-8 16,6 1-9-16,5-2-93 0,3-1-94 16,5-7-228-16</inkml:trace>
  <inkml:trace contextRef="#ctx0" brushRef="#br0" timeOffset="35631.21">10839 6123 403 0,'0'-6'84'16,"-8"0"0"-16,-3 6-77 0,2 0-2 15,-2 0 0-15,-5 5 4 0,-1-1 3 16,-5 3 2-16,-3 1 2 0,-7 5 4 15,-1 5 1-15,3 1 1 0,-3 7-3 16,0 8-4-16,0 9-2 0,0 5-3 16,3 1-4-16,3 1-1 0,5 1-2 15,2-1-1-15,3-4-1 0,9-3 0 16,8-9 0-16,0-1 0 0,12-2-1 0,3-6 1 16,8 0 0-16,5-7 0 15,5-7 0-15,8-3-1 0,4-8-2 0,7 0-3 16,-2-7-6-16,2-2-8 0,-4-3-28 15,0-2-65-15,-6-4-84 0,-7-2-195 16</inkml:trace>
  <inkml:trace contextRef="#ctx0" brushRef="#br0" timeOffset="36000.18">10846 6291 463 0,'0'0'100'0,"-2"-5"0"0,2 5-81 16,-5 5-10-16,0-1-4 0,3 3 0 15,-4 1 0-15,-2 2 1 0,0-1 0 16,-4 0 3-16,-6 1 0 0,-3-2 1 0,-4-3 0 16,-7 1-1-16,-2 0-2 0,-6 2-2 15,1 0-1-15,2-1-1 0,-1 0-2 16,0 3 0-16,5 0 0 0,4 1-1 16,0-3 0-16,4 3-2 0,-1-3-2 15,6 0-4-15,0 1-3 0,2-3-6 16,0 0-9-16,5 1-25 0,-1-3-60 15,6-4-77-15,-3 0-181 0</inkml:trace>
  <inkml:trace contextRef="#ctx0" brushRef="#br0" timeOffset="36352.87">10660 6438 469 0,'0'0'98'0,"5"-8"-1"16,-2 8-88-16,2 8-11 0,0 1-9 16,-2-2-5-16,3 2-2 0,0 1-2 15,-6-1 5-15,0-6 6 0,-5-3 12 0,-2 0 9 16,-6 0 10-16,-7 0 3 0,-2 0 3 15,-4 7-3-15,-1-1-6 0,-5 7-6 16,-1 2-5-16,-1 0-3 0,0-1-2 16,-3 3-2-16,4-4 0 0,0 0 0 15,-1-1-1-15,2-2 1 0,-1-1-1 16,6-3 0-16,1-1 0 0,0-5 0 16,6 4-3-16,6-4-5 0,1 0-7 0,6 0-36 15,5 0-57-15,2 0-79 0,7-3-190 16</inkml:trace>
  <inkml:trace contextRef="#ctx0" brushRef="#br0" timeOffset="41311.86">11387 6185 315 0,'13'-18'71'0,"-4"5"1"0,1 2-50 16,-4 7-9-16,-1 0-5 0,-1 4-1 15,2-4-2-15,-4 4 3 0,-2 0 3 16,0 0 4-16,0 0 5 0,0 7 2 16,-8 1 1-16,1 6 2 0,-6 4-1 0,-6 4-3 15,-2 7-3-15,-6 9-3 0,-9 8-1 16,-1 1-2-16,-7 2-3 0,-3 5-1 16,1 5-1-16,-2-3-1 0,4-3-1 15,2-2-1-15,3 1-1 0,5-2 0 16,3-5 0-16,4-4 0 0,5-5 0 15,2-4 0-15,0-6-1 0,4-5 1 16,2-5-1-16,5-6 1 0,-3 0-1 16,4-4 0-16,-2-2-3 0,3-4-4 0,4 0-6 15,-4 0-11-15,7-10-94 0,0-2-95 16,0-9-235-16</inkml:trace>
  <inkml:trace contextRef="#ctx0" brushRef="#br0" timeOffset="42056.99">11637 6294 312 0,'-9'0'64'16,"-4"10"1"-16,0 2-52 0,-1 1-2 15,1 6 6-15,-4 3 4 0,1 1 5 0,-2 1 4 16,0 6 2-16,-1-2-2 0,-2 3-3 16,-3 2-4-16,-1 3-4 0,-2 3-4 15,-2 1-3-15,2 3-3 0,-3 2-4 16,4-1 0-16,4-1-2 0,2-5-1 16,7-7 0-16,1-4 0 0,4-10 1 15,6-5 2-15,-2-3 5 0,4-9 3 0,0 0 0 16,4-10 0-16,3-3-1 15,3-7 0-15,6-6-5 0,-1-5-6 0,5-7-6 16,0-5 0-16,6-1-1 16,-4-1-1-16,2 1 1 0,-3 1 0 0,0 0 3 15,1 3 0-15,-5 3 2 0,0 4 0 16,-3 7 0-16,-4 3 0 0,-1 8 1 16,-1 5-1-16,-2 4 0 0,-2 6-1 15,0 9 1-15,-4 2 1 0,6 5 0 16,-6 6 0-16,0 4 3 0,-4 3 0 0,0 3 1 15,-2 3 1-15,0-2-1 0,-2 3-1 16,1-2 0-16,1-5 0 0,1-3-1 16,5-2-1-16,-4-3 1 0,4-5-1 15,0-6 0-15,0-4 1 0,4-2 0 16,-1-4 2-16,1-3-1 0,4-5 0 16,1-7 1-16,5-4 0 0,1-4-1 15,4-4-1-15,2-4-2 0,4-4-2 0,0-2 0 16,3 0-2-16,1-2 0 0,1 2-1 15,0-2 0-15,-4 6 1 0,-2 4 1 16,-5 5 1-16,-4 6 1 0,-7 8-1 16,-1 4-1-16,-4 6 0 0,-3 7-1 15,0 5 2-15,-3 6 1 0,-4 7 2 16,-2 2 1-16,-4 6 3 0,-2 5 1 16,-1-1 0-16,-1 0 0 0,1 3-2 0,3-4 0 15,1-1-2-15,2-4 0 0,4 0 0 16,1-3 0-16,5 0-1 0,-3-4 1 15,3-7-1-15,0-1-1 0,-3-1 1 16,3-6 0-16,0-2 0 0,0-7-1 16,0 5 0-16,-5-5-4 0,5 0-7 15,0-8-10-15,-5-3-100 0,5-6-99 16,0-3-251-16</inkml:trace>
  <inkml:trace contextRef="#ctx0" brushRef="#br0" timeOffset="42649.08">12114 6281 437 0,'0'-8'90'0,"-4"3"0"0,4 5-82 15,0 0-5-15,-3 7-3 0,3 2-1 16,-6 4 3-16,2 4 4 0,-2 4 5 15,0 5 4-15,-2 5 4 0,-1 5 3 16,-1 0 2-16,-3 4-2 0,1 1-4 16,0 3-4-16,0-2-4 0,1-1-3 0,-2 0-3 15,3 0-1-15,3-3-1 0,2-4 0 16,5-7-1-16,-5-2 1 0,5-7 0 16,0-5 2-16,0-8 2 0,8-5 0 15,-2-4 1-15,1-6 0 0,5-8 0 16,4-5-1-16,5-11-2 0,2-6-4 15,3-3-3-15,1-5-3 0,4 1-3 16,4-2-2-16,-2-2 0 0,-1 7-1 0,-4 0 2 16,-1 5 3-16,-2 8 1 0,-8 5 3 15,-7 7 1-15,-2 9 1 0,-2 4-1 16,0 6-1-16,-6 7 0 0,3 4 3 16,-9 7 1-16,1 7 3 0,-3 5 1 15,-3 7 2-15,-4 2 1 0,-1 4 0 16,1 5-1-16,0-3-3 0,4-2 0 15,1-1-2-15,5-3 0 0,5-3 0 0,0-8-1 16,5-5 2-16,1-6 3 0,1-4 2 16,3-9 3-16,0-4 2 0,6-13-1 15,-2-2 0-15,6-7-1 0,2-7-2 16,2-8-4-16,1-6-3 0,3-2 0 16,-1-7-1-16,-1-5 0 0,-4-5-1 15,2 3 0-15,-3 3 0 0,-2 6-1 16,-1 6-2-16,0 8-5 0,-4 11-7 15,2 7-6-15,-4 8-5 0,-1 2-7 16,2 4-12-16,0 4-83 0,-3 0-88 0,0 0-210 16</inkml:trace>
  <inkml:trace contextRef="#ctx0" brushRef="#br0" timeOffset="44682.76">12508 7035 248 0,'0'3'68'0,"0"-3"4"0,0 0-27 16,-4 6-10-16,4-6-3 0,0 0-2 0,-3 3-3 15,3-3-3-15,0 0-3 0,0 0-3 16,0 0-3-16,0 0-4 0,5 0-4 15,-1-3-3-15,7-3-1 0,-2 2 0 16,2-2-1-16,3-3 0 0,-1 0 0 16,3-4-1-16,0 0 0 0,-2-2-1 15,-1-1 0-15,0-1 0 0,-6 1 0 0,2 0 0 16,-5 4 0-16,-4 2 1 0,0 3 0 16,-8 4 0-16,-1 3 1 0,-2 6 1 15,-3 2 2-15,-3 8 1 0,2 4 1 16,-5 2 2-16,7 4 2 0,-5 3 0 15,4 0 0-15,0-2 0 0,4-3-2 16,1-1 0-16,6-3-2 0,3-4-2 16,0-2 0-16,4-5-1 0,7-3 0 15,3-6 0-15,9 0 0 0,6-4 0 16,5-6-2-16,10-5 0 0,1-1-1 0,6-6-2 16,-1-2-2-16,-5-5-2 0,-4-5-3 15,-7-2-1-15,-6-6 0 0,-6-1-1 16,-6 0 1-16,-5 1 2 0,-1 3 1 15,-3 5 3-15,-2 3 1 0,-5 8 0 16,2 4 1-16,-2 5 0 0,-2 5 0 16,-3 5-1-16,-2 4 2 0,1 0 1 0,-2 6 2 15,-5 7 2-15,-1 3 1 0,-6 6 2 16,-6 9 2-16,0 8 0 0,-6 10 0 16,-2 4 0-16,1 1-2 0,-1-2-1 15,2 3-1-15,8-5-2 0,3-7 0 16,10-8 0-16,7-6-1 0,4-4 0 15,13-4 1-15,2-7 1 0,8-4 0 16,1-5 0-16,7-5-1 0,2-3 0 16,1-6-2-16,2-5-7 0,-3-3-9 15,0-2-11-15,0-3-99 0,-3-1-99 0,1-2-248 16</inkml:trace>
  <inkml:trace contextRef="#ctx0" brushRef="#br0" timeOffset="59454.34">13295 7036 408 0,'4'0'84'0,"-4"0"0"16,0 0-76-16,3 0-6 0,-3 0 0 16,4 0 1-16,-4 0 3 0,2 0 2 15,4 0 2-15,-2-2 2 0,2 2 2 16,-1-7 2-16,2 2-2 0,-1 0-1 15,0 1-1-15,-1 0-1 0,-3 4-2 16,-2-6 0-16,0 6-2 0,0 0-1 0,0-3 0 16,0 3-2-16,0 0 0 0,-2 0-2 15,2 0-1-15,0 0 0 0,-5 0-1 16,5 0 1-16,0 0 0 0,0 0 0 16,0 0 0-16,0-3 0 0,5-2 0 15,-3 1 0-15,4 0 0 0,-2-2 0 16,-1 1 0-16,1-1 2 0,-4 3 0 0,0 3 0 15,0-4 1-15,-4 4-1 0,-3 0 0 16,0 0 0-16,-5 0-2 0,3 4 0 16,-3-1 0-16,-1 3-1 0,5-2 1 15,1 0-1-15,2 0 0 0,5-1-4 16,0 3-6-16,0-3-12 0,6 1-91 16,2-4-92-16,-1 3-233 0</inkml:trace>
  <inkml:trace contextRef="#ctx0" brushRef="#br0" timeOffset="59943.01">13645 6984 303 0,'7'-4'87'15,"-7"-1"4"-15,7 0-6 0,-7-2-52 16,5-2-7-16,-5 1-4 0,2-3-4 15,-2-1-2-15,-2 0-3 0,-3 0-1 16,-2-1-3-16,0 3 0 0,-2 1-2 16,-1 3-1-16,-4 6 0 0,2 0-2 15,-2 5-2-15,-5 5 1 0,2 6-1 16,-3 2 1-16,1 3 1 0,-4 1 1 16,7 2 1-16,-3-1 0 0,2-2 0 15,3-4-1-15,6 0 0 0,1-3-1 0,7-1-1 16,0-3 0-16,6 0-1 0,6-5 0 15,4-1 0-15,8-4-1 0,3-6-1 16,2-2-1-16,8-5-1 0,-1-4-1 16,3 0-1-16,-2-2-2 0,-4-2 1 15,-6-3 0-15,-5-1 0 0,-9 4 2 16,-3 3 0-16,-10-1 0 0,0 5 2 0,-10 6-1 16,-3 8 1-16,-2 0 0 0,-3 15 1 15,-2 0 1-15,-1 6 2 0,0 6 2 16,0-2 2-16,3 4 2 0,4 0 3 15,1-5 0-15,5-1 1 0,2-2-2 16,6-3 0-16,0-2-2 0,3-1-2 16,9-2-3-16,3 0-1 0,9 1-6 15,2-4-6-15,2 1-9 0,4-2-11 16,-4-2-96-16,2-3-99 0,-7-4-241 0</inkml:trace>
  <inkml:trace contextRef="#ctx0" brushRef="#br0" timeOffset="61108.86">14194 6441 380 0,'-15'0'84'16,"3"3"0"-16,0 3-55 0,3 0-21 16,-1 2-3-16,3 0 0 0,4 1 2 15,-1-2 1-15,-2 0 2 0,6-1 1 16,-3-1 1-16,3 0-1 0,0-1 0 16,0-4-1-16,0 3-2 0,2-3-2 0,4 0-1 15,2 0-1-15,2 0-1 0,1-7 0 16,4 2-1-16,-1-3 0 0,-5 2 0 15,3-2 1-15,-5 2 2 0,-1 0 1 16,-4 1 1-16,-2 5 0 0,0 0 0 16,-7 0-1-16,0 0 0 0,-6 8-2 15,-3 1-2-15,-2-1 1 0,-2 3 0 16,0-3 0-16,2 3 1 0,4-2 0 0,5-2 0 16,2-3-1-16,3 1 0 0,4-5-1 15,0 3 0-15,4-3-1 0,4 0 0 16,0-6-1-16,6 1 1 0,-1 0 0 15,1-3-1-15,-1 0 1 0,0 0-1 16,-7 2 1-16,0 0 0 0,-6 3 0 16,0 3 0-16,-7 0 0 0,-5 0-1 15,4 6 1-15,-4 0-1 0,-2 0 1 16,1 3-1-16,-2 0 0 0,4-1-3 0,4 0-4 16,-1-1-8-16,3-1-14 0,5-2-86 15,7-4-91-15,3 0-225 0</inkml:trace>
  <inkml:trace contextRef="#ctx0" brushRef="#br0" timeOffset="61610.36">14849 6238 370 0,'0'0'82'0,"0"0"3"0,0 0-43 16,0 0-24-16,0 0 1 0,5 0 4 0,0-4 1 15,3-3 2-15,0-1-1 0,1-1-5 16,2-1-4-16,0-2-4 0,1 1-3 16,-2 1-3-16,-1-1-2 0,-4 2 0 15,0 0-1-15,-5 0 0 0,0 2 0 16,-6-1 1-16,-7 3 0 0,-1 2 1 15,-4 3 0-15,-7 0 1 0,-3 8 2 0,-6 0 1 16,-4 6 2-16,-3 6 0 16,1 2 1-16,-3 4 0 0,6 8-2 0,-1 4-1 15,4 6-3-15,7 2-1 0,1-2-1 16,8 3-2-16,8-3-1 0,1-3 0 16,9-4-1-16,0-2 1 0,10-5-1 15,2-2-1-15,2-6 0 0,2 0-1 16,4-6 0-16,2-4 0 0,-1-6 0 15,-1-6 0-15,-5 0 1 0,1-6 1 0,-1-6 0 16,-6-3 0-16,-3-4-1 0,-3-1 0 16,-3-5 0-16,0 0-1 0,-9-4 1 15,1 3-1-15,-3 0 1 0,0 2 0 16,-3 4 0-16,1 3-1 0,1 5-5 16,1 5-6-16,0 7-6 0,2 0-6 15,1 6-8-15,-2 5-11 0,2-1-82 16,2 3-85-16,3-1-205 0</inkml:trace>
  <inkml:trace contextRef="#ctx0" brushRef="#br0" timeOffset="62025.06">15099 6391 479 0,'0'-10'104'0,"0"1"2"0,0 3-85 16,-5 6-7-16,3 0-4 0,-5 0 0 16,-3 6 2-16,-4 4 3 0,0 5-1 15,-5 4 1-15,-1 1 1 0,0 4-1 16,-1 1-2-16,-2 1-3 0,6 1-5 16,-1-2-1-16,5-2-2 0,3 0-1 0,4-3 0 15,6-1 0-15,0 0-1 0,8-2 1 16,0-4-1-16,5 0 0 0,6-6 0 15,6-7-1-15,-1-4-2 0,7-6 0 16,3-8-3-16,4-3-2 0,-2-5 0 16,1-3-1-16,-2-2 0 0,-3-3 2 15,-4-4 0-15,-5-4 2 0,-11 0 2 16,-6 2 1-16,-6 4 1 0,-12 4 0 16,-6 9 0-16,-6 5 1 0,-5 10 0 0,-2 4 0 15,-2 4 0-15,-1 0 0 0,1 8 0 16,4 5 0-16,0 3 0 0,1 2-3 15,1 8-5-15,2 2-10 0,2 3 6 16,4 0-101-16,2-2-92 0,6 2-231 16</inkml:trace>
  <inkml:trace contextRef="#ctx0" brushRef="#br0" timeOffset="62441.62">15520 6284 499 0,'0'-12'105'0,"5"0"0"15,-5 8-93-15,0 4-4 0,-6 10-4 16,0 6-2-16,-5 4-1 0,-2 6 2 0,-7 5 2 16,0 0 3-16,-5 2 3 0,1 0 2 15,0-1 0-15,2-5 0 0,5-1-1 16,4-3-2-16,3-2-3 0,7-2-4 15,3-1-1-15,5-4 0 0,6-1-1 16,2-3 1-16,7-2-1 0,7-8 1 16,3 0-1-16,3-4 1 0,4-6-1 0,4-5 0 15,1-4-1-15,0-4-1 0,-3-5-1 16,-1-5-1-16,-3-5 1 0,-7-6-1 16,-4 0 1-16,-9 2 1 0,-7-2 0 15,-8 5 1-15,-9 3 0 0,-8 9 0 16,-6 10 0-16,-10 10 0 0,0 7 0 15,-5 7 0-15,1 7 0 0,-3 10 0 16,-1 6 0-16,3 7 0 0,1 3 0 16,2 3-3-16,1 1-6 0,2 4-10 15,4-4-44-15,1-5-56 0,4-2-89 0,4-7-205 16</inkml:trace>
  <inkml:trace contextRef="#ctx0" brushRef="#br0" timeOffset="64525.39">16364 6054 358 0,'0'-7'89'15,"0"1"0"-15,-4 6-32 0,4-5-40 16,-7 5-9-16,1 5-5 0,-2 0-2 16,-5 2 0-16,0 3 1 0,-6-1 2 15,2 4 2-15,-6 1 4 0,-3 6 1 16,3 3 2-16,-5 4 0 0,-2 4 0 16,0 8-1-16,0 8-3 0,2 2-3 15,1 2-1-15,1-2-2 0,3 0-1 16,4-5 0-16,5-7 0 0,3-5-1 0,1-9 0 15,4-3 1-15,2-4 0 0,1-5-1 16,3 0 1-16,0-5 1 0,-6-2-1 16,6-4 1-16,-6 0 1 0,6-4-1 15,-7-3-1-15,5-4 1 0,2-2-1 16,-5-6-1-16,10-4 0 0,1-4-2 16,3-10 1-16,6 0 0 0,3-9-1 15,2-1 0-15,5 2 1 0,1-2-1 0,2 3 1 16,2 5 0-16,2 6 0 0,2 5 0 15,-2 8 0-15,-2 3 0 0,-3 7-1 16,-1 4 1-16,-5 1 0 0,-5 5-1 16,-4 7 1-16,-1-1 0 0,-4 4 2 15,-7 5 1-15,0 5 2 0,-6 3 1 16,-1 9 1-16,-6 7 1 0,0 0 0 16,-2 4-2-16,3-2-1 0,-2 1-2 0,5-1 0 15,1-9-2-15,2-3 0 0,-1-4 0 16,7-6 0-16,-5-6-1 0,5-3 1 15,0-4 0-15,0-2 0 0,4-4 2 16,6 0-1-16,-1-6 1 0,10-3 0 16,1-6 0-16,6-5-1 0,3-7 0 15,1-4-1-15,-2-9-1 0,1-4 0 16,-3-1-1-16,-2 1 0 0,-4 0-1 0,2 5 0 16,-5 3 1-16,1 9 0 0,-5 7 0 15,-4 1 1-15,-2 5-1 0,-1 7 1 16,-2 4-2-16,-4 3 0 0,0 0 0 15,0 6-1-15,0 3 0 0,0 4 1 16,0 5 2-16,-6 1 0 0,0 5 2 16,-1 6 0-16,-2 8 2 0,0 2-1 15,-1 1 0-15,0 2-1 0,2 1 0 0,-1-1-1 16,1-6 1-16,0-5-1 0,2-6-1 16,4-7 1-16,-3-2 0 0,5-5 0 15,-4-4 0-15,4-3 0 0,0-1 1 16,0-4 0-16,0 0 0 0,0 0-3 15,0 0-5-15,0 0-11 0,0-8 54 16,4 0-159-16,1-1-108 0,3-8-285 16</inkml:trace>
  <inkml:trace contextRef="#ctx0" brushRef="#br0" timeOffset="65175.85">16945 6135 292 0,'0'-4'73'0,"3"0"6"0,-3-1-42 16,6 0 0-16,-6 1-3 0,5 0 0 16,-5 4-1-16,0-5-4 0,3 5-3 15,-3-5-7-15,0 5-5 0,0 0-5 16,0 0-4-16,0 8-2 0,0-1-2 15,0 4 0-15,0 6 2 0,-7 4 0 0,-1 4 1 16,-4 5 1-16,-1 7 0 0,-5 5 0 16,0 3-1-16,-1-1 0 0,-1 1-1 15,2-1 0-15,4-4-1 0,4-8 0 16,4-4 0-16,1-7 0 0,5-7 1 16,0-2 0-16,8-6 3 0,-2-3 1 15,4-3 0-15,2-5 0 0,6-2 0 16,2-3 0-16,2-8-2 0,3-5-2 15,1-4-1-15,1-8-1 0,0-8-1 0,-1-1 0 16,1-3-1-16,-1-3 0 0,-2 3 0 16,-2 4-1-16,-22 43-1 0,47-71 1 15,-29 46 0-15,-3 5 0 0,-3 6 1 16,0 5-1-16,-3 4 0 0,-4 5 0 16,-5 0-1-16,2 9 0 0,-2 1 0 15,-3 5 0-15,-8 7 1 0,3 3 1 16,-5 3 1-16,0 9 0 0,1-2 1 0,-1 5 1 15,4 0-1-15,3-3 0 0,1 1-1 16,5-3 1-16,0-9 0 0,0-2 0 16,0-5 0-16,6-8 0 0,0-5 2 15,2-6 0-15,5 0 1 0,5-11-1 16,1-4 1-16,7-7 0 0,3-6-1 16,4-7-1-16,-1-5 0 0,0 0-1 15,-2-5 0-15,2-1-1 0,-5 0 0 0,-1 4 1 16,-1 7-1-16,-4 2 0 0,-1 4 0 15,-2 6 1-15,-4 4-1 0,-3 8 0 16,-2 1-4-16,-4 4-6 0,-2 2-6 16,-3 4-9-16,0 4-10 0,-2 2-85 15,-4 1-89-15,-1 3-209 0</inkml:trace>
  <inkml:trace contextRef="#ctx0" brushRef="#br0" timeOffset="68324.5">17059 6911 216 0,'0'0'71'15,"7"5"4"-15,1-5-16 0,-3 0-12 16,4-5-10-16,2 3-10 0,2-4-7 15,0 1-7-15,1-1-3 0,0-1-2 16,5 0-2-16,-5-4-1 0,6 3-1 16,-2-2 1-16,-3-1 2 0,-1-1 3 0,-1-1 3 15,-3-2 3-15,-4 2 0 0,-6 2 3 16,3-2-2-16,-3 6-3 0,-3 0-2 16,-6 2-5-16,2 5-2 0,-7 0-2 15,0 5-3-15,-5 2 0 0,0 3 0 16,-2 5 1-16,0 3 0 0,1 1 1 15,2 0 1-15,6-1 0 0,2 1 1 16,0-5 0-16,8-1 1 0,2-3-1 0,2 0 1 16,8-2-1-16,3-5 0 0,2-3-1 15,9 0 0-15,3-3 0 0,6-4-1 16,3-3-2-16,4-2-1 0,4-4-4 16,-4-3-3-16,-2 0-4 0,-4-3-2 15,-5-2-2-15,-3-2 1 0,-2-2 1 16,-4 0 3-16,-6 2 3 0,-1 2 5 15,-5-1 2-15,-1 4 4 0,-7 5 1 0,0 4 1 16,0 4-1-16,-6 2-1 0,0 6 0 16,-3 0-2-16,-3 6 0 0,-1 2-2 15,-2 7 2-15,-5 4 1 0,-1 6 1 16,-3 2 3-16,-2 2 0 0,-1 6 1 16,0 4 1-16,2-2 0 0,-1-1-1 15,5-2 1-15,8 0 0 0,0-5-1 16,6-6 1-16,7-5 0 0,0-4 2 0,0-2 0 15,11-5 0-15,2-3 0 0,2-4-1 16,4 5 0-16,2-5-3 0,3 0-1 16,0-5-2-16,2 1-6 0,-2 1-7 15,-3-3-7-15,3-3-11 0,-3-1-96 16,1-6-99-16,4-5-239 0</inkml:trace>
  <inkml:trace contextRef="#ctx0" brushRef="#br0" timeOffset="68691.13">17901 6153 460 0,'-6'-12'98'16,"-1"5"1"-16,4 2-86 0,3 1-5 16,-4 4-6-16,4 0-2 0,5 0 3 0,-3 4 2 15,4-4 3-15,7 6 5 0,0-1 4 16,5 1 2-16,-2 1-2 0,8 1-2 15,2-2-2-15,-1 1-5 0,2-1-2 16,1-1-3-16,-2-5-1 0,2 6-1 16,-1-6 0-16,-2 4-4 0,-4-1-8 15,-1 2-11-15,-4 2-75 0,-5-3-19 16,-3 3-81-16,-8-3-168 0</inkml:trace>
  <inkml:trace contextRef="#ctx0" brushRef="#br0" timeOffset="68886.92">17873 6492 492 0,'-15'5'103'0,"2"1"0"15,2 2-88-15,5 0-9 0,6 2-2 16,0-1 0-16,7-2 2 0,5 0 3 0,0-3 3 16,7-4 1-16,1 4 1 0,3-4-1 15,3 0-1-15,1 0-4 0,4-4-7 16,-2 4-9-16,1-6-8 0,-5 6-12 15,0-6-52-15,-2 3-38 0,-1-2-80 16,-1 5-169-16</inkml:trace>
  <inkml:trace contextRef="#ctx0" brushRef="#br0" timeOffset="70922.94">18910 6084 334 0,'0'0'78'0,"0"-4"2"0,0 4-34 0,0 0-32 15,0 0-6-15,4 0-1 0,-1 0 0 16,2 0 2-16,3-4 0 0,0 4 1 16,3 0 0-16,1 0 2 0,3 0 2 15,0-4-1-15,0 4 1 0,3 0-2 16,-2 0-1-16,3 0-2 0,-5 6-3 16,2-2-2-16,-2 0-2 0,0 3-1 15,-5 0 0-15,-2 3-1 0,-1 0 1 16,-6 4 2-16,-9 2 1 0,-2 1 3 0,-5 2 1 15,-5 1 2-15,-8 2 0 0,-7 5-1 16,-7 4 0-16,0 0-3 0,-4 2-1 16,1 2-1-16,1 4-2 0,7-2 0 15,6-1 0-15,11-5 0 0,4-2-1 16,6-1 0-16,7-4-1 0,4-3 1 16,4-2-1-16,8-1 1 0,0-5 0 0,3-2 0 15,1-1 0-15,2-2 1 0,-1-8 0 16,1 0 0-16,-1-6 0 0,-4-1 0 15,0-3 0-15,-4-6 0 0,1-1 0 16,-3-5-1-16,-4 0 0 0,-3-6 0 16,0-4 0-16,-3-4 0 0,0-3 0 15,-1-3 1-15,4 1-1 0,-5 3 2 16,5 2-1-16,0 3 0 0,5 2-1 16,-1 3 1-16,2 6-1 0,2-1-1 0,-4 3 0 15,2 1 1-15,0 3-1 0,0 4-1 16,3 1 1-16,0 2-2 0,5 1-2 15,2 1-3-15,2 1-2 0,3 3-3 16,1-2-4-16,4 5-8 0,4-5-7 16,1 1-85-16,-1 4-86 0,3-3-213 15</inkml:trace>
  <inkml:trace contextRef="#ctx0" brushRef="#br0" timeOffset="71424.88">19265 6094 454 0,'0'-5'94'0,"0"2"0"16,0 3-86-16,0 0-7 0,0 0-4 15,-6 3 1-15,4 2 3 0,-6 3 2 16,0 3 4-16,-3 4 3 0,-3 5 3 15,1 2 3-15,-2 2-1 0,0 0-2 16,4 2-3-16,1-1-2 0,4 0-3 16,3-4-1-16,3-4-1 0,3-1 0 0,3-3 1 15,7-5 0-15,3-8 0 0,6 0 1 16,3-6-1-16,6-5-1 0,8-5 0 16,0 2-2-16,0-5-1 0,-2 0-1 15,0-2-1-15,-4-4-1 0,-4 0-2 16,-5 1 0-16,1-4 1 0,-5 5 0 15,-3-1 1-15,-1 6 1 0,-6 6-1 16,-2 3 1-16,-4 4-1 0,-4 5 0 16,-4 0-1-16,-4 8 1 0,-4 0 1 0,-4 5 3 15,-2 2 3-15,-4 6 3 0,-5 3 1 16,0 1 1-16,-3 5 1 0,-2 6 0 16,1 3-3-16,1 4-1 0,1-2-2 15,6 2 0-15,1 1-1 0,4-4 0 16,3-5-1-16,5-3 0 0,-1-5 0 15,5-1-1-15,0-5 0 0,3-3-1 16,3-5-1-16,0-3-1 0,0-1-2 0,9-4-4 16,-3-5-7-16,1 0 18 0,6-4-120 15,-3 0-95-15,3-6-252 0</inkml:trace>
  <inkml:trace contextRef="#ctx0" brushRef="#br0" timeOffset="73306.03">19986 6184 334 0,'0'0'84'0,"0"0"-1"0,0 0-18 16,0 2-49-16,-7 4-6 0,0 2-3 16,-5 3 2-16,-2 3 2 0,-1 3 4 15,-4 6 1-15,-4 3 1 0,1 0-1 16,-1 1-1-16,5 2-1 0,-1 4-2 0,3-3-1 16,2-2-3-16,5-3 0 0,7-1-2 15,2-3-1-15,2-2 0 0,7-5 0 16,5-2 0-16,5-3 0 0,5-5-1 15,2-4 1-15,7 0-1 0,0-3 1 16,0-5-2-16,0-5 1 0,-2-5-1 16,-4-4-1-16,-5-8-1 0,-4-2-1 15,-5-5-1-15,-5-3-1 0,-2 1 0 16,-6 2 0-16,0 0 0 0,-6 3 0 0,-1 5 2 16,-4 7-1-16,-1 5 0 0,-3 3 1 15,-1 5-1-15,-1 9 0 0,-3 0 0 16,0 6 1-16,0 3 0 0,0 3 0 15,0 4 0-15,5 0 0 0,-1 1-2 16,6 0-1-16,3 3-5 0,2 0-4 16,5 1-8-16,10 0-11 0,2-1-83 15,6-3-85-15,5-1-209 0</inkml:trace>
  <inkml:trace contextRef="#ctx0" brushRef="#br0" timeOffset="73675.17">20451 6247 455 0,'-9'0'99'16,"-11"5"0"-16,-6 3-71 0,0 5-19 0,-3 6-5 15,-3 4-1-15,-2 4 1 0,3 1 1 16,5 2 0-16,0-2 1 0,6-3 0 16,6 1 0-16,1-5 0 0,6-2-1 15,7-4 0-15,0-2 0 0,9-4-1 16,3-2-1-16,6-7 1 0,3 0 0 15,6 0-1-15,5-6 0 0,4-2-1 16,0-6 0-16,0 0-2 0,-1-4 0 0,-6-6-1 16,-3-2 0-16,-8-5 0 0,-7-2-1 15,-6 0 1-15,-5 3 0 0,0 2 0 16,-3 6 0-16,-8 1 0 0,-9 7 0 16,1 7 0-16,-7 2 0 0,-3 5 1 15,-6 0 0-15,0 7 0 0,2 4 1 16,-2 6 0-16,3 3 0 0,6 5 1 15,-1 4-1-15,5 3 1 0,3 4-2 0,3 0-1 16,7-1-5-16,2-6-4 0,7-1-5 16,12-8-6-16,2-5-10 0,5-5-78 15,8-5-82-15,5-5-195 0</inkml:trace>
  <inkml:trace contextRef="#ctx0" brushRef="#br0" timeOffset="74041.06">20700 6260 422 0,'12'-21'101'0,"-4"6"0"16,-4 5-59-16,-4 6-21 0,-6 4-10 16,0 11-5-16,-7 0-3 0,-5 7-1 15,-2 7 2-15,-7 4 2 0,1 6 1 16,-1 1 1-16,1 2 1 0,0 2-1 16,4-5-2-16,4-5 0 0,9-1-1 15,2-8-1-15,7-1-1 0,0-4 1 16,8-5 0-16,7-1-1 0,4-5 1 0,6-5-1 15,3 0 0-15,9-11-1 0,-2-2 0 16,10-4-2-16,-6-3-1 0,0-7-1 16,-3-4-2-16,-4-2 1 0,-12-5 0 15,0 1-1-15,-12-3 1 0,-3 3 1 16,-10 3 0-16,-4 8 0 0,-8 2 1 16,1 10-1-16,-8 5 0 0,-2 6 0 15,-1 3 2-15,0 8-1 0,0 3 1 0,-1 9 1 16,-2 4 1-16,2 4-1 0,2 1 1 15,0 5 1-15,4 0-2 0,4 1-2 16,-1-5-4-16,8-2-10 0,1-6-96 16,3-3-93-16,7-4-236 0</inkml:trace>
  <inkml:trace contextRef="#ctx0" brushRef="#br0" timeOffset="74523.52">21359 6219 396 0,'-19'0'96'16,"-5"4"1"-16,4 1-36 0,0 6-41 16,-3 9-6-16,-3 5-2 0,1 5 0 15,-1 3-1-15,0 4 1 0,3-1-2 16,0 1-1-16,9-4-2 0,0-2-1 0,6-7-1 16,2-3-1-16,6-3-1 0,0-4 0 15,6-3-1-15,2-1 1 0,6-6 0 16,3 1-1-16,5-5 1 0,0-6-1 15,5-1 0-15,4-4-1 0,1-1-2 16,0-5-2-16,2-5-2 0,-5-7-3 16,2-3-2-16,-4-3 1 0,-6-5 0 0,-3-1 1 15,-10 1 3-15,-2 3 3 0,-6 5 2 16,-9 6 1-16,-7 3 2 0,-4 8-1 16,-6 3 0-16,-2 5 0 0,-4 7-1 15,-2 6-1-15,-5 4 1 0,6 1-1 16,-1 2 1-16,2 5-1 0,0 4-3 15,5 0-4-15,6 2-11 0,6 1-89 16,3 0-88-16,7 0-224 0</inkml:trace>
  <inkml:trace contextRef="#ctx0" brushRef="#br0" timeOffset="74907.03">21718 6184 512 0,'-7'-14'109'0,"-4"7"0"0,-4 7-92 0,-3 9-6 16,-3 5-7-16,-2 6-2 0,-6 3-1 15,2 7 0-15,-3 2 0 0,-1 2 0 16,-1 0 0-16,0 0 0 0,4 1 0 16,3-3-1-16,8-3 1 0,4-3 0 15,6-6 0-15,7-2 1 0,7-6-1 16,6-2 1-16,7-6 0 0,8-4 1 15,5 0-1-15,5-7 0 0,2-6 0 0,5-7 0 16,2-4-2-16,0-7-1 0,-5-3 0 16,1-6-1-16,-4 2 0 0,-3 1 1 15,-8-1-1-15,-6 1 1 0,-6 6 2 16,-8 3-1-16,-8 6-1 0,-8 4 1 16,-8 3-1-16,-12 9 1 0,-1 6-1 15,-8 0 0-15,-4 10 0 0,-1 1 0 16,4 5 1-16,-1 2 1 0,6 0-1 0,-1 3-2 15,3 1-3-15,4 1-7 0,7 3-10 16,0 0-90-16,7-1-88 0,3-2-225 16</inkml:trace>
  <inkml:trace contextRef="#ctx0" brushRef="#br0" timeOffset="75324.1">22028 6140 499 0,'0'-11'104'0,"-11"4"-1"16,6 7-93-16,-1 0-3 0,-5 7-6 15,0 2-1-15,-4 1 0 0,3 6 1 16,-1 1 1-16,-5 3 0 0,2 3 2 16,-1 6 0-16,4 4 1 0,-2 3-1 0,7 1 0 15,1 1 0-15,7 0-2 0,0-1 1 16,8-8-1-16,2-2 0 0,5-8 1 15,3-6 1-15,5-4 1 0,3-2 2 16,3-4-1-16,2-3 2 0,4-4-1 16,1-5-1-16,1-3-2 0,-1-7 0 15,-1-5-2-15,0-3 0 0,-2-7-1 16,-4-5 0-16,-5 0 0 0,-5-5-1 16,-5 0 0-16,-8 2 0 0,-6 3 1 15,-3 0 0-15,-8 6 0 0,-7 5 0 0,-1 7 0 16,-6 6 0-16,-2 8-1 0,-2 7 1 15,-5 4-1-15,1 8 0 0,-2 4 0 16,-2 6 0-16,-2 4 1 0,3 1-1 16,-4 4 0-16,1 5 1 0,3-2-2 15,-1 4-3-15,4 0-4 0,5 0-8 16,3-1-11-16,6-2-92 0,6-4-94 0,6-5-232 16</inkml:trace>
  <inkml:trace contextRef="#ctx0" brushRef="#br0" timeOffset="77275.52">23300 5607 384 0,'-7'-4'86'0,"-2"4"1"15,0-5-61-15,0 5-11 0,-2 0-6 16,-1 5-2-16,0 1 0 0,-2-1 3 0,0 3 2 15,-6 1 2-15,-2 3 2 0,-4 6 0 16,-3 0-1-16,-1 1-2 0,-3 3-2 16,-3 5-4-16,-1 5 0 0,1 6-3 15,0 2-1-15,3 1-1 0,3 5 0 16,3-2 0-16,5-4-1 0,8-3 0 16,1-5 0-16,7-6 1 0,6-2 0 15,5-4 0-15,6-1 1 0,11-2 1 16,6-4-1-16,7-1 0 0,4-4 1 0,3 1-4 15,-1-6-5-15,-1-3-8 0,-5 0-11 16,-5 0-88-16,-5-6-90 0,-3-1-223 16</inkml:trace>
  <inkml:trace contextRef="#ctx0" brushRef="#br0" timeOffset="77589.39">23143 5849 461 0,'0'-7'97'0,"0"1"1"16,-8 6-83-16,8-4-8 0,-3 4-3 0,-3 4-1 15,-1 2 2-15,-6 0 3 0,-3 2 2 16,-5-1 1-16,-8 2 2 0,-7 1-1 15,-3 1-1-15,-8-1-2 0,0 0-2 16,-5 0-2-16,5 1-1 0,1-3-1 16,7 0 0-16,6-1-1 0,8-1 1 15,5-1-2-15,7-1-3 0,5-1-4 16,8-3-5-16,0 6-6 0,8-6-13 0,2 0-28 16,8 0-55-16,4-3-77 0,5-3-175 15</inkml:trace>
  <inkml:trace contextRef="#ctx0" brushRef="#br0" timeOffset="77808.06">23117 5961 425 0,'0'0'101'0,"0"0"2"0,-7 0-64 0,-1 0-10 16,-5 6-8-16,-9-6-6 0,-8 6-4 16,-5-1-1-16,-7-5-2 0,-7 6 1 15,-2-2-2-15,0 0 1 0,1-1 0 16,4 2 0-16,3-5-1 0,7 9-1 15,8-4 0-15,2-1-2 0,9 0 0 16,2-4-3-16,7 6-2 0,2 0-5 16,6-2-5-16,0 0-4 0,7 1-8 0,0 0-13 15,4-2-83-15,3-3-85 0,1 5-211 16</inkml:trace>
  <inkml:trace contextRef="#ctx0" brushRef="#br0" timeOffset="78173.25">23373 5997 340 0,'3'-16'93'0,"-3"1"3"0,5 2-37 0,-5 2-19 16,-5 4-16-16,0 4-9 0,0 3-7 16,-7 0-3-16,-1 9-1 0,-4 3 0 15,-2 3 2-15,-4 5 3 0,-4 3 1 16,-4 8 2-16,-2 5 1 0,-3 2 2 16,-2 0-1-16,-4 5-2 0,-1 2-2 15,1 2-1-15,-1 0-2 0,4-4-2 16,4-3-3-16,4 0 0 0,5-5 0 15,5-5-1-15,6-2-1 0,3-7-5 0,5 2-6 16,2-5-7-16,5-2-13 16,0-5-86-16,5-4-91 0,3-2-219 0</inkml:trace>
  <inkml:trace contextRef="#ctx0" brushRef="#br0" timeOffset="78658.03">23311 6422 524 0,'0'-5'111'0,"4"-3"-1"15,-1 3-93-15,2 2-8 0,1-2-5 16,2-2-2-16,2-3 0 0,3-3-1 16,-3-4 0-16,0-1 0 0,-2 0 0 15,-5-1 0-15,-3 3-1 0,-5 1 0 16,-7 4-1-16,-1 4-1 0,-7 7 1 0,-3 0-1 15,-2 0 0-15,-6 14 1 0,1 5 0 16,-1 6 2-16,-1 4 0 0,5 3 1 16,-5 1 1-16,8 2 1 0,1-1 1 15,6-8 1-15,5-2-1 0,5-5 1 16,7-2-1-16,0-5-1 0,10-4 1 16,9-2-2-16,1-6 0 0,10 0 0 0,2-10-1 15,7 1 0-15,0-3 0 0,2-6-1 16,0-1 0-16,-4-6 0 0,-4 0 0 15,-4-1 1-15,-5 1-1 0,-5-3 0 16,-6 6 0-16,-6 5-1 0,-2 4-1 16,-5 7 0-16,0 6-1 0,-8 0 1 15,-4 13-1-15,-5 3 0 0,-4 2 1 16,-2 4 1-16,-3 5 2 0,1 1 0 16,0 2 1-16,5-3 1 0,6-3 1 0,1 0 2 15,7-4 1-15,6-3 0 0,5-2 1 16,7-2-1-16,6-4 0 0,9-1-1 15,10-2-2-15,4-3-4 0,5-3-6 16,1 0-14-16,-2 0-3 0,0-7-109 16,-5 2-105-16,-10-7-263 0</inkml:trace>
  <inkml:trace contextRef="#ctx0" brushRef="#br0" timeOffset="84287.71">1000 9407 374 0,'0'0'94'0,"0"0"2"16,0-4-57-16,5 4-12 0,0-4-3 16,-1 0-2-16,1-1-8 0,0-1-4 15,4-2-1-15,-4-1-1 0,3-2 0 16,-1-1-2-16,2-1-1 0,-2-1-1 16,-3-2 0-16,0 2-2 0,-4-2 0 0,-6 2-1 15,-1 1 0-15,-5 1-1 0,-2 6 0 16,-5 6 0-16,-2 0 0 0,-1 10 0 15,-3 4 0-15,-1 10 0 0,-1 6 0 16,-1 7-1-16,2 4 2 0,-5 3 0 16,2 6 0-16,-1-1 1 0,3 0 1 15,1 1 1-15,5-3-1 0,4 0 1 16,6-5-1-16,6-2 0 0,5-2 0 0,5-5 0 16,7-5 1-16,6-5 0 0,5-8 1 15,3-3 0-15,2-7 1 0,0-5 0 16,3-5-1-16,-3-6 0 0,-2-1-1 15,0-2-2-15,-1-2-4 0,-3-1-7 16,0-2-7-16,-3 2-13 0,-4-5-89 16,-2 2-94-16,3 1-228 0</inkml:trace>
  <inkml:trace contextRef="#ctx0" brushRef="#br0" timeOffset="84871.96">1275 9693 456 0,'0'0'101'0,"-5"0"1"16,2 6-71-16,-2 5-17 0,0 3-6 15,-4 4-1-15,-2 6 0 0,2 4 0 16,-1 0 0-16,-1 1 1 0,1-1-1 16,3 0 2-16,2-1 0 0,5-3 1 15,-4 0-2-15,4-2 0 0,0-4-2 16,5-2 0-16,-1-4-2 0,-4-5 0 15,7-2 1-15,-3-5 1 0,-4 0 1 0,6 0 0 16,-1-9 1-16,4-5 0 0,1-4-1 16,1-7-1-16,4-3-2 0,1-8-2 15,4-3 0-15,-2-3-1 0,1 1 0 16,5 3-1-16,-3 4 0 0,0 3 0 16,2 6-1-16,0 5-3 0,-2 4-6 15,-2 7-6-15,1 3-6 0,-7 1-10 16,1 5-49-16,-4 0-44 0,-4 0-81 0,-3 9-180 15</inkml:trace>
  <inkml:trace contextRef="#ctx0" brushRef="#br0" timeOffset="85538.99">1700 9762 371 0,'8'-13'94'0,"-2"-1"3"0,0 0-34 0,0 0-41 15,-2 0-5-15,-4-1-3 0,0 0-4 16,0 3-3-16,-4 4-1 0,-5 2-1 16,-1 1-1-16,-3 5 0 0,-7 6 1 15,0 3 0-15,-7 5 0 0,-5 6 1 16,-1 0 2-16,-2 5 1 0,1 3 0 16,4 0 0-16,4 0 0 0,6-2-2 0,7-5-1 15,7 0-2-15,6-6-1 0,5-7 0 16,8-3-1-16,8-5-2 0,8-6-1 15,10-7-1-15,2-4-1 0,6-4-2 16,0-2 0-16,-2 1-2 0,-4-1 1 16,-7-1 1-16,-8 2 2 0,-5 5 0 15,-9-1 1-15,-5 3 4 0,-7 4-1 16,0 4 2-16,-6 7-1 0,-4 0 1 16,-3 11 0-16,-4 5 0 0,-3 1 0 0,1 4 0 15,2 3 1-15,1 2 0 0,2-1 0 16,7-3 0-16,1-4 1 0,6 0 0 15,0-2-1-15,0-3 1 0,9-3 0 16,1-2 0-16,7-5 0 0,4-3-1 16,1 0-1-16,7-9 0 0,1-1-1 15,-2-4-1-15,1-1 0 0,-3-1 0 16,-3 5-1-16,-8 1 0 0,1 2 0 0,-6 8-1 16,-3 0 1-16,-2 8-1 0,-5 3 0 15,0 2 1-15,0 4-1 0,-5 2 1 16,1 2 0-16,0 0 0 0,-2-3 0 15,0 0 0-15,2-2 1 0,4-4-1 16,-4-3 0-16,4-2 1 0,0-7 0 16,0 0 0-16,0 0 0 0,0-13 0 15,0 1 1-15,6-7-1 0,-1-3 0 16,1-5 0-16,3-4-1 0,1 0 0 16,4-2 1-16,-1-2-1 0,4 3 0 0,3 3 0 15,-1 1 0-15,5 3 0 0,-1 3 0 16,2 4 0-16,-1 4 0 0,0 4 0 15,-1 0-5-15,-2 2-7 0,-5 5-9 16,2 3-79-16,-4 0-23 0,-1 4-85 16,0 1-181-16</inkml:trace>
  <inkml:trace contextRef="#ctx0" brushRef="#br0" timeOffset="85929.81">2526 9874 449 0,'-10'0'94'15,"-1"4"0"-15,-5 8-80 0,1 6-6 16,-4 6-3-16,-1 5 3 0,0 2 4 16,-5 2 2-16,2-1 1 0,-3 0 1 15,-1-1 0-15,0-1-1 0,2-2-3 16,0 0-3-16,5-2-4 0,3 3-1 15,1-3-2-15,4-1-2 0,3-8-1 16,3 0-2-16,0-6-1 0,6-5-2 0,0-6-2 16,0-4-5-16,11-6-5 0,-2-3-11 15,4-5-82-15,5-5-83 0,-4-1-211 16</inkml:trace>
  <inkml:trace contextRef="#ctx0" brushRef="#br0" timeOffset="86145.9">2461 9979 453 0,'0'0'103'16,"0"3"1"-16,-5 9-66 0,5 6-19 16,-3 2-9-16,3 7-1 0,-9 1 0 15,5 3-2-15,-1 0-1 0,-2-2-1 16,1-3 0-16,0 1 0 0,-2-3 0 16,2 0 0-16,2 1 0 0,1-3 0 15,-2-1-1-15,5 0-1 0,-2-3-1 16,2-1-1-16,0-3-3 0,0-5-3 0,0 0-5 15,0-1-7-15,0-5-12 0,-6-3-86 16,6 0-89-16,-6-6-217 0</inkml:trace>
  <inkml:trace contextRef="#ctx0" brushRef="#br0" timeOffset="86319.49">2237 10278 501 0,'-7'-6'113'0,"1"2"1"16,6 4-85-16,6 0-11 0,2 0-6 15,4 7-3-15,6-3-7 0,-2-1 0 16,4-3-1-16,2 6 0 0,0-6 0 16,0 0-1-16,1-7 1 0,0 2-5 15,0 0-7-15,0-1-10 0,2-2-56 16,-4-3-38-16,3 2-83 0,-4 1-180 16</inkml:trace>
  <inkml:trace contextRef="#ctx0" brushRef="#br0" timeOffset="86566.97">2870 9619 479 0,'0'-12'100'15,"5"5"1"-15,0 0-89 0,6 7-4 16,1 4-4-16,7 2-2 0,-2 2 0 15,7 0 1-15,-2 3 1 0,4-1 2 16,-2 1 1-16,-4-1 0 0,6-3 1 16,-4 1-1-16,-2 0 0 0,-2 0-5 15,-3-1-6-15,-2 1-13 0,-6 0-32 16,-2-1-60-16,-10 0-83 0,-2 1-196 0</inkml:trace>
  <inkml:trace contextRef="#ctx0" brushRef="#br0" timeOffset="86751.5">2813 9904 501 0,'-9'8'112'0,"0"-1"3"15,5 3-87-15,4 2-9 0,2-2-3 16,4 0-3-16,6-2-3 0,2-1-2 16,3-7 0-16,5 0-1 0,3 0-1 15,3-8 0-15,1-2-1 0,3 1-5 16,-2 0-10-16,-2 6-14 0,-7-2-98 15,-1 2-101-15,-7-1-252 0</inkml:trace>
  <inkml:trace contextRef="#ctx0" brushRef="#br0" timeOffset="88788.29">3884 9289 392 0,'0'0'91'0,"5"-6"2"0,-5 3-65 0,6-1-8 15,-6 0-1-15,2-2 0 0,-2 0 0 16,0-1-5-16,5-3-2 0,-5-1 0 16,0 0-1-16,-5-2-2 0,-1 1-1 15,1 0-1-15,-4 2-3 0,-3 4 0 16,-3 1-2-16,-6 5-1 0,-3 0-1 16,-4 9-1-16,-4 6 0 0,-1 3-1 0,-2 3 0 15,1 8 1-15,2 4-1 0,0 5 1 16,7 3 0-16,4-1 1 0,8 0-1 15,7 1 1-15,6-5 0 0,6-4 1 16,6-5-1-16,1-3 1 0,3-2 0 16,2 0 0-16,0 1 0 0,-3-2 0 15,-1 0 0-15,-2 1-1 0,-7-2-1 16,-5 3 0-16,-11-4 0 0,-9 0-1 0,-6-2 1 16,-6-2-1-16,-5 2 1 0,-2-5 1 15,-5-4 1-15,3-2 0 0,2-6 1 16,0 0 0-16,6 0 1 0,1-9 0 15,9 0 0-15,4-4-3 0,11-3-5 16,8-1-8-16,10-1 1 0,10-5-98 16,9 2-90-16,4-2-226 0</inkml:trace>
  <inkml:trace contextRef="#ctx0" brushRef="#br0" timeOffset="89149.91">4225 9231 286 0,'0'0'66'0,"0"4"13"16,0 3-46-16,-5 4 4 0,-5 6 6 15,-5 6 6-15,-3 1 5 0,-4 8-7 16,-5 6-12-16,0 3-9 0,-1 2-5 16,-3-1-6-16,5 2-4 0,0 0-4 15,5-2-2-15,1-6-2 0,6-5-2 16,3-7-1-16,4-4-1 0,7-6-3 15,-6-6-3-15,6-2-3 0,0-6-4 16,0 0-8-16,6-4-94 0,3-8-92 0,1-3-228 16</inkml:trace>
  <inkml:trace contextRef="#ctx0" brushRef="#br0" timeOffset="89422.69">4551 9134 421 0,'-7'-5'111'0,"0"0"1"0,0 2-3 15,-2 3-94-15,0 0-6 0,-3 4-4 16,2-4-2-16,-4 5 0 0,-1-5-2 16,-7 5 0-16,-3-5 0 0,-2 3 0 15,-2-3 0-15,-2 0 0 0,-7 6-1 16,-1-1-1-16,-7 0-3 0,-4 2-3 0,-2 4-3 15,5 1-3-15,-1 1-5 0,8-2-6 16,3 0-5-16,11-2-21 0,12-1-57 16,5-5-72-16,9-3-173 0</inkml:trace>
  <inkml:trace contextRef="#ctx0" brushRef="#br0" timeOffset="90106">4613 9059 467 0,'0'0'97'0,"-9"0"0"16,0 0-88-16,7 10-4 0,-6 2-3 16,0 3-2-16,-6 1 3 0,-1 4 2 0,-4 6 4 15,-5 4 2-15,-2 7 2 0,-2 7 1 16,-3 7 0-16,3 7-1 0,-2-1-3 15,0 2-4-15,3-3-2 0,3-3-1 16,1-7-2-16,0-10 1 0,5-5-1 16,0-7-1-16,5-4 1 0,1-5 1 15,-1-7 3-15,6-4 2 0,2-4 0 16,5-5 0-16,6-8 1 0,7-3-1 16,1-6-1-16,3-6-4 0,5-6-2 0,3-5-1 15,1-8 0-15,0 0-1 0,-4-5-1 16,4 0 1-16,0 4 0 0,0 0 0 15,-2 5 0-15,-1 10 1 0,-2 8 0 16,-1 8 1-16,-2 6-1 0,-4 7-1 16,-5 7 1-16,-3 7 0 0,-6 6 1 15,0 7 0-15,-4 7 0 0,-4 6 1 16,1 7 1-16,-2 1 0 0,4 3 0 0,-1-2 0 16,3-2-1-16,-2-6 1 0,5-6-1 15,0-5 0-15,-4-9 0 0,4-2 0 16,0-6 0-16,0-3 0 0,0-6 1 15,0 0 1-15,6 0-1 0,6-10 1 16,2-2-1-16,1-5 1 0,3-4-1 16,7-7-1-16,0-9-1 0,4-4 1 15,-2-8-2-15,-1 2 1 0,3-1-1 0,-1 2-1 16,-2 1 0-16,0 11 1 0,-6 7-1 16,3 9 1-16,-5 3-1 0,-3 7 1 15,-2 8 0-15,-5 0-1 0,-2 14 1 16,-6 1 1-16,0 6 1 0,-9 11 1 15,0 5 1-15,-6 9 2 0,1 3 1 16,-2-1-1-16,-2 2 0 0,6-3 0 16,-2-4-2-16,6-6-1 0,2-6 0 0,2-3-1 15,4-3 0-15,-3-3-1 0,3-6 1 16,0-3-2-16,0-2-1 0,-4-2-5 16,4-6-5-16,0-3-5 0,0 0-6 15,4 0-12-15,2-4-90 0,3-8-91 16,3-1-224-16</inkml:trace>
  <inkml:trace contextRef="#ctx0" brushRef="#br0" timeOffset="90553.88">5328 9181 510 0,'0'-23'114'0,"-7"3"1"0,3 6-91 16,-1 3-5-16,-3 4-9 0,-1 7-3 15,-4 0-6-15,-7 4-1 0,-5 8 0 16,-4 4 0-16,-8 7 3 0,-5 5 3 0,2 11 2 16,-2 9 2-16,6 8 0 0,3 5 1 15,5 1-1-15,6-1-3 0,8 2-2 16,3-5-2-16,6-13-4 0,5-6 0 16,9-7-1-16,5-6-1 0,5-6-1 15,4-12-1-15,5-8 0 0,4 0 2 16,1 0-1-16,1-6 1 0,-1 1 1 0,-2-1 0 15,-1 6 1-15,-10 4 1 0,-2 6 1 16,-6 6 0-16,-8 7 0 0,-4 5 1 16,-10 7 1-16,-4 3-1 0,-1 0 1 15,-4-2 0-15,-1-1 1 0,-5-2 0 16,-4-4 1-16,3-4 1 0,1-2 1 16,-3-2 0-16,4-2 1 0,-2-1-1 15,6-5 1-15,4-4 1 0,2-5 0 16,1-4 0-16,2-9-1 0,2-3 0 0,3-6-2 15,2-5-1-15,4-6-2 0,0-9-4 16,0-6-4-16,13-4-4 0,2-4-6 16,3-1-10-16,3-3-12 0,6 4-100 15,-1 7-105-15,-1 11-253 0</inkml:trace>
  <inkml:trace contextRef="#ctx0" brushRef="#br0" timeOffset="90821.56">5333 9236 412 0,'0'-21'88'16,"7"2"2"-16,-5 1-76 0,4 2 0 16,0 0 1-16,0 2 5 0,-2 0 4 0,1 3 5 15,0 0 1-15,-5 3 0 0,0 5-4 16,0 3-3-16,0 6-5 0,-9 6-6 15,3 4-5-15,-6 8-4 0,-1 1 0 16,0 3 0-16,-1 2-1 0,1 3-3 16,0-1-3-16,-1-2-4 0,5-4-5 15,2-1-6-15,0-3-8 0,7-4-10 16,0-6-84-16,8-5-89 0,1-7-213 0</inkml:trace>
  <inkml:trace contextRef="#ctx0" brushRef="#br0" timeOffset="91153.91">5719 9160 507 0,'-5'0'111'0,"5"-5"0"0,0 5-92 0,0-4-7 16,0 4-6-16,0-4-1 0,0 1-3 15,0-3-2-15,0 2-1 0,0-4 1 16,0 3 0-16,-3-2 0 0,-10 4 1 15,-4 3-1-15,-12 0 0 0,-1 5 0 16,-8 7-1-16,-6 10 1 0,0 4 1 16,1 11 2-16,3 7 3 0,7 11 2 0,-2 3 3 15,4 4 1-15,5-5 3 0,2 3 0 16,8-6 0-16,0-4-3 0,9-9-1 16,7-7-2-16,7-2-1 0,5-6-2 15,8-5-2-15,3-6-1 0,4-6 0 16,6-9-2-16,4 0-1 0,-2-9-3 15,4-4-6-15,-1-6-8 0,-1-2-9 16,-5 1 58-16,-12-3-163 0,-7 3-108 16,-5-1-283-16</inkml:trace>
  <inkml:trace contextRef="#ctx0" brushRef="#br0" timeOffset="92904.24">5826 9871 250 0,'0'-12'66'0,"0"2"4"0,0-2-32 16,-4 0-9-16,-1 2-3 0,5 2-4 15,-4 1-6-15,4 3-3 0,-4 0-3 16,4 4-3-16,0-6-1 0,-5 6-2 16,5-4 0-16,-4 4 3 0,4-4 1 15,-4 4 2-15,-2 0 2 0,1 0 2 16,-3 0 0-16,-4 0-1 0,-2 4-2 0,1 4 0 15,-2 6-2-15,-7 3-1 0,-2 5-2 16,-5 5 1-16,0 6-1 0,2 4 1 16,-5-2-1-16,5 2 0 0,0-2 1 15,4-1 0-15,4-3 0 0,1-7 0 16,1-3 0-16,2-2-1 0,1-2-1 16,7-3-1-16,0-3-1 0,1-5-1 0,6 1-1 15,0-7-2-15,0 0-1 0,6-7-3 16,4-4-3-16,7-3-3 0,3-6-6 15,0-2-6-15,0-5-16 0,6-4-30 16,0-5-37-16,1-1-67 0,-6-2-145 16</inkml:trace>
  <inkml:trace contextRef="#ctx0" brushRef="#br0" timeOffset="93089.89">5711 9768 369 0,'5'0'87'0,"-3"0"6"0,3 8-56 15,-5 5-8-15,2 5-2 0,-2 5 0 16,0 4-1-16,-2 3-4 0,-3 7-6 15,5-2-4-15,-4-2-3 0,4-4-2 16,-3-1-2-16,3-6-1 0,0-2-2 16,0-4 0-16,0-3 0 0,0-2-2 15,0-2-1-15,0-3-2 0,0-1-5 16,0-5-2-16,0 3-8 0,0-3-16 0,0 0-46 16,0-7-29-16,0 1-72 0,0-3-151 15</inkml:trace>
  <inkml:trace contextRef="#ctx0" brushRef="#br0" timeOffset="93258.09">5566 10080 365 0,'-15'0'90'16,"2"6"4"-16,2-3-52 0,2 4-9 15,3-3-6-15,6 3-5 0,-3-2-1 16,3 0-2-16,0-2-2 0,0-3-1 0,11 5-1 16,7-5-1-16,3 0-2 0,5 0-3 15,3-4-2-15,1 1-5 0,3-1-8 16,-5 0-6-16,-2 4-9 0,0-6-13 15,-7 1-82-15,-2-1-88 0,1 2-208 16</inkml:trace>
  <inkml:trace contextRef="#ctx0" brushRef="#br0" timeOffset="93755.93">6271 9562 404 0,'-4'0'86'0,"-2"0"0"16,4 3-66-16,2-3-14 0,-5 6-2 16,5-2 2-16,0-4 5 0,0 4 7 15,0-4 3-15,0 0 3 0,-2 3 0 16,2-3-1-16,0 0-4 0,0 6-4 16,-5-1-6-16,5 1-5 0,-4 2-1 15,1 0-2-15,3 1 1 0,-6-1-2 16,6 0 0-16,0-2-1 0,0-1-2 15,0-5 1-15,0 6-1 0,0-6 0 0,4 0 0 16,-4-4 1-16,3 0 0 0,2-2 1 16,-5 0 0-16,6-1 0 0,-6 1 1 15,2-3 0-15,-2 5 1 0,0-1 1 16,0 0 0-16,0 5 0 0,-2-2 1 16,2 2-1-16,-6 0 0 0,1 0-1 15,2 2 0-15,-3-2-1 0,0 6 0 16,0-1-3-16,1-5-8 0,5 6-3 0,0-6-98 15,0 7-91-15,5-7-234 0</inkml:trace>
  <inkml:trace contextRef="#ctx0" brushRef="#br0" timeOffset="94307.77">5718 10107 339 0,'0'0'73'0,"0"0"2"0,0 0-53 16,-2 0-5-16,2 5-3 0,-5 1 2 15,-2 0 3-15,1 1 4 0,-2 3 1 16,-3 0-1-16,2 0-2 0,0-1-3 0,0 3-3 16,5 2-3-16,4-1-2 0,-4 2-4 15,4-1-1-15,7 1-2 0,-1 0 0 16,2-4-2-16,1 0 0 0,0-2 0 15,-2-2 0-15,-1 0 0 0,-4-2 0 16,-2-1 0-16,5-4 2 0,-5 0 0 16,0 0 1-16,0 0-1 0,0-7-5 15,0-1-9-15,-5 0-97 0,-2-4-92 16,0 0-237-16</inkml:trace>
  <inkml:trace contextRef="#ctx0" brushRef="#br0" timeOffset="95006.18">6795 9163 405 0,'0'0'88'0,"0"0"0"0,0 0-69 15,0 0-10-15,0 0-4 0,0 5-3 16,0-5-2-16,0 3 0 0,0 0 0 16,0-3 0-16,0 0 0 0,0 4 1 15,0-4 2-15,0 0 3 0,0 0 1 16,0 0 2-16,-5 0 2 0,5 4 3 0,-2 3 2 15,-4 3 1-15,-2 4-1 0,-4 4 2 16,-7 8-1-16,-2 6 0 0,-4 9-1 16,-3 5-1-16,-3 4-1 0,-2 3-2 15,3 3-2-15,0-3 0 0,4-4-2 16,5-5-2-16,3-9-1 0,7-7-1 16,1-7-1-16,7-5 0 0,3-8-1 15,-4-3 0-15,4 0 0 0,0-5-3 16,4 0-5-16,-4 0-11 0,7-9-12 0,-1 1-97 15,-3-6-100-15,5-3-249 0</inkml:trace>
  <inkml:trace contextRef="#ctx0" brushRef="#br0" timeOffset="95198.88">6750 9192 489 0,'17'-18'111'16,"-8"4"1"-16,10 3-84 0,-4 3-8 15,8 2-8-15,-2 0-2 0,5 2-3 16,-1 0-3-16,-1 4-1 0,6-7-1 16,-2 7 0-16,-2-4 0 0,7 4-1 15,-5 0 1-15,-3 3-4 0,-4 1-7 16,-6 1-10-16,-4 1-96 0,-4 3-95 16,-16-2-240-16</inkml:trace>
  <inkml:trace contextRef="#ctx0" brushRef="#br0" timeOffset="95412.89">6628 9503 417 0,'-11'13'97'0,"4"-3"4"0,2 3-69 0,5-1-5 16,5 2-2-16,2-4 0 0,6-2 0 15,6 0-2-15,3 0-2 0,1-4-2 16,5-4-2-16,-1 4-3 0,4-4-4 15,-3 6-4-15,-2-6-2 0,-4 4-6 16,-3-4-9-16,-4 0-8 0,0 0-15 16,-5 0-89-16,-4 0-98 0,-4 0-232 15</inkml:trace>
  <inkml:trace contextRef="#ctx0" brushRef="#br0" timeOffset="95937.92">7186 9199 412 0,'0'0'85'16,"0"-5"1"-16,7 5-78 0,-2 0-7 0,-1 0-1 15,1 0 0-15,0 0 0 0,-1 0 0 16,-4-3 1-16,0 3 3 0,0 0 5 16,0 0 3-16,4 0 3 0,-4-4 3 15,0 4 2-15,0 0 1 0,0 0 0 16,0 0-1-16,0-5-3 0,0 5-3 15,0 0-2-15,-4 6-2 0,-1 1-1 16,-4 4-2-16,-1 5-1 0,-10 5 1 0,1 6 0 16,-7 9 1-16,-2 5-1 0,-3 6 0 15,2 1-1-15,2 2-2 0,0 1-1 16,3-6 0-16,2-1-1 0,5-7 0 16,0-6 1-16,2-5 1 0,7-3-1 15,1-6 2-15,7-1-1 0,0-2 0 16,8-3 0-16,5 3-1 0,6-4 0 15,1-3-1-15,11-2 0 0,4-5 0 16,6 0-1-16,3-7 0 0,-3 0 0 0,1-1-3 16,-1 0-2-16,-8 2-6 0,-8-2-10 15,-3 1-11-15,-8 1-99 0,-6-1-101 16,-8 2-247-16</inkml:trace>
  <inkml:trace contextRef="#ctx0" brushRef="#br0" timeOffset="96688.42">7587 9146 368 0,'7'-8'98'0,"-4"4"0"15,-3 4-9-15,0 0-64 0,0 11-5 16,-6 6-2-16,-2 3-1 0,0 6 2 16,-3 9 2-16,-4 4-1 0,-1 5-3 15,0 4-4-15,3 0-3 0,-3-1-1 16,1 2-2-16,-1-7-2 0,3-1 0 16,0-4-1-16,5-6-1 0,0-4-1 0,3-5 0 15,0-3-1-15,5-7 0 0,-5-3 0 16,5-4 0-16,-3-5 0 0,3 0-2 15,-6 0-1-15,6-12-3 0,0 1-3 16,0-5-5-16,6-5-5 0,-1-4-3 16,4-2-6-16,-2 0 0 0,4-1 2 15,-2 2 3-15,1 2 4 0,-3 3 4 16,0 3 4-16,-2 5 6 0,-1 5 2 16,-4 3 2-16,6 5 2 0,-2 0 1 0,-4 5 2 15,3 1 1-15,-3 1 1 0,6-1 2 16,1 1 1-16,0-3-1 0,5-4-1 15,5 0-1-15,2 0-2 0,6-4 0 16,1-2-2-16,3-1 0 0,1-4-2 16,-4-1 0-16,-1-1 1 0,-4-1-2 15,-2-4 1-15,-4-3 0 0,0-2-1 16,-1-2 1-16,-2 1-1 0,0-1 0 0,-1-3 0 16,0 2 0-16,-4 2-1 0,1 2 2 15,-3 5-1-15,4 0 0 0,-3 4 1 16,-3 2 1-16,3 5 0 0,-1 1 0 15,-2 1 1-15,2 4-1 0,-5 0 0 16,0 0 0-16,0 0 0 0,0 0 1 16,0 5 0-16,0 1 2 0,-8 1 1 15,-1 4 2-15,0 5 3 0,-5 2 0 16,-3 5 1-16,-5 8-1 0,2 8 0 0,-1 8-1 16,-2 4-3-16,0 0-1 0,3 4-2 15,-3-4 0-15,3-1-2 0,4-4-1 16,1-9 1-16,3-3-1 0,3-6 0 15,0-2 0-15,9-2 1 0,0-7-1 16,-2-4 0-16,2-1 0 0,0-3-1 16,2-3-2-16,-2-6-4 0,0 0-6 0,0 0-13 15,0-6-103-15,5-4-102 0,-5-3-257 16</inkml:trace>
  <inkml:trace contextRef="#ctx0" brushRef="#br0" timeOffset="103594.47">7975 9906 166 0,'0'0'0'15,"0"-5"-24"-15,0 5-118 0</inkml:trace>
  <inkml:trace contextRef="#ctx0" brushRef="#br0" timeOffset="103668.81">7978 9854 138 0,'0'-5'23'16,"0"-1"-23"-16,0 1-33 0,-3 2-95 15</inkml:trace>
  <inkml:trace contextRef="#ctx0" brushRef="#br0" timeOffset="104119.16">7971 9812 273 0,'0'-5'83'0,"0"1"3"15,0 0-27-15,0 1-12 0,4 3-12 16,-4-6-13-16,0 6-7 0,0 0-6 0,-8 4-5 15,3 3-2-15,-5 4-1 0,-2 3 1 16,-3 3 3-16,-1 3 2 0,-6 4 1 16,-2 2 2-16,1 2 0 0,-2-1 1 15,0 2-1-15,-3 0-2 0,3 0-3 16,2-2-1-16,0-2-1 0,0-3-1 16,3-4 0-16,4-3-1 0,5-3 0 15,0-4 0-15,6-3 0 0,5-5 1 16,0 0 1-16,4 0-1 0,3-5 1 0,7-1-2 15,-1-2-2-15,6-3-5 0,1-3-7 16,-1-1-9-16,1-1-20 0,-4-3-24 16,2-4-11-16,2-1 0 0,-5-4 4 15,3 0 15-15,-1-1 20 0,1-2 37 16,-2 1 37-16,1 2 19 0,-6 5 7 16,3 3 3-16,-1 3-5 0,0 2-10 0,-1 6-16 15,-2 6-12-15,3 3-7 0,-4 0-5 16,0 3-3-16,0 6-2 0,0 4-1 15,-3 2 0-15,-2 3 2 0,-4 4 1 16,0 3 2-16,0 2 1 0,-8 1 1 16,3 1-1-16,-1-3 0 0,-3 0-1 15,4-2-2-15,-3-4-1 0,4-3-2 16,1-4-1-16,3-1 0 0,-7-2-1 16,7 0-2-16,0-1-2 0,-4-3-4 0,4 0-4 15,0-2-4-15,0-4-8 0,0 0-31 16,-4 0-59-16,4-7-80 0,-3 0-187 15</inkml:trace>
  <inkml:trace contextRef="#ctx0" brushRef="#br0" timeOffset="104297.94">7795 10038 428 0,'-13'0'97'0,"6"8"2"16,0-4-69-16,3 3-10 0,4-1-4 15,0 1-2-15,9-1 1 0,0-1 0 16,6-2-1-16,3-3 1 0,7 4-1 15,-2-4-2-15,3-5-1 0,-1 5-3 16,3-7-5-16,-5 3-7 0,-3 1-8 16,1-3-9-16,-3 3-8 0,-1-2-88 15,-1 0-89-15,-2-1-216 0</inkml:trace>
  <inkml:trace contextRef="#ctx0" brushRef="#br0" timeOffset="104671.96">8382 9606 483 0,'-7'0'102'0,"0"0"2"0,-2 0-87 16,2 3-9-16,1 3-3 0,2 0-1 16,1 1-1-16,3-3-1 0,0 1-1 0,0-1 1 15,0-4 0-15,7 0-1 0,1 0 0 16,1-4 1-16,0 4-1 0,-3-7 0 16,1 2 0-16,0-1 0 0,-5 1 1 15,-2 2 2-15,0-2 1 0,0 5 1 16,-5-5 0-16,0 5 0 0,-3 0 0 15,0 0-2-15,2 0-1 0,-1 0-1 0,0 0 0 16,4 3-1-16,-2-3-1 0,2 0-4 16,3 3-11-16,-5-3-98 0,2 5-93 15,-1-5-244-15</inkml:trace>
  <inkml:trace contextRef="#ctx0" brushRef="#br0" timeOffset="105469.38">8921 9268 425 0,'-4'0'91'16,"1"3"1"-16,3-3-72 0,0 4-11 15,0-4-3-15,0 0 1 0,3 0 0 16,1 0 0-16,0 0 0 0,1-4-1 15,0 1 0-15,4-3-1 0,-3-3-1 16,3-2 0-16,-2-3-1 0,-1 2 1 16,-1-1 1-16,-1-1 1 0,-4 3 0 15,0 1 0-15,0 4-1 0,-8 2 0 16,-1 4-2-16,-5 0-1 0,-9 8-1 0,0 2 0 16,-7 8 1-16,-3 3 0 0,-6 6 3 15,2 3 1-15,-3 5 3 0,3 7 1 16,-1 0 3-16,8 1-1 0,3 1 0 15,8-4-2-15,2-4-1 0,10-2-2 16,7-7-3-16,3-5 0 0,10-6-1 16,4-4-1-16,3 1 0 0,6-6 0 0,1 0 0 15,2-4-1-15,-2-3-2 0,1 0-4 16,-2 0-5-16,0-5-7 0,-1-3-8 16,-1 0-22-16,2-4-76 0,-1-3-88 15,3-1-210-15</inkml:trace>
  <inkml:trace contextRef="#ctx0" brushRef="#br0" timeOffset="106286.2">9208 9397 523 0,'4'-17'119'0,"-1"-2"2"0,0 4-85 16,3 4-14-16,-6 0-7 0,0 2-6 15,0 3-4-15,-12 6-3 0,-1 0-1 16,-7 4 0-16,-7 5 1 0,0 5 0 15,-6 7 1-15,1 6 1 0,1 7 2 0,2 1-1 16,7-1 1-16,3-1-1 0,4-2-1 16,4-3-1-16,5-6 0 0,6-5-1 15,6-5-1-15,5-2 1 0,5-5 0 16,8-5-1-16,6-4 0 0,3-2-1 16,6-4 0-16,4-3 0 0,-1-5-1 15,-5 0 0-15,-6-2 0 0,-5-4 0 16,-6-3 1-16,-9 1 0 0,-10 2 0 15,-1 1 0-15,-3 6 0 0,-3 5-1 16,-4 6 1-16,-2 6-1 0,-2 13 1 0,0 3-1 16,1 8 1-16,0 2 0 0,0 3 0 15,6 1 0-15,-1-3 1 0,8-3-1 16,0-4 0-16,8-2 0 0,5-5 0 16,0-1 1-16,8-4-1 0,5-1 1 15,6-7 0-15,-2 0-1 0,0-3 1 16,3-7 0-16,-1-1 0 0,-4-4 0 0,-3-3 0 15,-6-2 0-15,-3-2 0 0,-4-3-1 16,-4 1 1-16,-4 0 0 0,-4 3-1 16,0 5 0-16,0 4-1 0,-11 7 0 15,4 13-1-15,-1 9 1 0,-5 9-1 16,-1 5 1-16,-5 6 1 0,-1 10-1 16,-5 2 2-16,1 8-1 0,-5 5 0 15,2 7 1-15,0 1 0 0,-2 1 0 16,5 0 0-16,-1 0-1 0,5-5 1 0,7-9 0 15,0-5-1-15,6-7 1 0,3-5-1 16,4-7 0-16,-3-7 0 0,3-10 1 16,0-6 2-16,0-10-1 0,0-7 1 15,7-12-1-15,0-10 1 0,6-7-2 16,5-11-1-16,3-8-2 0,6-12-2 16,2-9 0-16,2-4-1 0,1-5 1 0,2-4 0 15,1-2 1-15,0-2 2 0,-4 7 0 16,2 10 1-16,0 11 0 0,1 11-1 15,-4 12 1-15,0 13 0 0,-1 14-1 16,-1 15 0-16,-3 4 0 0,-2 14 0 16,-5 6 0-16,0 6 1 0,-10 8 0 15,-2-1 1-15,-6 0 1 0,-8 0 1 16,-4-3 2-16,-7-3 0 0,0-6 1 16,-2-6 2-16,-3-3-1 0,-1-6 2 0,0-1-1 15,0-5-1-15,4-4 0 16,0-4-2-16,2-1-1 0,0-6-1 0,7-2-4 15,4-4-4-15,0 1-6 0,2-2-9 16,1 1-13-16,5 0-107 0,0 3-108 16,7-1-266-16</inkml:trace>
  <inkml:trace contextRef="#ctx0" brushRef="#br0" timeOffset="107822.5">10083 9407 505 0,'0'0'116'0,"3"0"1"16,-3-7-81-16,0 7-13 0,0 3-11 16,-2 2-6-16,2 2-4 0,-8 3-3 0,2 3-6 15,0 3-7-15,-2 1-8 0,-3 2-14 16,-1 1-81-16,-2-2-88 0,1 3-210 16</inkml:trace>
  <inkml:trace contextRef="#ctx0" brushRef="#br0" timeOffset="108006.33">9878 9946 555 0,'0'5'126'0,"0"-5"1"0,0 0-86 16,-5 4-18-16,0 5-13 0,-2 5-6 15,2 2-6-15,-4 2-6 0,-5 1-7 16,2 0-7-16,-2 0-7 0,-1-2-14 15,-4-2-83-15,0 3-89 0,-1-3-211 16</inkml:trace>
  <inkml:trace contextRef="#ctx0" brushRef="#br0" timeOffset="108651.81">10912 9137 366 0,'-6'-5'80'16,"1"5"1"-16,0-4-59 0,-4 4-2 15,1 10-2-15,1-2 0 0,-5 8 3 16,0 4 1-16,1 2 2 0,-1 6-2 16,0 5-5-16,0 2-3 0,5 3-3 15,0-1-3-15,7-1-2 0,0-3-2 16,6-5-1-16,1-6 0 0,6-6-1 16,5-8 1-16,-1-8 0 0,5-3-1 0,1-7 1 15,3-7 0-15,-1-3-1 16,7-6-1-16,-6-4 0 0,-3-1 0 0,2 1 0 15,-4-2 0-15,-6 2-1 0,-4 6-1 16,0 3 0-16,-8 6-1 0,-3 8-1 16,-3 7 0-16,-8 4 0 0,-2 9 1 15,-5 5 1-15,-3 8 1 0,-1 6 3 16,-5 4 1-16,1 4 2 0,4 1 1 0,-1 3 0 16,2-4 0-16,3-2-2 0,3-2 0 15,4-6-2-15,4-1-1 0,7-4-2 16,0-2-2-16,5-2-5 0,2-4-4 15,4-2-6-15,3-3-11 0,-1-6-9 16,3-6-79-16,1-6-83 0,-1-6-200 16</inkml:trace>
  <inkml:trace contextRef="#ctx0" brushRef="#br0" timeOffset="108970.25">11144 9413 468 0,'6'-19'108'15,"-6"4"-1"-15,0 8-72 0,0 10-14 16,0 10-10-16,-8 9-6 0,1 6-2 15,-4 5-2-15,-2 3 1 0,-1 6 0 16,3-4-1-16,0-1 1 0,2-7 0 0,5-2 0 16,4-5 1-16,2-4 0 0,12-5 0 15,5-6 1-15,7-3-1 0,6-5 0 16,3-7 0-16,5-5-1 0,3-1-1 16,-1-3 0-16,-4-5 0 0,-1-5-1 15,-8-5-1-15,-6-4-1 0,-4-6 1 16,-4-4-1-16,-8-5 0 0,-3 0 1 15,-4 3 1-15,0 8 1 0,-7 6 1 16,0 7 0-16,-6 10-1 0,-3 10 1 16,-7 6-1-16,-5 9-1 0,-8 8-1 0,-1 9 0 15,-8 5 0-15,0 6 0 0,0 3 0 16,6 5-1-16,4-1-1 0,8-6-5 16,5 0-8-16,5-4-30 0,10-6-67 15,7-5-86-15,11-3-206 0</inkml:trace>
  <inkml:trace contextRef="#ctx0" brushRef="#br0" timeOffset="109502.46">12325 8850 467 0,'4'-10'99'0,"-4"1"0"15,-4 9-84-15,-5 4-8 0,-4 4-3 16,-8 0-2-16,-7 7 4 0,-6 6 2 0,-5 5 3 15,-5 6 3-15,-2 4 1 0,-1 3 1 16,1 3-1-16,0 4-3 0,3-3-3 16,4 1-3-16,5 0-2 0,8-1-1 15,7 3-1-15,8 0-1 0,8-6 0 16,6-1 1-16,8-4-1 0,4-5 0 16,5-5 0-16,4-6 0 0,5-3-1 15,2-7 0-15,1-3-4 0,1-6-6 0,-2 0-8 16,1-10-3-16,-5-2-97 0,-1-6-93 15,-4-9-229-15</inkml:trace>
  <inkml:trace contextRef="#ctx0" brushRef="#br0" timeOffset="109772.11">12253 9068 428 0,'0'0'90'0,"6"0"1"0,-6 0-73 15,0 6-6-15,0 0 1 0,-5 2 4 16,-6-3 5-16,-5 3 2 0,-8 2 2 0,-2-2-1 16,-7 2-3-16,-1-1-3 0,-4 0-4 15,1 1-5-15,-2-3-3 0,1 0-3 16,3-4-2-16,2-3-4 0,3 0-6 15,6 0-5-15,2 0-10 0,6-3-11 16,7 3-87-16,3-7-92 0,6 7-218 16</inkml:trace>
  <inkml:trace contextRef="#ctx0" brushRef="#br0" timeOffset="110020.14">12203 9164 416 0,'0'0'89'0,"0"4"0"16,-6-4-68-16,0 7-14 0,2 0-4 16,-3 2-1-16,-3-1-1 0,1 5 0 0,0-3 1 15,-3 0 2-15,2 1 3 0,-6-3 4 16,0 3 2-16,-5-5 4 0,-1-2 1 16,-7 0 2-16,-2 0-2 0,-6-1-1 15,-5 1 0-15,-1-4-2 0,-1 0-2 16,2 0-2-16,2 0-2 0,0 0-1 15,7 4-4-15,4-4-9 0,8 3-13 16,2-3-102-16,7 6-98 0,7-6-254 16</inkml:trace>
  <inkml:trace contextRef="#ctx0" brushRef="#br0" timeOffset="111635.51">12757 9126 335 0,'-12'6'82'15,"-5"-1"5"-15,1 1-51 0,-5 5-5 16,0 4-1-16,-3 5-2 0,-2 4-1 0,0 12-3 15,-4 4-2-15,0 9-2 0,0 3-2 16,-5 0-3-16,-1 1-3 0,-1 1-1 16,-4-6-4-16,-1-2-1 0,0-7-1 15,3-3-2-15,4-3-1 0,4-1 0 16,5-5-1-16,7-4 1 0,3-3-1 16,8-3-1-16,2-5 1 0,1-3-3 15,5-6-2-15,0-3-3 0,0 0-5 16,8-7-8-16,-1-5-12 0,6-6-84 0,3-3-85 15,4-3-213-15</inkml:trace>
  <inkml:trace contextRef="#ctx0" brushRef="#br0" timeOffset="112349.91">12879 9216 341 0,'0'-8'70'0,"0"1"0"16,5 3-65-16,-5 4 4 0,0 0 7 15,7 0 2-15,-7 0 1 0,0 0 5 16,0 8 5-16,-7 3 5 0,1 5-3 16,-7 9-4-16,-6 11-4 0,-2 9 0 0,-8 5-3 15,-6 2-6-15,-2 5-4 0,-1 2-5 16,2-3-1-16,0-7-2 0,8-7 0 15,0-5 0-15,7-1-1 0,6-8 0 16,3-6 1-16,8-5-1 0,-1-3 1 16,5-3 0-16,0-8 0 0,0-3 1 15,7-11-1-15,6-3 1 0,5-6-1 16,1-6 0-16,5-6 0 0,5-4-2 0,1-2 0 16,2-2 0-16,0-3-1 0,-3-6 1 15,0 2-1-15,-1 0 0 0,-1 3 0 16,-2 1 0-16,-4 6 0 0,-2 10 1 15,-4 9-1-15,-3 6 0 0,-4 6 0 16,-1 6 0-16,-3 0-1 0,-4 15 1 16,0 3 0-16,-5 6 1 0,0 7 0 15,0 7 1-15,-2 5 1 0,1 1 1 16,0-1-1-16,2-2 1 0,-3-2-1 0,6-6 0 16,1-4 0-16,0-4-1 0,0-3 0 15,5-4 0-15,-1-5 1 0,2-5-1 16,-1-4 1-16,2-4 0 0,1 0 0 15,3-12 0-15,0-3 0 0,6-6 0 16,-1-3-1-16,4-8 0 0,-1-5 0 16,2-11-1-16,2-3 0 0,-2-2 0 0,1 1-1 15,0 2 1-15,1 4 0 0,1 7 0 16,-3 10 0-16,0 9-1 0,-2 8 1 16,0 9-1-16,-4 3 0 0,-3 7-1 15,-5 4 1-15,-1 9-1 0,-6 5 1 16,-9 6 1-16,-1 7 1 0,-4 1 1 15,-1 3 1-15,-3 2 1 0,-1-4 1 16,3 0-1-16,-1-3 1 0,3-7-1 16,1-1-1-16,5-2 0 0,-2-5-1 0,6-3-1 15,4-3 1-15,-5-3-1 0,5-3-2 16,0-3-2-16,0-3-3 0,0-4-3 16,-2 0-6-16,2 0-10 0,0 0-101 15,3-11-97-15,5-1-246 0</inkml:trace>
  <inkml:trace contextRef="#ctx0" brushRef="#br0" timeOffset="112885.13">13639 9203 473 0,'0'-10'100'0,"0"2"-1"16,-6 5-87-16,2 3-5 0,0 10-5 15,-3 1-1-15,-1 2 2 0,-2 3 1 0,-4 9 5 16,1 6 3-16,4 6 3 0,-5 3 1 16,2 6 1-16,-1 3-1 0,1 0-2 15,2-1-4-15,0-4-3 0,4-2-2 16,3-10-1-16,-1-2-2 0,4-11 0 16,0 1 0-16,0-8 0 0,6-2 1 15,0-5 1-15,1-5 1 0,5-9 0 16,2-2 0-16,2-6-1 0,7-5 0 0,0-6-1 15,6-9-1-15,0-6-2 0,2-4-1 16,-2-6 0-16,2-4-2 0,-2 3 0 16,-3-1-1-16,-1 8 1 0,-4 6 0 15,-6 12 0-15,-3 9 1 0,-1 10-1 16,-5 3 1-16,-6 11-1 0,0 5 1 16,-4 7-1-16,-4 3 2 0,-3 8 1 15,2 7 1-15,-6 6 0 0,0 6 2 0,0-1-1 16,6-1 0-16,0-2-1 0,7-5 1 15,2-4-2-15,0-7 1 0,0-8 0 16,7-5 0-16,-1-3 2 0,-1-4 3 16,1-6 2-16,2 0 2 0,1-7 1 15,8-4-1-15,-1-7 0 0,7-9-1 16,0-9-3-16,1-9-3 0,2-6-1 16,0-6-1-16,1-3 0 0,-4-1 0 0,0 3 0 15,-1 5-2-15,-1 8-4 0,-4 4-5 16,-3 9-7-16,-6 7-11 0,-2 6-105 15,1 5-105-15,-2 4-259 0</inkml:trace>
  <inkml:trace contextRef="#ctx0" brushRef="#br0" timeOffset="114950.94">13983 9864 296 0,'-3'5'74'16,"3"-5"2"-16,-5 3-44 0,5-3-8 16,0 0-6-16,0 0-5 0,0 4-3 0,-5-4-2 15,5 0 0-15,0 0 0 0,0 0 1 16,0 0 0-16,0 0-1 0,0 0-2 16,0 0 1-16,0 0-1 0,0 0 1 15,0 0 1-15,0 0 1 0,0 0 2 16,0 0 1-16,0 0 0 0,0 0-1 15,0-6-1-15,7 1-3 0,-2-4-1 16,2-3-3-16,6-2-1 0,2-3 0 0,9-6-1 16,4-1 0-16,5-4-1 0,6 1 0 15,3-3 1-15,3-5-1 0,1-4 0 16,-3 2 1-16,-6-5-1 0,-4 1 0 16,-3-3 0-16,-9 2 1 0,-7 2-1 15,-2 3 0-15,-9 4 1 0,-3 4-1 16,0 4 1-16,-3 6-1 0,-3 1 0 15,-4 6-1-15,1 2 1 0,-3 10-1 16,-2 0 0-16,0 4 0 0,1 8 0 0,-6 4 1 16,0 6 1-16,-3 12 0 0,-4 7 2 15,0 9 0-15,-6 6 0 0,-2 3 1 16,1 4-1-16,0-2 0 0,4-10 0 16,4-4 0-16,5-12 0 0,5-7 1 15,5-9 1-15,4-5 0 0,6-5 2 16,0-7 1-16,9-2 1 0,1-2-1 0,4-7-1 15,10-5-1-15,2-4 0 0,4-1-3 16,3-4-3-16,3 0-1 0,-3-2 0 16,-3 2-1-16,0 3 0 0,-3 4-1 15,-2 4 1-15,-5 3 1 0,-5 9-1 16,1 0 1-16,-4 8-1 0,-7 3 1 16,-5 6 0-16,0 4 0 0,-8 2 1 15,-1 2 0-15,-2 0 1 0,-2-3 1 16,2-2 1-16,2-2 1 0,3-2 0 0,1-4 1 15,5-6 0-15,6 1 3 0,1-7-2 16,10 0 0-16,0-6 0 0,3 0-1 16,3-2-2-16,3-2-6 0,3-1-6 15,-2-2-7-15,-1-2-12 0,-1-1-79 16,-3 0-16-16,3 2-78 0,-4-2-162 16</inkml:trace>
  <inkml:trace contextRef="#ctx0" brushRef="#br0" timeOffset="115603.28">14483 10129 443 0,'-5'0'95'0,"5"0"0"0,-6-4-78 0,6 4-8 16,-5 0-5-16,5 0-1 0,0 0 0 16,0 0 2-16,0 0 1 0,9-4 1 15,-4 4 0-15,4-6 1 0,0 1 0 16,4-1-2-16,1-4-1 0,-1-1-1 15,5-2-1-15,-4-4-1 0,-1-4-1 16,1 1 0-16,-2-3 1 0,-5 2 0 16,-1 0 2-16,-6 4-1 0,0 5 1 15,0 5 0-15,-11 7 0 0,-1 6-1 16,-4 7-1-16,-3 7-1 0,-1 4 0 0,-1 5-1 16,-3 0 0-16,3 1 1 0,6-3-1 15,-1-1 0-15,7-5 0 0,3-3 0 16,6 0 1-16,0-3-1 0,12-5 1 15,2-3 1-15,5-7 0 0,7 0 0 16,2-5-1-16,11-7 1 0,2-1-1 16,5-7-1-16,6-1 0 0,-1-2-1 0,-2-6 0 15,-5-3-1-15,-6-5-1 0,-7-6 0 16,-8 0-1-16,-7 4 0 0,-8 3-1 16,-8 4 1-16,0 6-1 0,-6 8 2 15,-4 6 0-15,-4 9 0 0,-5 3 1 16,-4 8 0-16,-1 7 2 0,-3 8 1 15,0 6 2-15,-3 5 2 0,6 4 2 16,0 5 2-16,-1 0 3 0,4-4-1 16,3 0 1-16,4-6 0 0,5-3-2 0,4-3-1 15,5-6 0-15,12-2-2 0,4-2-1 16,11-7 0-16,6-1-2 0,5-2-1 16,2-7-9-16,6 3-10 0,-4-6 37 15,1-9-144-15,-2 1-105 0,-3-7-276 16</inkml:trace>
  <inkml:trace contextRef="#ctx0" brushRef="#br0" timeOffset="119330.4">15229 9293 314 0,'8'-5'63'0,"-4"5"-1"16,-4 0-53-16,0 0 7 0,0 0 5 16,0 0 5-16,0 0 2 0,0 0 1 15,0 0-1-15,0 5-7 0,0-5-9 16,0 0-7-16,-3 3-2 0,0-3 0 15,-3 5 0-15,1 1 1 0,-1-1 0 16,-1 0 1-16,1 0 0 0,0 2-1 0,0-3 0 16,4-4 1-16,2 5 1 0,-3-5 1 15,3 0 2-15,0 0 1 0,0 0 1 16,3 0 1-16,-3-3 0 0,0 3 1 16,0 0-2-16,2-4-2 0,-2 4-2 15,0 0 0-15,-5 4-3 0,-1 1-1 16,-1 1-2-16,-1-1 0 0,-1 4-1 15,0-1 1-15,2-2 0 0,3 0 0 0,0-1 0 16,4-5 0-16,0 3 1 0,0-3-1 16,4 0 0-16,1 0 0 0,3 0 0 15,1-3 0-15,2-1 0 0,-2-1 0 16,-1 3 0-16,-2-4 1 0,2 2-1 16,-8 1 2-16,3 3-1 0,-3-4 0 15,0 4-1-15,-3 0 0 0,-1 0 0 16,-2 4-1-16,2-4 0 0,-2 0 0 0,-1 3 1 15,3-3 0-15,0 0 0 0,4 0 1 16,0 0-1-16,8 0 0 0,-1-3 0 16,3-2-2-16,2 5-2 0,-3-7-1 15,-2 7-1-15,0-6-3 0,-7 6-6 16,0-3-7-16,0 3-16 0,-8 4-79 16,0 2-88-16,-1-3-216 0</inkml:trace>
  <inkml:trace contextRef="#ctx0" brushRef="#br0" timeOffset="119835.08">15800 9130 474 0,'-7'-5'98'15,"-2"5"1"-15,2-3-88 0,1 3-5 16,3 0 2-16,3 0 3 0,-4-5 1 16,4 1 1-16,0 1 0 0,6-3-1 15,1 2-1-15,0-3-4 0,0-1-2 16,1 1-1-16,-2-2 0 0,3 0 2 16,-5 2 1-16,1 1 0 0,-5 2 0 0,0-1 0 15,0 5-2-15,-6 0-2 0,-7 9-1 16,-3 1-1-16,-8 2-1 0,-7 7 0 15,-4 3 0-15,-5 6 1 0,-2 2 0 16,4 1 1-16,-1 6-1 0,7 1 1 16,5 0 0-16,7 1-1 0,4-2 0 15,7 1 0-15,9-1 0 0,4-6-1 16,7-4 1-16,3-4-1 0,4-5 1 0,2-8 0 16,3-3 0-16,-2-4 0 0,1-3 1 15,-4-6-1-15,1 0 1 0,-8-4 0 16,-3-4 0-16,-1-4 0 0,-7-5 0 15,-7-3 0-15,-3-3-1 0,-2-3 0 16,-4-1 0-16,0 5-1 0,-2 3 0 16,-2 7-1-16,3 4-1 0,-2 8-4 15,0 6-5-15,-1 6-5 0,2 6-4 16,2 2-3-16,2 3-6 0,7 1-8 0,7 1-81 16,3-2-82-16,9-2-206 0</inkml:trace>
  <inkml:trace contextRef="#ctx0" brushRef="#br0" timeOffset="120185.02">16080 9203 460 0,'0'-12'102'0,"0"3"-2"0,0 5-77 16,0 4-12-16,-11 0-3 0,1 11-1 15,-4 0 2-15,-2 4 3 0,-5 1 2 16,-5 2 3-16,0 7 1 0,-1 0-2 15,2 2-4-15,3 1-2 0,3 3-4 16,6 2-1-16,3-2-2 0,10-4-1 0,0-4-1 16,10-4 1-16,3-6-1 0,7-5 0 15,1-8-1-15,3 0 0 0,1-8-1 16,3-5-2-16,-4-6 0 0,-1-6-2 16,-6-4-1-16,-1-5 0 0,-6 1 0 15,-4-2 0-15,-2-1 2 0,-4 0 0 16,-6 3 2-16,0 3 1 0,-2 7 1 15,-7 2 0-15,1 7-1 0,-3 5 0 0,-6 9 0 16,-1 0-2-16,-7 8-1 0,1 4-3 16,-3 6-3-16,3 3-5 0,0 5-17 15,4 7-80-15,8-3-85 0,5 3-213 16</inkml:trace>
  <inkml:trace contextRef="#ctx0" brushRef="#br0" timeOffset="120533.03">16359 9178 505 0,'5'-14'108'15,"-5"6"-1"-15,-5 3-86 0,-1 5-12 16,-7 9-8-16,-2 0-3 0,-3 4 0 16,-6 5 1-16,-2 0 2 0,-1 4 2 15,0 4 1-15,5 1 0 0,1 2 1 16,2 0 0-16,6 2-1 0,5 0 0 0,2-1-1 15,6-7 0-15,0-3-1 0,13-6 0 16,-3-2-1-16,8-12 0 0,1 0 0 16,7-5-2-16,4-7-2 0,1-7-3 15,2-6-2-15,0-5-2 0,-3-3-1 16,-8-5-1-16,-2-3 1 0,-13 2 1 16,-2 4 4-16,-10 1 2 0,-2 7 3 15,-6 4-1-15,-9 6 2 0,3 7 0 0,-7 4 0 16,-4 6-1-16,-2 6-1 0,-1 4 1 15,0 6 0-15,3 5-1 0,2 2-4 16,2 5-22-16,8 4-72 0,6 1-81 16,7-2-201-16</inkml:trace>
  <inkml:trace contextRef="#ctx0" brushRef="#br0" timeOffset="120884.35">16622 9218 488 0,'-5'-5'100'0,"-4"10"0"0,-3 3-90 16,-6 3-7-16,1 5-3 0,-6 5 2 15,2 4 3-15,-1-3 1 0,1 3 2 16,1-2 1-16,5 5 0 0,3-1 0 16,6 0-2-16,6-4-2 0,0-2 0 0,11-4-2 15,3-1 0-15,5-5 0 0,1-6-1 16,4-5 1-16,1-6-1 0,0-6 0 15,3-5-1-15,1-6 1 0,-1-7-1 16,-2-4 0-16,1-1 0 0,-3-3 0 16,-4-4 1-16,-6 3 0 0,-7 2 4 15,-1 2 2-15,-6 5 1 0,-11 2-1 16,-3 7 0-16,-6 8-1 0,-4 10-1 0,-5 8-4 16,-4 8-3-16,-1 12-1 0,-4 5-2 15,4 9-2-15,1 7-2 0,3 7-6 16,4 2-7-16,3 0-16 0,8-3-82 15,-1 0-90-15,6-6-219 0</inkml:trace>
  <inkml:trace contextRef="#ctx0" brushRef="#br0" timeOffset="122884.01">16663 9715 124 0,'0'0'60'16,"0"0"6"-16,6-4-3 0,-3 0 0 15,3 0-2-15,2-2-14 0,2 1-15 16,3-2-7-16,1-2-5 0,6 1-6 0,3-4-2 15,5-3-3-15,6-2-3 0,1-6-2 16,4-4-1-16,0-8-1 0,-2-1 0 16,0-7-2-16,-5-2-2 0,-4 4-1 15,-3-4 0-15,-5 3-1 0,-2 5 0 16,-5 5 1-16,-5 6-1 0,-3 3 2 16,-5 5 1-16,0 5-2 0,-4 7-1 15,-3 2 0-15,-1 4-1 0,-5 4 0 16,-1 2 3-16,-5 7 3 0,-1 5 4 0,-6 4 3 15,0 3 3-15,-2 9 2 0,-5 7 0 16,0 6 0-16,0 3-1 0,0-4-2 16,4 2-2-16,5-4-1 0,4-10-1 15,9-4-1-15,3-11-1 0,8-4 1 16,0-7 0-16,8-2 0 0,4-1 0 16,7-5 0-16,3 0 0 0,5 0-1 0,4-9-2 15,2 0-2-15,-1-1-1 0,-3-1-1 16,-3 0-1-16,-6-1 1 0,-1 2-1 15,-7 2 1-15,-3 4 0 0,-4 4 0 16,0 0 1-16,-5 10 0 0,0 1 1 16,-9 3 1-16,0 3 1 0,-2 1 1 15,2-1 1-15,-3 0 1 0,5-2 0 16,0-3 1-16,2-3 1 0,5-1 2 16,6-3 2-16,5-5-1 0,5-4 0 0,8 0-1 15,5-4-1-15,9-1-3 0,2 0-8 16,0-2-8-16,1 2-13 0,-3-2-90 15,-5 2-92-15,-8 1-228 0</inkml:trace>
  <inkml:trace contextRef="#ctx0" brushRef="#br0" timeOffset="123299.03">17560 9287 489 0,'-9'0'101'0,"2"4"1"0,-1 1-89 16,-4 3-8-16,4 2-3 0,0 0 0 0,-2-1-1 16,7 1 2-16,3-4-1 0,-5-2 0 15,5 0 1-15,6-4 1 0,-1 0-1 16,2 0 0-16,1 0 0 0,0-4 0 15,5-2 0-15,-3 0-1 0,-2-2 2 16,-1 1 2-16,-1 1 1 0,-6 1 0 16,0 5-1-16,0 0 1 0,-8 4 0 0,2 2-3 15,-5 4-1-15,-2-1-2 0,-1 4-1 16,0-2 1-16,1 0 0 0,2-2 0 16,3-4 0-16,3-1 1 0,3-4-1 15,2 0 0-15,5 0 0 0,3 0 1 16,-1-6-1-16,1 2 0 0,3-4 0 15,-2 1-1-15,1-3 0 0,-4 1-2 16,-6 0-1-16,3 1-5 0,-3 2-5 16,-2 6-10-16,-4-4-24 0,-1 4-69 0,-5 7-84 15,3 0-200-15</inkml:trace>
  <inkml:trace contextRef="#ctx0" brushRef="#br0" timeOffset="124917.92">18150 9064 211 0,'9'-7'46'0,"3"1"11"0,-3 1-25 15,2 0 3-15,-3 0 8 0,1 1 4 16,-1-2 3-16,-1 4 2 0,-3-2-9 15,0 4-10-15,0-7-8 0,-4 7-4 16,0-4-4-16,3 4-3 0,-3-5-2 0,-3 1-1 16,-1 1-2-16,-2-2-1 0,0 0-3 15,-3 0-1-15,-2-1-1 0,2 6-1 16,-3-4 0-16,-1 4 0 0,-5 4-1 16,-1 8 0-16,-3 3-1 0,-5 3 1 15,-1 4 0-15,-9 6 0 0,1 2 1 16,-2 6 0-16,-2-1 0 0,2 1 0 0,4 2-1 15,6-1 1-15,7 1-2 0,4-2 1 16,10 0 0-16,7-3-1 0,0 1 1 16,7-6 0-16,6-3 1 0,5-3-1 15,4-7 1-15,4-3 0 0,5-7 1 16,-2-5-2-16,2 0 1 0,-4-10 0 16,-5-3-1-16,-2-5 0 0,-8-4 0 15,-6-4-2-15,-6-6 0 0,-5-3-1 16,-3 3 0-16,-7 0 0 0,-4 5-1 0,-6 4 1 15,2 4 0-15,-3 7 0 0,-1 8-4 16,2 4-4-16,-1 0-7 0,2 3-22 16,1 4-76-16,-1 1-87 0,5 3-214 15</inkml:trace>
  <inkml:trace contextRef="#ctx0" brushRef="#br0" timeOffset="125318.06">18257 9169 474 0,'-12'0'98'0,"-1"10"1"0,3 3-86 0,-3 3-7 15,1 2-2-15,0 2 2 0,3 2 0 16,-1 3 1-16,7-4-1 0,-1 0 1 15,4-2 0-15,0 3-1 0,7-2-1 16,5-5-1-16,4-4 0 0,4 1 0 16,4-6 0-16,6-6-1 0,3 0 0 15,0-8 0-15,1-5-1 0,-3-5-1 16,-1-4 0-16,-6-4-2 0,-7 1-1 0,-5-4-1 16,-6-2-1-16,-6-1 0 0,-6 2 0 15,-6 3 1-15,-4 3 1 0,-2 1 2 16,-3 10 0-16,-5 5 1 0,2 4 0 15,-3 4-1-15,-1 7 1 0,-4 4-1 16,3 4 0-16,-1 5 1 0,5 2 0 16,1 1-1-16,4 3-2 0,6 2-3 15,4 0-7-15,10 2-12 0,0-6-85 16,12-2-85-16,7-4-215 0</inkml:trace>
  <inkml:trace contextRef="#ctx0" brushRef="#br0" timeOffset="125667.81">18646 9169 502 0,'0'-3'104'0,"-9"3"0"15,2 6-91-15,-2 6-8 0,-4 4-5 16,-2 2 0-16,1 2 1 0,-1 5 0 16,-1-1 2-16,4 2 0 0,4-3 1 15,2-2-1-15,6 3 1 0,0-2 0 16,0-1-1-16,11-5 0 0,2-2 0 15,2-5 0-15,5-4 0 0,5-5-1 16,5-5 0-16,0-8-1 0,3 0 0 16,0-6-1-16,0-6 0 0,-3-1-1 0,-6-3-1 15,-4-2 0-15,-5-2-1 0,-7-2 0 16,-8 3 1-16,0 4 0 0,-10 3 1 16,-1 5-1-16,-5 5 2 0,-2 4-1 15,-7 6 1-15,-2 5-2 0,1 4 1 16,-4 3-2-16,0 4 2 0,2 8 0 15,-1 5 1-15,6 1-1 0,0 0 2 0,1 3-1 16,5 2-2-16,1 3-6 0,6 1-13 16,4-3-86-16,0-2-86 0,12 0-221 15</inkml:trace>
  <inkml:trace contextRef="#ctx0" brushRef="#br0" timeOffset="126966.98">19642 9246 402 0,'7'-9'100'0,"1"0"3"16,-2 2-59-16,0 1-11 0,-3 1-9 16,-3 5-9-16,0 0-5 0,0 8-3 15,0-2 0-15,-9 6 0 0,1 5 0 16,-2 6 3-16,-3 8 1 0,-4 3 1 15,-2 4 1-15,4 7-2 0,-4-4-1 16,5-2-3-16,-2-4-1 0,4-2-2 16,2-5-1-16,3-8 0 0,3-3-1 0,4-4-1 15,0-2 1-15,6-4 0 0,2-1 0 16,2-6 0-16,3-7 1 0,3-2-1 16,5-6 0-16,0-4-1 0,3-6 0 15,0-12 0-15,1-3-1 0,-2-6-1 16,1-2 0-16,-3 2-1 0,-1 4 1 15,-1 3 0-15,-4 10 0 0,-3 7 0 0,0 10 0 16,-2 5 0-16,-5 2-1 0,1 5 1 16,-6 11-2-16,0 1 1 0,0 7 1 15,-4 6 0-15,-5 4 0 0,-4 6 1 16,0 7 1-16,-1-1 1 0,3 1-1 16,1-4 1-16,-2-4-1 0,5-2 0 15,3-6 0-15,4-7 0 0,0-3 0 16,0-3 1-16,7-5 0 0,-1-2 3 15,2-6 2-15,2 0 1 0,2-11 0 0,2-1-1 16,5-4 1-16,5-8-2 0,6-8-2 16,1-9-3-16,0-8 0 0,0-2 0 15,1 1-2-15,0-5-2 0,-4 8-2 16,-5 5-4-16,-1 11-5 0,-3 6-9 16,-4 8-8-16,-3 3-100 0,-6 7-98 15,-1 7-245-15</inkml:trace>
  <inkml:trace contextRef="#ctx0" brushRef="#br0" timeOffset="130802.39">20303 9246 373 0,'-15'0'88'16,"-3"3"1"-16,8-3-57 0,1 0-9 15,2 6-6-15,3-6-1 0,4 5 0 16,9-5 2-16,0 0 0 0,11 0 1 0,5 0-2 16,7 0 0-16,3-3-4 0,2 3-2 15,-1 0-4-15,-3-4-3 0,-2 4-2 16,-5 0 0-16,-4 0-2 0,-3 0-2 15,-5 0-2-15,-1 0-3 0,-6 4-2 16,-1-4-2-16,-6 0-1 0,0 0-2 16,-2 0-3-16,-3 3-7 0,-3-3-21 15,-3 3-58-15,-4-3-74 0,-3 6-180 0</inkml:trace>
  <inkml:trace contextRef="#ctx0" brushRef="#br0" timeOffset="131046.86">20132 9574 419 0,'-7'0'89'0,"0"0"2"0,5 0-71 16,2 0-5-16,2 0 0 0,6 4 2 16,5-4 2-16,6 0 3 0,3 0 1 15,7 0-3-15,5 0-3 0,5 0-4 16,0 3-4-16,-3 1-3 0,3-1-2 15,-6 2-2-15,0-5-1 0,-8 7-1 16,-5-7-2-16,-1 3-4 0,-6-3-4 16,-4 4-6-16,2-4-12 0,-6 0-86 0,-1 0-90 15,1 0-218-15</inkml:trace>
  <inkml:trace contextRef="#ctx0" brushRef="#br0" timeOffset="131482.49">20701 9293 482 0,'5'0'100'0,"2"-6"0"0,4 6-89 0,4-6-7 16,4 1-1-16,7-2 0 0,3-3-1 16,7 0 0-16,0-4 0 0,5-2 0 15,-2 0-1-15,1-5 0 0,-3 2 0 16,-4 0 0-16,-5 0 0 0,-7 1 0 16,-2 4 0-16,-8 1 0 0,-4 4 0 15,-7 5-1-15,0 4-1 0,0 5 1 16,-10 4-1-16,1 7 2 0,-6 3 0 0,-2 5 3 15,-5 4 2-15,-2-1 1 0,-2 4 1 16,-2 3 0-16,3 0 0 0,-2 1-1 16,1 0-2-16,0 1 0 0,3 1-2 15,4-3-1-15,1-5 0 0,9-3-2 16,-3-5-2-16,10-6-3 0,2-5-4 16,0-2-2-16,0-5-6 0,6-3-13 15,3-4-81-15,-1-6-85 0,4-5-208 16</inkml:trace>
  <inkml:trace contextRef="#ctx0" brushRef="#br0" timeOffset="131917.79">21283 9043 438 0,'0'-10'97'15,"-3"6"0"-15,-4 4-64 0,-3 8-22 0,1 4-8 16,-3 5 0-16,-3 2 3 0,-2 3 3 15,2 3 2-15,-2 1 1 0,2 1 2 16,2 0-1-16,0-3-1 0,6 2-3 16,4-3-2-16,3-1-1 0,0-4-2 15,3-2 0-15,2-3 0 0,4-3 0 16,2-5 0-16,4-5 0 0,2-7-1 16,5-4 1-16,4-2-2 0,2-5 0 15,4-3-1-15,-1-3 0 0,-1-2-1 0,-2 1 0 16,0-2 0-16,-5 2-1 0,-3 0 1 15,-7 4-1-15,0 6 1 0,-6 3-1 16,-1 4 0-16,-2 4-1 0,-4 4-1 16,-6 0 0-16,-4 6 0 0,0 2 1 15,-3 4 1-15,-7 5 1 0,-5 7 3 16,0 0 2-16,-2 4 1 0,0 5 1 0,1 2 0 16,3 1-1-16,1 4-1 0,6-2-1 15,3 0 0-15,1-1-2 0,6-5 0 16,3-3 0-16,3-6-1 0,0-7 0 15,3-3 0-15,2-4-2 0,-2-4 0 16,1-5-3-16,4 0-5 0,-2 0-7 16,1-8-10-16,3-3-96 0,-1-6-96 15,2-2-241-15</inkml:trace>
  <inkml:trace contextRef="#ctx0" brushRef="#br0" timeOffset="132384.41">21719 9066 464 0,'-3'0'97'16,"-3"0"1"-16,-4 4-82 0,0 7-8 16,-3 2-5-16,0 6 2 0,-4 0 1 15,4 3 2-15,2-1 1 0,1 1 2 16,2-1 0-16,2-1-1 0,1-1-2 15,5-2-1-15,0 0-2 0,0-4 0 16,7 1-2-16,-1-4 1 0,6-2 0 16,3-4 0-16,2-4 0 0,4-8-1 0,4-3 1 15,3-3-2-15,2-4 1 16,4-3-2-16,-1-4 0 0,-3-2-1 0,0 2 0 16,-2-3 0-16,-4-1 0 0,-2 2-1 15,-9 3 1-15,1 5 1 0,-5 4 0 16,-1 2-1-16,-8 7-1 0,0 6 0 15,-6 5 0-15,-6 6 1 0,-5 5 0 0,-6 5 2 16,-6 6 2-16,-7 4 3 0,1 4 1 16,-2 5 1-16,4 1-1 0,0 3 1 15,5 4-2-15,3-2-1 0,6-3-1 16,5 1-1-16,3-8 0 0,3-3-2 16,4-5 1-16,0-6-1 0,4-6 0 15,0-3-1-15,0-2-1 0,0-3-2 16,0-3-3-16,0-1-3 0,0-4-9 15,0 0 47-15,8-7-156 0,3-1-108 0,0-7-289 16</inkml:trace>
  <inkml:trace contextRef="#ctx0" brushRef="#br0" timeOffset="134699.57">22197 9171 342 0,'5'-3'79'16,"3"-2"3"-16,2-1-45 0,0 0-19 15,1 1-1-15,3 0 0 0,-2 1 0 16,0-1-1-16,-1 2-1 0,-2 3-2 16,-2-4-4-16,-3 4-3 0,-4 0-3 0,0 0-1 15,0 7 1-15,-7 1 1 0,-2 3 3 16,-5 7 2-16,-5 5 1 0,-5 1 1 16,0 7 1-16,-2 2-2 0,3 0-3 15,0 1-2-15,4 0-2 0,6-3 1 16,4 1-2-16,3-7 1 0,6-2 0 15,0-3 0-15,4-6 1 0,3-3 1 0,6-4 1 16,3-2 0-16,3-5 0 0,3-5 0 16,4-3 0-16,0-6-2 0,1-2-1 15,-1-4 0-15,-1-6-2 0,-1-5 1 16,-3-3-1-16,-3-1-1 0,-4-3 0 16,-7 1 0-16,-7 1 0 0,-4 5-1 15,-5 5 0-15,-5 2 0 0,-2 7 0 16,-5 6 0-16,-2 5 0 0,2 6-1 15,-3 0 1-15,-3 10 0 0,3 1 1 0,1 6 0 16,2 2 0-16,3 0 0 0,5 3-1 16,2 3-2-16,6 1-3 0,5 1-5 15,6-2-4-15,7 0-7 0,4-5-71 16,6-4-21-16,3-5-77 0,4-6-165 16</inkml:trace>
  <inkml:trace contextRef="#ctx0" brushRef="#br0" timeOffset="135065.9">22624 9232 525 0,'-13'0'109'16,"2"10"0"-16,-9 1-96 0,-1 8-8 16,-4 6-4-16,-3 0 0 0,-1 3 0 15,-1 0 0-15,4 1 0 0,2-1 0 16,7-2 0-16,5-3 0 0,3-1 0 0,9-3 1 15,3-5-1-15,8-3 1 0,2-4 1 16,6-2-1-16,4-5 0 0,3-5 1 16,1-3-1-16,0-8 0 0,2-4-1 15,-2-5-1-15,-1-6 0 0,-5-4-1 16,-2-3 0-16,-3-3-1 0,-2 2 0 16,-5 4 0-16,-3 3 2 0,-6 5 1 0,0 6-1 15,-6 6 0-15,-3 7 1 0,-7 8 0 16,-3 0-1-16,-5 5-1 0,-1 6 1 15,-4 3 0-15,-3 5 0 0,5 2 0 16,-3 3-1-16,7 3-3 0,3 1-3 16,4 1-3-16,12 1-6 0,4-3-8 15,7 3-20-15,9-11-66 0,8-3-80 16,6-6-188-16</inkml:trace>
  <inkml:trace contextRef="#ctx0" brushRef="#br0" timeOffset="135400.79">22932 9210 502 0,'0'-7'104'0,"-5"7"1"16,-7 3-87-16,-5 7-12 0,-3 0-6 15,-6 6 0-15,-1 2 3 0,-2 5 1 16,1 1 2-16,6 1 0 0,2 0 1 0,4 3 1 16,5-1-2-16,5-1-1 0,6-3 0 15,0-3-2-15,9-2 1 0,2-7-1 16,5-3 0-16,5-8 0 0,2 0 0 15,6-6-1-15,0-7 0 0,5-5 0 16,-1-5-1-16,0-3 1 0,-6-5-1 16,-2-1-1-16,-7-4 1 0,-6 2-1 15,-4-2 0-15,-8 4-1 0,0 2 1 16,0 5-2-16,-11 6 0 0,-1 5 0 0,-2 5-1 16,-6 9 0-16,-3 0 0 0,-4 9 0 15,-2 4 2-15,-4 6 0 0,2 5 1 16,1 3 0-16,2 7 0 0,4 3 0 15,2 4-3-15,4 0-5 0,8 1-6 16,1-2-12-16,5-4-88 0,8-7-90 16,5-1-221-16</inkml:trace>
  <inkml:trace contextRef="#ctx0" brushRef="#br0" timeOffset="136017.24">23446 9182 441 0,'-12'0'92'0,"-1"0"0"0,-7 9-77 16,-1 3-6-16,-5 3 0 0,0 4 2 15,-4 6 2-15,1 1 2 0,2 3 1 16,1 1-1-16,1 2-3 0,9 0-1 16,0 1-4-16,6-5-1 0,3-1-2 15,0-5 0-15,7-4-1 0,0-3 0 16,8-4-1-16,2-5 1 0,3-2 0 0,4-4 0 15,6 0-1-15,0-10 1 0,6 2-1 16,1-6 0-16,0-9-2 0,0-3 0 16,1-5 0-16,-8-4-1 0,-1-3-1 15,-6-2 1-15,-2 0-1 0,-8 4 1 16,-6 1 1-16,0 6 1 0,0 6 1 16,-6 4 0-16,-1 2 0 0,-4 10 0 15,-4 7 0-15,-4 0-1 0,-2 3-1 16,-6 6-2-16,2 4-3 0,-3 5-2 0,1 1-6 15,-2 4-8-15,5 3-11 0,-1 4-82 16,8-1-86-16,1 0-209 0</inkml:trace>
  <inkml:trace contextRef="#ctx0" brushRef="#br0" timeOffset="136383.84">23763 9219 456 0,'2'-9'102'0,"-2"0"0"0,-4 4-66 16,-6 12-24-16,-5 3-8 0,-3 1-3 15,-2 5 1-15,-6 6 3 0,0 3 1 16,0 3 2-16,1 1 0 0,2 3 1 16,-2 5 0-16,5 0-2 0,5-3-2 0,1-2-1 15,4-2-1-15,10-6-1 0,0-3 0 16,8-6 1-16,3-3-1 0,8-4 0 15,2-4 0-15,4-4-1 0,-2 0 1 16,4-11-2-16,2-1-2 0,-3-7-2 16,-2-7-1-16,-2-5-2 0,-1-6-1 15,-4-4 0-15,-4-5 2 0,-3 1 0 16,-4 2 2-16,-6 4 0 0,-6 8-1 0,-1 7-4 16,-7 7-6-16,-6 9-4 0,-5 8-5 15,-1 4-2-15,-1 5 0 0,-6 4 3 16,6 1 4-16,-2 6 3 0,0 5-8 15,5 2-58-15,1 4-62 0,4 2-165 16</inkml:trace>
  <inkml:trace contextRef="#ctx0" brushRef="#br0" timeOffset="136766.35">24017 9225 456 0,'6'-17'98'0,"-6"6"0"0,0 3-79 16,-8 8-8-16,-5 6-7 0,-5 4-3 0,-3 4 0 15,-6 5 3-15,0 5 3 0,-5 3 1 16,5 6 1-16,0 5 0 0,2 1 1 16,5-1-3-16,6 1-1 0,1-6-1 15,7-3-1-15,6-6 1 0,0-5-1 16,10-7 0-16,5-3 0 0,0-3 0 15,11-6 0-15,3 0 0 0,5 0-2 16,1-6 1-16,2-3-2 0,-1-6 0 0,-3-8 0 16,-5-7-2-16,-6-6 1 0,-5-5-1 15,-5-4 0-15,-5-2-1 0,-5 3 1 16,-2 5 0-16,-9 5 0 0,3 7 0 16,-7 10 0-16,-6 8 1 0,-1 9-1 15,-9 6 1-15,-8 8-1 0,2 5 1 16,-3 10 0-16,-1 5 0 0,3 9-4 15,-1 6-6-15,11 1-10 0,5-3-92 0,6 1-91 16,10-3-230-16</inkml:trace>
  <inkml:trace contextRef="#ctx0" brushRef="#br0" timeOffset="138315.85">24689 8817 341 0,'7'-8'76'15,"1"0"1"-15,3 0-52 0,-2-2-7 16,1 2-3-16,-1 1 1 0,-2-2 0 0,-1-1 1 15,-6 2 1-15,5 0-1 0,-5 0-2 16,0-1-2-16,0 3-1 0,0 1-2 16,0 1-3-16,-6 4-1 0,-1 4-2 15,-6 4 0-15,-4 4-1 0,-3 4 0 16,-4 6 2-16,-6 9 1 0,-5 6 0 16,-4 6 1-16,-6 4-1 0,4 0 0 0,0 2-1 15,2-3-1-15,2-3-1 0,10-3 0 16,12-5 0-16,9-4 0 0,6-1 0 15,7-1 0-15,7-1 0 0,10-3-1 16,4-3 1-16,3-4-1 0,-1-2 0 16,3-2 0-16,-1-7-2 0,-5 0-5 15,-3-7-4-15,-8 0-10 0,-3 0-94 16,0-9-92-16,-1-6-234 0</inkml:trace>
  <inkml:trace contextRef="#ctx0" brushRef="#br0" timeOffset="138627.85">24698 9012 432 0,'0'-6'98'0,"0"-1"2"0,0 1-71 15,0 1-6-15,-6 0-4 0,2 0-3 16,-6 1-1-16,1-1-1 0,-4 2-3 16,-5 3-1-16,-4 0-2 0,-4 0-1 15,-5 3-2-15,-6 3 0 0,-1 0-2 16,-2 0-1-16,0-1 0 0,0 2 0 0,6 0-2 16,4-1 0-16,8-1-4 0,5-1-5 15,3 1-4-15,8 1-7 0,6-2-6 16,0 1-9-16,0 0-23 0,7-2-53 15,5-3-70-15,1 0-163 0</inkml:trace>
  <inkml:trace contextRef="#ctx0" brushRef="#br0" timeOffset="138852.2">24630 9088 450 0,'0'0'94'0,"-6"0"1"0,0 0-79 16,-1 0-8-16,-6 3-1 0,-1-3 2 15,-4 3 2-15,-5-3 2 0,-4 6 2 16,-5-6 0-16,-5 6-2 0,2-2-1 16,-4-1-3-16,-1 2-3 0,3 1-2 0,2 0 0 15,6-1-2-15,2 1 0 0,4 0-1 16,7-2-3-16,2 2-3 0,4-1-6 16,4-1-7-16,6-1-8 0,0 2-30 15,8-5-57-15,3 2-77 0,8-2-175 16</inkml:trace>
  <inkml:trace contextRef="#ctx0" brushRef="#br0" timeOffset="139148.91">24889 9076 457 0,'0'-16'98'0,"-3"7"1"0,-1-2-80 15,-2 4-9-15,0 4-7 0,-1 3-1 0,1 0 1 16,-1 0 2-16,-1 8 2 0,-5 3 1 16,0 2 2-16,-1 3 1 0,-5 6-1 15,0 2 0-15,-1 6-1 0,-3 1 0 16,-6 5-2-16,1 6 0 0,-5 4 0 16,-1 5-2-16,-1 1 0 0,-2-3-2 15,4 0 0-15,5-6-1 0,3-3-1 16,6-8 0-16,4-6 0 0,3-5-2 0,5-1-4 15,1-4-5-15,4 0-9 0,2-5-13 16,3-1-85-16,3-4-89 0,3-1-216 16</inkml:trace>
  <inkml:trace contextRef="#ctx0" brushRef="#br0" timeOffset="139664.87">24836 9637 483 0,'4'0'100'16,"-1"6"2"-16,-3-2-88 0,4 0-8 16,-1-4 1-16,1 5 3 0,-1-5 0 15,7 0-1-15,-1-7 1 0,4 1-1 16,1-2-1-16,2-2-2 0,-2-1-4 16,-1-2 0-16,-4-2-2 0,-2-4 0 15,-7-2-1-15,0-1-1 0,-7-2-1 0,-1 3 0 16,-5 5-1-16,-2 3 1 0,-4 8 0 15,-5 5 1-15,-2 15 1 0,-3 1 1 16,-2 8 1-16,2 1 2 0,-2 3 0 16,3 1 2-16,3-2 1 0,4-2 0 15,3-2-1-15,4-2 1 0,7-3-1 16,7-2 0-16,0-2-1 0,12-3 0 16,3-5-1-16,6-3 0 0,4-6-1 0,2-3 1 15,0-5-1-15,5 0-1 0,-4-5 0 16,-2-2 1-16,0-2-1 0,1-1 0 15,-7 1 0-15,-1-1 0 0,-1 2-1 16,-5 2 1-16,-4 4-2 0,-4 6 0 16,-4 7 0-16,-1 0 0 0,-1 10-1 15,-5 0 1-15,-3 6 0 0,-3 2 1 16,-5 2 2-16,3 0 2 0,-1 3 1 0,2-1 0 16,2-1 2-16,4-2-1 0,7-2 1 15,0-2 0-15,12-3 0 0,2-2 0 16,10-4-1-16,3-1 0 0,5-5-1 15,2 0-4-15,1 0-7 0,-3 0-11 16,-1-8-12-16,-3-3-101 0,-1-2-101 16,-1 0-254-16</inkml:trace>
  <inkml:trace contextRef="#ctx0" brushRef="#br0" timeOffset="144764.16">1108 12416 263 0,'0'0'83'0,"5"0"5"15,-5 0-18-15,0 0-10 0,5 0-14 16,-5 0-11-16,5 0-8 0,-5 0-5 15,3 0-4-15,-3 0-5 0,6 0-3 0,-3 0-2 16,0 0-1-16,2-2-1 0,0-4-1 16,-1-4-1-16,1-2 0 0,1-3-1 15,-1-3-1-15,-5 2 0 0,3-2-1 16,-3 0 1-16,0 2-1 0,-6 3 1 16,-2 5-1-16,-4 3 1 0,-7 5-1 15,-4 5 0-15,-9 8 0 0,1 8-1 16,-5 9 1-16,0 8 1 0,1 10 0 15,2 0 0-15,3 4 2 0,4 0 0 0,1-3 1 16,3-3 1-16,7-4 0 0,4-8 0 16,7-1 1-16,4-1-1 0,12-3 0 15,4-4 0-15,7-2-1 0,5-2-1 16,4-3 0-16,4-2 0 0,3-4-2 16,-1 0 0-16,2-5-1 0,-1-3 0 15,-4-4-2-15,-2 0-2 0,-2-3-5 16,-1-8-6-16,0-1-6 0,-2-4-12 0,-3-5-93 15,0-3-95-15,-2 0-231 0</inkml:trace>
  <inkml:trace contextRef="#ctx0" brushRef="#br0" timeOffset="145598">1674 12287 400 0,'-3'-12'98'0,"-3"3"2"16,2 2-60-16,-3 4-10 0,1 3-12 15,-4 0-6-15,1 0-4 0,-2 8-2 16,-2-1 0-16,-1 11 2 0,-5 7 2 0,0 6 1 16,-4 9 1-16,1 9 0 0,-4 4-1 15,-1 6-2-15,2-2-2 0,-1-1-2 16,4-1-1-16,3-7-2 0,1-3-1 15,6-7 1-15,2-6-1 0,4-8 0 16,3-4 0-16,3-7 1 0,-3-6 1 16,3-7 2-16,6 0 0 0,0-12 0 15,1-5 0-15,3-5 0 0,1-7-1 16,4-7-1-16,1-6-2 0,0-2 0 0,2-6-1 16,2-6 0-16,2-2 0 0,2-3-1 15,3 4 1-15,2 3-1 0,0 4 1 16,-1 11-1-16,-4 8 1 0,-6 8 0 15,-1 12-1-15,-7 5 1 0,-4 6-1 16,-6 6 1-16,0 7 1 0,0 10 2 16,-5 7 1-16,-3 10 2 0,-1 5 1 15,-2 4 1-15,2 1 0 0,2-1-2 0,1-6 0 16,0-6-2-16,6-6-1 0,0-6 0 16,6-4-2-16,1-3 0 0,0-4 0 15,2-5 1-15,1-6-1 0,2-3 0 16,1-5 0-16,2-5 1 0,5-6-1 15,-2-3 0-15,7-4 0 0,-2-8-1 16,0-6-1-16,-1-7-2 0,0-8-1 16,2 0-1-16,-4-2 0 0,1-1-1 0,-1 7 0 15,2 9 2-15,-1 8 0 0,-1 10 2 16,-5 6 1-16,-2 8-1 0,-5 7 1 16,-2 9 1-16,-6 6 1 0,-6 4 1 15,-4 12 3-15,0 6 2 0,0 7 2 16,-1 7 3-16,-1 2 0 0,4 0 0 15,-1 1 0-15,2-5-3 0,3-2-1 16,4-6-2-16,-5-7-2 0,5-2-2 0,0-2 0 16,6-5-1-16,-6-2 0 0,6-6-1 15,-6 0 1-15,4-4-1 0,-4-4-3 16,0-4-5-16,0 0-5 0,0-5-12 16,0 0 57-16,0-10-173 0,0-5-117 15,0-4-309-15</inkml:trace>
  <inkml:trace contextRef="#ctx0" brushRef="#br0" timeOffset="147596.03">2310 12783 261 0,'6'-6'59'0,"-2"-1"-1"0,-4 2-38 16,3-2-10-16,-3-1 1 0,0 1 4 16,0 1 4-16,0-2 4 0,5 1 3 15,-5 1 3-15,0 2 0 0,0 4-2 16,0-4-4-16,-5 4-4 0,-1 0-4 16,0 3-3-16,-2 7-1 0,-5 3-2 0,-1 7-2 15,-9 9 0-15,0 3 1 0,-3 9-1 16,-1 3 0-16,0 0-2 0,0 1-1 15,1-6-1-15,3-1-1 0,0-4 0 16,3-9-1-16,0-3 1 0,7-3 0 16,0-3 0-16,6-5 1 0,1-1-1 15,6-5 0-15,0 1 0 0,6-6 0 16,1 0 0-16,3 0 0 0,1-9-1 0,5-1-1 16,0-3-2-16,-1-3-4 0,3-3-5 15,2-4-7-15,-3-4-8 0,-1-2-6 16,-1-5-3-16,0 2 1 0,1-4 4 15,-3 1 5-15,-1 2 9 0,-3 4 10 16,2 6 9-16,-2 4 6 0,3 1 1 16,-5 3 3-16,3 7-1 0,-1 0-1 15,-2 5-4-15,0 3 0 0,-2 0 0 16,-2 8 2-16,-3 2 2 0,5 6 1 0,-5 5 2 16,0 3 1-16,0 3 1 0,-6 3-3 15,6 2-1-15,-4-2-3 0,4-3-2 16,0 0-2-16,-4-3-2 0,4-4 0 15,0-2-1-15,0-5 0 0,4-1 0 16,-4-1-1-16,0-3 0 0,4-1 0 16,-4-2 0-16,4 0 0 0,-4-5 0 15,0 5-1-15,2-5-1 0,-2 0 0 0,0 0-4 16,0 0-3-16,-2-4-7 0,2 0-24 16,-8-2-65-16,0 0-80 0,0-1-189 15</inkml:trace>
  <inkml:trace contextRef="#ctx0" brushRef="#br0" timeOffset="147863.43">2084 13087 389 0,'-16'0'93'0,"6"-6"3"0,2 3-58 15,-3 3-11-15,9-6-5 0,2 6-5 16,0 0-3-16,0-4-3 0,4 4-2 16,5 0-2-16,0 0-1 0,3 0 0 15,3 0 0-15,2 0-1 0,1 4 1 16,-1-4-1-16,1 6 0 0,-2-6-1 15,2 5 0-15,-1-5-1 0,-1 0 1 16,3 0-1-16,-4 0-1 0,1 0 0 0,-2 0 0 16,-4-5-1-16,1 5 0 0,-8-3 0 15,2 3 1-15,-5-4-1 0,0 4 0 16,0-5 0-16,-7 5 0 0,2-5 0 16,-2 2-2-16,-1-1-2 0,0 4-6 15,-3 0-8-15,-3 0-97 0,0 0-93 16,-2 0-238-16</inkml:trace>
  <inkml:trace contextRef="#ctx0" brushRef="#br0" timeOffset="152979.82">2870 12689 258 0,'-5'0'64'16,"3"-6"0"-16,-3 2-22 0,3 1-29 16,-2-1-4-16,-1 4 0 0,0-6 4 15,-1 6 3-15,-2 0 4 0,-1 0 2 16,0 0 1-16,-2 0-1 0,-2 9-2 0,3-3-4 16,-1 0-4-16,3 1-2 0,-2-1-3 15,7 0 1-15,3 0 0 0,0-2 2 16,9-4 1-16,4 5 2 0,5-5 0 15,3-5 1-15,11 0-1 0,6-4 0 16,5-4-3-16,8-3-2 0,-3 1-2 16,4-2-1-16,-5 4-1 0,-6 1-1 15,-5 5 0-15,-12 3-3 0,-6 4-2 16,-6 0-1-16,-12 0-3 0,0 6-2 0,-14-1-4 16,-4 4-5-16,-1 0-6 0,-7 0-12 15,-1-2-74-15,-2-1-78 0,-4 3-193 16</inkml:trace>
  <inkml:trace contextRef="#ctx0" brushRef="#br0" timeOffset="153262.89">2734 12900 449 0,'0'0'96'16,"0"0"1"-16,0 0-77 0,0 0-11 15,5 0-4-15,0 3 0 0,-3 2-1 16,3-2-1-16,1 1 0 0,-3 0-1 16,3 1 1-16,0-1 2 0,6 1 0 0,-1-1 0 15,3-1 2-15,2-3 0 0,3-3 1 16,7-2-1-16,6-5 0 0,2 0-1 16,1-4 0-16,4 2-1 0,-4 1-2 15,1 1-1-15,-7 3-2 0,-3 3-3 16,-7 4-4-16,-6 0-6 0,-6 5-4 15,-7 1-9-15,0 1-84 0,-6 2-84 16,-3-3-205-16</inkml:trace>
  <inkml:trace contextRef="#ctx0" brushRef="#br0" timeOffset="155063.89">3970 12158 301 0,'0'-5'76'16,"5"2"4"-16,-3-4-40 0,4-1-9 16,1-3-4-16,0-4-2 0,3-1-2 15,0-6-2-15,1-4-1 0,-1-5-3 16,1 0-1-16,-2-2-2 0,-4 1-1 16,-5 3-1-16,0 4-3 0,-5 6-2 15,-10 9-2-15,-1 10-1 0,-8 5-2 16,-2 11 0-16,-1 7-2 0,-1 10 1 0,1 2-1 15,-4 2 1-15,-1 1 0 0,5 2-1 16,0-4 2-16,3-2-1 0,6-6 1 16,3-4-1-16,10-2 0 0,5-6 0 15,8-4 0-15,5-3 0 0,6-3 0 16,3-6 0-16,5 0 1 0,3-10-1 16,-1-2 0-16,-2-3-1 0,4 0 1 15,-5-5-1-15,-4 1 1 0,-2 1-1 0,-5 0 1 16,-3 5-1-16,-6 1 0 0,-6 5 0 15,0 7-1-15,-2 0 1 0,-6 7 0 16,-4 8-1-16,-1 2 1 0,-5 3 0 16,0 4 0-16,3 2 1 0,0 2 0 15,2 3 1-15,1 2 0 0,1 1 0 16,1 3 1-16,-1 1 0 0,2 1 0 16,-3 0-1-16,0-6 0 0,2-3 0 0,-2-3-1 15,-1-5 0-15,-1-4 0 0,-4-5 0 16,1-2 0-16,0-3 0 0,-2-3 0 15,-1-2 0-15,-1-3-1 0,0 0 1 16,-2-4 0-16,6-3-2 0,-2-1-2 16,1-2-2-16,4-1-4 0,2-6-5 15,10 4-9-15,2-1-2 0,2-7-88 16,9 5-84-16,1-3-211 0</inkml:trace>
  <inkml:trace contextRef="#ctx0" brushRef="#br0" timeOffset="155464.85">3983 12393 452 0,'0'9'97'16,"0"0"2"-16,0 6-81 0,0 5-7 15,0 0-3-15,0 1 0 0,0-1-1 16,7-4-1-16,-1-2-1 0,1-3 1 15,7-3 0-15,-2-5 1 0,6-3 0 16,3 0-1-16,3-5-1 0,2-2-1 16,3-6-1-16,-6-2-1 0,2-4-1 0,1-5 0 15,-2-9 0-15,-3-2-1 0,-4-4 0 16,1-2-1-16,0 0 1 0,-3-2-1 16,-4 2-1-16,-7 4 1 0,-4 0 0 15,0 2 0-15,-10 5 0 0,-4 5 1 16,-4 5-1-16,-2 9 2 0,1 11-1 15,-4 4 0-15,-3 9 1 0,-5 5 1 16,0 5-1-16,-2 7 2 0,-2 0-1 16,2 2 1-16,4 1 0 0,4 2 0 0,6 3 0 15,6 1-1-15,7-3-2 0,6 0-4 16,6-3-6-16,6-2-8 0,6-8-13 16,1-7-80-16,3-5-86 0,3-7-207 15</inkml:trace>
  <inkml:trace contextRef="#ctx0" brushRef="#br0" timeOffset="155723.89">4804 12145 454 0,'-3'0'98'15,"-6"-4"4"-15,1 4-79 0,-2 5-8 16,-1-1 2-16,0-4 5 0,1 6 1 0,0-2-1 16,1-4-1-16,1 6-2 0,-4-3-2 15,-2 3-4-15,1 0-5 0,-4 0-5 16,-2 0-4-16,-3 0-5 0,-2-2-7 16,4 3-7-16,-2-2-8 0,3 0-17 15,3 0-77-15,-1-2-88 0,8 2-202 16</inkml:trace>
  <inkml:trace contextRef="#ctx0" brushRef="#br0" timeOffset="156213.87">4960 11964 429 0,'-3'-8'93'0,"-4"1"2"15,-1 7-73-15,-3 8-6 0,1 1-2 16,0 5 1-16,-3 3 3 0,3 1 0 16,1 4 0-16,0 0-2 0,3 2-1 15,0-1-2-15,3 0-4 0,3 1-2 16,0-1-2-16,0 0-1 0,0-1-2 16,3-4 0-16,3-4-1 0,-2-2 1 15,2-2-2-15,1-7 1 0,0-3 0 0,0 0 0 16,4-3 0-16,1-6 0 0,3-1 0 15,3-5-1-15,0-3 0 0,8-2 0 16,-1-5 0-16,-2 0-1 0,1-4 0 16,-5-2 0-16,0-3 0 0,-2 3 0 15,-7 4 0-15,-3 6 1 0,-1 1-1 16,-3 9 0-16,-3 8 0 0,0 6 0 16,-3 10 0-16,-3 3 0 0,-4 3 2 15,0 6 3-15,-6 4 2 0,-2 2 2 0,0 1 1 16,-3-2 2-16,1 2 0 0,1 1 0 15,-1 1-2-15,6 3-2 0,1-2-2 16,3 1-1-16,4-1-2 0,2-3 0 16,4 0-1-16,0-5 0 0,7-5-1 15,-1-2-2-15,1-6-1 0,2-3-3 16,-3-3-2-16,2-3-5 0,-4-5-6 0,-1 4-7 16,-3-4-101-16,5-11-98 0,-5-3-246 15</inkml:trace>
  <inkml:trace contextRef="#ctx0" brushRef="#br0" timeOffset="156612.99">5360 12206 523 0,'5'6'111'0,"-10"3"0"15,5 3-95-15,-3 9-6 0,-1 6-5 16,-1 3-2-16,2-1 0 0,-2-1 0 15,5-5-1-15,-3-2 1 0,3-4 3 16,3-6 0-16,2-4 2 0,4-1 0 16,0-1 0-16,3-5 0 0,6 3-2 0,2-3-3 15,0-8 0-15,3-2-2 0,0-7 0 16,4-6 0-16,0-5-1 0,5-4 1 16,-4-3-1-16,-1-4-1 0,-2 0 0 15,2-2-1-15,-5-4 0 0,-5-2 0 16,-9 1 0-16,-3-2 1 0,-5 1 0 15,-6 3 3-15,-7 7 0 0,-4 8 3 16,-13 8 1-16,2 10 0 0,-7 11 0 16,-1 19 0-16,-7 6-2 0,5 14 0 15,0 7-2-15,10 8-1 0,0 1-1 0,7 1 0 16,6-2 0-16,7-2-1 0,8-4-1 16,0-4-3-16,0-2-7 0,8 0-8 15,4-4 9-15,-1-2-115 0,2-9-100 16,0-4-253-16</inkml:trace>
  <inkml:trace contextRef="#ctx0" brushRef="#br0" timeOffset="158263.81">3758 11726 316 0,'0'-8'67'0,"-4"2"1"0,-4 6-53 15,-1 6-5-15,-3 4 0 0,-1 3 3 16,-7 7 6-16,-1 6 4 0,-5 3 4 16,-6 11 2-16,4 5 0 0,-7 5-3 15,-1 6-2-15,6 1-3 0,1 0-4 16,8 5-1-16,6-2-2 0,4 3-3 16,3-1-2-16,8-2-2 0,12 1-2 0,-2-2-1 15,8-6-3-15,2-6-2 0,7-6-4 16,7-7-5-16,4-7-10 0,9-6-92 15,2-8-91-15,6-3-227 0</inkml:trace>
  <inkml:trace contextRef="#ctx0" brushRef="#br0" timeOffset="158862.96">5785 11625 328 0,'14'-7'70'0,"-3"3"1"16,-4 4-55-16,4 0-2 0,-3 4 1 15,-1 3 5-15,0 2 5 0,-1 7 4 16,2 6 4-16,-1 3 1 0,-1 11-1 15,0 9-5-15,-3 9-4 0,-3 8-6 16,0 3-3-16,-3 2-4 0,-4 2-3 16,-1 0-2-16,-5-2-2 0,-2-4-1 0,-2-4 0 15,-3-4-1-15,-5-2 0 0,4-3-1 16,-3-7 1-16,1-6-1 0,-3-6 0 16,0-5 0-16,3-5-2 0,0-1-4 15,3-6-8-15,0-3-11 0,6-4-93 16,1-7-94-16,7 0-236 0</inkml:trace>
  <inkml:trace contextRef="#ctx0" brushRef="#br0" timeOffset="159228.85">6465 11737 373 0,'0'-6'79'0,"-7"6"0"0,0 0-65 16,-5 6-7-16,0 1-1 0,-3 5 5 15,-4 4 5-15,-7 9 4 0,-2 6 3 16,-2 6 3-16,1 4 1 0,2 11-2 15,-6 2-3-15,4-2-4 0,5-1-4 0,9-2-2 16,1-1-4-16,4-3-1 0,10-2-3 16,16-3-1-16,0-2-1 0,9-4 0 15,3-3-1-15,4-9 0 0,3-4 0 16,-4-8 0-16,-2-4 0 0,3-6 0 16,-5 0-3-16,-2-5-5 0,-5-2-7 15,-4-3 0-15,-4-5-101 0,0-4-94 16,-3-6-234-16</inkml:trace>
  <inkml:trace contextRef="#ctx0" brushRef="#br0" timeOffset="159572.22">6080 11971 404 0,'-13'0'93'0,"2"0"1"16,2 0-66-16,3 0-11 0,6 7-5 0,0-1-3 15,9 0 0-15,2-3-2 0,2 4 0 16,13-3 1-16,0-4-1 0,2 4 0 15,5-4 0-15,3-4-2 0,1 1-1 16,3-4-1-16,-12 2-1 0,2-1 0 16,-8 1 0-16,-3 5-2 0,-7-5 0 15,-4 5-2-15,-3 0-1 0,-5 5-4 16,-8 0-10-16,-6 3-87 0,-4 2-85 0,-8 1-216 16</inkml:trace>
  <inkml:trace contextRef="#ctx0" brushRef="#br0" timeOffset="159751.9">5950 12152 446 0,'-2'4'97'0,"2"0"2"0,0 2-77 15,0 0-10-15,9 0-1 0,2 0-1 16,8-1 2-16,1-1 0 0,2 0 0 0,10-4 0 16,2 5-1-16,-1-5-1 0,1 0-1 15,-2 5-3-15,1-5-3 0,0 5-4 16,-8-5-5-16,-4 6-11 0,-3-2-96 15,-4 1-92-15,-8-1-237 0</inkml:trace>
  <inkml:trace contextRef="#ctx0" brushRef="#br0" timeOffset="161496.1">7001 12085 319 0,'18'-27'83'16,"-9"4"3"-16,2 2-37 0,-5 7-17 15,-4 3-11-15,-2 5-7 0,0 6-5 16,-5 0-1-16,1 8 0 0,-7 5 1 0,2 7 3 15,-8 6 3-15,-3 5 4 0,-2 4 1 16,-5 5 0-16,-6 1-2 0,-5 8-3 16,-8 1-2-16,0 4-4 0,-1-1-3 15,0 1-2-15,1-2-1 0,4-3-1 16,5-9 0-16,6-7-1 0,9-11-1 16,3-3 1-16,6-7 0 0,6-5-2 0,7-7-3 15,0 0-4-15,7-8-8 0,6-4-10 16,2-4-88-16,5-5-91 0,4-5-220 15</inkml:trace>
  <inkml:trace contextRef="#ctx0" brushRef="#br0" timeOffset="162194.19">7233 12112 357 0,'0'0'78'15,"-7"6"5"-15,1 2-58 0,-7 3-5 16,-2 4 1-16,-5 4 3 0,-6 4 1 0,-1 6-1 16,-4 8-3-16,3 4-4 0,3 2-4 15,3 4-2-15,-4 1-2 0,7-4-2 16,5-2-2-16,-2-6-1 0,1-8-1 15,5-6-1-15,-1-6 0 0,4-7 0 16,1-2 1-16,6-7-1 0,0 0 1 16,0-7 0-16,7-4 0 0,4-6-1 15,2-8 0-15,1-6-1 0,1-9-1 16,3-3 0-16,2-4 0 0,1-3 0 0,2 5 0 16,-1 3 0-16,0 4 0 0,3 9 0 15,-1 5 0-15,-2 6 0 0,-2 7 0 16,-3 6 0-16,-2 5-1 0,-6 0 1 15,0 8-1-15,-5 5 1 0,-4 3 0 16,0 5 1-16,0 4 0 0,-8 7 1 16,1 4 1-16,-1 1 0 0,-3 4 0 0,4-3-1 15,0 0 1-15,2-6-1 0,5-4-1 16,0-6 1-16,0-5-1 0,5-6 0 16,2-5 0-16,0-6 0 0,5 0 0 15,1-9 0-15,2-4 0 0,4-5 0 16,4-7-1-16,1-4 1 0,3-8-2 15,-1-4 0-15,0 1 0 0,3-1 0 16,-1 3 0-16,-1 2 0 0,-1 4 0 16,-1 7 0-16,0 6 1 0,-2 3 0 15,-3 7-1-15,-4 5 1 0,-3 4-1 0,-3 7 0 16,-7 3 1-16,-3 7 0 0,-2 6 2 16,-4 4 2-16,-5 5 3 0,-3 6 1 15,1 4 1-15,-1 2 1 0,0 1 0 16,2-2-1-16,-1-2-2 0,7-7-2 15,-1-5-1-15,5-5-2 0,2-7 0 0,0-3-1 16,2-4 0-16,3-1-3 0,1-5-3 16,0 1-4-16,3-5-7 0,-2 0-6 15,6-9-11-15,-1-3-91 0,1-4-94 16,1-9-225-16</inkml:trace>
  <inkml:trace contextRef="#ctx0" brushRef="#br0" timeOffset="162678.01">7933 12058 450 0,'0'0'100'15,"0"11"3"-15,-8 7-77 0,1 6-7 16,-2 6-4-16,-5 6 1 0,-1 7 1 16,-4 2-1-16,3 2-1 0,-1-1-1 15,3-1 0-15,4-2-1 0,3-6-1 16,4-6-2-16,3-8-2 0,7-3-2 0,1-6 0 15,3-7-2-15,2-1-1 0,2-6 0 16,0-6-1-16,3-7 0 0,1-6 0 16,0-8-1-16,2-9-1 0,2-6-1 15,0-5-1-15,4-3-1 0,3 0 0 16,-1 2-1-16,-2 4 1 0,-1 6 0 16,-3 5 1-16,-2 10 2 0,-5 4-1 15,-2 7 0-15,-4 7 0 0,-3 5 0 16,-7 12 0-16,0 5 0 0,-3 4 1 0,-8 10 0 15,-4 0 2-15,-2 11 0 0,-2 2 1 16,-1 0 0-16,3 0 0 0,2 0 1 16,6-7-1-16,5-3-1 0,4-8 1 15,8-6-1-15,-3-6 1 0,8-6 0 16,-2-1 0-16,3-7 1 0,1-4-1 16,4-7 0-16,3-8 0 0,3-6-1 0,4-7-1 15,3-9 0-15,1-6 0 0,0 0-1 16,-2-3 0-16,1 1 0 0,-2-1 1 15,-7 4-1-15,-2 2 0 0,-6 8 0 16,-5 5-4-16,-2 8-6 0,-3 8-13 16,-5 6 39-16,0 9-146 0,0-4-107 15,0 4-280-15</inkml:trace>
  <inkml:trace contextRef="#ctx0" brushRef="#br0" timeOffset="166893.82">8409 12602 338 0,'0'0'86'0,"0"0"1"0,0 0-2 16,0 0-78-16,0 0-5 0,0 0-1 15,0 0 2-15,0 0 3 0,0 0 4 16,0 0 3-16,5 0 2 0,-5-4 2 15,6-3 1-15,0 1-2 0,3-5-2 16,3-6-5-16,3-4-2 0,1-7-3 16,11-5-1-16,5-6-1 0,5-6-1 0,3 0 0 15,3-1 0-15,6-1 0 0,0 1 0 16,-3-3 0-16,-5 3 0 0,-3-1 0 16,-7 2 0-16,-5 3 0 0,-6 4 1 15,-9 6 1-15,-1 7 0 0,-7 8 1 16,-3 7 0-16,-4 10-1 0,-6 3 2 15,-4 14 0-15,-5 10 2 0,-8 9 1 0,-5 5 2 16,-2 7 1-16,-5 7 1 0,-1 1-1 16,-3 5-2-16,1 3-1 0,5 0-2 15,5-2-3-15,4-3 0 0,6-5-2 16,8-5 0-16,6-12 0 0,8-11 0 16,0-7-1-16,8-8 2 0,5-4-1 15,5-7 1-15,3 0 0 0,7-8 0 16,4-4-1-16,2-4-1 0,1-3-1 15,-4-4 0-15,-2-3-1 0,-2 0-1 16,-5 1 0-16,-5 5 2 0,-4 4-1 0,-3 5 2 16,-2 8-1-16,-2 6 1 0,-2 7 1 15,-4 5 0-15,0 3 2 0,0 3 0 16,-4 1 1-16,4-2 1 0,-6-1 0 16,6-3 0-16,0-2 0 0,6-5-1 15,3-1-1-15,5-2 0 0,6-6-1 16,2 0-1-16,4 0-5 0,2-6-6 15,-2 0-9-15,0-2-11 0,-5 0-101 0,-2-2-104 16,-6-3-251-16</inkml:trace>
  <inkml:trace contextRef="#ctx0" brushRef="#br0" timeOffset="167559.89">8885 12540 401 0,'0'-6'91'16,"0"2"3"-16,0-1-64 0,-3 1-10 16,3-1-5-16,0 0-3 0,-5 1-1 15,5-3 0-15,-4 3 0 0,4-1 1 16,-5 1 0-16,-1 0 0 0,0 4-1 0,-5 0-2 16,-2 8 0-16,-4 1-2 0,-4 3-3 15,-5 4-1-15,0 4-1 0,-4-4 0 16,4 1 1-16,0-2-1 0,3-3 0 15,2-2 1-15,4-4 0 0,5-1 0 16,3-1 0-16,9-4 0 0,0 0 0 16,16-8 0-16,1 2-1 0,9-5 0 15,6-1-1-15,3-6 0 0,3 1 0 16,1-3 0-16,-5 1-1 0,-1 0 0 0,-7 3 0 16,-6 1 1-16,-8 5-1 0,-4 3 0 15,-8 4 0-15,0 3 0 0,-14 0 1 16,-6 6-1-16,-5 4 0 0,-8 3 1 15,-4 3-1-15,-2 1 1 0,-1 2-1 16,1 0 1-16,4 0-2 0,6-1-1 16,4-4-4-16,4 2-5 0,5 0-7 0,8-1 2 15,2-4-101-15,6-1-92 0,13 0-231 16</inkml:trace>
  <inkml:trace contextRef="#ctx0" brushRef="#br0" timeOffset="169675.92">9345 12330 246 0,'0'-9'71'0,"-5"2"8"0,5 0-20 16,-6 3-15-16,6 1 0 0,-5-1 0 0,-1 4-3 15,6-5-5-15,0 5-7 0,-4 0-7 16,4 0-5-16,-5 0-3 0,-2 5-4 15,-3 2-3-15,4 4-3 0,-7 3-2 16,3 1 0-16,0 0-1 0,2-2 0 16,2-1 0-16,1-4 0 0,5-2-1 15,-2-1 0-15,2-5 0 0,0 0 1 16,6 0 0-16,1-9 1 0,1-1-1 0,4-2 0 16,-4-1 2-16,4-1 0 0,-5 2 3 15,-1 2 0-15,-4 2 1 0,-2 3 0 16,0 5 0-16,0 0 0 0,0 0-3 15,0 0-1-15,0 0-1 0,0 0-1 16,0 0 0-16,0 0 0 0,6 0-1 16,1-3 1-16,2-1 0 0,4-1-1 15,3-1 0-15,-2 0 0 0,1-2 1 16,-2-1-1-16,-1 1 0 0,-5 4 1 0,-4-3 1 16,-3 4 0-16,0 3 0 0,-4 0 0 15,-3 5 0-15,-5 0 0 0,0 3 0 16,-3 0-1-16,1 3-1 0,-4 3 1 15,3 0-1-15,6-3 0 0,-1 1-1 16,5-3-2-16,5-2-2 0,6-4-7 16,4-3-12-16,2-7-99 0,1 0-98 0,4-4-249 15</inkml:trace>
  <inkml:trace contextRef="#ctx0" brushRef="#br0" timeOffset="170244.83">10092 11933 442 0,'11'-5'91'0,"-2"2"2"0,2 3-83 16,-5-4-5-16,1 4 0 0,-4 0 10 15,-3 0 5-15,6 0 4 0,-6-5 3 16,0 1 3-16,-7 0 2 0,5-4-1 16,-4-1-10-16,-1-1-4 0,2-2-5 15,-3 1-3-15,2-2-4 0,-1 1-1 16,1 1-2-16,0 1-1 0,-1 4 0 15,0 1-1-15,-5 5 0 0,-1 11 0 16,-1 2 0-16,-6 7 1 0,0 8 0 0,-6 5 0 16,-6 8 0-16,4 3 1 0,-4 0-1 15,-1 2 1-15,0 1-1 0,0 0 0 16,7 0 0-16,5 2 0 0,7 1-1 16,4-5 0-16,10 0 0 0,0-6 0 15,12-3 0-15,1-11-1 0,6-6 1 16,1-8 1-16,6-2-1 0,-1-9 1 0,1-6 1 15,0-5-1-15,-4-3 1 0,-1-6-1 16,-2-3 0-16,-6-6 0 0,-6-3 0 16,-7-1 0-16,0 3-1 0,-3 0 0 15,-8 5-1-15,-3 3 0 0,-5 6-1 16,-6 6-2-16,0 10-2 0,-5-3-4 16,-2 6-3-16,-1 5-5 0,0 3-3 15,5 1-3-15,1 1-5 0,3 1-8 16,10 0-56-16,8-3-25 0,6-3-73 0,4 2-162 15</inkml:trace>
  <inkml:trace contextRef="#ctx0" brushRef="#br0" timeOffset="170627.06">10263 12152 474 0,'-6'0'105'15,"-3"10"4"-15,-4 1-82 0,-4 5-7 16,-1 4 0-16,-3 2 0 0,0 4-1 16,-1 4-1-16,3-2-4 0,0 2-1 15,7-1-2-15,4-3-3 0,8 0-3 16,8-5-1-16,5-4-1 0,6-3-1 16,1-3 0-16,7-9 0 0,5-2 0 0,0-10 0 15,1-2 0-15,1-8-1 0,0-8-1 16,-7-3 0-16,1-1-1 0,-6-4-1 15,-6 1 0-15,-9-1-1 0,-7 1 0 16,0 3-1-16,-11 3 1 0,-5 2 0 16,-4 7 1-16,-6 3 1 0,3 5 0 15,-7 8 0-15,1 4 1 0,-2 8 0 16,-2 4 1-16,-1 5-1 0,2 3 1 0,5 1-1 16,2 4 0-16,5 0-3 0,6 2-6 15,8 0-5-15,6-1-8 0,7-1-12 16,9-3-89-16,4-5-92 0,6 0-224 15</inkml:trace>
  <inkml:trace contextRef="#ctx0" brushRef="#br0" timeOffset="170978.13">10549 12193 504 0,'4'-7'114'0,"-4"7"0"0,0 0-79 15,-5 0-14-15,-7 13-10 0,2 2-4 16,-8-1-1-16,0 5 2 0,-2 5 0 15,3 3 1-15,-1 0 0 0,3 0-1 16,4-4 0-16,5 4-2 0,3-4-2 16,3-2-1-16,4-7 0 0,6-3-1 0,3-2 0 15,1-9 0-15,6 0-1 0,5-7 0 16,-2-7 0-16,9-5-1 0,-1-6 0 16,-1-4 0-16,2-2-1 0,-5-3 0 15,-1-2 0-15,-6 2 0 0,-6-1 0 16,-2 6 0-16,-7 0 1 0,-5 5 0 15,-7 5 0-15,-5 0 1 0,-2 8 0 16,-6 5 0-16,-6 6 0 0,-1 8 0 16,-5 5 0-16,4 3 0 0,-4 9 0 0,0 3 0 15,5 2-1-15,2-4-2 0,6 0-2 16,5 1-6-16,4 1-8 0,5-1-8 16,5-2 64-16,6-6-165 0,4 0-104 15,7-3-279-15</inkml:trace>
  <inkml:trace contextRef="#ctx0" brushRef="#br0" timeOffset="171343.15">10943 12233 523 0,'0'0'110'0,"0"0"2"16,0 4-95-16,-11 8-5 0,3 8-6 15,-6 5 1-15,-3 5 3 0,-4 1 2 16,2 0-1-16,-1 4 0 0,0-1 0 15,7-6 0-15,0-1-1 0,9-4-2 16,4 0-3-16,2-4-2 0,7-3 0 0,3-1-1 16,1-3-1-16,7-2-1 0,1-5 0 15,0-2-1-15,3-3 0 0,3-7-2 16,0-4 0-16,0-10 0 0,1-5-1 16,0-8 0-16,-4-6 0 0,0-4 0 15,-4-4 1-15,-3-2 1 0,-7 3 0 16,-3 3 3-16,-7 5 3 0,0 5 1 0,-9 9 1 15,-5 5 0-15,-4 9 0 0,-5 7 0 16,-2 4-1-16,-2 12-3 0,-3 3-1 16,2 10 0-16,0 1-1 0,-2 9 1 15,4 8-1-15,0 3-2 0,3 4-6 16,-1 1-6-16,9-1-9 0,0 0-13 16,4-7-92-16,5-6-97 0,-1-4-234 15</inkml:trace>
  <inkml:trace contextRef="#ctx0" brushRef="#br0" timeOffset="174344.02">11413 12443 349 0,'0'0'77'15,"0"4"1"-15,2-4-50 0,-2 0-15 16,7-7-4-16,-1 1 1 0,0-3 1 16,4-5 2-16,2-6-1 0,5-2-1 15,2-3-1-15,5-5 0 0,5-4 0 16,2 0-1-16,2 0-1 0,3-2-1 0,-2-6-1 16,-1-3-1-16,-5-3-2 0,-5 0 1 15,-6-1-2-15,-4 2 1 0,-8 3-1 16,-5 5 0-16,0 8 0 0,-7 4-1 15,0 8 0-15,-4 3-1 0,-1 5 1 16,-1 4 0-16,-1 7 2 0,1 0 1 16,-7 11 1-16,0 3 3 0,0 8 1 15,-4 6 0-15,-1 8 0 0,-1 12 0 16,-1 6-2-16,2 0-2 0,0 1-1 0,2-1-1 16,2-4-1-16,4-6 0 0,2-10-1 15,4-8 0-15,4-5 0 0,5-5 0 16,2-3 1-16,0-6 0 0,0-7 0 15,8 4 2-15,-1-4-1 0,4 0 1 16,2-9 0-16,2-4-1 0,5 0-1 16,3-5 0-16,3 0-1 0,3 1-1 0,-2-3 0 15,-1 3 0-15,-3 6 0 0,-3 6-1 16,-4 5 1-16,-4 0-1 0,-3 5 0 16,-3 3 0-16,-3 3 0 0,-3 3 0 15,0 3 0-15,0 0 1 0,-6-1 0 16,-1 2 0-16,1 0 2 0,-3-4 0 15,4 2 0-15,2-4 2 0,3-3 0 16,0 0 0-16,0-3 1 0,8-2 1 16,5-4-1-16,3-3 0 0,6-4-1 0,2-2-1 15,5 0 0-15,1-3-4 0,0-4-5 16,-3-3-6-16,-2 3-7 0,-1 0-11 16,-3-1-93-16,-3 2-93 0,-4 3-229 15</inkml:trace>
  <inkml:trace contextRef="#ctx0" brushRef="#br0" timeOffset="174760.94">12118 12172 335 0,'13'-14'81'0,"0"0"1"16,1-3-21-16,-1 1-52 0,0 0-5 16,-3-4-1-16,-1-1 4 0,-2 2 3 15,0 0 4-15,-3 4 4 0,-4 1 1 16,5 3 0-16,-5 6 1 0,-5 9-2 0,-2 4-5 15,-5 6-2-15,-6 5-3 0,-2 8-1 16,-4 5 2-16,-3 1-1 0,-1 5 0 16,-3 0-1-16,0 0 0 0,-1 2-2 15,4-1 0-15,-2-3-2 0,3 2 0 16,1-4-1-16,5 3-1 0,3-6 1 16,3-4-1-16,5-3 0 0,0-2 0 15,7-6-1-15,0-1-3 0,3-2-3 16,3-5-4-16,4-1-5 0,0-2-11 0,2-5-89 15,2 0-88-15,0 0-221 0</inkml:trace>
  <inkml:trace contextRef="#ctx0" brushRef="#br0" timeOffset="175243.26">12118 12533 433 0,'4'3'102'0,"-1"-3"1"0,3 0-32 16,0 0-62-16,1 0-6 0,4-3 0 16,0 3 0-16,3-10 1 0,-2 1-2 15,6-3 1-15,-5-4-1 0,0-2 0 16,-1-3 0-16,-4-5 1 0,-2-1-1 16,-6-1 0-16,-6 6-1 0,-3 0 1 0,-5 2-2 15,-5 5 1-15,-5 6 0 0,-2 9-1 16,-1 0 2-16,0 11 0 0,-2 7 0 15,2 8 1-15,1 5-1 0,1 3 1 16,3 7-1-16,4-3 0 0,4-3 1 16,4-4 0-16,3-5 0 0,7-4 1 15,0-7 1-15,10-5 0 0,3-4 0 16,7-6 0-16,6 0-1 0,4-10-1 0,3-2 0 16,1-5-1-16,-1-1-1 0,-1-1 0 15,-5-2 0-15,-6 2-1 0,-5-1 1 16,-7 4 1-16,-1 5-1 0,-8-1 1 15,0 6 0-15,0 6-1 0,-9 6 2 16,-2 4-1-16,0 2 0 0,-3 5 1 16,-1 3 1-16,-1 1 1 0,3-1 0 15,1-1 1-15,4 1 0 0,4-3 1 16,4-4-1-16,6 0 0 0,4-5-2 0,4 1 1 16,9-3-2-16,3-3-2 0,7-3-8 15,0 0-10-15,0 0-10 0,1-8-102 16,-2 1-103-16,-6-1-253 0</inkml:trace>
  <inkml:trace contextRef="#ctx0" brushRef="#br0" timeOffset="177575.33">12580 12389 391 0,'-12'5'80'0,"4"4"0"16,-1-3-73-16,-1 4-4 0,4-2 1 15,1-1 4-15,0-2 5 0,5-1 2 16,-4-4 1-16,4 0 2 0,0 0 0 0,0 0-1 16,0 0-5-16,4-9-4 0,2 2-3 15,0-2-2-15,1-1 0 0,2 0 0 16,-4 2 2-16,1 1 1 0,-4 3 1 15,-2 0 1-15,0 4 0 0,0 0 0 16,-2 4-1-16,-4 1-2 0,-1 2 0 16,-3 2-2-16,3-1 0 0,-2 2 0 15,2 0 1-15,2-2-1 0,-1-1 0 16,3-3-1-16,3-4 0 0,0 6-1 0,0-6 0 16,0 0 0-16,4 0 0 0,2-6 0 15,2 2 0-15,1 0 0 0,-1-4 1 16,1 2 0-16,-4-1-1 0,-3 3 1 15,-2-1-1-15,5 5 0 0,-5 0 1 16,-5 0-1-16,1 6 0 0,0 0 0 16,-3 2-1-16,1 2 1 0,0 0 0 15,0 0 0-15,4-3-1 0,2 0 0 16,0-2 0-16,0-5 0 0,0 0 1 0,8 0-1 16,-2-5 1-16,7-2 0 0,-3-2 1 15,1-2-1-15,2-2 1 0,-3 1 0 16,-2-1 0-16,-4 3 1 0,-4 3 1 15,0 1 1-15,0 2-1 0,-4 4 1 16,-3 0-1-16,2 0-1 0,-6 0-1 16,1 8-1-16,1-3 0 0,0 1-1 0,0 0 0 15,3 0-4-15,1 0-5 0,5-1-6 16,0-1-10-16,0-4-97 0,7 0-98 16,6 0-239-16</inkml:trace>
  <inkml:trace contextRef="#ctx0" brushRef="#br0" timeOffset="179410.05">13194 12041 269 0,'-5'10'68'0,"1"-3"8"0,0-1-40 16,-1-2 2-16,1 0 1 0,1-4 3 15,-2 3-3-15,2-3-4 0,3 0-7 16,0 0-5-16,-5 0-5 0,5 0-4 16,0-3-3-16,7-1-3 0,-2-3-1 15,-3-6 0-15,4 0-2 0,0-4 0 16,1-4 1-16,-1 2 1 0,-6-2 1 0,2 3 0 15,-2 1 1-15,-2 4-1 0,-5 3-1 16,-1 4-1-16,-4 2-1 0,-2 4-2 16,-3 8-1-16,-4 5 0 0,0 5-1 15,-5 8 0-15,1 4-1 0,-1 6 1 16,-1 2 1-16,-2 2-1 0,-1 2 1 16,2 1 0-16,0-1-1 0,3 2 1 0,5 1-1 15,1-1 0-15,10-2-1 0,5-2 0 16,10-3 0-16,2-7 0 0,8-6 0 15,1-4 0-15,5-6 1 0,2-5 0 16,1-5 1-16,-4-4 0 0,3 0 0 16,-7-6 0-16,1-5 0 0,-4-6 0 15,-5 0 0-15,-3-8 0 0,-2-4 0 16,-4-3-1-16,-4-1 0 0,-2 3-1 16,-3 2 0-16,0 2-1 0,-4 8-1 0,-5 5 1 15,3 7 0-15,-9 6-2 0,1 4-1 16,-3 5-3-16,1 3-5 0,-1 3-3 15,5-1-6-15,3 3-10 0,4-1-45 16,7 0-44-16,7-3-81 0,0-7-180 16</inkml:trace>
  <inkml:trace contextRef="#ctx0" brushRef="#br0" timeOffset="179793.53">13395 12189 502 0,'-7'-6'107'0,"-6"6"0"16,-1-5-89-16,-2 10-6 0,-3 1-7 15,-5 7 1-15,2 3 1 0,2 0 1 16,0 3 3-16,0 5-1 0,3 1 1 0,3 3 0 16,6 0-3-16,2-3-1 0,6 1-3 15,0 1-1-15,0-6-1 0,7-1 0 16,7-6-1-16,-1-1 1 0,7-8-1 15,0-5 0-15,7-6 0 0,4-6-1 16,2-10-2-16,1-8-2 0,-2-4-2 16,0-2-1-16,-3-5-1 0,-4 3 1 15,-6 0 0-15,-6 0 2 0,-4 3 1 0,-9 5 1 16,0 0 2-16,-12 8 1 0,-2 4 0 16,-6 5 1-16,-6 11 0 0,-4 2-1 15,-6 8 1-15,0 7 0 0,-5 1 0 16,-2 3 0-16,4 4-1 0,2 0 1 15,7 6 0-15,3-5-2 0,8 1-2 16,10 1-7-16,9 2-7 0,3-4 6 16,15-5-103-16,3-6-93 0,10-3-231 0</inkml:trace>
  <inkml:trace contextRef="#ctx0" brushRef="#br0" timeOffset="180144.41">13711 12146 508 0,'-8'0'109'0,"-8"9"1"16,0 2-89-16,-5 10-8 0,-4 4-8 16,-2 7 1-16,-1 5 0 0,2 0 1 15,2 1 0-15,3-1 1 0,6-5-1 16,4-2 1-16,4-4 0 0,7-7-1 16,6-4-2-16,3-5-1 0,7-4 0 15,4-6-1-15,2-6-1 0,4-7-2 16,1-5 0-16,1-4-1 0,2-4-1 15,-2-8-1-15,-2-1 0 0,-4-3 0 0,-3 0 0 16,-2-1 1-16,-7-1 0 0,1 4 2 16,-8 3 1-16,-3 2 1 0,-3 7 0 15,-4 7 1-15,-4 2 0 0,-2 7 0 16,-2 8 0-16,-7 4-1 0,-6 8 0 16,0 9-1-16,-2 0 1 0,-1 9-1 15,-1 3 1-15,0 0-1 0,6 6 0 16,5-1-3-16,3-3-5 0,8 2-5 0,5-4-6 15,5-1-9-15,6-3-66 0,8-12-30 16,5-6-79-16,5-5-172 0</inkml:trace>
  <inkml:trace contextRef="#ctx0" brushRef="#br0" timeOffset="180875.03">14368 11969 454 0,'-2'-7'98'0,"-4"1"1"0,0 6-80 15,0 0-5-15,-1 8-3 0,0 6 0 16,-7 4 2-16,-1 6 3 0,-5 3 1 15,-4 7 1-15,-4 1-2 0,-4 5-2 16,-1 0-4-16,0 5-2 0,4 1-4 16,-1 2-1-16,7-2-2 0,5-5 0 15,0-4 0-15,10-5 0 0,1-12 0 16,2-6-1-16,2-5 1 0,3-4 1 16,3-11 0-16,4-4 0 0,5-6 1 0,5-7-1 15,0-8 1-15,8-7-1 0,2-5-1 16,0-2 1-16,4 1-2 0,-3 0 1 15,-1 2-1-15,-3 5 1 0,1 3-1 16,-8 6 1-16,-1 7-1 0,-6 2 0 16,-3 6 0-16,-2 5-1 0,-5 8-1 15,2 4 0-15,-2 6 1 0,-2 3-1 16,-3 7 2-16,-2 2 0 0,-3 4 1 0,-2 4 1 16,0-1 1-16,-2-1-1 0,3-1 0 15,-2-3 0-15,6-1 0 0,4-1 0 16,3-4-1-16,0-3 0 0,0 1-1 15,0-5 1-15,3-2 0 0,1-4 0 16,2-5 1-16,2-4 0 0,4-9 0 16,2-3 1-16,1-3-1 0,6-9 0 15,5-1 0-15,4-4-2 0,-3 2 0 0,1 1 0 16,3 0 0-16,-3 1 0 0,-3 3 0 16,-2 4 0-16,-5 5-1 0,0 5 1 15,-4 3-1-15,-1 9 0 0,-4 5 0 16,-2 7 1-16,-2 5 0 0,-5 5 1 15,-5 2 1-15,-2 4 2 0,-1 4 0 16,-5-1 2-16,1 0 0 0,4 3-1 16,-4-3-1-16,6 2 0 0,3-2 0 0,3-5-2 15,-5 3 0-15,5-6 0 0,0-4-1 16,0-5 1-16,0-1-1 0,0-5-1 16,1-3 0-16,-1-2-1 0,0-3-2 15,0 0-8-15,0-4-10 0,0-5-11 16,0-3-12-16,6-3-88 0,-6-4-96 15,6 0-227-15</inkml:trace>
  <inkml:trace contextRef="#ctx0" brushRef="#br0" timeOffset="181428.48">14988 11976 491 0,'0'-10'105'0,"0"4"0"0,0 6-88 0,-4 0-6 16,4 12-3-16,-9 5-1 0,4 2 4 15,-5 7 2-15,-1 2 4 0,-3 4 1 16,-1 1 1-16,-3 0-1 0,0-2-4 16,2 3-3-16,1 0-3 0,-1 3-2 15,7-3-2-15,-1 0-2 0,4-5 0 16,6-3 0-16,-3-2 0 0,3-8 1 15,0-6 0-15,5-3 1 0,-1-7 1 16,2 0 0-16,7-11 1 0,4-5-2 16,2-8 0-16,3-6-1 0,3-4-1 15,1-5-2-15,1-2 0 0,1-1-1 0,-1 0 1 16,1 3-1-16,-3 2 0 0,-1 3 1 16,-4 5-1-16,-3 8 1 0,-6 4-1 15,-4 8-1-15,2 5 0 0,-5 8-1 16,-4 5 0-16,0 8 1 0,-4 2 0 0,-5 6 1 15,0 3 2-15,-4 6 1 0,-5 0 0 16,1 1 1-16,0 5 0 0,0-1 0 16,4-2-1-16,4-1-1 0,2-3 0 15,2-2 0-15,5-4-1 0,0-9 1 16,0-2 0-16,7-8 2 0,1-3 1 16,1-5 1-16,5-11 1 0,2-4 0 15,8-9 0-15,3-9-1 0,5-5-1 16,4-6-2-16,0-2-1 0,1-4 0 0,3 0-1 15,-4 2 1-15,-3 2-1 0,-5 7 0 16,-6 3-2-16,-3 10-3 0,-5 6-6 16,-7 6-13-16,-4 10-12 0,-3 4-34 15,-7 4-70-15,-3 0-96 0,-2 0-215 16</inkml:trace>
  <inkml:trace contextRef="#ctx0" brushRef="#br0" timeOffset="185125.9">3452 12993 456 0,'0'-7'98'0,"8"0"2"16,-1 1-82-16,0 2-7 0,4 0-3 15,2-1-1-15,0 1 0 0,1 4 1 16,0-3 1-16,1 3 2 0,3 5 3 0,1-5 2 16,2 7 1-16,-1-4-1 0,3 2-1 15,5-1-1-15,0-4-3 0,0 6-2 16,4-6-2-16,-1 4-1 0,2-4-2 15,3 3-1-15,4-3 0 0,6 0 0 16,2 0-1-16,3 4 1 0,6-4 1 16,-2-5 0-16,2 2 1 0,-1-2-1 15,7-1 1-15,-2-4-1 0,5 3 0 0,0-4-1 16,2 3-1-16,2 0 0 0,-2 1 0 16,-1-1-1-16,2 3 0 0,-4 0 0 15,7 0 0-15,-2 5 1 0,-2-6-1 16,4 2 1-16,-3 4 1 0,-4-7-1 15,9 2 1-15,-9-3 0 0,2-2 0 16,4 1 0-16,-3-2 0 0,3 0 0 16,1 1-1-16,-5-2 1 0,1 5 0 0,2-1 0 15,-2 4 0-15,-2-1-1 0,0 1 0 16,-2-1-1-16,-3-1 0 0,-3-1 0 16,3 4 0-16,0-2-1 0,4 0 1 15,0 0-1-15,2 1 1 0,1 0 0 16,4-3 0-16,1 0 0 0,0 1 0 15,3-1 0-15,-1 1 0 0,-1 2 1 16,3 4-1-16,-3-4-1 0,-5 4 1 16,-1 4-1-16,-1-4 0 0,-1 6 1 0,-4-1-1 15,1-1 0-15,-2-2 0 0,0-2 0 16,5 5 0-16,-2-5 0 0,0 0 1 16,5 0-1-16,3 4 0 0,-1-4 1 15,4 0-1-15,2 0 0 0,2 0 1 16,0 4-1-16,0-4 1 0,0 0-1 15,0 4 0-15,-6 0 0 0,1-1 0 0,1 1 0 16,-3-4 1-16,-1 5-1 0,-4-1 0 16,1-4 0-16,0 0 0 0,-1 0 0 15,-2 0 0-15,3 0 0 0,-1 0 1 16,-1 4-1-16,0-4 0 0,2 0 0 16,-1-4 0-16,0 4 0 0,-5-6 0 15,2 6 0-15,-2 0 0 0,-2 0 0 16,-2 0 0-16,-1-4 1 0,-1 4-1 15,1-4 0-15,-1 1 1 0,4 3-1 0,-1 0 0 16,1 0 0-16,0 0 0 0,-1 0 0 16,3 0 0-16,-1-8 1 0,-6 5-1 15,5-4 0-15,-2 3 0 0,0 4 0 16,-4-4 0-16,-4 4 0 0,-1 0 0 16,-1-4 0-16,0 4 1 0,-3-6-1 15,1 6 0-15,2-5 0 0,1 5 1 16,1 0-1-16,-3 0 0 0,1 0 0 15,-1 0 0-15,-1-5 0 0,-2 2 0 0,2-2 0 16,-1 0 0-16,-1 1 0 0,2 0 0 16,-1 4 0-16,2 0 0 0,0 0 0 15,-1 0 0-15,-1 4 1 0,3-4-1 16,1 0 0-16,0 0 0 0,1-4 0 16,1 4 0-16,4 0 0 0,-2-3 0 15,6 3 0-15,-5 0 1 0,-2 0-1 0,0 0 0 16,-3 0 0-16,2-4 0 0,-4 4 0 15,1 0 1-15,0 0-1 0,2 0 0 16,-3 0 0-16,3 0 1 0,-3 6-1 16,-1-6 0-16,-2 0 0 0,1 0 0 15,0 0 0-15,1 0 0 0,1 0 0 16,3 0 0-16,0 0 0 0,0 8 0 16,-1-5 0-16,-3 1 0 0,4-4 0 0,-7 0 0 15,3 0 0-15,-2 0 0 0,3 0 0 16,-1 0 0-16,2 0 0 0,3 0 0 15,-3 6 0-15,3-2 0 0,-3 0 0 16,0-4 0-16,4 0 0 0,-2 0 1 16,0 0-1-16,3 0 0 0,1 3 0 15,1-3 0-15,-2 5 0 0,-3-5 0 16,3 5 0-16,-4-5 1 0,-2 0-1 0,0 0 0 16,-4-4 0-16,1 4 0 0,-3 0 0 15,-1-3 0-15,-4 3 0 0,-1 0 0 16,-3 5 0-16,-3-5 1 0,2 0-1 15,-3 0 0-15,-1-5 1 0,-1 1 0 16,2 0 0-16,2-1 0 0,-2 1 0 16,-3 0 0-16,3 0 0 0,-5 4 0 15,0-3-1-15,-6 3 1 0,-4 0-1 16,-3 0 0-16,-2 0 0 0,-3 0 1 0,-5 0-1 16,0 0 0-16,0 0-3 0,0 0-10 15,-6 0-12-15,-3 0 31 0,-2 0-151 16,1 0-118-16,-6 0-304 0</inkml:trace>
  <inkml:trace contextRef="#ctx0" brushRef="#br0" timeOffset="186209.58">9013 13070 365 0,'0'0'95'16,"0"0"2"-16,-5 0-3 0,5 5-78 15,-8 0-7-15,1 1-2 0,1 1-1 16,-3 1 3-16,-1-1 1 0,2-1 2 16,1-1 1-16,2-5 0 0,1 3 0 0,0-3 0 15,4 0-2-15,0 0-1 0,0 0-3 16,0 0-1-16,0-6-1 0,8-1 0 15,-3-1-2-15,6-3 0 0,0-4-2 16,4 0 0-16,2-2 1 0,-1 0 0 16,4 1 2-16,0 0 2 0,3 0 1 15,-2 6 1-15,2 3 0 0,-2 2 0 16,0 5 0-16,-2 4-3 0,-5 2-1 16,-4 6-2-16,0 0-1 0,-5 4 0 0,-5 1-1 15,-6 3 1-15,-4 2 0 0,-2-1 0 16,-8 0 1-16,-3 0-1 0,-6 2 1 15,-1 1-1-15,-3 1 0 0,0 1 0 16,0-2 0-16,4 1 0 0,4-3 0 16,0 3-1-16,7-3 1 0,2 0 0 15,5-3-1-15,3 1 0 0,8-3 0 16,0-2 1-16,5 0-1 0,3-6 2 0,5-1 0 16,6-2 2-16,1-6 1 0,9 0 2 15,4 0 1-15,3-9 1 0,4 1 0 16,0 2-2-16,1-2 0 0,1 0-2 15,-5 2-1-15,-5 3-1 0,-5 3-2 16,-7-5 0-16,-2 5-1 0,-9 0 0 16,-2 0-2-16,-7 0-4 0,-7 0-3 15,0 0-6-15,-5 0-8 0,-2 3-11 16,0-3-28-16,1 0-77 0,0 0-94 0,3 0-225 16</inkml:trace>
  <inkml:trace contextRef="#ctx0" brushRef="#br0" timeOffset="188174.52">15932 12539 366 0,'0'-8'91'15,"-3"-2"4"-15,3-1-51 0,-6-2-7 16,6 5-5-16,-4 0-2 0,4 0-4 0,0 4-3 15,-3 0-5-15,3 4-4 0,0 0-4 16,3 0-3-16,3 0-2 0,4 0 0 16,1 0 0-16,5 0 3 0,4 0 3 15,7-5 0-15,5 0 1 0,4-1 0 16,4-4-2-16,3 3-1 0,-2 1-2 16,4-2-3-16,-4 4-1 0,-5 4-2 0,-6-5-1 15,-4 5-1-15,-6 0-3 0,-7 5-4 16,-6-1-2-16,-7 3-2 0,-8 0-3 15,-5 1-4-15,-9 2-3 0,-2 2 0 16,-5-3-2-16,-1 0-3 0,-3 0-5 16,3-1-27-16,0-1-50 0,1 1-73 15,-1 0-168-15</inkml:trace>
  <inkml:trace contextRef="#ctx0" brushRef="#br0" timeOffset="188405.82">15844 12702 379 0,'-5'6'91'0,"5"-2"5"0,0 0-55 16,0-4-7-16,10 4-3 0,0-4-1 16,5 0-1-16,0 0 0 0,3 0-3 15,4 0-4-15,-1 0-3 0,5-4-3 16,-3 4-4-16,0-4-4 0,3 4-2 0,1-4-2 16,-1-1-1-16,1 1 0 0,-2 0-2 15,-2 0 0-15,-2 4 0 0,-1 0-1 16,-4 0 0-16,-3 0-2 0,-5 0-5 15,1 4-5-15,-1-4-7 0,1 0-11 16,-2 0-96-16,2 0-98 0,2 0-238 16</inkml:trace>
  <inkml:trace contextRef="#ctx0" brushRef="#br0" timeOffset="189026.53">16982 12411 510 0,'12'-18'105'15,"0"-3"1"-15,3 4-96 0,3-5-5 16,2-3-3-16,0 0 0 0,-1-2 0 0,-4 1 1 16,-4 2-1-16,-4-1 2 0,-7 2 0 15,0 6 3-15,-7 3 0 0,-5 3 1 16,-3 4-1-16,-3 7 1 0,-2 5 0 16,-5 2 0-16,4 4 0 0,-4 3-1 15,-1 2 1-15,5 1-1 0,0 3 0 16,3 0-1-16,6-2 0 0,3-1-3 15,9-2 1-15,0-1-1 0,8-4 0 0,7-1-1 16,4-5 1-16,6-4-1 0,1 0 0 16,1 0 0-16,3-6-1 0,-2-3 0 15,-3 1 0-15,-4-4-1 0,-5 3 0 16,-3 1 0-16,-1 1 0 0,-5 1-1 16,-7 6-1-16,0 0 1 0,0 6-1 15,-9 5 1-15,-3 2 0 0,0 7 0 16,-1 5 2-16,0 5 0 0,-2 2 0 15,2 4 1-15,0 0 0 0,1 1 0 16,2-4 1-16,-2-3 0 0,-1-2 0 0,1-3 1 16,0-3 1-16,-2-2-1 0,2-3 0 15,1-1 1-15,-2-4-1 0,-4 0 0 16,3-4 0-16,-5-2-1 0,0-2 0 16,-2-4-1-16,-1 0 1 0,-1 0-1 15,3-4-1-15,3-2 1 0,0-1-2 16,3-1-2-16,6 0-3 0,0-2-6 0,4 1-6 15,4 0-7-15,0 2-10 0,8-4-11 16,2 4-88-16,0 1-92 0,3 2-222 16</inkml:trace>
  <inkml:trace contextRef="#ctx0" brushRef="#br0" timeOffset="189424.91">17283 12578 559 0,'0'0'116'16,"0"0"1"-16,-6 6-101 0,1 0-7 15,-1 0-2-15,0 1 2 0,-2 1 1 16,5-3 1-16,-1 1 0 0,4-1 0 16,0 0-1-16,0-1 0 0,0 1-2 0,7 0-2 15,7-5 0-15,2 0-1 0,6 0-1 16,6-6-1-16,4-3-1 0,2-8 0 15,5-6 0-15,-5-4-1 0,4-7-1 16,-6-5 1-16,-4-5-1 0,-7 0 0 16,-1-3-1-16,-7 5 0 0,-6 3 0 15,-7 5-1-15,-4 7 0 0,-7 7-1 16,-6 3 1-16,-1 8 0 0,-6 9 0 16,-2 0 1-16,-3 7 0 0,-3 4 1 0,-5 9 1 15,2 0 0-15,-3 6 1 0,-3 5 0 16,7 1 0-16,2 6-1 0,6 2 1 15,7-2-1-15,5 0-1 0,7-1-3 16,7-4-4-16,6-6-8 0,7-2-11 16,1-2-6-16,4-5-101 0,2 0-101 15,-4-3-246-15</inkml:trace>
  <inkml:trace contextRef="#ctx0" brushRef="#br0" timeOffset="191226">18060 12283 370 0,'0'0'90'0,"0"-5"2"16,0 5-59-16,-4-4-5 0,0 4-6 16,-2 0-4-16,-2 6-3 0,-1 1 1 15,-6 7 0-15,2 6 0 0,-7 4 0 16,1 5 0-16,-2 8-1 0,-1 1-2 15,1 2-3-15,2-6 0 0,0 0-2 0,6-5-2 16,4-4 0-16,5-5-1 0,4-5 1 16,5-2-1-16,8-4 1 0,3-4-1 15,10-5 1-15,1 0-1 0,6-5 0 16,0-5-1-16,4-3-2 0,-3-4 0 16,-6-3-1-16,-2-4 1 0,-5-4-2 15,-4-1 1-15,-8-4 0 0,-3-1-1 16,-6-1 0-16,-6 0 0 0,-1 3-1 15,-6 7 0-15,-1 6 0 0,-5 3 0 16,-2 8 0-16,-2 8 0 0,-1 0 1 0,-7 12-1 16,-2 4 1-16,0 3 0 0,-1 8 1 15,0 3-1-15,2 4 0 0,5 0-1 16,7-3-3-16,6 1-3 0,7-3-6 16,7-3-5-16,10-6-8 0,6-6-17 15,7 0-80-15,3-6-87 0,7-4-211 16</inkml:trace>
  <inkml:trace contextRef="#ctx0" brushRef="#br0" timeOffset="191592.48">18456 12321 502 0,'7'-6'108'0,"-7"12"-1"0,-10 3-86 15,-1 9-10-15,-4 6-6 0,-6 6-3 16,-3 4 4-16,-2 2 2 0,2-5 2 0,2-1 1 15,1-1 2-15,2-5-1 0,7-2 0 16,3-6-2-16,5-1-3 0,4-1-2 16,4-2-2-16,4-4 0 0,6-3 0 15,8-5 0-15,3 0-1 0,7-5 0 16,2-4 0-16,3-7 0 0,-2-3-1 16,-2-5 0-16,0-7-1 0,-8-3 1 0,-5-7-1 15,-6 0 1-15,-6-1-1 0,-4 3 0 16,-4 7-1-16,-9 5 0 0,-8 10-1 15,-3 7 1-15,-8 10 0 0,-7 0-1 16,-4 15 1-16,-3 1 0 0,-2 5 1 16,1 0 0-16,4 8-1 0,5 3-1 15,5-2-4-15,9-1-3 0,6-1-6 16,5 0-6-16,9-6-10 0,15-6-86 16,3 0-4-16,8-7-75 0,7-1-149 15</inkml:trace>
  <inkml:trace contextRef="#ctx0" brushRef="#br0" timeOffset="191926.17">18774 12393 432 0,'8'-4'96'0,"-8"4"1"0,0 0-67 0,0 0-7 16,-8 7-4-16,3 5-1 0,-9 6 0 16,0 3 2-16,2 5 1 0,-4 3-1 15,1-1-4-15,2-1-2 0,2-3-3 16,4-2-1-16,3-3-3 0,4-5-1 15,4-2-2-15,3-2 0 0,7-4-1 16,5-2-1-16,6-4 0 0,7-3 1 16,6-4-1-16,4-5-1 0,1-3 0 15,-2-7 0-15,-2-7-1 0,-6-5 1 16,-6-4-1-16,-9-6 0 0,-9-1 0 0,-9 7-1 16,0 0 0-16,-12 9 0 0,-6 6 0 15,-8 10 0-15,-5 10 0 0,-6 3 0 16,-5 6 1-16,-1 10 0 0,0 5 1 15,1 6 0-15,4 2-1 0,4 6 1 16,5 3-1-16,6 4 1 0,7-8-2 16,3 2-5-16,6-4-9 0,4-1-13 0,3-3-98 15,0-2-100-15,7-3-251 0</inkml:trace>
  <inkml:trace contextRef="#ctx0" brushRef="#br0" timeOffset="193724.43">19618 12262 400 0,'0'-13'85'15,"-4"3"1"-15,4 4-69 0,-11 1-8 16,3 5-5-16,-2 5 0 0,-2-1 4 16,-2 0 3-16,-2 4 4 0,-2 0 2 15,-4 0 4-15,1 5 1 0,-4 7-1 16,-2 4-3-16,0 2-2 0,0 5-4 0,-1 1-3 15,5 4-2-15,2-3-4 0,2-3-1 16,6-1-1-16,6-4 0 0,4-6-1 16,3 0 1-16,10-5 0 0,3-3 1 15,9-6 0-15,5-5 0 0,6 0 0 16,4 0 0-16,1-11 0 0,3-4-1 16,-4-4-1-16,-2-4 0 0,-4-8 0 15,-3-2 0-15,-6-5 0 0,-6-2-1 0,-3 2 1 16,-6 4 1-16,-7 2 0 0,-4 5 0 15,-7 8 0-15,-4 5-1 0,-3 7 1 16,-4 2 0-16,-5 5-1 0,-5 0 1 16,-1 6-2-16,-1 1 1 0,-5 5 0 15,3 6 0-15,3 2-1 0,2 5-2 16,8 2-3-16,7 2-5 0,3 2-8 16,10 5 4-16,3-7-101 0,13-1-90 15,3-2-226-15</inkml:trace>
  <inkml:trace contextRef="#ctx0" brushRef="#br0" timeOffset="194090.39">20029 12356 475 0,'-6'8'98'15,"-8"3"1"-15,-3 5-89 0,-4 7-3 16,-4 0-1-16,-1 2 4 0,0 2 2 15,4-5 2-15,3 1 0 0,0-1 0 16,9-6 0-16,1-1-3 0,6-4-3 16,3-1-3-16,9-4-1 0,2-6 0 15,9 0-1-15,5 0 0 0,6-11 0 16,7-1-1-16,1-7-1 0,-1-3-1 0,1-8 0 16,-4-1-1-16,-7-9 0 0,-2 0 0 15,-6 0 0-15,-6 1-1 0,-5 5 1 16,-9 3-1-16,-5 7 1 0,-7 8-1 15,-7 5 1-15,-7 6 0 0,-3 5 0 16,-8 7 1-16,-4 4 0 0,0 3 0 16,-4 9 1-16,0 2-1 0,5 2 0 0,6 4-2 15,3 1-3-15,10 0-4 0,11 0-6 16,7-4-8-16,6-2-7 0,9-2-85 16,11-6-84-16,7-6-206 0</inkml:trace>
  <inkml:trace contextRef="#ctx0" brushRef="#br0" timeOffset="194426.01">20459 12278 480 0,'0'-4'101'15,"0"4"1"-15,-12 4-85 0,-8 11-7 16,-4 6-3-16,-3-1 2 0,-5 5 2 16,-1 5 3-16,2 2 0 0,2 2 2 15,8-3-1-15,1-5-3 0,7 2-2 16,5-4-2-16,8-4-3 0,0-6-1 15,8-1-1-15,6-8 0 0,8 1-1 16,9-6-1-16,7 0 0 0,4-4-1 0,4-6-1 16,4-7-1-16,-6-3-1 0,1-10-1 15,-8-4-1-15,-8-8 1 0,-7-1-1 16,-7 0 1-16,-7 1 0 0,0 6 1 16,-8 5 1-16,-8 5 0 0,0 10 1 15,-7 7 0-15,-5 5 1 0,-3 9 0 16,-5 5 0-16,-4 3 1 0,-3 9 0 15,-3 4 1-15,1 8-1 0,3 0 1 0,0 3-1 16,9 1-1-16,4 1 0 0,9-4-5 16,8-4-7-16,8-5-11 0,8 0-93 15,9-6-94-15,5-4-236 0</inkml:trace>
  <inkml:trace contextRef="#ctx0" brushRef="#br0" timeOffset="194823.67">21514 11657 475 0,'0'-10'98'16,"0"3"0"-16,-7 3-88 0,1 4-4 15,-4-4-4-15,-2 4 0 0,-6 5 3 16,-1 0 1-16,-2 6 4 0,-5 4 0 16,-2 4 0-16,-3 6 0 0,2 9-3 0,-5 7-1 15,2 9-3-15,1 4-1 0,3 4 0 16,3 1-1-16,5-2 0 0,5-6 1 15,4-2-1-15,7-11 0 0,4-8 0 16,10-4 0-16,4-5 1 0,6-3-1 16,5-5 1-16,3-5-1 0,3 0-2 15,1-8-8-15,1 0 57 0,-4-5-159 16,-3-3-101-16,-5-3-279 0</inkml:trace>
  <inkml:trace contextRef="#ctx0" brushRef="#br0" timeOffset="195068.06">21518 12003 475 0,'-8'8'99'0,"-2"-1"-1"16,-4 0-87-16,-1 3-6 0,-2 0 0 15,-3-2 7-15,-5-2 4 0,3-6 5 16,-4 0 0-16,-2 0 2 0,-5 0 0 15,-3 0-4-15,0 0-6 0,1 5-5 16,-3-1-4-16,0-4-4 0,0 4-2 16,3-4-4-16,3 0-4 0,5 0-6 15,1 0-7-15,5 0-11 0,5 0-55 16,4 0-31-16,5 0-75 0,7 6-163 0</inkml:trace>
  <inkml:trace contextRef="#ctx0" brushRef="#br0" timeOffset="195282.09">21406 12098 543 0,'0'0'115'15,"-11"0"0"-15,-4 0-97 0,-4 7-9 16,-6-3-6-16,-5 3-2 0,-6 4 1 16,-4-3 0-16,4 2 0 0,-3-2 1 15,-1 4 0-15,-1-2 1 0,-1-2-1 16,5 0 0-16,0-2-1 0,1 0 0 15,4 0 0-15,6-1-2 0,2-5-4 16,7 4-10-16,5-4-14 0,0 0-91 16,11 0-95-16,1 0-239 0</inkml:trace>
  <inkml:trace contextRef="#ctx0" brushRef="#br0" timeOffset="196392.05">21051 12037 400 0,'-2'0'96'0,"2"0"2"15,-5 0-62-15,5-3-8 0,0 3-6 16,0-6-5-16,6 3-5 0,-6-2-2 0,8 0-2 16,-1-1-2-16,6 1-2 0,0-2-1 15,7 1 0-15,5-2-2 0,2 0 1 16,5 1 0-16,1 1-1 0,2 2 1 15,2 0 0-15,-3 0 1 0,-5 4-1 16,0 0 1-16,-7 0-1 0,-3 0 1 16,-7 0 0-16,-3 0 4 0,-9 0 1 15,0 0 1-15,-14 0-1 0,-4 6 1 16,-3-3-1-16,-6 0 0 0,-5 1-4 0,-1 1-1 16,0 2-1-16,-3 1 0 0,0 2 1 15,2-2-1-15,1 4 1 0,3 0-1 16,1 0 0-16,3-2 0 0,6-2 0 15,6-2-2-15,6 1 0 0,8-3-1 16,6 0 0-16,7 0 0 0,9-4 0 16,5-4-1-16,6 0 1 0,5-2 0 0,1-2 1 15,-2 1-1-15,-2 1 0 0,-7 1 0 16,-7 5 1-16,-3-4 0 0,-11 4-1 16,-7 0 0-16,-6-4-1 0,-9 0 0 15,-9 4-1-15,-5 0-1 0,-8 0-3 16,-2 8-4-16,-4-1-9 0,-3 5-54 15,1-1-44-15,0 2-85 0,9-1-193 16</inkml:trace>
  <inkml:trace contextRef="#ctx0" brushRef="#br0" timeOffset="198108">21779 11934 363 0,'13'-25'89'0,"0"2"3"16,-5 6-55-16,-2 4-5 0,-2 3-5 16,-4 3-5-16,0 1-5 0,-5 6-2 15,-3 0 0-15,-3 12 1 0,-4 5 0 16,-4 10 1-16,-7 7 0 0,-1 8 1 0,-5 4 0 15,-1 1-2-15,-2 0-4 0,-5 1-2 16,-1-7-2-16,-2-1-2 0,4-2-1 16,-1-1 0-16,6-5-1 0,6-2-1 15,7-5 0-15,4 1-1 0,5-5-1 16,9-5-2-16,3-4-4 0,0 0-4 16,2-1-3-16,5-1-7 0,6-4-9 0,5-6 0 15,1-4-97-15,7-5-91 0,2-5-227 16</inkml:trace>
  <inkml:trace contextRef="#ctx0" brushRef="#br0" timeOffset="198608.04">21838 12337 406 0,'0'8'97'0,"0"2"4"0,0-3-63 16,0 0-5-16,0 1-6 0,4-4-1 15,0-1-3-15,6-3-1 0,2 0-4 16,3 0-2-16,4-9-3 0,5-2-4 16,1-2-3-16,3-1-2 0,-1-4-2 15,-2-1 0-15,-3-3 0 0,-6 1 0 16,-5 0 0-16,-8 1-1 0,-3 1 1 0,-5 5 0 16,-8 0-1-16,-7 10 1 0,-8 4 1 15,-7 6 1-15,-5 4-1 0,-7 6 2 16,-2 3-1-16,2 6 0 0,3 4 0 15,2 4 0-15,12 1 0 0,4 0 0 16,7-2 0-16,5 2 0 0,8-5 0 16,6-6 0-16,5-4 0 0,6-7-1 15,8-4 0-15,7-8 0 0,5 0-1 16,8-6-1-16,3-7 1 0,2-5-2 0,-2-3 0 16,-2 0 0-16,-6-2-1 0,-4-5 0 15,-9 4 0-15,-6 5 0 0,-5 3-1 16,-6 4 0-16,-4 1-1 0,0 11 1 15,-8 5 0-15,-1 7 1 0,-7 2 1 16,0 5 0-16,-3 5 3 0,2 4 1 16,0 1 1-16,4-1-1 0,6-3 1 0,2 0 0 15,5-3 1-15,9-4 0 0,4-3 0 16,10-4-1-16,5-4 0 0,5-2-1 16,4-5-6-16,5 0-10 0,2-8-12 15,-6 0-14-15,-3-4-102 0,-4-2-108 16,-3-7-260-16</inkml:trace>
  <inkml:trace contextRef="#ctx0" brushRef="#br0" timeOffset="211662.39">2367 15354 338 0,'-6'0'87'0,"0"-5"4"0,-2 5-46 16,0-4-6-16,5 4-3 0,-3 0-4 15,4 0-6-15,2 0-5 0,0 5-4 16,0 0-3-16,6 0-4 0,1 1-2 0,2-1-2 16,8 0 3-16,-2-2 0 0,8-3 2 15,5 0 1-15,0-5 0 0,0 0-2 16,2 1 0-16,-5-1-2 0,-3 0-2 15,-3 2-2-15,-8 3-3 0,-3-4-5 16,-4 4-6-16,-4 0-12 0,0 0-15 16,-8 4-87-16,-5-1-95 0,-2 4-227 15</inkml:trace>
  <inkml:trace contextRef="#ctx0" brushRef="#br0" timeOffset="211854.03">2276 15649 354 0,'-6'11'90'0,"6"-1"4"0,6-1-33 16,1-1-27-16,5 2-4 0,1-3-1 16,3-1 2-16,2-1 1 0,3-2-2 0,3-3-4 15,-3 5-4-15,2-5-3 0,0 0-5 16,-3 0-4-16,2 0-4 0,1 0-3 16,-3 0-5-16,-2 0-9 0,2 0-14 15,-1 0-101-15,-1 0-104 0,-2 0-261 16</inkml:trace>
  <inkml:trace contextRef="#ctx0" brushRef="#br0" timeOffset="212423.48">3392 15252 356 0,'3'-9'81'0,"7"1"1"0,-3-2-51 16,1-3-16-16,0-2 1 0,4 1 1 0,-5-3 1 15,0 0 0-15,-2-3 2 0,-5-1 0 16,0 0 1-16,-11 0-1 0,3 2-1 16,-5 6-3-16,-2 1-2 0,-3 9-2 15,-2 6-3-15,-2 8-3 0,-8 8-2 16,1 8 0-16,-5 9 0 0,-2 7 1 16,2 7 2-16,1 6 1 0,7 7 0 15,5 0 1-15,2 1 0 0,6-3 0 16,6-4-1-16,7-8-1 0,0-5-2 0,7-9 0 15,5-5-1-15,6-8-1 0,5-6-1 16,7-4 0-16,-1-5-2 0,8-7-6 16,-3-7-8-16,0-5-13 0,-2-1-102 15,-5-4-102-15,-4-1-256 0</inkml:trace>
  <inkml:trace contextRef="#ctx0" brushRef="#br0" timeOffset="213006.2">3435 15504 430 0,'-3'5'99'0,"3"5"5"15,-6 0-70-15,6 2-5 0,0 2-1 16,0-3 1-16,0 2-1 0,0-1-3 16,0 1-4-16,0-2-3 0,0-3-4 15,6 0-2-15,-4-2-2 0,5-2-3 0,3-4-2 16,-1 0 0-16,6-5-1 0,4-4-1 15,1-6 0-15,5-4 0 0,2-3-1 16,4-9-1-16,-2-5-3 0,4-6-3 16,0 1-1-16,0-4-1 0,-1-2-1 15,-5 3-1-15,-1 7 2 0,-5 1 2 16,-3 10 2-16,-4 2 1 0,-6 9 2 16,-2 4-1-16,-1 4 1 0,-5 7 0 0,4 0 1 15,-4 8 2-15,0 7 2 0,-5 10 2 16,-3 2 1-16,-1 10 1 0,-4 6 2 15,0 6-1-15,-1 1-1 0,2-2-2 16,5-5-1-16,0-1-1 0,7-7-1 16,0-7-2-16,9-5 0 0,1-9 0 15,2-1-1-15,3-9 1 0,4-4 0 16,2-10 0-16,5-7-1 0,6-9 1 0,2-9-2 16,7-9-1-16,0-3-2 0,-4-8-2 15,2 1-1-15,-6 2 0 0,-5 4-1 16,-3 7 2-16,-8 7 0 0,-4 8 2 15,0 8 2-15,-8 7 0 0,-5 7 1 16,0 9 1-16,-10 8 2 0,-2 5 1 16,0 7 1-16,-7 7 2 0,2 5 3 0,-4 9 2 15,-1 1 0-15,7 2-1 0,-3-2-1 16,5-3 0-16,-1 0-2 0,6-6-2 16,2-4-3-16,6-5 0 0,0-5-2 15,0-4-6-15,0-4-6 0,0-6-7 16,7-2-9-16,-4-8-15 0,2 0-104 15,1 0-110-15,1-6-262 0</inkml:trace>
  <inkml:trace contextRef="#ctx0" brushRef="#br0" timeOffset="-210640.43">1443 15252 331 0,'0'-11'91'15,"0"-1"5"-15,4 1-41 0,-4 4-12 16,0 0-9-16,0 0-10 0,0 3-5 15,0 1-4-15,3 3-3 0,-3-6-1 0,0 6-1 16,0 0-1-16,0 0 1 0,-6 7-2 16,-1 9-2-16,-5 2-1 0,-2 11-1 15,-5 12 1-15,-3 12 0 0,-6 4 0 16,-3 8-1-16,1 1 0 0,-2 4-1 16,1-2 0-16,-1-4-1 0,5-6-1 15,1-5 0-15,5-3 0 0,5-12 0 16,0-5-1-16,6-6 1 0,2-7 1 15,-1-6 0-15,6-5-1 0,3-4 2 16,-6-2 0-16,6-3 1 0,0-7-1 0,0-4 0 16,6-7 0-16,1-4-1 0,3-9-3 15,5-5-1-15,3-6-2 0,5 0 0 16,6 1-2-16,2-2-2 0,2 6-3 16,0 6-3-16,-3 6-3 0,-1 6-3 15,-7 9-7-15,-2 6-88 0,-7 4-87 16,-1 5-212-16</inkml:trace>
  <inkml:trace contextRef="#ctx0" brushRef="#br0" timeOffset="-210326.25">1671 15296 412 0,'-10'3'92'16,"-5"4"2"-16,-3 5-66 0,-2 4-9 16,-3 6-5-16,-6 8-2 0,2 4 1 15,-2 5 1-15,1 1 1 0,3 4 1 16,3-2-1-16,5 3 0 0,3-2-1 16,2-6-1-16,7-1-3 0,-2-2-1 15,7-2-2-15,0-4-2 0,0-3 0 0,0-4-1 16,5-2 0-16,1-1-1 0,2-7-1 15,6-3 0-15,-1-8 0 0,5 0-1 16,4-8-7-16,5-3-9 0,3-10 21 16,0-7-127-16,1-5-100 0,-1-2-262 15</inkml:trace>
  <inkml:trace contextRef="#ctx0" brushRef="#br0" timeOffset="-210056.53">1126 15704 390 0,'-11'-5'94'0,"5"-7"1"16,6-4-59-16,3-7-10 0,9-10-7 16,5-8-6-16,4-6-3 0,5-3 1 15,4 0 4-15,0 2 3 0,1 2 2 16,1 4 2-16,1 6 1 0,0 8 0 15,3 2-2-15,-2 2-4 0,1 5-4 16,5 4-4-16,-1 3-3 0,2 1-2 16,5 2-2-16,-1 0-1 0,-1 4-3 15,-1-2-9-15,-4 3-11 0,2 0-105 0,-8 1-104 16,0 3-264-16</inkml:trace>
  <inkml:trace contextRef="#ctx0" brushRef="#br0" timeOffset="-209208.82">1738 15920 447 0,'0'-10'104'15,"0"2"2"-15,-8 4-72 0,-1 4-11 16,-3 0-7-16,-2 8-5 0,0 9-3 15,-6 6-3-15,-1 4 0 0,-4 6 0 16,-1 6 0-16,-1 2-1 0,-2 2 1 0,1-1 0 16,0-4-1-16,6-4-1 0,0 2-1 15,6-6-1-15,7-4 0 0,4-5-1 16,-2-8 1-16,7-2-1 0,0-5 1 16,8-6-1-16,2-12 1 0,2-3-1 15,8-8-1-15,1-5 0 0,5-5-2 0,0-5 0 16,1 0 0-16,-1 0 0 0,-2-4 0 15,-2 6 0-15,-3 1 2 0,-2 5 1 16,-4 8 0-16,-2 5 1 0,-2 6 0 16,-2 11 2-16,-3 9 1 0,-4 4 2 15,0 8 1-15,-4 3 2 0,-2 8 1 16,-1 3-1-16,-1 3-1 0,-3 1-1 16,4-5-2-16,1 1-2 0,3-2-1 15,3-2-1-15,-5-6 0 0,5-4 0 16,0-6-1-16,0-2-1 0,0-3 0 0,0-4-1 15,0-6-4-15,-6 0-2 0,3-3-1 16,-2-4-2-16,-3-5-1 0,-2-1 1 16,0-3 0-16,-3-1 3 0,-1-5 3 15,0 2 2-15,-3 2 3 0,5 2 2 16,-2 2 1-16,5 4 2 0,0 3 1 16,1 3 1-16,8 4-1 0,-3 0-1 0,3 0-1 15,0 6 0-15,8-1 0 0,0 3-1 16,2 1 0-16,4 0 0 0,1 1 0 15,6 0 0-15,-2-3-1 0,4-2 0 16,1-1-6-16,2-4-9 0,1 0-106 16,-4 0-99-16,-1-4-259 0</inkml:trace>
  <inkml:trace contextRef="#ctx0" brushRef="#br0" timeOffset="-200993.38">4425 15605 209 0,'7'-9'43'0,"-1"0"0"0,1 1-35 16,1 1 5-16,-2-3 6 0,0 5 5 0,-3-1 5 15,1 1 5-15,0 2 4 0,-4 3 2 16,5-6-5-16,-5 6-5 0,0 0-6 15,-5 0-4-15,1 0-5 0,-2 4-5 16,1 1-5-16,-1 1-3 0,-1 3-1 16,-3 3 1-16,0 2 1 0,-4 5 2 15,-1 5 3-15,-3 6 2 0,-5 4 1 16,-3 2 1-16,-5 5-1 0,3 2 0 0,0 1-2 16,3 3-2-16,0-5-1 0,9-2-3 15,-1-3 0-15,10-7-2 0,0-4 1 16,1-7-1-16,1-5 0 0,5-4-1 15,0-4 1-15,0-4 1 0,0-2-1 16,0-2 0-16,7-6-1 0,-2-2-3 16,3-6-5-16,1-7-5 0,0-6-8 15,3-3-9-15,0-8-17 0,2 0-8 16,0-1 2-16,5 0 6 0,1 4 10 0,0 4 19 16,1 2 17-16,-2 8 25 0,-3 3 13 15,-5 2 5-15,2 10-1 0,-6 2-3 16,-1 6-9-16,-1 0-6 0,-5 8-5 15,3 5-2-15,-3 7-2 0,0 0 1 16,0 5 0-16,-3 4-2 0,3 5-1 16,-3 0-1-16,3 2-3 0,-4-4-1 0,4 5-1 15,0-1-2-15,-4-6-1 0,4-2-1 16,-4-3 0-16,4-3-1 0,-4-5 0 16,-2-2 0-16,0-4-1 0,1-1 1 15,1-3-2-15,-6-1-2 0,3-1-6 16,-2-5-8-16,-2 0-62 0,0-5-36 15,-4 0-83-15,4-2-184 0</inkml:trace>
  <inkml:trace contextRef="#ctx0" brushRef="#br0" timeOffset="-200815.85">4167 16020 394 0,'-8'0'105'16,"-2"-3"2"-16,3 3-26 0,-1 0-47 15,3 3-10-15,5 1-6 0,0-1-3 16,0 1-2-16,8-4 1 0,3 6-2 15,0-6 0-15,5 0 0 0,3 0-1 16,2-6-1-16,5 2-2 0,-2 1-3 0,-2-1-1 16,0 1-3-16,-2-2-6 0,-7 5-14 15,-3 0-107-15,-3 0-104 0,0-7-270 16</inkml:trace>
  <inkml:trace contextRef="#ctx0" brushRef="#br0" timeOffset="-199357.86">4689 15418 432 0,'-14'0'101'16,"2"6"2"-16,0-6-66 0,7 7-14 0,-1-4-8 16,6 3-6-16,6-2-4 0,1 1-1 15,9 0-1-15,5-5-1 0,7 3 0 16,5-3 0-16,4 0 2 0,0-8 0 16,2 3 1-16,-3 1 0 0,-6-2 0 15,-4 3 0-15,-8-1-1 0,-3 4 1 0,-9-4-1 16,-6 4 0-16,-4 0 0 0,-6 0-1 15,-7 0 1-15,0 0 0 0,-9 0-2 16,-4 3-1-16,-5-3-1 0,-2 5 1 16,2 0-1-16,2-1 1 0,0 0 0 15,4 0 0-15,6 2 0 0,6-6 0 16,5 5 0-16,2-2-1 0,6 3 1 16,4-3-1-16,7 1 0 0,5 0 0 15,3 0 0-15,10 0 0 0,5-4 1 16,4 0-1-16,4 4 0 0,0-4-2 0,1 0-7 15,1 0-12-15,-5 0-95 0,3-5-95 16,-4-2-240-16</inkml:trace>
  <inkml:trace contextRef="#ctx0" brushRef="#br0" timeOffset="-198893.76">5657 15141 432 0,'0'0'94'0,"0"0"4"16,4 0-72-16,0 0-7 0,-4-4-2 16,6 0 0-16,-1-3 0 0,0-3-2 15,-2-1-2-15,4-3-3 0,-4 0-2 16,-3-2 0-16,0 0-1 0,-3 0 0 0,-5-1 0 16,-5 2 0-16,-2 1-1 0,-6 3 0 15,-1 7 0-15,2 8 0 0,-6 8 0 16,2 10 0-16,1 7-1 0,-4 9 0 15,7 5-1-15,-2 3 0 0,2 4 0 16,4 0-2-16,2 3 1 0,6-2-2 16,8-1 1-16,0-4 0 0,0-4-1 15,8-5 0-15,5-7 0 0,1-8-1 16,5-9 1-16,2-3 1 0,3-10-2 0,1 0-1 16,4 0-6-16,3-11-13 0,-5-1-106 15,-1-2-102-15,-4-7-266 0</inkml:trace>
  <inkml:trace contextRef="#ctx0" brushRef="#br0" timeOffset="-198360.52">5942 15418 368 0,'0'-24'97'0,"7"1"2"0,0 1-29 0,0 0-36 16,2-1-8-16,-1 2-4 0,1 0-2 15,-2 7-2-15,0-1 0 0,-7 0 0 16,5 6-2-16,-5 4-1 0,0 5-2 16,-12 0-2-16,-1 14-1 0,-3 2-2 15,-3 9-4-15,-6 9 1 0,3 8-1 16,-3 9 1-16,2 4-2 0,5 2 0 15,0 0 0-15,4 0 0 0,2-3-1 16,5-6-1-16,7-3 0 0,0-3 1 0,0-6-1 16,9-1 0-16,-2-8-1 0,3-2 0 15,-3-3-1-15,2-7 1 0,-4-3-1 16,1-5 0-16,-1-3-1 0,-5-4 1 16,0 0-4-16,0-4-2 0,0-3-4 15,0-5-4-15,-5-1-5 0,5-4-5 16,-6-3-5-16,4 1-8 0,-4-4-29 0,0 2-50 15,-1 2-76-15,-3-5-174 0</inkml:trace>
  <inkml:trace contextRef="#ctx0" brushRef="#br0" timeOffset="-198198.98">5711 15681 446 0,'-11'-8'113'0,"2"-2"5"0,2 3-58 16,0 3-18-16,2 4-12 0,5-5-8 16,0 5-6-16,0-4-4 0,9 4-4 15,4-6-4-15,4 3-1 0,9 3-1 16,4-7 1-16,7 3-1 0,2-3 0 0,8-1-1 15,-1 2 0-15,-4-3 0 0,-5 1-1 16,-3 2-2-16,-9 6-5 0,-4 0-9 16,-1 0-10-16,-7 0-3 0,1 0-98 15,-2 3-97-15,-1-3-231 0</inkml:trace>
  <inkml:trace contextRef="#ctx0" brushRef="#br0" timeOffset="-198040.76">6238 15532 446 0,'0'0'99'0,"2"0"1"15,-2 4-69-15,0 3-12 0,0 5-4 16,-2 2-3-16,-5 3 1 0,1 3-1 16,-2 3-1-16,-1 0-2 0,1-1-3 15,2 2-3-15,0-2-5 0,4-2-8 16,2-4-9-16,0-1-71 0,0-6-22 16,0-3-77-16,2-6-165 0</inkml:trace>
  <inkml:trace contextRef="#ctx0" brushRef="#br0" timeOffset="-197764.86">6291 15373 509 0,'0'-12'111'0,"-5"3"3"0,5 5-82 15,0 4-9-15,0 0-5 0,-2 0-4 16,2 0 1-16,0 0 0 0,0 0-3 15,0 0-3-15,2-5-3 0,-2 5 0 16,6-6-1-16,-3 1-2 0,-3-1 0 16,5-2 0-16,-5 3 1 0,0 0 1 15,-5 5 0-15,5-6 0 0,-8 6 0 16,2 0-1-16,3 0-1 0,-2 0-2 0,5 9-3 16,-2-4-5-16,2 5-5 0,8 1-9 15,3 0-11-15,4-3-101 0,0-1-103 16,5-2-251-16</inkml:trace>
  <inkml:trace contextRef="#ctx0" brushRef="#br0" timeOffset="-197543.85">6531 15393 495 0,'-5'5'113'16,"3"1"3"-16,-4 5-75 0,1 7-16 15,1 3-10-15,0 4-3 0,4 0-1 16,-2 0-1-16,2 0-2 0,0-2 0 15,6-1-3-15,-2-3 1 0,1 0-2 16,1-4 0-16,-1 1-2 0,-2-3 0 16,2-1-1-16,0-1 0 0,-2-5-2 0,-3 0-2 15,5-2-6-15,-5-4-5 0,5 0-8 16,-2 0-10-16,3-5-93 0,2-4-96 16,-2-1-231-16</inkml:trace>
  <inkml:trace contextRef="#ctx0" brushRef="#br0" timeOffset="-197370.36">6702 15477 467 0,'0'-15'118'16,"-5"5"2"-16,-2 2-47 0,-1 8-41 16,-3 0-15-16,-2 4-8 0,0 6-4 15,-2 2-1-15,0 5 0 0,-3 4 1 16,3 3-1-16,-4 1 0 0,0 5 0 16,-1 1-1-16,1-1-1 0,0 1 0 15,2-5-3-15,-1-1-2 0,0-3-6 16,4-6-8-16,1-1-10 0,1-5-98 15,2-4-99-15,1-1-243 0</inkml:trace>
  <inkml:trace contextRef="#ctx0" brushRef="#br0" timeOffset="-196609.5">6880 15754 454 0,'0'-5'95'16,"0"5"0"-16,-5 0-78 0,-1 9-6 16,0-1-1-16,-3 5 3 0,-9 4 3 0,3 3 3 15,-9 4 2-15,1 5 0 0,-7 4-2 16,3 2-2-16,0 1-2 0,0-4-3 15,5 0-3-15,-2-2-2 0,4-7-2 16,7-2-2-16,1-6-1 0,4-2-1 16,2-4-1-16,6-3-1 0,0-6-1 15,7 0-2-15,5-11-2 0,0 1-3 16,3-6-2-16,3-6 0 0,3-8 0 0,5-4-1 16,-5-1 3-16,5-3 2 0,-1-3 2 15,-3 5 4-15,-2 7 3 0,-1 7 3 16,-6 6 2-16,0 6 1 0,-1 5 1 15,-4 5 0-15,-2 0 0 0,-3 7-2 16,2 6-1-16,-1 5-1 0,-4 3 0 16,0 5 0-16,0 6 0 0,0 0-2 15,0 0 0-15,-5-4 0 0,5-2-2 16,-5-2 1-16,5-5-1 0,-6-3 0 16,3-3 0-16,-2-2 0 0,-1-2-1 0,3-4 0 15,-7 1-2-15,2 0-3 0,-1-6-2 16,-2 3-2-16,-2-3-3 0,0-3-1 15,-1-3 0-15,0-2 1 0,-3 0 3 16,3-1 3-16,-2-2 6 0,3 2 6 16,0 0 5-16,0 1 3 0,1 0 3 15,6-1 2-15,-1 3 0 0,2 2-3 0,5 4-4 16,0 6-2-16,0-2-3 0,5 3-1 16,2 5-2-16,5-3 0 0,4 0 1 15,6-5-1-15,6-4 0 0,1 5-1 16,8-5-1-16,-3-5-7 0,1 2-10 15,-3-5-13-15,-6-1-107 0,0-6-110 16,-6-1-273-16</inkml:trace>
  <inkml:trace contextRef="#ctx0" brushRef="#br0" timeOffset="-195095.87">6883 16080 270 0,'-3'0'75'16,"-3"0"5"-16,6 0-31 0,-6 0-5 0,6 0-7 16,-5 0-7-16,5 0-5 0,0 4-2 15,0 0-2-15,0 4-4 0,-2 2-1 16,2 6-2-16,-5 1-1 0,-1 0-1 16,2 3-1-16,-3 2-2 0,-2 1-2 15,2-2-1-15,0-3-2 0,1-1-1 16,3-1-1-16,-2-3-1 0,5 0 0 0,0-3-3 15,0-2-5-15,0 0-5 0,0-2-14 16,0-1-85-16,0-5-86 0,-6 0-218 16</inkml:trace>
  <inkml:trace contextRef="#ctx0" brushRef="#br0" timeOffset="-194888.5">6478 16275 228 0,'-8'12'38'0,"1"-5"-38"0,1 0-69 16,6-7-128-16</inkml:trace>
  <inkml:trace contextRef="#ctx0" brushRef="#br0" timeOffset="-194563.86">7404 15326 508 0,'-9'0'122'16,"-1"0"2"-16,-2 0-76 0,2 0-12 15,-2 6-7-15,-1-1-7 0,0 1-4 16,0 3-5-16,2-3-2 0,2-1-4 16,3 0-5-16,3 0-8 0,-2-1-13 15,5 2-15-15,0-6-101 0,0 4-107 16,0-4-262-16</inkml:trace>
  <inkml:trace contextRef="#ctx0" brushRef="#br0" timeOffset="-194428.76">7325 15586 457 0,'4'20'105'16,"-4"3"1"-16,0 0-71 0,0 4-13 0,-4 4-8 16,-5 0-6-16,-8 5-2 0,1 5-5 15,-4 3-12-15,-5 3-96 0,-1-1-92 16,2 1-238-16</inkml:trace>
  <inkml:trace contextRef="#ctx0" brushRef="#br0" timeOffset="-193527.75">8292 15039 456 0,'0'-34'108'0,"-6"3"3"16,-1 3-73-16,-5 3-8 0,-4 8-10 15,0 4-6-15,-2 8-5 0,-2 5-3 16,0 5-2-16,-1 8-1 0,-3 5 0 16,6 6 0-16,-2 2-1 0,7 3 1 15,-2 3-1-15,8-2 0 0,1 0 0 16,6-7-1-16,0-2 0 0,9-3 0 16,1-5 0-16,3-4-1 0,0-5 1 15,3-4 0-15,0 0-2 0,1-4 1 16,0-5-2-16,-1 0 1 0,-3-4-1 0,-1-2 0 15,-1-1 0-15,-3-2 1 0,0 1 0 16,-3 2 1-16,-2 2 0 0,1 1 0 16,-4 2 1-16,5 2-1 0,-5 5 1 15,0-1 1-15,2 4 1 0,-2-4 0 16,0 4 3-16,0 0 0 0,0-5 0 16,0 5 1-16,0-4 0 0,-2 4-2 0,2-4-1 15,0 4-1-15,0-5-1 0,0 5 0 16,0-6-1-16,0 2 0 0,0-2 0 15,0-3-1-15,0 2 1 0,0-2 0 16,0 1 0-16,0 1 2 0,-3 1-1 16,3 2 1-16,-4 4 0 0,4 0-1 15,0 4 0-15,-4 8-1 0,4 7-1 16,0 5 0-16,-6 8 0 0,1 6 0 16,-4 6 1-16,-2 6 0 0,-3-3 0 0,-1 4 0 15,-6 0 0-15,0 2 0 0,0-3 0 16,1-1 0-16,0-9-1 0,0 3 1 15,0-8-1-15,0-2 1 0,3-9-1 16,-2-4 1-16,2-6 1 0,-3-4 0 16,0-7 1-16,-1-3 0 0,1-8 0 15,-1-2-1-15,-2-2 0 0,1-2-5 16,6-4-5-16,0 0-8 0,10-2-8 0,6-1-11 16,5-1-97-16,7-1-99 0,7 1-238 15</inkml:trace>
  <inkml:trace contextRef="#ctx0" brushRef="#br0" timeOffset="-193159.83">8387 15302 460 0,'11'0'110'0,"-11"9"3"16,0 3-54-16,-4 4-34 0,-3 3-6 15,1-1-1-15,-3 3-3 0,2-2-2 16,1-2-2-16,2-4-1 0,4-2-2 15,4-4-2-15,3-1 0 0,2-1-2 16,1-5-1-16,4 0 0 0,4-11-1 16,-3-1 0-16,2-7 0 0,2-6-2 0,1-4 0 15,-4-4-2-15,1-4-2 0,-4-1-1 16,-2-3 0-16,-3-1-1 0,-8 1 1 16,0-4 1-16,-3 6 2 0,-7 5 3 15,1 4 2-15,-1 6 2 0,-1 8 0 16,1 8 0-16,1 8-1 0,-2 14 0 15,-1 6-2-15,0 6-1 0,-3 4-1 16,-1 8 1-16,-3-1 0 0,0 6 0 16,0-5 0-16,-1-1 0 0,4 2 0 0,0-3-1 15,10 0-4-15,2-2-5 0,4-6-9 16,6-2-9-16,7-5-100 0,1-7-102 16,2-9-249-16</inkml:trace>
  <inkml:trace contextRef="#ctx0" brushRef="#br0" timeOffset="-191595">9076 15082 356 0,'0'-11'93'0,"-3"1"5"0,3-2-48 0,-6 6-7 16,-1-1-11-16,3 7-6 0,-3 5-6 15,-2 6-3-15,-5 9-3 0,1 7-1 16,-7 8-3-16,0 4 1 0,0 6-1 16,1 5 0-16,0 1-2 0,2-2-2 15,7-1-2-15,4-7 0 0,6 0-1 16,0-10 0-16,9-5-1 0,2-8 1 0,7-6 1 15,-1-8-1-15,6-8 0 0,3-7 0 16,2-8-1-16,2-7 0 0,-1-7 0 16,-1-3-1-16,-4-1 0 0,-3-3 0 15,-3-2 0-15,-7 3-1 0,-7 1 1 16,-4 1-1-16,0 4 0 0,-6 0 1 16,-1 5-1-16,-4 7 0 0,-2 6 0 15,-4 8 1-15,1 7-1 0,-4 5 0 16,-2 12 1-16,-2 5-1 0,0 7 0 0,-2 1-5 15,3 4-6-15,3 7-10 0,4-1-4 16,4 1-99-16,7-3-96 0,9-2-237 16</inkml:trace>
  <inkml:trace contextRef="#ctx0" brushRef="#br0" timeOffset="-191278.72">9395 15216 478 0,'8'-17'110'0,"-2"4"2"15,-6 7-77-15,-6 6-9 0,0 0-5 16,-1 11-3-16,-4 5-2 0,-3 1 0 16,0 2-2-16,-1 3-1 0,2 4-1 15,1 1-3-15,5-2-1 0,7-2-3 16,0 0-1-16,7-2-2 0,5-2-1 16,5-7 0-16,5-7 0 0,1-5 0 0,5-9 0 15,3-5-2-15,1-7 0 16,2-5-2-16,-1-7 0 0,-1-1-2 0,-4 0 1 15,-2-3-1-15,-7 3 2 0,-5-4 0 16,-8 3 1-16,-6 1 1 0,0 3 1 16,-10 4-1-16,-6 7 1 0,1 7-1 15,-5 9 1-15,-5 8-1 0,4 11-2 16,-5 5-7-16,0 7-7 0,1 2-11 0,3 3-29 16,0 2-67-16,2 0-91 0,3-1-201 15</inkml:trace>
  <inkml:trace contextRef="#ctx0" brushRef="#br0" timeOffset="-190926.83">9799 15184 532 0,'10'-11'122'0,"-4"3"2"16,-6 4-87-16,0 4-11 0,-3 5-8 16,-6 2-8-16,-1 3-2 0,-2 4-1 15,-4 5-1-15,-2 1 0 0,-1 2-1 16,5 3 0-16,-1 0-1 0,5 0-1 15,2-2-1-15,8-2 0 0,0-1-1 16,8-5 0-16,2-3-1 0,6-5 1 16,2-7-1-16,4 0 0 0,5-13-1 0,3-3-1 15,-1-6-2-15,1 0 0 0,-1-9-2 16,-3-1 0-16,-1-2-1 0,-3-3 2 16,-6 0 0-16,-1-1 2 0,-6-2 3 15,-3 5 2-15,-6 4 2 0,0 3 1 16,0 6 1-16,-9 6 0 0,-1 7 0 15,-1 9-2-15,-5 9-1 0,-4 5-1 16,-2 7-1-16,-9 7-1 0,-3 6-1 16,-2 4-2-16,-1 5-5 0,-2-1-7 0,4 1-12 15,4 1-104-15,5-4-104 0,7-2-261 16</inkml:trace>
  <inkml:trace contextRef="#ctx0" brushRef="#br0" timeOffset="-190328.79">10456 15071 368 0,'6'-13'89'0,"-1"0"7"0,-2 3-59 16,-3 4-4-16,5 6-3 0,-5 0-3 16,-6 14 0-16,-1 2-3 0,-1 8-4 15,-5 3-4-15,-1 6-1 0,-4 4 0 16,0-2-3-16,3-2-3 0,1 1-3 0,2-4-1 15,5-3-2-15,7-4 0 0,0-5-1 16,10 0-1-16,4-6 1 0,0-9 0 16,5-3 0-16,1-6-1 0,1-8 1 15,5-5-1-15,-3-5 0 0,2-5 0 16,-5-4-1-16,-1-1 1 0,-5-2-1 16,-3-2-1-16,-11-3 1 0,0 1 0 15,-11 3 0-15,-1 2 0 0,-3 5 0 0,-3 8 0 16,-2 9 0-16,-1 13 0 0,0 6 0 15,-4 13 0-15,-2 6-2 0,0 9-3 16,-1 4-5-16,4 2-6 0,4 4-8 16,5-7-98-16,8-1-95 0,7-2-237 15</inkml:trace>
  <inkml:trace contextRef="#ctx0" brushRef="#br0" timeOffset="-189994.09">10843 15079 488 0,'20'-30'114'0,"-10"8"2"0,1 3-77 16,-9 4-11-16,-2 9-6 0,-5 6-8 16,-4 9-5-16,-3 4-1 0,-8 7-1 15,-1 5 0-15,-5 5-1 0,-3 4 0 16,-1 0 0-16,4 0 0 0,5-2-1 0,3-2-1 16,8-1-2-16,3-5-1 0,7-4 1 15,0-1-2-15,12-5 1 0,4-6-2 16,4-8 0-16,5-4-1 0,3-4-1 15,4-5-1-15,1-9 0 0,0-6 0 16,-5-1 0-16,2-5 1 0,-8-3 1 16,-9-7 1-16,2-4 0 0,-7 2 1 15,-5 3 1-15,-3 2 1 0,-1 6 2 16,-4 5-1-16,-1 10 0 0,-4 8 0 0,-6 9 0 16,1 6-1-16,-9 10-1 0,-1 8-2 15,-3 8-3-15,1 8-4 0,-1 4-8 16,1 4-10-16,3 3-73 0,7-6-27 15,1 0-86-15,8-7-179 0</inkml:trace>
  <inkml:trace contextRef="#ctx0" brushRef="#br0" timeOffset="-189644.29">11138 15095 518 0,'12'-19'125'15,"-5"5"2"-15,-7 4-78 0,0 6-17 16,0 4-12-16,-5 10-9 0,-4 1-6 15,-4 7-2-15,-6 1 1 0,2 4 1 16,-5 3 0-16,1 2 0 0,5 1-1 16,1-4 0-16,6 0-2 0,2-3 0 0,7-1 0 15,0-3-2-15,8-4 0 0,5-5-1 16,7-9 0-16,5 0-1 0,2-6 0 16,6-7-1-16,3-8-1 0,1-5-1 15,2-3-1-15,-3-4 1 0,-3-2 0 16,-5-8 0-16,-6-4 1 0,-8-1 2 15,-7-1 2-15,-7 2 4 0,-4 6 0 0,-6 5 2 16,-3 10-1-16,-5 9 1 0,-3 12-1 16,-2 14-1-16,-7 8-2 0,1 9-1 15,-4 9-1-15,0 9 1 0,-2 9-1 16,2-3-1-16,3 3-5 0,3-1-12 16,2-1 12-16,5-3-125 0,8-5-108 15,9-9-276-15</inkml:trace>
  <inkml:trace contextRef="#ctx0" brushRef="#br0" timeOffset="-187778.64">12085 14308 410 0,'10'-17'98'0,"-4"3"3"0,-2 3-61 16,1 1-8-16,-5-1-4 0,4 2-3 15,-4 3-1-15,-4 1-4 0,-2 5-1 16,-4 8-4-16,-6 2-2 0,-4 6-1 0,-9 12-3 16,-5 8 0-16,-6 12-1 0,-3 5 0 15,-3 5-1-15,4 3-1 0,2 1-2 16,6-3-1-16,5-4-1 0,9-5-1 15,8-3-1-15,12 0 1 0,0-2-1 16,14-5 0-16,4-3 0 0,4-7-1 16,4-4-1-16,1-5-1 0,3-9-1 0,-3-4-2 15,-4-3-3-15,-4-5-4 0,-4 3-3 16,-3-3-4-16,-2-6-6 0,-5 1-12 16,-2-8-83-16,-3-1-89 0,5-5-216 15</inkml:trace>
  <inkml:trace contextRef="#ctx0" brushRef="#br0" timeOffset="-187505.64">11991 14647 397 0,'4'-8'91'15,"0"2"2"-15,-1-1-60 0,0 3-5 16,-3 4-3-16,4-6 1 0,-4 6 0 15,0-5 2-15,-10 5-2 0,-1-3-3 0,-7 3-3 16,-6 0-5-16,-3 3-2 0,-4 1-3 16,-7-1-1-16,1 3-1 0,1-1-1 15,-1-1-1-15,4-1-2 0,4-3 0 16,6 4-2-16,3-4-1 0,6 0-3 16,2 0-6-16,9 0-6 0,3 0-5 15,7 0-7-15,8 0-11 0,1 0-39 16,5 0-49-16,3-4-79 0,4 4-180 15</inkml:trace>
  <inkml:trace contextRef="#ctx0" brushRef="#br0" timeOffset="-187321.88">11978 14659 291 0,'13'5'87'0,"-3"-5"8"0,-6 6-20 0,-4-2-19 16,-9 1-3-16,-6 1-6 0,-3 0-6 16,-9 4-5-16,-7 1-6 0,-6 2-7 15,-2 1-5-15,-4 1-3 0,2-4-4 16,0 1-3-16,3 0-2 0,3-2-2 0,6-1-1 15,0-5-1-15,5 0 0 0,5 1-1 16,4-5-4-16,1 0-4 0,5 0-6 16,4 0-9-16,-1-5-12 0,6 5-96 15,3-2-98-15,0 2-239 0</inkml:trace>
  <inkml:trace contextRef="#ctx0" brushRef="#br0" timeOffset="-177462.81">12274 12396 314 0,'0'0'72'15,"0"0"2"-15,0 0-49 0,0 0-9 16,0-3-4-16,0 3-2 0,0-4-1 16,0-1 1-16,0 2 0 0,0-1 0 0,0-1 1 15,3-1 0-15,-3 1-1 0,6-1-2 16,-3-3 0-16,1 0-2 0,2 0-2 16,1 0 1-16,2-1-1 0,1 3 1 15,0-4 2-15,-2 9 1 0,1-2 1 16,-2-1 2-16,0 2 2 0,-2 3 2 15,-5-7 1-15,2 7-2 0,-2 0-1 16,-2 0-2-16,-4 0-2 0,-5 5-3 0,0 1-2 16,-4 6-1-16,-4 7-1 0,-3 3 1 15,-2 2-1-15,1 2 1 0,0 6 1 16,-1 1-1-16,2-1 0 0,5-3 0 16,-1 0-1-16,6-3 0 0,1-1 0 15,2-4-1-15,6-3 1 0,3-3-1 16,0-3 0-16,4-2 0 0,2-3 0 15,7-1-2-15,1-2-6 0,2 0-8 16,-1-4-101-16,3 3-95 0,-3-3-248 16</inkml:trace>
  <inkml:trace contextRef="#ctx0" brushRef="#br0" timeOffset="-166345.42">12233 15184 351 0,'-3'0'87'16,"-1"-4"8"-16,4 4-52 0,-3 0-4 16,3-6-1-16,-5 6-2 0,5 0-2 0,0 0-5 15,0 0-3-15,0 0-6 0,0 0-4 16,0 0-3-16,5 0-3 0,4-3-3 16,5 3-2-16,5-3-3 0,6 3 0 15,7-7-1-15,1 7-1 0,0-3 1 16,1 3-1-16,-1 0 1 0,-6 0-1 15,-2 0 0-15,-4 0-1 0,-5 0 0 16,-2 3 0-16,-6-3-1 0,-2 4 0 16,-6-4 1-16,-8 5-1 0,-3-5 1 0,-7 4 1 15,-1-4 1-15,-8 5 2 0,-1-5 3 16,-7 0 2-16,0 0 2 0,-1 0 2 16,-2 0 2-16,4 0 0 0,2 0-2 15,7 4-2-15,3-4-2 0,5 5-4 16,4-5 0-16,5 5-3 0,2-1-1 15,6 1-1-15,0-2-2 0,10 3 0 0,4-3 0 16,5-3-1-16,7 4 0 0,5-4 0 16,2 0 0-16,3 0 2 0,0-3-1 15,-3 3 0-15,-3-4 1 0,-7 4 1 16,-5 0-1-16,-5-4 1 0,-4 4 0 16,-5 0 1-16,-4-5-1 0,-7 0 1 15,-6 2 0-15,-3 0 0 0,-8 3-1 16,-6-5 1-16,-5 5 0 0,-2 0 0 15,0 5 0-15,3-5 1 0,2 6-5 0,10-1-13 16,4 0-113-16,6-1-108 0,8-4-283 16</inkml:trace>
  <inkml:trace contextRef="#ctx0" brushRef="#br0" timeOffset="-164112.52">13024 14719 372 0,'4'-8'81'16,"1"-2"1"-16,6-1-60 0,0 0-5 16,3-2-1-16,5 1 2 0,1-2 3 0,0 3 4 15,1 2 2-15,2 1-1 0,0 4-3 16,-3 4-2-16,0 0-3 0,-7 4-3 16,-3 5-2-16,-10 3-1 0,0 6 0 15,-16 3 0-15,-4 6 0 0,-6 1 1 16,-6 6-2-16,-2 2-2 0,-1 4-1 15,3 2-3-15,-1 0-1 0,1 1-2 16,3 1 0-16,2-3 0 0,2-1-1 16,2-5 1-16,6-4-2 0,5-3 1 0,5-2 0 15,7-2-1-15,4-6 1 0,6 0-1 16,2-4 1-16,7-4-1 0,-1-4 0 16,1 0 0-16,-1-6 1 0,-1 0-1 15,-5 0 1-15,-2-7-1 0,-3-6 1 16,0-1 0-16,-7-5 0 0,0-4 0 15,0-5 0-15,-7-5 0 0,3-6 0 16,-3 0 0-16,1-4 1 0,0 1 0 0,3-1 0 16,3 2 0-16,-5 4 0 0,5 5-1 15,8 4 1-15,1 1-1 0,-1 2-1 16,6 5 1-16,3 1-1 0,1 0 0 16,1 2 1-16,3 3-1 0,0 2 0 15,-3 1-1-15,1 3-3 0,0 3-5 16,-4 1-8-16,2 4-12 0,-5-3-105 15,0 6-105-15,-2 1-262 0</inkml:trace>
  <inkml:trace contextRef="#ctx0" brushRef="#br0" timeOffset="-163431.36">13527 14697 282 0,'0'0'63'16,"0"-6"0"-16,0 6-47 0,0-2-7 15,0 2-4-15,6 0-1 0,-6 0 3 16,0-4-1-16,0 4 2 0,0 0-1 16,-6 0 1-16,6 0 0 0,-3-4-7 15,-1 4-13-15,1 0-15 0,-1-4-24 16,-2 4-20-16,4-5-46 0,-3 5 65 16,5-4 26-16,0 0 27 0,-3 0 26 15,3 1 32-15,0 0 27 0,6-2 53 0,-2 2-60 16,-4 3-18-16,5-5-13 0,-5 5-9 15,2 0-8-15,-2-4-6 0,0 4-5 16,0 4-4-16,0 4 0 0,0 3-1 16,-3 6 0-16,-5 4 1 0,-2 2 0 15,3 2-1-15,-5 3-1 0,2 2-4 16,-1-1-2-16,3-3-3 0,3-1-1 16,-1 1-1-16,3-2 0 0,3-4-1 0,0-3 0 15,7-4-1-15,0-4 1 0,2-4-1 16,4-5 1-16,7-5 0 0,1-7-1 15,8-5 1-15,0-7 0 0,3-5-1 16,-1-1 0-16,0-2-1 0,1-1 0 16,-5 1 0-16,-4 3 0 0,-6 3-1 15,-4 6 1-15,-1 2 2 0,-5 6 0 16,-3 4 1-16,-4 8 0 0,-9 6 0 0,0 7 1 16,-4 5 0-16,-2 4-2 0,-8 10 1 15,0 6-1-15,-4 5 0 0,2 5 1 16,0 1-1-16,2-1 0 0,-1 3 0 15,5-7-1-15,6-4 0 0,3-6 0 16,-1-5 0-16,5-4 0 0,3-5-1 16,3-3-5-16,0-4-5 0,0-3-10 0,0-4-9 15,0-1-31-15,0-5-78 0,0-5-99 16,0 0-228-16</inkml:trace>
  <inkml:trace contextRef="#ctx0" brushRef="#br0" timeOffset="-162748.85">14027 14887 463 0,'0'-11'107'15,"3"3"2"-15,-3-1-74 0,0 9-10 16,0 0-7-16,-7 12-4 0,1 5-1 16,-2 9-1-16,-4 6 1 0,-2 3-1 15,1 5-1-15,-2-2-2 0,-2 2-2 16,6-5-2-16,1-4-1 0,4-3-1 16,6-3-1-16,0-2 0 0,6-6 0 15,6-6 0-15,3-3-1 0,5-8 1 16,5-4-1-16,2-8 0 0,5-8 1 15,2-1-1-15,0-8 0 0,0 1-1 0,-2-2 0 16,-2-8 0-16,-8-2 0 0,-4-3-1 16,-9 3 0-16,-5 1 0 0,-4 0 0 15,-6 7 1-15,-6 10-1 0,-8 9 1 16,-5 13 0-16,-2 3 0 0,-2 13 0 16,-3 6 1-16,0 7-1 0,-1 7-1 0,6 3-4 15,1 1-9-15,3 0 13 0,5-3-124 16,1-2-103-16,9-5-271 0</inkml:trace>
  <inkml:trace contextRef="#ctx0" brushRef="#br0" timeOffset="-162429.93">14352 15025 531 0,'0'-6'120'15,"-6"6"1"-15,-2 5-87 0,-3 6-11 16,-2 6-9-16,-1 2-6 0,-4 3-4 15,1 1 1-15,1 1-1 0,2-1-1 16,5 0-1-16,-1-2-1 0,8-3 0 16,2 0-1-16,0-2 0 0,7-2 0 15,3-4-1-15,1-6 0 0,7-4 0 16,1-3 0-16,2-7-1 0,4-5-1 0,3-4 0 16,-1-5-1-16,0-4 0 0,-3-2 1 15,-3-5-1-15,-3-1 2 0,-7-3 2 16,-2 3 3-16,-9 1 2 0,0 6 3 15,0 4 1-15,-9 9-1 0,-1 6 1 16,-4 6-1-16,-6 10-3 0,-4 9-2 16,-3 7-3-16,-2 6-4 0,-1 5-6 15,1 4-8-15,5 0-10 0,3-3-16 0,3-3-85 16,11-5-94-16,7-1-221 0</inkml:trace>
  <inkml:trace contextRef="#ctx0" brushRef="#br0" timeOffset="-162097.47">14684 14999 519 0,'6'-22'125'0,"-6"7"1"0,0 4-79 0,-12 7-14 15,0 8-10-15,-3 7-11 0,-6 8-6 16,-1 6-2-16,-2 4-1 0,-2 2-1 16,4 5 0-16,-2-4-1 0,5-3 1 15,2-1-1-15,7-1-1 0,7-5 1 16,3-4-1-16,3-4 1 0,7-3 0 15,6-4-1-15,1-7 0 0,5-7 0 16,4-4-1-16,1-7 0 0,1-1-1 16,-2-7 0-16,2 0-1 0,-3-5 1 0,-5-1 1 15,-3-5 0-15,-2-3 1 0,-8 5 3 16,-1-1 4-16,-6 0 2 0,0 7 1 16,-6 3 1-16,-2 7-1 0,-5 9 0 15,-5 10-2-15,-2 5-4 0,-2 9-2 16,-4 11-1-16,-5 12 0 0,0 9-2 15,-3 4-6-15,-1 3-8 0,4 1-13 16,2-4-111-16,4-6-111 0,2-5-282 0</inkml:trace>
  <inkml:trace contextRef="#ctx0" brushRef="#br0" timeOffset="-161513.78">15069 14985 509 0,'0'-8'112'16,"-6"8"1"-16,-1 9-83 0,-2 7-10 15,-4 4-5-15,-1 6-4 0,-5 5-1 16,2 1 0-16,-3-2 0 0,3 0-3 16,4-2-2-16,4-2-2 0,5-5 0 15,4-2-1-15,7-4 0 0,6-5 0 0,6-2 0 16,3-8-1-16,4-7 1 0,5-1-1 15,2-9-1-15,0-1 1 0,-2-5-1 16,-5-5 0-16,-2 2 0 0,-5 1 0 16,-6-10 1-16,-5-2-1 0,-8 2 0 15,0 1 1-15,-9 1 1 0,0 2-1 16,-6 6 0-16,0 11 1 0,-3 6-1 16,0 8-1-16,-4 10-2 0,2 6-4 0,0 7-7 15,0 6-12-15,2 4-101 0,-1 1-101 16,4 3-254-16</inkml:trace>
  <inkml:trace contextRef="#ctx0" brushRef="#br0" timeOffset="-161165.35">15450 14987 548 0,'10'-23'127'0,"-4"5"1"15,-6 5-86-15,0 5-13 0,-7 8-8 16,-3 5-9-16,-4 8-2 0,-4 6-3 15,-6 9 0-15,-2 3-4 0,-1 3 1 16,-1 4-2-16,4-2 0 0,0-3 0 16,6-2-1-16,5-3-1 0,4-3 0 15,4-5-1-15,5-3-1 0,5-2-1 16,6-7-2-16,2-3-1 0,9-5-1 0,2-5-1 16,4-6 0-16,4-4 1 0,-1-6 1 15,1-4 1-15,-3-5 1 0,-6-6 2 16,-3-3 1-16,-3-1 0 0,-7 0 4 15,-4 2 2-15,-6 2 2 0,0 7 1 16,-3 4 0-16,-6 9-1 0,-5 8 1 16,-5 8-3-16,-5 7-2 0,-6 10-4 0,-3 8-5 15,-3 6-5-15,1 1-7 0,-3 6-10 16,5 2-12-16,3-3-93 0,5-3-98 16,8-2-234-16</inkml:trace>
  <inkml:trace contextRef="#ctx0" brushRef="#br0" timeOffset="-160846.28">15677 15048 540 0,'14'-23'129'0,"-7"6"1"0,-7 4-85 0,0 6-11 16,-7 7-11-16,-6 10-10 0,-3 6-6 16,-5 5-2-16,-2 5-1 0,-4 4-2 15,2 3 1-15,-2 0-1 0,1-2-1 16,6-1 1-16,7-3-1 0,3-4 0 15,10-4-1-15,0-4 0 0,16-4 0 16,-1-5-2-16,9-6-1 0,3-3 0 0,6-7-2 16,1-6 1-16,1-3-1 0,-1-4 1 15,2-5 0-15,-8-4 2 0,-1-6 0 16,-3-3 1-16,-4-2 1 0,-7-2 3 16,-5 3 3-16,-8 3 2 0,0 7 0 15,-8 10 1-15,-5 10-1 0,-9 12 0 16,-3 9-2-16,-5 12-3 0,-3 11-2 15,-2 9-5-15,-4 4-7 0,5 9-12 0,-3 3-97 16,4-4-19-16,-3-4-95 0,5-2-202 16</inkml:trace>
  <inkml:trace contextRef="#ctx0" brushRef="#br0" timeOffset="-159232.2">16439 14409 362 0,'9'-12'90'16,"-1"1"4"-16,-4-2-50 0,-4 4-8 0,0-1-8 15,5 3-2-15,-5-1-2 0,0 3-3 16,0 2-3-16,-6 3-3 0,3 8-2 15,-7 3-3-15,-4 7-1 0,-6 10 0 16,-6 7-1-16,-3 8 1 0,-8 1 1 16,2 4-1-16,-3 4-1 0,5-2-2 15,0-3-2-15,7-1-1 0,6 1-2 16,7-1 1-16,8-3-2 0,5-4 1 16,11-3 0-16,5-3 0 0,7-8 0 0,0-3 0 15,7-6 0-15,-2-5-2 0,1-3-2 16,0-5-7-16,-8-3-7 0,-1 0-11 15,-3-7-96-15,-6-3-97 0,-7-4-240 16</inkml:trace>
  <inkml:trace contextRef="#ctx0" brushRef="#br0" timeOffset="-158975.71">16492 14641 480 0,'0'-5'110'0,"0"0"5"16,0 1-78-16,-7 4-5 0,3-4-4 15,-3 4-4-15,-3-3-2 0,-9 3-3 16,-2 3-3-16,-5 1-6 0,-8 3-2 0,-4 0-3 16,-1 3-1-16,-2-1-2 0,0 2-1 15,3-1 1-15,5-1-2 0,6-2 1 16,4 0-2-16,7-3-3 0,3-4-8 15,7 6-10-15,6-6-10 0,0 0-12 16,9 0-87-16,1 0-95 0,6 0-218 16</inkml:trace>
  <inkml:trace contextRef="#ctx0" brushRef="#br0" timeOffset="-158791.58">16399 14722 443 0,'17'0'104'0,"-2"5"6"15,-8-5-64-15,-7 0-9 0,-5 5-3 16,-7-5-4-16,-5 5-2 0,-8 1-4 15,-8 0-5-15,-4 3-8 0,-6-2-4 16,0 0-2-16,1 4-2 0,1-1-1 16,6-3-1-16,4 1 0 0,5-4 0 0,6 2-2 15,4-2-1-15,6-4-5 0,4 0-8 16,0 0-11-16,6 0 64 0,0 0-167 16,7 0-109-16,1-4-288 0</inkml:trace>
  <inkml:trace contextRef="#ctx0" brushRef="#br0" timeOffset="-158299.22">16702 14698 461 0,'19'-21'113'16,"-8"4"4"-16,0 4-71 0,-11 9-11 16,0 8-9-16,-14 8-6 0,-6 10-3 15,-6 5-4-15,-6 10 0 0,-7 11 1 16,-6 11 2-16,-6 0 1 0,0 2-2 0,1-3-2 15,-1-1-2-15,7-3-2 0,4-8-3 16,6-6-2-16,8-8-2 0,6-1-1 16,8-6-3-16,5-5-5 0,7-6-4 15,10-3-7-15,0-3-10 0,8-8-11 16,3-3-100-16,6-6-100 0,5-4-247 16</inkml:trace>
  <inkml:trace contextRef="#ctx0" brushRef="#br0" timeOffset="-157866.33">16666 15179 479 0,'12'0'113'0,"-4"0"3"16,-4 0-72-16,-4 8-13 0,0-1-5 16,-7 0-3-16,4-1-2 0,0-1 0 15,-2-2-2-15,5-3-1 0,0 0-3 16,5 0-4-16,7-7-3 0,2-2-3 16,4-2-1-16,2-3-2 0,1-3 1 0,0-3-2 15,-5-1 1-15,-5-2 0 0,-3-4-1 16,-4 1 2-16,-4 1 0 0,-6 5 1 15,-2 5 1-15,-6 3-1 0,-4 12 0 16,-6 7-1-16,-4 9 0 0,0 8-1 16,1 6-1-16,-1 4-1 0,4 2 1 15,3-1-1-15,6-1 0 0,5-2 0 16,8-7-1-16,4-4 0 0,11-6-1 0,6-6-1 16,8-9 0-16,6-3-1 0,5-8 1 15,4-3 0-15,0-6 1 0,-4-2 0 16,-5 2 1-16,-7 1 2 0,-6 1 3 15,-9 3 1-15,-11 4 2 0,-5 4 0 16,-5 7 0-16,-6 0 0 0,-4 7-1 16,0 3-1-16,0 5-3 0,1 4 0 15,1 1-1-15,5 1 0 0,1 1 1 16,6 0-2-16,2-1 1 0,4 2-1 16,0-2 0-16,10-3 0 0,2-3 1 0,5-4-1 15,9-3-2-15,1-8-6 0,2-6-9 16,2-4-10-16,-4-1-13 0,-1-2-107 15,-7-2-114-15,1 3-269 0</inkml:trace>
  <inkml:trace contextRef="#ctx0" brushRef="#br0" timeOffset="-154679.83">17206 15006 452 0,'0'0'105'0,"6"-8"4"16,1 1-71-16,0 2-8 0,6 2-4 15,1 3-4-15,5-6-3 0,2 1-2 16,5 5-4-16,6-4-2 0,0 4-1 15,2-6-1-15,0 2-1 0,-1 0 0 16,-2 4-2-16,-8-6-1 0,-1 6 0 16,-6-4-2-16,-6 4-2 0,-2-3-4 15,-8 3-5-15,0 0-12 0,0 0-12 16,-12 5-96-16,-2 0-101 0,-5 2-248 0</inkml:trace>
  <inkml:trace contextRef="#ctx0" brushRef="#br0" timeOffset="-154459.77">17219 15102 395 0,'-14'10'104'0,"0"1"4"16,3-1-46-16,3-2-20 0,1 3-7 16,2-2-7-16,5 0-3 0,0 0-4 0,7-2-1 15,3 0-2-15,-1-3-2 0,11 3-2 16,6-3 0-16,2-4-2 0,4 4 0 16,5-4-2-16,-2 0 0 0,-2 0 0 15,-5 0-2-15,-3 0 0 0,-6-4-1 16,-6 4-2-16,-6 0 0 0,-5 0-2 15,-2 0 0-15,0-4-3 0,0 4-5 16,0 0-9-16,-6 0-10 0,4 0-13 16,-4 0-106-16,-2 0-110 0,-3 0-266 0</inkml:trace>
  <inkml:trace contextRef="#ctx0" brushRef="#br0" timeOffset="-153031.66">18489 14772 439 0,'5'0'99'0,"-5"0"1"16,0 0-60-16,0-3-19 0,0 3-2 0,4-4 0 15,1-3 1-15,0 1 1 0,0-1 2 16,1-3-2-16,2 0-3 0,-1-1-2 16,-3-1 0-16,-1 1-2 0,3-1-1 15,-6-1 1-15,0 2 0 0,0 0-1 16,-7 3-1-16,-6 5-2 0,-9 3-1 15,-7 8-2-15,-10 6-3 0,-6 8-2 16,-5 6-1-16,-4 10 0 0,-2 8 0 0,4 6 0 16,5 3 0-16,11-2 1 0,5-1-1 15,8-1 0-15,6-6 0 0,11-6-1 16,6-9 1-16,12-5-1 0,0-4 0 16,8-6 1-16,2-6-1 0,6-5 1 15,2-4-1-15,1-9 0 0,-4-2 1 16,-2-2-1-16,-5-3 0 0,-7 2 0 15,-7-8 0-15,-6 0 0 0,-9-5 0 0,-5 0-1 16,-4-3 1-16,-5 3-1 0,-2 2 1 16,0 5-1-16,-1 5 1 0,6 7-1 15,0 3-1-15,4 5-2 0,2 9-6 16,4 1-5-16,4 8-7 0,6 1-12 16,0 3-4-16,10-2-103 0,2 4-100 15,6-2-246-15</inkml:trace>
  <inkml:trace contextRef="#ctx0" brushRef="#br0" timeOffset="-152533.83">18712 14859 541 0,'4'-7'120'0,"-4"7"3"0,-6 7-86 15,-2 6-9-15,-6 8-6 0,-1 6-4 16,-4 7 0-16,-3 0-1 0,-2 3-3 16,5 0-4-16,3-4-3 0,3-2-3 15,3-5-1-15,7-5-1 0,3-3-1 16,9-5 0-16,2-5 0 0,9-4 0 16,1-4 0-16,7-8 0 0,3-4-1 15,0-1 1-15,0-5-1 0,0-3-1 16,-3-5 0-16,-1-3 0 0,-4-4 0 0,-4-4 0 15,-1-3 0-15,0-2 1 0,-6 5-1 16,-1 5 3-16,-3 3 2 0,-4 6 3 16,-4 9 2-16,0 3 1 0,-6 5 1 15,0 0 1-15,-3 6-1 0,-1 0-3 16,0 0-1-16,-2 0-2 0,3 5-2 16,-2 0 0-16,4-1-1 0,0-1-1 0,4-3-1 15,-1 6 1-15,-2-6-1 0,2 0 1 16,-2 6 0-16,-4-6-1 0,-3 0 0 15,-4 8 1-15,-8 5-1 0,-3 1 0 16,-5 11 0-16,-4 9-1 0,-4 5 1 16,-3 8 0-16,-1 1 0 0,4 2-2 15,5-3-7-15,6-6-8 0,11-3-9 16,10-9-13-16,18-6-92 0,13-10-21 0,12-7-95 16,11-12-192-16</inkml:trace>
  <inkml:trace contextRef="#ctx0" brushRef="#br0" timeOffset="-152032.7">19054 14922 347 0,'5'-8'96'0,"0"-1"6"16,1 0-33-16,0 1-17 0,-6 1-5 15,4 2-3-15,-4 5-6 0,0 0-4 16,-7 0-3-16,-3 11-4 0,-4 4-3 15,-5 4-4-15,-5 6-3 0,-8 4-2 16,2 4-2-16,-2 0-2 0,1-1-3 16,5-3-3-16,9-2-2 0,5-4-1 0,12-3-1 15,6-4 0-15,10-5-1 0,10-3 1 16,7-4-1-16,4-4-2 0,6-10-1 16,0-4 0-16,0-5-1 0,-1-3-1 15,-7-8 0-15,-3-6 1 0,-8-1 1 16,-5-4 1-16,-5 0 0 0,-9 1 2 15,-5 2 0-15,-8 7 2 0,-4 11 1 0,-6 4 0 16,-6 6 1-16,-3 10-1 0,-2 0 1 16,0 15-2-16,-1 1 0 0,2 4-5 15,5 4-6-15,0 6-7 0,3 3-7 16,6 2-14-16,2-2-87 0,8-2-19 16,4 2-88-16,4-5-181 0</inkml:trace>
  <inkml:trace contextRef="#ctx0" brushRef="#br0" timeOffset="-151699.11">19444 14965 497 0,'16'-17'135'0,"-12"3"1"15,-6 7-32-15,-10 2-63 0,-2 5-10 16,-5 7-9-16,-5 4-6 0,-2 3-3 16,-1 4 0-16,-2 1-1 0,3 6-2 15,6 0-3-15,0 0-3 0,7-2-1 16,5 3-2-16,8-5 0 0,0-3-1 0,12-4 0 15,3 1-1-15,6-7 0 0,8-3-1 16,5-5-1-16,4-5-2 0,-1-3 0 16,3-5-3-16,0-8 0 0,-7-7 0 15,-4-6 1-15,-3-6 0 0,-6-3 2 16,-3-3 2-16,-4 2 4 0,-5 2 7 16,-5 8 2-16,-3 4 3 0,-7 11-1 15,-3 7 1-15,-4 7-1 0,-9 5-3 16,-6 11-4-16,-4 8-3 0,-7 9-2 0,0 10-1 15,-2 8-6-15,4-1-8 0,5 4-11 16,4-2-11-16,8-3 80 0,6-6-196 16,8-7-123-16,3-8-320 0</inkml:trace>
  <inkml:trace contextRef="#ctx0" brushRef="#br0" timeOffset="-149882.81">20032 14907 348 0,'3'-8'89'0,"1"0"4"15,1 0-46-15,-5-2-7 0,4 2-4 16,-4 0-4-16,0 0-2 0,0 2-3 15,-3 6-3-15,-7 0-3 0,-2 9-4 16,-7 9-2-16,-6 6-3 0,-1 9-3 16,-5 4-1-16,2 5 0 0,1-1-2 0,3-1-2 15,6-4 0-15,6-4-1 0,8-4-2 16,5-7 1-16,9-4 0 0,5-3-1 16,7-6 1-16,6-8 0 0,11 0-1 15,1-6 1-15,2-6 0 0,4-5-1 16,-4-5 0-16,-3-4 0 0,-5-3 0 15,-10-7 0-15,-3-1 0 0,-8-3 0 16,-5 1 0-16,-7 1-1 0,-7 4 1 16,-5 4 0-16,-2 10 0 0,-3 4 0 0,-5 9 0 15,0 7 0-15,-5 4 0 0,-4 7 0 16,1 8 0-16,-6 6-1 0,2 5-4 16,1 8-3-16,3-2-5 0,7 1-7 15,6 0-9-15,8-4-23 0,9-4-77 16,9-8-92-16,8-4-216 0</inkml:trace>
  <inkml:trace contextRef="#ctx0" brushRef="#br0" timeOffset="-149550.21">20350 14991 400 0,'33'-33'103'0,"-6"2"7"16,-5 1-56-16,-9 4-7 0,-3 9-6 16,-6 6-7-16,-4 6-8 0,-10 5-6 15,-5 12-5-15,-5 6-5 0,-6 3-2 16,-2 8-1-16,-4 5 0 0,0 1 0 15,6 2 0-15,7-3-1 0,1-1-1 0,8-2-2 16,4-6-1-16,6-4 0 0,7-6-1 16,6-1 0-16,7-7 0 0,11-7 0 15,3 0-1-15,7-7-1 0,5-4 0 16,-4-5 0-16,2-5-1 0,-8-5 0 16,-6-4 1-16,-8-5 0 0,-4-4 0 15,-5-1 1-15,-6-1 0 0,-7 3 0 16,0 6 0-16,-2 7 0 0,-9 5 0 0,-3 9 0 15,-5 7 0-15,-4 8 0 0,-7 7 0 16,1 7 0-16,-9 9-2 0,1 9-2 16,2-2-6-16,2 7-7 0,4 1-8 15,4-4-11-15,9 0-94 0,10-9-96 16,6-3-232-16</inkml:trace>
  <inkml:trace contextRef="#ctx0" brushRef="#br0" timeOffset="-149216.96">20798 14962 505 0,'13'-22'128'0,"-6"4"4"0,-7 7-74 16,0 0-16-16,-7 8-10 0,-6 3-9 15,-2 11-9-15,-5 3-4 0,-2 10-3 16,-3 2-2-16,1 10-1 0,-2-1 0 16,8-1 0-16,-2 1-2 0,6-3 0 15,8-4-1-15,3-3 0 0,3-4 0 0,8-2-1 16,6-7 1-16,7-7-1 0,4-5-1 15,3-5 0-15,10-4-1 0,2-8-1 16,1-4 0-16,5-4-1 0,-3-5 1 16,-6-5-1-16,2-8 1 0,-7-4 1 15,-6-1 1-15,-5 1 0 0,-7 3 4 16,-8 8 3-16,-6 5 2 0,-6 10 1 16,-9 9 0-16,-10 12 0 0,-9 0 0 0,-7 14-3 15,-9 7-2-15,2 11-2 0,-4 9-2 16,3 5-1-16,5 4-7 0,10 3-7 15,3-4-9-15,10 1-13 0,7-5-108 16,6-9-112-16,8-8-269 0</inkml:trace>
  <inkml:trace contextRef="#ctx0" brushRef="#br0" timeOffset="-147616.89">21901 14312 307 0,'15'-7'81'0,"-3"-1"2"0,-3 2-36 16,0-1-8-16,-1-1-9 0,-3-2-3 15,1 2-2-15,-2-3 1 0,-4 3-1 16,0 1 0-16,0 0-3 0,-8 7-3 15,-2 0-2-15,-10 4-2 0,-1 8-2 16,-9 5-1-16,-8 9-1 0,-5 12-1 0,-4 10 0 16,-2 7 0-16,4 0-2 0,1 4-2 15,8-2-2-15,2-2-1 0,11-8-1 16,7-8-1-16,5-1 0 0,11-2 0 16,7-4 0-16,7-4 0 0,3-3-1 15,3-3 0-15,2-2-4 0,1-6-5 16,0-4-7-16,-1-4-9 0,0-6-101 15,-6-4-101-15,3-5-248 0</inkml:trace>
  <inkml:trace contextRef="#ctx0" brushRef="#br0" timeOffset="-147356.66">21929 14552 433 0,'0'-11'111'16,"0"3"4"-16,-5-1-41 0,2 1-39 16,-5 3-7-16,-7-1-5 0,1 6-5 15,-8-8-4-15,-8 8-3 0,-3 0-3 16,-7 6-2-16,-6 3-1 0,4 1-1 16,-6-2-1-16,-1 5 0 0,2-3 0 15,7 1-1-15,2-4 0 0,4-1-1 16,8 0-4-16,9-2-6 0,7 0-10 15,10 2-8-15,5-3-9 0,10 1-93 0,8-4-96 16,6 6-226-16</inkml:trace>
  <inkml:trace contextRef="#ctx0" brushRef="#br0" timeOffset="-147177.8">21751 14660 447 0,'18'0'105'16,"-8"4"10"-16,-3-4-65 0,-7 0-11 15,-9 6-5-15,-5-2-2 0,-10 1-4 0,-4 1-3 16,-6 0-9-16,-9 2-8 0,0 0-2 15,-7-1-2-15,2 0-1 0,2-1 0 16,1 0-2-16,5-2 1 0,5 2-1 16,8-3 0-16,4 0-1 0,10-3-3 15,5 0-7-15,2 0-11 0,6 5-10 16,0-5-101-16,0 0-103 0,9 4-253 16</inkml:trace>
  <inkml:trace contextRef="#ctx0" brushRef="#br0" timeOffset="-146634.47">22103 14657 410 0,'15'-24'99'0,"-2"0"4"15,-2 2-62-15,-3 4-7 0,-4 4-7 16,-4 4-5-16,7 4-5 0,-7 6-3 15,-11 11-1-15,-4 7 0 0,-6 7-2 16,-11 9 0-16,-5 7 2 0,-10 7 0 16,-7 4 2-16,0 4-2 0,-1 3-2 0,-1-2-2 15,10-4-1-15,3-1-3 0,9-7 0 16,5-4-3-16,11-9 0 0,3-5-5 16,12-5-3-16,3-5-6 0,2-5-9 15,12-5 26-15,3-7-135 0,6 0-106 16,7-10-272-16</inkml:trace>
  <inkml:trace contextRef="#ctx0" brushRef="#br0" timeOffset="-146183.56">22169 15109 460 0,'0'4'103'0,"0"4"9"16,-5-3-80-16,5 2 0 0,-3-3 0 15,3-4-2-15,0 0-3 0,3 0-4 16,4-4-8-16,5-7-6 0,2-1-4 15,1-5-1-15,1-4 0 0,-3-4-1 0,0-4 0 16,-6-2 1-16,-3-1-1 0,-4 2 2 16,0 2 0-16,-6 3 1 0,-2 5-1 15,0 7 0-15,-5 7-1 0,-4 6-1 16,1 7 0-16,-4 5-2 0,-3 6 0 16,5 3 0-16,-3 8-1 0,4 0 1 15,2 2 0-15,1 0-1 0,3-2 0 16,3-1-1-16,5-5-1 0,6-3-1 0,8-5 0 15,6-7-2-15,8-8 0 0,8-5 0 16,2-8 0-16,4 1 2 0,1-8 1 16,-4-3 0-16,-6-1 2 0,-7 2 2 15,-4 3 4-15,-12 3 3 0,-7 1 3 16,0 5 2-16,-9 4 1 0,-4 6-1 16,-3 5-1-16,-1 5-4 0,1 6-2 15,2 5-2-15,-1 0-3 0,3 6-1 16,2 1 0-16,2-1 0 0,5-2-1 0,3-4 1 15,0-3-1-15,11-2 0 0,3-3 1 16,5-5 0-16,10-2-1 0,4-6-1 16,5 0-3-16,1-10-8 0,1 0-11 15,0-2-15-15,-7-5-108 0,-4 1-114 16,-6-1-276-16</inkml:trace>
  <inkml:trace contextRef="#ctx0" brushRef="#br1" timeOffset="-141417.83">17918 15537 414 0,'0'-3'101'0,"-6"3"1"0,6-4-49 16,0 4-23-16,-4 0-4 0,4 0-2 15,0 0-1-15,0 0 1 0,0 0 0 16,0 0-1-16,0 0-4 0,0 0-3 16,0 0-2-16,4 0-2 0,3-3-3 0,2 3 0 15,8-8-2-15,2 1 0 0,3-1-1 16,4-2 0-16,5-1-1 0,2 1-1 16,3-1 0-16,5 3-2 0,5-2 1 15,7 3-2-15,6 0 1 0,1 0-2 16,3 2 1-16,3 2-1 0,4-4 1 15,1 1 0-15,10 2-1 0,-3 0 1 16,3 0-1-16,5-2 1 0,6 1 0 0,1-1-1 16,2-1 1-16,-5-1 0 0,6-2 2 15,1-1 1-15,1 3 1 0,2-2 1 16,-5 4 1-16,-2 1-1 0,2 2 1 16,4-1-2-16,-1 4-1 0,-3 0-1 15,-2 0-1-15,4-3 0 0,-2 3-1 16,4 0 0-16,-2 0 0 0,-5 0-1 15,2 0 0-15,-1 3 1 0,0-3-1 16,1 0 0-16,-8 0 1 0,-2 4-1 0,-3-4 1 16,-1 0 0-16,0 0 0 0,-4 0 0 15,-6 0 0-15,-1 0 1 0,-3 0-2 16,-10 0 1-16,-4 0 0 0,-4 0-1 16,-5 0 1-16,-9-4 0 0,-5 4 1 15,-1 0 2-15,-5-5 3 0,-2 5 1 16,-5-5 1-16,-5 5 1 0,2 0 1 0,-6 0 0 15,-1 0-1-15,-2 0 1 0,-4 0 0 16,3 0 2-16,-3 0-1 0,0 0 1 16,0 0-2-16,0 0 0 0,0 0-3 15,0 0-3-15,0 0-2 0,0 0-2 16,0 0 0-16,0 0-1 0,0 0 1 16,0 0-1-16,0 0 1 0,0 0 0 15,0 0 1-15,0 0 1 0,0 0 0 16,0 0 1-16,0 0 0 0,0 0-1 0,0 0 0 15,0 0 0-15,0 0 0 0,0 0 0 16,0 0 2-16,0 0 1 0,0 0 2 16,0 0 0-16,0-4 1 0,0 4-1 15,0 0 0-15,0 0-2 0,0 0-1 16,0 0-3-16,0 0-1 0,0 0-1 16,0 0 0-16,0 0-2 0,0 0 1 0,0 0-2 15,0 0 2-15,0 0-1 0,3 0 0 16,3 0 1-16,1 0 0 0,3 4 0 15,1-4 1-15,1 0-1 0,0 4 0 16,2-4 1-16,-4 0-1 0,-3 3 1 16,0-3 0-16,-4 0 1 0,-3 0 0 15,4 0 0-15,-4 0-1 0,0 0 2 16,0 0-1-16,0 0 0 0,0 0-1 16,0 0 0-16,0 0-1 0,0 0 1 0,0 0-1 15,0 4 0-15,0-4-1 0,0 0 1 16,0 0 1-16,0 0 0 0,0 0 0 15,0 0 0-15,0 0 0 0,0 0 0 16,0 0 0-16,-4 0 0 0,4 0-2 16,-3 0-2-16,3-4-6 0,-9 4-13 15,4-8-17-15,-4 2-17 0,-4-1 46 16,-1 3-174-16,-3-3-137 0,-1-1-328 0</inkml:trace>
  <inkml:trace contextRef="#ctx0" brushRef="#br0" timeOffset="-86965.73">19195 9151 326 0,'0'5'55'0,"-6"-5"-55"16,6 0-116-16,-4 0-149 0</inkml:trace>
  <inkml:trace contextRef="#ctx0" brushRef="#br0" timeOffset="-85424.76">19109 9063 343 0,'0'0'79'15,"4"0"2"-15,-4-6-53 0,4 3-14 16,-4 3-4-16,5-5-3 0,-5 5-1 0,0 0 0 16,0-5 0-16,0 5 2 0,0 0 1 15,0 0 1-15,0 5 0 0,-5-5 0 16,5 4-2-16,-4 0 0 0,4 1-2 16,-4 0-1-16,4 0 0 0,-6 3-2 15,6 0 0-15,-6 4-1 0,2 0-1 16,0 4 2-16,-1 3 2 0,-1 3 0 0,-2 4 1 15,-2 0 1-15,3 4 1 0,-4 4-1 16,-2 1-2-16,-2-1-1 0,1 0-1 16,-1 0-1-16,1-1-1 0,0-4 0 15,0-3 0-15,3-4 0 0,3-3 0 16,-2-2-1-16,3-4 2 0,2-1-1 16,2-4 2-16,-1 0 0 0,4-2 0 15,-3-1 0-15,3-1 1 0,0 0 0 16,-5-4-1-16,5 4 0 0,-3-4 0 0,3 5 1 15,-3-5 1-15,3 0 0 0,-4 0 1 16,4 0 0-16,-3 0 1 0,3 0-1 16,0 0-1-16,0-5 0 0,0-1-1 15,5-3 0-15,1-4-2 0,6-3 0 16,1-3-1-16,2-4 0 0,0-3-1 16,2-4 0-16,-1 3 1 0,1-4-1 0,-4 0 0 15,0 0 0-15,-2 2 0 0,-2 6 0 16,2-1 1-16,-2 2 0 0,-1 1-1 15,0 2 1-15,-2 5 0 0,2 0-1 16,-2-1 1-16,-6 2-1 0,4 6 0 16,-4 1 0-16,3 6 0 0,-3-3 1 15,0 3-1-15,0 0 0 0,0 0 0 16,0 0 0-16,0 0 0 0,0 0 0 16,0 0 0-16,0 0 1 0,4 0-1 0,-4 3 0 15,0-3 0-15,0 0 1 0,4 0-1 16,-4 5 0-16,4-5 1 0,-4 0-1 15,5 0 0-15,-5 0 1 0,3 0 0 16,-3 0 2-16,4 0 2 0,-4 0 1 16,0 0-1-16,5 0 1 0,-5-7 0 15,4 2-2-15,-4 0-1 0,8-1-2 16,-3-1 0-16,-2 3-1 0,1-1 0 16,-1 1 0-16,-3 4 0 0,4-3 1 0,-4 3 0 15,0 0 0-15,0 0 0 0,0 0 1 16,0 0-1-16,0 0 1 0,0 0-1 15,0 6 0-15,0-2-1 0,0 4 0 16,0 2 1-16,0 2-1 0,0 5 0 16,-7 4 0-16,7 0 1 0,-3 2-1 15,3 4 0-15,-4 1 0 0,4 2 0 16,-5-2 1-16,5 0-1 0,-8 1 0 0,8 1 0 16,-4-5 0-16,4 0 0 0,-5-3 0 15,5-2 0-15,-4-3 0 0,4-5 1 16,-4-1-1-16,4-2 0 0,0-3 0 15,0-3 0-15,0-3 0 0,4 5 0 16,-4-5 0-16,4 0 0 0,-4 0 1 16,0 0 0-16,3 0 0 0,-3-6 0 15,0 1 0-15,4 0 0 0,-4 0 0 0,0-3 0 16,0 0-1-16,5-5 0 0,0-1 1 16,1-6-1-16,0-5-1 0,4-2 1 15,3-8 0-15,3 0-2 0,2-2 1 16,3-1 0-16,0 2-1 0,5 3 1 15,-1 0 0-15,1 5 0 0,-4 3 0 16,2 3 1-16,-2 5 0 0,-5 1 1 16,0 4-1-16,-5 3 1 0,-1 0 0 0,-2 2 0 15,-2 3 0-15,-3 0 0 0,0 4-1 16,-4-6 1-16,6 6-1 0,-6 0 0 16,0 0 0-16,0 0 0 0,-4 0 0 15,1 0 0-15,-3 0 0 0,-1 7 1 16,1-2 0-16,-2 2 1 0,-2 4 0 15,1-1 1-15,-2 3-1 0,2 1 1 16,2 0-1-16,0-1-1 0,1 4 0 0,0-3 0 16,-1 1 0-16,3 4-1 0,-1-3 1 15,1 2-1-15,-2 6 0 0,-1 1 0 16,2 0 0-16,-4 2 1 0,3 2 0 16,0 2 0-16,1 0 1 0,0-4 0 15,5-1 1-15,-4-3-1 0,4-2 0 16,0-3-1-16,0-4 0 0,0-3 0 15,0 0-1-15,3-3 0 0,-3 0 1 0,0-2-1 16,0-1 0-16,0 0 0 0,0-1-1 16,0-4-4-16,0 0-3 0,0 0-10 15,0-5-10-15,0-5-59 0,0-3-47 16,0-2-91-16,0-8-203 0</inkml:trace>
  <inkml:trace contextRef="#ctx0" brushRef="#br0" timeOffset="-84605.78">19192 9126 302 0,'0'0'78'16,"0"0"1"-16,0 0-27 0,0 0-31 16,0 0-7-16,0 0-5 0,0-2-1 15,0 2 0-15,0 0 0 0,0-5 0 16,-4 5 2-16,4-3 0 0,0 3 0 0,-3-4 0 16,3 4-2-16,0-5 0 0,0 5-1 15,-4-4-1-15,4 4 2 0,0-6 0 16,-3 6 0-16,3-4 2 0,-5 4-1 15,5-5 0-15,0 5-1 0,-3-6-1 16,3 6-2-16,0-4-1 0,0 4-1 16,0-6-1-16,0 3-1 0,0 3 0 15,0-6 0-15,0 6 0 0,0-6 1 16,0 6 1-16,0-3 1 0,0 3 2 0,-5 0 1 16,5 0 1-16,0-3-1 0,-3 3-1 15,3 0-1-15,-3 0-2 0,3-4-1 16,-7 4-1-16,7 0 0 0,0 0-1 15,-2 0 1-15,2 0-1 0,0 0 1 16,0-4 1-16,0 4 1 0,0 0 2 16,-4 0 1-16,4-3 1 0,-3 3 0 0,3 0 0 15,-4 0-1-15,4 0-2 0,-7 0-1 16,7 4-2-16,-7 1 0 0,1 0-1 16,2 1 0-16,-2 2 1 0,-1-1-1 15,0 1 0-15,-2 2 1 0,3-2-1 16,-1 3 0-16,-2 1-2 0,2-2-4 15,1 1-7-15,2-1 0 0,-4 1-109 16,0-1-99-16,-4 2-254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6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04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732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684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18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79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299D7-F822-4CC6-B06D-4088CFDAB1DA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93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7B4C-9A72-4D67-9690-1B5E781E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A079C-AEF5-424C-A606-51CE4EE3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1C377E-89E9-442D-ADBB-597FAF16A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Energy Economics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 err="1"/>
              <a:t>Plenary</a:t>
            </a:r>
            <a:r>
              <a:rPr lang="de-DE" altLang="de-DE" b="0" dirty="0"/>
              <a:t> Tutorial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470CA4-23D6-43F0-8D39-DD4A6516C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dirty="0"/>
              <a:t>Slide </a:t>
            </a:r>
            <a:fld id="{5EAACD38-76DA-45AF-B952-DE84E0A62E99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4697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customXml" Target="../ink/ink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.xml"/><Relationship Id="rId5" Type="http://schemas.openxmlformats.org/officeDocument/2006/relationships/image" Target="../media/image22.png"/><Relationship Id="rId4" Type="http://schemas.openxmlformats.org/officeDocument/2006/relationships/customXml" Target="../ink/ink4.xml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 | Department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Technische Universität Berlin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9967" y="3854165"/>
            <a:ext cx="8061325" cy="1128001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</a:t>
            </a:r>
            <a:r>
              <a:rPr lang="de-DE" altLang="de-DE" b="1" dirty="0" err="1"/>
              <a:t>Renewable</a:t>
            </a:r>
            <a:r>
              <a:rPr lang="de-DE" altLang="de-DE" b="1" dirty="0"/>
              <a:t> Energy Support </a:t>
            </a:r>
            <a:r>
              <a:rPr lang="de-DE" altLang="de-DE" b="1" dirty="0" err="1"/>
              <a:t>Schemes</a:t>
            </a:r>
            <a:r>
              <a:rPr lang="de-DE" altLang="de-DE" b="1" dirty="0"/>
              <a:t> -</a:t>
            </a:r>
            <a:br>
              <a:rPr lang="de-DE" altLang="de-DE" b="1" dirty="0"/>
            </a:br>
            <a:r>
              <a:rPr lang="de-DE" altLang="de-DE" b="1" dirty="0"/>
              <a:t>- Generation </a:t>
            </a:r>
            <a:r>
              <a:rPr lang="de-DE" altLang="de-DE" b="1" dirty="0" err="1"/>
              <a:t>Capacities</a:t>
            </a:r>
            <a:r>
              <a:rPr lang="de-DE" altLang="de-DE" b="1" dirty="0"/>
              <a:t>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0EC9AE6-71FC-41A3-8E11-4811E9843C90}"/>
                  </a:ext>
                </a:extLst>
              </p14:cNvPr>
              <p14:cNvContentPartPr/>
              <p14:nvPr/>
            </p14:nvContentPartPr>
            <p14:xfrm>
              <a:off x="2562120" y="2556720"/>
              <a:ext cx="4628520" cy="108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0EC9AE6-71FC-41A3-8E11-4811E9843C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2760" y="2547360"/>
                <a:ext cx="46472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RES support mechanisms: Green Certificates (GC)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Fossile </a:t>
            </a:r>
            <a:r>
              <a:rPr lang="de-DE" dirty="0" err="1"/>
              <a:t>fuel-fired</a:t>
            </a:r>
            <a:r>
              <a:rPr lang="de-DE" dirty="0"/>
              <a:t> </a:t>
            </a:r>
            <a:r>
              <a:rPr lang="de-DE" dirty="0" err="1"/>
              <a:t>generators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percentage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generators</a:t>
            </a:r>
            <a:r>
              <a:rPr lang="de-DE" dirty="0"/>
              <a:t> and </a:t>
            </a:r>
            <a:r>
              <a:rPr lang="de-DE" dirty="0" err="1"/>
              <a:t>importers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GC </a:t>
            </a:r>
            <a:r>
              <a:rPr lang="de-DE" dirty="0" err="1"/>
              <a:t>obligation</a:t>
            </a:r>
            <a:r>
              <a:rPr lang="de-DE" dirty="0"/>
              <a:t>) and </a:t>
            </a:r>
            <a:r>
              <a:rPr lang="de-DE" dirty="0" err="1"/>
              <a:t>supply</a:t>
            </a:r>
            <a:r>
              <a:rPr lang="de-DE" dirty="0"/>
              <a:t> (RES </a:t>
            </a:r>
            <a:r>
              <a:rPr lang="de-DE" dirty="0" err="1"/>
              <a:t>generators</a:t>
            </a:r>
            <a:r>
              <a:rPr lang="de-DE" dirty="0"/>
              <a:t>) </a:t>
            </a:r>
            <a:r>
              <a:rPr lang="de-DE" dirty="0" err="1"/>
              <a:t>determines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GC </a:t>
            </a:r>
            <a:r>
              <a:rPr lang="de-DE" dirty="0" err="1"/>
              <a:t>price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charges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GC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translated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</a:t>
            </a:r>
            <a:r>
              <a:rPr lang="de-DE" dirty="0" err="1"/>
              <a:t>customers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(on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900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Green Certificates Mechanism</a:t>
            </a:r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5F0A75E0-9DE1-493A-AF6C-9651CCC95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501" y="2286672"/>
            <a:ext cx="7396998" cy="283301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91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84784"/>
            <a:ext cx="8061325" cy="743280"/>
          </a:xfrm>
        </p:spPr>
        <p:txBody>
          <a:bodyPr/>
          <a:lstStyle/>
          <a:p>
            <a:r>
              <a:rPr lang="en-US" dirty="0"/>
              <a:t>RES support mechanisms: Administered fees (all-inclusive or premium)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2359426"/>
            <a:ext cx="6768752" cy="4067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government</a:t>
            </a:r>
            <a:r>
              <a:rPr lang="de-DE" dirty="0"/>
              <a:t> fixes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MWh </a:t>
            </a:r>
            <a:r>
              <a:rPr lang="de-DE" dirty="0" err="1"/>
              <a:t>produced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injected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Normally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renewable</a:t>
            </a:r>
            <a:r>
              <a:rPr lang="de-DE" dirty="0"/>
              <a:t> source and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power plant.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Feed-in </a:t>
            </a:r>
            <a:r>
              <a:rPr lang="de-DE" dirty="0" err="1"/>
              <a:t>tarif</a:t>
            </a:r>
            <a:r>
              <a:rPr lang="de-DE" dirty="0"/>
              <a:t> (FIT)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Premium </a:t>
            </a:r>
            <a:r>
              <a:rPr lang="de-DE" dirty="0" err="1"/>
              <a:t>ensures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at least FIT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and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incentives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selling</a:t>
            </a:r>
            <a:r>
              <a:rPr lang="de-DE" dirty="0"/>
              <a:t> RES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coherent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en-GB" dirty="0"/>
              <a:t>’s RES output target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; 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not </a:t>
            </a:r>
            <a:r>
              <a:rPr lang="de-DE" dirty="0" err="1"/>
              <a:t>reached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exceeded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charges</a:t>
            </a:r>
            <a:r>
              <a:rPr lang="de-DE" dirty="0"/>
              <a:t> 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support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final </a:t>
            </a:r>
            <a:r>
              <a:rPr lang="de-DE" dirty="0" err="1"/>
              <a:t>customers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46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Feed-in-tariff and Market Premium Mechanism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CB8BE5A-EA81-4731-8EF6-D52788FED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2079187"/>
            <a:ext cx="6769100" cy="39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Feed-in-tariff and Market Premium Mechanisms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Next Kraftwerke</a:t>
            </a:r>
          </a:p>
        </p:txBody>
      </p:sp>
      <p:pic>
        <p:nvPicPr>
          <p:cNvPr id="12" name="Inhaltsplatzhalter 11" descr="Ein Bild, das Glas, Tisch, sitzend, Becher enthält.&#10;&#10;Automatisch generierte Beschreibung">
            <a:extLst>
              <a:ext uri="{FF2B5EF4-FFF2-40B4-BE49-F238E27FC236}">
                <a16:creationId xmlns:a16="http://schemas.microsoft.com/office/drawing/2014/main" id="{A7413C69-6B44-4851-AC6A-5AECED26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17" y="2169304"/>
            <a:ext cx="2616398" cy="4183379"/>
          </a:xfrm>
        </p:spPr>
      </p:pic>
      <p:pic>
        <p:nvPicPr>
          <p:cNvPr id="16" name="Grafik 15" descr="Ein Bild, das Glas, Becher, Tasse enthält.&#10;&#10;Automatisch generierte Beschreibung">
            <a:extLst>
              <a:ext uri="{FF2B5EF4-FFF2-40B4-BE49-F238E27FC236}">
                <a16:creationId xmlns:a16="http://schemas.microsoft.com/office/drawing/2014/main" id="{9792BA4C-7E40-4688-919D-11A53EE8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91" y="2211651"/>
            <a:ext cx="2331501" cy="40986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0E30A32-B863-462D-B5AD-D88A34272F2E}"/>
              </a:ext>
            </a:extLst>
          </p:cNvPr>
          <p:cNvSpPr txBox="1"/>
          <p:nvPr/>
        </p:nvSpPr>
        <p:spPr>
          <a:xfrm>
            <a:off x="5897236" y="28227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revenues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flexibility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75383E-036F-45FA-9B1C-C346074657CD}"/>
              </a:ext>
            </a:extLst>
          </p:cNvPr>
          <p:cNvSpPr txBox="1"/>
          <p:nvPr/>
        </p:nvSpPr>
        <p:spPr>
          <a:xfrm>
            <a:off x="5849136" y="393791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market</a:t>
            </a:r>
            <a:r>
              <a:rPr lang="de-DE" b="1" i="1" dirty="0">
                <a:solidFill>
                  <a:srgbClr val="002060"/>
                </a:solidFill>
              </a:rPr>
              <a:t> premium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08A81E-8CF3-4FA2-B621-95FA3DFB3664}"/>
              </a:ext>
            </a:extLst>
          </p:cNvPr>
          <p:cNvSpPr txBox="1"/>
          <p:nvPr/>
        </p:nvSpPr>
        <p:spPr>
          <a:xfrm>
            <a:off x="5830522" y="5401049"/>
            <a:ext cx="15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revenues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wholesale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market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CCC9C6-E23F-448C-B0DA-D292F862F84F}"/>
              </a:ext>
            </a:extLst>
          </p:cNvPr>
          <p:cNvSpPr txBox="1"/>
          <p:nvPr/>
        </p:nvSpPr>
        <p:spPr>
          <a:xfrm>
            <a:off x="7366455" y="5165031"/>
            <a:ext cx="97160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variable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1C910E-4160-4B45-9333-62C6B3124A41}"/>
              </a:ext>
            </a:extLst>
          </p:cNvPr>
          <p:cNvCxnSpPr/>
          <p:nvPr/>
        </p:nvCxnSpPr>
        <p:spPr bwMode="auto">
          <a:xfrm flipH="1">
            <a:off x="7193380" y="5339714"/>
            <a:ext cx="288032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CCAD4A0C-3AE4-4965-A1AE-F97C8B684AEC}"/>
              </a:ext>
            </a:extLst>
          </p:cNvPr>
          <p:cNvSpPr txBox="1"/>
          <p:nvPr/>
        </p:nvSpPr>
        <p:spPr>
          <a:xfrm>
            <a:off x="4960195" y="3668739"/>
            <a:ext cx="369332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guaranteed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revenue</a:t>
            </a:r>
            <a:endParaRPr lang="de-DE" b="1" i="1" dirty="0">
              <a:solidFill>
                <a:srgbClr val="002060"/>
              </a:solidFill>
            </a:endParaRP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E0BA2F6-446A-4D19-988B-B2DF4D4CEB65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4605" y="5601623"/>
            <a:ext cx="203785" cy="2113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2393FC6-A4E2-417F-BADE-156F6188CE09}"/>
              </a:ext>
            </a:extLst>
          </p:cNvPr>
          <p:cNvSpPr txBox="1"/>
          <p:nvPr/>
        </p:nvSpPr>
        <p:spPr>
          <a:xfrm>
            <a:off x="4307408" y="5641344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002060"/>
                </a:solidFill>
              </a:rPr>
              <a:t>fixed</a:t>
            </a:r>
            <a:endParaRPr lang="de-DE" i="1" dirty="0">
              <a:solidFill>
                <a:srgbClr val="002060"/>
              </a:solidFill>
            </a:endParaRPr>
          </a:p>
          <a:p>
            <a:r>
              <a:rPr lang="de-DE" i="1" dirty="0">
                <a:solidFill>
                  <a:srgbClr val="002060"/>
                </a:solidFill>
              </a:rPr>
              <a:t>(</a:t>
            </a:r>
            <a:r>
              <a:rPr lang="de-DE" i="1" dirty="0" err="1">
                <a:solidFill>
                  <a:srgbClr val="002060"/>
                </a:solidFill>
              </a:rPr>
              <a:t>asset-specific</a:t>
            </a:r>
            <a:r>
              <a:rPr lang="de-DE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6FCEFB-C14B-4A08-AD8B-999A02E2471C}"/>
              </a:ext>
            </a:extLst>
          </p:cNvPr>
          <p:cNvSpPr txBox="1"/>
          <p:nvPr/>
        </p:nvSpPr>
        <p:spPr>
          <a:xfrm>
            <a:off x="1837619" y="403016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fixed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feed</a:t>
            </a:r>
            <a:r>
              <a:rPr lang="de-DE" b="1" i="1" dirty="0">
                <a:solidFill>
                  <a:srgbClr val="002060"/>
                </a:solidFill>
              </a:rPr>
              <a:t>-in </a:t>
            </a:r>
            <a:r>
              <a:rPr lang="de-DE" b="1" i="1" dirty="0" err="1">
                <a:solidFill>
                  <a:srgbClr val="002060"/>
                </a:solidFill>
              </a:rPr>
              <a:t>tariff</a:t>
            </a:r>
            <a:endParaRPr lang="de-DE" b="1" i="1" dirty="0">
              <a:solidFill>
                <a:srgbClr val="00206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9E7F221-1A72-4CCA-8F45-E9F428109653}"/>
              </a:ext>
            </a:extLst>
          </p:cNvPr>
          <p:cNvSpPr txBox="1"/>
          <p:nvPr/>
        </p:nvSpPr>
        <p:spPr>
          <a:xfrm>
            <a:off x="7481412" y="36290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incl. </a:t>
            </a:r>
            <a:r>
              <a:rPr lang="de-DE" i="1" dirty="0" err="1">
                <a:solidFill>
                  <a:srgbClr val="002060"/>
                </a:solidFill>
              </a:rPr>
              <a:t>management</a:t>
            </a:r>
            <a:r>
              <a:rPr lang="de-DE" i="1" dirty="0">
                <a:solidFill>
                  <a:srgbClr val="002060"/>
                </a:solidFill>
              </a:rPr>
              <a:t> premium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95D52E9-36BC-4A35-AAA2-F1E8CD231B6E}"/>
              </a:ext>
            </a:extLst>
          </p:cNvPr>
          <p:cNvCxnSpPr/>
          <p:nvPr/>
        </p:nvCxnSpPr>
        <p:spPr bwMode="auto">
          <a:xfrm flipH="1">
            <a:off x="7220459" y="3865904"/>
            <a:ext cx="288032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449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RES auctions under market premium scheme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Next Kraftwerke</a:t>
            </a:r>
          </a:p>
        </p:txBody>
      </p:sp>
      <p:pic>
        <p:nvPicPr>
          <p:cNvPr id="12" name="Inhaltsplatzhalter 11" descr="Ein Bild, das Glas, Tisch, sitzend, Becher enthält.&#10;&#10;Automatisch generierte Beschreibung">
            <a:extLst>
              <a:ext uri="{FF2B5EF4-FFF2-40B4-BE49-F238E27FC236}">
                <a16:creationId xmlns:a16="http://schemas.microsoft.com/office/drawing/2014/main" id="{A7413C69-6B44-4851-AC6A-5AECED26C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17" y="2169304"/>
            <a:ext cx="2616398" cy="4183379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0E30A32-B863-462D-B5AD-D88A34272F2E}"/>
              </a:ext>
            </a:extLst>
          </p:cNvPr>
          <p:cNvSpPr txBox="1"/>
          <p:nvPr/>
        </p:nvSpPr>
        <p:spPr>
          <a:xfrm>
            <a:off x="5897236" y="28227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revenues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flexibility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375383E-036F-45FA-9B1C-C346074657CD}"/>
              </a:ext>
            </a:extLst>
          </p:cNvPr>
          <p:cNvSpPr txBox="1"/>
          <p:nvPr/>
        </p:nvSpPr>
        <p:spPr>
          <a:xfrm>
            <a:off x="5849136" y="393791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market</a:t>
            </a:r>
            <a:r>
              <a:rPr lang="de-DE" b="1" i="1" dirty="0">
                <a:solidFill>
                  <a:srgbClr val="002060"/>
                </a:solidFill>
              </a:rPr>
              <a:t> premium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08A81E-8CF3-4FA2-B621-95FA3DFB3664}"/>
              </a:ext>
            </a:extLst>
          </p:cNvPr>
          <p:cNvSpPr txBox="1"/>
          <p:nvPr/>
        </p:nvSpPr>
        <p:spPr>
          <a:xfrm>
            <a:off x="5830522" y="5401049"/>
            <a:ext cx="154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revenues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from</a:t>
            </a:r>
            <a:endParaRPr lang="de-DE" b="1" i="1" dirty="0">
              <a:solidFill>
                <a:srgbClr val="002060"/>
              </a:solidFill>
            </a:endParaRPr>
          </a:p>
          <a:p>
            <a:r>
              <a:rPr lang="de-DE" b="1" i="1" dirty="0" err="1">
                <a:solidFill>
                  <a:srgbClr val="002060"/>
                </a:solidFill>
              </a:rPr>
              <a:t>wholesale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market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CCC9C6-E23F-448C-B0DA-D292F862F84F}"/>
              </a:ext>
            </a:extLst>
          </p:cNvPr>
          <p:cNvSpPr txBox="1"/>
          <p:nvPr/>
        </p:nvSpPr>
        <p:spPr>
          <a:xfrm>
            <a:off x="7366455" y="5165031"/>
            <a:ext cx="97160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variable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51C910E-4160-4B45-9333-62C6B3124A41}"/>
              </a:ext>
            </a:extLst>
          </p:cNvPr>
          <p:cNvCxnSpPr/>
          <p:nvPr/>
        </p:nvCxnSpPr>
        <p:spPr bwMode="auto">
          <a:xfrm flipH="1">
            <a:off x="7193380" y="5339714"/>
            <a:ext cx="288032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CCAD4A0C-3AE4-4965-A1AE-F97C8B684AEC}"/>
              </a:ext>
            </a:extLst>
          </p:cNvPr>
          <p:cNvSpPr txBox="1"/>
          <p:nvPr/>
        </p:nvSpPr>
        <p:spPr>
          <a:xfrm>
            <a:off x="4960195" y="3668739"/>
            <a:ext cx="369332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b="1" i="1" dirty="0" err="1">
                <a:solidFill>
                  <a:srgbClr val="002060"/>
                </a:solidFill>
              </a:rPr>
              <a:t>guaranteed</a:t>
            </a:r>
            <a:r>
              <a:rPr lang="de-DE" b="1" i="1" dirty="0">
                <a:solidFill>
                  <a:srgbClr val="002060"/>
                </a:solidFill>
              </a:rPr>
              <a:t> </a:t>
            </a:r>
            <a:r>
              <a:rPr lang="de-DE" b="1" i="1" dirty="0" err="1">
                <a:solidFill>
                  <a:srgbClr val="002060"/>
                </a:solidFill>
              </a:rPr>
              <a:t>revenue</a:t>
            </a:r>
            <a:endParaRPr lang="de-DE" b="1" i="1" dirty="0">
              <a:solidFill>
                <a:srgbClr val="002060"/>
              </a:solidFill>
            </a:endParaRP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E0BA2F6-446A-4D19-988B-B2DF4D4CEB65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4605" y="5601623"/>
            <a:ext cx="203785" cy="2113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2393FC6-A4E2-417F-BADE-156F6188CE09}"/>
              </a:ext>
            </a:extLst>
          </p:cNvPr>
          <p:cNvSpPr txBox="1"/>
          <p:nvPr/>
        </p:nvSpPr>
        <p:spPr>
          <a:xfrm>
            <a:off x="4307408" y="5641344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rgbClr val="002060"/>
                </a:solidFill>
              </a:rPr>
              <a:t>fixed</a:t>
            </a:r>
            <a:endParaRPr lang="de-DE" i="1" dirty="0">
              <a:solidFill>
                <a:srgbClr val="002060"/>
              </a:solidFill>
            </a:endParaRPr>
          </a:p>
          <a:p>
            <a:r>
              <a:rPr lang="de-DE" i="1" dirty="0">
                <a:solidFill>
                  <a:srgbClr val="002060"/>
                </a:solidFill>
              </a:rPr>
              <a:t>(</a:t>
            </a:r>
            <a:r>
              <a:rPr lang="de-DE" i="1" dirty="0" err="1">
                <a:solidFill>
                  <a:srgbClr val="002060"/>
                </a:solidFill>
              </a:rPr>
              <a:t>asset-specific</a:t>
            </a:r>
            <a:r>
              <a:rPr lang="de-DE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9E7F221-1A72-4CCA-8F45-E9F428109653}"/>
              </a:ext>
            </a:extLst>
          </p:cNvPr>
          <p:cNvSpPr txBox="1"/>
          <p:nvPr/>
        </p:nvSpPr>
        <p:spPr>
          <a:xfrm>
            <a:off x="7481412" y="362908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2060"/>
                </a:solidFill>
              </a:rPr>
              <a:t>incl. </a:t>
            </a:r>
            <a:r>
              <a:rPr lang="de-DE" i="1" dirty="0" err="1">
                <a:solidFill>
                  <a:srgbClr val="002060"/>
                </a:solidFill>
              </a:rPr>
              <a:t>management</a:t>
            </a:r>
            <a:r>
              <a:rPr lang="de-DE" i="1" dirty="0">
                <a:solidFill>
                  <a:srgbClr val="002060"/>
                </a:solidFill>
              </a:rPr>
              <a:t> premium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95D52E9-36BC-4A35-AAA2-F1E8CD231B6E}"/>
              </a:ext>
            </a:extLst>
          </p:cNvPr>
          <p:cNvCxnSpPr/>
          <p:nvPr/>
        </p:nvCxnSpPr>
        <p:spPr bwMode="auto">
          <a:xfrm flipH="1">
            <a:off x="7220459" y="3865904"/>
            <a:ext cx="288032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E31A6EE7-6621-4BAB-86D6-D6B48EAA4976}"/>
              </a:ext>
            </a:extLst>
          </p:cNvPr>
          <p:cNvSpPr txBox="1"/>
          <p:nvPr/>
        </p:nvSpPr>
        <p:spPr>
          <a:xfrm>
            <a:off x="539750" y="2050428"/>
            <a:ext cx="3900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/>
              <a:t>EEG 2017:</a:t>
            </a:r>
          </a:p>
          <a:p>
            <a:pPr algn="l"/>
            <a:endParaRPr lang="en-GB" sz="1800" dirty="0"/>
          </a:p>
          <a:p>
            <a:pPr marL="285750" indent="-285750" algn="l">
              <a:buFontTx/>
              <a:buChar char="-"/>
            </a:pPr>
            <a:r>
              <a:rPr lang="en-GB" sz="1800" dirty="0"/>
              <a:t>Predetermined auctioned capacity for RES new build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Prequalified projects bidding their reference value (guaranteed revenue)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Installation-specific reference value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Auction requirement for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Offshore wind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Onshore wind and solar PV from 750 kW</a:t>
            </a:r>
          </a:p>
          <a:p>
            <a:pPr marL="285750" indent="-285750" algn="l">
              <a:buFontTx/>
              <a:buChar char="-"/>
            </a:pPr>
            <a:r>
              <a:rPr lang="en-GB" sz="1800" dirty="0"/>
              <a:t>Biomass from 150 kW</a:t>
            </a:r>
          </a:p>
        </p:txBody>
      </p:sp>
    </p:spTree>
    <p:extLst>
      <p:ext uri="{BB962C8B-B14F-4D97-AF65-F5344CB8AC3E}">
        <p14:creationId xmlns:p14="http://schemas.microsoft.com/office/powerpoint/2010/main" val="255939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Market integration objectives of RES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3822456" y="6323220"/>
            <a:ext cx="4778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</a:t>
            </a:r>
            <a:r>
              <a:rPr lang="de-DE" dirty="0" err="1"/>
              <a:t>Purkus</a:t>
            </a:r>
            <a:r>
              <a:rPr lang="de-DE" dirty="0"/>
              <a:t> et al. Energy, </a:t>
            </a:r>
            <a:r>
              <a:rPr lang="de-DE" dirty="0" err="1"/>
              <a:t>Sustainability</a:t>
            </a:r>
            <a:r>
              <a:rPr lang="de-DE" dirty="0"/>
              <a:t> and Society (2015) 5:12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5ABBE7-5BF9-497F-9E39-7C0268E0A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16F00F-D5F8-4050-BD79-92A97C7D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24050"/>
            <a:ext cx="8530940" cy="39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19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Renewables support levy (green fee)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                     RES support payments – RES marketing revenue</a:t>
            </a:r>
          </a:p>
          <a:p>
            <a:pPr marL="0" indent="0"/>
            <a:r>
              <a:rPr lang="de-DE" dirty="0"/>
              <a:t>RES </a:t>
            </a:r>
            <a:r>
              <a:rPr lang="de-DE" dirty="0" err="1"/>
              <a:t>levy</a:t>
            </a:r>
            <a:r>
              <a:rPr lang="de-DE" dirty="0"/>
              <a:t> =</a:t>
            </a:r>
          </a:p>
          <a:p>
            <a:pPr marL="0" indent="0"/>
            <a:r>
              <a:rPr lang="de-DE" dirty="0"/>
              <a:t>                    </a:t>
            </a:r>
            <a:r>
              <a:rPr lang="de-DE" dirty="0" err="1"/>
              <a:t>Adjusted</a:t>
            </a:r>
            <a:r>
              <a:rPr lang="de-DE" dirty="0"/>
              <a:t> non-</a:t>
            </a:r>
            <a:r>
              <a:rPr lang="de-DE" dirty="0" err="1"/>
              <a:t>preferred</a:t>
            </a:r>
            <a:r>
              <a:rPr lang="de-DE" dirty="0"/>
              <a:t> final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Adjusted</a:t>
            </a:r>
            <a:r>
              <a:rPr lang="de-DE" dirty="0"/>
              <a:t> final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total final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minus: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Share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intensive </a:t>
            </a:r>
            <a:r>
              <a:rPr lang="de-DE" dirty="0" err="1"/>
              <a:t>industries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exempted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Own </a:t>
            </a:r>
            <a:r>
              <a:rPr lang="de-DE" dirty="0" err="1"/>
              <a:t>generation</a:t>
            </a:r>
            <a:r>
              <a:rPr lang="de-DE" dirty="0"/>
              <a:t> (</a:t>
            </a:r>
            <a:r>
              <a:rPr lang="de-DE" dirty="0" err="1"/>
              <a:t>self-consumption</a:t>
            </a:r>
            <a:r>
              <a:rPr lang="de-DE" dirty="0"/>
              <a:t>),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exempted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levy</a:t>
            </a:r>
            <a:r>
              <a:rPr lang="de-DE" dirty="0"/>
              <a:t> 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B221D31-EAD0-4A85-8B51-0E4991AD15B1}"/>
              </a:ext>
            </a:extLst>
          </p:cNvPr>
          <p:cNvCxnSpPr/>
          <p:nvPr/>
        </p:nvCxnSpPr>
        <p:spPr bwMode="auto">
          <a:xfrm>
            <a:off x="2339752" y="2420888"/>
            <a:ext cx="5328592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866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1379753"/>
            <a:ext cx="8046893" cy="358560"/>
          </a:xfrm>
        </p:spPr>
        <p:txBody>
          <a:bodyPr/>
          <a:lstStyle/>
          <a:p>
            <a:r>
              <a:rPr lang="en-US" dirty="0"/>
              <a:t>Direct and Indirect Costs of Renewables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E44A17C-DA67-4E25-AB0B-7C34772BC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50" y="2341837"/>
            <a:ext cx="6769100" cy="394073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DCC94FD-B820-4AEA-8665-E7BEC35788B2}"/>
              </a:ext>
            </a:extLst>
          </p:cNvPr>
          <p:cNvSpPr txBox="1"/>
          <p:nvPr/>
        </p:nvSpPr>
        <p:spPr>
          <a:xfrm>
            <a:off x="1187624" y="1986956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 of new RES capacity invested in Germany in January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75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1379753"/>
            <a:ext cx="8046893" cy="358560"/>
          </a:xfrm>
        </p:spPr>
        <p:txBody>
          <a:bodyPr/>
          <a:lstStyle/>
          <a:p>
            <a:r>
              <a:rPr lang="en-US" dirty="0"/>
              <a:t>Expenditures for Electricity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BE308-924C-48C2-8BC3-1F642440B2F9}"/>
              </a:ext>
            </a:extLst>
          </p:cNvPr>
          <p:cNvSpPr txBox="1"/>
          <p:nvPr/>
        </p:nvSpPr>
        <p:spPr>
          <a:xfrm>
            <a:off x="5868144" y="6309320"/>
            <a:ext cx="24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Carlo Andrea </a:t>
            </a:r>
            <a:r>
              <a:rPr lang="de-DE" dirty="0" err="1"/>
              <a:t>Bollino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C7F36B0-22ED-4ED3-AA1B-96C10E3C5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880" y="1999672"/>
            <a:ext cx="7060240" cy="41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628800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2359426"/>
            <a:ext cx="6768752" cy="4067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Renewables</a:t>
            </a:r>
            <a:r>
              <a:rPr lang="de-DE" dirty="0"/>
              <a:t> support </a:t>
            </a:r>
            <a:r>
              <a:rPr lang="de-DE" dirty="0" err="1"/>
              <a:t>schemes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Generation </a:t>
            </a:r>
            <a:r>
              <a:rPr lang="de-DE" dirty="0" err="1"/>
              <a:t>capacities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77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Renewables Act (2021)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 least 65% share of renewable energy in gross electricity demand in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100% CO</a:t>
            </a:r>
            <a:r>
              <a:rPr lang="en-GB" baseline="-25000" dirty="0"/>
              <a:t>2</a:t>
            </a:r>
            <a:r>
              <a:rPr lang="en-GB" dirty="0"/>
              <a:t>-neutral electricity generation and consumption by 2050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Continuous, cost-efficient and grid-adjusted RES expansion.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2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Renewables Act (2021): RES expansion pathway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                    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49CFC1-A661-47F6-9760-377688928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2" y="1695987"/>
            <a:ext cx="7309797" cy="38865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95876-1A43-4BEE-B962-1E5CC63FE7B4}"/>
              </a:ext>
            </a:extLst>
          </p:cNvPr>
          <p:cNvSpPr txBox="1"/>
          <p:nvPr/>
        </p:nvSpPr>
        <p:spPr>
          <a:xfrm>
            <a:off x="1907704" y="530553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Onshore wind (GW)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B6DD7E-9537-4B29-8268-13FCEFBD2B9D}"/>
              </a:ext>
            </a:extLst>
          </p:cNvPr>
          <p:cNvSpPr txBox="1"/>
          <p:nvPr/>
        </p:nvSpPr>
        <p:spPr>
          <a:xfrm>
            <a:off x="4211960" y="53134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PV (GW)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6FFF69-21EA-4B53-939E-D30F34881340}"/>
              </a:ext>
            </a:extLst>
          </p:cNvPr>
          <p:cNvSpPr txBox="1"/>
          <p:nvPr/>
        </p:nvSpPr>
        <p:spPr>
          <a:xfrm>
            <a:off x="6173231" y="5305407"/>
            <a:ext cx="2232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Electricity volume path (GWh)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E7F245-5235-41FC-870B-781D31576748}"/>
              </a:ext>
            </a:extLst>
          </p:cNvPr>
          <p:cNvSpPr txBox="1"/>
          <p:nvPr/>
        </p:nvSpPr>
        <p:spPr>
          <a:xfrm>
            <a:off x="5600773" y="5648380"/>
            <a:ext cx="3005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Source: IKB Deutsche </a:t>
            </a:r>
            <a:r>
              <a:rPr lang="en-GB" dirty="0" err="1"/>
              <a:t>Industriebank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0BDBA3-92DB-4243-BE30-F0F7D010C0A3}"/>
              </a:ext>
            </a:extLst>
          </p:cNvPr>
          <p:cNvSpPr txBox="1"/>
          <p:nvPr/>
        </p:nvSpPr>
        <p:spPr>
          <a:xfrm>
            <a:off x="1006014" y="597175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For</a:t>
            </a:r>
            <a:r>
              <a:rPr lang="de-DE" dirty="0"/>
              <a:t> offshore wind, </a:t>
            </a:r>
            <a:r>
              <a:rPr lang="de-DE" dirty="0" err="1"/>
              <a:t>yearly</a:t>
            </a:r>
            <a:r>
              <a:rPr lang="de-DE" dirty="0"/>
              <a:t> </a:t>
            </a:r>
            <a:r>
              <a:rPr lang="de-DE" dirty="0" err="1"/>
              <a:t>auction</a:t>
            </a:r>
            <a:r>
              <a:rPr lang="de-DE" dirty="0"/>
              <a:t> </a:t>
            </a:r>
            <a:r>
              <a:rPr lang="de-DE" dirty="0" err="1"/>
              <a:t>volumes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BNetzA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synchronisation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expansion</a:t>
            </a:r>
            <a:r>
              <a:rPr lang="de-DE" dirty="0"/>
              <a:t> and </a:t>
            </a:r>
            <a:r>
              <a:rPr lang="de-DE" dirty="0" err="1"/>
              <a:t>reach</a:t>
            </a:r>
            <a:r>
              <a:rPr lang="de-DE" dirty="0"/>
              <a:t> 20 GW </a:t>
            </a:r>
            <a:r>
              <a:rPr lang="de-DE" dirty="0" err="1"/>
              <a:t>by</a:t>
            </a:r>
            <a:r>
              <a:rPr lang="de-DE" dirty="0"/>
              <a:t> 2030 and 40 GW </a:t>
            </a:r>
            <a:r>
              <a:rPr lang="de-DE" dirty="0" err="1"/>
              <a:t>by</a:t>
            </a:r>
            <a:r>
              <a:rPr lang="de-DE" dirty="0"/>
              <a:t> 2040. </a:t>
            </a:r>
          </a:p>
        </p:txBody>
      </p:sp>
    </p:spTree>
    <p:extLst>
      <p:ext uri="{BB962C8B-B14F-4D97-AF65-F5344CB8AC3E}">
        <p14:creationId xmlns:p14="http://schemas.microsoft.com/office/powerpoint/2010/main" val="2252586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430896"/>
            <a:ext cx="7920880" cy="35856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Additional capacities of onshore and offshore wind </a:t>
            </a: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22</a:t>
            </a:fld>
            <a:endParaRPr lang="de-DE" altLang="de-DE" dirty="0"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557D83-5A57-40FE-9458-11B6839796A2}"/>
              </a:ext>
            </a:extLst>
          </p:cNvPr>
          <p:cNvSpPr txBox="1"/>
          <p:nvPr/>
        </p:nvSpPr>
        <p:spPr>
          <a:xfrm>
            <a:off x="5580112" y="632806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Energy Brainpool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8449C8-EBDC-48FE-9D60-535DAE359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5" y="2019359"/>
            <a:ext cx="7027690" cy="418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03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2. Investment into generation capacities </a:t>
            </a: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23</a:t>
            </a:fld>
            <a:endParaRPr lang="de-DE" altLang="de-DE" dirty="0"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557D83-5A57-40FE-9458-11B6839796A2}"/>
              </a:ext>
            </a:extLst>
          </p:cNvPr>
          <p:cNvSpPr txBox="1"/>
          <p:nvPr/>
        </p:nvSpPr>
        <p:spPr>
          <a:xfrm>
            <a:off x="5580112" y="632806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Erdmann / </a:t>
            </a:r>
            <a:r>
              <a:rPr lang="de-DE" dirty="0" err="1"/>
              <a:t>Praktiknjo</a:t>
            </a:r>
            <a:r>
              <a:rPr lang="de-DE" dirty="0"/>
              <a:t> / Zweifel (2017)</a:t>
            </a:r>
          </a:p>
        </p:txBody>
      </p:sp>
    </p:spTree>
    <p:extLst>
      <p:ext uri="{BB962C8B-B14F-4D97-AF65-F5344CB8AC3E}">
        <p14:creationId xmlns:p14="http://schemas.microsoft.com/office/powerpoint/2010/main" val="244194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Annual Price Duration Curve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24</a:t>
            </a:fld>
            <a:endParaRPr lang="de-DE" altLang="de-DE" dirty="0">
              <a:latin typeface="+mn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557D83-5A57-40FE-9458-11B6839796A2}"/>
              </a:ext>
            </a:extLst>
          </p:cNvPr>
          <p:cNvSpPr txBox="1"/>
          <p:nvPr/>
        </p:nvSpPr>
        <p:spPr>
          <a:xfrm>
            <a:off x="5580112" y="632806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Erdmann / </a:t>
            </a:r>
            <a:r>
              <a:rPr lang="de-DE" dirty="0" err="1"/>
              <a:t>Praktiknjo</a:t>
            </a:r>
            <a:r>
              <a:rPr lang="de-DE" dirty="0"/>
              <a:t> / Zweifel (2017)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4EF654-7EE1-48E5-8A50-5164967C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44" y="1556792"/>
            <a:ext cx="6534936" cy="46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8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Anwer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A and B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techno-</a:t>
            </a:r>
            <a:r>
              <a:rPr lang="de-DE" dirty="0" err="1"/>
              <a:t>economic</a:t>
            </a:r>
            <a:r>
              <a:rPr lang="de-DE" dirty="0"/>
              <a:t> power plant </a:t>
            </a:r>
            <a:r>
              <a:rPr lang="de-DE" dirty="0" err="1"/>
              <a:t>data</a:t>
            </a:r>
            <a:r>
              <a:rPr lang="de-DE" dirty="0"/>
              <a:t>: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pPr marL="0" indent="0"/>
            <a:r>
              <a:rPr lang="de-DE" dirty="0">
                <a:latin typeface="+mj-lt"/>
              </a:rPr>
              <a:t>a) 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Up to which number of full load hours is technology B cheaper than technology A?</a:t>
            </a:r>
            <a:endParaRPr lang="de-DE" dirty="0">
              <a:latin typeface="+mj-lt"/>
            </a:endParaRPr>
          </a:p>
          <a:p>
            <a:pPr marL="0" indent="0"/>
            <a:r>
              <a:rPr lang="de-DE" dirty="0"/>
              <a:t> 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F6FC35-5E6D-49E6-A070-A103FB8C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44" y="2492896"/>
            <a:ext cx="6776829" cy="13784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8719C59-09FF-46E3-B752-4ED35BE88DDF}"/>
                  </a:ext>
                </a:extLst>
              </p14:cNvPr>
              <p14:cNvContentPartPr/>
              <p14:nvPr/>
            </p14:nvContentPartPr>
            <p14:xfrm>
              <a:off x="424080" y="3476880"/>
              <a:ext cx="8707320" cy="3174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8719C59-09FF-46E3-B752-4ED35BE88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720" y="3467520"/>
                <a:ext cx="8726040" cy="31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989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Task 1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26</a:t>
            </a:fld>
            <a:endParaRPr lang="de-DE" alt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286492-13A1-46CF-A00A-480872E2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83" y="2134891"/>
            <a:ext cx="6637434" cy="3318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04FC5FF-CE1F-47C8-BE7F-9A5DB1A2A16E}"/>
                  </a:ext>
                </a:extLst>
              </p14:cNvPr>
              <p14:cNvContentPartPr/>
              <p14:nvPr/>
            </p14:nvContentPartPr>
            <p14:xfrm>
              <a:off x="978840" y="1621080"/>
              <a:ext cx="6173280" cy="5236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04FC5FF-CE1F-47C8-BE7F-9A5DB1A2A1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480" y="1611720"/>
                <a:ext cx="6192000" cy="52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044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b)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power plant A on </a:t>
            </a:r>
            <a:r>
              <a:rPr lang="de-DE" dirty="0" err="1"/>
              <a:t>spot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characterised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curve</a:t>
            </a:r>
            <a:r>
              <a:rPr lang="de-DE" dirty="0"/>
              <a:t>.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rated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600 MW.</a:t>
            </a:r>
          </a:p>
          <a:p>
            <a:pPr marL="0" indent="0"/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power plant</a:t>
            </a:r>
            <a:r>
              <a:rPr lang="en-GB" dirty="0"/>
              <a:t>’s:</a:t>
            </a:r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fixed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variable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contribution margin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profit in Euro</a:t>
            </a:r>
          </a:p>
          <a:p>
            <a:pPr marL="0" indent="0"/>
            <a:r>
              <a:rPr lang="de-DE" dirty="0"/>
              <a:t> 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F6FC35-5E6D-49E6-A070-A103FB8C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43" y="210714"/>
            <a:ext cx="5747345" cy="11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5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81D1-0FAB-4302-B224-F95311BA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altLang="de-DE" dirty="0">
                <a:latin typeface="+mn-lt"/>
              </a:rPr>
              <a:t>Task 1</a:t>
            </a:r>
            <a:br>
              <a:rPr lang="en-US" altLang="de-DE" dirty="0">
                <a:latin typeface="+mn-lt"/>
              </a:rPr>
            </a:br>
            <a:endParaRPr lang="de-DE" dirty="0">
              <a:latin typeface="+mn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8D7FEC-5243-41F7-B965-8C31A1C0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>
                <a:latin typeface="+mn-lt"/>
              </a:rPr>
              <a:t>Slide </a:t>
            </a:r>
            <a:fld id="{5EAACD38-76DA-45AF-B952-DE84E0A62E99}" type="slidenum">
              <a:rPr lang="de-DE" altLang="de-DE" smtClean="0">
                <a:latin typeface="+mn-lt"/>
              </a:rPr>
              <a:pPr/>
              <a:t>28</a:t>
            </a:fld>
            <a:endParaRPr lang="de-DE" alt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286492-13A1-46CF-A00A-480872E2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34" y="2134891"/>
            <a:ext cx="6637434" cy="33187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7C56270-AC0B-4CB9-950C-E1A506DA96F3}"/>
                  </a:ext>
                </a:extLst>
              </p14:cNvPr>
              <p14:cNvContentPartPr/>
              <p14:nvPr/>
            </p14:nvContentPartPr>
            <p14:xfrm>
              <a:off x="641520" y="2526480"/>
              <a:ext cx="6848280" cy="2389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7C56270-AC0B-4CB9-950C-E1A506DA96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160" y="2517120"/>
                <a:ext cx="6867000" cy="24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646A6E4-6F28-4076-89DD-DC3BCE6049E3}"/>
                  </a:ext>
                </a:extLst>
              </p14:cNvPr>
              <p14:cNvContentPartPr/>
              <p14:nvPr/>
            </p14:nvContentPartPr>
            <p14:xfrm>
              <a:off x="1737360" y="1448640"/>
              <a:ext cx="4593240" cy="2067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646A6E4-6F28-4076-89DD-DC3BCE6049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8000" y="1439280"/>
                <a:ext cx="4611960" cy="20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84D37A9-A52E-4772-A998-4CC1C0DD62AA}"/>
                  </a:ext>
                </a:extLst>
              </p14:cNvPr>
              <p14:cNvContentPartPr/>
              <p14:nvPr/>
            </p14:nvContentPartPr>
            <p14:xfrm>
              <a:off x="3109320" y="1479960"/>
              <a:ext cx="3505680" cy="376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84D37A9-A52E-4772-A998-4CC1C0DD62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9960" y="1470600"/>
                <a:ext cx="352440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81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Task 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fixed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variable costs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contribution margin in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annual profit in Euro</a:t>
            </a:r>
          </a:p>
          <a:p>
            <a:pPr marL="0" indent="0"/>
            <a:r>
              <a:rPr lang="de-DE" dirty="0"/>
              <a:t> </a:t>
            </a:r>
          </a:p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F6FC35-5E6D-49E6-A070-A103FB8C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43" y="210714"/>
            <a:ext cx="5747345" cy="11690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46FC9B3-0134-481B-87EA-4D85533CCF64}"/>
                  </a:ext>
                </a:extLst>
              </p14:cNvPr>
              <p14:cNvContentPartPr/>
              <p14:nvPr/>
            </p14:nvContentPartPr>
            <p14:xfrm>
              <a:off x="202680" y="2015280"/>
              <a:ext cx="8864280" cy="3889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46FC9B3-0134-481B-87EA-4D85533CCF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320" y="2005920"/>
                <a:ext cx="8883000" cy="39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44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628800"/>
            <a:ext cx="8061325" cy="358560"/>
          </a:xfrm>
        </p:spPr>
        <p:txBody>
          <a:bodyPr/>
          <a:lstStyle/>
          <a:p>
            <a:r>
              <a:rPr lang="en-US" dirty="0"/>
              <a:t>Motives for renewables support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2359426"/>
            <a:ext cx="6768752" cy="4067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reducing</a:t>
            </a:r>
            <a:r>
              <a:rPr lang="de-DE" dirty="0"/>
              <a:t>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emissions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reducing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spillovers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developing</a:t>
            </a:r>
            <a:r>
              <a:rPr lang="de-DE" dirty="0"/>
              <a:t> an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specialisation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: </a:t>
            </a:r>
            <a:r>
              <a:rPr lang="de-DE" dirty="0" err="1"/>
              <a:t>limiting</a:t>
            </a:r>
            <a:r>
              <a:rPr lang="de-DE" dirty="0"/>
              <a:t> </a:t>
            </a:r>
            <a:r>
              <a:rPr lang="de-DE" dirty="0" err="1"/>
              <a:t>dependence</a:t>
            </a:r>
            <a:r>
              <a:rPr lang="de-DE" dirty="0"/>
              <a:t> on fossile </a:t>
            </a:r>
            <a:r>
              <a:rPr lang="de-DE" dirty="0" err="1"/>
              <a:t>fuels</a:t>
            </a:r>
            <a:r>
              <a:rPr lang="de-DE" dirty="0"/>
              <a:t> </a:t>
            </a:r>
            <a:r>
              <a:rPr lang="de-DE" dirty="0" err="1"/>
              <a:t>imports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ancilliary</a:t>
            </a:r>
            <a:r>
              <a:rPr lang="de-DE" dirty="0"/>
              <a:t> </a:t>
            </a:r>
            <a:r>
              <a:rPr lang="de-DE" dirty="0" err="1"/>
              <a:t>benefit</a:t>
            </a:r>
            <a:r>
              <a:rPr lang="de-DE" dirty="0"/>
              <a:t>: </a:t>
            </a:r>
            <a:r>
              <a:rPr lang="de-DE" dirty="0" err="1"/>
              <a:t>generating</a:t>
            </a:r>
            <a:r>
              <a:rPr lang="de-DE" dirty="0"/>
              <a:t> </a:t>
            </a:r>
            <a:r>
              <a:rPr lang="de-DE" dirty="0" err="1"/>
              <a:t>employment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support </a:t>
            </a:r>
            <a:r>
              <a:rPr lang="de-DE" dirty="0" err="1"/>
              <a:t>schemes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Public </a:t>
            </a:r>
            <a:r>
              <a:rPr lang="de-DE" dirty="0" err="1"/>
              <a:t>financing</a:t>
            </a:r>
            <a:r>
              <a:rPr lang="de-DE" dirty="0"/>
              <a:t> –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investments</a:t>
            </a:r>
            <a:r>
              <a:rPr lang="de-DE" dirty="0"/>
              <a:t>, </a:t>
            </a:r>
            <a:r>
              <a:rPr lang="de-DE" dirty="0" err="1"/>
              <a:t>loans</a:t>
            </a:r>
            <a:r>
              <a:rPr lang="de-DE" dirty="0"/>
              <a:t>, </a:t>
            </a:r>
            <a:r>
              <a:rPr lang="de-DE" dirty="0" err="1"/>
              <a:t>grants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Fiscal</a:t>
            </a:r>
            <a:r>
              <a:rPr lang="de-DE" dirty="0"/>
              <a:t> </a:t>
            </a:r>
            <a:r>
              <a:rPr lang="de-DE" dirty="0" err="1"/>
              <a:t>incentives</a:t>
            </a:r>
            <a:r>
              <a:rPr lang="de-DE" dirty="0"/>
              <a:t> – </a:t>
            </a:r>
            <a:r>
              <a:rPr lang="de-DE" dirty="0" err="1"/>
              <a:t>subsidies</a:t>
            </a:r>
            <a:r>
              <a:rPr lang="de-DE" dirty="0"/>
              <a:t> and </a:t>
            </a:r>
            <a:r>
              <a:rPr lang="de-DE" dirty="0" err="1"/>
              <a:t>tax</a:t>
            </a:r>
            <a:r>
              <a:rPr lang="de-DE" dirty="0"/>
              <a:t> </a:t>
            </a:r>
            <a:r>
              <a:rPr lang="de-DE" dirty="0" err="1"/>
              <a:t>reductions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consumers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RES:</a:t>
            </a:r>
          </a:p>
          <a:p>
            <a:pPr marL="727075" lvl="1" indent="-285750">
              <a:buFontTx/>
              <a:buChar char="-"/>
            </a:pPr>
            <a:r>
              <a:rPr lang="de-DE" dirty="0" err="1"/>
              <a:t>fixing</a:t>
            </a:r>
            <a:r>
              <a:rPr lang="de-DE" dirty="0"/>
              <a:t> </a:t>
            </a:r>
            <a:r>
              <a:rPr lang="de-DE" dirty="0" err="1"/>
              <a:t>price</a:t>
            </a:r>
            <a:endParaRPr lang="de-DE" dirty="0"/>
          </a:p>
          <a:p>
            <a:pPr marL="727075" lvl="1" indent="-285750">
              <a:buFontTx/>
              <a:buChar char="-"/>
            </a:pPr>
            <a:r>
              <a:rPr lang="de-DE" dirty="0" err="1"/>
              <a:t>fixing</a:t>
            </a:r>
            <a:r>
              <a:rPr lang="de-DE" dirty="0"/>
              <a:t> </a:t>
            </a:r>
            <a:r>
              <a:rPr lang="de-DE" dirty="0" err="1"/>
              <a:t>amount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88593A-AE0A-47D3-8018-C514D2932340}"/>
              </a:ext>
            </a:extLst>
          </p:cNvPr>
          <p:cNvSpPr txBox="1"/>
          <p:nvPr/>
        </p:nvSpPr>
        <p:spPr>
          <a:xfrm>
            <a:off x="4988480" y="6328060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Green and </a:t>
            </a:r>
            <a:r>
              <a:rPr lang="de-DE" dirty="0" err="1"/>
              <a:t>Yatchew</a:t>
            </a:r>
            <a:r>
              <a:rPr lang="de-DE" dirty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171252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29" y="1338721"/>
            <a:ext cx="8061325" cy="743280"/>
          </a:xfrm>
        </p:spPr>
        <p:txBody>
          <a:bodyPr/>
          <a:lstStyle/>
          <a:p>
            <a:r>
              <a:rPr lang="en-US" dirty="0"/>
              <a:t>Global weighted average of total installed cost and LCOE for solar PV 2010-2019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2359426"/>
            <a:ext cx="6768752" cy="4067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88593A-AE0A-47D3-8018-C514D2932340}"/>
              </a:ext>
            </a:extLst>
          </p:cNvPr>
          <p:cNvSpPr txBox="1"/>
          <p:nvPr/>
        </p:nvSpPr>
        <p:spPr>
          <a:xfrm>
            <a:off x="6228184" y="6350079"/>
            <a:ext cx="2665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IRENA (2019)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673221-E996-427D-B46D-97B8A9BE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8" y="2228063"/>
            <a:ext cx="7816069" cy="39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29" y="1338721"/>
            <a:ext cx="8061325" cy="743280"/>
          </a:xfrm>
        </p:spPr>
        <p:txBody>
          <a:bodyPr/>
          <a:lstStyle/>
          <a:p>
            <a:r>
              <a:rPr lang="en-US" dirty="0"/>
              <a:t>Global weighted average of total installed cost and LCOE for onshore wind 2010-2019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2359426"/>
            <a:ext cx="6768752" cy="4067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88593A-AE0A-47D3-8018-C514D2932340}"/>
              </a:ext>
            </a:extLst>
          </p:cNvPr>
          <p:cNvSpPr txBox="1"/>
          <p:nvPr/>
        </p:nvSpPr>
        <p:spPr>
          <a:xfrm>
            <a:off x="6372200" y="6419463"/>
            <a:ext cx="2665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IRENA (2019)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D3EB47-CBD8-4879-99A5-703F1631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7" y="2192899"/>
            <a:ext cx="7778787" cy="40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29" y="1338721"/>
            <a:ext cx="8061325" cy="743280"/>
          </a:xfrm>
        </p:spPr>
        <p:txBody>
          <a:bodyPr/>
          <a:lstStyle/>
          <a:p>
            <a:r>
              <a:rPr lang="en-US" dirty="0"/>
              <a:t>Global weighted average of total installed cost and LCOE for offshore wind 2010-2019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E54760B-00C3-40E7-AC0B-B739FB9D2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5765" y="2173076"/>
            <a:ext cx="7918877" cy="4155311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A88593A-AE0A-47D3-8018-C514D2932340}"/>
              </a:ext>
            </a:extLst>
          </p:cNvPr>
          <p:cNvSpPr txBox="1"/>
          <p:nvPr/>
        </p:nvSpPr>
        <p:spPr>
          <a:xfrm>
            <a:off x="6372200" y="6419463"/>
            <a:ext cx="2665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IRENA (2019)</a:t>
            </a:r>
          </a:p>
        </p:txBody>
      </p:sp>
    </p:spTree>
    <p:extLst>
      <p:ext uri="{BB962C8B-B14F-4D97-AF65-F5344CB8AC3E}">
        <p14:creationId xmlns:p14="http://schemas.microsoft.com/office/powerpoint/2010/main" val="73580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Renewable Electricity Support Schemes in Europe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052DEB4-A0FD-47C0-9748-C28040BCD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88" y="1456337"/>
            <a:ext cx="6756647" cy="5212271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624BC57-C067-4EAA-BF3A-CA0401873000}"/>
              </a:ext>
            </a:extLst>
          </p:cNvPr>
          <p:cNvSpPr txBox="1"/>
          <p:nvPr/>
        </p:nvSpPr>
        <p:spPr>
          <a:xfrm>
            <a:off x="5724128" y="643160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OEE</a:t>
            </a:r>
          </a:p>
        </p:txBody>
      </p:sp>
    </p:spTree>
    <p:extLst>
      <p:ext uri="{BB962C8B-B14F-4D97-AF65-F5344CB8AC3E}">
        <p14:creationId xmlns:p14="http://schemas.microsoft.com/office/powerpoint/2010/main" val="23688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69504"/>
            <a:ext cx="8061325" cy="358560"/>
          </a:xfrm>
        </p:spPr>
        <p:txBody>
          <a:bodyPr/>
          <a:lstStyle/>
          <a:p>
            <a:r>
              <a:rPr lang="en-US" dirty="0"/>
              <a:t>European Union</a:t>
            </a:r>
            <a:r>
              <a:rPr lang="en-GB" dirty="0"/>
              <a:t>’s </a:t>
            </a:r>
            <a:r>
              <a:rPr lang="en-US" dirty="0"/>
              <a:t>RES policies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A29CDA-FA08-4E5A-9AA5-AAC272C90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36" y="2359426"/>
            <a:ext cx="6768752" cy="4067175"/>
          </a:xfrm>
        </p:spPr>
        <p:txBody>
          <a:bodyPr/>
          <a:lstStyle/>
          <a:p>
            <a:r>
              <a:rPr lang="en-US" dirty="0"/>
              <a:t>2030 energy and climate framework</a:t>
            </a:r>
          </a:p>
          <a:p>
            <a:r>
              <a:rPr lang="en-US" dirty="0"/>
              <a:t>Key targets for 2030: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least 40% cuts in greenhouse gas emissions (from 1990 levels)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least 32% share for renewable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least 32.5% improvement in energy efficiency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/>
              <a:t>European Green 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carbon</a:t>
            </a:r>
            <a:r>
              <a:rPr lang="de-DE" dirty="0"/>
              <a:t>-neutral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2050</a:t>
            </a:r>
          </a:p>
        </p:txBody>
      </p:sp>
    </p:spTree>
    <p:extLst>
      <p:ext uri="{BB962C8B-B14F-4D97-AF65-F5344CB8AC3E}">
        <p14:creationId xmlns:p14="http://schemas.microsoft.com/office/powerpoint/2010/main" val="248423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Renewable Electricity Support Schemes in Europe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EF8C2C3-69B5-4AE1-92C0-51B49BD45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492896"/>
            <a:ext cx="6769100" cy="396542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69EA23-283D-4459-8754-513FE7AE2C22}"/>
              </a:ext>
            </a:extLst>
          </p:cNvPr>
          <p:cNvSpPr txBox="1"/>
          <p:nvPr/>
        </p:nvSpPr>
        <p:spPr>
          <a:xfrm>
            <a:off x="1043608" y="191985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EU Clean Energy Package (2018): </a:t>
            </a:r>
            <a:r>
              <a:rPr lang="de-DE" sz="1400" dirty="0" err="1"/>
              <a:t>binding</a:t>
            </a:r>
            <a:r>
              <a:rPr lang="de-DE" sz="1400" dirty="0"/>
              <a:t> </a:t>
            </a:r>
            <a:r>
              <a:rPr lang="de-DE" sz="1400" dirty="0" err="1"/>
              <a:t>target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32%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renewable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sources</a:t>
            </a:r>
            <a:r>
              <a:rPr lang="de-DE" sz="1400" dirty="0"/>
              <a:t> in EU</a:t>
            </a:r>
            <a:r>
              <a:rPr lang="en-GB" sz="1400" dirty="0"/>
              <a:t>’s energy mix by 2030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6229815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1011</Words>
  <Application>Microsoft Office PowerPoint</Application>
  <PresentationFormat>Bildschirmpräsentation (4:3)</PresentationFormat>
  <Paragraphs>194</Paragraphs>
  <Slides>29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Arial</vt:lpstr>
      <vt:lpstr>Technische Universität Berlin | PowerPoint Master</vt:lpstr>
      <vt:lpstr>Integrated course „Energy Economics“ - Renewable Energy Support Schemes - - Generation Capacities -</vt:lpstr>
      <vt:lpstr>Outline</vt:lpstr>
      <vt:lpstr>Motives for renewables support</vt:lpstr>
      <vt:lpstr>Global weighted average of total installed cost and LCOE for solar PV 2010-2019</vt:lpstr>
      <vt:lpstr>Global weighted average of total installed cost and LCOE for onshore wind 2010-2019</vt:lpstr>
      <vt:lpstr>Global weighted average of total installed cost and LCOE for offshore wind 2010-2019</vt:lpstr>
      <vt:lpstr>Renewable Electricity Support Schemes in Europe</vt:lpstr>
      <vt:lpstr>European Union’s RES policies</vt:lpstr>
      <vt:lpstr>Renewable Electricity Support Schemes in Europe</vt:lpstr>
      <vt:lpstr>RES support mechanisms: Green Certificates (GC)</vt:lpstr>
      <vt:lpstr>Green Certificates Mechanism</vt:lpstr>
      <vt:lpstr>RES support mechanisms: Administered fees (all-inclusive or premium)</vt:lpstr>
      <vt:lpstr>Feed-in-tariff and Market Premium Mechanism</vt:lpstr>
      <vt:lpstr>Feed-in-tariff and Market Premium Mechanisms</vt:lpstr>
      <vt:lpstr>RES auctions under market premium scheme</vt:lpstr>
      <vt:lpstr>Market integration objectives of RES</vt:lpstr>
      <vt:lpstr>Renewables support levy (green fee)</vt:lpstr>
      <vt:lpstr>Direct and Indirect Costs of Renewables</vt:lpstr>
      <vt:lpstr>Expenditures for Electricity</vt:lpstr>
      <vt:lpstr>German Renewables Act (2021)</vt:lpstr>
      <vt:lpstr>German Renewables Act (2021): RES expansion pathway</vt:lpstr>
      <vt:lpstr>Additional capacities of onshore and offshore wind </vt:lpstr>
      <vt:lpstr>2. Investment into generation capacities </vt:lpstr>
      <vt:lpstr>Annual Price Duration Curve </vt:lpstr>
      <vt:lpstr>Task 1</vt:lpstr>
      <vt:lpstr>Task 1 </vt:lpstr>
      <vt:lpstr>Task 1</vt:lpstr>
      <vt:lpstr>Task 1 </vt:lpstr>
      <vt:lpstr>Task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895</cp:revision>
  <cp:lastPrinted>2019-05-29T15:10:21Z</cp:lastPrinted>
  <dcterms:created xsi:type="dcterms:W3CDTF">2013-12-11T15:42:54Z</dcterms:created>
  <dcterms:modified xsi:type="dcterms:W3CDTF">2021-01-06T11:30:06Z</dcterms:modified>
</cp:coreProperties>
</file>