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8" r:id="rId2"/>
    <p:sldId id="351" r:id="rId3"/>
    <p:sldId id="620" r:id="rId4"/>
    <p:sldId id="621" r:id="rId5"/>
    <p:sldId id="475" r:id="rId6"/>
    <p:sldId id="352" r:id="rId7"/>
    <p:sldId id="618" r:id="rId8"/>
    <p:sldId id="471" r:id="rId9"/>
    <p:sldId id="622" r:id="rId10"/>
    <p:sldId id="619" r:id="rId11"/>
    <p:sldId id="474" r:id="rId12"/>
    <p:sldId id="375" r:id="rId13"/>
    <p:sldId id="465" r:id="rId14"/>
    <p:sldId id="459" r:id="rId15"/>
    <p:sldId id="623" r:id="rId16"/>
    <p:sldId id="624" r:id="rId17"/>
    <p:sldId id="626" r:id="rId18"/>
    <p:sldId id="625" r:id="rId19"/>
    <p:sldId id="482" r:id="rId20"/>
    <p:sldId id="464" r:id="rId21"/>
    <p:sldId id="381" r:id="rId22"/>
    <p:sldId id="453" r:id="rId23"/>
    <p:sldId id="384" r:id="rId24"/>
    <p:sldId id="463" r:id="rId25"/>
  </p:sldIdLst>
  <p:sldSz cx="9144000" cy="6858000" type="screen4x3"/>
  <p:notesSz cx="7104063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" initials="e" lastIdx="2" clrIdx="0">
    <p:extLst>
      <p:ext uri="{19B8F6BF-5375-455C-9EA6-DF929625EA0E}">
        <p15:presenceInfo xmlns:p15="http://schemas.microsoft.com/office/powerpoint/2012/main" userId="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99"/>
    <a:srgbClr val="FFCC66"/>
    <a:srgbClr val="B0FED3"/>
    <a:srgbClr val="FF9900"/>
    <a:srgbClr val="FF6600"/>
    <a:srgbClr val="8064A2"/>
    <a:srgbClr val="B3A2C7"/>
    <a:srgbClr val="984807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4" autoAdjust="0"/>
    <p:restoredTop sz="94940" autoAdjust="0"/>
  </p:normalViewPr>
  <p:slideViewPr>
    <p:cSldViewPr>
      <p:cViewPr varScale="1">
        <p:scale>
          <a:sx n="90" d="100"/>
          <a:sy n="90" d="100"/>
        </p:scale>
        <p:origin x="126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67" tIns="47384" rIns="94767" bIns="4738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67" tIns="47384" rIns="94767" bIns="47384" rtlCol="0"/>
          <a:lstStyle>
            <a:lvl1pPr algn="r">
              <a:defRPr sz="1300"/>
            </a:lvl1pPr>
          </a:lstStyle>
          <a:p>
            <a:fld id="{302071DC-D8B2-40CC-8A20-B5724EFE63A7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8427" cy="513507"/>
          </a:xfrm>
          <a:prstGeom prst="rect">
            <a:avLst/>
          </a:prstGeom>
        </p:spPr>
        <p:txBody>
          <a:bodyPr vert="horz" lIns="94767" tIns="47384" rIns="94767" bIns="4738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4" y="9721106"/>
            <a:ext cx="3078427" cy="513507"/>
          </a:xfrm>
          <a:prstGeom prst="rect">
            <a:avLst/>
          </a:prstGeom>
        </p:spPr>
        <p:txBody>
          <a:bodyPr vert="horz" lIns="94767" tIns="47384" rIns="94767" bIns="47384" rtlCol="0" anchor="b"/>
          <a:lstStyle>
            <a:lvl1pPr algn="r">
              <a:defRPr sz="1300"/>
            </a:lvl1pPr>
          </a:lstStyle>
          <a:p>
            <a:fld id="{06FA419F-BC04-4F9C-AE03-273A1D2F7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20-11-18T13:17:40.7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19973 7402 0,'0'0'16,"0"0"-16,0 0 0,0 0 0,0 0 0,0 0 0,0 0 0</inkml:trace>
  <inkml:trace contextRef="#ctx0" brushRef="#br0" timeOffset="6208.48">7117 7102 0,'0'0'16,"0"0"0,0 0-16,0 0 15,0 0 1,0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0-12-09T13:28:50.23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1865 7849 601 0,'-5'0'129'16,"1"0"0"-16,4-11-111 0,0 1-4 16,4 4-8-16,9-2-3 0,-1-3-3 15,9-7-4-15,5-4-1 0,2-5-1 16,9-2-1-16,3 0 0 0,1-3 1 16,-1-1 2-16,-1 5 3 0,-9 3 3 15,-1 3 3-15,-9 5 0 0,-6 4 2 0,-7 5 0 16,0 8 0-16,-2 0 1 0,-5 6 0 15,2 5 0-15,-2 4 0 0,-2 7 0 16,-3 2 1-16,0 4-1 16,-1 5 0-16,-1 0-2 0,-1 2-1 0,4 1-1 15,0-2-1-15,-2-1 0 0,6-1-2 16,-2-6-2-16,2-2-2 0,0-3-4 0,0-2-2 16,0-4-6-16,0-5-6 0,0-1-7 15,0-5-9-15,0-4-100 0,0 0-100 16,0-11-248-16</inkml:trace>
  <inkml:trace contextRef="#ctx0" brushRef="#br0" timeOffset="473.7">2400 7185 378 0,'2'-13'95'15,"-2"2"4"-15,0 0-50 0,6 3-16 16,-3 2-9-16,2 1-5 0,1 2-3 16,-1 3-2-16,2 0 1 0,1 8 1 0,6 6 2 15,3 8 1-15,1 9-1 0,6 10 0 16,5 9-2-16,2 6-4 0,1 3-4 16,1 2-3-16,-6 5-2 0,0 0-1 15,-8-2-1-15,-5 2 0 16,-7 2 0-16,-7-3-1 0,0-1 1 0,-8-3 0 15,-7-4 0-15,-6-7 0 0,-6-3 1 16,-10-5 3-16,2-3 3 0,-4-2 1 16,1-5 1-16,4 0 1 0,2-4 0 15,6-6-2-15,6-1-3 0,7-5-5 0,-1-5-9 16,8-6-12-16,6-5-18 0,0-11-100 16,7-10-106-16,9-7-264 0</inkml:trace>
  <inkml:trace contextRef="#ctx0" brushRef="#br0" timeOffset="1211.06">3607 7352 214 0,'0'-7'73'15,"5"-2"10"-15,0-1-15 0,3 0-10 16,-2-5-4-16,-1 0-3 0,-2 1-7 16,2 0-7-16,-5 3-7 0,0 2-5 15,0 1-4-15,-5 5-4 0,-8 3-4 0,-7 0-4 16,-1 9-3-16,-6 2-4 0,-4 5 0 15,-1 5-1-15,2 2 0 0,5 5 1 16,5 2 0-16,7 2 0 0,1 1 0 16,10 1 1-16,2 3-1 0,9-2 0 15,3 1 0-15,7 2-1 0,2-1 0 16,6-1 0-16,5 3-1 0,0-1 0 0,0-1 0 16,-3 1-1-16,-3-4 0 0,-6 2-1 15,-7-5 1-15,-7-6 0 16,-6-3 0-16,-7-4 0 0,-12-5 1 0,-1-3 2 15,-12-8 1-15,-2-2 2 0,-4 0 2 16,2 0 0-16,-2-6 1 0,5 3 0 16,6-3-2-16,5 2 0 0,5-2-4 15,9 1-6-15,2-3-11 0,6 0-15 0,8-3-96 16,4-4-100-16,3-3-248 16</inkml:trace>
  <inkml:trace contextRef="#ctx0" brushRef="#br0" timeOffset="1965.26">3926 7508 570 0,'-9'-9'125'0,"2"-2"1"0,1 4-102 15,4 7-6-15,2 7-8 0,0 4-4 16,0 3-2-16,0 7-2 0,0 2-1 15,4 5-1-15,0 5 1 0,1 1-1 16,2-3-1-16,1 0 1 0,4-4-1 16,3-2 0-16,8-7 0 0,0-7-1 15,12-5 0-15,8-6 0 0,-2-11-3 0,5-5 0 16,0-8-2-16,-2-6 1 0,-1-4 0 16,-5-3 1-16,-10-4 1 0,-2 0 3 15,-5 3 7-15,-7 5 4 0,-4 4 5 16,-4 9 1-16,-6 5 1 0,0 15 0 15,-5 4-3-15,-1 13-3 0,-1 7-4 16,0 6-4-16,-2 5-2 0,1 7-1 0,4 2 1 16,1-3-1-16,3-3 0 15,0-5-1-15,7-4-1 0,9-7 0 0,5-10-3 16,10-12-1-16,6 0-2 0,10-18 0 16,3-6 1-16,-3-5 0 0,-1-4 1 15,-7-3 2-15,-5-1 2 0,-6 0 1 16,-11 4 2-16,-4 5 0 0,-5 6 1 15,0 6 0-15,-8 9 2 0,5 12 1 16,-5 11 2-16,0 14 1 0,-5 14 0 16,2 10 1-16,-2 16 0 0,1 8-1 0,0 8-3 15,-5 7-1-15,-1 8-1 0,-1 4-2 16,1-1 0-16,0-4-1 0,0 0 0 16,-1-8-1-16,3-8 0 0,4-11 0 15,0-16 0-15,-1-8 0 0,1-10 0 16,4-12 1-16,-6-7 0 0,2-12-1 0,4-8-3 15,-7-18-5-15,2-14-4 0,1-12-9 16,4-17-5-16,0-20-4 0,0-21 0 16,7-13 2-16,6-16 4 0,2-9 6 15,9-4 12-15,6 3 13 0,3 10 7 16,4 19 4-16,9 15 2 0,1 27-1 16,2 20 1-16,0 21-4 0,3 15-7 15,-6 14-5-15,-2 11-1 0,-8 10-1 16,-6 7 0-16,-3 5 0 0,-12 2 0 15,-7 5 1-15,-8 2-1 0,-7-1 1 16,-3-2 1-16,-12 0 0 0,-2-4 0 0,-5-1 0 16,-4-6 0-16,-5-5 0 0,-1-7-4 15,0-5-6-15,3-7-11 0,6-8-14 16,1-9-97-16,8-2-101 0,8-7-251 16</inkml:trace>
  <inkml:trace contextRef="#ctx0" brushRef="#br0" timeOffset="3035.75">5506 7409 565 0,'19'0'128'0,"-2"13"4"16,-3 6-84-16,-4 18-25 0,-1 15-5 0,-9 18-1 15,0 16-3-15,-11 13-3 16,-2 11-4-16,-2 12-3 0,1 5-1 0,3-2-2 15,-1-5-1-15,5-12-1 0,0-8 0 16,0-11 0-16,-1-18 0 0,2-16 0 16,1-11 0-16,0-15 0 0,5-10 1 15,0-16-1-15,0-17 1 0,10-19-2 16,-2-16-1-16,-1-18-3 0,3-23-4 0,8-20-3 16,8-16-1-16,5-16-1 0,3-10 1 15,0 0 2-15,11 5 4 0,5 18 6 16,-5 17 7-16,-2 19 1 0,-8 28 3 15,-1 25 0-15,1 17-1 0,-5 18 0 16,-1 13-2-16,-4 12-3 0,1 11-1 16,-5 8 0-16,-3 5-1 0,-4 9 1 15,-8 2-1-15,-13 6 0 0,-7-2 0 16,-3-2 0-16,-1-4-1 0,-3-5 0 16,-1-12 0-16,2-9 0 0,3-9-1 15,1-13 1-15,-4-5-1 0,1-15 0 0,-7-7 0 16,3-8 0-16,-3-6 0 0,1-1 0 15,4 0 0-15,3 3 1 0,9 4-1 16,9 8 1-16,0 10 0 0,13 8 0 16,5 4-1-16,6 7 2 0,3 2-1 15,6 0 0-15,6-2 0 0,7-7 0 16,13 0 0-16,8-11 0 0,10-6 0 0,5-11 0 16,11-9 0-16,11-6-2 0,0-8 0 15,-10-7-1-15,-6-12-2 0,-5-5 1 16,-8-2-1-16,-12-5 0 0,-19-8 2 15,-11-4 2-15,-7 1 4 0,-9 9 4 16,-14 9 4-16,-10 9 1 0,-8 17 1 16,-5 18 1-16,-5 18-2 0,-1 17-3 0,-2 14-2 15,2 11-3-15,0 18 0 0,-1 15-1 16,0 10 0-16,-5 11 0 0,0 13-1 16,-1 16 1-16,0 4-2 0,3-2 0 15,6-2-2-15,9-2 0 0,9-9 0 16,15-17-2-16,11-22 1 0,12-13 0 15,8-20 0-15,6-16 1 0,0-19 0 16,1-13 0-16,5-12 2 0,1-10-1 16,1-5 1-16,2-2-1 0,-5-1 1 0,0 5 2 15,-5 8 4-15,-12 9 0 0,-10 10 2 16,-10 12 2-16,-9 12 0 0,-5 11 1 16,-4 14-3-16,-3 5-3 0,-1 7 0 15,1 7-2-15,1 1-3 0,6-2-1 16,6-3-3-16,4-11-3 0,9-7-2 15,5-10-4-15,4-13-2 0,4-12-1 16,3-13 0-16,5-10 3 0,-3-12 1 0,-3-6 4 16,-1-3 2-16,-5 2 3 0,-4 4 4 15,-10 7 3-15,-9 7 3 0,-5 10 1 16,0 16 4-16,-11 11 3 0,-3 16-1 16,-4 18 0-16,5 16-4 0,0 14-1 15,0 13-2-15,-1 12-2 0,0 14-4 16,1 9-2-16,0 2-6 0,-3 3-9 15,-1 1-2-15,-2-2-3 0,3-9 0 16,-3-15 0-16,0-15 2 0,0-13 7 0,-3-12 12 16,-3-14 6-16,-1-12 7 0,-8-4 2 15,-4-10 3-15,-2-7 2 0,-6-12-1 16,5-5-2-16,2-15-4 0,6-8-4 16,7-20-2-16,16-16-4 0,13-18-1 15,24-11-2-15,19-18-6 0,13-13-4 16,18-12-3-16,15-2-2 0,15 0-6 15,0 5-7-15,-2 3-10 0,-9 15-12 0,-1 15-101 16,-9 14-111-16,-12 11-270 0</inkml:trace>
  <inkml:trace contextRef="#ctx0" brushRef="#br0" timeOffset="3666.68">8859 7558 542 0,'12'-20'118'0,"6"-7"1"0,11-5-98 0,10-7-5 15,9-12-8-15,10-4-5 0,5-5-10 16,7-4-8-16,-3-10-8 0,-7-5-5 15,-5-4-2-15,-9 1-1 0,-14 0 4 16,-7 4 12-16,-17 5 13 0,-8 11 13 16,-16 14 12-16,-9 15 7 0,-14 14 6 15,-12 16 3-15,-6 9 1 0,-7 16-2 16,-1 19-1-16,-1 15-5 0,4 16-5 0,5 12-5 16,5 13-5-16,9 16-3 0,7 8-6 15,8-2-4-15,8-6-4 0,6-7-2 16,14-9-2-16,8-13-3 0,9-20 0 15,11-13-2-15,7-14 1 0,5-14 2 16,6-16 1-16,5-7 3 0,-3-12 1 16,-3-9 1-16,0-10 1 0,-10-6-1 0,-8-4 0 15,-8-3 1-15,-13-6-1 0,-6 1 0 16,-13-1 0-16,-7 0 1 16,-10 6 0-16,-2 8 1 0,1 7 0 0,-1 8-1 15,0 10 1-15,4 5-1 0,2 6-3 16,9 8-4-16,0 4-6 0,1 4-8 15,3 5-8-15,1 2-8 0,2 7-9 16,1 2-11-16,1 0-79 0,4 0-86 16,4 1-206-16</inkml:trace>
  <inkml:trace contextRef="#ctx0" brushRef="#br0" timeOffset="5181.76">9821 7510 530 0,'9'-22'121'0,"-9"-2"2"0,3 2-92 15,-3 2-7-15,0 1-6 16,-5 1-5-16,2 0-6 0,-3 4-3 0,-5 2-1 16,-4 3-1-16,-5 9-2 0,-5-4 0 15,-1 10 0-15,-7 4 0 0,-2 4 0 16,-4 7 2-16,6 6 1 0,0 0 1 15,0 6 0-15,5-2 1 0,7 0-1 0,4-3 1 16,9-3-2-16,3-7-1 0,11-4 0 16,6-6-1-16,8-8 0 0,8 0 0 15,5-8 0-15,6-5 0 0,1-2 0 16,5-2 1-16,-6-1-1 0,-5 2-1 16,-8 3 3-16,-6 2 2 0,-7 4 3 15,-7 1 2-15,-6 6 1 0,0 6 1 0,-4 5 0 16,0 4-2-16,1 3-2 0,3 6-3 15,-6 0-2-15,6 2-1 0,5 0 0 16,-1-4-1-16,6-2-1 0,5-5 0 16,9-9-1-16,3-6-3 0,8-13 0 15,8-9-2-15,10-9 0 0,6-7 0 16,2-12 1-16,0-7 0 0,-1-7 2 16,-3-6 2-16,-3-7 0 0,-9-5 1 15,-10-8 0-15,-3-2-1 0,-5 3 2 0,-7 2 0 16,-1 10 1-16,-10 9 1 0,-3 11 0 15,0 17 0-15,-6 12 1 0,-9 15-1 16,-2 13-1-16,-3 4 0 0,-5 13-1 16,-3 11 0-16,-4 11 0 0,-6 14 1 15,-2 12 1-15,1 8-1 0,0 8 1 16,0 5-1-16,7 6-1 0,1-2 1 16,12-4 0-16,7-8-1 0,6-4-1 15,13-9 0-15,6-7 0 0,8-13 0 0,10-6 0 16,4-14 0-16,7-10 0 0,8-8 0 15,6-7 0-15,5-10 1 0,5-8-1 16,1-7 0-16,0-7 0 0,-2-5 0 16,-5-5 0-16,-3-10 0 0,-8-4 0 15,-6-5 0-15,-7 1 2 0,-6 4 3 16,-9 6 7-16,-7 10 3 0,-13 7 1 0,-7 11 0 16,-9 5 0-16,-13 8-2 0,-6 9-3 15,-5 6-7-15,-3 7-2 0,-3 12-2 16,-5 5 1-16,4 12-1 0,-1 7 1 15,6 3-1-15,3 0 1 0,6 0-1 16,6-8 0-16,6-2 0 0,8-10-2 16,11-7 0-16,6-7 1 0,8-7 0 15,6-8 0-15,5-6-1 0,5-8 1 16,1-8 0-16,6-6 1 0,-1-9-1 0,-2-4 0 16,-5-1 0-16,-5 2 1 0,-3 6 0 15,-7 4 2-15,-7 5 1 0,-5 8-1 16,-4 7 0-16,-3 7 0 0,0 9 0 15,-8 11 0-15,3 4-1 0,2 8-1 16,-2 5 0-16,3 2 1 0,2 2 0 16,0-5-1-16,9-6 1 0,5-5-2 0,5-6 1 15,12-7 0-15,4-6-1 0,10-9 0 16,6-10-1-16,7-8-1 0,5-10 1 16,6-11-1-16,-5-6 0 0,-2-6 0 15,-9-3 1-15,-3 3 1 0,-12 7 0 16,-8 7 1-16,-13 10 0 0,-5 11 0 15,-7 9 0-15,-5 10 0 0,-5 13 1 16,-4 8-1-16,-3 6 0 0,-5 11 1 16,-2 6 0-16,-1 6 0 0,-2 3 1 15,4-1-1-15,3-6 0 0,4-2 0 16,3-7-1-16,8-6 0 0,0-10 0 0,14-5-1 16,0-6 0-16,8-10 0 0,5-5-1 15,5-6 0-15,1-10 1 0,3-6 0 16,3-6 0-16,6-3 0 0,-5-3 1 15,5 0 0-15,-2 1 0 0,0 5 0 16,2 2 0-16,-1 4 0 0,-3 2 0 0,-2 4 0 16,-4 5 0-16,-4-1-1 0,-2 4 1 15,-4 2 0-15,-3 3 0 0,-1 2 0 16,-1 2-1-16,-1 0 1 0,3 4 0 16,-3 0 0-16,-1 0 0 0,-1 0-1 15,0 0 1-15,1 7-1 0,-4 0 0 16,-1 2 0-16,-5 1 0 0,1 4 0 15,-2-3 0-15,-3 2 0 0,-1-5 1 16,-3 2 0-16,0-2 1 0,4-4-1 16,-4 0 1-16,4-1-1 0,-4-3 0 0,0 5 1 15,0-5-1-15,0 0 1 0,0 0 0 16,0 0-1-16,0 0 1 0,-5 0 0 16,2 0-1-16,-1 0 0 0,-2-5 0 15,2 5 1-15,0 0-1 0,1-3 1 16,3 3 0-16,-3 0-1 0,3-5 1 0,0 5-1 15,0-6 0-15,0 2 0 0,0-1 1 16,0 2-1-16,0-1 0 0,0 4 0 16,0-3-1-16,0 3 1 0,0 0-1 15,0 0-1-15,0 0 1 0,0 0 0 16,0 3 0-16,0-3 0 0,0 4 1 16,0-4 0-16,-5 3 0 0,3 1 0 15,-4 1 0-15,-1-1 0 0,1 1 0 16,-1 0 1-16,1 3-1 0,-1 0 0 15,-1-2 1-15,-1 1-1 0,0 0-3 0,1 1-12 16,-4-2-12-16,0 0-16 0,-2 1-115 16,1-7-123-16,-2 0-298 0</inkml:trace>
  <inkml:trace contextRef="#ctx0" brushRef="#br0" timeOffset="5407.38">12328 7299 579 0,'9'-27'135'0,"2"-1"2"15,-1 9-91-15,2 11-20 0,1 8-5 16,2 14-6-16,-2 8-6 0,-2 11-4 16,0 9-1-16,-2 2-1 0,0 4 0 15,-2 1 0-15,-1-2-1 0,-1-5-1 16,6-6-1-16,0-5-2 0,5-9-8 0,5-9-14 15,9-7-56-15,4-6-62 0,1-6-104 16,4-10-239-16</inkml:trace>
  <inkml:trace contextRef="#ctx0" brushRef="#br0" timeOffset="5798.96">13168 7209 548 0,'8'-12'131'16,"-2"0"1"-16,-1-1-62 0,-5 4-50 15,0 5-8-15,-7 1-4 0,-3 3-5 0,-4 0-3 16,-1 3-1-16,-5 10 0 0,-6 1 0 16,0 6 1-16,1 4 3 0,-2 9 1 15,0 4 3-15,-5 5 1 16,3-1 1-16,1 2 0 0,5 0-1 0,10-4-1 15,7-2-2-15,12-4-2 0,13-8-4 16,15-7-5-16,13-7-9 0,14-7-11 16,10-4-6-16,9-10-4 0,5-8-2 15,-1-5 2-15,-3-4 5 0,-2-3 11 16,-8 2 19-16,-11 0 17 0,-12 5 11 0,-7 3 9 16,-9 8 5-16,-7 12 3 0,-10 0 3 15,-9 14-6-15,-6 4-7 0,0 5-8 16,0 1-6-16,0 4-5 0,0 1-4 15,0-3-8-15,10-1-13 0,1-5-16 16,7-6-22-16,-3-6-111 0,5-8-122 16,-1-10-298-16</inkml:trace>
  <inkml:trace contextRef="#ctx0" brushRef="#br0" timeOffset="5947.08">13856 7038 760 0,'-11'-9'160'16,"3"2"-1"-16,8 3-138 0,0 4-23 16,8 6-19-16,-1-1-19 0,4 1-21 0,1 1-99 15,-2 1-116-15,5-3-264 0</inkml:trace>
  <inkml:trace contextRef="#ctx0" brushRef="#br0" timeOffset="6618.63">14308 7211 589 0,'7'14'140'0,"-7"3"1"16,-2 5-80-16,-5 9-36 0,-5 6-7 15,-1 5-2-15,-3-3-9 0,-1 4-11 16,1-6-6-16,-1-6-7 0,7-8-5 16,0-10-3-16,10-7-6 0,5-6-1 15,8-9 4-15,7-10 7 0,7-9 5 16,6-8 12-16,5-3 10 0,4 0 11 15,-2-1 10-15,-3 8 5 0,-2 9 3 16,3 8 0-16,-9 15-6 0,-4 4-6 0,-4 11-7 16,0 8-6-16,-2 3-4 0,0 6-3 15,-6 2-2-15,0 2 0 0,1-4-1 16,4-1-1-16,3-6 0 0,7-6-2 16,5-4-3-16,10-11-2 0,6-4-1 15,3-13-2-15,7-9-1 0,0-8 1 16,0-9 2-16,-4-7 2 0,-8-7 2 0,-3 0 5 15,-13 1 6-15,-14 8 4 0,-12 8 2 16,-15 9 1-16,-16 10 1 0,-7 17 1 16,-9 9-2-16,-4 10-5 0,-1 6-3 15,-3 7-2-15,6 8-1 0,6 3 0 16,4-3-2-16,9-1-4 0,7-7-3 16,10-4-1-16,16-10-3 0,9-10-4 0,11-8-2 15,9-11 1-15,10-7 2 16,9-8 3-16,2-6 1 0,1-3 4 0,-3 2 4 15,-4 4 4-15,-6 5 3 16,-13 7 2-16,-8 12 2 0,-12 5 2 0,-9 16 2 16,-6 12 0-16,-8 11-2 0,-2 11-2 15,-6 13-1-15,-5 10-1 0,-4 11-3 16,-2 6-1-16,-2 2-2 0,-4 2 0 16,-4 7 0-16,2 6-1 0,1 0 1 15,0-4-1-15,5-6 0 0,2-6 1 0,8-7-1 16,2-14 0-16,5-15 1 0,0-16 0 15,2-7 3-15,-1-7 2 0,0-11 2 16,-6-9 0-16,-1-5 1 0,-6-8-1 16,-3-14-1-16,-1-11-3 0,2-17-2 15,2-15-1-15,8-13-1 0,10-10 0 0,21-6 0 16,13-5 0-16,15-4 0 0,22-2 0 16,18 4-8-16,25 6-16 0,14 5-20 15,11-2-113-15,9 6-122 0,3 7-302 16</inkml:trace>
  <inkml:trace contextRef="#ctx0" brushRef="#br0" timeOffset="7772.95">16549 7136 557 0,'42'-14'121'0,"-3"5"1"15,0 9-98-15,1 11-11 0,-6 9-4 16,-1 10-2-16,-6 9-4 0,-9 9-2 16,-7 2-1-16,-11 4-1 0,-4 0 0 0,-10-7-1 15,-5-5 0-15,-7-8 1 0,-4-5 1 16,-3-8 2-16,-1-3 3 0,-1-7 0 16,2-4 1-16,-1-4 1 0,6-3-1 15,0-10-1-15,7-1 0 0,6-4-3 16,9-2 1-16,6-1-1 0,11-4 0 15,7 0 0-15,11-3 0 0,11 0-1 16,12-3 0-16,9-3 0 0,6 2 0 0,6 0 0 16,6-3 0-16,1-1 0 0,-4 0 0 15,-2 1 0-15,-6 4 0 0,-4 0 2 16,-10-1 3-16,-3 5 3 0,-9 5 5 16,-9 3 5-16,-13 2 2 0,-6 5 2 15,-8 1-2-15,-6 5-3 0,-6 3-3 16,-7 0-5-16,-1 4-6 0,-8 1-2 15,-5 6-3-15,-5 3 1 0,-2 3 0 16,-3 2-1-16,4 5 1 0,0 1 1 16,10 1-1-16,5-2-1 0,6 0 1 0,12-1-2 15,6 1 1-15,12-1-1 0,4-3 0 16,8-2-1-16,7-2-2 0,3-2-4 16,5-4-4-16,2-6-2 0,5-4-3 15,-2-7 1-15,0 0 1 0,2-7 2 0,-2 1 5 16,-1 0 7-16,-4 0 5 15,-5 2 3-15,-5 4 3 0,-8 7 0 0,-7 0 0 16,-3 0-1-16,-9 10-1 0,-2 3-3 16,-6 2 0-16,0 2-2 0,-7 1 0 15,1-1 0-15,0-1 0 0,-1-4-1 16,2-3-1-16,5-6 0 0,9-3 0 16,6-9 0-16,4-6-1 0,1-6 1 15,7-5 1-15,1-10 0 0,4-6 0 16,-1-2 1-16,-7 0 3 0,0 4 4 15,-7 6 4-15,-1 2 2 0,-7 10 0 16,-4 5 1-16,-5 4-1 0,4 6-3 0,-4 2-6 16,0 2-2-16,0 3-4 0,3 0 0 15,5 0-1-15,2 0 1 0,3 0-1 16,3 0 0-16,8 0 1 0,5 3-1 16,4-3 1-16,0 4 0 0,0-4 0 0,2 6-1 15,0-6 1-15,-6 0 0 0,0 7 0 16,-3-7 0-16,-1 6 0 0,-1-1 0 15,0-2 0-15,-1 1 0 0,2 2 0 16,-3-2-1-16,4 3 0 0,-3 1 0 16,-5 3 0-16,-1 1-1 0,-5 3 0 15,-8 1 0-15,-8 5 0 0,-7 2 1 16,-7 2 0-16,-1 3 1 0,-7 6 1 16,-3 3 1-16,3 2-1 0,4 1 1 0,3-3-1 15,5 0 0-15,2-4 0 0,8-4-1 16,4-5 0-16,5-5 1 0,8-4-1 15,6-5 0-15,7-5 0 0,8-5 1 16,7-3 0-16,6-6 1 0,5-5-1 16,3-4 1-16,-5-3-1 0,-3-4 0 15,-5-2 1-15,-6-1-2 0,-9-1 1 16,-7 3 0-16,-5 4 0 0,-3 2 0 16,-3 3-1-16,-1 6 1 0,-1 3-1 0,1 3-1 15,-2 1-3-15,0 4-8 0,-2 0-8 16,2 0-9-16,-6 0-11 0,4 4-14 15,-8-4-108-15,-2 6-113 0,-1-6-266 16</inkml:trace>
  <inkml:trace contextRef="#ctx0" brushRef="#br0" timeOffset="8292.46">19194 7011 604 0,'-3'-14'139'0,"3"2"1"16,0 2-99-16,-5 2-17 0,5 8-10 15,0 0-8-15,0 0-6 0,-3 13-3 16,-2 2 1-16,0 7 0 0,-6 8 0 15,-1 7 3-15,1 7 0 0,-3 2 1 16,2 4 1-16,2 0-1 0,6-2 0 16,4-5-1-16,10-6 0 0,1-8-1 0,8-6-1 15,4-10 0-15,7-8 1 0,5-5-1 16,4-13 1-16,2-5 1 0,2-10 2 16,-2-3 1-16,-6-2 3 0,-4-11 3 15,-8 2 4-15,-7 1 2 0,-5 1 0 16,-6 7 0-16,-5 1-1 0,-3 7-3 15,-3 5-2-15,-1 4-4 0,3 5-1 16,-2 2-3-16,6 5-1 0,0 0-1 16,6 4 0-16,7 0-1 0,5 8 0 0,9 1 1 15,6 5-1-15,8 2 2 0,4 8-1 16,1 5 0-16,2 2 0 0,-1 3 0 16,-5 3 0-16,-7 1 0 0,-4-1 0 15,-9-4-1-15,-6-5 1 0,-6-3 0 16,-3-3 0-16,-2-4-4 0,-5-6-8 15,0-2-8-15,0-6-8 0,0-4-15 16,0 0-19-16,4-8-95 0,0-5-108 0,2-1-248 16</inkml:trace>
  <inkml:trace contextRef="#ctx0" brushRef="#br0" timeOffset="8437.29">19958 6914 671 0,'-13'-36'165'0,"-6"5"1"0,6 3-101 15,4 9-20-15,1 7-19 16,4 5-25-16,4 7-20 0,0 0-16 0,0 4-19 16,4 5 20-16,0-3-132 0,2-2-114 15,1-4-271-15</inkml:trace>
  <inkml:trace contextRef="#ctx0" brushRef="#br0" timeOffset="9072.33">20370 7022 501 0,'19'0'136'0,"-4"-6"1"16,-4 0-20-16,-5 2-86 0,-1 4-9 15,-2-3-9-15,-3 3-6 0,0 0-4 16,-7 0-3-16,-6 8 0 0,-6 0 1 16,0 2 1-16,-4 5 2 0,-6 4 1 0,0 4 2 15,2 6 2-15,6 3 0 0,3 1 1 16,4 4-1-16,6 2-2 0,8-1-1 15,0-3-2-15,12-3 0 16,7-1-3-16,8-3 0 0,9-8-2 0,10-7 0 16,2-7-1-16,5-6 0 0,5-10-1 15,0-9 0-15,-3-8 1 0,2-7 0 16,-1-7 0-16,-3-8 1 0,0-3 0 16,-6-3 1-16,-2-2 0 0,-11 3 4 0,-8 4 4 15,-6 11 4-15,-7 7 1 0,-8 8 0 16,-5 8 0-16,-7 16 0 0,-7 9-4 15,-6 9-4-15,-3 8-2 0,-4 9-2 16,-5 8 0-16,-2 4 1 0,0 3-1 16,1 3 1-16,8-3-2 0,8 0 1 15,7-3-1-15,10-9-1 0,11-4 0 16,10-6 0-16,12-13-1 0,6-7 0 0,9-8-1 16,4-15-1-16,6-8 1 0,4-11-2 15,2-10 1-15,-2-6 0 0,4-3 0 16,-1-3 1-16,-4-2 1 0,-5 5 3 15,-7 7 2-15,-5 8 2 0,-8 10 0 16,-1 11 0-16,-6 10 0 0,-2 12 0 16,0 12-1-16,0 7-3 0,0 12 1 15,-2 9-1-15,-4 4 0 0,-4 7 0 16,-3 2 1-16,-6 2 0 0,-3-3-1 0,-5-5 0 16,0-7 1-16,-4-6 2 0,-4-11 3 15,-3-6 3-15,-6-6 1 0,-5-5 2 16,-3-4-1-16,-5-2 0 0,0-5-3 15,-3 3-4-15,1-3-5 0,0-4-6 16,0-2-8-16,6-1-10 0,4 0-10 16,1-1-10-16,3 1-11 0,6-1-14 0,4 1-98 15,8-3-108-15,0-4-255 0</inkml:trace>
  <inkml:trace contextRef="#ctx0" brushRef="#br0" timeOffset="67824.59">2217 9937 511 0,'0'-5'104'0,"0"-2"-2"16,-4 0-98-16,4 1-6 0,0 6 0 15,4-4 0-15,-4 4 3 0,5-4 4 16,-5 4 6-16,0-5 5 0,0-1 3 0,0 0 1 16,2-1 1-1,-2-3-3-15,7-3-3 0,-1 0-5 0,1 0-3 0,5 0-3 16,5-2-2-16,5-1-1 0,3 1-1 16,3-2 1-16,6 2-1 0,3 1 1 15,0 3-1-15,6 6 0 0,-2 5 0 16,-4 6-1-16,-4 7 0 0,-5 7 0 0,-9 6 1 15,-8 6-1-15,-11 4 1 0,-10 4 0 16,-9 5 1-16,-10-1 1 0,-7 2 1 16,-4-2 0-16,0-2 1 0,2-2 0 15,4-3 1-15,1-3-1 0,11 0 0 16,4-2-1-16,8-3-1 0,10-2-1 16,0-5 1-16,18-2-2 0,9-6 1 15,10-4 0-15,10-6 0 0,7-4 0 16,9-6 0-16,0-4 0 0,2-3 0 15,-1-5-1-15,-3 2 1 0,-7-4 0 0,-1 0-1 16,-4 2-3-16,-5 0-4 0,-1-1-7 16,-7 2-8-16,-4 3-9 0,-4-1-100 15,-3 0-98-15,-4 5-244 0</inkml:trace>
  <inkml:trace contextRef="#ctx0" brushRef="#br0" timeOffset="68356.75">2866 9309 276 0,'4'0'71'0,"3"0"5"0,-4 4-44 16,6 0 4-16,0 1 4 0,4 4 1 15,0 3-2-15,8 1-4 0,5 6-2 0,5 7-3 16,-1 8-5-16,3 2-5 0,3 6-5 16,-7 7-4-16,-3 7-3 0,-8 5-3 15,-4 0-2-15,-7 5-1 0,-7-1-1 16,-6 1 1-16,-7-2-1 0,-1 1 0 15,-7-5 0-15,-6 1 1 0,-4 1 3 16,2 1 2-16,-3 1 2 0,0 0 2 16,3-4 1-16,3 2 0 0,3-6-1 0,3-4-3 15,5-7-2-15,1-1-3 0,4-3-1 16,4-7-6-16,6-6-10 0,0-6-14 16,5-7-99-16,7-11-104 0,2-11-257 15</inkml:trace>
  <inkml:trace contextRef="#ctx0" brushRef="#br0" timeOffset="97036.8">4146 9309 474 0,'-11'-34'111'16,"4"-1"2"-16,0 8-77 0,0 3-9 15,-3 3-8-15,2 2-7 0,1 5-5 16,7 4-3-16,-7 4-2 0,-1 6-1 15,-3 5 1-15,-3 8 0 0,-6 10 3 16,-2 13 4-16,-4 17 2 0,-3 16 2 0,-1 16 1 16,-2 18 0-16,-1 19-1 0,0 7-2 15,1 7-4-15,4 9-2 0,4-3-2 16,5-10-1-16,9-7 0 0,3-22-1 16,7-9 0-16,0-11 0 0,8-21 0 15,1-9-1-15,2-9 1 0,3-8-2 16,3-8-2-16,-2-11-5 0,2-7-7 15,-3-13-13-15,-5-12 8 0,-2-14-112 16,-7-10-102-16,0-13-249 0</inkml:trace>
  <inkml:trace contextRef="#ctx0" brushRef="#br0" timeOffset="97206.48">3519 10093 547 0,'-32'-21'132'0,"4"6"3"15,11 5-90-15,13 0-6 0,7-1-11 0,15 1-8 16,10-2-5-16,10-4-4 0,4 2-4 15,11-3 0-15,-1 3-1 0,2 3-2 16,-3 5-3-16,-8 4-6 0,0 2-4 16,-3 4-7-16,-2 0-8 0,-3 4-10 15,3 3-10-15,-2 0-8 0,-3-1-85 16,-7 2-92-16,-1 0-218 0</inkml:trace>
  <inkml:trace contextRef="#ctx0" brushRef="#br0" timeOffset="97549.12">4127 9929 568 0,'-18'-14'121'0,"3"2"0"0,3 12-103 16,3 6-6-16,9 13-6 0,-4 4-4 15,4 8 0-15,0 2 0 0,-3 1 2 16,3 0 1-16,0-2 1 0,0-6 2 0,3-4 0 15,11-1-1-15,5-4 0 0,6-4-1 16,2-5-1-16,1-8-4 0,5 0-3 16,0-8-4-16,0-6-6 0,-5-7-3 15,-1-5-2-15,-4-5-2 0,-4-7 0 16,-6-3 2-16,-9-5 5 0,-10 0 3 16,-8 2 4-16,-5 6 3 0,-6 7 3 0,-3 12 1 15,-7 9 1-15,-6 10 1 16,-2 9 2-16,0 4-1 0,1 2 1 0,1 2-2 15,5 0 0-15,6-1-2 0,12-1-3 16,7-1-10-16,11-1 22 0,11-1-128 16,9-5-98-16,9-7-263 0</inkml:trace>
  <inkml:trace contextRef="#ctx0" brushRef="#br0" timeOffset="97950.14">4492 9726 569 0,'0'8'124'15,"0"8"1"-15,0 8-98 0,8 11-12 16,-3 9-6-16,4 4-3 0,-5 0-4 16,-4-2-3-16,0-2 0 0,0-7-1 15,-8-4-1-15,-5-9 2 0,1-6 0 0,-1-6 0 16,2-7 2-16,3-5 0 0,3-11-1 16,5-5 1-16,0-8-1 0,0-12 0 15,13-7 0-15,7-8 0 0,6-4 1 16,8-1 0-16,5 2 2 0,5 4 1 15,3 7 1-15,3 7-1 0,-3 7 1 16,-5 8-1-16,-1 2-1 0,-8 7-2 16,-3 1-5-16,-8 6-9 0,-5 5-10 0,-7 0-17 15,-4 5-89-15,-6 8-99 0,-5 5-236 16</inkml:trace>
  <inkml:trace contextRef="#ctx0" brushRef="#br0" timeOffset="99221.53">4897 9984 483 0,'0'9'111'0,"0"-6"3"0,6-3-76 16,5 0-16-16,0-7-8 0,8-4-3 16,6-5-4-16,3-3-2 0,4-5-3 15,-1-4-1-15,5 0 0 0,-5-3-1 16,1 2 1-16,-11-2-1 0,-2 3 1 16,-7 2 4-16,-8 4 4 0,-10 5 3 15,-5 5 1-15,-8 7 2 0,-8 5 1 16,-7 13 1-16,-1 5-2 0,1 4-5 15,5 7-2-15,-1 3-1 0,7 4-2 16,12 3-1-16,11-2-2 0,0 0 0 0,19-4-1 16,9-4-1-16,12-10-1 0,11-7-2 15,6-12-2-15,7-12-3 0,9-10 0 16,6-11-1-16,4-7 0 0,0-7 1 16,-5-2 2-16,1 2 3 0,-9 3 1 15,-8 4 2-15,-14 7 0 0,-10 8 1 0,-11 6 1 16,-12 9 1-16,-3 3 3 0,-6 7 3 15,-4 0 2-15,-2 9 3 0,0-1 1 16,-6 4 1-16,4 0 0 0,-4 0-2 16,0-1-3-16,3 0-2 0,-2-4-3 15,5-3-2-15,-3-4-1 0,3 5 0 16,0-5-1-16,0-5-1 0,0 1 0 16,-3-3 0-16,3 3-1 0,0-4-1 15,-6 2-1-15,4 2 0 0,-4-1 0 16,0 5 0-16,-6 0 0 0,-3 5 1 0,-5 3 0 15,-7 3 1-15,-5 6 2 0,5 1 0 16,-5 4 2-16,2 3 0 0,5 5 0 16,5-1 0-16,11 0-1 0,9 1 0 15,4-2-2-15,11 0 0 0,15-3 0 16,6-6 0-16,9-3-1 0,1-7 0 16,14-9-1-16,7 0 1 0,1-13-2 0,1-5 1 15,1-3-1-15,-1-7-1 0,-4-1 1 16,-10-5-1-16,-9-4 1 15,-6 1 0-15,-12 0 0 0,-6 4 1 0,-12 5 2 16,-5 3 2-16,-10 7 1 0,-9 10 1 16,-6 8 1-16,-6 0 2 0,-7 9 1 15,-6 3 0-15,-1 7-1 0,-7 5 1 16,7 0-2-16,0 2-2 0,6 5-2 16,7-2-1-16,9 2-1 0,8-3-1 15,20-6-2-15,10-4-1 0,12-8-5 16,8-6-5-16,7-8-3 0,7-9-3 0,2-7-2 15,-7-6 2-15,2-3 1 0,-11 0 5 16,-6 1 9-16,-7 4 8 0,-7 5 8 16,-9 4 2-16,-11 5 1 0,-6 10 3 15,-7 7 2-15,-5 6-2 0,-1 1-5 16,-2 8-3-16,2 6-1 0,3 2-2 0,3-1-1 16,1-2-3-16,9-2 0 0,3-2-2 15,5-7-1-15,13-8 0 0,9-8-3 16,12-6-3-16,12-8-3 0,3-8-3 15,7-3-1-15,3-4 0 0,-4-3 0 16,1 0 2-16,-8 4 3 0,0 5 4 16,-1 6 2-16,-7 1 2 0,-4 10 1 15,-6 6 1-15,-8 12 3 0,-5 2 1 16,-12 2 4-16,-10 4 1 0,0 4 2 16,-14 5 0-16,-1-1 0 0,-9 0-1 0,-4-1-2 15,-3 1-2-15,-2-1-3 0,0-5 0 16,4-4-2-16,3-4 0 0,6-3 0 15,5-6-2-15,6-5 0 0,9-9-2 16,6-6-3-16,12-9-2 0,9-5-5 0,14-6-5 16,9-9-3-16,9-5-3 0,7-5-2 15,3-8 0-15,6-9 1 0,0-7 4 16,-2-7 5-16,-5 0 3 0,0 1 6 16,-6 3 5-16,-7 10 7 0,-13 12 4 15,-11 14 3-15,-5 13 0 0,-10 10 2 16,-6 13 2-16,-5 9 1 0,-5 16 0 15,0 10-1-15,-9 8-1 0,-5 11 0 16,-9 16-1-16,-8 13-4 0,-9 11-3 0,-10 9-5 16,-3 13-5-16,-3 9-3 0,4-1-1 15,8-6-1-15,4-13 0 0,11-11-1 16,13-19 1-16,6-17 2 0,7-19 2 16,3-12 3-16,-4-9 2 0,4-9 1 15,-6-9-1-15,-4-5 1 0,-7-13-1 16,-3-11 0-16,-6-9-1 0,-2-8 1 15,-4-1 1-15,10 2 2 0,-2 3 1 16,8 5 2-16,8 12 0 0,12 10-2 0,10 6-1 16,9 4-2-16,6 1-4 0,15 3-3 15,5 1-9-15,8 3-13 0,3 2-15 16,0 4-18-16,-5 0-116 0,-2 14-126 16,-9-2-299-16</inkml:trace>
  <inkml:trace contextRef="#ctx0" brushRef="#br0" timeOffset="100942.79">8418 9934 544 0,'-13'0'120'0,"9"-10"1"15,8 1-97-15,5-2-7 0,8-6-5 16,8-7-5-16,8-6-5 0,2-4 0 16,-1-2 0-16,-1-1-1 0,-4 3 1 15,-6 2 1-15,-9 2 3 0,-14 7 0 0,0 4 0 16,-16 7 0-16,-6 8 1 0,-6 11-1 15,-3 7-1-15,-4 10-2 0,1 8-1 16,1 3 0-16,3 7 0 0,7 3 0 16,10 2-1-16,5-3 1 0,8-3-2 15,15-7 1-15,11-5 0 0,11-16 0 16,12-10 0-16,11-13-1 0,9-13 2 16,3-12 0-16,4-10 0 0,-3-5 0 0,-7-4 0 15,-9-1 2-15,-11-4 0 0,-8 2 2 16,-10 1 1-16,-12 7 1 0,-3 6 0 15,-5 5 1-15,-8 8-1 0,5 9-1 16,-5 7-3-16,4 9-1 0,6 5-2 16,5 0 0-16,9 6-2 0,3 1 1 15,7 5 0-15,5 0 2 0,1 1 0 16,0 5 0-16,0 1 1 0,-1 3 0 16,-5 2-1-16,-1-1 1 0,-1-1-2 0,-7 1 1 15,-4 0-1-15,-11 1 0 0,-6 1-1 16,-8 1 1-16,-5 4 0 0,-5-1 0 15,-1 3-1-15,-3 2 1 0,5-4 0 16,2-1-1-16,7-3 0 0,4-5 0 16,0-2-1-16,14-9 1 0,5-10 0 15,10 0 0-15,11-12 0 0,8-8 1 16,7-8 0-16,1-9 0 0,3-3-1 0,-2-4 0 16,-10-5 0-16,-9-1-1 0,-9-2 0 15,-10 3 0-15,-11 7-1 0,-8 5 2 16,0 4 0-16,-7 10 1 0,0 7 1 15,-1 8-1-15,2 8 0 0,1 0 0 16,5 0 0-16,6 6-1 0,6 1 0 16,8 1 0-16,6 1-1 0,9-1 1 0,6-2 1 15,9 1-1-15,-1-1 0 0,2 1 0 16,-4-4 1-16,-2 1-1 0,-6 2 2 16,-6 0 0-16,-11 1 0 0,-2 4 1 15,-6 3 0-15,-7 6 1 0,-7 3 0 16,-7 5-1-16,-8 5 1 0,-7 5-2 15,-2-1 1-15,-3 5-1 0,0 0-1 16,3-1 0-16,9-4-1 0,6-3 0 16,9-7 0-16,10-2 0 0,10-10-1 0,11-8-2 15,11-7-2-15,9-6-2 0,10-6-2 16,5-8 1-16,6-4-1 0,-5 1 1 16,-3-4 2-16,-5-3 3 0,-11 0 4 15,-9 2 3-15,-12 2 2 0,-12 2 2 16,-7-1 0-16,-8 4 0 0,-11 5 1 0,-8 1-2 15,-5 4-2-15,-4 4-2 0,-5 3-1 16,-4 4-1-16,1 7 0 0,-2 1 0 16,2 2 0-16,-1 5 0 0,8 1-1 15,-2-1 0-15,8 3 1 16,4 0-1-16,7-1-1 0,5 0 1 0,7 1 0 16,7-5-1-16,7-2 1 0,13-3-1 15,5-3 0-15,9-5-2 0,3 0-2 16,4-8-1-16,-2-3-1 0,6-6-1 15,-6-2 0-15,1-1 1 0,-6-5 1 16,-2 0 3-16,1 1 1 0,-2 4 1 0,-6-1 1 16,-3 2 0-16,-5 3 0 0,-6 2 0 15,0 0 1-15,-5 3 1 0,-4 1 1 16,-1 3 4-16,-5-1 2 0,2 3 4 16,-2-1 2-16,-3-2 2 0,4 1-2 15,-4-2-1-15,6-3-2 0,-4 2-4 0,4 0-3 16,0-1-3-16,1-2-2 0,6 4 0 15,-2 0-1-15,2 2 0 0,-1 1 0 16,1 3 0-16,-1 3 1 16,2 0-1-16,-7 7 0 0,2 0 1 0,-2 1 0 15,-1 3 1-15,0 1-1 0,1 1 1 16,4 0 1-16,0 2-1 0,5 0 0 16,7-2 1-16,4 0-1 0,2 0 0 15,6 0 0-15,-2 0-1 0,-1-2 1 16,-7 1-1-16,-4-4 0 0,-9 3 1 0,-12-2 0 15,-9 2 0-15,-8 0 0 0,-11 3 0 16,-5 3 1-16,-3 4-1 0,-1 3 0 16,4 1 0-16,2 0-1 0,6 5 1 15,7-3-1-15,6-2 0 0,7-1 0 16,9-5 0-16,9-1 1 0,13-8 0 0,8-3 0 16,11-7 0-16,10-8 0 15,6-6 0-15,5-3 0 0,5-11-1 0,-2-2 0 16,1-7 0-16,-5-1 0 0,-2 0 0 15,-4-1 0-15,-6 2 0 0,-9 6 0 16,-8 5 0-16,-4 8-1 0,-6 1 1 16,-8 10-1-16,-2 7 1 0,-3 5 0 15,-6 6 2-15,0 4 1 0,-7 3 1 16,5 2 3-16,-5 4 1 0,-8-2 1 16,-2 3-1-16,-4 2 0 0,-5-3-1 0,-2 1-2 15,-4-4-1-15,-3-2-1 0,-2-1-2 16,0-3 0-16,-3-2 0 0,0-2 0 15,-5-1-3-15,4 2-4 0,-5-1-8 16,2-2-13-16,-2 2-15 0,3 0-15 16,0-1 35-16,2-3-152 0,2-2-122 15,7-5-293-15</inkml:trace>
  <inkml:trace contextRef="#ctx0" brushRef="#br0" timeOffset="102083.53">13428 9497 592 0,'-28'-7'130'0,"-7"11"3"0,-2 17-107 16,-2 21-1-16,-2 13-3 0,2 14-3 0,2 13-3 16,-5 6-3-16,6 8-2 0,-5 4-3 15,0 3-2-15,-1 0-1 0,-1-9-1 16,0-12-1-16,5-11 0 0,4-13-1 16,7-9 0-16,7-16 0 0,6-14 3 15,5-7 5-15,3-8-1 0,6-10 0 16,7-14 0-16,5-17-3 0,10-20-3 15,4-16-7-15,10-16-8 0,9-25-2 16,7-15 0-16,9-9 0 0,8-2 3 0,4 6 2 16,-3 7 3-16,-4 15 5 0,-5 25 3 15,-5 25 0-15,-14 16 1 0,-9 22-1 16,-9 15 2-16,-4 16 0 0,-6 11 1 16,0 8 1-16,-7 14 3 0,-1 6 2 15,-6 9 2-15,5 8 0 0,-3 1 0 16,9-7-2-16,5-4-1 0,10-8-2 0,14-11-3 15,14-13-1-15,10-12-3 0,4-9-3 16,9-13-3-16,-3-8-4 0,0-10-2 16,-3-3 0-16,-12-2-1 0,-5-8 2 15,-10-3 3-15,-9 4 4 0,-13 2 6 16,-5 5 2-16,-11 5 2 0,-6 6 0 16,-6 11-1-16,-6 9 0 0,0 12-1 15,-4 8-2-15,-1 6-2 0,-4 5 0 0,1 3-1 16,1 3 1-16,3 3 0 15,3-1 1-15,7 0-1 0,6-1 0 0,14-2 0 16,11-5-1-16,14-3-3 0,9-11-1 16,11-12-4-16,3-9-1 0,3-13-1 15,-6-5 1-15,-1 1 1 0,-16-4 3 16,-4 5 8-16,-12 6 3 0,-8 7 3 16,-7 6 0-16,-11 1 0 0,0 5-1 0,-3 5-2 15,-3 1-3-15,-3 4-3 0,2 0 0 16,1 1 0-16,6-1 1 0,4-3-1 15,14-3 1-15,9-4 0 0,13-13 0 16,9-8-1-16,14-11 0 0,7-12-2 16,5-8-2-16,0-10-2 0,-3-6-1 15,-1-8-1-15,-8-9-1 0,-9 3 0 16,-5-2 2-16,-12 7 2 0,-7 8 1 16,-7 10 3-16,-10 11 3 0,-4 17 2 15,-6 11 1-15,-3 10 1 0,-6 10 0 0,-1 8 2 16,-8 5-1-16,0 12 0 0,-7 9-1 15,-2 15 0-15,-5 9 1 0,-4 10-1 16,-2 11-1-16,-1 16-2 0,1 5 0 16,2-2-2-16,2-5-2 0,7-2-2 15,5-9-1-15,4-10-1 0,5-14-1 16,1-13 0-16,0-7-1 0,0-7 2 0,-6-9 2 16,-3-6 0-16,-6-6 3 0,-5-10 0 15,-4-8 1-15,-4-7 1 0,-5-2 3 16,4-5 3-16,3-4 2 0,6 0 3 15,8 3-1-15,10 4 1 0,11 1-2 16,20 4-2-16,7 0-4 0,11-1-6 16,18-1-6-16,8 1-9 0,8 1-13 15,6-1-14-15,-1 2 63 0,-2-1-185 16,-8 0-130-16,-11 1-331 0</inkml:trace>
  <inkml:trace contextRef="#ctx0" brushRef="#br0" timeOffset="104089.42">16564 9307 666 0,'-6'-8'136'0,"0"8"1"0,-4 19-128 0,-1 20-3 16,-3 8-4-16,-5 17-1 0,-8 11 0 15,-6 17 1-15,-6 8 0 0,-7 1 0 16,-2 0 0-16,-4-2 1 0,0 2-1 16,6-1 1-16,5-12-1 0,2-12 0 15,10-6 0-15,5-10-1 0,5-9 0 16,5-12 0-16,4-11-1 0,4-10-1 15,6-10 1-15,0-8 1 0,12-13 0 0,2-17-1 16,5-20 0-16,8-21-2 0,9-15-1 16,7-19-2-16,7-15 0 15,2-8 0-15,3 5 0 0,2 14 0 0,-9 13 3 16,-5 15 1-16,-7 21 1 0,-11 20 0 16,-8 20-1-16,-6 9 0 0,-5 11 0 15,-6 12 1-15,6 6 1 0,-6 7 1 16,0 7 1-16,-6 0 1 0,6 4 0 15,0 1 0-15,6-3-1 0,2-3-1 0,8-5 0 16,5-11 0-16,10-7 0 0,6-8 1 16,3-12-1-16,6-10 1 0,2-7 0 15,-2-9-1-15,-1-3 0 0,-5-6-1 16,-7-9 0-16,-9 0-1 0,-10 0 0 16,-7 1 1-16,-5 5-1 0,-2 6 1 15,-6 9 1-15,3 10-2 0,3 7 0 16,3 7-1-16,9 3 0 0,5-1 0 0,10 1-1 15,9 3 0-15,10-1 1 0,8 3 1 16,6 3 1-16,3 0 0 0,-3 4 0 16,-1 4 1-16,-7 1 1 0,-6-2-1 15,-11 1 0-15,-9 1 0 0,-6-4 0 16,-6 1-1-16,-14 4 1 0,0 7 0 16,-13 5 0-16,-2 7 0 0,-6 7 2 15,-5 5 0-15,0 5 0 0,0-3-2 16,2-3 0-16,3-4 0 0,9-4 0 0,5-7-2 15,7-4 0-15,12 0 1 0,8-6 1 16,8-6 1-16,11-9 1 0,7 0-1 16,11-11 1-16,5-6 0 0,5-5 0 15,3-7-2-15,-8-8 0 0,-5-6 0 16,-9-7 0-16,-9-4 0 0,-7 1 0 16,-12-1 1-16,-8 8 2 0,-6 9 0 0,-6 9 0 15,-3 12-1-15,-9 9 1 0,-1 7-2 16,-7 7-1-16,-1 6-2 0,0 5-1 15,-4 8 1-15,-1 5-1 0,5 5 0 16,8 1-1-16,6 2 0 0,7 0-1 16,12-2 1-16,9-6-1 0,11-6 1 15,9-9-1-15,11-8 1 0,8-8 1 16,5 0 0-16,5-9 0 0,-1-1 1 16,-5-4-1-16,-7 3 1 0,-6 0 0 0,-14 3 0 15,-8 1 0-15,-9 7 0 0,-7 0 0 16,-2 5 1-16,-7 5 0 0,-4 3 0 15,0 4 1-15,-6 0 1 0,-6 3-1 16,-2 0 1-16,-5 0 0 0,-5-3 0 16,0-1-1-16,-2-2 1 0,0-3-1 15,7-4 0-15,2-2 0 0,4-5 1 0,6 3-2 16,7-3 1-16,6-5-2 0,10-2-1 16,4-5-1-16,10-5-4 0,7-5 0 15,6-8 0-15,8-5-1 0,-1 2 1 16,5-3 1-16,-1 4 1 0,3 6 3 15,-5 4 0-15,-3 7 1 0,-3 8 1 16,-5 7-1-16,-3 5 1 0,-10 5 0 16,-2 6-1-16,-6 3 0 0,-1 4 0 15,-9 3 1-15,-3 2 1 0,-7 0-1 16,-6-1 2-16,-5 2 0 0,-5-7 1 0,-1 0-1 16,-3-3 2-16,1-3-1 0,2-7 0 15,3-1 0-15,4-8 1 0,1 0-2 16,9 0-2-16,0-10-5 0,9-1-3 15,9-5-5-15,7-2-4 0,9-4-2 16,8 1 0-16,11-4 3 0,4 0 3 0,3-1 4 16,-3 2 5-16,-3 2 7 15,-6 3 3-15,-6 0 1 0,-13 6 1 0,-9 2 1 16,-9 4 0-16,-6 7-1 0,-10 0-2 16,-6 12-1-16,-5-2-1 0,-4 6 1 15,-5 5-1-15,1 1-1 0,1 1-1 16,3-2 0-16,6-2-1 0,5 0-1 15,9-5 1-15,4-1 0 0,15-2 0 16,1-4 0-16,13-2-1 0,7-5-1 0,6-5 0 16,8-2-2-16,7-7-1 15,3-10 0-15,2-7-1 0,-4-3 1 0,-2-5 0 16,-7-2 2-16,-10-1 0 0,-10 6 2 16,-13 8 2-16,-5 9 1 0,-7 5 0 15,-8 7 0-15,-5 7 1 0,-7 15-2 16,-2 1-1-16,-8 6-1 0,-1 8-1 15,-4 3 0-15,2 5 1 0,3-1-1 16,3-3 1-16,6-5-1 0,7-4 0 0,6-4 1 16,13-6-1-16,7-7 0 0,7-8-3 15,10 0-5-15,4-13-5 0,5-5-3 16,1-5-1-16,4-11-2 0,-2-3-1 16,2-7 4-16,-6 2 5 0,-3 2 4 15,-4 2 3-15,-4 2 2 0,-6 10 1 16,-2 5 1-16,-2 10 1 0,-3-1 1 0,1 6 2 15,4 6 0-15,-2 5 3 0,2 3 0 16,-4 4 0-16,4 2 1 0,-1 6-1 16,-4 4 1-16,-3 0-2 0,-4 0 0 15,-5 2 0-15,-5 2 1 0,-4-1-1 16,-12-4 0-16,-3 0-1 0,-4 0 0 16,-4 0-2-16,1-3 0 0,1-1 0 15,3-2-3-15,4-1 0 0,6-2-1 16,8-3 0-16,0 0-1 0,16-5 1 15,4 0 0-15,18-6 1 0,7 0 1 0,11 0 0 16,10-12 2-16,7-6-1 0,6-6-1 16,0-8 1-16,0-5-2 0,-7-4-1 15,-8-4 0-15,-11 4 0 0,-16 5-1 16,-8 7-1-16,-20 3 0 0,-15 6 0 16,-14 10 1-16,-12 6 1 0,-3 4 0 15,-10 2 1-15,-1 13 3 0,0 8 0 0,4 10 2 16,1 7 1-16,4 4 0 0,5 1 0 15,10 3-1-15,9-4 0 0,8-7 2 16,12-6 1-16,16-7 0 0,6-8 0 16,11-3 1-16,13-5-4 0,11-4-10 15,2-4-19-15,0 0-18 0,1-4-43 16,1 0-83-16,-2-4-121 0,-7-9-262 16</inkml:trace>
  <inkml:trace contextRef="#ctx0" brushRef="#br0" timeOffset="105307.68">22924 9257 466 0,'-14'0'110'0,"-6"-4"5"0,-2 4-72 0,-3 6-9 16,1 3-5-16,0 5-2 0,5 5-3 16,2 6-4-16,8 5-3 0,3 2-3 15,9 4-2-15,8 0-1 0,4-3-2 16,8-4-1-16,6-4 0 0,4-7-1 16,5-4-1-16,-3-7-2 0,1-7 0 15,-3 0-1-15,-4-8-1 0,-7-8 0 16,-9-6-1-16,-7-6-1 0,-6-8 0 0,-13-5 0 15,-10-4-1-15,-10-2-1 0,-7 4 2 16,-6 6 0-16,-3 9 1 0,-2 6 0 16,1 12 1-16,5 10 0 0,6 7 0 15,4 7 1-15,9 6-2 0,3 7 0 16,10 5 0-16,9 3-1 0,8 1 0 16,12 1 1-16,13-3 0 0,11-4 0 15,14-8 1-15,9-7 0 0,9-9 0 16,4-6 0-16,1-15 0 0,2-4-1 0,-7-2 0 15,-2-7-1-15,-9-3 0 0,-6 1 0 16,-8-1-1-16,-9 7 2 0,-10 4 0 16,-5 3 1-16,-11 5 1 0,-5 7 0 15,-7 5 0-15,-3 0 1 0,-7 4 2 16,-7 5 1-16,-3 7-1 0,-6 3 2 16,-4 3 0-16,-1 5 1 0,0 7-1 15,4 4-1-15,4 0-2 0,7-1-1 0,5-2-2 16,11-1 0-16,7-8-2 0,12-6-1 15,12-7-2-15,14-10-2 0,3-6-1 16,10-8 1-16,-3-8 0 0,2-7 0 16,-9-6 1-16,-6-1 3 0,-9-1 3 15,-8 6 3-15,-6 2 1 0,-6 9-1 16,-6 7 0-16,-3 10 2 0,-4 6 0 16,0 5 0-16,0 5 1 0,0 5 1 0,2 0 3 15,3 6-1-15,1-4 1 0,6 1-2 16,9-2-1-16,10-3-2 0,13-3-2 15,8-4-4-15,8-5-6 0,7-2-12 16,6-5-16-16,-1 0-12 0,1 0-18 16,-7-5-107-16,-12 5-119 0,-14-11-272 15</inkml:trace>
  <inkml:trace contextRef="#ctx0" brushRef="#br0" timeOffset="106135.1">4168 11496 629 0,'11'-32'135'0,"0"-14"0"0,11 7-114 15,7 0-6-15,7-3-11 0,7-3-5 16,4-4-5-16,4-5-3 0,-3-7-1 15,3-4 0-15,-8-6-1 0,-4-1 2 16,-8 0 3-16,-5 6 4 0,-12 8 4 0,-7 14 1 16,-7 10 2-16,-14 14-1 0,-12 14 1 15,-12 13 1-15,-5 12 0 0,-8 11 2 16,-3 11 2-16,-5 15 3 0,1 13 2 16,3 9 1-16,1 6 1 0,2 7-2 15,6 3-2-15,13 1-4 0,10-6-2 16,10-11-3-16,13-7-2 0,17-15-2 0,15-12 0 15,7-15-1-15,2-16 0 16,5-13-1-16,0-6-2 0,0-15-1 0,-5-6-3 16,-2-10-1-16,-5-4 0 0,-8-5-1 15,-10-2 1-15,-11-1 1 0,-7 6 3 16,-12 5 2-16,-7 8 0 0,-8 5 2 16,-4 8-3-16,-2 9-1 0,1 8-4 15,-1 4-6-15,2 9-11 0,2 2-12 0,5 5-98 16,8 3-101-16,10 3-250 15</inkml:trace>
  <inkml:trace contextRef="#ctx0" brushRef="#br0" timeOffset="107290.41">5142 11351 614 0,'-4'-29'139'16,"-8"0"2"-16,-5 3-107 0,-4 10-5 15,-3 8-12-15,-3 8-7 0,-3 0-5 16,-8 3-3-16,-1 7 1 0,-3 1 1 16,-1 3 4-16,6 1 1 0,1 0 0 15,6 0 1-15,4 4 0 0,12 1-2 16,8 1-3-16,6-1-4 0,7-3-5 16,8-1-3-16,6-6-3 0,8-3-2 15,2-7 0-15,5-7 0 0,3-3 1 0,1-7 4 16,-3 1 3-16,-1-3 4 0,-4 4 5 15,-7 3 2-15,-2 5 1 0,-10 7 1 16,-4 9 0-16,-9 5 0 0,-9 7-2 16,-2 5-2-16,-2 5-1 0,0 0-2 15,-1-2 0-15,8-3-1 0,13-7 0 16,9-6 0-16,7-9 0 0,16-9 0 0,7-15 0 16,11-6-1-16,7-12 1 0,11-16-1 15,8-6-1-15,3-5-1 0,-3-6-1 16,-1-7-2-16,-6-5 1 0,-7-2-1 15,-9 1 0-15,-10 1 1 0,-14-1 0 16,-15 3 1-16,-8 12 1 0,-7 11 2 16,-6 13 0-16,-12 11 1 0,-3 15 1 0,-6 13 1 15,-4 16 2-15,-8 14 1 0,-3 9 1 16,-7 10 2-16,0 13 0 0,-7 12-1 16,-1 13 1-16,4 8-2 0,9 7-1 15,9 8-2-15,6 1-1 0,19-3-1 16,21-9-1-16,12-13-1 0,12-12-1 15,17-9 0-15,6-16-1 0,18-13-1 16,4-11-2-16,5-11-3 0,6-8-3 16,1-7 0-16,0-17 1 0,4-9 0 0,-6-8 0 15,-10-10 4-15,-13-7 4 0,-8-5 1 16,-17-2 2-16,-11 5 1 0,-20 1 3 16,-17 6 3-16,-10 9 2 0,-19 9 0 15,-12 11 0-15,-7 11 0 0,-11 13-1 16,1 10-3-16,-1 8-4 0,-1 9 0 15,4 2-1-15,6 3 0 0,7 0 0 0,6 1 0 16,10-4 0-16,6-1-1 0,15-1-1 16,15-3 1-16,14-3 0 0,10-6-1 15,10-9 0-15,8-6-2 0,14-8 0 16,3-6 0-16,-1-8 0 0,-1-3-1 16,-6 0 0-16,-4 3 1 0,-14 4 3 15,-8 3 2-15,-11 5 4 0,-13 5 1 16,-4 5 0-16,-6 0 1 0,-10 8 0 15,-6 5 1-15,-4 4-3 0,-1 3-2 16,1 2-1-16,-1 4-1 0,4-1 0 0,6-1 0 16,11-6-2-16,4-1 1 0,14-5-1 15,4-3-1-15,11-9-2 0,5-9-2 16,8-7-4-16,8-6-3 0,5-6-2 16,1-3-2-16,0-7 1 0,0 2 2 15,-2 1 2-15,-11 2 4 0,-7 0 5 16,-8 3 5-16,-11 5 3 0,-4 5 4 0,-8 3 2 15,-3 6 2-15,-6 4-1 0,0 7-1 16,0 4-2-16,-6 7-1 0,0 4-3 16,-3 6 0-16,-4 5-1 0,-4 4 1 15,0 6-1-15,-2 1 1 0,-5 1-2 16,1 2-1-16,3 3-1 0,3-1 0 16,4-5-2-16,6-3 0 0,7-4-1 15,11-8-1-15,4-9 0 0,6-8-1 16,5-9-2-16,5-7 0 0,3-7-1 15,4-6-1-15,0-5 1 0,-1-3 0 0,4-2 1 16,-3 1 1-16,-2 2 2 0,-3 6 0 16,-6 6 1-16,-7 5 0 0,-7 5-1 15,-6 5 0-15,-7 8 1 0,-7 5 1 16,-4 3 2-16,-7 2 2 0,3 5 2 0,-3 2 3 16,3 4 0-16,3-1 1 0,6-3 0 15,12 2-1-15,8-4-2 0,6-2 0 16,11-4-2-16,10-7-4 0,3-3-10 15,5-3-15-15,1-9-15 0,5-2-19 16,0-5-112-16,1-2-125 0,1-2-289 16</inkml:trace>
  <inkml:trace contextRef="#ctx0" brushRef="#br0" timeOffset="107777.22">8422 10951 660 0,'6'-39'142'0,"-2"5"-1"15,0 13-119-15,-4 14-8 0,-4 7-8 16,-8 10-6-16,-6 8 0 0,-9 8 0 16,-6 6 4-16,-5 6 6 0,-4-3 4 0,0 2 2 15,3-1 1-15,5 0 1 0,10-7-2 16,8 2-2-16,13-5-5 0,17 1-5 15,15-5-2-15,14-4-5 0,13-7-6 16,11-4-6-16,13-11-5 0,5-6-2 16,0-3 0-16,-2-2 0 0,-10-1 2 0,-8 3 8 15,-13 2 9-15,-14 7 8 0,-14 4 7 16,-14 4 5-16,-10 6 3 0,-7 1 2 16,-5 7-1-16,-4 3-3 0,-2 5-2 15,-1 0-6-15,5 0-4 0,3-3-5 16,7-2-8-16,4-3-11 0,8-7-12 15,8-8-21-15,1-6-108 0,8-9-121 16,3-7-284-16</inkml:trace>
  <inkml:trace contextRef="#ctx0" brushRef="#br0" timeOffset="107953.8">8953 10696 762 0,'-13'-22'169'0,"0"5"-1"16,7 9-131-16,-1 8-16 0,7 0-17 15,-7 4-14-15,7 2-11 0,0 5-8 0,4 1-5 16,2 3-5-16,2 1-5 0,4-1-7 16,4 2-4-16,4 0 2 0,6-1-87 15,2 1-92-15,4 0-221 16</inkml:trace>
  <inkml:trace contextRef="#ctx0" brushRef="#br0" timeOffset="108592.69">9384 10906 480 0,'16'4'136'16,"-6"1"4"-16,-4 4-17 0,-6 10-74 15,0 3-12-15,-7 7-8 0,-7 3-6 0,-5 6-6 16,-7-1-4-16,-6 5-4 0,-1-7-3 16,1-1-2-16,4-3-2 0,5-6-3 15,7-4-1-15,11-7-3 0,10-9-2 16,14-5-7-16,11-7-4 0,6-9-5 16,11-5 0-16,5-8 1 0,2-3 1 15,3 0 4-15,-4 4 7 0,-10 1 7 16,-2 8 6-16,-10 4 4 0,-6 9 2 15,-6 6 1-15,-11 0 3 0,-3 8 2 0,-5 3 0 16,-5 4 0-16,3 3 0 0,-2 3 1 16,0 2-2-16,4 2-3 0,9-3-1 15,6-1-4-15,11-3-3 0,8-4-5 16,14-4-5-16,9-10-3 0,13-11-2 16,4-3-2-16,1-8 0 0,0-9 0 15,-1-8 5-15,-12-12 4 0,-9-2 8 16,-14-2 10-16,-12 0 7 0,-15 4 5 0,-12 10 1 15,-12 8 2-15,-13 15-1 0,-4 11-4 16,-9 13-8-16,-4 5-7 16,1 7-4-16,-2 3-1 0,4 8-2 0,16 3 0 15,6 0-3-15,14 0-4 0,9 4-6 16,11-6-7-16,15-2-6 0,8-6-5 16,5-6-1-16,1-7 0 0,2-9 5 15,2-5 5-15,-8-8 9 0,-7-3 11 0,-6-1 11 16,-9 2 3-16,-7 3 1 0,-10 7 1 15,-9 9 0-15,-7 10 0 0,-2 12-5 16,-6 11-4-16,-4 6-1 0,-1 14 2 16,1 11 0-16,2 5 0 0,-2 2-1 15,4 3-1-15,0 0-1 0,-3 7-1 16,2 1-1-16,-3-4-3 0,0-2-4 16,-4 0-1-16,-2-4-1 0,2-5 0 0,3-9-1 15,-1-12 1-15,0-11 4 0,1-6 8 16,2-12 5-16,2-15 4 0,-4-9 4 15,-1-17 3-15,0-10 4 0,2-15 1 16,4-15-2-16,3-20-4 0,6-11-5 16,12-10-6-16,13-15-11 0,18-13-14 15,16-2-16-15,15 6-13 0,17 10-15 0,12 12 78 16,8 6-196-16,8 16-124 16,2 18-326-16</inkml:trace>
  <inkml:trace contextRef="#ctx0" brushRef="#br0" timeOffset="110682.49">11545 11037 564 0,'-13'-36'120'0,"13"0"0"16,8 5-104-16,12 9-4 0,15 11-4 0,3 11-4 15,6 0-3-15,0 18 1 0,-2 3 0 16,-7 6 0-16,-7 3 3 0,-6 4 2 16,-10-1 3-16,-8 1 3 0,-9-4 3 15,-13 1 1-15,-6-1 1 0,-6-5-2 16,-7-2-2-16,-6-3-3 0,2-3-3 15,1-2-3-15,2-8-3 0,7-7-2 0,3 7-2 16,11-7-2-16,9-10-2 16,8-7-1-16,16-2 1 0,10-4 0 0,13 0 1 15,9-5 1-15,10 2 3 0,5 0 2 16,-1 5 3-16,-1 0 2 0,-6 5 0 16,-9 2 1-16,-8 5-1 0,-9 4 0 15,-7 5-2-15,-9 6-2 0,-7 5-1 16,-6 3 0-16,0 4-1 0,-8 3 1 15,5 0-1-15,-1-1-1 0,4-4-1 16,9-1 0-16,8-5-1 0,5 0-1 0,13-6 0 16,5-4 1-16,9-5 0 0,3-4 1 15,-1-2 0-15,-1-4 1 0,-2-2 1 16,-5-1 1-16,-12 0 1 0,-8 0 2 16,-3 5 1-16,-8 2 1 0,-5 3 0 15,-7 2 0-15,-6 6-1 0,0 0 0 16,-2 0-2-16,-4 0-1 0,1 6 0 0,-2-3 1 15,2 1 1-15,-1-4 2 0,6 4 0 16,0-4 2-16,4 0 1 16,2 0-2-16,0 0-1 0,0 0 0 0,0-6-2 15,0 2-1-15,0 0-1 0,2-2-2 16,-2 2 1-16,5 0-1 0,-5 0 1 16,0 4 0-16,0-3 0 0,0 3-1 15,0-4 1-15,0 4 0 0,0 0 0 16,-5-3 0-16,5 3 0 0,-2 0 0 15,2 0 0-15,0-5-1 0,0 5-1 0,0 0 1 16,0 0-2-16,0 0 1 0,0 0 0 16,2 5 1-16,-2-5 1 0,0 0 0 15,0 0 1-15,0 0 0 0,0 0 0 16,0 0-1-16,0 0-1 0,-4 0-1 16,-1 9 0-16,-1 2 0 0,0 8 0 0,-1 5 0 15,-5 13 0-15,1 8 1 0,-5 14 0 16,-4 14 1-16,-1 5-1 0,-6 10 0 15,-5 7-1-15,-1 2-1 0,0 3 0 16,1-6-1-16,4-7 0 0,0-7 0 16,3-10 0-16,6-11 1 0,-1-11 1 15,1-7 2-15,1-9 0 0,-1-8 2 16,0-4 1-16,-3-10 0 0,0-6 1 16,-4-4 0-16,4-13-2 0,1-8-2 15,3-6-5-15,6-9-6 0,6-11-4 16,10-11-4-16,12-17-4 0,12-8 1 0,12-7 0 15,12-10 5-15,13-8 5 0,10 0 3 16,8 7 4-16,3 5 5 0,6 11 1 16,-3 10 0-16,-5 14 0 0,-6 19 0 15,-10 11 0-15,-9 15 0 0,-10 12 0 16,-9 8 2-16,-11 4 2 0,-10 11 3 0,-11 4 3 16,-8 6 3-16,-10 4 0 0,-12 5 0 15,-6 5 0-15,-5 1-3 0,-3-2-2 16,-2 0-3-16,0-6-2 0,4-3 0 15,5-10-2-15,5-7 1 0,5-7 0 16,4-6-2-16,4-6-1 0,11-10-3 16,6-9-4-16,8-6-4 0,12-8-4 15,7-9-5-15,10-3-2 0,12-8 0 0,5-5 3 16,1-10 3-16,10-2 4 16,3-8 5-16,3-2 3 0,3-1 3 0,-7-6 3 15,7 1 1-15,-7 8 1 0,-3 10 1 16,-9 4 1-16,-12 14 0 0,-5 11 0 15,-9 12-2-15,-7 16-1 0,-6 11-2 16,-13 10 3-16,-9 15 3 0,-7 10 1 16,-11 16 3-16,-9 8 1 0,-6 14 1 0,-7 13-1 15,-7 15-2-15,-2 5-4 0,-1 2-5 16,4 1-4-16,0 0-2 0,11-4-2 16,0-8-1-16,8-16-1 0,5-16 1 15,8-10 0-15,0-13 3 0,2-19 3 16,4-10 1-16,0-10 2 0,-3-7-1 15,-2-9 0-15,4-5-1 0,1-6-3 16,8-4-1-16,0-3-3 0,4 1 0 16,9 2-1-16,8 2 1 0,9 1 1 15,3 5 2-15,3 2 1 0,10 4 1 0,0-1 2 16,7-1-1-16,0 0 1 0,4 5 1 16,-5-2-1-16,-2 1 2 0,-5-1 2 15,-3 2 3-15,-5 0 4 0,-10 0 3 16,-8-3 2-16,-7-2-1 0,-12-2 0 15,0-2-2-15,-18 0-4 0,-4 4-4 16,-4 1-3-16,-11 5-2 0,3 7 1 0,-4 12-1 16,3 9 0-16,3 6 0 0,5 8 0 15,5 7 1-15,6 3-1 0,9 3 1 16,7-2 0-16,13-3 1 0,13-5 0 16,7-3-1-16,14-5 1 0,15-9 0 15,5-6-3-15,7-9-1 0,7-7-2 16,-2-7-5-16,4-4-5 0,-7-7-3 15,-4-1-2-15,-6-2 2 0,-12-3 2 16,-10 6 3-16,-15 0 8 0,-5 1 9 0,-12 4 6 16,-9 4 3-16,-3 3 1 0,-6 4 0 15,-2 6 0-15,-7 3-4 0,-1 6-3 16,-1 1-3-16,-3 5 0 0,-4 4-1 16,4 4 1-16,5 0-1 0,-2 2 0 15,9 0 0-15,2 0-2 0,6 2-2 16,0-1-4-16,7-1-2 0,6-4-3 15,7-3-2-15,6-5-3 0,0-6 1 0,7-8 1 16,0-8 3-16,1-4 2 0,-2-3 3 16,-5-2 2-16,-1-1 2 0,0 0 2 15,-7 3 3-15,-4 5 1 0,-4 3 0 16,-6 3 1-16,-1 4-1 0,0 4-1 16,-4-4-2-16,0 4-1 0,-5 6-1 15,0 1-1-15,-2 1-1 0,1 3 2 16,-4 2 0-16,4 2 1 0,-1 4-1 0,-1 0-3 15,4 2-5-15,4-4-6 0,0-1-3 16,0-3-1-16,4-3 0 0,6-6 1 16,4-10 2-16,4-5 6 0,2 0 4 15,1-4 3-15,4 0 2 0,-4 1 0 16,4 1 0-16,-5 6 1 0,0 7 2 16,-4 0 1-16,3 0 2 0,-1 8 2 15,-3 4 1-15,3 3 1 0,-1-1 0 0,3 2 0 16,2 0-1-16,0-1-2 0,9-2-1 15,-2-5-1-15,10-5-3 0,-1-3-8 16,-1 0-13-16,0 0-16 0,-3-5 34 16,-6 0-158-16,-8 1-127 0,-9-3-315 15</inkml:trace>
  <inkml:trace contextRef="#ctx0" brushRef="#br0" timeOffset="111366.45">2803 12791 483 0,'-31'0'120'0,"2"0"8"15,3-10-73-15,3 2-5 0,8 0-4 16,7-3-7-16,8 0-8 0,2-3-6 15,12 1-8-15,10 5-6 0,10 2-5 16,1 6-4-16,10 8 0 0,-1 7 0 0,3 12-1 16,-7 7 0-16,-7 8 0 0,-6 8 0 15,-7 3 0-15,-12-1 0 0,-8-2-1 16,-15-3 1-16,2-5-2 0,-6 0-3 16,6-7-6-16,0-6-3 0,7 1-3 15,12-1-3-15,7-1 0 0,5-2 0 16,1-1 4-16,-2 0 5 0,0 5 3 15,-7-1 3-15,-5-1 3 0,-13 0 2 0,-11 2 2 16,-7-2 3-16,-7-2 2 0,-7-4 5 16,-8-7 1-16,-5-6 3 15,-3-4-1-15,-2-5-1 0,-5-8-2 0,-1-4-3 16,4-1-3-16,7-1-3 0,6 1-7 16,12-3-9-16,9 3-14 0,13 0-17 15,13 2-103-15,4-1-111 0,16-1-269 16</inkml:trace>
  <inkml:trace contextRef="#ctx0" brushRef="#br0" timeOffset="111480.81">3222 13771 456 0,'13'5'80'16,"1"-1"-80"-16,-8 3-163 0,-6-3-210 15</inkml:trace>
  <inkml:trace contextRef="#ctx0" brushRef="#br0" timeOffset="112035.66">2587 12676 528 0,'-13'-12'125'0,"4"1"1"15,4 2-84-15,11 4-11 0,5 5-9 16,5 0-7-16,5 0-5 0,6 7-1 0,5 5 1 16,4 6 0-16,0 3 0 0,-2 8 0 15,-1 4-1-15,-2 2-1 0,-4 4 0 16,-1 0-1-16,-9-3 0 0,-2 0 0 15,-5 1 1-15,-5-6-1 0,-5 1 0 16,-12-1 0-16,-1-3-2 0,-3-1-1 16,-3-2-1-16,-5-3-1 0,-2-2 0 15,3-1-2-15,-1-1 1 0,-2-5-1 0,5-1 1 16,1-2 0-16,7-3-1 0,3-7 1 16,6 0-1-16,6-6 1 0,9-5 0 15,3-2 0-15,4-5-1 0,4-1-1 16,3 0-5-16,-3 0-8 0,0 1-9 15,-3 4-16-15,-2 3-77 0,-2 2-34 16,-2 4-98-16,0-2-201 0</inkml:trace>
  <inkml:trace contextRef="#ctx0" brushRef="#br0" timeOffset="112352.18">3109 13936 467 0,'-22'26'116'0,"3"1"7"0,2-1-63 16,9-2-11-16,3-2-1 0,5-6 3 16,7-4 3-16,10-12 0 0,5-6-2 15,11-9-5-15,10-14-6 0,3-13-8 16,9-10-11-16,3-12-8 0,3-6-6 15,-6-12-5-15,-3-6-3 0,-11-6-4 16,-10-3-3-16,-17-12-5 0,-16-10-3 16,-15-7-1-16,-12-1-3 0,-15 3 2 0,-3 6 1 15,-7 10 4-15,1 22-3 16,6 19-13-16,2 20-12 0,6 17 62 0,5 13-180 16,6 6-130-16,5 6-329 0</inkml:trace>
  <inkml:trace contextRef="#ctx0" brushRef="#br0" timeOffset="138440.78">4351 12858 451 0,'-5'-13'94'0,"-1"2"2"0,2 11-84 16,0 5 0-16,1 6 0 0,3 3 3 16,-7 3 3-16,7 0 6 0,-3 6 3 15,3 1 1-15,3 0-1 0,2 4-4 16,-1 3-4-16,-1 5-5 0,1 3-4 15,-2 3-5-15,-2-2-2 0,8 0-4 16,-4 0-5-16,2-2-6 0,-2-7-10 16,1-4-8-16,3-11-27 0,-2-8-70 15,5-8-89-15,-3-17-203 0</inkml:trace>
  <inkml:trace contextRef="#ctx0" brushRef="#br0" timeOffset="138633.42">4219 12548 685 0,'-11'-21'152'0,"5"8"0"0,6 2-117 0,0 11-12 15,0 0-11-15,0 5-7 0,0-2-4 16,0 2-1-16,4-1 0 0,-4-1 0 16,0-3-1-16,0 0 0 0,2 0-7 15,-2 0-9-15,7 0-13 0,-1 0-19 16,0 0-103-16,6 0-115 0,2 5-273 0</inkml:trace>
  <inkml:trace contextRef="#ctx0" brushRef="#br0" timeOffset="138970.17">4577 12725 556 0,'8'11'124'0,"0"5"1"0,2 9-86 16,0 12-23-16,1 10-9 0,3 8-2 15,-2 1-2-15,-2 0-1 0,0-1-1 0,-4-10 0 16,0-4-1-16,-2-8 1 0,-4-8 0 16,4-5 0-16,-4-6 1 0,6-5-1 15,-6-6 2-15,4-6 0 0,-1-7 0 16,6-7-3-16,0-8-3 0,2-4-4 16,3-13-4-16,5-4-1 15,0-1-1-15,1 3 1 0,-1 3 3 0,0 9 5 16,-2 9 7-16,-1 10 4 0,0 13 3 15,-4 10 3-15,-1 6 2 0,2 7 3 0,-3 3 1 16,3 0 1-16,-2-1 0 0,3 0-3 16,-2-6-1-16,7-3-3 0,2-3-4 15,1-2-2-15,2-4-6 0,11-3-12 16,0-4-13-16,4 6-19 0,-3-6-102 16,-5 0-113-16,-1-9-272 0</inkml:trace>
  <inkml:trace contextRef="#ctx0" brushRef="#br0" timeOffset="139984.68">5712 12679 514 0,'-5'-13'121'16,"1"0"3"-16,-3 1-87 0,-6 6-5 0,-6 2-6 15,-7 4-7-15,-1 5-3 0,-4 7-3 16,-5 11-1-16,-2 3-1 0,2 8 0 15,5 7-1-15,5 6-1 0,5 5-1 16,6-1-2-16,7-1-2 0,8 0 0 16,8-6-2-16,8-6 0 0,7-7-1 15,8-8 1-15,14-9-1 0,7-4 0 16,8-10 1-16,7 0-1 0,0-7 0 16,11-7 0-16,-5-6 0 0,-6-2 0 0,0-7-2 15,-8-8-1-15,-12-5-3 0,-4-3 0 16,-20 0-1-16,-5-1-1 0,-11 1 1 15,-14 6 2-15,-11 10 0 0,-3 7 3 16,-5 11 2-16,-8 11 0 0,-5 11 2 16,4 10 2-16,3 9 1 0,4 4 0 15,5 9 1-15,8 4 0 0,10-1-1 16,10 0-1-16,7-6-1 0,10-2-2 0,10-7 0 16,9-7 0-16,9-8-1 0,6-6 1 15,6-7-1-15,2-3 0 0,1-10 0 16,-1-5 0-16,-5-7-1 0,-6-3 0 15,-3-6-1-15,-5-2-1 0,-5-3-2 16,-7 3 1-16,-6 0-1 0,-7 3 0 16,-4 4 1-16,-11 7 1 0,-5 6 1 15,0 6 2-15,0 7 1 0,-9 5 2 16,-3 12 0-16,-2 2 0 0,-1 7 2 0,-3 4 0 16,-1 3 1-16,3-2-1 0,2 0 0 15,1-2-1-15,8-3-1 0,5-6-1 16,7-4-1-16,8-3-1 0,11-4-3 15,7-5-6-15,9-4-7 0,3-6-4 16,4-8-3-16,-2-2-1 0,-6-3 1 16,-4-2 2-16,-7 3 7 0,-4 3 9 0,-5 6 5 15,-5 9 6-15,-6 6 3 0,-3 7 1 16,-7 6 0-16,0 6 1 0,-6 3-1 16,2 0-2-16,-3 1-1 0,2-1-2 15,5-5 0-15,5-6-2 0,9-7 0 16,7-10-1-16,10-6 0 0,11-9-1 15,8-9 0-15,2-12-1 0,4-9 0 16,-1-11-3-16,-3-7-3 0,1-10-4 0,-6-4-2 16,-8-13-3-16,-1-12-2 0,-4-2-1 15,-7-1 2-15,-2 0 3 0,-6 4 4 16,-5 2 4-16,-4 13 3 0,0 21 5 16,-4 17 3-16,-2 11 2 0,1 16 2 15,-1 21 3-15,-4 15 1 0,0 15 1 16,0 13-1-16,-5 11-1 0,-3 12-1 15,-6 20-3-15,-3 10-3 0,0 8-2 0,1 6-2 16,0 7-2-16,5 6-2 0,3-9-2 16,4-14 1-16,4-9 0 0,-4-13-1 15,4-14-1-15,-4-17 1 0,-2-11 2 16,-2-9 1-16,-6-9 0 0,-3-9 0 16,-3-9-1-16,-3-7-2 0,-1-10-2 15,-2-9-3-15,8-7-1 0,5-7 0 16,7-5 1-16,6-6-1 0,17 2 5 0,9 5 5 15,12 6 5-15,10 6 2 16,11 9 2-16,2 10 1 0,4 9 0 16,0 8 0-16,-4 6-1 0,-3 3-3 0,-10 4 0 15,-6 7-2-15,-5 1-1 0,-6 1-1 16,-7 0-3-16,-6-2-9 0,-6-1-11 16,-6-2-15-16,0-7-17 0,-6-3-101 15,-6-5-114-15,3-14-263 0</inkml:trace>
  <inkml:trace contextRef="#ctx0" brushRef="#br0" timeOffset="140136.91">8109 12598 707 0,'-4'-24'167'0,"4"-2"0"0,-4 3-109 16,4 10-22-16,6 7-15 0,1 2-10 16,-4 4-8-16,-1 0-5 0,-2 0-7 0,6 6-13 15,-6 2-11-15,0 1-13 16,3 2 38-16,1-1-159 0,2 2-123 15,3-12-303-15</inkml:trace>
  <inkml:trace contextRef="#ctx0" brushRef="#br0" timeOffset="141035.16">8447 12716 468 0,'0'-26'113'0,"0"5"2"0,0 8-80 0,0 13 2 15,0 8-5-15,-3 11-5 0,3 7-2 16,-6 12-1-16,6 11 1 0,-4 9 0 15,1 4-3-15,3 5-5 0,0-4-4 16,0 0-3-16,7-8-4 0,4-11-2 16,8-13-1-16,8-9-1 0,5-13-1 0,8-9-1 15,2-17-3-15,2-3-3 0,-2-7-2 16,-1-7-2-16,-9-10 0 0,-12-4-1 16,-6-5 1-16,-11 1 3 0,-3 3 2 15,-11 6 3-15,-1 5 0 0,-2 13 1 16,2 12 2-16,5 13-1 0,3 8 1 15,4 8 0-15,4 3 0 0,9 5 0 16,4 2 1-16,11-2 0 0,6-3 0 16,9-8 1-16,7-7-2 0,9-6 1 15,4-11-1-15,5-10 0 0,0-5-1 16,-2-5 1-16,-5-5-1 0,-7-3 0 0,-9-2 0 16,-13 2 2-16,-13 2 2 0,-13 4 2 15,-11 4 2-15,-12 10 0 0,-10 8 1 16,-6 11 1-16,-3 9-1 0,-4 10-2 15,-3 12-1-15,1 6-1 0,3 9 0 0,6 10 0 16,6 3-1-16,10 4-1 0,10-3-1 16,10-4 1-16,15-6-1 0,14-11 0 15,11-12-1-15,13-15 1 0,8-12 0 16,11-15-1-16,7-13-1 0,3-12 1 16,2-9-1-16,-6-6-1 0,-1-1 0 15,-4-2-1-15,-6 7 0 0,-6 6 0 16,-11 10-1-16,-5 9 1 0,-5 11 0 15,-8 6 1-15,-4 9 1 0,-9 10 0 16,-2 4 2-16,-6 5 0 0,-1 6 3 16,-7 6 3-16,1 1 1 0,-7 5 2 0,0 1 1 15,-7-1-2-15,0 3-1 0,-6-3-1 16,1-4-3-16,-3-4-2 0,-3-3-2 16,-3-5 0-16,-5-4 0 0,-1-2 0 15,-5-3-1-15,-1 0-1 0,-1-4-1 16,-1-2-4-16,-3-3-6 0,5-3-5 0,4 0-11 15,0 0-10-15,8-9-16 0,8 2-104 16,4 0-113-16,9-6-270 0</inkml:trace>
  <inkml:trace contextRef="#ctx0" brushRef="#br0" timeOffset="141856.79">11274 12889 507 0,'-5'-30'109'0,"5"-7"-1"0,9 1-92 16,9-3-5-16,12-8-6 0,3-12-3 16,3-11 2-16,10-10 3 0,2 1 5 15,2-1 6-15,-4 2 4 0,-3 10 2 16,-3 15 0-16,-7 16-1 0,-4 18-5 0,-11 11-6 16,-6 17-4-16,-8 11-4 0,-8 17-1 15,-8 12-1-15,-4 14 1 0,-6 12 1 16,-9 8 1-16,-4 9 2 0,-2 5 1 15,-1 3 1-15,2 2-1 0,-1-8 0 16,2-7 0-16,7-10-3 0,6-12-2 16,5-10-1-16,5-18-1 0,3-12 0 15,4-12 0-15,5-13-1 0,-4-5-1 16,4-14-2-16,0-10-2 0,0-11-2 0,4-11 0 16,1-5 0-16,0-3-1 0,3 8 2 15,0 2 3-15,1 7 2 0,2 12 1 16,-3 13 1-16,3 6 0 0,0 11 0 15,-1 0 1-15,-1 4 0 0,4 10-1 16,-2 3 0-16,3 3 0 0,5 3 0 16,3 2 1-16,3-2-1 0,7 4 0 15,2-4 0-15,8 0 0 0,4-4 0 0,-1-1 0 16,6-3-1-16,-5-1 0 0,3-8 0 16,-6-6 1-16,-2 0-1 0,-4-7 0 15,-5-6 0-15,-2-5 0 0,-6-5 1 16,-6-4-1-16,-11-5 2 0,-7-1 2 15,-7 0 2-15,-12 3 2 0,-8-1 4 16,-13 4 3-16,-4 6 2 0,-5 9 1 16,-5 8-2-16,-3 4-2 0,3 11-3 0,-2 11-2 15,7 9-4-15,3 7-2 0,11 5-4 16,8 1-10-16,12 1-10 0,7-2-9 16,11-5-17-16,12-7-114 0,10-3-123 15,8-11-286-15</inkml:trace>
  <inkml:trace contextRef="#ctx0" brushRef="#br0" timeOffset="142198.07">12843 12682 647 0,'0'11'140'0,"0"4"1"0,-8 13-116 0,8 13-6 15,0 6-11-15,0 6-2 16,4-2-2-16,1-3-3 0,1-6-4 16,2-11-4-16,-1-6-4 0,0-10-10 0,2-10-16 15,1-5-105-15,-4-14-109 0,-4-9-268 16</inkml:trace>
  <inkml:trace contextRef="#ctx0" brushRef="#br0" timeOffset="142366.67">12734 12372 680 0,'-10'-31'157'16,"-4"-2"1"-16,3 3-116 0,4 16-8 15,1 14-15-15,0 0-12 0,3 8-13 16,3 3-9-16,-4 4-7 0,4 2-5 16,7 1-10-16,-1-1-13 0,7 1-1 15,7-2-97-15,1-5-101 0,-2-3-243 16</inkml:trace>
  <inkml:trace contextRef="#ctx0" brushRef="#br0" timeOffset="143553.01">13189 12534 599 0,'16'25'138'0,"-6"-3"1"16,-5 15-97-16,-5 3-15 0,0 7-8 16,-10-2-8-16,-3 2-4 0,-2 3-3 15,-1-2-3-15,-1-9 0 0,4-2 0 0,-2-11 0 16,5-5 0-16,3-13 0 0,5-8-2 15,2-17-2-15,0-5-2 0,9-10-2 16,5-5-2-16,4-3-1 0,3-4 1 16,6 1 0-16,2 6 3 0,2 4 2 15,2 6 3-15,-2 6 2 0,2 6 1 16,-2 5 2-16,-9 10 1 0,2 0 1 0,-8 10 3 16,-3 3 0-16,-7 5 2 15,-6 2 1-15,0 4 1 0,0 3 0 0,-6 3-1 16,0-1-3-16,4-1 0 0,2-4-3 15,5-1-2-15,3-8-2 0,6-6-4 16,6-9-5-16,7-9-5 0,6-6-3 16,5-7-2-16,3-9-1 0,0-1 0 15,3 0 3-15,-5 1 5 0,-5 6 7 16,-6 7 4-16,-4 4 2 0,-9 14 1 0,-3 0 2 16,-5 17 0-16,-7 0 0 0,0 6 0 15,0 3 0-15,-5 6 0 0,5 0 1 16,0 0-1-16,10-4-1 0,4 0 1 15,5-5-1-15,4-8-2 0,10-9-2 16,4-9-4-16,5-9-5 0,5-2-2 0,-1-13-2 16,1-3 0-16,-2-7-1 0,-5-1 2 15,-6-3 4-15,-8 3 3 0,-7 3 3 16,-6 8 2-16,-6 4 1 0,-2 13 1 16,-5 10 2-16,-10 14 4 0,1 12 2 15,-3 15 2-15,-5 15 3 0,-1 15 2 16,-3 9 1-16,-5 7-2 0,0 8-3 15,1 10-1-15,-3 2-2 0,-3-3-4 16,3-2-2-16,0 1-2 0,5-3-1 16,3-5-1-16,6-16-1 0,5-11 1 0,5-13-1 15,4-11 1-15,0-13 0 0,0-13 2 16,0-10 2-16,4-12 1 0,-1-20-1 16,2-15 0-16,2-14 1 0,6-21-5 15,2-21-9-15,8-24-6 0,7-12-4 16,7-12-3-16,5-3 0 0,4 5-1 15,0 9 4-15,0 22 7 0,-7 26 4 0,-9 17 4 16,-6 27 1-16,-11 19 0 0,-2 13 1 16,-11 14 0-16,0 11 0 0,-10 2 2 15,2 6 1-15,-4 7 3 0,2 5 2 16,0 0 0-16,7 2 0 0,3-2 0 16,9 0 0-16,5-6-3 15,5-8-2-15,8-7 1 0,6-11-2 0,5-11 0 16,2-12 1-16,1-7-1 0,6-12-1 15,-1-7 1-15,-1-7-1 0,-4-6-1 16,-1 0 1-16,-2-3-1 0,-8 2 0 0,-9 6 1 16,-4 4-1-16,-5 9 1 0,-5 10 0 15,0 7 0-15,-2 7 0 0,-1 6 0 16,4 3 1-16,2 6-1 0,9 0 2 16,5-3 1-16,9 3 2 0,8 0 3 15,9 0 1-15,7 3 1 0,4-3-1 16,-3 6 1-16,-3-2-3 0,-3 4-1 0,-12-1-3 15,-4 2-1-15,-13 4-1 0,-9 4-1 16,-10 7 1-16,-8 2-1 0,-10 5 0 16,-5 1 1-16,-7 5 0 0,-4 3-1 15,0-4 1-15,3-1-1 0,6-1 1 16,9-3-1-16,6-4 0 0,12-5 0 16,8-5 0-16,10-1 0 0,6-4 0 15,8-6 0-15,2-6 0 0,6 5 0 0,0-5 1 16,0 2-1-16,1-2 0 0,2 0 0 15,-2 0 0-15,-4 0 0 0,-2 0 0 16,-2 0 1-16,-6-5-1 0,0-5 1 16,-4-4-1-16,1-1 1 0,-4-6-1 15,-3-5 1-15,-2-8 0 0,-2 0 0 16,-8-8 0-16,-5-7-1 0,-10-3 2 16,-5-3 3-16,-8 8 1 0,-5 8 1 0,-4 9 0 15,-2 12 1-15,-6 18-1 0,-4 14 0 16,0 12-4-16,0 8-1 0,0 6-1 15,2 5 0-15,4 2-4 0,8 0-8 16,8-2-15-16,16 0-14 0,5-5-19 16,13-7-111-16,9-9-125 0,12-8-288 15</inkml:trace>
  <inkml:trace contextRef="#ctx0" brushRef="#br0" timeOffset="144045.51">16702 12418 669 0,'-16'0'147'0,"-4"5"4"0,-3 16-113 16,-3 10-10-16,-1 5-7 0,-2 6-4 15,-1 5 0-15,3 3-1 0,1-6-3 16,7-2-2-16,5-1-1 0,8-4-2 0,6-1-1 16,11-5-1-16,7-9-2 0,9-3 0 15,8-8-1-15,6-11-1 0,6-6 0 16,5-10-1-16,5-8 0 0,-1-9-2 15,-3-7 0-15,-3-4-1 0,-8-3 1 16,-5-4-1-16,-9 3 1 0,-10 4 0 16,-7 8 1-16,-1 12 1 0,-8 7 0 0,-2 11 0 15,0 11-1-15,0 7 1 0,0 5 0 16,0 3-1-16,6 1 0 0,2-2 1 16,4 2-1-16,7-6 1 0,9-6 0 15,5-4-1-15,6-1 1 0,7-4 0 16,5-8-1-16,2-1 1 0,-4-7-1 15,-2-5 1-15,-7-5-1 0,-7-6 1 16,-7 1 2-16,-13-2 1 0,-9 3 1 16,-15 3 0-16,-3 9 1 0,-14 8-1 15,-9 10 1-15,-5 9-2 0,-4 6 0 16,-2 10-2-16,4 10 2 0,3 3-1 0,3 3 1 16,10 3 0-16,8 0 0 0,8-1-1 15,12-5 1-15,2 2-1 0,17-7-1 16,11-3 0-16,7-4-1 0,13-7-1 15,-2-5-6-15,5-3-11 0,3-5-21 16,-5-6-19-16,-5-4-124 0,1-6-136 0,-4-6-325 16</inkml:trace>
  <inkml:trace contextRef="#ctx0" brushRef="#br0" timeOffset="145099.12">18588 12809 560 0,'0'0'120'0,"12"-8"3"0,2 0-102 16,6-1-5-16,7-5-7 0,5-3-3 16,6-7 0-16,7-6-3 0,3-13 0 15,3-11-1-15,0-9-1 0,-3-8 0 0,4-8-1 16,-8-12 0-16,-5-7-1 15,-8-1-2-15,-9 10 0 0,-6 6 1 0,-6 13-1 16,-10 12 0-16,-10 24 2 0,-7 20 1 16,-8 23 3-16,-8 20 1 0,-7 23 2 15,-6 17 5-15,-8 13 3 0,-2 20 3 16,-3 21 2-16,-5 13 1 0,3 19 0 0,5 10-3 16,3 7-4-16,6 3-3 15,13-8-2-15,6-20-3 0,12-15-2 0,11-27 0 16,5-23 1-16,5-21 0 0,9-19 1 15,2-11-1-15,1-9 1 16,2-11 0-16,-1-11 0 0,2-8-1 0,4-12 0 16,0-12 0-16,2-14-1 0,0-17-4 15,-1-12-4-15,-2-12-4 0,-2-8-2 16,-5-14-1-16,-6-7-2 0,-6 0 1 16,-4 11 3-16,0 6 3 0,-12 13 2 0,-3 12 2 15,-1 22 2-15,-4 14 0 0,-1 12 0 16,3 9 0-16,2 7 0 0,9 5 0 15,7 5 1-15,6 0-1 0,11 0 1 16,11 5 1-16,9-5-1 0,11 0 2 16,6-8 0-16,6-4 0 0,3-5 0 15,4-3-1-15,-3-2 0 0,0-4 0 0,-6-3 0 16,-1 1 0-16,-4 3 2 0,-11 3 3 16,-6 5 2-16,-8 1 1 0,-11 6 0 15,-4 5 1-15,-8 5-1 0,-5 9 0 16,0 5-2-16,-5 6-2 0,-4 5 0 15,2 7 0-15,-5 6 0 0,0 4 0 16,0 1-1-16,2-3-1 0,3-3-1 16,7 0-1-16,0-6 0 0,13-1 0 15,1-5 0-15,6-5 0 0,6-4 0 0,3-6 0 16,2-6-1-16,2-8 1 0,1-7-3 16,3-7 0-16,-6-5-2 0,-2-7-2 15,-7-8-1-15,-9-6-1 0,-8-5 1 16,-10-7 1-16,-9 4 2 0,-7 2 2 15,-10 2 4-15,-2 11 1 0,-4 13 0 16,-6 9 0-16,2 15 1 0,-4 0-1 16,-1 18-1-16,6 2-1 0,0 5-3 0,11 5-7 15,6 3-6-15,9 5-8 0,11 2-11 16,13-9-12-16,8 2-5 0,9-9-100 16,10-1-101-16,12-8-242 0</inkml:trace>
  <inkml:trace contextRef="#ctx0" brushRef="#br0" timeOffset="145556.51">20078 12278 571 0,'0'-24'136'15,"-5"1"1"-15,5 4-81 0,0 9-26 16,0 5-14-16,0 5-8 0,5 0-5 16,6 0-1-16,5 0-1 0,5 0 1 15,11 0 3-15,6 9 2 0,9-1 2 16,5 5 2-16,1 3 1 0,-5 6 0 15,-1 4 1-15,-9 8-1 0,-6 3-2 0,-12 4-2 16,-11 5 0-16,-9 2-2 0,-2 1-1 16,-12 1-1-16,-10 1 0 0,-4-1-2 15,-6-1 0-15,2-2-1 0,1 1-1 16,4 0 1-16,7-4 0 0,9-8-1 16,11-2 0-16,11-7 0 0,13-10-2 15,7-10-1-15,11-12-2 0,7-11 0 0,8-11 0 16,7-13 0-16,3-7 1 15,0-8 1-15,0-5 1 0,-1-4 2 16,-8-3 1-16,-8 2 0 0,-6 1 1 0,-16 6 0 16,-8 6 0-16,-14 8 0 0,-12 10 0 15,-14 15-1-15,-8 14 0 0,-12 12 0 16,-4 10 0-16,-8 13 4 0,3 12 2 16,-2 7 2-16,10 5 1 0,3 1 2 15,11-2-1-15,11-1-1 0,6-4-1 16,10-6-3-16,13-5-1 0,9-9 0 0,13-3 0 15,10-6-1-15,11-6 0 0,8-8-2 16,4-5-9-16,6 0-23 0,-2-5-22 16,1-1-117-16,-7-4-133 0,-6-2-319 15</inkml:trace>
  <inkml:trace contextRef="#ctx0" brushRef="#br0" timeOffset="146814.76">21766 12511 591 0,'11'-40'126'0,"-6"10"1"0,-5 4-106 15,-10 8-8-15,-3 11-7 0,-7 7-3 0,-6 7-1 16,-3 8 4-16,-3 9 3 0,-2 6 6 15,-5 7 4-15,1 4 2 0,1 4 1 16,1 2 0-16,7 0-4 0,2-2-4 16,8-1-4-16,8 0-5 0,11-2-1 15,13-4-1-15,14-5 0 0,9-2 0 16,12-8 0-16,11-12 0 0,13-5 0 16,9-6 0-16,5-11-2 0,0-6-1 0,3-3-2 15,0-6-1-15,-7 0 0 0,-4-2-1 16,-8-3 1-16,-8 1 0 0,-7-3 1 15,-9-2 2-15,-10 3 0 0,-12-2 2 16,-10 0 3-16,-14 0 0 0,0 3 0 16,-14 5 0-16,-6 5 0 0,-10 8 0 0,-6 7-2 15,-4 13-1-15,-5 10-2 0,-3 11 1 16,-1 5-1-16,-4 7 1 0,3 4 0 16,2 3 0-16,4 0 0 15,7-4-1-15,11-3 0 0,12-5-1 0,10-6 0 16,14-6 1-16,12-10 0 0,11-10-1 15,8-8 1-15,7-10-2 0,1-7 0 16,8-7 0-16,-4-7 0 0,0-2-1 16,-5 0 0-16,-6 4 2 0,-7 2 2 15,-5 7 0-15,-10 3 0 0,-4 10 0 0,-9 5 0 16,-7 11-1-16,0 7 1 0,-13 7 0 16,-1 6-1-16,-2 2 0 0,-1 5 2 15,-3 3-1-15,6 0 1 0,3-4-1 16,6-2-1-16,5-3 2 0,15-4 0 15,7-9 0-15,11-7 0 0,6-10 0 0,9-7-2 16,8-11 0-16,6-3-2 0,0-9-1 16,-1 1 0-16,-2 0-1 0,-3 4 1 15,-9 7 0-15,-6 6 1 0,-6 6 1 16,-7 11 0-16,-7 9-1 0,-8 6 1 16,0 8 1-16,-7 8-1 0,-6 4 1 15,-5 6 0-15,-3 7 1 0,-2-2 1 16,-5 1 1-16,-6-1 1 0,-2-5 1 0,-1-4 2 15,0-8 2-15,-3-8 3 16,4-5 2-16,2-6 0 0,3-5 0 16,3-5-2-16,6-6-2 0,9-5-6 15,5-7-6-15,12-11-6 0,9-12-4 0,12-10-4 16,10-14-1-16,10-10 0 0,14-10 3 16,8-17 4-16,0-3 2 0,4-4 3 15,1-2 3-15,-5-5 1 0,-5-1 1 16,-5 7 0-16,-13 18 0 0,-6 14 1 0,-12 15-1 15,-7 15 1-15,-10 21-1 0,-10 18-1 16,-12 12 4-16,-6 17 2 0,-11 15 2 16,-6 16 2-16,-5 15 3 0,-7 14 3 15,-3 13 0-15,-2 17-3 0,3 5-3 16,-3 7-2-16,5-4-3 0,-3 4-4 16,5-2-1-16,2-12-1 0,3-15 0 15,7-14-1-15,1-11 1 0,1-13 0 16,4-16 0-16,-4-9 2 0,-5-12 0 0,-3-7 1 15,-6-7 0-15,-6-12 0 0,-2-10 0 16,0-8 0-16,2-10 0 0,5-9-1 16,9-9 0-16,14-4-1 0,11-1-1 15,20 4 0-15,10 2-1 0,12 9 1 16,16 11-1-16,11 14 1 0,8 7 1 16,1 12 0-16,1 0 0 0,-5 13 1 0,-1 5 0 15,-9 4 0-15,-12 2 1 0,-9 3-1 16,-10 3 1-16,-7-2-1 0,-11 1-1 15,-4-4 0-15,-11-3-2 0,0-4-3 16,-7-4-6-16,-3-4-10 0,0-3-10 16,-4-7-10-16,0 0-14 0,-4-11-106 15,5-10-112-15,-1-8-266 0</inkml:trace>
  <inkml:trace contextRef="#ctx0" brushRef="#br0" timeOffset="146968.35">23961 12484 742 0,'0'-16'169'0,"0"0"-2"0,0 7-117 16,-4 9-19-16,-2 6-19 0,1 5-12 16,-1 2-6-16,0 5-5 0,1 1-8 15,0 2-10-15,5 0-9 0,5-2-12 16,2-3-15-16,5-1-97 0,3-2-109 16,1 3-249-16</inkml:trace>
  <inkml:trace contextRef="#ctx0" brushRef="#br0" timeOffset="147584.46">24305 12746 577 0,'16'13'135'0,"-4"5"1"0,0 2-91 16,-6 5-16-16,-3 3-7 0,-3 1-5 15,-8 3-4-15,-5 0-1 0,1-2 0 0,-2-3-1 16,1-5-1-16,4-3-1 0,-2-6-2 16,8-6-1-16,6-7-3 0,9-7-4 15,6-6-3-15,5-2-2 0,10-4-1 16,4-1 0-16,3-1-1 0,-4 8 1 15,-5 4 1-15,-5 9 4 0,-7 5 1 16,-6 11 0-16,-9 5 1 0,-4 4 1 16,0 5 0-16,0 0 1 0,0 1-1 15,0-1 1-15,5-4 1 0,2-6-1 16,11-2 2-16,4-6-1 0,10-5 0 0,7-7 1 16,3-6-1-16,10-4 0 0,2-9 0 15,3-8 0-15,-4-10-1 0,-6-7 0 16,-8-6 0-16,-10-1 2 0,-12-1 3 15,-14 4-1-15,-14 7-1 0,-14 13 0 16,-12 12 1-16,-5 10-1 0,-6 6-3 16,-2 4-3-16,-2 9 1 0,9 5 0 0,5 1-1 15,10 0-4-15,9 2-3 0,8 1-3 16,11-2-2-16,20-4-4 0,6-7-2 16,13-1 0-16,9-4 4 0,10-4 4 15,1-6 2-15,-7 3 5 0,-4 3 6 16,-10 3 3-16,-12 8 4 0,-17 9 5 15,-15 8 4-15,-14 6 2 0,-10 7 0 16,-13 10 1-16,-5 7-2 0,-5 10-3 16,-4 5-3-16,3 7-4 0,4 3-1 15,6 1 0-15,4 6 0 0,2 2-1 0,4-5 0 16,6-4 0-16,4-5 0 0,4-3-3 16,6-4-1-16,2-10 0 0,3-8-1 15,2-9 0-15,-4-7 2 0,-1-8 6 16,-4-8 3-16,-4-11 1 0,-7-10 1 15,-4-18 1-15,-3-5 0 0,-3-14-3 0,2-10-5 16,8-16-3-16,2-14-1 0,11-14-2 16,14-4-2-16,20-11-5 0,18-14-10 15,21-5-18-15,17 1-19 0,14-4-2 16,12-1-131-16,3 0-136 0,6 0-311 16</inkml:trace>
  <inkml:trace contextRef="#ctx0" brushRef="#br0" timeOffset="159531.74">4213 13989 459 0,'-25'-17'102'0,"-1"1"3"16,4 7-81-16,-2 20-1 0,-3 8-6 16,-4 12-1-16,0 11-1 0,-2 11-1 15,2 16 1-15,4 14 0 0,5 3 0 0,4 7-1 16,6 0-1-16,12 1-2 16,0 0-1-16,17-7-2 0,4-13-2 0,9-7-2 15,10-8-1-15,4-9-1 0,9-9 0 16,7-10-1-16,1-6-1 0,1-8-7 15,2-6-11-15,0-5-17 0,1-6-93 0,-1-4-101 16,-6-12-248-16</inkml:trace>
  <inkml:trace contextRef="#ctx0" brushRef="#br0" timeOffset="161377.42">4892 13880 626 0,'-5'-6'130'0,"2"13"0"16,-2 27-118-16,1 20-2 0,-1 16-7 16,-1 9 0-16,0 11 0 0,-3 2 0 15,0-1 4-15,0-5 2 0,1-5 2 16,3-9 2-16,-1-6 0 0,6-7 0 16,0-6-1-16,6-3-3 0,-1-4-3 15,3-7-3-15,3-1-4 0,-1-7-6 16,0-7-8-16,-2-8-5 0,-3-7-7 15,-5-9-15-15,0-12-14 0,-7-8-11 0,-6-14 1 16,-7-7 8-16,-3-8 13 0,-1-2 17 16,-1 1 24-16,1 5 22 0,1 8 20 15,4 13 7-15,4 7 2 0,4 7-7 16,6 10-11-16,2 0-8 0,3 0-9 16,8 8-5-16,6-4-2 0,10 0-3 0,9-4 1 15,4 0-1-15,10-4 0 0,9-9 0 16,3-3 0-16,-1-9-1 0,6-7 0 15,-4-7 0-15,1-7-1 0,-5-2 1 16,-11-5 0-16,-4-6-1 0,-7 0 0 16,-11-2-1-16,-13-5 0 0,-6 2 0 15,-4 3 1-15,-9 5 1 0,-2 7 4 16,-5 11 2-16,2 15 1 0,0 16 1 16,-2 17 3-16,0 17 1 0,-1 14 1 15,-2 15-2-15,-4 10 1 0,2 9-1 16,-1 15 1-16,2 3-2 0,3 1-2 0,1 2-2 15,6-2-2-15,10-5-1 0,7-8-2 16,12-15-1-16,5-15 0 0,9-11-1 16,6-18 0-16,4-16 1 0,3-13 0 15,-6-17-2-15,-4-6 0 0,-5-11-2 16,-6-6-1-16,-5 2 0 0,-7 1-1 0,-6 7 1 16,-7 9 3-16,0 6 1 0,0 13 2 15,-6 14 1-15,4 13 0 0,2 8 1 16,0 8-1-16,2 4 0 0,5 7 0 15,8 1 0-15,3 0-1 0,7-4 0 16,5-8-1-16,6-8 1 0,4-9-1 16,6-17 0-16,1-9 0 0,-1-15 0 15,2-11 0-15,3-9 0 0,-4-9 1 16,-8-1-2-16,-6-8 1 0,-7-1 0 0,-7-4 0 16,-10 5-1-16,-9 4 1 0,0 11 0 15,-6 6-1-15,3 10 0 0,3 12 0 16,0 8 0-16,0 6 0 0,3 5 0 15,14 5-1-15,-1 3 1 0,8-1 1 16,9 2 1-16,5 3 1 0,6 1 0 0,6-4 1 16,-3-1 0-16,1-1 0 0,4-1-1 15,-8-1 0-15,-3 4-2 16,-6 5 0-16,-2 3 0 0,-6 5 0 0,-10 7-1 16,-9 7 1-16,-8 8 1 0,0 0-1 15,-12 1 1-15,2 5 0 0,-3 0-1 16,3-3 0-16,10 0 0 0,6-8-1 15,13-8 0-15,15-9 1 0,9-16-2 16,7-12 1-16,8-15 0 0,10-12-1 16,7-11 1-16,-5-5 0 0,2-3 1 15,-5 7 1-15,-3-1 2 0,-9 11 0 0,-9 9 1 16,-13 8-1-16,-6 8 0 0,-15 10 0 16,-9 12 0-16,-3 7-3 0,-10 7 1 15,-4 6 0-15,-3 1 1 0,2 2 0 16,0 1 0-16,4 0 0 0,4-5-1 15,7-2 0-15,12-8 0 0,2-3-1 16,7-9-1-16,6-9 1 0,5-5-1 0,2-9 0 16,1-4-1-16,-2-11 0 0,-2-5-2 15,-4-3-2-15,-8-5-7 0,-6-9-3 16,-13-4 1-16,-15-2-1 0,-5 5 2 16,-10 4 1-16,-10 9 3 0,-2 12 6 15,-7 16 4-15,0 17 0 0,1 13-1 16,4 10 1-16,6 6 0 0,8 6-1 15,10 3 1-15,14-1 0 0,14-2-1 0,17-5 2 16,8-3-1-16,12-6 0 16,11-9 1-16,10-5-1 0,7-13 0 15,6-10 1-15,1-4-1 0,0-12 0 0,-2-5 0 16,-6-6 0-16,-7-9 0 0,-11 1 1 16,-13 0 1-16,-13 1 1 0,-8 5 1 15,-9 6 1-15,-11 7 0 0,-5 11 1 16,-5 15-2-16,-3 6 1 0,-3 16-2 15,0 9-1-15,-1 5 0 0,2 6-1 0,1 2 0 16,3 1 0-16,2-2 0 0,9-6-1 16,0-6 0-16,12-4 0 0,5-4 0 15,9-10 1-15,8-5-1 0,9-8 0 16,6-13 0-16,10-6 0 0,3-7 0 16,-1-10-1-16,1-6 1 0,-2-7-1 15,-4-2-1-15,-8 1 1 0,-9 0 0 16,-7 8 1-16,-8 7 0 0,-11 8 0 0,-6 11 1 15,-7 11 1-15,-7 13-1 0,-6 12 1 16,-5 7 0-16,-4 9-1 0,1 6-1 16,2 5 1-16,4-2-1 0,3 1 0 15,12-8 0-15,7-6-1 0,10-4 0 16,7-8 1-16,14-6-1 0,8-8 0 16,10-11 1-16,8-6-1 0,5-11 1 15,0-7 0-15,5-8 0 0,-1-8 0 16,-4-5 0-16,-7-3-1 0,-8 5 1 0,-10 4 0 15,-11-3 2-15,-12 6 2 0,-14 11 3 16,-14 5 0-16,-12 12 1 0,-13 1-1 16,-3 12-1-16,-10 7 0 0,-5 11-4 15,1 8-3-15,3 8 1 0,6 10-1 16,6 5 0-16,8-1 0 0,6 4-1 16,12-4 0-16,8-3 0 0,8-9-1 0,13-7 0 15,10-14-2-15,8-4 0 0,8-11 0 16,10-9 0-16,6-5 1 0,1-11 0 15,-3-7 0-15,-1-1 2 0,-4-1 1 16,-7 5-1-16,-12 7-1 0,-7 9 0 16,-9 18-1-16,-9 15 1 0,-12 15-1 15,-6 13 1-15,-9 14 1 0,-3 10 1 16,-3 11 2-16,-4 5 0 0,2 5 2 16,-1-2 1-16,3 4 0 0,2-2 0 0,2-5 0 15,0-6-1-15,1-5-1 0,3-7 0 16,2-4-2-16,0-13-1 0,2-7 1 15,0-7 0-15,-1-6 0 0,-6-8 0 16,-3-7 1-16,-5-10-1 0,-9-8 0 16,-6-4 0-16,-1-15 0 0,-1-12-1 15,9-12 1-15,4-12 0 0,13-19 1 16,15-8 0-16,29-12 0 0,17-5 0 0,21-10-1 16,18-3-5-16,15 0-15 0,19 6-24 15,2 6-106-15,8-4-28 0,-7 2-118 16,7 8-248-16</inkml:trace>
  <inkml:trace contextRef="#ctx0" brushRef="#br0" timeOffset="161694.48">11055 14381 718 0,'-12'16'148'0,"0"5"0"15,-1 14-136-15,5 11-16 0,-2 7-10 16,5 2-8-16,0-4-9 0,5-10-8 0,0-4-5 16,2-12-3-16,8-7-4 15,2-8-81-15,3-16-85 0,1-5-208 16</inkml:trace>
  <inkml:trace contextRef="#ctx0" brushRef="#br0" timeOffset="161832.64">10970 14107 694 0,'-8'-20'149'0,"-1"4"-1"16,6 10-128-16,-3 10-17 0,6 7-23 15,0 6-25-15,0 5-23 0,7 0-81 16,1 1-103-16,9 0-228 0</inkml:trace>
  <inkml:trace contextRef="#ctx0" brushRef="#br0" timeOffset="162232.21">11408 14283 467 0,'34'7'120'15,"-6"0"5"-15,-7 2-64 0,-6 5-14 16,-7 2-8-16,-2 3-8 0,-6 9-7 16,0 3-6-16,-4 2-4 0,-2 0-4 15,-1-1-2-15,-2-3-1 0,4-4-3 16,1-4-1-16,4-8-3 0,0-5-5 16,7-8-5-16,7-11-5 0,4-6-3 15,5-8-3-15,6-6 0 0,2 0 1 16,1-1 5-16,-3 1 6 0,0 6 7 15,-5 9 7-15,-5 7 2 0,-3 9 3 0,-6 7 1 16,-2 10 0-16,-2 10-1 0,-6 6-2 16,0 6-2-16,-6 5-1 0,2 0-1 15,-1-2-1-15,1-7 0 0,4-5-1 16,5-9 0-16,9-8 0 0,6-13-1 16,10-5-3-16,4-8-3 0,8-11-3 0,0-7-2 15,1-5 0-15,-3 2 0 0,-6-2-1 16,-5 7 4-16,-5 8 5 0,-9 8 3 15,-1 13 4-15,-6 6 2 0,-2 9 2 16,-1 4 1-16,-5 6 1 0,4 0 1 16,-4 3 1-16,3-3-1 0,2-3-1 15,2-2 0-15,5-4-2 0,9-6 0 16,8-7-3-16,6-3-2 0,3-7-12 16,5-1-14-16,1-6-16 0,0-2-105 15,0-2-113-15,-5-5-274 0</inkml:trace>
  <inkml:trace contextRef="#ctx0" brushRef="#br0" timeOffset="163214.78">12689 14279 389 0,'0'-7'97'15,"0"0"-1"-15,0 0-31 0,4 2-56 16,-4 5-44-16,0 0-59 0,5 0-76 16,-5 8-187-16</inkml:trace>
  <inkml:trace contextRef="#ctx0" brushRef="#br0" timeOffset="163696.71">12534 14608 628 0,'-7'-8'141'0,"2"2"0"0,5-1-108 16,6-6-12-16,6-8-7 0,9-10-5 15,10-6-6-15,7-8-2 0,12-9-1 16,6-8 1-16,3-3-1 0,-3-4 0 0,-4-2 0 16,-7-4 0-16,-6-3 0 15,-10 2 0-15,-14 6-1 0,-4 8 0 0,-11 13 0 16,-9 12-1-16,-7 19-1 0,-14 18 1 15,-9 17 0-15,-10 20 2 0,-2 19 1 16,-6 17 3-16,-5 14 1 0,5 13 2 16,2 12 1-16,11 4 0 0,6-6 0 0,10-6-1 15,15-8-2-15,13-15-1 0,7-13-1 16,19-15 0-16,8-15-1 0,12-16 0 16,13-12 0-16,3-10-1 0,3-4 1 15,-1-8-1-15,-11-9 0 0,-1-2-1 16,-14-2 1-16,-12 0-1 0,-10-2 1 15,-16-2-1-15,-7-2-1 0,-14 3-2 16,-15 2-2-16,-8 1-1 0,-9 6-3 0,-4 1-4 16,-8 6-7-16,5 6-8 15,4 6-14-15,5 6-104 0,7 1-111 16,4-2-269-16</inkml:trace>
  <inkml:trace contextRef="#ctx0" brushRef="#br0" timeOffset="163882.28">13201 14532 654 0,'15'7'147'0,"-3"0"2"0,-7 2-111 15,-2 0-14-15,2-1-2 0,-5 0-3 16,2 1-4-16,-2-4-1 0,0-2-1 16,0-3 0-16,0 5-1 0,-2-5-3 15,2 0-13-15,-6-5-23 0,0 1-95 16,4-9-41-16,-3-9-117 0,5-10-253 15</inkml:trace>
  <inkml:trace contextRef="#ctx0" brushRef="#br0" timeOffset="164703.5">14213 14212 485 0,'0'-9'111'15,"6"3"2"-15,-6 0-76 0,2 6-13 16,-2-4-8-16,0 0-4 0,0-2 0 16,0 1 1-16,-5-1 0 0,-3-1 3 0,-1 0 2 15,-7-1 0-15,0 4-2 0,-2 4-2 16,-3-4-2-16,-4 4-2 0,4 5-3 15,1 0-3-15,0 2-1 0,1 2-2 16,6 1 0-16,4 3-1 0,4 4-1 16,5 3 1-16,6 7 0 0,6 7 0 15,7 5 0-15,4 5 1 0,4 2-1 0,5 0 0 16,1 4 1-16,-6-3 0 0,-1-5-1 16,-7-2 1-16,-6-3-1 0,-7-4 1 15,-6-5-1-15,-8-7 1 0,-7-5 1 16,-6-3 1-16,-5-5 0 0,-4-4 0 15,-7-4 1-15,-3 0-1 0,-6-7 0 16,0-3-2-16,-1-1-2 0,5 0-3 16,-1 0-4-16,9-2-6 0,7 3-6 15,8 2-11-15,13 1-13 0,6-1-95 0,13 1-101 16,10 0-242-16</inkml:trace>
  <inkml:trace contextRef="#ctx0" brushRef="#br0" timeOffset="165131.15">14977 14357 560 0,'0'-11'137'0,"-9"-4"3"0,-5 0-73 0,-1 1-30 16,-6 1-12-16,-5 1-6 0,-3 1-6 15,-4 0-4-15,0 0-2 0,-2 2 0 16,-1 6 0-16,1 3 0 0,0 5-1 15,3 4 0-15,2 3 0 0,5 10-2 0,1 6-2 16,8 3 0-16,1 1-1 0,7-1 0 16,8 2 0-16,0-3 0 0,17-5 0 15,2-10 0-15,9-9 0 0,7-6 1 16,7-8-1-16,2-5 0 0,3-6 0 16,-2-3 0-16,-5 3 0 0,-4 3 0 15,-9-1-1-15,-9 6 1 0,-4 3-1 16,-10 8 1-16,-4 0-1 0,-4 5 0 15,-8 5 0-15,-2 4 0 0,-3 3 0 16,-1 2 1-16,-2 2 2 0,1-1 1 0,3-2 1 16,2-4 0-16,3-3 0 0,5-5 0 15,6 0-1-15,0-6-1 0,6 0-4 16,0 0-4-16,6-11-6 0,0 1-8 16,-3 0-6-16,3-7-6 0,-5 0-6 15,-2-2-5-15,-5 1-5 0,-6 3-3 16,-7 1-90-16,-4 2-95 0,-4-1-235 0</inkml:trace>
  <inkml:trace contextRef="#ctx0" brushRef="#br0" timeOffset="167434.07">14399 14540 523 0,'-14'16'131'16,"1"-6"2"-16,1-2-52 0,9 1-48 15,3-1-12-15,3-2-8 0,10-1-3 16,5-5-2-16,4-5-3 0,5-5-2 0,0-8 0 15,5-4-1-15,-2-3 0 0,-6-4-2 16,-2 1 1-16,-6 0-1 0,-7 2-1 16,-4-1 0-16,-5 7-1 0,-7 3 1 15,0 3-1-15,-3 3 2 0,0 5 0 16,1 10 2-16,0 9 2 0,3 12 1 16,3 8 2-16,3 11 2 0,-5 5-1 0,5 7 0 15,6 1-1-15,1 0 0 0,4-9-2 16,4-9 0-16,10-6-2 0,9-8 1 15,9-13-1-15,12-12-1 0,7-9 0 16,9-11-1-16,5-16 0 0,8-9 0 16,4-15-2-16,0-10-3 0,-3-8-2 15,-5-4-4-15,-3-3-3 0,-13-7-2 16,-8-6-1-16,-11 5 1 0,-11 3 2 16,-7 8 4-16,-7 10 5 0,-5 13 3 15,-5 17 3-15,-3 21 2 0,-7 16 2 0,0 20 2 16,-7 16 2-16,-3 16 2 0,1 15 1 15,-7 13 2-15,-1 12 3 0,-3 8-2 16,-1 11-1-16,3-1-2 0,3-3-3 16,-1-9-4-16,3-7-2 0,6-15-2 15,4-13-1-15,3-17 0 0,-4-15-1 16,4-7 6-16,0-11 4 0,-3-8 1 0,-3 0 0 16,3-10 0-16,-5-7 0 0,2-6-1 15,-1-4-5-15,2-5-6 0,5-6 0 16,0-9 0-16,13 0-1 0,9-5 1 15,8-2-1-15,9-2 1 0,9-3 1 16,7 0-1-16,7 2 0 0,3-5 0 16,-3 0 0-16,-4-6-1 0,2-6-1 15,-4-3 1-15,-8 4-1 0,-6-2 1 16,-3 6 0-16,-8 5 0 0,-5 16 0 16,-7 15 0-16,-11 14 0 0,-8 19 0 15,0 18 0-15,-12 19 1 0,-4 18-1 16,-5 20 2-16,-2 16 1 0,-5 10 1 0,-4 3 1 15,-1 9-1-15,3 4 0 0,4-4 1 16,0-13-1-16,4-13-1 0,7-11 0 16,5-11 0-16,3-16 0 0,4-17-1 0,3-11 1 15,0-6 3-15,-4-9 1 0,1-9 0 16,-3-8 0-16,-2-7 0 0,-7-6-1 16,-2-5-1-16,-4-6-4 0,-2-5-1 15,1 4 0-15,3 3 0 0,4 5 0 16,5 3-1-16,10 4 1 0,4 4 0 15,15 4 1-15,8-1-1 0,7-2 0 16,14-6 1-16,13-7 1 0,14-2 0 16,8-3 0-16,6-4 1 0,4-5-1 15,0-7-1-15,-1-3 0 0,-7-4 0 0,-11-2 0 16,-8-7 0-16,-15 3-1 0,-11 4 1 16,-14 6 1-16,-11 7 2 0,-15 11 0 15,-15 7 0-15,-9 12 0 0,-9 9 0 16,-13 7 1-16,-2 16-2 0,-9 7 0 15,1 12-1-15,-7 12 1 0,2 14-1 16,4 12 1-16,6 4-1 0,6 4 1 0,7 0-1 16,11 1 1-16,12-2-1 0,15-7 1 15,8-8-1-15,12-7-1 0,14-9 1 16,11-6 0-16,2-13 0 0,6-14 1 16,6-12 0-16,1-4 0 0,0-14 0 15,-2-7 0-15,-4-9 1 0,1-10-1 16,-8-5 0-16,-8-3 1 0,-8-4-1 15,-10-1 0-15,-10 6 1 0,-11 5 3 0,-13 10 2 16,-9 7 1-16,-9 11 0 0,-5 10 0 16,-8 10-1-16,-2 13 0 0,-1 5-3 15,2 13-3-15,6 7 0 0,4 6-1 16,4 6 0-16,14 0 1 0,8-5-1 16,9 0 0-16,5-6 0 0,9-9 0 15,15-7 1-15,10-10 0 0,11-6 1 16,10-10 0-16,7-9 0 0,10-9 0 15,2-7 0-15,-1-7 0 0,2-9 0 0,-4-6-1 16,-5-4 0-16,-10 1-1 0,-7 4 1 16,-10 6-1-16,-10 4 1 0,-8 11-1 15,-12 9-1-15,-7 7 1 0,-7 6 0 16,-6 8 0-16,-3 11 1 0,-3 5 0 16,-7 10 0-16,0 5 2 0,-2 5 0 15,-1 2 0-15,2 0 0 0,1-5 0 0,1-4 0 16,8-4-1-16,4-7-1 0,6-5 0 15,3-7-1-15,14-4 0 0,4-10 0 16,7-3 0-16,11-11 1 0,5-8-1 16,5-7 0-16,2-12 0 0,1-2 0 15,1-3 0-15,-4-4-1 0,-2 4 1 16,-7 6 0-16,-2 4 0 0,-11 14-1 16,-2 1 1-16,-11 11 0 0,-1 5-1 15,-8 10 1-15,-5 4 0 0,-4 11 0 0,-3 3 1 16,-5 9 0-16,-1 3 0 0,-2 5 0 15,1 0 0-15,-1-4 0 0,4-5-1 16,4-5 1-16,2-6-1 0,5-7 0 16,13-6 0-16,5-7 0 0,7-4 0 15,5-8 0-15,4-4-1 0,4-10 1 16,0-4 0-16,-3-2-1 0,-4 0 0 16,-4 1 0-16,-5 5 0 0,-3 6 0 0,0 9 1 15,-7 8-1-15,-2 8 0 0,-4 6 1 16,1 4 0-16,-3 6 0 0,-2 5 0 15,3 1 1-15,-1-1-1 0,4-1 0 16,3-4 1-16,8-3-1 0,12-7 0 16,7-11 0-16,9 0 0 0,3-11 0 15,8-10 0-15,3-9 0 0,1-3 0 16,-4-5 1-16,-5-4-2 0,-7 3 2 16,-4-3-1-16,-11 7 0 0,-15 5 0 0,-9 1 1 15,-14 7 0-15,-9 2 0 0,-13 6 0 16,-9 10 0-16,-6 4 0 0,-4 11-1 15,-1 5 1-15,-1 5-1 0,2 10 0 16,1 5 1-16,8 3-1 0,6 6 0 16,6-1-1-16,7-2 1 0,12 2 0 15,8-7 0-15,12-6-1 0,10-5 1 0,10-10 0 16,8-8 0-16,8-8 0 0,7-7 0 16,7-5 1-16,4-10 0 0,1-9 1 15,-2-5-1-15,-2-5 0 0,-4-3 0 16,-5 0-1-16,-8-6 1 0,-9 9 0 15,-11 4-1-15,-6 7 1 0,-4 6 2 16,-10 8-1-16,-6 11 1 0,-3 5 0 0,-10 14 0 16,-3 2 1-16,-5 7-1 0,-7 7-1 15,0 4-1-15,-1 2 1 16,3 0-1-16,-1-3 0 0,5-1 0 0,4-3 0 16,8-7 0-16,5-3-1 0,5-7 1 15,15-7-1-15,9-10 0 0,8-9-2 16,8-9-3-16,9-8-1 0,4-4 0 15,1-5 0-15,-1 2 0 0,0 4 0 16,-8 6 3-16,-7 7 2 0,-9 13 1 16,-7 5 1-16,-7 3 1 0,-7 13 1 0,-8 8 2 15,0 5 0-15,0 6 0 0,-5 1 1 16,5 2 0-16,0 2-2 0,5-4-1 16,5-4 0-16,5-8-1 0,8-6 0 15,3-12 0-15,11-9-1 0,8-12 1 16,9-8-1-16,8-11 0 0,5-7 0 15,4-8 0-15,2-7-1 0,-3-8 0 0,-1-11-1 16,-6-7 1-16,-5-6-1 0,-3-6 1 16,-4-5-1-16,-6 0 1 15,-5 9 0-15,-7 13 0 0,-7 16-1 0,-7 15 0 16,-9 14-1-16,-6 24 0 0,-8 19 0 16,-7 21 0-16,-11 13 0 0,-2 12 0 15,-8 11 2-15,-3 13 1 0,-4 11-1 16,0 7 1-16,-1 0 0 0,3 2 0 15,4 2 0-15,6 2-1 0,6-6-1 16,2-12 1-16,6-12-1 0,6-10 0 0,0-11 0 16,2-10-1-16,-2-14 2 0,-7-9-1 15,-1-6 1-15,-10-9 0 0,-2-3 0 16,-3-8 2-16,-3 0 2 0,3-5 5 16,-1-1 5-16,7-2 3 0,4 2 1 15,6 0 1-15,6 5-2 0,8-1-2 16,9-2-5-16,14-1-5 0,9-1-4 0,9-2-2 15,5-2-4-15,5-6-10 0,3 2-14 16,-6 4-22-16,-4 1-25 0,-9 2-32 16,-2 1-100-16,-6 0-133 0,-2-2-285 15</inkml:trace>
  <inkml:trace contextRef="#ctx0" brushRef="#br0" timeOffset="169250.3">20979 14427 572 0,'6'-30'128'0,"0"-5"-1"0,2 1-88 16,11 5-22-16,6 6-7 0,3 5-3 16,5 8-1-16,4 10 1 0,-4 10 3 0,-4 11 2 15,-5 10 1-15,-4 13-1 0,-7 6 0 16,-6 7 1-16,-7-2 1 0,-13 5 0 15,-4-3 3-15,-6-7 2 0,-7-8 3 16,1-6 2-16,-4-6 0 0,-1-6 0 16,2-10-4-16,1-9-3 0,3-5-6 15,3-5-4-15,5-6-5 0,11-8-6 0,9-6-4 16,2-2-4-16,18-4-1 0,6-2-2 16,8-3 1-16,11 3 2 0,6-2 3 15,5 3 4-15,4 6 2 0,0 2 2 16,2 6 1-16,-6 8 1 15,-4 6-1-15,-7 11 1 0,-13 6 0 0,-7 5 0 16,-7 5 0-16,-7 3-1 0,-4 1 1 16,-5 1 0-16,3-2-1 0,-5-4 1 15,6-2-1-15,0-4 0 0,7-5 0 0,3-6 1 16,10-5-1-16,6-9 1 0,9-4-1 16,4-6 1-16,7-7 0 0,-3-9 0 15,4-5-1-15,-6-1 1 0,-8 0 0 16,-6 4-1-16,-5 6 0 0,-13 10 0 15,-10 21 0-15,-5 14 1 0,-11 18 2 16,-10 13 0-16,-9 11 3 0,-3 13 3 0,-9 12 3 16,-4 5 1-16,-1 2-1 0,1 1 0 15,3 3-1-15,5-1-1 0,5 3-4 16,8-9-3-16,2-4-1 0,8-7 0 16,1-5-1-16,3-5 0 0,4-10-1 15,-3-10 1-15,-1-8 0 0,-4-6 0 16,-6-7 0-16,-8-8 0 0,-6-9 1 15,-9-6-1-15,-2-14 0 0,-2-7-1 16,1-12 1-16,3-7-1 0,9-12 0 0,10-7-1 16,13-9-1-16,12-3-4 0,23-6-1 15,13-2-2-15,22-7 0 0,10 5 1 16,18-2 0-16,10 6 2 0,10 6 4 16,2 10 2-16,-4 7 1 0,-8 14 0 15,-2 10 1-15,-13 16-1 0,-11 9 0 16,-13 5-1-16,-13 15 0 0,-13 4 0 15,-9 9 1-15,-18 5-1 0,-4 6 2 0,-17 1 0 16,-5 2 2-16,-5 0 1 0,1-3 1 16,2-3 0-16,2-7 0 0,0-7 0 15,8-3 0-15,1-7-1 0,2-7 0 16,2-5-1-16,1-6-1 0,8-11 0 16,0-14-3-16,15-12-2 0,7-12-5 15,11-12-4-15,13-7-2 0,11-13 1 16,8-6-1-16,7-4 1 0,5 0 2 0,-1 6 4 15,1-3 2-15,-2-1 2 16,-5 7 1-16,-6 9-1 0,-9 13 1 0,-5 8 0 16,-12 11 0-16,-13 13 0 0,-6 14-1 15,-13 15 1-15,-6 19 2 0,-16 15 1 16,-1 16 3-16,-9 14 2 0,-5 13 3 16,-4 14 2-16,-4 15 0 0,-1 5 0 15,0 1-2-15,1 3-2 0,6 3-2 16,0 3-1-16,6-6-3 0,6-12 0 15,2-9-2-15,6-12 1 0,6-13-1 0,1-16 1 16,-1-16 0-16,4-12 1 0,-1-8 0 16,-4-8 0-16,0-11 0 0,-5-8-1 15,-3-9 1-15,-2-6-1 0,-2-10 0 16,1-5-1-16,-1-5 0 0,4 2 0 16,2 4 0-16,8 4 0 0,6 6-1 0,6 6-1 15,10 7 0-15,5 3 0 0,11 4-2 16,8-1 0-16,4-1-1 0,11 1 1 15,2 1-1-15,5-1 1 16,1-1 0-16,-2-3 2 0,1 0 1 0,-5-1 0 16,-6-2 1-16,-10 0 0 0,-8 0 2 15,-10 0 1-15,-8 2 3 0,-13 3 3 16,-8 0 2-16,-8 6 1 0,-6 6 1 16,-6 5-1-16,-4 7-2 0,-4 4-2 15,-2 7-3-15,-4 5-2 0,6 6-2 0,-4-2-1 16,7 5 1-16,2 0-1 0,6-3-1 15,8 2 1-15,10-4-1 0,9-1 0 16,14-5 0-16,10-6 0 0,8-8 1 16,10-7-1-16,8-4 1 0,6-9 0 15,3-8 0-15,3-4 0 0,2-2 0 0,-5-3-1 16,-3 3 1-16,-11 3 0 0,-7 5 1 16,-11 2 0-16,-13 6 0 0,-6 4 2 15,-6 2-1-15,-6 5-1 0,-6 0 1 16,-4 9-1-16,-6 2 1 0,-1 3-2 15,-6 3 1-15,-3 5-1 0,-1 2 1 16,0 0-1-16,7-3 1 0,0 2-1 16,8-4 0-16,5 0-1 0,7-6 1 15,16-3-1-15,8-6 1 0,9-4-1 16,9-7-1-16,5-6 1 0,2-5-1 16,5-5 1-16,-1 1 0 0,-7 0-1 0,-6 3 1 15,-2 3 1-15,-10 0 0 0,-4 8 1 16,-9 1-1-16,-8 7 0 0,-1 0 0 15,-6 0 1-15,-6 8-1 0,-1 3 0 16,-6 1 1-16,2 3-1 0,-3 1 1 0,-1 1 0 16,3-2 0-16,3-1-1 0,3-1-1 15,6-3 0-15,5-3-2 0,13-4-4 16,11-3-2-16,6-3 0 0,8-3 0 16,4-3 0-16,0-4 2 0,-3 0 1 15,-7 1 3-15,-10 2 3 0,-5 4 2 16,-7 6 0-16,-8 0 1 0,-7 12 0 15,-5 3 1-15,-2 5-1 0,-5 3 0 16,-1 5 0-16,3-1 1 0,0 1-2 16,3-2 0-16,4-3 0 0,6-9 0 0,10-3-1 15,7-11 0-15,7 0-4 0,11-13-6 16,3-1-11-16,11-5-14 0,1-4-15 16,1 1-10-16,-1 2-10 0,-3-1-1 15,-4 6 1-15,-6-1 27 0,-8 8-108 16,-5 2-87-16,-6 6-239 0</inkml:trace>
  <inkml:trace contextRef="#ctx0" brushRef="#br0" timeOffset="169477.69">24298 15356 585 0,'-16'27'142'0,"11"-8"6"0,5-5-79 16,8 0-14-16,5-7-7 0,10-7-4 15,9-3-2-15,7-11 0 0,8-8-4 16,6-13-4-16,4-7-4 0,2-14-2 15,-4-10-2-15,-6-12-2 0,-4-8-2 0,-5-11-2 16,-4-7-4-16,-7-14-3 0,-10-4-5 16,-10 0-3-16,-2-1-6 0,-7 2-5 15,-9 3-8-15,-3 13-7 0,-4 18-10 16,3 15-14-16,-1 15-25 0,2 18 27 16,0 16-155-16,7 15-138 0,1 8-338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0-12-09T13:36:11.7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1988 6817 481 0,'-11'-11'105'0,"-1"0"-1"0,5 11-85 0,0 3-6 0,7 9-4 15,-5 6-3-15,5 6-1 0,0 6 0 16,0 7-1-16,0 5 1 0,0 3 0 16,5 3 0-16,-5 2-1 0,5 3-1 15,-1-1 0-15,1 0 0 0,2-2 0 16,2-3-2-16,2-3 0 0,-1-6-1 15,-1-8 1-15,-2-6-1 0,0-7 1 16,-4-1 0-16,-3-8 3 0,0-2 4 0,0-6 4 16,0 0 2-16,-3 0 0 0,-3-6 0 15,2-4-1-15,-6-5-2 0,3-9-6 16,-3-8-6-16,0-9-3 0,1-11-1 16,2-5-1-16,3-5 0 0,-3-2 0 15,2-7 1-15,5 5 1 0,-2 2 4 16,2 6 4-16,0 5 1 0,0 8 3 0,0 9-1 15,0 12 1-15,4 7 0 0,3 9-3 16,3 8-2-16,2 9-1 0,3 7-3 16,5 7 1-16,5 6 0 0,2 8-1 15,1 5 2-15,-1 2-1 0,-1 4 0 16,-1-4 1-16,-6 4-1 0,-4-2 1 16,-3-1-1-16,-6-2 0 0,-6 0 0 15,0-4-1-15,0-7 1 0,-7-6 0 16,-4-4 0-16,3-8 0 0,-4-4 2 0,-1-7-1 15,0-3 1-15,2-5-1 0,2-3 1 16,0-6-1-16,4-1-1 0,5-1 0 16,0-4 0-16,11 0 0 0,3 1-1 15,0 0 1-15,7 5 0 0,2 0 0 16,1 3 0-16,1 1 0 0,2 5 0 0,-1 2 0 16,1 3 1-16,-1 0-1 0,-1 7 0 15,-3-1 0-15,4 3 0 0,0 3 0 16,1 4 1-16,0 2-1 0,-1 5 0 15,0 1 0-15,-2 4 0 0,-7 1 0 16,-4-1-1-16,0 2 1 0,-13 1 0 16,0-4 0-16,-13 3 0 0,-7-1 0 15,-7-1 0-15,-3-1 1 0,-5 1-1 16,0-3 0-16,-4-1 1 0,0-5 2 16,4-1 0-16,-2-7 2 0,2-4 1 0,2-4 1 15,0-3 0-15,5-3 2 0,5-4-2 16,8 2 0-16,7-4-3 0,8-3-3 15,2-1-8-15,10 0-10 0,3-3-15 16,4 3 1-16,4-4-108 0,-1 3-106 16,-5-1-249-16</inkml:trace>
  <inkml:trace contextRef="#ctx0" brushRef="#br0" timeOffset="932.64">2833 6797 295 0,'-2'-12'86'0,"2"6"1"16,0 1-14-16,-5 5-39 0,5 0-8 15,5 10-4-15,0 8-3 0,-2 8-2 16,2 6 1-16,7 8 1 0,-5 8 0 15,0 7-4-15,1 1-2 0,-1 3-4 16,3 4-3-16,-2-2-2 0,1 0-2 0,1-4 0 16,0-4-1-16,2-7 0 0,-4-8 0 15,1-10 0-15,-5-6 0 0,2-8 0 16,-6-6 3-16,0-3 1 0,-7-5 1 16,0-7-1-16,-5-3 1 0,-2-9 0 15,0-5-1-15,-7-12-4 0,2-10-1 16,-6-10-1-16,4-7 0 0,1-1-1 0,2-1 0 15,5-3 0-15,9 7 1 0,4 5 3 16,3 5 2-16,9 7 1 0,2 6 2 16,6 7 1-16,-1 7 1 0,7 8-1 15,3 7-2-15,2 9-2 0,0 14-1 16,-2 3-1-16,2 10-1 0,-3 7-1 16,-6 5 1-16,-4 3-1 0,-5 0 1 15,-13 1-1-15,-7 4 1 0,-11-7-1 16,-4-1 1-16,-5-3 0 0,-4-4-1 15,-1-3 1-15,5-2-1 0,1-8 1 0,0-4 0 16,1-7-1-16,2-8 1 0,2 0 0 16,-1-7-1-16,5-5 1 0,4-2 0 15,2 1 0-15,4 1 1 0,7 3-1 16,6 9 1-16,1-3 1 0,5 8 1 16,5 3-1-16,3 8 0 0,1 4-1 0,1 1 1 15,1 3-1-15,-2 2 0 0,5 1-1 16,0 1 0-16,3-5-1 0,3-2 1 15,2-2 0-15,1-4 0 0,3-2 2 16,0-3 2-16,-3-2 0 0,-1-3 0 16,-1-5 0-16,-1 0 0 0,-5 0-1 15,-2 0-2-15,-4 0-4 0,-1 0-4 16,-7-6-7-16,0 2-8 0,-6-3-15 16,-3-2-98-16,-4-4-104 0,0-6-251 15</inkml:trace>
  <inkml:trace contextRef="#ctx0" brushRef="#br0" timeOffset="1781.74">3453 6809 413 0,'0'-9'92'0,"0"3"0"0,0 6-70 16,5 0-5-16,-3 11-3 0,6 1-3 16,-1 5 1-16,4 6 2 0,2 6 2 0,0 7 3 15,1 2-1-15,-1 5 0 0,2 7-2 16,3 3-3-16,-4 8-1 0,-1 3-4 16,-1 0-2-16,1 1-2 0,-1-5-2 15,-3-6-1-15,3-7 0 0,-4-10 0 16,-1-7-1-16,4-7 1 0,-8-6 0 15,3-4-1-15,-6-5 4 0,0-5 0 16,0-3 1-16,-8-6 0 0,-3-5 0 0,3-5 0 16,-12-8-1-16,0-11-4 0,-6-9-3 15,0-12-1-15,0-8-2 0,6-6 0 16,0-5 0-16,8-1 0 0,8 0 2 16,11 2 2-16,2 5 3 0,12 6 3 15,3 5 0-15,9 4 0 0,0 7 2 16,2 11-1-16,2 10-1 0,-2 7-1 15,-2 8-1-15,-1 7-1 0,-5 9-1 16,-1 8 0-16,0 3 0 0,-5 8 0 0,3 5 0 16,-5 6 0-16,0 3 0 0,-2 3 0 15,-4 0 0-15,-3-2 1 0,-6-1-1 16,-4-4 1-16,-7-1 1 0,-6-4 0 16,-6-3 1-16,-2-1 1 0,-6-1 0 15,-6-3 0-15,-5 2 0 0,-3-3 0 16,-8-3-1-16,-7 2-1 0,1-3 0 15,-3 0 1-15,6-5 2 0,4-1 1 0,4-6 0 16,14-1 1-16,6-3-1 0,8-5-2 16,6-3-6-16,10-3-14 0,0-6-16 15,12-5-101-15,2 0-107 0,3-5-263 16</inkml:trace>
  <inkml:trace contextRef="#ctx0" brushRef="#br0" timeOffset="33782.68">2301 9064 340 0,'5'-10'76'0,"-1"-1"1"0,2 1-47 0,2 3-21 16,0 0-4-16,-3-2 0 0,1 2 5 16,0 1 6-16,-6 0 4 0,6 0 4 15,-6 0 2-15,0 2 1 0,2 4-2 16,-2-6-7-16,0 6-5 0,0 0-4 16,0-3-4-16,0 3-2 0,0 0-2 15,0 0-1-15,0 0 1 0,0 3-1 16,5-3 0-16,-5 7 1 0,0-2 0 0,3 0 0 15,-3 0 1-15,4 1 0 0,-4 1 0 16,0 2 1-16,3 2 1 0,-3 2 1 16,0 1 1-16,3 4 2 0,-3 1 1 15,0 6 3-15,-6 6 2 0,2 3 0 16,0 7 0-16,-3 8-1 0,-2 3-1 16,3 6-1-16,-1-2-3 0,1-1-2 0,2-1-1 15,-2-6-1-15,1-2-2 0,3-8 0 16,2-6 0-16,0-2-1 0,0-5 0 15,0-4 0-15,0-1-1 0,2-6 0 16,3-5-1-16,-5 1-2 0,7-3-3 16,-4-7-5-16,0 0-12 0,2-5-13 15,-5-4-93-15,3-5-98 0,-3-2-243 16</inkml:trace>
  <inkml:trace contextRef="#ctx0" brushRef="#br0" timeOffset="34340.49">2964 8861 395 0,'0'-4'83'0,"6"4"2"0,-6-4-70 16,5 4-6-16,-2 0 1 0,-3 0 4 0,5 0 4 15,-5 0 4-15,0 0 5 0,0 0 3 16,0 0 0-16,-5 0-2 0,-1 0-4 16,-2 0-4-16,-5 0-5 0,-7 7-4 15,0-4-5-15,-7 3-3 0,-6 0-1 16,-6 1 0-16,-3-1-2 0,-10 1 1 15,-8 1-1-15,-4-3 0 0,3 2 0 16,-4-1 0-16,5-3 0 0,0-3 0 16,8 0 0-16,5-5 1 0,5-1 1 15,-1-1-1-15,5-2 1 0,4 4-1 16,6-2 1-16,-1 4-1 0,9-1 0 0,0 0 0 16,9 4-2-16,-1 0-2 0,5 0-4 15,4 0-7-15,3 0-5 0,0 0-13 16,0 4-91-16,0 2-94 0,0-2-229 15</inkml:trace>
  <inkml:trace contextRef="#ctx0" brushRef="#br0" timeOffset="35194.44">3612 8981 419 0,'-13'-16'92'0,"1"0"1"0,-2-1-73 16,-1 3-7-16,-3 3-8 0,4 3-3 15,-5-1-1-15,-1 3-2 0,0 1 2 16,-6 5 2-16,3-4 2 0,-1 4 4 16,2 0 0-16,-3 7 1 0,4 4 1 15,1 1-1-15,3 7-1 0,3 3-3 16,6 4 0-16,8 3-1 0,0 2 3 16,8 3 1-16,6-1 2 0,5 2 1 15,1-1 0-15,0 2 2 0,5 2-2 0,-6 0-1 16,3 1-2-16,-4-1-2 0,-3 0-1 15,-3-2-2-15,-3-1-1 0,-3-6 0 16,-6-2-1-16,-6-5 1 0,-3-4 2 16,-4-4 0-16,-6-4 1 0,-6-3 1 15,-4-3-1-15,-10-4 0 0,1 4-3 16,-2-4-5-16,-1 0-7 0,-4-5-9 0,6-1-12 16,5-2-75-16,2-2-23 0,10-5-85 15,7-6-174-15</inkml:trace>
  <inkml:trace contextRef="#ctx0" brushRef="#br0" timeOffset="35697.17">3981 8888 514 0,'-5'-9'109'16,"3"2"1"-16,2 7-92 0,0 9-7 15,0 5-5-15,0 7-1 0,0 7 4 16,0 4 3-16,0 9 3 0,0 4 3 0,-4 6 3 15,4 7 2-15,0 7-2 16,0 3-2-16,6 3-4 0,8-1-3 0,5-3-5 16,12-4-2-16,4-9-1 0,6-9-2 15,3-14 0-15,3-8 1 0,0-9 1 16,6-14 0-16,4-10 1 0,-3-10-1 16,0-7 0-16,7-9 0 0,-9-13-2 15,-4-11-3-15,-10-1-2 0,-10-8-2 16,-11-6-3-16,-10-7-2 0,-14-5 0 15,-13 1-2-15,-12 7 1 0,-8 9 0 0,-7 11 2 16,-5 11 2-16,-7 10 0 0,-1 19 1 16,5 15 2-16,0 11 1 0,-6 8 1 15,-1 6 1-15,-2 10 1 0,5 8 0 16,5 7 0-16,7 1-2 0,7 2-6 16,14 2-8-16,12 4-6 0,9-5-14 15,10 1-90-15,10-4-94 0,15 0-228 0</inkml:trace>
  <inkml:trace contextRef="#ctx0" brushRef="#br0" timeOffset="47557.57">5141 9570 447 0,'5'5'97'0,"1"-5"0"0,-6 0-79 15,0-4-6-15,11 4-11 0,-2 4-15 16,-1-4-47-16,2 4-36 0,-5-4-72 16,-5 0-162-16</inkml:trace>
  <inkml:trace contextRef="#ctx0" brushRef="#br0" timeOffset="47732.18">4977 9130 530 0,'-13'-13'113'15,"3"-1"0"-15,1 7-101 0,5 7-7 16,4 7-15-16,0 3-36 0,0 1-67 0,0 3-86 15,4-3-206-15</inkml:trace>
  <inkml:trace contextRef="#ctx0" brushRef="#br0" timeOffset="50807.07">6466 9047 385 0,'0'0'98'16,"0"-4"2"-16,0-1-38 0,0 2-38 15,0-2-8-15,-2 0-5 0,2 0-4 16,0-2-3-16,-5 1-2 0,5-2 0 15,-7-4 0-15,0 0-1 0,0-3 1 16,-1-1-1-16,-3-2 0 0,-2 3 1 16,0-2-1-16,-1 1 1 0,0 1-1 15,-5 3 0-15,0 7-1 0,-1 5 1 16,0 0-2-16,4 5 1 0,-2 10 1 0,5 3 2 16,0 8 0-16,5 2 2 0,2 3 1 15,1 4 2-15,5-1 0 0,-2-1-1 16,2-3 0-16,2-2-1 0,4-6-1 15,0-2 0-15,1-3-2 0,1-4 0 16,4-2 1-16,2-8-1 0,5-3 0 16,0-3 0-16,1-5 0 0,1-4-1 0,0-4-2 15,-2-2-1-15,-1-2-2 0,-5-1-3 16,-5-3-2-16,-1-1-1 0,-1 1 1 16,-2 5 1-16,-4 1-1 0,0 5 2 15,0 5 1-15,0 8 2 0,0 6 3 16,0 5 2-16,-4 5 2 0,4 2 2 15,-5 4 4-15,5 4 3 0,0-1 0 0,0-1 0 16,0 0-1-16,5-1-1 0,2-4-1 16,4-1-3-16,-1-7-1 15,7-1-1-15,2-3-1 0,3-7-6 16,5 3-8-16,3-3-10 0,0 0-19 0,3 0-86 16,-2-3-95-16,-6-1-229 0</inkml:trace>
  <inkml:trace contextRef="#ctx0" brushRef="#br0" timeOffset="51489.12">7174 8906 504 0,'9'-10'105'0,"-1"-1"1"15,1 5-95-15,2 6-3 0,2 0-8 0,-4 3-1 16,-2-3 0-16,-7 0 0 0,0 0-1 15,-2 0 2-15,-10 0 1 0,-4-3 2 16,-8 3 1-16,-3-5 0 0,-5 5 1 16,-2 8-1-16,1 4 0 0,5 4 0 15,2 5 1-15,5 5 1 0,2 4 1 16,7 1 2-16,0-2-1 0,3 2 1 16,3-3-2-16,6-2 0 0,0-3-1 15,2-4-2-15,9-2 0 0,4-8-1 16,11-9 0-16,6 0 0 0,13-9-1 0,4-7 0 15,8-8 0-15,3-5-1 0,0-11 0 16,-1-6-1-16,-6-9 0 0,-4-8-1 16,-4-5-2-16,0-2-1 0,-6-3-3 15,-3-3-1-15,-3 1-2 0,-3 2 1 16,-7 8 1-16,-3 4 0 0,-7 5 2 16,-1 12 4-16,-5 13 1 0,-4 11 2 0,-3 8 1 15,0 9 2-15,-3 11 2 0,-8 10 4 16,0 12 2-16,-8 11 2 0,-1 15 1 15,-7 12 0-15,-3 11-1 0,1 9-3 16,4 9-2-16,3 5-4 0,5-4 0 16,1 0-3-16,5-8-1 0,3-5 0 15,0-9 0-15,-2-12 0 0,3-7 0 16,-3-10-1-16,0-12 0 0,3-7 1 16,-4-10-1-16,0-14 1 0,0-8-2 0,-2-14-2 15,1-10-2-15,7-6-2 0,5-10-1 16,4-6-1-16,11-1 0 0,9-1 2 15,9 0 1-15,10 4 3 0,7-2 2 16,8 6 2-16,2 4 2 0,0 8 1 16,-2 5 1-16,-4 8 1 0,-5 8 1 15,-4 5 0-15,-7 10-1 0,-4 6-1 16,-5 5-1-16,-4 6-1 0,0 5 0 0,-7 4-1 16,-6 2 0-16,-1-1-1 0,-5-1 1 15,-1-4-1-15,-5-2-1 0,0-3-2 16,0-4-4-16,-5 0-6 0,-1-1-10 15,-2 0-11-15,-4-1-99 0,-3-2-99 16,2-2-246-16</inkml:trace>
  <inkml:trace contextRef="#ctx0" brushRef="#br0" timeOffset="51676.61">8028 8603 623 0,'-15'-31'135'15,"6"5"0"-15,0 9-111 0,3 8-8 16,6 6-9-16,0 3-4 0,0 5-4 16,0-1-1-16,4 2-3 0,-4 0-2 0,5 2-4 15,1-1-5-15,0 1-9 0,1 0-9 16,4 4-45-16,-1 0-52 0,5 3-87 16,-2 1-196-16</inkml:trace>
  <inkml:trace contextRef="#ctx0" brushRef="#br0" timeOffset="52775.25">8345 8770 531 0,'6'8'116'0,"-2"2"4"0,0 8-88 15,2 10-11-15,1 7-10 0,0 8 0 16,3 2-1-16,-1 1-3 0,1-5-2 16,0-4-2-16,1-8-1 0,-1-7 2 15,6-5 0-15,-2-8 1 0,4-4 0 16,5-5-1-16,4-6 1 0,3-2-1 15,2-6 0-15,1-4-3 0,0-9 1 16,-1-7-2-16,-7-7 0 0,-5-6-2 16,-7-3 1-16,0 0 0 0,-5 0-1 0,0 8 1 15,-4 9 0-15,-4 10 0 0,6 8 0 16,-2 7 0-16,-4 8-1 0,0 9 0 16,0 3 0-16,0 6 1 0,4 6 0 15,-4 4 0-15,6 8 2 0,3 1 0 16,8 2 0-16,4 2 0 0,8-6 0 15,8-4 0-15,8-7-1 0,6-6 1 0,6-10-1 16,3-8 0-16,1-3 0 0,-4-10-1 16,-5-8 1-16,-8-5 0 0,-7-5 1 15,-6-6 0-15,-11-1 0 0,-7 0 1 16,-9 5 0-16,-4 6 0 0,-7 3-1 16,-9 5 0-16,-3 11 1 0,-9 8-2 15,-5 7 1-15,-6 7 0 0,-2 7 0 16,-3 7 0-16,3 6 2 0,2 2-1 0,9 4 1 15,6-2 0-15,5-3 0 0,11-2-1 16,8-4 1-16,8-4-1 0,8-5-1 16,7-8 0-16,11-4-1 0,5-8-2 15,8 0 0-15,-2-3-2 0,-1-9-1 16,-1-4 1-16,-3-6 0 0,-2-4 0 16,-10-1 3-16,-6 2 3 0,-4 3 1 15,-6 5 0-15,1 7 1 0,-7 10 0 0,-4 10 0 16,-2 9 0-16,0 4-1 0,0 6 0 15,0 4 0-15,-5 2 0 0,3-4 1 16,2 1-2-16,0-4 0 0,0-4-1 16,12-6 0-16,4-10 0 0,10-8 0 15,11-3 0-15,4-15-2 0,12-6 1 16,1-11-1-16,4-14-2 0,-2-8-2 16,-1-12-2-16,-5-9-3 0,0-1-3 15,-8-14-4-15,-2-6-1 0,-1 5 1 0,-1 2 1 16,-7 10 3-16,-8 12 5 0,-2 5 7 15,-3 19 6-15,-6 19 4 0,-5 7 1 16,-1 13 0-16,-4 7 3 0,-2 10 2 16,0 12-1-16,-6 10 2 0,-3 18 1 15,-8 20 2-15,-3 12-1 0,-6 13-2 16,-3 19-4-16,-4 9-3 0,-1 6-3 16,4-3-3-16,3-4-1 0,5-1 0 0,5-13-1 15,4-19 0-15,6-11-1 0,5-17 0 16,-3-15 0-16,5-16 0 0,-3-13 1 15,3-8 1-15,-6-9-1 0,6-6-1 16,-5-10-3-16,3-7-5 0,2-10-1 16,0-9-3-16,3-8-1 0,9-4 0 15,3 2 0-15,9-2 4 0,4 9 3 0,9 7 3 16,3 8 1-16,2 6 1 0,4 4 0 16,0 7 1-16,-2 2-1 15,-2-2 1-15,2 2 0 0,-8-2 0 0,-3-1 0 16,-3 0 0-16,-6-4 1 0,-6-3 1 15,0-2-1-15,-10-3 2 0,-6-3 1 16,-2 3 1-16,-8-1-1 0,-4 2 1 16,-5 7-1-16,-6 5-1 0,0 10 0 15,-6 6-1-15,1 9-1 0,-5 4 0 0,0 10 0 16,0 5 1-16,1 2 1 0,3 1 0 16,-1-2 2-16,9-1 1 0,4-4 0 15,7-4 1-15,10-4 1 0,4-1-1 16,11-3 1-16,6-4-2 0,10 3 0 15,4-5 0-15,5-2-2 0,-1-7-1 16,7 0-7-16,-5 0-7 0,3-8-7 16,-4 1-9-16,-5 2-13 0,2-2 62 0,-3 1-172 15,-6 1-114-15,2-7-298 0</inkml:trace>
  <inkml:trace contextRef="#ctx0" brushRef="#br0" timeOffset="55159.97">11538 8968 395 0,'9'-5'96'15,"3"-4"4"-15,2-1-50 0,3-2-20 0,2 1-5 16,5-4-3-16,0-3 0 0,2-6-3 15,2 0-2-15,1-7-3 0,4-3-2 16,-2-3-4-16,1-6-2 0,3-3-1 16,-3-8-2-16,0-3-1 0,-1-5-1 15,1 2 0-15,-4-2 0 16,1 2-1-16,-4 9 0 0,-3 11-1 0,-3 5 0 16,-7 11-1-16,-7 6 0 0,-5 7 0 15,-4 2 1-15,-6 3-1 0,-7 0 1 0,1 0 0 16,-6 0 1-16,-2 0 1 0,0 1-1 15,-1-5 1-15,-2 3 1 0,-3 2-1 16,1 5 0-16,-2 0 1 0,-4 11 0 16,2 5 1-16,-4 12 0 0,0 9 3 15,1 14 0-15,1 14 0 0,4 13 0 16,3 5 0-16,7 6 0 0,7 0-2 0,8-3-1 16,6-8-1-16,13-14 0 0,6-10 0 15,4-8 1-15,11-12 0 0,5-9 1 16,3-9 1-16,0-12-1 0,-2-4 1 15,-1-12-1-15,-3-8-1 0,-4-2 0 16,-5-9 0-16,-4 0-2 0,-7-2 1 16,-6-1-2-16,-10-4-2 0,0 0-2 15,-14 1 0-15,-5 4-2 0,-6 2 0 16,-3 4-2-16,-3 6 2 0,0 8 1 16,0 9 0-16,3 4 1 0,5 4 1 0,6 4 0 15,3 3 1-15,8 1-1 0,9 0 1 16,8 4 0-16,11-2 1 0,8 5 0 15,10-2 1-15,6-2 0 0,10-1 1 16,5-5 0-16,5 1-1 0,3-3 1 16,3-7-1-16,-5 0 1 0,-2-5-1 15,-6-5 1-15,-9-1-1 0,-7-3 0 0,-13-1 1 16,-7-5 0-16,-10 0 2 0,-9 1 0 16,-4 3 2-16,-15 1 2 0,-3 1 0 15,-5 2 1-15,-3 4 0 0,-5 8-1 16,-2 0 0-16,-2 7 0 0,0 7-1 15,-3 4 0-15,2 5 0 0,3 4-2 16,3 1 0-16,7 1-1 0,8-1 0 16,6-1-1-16,9-1-1 0,14-3 1 0,7-8 0 15,10-4 0-15,5-4 0 0,7-7 0 16,3-10 0-16,1-4 0 16,0-6-1-16,1-5-1 0,-5-3 0 0,-2 0 0 15,-8 2 0-15,-6 2 0 0,-5 0 0 16,-8 7 0-16,-6 7-1 0,-13 4 1 15,-8 6 1-15,-4 10-1 0,-6 9 2 16,-1 3 0-16,-1 8 1 0,0 8 1 16,2 4 1-16,7 0-1 0,6 4 0 0,6-7-1 15,6 0 0-15,10-6-1 0,8-11 0 16,10-9 0-16,12-8 0 0,6-13 0 16,12-11-1-16,3-9-1 0,1-6 0 15,5-7-3-15,-1-9 0 0,-6-1-2 16,-3-3 0-16,-3-7-1 0,-6-10 0 15,-7-2 0-15,-7-6 0 0,-8 1 0 16,-8 0 2-16,-10-2 0 0,-4 11 1 0,-6 9 0 16,-7 11 1-16,-2 15 1 0,-8 8 1 15,-2 12-1-15,-3 10 1 0,-9 14 1 16,2 9 0-16,-8 14 3 0,2 9 0 16,-1 5 2-16,-1 19-1 0,10 11 1 15,-1 9 0-15,7 5-1 0,7 1 0 16,6 2-2-16,8 4 0 0,5-9-1 15,9-11 0-15,7-8 0 0,5-12-1 0,10-8-1 16,8-8 0-16,9-13 0 16,4-11 0-16,4-8 0 0,4-10-1 0,4-6 1 15,2-9 0-15,2-10-1 0,-3-11 1 16,-2-7-1-16,-7-10 0 0,-4 1 1 16,-12-6-1-16,-9 2 1 0,-11 0 0 15,-9 6 0-15,-11 7 0 0,-10 9 0 0,-4 6 0 16,-11 9-1-16,-11 11 1 0,-3 8-1 15,-12 2 1-15,-5 12 0 0,2 8 1 16,-3 8 0-16,5 0 1 0,6 4-1 16,3 3 1-16,12 2-1 15,10-2 0-15,6-2 1 0,10-5-2 0,6-1 1 16,8-7 0-16,12-7 0 0,8-10 0 16,10-5-1-16,3-12-1 0,11-5 0 15,-3-8 0-15,-1-4-1 0,-3 2 1 16,-4-1 0-16,-10-4 0 0,-7 4 2 15,-8 6 1-15,-6 3 1 0,-8 6 0 0,2 2 0 16,-10 5-2-16,0 11 1 0,-4 4-1 16,-5 4 0-16,-1 5-1 0,1 4 0 15,-3 6 1-15,0 2 1 0,4-1 0 16,3 0 0-16,5 1-1 0,0-1 1 16,5-3-1-16,8-5 0 0,7-4 0 0,6-5-1 15,7-9-2-15,6-3-1 0,3-6-3 16,5-10-1-16,-1-9 0 0,0-4-1 15,-2-9 1-15,-5-1 1 0,-5-6 2 16,-8 2 2-16,-4 3 2 0,-2 9 1 16,-8 5 2-16,-3 10 0 0,-3 4-1 15,-6 8 0-15,0 4-1 0,-6 9 0 16,-2 8 0-16,-4 4 1 0,-3 4 1 16,-4 7 2-16,-2 3 1 0,-4 6 0 15,5-1 0-15,1-1 0 0,5-3-3 16,4 0 0-16,5-8-1 0,5-4-2 0,0-6 1 15,11-7 0-15,5-6-1 0,5-5-1 16,5-7 0-16,4-9-1 0,4-8 0 16,2-5-1-16,1-6 0 0,-4-4 0 15,-4 1 1-15,1 3 1 0,-7 7 0 0,-5 6 1 16,-5 8-1-16,-5 4 0 0,-4 10 0 16,-4 0 0-16,-8 0 0 0,0 6 1 15,-6 5 0-15,1 1 0 0,-3 2 1 16,-1 2 1-16,3-1-1 0,5 3 1 15,3-4-2-15,6-1 0 0,1-2 1 16,13-4 0-16,11-7-1 0,9 3-1 16,12-6 0-16,6-6-1 0,7-5 1 15,3-3-1-15,3-2 0 0,1-2 0 16,-6-3 1-16,-1 2 2 0,-5 1 0 0,-5 3 1 16,-6 4 1-16,-8 3-2 0,-10 4 1 15,-5 7 0-15,-8-4-2 0,-6 4 0 16,-6 0 0-16,3 0 0 0,-3 0 0 15,-4 6 1-15,0-6 0 0,-1 4 0 16,2-4 0-16,0 4 0 0,3 1-1 0,-4-2 0 16,4-3 0-16,0 0-1 0,0 5 0 15,0-5 0-15,0 0 0 0,0 0 0 16,0 0 0-16,0 0 1 0,-5 0 0 16,5 0-1-16,-5-4 1 0,-1 4-1 15,-3-3-1-15,-4 3 1 0,-1 5-1 16,-5 1 1-16,-5 1-1 0,1 5 0 15,-3 8 1-15,0 3 0 0,2 4 0 16,4 6 0-16,4 6 1 0,4 4 0 0,12-2 0 16,0-1 0-16,8-3 0 15,12-4 1-15,6-6 0 0,12-7-1 16,7-3 0-16,5-6-1 0,6-5-1 0,2-6-1 16,-1-9 1-16,-1-4-1 0,-6-6 0 15,-6 0 4-15,-9 0 3 0,-6 2 4 16,-8 4 3-16,-8 5-1 0,-5 2 1 15,-8 6-2-15,0 4-1 0,-11 4-3 16,-2 2-3-16,-1 3-2 0,-1 3-5 0,-2 0-5 16,3 2-8-16,0-2-8 0,6-3-11 15,8-1-13-15,0-4-102 0,0-4-106 16,15-4-252-16</inkml:trace>
  <inkml:trace contextRef="#ctx0" brushRef="#br0" timeOffset="55308.57">15800 8653 632 0,'-10'-24'146'16,"-1"8"2"-16,2 6-103 0,3 6-15 16,0-1-12-16,0-1-8 0,0 2-4 15,0-1-4-15,1 1-1 0,0 4-6 16,-1-3-12-16,-1 3-12 0,1 8-19 16,2 3-101-16,1 2-112 0,3-4-268 15</inkml:trace>
  <inkml:trace contextRef="#ctx0" brushRef="#br0" timeOffset="56232.19">16223 8675 576 0,'10'-20'121'0,"-3"12"-1"16,-7 16-104-16,0 11-7 0,0 7-6 0,-7 9-3 16,-2 10 0-16,-5 6 1 0,-2 3 0 15,-1-1 0-15,1-4 0 0,-1-5 0 16,7-5 0-16,4-10 0 0,6-10-1 15,0-7-1-15,13-7-2 0,7-5-6 16,13-7-7-16,6-9-5 0,9-8-3 16,4-8-2-16,3-5 1 0,-4-3 4 15,-6 2 11-15,-8 2 8 0,-9 7 9 0,-2 11 4 16,-7 7 4-16,-3 11 2 0,-2 4 0 16,1 6-4-16,2 3 0 15,-3 5 1-15,6-2 1 0,-1 7-1 0,9-3 1 16,9-5 0-16,5-6-2 0,4-9-1 15,7-6-2-15,6-8-4 0,5-10-2 16,-4-10-1-16,-6-2-2 0,-6-6 0 16,-4-2 0-16,-9 1 0 0,-9 3 2 15,-14 3 0-15,-10 8 0 0,-9 4 0 16,-14 14 0-16,-10 11 0 0,-9 5-1 0,-2 11 0 16,-5 8-1-16,1 4 0 0,0 8 0 15,6 2 0-15,7 0 0 0,8 1-1 16,12-2 1-16,13-6 0 0,9-3 1 15,16-12 0-15,11-10 0 0,11-10 1 16,2-9-1-16,10-12 1 0,-2-4-1 16,-2-2 0-16,-8 2-1 0,-6 3 0 15,-9 8-1-15,-9 3-1 0,-12 11-1 16,-11 4 0-16,-4 18 1 0,-13 9 0 0,-3 14 1 16,-6 10 2-16,-2 8 3 0,-6 7 1 15,-4 9 2-15,5 7 1 0,0 10 1 16,-2 2-1-16,-2 6-1 0,1 7-1 15,-2 7-1-15,3 0-2 0,-3-9-1 16,3-12 0-16,3-9-1 0,0-13 0 16,6-15-1-16,2-19 1 0,0-12 2 0,0-11 2 15,-4-9 2-15,-3-15 1 0,2-11 0 16,-4-13 1-16,0-18 1 0,2-15-1 16,5-17-1-16,11-10-1 0,7-13 0 15,10-10-1-15,16-2-1 0,17 12-3 16,21 11-9-16,20 11-15 0,14 4-15 15,17 16-22-15,18 7-107 0,9 2-123 0,2-1-287 16</inkml:trace>
  <inkml:trace contextRef="#ctx0" brushRef="#br0" timeOffset="57826.67">18805 8514 522 0,'-21'0'108'0,"-4"8"3"15,-2 20-98-15,-3 16 0 0,1 22-1 16,-3 18 1-16,3 12 2 0,-3 7 0 0,-1 8-1 15,-3 6 0-15,1 1-2 0,0-6-2 16,-3-6-2-16,0-2-1 0,3-5-2 16,1-8-1-16,6-12-2 0,2-12 0 15,7-11-1-15,4-13 1 0,3-13 2 16,1-12 0-16,2-18 0 0,2-11-1 16,1-21-1-16,2-15-1 0,4-17-2 0,4-16-2 15,4-22 0-15,10-18-1 0,7-8 1 16,13-10 1-16,9-8 2 0,5 2-1 15,12 6 1-15,3 18 1 0,1 16-1 16,-3 21 0-16,-10 30 0 0,-2 23-1 16,-10 20 1-16,-7 16-1 0,-10 14 0 15,-6 14 0-15,-6 9 1 0,-7 9 1 16,-7 6 0-16,5 9 2 0,-5 2 0 16,11-5 0-16,5-3 1 0,5-7-1 15,11-10 1-15,11-16-1 0,10-15-1 0,8-9 1 16,6-9-1-16,6-10 0 0,0-10 0 15,-6-15 0-15,-4-6 0 0,-8-6-1 16,-12-10 1-16,-9-5-1 0,-12-1 1 16,-12 3-1-16,-10 10 0 0,-8 10 0 15,-10 10 0-15,-12 18 0 0,-10 10 0 0,-9 14 0 16,-3 9-1-16,-5 12 1 0,-2 8-1 16,3 7 1-16,6 5-1 0,3 7 1 15,14 2-1-15,7 1 1 0,10-7-1 16,11-1 1-16,13-10-1 0,11-8 1 15,14-11 1-15,13-9-1 0,14-9 0 16,10-7 1-16,6-13 0 0,3-10-1 16,6-13 0-16,-3-1 1 0,-5-12-1 15,-9 0 0-15,-6-5 0 0,-9 4 0 0,-5 5 1 16,-13 7 3-16,-8 4 3 0,-8 11 3 16,-6 6 1-16,-6 7-2 0,-4 7 0 15,-3 7-2-15,0 5-3 0,-5 3-2 16,-4 6-2-16,-1 4 0 0,-2 10 0 15,-2 1 2-15,2 3 0 0,5 3 1 16,0 2-1-16,13 2-1 0,2-2 0 16,12-3 0-16,9-7-1 0,8-7 0 0,9-11-2 15,7-9 0-15,7-7 0 0,1-9-1 16,-3-9 0-16,-4-2 1 0,-9 1 0 16,-7 5 1-16,-10 1 2 0,-9 4 0 15,-11 4 0-15,-2 8 0 0,-6 4-1 16,0 3 0-16,-7 7 0 0,-1 6-1 15,-4 6-1-15,-1 7 1 0,0 5 1 16,4 3 0-16,3-1-1 0,6-3 0 16,7-5-1-16,8-6 0 0,10-8 0 0,10-9-1 15,4-10-1-15,6-8 1 0,3-6-1 16,5-11 1-16,-2-5-1 0,-3-6 1 16,-8-1 1-16,-2-5 1 0,-11 1 1 15,-3 0 2-15,-11 8 2 0,-5 7 2 16,-8 6-1-16,0 5 0 0,0 10-1 15,0 6-2-15,-11 8-1 0,4 6-1 16,1 4-3-16,4 7 1 0,2 2-1 16,0 1 1-16,8 2 0 0,9 2 0 0,10-3-1 15,7-4 1-15,6-8 0 0,7-6-1 16,4-7 1-16,4 0 0 0,-1-8 1 16,1-4-1-16,-7-6 1 0,-3-4 1 15,-8 0 1-15,-7-1 2 0,-10-1-1 16,-8-4 1-16,-5 6 1 0,-7 0-2 0,0 6 0 15,-10 6-1-15,-3 5-2 0,-1 5-1 16,-6 11 1-16,0 6-1 0,-1 10 0 16,-4 5 0-16,3 9 1 0,3 6 1 15,5 6-1-15,4 0-1 0,10-1-1 16,5-7-2-16,9-2 0 0,10-9-1 16,5-9 1-16,7-12 1 0,0-9 1 15,9-13 2-15,-3-8 1 0,6-11 2 16,-4-7 1-16,-4-7 1 0,3-5-1 15,-5 0 0-15,-3-1 0 0,-6 5-1 0,-4 6 0 16,-3 6-3-16,0 6-1 0,-3 6 0 16,1 8-2-16,1 7 1 0,2 4-1 15,3 3 0-15,0 2 2 0,0 3 0 16,2 2 2-16,-3 4 0 0,1 3 1 16,-2-1 0-16,2 1 0 0,-5 1 0 15,-2 2 0-15,-3-2-1 0,-6-2-1 0,0-2 0 16,-10-1 0-16,0-1 1 0,-12 2 1 15,-6 0 0-15,-4-1 0 0,-4 3 1 16,-2 2 1-16,1 1-1 0,2 1 0 16,5-1-2-16,5-1 0 0,7 0-1 15,4-4-1-15,4 3-1 0,8-9 1 16,8 0 0-16,6-3 0 0,8-5-1 16,5 0-7-16,10 0-12 0,1 0-10 15,3-5-17-15,-6 0-112 0,-3 0-122 0,-14-9-287 16</inkml:trace>
  <inkml:trace contextRef="#ctx0" brushRef="#br0" timeOffset="58972.11">4801 7253 607 0,'0'-23'125'0,"0"3"-1"0,-44 14-116 15,44 6-17-15,3 0-13 0,-3 9 4 16,5-5-109-16,-5 1-97 0,0-5-240 15</inkml:trace>
  <inkml:trace contextRef="#ctx0" brushRef="#br0" timeOffset="59106.69">4666 6863 585 0,'0'-37'130'0,"0"0"1"15,4 7-102-15,5 9-8 0,2 12-14 16,2 9-14-16,2 0-19 0,2 12-105 15,-3 1-105-15,-1 0-267 0</inkml:trace>
  <inkml:trace contextRef="#ctx0" brushRef="#br0" timeOffset="62231.44">6066 6923 401 0,'-31'0'107'0,"5"0"1"0,6 0-22 15,1 0-64-15,16 12-5 0,-1 6-6 16,0 6-4-16,4 6-4 0,-5 7-1 15,5 5 1-15,0 3 0 0,0-2 0 16,0-4-1-16,0-1 0 0,5-6-1 16,-1-7-2-16,1-7 0 0,-1-8 1 0,-1-5 0 15,3-11-1-15,1-10 1 0,0-9 0 16,6-6 1-16,2-7 0 0,2-5-1 16,1-1-1-16,-1-2 0 0,3 4 1 15,4 5 1-15,-5 3 2 0,-2 5 1 16,3 6 1-16,-2 5 0 0,1 7 1 15,-4 6-1-15,-3 5-1 0,-4 10-1 16,1 4-1-16,1 5-1 0,-4 4 1 16,0 2-1-16,-3 1 0 0,2-1 1 0,-5-1-1 15,5-5-1-15,-3-3-1 0,5-5 0 16,2-3 0-16,1-8-1 0,4 0 0 16,-1-13 0-16,6 1 0 0,-4-4 2 15,4-3 0-15,-2-3 0 0,-1 1 1 16,-2 1 1-16,4 4 1 0,-5 3 1 15,2 3-1-15,2 6 1 0,3 4 1 0,1 12-2 16,-1-1 0-16,2 4-1 0,3 3 0 16,3 0-1-16,3 2 1 0,2-2-2 15,1-3-1-15,4-3-3 0,4-6-3 16,4-6-4-16,6-4-1 0,8-6-2 16,6-7 0-16,0-9 2 0,1-3 2 15,-2-7 2-15,-5 0 5 0,-9-1 4 16,-17-1 4-16,-9 1 4 0,-9 3 3 15,-5 1 2-15,-8 5 2 0,-9 4 1 0,-4 5-1 16,-4 2-3-16,-10 3-4 0,-2 5-3 16,-2 9-2-16,-4 0-1 0,-2 7-1 15,-5 5-1-15,-2 6 0 0,-4 5 0 16,5 7 0-16,1 4 0 0,0 8 0 16,9 2 0-16,7 1 0 0,3 0 0 15,12 1 0-15,1-5 0 0,2-6-1 16,5-7 0-16,7-6-1 0,0-9 0 0,12-7 0 15,6-12-1-15,9-5-1 0,7-7 1 16,4-7 0-16,3-8 0 0,-3-5 0 16,-5 0 1-16,-3-1 1 0,-15 1 2 15,-4 8 2-15,-10 3 1 0,-1 8-1 16,0 9 1-16,-3 10-1 0,-4 15 2 16,0 8-2-16,0 6 0 0,0 8-2 15,0 4 1-15,0 8 1 0,0-4-2 0,3 1 0 16,2-6-1-16,2-5 0 15,5-4-2-15,-1-8 0 0,7-8-2 0,5-15-2 16,5-5-2-16,4-12 0 0,3-3 0 16,5-9 0-16,-2-1 2 0,-3-2 1 15,-2 5 4-15,-6 4 3 0,-7 5 1 16,-3 3 0-16,-4 6 1 0,-5 5 0 16,-1 4 1-16,-1 8-2 0,1 5-1 0,0 1-1 15,0 4 0-15,0 4 0 0,2 0-3 16,-1 2-6-16,-1-1-10 0,1-3-14 15,0-1-100-15,0-4-105 0,-5-10-257 16</inkml:trace>
  <inkml:trace contextRef="#ctx0" brushRef="#br0" timeOffset="62407.92">7854 6569 589 0,'-9'-14'133'15,"-4"0"1"-15,4 4-103 0,5 5-7 16,4 5-12-16,0 0-10 0,8 6-12 16,0 3-14-16,3 2-15 0,-1 3-69 15,-2 1-25-15,2 0-87 0,-3-1-171 0</inkml:trace>
  <inkml:trace contextRef="#ctx0" brushRef="#br0" timeOffset="63540.05">8171 6764 498 0,'0'-5'114'0,"-4"0"-1"16,4 5-79-16,0 10-10 0,0 7-7 15,0 6-6-15,0 8-4 0,0 7-1 16,0 6 1-16,-4 3-1 0,-2 0-2 15,3 1-1-15,3-2-1 0,0-4-1 16,0-9-2-16,6-6 0 0,4-9-1 0,5-12-2 16,5-9 0-16,1-12-1 0,-1-7 0 15,3-6 1-15,0-4 1 0,-3-4 2 16,0 2 3-16,-3 4 3 0,-1 2 3 16,-5 4 1-16,-2 6-1 0,-1 7 1 15,-2 7-2-15,0 8-2 0,1 6-2 16,1 4-2-16,0 6 0 0,-1 4 0 15,2 3 0-15,-4 2 0 0,5-4 0 0,0-2 0 16,3-9-1-16,2-1-1 0,8-13-2 16,2-6-2-16,7-9-2 0,5-6 0 15,1-8 0-15,2-11 1 0,-2-6 0 16,-5-6 3-16,-2-6 1 0,-3-5 2 16,-3-1 0-16,-4-3 0 0,-2 1 1 15,0-7-2-15,0 1 1 0,3-2 0 16,-2-4 0-16,0 1 0 0,0-1 0 15,-1 0 0-15,5 6 2 0,-2 2 2 16,-1 9 1-16,1 6 2 0,-3 5 2 0,-1 11 0 16,-1 14 0-16,-7 12-2 0,-1 13-2 15,-5 14 0-15,-4 15-1 0,-6 19 1 16,-1 13-1-16,-9 14 1 0,-7 17 1 16,-1 14 0-16,-1 9-1 0,-3 5-1 15,4-3-1-15,2 1-2 0,10-10 0 16,4-13-1-16,4-15 0 0,-1-12-1 0,5-17 0 15,0-8 0-15,-4-14 0 0,1-8 0 16,-3-8 1-16,1-6 0 0,-2-7 0 16,-3-4 0-16,2-6 1 0,-4-5-1 15,0-6 1-15,-2-4-2 0,1-6 1 16,3-3 0-16,-1-5 0 0,3 0 0 16,4 3 0-16,4 2 0 0,0 8 0 15,4 5 0-15,2 5 0 0,7 9 0 16,1 3-1-16,5 4 1 0,4 5 0 15,4 1-1-15,7 0 0 0,9 4-1 0,6-1 0 16,9-3 0-16,3 0 0 0,4-6 0 16,0 0 1-16,2 0 0 0,-1-9 0 15,-5-1 1-15,-1-1 0 0,-4-2 0 16,-6-2 0-16,-3-2 0 0,-6-2 0 16,-8 0 0-16,-8-1 1 0,-8 1 0 0,-7-1 1 15,-10 0 1-15,0 3 1 0,-11 2-1 16,-7 2 0-16,-7 3 0 0,-6 4-1 15,-4 6 0-15,-5 0-1 0,-2 9 0 16,2 5 0-16,-1 5 0 0,5 6-1 16,2 4 1-16,7 2-1 0,5 2 1 15,5 2-1-15,5 1 0 0,5-1 0 16,0-1 0-16,7-2 0 0,12-1-1 16,-1-4-1-16,6-8 1 0,7-9-2 15,5-10-1-15,11-5 0 0,6-11-2 16,5-9 1-16,-2-6 0 0,3-2 0 0,-5-1 2 15,-3 1 4-15,-9 1 3 0,-8 6 2 16,-4 5 1-16,-7 11 0 0,-3 1 0 16,0 9-1-16,-3 6-1 0,0 5-3 15,1 3-1-15,-2 5 0 0,3 0 0 16,-3 2 0-16,4-1-1 0,5-5 0 0,1 0-2 16,3-7-1-16,11-3-1 0,0-10-2 15,6-6 0-15,0-5 0 0,-4 1 1 16,1-1 2-16,-7 1 2 0,-8 3 4 15,-2 9 1-15,-6 3 1 0,-2 15 1 16,-3 5 0-16,-1 8-1 0,-1 7-1 16,7 4-1-16,-1 2-3 0,1 1-7 15,3-6-15-15,5-8 39 0,-2-7-154 16,5-14-117-16,-4-14-302 0</inkml:trace>
  <inkml:trace contextRef="#ctx0" brushRef="#br0" timeOffset="63724.24">10463 6420 590 0,'-14'-19'132'0,"1"-3"0"16,4 10-100-16,-2 8-12 0,8 8-12 15,-3 8-16-15,2 7-17 0,-2 8 11 16,4 2-119-16,-4 6-104 0,6-2-260 15</inkml:trace>
  <inkml:trace contextRef="#ctx0" brushRef="#br0" timeOffset="64024.27">10942 6613 560 0,'9'0'127'15,"-9"4"3"-15,0 5-94 0,0 12-10 16,-7 2-9-16,0 10-2 0,-1 5-4 15,-2 6-4-15,-3 2-3 0,5-2-3 16,0-5-5-16,2-3-3 0,1-9-3 0,5-10-2 16,6-8-2-16,1-9-1 0,5-12 1 15,1-5 3-15,1-3 4 0,-1-3 6 16,2-1 6-16,-2-2 7 0,0 6 2 16,-2 5 2-16,2 5 1 0,-4 10-1 15,3 0-2-15,1 11-4 0,-1 5-4 16,-1 5-2-16,5 2-1 0,-3 1-1 15,2-1 0-15,-2 0-1 0,5-1 1 0,4-5-1 16,5-8-1-16,4-3-6 0,8-10-7 16,3-6-13-16,5-7-17 0,-1-10-95 15,0-8-106-15,-7-1-250 0</inkml:trace>
  <inkml:trace contextRef="#ctx0" brushRef="#br0" timeOffset="64864.5">12520 6329 536 0,'-18'6'121'16,"4"7"3"-16,0 18-91 0,2 14-8 0,-2 15-6 16,1 10-6-16,-1 12-2 0,-1 10-3 15,5-2-3-15,1 3-2 0,3-1-2 16,6-11-4-16,0-6-1 0,0-17-3 15,6-12-1-15,-2-12-1 0,-4-16 1 16,5-18 2-16,-5-10 1 0,5-17 2 16,-5-13 2-16,5-13 2 0,-2-15 0 0,3-8-1 15,0-12 0-15,2-4 0 0,4 2 0 16,0-1 1-16,3 7 0 16,4 9 2-16,2 13 1 0,10 12 1 15,3 8 1-15,6 14 1 0,3 12-1 0,0 13 0 16,5 11-1-16,0 8-1 0,-8 12-2 15,-3 6 1-15,-6 4-2 0,-7 4 0 16,-7 0 0-16,-7 3-1 0,-10-1 0 16,-4-2 1-16,-15-5 0 0,-5 1 0 15,-7-4 0-15,-6-5 1 0,-2-8-1 0,2-4 1 16,-1-4-1-16,12-6 0 0,6-3 0 16,4-4-3-16,11 0 1 0,5 6 0 15,12 2-1-15,10 5 1 0,6 4 0 16,11 2 1-16,7 6 1 0,1 3 0 15,5 1 1-15,-2-1 0 0,-7 0-1 16,0 0-1-16,-8 0 0 0,-7 0 0 0,-12 0-2 16,-7 0 0-16,-9-1 0 0,-13-3 0 15,-10 0 0-15,-12-2 1 0,-12-4 2 16,-11-2 1-16,-10-8 3 16,-4 0 4-16,-4-8 3 0,0 5 1 0,3-5 0 15,10 3 0-15,4-3-2 0,10 10-2 16,15-6-9-16,8 5-11 0,10-4-7 15,12-2-13-15,13-3-12 0,12-5-100 16,14-9-106-16,9-4-247 0</inkml:trace>
  <inkml:trace contextRef="#ctx0" brushRef="#br0" timeOffset="65473.84">13834 6404 631 0,'0'-45'142'0,"0"0"0"0,-9 10-108 16,3 12-11-16,-1 6-10 0,-2 10-9 16,-4 3-5-16,-7 4-1 0,-7 8-1 15,-5 4-1-15,-3 11 2 0,-4 5 0 16,0 9 0-16,-1 5 2 0,2 3 0 15,5 5 1-15,0 5 1 0,5-1-1 0,1 2 1 16,7 2-1-16,7 0 1 0,13-2-1 16,4-3 0-16,14-2-1 0,8-9-2 15,8-7-2-15,5-10-1 0,7-9-2 16,-2-10-1-16,-2-6 0 0,3-6 1 16,-6-9 1-16,-4-8 3 0,-4-2 2 15,-9-4 4-15,-5-2 1 0,-7-2 3 16,-4 4 2-16,-6 4 1 0,0 6 1 0,0 4-1 15,-2 5-1-15,-2 5-3 0,-2 5-1 16,-2 0-3-16,1 11-2 0,-4 2 0 16,1 3-1-16,-1 3 1 0,2 3-1 15,-2 2-1-15,5 4 0 0,6-3 0 16,0 3 0-16,0-2 0 0,0 5 0 16,5 5 1-16,-5 7 1 0,6 9 0 15,-6 10 0-15,2 4 0 0,-2 8 0 16,5-1 0-16,-5 2 0 0,0-4-1 15,-5-7 1-15,-3-3-1 0,-4-11 0 0,-8-5 1 16,-1-6-1-16,-5-9 2 0,-6-8 1 16,-1-7 3-16,-2-9 3 0,-4-6 4 15,0-14 3-15,-1-7 0 0,0-8 1 16,7-7-2-16,7-7-2 0,7-1-5 16,16-4-3-16,13-4-4 0,16-1-3 0,17-6-5 15,16-2-5-15,17-4-8 0,13 0-12 16,2 2-18-16,1 4-104 0,0 0-116 15,-7 2-275-15</inkml:trace>
  <inkml:trace contextRef="#ctx0" brushRef="#br0" timeOffset="66123.39">14715 6941 564 0,'9'-24'120'16,"8"-5"1"-16,6 0-102 0,8-2-9 15,6-6-5-15,7-3-9 0,3-8-8 16,2-2-8-16,-4-11-4 0,-1-5-5 16,-5-7-3-16,-3-2 3 0,-12 1 9 15,-6 5 13-15,-12 8 16 0,-11 14 10 0,-12 13 9 16,-6 14 7-16,-11 14 2 0,-8 12-1 16,-4 15-5-16,-1 12-4 0,-2 17-7 15,2 15-5-15,3 7-3 0,3 11-3 16,6 10-4-16,9 8-2 0,9 0-2 15,11-5-2-15,6-8-2 0,12-4-2 16,9-12-3-16,12-12-1 0,4-16 0 0,5-10-1 16,4-18 1-16,0-10 2 0,0-12 2 15,-6-8 2-15,-2-6 2 0,-6-10 0 16,-10-6 1-16,-8 0 1 0,-9-4 1 16,-12-4 1-16,-5 0 1 0,-5 0 4 15,-11 5 1-15,0 5 1 0,-2 7-1 16,-3 8-1-16,0 8 0 0,0 11-3 15,-3 6-8-15,3 7-7 0,0 5-13 16,2 10-12-16,2 6-101 0,3 3-105 0,4 2-256 16</inkml:trace>
  <inkml:trace contextRef="#ctx0" brushRef="#br0" timeOffset="68448.36">15678 6894 539 0,'-14'-21'120'0,"-5"0"1"0,3 3-93 15,1 1-10-15,2 5-5 0,-2 4-6 0,2 2-4 16,-2 6-1-16,-1 9-1 0,-4 7-1 16,-5 9 1-16,-3 4-1 0,-2 7 1 15,-2 1 0-15,1 4-1 0,-1-3 1 16,7-3 0-16,5-4-1 0,9-6 0 16,11-6-1-16,3-5 1 0,13-7-1 15,7-7 0-15,7-11 0 0,6-5 1 16,1-5-1-16,-4-5 2 0,0-3 0 0,-7-3 4 15,-2 2 5-15,-7 5 7 0,-5 3 6 16,-5 4 2-16,-1 6-1 0,-6 8-2 16,3 4-3-16,-3 12-5 0,0 4-7 15,0 5-5-15,0 3-3 0,0 7 2 16,7 0-1-16,-3 1 0 0,5-6-3 16,9-4-2-16,2-5-3 0,12-7-5 15,8-10-3-15,7-8-2 0,8-9 0 16,2-8 1-16,-1-9 2 0,1-12 3 0,-5-6 4 15,-4-4 4-15,-6-6 2 0,-6-2 3 16,-7-2 1-16,-5 0 1 0,-7-1 2 16,-7 2 3-16,-4 4 2 0,-6 7 3 15,-6 7 2-15,2 8 1 0,-3 11-1 16,0 14-4-16,-2 8-1 0,-3 18-3 0,2 10-4 16,-2 15-2-16,-4 9-1 0,0 9 0 15,-5 17 0-15,3 9 0 0,0 3 0 16,8-1-1-16,2-1-2 0,8-6 1 15,5-7-2-15,11-11-1 0,10-13 1 16,11-10-1-16,10-8 2 0,9-13 0 16,4-9 1-16,12-13 1 0,1-6 0 15,3-5 1-15,-1-11 0 0,-5-6 0 0,-3-4 0 16,-10-4 1-16,-4-4 0 0,-9 3 3 16,-10-2 5-16,-14 0 4 15,-5 6 5-15,-9 6 0 0,-6 6-1 0,-11 9 0 16,-5 5-4-16,-6 6-4 0,-7 9-5 15,-6 16-4-15,-6 4-2 0,-5 10 1 16,1 9 0-16,-2 5-1 0,5 3 0 16,4 1 0-16,6-4-1 0,11-2-2 15,8-9-2-15,3-6-3 0,10-8 0 0,11-7 0 16,4-6 0-16,10-6-1 0,10-8 1 16,8-5 1-16,4-7 3 0,6-10 1 15,0-1 0-15,-3-4 1 0,-7-1 3 16,-5 1 3-16,-10 6 7 0,-10 6 3 15,-5 8 2-15,-7 4-1 0,-4 6 0 16,-2 5-1-16,0 7-3 0,0 6-4 0,0 4-4 16,-5 6-2-16,5 5 1 0,-2 3 1 15,2 2 0-15,0-2-1 0,5-7-2 16,2-4-1-16,7-4-1 0,4-9-1 16,6-7-1-16,12-12-1 0,7-7 0 15,9-9 1-15,2-9 0 0,2-7 0 16,-3-2 2-16,-5-2 1 0,-7 3 3 15,-9 1 4-15,-7 11 7 0,-10 8 3 16,-4 7-1-16,-5 5 0 0,-6 8-2 16,0 5-2-16,0 6-4 0,-6 11-4 0,-4 3-4 15,2 8 1-15,-6 9 1 0,0 7 2 16,-5 6 0-16,0 1 0 0,4-5-1 16,2-3 0-16,2-5-2 0,9-11-3 15,2-7-1-15,7-9 0 0,6-6 0 16,3-5-1-16,8-10 1 0,-2-6 1 15,5-8 3-15,3-8 1 0,0-8 0 16,3-4 1-16,-1-1 0 0,1-1 0 0,0 4 2 16,0 5 0-16,-3 6 0 0,-3 10 0 15,-6 8 1-15,-2 2-1 0,-3 11-1 16,-3 0 0-16,-2 9-1 0,-6 6 1 16,-5 1-1-16,0 7 0 0,-5 6 1 15,-3 3 0-15,-4 1 1 0,1-2-1 16,4-4 0-16,1-2-1 0,6-4-1 15,0-10 0-15,7-4 0 0,10-7 1 0,4-10-1 16,6-5 0-16,5-7 1 0,8-6 0 16,1-8 1-16,8-2-1 0,-1 1 0 15,0 2 0-15,-1 7-1 0,-1 6 1 16,-2 7 0-16,-5 9 0 0,-5 6-1 16,-6 7 0-16,-2 5 0 0,-5 6 1 15,-3-2-1-15,-3 0 0 0,-1 4 1 16,-2-2 0-16,-1 0-1 0,-1-6 1 0,-2-3 0 15,1-1 0-15,1-5 1 0,1-3-1 16,0-3 2-16,-2-2-1 0,3-5 1 16,-2-1 0-16,-3-2 0 0,2-1 0 15,-3 1-1-15,-3 1 1 0,1 2-1 16,-4 1-1-16,0 3 1 0,0 2-1 16,0 4 0-16,0-3 0 0,-5 3-1 15,5 0 0-15,-6 0 1 0,1 0-1 16,2 0-1-16,3 0 1 0,-6 3 0 0,6-3 1 15,-6 6-1-15,6-6 0 0,0 5 1 16,-5-5 0-16,5 5 0 0,0-5 0 16,0 0 1-16,0 0 0 0,-2 0 1 15,2 0-1-15,-4 0 0 0,4 0 0 16,-5 0 0-16,1-5-1 0,-1 2 0 16,1-2 0-16,-2 0 0 0,-1-3 0 0,-5 3 0 15,2-3-1-15,-4 2 0 0,-3-3 0 16,-3 3 1-16,1 2-1 0,-5 4 1 15,5 0-1-15,0 0 1 0,-3 4 1 16,2 7-1-16,1 7 0 0,-1 1 0 16,4 9 0-16,-1 5 0 0,2 4 0 15,2 2 0-15,1 3-1 0,5-3 1 0,4 1-2 16,3-3 0-16,3-4-1 0,11-2 0 16,5-2 0-16,7-6 1 0,9-4 0 15,4-3 1-15,6-9 1 0,8-7 0 16,5-3 0-16,4-7 1 0,4-5-1 15,5-4 1-15,-2-6-2 0,-2-4 1 16,-8 0-1-16,-6-8-1 0,-6-7 0 16,-8 0 1-16,-12-4 0 0,-2 1 5 15,-11 5 3-15,-1 6 3 0,-7 7 2 16,-6 8-1-16,0 7 0 0,0 8-2 0,-6 6-3 16,-3 10-4-16,1 5-3 0,-1 4-2 15,-1 7-1-15,2 8-2 0,-1 3 0 16,5 0-1-16,4-1 0 0,7-5-1 15,4 0 1-15,8-5 1 0,10-8 2 16,8-4 1-16,10-8 2 0,8-6 0 16,2-9 1-16,8-6 1 0,2-6-1 0,-1-2 1 15,-5-6 0-15,-2 0 0 0,-8 3 0 16,-4 3-1-16,-7 3 0 0,-6 3 1 16,-7 3 0-16,-3 3 1 0,-9 1 0 15,-2 1 1-15,-1 3 2 0,-5-2 0 16,-3 4 1-16,0-2 0 0,-4 1-1 15,0 0-1-15,0 0 0 0,-8-1-2 16,-2 0-1-16,-2-1-1 0,-5 3-2 16,-3 0 1-16,-3 1-1 0,-6 3 1 15,-2 0 0-15,-3 0 0 0,3 10 0 0,-2 3 1 16,2 1 1-16,-1 7-1 0,5 7 1 16,2 8 0-16,4-1-1 0,4 2-1 15,1-1-2-15,6 3-2 0,6-5-4 16,4-7-3-16,0-4-2 0,10-8-2 15,4-7 1-15,6-8 2 0,4-11 1 0,8-10 2 16,7-9 3-16,4-10 2 0,3-9 0 16,1-7 2-16,-1-6 0 0,-3-3 0 15,-3-7 1-15,-7-5 1 0,-6 1 0 16,-8 0 1-16,-2 4 3 0,-5 7 3 16,-7 9 2-16,-5 15 2 0,7 14 0 15,-7 10-2-15,0 17 0 0,-8 10-3 16,0 12-3-16,-3 13-3 0,-7 13 0 15,-3 12 0-15,-5 7 1 0,-1 10 0 16,0 2 0-16,1 3 0 0,4-3 0 0,7-4 1 16,10-9 0-16,5-5 0 0,7-10 1 15,11-12 1-15,7-9 0 0,8-11 1 16,5-10 1-16,6-9-3 0,4-4-3 16,1-10-8-16,2-5-11 0,4-5-16 15,0-8-113-15,-3-6-116 0,-5 0-286 0</inkml:trace>
  <inkml:trace contextRef="#ctx0" brushRef="#br0" timeOffset="69081.17">21329 6594 574 0,'4'-8'123'0,"-4"3"0"15,-5 2-103-15,-1 3-9 0,0 0-5 16,-1 0-2-16,-6 0-3 0,-6 8-1 16,-4 0 0-16,-8 1 0 0,-5 3 1 15,-7-1 0-15,-7-1-1 0,-6 0 1 0,-4-3 0 16,-1-1-1-16,1 1 0 0,1-1-1 16,8 2-4-16,8-2-6 15,7-1-9-15,12-2-12 0,8-3-92 0,14-6-96 16,8-2-233-16</inkml:trace>
  <inkml:trace contextRef="#ctx0" brushRef="#br0" timeOffset="69279.37">21010 6434 664 0,'0'-10'148'0,"0"3"0"15,0 7-110-15,0 12-17 0,0 9-8 16,0 7-9-16,0 10-4 0,0 10-1 15,-6 5-4-15,-1 4-4 0,-5 3-5 16,-2 0-4-16,-1-1-6 0,-4-6-8 16,0-8-9-16,4-8-10 0,-2-8-87 0,8-11-97 15,2-9-233-15</inkml:trace>
  <inkml:trace contextRef="#ctx0" brushRef="#br0" timeOffset="70129.58">22146 5609 547 0,'0'-16'123'15,"0"2"0"-15,0-1-93 0,0 3-9 0,4-1-9 16,-4 0-5-16,3-2-4 0,-3-1-2 15,-6-4-1-15,0-2 0 16,-4 0 2-16,-1 2 2 0,-4 4 2 0,-1 5 2 16,0 5 1-16,-2 14 1 0,-3 13 4 15,-4 14 2-15,-3 15-2 0,-4 17-1 16,-4 16-1-16,0 14-1 16,-3 10-1-16,8 7-4 0,2 8-4 0,6-3-2 15,6-4-2-15,5-8 0 0,9-8-1 16,6-11 0-16,8-10-1 0,-2-15 2 0,6-7 0 15,1-10 1-15,-1-11 0 0,2-7 1 16,-4-10 1-16,-4-6 1 0,-2-7-2 16,-2-13-4-16,-5-6-7 0,0-11-7 15,0-7-8-15,-7-11-6 0,-4-7-3 16,-4-5 0-16,-4-2 5 0,-7-1 7 16,-6 1 12-16,2 0 16 0,-1 5 13 0,-1 6 10 15,6 6 5-15,5 5 6 0,7 7 2 16,2 7-2-16,12 5-10 0,0 4-7 15,18-1-6-15,6-1-6 0,14 0-5 16,14 1-4-16,12 1 0 0,8-3-1 16,7 2 1-16,2-2-1 0,4 1 0 15,-1 1 0-15,-3-3 0 0,-6 1-2 16,-6 0 0-16,-12 4 0 0,-8 3-2 0,-12 8 0 16,-15-3 0-16,-13 6 1 15,-9 7 3-15,-9 8 0 0,-2 2 0 0,-4 8 1 16,-3 5 2-16,0-1-3 0,4 4-4 15,2 0-8-15,1-1-6 0,7-5-10 16,4-5-12-16,0-5 13 0,6-5-120 16,-2-11-104-16,3-6-255 0</inkml:trace>
  <inkml:trace contextRef="#ctx0" brushRef="#br0" timeOffset="70463.17">22561 5614 697 0,'-11'-17'158'16,"-1"-1"1"-16,2 6-120 0,-1 12-11 15,6 0-11-15,1 13-12 0,4-1-14 16,0 5-10-16,0-1-5 0,0 1-4 15,6-2-2-15,-6-6-1 0,7-5 4 16,-3-4 8-16,5-11 6 0,-2-3 6 16,-1-3 7-16,-2-2 6 0,-1 0 6 0,-3 2 7 15,0 3 5-15,0 2 1 0,-4 6-1 16,-1 6-2-16,0 0-4 0,-4 11-6 16,-1 4-11-16,1 4-11 0,-2 8-9 15,-2 2-6-15,3 2-13 0,0-1-14 16,0-2-100-16,3-3-104 0,-2-8-251 15</inkml:trace>
  <inkml:trace contextRef="#ctx0" brushRef="#br0" timeOffset="70842.67">23077 5875 635 0,'-2'15'140'0,"-4"1"1"15,-5 12-113-15,0 1-13 0,-4 11-4 16,-1 1-8-16,-3 4-11 0,-2 0-9 16,3-7-7-16,3-6-7 0,3-2-2 15,4-11 1-15,8-7 4 0,0-12 7 0,9-6 5 16,3-11 8-16,5-4 6 15,0-6 7-15,6-3 3 0,0-3 5 0,0 2 6 16,0 6 3-16,-1 4 3 0,-1 5 1 16,-2 7-2-16,1 5-1 0,-3 4-3 15,2 4-4-15,-4 3-2 0,-1 4-3 16,0 1-2-16,0 1 0 0,-1 0-2 16,1 1-1-16,-2 0-2 0,5 1-2 15,2-3-10-15,3-2-16 0,6-3-94 16,-1-7-28-16,0 0-102 0,2-10-224 15</inkml:trace>
  <inkml:trace contextRef="#ctx0" brushRef="#br0" timeOffset="70991.27">23743 6148 797 0,'3'0'197'0,"2"-8"1"0,-5 2-106 15,0 6-47-15,6 5-21 0,-6 3-20 16,4 5-23-16,0 0-26 0,-4 3-19 15,5 1-20-15,-5-1-112 0,-6-4-133 16,-1-7-291-16</inkml:trace>
  <inkml:trace contextRef="#ctx0" brushRef="#br0" timeOffset="73042.8">21771 7201 477 0,'8'-15'108'0,"5"-1"2"16,-3-2-78-16,-2 2-15 0,1 2-5 0,-3-3-4 15,0 0-2-15,-6 3-3 0,0-4 3 16,-8 3 5-16,-5 2 4 0,-3 4 5 16,-6 4 1-16,-4 5 1 0,-3 8 3 15,-4 8-1-15,-5 7-2 0,-3 10-4 16,-4 7-3-16,-2 4-1 0,1 5-2 15,6-1-2-15,6 1-4 0,8-4-2 16,8-7-4-16,18-5-2 0,10-7-2 0,12-12-3 16,10-14-2-16,4-3-1 0,7-14 0 15,3-7 1-15,0-10 1 0,-4-5 3 16,-3-6 2-16,-12 4 4 0,-6 2 5 16,-3 7 4-16,-11 5 4 0,-7 8 2 15,-5 9 3-15,-2 10 0 0,-3 7 1 16,-1 8-3-16,-2 9-4 0,4 7-3 15,-1 6-3-15,3 6-2 0,7 3-1 16,0-2-2-16,4-5-2 0,3-1-1 16,5-8-1-16,2-7-3 0,6-8-2 0,2-4-4 15,9-11-4-15,3-11-1 0,12-7 0 16,1-10 0-16,1-9 3 0,4-5 3 16,-2-8 3-16,-5-1 4 0,-5 2 3 15,-5 4 3-15,-6 4 1 0,1 9 0 16,-2 8 1-16,-5 9 0 0,-1 7 0 0,2 8-1 15,0 0-2-15,-3 5-1 0,-4 4-2 16,1 1 0-16,-3 0-1 0,-4 0 1 16,-7 0-1-16,-4-3 1 0,0 0 2 15,-6-3 1-15,-6-4 3 0,2 4 1 16,-4-4 1-16,-1 0 0 0,1-6 0 16,2 6 0-16,-1-6-3 0,2 1 0 15,2 1-1-15,0 4-1 0,-2-7-1 16,1 7 0-16,-2 0 0 0,0 0-1 0,0 4 0 15,-2 1 1-15,3-1-1 16,1 0 0-16,5-1 0 0,-2-3 1 0,3 5-1 16,4-5 0-16,-4 4-1 0,4-4 1 15,0 0-1-15,6 0 1 0,-2 0 0 16,1-5 0-16,0 5 0 0,0-7 0 16,0 3 1-16,-2 0 1 0,1 4 0 0,-4-5 0 15,4 5 0-15,-4 0 0 0,0 0 0 16,0 0 1-16,3 0-2 0,-3-4 1 15,0 4 1-15,0 0 0 0,0 0 1 16,-3 0 0-16,-1 0 0 0,-3 0 0 16,-1 4 1-16,-3 1 0 0,-2 5 0 15,-4 5-1-15,-2 4 1 0,-1 9 0 16,-2 7-2-16,2 4 0 0,1 5-1 0,5-1-1 16,1 1-1-16,7 0-1 0,6-3 0 15,6-7-2-15,6-4 0 0,3-7-2 16,7-6-2-16,7-10-5 0,6-7-2 15,14-13-1-15,6-4 1 0,8-11 1 16,3-4 1-16,-2-4 2 0,-5-3 5 16,-4 1 4-16,-6-2 2 0,-12 5 3 15,-7 3 0-15,-3 5 1 0,-4 6-1 16,0 7 1-16,-3 5 0 0,-3 2-2 0,-1 7-1 16,0 0-1-16,-5 5-1 0,0-5 0 15,-2 4 0-15,-3-4 0 0,-2 4 1 16,-4-4-1-16,6 0 2 0,-6 0 0 15,0 0 0-15,0-4 0 0,0 1 0 16,-6-3 0-16,4 3 0 0,-3-2 1 16,-1 1 0-16,-2 4 1 0,-1-3 1 15,-2 3-1-15,-8 9 1 0,-1 0-1 0,-3 4-1 16,-3 4-1-16,-2 6-1 0,-2 3-1 16,1 2-1-16,3 1 1 0,2 1-1 15,3 1 1-15,3-3 0 0,2-1-1 16,5-4 0-16,5-3 0 0,6-1 0 15,7-5-1-15,9-3 1 0,8-5 0 16,8-6 0-16,8-3 0 0,6-5 1 16,11-7 0-16,5-4 1 0,1-3-1 15,-3 0 1-15,-4 0 0 0,-4 2 0 0,-12 3 1 16,-11 3 1-16,-10 4 1 0,-7 3 2 16,-5 7 1-16,-7 0 1 0,0 4 0 15,-5 8-1-15,-3 2-2 0,1 6 0 16,-4 2-3-16,2 1-1 0,0 1 0 15,3 1-1-15,0-3-1 0,1-1-1 16,5-3-1-16,6-1-2 0,4-3-1 0,3-4-1 16,10-6-1-16,3-4 1 0,7-9 1 15,1-1 1-15,11-3 2 0,-1-2 1 16,-1 1 1-16,-5 0 1 0,-4 1 1 16,-7 5 3-16,-6 1 3 0,-9 1 2 15,-5 2 1-15,-7 4 0 0,0-3 0 16,-7 3-2-16,1 3-1 0,-4 3-4 15,-2 4-2-15,-1 5-1 0,0 1-1 16,-3 5 0-16,4-3-1 0,2 5 0 0,4-2-1 16,6-2-1-16,0-4 0 0,12 0-1 15,2-4 1-15,6-2 0 0,7-9 1 16,4 0 1-16,2 0 1 0,0-14 1 16,2-1 0-16,-3 1 1 0,-5-1 0 15,-7 0 1-15,-4-1 0 0,-6 3 1 16,-5 2 1-16,-5 3 0 0,-6-1 2 0,-3 1-1 15,0 3 0-15,1 2 0 0,1 3-1 16,0 0-1-16,1 3-1 0,1 4 0 16,2 1-1-16,3 2-1 0,-4 0 0 15,4 1 1-15,0-2-1 0,-4 2 0 16,4-5 1-16,0-2-1 0,0 0 1 16,0-4 1-16,0 3 0 0,0-3 0 15,0 0 0-15,0 0 0 0,0 0-1 16,0 0 0-16,0 0-1 0,0 0 0 15,0 0 0-15,0 0-1 0,0 0 1 0,0 0 0 16,0 0 0-16,0 0 1 0,0 0 0 16,0 0 0-16,0 0-1 0,0 0 0 15,0 0 0-15,0 0 0 0,0 0-1 16,0 4 0-16,0-4 0 0,0 0 0 16,0 4 0-16,0-4 1 0,0 0 1 15,0 0 0-15,0 0 1 0,0 0 0 0,-3 0 0 16,3-4 0-16,-6-1 0 0,2 0 0 15,1 0-1-15,-4 1 0 0,3-1 0 16,0-1-1-16,-1 2 0 0,3 0-1 16,2 1-4-16,-5 3-9 0,5-3-15 15,0 3-13-15,0 0-17 0,0 0 58 16,0 0-173-16,0 0-126 0,-6 0-304 16</inkml:trace>
  <inkml:trace contextRef="#ctx0" brushRef="#br0" timeOffset="73419.7">22918 7557 565 0,'0'0'121'0,"0"7"1"16,3 3-98-16,7 4-13 0,2 2-5 16,3 4 0-16,1-1-1 0,6 3-3 0,0-2-1 15,0-5 0-15,5-5-1 16,2-10 0-16,3 0-1 0,1-11 1 0,2-8-1 16,5-4 1-16,-5-3 0 0,1-2 0 15,-5-3 2-15,-5-3 1 0,-9-1 0 16,-10-1 5-16,-7-2 4 0,-15 1 3 15,-10 5 7-15,-2 6 3 0,-6 11 1 16,-1 12 0-16,2 9-4 0,1 10-4 16,3 9-3-16,8 9-13 0,-1 2-14 15,2 3-12-15,6 0-16 0,-2 0-84 0,2 2-29 16,-2-7-101-16,5-7-200 0</inkml:trace>
  <inkml:trace contextRef="#ctx0" brushRef="#br0" timeOffset="74644.44">23746 7599 488 0,'5'-8'124'0,"-5"1"2"15,6 2-58-15,-6 1-36 0,0 4-9 16,0 0-7-16,2 0-6 0,-2 6-5 16,0-1 0-16,-2 6 0 0,-4 2 2 15,1 5 1-15,-2 3 1 0,0 4 2 16,-6 0 1-16,4 0-1 0,-2 2-2 0,0-1 0 15,2-3-1-15,5-4-2 0,4-2-1 16,0-1-2-16,10-5 0 0,4-6-2 16,11-5-1-16,8-7-1 0,8-5-1 15,12-5-2-15,0-1 0 0,2-1 0 16,-1-1 0-16,-5 1 1 0,-8 1 1 16,-9 5 1-16,-12 4 3 0,-6 0 2 15,-3 1 3-15,-9 5 1 0,-2 3 2 16,-8 8 0-16,-4 2-1 0,-4 3 0 15,-5 1-2-15,-6 5-2 0,-3 2-1 0,-4 1-1 16,-4-1 1-16,5-2-1 0,0-1 2 16,6-4 1-16,6-3 1 0,3-5 0 15,5-6 1-15,6 0 0 0,3 0-1 16,4 0 0-16,-3-6-1 0,3 2 0 16,0 4-2-16,0-4 1 0,3 4-1 0,-3-6 0 15,0 6-1-15,0-4 0 0,0 4-1 16,0-3 0-16,0 3-2 0,0-4 0 15,0 4-1-15,-5 0 0 0,1 0 0 16,4 0-1-16,-6 0 1 0,6 0 0 16,-2 0-1-16,2 0-1 0,0 0 0 15,7 0 0-15,1 0 0 0,12 0 1 16,2-12-1-16,9-1 2 0,2-1 0 16,6-2 1-16,-2 0 0 0,-2 0 0 0,-8 3 0 15,-2 5 0-15,-7 1 0 16,-3 4 0-16,-3 3 0 0,-2 0 0 0,3 0-1 15,1 0 1-15,-2 0-1 0,1 3 1 16,1 1 0-16,-1-1 0 0,0 1 0 16,4 0 1-16,-6-1-1 0,1-3 1 15,-1 0-1-15,-1 4 1 0,-1-4 1 0,-6 0 2 16,-3 0 0-16,0 0 2 0,0 0 0 16,0-4 1-16,0 4-1 0,-3 0-1 15,3 0-2-15,0 0-2 0,0 0-1 16,0 5 0-16,0-5-1 0,0 5 0 15,0-1 0-15,0-1 1 0,0 2 0 16,-4-1-1-16,4 3 1 0,-6-1 0 16,-1 1 0-16,0 2 1 0,1 3 0 15,-1 0 0-15,-2 3 0 0,-1 2 1 0,3 2-1 16,0 2 0-16,-3 2 0 0,-1 2 0 16,-1 2 0-16,-1-1-1 0,0-2 0 15,-1-3 0-15,5 0 0 0,4-3-1 16,0-2 1-16,5-6-1 0,10-1 0 15,4-5 0-15,7-4-3 0,7-4-4 16,11-5-11-16,11-6-11 0,0-1-10 16,5-4-15-16,-6 2-5 0,-8-3-105 0,-4-1-109 15,-16 1-249-15</inkml:trace>
  <inkml:trace contextRef="#ctx0" brushRef="#br0" timeOffset="74857.2">24632 7929 702 0,'-8'0'163'0,"7"-7"0"0,1 7-114 16,0 0-19-16,9 6-12 0,9 1-12 15,2-1-15-15,8-1-11 0,5 1-7 16,13-6-9-16,1 4-16 0,6-4-51 15,-2-7-54-15,-11-4-98 0,-7 1-217 16</inkml:trace>
  <inkml:trace contextRef="#ctx0" brushRef="#br0" timeOffset="76272">22321 8044 638 0,'-19'0'145'0,"3"-8"-1"15,6 3-96-15,10 5-33 0,8 0-10 0,18-3-4 16,16-5-6-16,11-8-3 0,11-6-1 15,11-7 2-15,8-9 0 0,6-6 2 16,-7-2 3-16,-5 2 1 0,-11 6 2 16,-11 2 1-16,-14 11 4 0,-15 6 2 15,-13 8 0-15,-13 6 1 0,-9 8 1 16,-11 12 0-16,-9 6 0 0,-9 12-4 16,-4 9-2-16,-6 8 0 0,0 7-1 0,0 4 0 15,6 3-2-15,1-1-1 0,5-4-1 16,3 1-3-16,2-3-2 0,0-4-4 15,9-6 0-15,2-8-1 0,3-11 1 16,7-5 2-16,1-9 1 0,9-14 3 16,-4-7 3-16,4-7 2 0,0-7-1 15,-6-4 0-15,2-3 1 0,0-2-1 16,1-1 2-16,-1 4 0 0,4 4-1 16,0 6 0-16,5 3 1 0,10 4-1 0,5 4 1 15,6 6-1-15,8-5-1 0,10 5 1 16,5 0 0-16,11 0-1 0,5 0 0 15,1 0-1-15,4 4 0 0,-4-4 0 16,-1 0-1-16,-10 0 1 0,-10 0 0 16,-12-4 0-16,-7 4 3 0,-11-4 7 15,-6 4 3-15,-9 0 5 0,-9 0 6 0,-5-5 3 16,-5 5 2-16,-3 0-1 0,-6 0-6 16,-2 7-5-16,-3 2-3 0,3 2-6 15,-1 0-5-15,0 4-3 0,4 1-2 16,4-1-3-16,4-1-2 0,5-1-5 15,7 0-2-15,7-3-2 0,9-2 1 16,8-5 2-16,7-3 0 0,2 0 4 16,6-4 4-16,-2-3 3 0,-1 0 2 15,-7-1 1-15,-3 8 1 0,-7-3 3 0,-5 3 4 16,-7 11 1-16,0 4 0 0,-6 3 0 16,0 4 0-16,2 6-1 0,-1 1-3 15,5 0-6-15,3-4-4 0,8-7-6 16,5-9-7-16,9-9-6 0,12-13-2 15,12-10 0-15,9-12 2 0,4-5 3 16,3-8 4-16,-3-2 5 0,-6 0 4 16,-8 1 2-16,-16 2 1 0,-13 5 2 0,-10 1 4 15,-9 12 4-15,-5 3 4 0,-4 9 5 16,-8 8 3-16,-3 9 2 0,-4 13-1 16,-3 5-3-16,-2 9-3 0,-1 6-2 15,-3 10-4-15,1 3-2 0,0 5-3 16,5 7-1-16,6 2-3 0,-1 0-3 15,5 2-3-15,9-9-4 0,3-4-3 16,10-12 0-16,3-10 0 0,12-10 3 16,3-15 4-16,6-6 4 0,2-10 4 0,-1-3 5 15,3-2 3-15,-6-2 2 0,-6 1 0 16,-2 5 0-16,0-1-1 0,-1 4-1 16,0 0-1-16,5 4-2 0,4-3-3 15,11 0-2-15,9-3-1 0,11-3-1 16,6-5-1-16,5-2-2 0,4-1-2 15,-1-6-1-15,-3 0 0 0,-6 0-1 0,-10-1 0 16,-8 2 3-16,-8 1 4 0,-13 3 7 16,-10 3 6-16,-14 6 5 0,-6 1 6 15,-14 5 6-15,-9 5 4 0,-7 6-1 16,-5 13-5-16,-5 1-3 0,-6 11-4 16,-1 9-4-16,-2 10-7 0,-2 8-4 15,4 5-2-15,5 4-1 0,3 3-1 16,12-3-2-16,7-3-1 0,15-6 2 15,11-6-6-15,10-7 1 0,15-10 0 0,9-6-1 16,11-7 2-16,4-9-1 0,8-12-1 16,-2-7 6-16,3-5 0 0,-12-5-1 15,-6-4 2-15,-11-2 2 0,-7 0 2 16,-12 5 3-16,-10 6 5 0,-6 3 5 16,-7 7 8-16,-3 7 5 0,-8 6 7 15,1 10 0-15,-5 8-2 0,3 10-3 16,0 3-6-16,7 5-6 0,4 5-8 0,11 1-6 15,6-2-3-15,11-4-2 0,16-9-4 16,10-9-5-16,12-12-9 0,15-12-17 16,2-14-25-16,4-8-103 0,-8-9-31 15,-18-7-125-15,-22-1-247 0</inkml:trace>
  <inkml:trace contextRef="#ctx0" brushRef="#br0" timeOffset="84519.3">2646 11173 364 0,'6'-4'88'0,"-4"-1"5"0,-2 1-51 16,0 0-10-16,0-1-5 0,5 1-1 15,-5 0-1-15,6-3 0 0,-6-1-2 16,2 1-2-16,3 0-1 0,-3-2-4 16,-2 2-2-16,6-1-3 0,-6 2-2 15,5 3-2-15,-5-2-2 0,0 5-1 16,7-5-2-16,-7 5 0 0,0 0 0 0,0 0-1 16,0 0 0-16,0 0 1 0,0 0-1 15,0 0 1-15,0 0-1 0,0 0 1 16,0 0 2-16,0 0 0 0,0 0 1 15,0-3 1-15,-7 3-1 0,7-7 1 16,-5-1 1-16,-1 2-2 0,-1-2 0 16,-6 0-1-16,-1-1 1 0,-2 1-1 0,-4 1-1 15,-6 7 0-15,0 0-1 16,-2 0-1-16,3 11 0 0,0 0 0 0,5 5-1 16,1 3 0-16,6 1 1 15,2 3-1-15,3 1 1 0,6 4-1 16,2 2 0-16,0 2 0 0,0 4 1 0,7 3-1 15,4 2 0-15,3 1 0 0,2 2 0 16,1 1 0-16,3-4 1 0,-5-3-1 16,4-1 0-16,-5-5 0 0,-1-2 0 15,-6-4 1-15,-1-1-1 0,-6-1 1 0,-8-2-1 16,-3-1 0-16,-8-1 1 0,-3-3-1 16,-6-3 0-16,-9-3 0 0,-3-3 0 15,-6-8 1-15,3 0-1 0,-6-10 0 16,5-3 1-16,2-7 0 0,6 0 1 15,6 0 0-15,15 2 0 0,3-1-1 16,12 2-1-16,0 3-7 0,13 2-12 0,6 3-13 16,1 0-105-16,4 3-109 0,4-2-269 15</inkml:trace>
  <inkml:trace contextRef="#ctx0" brushRef="#br0" timeOffset="86410.06">2861 11457 443 0,'4'-20'105'0,"-4"3"0"0,5 3-64 0,-5 5-22 15,5 9-4-15,-5 0-3 0,0 13-2 16,0 2 2-16,-5 6 0 0,0 2 2 15,1 4 2-15,0 1-1 0,4-1-1 16,-5-2-3-16,5-3-3 0,9-2-1 16,0-6-2-16,6-6-1 0,9-4-1 15,5-8 0-15,9-5-1 0,7-7-1 16,3-10 1-16,3-5-1 0,-1-5-1 16,0-1 0-16,-11-2-1 0,-6 2 1 15,-10 4-1-15,-9 8 0 0,-3 8 1 0,-11 5 0 16,-6 12 0-16,-6 12 0 0,-1 7 1 15,-4 4 1-15,-3 8 1 0,2 3 1 16,-1 1 2-16,7-2-1 0,2-2 1 16,5-5 0-16,5-5-1 0,7-7 0 15,7-6-2-15,7-3 0 0,9-5 0 0,3-13-1 16,6-6 0-16,3-7 0 0,5-6-1 16,-2-3 0-16,0-5-1 0,-5 1 0 15,-5 4 0-15,-8 6 0 0,-7 5 0 16,-7 7-1-16,-7 5 1 0,-8 12 0 15,-9 8 0-15,-4 10 0 0,-5 13 1 16,-5 12 2-16,-4 10 1 0,-2 10 3 16,-1 10 1-16,0 10 1 0,5 13 0 15,1 2 0-15,6 7-1 0,4 2-3 0,4 0-1 16,5-2-2-16,7-13 0 0,0-14-2 16,0-11 0-16,7-15 1 0,1-12-2 15,-1-12 1-15,2-12-1 0,-1-8 1 16,-2-8 1-16,1-14-1 0,-1-12 0 15,1-13 0-15,0-16-3 0,1-13-4 16,4-10-2-16,0-15-2 0,-3-9-1 0,11-6 0 16,7 2 0-16,5 7 4 0,1 10 3 15,2 9 2-15,8 15 1 0,-1 18 1 16,-2 16 1-16,-7 11 0 0,-6 9 0 16,-1 11 0-16,-7 4 0 0,-5 9 2 15,-2 5 1-15,-5 3 0 0,0 4 2 16,-2 1 1-16,-1 3 0 0,0-2 0 15,3-4-1-15,4-1-2 0,3-6 0 16,7-5-1-16,5-11-1 0,7-7 0 16,7-10 0-16,2-5 0 0,2-7 0 15,-4-9 0-15,-3-5 0 0,1-3 0 0,-14-1-1 16,-6 4 0-16,-5 6 1 0,-2 5-2 16,-7 14 1-16,-4 10 0 0,-7 16 0 15,-5 15 1-15,-2 12 0 0,-5 11 0 16,-4 9 3-16,-6 13 1 0,-1 10 2 15,1 12 0-15,0 4-1 0,-3 6 1 0,6 5-2 16,5 2 0-16,7-6-3 0,2-9-1 16,9-16 0-16,3-13-1 0,3-13 0 15,1-19 0-15,-1-12 0 0,6-16 0 16,0-10 0-16,5-11 0 0,5-16 0 16,3-14 0-16,2-12 0 0,-2-12-3 15,6-10-3-15,1-14-3 0,-3-9 0 16,2-4-1-16,0 8 0 0,4 2 1 15,1 4 3-15,0 14 2 0,-1 21 3 16,-1 16 0-16,-3 17 1 0,-3 15 0 0,-4 15 1 16,-5 16 1-16,-5 9 2 15,-11 9 1-15,0 9 2 0,-7 3 0 0,1 1 1 16,3-3-2-16,3-6-1 0,10-7-2 16,11-10 0-16,6-19-2 0,8-10 0 15,4-11 0-15,5-10 0 0,1-9 1 0,-3-8-1 16,-3-7-1-16,-4-4 0 0,-5-6-2 15,-4-5 0-15,-9 4-1 0,-5 1 1 16,0 3 0-16,-4 12 0 0,-3 10 0 16,0 10 2-16,-5 11 0 0,4 4 0 15,-4 10 0-15,7 0 1 0,-1 0-1 16,4 6 0-16,7 3 1 0,3 1-1 16,7 3 1-16,10-3 0 0,5-1 0 15,3-1-1-15,1-8 1 0,1-5 0 0,1-6 0 16,-3-3 0-16,-8-1-1 0,-7-2 0 15,-5-1 1-15,-4 4-1 16,-7 3 1-16,-8 1 1 0,-6 3 0 16,0 1 0-16,0 1 0 0,-8 1 0 0,1 0 0 15,0-1 0-15,-2-1-1 0,1-1 1 16,0-3-1-16,1-5 0 0,1-5 0 0,6-6-1 16,0-7 0-16,6-9 0 15,1-3 0-15,4-5-1 0,-2 3 1 0,-2 1-1 16,0 9 1-16,0 6 0 0,-7 11-1 15,0 6 1-15,0 10 0 0,-2 4 0 16,-7 12 1-16,-1 4 0 0,-4 5 0 16,-5 7 1-16,2 6 0 0,-2 4 0 15,2 3 0-15,1 2 0 0,4-3 0 16,4-1 0-16,4-6-1 0,4-6 1 16,0-5-1-16,0-8-1 0,3-6 1 0,1-8 0 15,3 0 0-15,5-13 0 0,-2-3 0 16,1-5-2-16,2-3-2 0,0-3-2 15,-4-1-1-15,-1 2-1 0,-5 1 0 16,-3 2-4-16,0 7-2 0,0 5-6 16,-7 2-7-16,-6 9-9 0,3 0-6 15,-4 0-8-15,2 9-20 0,1-5-67 16,-2 2-83-16,7-6-190 0</inkml:trace>
  <inkml:trace contextRef="#ctx0" brushRef="#br0" timeOffset="86840.61">5381 10832 284 0,'0'-7'156'0,"5"-2"-53"16,-5 0-34-16,7 2-16 0,-3 0-16 15,5-2-9-15,-2-1-6 0,6-3-4 16,1-2-4-16,2-1 0 0,1-2 0 16,1-1 1-16,-3 1 2 0,-2 2 1 15,-1 3 2-15,-7 0 1 0,-5 5 1 0,0 2-3 16,-3 2-2-16,-8 4-3 0,-5 7-1 16,-4 3-4-16,-7 5-3 0,-2 5-2 15,-2 1-1-15,-4 3 1 0,-2 2 0 16,-2 7 0-16,2 3 2 0,1 7 1 15,3 3 0-15,-1 5 0 0,-4 8-1 16,7 8 0-16,7 4-2 0,2 6 0 16,3 3-2-16,4 1 0 0,9-1-1 15,6-5-1-15,10-7 1 0,7-11-1 0,6-10 0 16,6-10-1-16,11-11 1 0,8-7 0 16,4-9 0-16,6-10 1 0,5-6-1 15,4-11 1-15,6-5-1 0,-7-6 0 16,5-4-1-16,-4-4-1 0,-5 2 1 15,-6 4-2-15,-14 5 1 0,-11 2 1 16,-10 9 0-16,-7 8 1 0,-14 12 1 16,0 7 1-16,-6 8 1 0,-3 5 2 0,-4 5 0 15,-3 3 1-15,3 0-1 0,2-5 0 16,-1-1-1-16,6-4-1 0,6-2-1 16,7-4-3-16,5-7-9 0,2-5-13 15,0-6-14-15,5 0-16 0,-4-9-106 16,6-4-116-16,2-7-273 0</inkml:trace>
  <inkml:trace contextRef="#ctx0" brushRef="#br0" timeOffset="87103.75">5903 11076 673 0,'-20'-5'151'0,"7"-4"1"16,4 5-116-16,3 4-9 0,6 10-11 15,0-6-8-15,0 2-5 0,7-2-2 0,-1-4 0 16,-3 0 0-16,3 0 0 0,0-9 0 16,0-2 0-16,-3-3 0 0,2-2 0 15,-5 3 0-15,0 1 0 0,0 2 0 16,-7 6-1-16,1 4 1 0,-2 0-1 16,0 7 1-16,-5 0-1 0,1 4 1 15,-1-3-1-15,3 3 0 0,1 0-10 0,9 0-13 16,-2 1-19-16,4-1-112 15,4 4-122-15,1-9-299 0</inkml:trace>
  <inkml:trace contextRef="#ctx0" brushRef="#br0" timeOffset="87992.39">6104 11678 445 0,'-9'5'112'0,"2"-1"5"16,1-4-61-16,4 6-16 0,2-6-8 16,0 0-5-16,8-4-5 0,10-7-6 0,4-2-4 15,9-5-3-15,3-3-2 0,1-5-2 16,4-5-1-16,-6-1-2 0,-9-2-1 15,-3 2 1-15,-9 2 0 0,-12 3 2 16,-7 7-1-16,-11 10 1 0,-7 10-1 16,-9 13 1-16,-1 7 1 0,-3 10-1 15,5 10 0-15,-1 6 1 0,2 2 0 0,8 2 0 16,16-5 0-16,8 2-1 0,0-6 0 16,19-5-1-16,12-11 0 0,12-11 0 15,10-14 0-15,5 0 0 0,6-23 0 16,4-4 0-16,-3-11-1 0,2-1 0 15,-6-5-1-15,-3-6 0 0,-10-4-1 16,-6 4 1-16,-12 0-1 0,-6 0 1 16,-14 5 0-16,-4 10-1 0,-6 9 1 15,6 10 0-15,-6 5 0 0,0 11-1 16,6 0 1-16,2 0 0 0,2 3-1 0,4 5 1 16,1 1 0-16,5 5 1 0,1 0 0 15,3 4 2-15,1 1 1 0,3 1 1 16,0 1 1-16,2 3 0 0,-2 1 0 15,-5 2-2-15,-1 1 0 0,-6 2-1 16,-6 1-2-16,-7 3 0 0,-10-1-1 16,1-1 0-16,-2-2 0 0,-4 0 0 0,3-3-1 15,3-2-1-15,2-7-1 0,10-5-1 16,7-9 0-16,8-4-1 0,9-13 1 16,6-8-1-16,10-10 2 0,2-10 0 15,3-13 1-15,3-9-1 0,7-4 1 16,0 3 0-16,-6 0 0 0,5 7 0 15,-2 7 0-15,-5 15 0 0,-6 12 1 16,-7 10 0-16,-8 13 0 0,-6 6 0 16,-9 6 0-16,-4 6 1 0,-8 9 2 15,-5 4 1-15,0 6 1 0,-9 3 0 0,-2 1 1 16,0 5-1-16,-5-4 0 0,1-3-1 16,-4-5-2-16,-2-3 0 0,-2-10-1 15,2-3 1-15,-3-5-2 0,1-2 1 16,-2-6 0-16,-2-2-5 0,-1-3-6 0,-3 0-9 15,3 0-12-15,-2 0-16 0,2-3-108 16,3 3-116-16,4 0-275 0</inkml:trace>
  <inkml:trace contextRef="#ctx0" brushRef="#br0" timeOffset="88870.14">8683 11481 464 0,'-16'-13'114'0,"-2"2"4"15,1 5-68-15,-1 6-15 0,1 0-8 16,4 3-7-16,-1 5-6 0,5 2-5 16,5 1-4-16,4-1 0 0,0-2-2 0,6 3-1 15,1-4 1-15,4 2-1 0,-2-3 1 16,0 0 1-16,1 1 0 15,-2 2 0-15,-2-1 0 0,0 0 1 0,-2 1-2 16,0-1 1-16,0-3-2 0,-4-1 0 16,5-4 1-16,-5 0 1 0,6 0 0 15,-6-3 1-15,4-3-1 0,-4-9 2 16,-4-1-2-16,-1-2 0 0,-8-4-1 16,-2 4 1-16,-7 1-2 0,-4 5 1 15,-1 12 1-15,-6 4 0 0,-1 8 0 0,-1 8 1 16,-1 3-1-16,2 5 1 0,2-1-2 15,4 3 0-15,8-3-1 0,7-1-1 16,13-5 0-16,9-2-1 0,15-7 1 16,15-12 0-16,15-8 1 0,13-7-1 15,14-12 1-15,7-14-1 0,7-12 0 16,4-9-1-16,1-5 0 0,-2-2 0 0,-7-3 1 16,-11-3-1-16,-13 0 1 0,-13-3 0 15,-15 6 0-15,-18 9 0 0,-11 3-1 16,-15 8 1-16,-12 10-1 0,-6 21 1 15,-12 15-1-15,-9 19 1 0,-2 15 1 16,-6 19 2-16,-2 15 3 0,2 16 3 16,-1 16 0-16,-1 18 1 0,2 13 0 15,6 18-2-15,1 8-1 0,4 6-3 16,13 8-3-16,9-2-1 0,11-12-1 16,8-13-1-16,9-24-1 0,7-20 0 0,4-16 0 15,-2-25-1-15,0-17 1 0,-5-10 0 16,0-13 1-16,-1-9 0 0,-4-11 1 15,0-13 1-15,-2-10 0 0,-1-11 0 16,-3-20-1-16,-2-15 0 0,0-10 0 16,0-6-1-16,5-9 0 0,-5-3 0 15,0 2 0-15,3 12 0 0,-3 18 1 0,5 8 0 16,-5 9 1-16,0 16-1 0,-5 11 1 16,5 10-1-16,-3 3 0 0,3 2 0 15,4 1 0-15,6 3-1 0,4-1 1 16,11-2 0-16,3 1-3 0,11-5-9 15,7 1-9-15,9 2-11 0,5-1-12 16,0-3-108-16,-1 1-116 0,-3 1-268 16</inkml:trace>
  <inkml:trace contextRef="#ctx0" brushRef="#br0" timeOffset="94591.25">9983 11572 513 0,'-12'0'116'0,"-1"-10"1"0,13-4-91 0,0-2-3 15,8-7-9-15,11-6-5 0,9-10-5 16,11-9-1-16,8-8-1 0,10-5 0 16,5-9-1-16,2-7 0 0,-3-5 0 15,-1 0 0-15,-2 0-1 0,-12 2 1 16,-11 7-1-16,-9 10 0 0,-8 11-1 15,-12 16 0-15,-11 15 0 0,-13 16 0 16,-4 10 0-16,-11 16 2 0,-6 15 2 16,-7 12 3-16,-3 17 3 0,-1 10 4 15,1 9 2-15,-4 10 1 0,7 7 0 16,6 6-1-16,9-2-2 0,12-12-4 0,6-11-2 16,13-11-3-16,18-16-2 0,4-16-1 15,8-18 0-15,9-14 0 0,3-10 0 16,5-9 0-16,-4-10 1 0,-3-8 1 15,-5-7-1-15,-8-3 0 0,-13-6-2 0,-9 0 0 16,-12 2-3-16,-13-1 0 0,-7 3-1 16,-10 4 0-16,-3 3-1 0,-2 7 2 15,-8 7 0-15,6 4 2 0,8 7 0 16,3 3 2-16,7 4-1 0,10 3 0 16,5 3 0-16,11 2 0 0,6 1-3 15,8 1-6-15,12 4-12 0,8 1-12 16,11 5-102-16,7 0-107 0,7-3-261 0</inkml:trace>
  <inkml:trace contextRef="#ctx0" brushRef="#br0" timeOffset="96084.26">11117 10976 585 0,'-26'-23'132'0,"-1"6"1"0,-2 11-98 16,-4 12-11-16,-4 9-10 0,-3 8-5 0,-4 4-1 15,2 6 0-15,-3 1 1 0,4-4 0 16,6-2 1-16,4 0-1 0,9-1-1 16,9-2-2-16,8-5-1 0,5 0-3 15,14-2-1-15,6-6-1 0,13-1-1 16,6-11-3-16,6 0-2 0,3-15-1 16,3-4 0-16,-4-4-1 0,1-3 1 15,-9-2 2-15,-6 2 1 0,-8 4 3 0,-6 8 2 16,-10 3 2-16,-4 5 1 0,-10 6-1 15,-3 13 2-15,-10 2 0 0,2 6 0 16,-8 3 0-16,3 3 1 16,0 0-1-16,3-1 0 0,4-5 0 0,6-5-2 15,8-3 0-15,0-8 0 0,16-5-1 16,13-13-1-16,8-7-1 0,12-9-1 16,12-10-1-16,5-12-2 0,2-12-2 0,-1-9-2 15,-2-3 0-15,-3-4-2 16,-6-1 1-16,-13 4 0 0,-3 8 2 0,-7 6 1 15,-8 15 1-15,-8 10 2 0,-9 11 0 16,-8 9 2-16,-4 7 0 0,-9 10 2 16,-7 15 3-16,-4 5 2 0,-5 10 3 15,-2 9 2-15,-4 12 2 0,2 10-1 16,-3 14 0-16,3 7-3 0,2 3-1 16,8 0-3-16,6-3-2 0,10-5-2 0,12-5-1 15,10-12-1-15,12-13-1 0,9-7-1 16,7-15-3-16,8-5-2 0,4-9-1 15,9-11-1-15,-1-11 1 0,3-7 1 16,0-5 0-16,-6-6 4 0,-1-5 1 16,-8-2 2-16,-9-5 2 0,-6 1-1 15,-10-2 1-15,-6-1 0 0,-10 7 2 16,-10 2 1-16,-6 4 1 0,-7 9 1 16,-10 11 1-16,-5 10 0 0,-5 14-1 15,-5 7 0-15,-3 6-2 0,1 6-1 0,-1 2 0 16,4 4-2-16,4-3 1 0,9-2-2 15,5 0 1-15,12-2-1 0,7-2-1 16,15-6 1-16,7-4-1 0,11-11 0 16,10-9-2-16,2-5-1 0,11-14 0 15,-2-6-1-15,2-3 0 0,-1-7 0 16,-4 0 2-16,-6 0 0 0,-11 6 2 0,-8 3 3 16,-6 4 3-16,-13 5 1 0,-7 4 0 15,-7 9 1-15,-7 4 0 0,-5 11 2 16,-6 6 0-16,-2 2-2 0,0 8 1 15,0 6 0-15,4-1 0 0,4 4-2 16,8-2-1-16,5-3-1 0,6-1-2 0,14-3 0 16,6-6-1-16,5-7-2 0,8-8-1 15,7-9-4-15,1-7-3 16,4-8-1-16,-1-9-2 0,3-6 0 0,-5-3 0 16,-3-3 1-16,-7-2 4 0,-1 1 2 15,-7 2 2-15,-2 2 1 0,-11 7 1 16,0 8 2-16,-4 4-1 0,-5 9 1 15,-2 8 1-15,-8 11 2 0,0 8 2 16,-7 6 1-16,-5 7 3 0,-3 10 1 0,-1 2 0 16,-1 7 0-16,2 2-1 0,2 2-3 15,8-4-2-15,1-2-2 0,8-7-1 16,4-4-1-16,9-12-2 0,5-10-1 16,6-16 0-16,8-6-2 0,9-12-1 15,4-11-1-15,5-9 1 0,5-6-1 16,0-6 2-16,0 0 0 0,-6 2 1 15,-6 2 2-15,-5 8-1 0,-7 11 1 0,-7 3 0 16,-7 10 1-16,-5 7-2 16,-3 7 1-16,-5 0-1 0,0 11 2 15,-7 3 2-15,-1 4 1 0,-3 4 0 0,3 2 1 16,-4 0 1-16,5-2-1 0,3-1 0 16,4-1-2-16,4-3-1 0,10-4 0 15,4-4-1-15,10-9-1 0,10 0-1 16,11-9-2-16,12-7 0 0,9-7-1 15,3-7 0-15,5-1 0 0,-4-1 2 16,-1 0 1-16,-10 4 1 0,-9 4 1 0,-9 1 1 16,-10 7 0-16,-8 7 0 0,-8 1 1 15,-7 8 2-15,-3-5 1 0,-9 5 1 16,0 0 1-16,0 0 0 0,0 0-1 16,0 0-1-16,0 0-1 0,0 0-1 15,-3 0-2-15,3 0 0 0,0 0 0 16,0 0 1-16,0 0 0 0,0 0 1 0,-5-5-1 15,0 1 0-15,-1-1-1 0,-8 0-1 16,1-2-1-16,-9 3-1 0,-3 4 0 16,-3 7 0-16,-3 7 0 0,2 2 0 15,-2 8 1-15,4 6 0 0,2 2 0 16,5 2 1-16,5-5-1 0,4 1-1 16,11-3 1-16,12-4-1 0,8-3 1 15,12-8 0-15,14-5-2 0,10-7-2 16,9 0-2-16,5-8-2 0,-1-7-1 0,3-6 0 15,-11 1 0-15,-8 1 1 0,-8 0 5 16,-13 2 3-16,-10 4 5 0,-5 6 1 16,-10 7 1-16,-7 0 0 0,-8 4 1 15,-3 6 0-15,-4 6-2 0,-2-1-2 16,1 4 0-16,0 2 0 0,6 2-1 0,6-2-4 16,4-5-6-16,7-2-11 15,11-5-14-15,4-9 60 0,8-4-179 0,3-8-124 16,1-9-320-16</inkml:trace>
  <inkml:trace contextRef="#ctx0" brushRef="#br0" timeOffset="96309.39">14286 10768 728 0,'-21'-23'168'0,"3"3"1"0,4 7-121 16,2 7-14-16,6 1-14 0,-1 5-10 15,7 0-7-15,-6 0-3 0,6 0-1 0,0 0 0 16,5 0-1-16,1 0 1 0,1 0 1 15,1 0 0-15,3-4 0 0,-1-2 2 16,1-2 0-16,-4 1 0 0,-2-2 0 16,-5-1-1-16,0 4-1 0,0 1-1 15,-11 2-2-15,5 3-5 0,-2 0-8 0,-4 3-12 16,-2 7-9-16,-5 5-16 0,0 7 3 16,4 0-116-16,3 0-113 0,6 0-264 15</inkml:trace>
  <inkml:trace contextRef="#ctx0" brushRef="#br0" timeOffset="97250.89">14635 10882 531 0,'0'-27'124'0,"-4"4"2"15,4 9-94-15,0 5-6 0,-6 9-8 16,3 10-6-16,-7 10-5 0,-2 7-3 16,1 8 1-16,-8 7 2 0,0 5 1 15,-3 0 1-15,2-2-1 0,2-5-1 16,0-6-1-16,5-9-1 0,3-5-1 15,6-4-1-15,4-8 0 0,14-8-1 0,2 0-1 16,11-13 0-16,2-5-1 0,11-6-1 16,6 0 0-16,0-4-1 0,-1 2 0 15,-6 2 0-15,-6 6 1 0,-6 5 0 16,-7 8 0-16,-6 5 0 0,-6 5 0 16,-3 5 0-16,1 5 2 0,-2 4 0 15,0 1 0-15,1 2 1 0,3 2 1 16,6 1 0-16,10 0 0 0,7-5 0 15,7-9-1-15,15-8 0 0,11-3-1 0,6-9 0 16,2-6-2-16,2-9 0 16,-6-3-1-16,-9-4 1 0,-13-4-1 0,-13-4 1 15,-12 2 1-15,-12 1-1 0,-14 5 1 16,-9 9-1-16,-12 11 1 0,-10 11 1 16,-8 14 0-16,-2 9 0 0,-3 4 1 15,-1 6 1-15,4 1-1 0,12 3-1 16,6-4 0-16,14-2 0 0,14-4-1 0,7 0-1 15,19-8-1-15,16-7-3 0,9-8-4 16,8-4-1-16,2-14-1 0,0-6 0 16,-5-5 0-16,-7-5 1 0,-15 0 4 15,-10 3 3-15,-14 6 2 0,-10 6 1 16,-8 15 1-16,-11 8 1 0,-6 13 2 16,-7 15 3-16,-5 13 2 0,-5 12 3 15,-2 12 1-15,1 7 1 0,-2 6 3 0,-2 8 1 16,3 10-1-16,2 6-2 0,2-2-2 15,4-2-2-15,2 2-2 0,7 2-4 16,5-8-2-16,2-15-1 0,4-13-1 16,1-13-1-16,4-11 2 0,-4-16 0 15,-5-14 2-15,-2-14 2 0,-5-11 1 16,-6-10 0-16,-2-17 2 0,-1-18 1 16,1-14 0-16,4-16 0 0,11-21-2 15,8-15 0-15,23-11-1 0,17-6-1 0,19 0-1 16,21 1-3-16,18 5-1 0,19 19-7 15,14 12-17-15,4 17-16 0,-1 18-79 16,0 18-47-16,-6 2-116 0,-8 4-245 16</inkml:trace>
  <inkml:trace contextRef="#ctx0" brushRef="#br0" timeOffset="98774.03">16498 10906 441 0,'6'-66'101'15,"-1"10"2"-15,0 13-79 0,4 15-3 16,-4 12-3-16,-1 7-4 0,1 14 1 16,-5 8 5-16,0 13 6 0,-13 13 3 15,-2 16 4-15,-9 18 2 0,-9 15 0 16,-8 18-6-16,-8 12-7 0,-6 10-7 15,-2 7-4-15,2 3-4 0,3-2-2 16,5-11-2-16,6-15-1 0,4-15 0 0,8-20 0 16,2-16-1-16,2-22 1 0,4-12 2 15,1-12 2-15,7-13 0 16,0-9 0-16,10-11 0 0,10-16 0 0,5-18-1 16,11-19-4-16,7-16-3 0,13-16-2 15,9-18-1-15,8-9-1 0,7-6 1 16,8 3-1-16,-2 8 1 0,-3 12 1 15,-10 15 2-15,-7 25 1 0,-14 19-1 0,-12 18 0 16,-8 22 0-16,-6 16-1 0,-6 18 1 16,-1 14 0-16,-6 8 1 0,0 11 2 15,-5 5 1-15,1 4 1 0,0-1 1 16,4-3 1-16,7-6 0 0,12-6-1 16,8-3 0-16,12-11-1 0,9-12 0 15,12-4 0-15,5-14 0 0,2-12-2 16,-1-9 0-16,-1-14-2 0,-4-4 0 0,-8-4-2 15,-8-4 1-15,-11-4-1 16,-8-4 1-16,-13 2 0 0,-7 6 1 16,-15 3 0-16,-9 6 1 0,-7 9-1 0,-8 11 1 15,-1 13-1-15,-5 13 0 0,-2 10 1 16,-1 8 0-16,3 5 0 0,0 4 0 16,2 1 1-16,6 4 0 0,7-5-1 15,7 2 1-15,10-3-1 0,14-3 0 16,11-3 0-16,13-3 0 0,12-6 1 0,9-10-1 15,15-9 0-15,6-9 0 0,5-7-3 16,2-6 0-16,-1-7 0 0,-5-3-1 16,-9-3 1-16,-11 0 1 0,-10 1 4 15,-15 2 4-15,-5 5 3 0,-12 5 2 16,-8 5 0-16,-4 7 0 0,-4 10-1 16,-6 6-3-16,-3 11-2 0,-4 4-3 15,-3 8-1-15,-3 3 0 0,1 5 1 0,-2 2-1 16,8-3 0-16,-1-2 1 0,10 2-1 15,7-3-1-15,4-1 1 0,12-7-1 16,9-7 1-16,14-7-2 16,8-11-1-16,11-7-1 0,4-7-2 0,3-9-2 15,-4-4 0-15,-4-3 0 0,-10 3 1 16,-11 1 3-16,-8 5 6 0,-11 3 2 16,-4 4 2-16,-7 5-1 0,-6 9 1 15,0 0-2-15,0 7-1 0,-5 4-3 0,-2 5-1 16,0 4-1-16,-1 3 2 0,1 1-1 15,3 2 1-15,4 1-1 0,7-7 0 16,6-4 1-16,12-8-1 0,9-8-2 16,5-5-2-16,8-9-2 0,5-10-3 15,0-6 0-15,-4-5-1 0,-2-4 1 16,-7-4 1-16,-12-7 2 0,-5-2 3 16,-6 4 3-16,-10 4 1 0,-6 7 1 15,-4 7 0-15,-3 12-1 0,-2 7 0 0,1 11 0 16,1 0-1-16,-2 8-1 0,7 3 1 15,2 4-1-15,8 3 0 0,2 1 1 16,8-1 0-16,9-3 1 0,9-4 1 16,4-7-1-16,6-4 1 0,4-3 1 15,2-11-1-15,2-4 0 0,-8-3 0 16,-4-1 1-16,-11-1 0 0,-7-2 1 0,-8 3 1 16,-13 5 0-16,-9 4 0 15,-11 8 0-15,-7 9 0 0,-8 6-2 0,-2 6-1 16,-4 9-2-16,1 5 0 0,0 7 0 15,7 3-1-15,9-1 1 0,5 1-1 16,6-1 1-16,10-4-1 0,6 0 1 16,8-6-1-16,10-3-1 0,6-6 0 15,11-6-1-15,6-5-1 0,1-6-1 0,1-10-1 16,1-8 2-16,0-6 0 0,-4-8 0 16,-6-8 1-16,0-9 1 0,-1-2 2 15,-2 1 0-15,-1 2-1 0,3-1 1 16,0 4 0-16,1 10-1 0,0 8 1 15,3 5 0-15,-3 4 0 0,3 7 0 16,-6 8 1-16,-2 8 0 0,-4 3 0 16,-2 4 1-16,-2 6 0 0,-8 6 0 15,0 4 0-15,-5 3 1 0,-5-1-1 16,-3-1 1-16,-6-2 1 0,0-1 1 0,-9-6 3 16,-6-3 2-16,-2-3 2 0,-2-1 2 15,1-3 0-15,2 3-1 0,0-3-1 16,7 0-3-16,9 1-3 0,0 0-2 15,12-3-2-15,8 1 0 0,7-3 0 16,9-2 0-16,10-2-1 0,4-5-4 16,3 0-11-16,0-5-16 0,-3-2-17 0,-3-4-122 15,-10 1-133-15,-3-8-316 0</inkml:trace>
  <inkml:trace contextRef="#ctx0" brushRef="#br0" timeOffset="129865.7">2359 13016 374 0,'-11'-33'91'0,"-1"6"0"16,2 12-53-16,0 9-9 0,-2 6-5 16,4 0-3-16,-5 6 1 0,6 5 2 0,-1 3 2 15,2 9 1-15,6 4 0 0,-6 9-4 16,6 9-3-16,0 8-3 0,0 11-4 15,0 5-3-15,0 5-2 0,7-1-3 16,-2-3-2-16,-2-5-1 0,2-5 0 16,2-11-1-16,-1-11 0 0,1-10 0 15,-4-4-1-15,1-9 1 0,-4-3 0 16,5-6 4-16,-5-6 0 0,0-6-1 0,-6-8 1 16,0-7 1-16,-3-7-2 0,-2-11-1 15,-2-16-5-15,0-14-1 16,3-9-1-16,4-4 1 0,6-9-2 0,9-7 2 15,5 4 1-15,10 11 1 0,4 8 2 16,5 14 0-16,1 8 1 0,6 12-1 16,-3 15 1-16,-2 14-1 0,-1 12-1 15,-1 9 0-15,-6 12 1 0,-2 13-1 0,-7 13 1 16,-8 10 1-16,-5 3 0 0,-5 6 0 16,-14 2 0-16,2 2 1 0,-8-3-1 15,0-4 0-15,-6-2 0 0,2-5 0 16,0-7-1-16,2-5 0 0,-1-9 0 15,2-6 0-15,0-11 0 0,1-8 0 16,-1-6 0-16,-1-8-1 0,2-4 0 16,1-5-1-16,3-4 0 0,0 1 0 15,5-1 0-15,0 3 0 0,7 3 0 0,4 5 0 16,0 6 0-16,9 4 1 0,-2 6 0 16,3 5 1-16,4 7-1 0,2 3 2 15,1 5-1-15,-1 0 1 0,4 0-1 16,2 0 1-16,2-1-1 0,8-1 1 15,2 0 0-15,7-6 0 0,4-3-1 16,9-2 1-16,0-4 0 0,4-7 0 16,-5-6 0-16,5-11-1 0,-3-5 1 0,-2-7-1 15,-2-6 0-15,-5-3 0 0,-5-4 1 16,-1-6-2-16,-9-5 0 0,-10-5 0 16,-7-7-1-16,-7 1 0 0,-7-3-1 15,-2 4 1-15,-9 7 0 0,-2 9 1 16,-3 13 0-16,-7 12 0 0,-1 12 0 15,-6 14 0-15,-3 6 1 0,1 13 0 16,3 7 1-16,2 8 0 0,2 6 0 16,12 0 1-16,6-3-1 0,7 1 0 0,8-7 0 15,16-8 0-15,8-7 0 0,8-8 0 16,13-6 0-16,9-6 0 0,5-6 0 16,9-9 0-16,-1-6 0 0,2-7-1 15,-3-6 1-15,-7-6-1 0,-6-6 0 16,-5-2 0-16,-15-2-1 0,-11 2 1 15,-12 1-1-15,-12 4-1 0,-12 6 1 16,-10 5-2-16,-9 10 1 0,-2 8 1 0,-8 8 0 16,-4 5 1-16,1 11 1 0,0 8 1 15,5 5 0-15,6 8 1 0,8 0-1 16,11 2 0-16,8 3-1 0,7-8-2 16,10 0 1-16,9-7 0 0,7-4-1 15,5-8 1-15,10-4 0 0,6-8 0 16,1-3 0-16,3-9 0 0,-3-7-1 0,4-9 1 15,-4-3-2-15,-6-5 1 0,-8-3-1 16,-3 2 1-16,-9 3-1 0,-5 8 1 16,-12 6-1-16,-9 7-1 0,-3 10 1 15,-7 10-1-15,-7 9 0 0,-4 11 1 16,0 9 0-16,-6 5 0 0,-2 10 2 16,0 3 0-16,0 7 1 0,2 7 0 15,2 7 0-15,3 3 0 0,5 3 0 16,1 2 0-16,3 4-1 0,6-3 0 0,-1-5 0 15,5-7-1-15,-2-5 0 16,2-7 1-16,0-6-1 0,0-8 0 0,-6-11 0 16,-2-7 0-16,-5-8 1 0,-6-10 0 15,-8-13 0-15,-5-7 0 0,-2-12 0 16,-5-10-1-16,4-17 1 0,-3-15-1 16,13-18-1-16,12-6 1 0,13-12 0 15,20-17 2-15,18-10-1 0,20 2 1 0,16 1 1 16,13 6-2-16,5 6-10 0,-5 12-18 15,-1 25 43-15,-10 15-166 0,-7 14-127 16,-17 10-325-16</inkml:trace>
  <inkml:trace contextRef="#ctx0" brushRef="#br0" timeOffset="130350.87">4106 13521 396 0,'-12'-19'100'0,"-4"-1"4"16,-1-6-53-16,-3-3-13 0,1-1-9 15,-3-1-4-15,-2-1-4 0,0 1 0 16,-2-3-1-16,-4 2 0 0,-8 3-2 0,0 7-2 16,-4 4-3-16,-4 9-3 0,-2 9-2 15,-4 9-4-15,7 12-3 0,5 4-7 16,6 8-13-16,5 11-13 0,10 2-96 15,13 2-102-15,6-5-250 0</inkml:trace>
  <inkml:trace contextRef="#ctx0" brushRef="#br0" timeOffset="130887.16">2240 13689 340 0,'-6'0'97'0,"0"0"3"16,6-4-39-16,0 4-16 0,0 4-12 15,6 3-9-15,2 8-5 0,0 1-6 16,1 9-2-16,2 9 0 0,-5 6 0 16,0 5-2-16,-6 0-1 0,0 1-3 15,0-3 1-15,0-7 1 0,-6-6 2 0,6-10 5 16,-6-6 4-16,4-8 1 0,2-6 0 15,-6-14-1-15,6-6-3 0,0-13-3 16,4-14-9-16,3-10-12 0,3-6-17 16,4-7-107-16,5-10-109 0,1-6-275 15</inkml:trace>
  <inkml:trace contextRef="#ctx0" brushRef="#br0" timeOffset="145162.69">4393 13436 343 0,'-9'-24'86'0,"0"1"3"0,5 0-40 15,0 9-17-15,1-1-1 0,-2 5-2 16,-1-2 2-16,1 2 2 0,2 2 2 16,-2 2 0-16,3 1-4 0,2 2-4 15,0 3-5-15,0 0-6 0,6 8-5 16,-2 8-4-16,1 7-3 0,4 6-2 15,0 7 1-15,-1 3-1 0,0 3 0 16,2-2-1-16,-2-6 0 0,2-3 0 16,3-8 1-16,-2-6-1 0,11-8 1 0,2-9 1 15,5-5-1-15,4-6 0 0,3-10 1 16,-1-10-2-16,6-4 0 0,-8-8-1 16,-4 0-1-16,-5-2-1 0,-7-3 1 15,-4 5-1-15,-6 9 1 0,-7 6 0 16,0 11 0-16,-4 5 1 0,-5 12 1 15,-1 12 0-15,-6 8 2 0,2 9 1 0,0 7 2 16,-1 8 2-16,5 4 2 0,6 1-1 16,4-4 0-16,4-3-1 0,8-10-1 15,8-7-2-15,10-7-1 0,10-13-1 16,3-5-1-16,13-17-1 0,3-8 1 16,12-9-1-16,2-10 0 0,-1-9-1 0,-4-6 0 15,-2-1 0-15,-12-2-2 16,-8 0 0-16,-16-4-1 0,-14 1-2 15,-10 1 0-15,-11 3 0 0,-8 3 0 0,-8 4 1 16,-2 9 1-16,-4 11 1 0,-2 7 1 16,-4 14 3-16,-1 8 1 0,1 12 1 15,1 11 1-15,4 7 2 0,2 11 0 16,7 10 1-16,5 8 0 0,8 9-1 16,6 5 0-16,0 6-1 0,17 3-1 15,5 1-2-15,12-7 0 0,7-3-1 0,7-9-1 16,7-11 0-16,0-10-1 0,5-11 1 15,-2-9-1-15,-1-8 1 0,-2-10-1 16,-1 0 1-16,-1-13-1 0,-2-6 0 16,-9-6 0-16,-7-9 0 0,-6-6 0 15,-8-3 0-15,-9-7 0 0,-12-2 0 16,0 2-1-16,-13 2 1 0,-6 4 0 0,-6 10 0 16,-3 8 1-16,-4 12 0 0,1 14-1 15,-5 10 1-15,-4 13 0 16,1 11 1-16,8 7-2 0,2 6 1 0,10 5-1 15,4 3 1-15,15-2-1 0,11 0 1 16,11-9-1-16,8-8 0 0,13-8 1 16,7-12-1-16,7-12 1 0,7-14-1 15,0-14 1-15,0-3-1 0,1-10 1 16,-12-6-1-16,-6 0-1 0,-11-1 1 16,-8 5 0-16,-13 5-1 0,-2 7 1 0,-13 7-1 15,-6 12 0-15,-8 8 1 0,-4 9 0 16,-2 11-1-16,0 7 1 0,-1 6 1 15,0 6-1-15,1 3 1 0,13-1-1 16,3-1 1-16,4-4-1 0,5-7 1 16,5-5-1-16,12-8 1 0,3-12-1 15,5-8 0-15,10-13 1 0,6-11 0 0,0-12-1 16,7-10 0-16,-6-12 1 16,6-5-2-16,-8-8-1 0,-5-8-5 15,-7-4-2-15,-6-4-3 0,-6-3-2 0,-5 2-1 16,-12-6 0-16,-4 10 3 0,0 12 4 15,-2 10 3-15,-4 16 4 0,0 11 5 16,4 14 1-16,-2 17 0 0,4 12 4 16,0 12 1-16,0 14 2 0,5 9-1 15,0 15-1-15,1 11 0 0,1 16-1 16,2 15-1-16,4 7-4 0,2 6-1 0,3-1-1 16,-3 0-1-16,3-2 0 0,2-12-1 15,-3-13 0-15,-7-11 0 0,-3-12 0 16,-1-9 0-16,-6-10 0 0,-6-11 0 15,-3-9 0-15,-9-10 0 0,-5-9 0 16,-3-9 0-16,0-13 0 0,-5-12 0 16,2-16 0-16,-1-10-1 0,11-4 0 0,5-5 1 15,6 4-1-15,8 2 0 0,8 9 1 16,5 10 0-16,6 14-1 0,1 4 1 16,5 10-1-16,3 6 1 0,3 7 0 15,-2 3 0-15,2 8 0 0,-2 1-1 16,2 4 1-16,-4 4 1 0,1-3-1 15,-1 0 0-15,3 0 0 0,-3-2 1 16,1-3-1-16,4-2 0 0,-1-3 0 16,-2 3 1-16,2-3-1 0,-3 0 0 0,-2 1 0 15,-5-2 0-15,-4 1 0 0,-6-4 1 16,-1 0-1-16,-7-6 1 0,-3-3 0 16,0-1-1-16,0-3 1 0,0-2 0 15,-5 2 0-15,-4-2-1 0,1 3 1 16,-5 1 0-16,-1 0-1 0,-4 2 0 15,2 4 1-15,-3 5-1 0,-1-3 0 0,2 3 1 16,2 6-1-16,4 0 0 0,0 1 1 16,5-1-1-16,0 0 1 0,7-2 0 15,0 0 1-15,0-4 0 0,0 5 1 16,0-5 0-16,0 0 0 0,0 3-1 16,0-3 1-16,0 8-1 0,6-1 0 15,-6-1-1-15,0 7 0 0,3 2 0 16,2 1-1-16,2 2 1 0,0 0-1 0,6 1 0 15,1 1 1-15,4-1-1 0,3-2 0 16,4-3 0-16,1-1 1 0,0-6-1 16,2-7 0-16,3 0 1 0,-3-12-1 15,-3-2 0-15,-2-1 1 0,-3-1-1 16,-2-8 1-16,-8-3-1 0,-6-2 1 16,-4-2-1-16,-14-5 0 0,-6-7 0 15,-6-1 1-15,-9 6-1 0,-6 3 0 16,-3 6 0-16,-2 11 0 0,3 13 1 0,6 16-1 15,-1 12 0-15,5 8 0 0,6 10 1 16,8 7-1-16,6-1 0 0,6 5 0 16,13-3-9-16,8 0-11 0,12-4-14 15,9 0-17-15,11-4-110 0,7-2-121 16,6-16-284-16</inkml:trace>
  <inkml:trace contextRef="#ctx0" brushRef="#br0" timeOffset="145815.18">7597 13047 542 0,'-21'-35'125'16,"3"0"2"-16,6 2-93 0,7 4-5 16,5 1-9-16,3 6-7 0,3 4-5 0,7 2-1 15,1 3-2-15,6 2 1 0,5 1 2 16,3 4 1-16,10 2 2 0,3 0 0 15,3 4 1-15,-2 6 1 0,4 2-2 16,-1 6 0-16,-2 2-2 0,-6 2 0 16,-3 5 0-16,-2 3-1 0,-7 2 0 15,-4 5-1-15,-5 1 0 0,-9 0-1 16,-3 4 0-16,-4 1-2 0,-8 2 0 0,0 0-1 16,-2-1-1-16,6 0 0 0,4-2-1 15,0-2-1-15,12-1 1 0,5-8-1 16,6-6 1-16,10-7-1 0,4-14 0 15,6-5 1-15,6-11 0 0,5-15-1 16,6-10 1-16,4-8 0 0,-1-5-1 16,-5-12 1-16,-1-5-1 0,-3-2-1 15,-5 7 1-15,-9 5-1 0,-8 4 0 0,-7 11 0 16,-3 14 0-16,-8 11 0 0,-1 14 1 16,-6 7-1-16,-1 7 1 0,1 9 0 15,-2 8 1-15,1 8 1 0,-1 6 1 16,0 6 1-16,1 2 1 0,1 1-1 15,0 2 1-15,-1-4 0 0,-6 0-1 16,5-3-1-16,-5-6 0 0,-7-3 0 16,0 1 0-16,-4-1-1 0,1-4 1 15,-4-4-1-15,-2-4 0 0,-4-4 0 0,-6-3-1 16,2-7-6-16,-5-7-15 0,1 0-15 16,0-5-18-16,1-3-110 0,4-6-125 15,7-3-292-15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0-12-09T13:39:45.05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16777 7128 317 0,'0'-12'76'0,"6"0"0"0,-2 0-49 0,-2 2-8 15,4 3-7-15,2 0-6 16,-1 2-3-16,5-2-2 0,2 1 0 0,5 0 0 16,1 0 0-16,7 0 0 0,5-1 0 15,4-1 1-15,8-2 0 0,3 0 0 16,10 1 0-16,4-1 0 0,5-1 0 16,0 0-1-16,0-1 1 0,-1 2-1 15,-4-2 1-15,-4-3 2 0,-7 1 2 0,-7 2 3 16,-8 3 1-16,-4 0 0 0,-8 5 1 15,-5 4-2-15,-10 0-1 0,-8 0-3 16,0 4 0-16,-14 0-3 0,-6 5-1 16,-11 3-1-16,-3 4 0 0,-12 2-1 15,-8 2 0-15,-12 2 0 0,-5-2 0 16,-2-3 0-16,-3 1 1 0,-3-3 0 16,-5-2 0-16,4-3 1 0,2 0-1 0,5 2 1 15,4 0 1-15,9-4-1 0,6 3 1 16,11-1 0-16,11-2-1 15,11 0 0-15,12 0 1 0,9-3-1 0,8-5 1 16,13 0 1-16,11-3 0 0,14-2 1 16,8-2 1-16,12-1-1 0,6-3-1 15,3-2 0-15,5 0 0 0,4-1-1 16,-4-1 0-16,-6 0 0 0,-2-1-1 16,-12 4 0-16,-2 4 0 0,-13-1 0 0,-10 3 0 15,-9 2-1-15,-6 4 1 0,-8 0-2 16,-6 0 0-16,-10 4 1 0,-9 3 0 15,-9 2 0-15,-11 2 0 0,-12 2 1 16,-14-3 0-16,-8 3 1 0,-8 2-2 16,-3-3-2-16,-3-2-5 0,-2-1-11 15,10-5-81-15,6 4-81 0,8-8-207 0</inkml:trace>
  <inkml:trace contextRef="#ctx0" brushRef="#br0" timeOffset="103731.02">16763 4988 430 0,'-48'-54'87'16,"-5"-10"-1"-16,0-5-84 0,1-4-4 0,9 6-1 15,-1 0 0-15,-7-1 0 0,-6-4-1 16,0 6 3-16,-8 1-1 0,1 2 0 16,-10 6-1-16,-3 5 1 0,-6 1 0 15,-3 7 0-15,-6 2 1 0,-8 4 1 16,-12-3 2-16,-1-2 0 0,-5-1 1 16,-4-1 1-16,-11 1 0 0,0 1 0 15,-3 0 0-15,3 8 1 0,-5 6 0 16,2 5-2-16,0 10 1 0,8 7-1 0,-10 7 1 15,6 12-2-15,-5 4 0 16,4 8-1-16,-2 6 0 0,2 12-1 0,0 6 0 16,5 3-1-16,-5 4-1 0,8 4 0 15,5-1-2-15,-1 3-1 0,-4 0-1 16,7 2 1-16,0 6-2 0,6 0 1 16,-10-1-1-16,3 8 0 0,2 1 2 0,3 6-1 15,-1-2 1-15,1 1 2 0,5 3-2 16,6 4-3-16,1 1-14 0,1 4-13 15,3-3-5-15,7-1-1 0,11 1 1 16,1 1 1-16,11-3 5 0,4 2-24 16,8-8-19-16,6-2-81 0</inkml:trace>
  <inkml:trace contextRef="#ctx0" brushRef="#br0" timeOffset="104011.62">11349 9785 192 0,'128'58'41'0,"2"-2"2"0,3-4-32 16,6 0-3-16,2-4-2 0,2-5 0 0,3-1-1 15,1-3-24-15,2 4-24 0,-1-3-36 16,9 1-92-16</inkml:trace>
  <inkml:trace contextRef="#ctx0" brushRef="#br0" timeOffset="104172.55">15697 10544 253 0,'169'5'63'0,"-3"-5"-1"16,-8 0-12-16,-3-5-42 15,-2-2-3-15,-7-6 5 0,-5-4 6 0,-4-3 2 16,-6-5 1-16,2-8 1 0,-3-5 0 16,-5-4-3-16,4-4-8 0,-2-7-17 15,-2-7-72-15,-7-8-71 0,-5-4-180 16</inkml:trace>
  <inkml:trace contextRef="#ctx0" brushRef="#br0" timeOffset="104664.74">18232 6336 259 0,'-48'-83'54'0,"-3"-3"-1"16,-3-6-46-16,1 1-6 0,1-3 0 0,-4-4 1 15,-4-4-1-15,2-7-2 0,0-6 2 16,9 3 1-16,-2 0 7 0,3 0 6 16,-2 5 3-16,0 1 4 0,-6 8 5 15,0 7-1-15,-9 5-2 0,-1 4-6 16,-5 4-6-16,-4 0-4 0,-4 4-4 15,-8 0-3-15,-3 3-3 0,1-1-3 16,-9 1-1-16,-7-2 0 0,-2 3-2 0,0 0 1 16,-3 2 1-16,-6 3 5 0,-7 4 5 15,-2 7 2-15,-4 12 2 0,-10 6 2 16,-8 10 0-16,-2 12 0 0,-13 4-2 16,3 10-2-16,-11 7-3 0,-6 3-6 15,4 10-10-15,-8 3-12 0,-5 3-8 16,0 5-3-16,-12 4-3 0,2 6-4 0,-5 9 2 15,-9 5 8-15,-5 4 14 16,-4 2 14-16,-9 7 11 0,0 9 5 0,-11 5 12 16,1 2 6-16,-1 4 7 0,-2 6 1 15,9 11-7-15,10 10-1 0,5-4-1 16,16 1-6-16,10 4-8 0,11 7-18 16,25-3-28-16,10-8-46 0,18-9-69 0,19 2-155 15</inkml:trace>
  <inkml:trace contextRef="#ctx0" brushRef="#br0" timeOffset="105579.31">9785 5398 381 0,'-44'36'79'0,"-2"-3"0"0,0-2-72 15,7 3-1-15,11 1-1 0,1 7 0 16,7 2 0-16,1 8 0 0,6 8 2 16,6 3 2-16,-1 12-1 0,2 10 1 0,6 15 0 15,0 10-1-15,0 14 1 0,0 13-2 16,6 7-2-16,0 12-2 0,3 8-1 16,2-1 0-16,2 11-1 0,9 2 0 15,5-1 0-15,6 2 0 0,7 1 0 16,6-9 1-16,8 2 0 0,9-5 3 15,3-12 1-15,8-1 4 0,11-1 2 0,10-8 0 16,11-4 2-16,12-4-1 0,19-5-1 16,10-2-3-16,13-9-2 0,10-11-2 15,15-9-2-15,15-3 0 0,5-13-1 16,16-8-1-16,7-7-1 0,7-9 1 16,9-4-1-16,4-4 1 0,1-11-1 15,7 2-1-15,0-6-1 0,3-4-5 16,-5-4-6-16,8 0-14 0,-8-6-84 15,2 1-87-15,-8-13-218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0-12-09T13:53:39.4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4956 6519 204 0,'-9'-4'55'0,"4"-1"5"0,-1 0-32 0,6-2-2 15,0 3-3-15,0-1-3 16,8 0-4-16,-2-1-5 0,1 1-3 0,-1-1-1 16,5 0 2-16,-1 4 4 0,1-4 2 15,7 3 4-15,-4 0 1 0,2 3 0 16,-2 0-1-16,2 0-1 0,0 0-3 16,1 0-3-16,-1 6-3 0,7 1-2 15,1 0-2-15,2-1 0 0,1 2-1 16,0-1 0-16,3 0-1 0,-2-1 0 0,5-1 0 15,4-1-1-15,6-4 0 0,16 3 0 16,1-3 0-16,7 0 0 0,4 0 0 16,1 0-1-16,-1 0 0 0,-1 0 0 15,1 4 0-15,2-4-1 0,-3 0 1 16,0 0-1-16,1 0 1 0,1 0-1 16,2 0 1-16,0-4 0 0,6 0-1 0,-1-1 1 15,-1-2 0-15,-4 0 0 0,7 1 1 16,1-1-1-16,-6-1 1 0,-3 2 1 15,3-1-1-15,-5 4 1 0,-1-3 0 16,3 6 0-16,-9-6-1 0,2 6 1 16,-2 0-2-16,0 0 1 0,2 0-1 15,-4 6 0-15,-3-3 0 0,-1 3 0 16,-1-6-1-16,-2 7 1 0,4-3 0 16,-2 0 0-16,1-4-1 0,2 3 1 15,-4-3 0-15,-4 0-1 0,-5 0 1 0,-4 0-1 16,3 0 1-16,-2-5-1 0,-2 5 0 15,4 0 1-15,-3 0-1 0,0 0 0 16,-2 0 0-16,-6 0 0 0,-2 0 0 16,-5-3 0-16,-3 3 0 0,-5 0 0 15,-3 0 0-15,-4-5 0 0,-3 5 0 16,-1 0 1-16,-4 0-1 0,-5 0 1 0,2-2 1 16,-2 2 1-16,0 0 0 0,0 0 1 15,0 0 1-15,0 0 0 0,-2 0-1 16,2 0 0-16,-5 0-1 0,-1 0-2 15,-1 0 1-15,0 0-2 0,-4 0 1 16,2 0-1-16,-4 2 0 0,-3-2 1 16,-3 0-1-16,-1 0 1 0,-5 0-1 15,-3 0 1-15,-2 0 0 0,-9 0-1 16,1-4 1-16,-3 4-1 0,-3-4 1 0,1 4-1 16,-4 0 0-16,-2 7 0 0,-3-4 0 15,-3 1 0-15,-10 2 0 0,-6 2 1 16,0 1-1-16,-10 1 0 0,-1 1 0 15,-11-1 0-15,-3 3 0 0,2 0 0 16,-5-4 0-16,-9-1 0 0,-8-3 0 0,4 4 0 16,4-1 0-16,-4-2 0 0,-7-2 0 15,1 3 0-15,11 0 0 0,2 0 0 16,-1-7 1-16,-2 5-1 0,6-5 1 16,13 4-1-16,-2-4 1 0,-1-7 0 15,0 2 0-15,3 0 1 0,-2-2-1 16,5 1 1-16,0-2-1 0,6-1 1 15,2 2 0-15,7-1 0 0,9-1 0 16,3 1-1-16,6-1 0 0,-3 3 1 16,6 6-2-16,5-4 1 0,3 4 0 15,6 0-1-15,4 0 0 0,5 0 0 16,4 0 1-16,3 0-1 0,2-5 1 0,7 1 0 16,1 0 1-16,6-1-1 0,4 0 1 15,0 0 0-15,0-1-1 0,0-2 1 16,0 3-1-16,4-2 0 0,2 2-1 15,-1 2 0-15,4 3 1 0,4-5-1 0,-3 5 0 16,0 0 0-16,3 5 1 0,-2-5-1 16,1 6 0-16,-2-3 0 0,2 1 1 15,-1 1-1-15,2-3 0 0,0 2 0 16,1 0 0-16,-1-1 1 0,3-3-1 16,1 6 0-16,7-6 0 0,1 4 0 15,5 0 1-15,7 1-1 0,9 0 0 16,0 2 0-16,1 0 0 0,5 0 0 0,7-2 0 15,20 0 1-15,-4-1-1 16,15-4 0-16,4 0 1 0,13 0-1 16,12 0 0-16,5 0 0 0,-10-9 0 0,18 4 0 15,3-3 0-15,5-4-1 0,2 0 1 16,8-3 0-16,-3 1 0 0,7-1 1 16,1-1-1-16,-8 2 0 0,1 2 0 15,1 1 0-15,-7 1 0 0,0 1 0 16,-3 5 0-16,-4 4 0 0,4 0 0 0,-4 0 0 15,-6 7 0-15,-5 3 0 0,1 0-3 16,-10 1-5-16,-15-1-10 0,-15-1-98 16,-11-5-97-16,-13-4-245 0</inkml:trace>
  <inkml:trace contextRef="#ctx0" brushRef="#br0" timeOffset="11175.84">10015 7066 300 0,'0'0'70'0,"-4"0"1"15,4 0-44-15,0 5-10 0,0 0-8 16,0 1-6-16,0 3-1 0,4-1-1 0,0 2 1 16,3-2 0-16,5 1 1 0,6-1 2 15,3-4 2-15,11 2 2 0,8-1 0 16,3 0 2-16,9 2-1 0,5-1-1 15,-1-3-1-15,9 1-2 0,2 0-1 16,4-1-2-16,2 2 0 0,1-1 0 16,2-1-1-16,1-3 0 0,1 0 1 15,2 0 0-15,-1 0 0 0,1 0 0 16,0 0 1-16,2-7-1 0,5 5 0 0,-1 2-1 16,-3 0 0-16,-4-5-1 0,1 0 0 15,-3 1 0-15,-2 1 0 0,-5-1-1 16,-8 0 1-16,0 1 0 0,-4-3-1 15,-3 2 2-15,-5 4-1 0,-3-4 1 16,-3 4 1-16,-7 0 0 0,-3-4 0 16,-6 4 0-16,-1 0 0 0,-5 0-1 0,0 0-1 15,-6 0 0-15,-2 0 0 0,-5 0 0 16,-4 0 0-16,-5 0 0 0,-7 5 2 16,-5-5-1-16,-6 6 0 0,-7-6 0 15,-7 0 0-15,-9 0 0 0,-4 0 0 16,-4 0-1-16,-7-7 0 0,-3 7 1 15,1 0-1-15,-4 0 1 0,-3 0 0 16,1 4-1-16,-4-4 1 0,-3 3-1 16,-2-3 2-16,-2 0-1 0,-2 0 0 0,-1 0 0 15,-2 0 0-15,-3-5 0 0,2 5-1 16,0-5 1-16,-3 1-1 0,4 0-1 16,1 1 1-16,1-1-1 0,4 0 1 15,2 0-1-15,5 1 1 0,6 3-1 16,3 0 1-16,2 0 0 0,4-4 0 15,8 4 0-15,5 0-1 0,5 0 1 0,1 0-1 16,8 0 1-16,4-4-1 0,5 4 0 16,5 0 0-16,3 0 1 0,3 0-1 15,5 0 0-15,-5 0 0 0,5 0 0 16,0-3 0-16,5 3 0 0,2-3 0 16,-1 3 0-16,5 0 0 0,2-5 1 15,0 5-1-15,3 0 0 0,1 0 0 0,3 5 1 16,3-1-1-16,4-1 0 0,9 1 0 15,5-4 0-15,11 3 0 0,10-3 0 16,4 5 0-16,7-5 0 0,5 6 0 16,3-6 0-16,2 0 0 0,5 5-1 15,-2 1 1-15,0-3 0 0,0-3-1 16,4 0 1-16,-2 4 0 0,1-4 0 16,-6 4 0-16,-4-4 0 0,-1 0 0 15,-5 0 0-15,-2 0 1 0,-6-4-1 16,-5 4 0-16,0 0 0 0,-4-4 0 15,-3 4 1-15,-4 0-1 0,-5 0 0 0,-8 5 0 16,-4-5 0-16,-8 6 0 0,-7-6 0 16,-2 3 0-16,-6-3 0 0,-4 4 0 15,-5-4-1-15,0 3 1 0,-11-3 0 16,-5 4 1-16,-8-4-1 0,-2 4 0 16,-12-4 1-16,-7 5-1 0,-7-2 0 0,-7 3 1 15,-4-1-1-15,-6-5 0 0,-7 5 0 16,-5-5 0-16,-4 0-1 0,-3 0 1 15,-4-5-1-15,1-1 0 0,-7 1 1 16,-2 5 0-16,5 0 1 0,8-6 0 16,-4 0 0-16,6 2 1 0,3 4-1 15,3 0 0-15,6-5-1 0,5 1-4 16,2 4-5-16,7 0-15 0,2 0-80 16,11 0-82-16,6 0-209 0</inkml:trace>
  <inkml:trace contextRef="#ctx0" brushRef="#br0" timeOffset="25961.45">22670 7635 451 0,'-4'-7'105'16,"-2"0"1"-16,-4 1-71 0,-3 1-12 16,-1 1-6-16,-6 4-5 0,-3-3-3 15,-6 3-2-15,-2 0 0 0,-7 0-2 16,-2 0 1-16,-3 3 0 0,-2-3 0 15,-3 7-1-15,-1-2 1 0,-4-2 0 16,-4 1-1-16,-8 0-1 0,-2-1 0 16,-8 3-2-16,-5-2 0 0,-3-4 0 15,-5 0-1-15,-2 4-1 0,-2-4 1 0,0 0 0 16,-1 0-1-16,-1 0 2 0,-5 0 0 16,-1 0 1-16,1 0 0 0,0 7 1 15,-2-7-1-15,-2 4 1 0,-3 2 0 16,7 0-2-16,5 3 1 0,1-2-1 15,2-4 0-15,4 2-1 0,8-1 1 16,6 1-1-16,5-1 0 0,5-4 0 16,9 5 0-16,9 1 0 0,6-3 0 0,7 1 1 15,10-4 1-15,3 0 1 0,8 0 1 16,2-4 1-16,2 1 1 0,7 3 0 16,-4-7 0-16,4 7-1 0,0-3-1 15,0 3-2-15,0 0 0 0,0 0-1 16,0 0 0-16,0 0-1 0,0 0 0 15,0 0-1-15,0 0 0 0,0 0 0 16,0 0 0-16,0 0 0 0,0 0 0 0,0 0 0 16,0 0 0-16,-3 0 0 0,3 0 0 15,0 0 0-15,0 0 0 16,0 0 0-16,0 0 0 0,0 0 0 0,0 0 0 16,0 0-1-16,0 0-1 0,0 0-3 15,0 0-8-15,0 0-7 0,0 0-12 16,6 0-103-16,1-4-103 0,0-3-257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0-12-09T14:00:46.7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1879 7407 329 0,'-3'0'83'0,"3"-7"1"15,-4 4-38-15,4-2-22 0,0 5-6 0,0-3-4 16,0 3-1-16,0 0 0 0,0 0 3 15,0 0 2-15,0 0 4 0,0-3 1 16,0 3 1-16,0 0 1 0,0 0-1 16,0 0-3-16,-5 0-3 0,5-4-4 15,0 4-3-15,-4 0-3 0,4 0-2 16,-3 0-2-16,3-4-1 0,-7 4 0 16,7 0 0-16,-4 0 1 0,4 4 1 15,-6-4 0-15,6 0 1 0,-3 4-1 16,3-4 0-16,0 6-1 0,0 2 0 0,0 5-1 15,0 3 0-15,6 4 0 0,-3 3-1 16,3 5 1-16,-1 1-1 0,1 2 0 16,1 0 0-16,2-1-1 0,1-1 0 15,1-1 0-15,4-7 0 0,5-1-1 16,1-7 1-16,5-2-1 0,0-7 1 16,2-4-1-16,4 0 1 0,0-9-1 0,-5-2 1 15,-1-3-1-15,-4-5 1 0,0-1 0 16,-5-5 0-16,-4 0-1 0,-1-2 1 15,-4-4-1-15,1 0 1 0,0-1-1 16,-4 3 1-16,-1 2 0 0,-4 2 0 16,6 6 0-16,-6 4 0 0,5 6 1 15,-5 5-1-15,0 1 0 0,0 3-1 16,0 0 1-16,0 0-1 0,0 0 1 0,0 0-1 16,0 0 0-16,0 0 0 15,0 0 0-15,0 0 0 0,0 0 0 16,0 0 1-16,0 0-1 0,0 0 0 0,0 0 1 15,0 0-1-15,0 0 0 0,0 0 1 16,0 0 0-16,0 0-1 0,0 3 1 16,0-3-1-16,0 0 1 0,0 0-1 15,0 0 0-15,0 0 1 0,0 0-1 0,0 0 0 16,0 0 0-16,0 0 0 0,0 0 0 16,0 0 1-16,0 0-1 0,0 0 0 15,0 0 1-15,0 0 0 0,0 0-1 16,0 0 1-16,0 0 0 0,0 0-1 15,0 0 0-15,0 0 1 0,0 0-1 16,0 0 0-16,0 0 0 0,0 0 0 16,0 0 1-16,0 0-1 0,0 0 1 0,0 0-1 15,0 0 1-15,0 0 0 0,0 0-1 16,0 0 1-16,0 0-1 0,0 7 1 16,0 2-1-16,-5 4 0 0,5 7 1 15,-4 2-1-15,1 4 1 0,3 5-1 16,-5 0 1-16,5-1-1 0,0 1 0 15,0 2 0-15,5-4 0 0,2-1 1 16,0-2-2-16,6 1 1 0,0-5 0 16,1-3 0-16,5-3 0 0,1-4 0 0,6-1 0 15,2-7 0-15,9-4 0 0,4 0-3 16,5-8-5-16,-1 1-7 0,2-3-13 16,-5-1 69-16,-4 0-180 0,-4-1-117 15,-9 0-307-15</inkml:trace>
  <inkml:trace contextRef="#ctx0" brushRef="#br0" timeOffset="2780.78">2778 7347 624 0,'-12'-5'133'0,"-3"5"0"16,1 13-112-16,3 11-5 0,3 7-9 16,3 5-3-16,1-1-1 0,4 3 0 15,0-2-1-15,0-3-1 0,4-5 0 16,1-1 0-16,-5-2-1 0,8-7 1 16,-5-1-1-16,1-4 0 0,0-7 0 15,-1 1 0-15,3-7 0 0,1-9 1 16,2-4-1-16,2-5 0 0,5-3 1 15,0-5-1-15,3-3 0 0,-1 1 1 16,-1 4-1-16,1 5 0 0,-4 6 0 0,-1 6 1 16,-1 7 0-16,0 3 1 0,-2 10 0 15,2 4 0-15,0 3 1 0,3 7-1 16,-1 0-1-16,4 4 1 0,0-5-2 16,3 1 1-16,6-8-1 0,1-5 0 15,4-14 0-15,2-6-1 0,4-14 0 16,3-4-1-16,-3-9 0 0,-5-6 1 15,-5-7-1-15,-6-3 1 0,-4-1 0 16,-5 0 1-16,-8 2 0 0,-5 5 2 0,3 9 1 16,-3 8 0-16,0 12 1 0,0 14 0 15,0 20 4-15,0 14 2 0,0 14 1 16,5 14-1-16,-5 16 1 0,6 19 0 16,1 13-1-16,-1 12-4 0,0 12-2 15,3 5-3-15,-2-1-3 0,5-6-1 16,-5-16 0-16,0-14-1 0,0-17 1 0,1-23-1 15,-2-17 2-15,-1-12 1 0,0-13 3 16,-5-10 1-16,0-14-1 0,0-13 1 16,0-13-1-16,-7-13 1 0,1-14-3 15,-5-19-6-15,-1-17-3 0,5-12-2 16,-1-8 0-16,1-7 0 0,1-4 0 0,6 4 2 16,12 12 4-16,2 14 3 0,0 15 2 15,6 17 1-15,0 17 0 0,3 16 0 16,0 14 0-16,1 15 1 0,-1 5-1 15,2 9 0-15,2 10 0 0,0 8 0 16,-2 4-1-16,-3 4 1 0,2-2-1 16,-5-4-1-16,1-5 1 0,-4-8-1 15,3-12 1-15,1-13-1 0,0-14 0 16,3-12 1-16,5-11 0 0,-1-13 0 16,1-13 0-16,-1-12 0 0,5-10-2 0,-6-4 0 15,-2-7-2-15,-17-13 1 0,-4-1 0 16,-3 3 0-16,0 10 2 0,-14 12 2 15,0 10 3-15,-4 21 2 0,11 18 0 16,-1 18 0-16,-4 15 0 0,3 12 0 16,-4 13 0-16,2 18-2 0,-2 14-1 15,0 18 1-15,5 18 0 0,-4 14 0 0,2 14-1 16,4 7 0-16,6-3-1 0,0-8 0 16,9-11-2-16,9-11 1 0,8-16-1 15,14-15 0-15,7-15 0 0,4-10 0 16,5-10-1-16,4-7 1 0,6-12 0 15,7-11 0-15,-3-8 1 0,2-4-1 16,-2-6 0-16,1-1 0 0,-6-9 0 16,-8 1 0-16,-13-3 0 0,-7-3 0 15,-13-5 0-15,-7-4-1 0,-7-4 1 0,-10 0 0 16,0 2 1-16,-12 8 2 0,-5 4 3 16,-4 9 2-16,-4 9 1 0,-1 15 2 15,-4 7 1-15,-1 10-2 0,-2 10-2 16,3 11-2-16,-3 10-2 0,5 5-2 15,0 6-1-15,5 2-1 0,5 0 0 16,6-4 0-16,5-4-1 0,7-8-2 16,0-7 0-16,11-8-1 0,6-10 0 0,4-8 0 15,10-8 0-15,3-10 1 0,1-10 1 16,-1-9 1-16,3-7 1 0,-5-7 0 16,-3 0 0-16,-6-2 0 0,-4 3 0 15,-1 5 0-15,-6 6 1 0,-1 12 0 16,-4 9 0-16,-4 8 0 0,-3 10 1 15,0 10 0-15,0 8-1 0,0 8 1 16,0 2 0-16,0 6-1 0,0 0 1 16,0 0-1-16,0-4 0 0,7-6-1 0,-1-4 0 15,2-6 0-15,4-6 0 0,9-9 0 16,4-10 0-16,-1-6 0 0,6-10 0 16,9-10 0-16,1-9-1 0,2-7 1 15,-8-5 0-15,2-2 0 0,-3-1 0 16,-7 7 0-16,-5 6 1 0,-5 9-1 15,-6 10 0-15,-4 7 0 0,-2 9 0 0,-4 8 0 16,0 6 0-16,0 7 0 0,0 10 1 16,0 7 0-16,-4 8 1 0,4 9-1 15,0 6 1-15,0 2-1 0,0 1 0 16,0-5 0-16,4-2 0 0,-4-4-1 16,3-8 1-16,-3-5 0 0,0-7-1 15,-3-2 1-15,-1-6-1 0,4-7 0 16,0-1 1-16,-3-3-1 0,3-6 0 15,0 3 0-15,0-3 0 0,4-5 0 0,0 1 1 16,4 0-1-16,-3-4 0 0,4 0 1 16,4-6-1-16,0-2 0 0,3-2-1 15,1-4-2-15,-4-5-1 0,1-6-1 16,2-7 0-16,6-4-1 0,2-3 1 16,7-3 1-16,4-1 2 0,-1 3 0 15,3 6 2-15,5 9 0 0,-5 7 0 0,-4 7 1 16,-7 12-1-16,-1 7 1 0,-1 5 0 15,-1 9 0-15,-8 5 1 0,-2 6-1 16,-2 3 1-16,-3 6-1 0,-3 4 0 16,-3 1 0-16,3-1 0 0,-5-2-1 15,2-3 0-15,-2-4 1 0,0-10-1 16,6-3 0-16,-6-4 0 0,3-5 0 16,-3-7 0-16,5-7 0 0,1-5 0 0,3-6 0 15,2-8 0-15,9-5 1 16,2-7-1-16,2-2 1 0,9-3 0 0,1 4 0 15,3-3 0-15,-4 6 0 0,-2 4 0 16,3 5-1-16,-4 3 1 0,-5 8-1 16,-3 3 0-16,0 3 0 0,-2 6 0 15,-5 4 0-15,0 5 1 0,-3 4 0 16,0 3 0-16,-4 5 0 0,-1 0 1 16,-1 3-1-16,1 4 1 0,-3-2-1 0,-4-3 1 15,4 0-1-15,-4-4-1 0,5-2 1 16,-5-5 0-16,5-4 0 0,0-4-1 15,-2-6 1-15,3-6 0 0,-4-6 0 16,4-3 0-16,-6-6 0 0,5-3 0 16,-5-3 0-16,0 5-1 0,-6 3 1 15,6 3 0-15,-7 2 0 0,7 6 1 0,-6 3 0 16,6 4-1-16,0 1 0 0,0 2 0 16,-3 4 0-16,3 0-1 0,0 0-1 15,0 0 1-15,0 0-1 0,0 0 1 16,-5 5-1-16,5 0 0 0,-7 2 1 15,2 4 0-15,-2 3 0 0,-2 4 0 16,-2 7 0-16,-1 5 1 0,-3 4-1 16,-4 7 0-16,1 6 1 0,1 0-1 15,-2 4 1-15,1-5-1 0,5-2 1 16,0-6-1-16,6-4 1 0,5-8-1 0,-3-5 0 16,5-5 0-16,0-4 1 0,5-4-2 15,-5-4 1-15,6-4 1 0,-3-9-1 16,9-5 0-16,0-8 1 0,0-9-1 15,4-10 1-15,5-4-1 0,3-8 0 16,0 1 0-16,0 4 0 0,0 6 0 0,-3 7 1 16,-1 10-1-16,0 6 0 0,-5 9 0 15,3 10 0-15,-5 0 0 0,1 9 0 16,0 9 0-16,0 5 0 0,-2 5 0 16,-5 11 0-16,5 3 0 0,-5 3 1 15,-1 5 0-15,-1-2-1 0,-1-4 1 16,6-1-1-16,-1-9 1 0,4-3-1 15,6-7 0-15,2-4 0 0,4-7 1 16,2-3-1-16,5-10 0 0,1 0 0 16,2-15 0-16,6-6 0 0,11-5 1 0,4-8-1 15,0-10 1-15,3-4-1 0,1-6 0 16,-3-4 0-16,-8-2 1 0,-11 1-1 16,-11 6 0-16,-9 7 0 0,-8 5 0 15,-10 10 1-15,-7 9 0 0,-8 6-1 16,-11 7 1-16,-1 9 0 0,-11 6-1 15,-8 4 1-15,0 7 0 0,-3 9-1 0,4 5 0 16,0 4 0-16,9 6 0 0,5 5 0 16,13 7 1-16,8 1-1 0,5-1 0 15,9 1 0-15,7-8 0 0,7-3 0 16,14-9 1-16,9-6-1 0,5-10 0 16,13-5 0-16,4-8 0 0,1-5 0 15,13-12 1-15,0-6-1 0,1-5 0 16,5-7 1-16,-3-5-1 0,-6-4 0 15,1-1 1-15,-9-2-1 0,-9-2 0 16,-12 4 0-16,-9 2 0 0,-9 5 0 0,-9 7 0 16,-11 1 0-16,-7 7 1 0,-13 6 0 15,-2 5 3-15,-7 7 1 0,2 0 0 16,-1 9 1-16,-1 9 0 0,3 7-1 16,-1 10 0-16,0 7-2 0,-1 7-1 15,-4 3-2-15,5-1 1 0,0-1-1 0,0-7 0 16,5-4 0-16,4-8 0 0,6-8 0 15,5-8-1-15,7-6 1 0,8-9-1 16,5-7 0-16,2-11 0 0,5-13-1 16,5-9 0-16,2-14-1 0,4-12-1 15,1-7-2-15,-2-10-1 0,-3-8 0 16,-2-6 0-16,-5-5 0 0,-1 5 1 16,-9 10 2-16,-3 10 1 0,-5 10 3 0,-3 20 0 15,0 15 1-15,-6 19-1 16,0 13 1-16,-9 11 0 0,-1 14 0 15,-9 15-1-15,3 13 0 0,-2 15 0 0,1 10 1 16,-5 10-1-16,0 9 1 0,4 4-1 16,3 1 1-16,2-6-1 0,1-10 1 15,3-6 0-15,9-14 2 0,0-14 1 16,7-13 1-16,3-14 0 0,12-9 0 16,8-10 0-16,9-11 0 0,10-11-3 0,6-10-6 15,5-13-18-15,4-11-21 0,6-10 2 16,-1-4-130-16,-1-1-129 0,-2 2-308 15</inkml:trace>
  <inkml:trace contextRef="#ctx0" brushRef="#br0" timeOffset="4425.3">9430 7068 558 0,'-13'-51'126'0,"-1"14"0"16,1 14-98-16,1 14-5 0,-2 14-8 16,1 11-3-16,-1 18-3 0,-5 18-1 15,-7 28 2-15,-1 17 2 0,-6 23-1 16,1 21 1-16,-2 15-2 0,1 6-2 15,6 2-1-15,6-15-3 0,3-13-1 16,7-17 0-16,2-26-2 0,5-22 1 16,4-18-1-16,0-23 0 0,0-13 2 15,7-17 1-15,2-17-1 0,0-14 0 0,3-21 1 16,1-17-1-16,5-16-1 0,0-17-1 16,-3-17-1-16,0-11 0 0,-1-6 0 15,5-3 0-15,-3 5 0 0,1 5 1 16,-4 18 1-16,2 23 2 0,-2 21 0 15,1 19 1-15,-3 22-1 0,1 16 0 16,-4 19-1-16,0 8-1 0,2 16-1 16,-2 9 0-16,3 11 0 0,1 6 0 0,1 6 0 15,4-5-1-15,6-1 1 0,6-14-1 16,8-9 1-16,7-11-1 0,13-12 0 16,5-13 0-16,5-6 0 0,9-11 0 15,-1-11 0-15,3-9 1 0,-3-13-1 16,1-6 1-16,-13-7-1 0,-5-4 0 15,-10-3 1-15,-5 1-1 0,-17-2 1 16,-15 0-1-16,-11 4 3 0,-7 4 6 0,-10 8 2 16,-13 7 2-16,-5 8 0 0,-8 15 0 15,1 12 0-15,1 13-3 0,1 11-5 16,2 12-2-16,6 9-2 0,5 11 0 16,8 2 0-16,4 12 0 0,2 6-1 15,1 2 1-15,12 3 0 0,0-1-1 16,11-3 0-16,3-3 1 0,5-7-1 0,9-13 0 15,9-7 0-15,5-11 0 0,10-13 0 16,3-10 0-16,4-12 0 0,2-9 0 16,1-11 0-16,1-10 1 0,0-10-1 15,-1-5-1-15,1-3 1 0,-7-3 0 16,-4-2 0-16,-5 5 0 0,-10-2 0 16,-10 8 1-16,-10 8 1 0,-5 5 2 15,-6 10 1-15,-1 10 0 0,-5 8 0 0,-5 13 0 16,-1 15 0-16,-3 7-2 15,-4 9-2-15,-1 7 0 0,-5 7-1 16,-5 9 0-16,4 4 1 0,-3 2-1 0,3-1 1 16,2 0-1-16,5 0 0 0,7-7-1 15,13-7 1-15,10-14-1 0,6-8 0 16,10-17 0-16,6-9-1 0,0-17 1 16,1-5 1-16,-1-11-1 0,-4-6 1 15,1-1-1-15,-8 4 1 0,-2 2 0 0,-4 9-1 16,1 8 1-16,-7 11 0 0,-3 11 0 15,-6 15 1-15,5 8 0 0,-5 11 0 16,-2 10 0-16,-2 7 0 0,2 6 1 16,1 1-1-16,3-4 1 0,4-6-2 15,8-7 1-15,4-11-1 0,4-13 0 16,7-7-1-16,3-12-1 0,2-15-3 16,-1-8-1-16,-1-11 0 0,-1-10-1 0,-4-7 0 15,-8-9 2-15,-4-3 0 0,-4-1 4 16,-9 4 4-16,-3 5 3 15,-6 9 1-15,0 9 0 0,-6 11 1 0,4 10 0 16,-3 4-3-16,1 8-2 0,4 4-2 16,0 4-1-16,4 5-1 0,1 1 0 15,3 1 0-15,4 3-1 0,4 1 1 16,6-3-2-16,7-1 1 0,4-6-1 0,5-5 1 16,2 0-1-16,5-8 1 0,2-5 1 15,-2-7-1-15,-4-4 1 0,-1-4 0 16,-5-5 1-16,-5-3-1 0,-6 0 1 15,-9-2 1-15,-6 4 0 0,-9 4 1 16,-3 3 0-16,-9 8 0 0,-6 8-1 16,-3 4 1-16,-4 7-2 0,-2 13 1 15,-2 7-2-15,-1 4 1 0,-2 8 0 16,2 3-1-16,5 7 2 0,2 3-1 0,7 0 0 16,4 5 1-16,7 1 0 0,5 9 0 15,11-2 0-15,7 0-1 0,6 0 1 16,9-8-1-16,5-8 0 0,11-7 0 15,2-10-1-15,7-10 0 0,4-9 0 16,-2-6 0-16,-3-12-1 0,-2-8 1 16,-8-6 0-16,-3-13 0 0,-6-8 1 15,-3-6 0-15,-8-9 0 0,0-1 0 0,0-4 0 16,1 5 0-16,7 5 0 0,1 7 0 16,3 12 0-16,11 6 1 0,1 11-1 15,0 10 0-15,2 11 0 0,-5 0 1 16,-3 13-2-16,-5 2 1 0,-8 8 0 15,-2 2 0-15,-8 0-1 0,-9 0 1 16,-10 5-1-16,-8 1 1 0,-6 1 1 0,-9 6-1 16,-4 0 2-16,-3 3 0 0,-5 7 0 15,6 0 1-15,1-1 1 0,3 1-1 16,3-5 0-16,7 0 0 0,6-2-1 16,6-5 1-16,10-7 0 0,8-6 0 15,5-5-1-15,15-7 1 0,5-4-1 16,10-7-4-16,5-7-10 0,5-1-17 15,-1-5-14-15,1-2-18 0,-6-3-114 16,1-9-127-16,-5-4-290 0</inkml:trace>
  <inkml:trace contextRef="#ctx0" brushRef="#br0" timeOffset="6046.78">14297 7086 599 0,'-10'-7'132'16,"-2"12"2"-16,-8 15-94 0,0 18-16 15,4 21-4-15,-5 15-2 0,-5 20 0 16,-4 18-1-16,1 13-1 0,-2 5-3 16,-2 2-4-16,-1 0-4 0,-4-6-3 15,5-12-1-15,3-16 0 0,0-20 0 0,7-18-1 16,5-12 2-16,4-21 5 0,8-11 0 15,6-20 1-15,2-19-1 0,10-18 0 16,7-20 0-16,6-17-4 0,4-23-6 16,8-23 0-16,11-11-1 0,0-10 0 15,8 0 0-15,-1 3 0 0,-4 12 5 16,-2 20 4-16,-6 24 1 0,-13 23 1 16,-3 22 0-16,-8 23 0 0,-7 18 2 0,-5 19-1 15,0 12-2-15,-5 15 1 0,4 9-2 16,-1 6 1-16,2 6-1 0,5-5-1 15,2-4-2-15,7-10-1 16,9-13 0-16,6-18 0 0,10-8-1 0,14-13 1 16,7-15-1-16,5-17 1 0,8-14 0 15,3-15 0-15,0-7 0 0,0-10 0 16,-9-9-1-16,-9-12-1 0,-9-3-1 16,-7 2-1-16,-15 5 0 0,-13 0 1 0,-9 7 2 15,-12 9 1-15,-8 13 2 0,-5 18 3 16,-7 12 0-16,-4 17 0 0,-4 14 0 15,-5 16-3-15,-4 18-1 0,0 17 0 16,-1 14-1-16,-2 13 0 0,0 20-1 16,2 10 1-16,5 6-1 0,5 5 1 15,3 8 0-15,14-7 0 0,11-8-1 0,6-16 0 16,19-13 0-16,12-16 0 0,16-10 0 16,14-18 0-16,10-12-1 0,8-14 1 15,6-8 0-15,10-11 0 0,1-8 1 16,-2-10 0-16,-5-10-1 0,-6-6 1 15,-5-8 0-15,-9 2-1 0,-12-4 1 16,-10 5-1-16,-13 3 1 0,-8 6 2 16,-14 5 3-16,-10 7 1 0,-13 4 1 15,-9 4 1-15,-8 11 0 0,-3 2-1 0,-7 12-2 16,-1 5-3-16,-3 12-2 0,0 8-1 16,-1 9 1-16,-2 7-1 0,1 5 0 15,-1 2 1-15,3 4-1 0,3 0-1 16,9-2 1-16,5-5-1 0,12-5-1 15,7-7 0-15,13-9 0 0,7-10 0 16,7-9 0-16,6-10 0 0,6-5 0 0,2-12 0 16,7-6 1-16,3-10-1 0,0-3 0 15,2-2 1-15,0 5-1 0,-6 0 1 16,-6 9 0-16,-5 8 1 0,-10 6 0 16,-10 10 1-16,-11 9 0 0,-5 12 1 15,-11 5 1-15,-4 9 0 0,-6 10 0 16,-2 4-1-16,1 4 1 0,1 1-2 15,3-4 0-15,6-3-1 0,8-6 0 16,8-6 0-16,9-6 0 0,10-7 0 16,12-10-1-16,7-7 0 0,10-14 0 0,8-13-1 15,6-11 0-15,5-9-1 0,-3-9 1 16,-2-4 0-16,-6 2 1 0,-7 4 0 16,-7 12 2-16,-14 7 1 0,-11 10 2 15,-6 9 0-15,-10 9 0 0,-5 3 0 16,-2 8 0-16,-9 5-1 0,-3 5-1 15,-5 10-2-15,-6 6 1 0,-4 7-1 0,-4 3 1 16,0 4-1-16,0 1 0 0,1-1 0 16,5-3-1-16,6-3-1 0,5-7-2 15,6-5-1-15,10-5-1 0,10-10 0 16,7-5 1-16,13-6 0 0,5-11 1 16,10-2 2-16,1-5 1 0,-5 3 1 15,2 1 0-15,-6-1 0 0,-6 7 0 16,-5 8 1-16,-5 3 0 0,-6 7 0 15,-1 5 0-15,2 1 0 0,-1 1-1 16,-2 2 1-16,0-1-1 0,1-5-1 16,5-4 1-16,3-9 0 0,10 0-1 15,9-14 1-15,9-14 0 0,5-16 0 0,12-13 1 16,6-15-1-16,6-10 0 0,0-18 0 16,0-11 0-16,-1-6 0 0,-6-5-1 15,-6-7 0-15,-6 5 1 0,-11-1-1 16,-10 17 2-16,-6 17 0 0,-7 19 1 0,-5 21-1 15,-8 20 0-15,-2 16-1 0,-5 18 0 16,-6 18 0-16,0 12-1 0,-11 19 0 16,2 16 1-16,-8 17 1 0,-5 17 0 15,-4 15 0-15,-1 6 0 0,-4 2 0 16,3-2-1-16,-3-4 0 0,4-12-1 16,7-11 1-16,0-19-1 0,6-11 0 15,2-16 1-15,4-10 0 0,2-13 0 16,1-10 1-16,-3-7-1 0,2-4 1 15,-7-6 0-15,-3-6 0 0,-4-6 0 16,-10-4-1-16,-5-3 1 0,-3-5 2 0,2 1 1 16,-2 0 3-16,4 1 3 0,4 8 2 15,9 5 0-15,8 2-1 0,5 7-2 16,8 0-3-16,13 0-1 0,6 5-3 16,10-5-2-16,15 5-1 0,8-5 2 0,10 0-1 15,5 0 1-15,-3-5-3 0,-3 1-7 16,-5 0-9-16,-9-4-14 0,-13 3-20 15,-11 0-20-15,-7-1-118 0,-6-3-133 16,-10-1-307-16</inkml:trace>
  <inkml:trace contextRef="#ctx0" brushRef="#br0" timeOffset="8270.56">19188 7260 592 0,'-6'-31'140'0,"-3"5"2"0,-2 8-97 0,-1 8-15 16,1 10-9-16,-2 15-6 0,4 4-7 15,2 8-5-15,0 11-1 0,3 3-1 16,4 5 1-16,3 0-1 0,8-4 0 15,2-3 1-15,7-5 1 0,7-9 1 16,4-8 1-16,9-6 0 0,3-7 1 16,4-4 0-16,4-11-1 0,0-4-1 0,-3-8-1 15,-3-8-1-15,-5-8 0 0,-13-4-1 16,-8-2 0-16,-9-3 0 0,-10-1 0 16,-11 2 1-16,-12 4 3 0,-9 7 2 15,-5 7 3-15,-6 4 0 0,-5 11 0 16,-2 8 0-16,0 6-1 0,3 16-2 15,2 6-3-15,5 7-3 0,3 9 1 16,7 9-1-16,8 5 0 0,8 1 0 16,8 1 0-16,9-7 0 0,11 0 0 0,8-10 0 15,10-7 1-15,13-8-1 0,11-9 1 16,7-6-1-16,5-7 1 0,5-14 0 16,6-6-1-16,1-7 0 0,-1-10 0 15,-6-5-1-15,-6-3 1 0,-5 1-1 16,-9-1 1-16,-12 4 0 0,-8 1 2 15,-14 10 5-15,-5 8 2 0,-5 6 1 16,-9 4 0-16,3 12 0 0,-3 7 0 0,-6 10-3 16,0 4-4-16,-3 7-2 15,-3 9-1-15,0 7-1 0,-2 4 1 0,4 0 0 16,1-3-1-16,6-4 0 0,3-6 0 16,10-6 0-16,8-11 0 0,9-9 0 15,6-9-1-15,12-13-1 0,5-5 0 16,7-13 0-16,2-6-1 0,2-5 0 15,-6-4 1-15,-7 4 0 0,-8 1 0 0,-13 7 3 16,-12 8 1-16,-5 6 1 0,-7 13 0 16,-3 2 0-16,-9 11 0 0,-2 9 1 15,-3 8-2-15,0 4-1 0,-5 5-1 16,5 1 1-16,0 3-1 0,5-5 0 16,5-2 0-16,6-8-1 0,12-7 1 15,4-8-1-15,13-12 1 0,7-11 0 16,14-16 0-16,14-15-1 0,10-9 1 0,4-13-1 15,2-11-1-15,3-13-1 16,-5-8 0-16,-1-2-1 0,-9-5 1 0,-7-9 0 16,-4-4 1-16,-7 7 0 0,-8 14 2 15,-8 17 2-15,-9 12 0 0,-7 20 1 16,-7 18-2-16,-6 21 1 0,-2 13-1 16,-5 15-1-16,-8 14 0 0,-3 15-2 15,-6 19 2-15,-6 17 0 0,-9 19 0 0,-8 18 1 16,-1 12 0-16,-6 10 0 0,0 3-1 15,4-4-2-15,7-7-2 0,5-13-2 16,11-22 0-16,5-14-1 0,4-20 1 16,8-18-1-16,-2-14 2 0,-1-13 3 15,-2-9 0-15,-4-8 2 0,-2-12-1 16,-4-9 1-16,-3-11 1 0,0-12-1 16,0-11 0-16,1-11 0 0,8 0 0 0,6 1 2 15,8 5 1-15,11 8 0 16,10 11-1-16,7 12 1 0,14 11 0 0,5 4 0 15,16 9-2-15,8 1 0 0,6 4 0 16,7 0 0-16,3 0 0 0,2 0-1 16,-2 4 1-16,-3-4-1 0,-6 0 0 15,-6-7 0-15,-6 3 0 0,-8-4 1 16,-5-2-1-16,-14-5 0 0,-4-1 1 16,-10-6 0-16,-6 0 0 0,-9-5 0 0,-8 2 2 15,-4-4 0-15,-10 5 0 0,-5 2 0 16,-5 6 1-16,-7 11 0 0,-6 5-1 15,-10 15 0-15,-6 8 0 0,-5 10-2 16,-2 5 1-16,-4 5-1 0,-1 3 0 16,6 0 0-16,9 2 0 0,9-4 0 15,7-9-1-15,15 0-2 0,8-10 0 0,10-6-2 16,13-9-1-16,8-10-1 0,13-14-1 16,10-5-1-16,8-8 0 0,6-6 2 15,-1-7 1-15,-2-1 1 0,-3-1 1 16,-8 5 2-16,-11 4 2 0,-8 8 2 15,-9 7 0-15,-5 12 1 0,-9 10 1 16,-5 10 1-16,0 10-1 0,0 8-1 16,-7 5 0-16,1 4-1 0,6 5-1 15,0-5-1-15,8-2 0 0,8-2-1 16,8-5 0-16,15-9 0 0,11-12-1 0,9-11 1 16,7-7 0-16,8-15 0 0,2-5 0 15,6-10 1-15,-6-5-1 0,-4-2 0 16,-10-3 1-16,-8-3-1 0,-10 3 0 15,-11-1 1-15,-14 4 1 0,-9 5 1 16,-10 7 2-16,-9 8 0 0,-5 9 0 16,-6 9 1-16,-9 12-1 0,-2 8-2 0,-2 8 0 15,-6 5-2-15,0 9-1 0,3 3 0 16,-2 3 0-16,8-1 1 0,1-1-1 16,9-2-1-16,4-7 1 0,9-3-1 15,7-6-1-15,10-10 0 0,9-8 0 16,8-4 0-16,6-7-1 0,6-7 0 15,6-4-1-15,0-3 2 0,-2-1-1 16,-2 2 1-16,-5 5 1 0,-6 4 0 16,-7 11 1-16,-7 7 1 0,-6 18 1 0,-10 15 1 15,0 16 0-15,-5 14 0 0,-3 11 0 16,-2 12 0-16,-7 9-1 0,-3 7-2 16,-6 2 0-16,-4-2-1 0,-6-3 1 15,-5 1-1-15,-3-1 0 0,3-8 0 16,0-10 1-16,3-9 0 0,4-8 0 0,5-11 0 15,5-13 1-15,1-11 0 16,7-10 2-16,-1-12 1 0,4-9 1 0,0-8-1 16,0-12 0-16,2-10-1 0,1-13-3 15,4-17-4-15,6-12-5 0,7-15-4 16,13-14-2-16,7-11 0 0,15-12 0 16,14 0 2-16,11 7 4 0,13 1 2 15,9 7 6-15,6 8 1 0,11 11 2 16,3 10 1-16,-1 9-1 0,-7 4 0 15,-4 9 0-15,-6 7 0 0,-8 11-2 16,-10 5 0-16,-10 3-1 0,-11 3 0 0,-9 4 1 16,-11-1-1-16,-10 0 0 0,-12-4 0 15,-10-1 0-15,-10-2 0 0,-8-3 0 16,-5 3 1-16,-5 0 1 0,-4 4 1 16,-2 8 2-16,-3 8 0 0,2 14 2 15,-3 15 0-15,-2 13 0 0,-1 13-1 0,-4 11-1 16,-8 12-1-16,3 11-1 0,1-1 0 15,8-4-2-15,3-5 0 0,11-7-1 16,14-8-1-16,9-12 0 0,14-13 0 16,11-7 0-16,12-12 0 0,9-12 0 15,8-13 1-15,8-13 0 0,9-14 0 16,5-9 1-16,5-10-1 0,0-4 0 16,2 0 0-16,0 4 1 0,-1 9 0 15,-4 11 1-15,-3 13 0 0,-4 14 0 16,-5 12 1-16,2 15 0 0,-6 13 0 15,-6 6-1-15,-5 10 0 0,-8 5 0 0,-11 5-1 16,-9 0 0-16,-9 2 0 0,-10-4 0 16,-7-2 0-16,-8-4 2 0,-13-4 2 15,-15-2 2-15,-13-5 1 0,-7-5 1 16,-6-2 0-16,-3-3-1 0,0-5-2 16,4-6-2-16,11-4-6 0,11-10-7 0,13 0-13 15,13-6-21-15,14-11-19 0,11-2-119 16,11-6-135-16,13-3-313 0</inkml:trace>
  <inkml:trace contextRef="#ctx0" brushRef="#br0" timeOffset="17019.2">1926 9718 558 0,'0'0'122'0,"-3"-7"0"15,3 7-102-15,4-8-3 0,2-2-8 16,7-7-2-16,6-5-3 0,8-6-1 16,6-11-1-16,6-10 0 0,1-10-1 15,6-10 0-15,-3-6 0 0,1-10 0 16,-6-9-1-16,-5-2 1 0,-5-4-1 15,-2 3 1-15,-8 3 0 0,-9 0 4 16,-5 7 5-16,-4 6 3 0,0 13 3 0,-11 16 1 16,-1 9 1-16,1 12-1 0,-3 17-4 15,-5 14-4-15,-4 18-4 0,-3 15-2 16,-1 11-2-16,-3 16 1 0,-3 21 1 16,0 21 0-16,3 12 2 0,4 22 0 15,7 15 0-15,4 15 0 0,12 14-1 16,7-2-1-16,9-9-1 0,3-7 0 15,4-8-1-15,-1-16 0 0,4-16 0 16,-7-18 0-16,-1-12 0 0,0-8 1 0,-7-9 0 16,0-13 1-16,-2-12 1 0,1-8-1 15,-1-8 1-15,0-12 0 0,0-11 0 16,1-14-1-16,3-15 0 0,0-13-2 16,3-10 1-16,1-12-1 0,3-13-1 15,-1-11-2-15,2-9-1 0,-2-5-1 16,2-4-2-16,-6-9 0 0,-4-5-1 15,0 1 2-15,-3 6 0 0,-5 6 2 0,-13 5 1 16,-3 9 1-16,-4 11 1 0,-5 13 1 16,-6 12 0-16,-2 9 0 0,-1 6 0 15,2 9 1-15,0 8 0 0,7 4 0 16,4 5 0-16,6 5 1 0,3 0-1 16,5-4 0-16,5 4 0 0,2 0 0 15,0-6-1-15,8-1 0 0,0-3 0 16,3 0 0-16,3-7-1 0,-1-2 0 15,1 2 0-15,-1-1 1 0,-1 3-1 0,-4 3 0 16,-1 3 0-16,0 2 0 0,-1 7 0 16,3 0 0-16,0 9 0 0,2 0 0 15,4 0 1-15,0 0-1 0,6-1 0 16,5-2 1-16,3-6-1 0,8-7 0 16,3-2 0-16,7-2 1 0,3-2-1 15,-1 0-1-15,2 0 1 0,-4 4 0 0,-3 0 0 16,-9 3 0-16,-2-1 0 0,-8 7 0 15,-6 0 0-15,-3 0-1 0,-7 9 1 16,-1 6 2-16,-8 5 2 0,0 10 1 16,0 8 1-16,-8 9 0 0,3 7 1 15,-4 2-1-15,4 0-1 0,-1-1-2 16,6-3-1-16,0-7-1 0,7-7-1 16,2-9 0-16,9-7 0 0,3-13-2 0,6-9-2 15,6-10-1-15,4-9-1 16,-2-11 0-16,6-6 0 0,-4-11 1 15,-8-6 1-15,-9-7 2 0,-9-3 1 0,-11-3 1 16,-17 0 1-16,-7 3 0 0,-9 10 3 16,-4 9 2-16,-2 8 1 0,4 12 1 15,1 10-1-15,1 9 0 0,4 10 0 16,6 7-3-16,-2 9-3 0,5 8-3 16,0 6-8-16,0 7-9 0,7 5-10 15,0 6-10-15,10 3-13 0,3 1-13 0,10-4-92 16,7-5-102-16,4-4-233 0</inkml:trace>
  <inkml:trace contextRef="#ctx0" brushRef="#br0" timeOffset="18914">3367 9010 606 0,'-12'-14'142'0,"3"0"1"0,3 3-102 16,6 6-9-16,8 5-13 0,9 5-9 15,6 2-5-15,10 4-3 0,12 3-2 0,6 2 1 16,5 1-1-16,8-2-1 0,-2 1 0 16,3-5-1-16,-1-4 0 0,-3-2 1 15,-6-5-1-15,2 0 1 0,-4-5 0 16,-5-1 1-16,-3 1 0 0,-10-1 1 15,-7 1 1-15,-6 1 4 0,-11 4 3 0,-6-3 2 16,-5 3 0-16,-7 3 1 0,-7 5 0 16,0 5-1-16,-11 7-3 0,-6 9-3 15,-4 10-2-15,0 11 0 0,-2 7-1 16,9 6 0-16,1 0-1 0,12 2-1 16,9-9 0-16,9-8 0 0,14-11-1 15,11-10 0-15,12-14 1 0,5-13-1 16,9-4 1-16,5-11 0 0,2-12 0 15,7-7 1-15,-2-11-1 0,0-5 1 0,-3-1-1 16,-4-6 0-16,-11-1 1 0,-3 3-1 16,-15 8 0-16,-10 4 1 0,-11 10 2 15,-9 5 1-15,-9 10 2 0,-4 10 0 16,-7 8 1-16,-5 5 0 0,-4 9-1 16,-4 6-1-16,0 10-2 0,3 3-1 15,5 9-1-15,5 5 1 0,9 3-1 0,16 2 0 16,7-5 0-16,14-3 0 0,9-3 0 15,13-12 0-15,5-6-1 0,6-9 1 16,0-14-1-16,11-5 0 0,-2-9 0 16,1-11 1-16,0-4-1 0,-3-8 0 15,-4-3 0-15,-3 3 0 0,-6 2 0 16,-4-1 0-16,-8 7 1 0,-5 4-1 16,-4 4 0-16,-1 7 0 0,-1 2 1 0,-4 6-1 15,-6 6 0-15,-3 0-1 16,-1 0 1-16,-8 8 0 0,-8-1 0 0,0 0-1 15,-14 2 1-15,0-2 0 0,-6 4 1 16,6-3-1-16,-5 1 1 0,7-1 0 16,-2-2-1-16,7-1 1 0,1-2 0 15,2-3-1-15,-2 0 0 0,-1 0 1 16,3-3-1-16,-2-1 1 0,-1-1-1 16,-3-1 1-16,1-1-1 0,1 1 1 15,-1 0 0-15,-2 4 0 0,-1 2-1 0,2 0 1 16,0 6 0-16,-2 7 0 0,4 7 0 15,-2 10-1-15,2 6 1 0,4 6-1 16,4 4 1-16,0 0-1 0,4-1 0 16,8-7 0-16,8-6 0 0,6-9 0 15,14-6 0-15,14-9 0 0,11-8 0 16,11-2 0-16,3-12 0 0,9-7 0 0,6-6 0 16,-3-11 0-16,-3-5 0 0,-9-6 0 15,-6-1 0-15,-6-4 0 0,-9 1 0 16,-17 2 0-16,-8 5 0 0,-12 6 1 15,-9 9 0-15,-8 2 1 0,-9 14 1 16,-8 7 2-16,-6 8 0 0,-8 7 0 16,-6 7-1-16,-2 10 1 0,-3 8-2 15,-3 8-1-15,-1 5-1 0,6 2 0 0,6 2-1 16,7 0 0-16,10-7 0 0,2-3-1 16,11-8 1-16,18-6-1 0,2-9 0 15,6-7 0-15,8-9 0 0,4-13 0 16,1-7-1-16,3-9 1 0,-9-8 1 15,-2-2-1-15,-4-2 0 0,-8 2 1 16,-4 7 0-16,-3 4 1 0,-6 6 1 16,-4 10 1-16,-2 7-1 0,5 5 1 0,-5 12 0 15,0 9 0-15,0 7-1 0,6 5-1 16,-3 6 0-16,3 3 0 0,1-3 0 16,7-3-1-16,4-8 0 0,6-6-1 15,4-8 0-15,7-11 0 0,9-12 0 16,4-9 0-16,0-7 0 0,3-12 0 15,2-8 0-15,1-3 1 0,3 1 0 16,-2 5 0-16,3 10 0 0,-3 4 0 16,2 14 1-16,-2 10 0 0,-9 11 0 15,-7 7-1-15,-6 5 1 0,-6 9-1 0,-3 5 0 16,-9 4 0-16,-7 3-1 0,-2 0 0 16,-6 3 1-16,-13-1-1 0,-7-5 1 15,-6-1 0-15,-7-5 1 0,-5-1 1 16,-4-4 2-16,0-7 1 0,3-2 1 15,5-8 1-15,8-2-1 0,8-7 0 0,18-5-1 16,7-10-3-16,18-5-2 0,11-8-2 16,9-13-2-16,13-12-1 0,8-13-1 15,10-13 1-15,7-5 0 0,2-14 1 16,-3-12 1-16,2-3 1 0,-3-3 1 16,-9-1 0-16,-6 2 1 0,-5 3 1 15,-9 18 0-15,-3 16 1 0,-7 15 0 16,-8 19-1-16,-7 21 1 0,-3 17-1 15,-10 20 0-15,-4 15-1 0,-7 17 0 0,-3 14 0 16,-3 15 1-16,-7 12-1 16,-6 14 1-16,-6 5-1 0,-5 1 1 0,-8-1-1 15,-3 2 0-15,-3-7 0 0,-1-5 0 16,5-14-1-16,1-10 1 0,6-9 1 16,7-13-1-16,3-13 1 0,7-11 0 15,3-9 0-15,1-7 1 0,5-6 1 16,4-4-1-16,-5-11-2 0,0-3 0 0,1-7 0 15,-4-8-1-15,-2-4 0 0,1-4-1 16,-6 0 3-16,2 5 2 0,2 2 3 16,0 7 2-16,3 8 1 0,3 6 0 15,5 4-1-15,6 5-1 0,7 0-2 16,7 7-2-16,6-3-2 0,6 2-1 16,8-2 0-16,8-4 0 0,9 0-1 0,3-7-7 15,1-2-14-15,1-1-23 0,-2 0-20 16,-5 1-121-16,-5 0-137 15,-11 2-323-15</inkml:trace>
  <inkml:trace contextRef="#ctx0" brushRef="#br0" timeOffset="20519.2">9228 9537 608 0,'-16'3'136'0,"3"-3"-1"16,6 0-106-16,7 0-10 0,10-9-5 15,5-7-5-15,6-7-5 0,7-6-4 16,3-8 0-16,3-2-1 0,-1-7 0 15,-4 1 0-15,-5 0 1 0,-4 2 1 16,-7 6 5-16,-8 6 4 0,-5 4 6 16,-9 10 2-16,-7 6 0 0,-3 7 1 15,-3 4-1-15,-3 12-4 0,1 6-5 16,2 9-4-16,1 3-3 0,9 8-1 16,5 6 0-16,7 2-1 0,10-1 0 0,6-2 0 15,9-6 0-15,3-5 0 0,11-10 0 16,3-10 0-16,8-12 1 0,3-9 0 15,2-8-1-15,3-12 1 0,-4-2 0 16,-1-8 0-16,-7-3 0 0,-7-2 0 16,-11-1 2-16,-9 2 4 0,-6 4 3 15,-8 0 2-15,-5 4 1 0,0 9-1 16,-7 3 0-16,2 6-2 0,-1 4-4 0,6 5-3 16,0 3-3-16,8 5 0 0,3 4 0 15,3 2 0-15,6 2-1 0,5 3 1 16,7-2 0-16,3 3 0 0,5 2 0 15,5-1 0-15,0 1 1 0,-2-1-1 16,-3 1 0-16,-3 1 0 0,-5 1 1 16,-5 2-1-16,-7 4 0 0,-5 0 1 15,-2 5-1-15,-5 6 0 0,-2 4 1 0,0 4-1 16,2 3 0-16,-2-2 1 0,2 1-1 16,4-4 0-16,8-7 1 0,1-8-1 15,10-10 0-15,2-9 0 0,8-5 0 16,6-13 1-16,5-10-1 0,1-7 0 15,1-11 0-15,-2-3 0 0,-6-10 1 16,-3-4-1-16,-7-1 1 0,-10 2-1 0,-5 5 2 16,-7 5 0-16,-3 4 0 0,-6 8 0 15,-5 5-1-15,0 6 1 0,-6 8 0 16,1-1-2-16,0 9 0 0,5 2-1 16,-3 6 1-16,3 0-1 0,7 4 0 15,1 3 0-15,11 3 1 0,6 5 0 16,4 2 1-16,10 0 0 0,0 1 1 0,2-2-1 15,4 2 1-15,-7-1 0 0,-4 0-1 16,-4-1 1-16,-6 2-1 16,-4 2 0-16,-4 6 0 0,-6 1 0 0,-4-1-1 15,-2 4 1-15,-4 4 0 0,0 2-1 16,0 3 1-16,0-4-1 0,0 2 1 16,0-2-1-16,7-4 1 0,5-5-1 15,8-7 1-15,7-5 0 0,10-4-1 16,8-6 1-16,9-4 1 0,6-10-1 15,6-4 1-15,2-7-1 0,2-4 0 0,-1-7 0 16,-5-2 0-16,-2-5 0 0,-9 0-1 16,-11-3 0-16,-11 4 0 0,-12-3 0 15,-13 6 0-15,-14 3-1 0,-15 1 3 16,-10 8 4-16,-7 10 2 0,-5 7 3 16,-5 11 0-16,-4 5 1 0,-5 10 0 0,1 12-2 15,-1 3-4-15,2 7-3 16,1 2-2-16,10 4-1 0,9-2 0 0,9-2 0 15,16-6 0-15,12-5 0 0,15-7 0 16,15-7 0-16,13-11 1 16,10-14-1-16,11-8 1 0,9-12 0 0,10-7-1 15,4-10 1-15,0-6-1 0,-3-3 1 16,-1 0-1-16,-6 3-1 0,-11 4 1 16,-7 4 0-16,-14 6 0 0,-5 5 0 15,-7 9 0-15,-10 10 0 0,-5 7 0 16,-3 4 0-16,-5 8 0 0,-6 1-1 0,-4 4 1 15,0 0-1-15,-6-3 1 0,-2-1 1 16,-1 1-1-16,0-2 0 0,-1-2 1 16,6-1 0-16,4-5-1 0,4 0 1 15,9 0-1-15,10-9 1 0,7-1-1 16,9-3 1-16,2-1-1 0,8-3 1 16,-1-1-1-16,0 0 1 0,-4 4-1 0,-3 2 0 15,-3 3 0-15,-3 9 1 0,-2 4-1 16,1 6 0-16,-2 2 0 0,-1 3 0 15,-2 2 0-15,-2 3 0 0,-2-4-1 16,-4 5 1-16,-7 0-1 0,-2 3 1 16,-4 6 0-16,-8 1 1 0,-8 8 1 15,-6 5 1-15,-10 5 0 0,-3 4 1 16,-3-2 0-16,-7 1-1 0,2 0 0 16,4-6-1-16,5-7-1 0,12-6 0 15,7-5 0-15,13-6-1 0,14-7 2 0,13-8-1 16,14-7 0-16,11-11 0 0,8-7 0 15,7-8-1-15,7-3 0 0,2-9-1 16,0-6-2-16,-6-1 0 0,-9-8 0 16,-4 2-1-16,-10-1 0 0,-8 0 1 15,-11 5 1-15,-8 8 3 0,-6 7 1 16,-5 9 1-16,-2 5 0 0,-5 11-1 0,-3 7 1 16,0 0-1-16,1 16-1 0,2 5-1 15,0 3-1-15,0 9 1 0,5 5 0 16,-2 5 0-16,-3 2 0 0,-1 1 0 15,0-5 0-15,-7 0 0 0,-8-7 1 16,-4 2 1-16,-4-5 2 0,-7-4 2 16,-4 0 0-16,-1-2 1 0,-6-2 1 15,-6-2-2-15,-4-5 0 0,-2-4-2 16,0 0-2-16,5-6-1 0,0-2-3 0,8-4-4 16,9 5-9-16,8-5-13 0,9 0-15 15,7 0-22-15,13 0-21 0,7-9-113 16,3 1-132-16,10-7-299 0</inkml:trace>
  <inkml:trace contextRef="#ctx0" brushRef="#br0" timeOffset="23235.51">15028 9247 416 0,'-20'-5'100'0,"5"-2"4"0,8 1-69 16,3 6-6-16,4 0-9 0,13 0-4 15,11 0-3-15,11 0-2 0,16 0-2 16,15 0 3-16,13 0 1 0,11-10 1 15,10 4-2-15,10 6-1 0,-1-5-1 16,-2 0-2-16,-7-4-2 0,-7-1-2 0,-6 7-1 16,-5-4-1-16,-15-1 0 0,-6 0-1 15,-8 1 1-15,-9 3-1 0,-11 1 0 16,-7-3 1-16,-11 3 1 0,-5-2 0 16,-10 0 0-16,-5 1 1 0,-8-4 0 15,-1 2-1-15,-7-1 0 0,-5 0 0 16,-3-4-1-16,-1 1-1 0,-3 0 0 0,0-1 0 15,0-3 0-15,3-1 1 0,1 0-1 16,2 2 1-16,2 0 0 0,4-2-1 16,1 2 1-16,4 1 0 0,0-1 0 15,3 3-1-15,4 3 0 0,-2 0 0 16,4 2 0-16,1 5 0 0,6-5-1 16,-2 5 1-16,2 0-1 0,5 6 1 15,4 0-1-15,3 4 0 0,5 0 1 16,2 5 2-16,6 1 0 0,0 3 0 15,0 2 1-15,1 0 0 0,-2 1-1 0,-5 0-1 16,-6 3 1-16,-10-1-1 0,-3 3 0 16,-14 4 1-16,-5 0-1 0,-10 7 1 15,-4 4-1-15,-4 4-4 0,-6 3-6 16,-3 0-10-16,0 2-15 0,0 2-104 16,-1-2-107-16,8-2-264 0</inkml:trace>
  <inkml:trace contextRef="#ctx0" brushRef="#br0" timeOffset="29032.04">16730 9388 443 0,'7'-4'98'0,"-1"-5"3"0,7-4-75 16,6-2-4-16,5-1-1 0,6-3-1 15,3-5 1-15,7-4-1 0,6-6 1 0,4 1-1 16,2-9-3-16,3-3-2 0,3-8-4 16,3-3-2-16,-1-2-3 0,-5 0-1 15,-2-3-3-15,-1 4 0 0,-8 3-2 16,-10 0 1-16,-9 3-1 0,-9 1-1 16,-4 5-1-16,-10 5 0 0,-5 3-1 15,-8 8 0-15,-4 8 0 0,-6 11 0 16,-8 10 0-16,-1 7 1 0,-8 11 0 0,-3 10 2 15,-4 6 1-15,0 8 1 0,-2 10 1 16,7 6 2-16,6 7 1 0,6 12 0 16,5 4 1-16,13 1 0 0,10 1-1 15,3-10-1-15,16 1 0 0,6-7-2 16,12-15 0-16,13-5 0 0,8-9 0 16,4-12-1-16,9-5 1 0,4-11 0 15,4-10 0-15,-1-14 0 0,-7-5-1 0,-2-5 1 16,-8-5-1-16,-9-3 0 0,-11 0-1 15,-8-3 1-15,-10 5-1 0,-9 2 0 16,-6 2 0-16,-8 6 0 0,0 6-1 16,0 7 1-16,-9 7-1 0,-3 0 0 15,0 11 1-15,0 3-1 0,1 2 1 16,1 4 0-16,3 3 0 0,7 0 0 16,4-3 0-16,5-2 0 0,9-3 0 0,3-2 1 15,7-9 0-15,5-4 0 0,5-8 0 16,-3-1 1-16,2-5-1 0,-4-4 1 15,-4-4-1-15,-10-2-1 0,-7 1 1 16,-12-4-2-16,-12-1 0 0,-9-1 0 16,-12 6-1-16,-4 0 0 0,-4 7 0 15,-4 5 0-15,-2 11 1 0,7 0 0 16,1 14 0-16,9 3 0 0,1 4 0 0,9 3 1 16,12 5-1-16,8 5 0 0,7 3 0 15,13 4 0-15,7 0 0 0,11 1 0 16,7-1 0-16,10-7 0 0,13-7 0 15,8-2 1-15,2-13 0 0,3-6 0 16,4-10 0-16,-2-7 0 0,0 0 0 16,-8-10 1-16,-5-2-2 0,-6 0 1 15,-7 2 0-15,-7-3 0 0,-9-4 0 16,-10-1 0-16,-5 2 1 0,-11 0-1 0,-5 0 0 16,-2-3 1-16,-8 6-1 0,0 3 0 15,0-1 0-15,-7 4 0 0,0-2 0 16,-2 4 0-16,-1-2 0 0,-4 4 0 15,-1 0 0-15,-3 3 0 0,-6 4 0 16,-2 7 0-16,-4 0 0 0,-3 9 0 16,-3 3 0-16,0 5 1 0,1 5-1 0,4 3 0 15,0 4 0-15,5 0-1 0,3 1 1 16,6 2-1-16,2-2 1 0,6-3-1 16,3-6 0-16,6-4 0 0,0-5-1 15,11-5 1-15,3-7 1 0,4 0 0 16,5-6 1-16,5-1-1 0,5-5 2 15,0-4-1-15,6-3 0 0,-3-4 0 16,-1-2-2-16,-3 2 0 0,-2 0 0 16,-8 2 0-16,-5 4 0 0,-4 5-1 15,-5 1-1-15,-4 7 0 0,-4 4 0 16,-4 4 1-16,-4 3-1 0,-1 5 1 0,-1 3 0 16,0 4 1-16,3 0 1 0,4 2 1 15,6 1 0-15,7 0 0 0,10-3 1 16,10-4 0-16,9-5 1 0,11-2-1 15,14-8 1-15,7 0-1 0,6-11-1 16,1-2 0-16,0-2 0 0,-3-1-1 0,-3-1 0 16,-12-1 0-16,-10-1 0 0,-6-1 0 15,-9 0 1-15,-10 2-1 0,-7-1 2 16,-11 0-1-16,-7-2 0 0,-4 2 1 16,-8 1-1-16,-5 0 1 0,0 2-1 15,-6 2 0-15,-2 5 1 0,5 4-1 16,0 5 0-16,3 0-1 0,1 5 1 15,4 4-1-15,3 5 0 0,3 3-1 16,0 3 1-16,2 3-1 0,4 0 1 0,-3 2-1 16,3-1 1-16,0-2 0 0,0-1-1 15,3-4 1-15,-3-2-1 0,0-3 1 16,0-2-1-16,0-3 1 0,0-1-1 16,0-3 1-16,0-3-1 0,0 5 0 15,0-1 0-15,-4 1 1 0,-2 3-2 16,-1 0 1-16,1 3 0 0,-1 0 0 0,-3-4 0 15,4 0 1-15,1-1-1 0,0-2 1 16,5 0 1-16,-5-4 0 0,5 0 0 16,0 0 0-16,6-5 0 0,2-2 0 15,1-2 0-15,2-4-1 0,0 2 0 16,2 0 0-16,0-3 0 0,-3 2-1 16,0 2 1-16,-4 2 0 0,0 0 0 15,-6 0 0-15,4 1 0 0,-4-1 0 0,0-3 0 16,0 3-1-16,-6-3 1 15,1-2 0-15,-7-4-1 0,2 2 0 16,-1-4-1-16,-4 2 0 0,2 2 0 0,-2 2-1 16,0 6 0-16,1 7 0 0,-3 10 0 15,-2 4 0-15,-4 9 0 0,-3 5 1 16,-1 8 0-16,-2 2 0 0,-1 1 1 16,2 1 0-16,3-2 0 0,4-1-1 15,8-4 0-15,4-4 0 0,9-7 1 0,0-5-1 16,9-5 1-16,5-12 2 0,9 0 0 15,7-17 0-15,3-4 1 0,7-8 0 16,8-10 0-16,5-9-2 0,5-5-2 16,1-10-1-16,1-6-1 0,0-5 0 15,-2-4-1-15,-5-1 0 0,-6 2-1 16,-8-5 2-16,-9 10 0 0,-7 7-1 0,-9 5 1 16,-1 11 0-16,-10 8 0 0,-3 8 0 15,0 14-1-15,-10 11 1 0,0 8 0 16,-7 18 0-16,-8 11 0 0,-4 13 2 15,-11 12 1-15,-4 12 1 0,-6 13 1 16,3 14 0-16,3 3 1 0,7-3-1 16,9-1 1-16,9-6-1 0,11-5-1 15,11-12 1-15,9-17 2 0,4-4 1 16,12-9 1-16,6-12 3 0,12-4 0 0,5-15 0 16,4-8 0-16,4-6-1 0,2-10-4 15,1-10-9-15,-5-1-15 0,-1 2-16 16,-5-3 66-16,-8-1-195 0,-14 1-135 15,-5-1-348-15</inkml:trace>
  <inkml:trace contextRef="#ctx0" brushRef="#br0" timeOffset="30227.93">15023 10593 500 0,'0'-5'119'16,"0"0"3"-16,0 0-81 0,5 1-9 15,6-2-7-15,6 0-6 0,12-3-4 16,8 5-2-16,16-6-2 0,13 3-1 16,10-1 1-16,11 0-2 0,10 1-1 15,7 3-2-15,-4-2-2 0,-2 0 0 16,-6-5-1-16,-5 3 0 0,-8-2 0 16,-9 0-1-16,-11 1 1 0,-3-1-1 15,-9 0 0-15,-8 3 0 0,-7 1 0 16,-6 1 1-16,-8-1 3 0,-8-2 1 0,-7-2 1 15,-8-3 0-15,-6-3 0 0,-9-2 0 16,-7-2-2-16,-8-6-2 0,-3-1-2 16,-7 2-1-16,-1 1-1 0,0 0 1 15,6 1 0-15,1 2 2 0,8 5-1 0,4 3 1 16,6 3 0-16,7 3-1 0,7 7-1 16,7 0 0-16,0 7-1 0,13 4-1 15,6 1-1-15,2 2 1 0,8 3 1 16,7-2 0-16,1 3 0 0,0-1 1 15,2-2 0-15,-5 1 0 0,-2-2 0 16,-5 2 0-16,-6 5 0 0,-6 1 0 16,-6 6 0-16,-9 0-4 0,-15 13-8 15,-3 0-7-15,-13 6-12 0,-9 4-14 16,-6 5-107-16,-8-3-114 0,-6 1-266 16</inkml:trace>
  <inkml:trace contextRef="#ctx0" brushRef="#br0" timeOffset="34600.24">17246 10301 447 0,'-7'-26'108'0,"-1"0"1"0,0 2-68 16,4 13-12-16,1 3-10 0,3 3-6 15,-4 5-6-15,4-4-2 0,0 4-1 16,0 0-1-16,0 0 0 0,0 7 1 15,5 3 3-15,-5 7 2 0,6 8 1 16,-3 13 1-16,4 11 0 0,-1 9-1 16,1 6-2-16,-1 3-2 0,6 2-3 0,1-1 0 15,2-7 0-15,-2-2-1 16,0-9 1-16,5-5-1 0,-3-5 1 0,-1-3 0 16,-1-9 2-16,-2-5-1 0,-2-7 1 15,-2-4 3-15,3-8 5 0,-3-4 2 16,1-13 0-16,3-11 1 0,0-13-2 15,8-8 0-15,7-15-2 0,5-11-6 16,1-14-3-16,4-4 0 0,2 1-1 16,-3 9 0-16,-1 4 0 0,2 9-5 0,-7 13-9 15,2 18-13-15,-3 11-18 0,-6 11-104 16,-3 6-114-16,-2 7-273 0</inkml:trace>
  <inkml:trace contextRef="#ctx0" brushRef="#br0" timeOffset="35246.28">18425 10134 617 0,'-4'-27'138'0,"-2"4"-1"0,-1 2-109 0,3 13-6 16,4 8-15-16,-5 8-7 0,1 7-3 15,-3 10-1-15,-4 8 0 0,-4 12 2 16,-3 11 1-16,-2 7 2 0,4 8 1 16,-7 4 0-16,2 3 0 0,4-3 1 15,2-4-1-15,6-4 0 0,0-9 0 16,3-7-1-16,6-11 0 0,0-9 0 0,0-8 0 15,0-12 1-15,6-11 1 0,-1-11 0 16,3-12 0-16,2-8 1 0,2-12-1 16,5-7-1-16,1-9-1 0,1-12 0 15,2-8-1-15,3-2 0 0,3-2-1 16,2 3 0-16,6 6 0 0,-2 7 0 16,2 15-1-16,-2 17 1 0,-2 9-1 15,-1 12 0-15,-5 10 0 0,-5 8 0 16,-3 7 1-16,-6 7 0 0,-2 6 1 15,-9 8 1-15,-4 1 1 0,-9 3 1 0,-4 6 1 16,-2-5 1-16,-3-2 2 0,0-3 1 16,-3-5 0-16,0-5 0 0,4-5-1 15,0-6-1-15,-1-6-1 0,1-5-2 16,4 0-1-16,3 0 0 0,2-4-1 16,5 0-2-16,1 4-2 0,6 0 0 0,0 10-1 15,0 5-1-15,9 6 1 16,-3 5 0-16,5 6 1 0,0 5 3 0,0 4 0 15,2-2 2-15,1-3 1 0,2 1 0 16,-1-2 2-16,1-4 1 0,1-5 0 16,2-7 0-16,2-1 0 15,2-7 0-15,6-11 0 0,2 0-4 0,2-4-6 16,3-6-9-16,2-3-9 0,-2-1-13 16,-3 0-14-16,-6-3-103 0,-4-2-110 15,-5-4-257-15</inkml:trace>
  <inkml:trace contextRef="#ctx0" brushRef="#br0" timeOffset="35559.94">19251 9906 535 0,'8'-28'120'0,"1"3"0"0,-3 12-88 0,-2 6-12 15,2 7-10-15,0 0-7 0,-1 10 1 16,-5 7 2-16,0 10 3 0,-7 8 3 15,-4 7 2-15,-8 10 1 0,-1 8 2 16,-6 8-2-16,-1 3-2 0,3 6-3 16,2-4-3-16,3-3-2 0,6-4 0 15,3-2 0-15,6-7-1 0,4-8 0 16,6-7 1-16,5-4-1 0,5-4 2 16,10-4-1-16,4-6-1 0,10-3 1 0,9-3 0 15,5-5-1-15,2-5 1 0,3-8-2 16,1 0 0-16,-2-12-4 0,-1-3-9 15,-7-2-7-15,-4-1-12 0,-3-4-16 16,-8-4-104-16,-3 0-111 0,-9 0-263 16</inkml:trace>
  <inkml:trace contextRef="#ctx0" brushRef="#br0" timeOffset="35762.26">19272 10484 618 0,'-27'-21'142'15,"3"1"-1"-15,9 3-102 0,9 17-13 16,12 0-14-16,6 4-8 0,8 7-4 16,7-1-1-16,7 1 0 0,11 1 2 15,2-5 1-15,-1-1-1 0,1-1 0 0,-1-5-2 16,-1 0-6-16,-8-7-6 0,-6 4-8 16,-3-4-10-16,-7 0-11 0,-8-4-46 15,-7-5-51-15,-6-4-86 0,-11-2-193 16</inkml:trace>
  <inkml:trace contextRef="#ctx0" brushRef="#br0" timeOffset="35895.12">19463 10206 452 0,'-46'-27'133'0,"2"-2"11"0,2 0-39 16,6 7-31-16,6 1-11 0,7 5-13 15,9 1-14-15,10 2-12 0,12 8-8 16,11 2-7-16,15 3-5 0,12 0-4 16,10 0-5-16,8 0-10 0,7 0-12 15,1 6-18-15,1 2-35 0,-5 1-78 16,-2-3-113-16,-6-6-238 0</inkml:trace>
  <inkml:trace contextRef="#ctx0" brushRef="#br0" timeOffset="46281.22">2393 12564 434 0,'-5'0'97'0,"-5"-7"1"0,7 1-75 16,-2-4-5-16,5-3-5 0,5-4-1 0,2-5 0 15,6-6 0-15,3-5 1 0,7-6 1 16,4-3 2-16,5 3-1 0,1-3 1 16,2 3-3-16,-3 3 0 0,-1 9-2 15,-8 2 0-15,-5 8-1 0,-5 4-2 16,-6 5-1-16,-7 8-1 0,5 0-2 16,-5 11 0-16,0 5-2 0,-5 5 0 0,5 7 0 15,0 3 0-15,0 8 1 0,5 8-1 16,3 3 0-16,0 3 0 0,4 2 0 15,1-3-1-15,-1 2 0 0,-2-4 0 16,-4-5 0-16,1-8-1 0,-3-4 1 16,-4-6-1-16,0-2 0 0,0-7 1 15,-10-4-1-15,-3-6 1 0,-1-2 0 16,-8-6 0-16,-4 0 0 0,-6 0 0 16,-6-7 0-16,1-4 0 0,1-1 0 15,2-1-2-15,0-3-3 0,9 3-11 0,4 1-13 16,9 1-103-16,4 1-104 0,2 2-264 15</inkml:trace>
  <inkml:trace contextRef="#ctx0" brushRef="#br0" timeOffset="53874.4">3189 12283 450 0,'0'-17'100'0,"0"3"3"0,0 5-78 16,0 0-3-16,0 1-1 0,0 1 1 15,0-3 2-15,-7 3 1 0,1-2 2 16,0-1 0-16,-1 3 0 0,-2-1-2 16,-5 4-4-16,-3 4-5 0,-3 0-3 0,-6 5-4 15,-1 9-2-15,1 6-2 16,0 10-2-16,6 6 1 0,3 7 0 0,7 3 0 16,10 4 0-16,4-5-1 0,11-1-1 15,5-7 0-15,11-6 0 0,5-9 0 16,10-8 0-16,6-9 1 0,2-9-1 15,9-12 1-15,5-12 0 0,1-11 0 0,3-11-1 16,5-8 0-16,-4-2-1 0,-5-6 0 16,-5-1-1-16,-13-5 0 0,-9-3-2 15,-10 0-2-15,-6-5 0 0,-10 4-1 16,-9 1 0-16,-6 7 1 0,0 10 1 16,-4 12 1-16,-6 12 3 0,-3 15 1 15,-4 11 1-15,0 11 2 0,-8 12 2 16,-1 10 3-16,-3 16 1 0,-8 12 3 15,1 15 1-15,-2 7 0 0,3 7-1 16,4 2-2-16,11 2-3 0,2-4-2 0,18-5-2 16,5-10-2-16,10-11-1 0,9-8-1 15,3-10 0-15,7-8 0 0,3-9 0 16,-2-15-1-16,1-6 1 0,-1-6 0 16,0-9-1-16,-1-7-2 0,1-8-1 0,-2-3-2 15,-3-4-2-15,-2 0 1 16,-4 6-1-16,-5 2 1 0,-4 6 1 0,-3 9 1 15,-7 9 2-15,-2 10 2 0,-3 8 2 16,0 6 2-16,7 9 0 0,0 8 3 16,2 3 0-16,6 4 1 0,6-2-1 15,4-4-1-15,6-5-1 0,7-5-1 16,8-10-1-16,8-7-1 0,3-10 0 16,4 0-1-16,6-11 0 0,-6-4 0 15,0-9 0-15,-6-2-1 0,-10-3 0 16,-10-4 0-16,-10-1-1 0,-9-1 0 15,-9 0 0-15,-11 4 1 0,-9 3-1 0,-9 8 1 16,-2 7 1-16,-8 13 2 0,-2 0 1 16,-2 16 3-16,1 8 0 0,7 7 1 15,3 6 0-15,12 3-1 0,13 1-1 16,8 2-2-16,17-2-2 0,13-6 0 16,13-2 0-16,10-10-1 0,12-7 1 0,5-5-1 15,11-11 0-15,6 0 0 0,-3-10-1 16,-3-8 1-16,-6-6 0 0,-11-2 0 15,-4-7 0-15,-17-5 0 0,-11-2 1 16,-7-1-1-16,-16 0 1 0,-9 4 1 16,-17 4 3-16,-7 4 0 0,-11 10 0 15,-12 7 1-15,-1 12-1 0,-5 4 1 16,-2 9-2-16,-6 9-1 0,0 9 0 16,-1 3-1-16,5 2 0 0,3 0 0 15,8 1-1-15,11-2 0 0,15-6 0 0,12-5-1 16,2-4 0-16,21-10-1 0,12-5 0 15,12-14 0-15,-1-7-2 0,7-9 0 16,7-16-2-16,6-9 0 0,-1-5-1 16,-6-5 0-16,-4-8 0 0,-1-9 1 15,-3-6 0-15,-5-1 1 0,-11 1 1 16,-9 2-1-16,-6 7 2 0,-5 9-1 0,-6 13 2 16,-9 18-1-16,0 9 1 0,-12 12 1 15,-1 13 0-15,-4 7 0 0,-6 14 2 16,-2 9 1-16,-3 10-1 0,-5 12 1 15,0 15 1-15,-1 10 0 0,3 4-1 16,9 1 0-16,0-1-1 0,8 2 1 16,14-8-1-16,12-11-1 0,12-11-1 15,4-9 0-15,12-9 0 0,5-8-1 16,5-14 1-16,-2-13 0 0,0-7 0 16,7-14 0-16,-1-9 0 0,2-6 1 0,-4-8-2 15,-6-1 0-15,-3-2 0 0,-4 2 0 16,-10 2 0-16,-6 9 0 0,-10 6-1 15,-7 7 1-15,-6 7 0 0,0 10 1 16,-12 6-1-16,4 9 1 0,-8 7 1 16,-2 5 2-16,-5 4 2 0,3 5-1 0,4 1 0 15,-2 3-1-15,5-1 1 0,5 2-2 16,20-4-2-16,3-2-1 0,13-7 1 16,10-5 0-16,10-12 0 0,10-11-1 15,7-13 0-15,2-9-1 0,13-6 1 16,-2-3-1-16,0-2 0 0,-4 2 0 15,-6 3 1-15,-9 7 0 0,-12 7-1 16,-16 5 0-16,-11 7 1 0,-13 6 0 16,-12 6 1-16,-9 5 1 0,-1 7 2 15,-9 2 2-15,2 0 1 0,-3 2 0 0,4 1-1 16,2 2 0-16,8-3-1 0,9-2-1 16,8-4-1-16,7-2-1 0,9-4-2 15,10-10 0-15,13-5-1 0,9-7 0 16,6-5 0-16,6-1-1 0,0-5 1 15,1-3 0-15,-1 2 1 0,-2 0 0 16,-10 0 0-16,-5 1 0 0,-4-2-2 0,-6-1 0 16,-2 0-1-16,-6-3-1 0,-6-5-2 15,-3-2-3-15,-5-9-1 0,1-2-2 16,-3-7 0-16,4 1 2 0,0-1 0 16,-2 7 3-16,2 4 3 0,-3 10 4 15,-1 5 4-15,-7 9 1 0,-2 7 0 16,-6 4 0-16,0 3-1 0,-9 5-1 0,-4 0-1 15,-4 5-1-15,-3-1-1 16,2 0 2-16,-6 2 1 0,0 0 1 0,4-1 1 16,5 0-1-16,2-5 1 0,3 4 0 15,2-4-1-15,8 0-1 0,0 0-1 16,0 0-1-16,6 0 0 0,0-3 0 16,2 3-1-16,0 0 0 0,-3 0 1 15,1 0-1-15,-1 0 1 0,-5 0 0 16,2 0 1-16,-2 0 0 0,-2-5 0 0,2 5-1 15,-5-6 0-15,5 6 0 16,-6-6 0-16,4 0-1 0,2 6-1 0,-5-4 0 16,1 4 0-16,0 0 0 0,-8 6 0 15,-1 3 0-15,-7 3 0 0,-3 7 0 16,-8 6 1-16,-3 2 0 0,-3 6 0 16,-3 11 0-16,0 9 0 0,1 4 0 15,4 5 0-15,7 1 0 0,4 0 0 16,5 2 0-16,12-6 0 0,7-4 0 0,17-3 0 15,3-3 0-15,9-4 0 0,13-8 0 16,9-6 0-16,13-4 1 0,8-11-1 16,4-7-2-16,5-9-2 0,7-10-1 15,0-4-2-15,-2-7-2 0,-7-9-2 16,-7-3-2-16,-11-4 2 0,-10 0 1 16,-15 2 1-16,-18 2 3 0,-18 5 2 15,-8 9 3-15,-17 5 2 0,-12 7 4 16,-7 7 2-16,-5 10 4 0,-1 9 1 0,2 2 2 15,7 5 0-15,8 5 0 0,10 2-1 16,13 0-1-16,10-2-2 0,13-5-1 16,14-2-1-16,13-6-2 0,12-6 0 15,8-12-1-15,8 0-5 0,3-6-11 16,-2-4-14-16,-5 0-20 0,-2-5-25 0,-10 1-16 16,-12-2-118-16,-10-4-137 0,-11-4-300 15</inkml:trace>
  <inkml:trace contextRef="#ctx0" brushRef="#br0" timeOffset="62860.01">9527 12327 566 0,'3'3'117'15,"2"-8"2"-15,5-6-105 0,8 5-4 16,7-5-5-16,9-5 2 0,5-6 1 16,7-4 2-16,6-11 1 0,2-9 2 0,-1-9 1 15,3-7-2-15,1-7 0 16,-4-1-3-16,-2-2-3 0,-9 1-3 0,-4-2-2 15,-10 4 0-15,-8 7-1 0,-13 8 1 16,-7 5 1-16,-14 8 0 0,-8 13 2 16,-9 17 0-16,-4 16 3 0,-5 19 3 15,-6 14 0-15,-7 12 1 0,-4 14 2 16,3 10 0-16,2 8 0 0,4 6-1 16,5-2-2-16,11-2-2 0,10-4-1 0,16-7-2 15,14-9 0-15,15-6 1 0,11-7-1 16,11-8 1-16,10-9 0 0,16-6 0 15,3-9 0-15,11-7 0 0,2-17-2 16,-2-8-1-16,2-9-1 0,0-11 0 16,-4 0 0-16,-9-5-1 0,-7-3 0 15,-8 1 0-15,-5-3-2 0,-10-2 0 0,-9 5 0 16,-9 0 1-16,-7 2-2 16,-11 5 1-16,-8 2 0 0,-3 10 1 15,-9 9-1-15,-3 2 1 0,-3 3-1 0,-2 4 1 16,-5 3 0-16,4 0 1 0,6 0 0 15,-2 5 1-15,7-5 0 0,0 4 0 16,5-4 0-16,5 0-1 0,0 0 0 16,0 0-2-16,0 0 0 0,0 0 0 15,0 0 0-15,5 0 0 0,-5 0 1 16,0 0 1-16,0 0 1 0,4 0-1 0,-4 0 0 16,-5 0 0-16,0 0 0 0,-3 0-1 15,-1 0 0-15,-6 5-1 0,0 2 1 16,-5 2 0-16,4 6 1 0,-7 4 0 15,7 6 0-15,-3 6 1 0,1 4 0 16,4 3 1-16,2 4-1 0,4 2 0 16,3-5 0-16,5 0-1 0,13-3 1 0,6-4-1 15,12-2 1-15,10-7-1 0,6-8 0 16,13-7 0-16,0-8 1 16,6-5-2-16,4-6 0 0,-1-7-4 0,-4 0-7 15,-5 2-9-15,4 1-9 0,-5 1-6 16,-6 5-7-16,-4-1-6 0,-5-1-3 15,-6 1 5-15,-3-1 8 0,-7-1 8 16,-6-3 7-16,-2-1 8 0,-2-5 11 16,-6-2 11-16,-1-4 8 0,-3-3 7 0,-6-5 6 15,-2-3 6-15,0-1 4 0,-2 0 5 16,-3 3 0-16,0 6-3 0,-4 4-5 16,-1 8-5-16,-1 6-7 0,-5 12-6 15,-4 12-8-15,-4 8-5 0,-7 8-3 16,-2 9 0-16,-1 4-1 0,0 5 1 15,1-2 0-15,4-3 0 0,12-4-1 0,5-6 1 16,12-4-1-16,6-4 0 0,9-5 0 16,11-6 0-16,9-5-2 0,1-7-1 15,4-7-2-15,4-4-1 0,1-7 0 16,-2-3-1-16,-4-6 1 0,-5-4 1 16,-6 0 3-16,-6-2 2 0,-9 1 4 15,-7 4 1-15,-6 6 0 0,-9 6 1 16,-5 7 0-16,-2 9-1 0,-2 15-1 15,-3 3-1-15,0 6-1 0,3 6 2 16,3 2-1-16,5 3 0 0,2-3 0 16,8-5 0-16,3-3-1 0,15-2 1 0,6-8-1 15,11-4 0-15,7-6 0 0,10-4-1 16,6-4-1-16,3-7 1 0,1-5-1 16,-2-6-1-16,-1-6 0 0,-9-9-1 15,-3 0-1-15,-8-3 1 0,-9-3-1 0,-4 6 0 16,-12 4-1-16,-1 10 1 0,-13 13-1 15,0 10 2-15,-14 16 1 0,-4 15 2 16,-7 15 2-16,-7 9 3 0,-2 13 1 16,-4 14 3-16,-2 16 1 0,2 2 0 15,-3 4 0-15,4 8-2 0,3 4-1 16,3-2-1-16,6-9-2 0,2-12-1 16,9-8-2-16,5-12 0 0,9-12-2 15,0-16 1-15,0-8-2 0,5-7 0 16,-1-9-2-16,6-8 1 0,-2-13 0 0,3-9 0 15,3-16-1-15,0-14-2 0,4-14-3 16,4-19-4-16,0-16-2 0,5-18-3 16,0-25-1-16,5-11 1 0,4-13 2 15,4-7 5-15,4 6 4 0,2 12 5 16,6 17 2-16,3 25 3 0,3 24 1 16,-4 20 0-16,-2 25-1 0,1 14 0 0,-7 11-2 15,0 8-1-15,-9 12 1 0,-4 4 0 16,-4 8 2-16,-8 7 1 0,-6 9 1 15,-5 4 1-15,-10 3 0 0,0 1-1 16,-13 0-1-16,-3-1-1 0,-6-4-2 16,-3-6-1-16,-4-5-1 0,-1-2 0 15,-3-4-1-15,-2-6 0 0,0-9 1 16,-6-1-1-16,2-5 1 0,-2-5 0 0,2-5 1 16,2-5 0-16,7 2-1 15,4-1 1-15,9 1 0 0,4 1-1 0,6 0-1 16,7-1 0-16,0 5 0 0,7-3 0 15,6 1-1-15,4-2 1 0,2 0-1 16,4 0 2-16,1 2 0 0,3-2 0 16,2 0-1-16,1 2-1 0,0-1-2 15,3 0-2-15,3-2-2 0,3-5-1 0,5 0-1 16,-1 0 1-16,7-5 1 0,8-5 2 16,1-2 2-16,-2-1 1 0,-1-5 0 15,-4-3-2-15,-4-4 0 0,-3-4 0 16,-11 3 0-16,-3 1 1 0,-6 3 5 15,-4 3 6-15,-5 7 5 0,-4 6 2 16,-4 6 1-16,-2 5 0 0,-6 3-2 16,5 5-5-16,-5 0-3 0,0 6-3 0,3 4-2 15,2 3 0-15,1 7-1 16,2 3 2-16,1 8 0 0,4 7 0 0,4 4 1 16,-3 3-1-16,5 5 0 0,-3-1 0 15,0 0 0-15,-4-5 0 0,-4-4 0 16,-8-4 0-16,0-8-1 0,-6-4 1 15,-6-4 0-15,-3-3 0 0,-9-5 1 16,-3-3-1-16,-2-5 1 0,-8-4 0 16,3 0 0-16,0-2 0 0,-4-7-3 0,5 0-5 15,4 0-10-15,2-3-15 0,2 1-12 16,4 1-17-16,1 3-113 0,1 3-123 16,6-2-287-16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0-12-09T14:03:22.89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14736 5717 324 0,'-6'-6'72'0,"0"-2"2"16,3-1-56-16,-1-1 1 0,4 1 1 0,-4 5-1 15,4-1-2-15,0 5-1 0,0-5-1 16,0 5-2-16,0 0-3 0,0 0-1 16,0 0 1-16,0 0 0 0,0 0 1 15,4 0 1-15,-4 0 1 0,0 7 0 16,0-1-1-16,0 4-2 0,0 0 0 16,0 1-2-16,0 2-1 0,0 3-2 15,0 2 0-15,0 2-1 0,0 0 1 16,0 4 0-16,5 3 0 0,1 0 0 0,-2-1-1 15,5-2 1-15,-4-5-2 0,3-1 0 16,-1-5-1-16,1-5 0 0,-3-2-1 16,0-2 1-16,-1-4-1 0,2 0 1 15,-6 0 0-15,6-4-1 0,-6-6 1 16,0-3 0-16,-5-3 0 0,0-5 0 0,1-2 0 16,-2-3 1-16,0-2-1 0,-2 1 1 15,-1-2 1-15,0 1 2 0,3 0 0 16,-2 4 1-16,0 2 0 0,0 4 0 15,0 0 1-15,4 5 0 0,0 4-1 16,4 5 0-16,-6 0 0 0,6 4-2 16,-2 0 0-16,2 0-1 0,0 11-1 15,-5 6-1-15,5 4-1 0,0 5 0 16,-6 8-1-16,6 6 1 0,0 1 0 16,0 2-1-16,0-6 1 0,0 0-1 15,5-6 1-15,-5-4-1 0,5-5 1 0,-5-7 1 16,0-4-1-16,3-1 1 0,2-6 0 15,-5 1 0-15,3-5 0 0,-3 0 2 16,5 0 0-16,-5 0 1 0,0-9-1 16,0-1 1-16,0-4-1 0,-7-4 0 0,5-8-1 15,-2-4-2-15,-2-5 0 0,4 0 0 16,2-1-1-16,0-2 1 0,0 1-1 16,0 4 1-16,0 4 0 0,5 6 0 15,-5 2 1-15,0 5 0 0,0 5 0 16,0 5-1-16,0 6 1 0,-4-4-2 15,4 4 0-15,0 0 0 0,0 8 0 16,0 5 0-16,0 3 0 0,0 4 1 16,5 3-1-16,-3 5 1 0,3 1 1 15,0 1-1-15,-1-5 0 0,1-1-1 16,0-3 1-16,1 3-1 0,-1-6 1 0,1-4-1 16,0-2 0-16,-1-3 0 0,1-2 0 15,-1-7 0-15,-2 0 0 0,1-7 0 16,-4-6 0-16,3-2 1 0,-3-7 0 15,0-7-1-15,0 0 1 0,0-5-1 16,0-2 0-16,0 2 1 0,-3 2-1 16,3 4 0-16,-4 3 0 0,1 4 0 0,3 8 1 15,-5 3 0-15,-1 3 0 0,6 7 0 16,-5-5-1-16,-3 5 1 0,4 10 0 16,-1 4 0-16,-3 8-1 0,0 4 0 15,2 9 1-15,6 7-1 0,-4 0 0 16,4 2 1-16,0-3-1 0,2-6 0 15,5-3 0-15,-2-5 0 0,2-7 0 16,0-3 1-16,-1-7-2 0,3-5 1 16,-1-1 0-16,3-4 0 0,1-11 0 15,1-5 1-15,0-5-1 0,0-6 0 0,-3-5 1 16,2-3 0-16,-6-4-1 0,-6-3 1 16,0 1-1-16,-4 5 0 0,-5 2 1 15,-2 8-1-15,-2 3 1 0,-1 5 1 16,3 11 1-16,-6 2 1 0,3 5-1 15,1 6 1-15,4 4-1 0,-2 6 0 0,0 7-1 16,2-2-1-16,2 8-1 0,0 0 1 16,3 2-1-16,-2-5 0 0,6-2 0 15,-4-5 0-15,4-3 1 0,0-4-2 16,0-5 1-16,2-2 0 0,3-5 0 16,1-5 0-16,-3-3 1 0,1-8-1 15,2-2 1-15,-3-8-1 0,3-6 1 16,0-1-1-16,-6-4 1 0,5 1-1 15,-5 5 1-15,3 2-1 0,-3 4 0 0,0 6 1 16,-6 4 0-16,-2 5 0 0,1 1 0 16,-5 6 1-16,-2 3-1 0,1 5 1 15,-5 6-1-15,1 3 0 0,-3 9 0 16,1 7 0-16,0 2-1 0,0 1 0 16,0 3 1-16,2 1-1 0,-1-2 1 15,3-2-1-15,2-7 0 0,1-4 1 16,4-4-1-16,2-4 0 0,6-6 0 0,0-8 0 15,6 0 0-15,1-11 0 0,1-5 0 16,7-6 0-16,3-4 0 0,1-10 1 16,3-3-1-16,-3-4 0 0,3 0 0 15,0 6 0-15,-6 4 0 0,4 1 1 16,-8 11-1-16,-4 6 0 0,-8 6-1 16,0 9 1-16,0 3 0 0,-12 11 1 0,-3 7-1 15,1 9 0-15,-6 5 0 0,1 9 1 16,-1 6 0-16,0 5-1 0,-6-1 0 15,5-2 1-15,-4-8-1 0,5-1 1 16,0-10 0-16,5-8-1 0,3-7 1 16,4-7-1-16,3-7 0 0,5-4 0 15,7-3-1-15,0-8 1 0,5-3 0 16,4-11 0-16,1-4 1 0,-1-9-1 16,2-3 0-16,-5-2 1 0,1-6-1 0,-3 4 0 15,-6 3 1-15,-2 6-1 0,-3 7 0 16,-7 4 0-16,-2 8 1 0,-8 9 0 15,-2 8 0-15,-4 6 2 0,-4 7-1 16,-3 12 2-16,-3 3-1 0,3 9 0 16,-1 1-1-16,0 5 1 0,7 1-2 15,0-4 0-15,5-5 0 0,4-3-1 0,4-7 1 16,7-5-2-16,4-7 1 0,4-5 0 16,3-8 0-16,6 0-1 0,6-10 1 15,1-4 0-15,4-8 1 0,-4-4-1 16,2-6 0-16,-1 0 1 0,-5-3-1 15,-1 4 0-15,-7 3 0 0,-3 3 1 16,-5 4-1-16,0 5 1 0,0 4-1 16,-7 3 1-16,-3 5 0 0,1 4-1 15,-3 10 1-15,-2 4 0 0,1 3-1 16,-2 6 1-16,-2 1 0 0,4 1-1 0,-1-1 1 16,2 0-1-16,4-3 0 0,1-3 1 15,1-7-1-15,6-1 0 0,-2-5 0 16,2-5-1-16,5 0 1 0,-1-8 0 15,6-4 0-15,-1-5 1 0,4-4-1 16,2-6 0-16,1-2 1 0,0-2-1 16,-3 0 1-16,-2 2-1 0,-3 7 0 0,-8 2 1 15,0 6-1-15,-6 4 0 0,-3 10 0 16,-2 0 0-16,-1 8 0 0,-4 5 0 16,-1 4 1-16,1 5-1 0,-2 4 0 15,2 4 1-15,-2 0-1 0,2 1 1 16,6-2-1-16,-2-3 0 0,8-6 0 15,4-3 0-15,4-9 0 0,6-8-1 16,4-4 1-16,1-8 0 0,5-8-1 0,5-5 1 16,0-6 0-16,-2-8-1 15,0 0 1-15,-1 2 0 0,-8 0 0 0,0 5 0 16,-9 5 0-16,-5 4 0 0,-5 8 1 16,-6 5-1-16,-5 5 0 0,-4 5 0 15,-1 5 1-15,-7 4-1 0,-3 7 0 16,-1 3 1-16,5 7-1 0,1 1 0 15,0 2 1-15,5 3-1 0,8-1 1 0,1-4-1 16,4-3 1-16,2-7-1 0,6-2 0 16,0-4 0-16,6-7 0 0,2-4 0 15,4-13 0-15,2-2 1 0,9-8-1 16,0-7 0-16,3 0 1 0,0-3-1 16,-1-1 1-16,1 6-1 0,-4-2 0 15,-3 9 1-15,-6 4-1 0,-5 4 1 16,-2 1-1-16,-6 5 1 0,0 3 1 0,-7 4-1 15,1 0 0-15,-2 5 0 0,-3 6 1 16,3 0-1-16,-4 5 0 0,-2 5 0 16,2 3 0-16,2 4 1 15,-3-3-1-15,2 0 0 0,3-5-1 0,8 1 1 16,-5-6-1-16,5-4 0 0,7-3 0 16,-1-6 0-16,6-2 0 0,1 0 0 15,0-8 1-15,3-5-1 0,1-7 0 0,2-3 0 16,-3-4 0-16,-2-4 0 0,-2 3 1 15,1 1-1-15,-6 2 0 0,-4 8 0 16,-3 2 0-16,0 6 0 0,0 5 0 16,-5 4 0-16,-6 4 0 0,3 6 0 15,-5 6 0-15,-2 7 0 0,-1 4 1 16,-4 5-1-16,4 6 0 0,-2 1 1 16,-2 5-1-16,6-5 0 0,-4-1 0 15,7-2 0-15,1-4 1 0,1-8-1 0,2-5-1 16,7-7 1-16,0-6 0 0,0-6-1 15,8-10 0-15,1-7 1 0,4-6 0 16,6-5 0-16,1-6 0 0,5-6 0 16,-3-2 1-16,2-1-1 0,-8 3 0 15,2 3 0-15,-9 5 1 0,-4 4-1 16,-5 8 0-16,0 6 0 0,-7 7 0 16,0 7-1-16,-5 0 1 0,4 10 0 0,-3 6 0 15,1 8 0-15,3 5 0 0,-2 4 1 16,2 5-1-16,7 4 1 0,-4 1-1 15,4 0 0-15,0-6 1 0,4-4-1 16,3-4 0-16,5-6 0 0,1-5 0 16,0-10 0-16,2-5-1 0,3-7 1 15,2-9 0-15,-1-6 0 0,2-9 0 16,0-7 1-16,2-4-1 0,-2-6 1 0,-1-5-1 16,-4 0 0-16,0 0 0 0,-7 5 1 15,-1 4-1-15,-8 4 0 0,5 10 0 16,-10 6 0-16,0 9 0 0,-5 7 0 15,-5 5 0-15,-2 10 0 0,-2 6 1 16,-2 9-1-16,-2 7 1 0,-3 10-1 16,0 5 1-16,1 7-1 0,3 4 1 15,2 0-1-15,3-2 1 0,7-9-1 0,1-7 1 16,9-8-1-16,0-7 1 0,9-12-1 16,1-5 0-16,7-8 0 0,3-6 0 15,1-8 0-15,6-11 0 0,1-7 0 16,2-8 0-16,-2-3 1 0,-1-9-1 15,0-4 0-15,-2 1 1 0,-7 7-1 16,-4 5 0-16,-6 5 1 0,-3 6-1 16,-5 10 1-16,-5 9-1 0,-3 5 1 0,-5 8 0 15,0 8 0-15,-5 5 0 0,-3 9 0 16,1 12 0-16,-5 4 0 0,0 8-1 16,2 6 1-16,2 1 0 0,1 3-1 15,4-5 0-15,7-9 1 0,3-4-1 16,6-12 0-16,0-5-1 0,7-11 1 15,7-6 0-15,3-10 0 0,5-9 0 16,5-10 0-16,3-11 0 0,3-6 0 0,3-10 1 16,3-7-1-16,0-1 0 15,-5 2 0-15,0 7 0 0,-2 7 1 0,-7 5-1 16,-10 10 0-16,-4 6 0 0,-11 7 0 16,-11 9 0-16,-4 3 0 0,-9 9 1 15,-3 10-1-15,-2 7 1 0,-2 12 0 16,-2 8 0-16,0 7 0 0,1 6 0 15,-1 2 0-15,5 0 1 0,2-3-1 16,4-6 0-16,4-7 0 0,5-7 0 0,6-10-1 16,7-5 0-16,7-9 0 15,5-6 0-15,3-9 0 0,5-10 0 0,5-8 0 16,2-11 0-16,6-8 1 0,1-10-1 16,4-6 0-16,-2-3 1 0,2 5-1 15,1 4 0-15,-6 7 0 0,-6 6 0 16,-7 11 1-16,-8 8-1 0,-6 7 1 15,-6 6 0-15,-14 3 0 0,-5 9 1 0,-6 8-1 16,-7 12 1-16,2 9-1 16,-6 7 1-16,1 12-1 0,3 9 1 0,-1 4 0 15,-1-1 0-15,7-5 0 0,1-7 0 16,1-4 0-16,5-10-1 0,6-11 1 16,8-8-2-16,6-8 1 0,6-8-1 15,8-4 0-15,6-14 0 0,5-3-1 16,2-10 2-16,4-6-1 0,-2-8 0 15,4-6 1-15,-1-2-1 0,-2-4 1 0,-2 1-1 16,-6 7 0-16,-4 5 0 0,-5 6 1 16,-5 9-1-16,-8 6 1 0,-7 10 0 15,-4 5 0-15,-2 4 0 0,-1 12 0 16,-2 7 0-16,-3 6 0 0,0 7 0 16,1 9 0-16,3 4-1 0,0 5 1 0,1-1-1 15,2-3 1-15,1-3-1 0,2-4 0 16,3-9 1-16,6-6-1 0,0-7-1 15,0-8 1-15,8-3-1 0,6-6 1 16,2-12 0-16,0-5 0 0,7-9 0 16,4-8 0-16,0-7 0 0,4-3 1 15,0-4-1-15,1-4 0 0,-4 2 0 16,-2 3 1-16,-6 8-1 0,-7 3 0 16,-5 7 1-16,-8 10-1 0,0 5 1 15,-8 5 0-15,-1 9 0 0,-6 0 0 0,-1 12-1 16,-4 4 1-16,-4 6-1 0,2 7 0 15,-3 4 0-15,4 5 1 0,0 4-1 16,2 1 0-16,3-3 0 0,5-4 0 16,0-5 0-16,8-4 0 0,-2-9 0 15,5-5-1-15,0-6 1 0,8-7-1 16,4-8 1-16,0-7-1 0,7-6 1 16,2-8 0-16,4-2 1 0,3-7-1 0,1-3 0 15,0 0 0-15,-2 2 1 0,-6 2-1 16,-7 8 0-16,-1 0 1 0,-13 8-1 15,-6 7 1-15,-8 6-1 0,-5 5 0 16,-7 3 1-16,-4 14 0 0,-6 5-1 16,1 9 1-16,0 4-1 0,0 9 0 15,4 6 0-15,0 4 0 0,5-2 0 16,4-5 0-16,3-5 0 0,6-6 0 16,1-5 0-16,9-10 0 0,3-7 0 0,7-6-1 15,6-5 0-15,2-10 1 0,5-6 0 16,2-10-1-16,8-7 1 0,1-8 1 15,2-6-1-15,4 0 0 0,3-2 1 16,-3 2-1-16,-3 6 0 0,-6 6 0 16,-6 7 0-16,-6 5 0 0,-12 6 0 0,-8 6 0 15,-8 6 0-15,-7 5 0 0,-9 5-1 16,-4 7 1-16,-2 9 0 0,-3 7 0 16,2 6 0-16,4 4 0 0,2 8 0 15,3 1 1-15,7-2-1 0,-1-1 0 16,7-7 0-16,-1-2 0 0,5-10 0 15,3-5 0-15,2-7-1 0,4-5 1 16,4-8-1-16,-1-3 0 0,6-10 0 16,0-6 0-16,2-4 1 0,-1-10 0 15,2-3 0-15,-4-1 0 0,2-1 0 0,-4-1 0 16,-3 4 0-16,-3 3 0 0,0 7 1 16,-6 4-1-16,-1 4 0 0,-1 6 1 15,-4 7-1-15,-1 4 0 0,-1 12 0 16,0 5 1-16,-5 5-1 0,4 5 0 15,-3 7 0-15,-2 5 0 0,6 2 0 16,2 1 0-16,3-5 0 0,-1-2 0 0,8-5 0 16,2-7 0-16,0-9 0 0,5-4-1 15,-2-6 0-15,8-4 0 0,-2-11 1 16,8-6-1-16,-2-6 1 0,4-9-1 16,0-6 1-16,-2-2 0 0,1-7 0 15,-3 1 0-15,-3 4 0 0,0 3-1 16,-5 8 1-16,-6 5 1 0,-1 5 0 15,0 9 0-15,0 7 0 0,-1 5 0 16,-4 8 0-16,-1 5 0 0,0 10 0 0,1 5-1 16,-4 2 0-16,2 5 1 15,-1 4-1-15,1-3 0 0,0-2 0 0,2-8 0 16,-1-2 1-16,6-4-1 0,-2-5-1 16,2-6 1-16,0-4-1 0,5-5 0 15,-2-10 1-15,4-4-1 0,-1-8 1 16,5-3-1-16,-3-5 2 0,0-9-1 0,0 0 0 15,1 1 0-15,-6 2 1 0,-3 4-1 16,0 3 1-16,-3 4-1 0,-8 10 1 16,2 4-1-16,-7 3 0 0,0 8 0 15,-5 0 0-15,-2 11 0 0,1 2 0 16,-3 6 0-16,-3 7 0 0,0 4 0 16,-2-2 0-16,3 3 0 0,-1 1 0 15,4-2 1-15,-2-3-1 0,6-8 0 16,6-5-1-16,1-2 1 0,6-6-1 0,7-6 1 15,6-11-1-15,3-4 1 0,6-3 0 16,2-6-1-16,2-7 1 0,1 1 0 16,1-2 1-16,-4 4-1 0,-1 3 0 15,-4 2 0-15,-5 7 0 0,1 4 1 16,-3 4-1-16,-5 4 0 0,0 4 0 16,-5-3 0-16,5 3 0 0,-5 4-1 15,-1 1 1-15,2 2-1 0,-2 2 1 16,3 3-1-16,-1 1 1 0,-3 0 0 0,7 0 0 15,-3 1 1-15,3 0-1 0,0 0 0 16,0-4 0-16,3 0 0 0,3-1 0 16,0-1 0-16,1-3-1 0,0-2 1 15,-1-3-1-15,1 0 1 0,-2 0 0 16,-2 0 0-16,-3-7-1 0,5 0 1 16,-5-2 0-16,0 1 1 0,-5-2-1 15,-1 0 0-15,3 2 1 0,-5 1-1 0,-1 3 0 16,2 4 1-16,4-6-1 0,-2 6 0 15,-1 0 0-15,3 6 0 0,3-2 0 16,-5 5-1-16,5 3 1 0,-6 1 0 16,0-1 0-16,-2 1 0 0,1 0 0 15,-3-1 1-15,2-2-1 0,-4-3 0 16,5-3 0-16,0 3 0 0,1-4 0 16,4-3 0-16,2 0-1 0,-5-6 0 0,5 1 1 15,5-2-1-15,-3-1 1 0,-2-3 0 16,6-1 0-16,-1 1 0 0,-5 0 0 15,2 2 0-15,-2 1 0 0,0 2 0 16,0 3 0-16,0 3 0 0,-2-4 0 16,2 4 0-16,0 0-1 0,0 0 0 15,2 0 1-15,3 0-1 0,2 0 0 0,1 0 1 16,2 0-1-16,0-7 1 0,7 0 0 16,-2-2 0-16,0 0-1 0,1-5 1 15,0 0 0-15,-3 1-1 0,3 0 0 16,-1 0 1-16,0-1-1 0,2 2 1 15,0-1 0-15,3 2 0 0,1-1 0 16,2 0 0-16,-1 2 0 0,-1 0 0 16,2-1-1-16,-3 3 1 0,-2-1 0 15,1 3-1-15,-1 1 1 0,1 1-1 16,1-1 0-16,-3 5 1 0,0 0-1 0,3 0 1 16,-2 6-1-16,-3-6 1 0,-1 3 0 15,2 0 0-15,-7-3 0 0,1 0 0 16,-7 0 0-16,-3 0 0 0,0 0 0 15,-8 6 0-15,-3-6 0 0,-3 0 0 16,-2 0 0-16,-2 3 0 0,-1-3 0 16,0 0 0-16,2 6 0 0,1-2 0 0,2 1 0 15,1 1 0-15,5 0 0 0,1 2-1 16,1 0 1-16,2 3 0 0,4 4-1 16,-3 1 1-16,3 2 0 0,0 2 0 15,0 1 0-15,0 0 0 0,3-1 0 16,-3-1 0-16,5-2-1 0,-5-3 1 15,9-5-1-15,-5-1-1 0,2-8 1 16,0 0 0-16,2-6 1 0,4-5-1 16,1 0 0-16,2-3 1 0,4-3-1 15,7-4 1-15,1-1-1 0,2 0 0 0,-1-2 1 16,0 1-1-16,-6 0 0 0,-3 2 0 16,-3 5 1-16,-7 2-1 0,-4 4 1 15,-5 1-1-15,0 5 1 0,0 4 0 16,-8 0 0-16,2 0 0 0,-2 9 0 15,0 0 0-15,0 2 0 0,-3 1 0 0,-3 0 0 16,1 3 0-16,-1-1 0 0,5-1 1 16,-3 1-1-16,0-1 0 0,6-1 0 15,3-1 0-15,-2-1 0 0,5-3 0 16,0-3-1-16,0-4 1 0,0 0-1 16,0 0 0-16,0-4-1 0,0-6-4 15,5-1-3-15,-5-4-4 0,0-2-7 16,0-4-8-16,0-1-7 0,0-4-7 15,0-2-9-15,0-1-7 0,0-3-98 16,5 0-105-16,-1 1-251 0</inkml:trace>
  <inkml:trace contextRef="#ctx0" brushRef="#br1" timeOffset="69345.36">1978 7943 566 0,'-39'-18'129'0,"2"-2"1"16,13-1-87-16,4 0-22 0,14 16-9 15,6 5-5-15,0 8-3 0,8 8-2 16,1 7-2-16,2 10 0 0,5 7 0 0,0 6 0 16,5 4 0-16,5 2 0 0,1 0 0 15,5-4 0-15,0-6-1 0,2-10 0 16,-1-14 0-16,-3-12 0 0,-1-13 1 15,-5-17-1-15,-1-15 1 0,0-8 1 16,-1-13 2-16,-2-8 0 0,1-10 0 16,4-7 1-16,-3 0-1 0,0-2 1 0,0 4 1 15,1 10 2-15,4 9 1 0,-1 17 0 16,3 16 0-16,-2 15 0 0,-2 16 0 16,-2 12-2-16,-5 16-2 0,-8 13-1 15,0 15-1-15,-8 12 0 0,-2 6 0 16,0 3-1-16,0-5 0 0,0-6-1 15,5-12 0-15,4-14-1 0,2-15 2 16,2-18 1-16,3-17 1 0,6-17 0 16,1-14 0-16,4-18 1 0,3-9 1 15,-2-11-1-15,0-12 0 0,1-6-1 0,1-6 0 16,9 4 0-16,2 7 0 0,3 5-2 16,3 7-4-16,1 13-5 0,2 17-7 15,-8 19-9-15,-4 15-16 0,-10 11-17 16,-4 16-92-16,-11 10-103 0,-4 12-244 15</inkml:trace>
  <inkml:trace contextRef="#ctx0" brushRef="#br1" timeOffset="69701.28">3183 8084 606 0,'-20'6'135'0,"4"8"2"0,4 8-108 0,7 8-7 15,11 6-7-15,6 3-3 0,9 2-5 16,7-6-4-16,10-5-2 0,4-10-4 16,7-9-4-16,1-11-5 0,12-17-8 15,0-8-7-15,-3-8-3 0,2-9-1 16,-8-2 3-16,-2-5 4 0,-17 2 9 0,-14-6 12 15,-15 4 12-15,-14 1 11 0,-15 3 8 16,-16 3 8-16,-11 4 4 0,-5 13 1 16,-2 13-3-16,0 12-4 0,4 14-4 15,3 11-9-15,12 12-6 0,10 4-6 16,4 6-6-16,8 1-7 0,7 2-10 16,10 0-11-16,10-3-15 0,7 2-20 15,7-2-97-15,5-8-111 0,9-10-255 0</inkml:trace>
  <inkml:trace contextRef="#ctx0" brushRef="#br1" timeOffset="69967.54">4828 8017 641 0,'-14'30'141'0,"-2"-1"1"0,-4 10-110 16,5 6-15-16,1 4-8 0,4 1-10 0,7-3-11 15,3-4-16-15,7-7-18 0,1-9-96 16,6-13-108-16,0-14-253 0</inkml:trace>
  <inkml:trace contextRef="#ctx0" brushRef="#br1" timeOffset="70130.93">4822 7554 694 0,'-20'-4'154'0,"2"4"0"0,3 7-116 16,5 7-18-16,6 4-19 0,4 4-18 15,0 5-20-15,0 4-23 0,7-1-94 16,1-1-113-16,0-3-259 0</inkml:trace>
  <inkml:trace contextRef="#ctx0" brushRef="#br1" timeOffset="71618.33">5108 7886 630 0,'7'11'141'0,"-3"-3"1"15,0 11-110-15,2 4-12 0,1 6-5 16,5 4-3-16,0 2-8 0,3 3-8 16,-1-1-4-16,-1-1-3 0,3-3-4 0,-5-3-4 15,1-5-3-15,1-9 0 0,-5-6 0 16,4-10 4-16,-1-12 3 0,2-5 3 16,1-8 5-16,0-4 10 0,0-6 8 15,1 2 9-15,1-1 6 0,-1 8 3 16,-2 4 1-16,1 8-2 0,-2 3-6 15,2 7-5-15,-3 4-7 0,3 6-6 0,1 0-5 16,5 1-2-16,12 2-2 0,2-4-1 16,2-5-2-16,1 0-2 0,9-4 1 15,1-8 0-15,0-8 1 0,-5-5 2 16,-6-5 1-16,0-1 2 0,1-1 2 16,-4 2 3-16,-5 2 2 0,-3 3 3 15,-4 2 0-15,3 4 1 0,-3 7 0 16,-1 1-1-16,0 4-2 0,0 3-1 15,-4 4-2-15,1 0-1 0,-4 0-1 16,0 0 1-16,-3 0-1 0,-10 0 1 16,-10 3 0-16,1-3-1 0,-5 0 1 15,-2 5 0-15,-3-5-1 0,-2 8 2 0,-4 0-1 16,4 4 2-16,0 5-1 0,-4 9 0 16,3 4 1-16,-3 9-1 0,4 4-1 15,2 2 0-15,-1-1 0 0,6 0-1 16,1-2 0-16,2-6-1 0,11-2 0 0,0-9 0 15,13-6-1-15,6-13 1 0,14-6-1 16,8-7 1-16,10-13 0 0,9-3 1 16,5-8-1-16,3-6 1 0,-2-2 0 15,-5-4-1-15,-2-4 1 0,-7-4 0 16,-7 2-1-16,-10-3 1 0,-2 6 1 16,-7 6 3-16,-7 6 3 0,-4 10 1 15,-6 6 1-15,-6 5 0 0,-3 6 0 0,0 3-1 16,0 4-4-16,0 0-1 15,6 0-3-15,2 4-2 0,4 0 0 16,6 2-1-16,-2 1 0 0,10-2 1 0,-1-2-1 16,3 3 1-16,3-6 1 0,-2 3 0 15,3-3 1-15,-1-3 0 0,3-1 0 16,0 0 1-16,0 4-1 0,-1 0 1 16,0 0-1-16,-1 4 1 0,-5 7 0 15,-6 5 0-15,-5 2 1 0,-8 8 0 0,-6 4 0 16,-2 5 0-16,0 4 0 0,-2 1 0 15,2-1-1-15,0 0-1 0,9-5 1 16,3-3-1-16,6-5 0 0,4-5 0 16,3-7 0-16,3-4-1 0,6-10 1 15,5 0 0-15,8-13 0 0,9-4 0 16,5-10 0-16,2-7 0 0,3-7 1 16,0-6-1-16,-2-4 0 0,-9-4 0 0,-6 2 1 15,-14 2-1-15,-9 6 1 0,-14 7 2 16,-12 6 4-16,-7 11 2 0,-17 12 1 15,-7 9 1-15,-9 3 0 0,-8 12-1 16,-1 10-1-16,-8 7-3 0,4 11-1 16,7 7-1-16,5 6 0 0,9 1 0 15,13 2-1-15,11-4 0 0,16-5-2 16,13-8-1-16,14-8-1 0,12-10-1 0,8-10-2 16,11-14 0-16,14-7 0 0,3-11 0 15,7-14 1-15,-4-8 0 0,1-10 1 16,-5-5 2-16,-3-6 0 0,-6-1 0 15,-10 1 0-15,-7 3 0 0,-10 4 1 16,-9 3 1-16,-8 4 2 0,-10 12 2 16,-14 6 3-16,-5 5-1 0,-17 6 1 15,-6 10-1-15,-2 12-1 0,-5 9-3 16,-5 9-1-16,0 10-3 0,-1 10 0 0,-1 8 1 16,-1 6-1-16,3 5 0 0,1 2 1 15,8-2-1-15,4-3-1 0,8-8 0 16,10-9-1-16,12-11-1 0,8-13 0 15,10-13-2-15,4-11 0 0,9-13-1 16,6-11 2-16,3-8 0 0,3-8 1 16,-3-5 2-16,-1-2 0 0,-4 3 0 15,-6 2 1-15,-5 7 1 0,-12 8 3 0,-7 9 1 16,-9 7 0-16,-4 9 1 0,-10 9 0 16,0 7 1-16,-4 12 0 0,-6 5-3 15,0 8-1-15,1 7-1 0,-1 5-1 16,4 2 0-16,5-2 0 0,4-6-1 15,7-4 0-15,10-8 0 0,11-9 0 16,6-12-1-16,8-12 0 0,8-12 0 0,9-9-1 16,3-11 0-16,10-11 0 0,-2-4-1 15,5 0 0-15,-4-2 1 16,-1 3 0-16,-3 0 0 0,-8 9 2 0,-7 7 1 16,-8 9 0-16,-5 9 1 0,-6 13 1 15,-2 6 0-15,-3 19 0 0,1 7-1 16,3 7 1-16,-2 4-2 0,1 5 1 15,-3 7-1-15,3 3-1 0,-10 1 1 16,-1-2-1-16,-5 0 0 0,-8-2 0 16,-9 0 0-16,-9-8 1 0,-6-1 0 0,-7-6 1 15,-8 1 2-15,-12-4 2 0,-10-5 1 16,-10-2 3-16,-4-2 0 0,-4-5 0 16,-1-5-1-16,2-5-1 0,10-1-3 15,11-6-1-15,17 0-4 0,16-9-7 16,11 0-9-16,13-2-13 0,17-2-18 15,6-3-15-15,9-1-19 0,6-4-104 0,6-5-119 16,-2-1-269-16</inkml:trace>
  <inkml:trace contextRef="#ctx0" brushRef="#br1" timeOffset="72005.31">9732 8074 590 0,'-13'-7'130'15,"6"1"0"-15,14-4-101 0,9-1-15 16,14-7-6-16,5-5-7 0,11-7-10 0,6-8-8 15,3-7-6-15,4-3-3 0,0-4-1 16,-5 1 3-16,-8 1 6 0,-6 3 12 16,-12 8 16-16,-17 7 12 0,-16 10 9 15,-16 7 6-15,-12 10 5 0,-9 12 4 16,-9 8-5-16,-2 9-6 0,1 10-4 0,-1 5-5 16,12 10-4-16,2 5-5 15,9 2-6-15,12-3-3 0,6 0-4 0,18-5-5 16,9-5-10-16,11-9-10 0,8-7-10 15,11-9-9-15,8-9-13 0,6 0-13 16,2-9-93-16,2-7-100 0,-3-2-235 16</inkml:trace>
  <inkml:trace contextRef="#ctx0" brushRef="#br1" timeOffset="72193.67">11150 7743 649 0,'5'18'154'0,"-5"5"3"0,0 6-112 15,-5 5-12-15,1 1-3 0,1 1-14 0,-2 0-23 16,5-5-16-16,0-7-16 0,0-5-22 16,6-7-96-16,0-12-114 0,-2-9-255 15</inkml:trace>
  <inkml:trace contextRef="#ctx0" brushRef="#br1" timeOffset="72337.15">11392 7420 756 0,'-8'-14'175'0,"-6"5"1"16,1 9-127-16,-2 7-15 0,2 4-19 16,4 4-28-16,-2 1-26 0,8 2-20 15,-1 0 11-15,4-3-127 0,-6-5-123 16,6-3-275-16</inkml:trace>
  <inkml:trace contextRef="#ctx0" brushRef="#br1" timeOffset="72639.04">11605 7572 659 0,'8'10'155'16,"-2"7"1"-16,-6 5-113 0,0 7-11 15,-6 3-5-15,2 6-13 0,0 3-10 16,-2 1-7-16,0-1-4 0,1-4-3 15,2-7-4-15,3-5-2 0,5-8-1 16,5-11 1-16,7-13 3 0,7-9 3 16,9-7 4-16,4-8 7 0,4 1 8 0,3-3 6 15,-3 7 4-15,1 7 4 0,-9 5 3 16,-6 7 3-16,-7 10-1 0,-1 5-4 16,-8 9-4-16,-1 5-4 0,-4 3-4 15,3 2-3-15,3 0-3 0,3-2-2 16,9-7-2-16,12-8-1 0,10-14-2 15,6-9-7-15,5-10-15 0,3-6-22 0,-1-5-18 16,-6-7-113-16,-9 0-127 0,-14 2-300 16</inkml:trace>
  <inkml:trace contextRef="#ctx0" brushRef="#br1" timeOffset="80130.51">13279 7744 462 0,'-13'-20'105'0,"0"0"0"16,6 1-80-16,7-1-6 0,5-1-6 15,7-2-4-15,5-4-4 0,11-7-2 16,5-9 0-16,7-7 0 0,6-11 1 16,5-7 2-16,5-3 3 0,2 0 3 0,2 1 1 15,-1 5 0-15,-2 10 1 0,-9 12-1 16,-12 12-3-16,-6 8-3 0,-12 7-1 15,-9 9 0-15,-9 13-1 0,-14 11 1 16,-3 6-1-16,-5 11 2 0,-6 11-1 16,-8 13-1-16,0 15-1 0,-1 9-1 15,-3 2 0-15,5 10-1 0,2-3-1 16,1-3 0-16,10-6-1 0,3-13 1 16,2-16-1-16,9-13 0 0,2-13-1 0,6-18 1 15,0-15 0-15,6-15 0 0,2-13 0 16,5-10 0-16,-1-6 0 0,0-4 0 15,-3 1 0-15,-3 4 1 0,-1 6 0 16,-5 14 1-16,0 7 0 0,0 7 0 16,0 6 0-16,0 9 0 0,7 0-1 15,-1 8 0-15,8-4-2 0,1 1 1 16,10-1 0-16,7-4 0 0,9-6-1 0,6-11 0 16,10-9 0-16,4-9 0 0,6-8 0 15,5-9 0-15,6-3 0 0,-4 2 1 16,-2-3-1-16,-5 3 1 0,-8 2 0 15,-13 6 0-15,-11 1 2 0,-10 9 2 16,-11 5 2-16,-14 10 1 0,-7 11 1 16,-11 9-1-16,-4 16 1 0,-8 8-1 0,-5 7-2 15,-2 10-2-15,-6 5-1 16,-3 8 0-16,5 6 1 0,-4 11-2 0,6 1 0 16,0 6 0-16,5-2 0 0,7-1-1 15,7-6-1-15,6-6 0 0,3-16-2 16,9-13-1-16,2-11 0 0,14-15 1 15,3-12-1-15,6-14 2 0,8-8 0 16,2-6 1-16,2 1 2 0,-2 0 0 0,-1 9 2 16,-6 7 0-16,-4 7 0 0,-9 8 0 15,1 4 1-15,-3 3-1 0,-3 5 0 16,3 1-1-16,-2 5-1 0,2-2 0 16,5-2 0-16,3 0-1 0,7-5 0 15,3-9 0-15,6 0-1 0,5-15 1 16,0-4-1-16,1-4 0 0,-2-4 0 15,-4 1 1-15,-3-2 0 0,-8 2 0 16,-8 3 2-16,-9 1 2 0,-7 3 3 16,-7 5 3-16,-9 1 3 0,-3 5 0 0,-7 8 0 15,-3 0 0-15,0 13-2 0,1 6-3 16,2 3-1-16,1 7-3 0,4 1 0 16,2 6-1-16,6 5 0 0,7 4 0 15,6-2-1-15,0 0-1 0,10 4 0 16,5-4 0-16,10-4-1 0,4-10 0 15,9-8-4-15,4-7-8 0,9-10-15 0,1-15-16 16,3-8-116-16,-3-12-123 0,-1-8-300 16</inkml:trace>
  <inkml:trace contextRef="#ctx0" brushRef="#br1" timeOffset="82187.64">15682 7551 613 0,'-4'6'132'15,"4"-6"2"-15,16-6-108 0,9-11-10 16,14-13-4-16,12-14-4 0,10-13-2 16,12-15-2-16,5-10-5 0,3-17-6 15,-1-4-5-15,-6-6-1 0,-7 3 0 16,-11 6-1-16,-11 6 4 0,-17 9 10 0,-15 16 8 15,-13 15 6-15,-19 21 4 0,-12 16 4 16,-8 13 1-16,-11 19-1 0,0 14-5 16,-5 18-5-16,4 14-2 0,2 20-3 15,2 13-2-15,5 18-3 0,0 16-1 16,5 11-5-16,7 1-2 0,3-5-3 16,11-15-1-16,6-19 0 0,10-22 0 0,16-25 0 15,7-21 4-15,4-21 3 0,5-22 2 16,5-12 0-16,0-9 1 0,-4-12 1 15,0-8 0-15,-4-12-1 0,-5-3 1 16,-9 5 1-16,-9 1 2 0,-6 6 4 16,0 10 4-16,-11 10 1 0,0 11 0 15,-6 15 1-15,1 8-2 0,-1 14-1 16,2 5-5-16,1 9-3 0,4 2-2 16,2 3-2-16,8-1 1 0,9 0-2 0,6-6 0 15,11-2-1-15,8-7 0 0,12-9 1 16,9-8-1-16,6-3 1 0,3-12 0 15,2-5 1-15,0-5 0 0,-1-7 0 16,-6 0 1-16,-6-2 0 0,-6 3 1 16,-6 4 2-16,-6 6 3 0,-8 2 2 0,-10 5 1 15,-5 5 3-15,-12 1 0 0,0 8-2 16,-13 0-1-16,-5 0-3 0,-3 7-1 16,-11 2-3-16,-2 4-2 0,-3 5 1 15,-3 3-1-15,2 5 0 0,0 4 1 16,0 4 0-16,10-1 0 0,2-1 0 15,7-1-1-15,6-3 0 0,9-5-1 16,7-7-1-16,10-8-1 0,7-8 0 16,6-13 0-16,11-6 0 0,6-11-1 15,4-4 2-15,4-3 1 0,1 1 0 16,-4 3 0-16,-8 7 1 0,-3 7 1 16,-10 8 0-16,-11 6 1 0,-5 9 0 0,-11 5 0 15,0 13 0-15,-6 3 0 0,-4 6 0 16,1 2 0-16,3 4-1 0,0-4 0 15,6-3-1-15,0-7-1 0,16-7 0 16,4-8-1-16,7-13 1 0,9-11-1 16,8-15 1-16,11-14 0 0,9-15 0 0,8-11 2 15,-2-12-1-15,5-10 0 0,-2-8 1 16,-5 1-1-16,-7 4 1 0,-8 1 0 16,-10 6-1-16,-9 12 1 0,-7 11 1 15,-12 15 0-15,-3 7 1 0,-12 10 1 16,0 10-1-16,-8 7 0 0,-9 7-1 15,0 10 0-15,-2 11-2 0,-6 12-1 16,-1 11 0-16,-3 11 1 0,-1 11 0 16,0 15 0-16,-2 11 0 0,0 9 0 0,4 2 1 15,4-1 0-15,5 3-1 0,10-8 0 16,9-5-1-16,7-13 0 0,12-11 0 16,9-7-1-16,11-11 1 0,7-11-1 15,9-7 1-15,11-12 0 0,7-14 0 16,6-10 1-16,1-9 0 0,4-11 0 15,-3-5-1-15,2-8 1 0,-8-4 0 0,-5 1-1 16,-6 0 1-16,-11 0 0 0,-8 7 0 16,-13 3 2-16,-13 6 2 0,-10 6 2 15,-9 3 1-15,-16 9 1 0,-7 8 0 16,-8 8 0-16,-8 11-1 0,-5 5-2 16,-8 12-2-16,4 8-1 0,-3 10-1 15,3 4 0-15,10 3-1 0,4-3 0 16,6 4 0-16,8-4-2 0,7-6-1 0,9-5-1 15,4-11-1-15,12-6 0 0,6-7 0 16,7-15 0-16,9-13 2 16,4-10 1-16,10-9 2 0,3-9 0 0,4-5 0 15,-5-5 0-15,0 3 0 0,-9 7 1 16,-8 5 0-16,-8 7 3 0,-10 8 4 16,-8 9 0-16,-7 6 0 0,0 6 1 15,-9 8-1-15,-4 4 0 0,-3 11-3 16,-2 9-3-16,-1 5-1 0,-3 9 0 0,6 4-1 15,3 0 0-15,5-2 0 0,8-5-2 16,8-9 0-16,9-5 0 0,10-13-1 16,6-11 1-16,9-11-1 0,10-12 1 15,8-11 1-15,7-13 1 0,3-7 0 16,-3-5-1-16,-4-3 2 0,-7 5-1 16,-13 4 1-16,-11 7 0 0,-12 9 3 15,-13 8 0-15,-7 8 2 0,-9 10-1 16,-5 10 1-16,-6 8-1 0,-7 11-1 0,-4 13-1 15,-4 8-1-15,-2 11-1 0,-1 3-1 16,7 3 1-16,4-1 0 0,8-5-1 16,6-7-1-16,8-7 0 0,5-10-1 15,14-5-1-15,4-8 0 0,9-10 0 16,8-8 0-16,9-15-1 0,3-8 1 16,8-16 0-16,-1-9 1 0,5-8 0 15,-3-3 0-15,-6 4 1 0,-3 5 0 0,-5 9 1 16,-9 13 1-16,-7 7-1 0,-9 12 1 15,-8 9 0-15,-9 6 0 0,0 11 1 16,-6 6 0-16,-5 8-1 0,-2 10 1 16,-4 4-1-16,2 0 0 0,-2-1 0 15,5-7-2-15,2-6 0 0,6-5 0 16,4-5-2-16,10-11 0 0,5-5 0 0,12-5 0 16,7-14 1-16,9-5 1 0,9-11 0 15,8-8 1-15,7-5 1 0,6-1 0 16,4 2 0-16,0 6 0 0,-1 2 0 15,-1 8 0-15,-4 8-1 0,-6 3 1 16,-6 7-1-16,-5 4 0 0,-3 4 0 16,-3 0-1-16,-7 6 0 0,-2 0 0 15,-9-1 0-15,-7 2 0 0,-4-4 0 16,-9 1 0-16,-6-4 1 0,2 0 1 0,-6 4-1 16,0-4 1-16,0 0-1 0,0 0 1 15,2 0-1-15,-2 0 0 0,5 3 0 16,-5-3 1-16,0 3-1 0,0-3 0 15,0 0 0-15,0 0 1 0,0 6-1 16,0-6 1-16,2 0-1 0,-2 0 1 16,0 0-1-16,0 0 0 0,4 0 0 15,-4 0 1-15,5 0-1 0,-5 0 0 0,3 0 0 16,-3-6 1-16,0 6 0 0,0-4 0 16,-2-1-1-16,-4 5 1 0,-5-5-1 15,-5 5 0-15,-9 0 0 0,-2 0 0 16,-7 5 0-16,-5 2-1 0,-3 6 1 15,-1 1 0-15,3 4 0 0,2 1 0 16,5 6 0-16,5 6 0 0,3 1 0 0,6 4 0 16,7-3-1-16,7 4 1 15,5-2-2-15,8-4-1 0,11-6-1 0,8-6-1 16,10-6 0-16,13-5-2 0,10-8 1 16,6-6 0-16,6-8 1 0,-2-3 0 15,-1-4 2-15,-3-4 1 0,-6 4 1 16,-10 1 1-16,-8 5 1 0,-9 4 0 15,-3 7 1-15,-13 4 0 0,-4 6 1 16,-6 1 0-16,-7 6 1 0,0 0-1 0,0 3-1 16,0 0 0-16,0-1-2 0,0-1-6 15,5-4-12-15,2-5-16 0,4-5-12 16,5-11-17-16,3-8-77 0,-1-9-30 16,2-10-97-16,-3-3-184 0</inkml:trace>
  <inkml:trace contextRef="#ctx0" brushRef="#br1" timeOffset="82314.83">21068 7047 521 0,'0'-34'135'0,"-6"5"6"0,-4 2-63 0,0 4-24 16,-4 3-7-16,-4 4-8 0,4 4-7 16,-4 4-7-16,3 2-6 0,-2 6-4 15,4-3-6-15,4 3-9 0,-2 3-15 16,8-3-15-16,3 6-21 0,0-2-110 16,0-4-122-16,0 0-292 0</inkml:trace>
  <inkml:trace contextRef="#ctx0" brushRef="#br1" timeOffset="82998.56">21426 6970 649 0,'9'11'155'0,"-9"0"2"0,4 7-109 16,-4 7-15-16,0 7-3 0,-4 7-7 16,-3 4-9-16,1 8-10 0,-3 2-3 15,-3-3-3-15,0-3-1 0,4-5-3 0,1-8 0 16,7-6 0-16,0-10-1 0,7-11 2 15,11-11 1-15,5-11 1 0,9-12 2 16,5-9 0-16,10-12 2 0,8-4 0 16,5-2 2-16,6 7 0 0,1 5 1 15,-3 12 2-15,-5 10 0 0,-12 15 1 16,-8 11 0-16,-11 11 0 0,-12 7 0 16,-8 6-2-16,-8 8-1 0,0 2-1 15,0 3 0-15,3 1-2 0,2-6-1 0,5-4-1 16,5-6 0-16,8-12 0 0,7-10-1 15,8-12 1-15,13-8 0 0,10-14 0 16,6-8 1-16,4-9 0 0,-4-7 1 16,-2-3-1-16,-12 0 1 0,-9 5 1 15,-19 3 2-15,-11 6 2 0,-14 10 2 16,-12 12 1-16,-18 12-1 0,-8 7 1 16,-13 13-2-16,-6 6-2 0,-6 10-2 0,-2 8-2 15,2 4-1-15,8 2-2 0,8-1 0 16,13 1-1-16,8-2-2 0,14-8-1 15,12-7 0-15,11-13 1 0,11-9 0 16,11-12 1-16,15-11 1 0,4-9 2 16,8-6 1-16,-1-3 0 0,-1-1 1 15,-7 8 1-15,-11 5 0 0,-10 7 2 16,-14 11 0-16,-9 14 3 0,-10 13 1 0,-11 17 0 16,-2 13-1-16,-6 14-1 0,-1 13-1 15,-2 17-1-15,0 9-2 0,-4 11-2 16,1 6-1-16,1 2-2 0,1 6-2 15,-1 0 1-15,0-6-1 0,1-9 0 16,4-11 2-16,-2-8 2 0,0-13 6 16,2-14 5-16,0-10 5 0,0-13 5 0,1-12 3 15,0-10 1-15,-4-15-1 0,1-14-3 16,-1-18-5-16,3-18-5 0,8-18-5 16,14-26-4-16,6-21-2 0,24-15 0 15,17-19-2-15,26-9 1 0,23-2 0 16,17 0-3-16,19 11-7 0,10 10-14 15,5 7-27-15,0 18-23 0,-10 12-116 16,-16 5-140-16,-20 7-319 0</inkml:trace>
  <inkml:trace contextRef="#ctx0" brushRef="#br1" timeOffset="85102.94">2236 9285 570 0,'-19'-36'125'0,"-3"11"0"16,-4 14-103-16,0 22-1 0,-1 22-6 0,-5 17-2 15,-1 21-1-15,-1 19 0 0,2 25-1 16,-4 23 0-16,3 21-2 15,-1 10-3-15,-3 10-3 0,-1 7-1 0,-1-4-1 16,-3-17-1-16,-3-19 1 0,-1-22-1 16,6-23 2-16,1-26 2 0,8-28 2 15,2-20-1-15,9-27 1 0,11-28 0 16,9-24-1-16,8-29-1 0,11-24-2 16,9-23-3-16,6-19 0 0,6-10 0 15,5-2-1-15,8-2 1 0,0 13 0 0,-4 12 1 16,1 21 1-16,0 22 0 0,-6 21 1 15,0 22 0-15,-7 20 0 0,-3 18 0 16,-1 19-1-16,-5 17 1 0,-8 19-2 16,1 11 1-16,-6 11 0 0,0 7-1 0,0 7 1 15,-7-1 0-15,4-6-1 16,0-11 1-16,4-12-1 0,3-14 0 0,2-13 0 16,6-22 1-16,12-14-1 0,3-15 0 15,8-9 1-15,4-15-1 16,4-7 1-16,2-6 0 0,-2 5-1 0,-5 4 0 15,-7 7 4-15,-10 7 2 0,-6 14 3 16,-8 16 3-16,-4 13 0 0,-9 20 2 16,-2 8-1-16,-2 12-2 0,1 5-4 15,-4 4-2-15,4 1-2 0,0-5-2 16,1-6 0-16,5-10-1 0,2-10-1 0,6-10 0 16,5-9-1-16,2-11 0 0,8-10-2 15,2-13 0-15,-3-9 0 0,-6-7 1 16,-2-2 0-16,-9-8 1 0,-10 4 0 15,-18 5 2-15,-9 6 1 0,-13 7 3 16,-9 11 1-16,-8 7 2 0,-3 13 3 16,-6 7 0-16,-1 11 2 0,3 8-2 0,1 10-1 15,4 7-2-15,5 7-2 0,7 6-1 16,8 5-3-16,8 0 0 0,7-4-1 16,17-1 1-16,6-6-1 0,15-6 0 15,10-10 0-15,10-10-1 0,9-8 1 16,11-13 0-16,7-10 0 0,7-9-1 15,2-13 1-15,3-8 0 0,-7-7 0 16,-1-3 0-16,-4-3 1 0,-9 3-1 0,-9 1 0 16,-8 9 1-16,-8 7 0 0,-7 9 0 15,-4 7 0-15,-8 12 0 16,-7 2 0-16,-8 7 1 0,0 13 0 0,-8 2 1 16,-4 10 0-16,-2 8 0 0,0 9 0 15,-5 9 0-15,0 9 0 0,4 1-2 16,-3 7 1-16,5-6-2 0,4 3 1 15,2-10-1-15,7-6 0 0,5-10 0 16,10-12 0-16,10-10 1 0,9-13-1 0,11-15 0 16,5-10 1-16,9-9 0 0,1-8 0 15,-1-6-1-15,-2-3 0 0,-8 2 1 16,-4 6-1-16,-8 6 0 0,-7 9 0 16,-3 10 1-16,-8 10-1 0,0 13 0 15,-7 8 1-15,-3 6-1 0,-3 7 0 16,-1 8 0-16,-3-2 0 0,5 0 0 0,6 2 0 15,1-5 0-15,11-7-1 0,1-3 1 16,2-10-1-16,3-4 0 0,2-9 1 16,-4-14-1-16,1-5 0 0,-2-6 1 15,-1-7 0-15,-1-6 0 0,-3-6 0 16,-5-6 0-16,-7-2 0 0,-6-2 0 16,-5 4 0-16,-3 1 0 0,-4 5 0 15,-1 12 1-15,-4 4-1 0,5 12 1 16,-3 10-1-16,2 6 0 0,2 0 0 15,6 11 0-15,0-1 0 0,0 2 0 0,6 2 0 16,8-1-1-16,5 1 1 0,6-5 0 16,10 0-1-16,8-4 1 0,4-5-1 15,3 0 0-15,5-9 1 0,-5-4-1 16,-3-4 1-16,-4-2-1 0,-8-3 1 16,-5 0 0-16,-6 2 0 0,-5-5 0 15,-11 0 0-15,-3 2 0 0,-5 4 1 0,-8 0-1 16,-5 5 1-16,-5 2 0 0,-3 5 1 15,-4 7 0-15,1 0 0 0,-2 13 0 16,0 4 0-16,0 5-1 0,1 11 0 16,3 2 0-16,3 9-1 0,5 5 0 15,2 1 1-15,8-2-1 0,10 0 0 16,8-7-1-16,5-6 0 0,7-12 1 16,5-6 1-16,4-17-1 0,5-8 0 15,0-14 1-15,0-11 0 0,9-9 0 16,-2-8-1-16,5-6 0 0,2 1 1 0,-2 1-1 15,1 1 0-15,-2 5 0 0,-6 2 0 16,2 7 0-16,-3 2 1 0,-2 5-1 16,3 7 0-16,5 2 0 0,-4 7 0 15,7 5 0-15,0 5-1 0,2 6 0 16,-4 0 1-16,-7 6-1 0,-4-1 0 0,-1 4 1 16,-7-1-1-16,-4 2 0 0,-8 2 1 15,-2-2 1-15,-6 4-1 0,-9 2 1 16,-3 5 0-16,-8 3 0 0,-5 5 0 15,-6 4 1-15,-1 8-1 0,-4 0 0 16,0 7 0-16,-2 2 0 0,1 4 1 16,3-4 0-16,2 1-1 0,7-7 0 15,7-1 0-15,8-8 0 0,10-6 0 16,8-4 0-16,5-8 0 0,2-9 1 16,12-8-1-16,0 0 0 0,-3-8 0 0,10-2-1 15,-2-5-4-15,-3-4-8 0,-3 1-16 16,-10 0-18-16,-7 0-19 0,-1 1-113 15,-13-4-129-15,1 2-295 0</inkml:trace>
  <inkml:trace contextRef="#ctx0" brushRef="#br1" timeOffset="86511.48">7120 9440 608 0,'-14'-41'135'0,"0"2"0"0,6 4-108 15,17 16-7-15,11 6-7 0,7 3-5 16,5 10-4-16,8 10-3 0,5 4 1 16,1 7-1-16,-4 2-1 0,3 5 0 15,3 1 0-15,0-2 0 0,2 1 0 16,-1-7 0-16,-2-1-1 0,-3-4 3 0,-4-3 0 15,-10-3 3-15,-8-2 2 16,-7-2 6-16,-6-3 5 0,-9 2 3 16,0 0 1-16,-10 4 0 0,-2 5-2 0,-3 4-2 15,-5 8-6-15,1 8-5 0,-1 7-4 16,0 10-1-16,5 5-1 0,6 3-1 16,9-3 0-16,4-6 2 0,11-5-1 15,14-9-1-15,6-13 1 0,12-12-1 16,11-11 1-16,5-16-1 0,11-8-1 15,6-13 1-15,1-10-1 0,-1-6 0 0,1-7 1 16,-10-3 0-16,-5 2 0 0,-13 2 0 16,-15 4 1-16,-12 5-1 0,-12 2 3 15,-14 11 2-15,-7 6 2 0,-9 8 3 16,-8 10 1-16,-5 13 1 0,-1 10-1 16,-2 11-1-16,1 7-2 0,-1 9-2 0,5 4-3 15,4 6-2-15,4-2 0 0,6 5 0 16,13-1-1-16,9 1 1 0,10-3-1 15,8-3-1-15,7-7 1 0,15-8 0 16,4-11-1-16,9-9 0 0,4-12 1 16,5-12-1-16,0-10 1 0,-1-8 0 15,-3-6 0-15,-1-6 0 0,-7-1 0 16,-1 0 1-16,-5 2-1 0,-7 5 0 16,-5 2 1-16,-8 6 0 0,-10 4 1 15,-8 2 1-15,-11 5 3 0,-7 3 1 0,-9 3 1 16,-8 5-1-16,-7 9-1 0,-5 0 0 15,-3 18-2-15,-7 7-3 0,-2 10 0 16,-1 9-1-16,2 8 0 0,-3 10 0 16,6 1 0-16,5 1 0 0,8-3 0 15,9-8-1-15,9-7 1 0,9-9-1 16,16-12 0-16,13-10 0 0,6-15 0 0,10-7 0 16,9-15 0-16,9-10 0 0,5-13-1 15,2-5 0-15,0-9 0 0,-5-1 1 16,-5 4-1-16,-11 5 1 0,-12 7 1 15,-10 10 0-15,-7 8 2 0,-9 12 0 16,-7 14 1-16,-7 9-1 0,-5 16 1 16,-2 12 0-16,-2 18-1 0,-1 15-1 15,-4 12 0-15,-1 15 0 0,-3 9 0 16,-5 8 0-16,-1 3 0 0,-5 2-1 0,-2-1 1 16,0 0-1-16,-1-8 0 0,2-10-1 15,3-12 1-15,2-7-1 0,4-14 1 16,11-13 0-16,9-15-1 0,4-13 0 15,9-8 0-15,12-18 0 0,8-10 1 16,8-16-2-16,7-20-2 0,4-20-3 16,6-18-4-16,4-14-2 0,2-19-2 0,2-11-1 15,1-5 2-15,-3 3 1 0,-1 4 4 16,-5 7 4-16,-6 11 3 0,-3 17 4 16,-6 11 1-16,-7 17 1 0,-6 13 0 15,-7 17 0-15,-4 12 0 0,-6 9-1 16,0 12-1-16,-6 15-2 0,-3 4 0 15,0 12 1-15,0 7-1 0,0 7 0 16,0 4 1-16,0-2-1 0,9-6 0 16,3-4 1-16,11-11-1 0,5-5 0 15,12-14 1-15,6-12-1 0,8-12 1 0,6-10 0 16,3-10 0-16,-1-7 0 16,4-11 0-16,-7 3 0 0,-5 3 0 0,-3 7 2 15,-6 6 1-15,-10 11 0 0,-8 9 1 16,-8 10-1-16,-10 6 1 0,-4 8 0 15,-11 12-2-15,-4 4-1 0,-3 10-1 16,-5 2 0-16,-1 6 0 0,3-2-1 0,0-4 0 16,9-5-2-16,7-4 0 0,0-12 0 15,18-9-1-15,7-14-2 0,5-14 1 16,9-4-1-16,7-5 1 0,0-7 2 16,7 0 0-16,-8 2 2 0,3 12 2 15,-5 13 0-15,-4 11 0 0,-6 11 1 16,-4 12-1-16,-8 14-1 0,1 7-6 0,-6 4-9 15,-1-4-14-15,-2-5-11 0,1-9-9 16,-1-10-14-16,0-16-112 0,0-17-115 16,-2-14-268-16</inkml:trace>
  <inkml:trace contextRef="#ctx0" brushRef="#br1" timeOffset="86704.02">11280 9199 564 0,'-26'0'141'0,"-4"-5"7"16,2 5-84-16,-2 0-7 0,6 6-6 16,3-2-10-16,4 0-8 0,3 4-7 15,6 0-8-15,8-3-6 0,0 3-6 16,0-2-4-16,9 0-3 0,4 0-7 16,0-2-13-16,5 0-13 0,-3 2-18 15,5-6-114-15,-2 3-126 0,-1-3-297 0</inkml:trace>
  <inkml:trace contextRef="#ctx0" brushRef="#br1" timeOffset="88332.17">11536 9281 735 0,'-9'-6'156'0,"7"0"1"0,2 6-133 0,11 3-11 16,8 3-8-16,6 3-11 0,8 4-10 16,11 1-3-16,0 1-2 0,3-1-1 15,1-3 0-15,-4 0 4 0,-2-1 6 16,-7-3 8-16,-7-1 7 0,-7 2 6 16,-8 2 6-16,-7 3 2 0,-6 6 3 0,-9 4 1 15,-5 4 0-15,-6 6-2 0,-3 6-5 16,-4 7-4-16,1 2-4 0,6 5-1 15,0 2-2-15,8-4-2 0,12 1 0 16,6-6 0-16,10-8-1 0,12-8 0 16,8-13-1-16,10-8 0 0,9-13 0 15,9-10-1-15,8-11 0 0,7-9 1 16,0-9 0-16,4-7 0 0,1-7 1 16,2 3 0-16,-11-7 1 0,-6-3-1 15,-10-2 1-15,-7 4 0 0,-12 4 3 0,-18 5 2 16,-16 0 3-16,-12 11 2 0,-14 12 2 15,-10 8 0-15,-10 12-1 0,-10 10-1 16,2 15-4-16,-2 13-2 0,3 9-2 16,1 10-2-16,6 5-1 0,8 4 1 15,6 1-1-15,11 5 0 0,9-5 1 16,6-6-1-16,13-5 0 0,7-3 0 0,13-8 0 16,10-11 1-16,9-11-1 0,12-13 0 15,5-7 1-15,4-15-1 0,6-10 0 16,0-7 1-16,-2-3-1 0,0-5 0 15,-7 0 0-15,-5-5 0 0,-7 8 0 16,-10 6 2-16,-10 7 2 0,-10 6 2 16,-9 6 0-16,-11 12 1 0,-8 7-1 15,0 14 1-15,-9 9-1 0,-9 4-3 16,2 10-1-16,-9 6-1 0,-3 8-1 0,-5-1 1 16,1 0-1-16,1-1-1 0,5-9 1 15,5-2-1-15,12-13 0 0,9-9 0 16,8-10 0-16,13-14 0 0,12-12-1 15,9-9 0-15,8-8 0 0,4-7 0 16,6-5 0-16,0 0 0 0,-1 5 0 0,-7 6 0 16,-6 3 1-16,-6 10 1 0,-7 6-1 15,-9 8 0-15,-3 8 1 0,-9 3-1 16,-5 12 1-16,-7 5-1 0,0 4 0 16,-7 3 0-16,-3 6 1 0,-4 3-1 15,1-1 0-15,-1 2 0 0,8-2-3 16,6-5 0-16,6-5-2 0,8-10 0 15,14-12 0-15,11-4 1 0,5-13 0 0,4-3 1 16,5-6 2-16,-1-1 1 0,1 2 0 16,-8 9 1-16,-7 4 0 0,-3 6 0 15,-7 6 0-15,-4 4 1 0,-8 7-1 16,-3 6 1-16,-2 0-1 0,-3 2 0 16,1 5 0-16,3-1-1 0,7-1 0 15,2-6 0-15,11-6 0 0,5-10-1 16,6-12 0-16,10-7 1 0,4-6 0 15,0-3 1-15,1-5-1 0,-6-2 1 16,0 2 1-16,-11 1 1 0,-9 4 1 0,-10 0 3 16,-10 5 2-16,-12 2 0 0,-4 7 1 15,-10 6-1-15,-7 8-1 0,-6 8-2 16,-5 4-3-16,-1 9-1 0,-2 7 0 16,-2 4-1-16,2 7 0 0,9-2 0 15,5 1 1-15,6-1-2 0,10-1 1 0,8-7-1 16,11-7-1-16,10-5 1 0,15-4-1 15,7-10 1-15,8-9 1 0,9-10 0 16,4-7-1-16,6-6 1 0,-1-4 0 16,1-5 0-16,-5-3-1 0,-3-1 1 15,-7 2-1-15,-7 5 2 0,-13 5 1 16,-4 5-1-16,-14 6 1 0,-6 9 0 16,-7 10 1-16,-7 0-1 0,0 17 0 15,-10 4-1-15,0 3 0 0,-1 6 0 16,-5 4 0-16,1 2-1 0,-1-1-2 0,4-5-3 15,2-7-3-15,10-4-1 0,0-5 0 16,13-7-1-16,8-12 2 0,2-7 1 16,8-7 3-16,2-4 3 0,2-4 1 15,1 1 1-15,-3-1 1 0,-4 4 0 16,-4 8-1-16,-3 6 1 0,-3 9-1 0,-8 7 0 16,-1 8 0-16,-7 6-1 0,-3 5-1 15,0 2 0-15,0-1-3 0,7-2-1 16,-1-8 0-16,11-9-1 0,6-13 0 15,13-12-1-15,7-17 0 0,7-15 3 16,7-13 1-16,12-15 0 0,3-8 0 16,5-12-1-16,-2-14 1 0,1-4 0 15,-2-7 1-15,-3-6-2 0,-4 0 3 16,-5 0 4-16,-6 18 3 0,-9 17 1 16,-4 18 1-16,-7 21 0 0,-8 21 0 0,-9 20-1 15,-12 18-4-15,-7 15-1 0,-8 20-1 16,-11 16 1-16,-11 18-1 0,-6 18 2 15,-5 17-1-15,-4 14 0 0,4 3-2 16,4-1 0-16,4-8 0 0,12-8 0 16,11-15-2-16,5-11 1 0,5-18 0 15,5-11 1-15,2-14 1 0,2-4-1 0,-2-12 0 16,-2-7 1-16,-5-8 1 0,0-4-1 16,-7-5 0-16,-4-6 0 0,-8-2-1 15,0-3 1-15,-6-1-1 0,-2-1 1 16,-2-2 1-16,1 3 1 0,1 1 2 15,2 1 2-15,5 3 2 0,2 1 0 16,7 3-1-16,5 3-2 0,6-4-1 16,9 4-1-16,5-6-2 0,11 2-2 15,5-3 0-15,7 0 0 0,3-1 1 0,4-3-1 16,-2 3 0-16,-2 0-1 16,-4-1-5-16,-6 3-8 0,-3 0-17 0,-6 4-18 15,-7-4-129-15,-6-1-140 0,-8-1-335 16</inkml:trace>
  <inkml:trace contextRef="#ctx0" brushRef="#br1" timeOffset="92698.89">17972 9385 478 0,'23'-29'113'0,"-1"-2"2"0,-13 5-77 16,2 1-11-16,-11 2-6 0,0 3-3 16,-5 1-3-16,-13-2-3 0,-3 1 1 0,-7 4 1 15,-10 7 1-15,-3 4 3 0,-10 5 1 16,4 10-1-16,-1 11 0 0,3 3-1 16,0 12-3-16,7 6-2 0,3 12-4 15,7 2-1-15,3 0-3 0,4-2-1 16,12-1-2-16,4-9-1 15,7-7-1-15,12-15-2 0,11-12-1 0,8-14-2 16,14-12-1-16,11-21 0 0,9-19 1 16,11-19 1-16,3-9 0 0,-1-15 2 15,-3-9 2-15,-3-11 0 0,-10 3 1 0,-15 8-1 16,-5 6 1-16,-16 7 3 0,-8 14 3 16,-13 17 1-16,-7 17 2 0,-13 13 0 15,-8 16 0-15,-4 18 0 0,-2 21-2 16,-5 11-1-16,3 19-2 0,-2 17 0 15,0 20 0-15,6 12 1 0,1 14 0 16,3 6-1-16,8 3-1 0,8-5-1 0,5-7-1 16,7-16-1-16,10-11-1 0,4-16 0 15,9-17-1-15,8-13 0 0,6-17 0 16,6-11 1-16,7-15 1 0,4-8 0 16,4-15 0-16,-3-10 1 0,-1-10 0 15,-6-5 0-15,-6-4 1 0,-8 3-1 16,-10 2 3-16,-7 4 2 0,-7 9 4 15,-8 8 2-15,-9 9 1 0,-7 12 0 0,-6 5-1 16,-3 11-1-16,-1 7-4 16,-1 12-4-16,3 9-2 0,1 10-1 15,4 6 0-15,4 3 0 0,6-1-2 0,0 2 0 16,11-6-2-16,7-6-1 0,4-8-2 16,9-11-2-16,10-9 0 0,9-14-1 15,9-6 1-15,3-13 1 0,2-10 1 16,4-13 3-16,1-2 1 0,-3-2 1 15,-2 2 2-15,-1 3 0 0,-2 6 2 0,-4 6-1 16,-3 12 1-16,-7 8-1 0,-2 9 1 16,-5 6-1-16,0 12 0 0,-7 8-1 15,-3 4 0-15,-7 1 0 0,-1 1-1 16,-10 2 1-16,-7 1 0 0,-5-3 0 16,-14-3 0-16,-4-3 2 0,-7-2 1 0,-3-1 1 15,-2-3 1-15,0-5 2 0,0-2 1 16,1-3 0-16,8-3-1 0,2-7-1 15,5 0-2-15,7-5-3 0,7-5-2 16,0 0-2-16,15-6-1 0,6-4-1 16,9-1-1-16,7-5 1 0,10-2 0 15,8-3 0-15,6-2 1 0,3-4 0 16,-3-1 2-16,-1-4-1 0,-1 3 2 16,-8 2-1-16,-9 5 1 0,-9 7 1 15,-4 4 0-15,-7 8 0 0,-7 5 0 0,-3 8 1 16,-4 5 0-16,-8 8 1 0,0 11 0 15,0 8 1-15,-11 11 0 0,2 14 0 16,-8 13-1-16,-3 16 1 0,-3 11-2 16,-4 12 0-16,-5 6 0 0,-5 8-1 15,-6 3 0-15,3-7 0 0,0-5 0 0,-5-11 0 16,5-17 0-16,1-9 0 0,6-15 0 16,5-16 1-16,5-9 0 0,5-12 0 15,3-14 0-15,9-11 0 0,6-19-1 16,6-18-4-16,5-16-3 0,11-24-5 15,9-24-3-15,15-17-1 0,6-17 0 16,8-8 3-16,6 1 7 0,7 2 7 16,5 17 6-16,-1 11 7 0,-8 18 0 0,3 19 1 15,-7 15-2-15,-7 15-3 0,-3 8-5 16,-8 12-1-16,-6 12-4 0,-2 8 0 16,-1 11-1-16,-1 5-1 0,-1 7 0 15,-2 2 0-15,-1 3 0 0,-4 1 0 16,1-1 1-16,-2-3 0 0,0-5 0 15,-2-8 0-15,1-7 1 0,4-7-1 16,2-8 1-16,-1-5 0 0,-3-4 0 16,4 1 0-16,-6 3 1 0,-1 4-1 0,-2 6 1 15,-7 10-1-15,0 0 0 0,-4 11-1 16,-4 3-8-16,-2 3-13 0,-1 6-14 16,-2 3-13-16,-4-3-107 0,0-6-118 15,0-7-273-15</inkml:trace>
  <inkml:trace contextRef="#ctx0" brushRef="#br1" timeOffset="92881.13">21413 8890 828 0,'-31'-9'182'16,"-2"-3"0"-16,3 7-144 0,6 5-18 15,5 5-12-15,10 0-11 0,9 3-14 16,0 0-14-16,3-1-13 0,7 3-8 15,3-2-11-15,1-4-11 0,1-4 15 16,4 0-103-16,-1-3-97 0,-3-1-235 0</inkml:trace>
  <inkml:trace contextRef="#ctx0" brushRef="#br1" timeOffset="93619.04">21670 9489 642 0,'7'-17'132'0,"7"-9"2"15,8-6-117-15,11-4-13 0,18-11-2 0,12-8-4 16,7-14-3-16,6-12-5 0,6-12-2 16,5-8-2-16,3-6 0 0,-6-9 1 15,-8 0 2-15,-6 4 8 0,-2 15 7 16,-13 14 7-16,-13 15 4 0,-10 16 2 16,-11 20 0-16,-6 9 0 0,-4 16-2 15,-6 7-4-15,-5 19-1 0,0 11-2 0,-11 22-2 16,0 16 1-16,-11 26-1 0,-5 18 0 15,-10 18-2-15,-2 5-3 0,-4 5-3 16,-1-3-2-16,2-5-1 0,5-19-1 16,8-16-1-16,6-20 1 0,3-14 1 15,4-16 1-15,4-16 2 0,1-16 2 16,-2-8 1-16,0-7 1 0,-1-11 1 16,-3-8 0-16,0-9 1 0,1-7 0 15,-1-9 2-15,4-2 1 0,0 2 2 16,3 4 1-16,2 7 0 0,8 8-1 0,0 6-1 15,10 8-2-15,4 7-3 0,6 0-2 16,10 4-3-16,11 0-2 0,10 4-1 16,9-4-1-16,4 4-1 0,9-4-1 15,1-3 0-15,9-4 1 0,1-6 1 16,-5-1 3-16,0 0 1 0,-3-7 2 0,-6 1-1 16,-8-1 2-16,-10 0 0 0,-12-1 4 15,-10 0 4-15,-9 1 4 0,-10 3 3 16,-11-2 5-16,0 3 2 0,-11 1 3 15,-5 5-2-15,-3 5-2 0,-6 6-5 16,2 6-4-16,0 6-3 0,-3 7-4 16,4 8-3-16,-1 3-2 0,5 1-1 15,4 5-1-15,5 1 0 0,9-5 0 16,0 2 0-16,16 1 0 0,4-6 1 0,9-4-1 16,8-8 1-16,11-9 1 0,7-8 0 15,5-8 0-15,5-8-3 0,-5-8-6 16,2-6-9-16,-9 0-14 0,-7-4-11 15,-10 1-18-15,-10-2-111 0,-6-5-121 16,-9 0-281-16</inkml:trace>
  <inkml:trace contextRef="#ctx0" brushRef="#br1" timeOffset="95760.4">2427 12093 411 0,'0'0'87'0,"0"0"2"0,0 0-71 15,2 0-3-15,-2-8 3 0,5 2 2 16,-3-1 4-16,-2-1 3 0,8-3 1 16,-3 1-2-16,1 1-3 0,0 0-5 15,0 2-4-15,1 1-4 0,0 2-3 0,-1 4-3 16,0 0-3-16,-3 0 0 0,2 0 0 15,2 0 0-15,-7 4-1 0,3-4 2 16,-3 0 1-16,0 0 1 0,-4 0 3 16,-2 0 1-16,4-5 1 0,-3 5 0 15,5 0 0-15,-3-4-2 0,3 4-2 16,0 0-2-16,0 0-1 0,0 0-2 16,4 0 1-16,-4 5-1 0,6-5 0 15,-6 4 0-15,6-4 0 0,-6 4 1 16,0-4 1-16,2 0 1 0,-2 0 1 0,0-2 1 15,0 2 0-15,5-7 0 0,-5 3 0 16,5-2-1-16,-3 2-2 0,3 0-1 16,1-1-1-16,-3 2 1 0,3 3-1 15,-1-6 0-15,-5 6 0 0,2-4 0 16,-2 4 1-16,0-3-1 0,0-3 1 0,0 1-1 16,0-3 1-16,-2-2-1 0,2-6 1 15,-5-4-1-15,3-2 0 16,-4-3 0-16,-1-7 0 0,-4-1-1 0,1-2 0 15,-6-1 0-15,1 3 0 0,-5 3-1 16,-6 2 2-16,0 8 2 0,-7 8 3 16,-4 9 3-16,-2 9 2 0,-6 10 1 15,-6 15 2-15,-1 11 0 0,1 11-1 16,5 13-2-16,3 8-3 0,4 3-1 16,9 3-3-16,9-7 0 0,11-2-2 15,4-11-1-15,6-12-1 0,6-11 0 0,5-12 0 16,9-19 0-16,6-14-2 0,7-15 0 15,7-14 0-15,4-7 0 0,1-13 1 16,2-5-1-16,-3-2 0 0,-6 4 2 16,-7 3 0-16,-7 10 2 0,-6 8-1 15,-8 12 1-15,-4 15 2 0,-6 16 0 0,0 17 1 16,0 13 0-16,-7 8 0 0,1 13 1 16,0 8-1-16,-1 4-1 0,2 8 1 15,3 0 1-15,2-8 0 0,5-6 2 16,4-10 1-16,4-12-1 0,10-16 0 15,8-23-2-15,12-12-16 0,6-18-18 16,11-12-18-16,10-9-112 0,3-9-123 16,0-8-296-16</inkml:trace>
  <inkml:trace contextRef="#ctx0" brushRef="#br1" timeOffset="97377.48">4301 11647 628 0,'-14'-29'139'0,"-6"0"1"15,-4 8-109-15,-7-1-11 0,-6 6-6 0,-5 8-6 16,-3 8-4-16,-3 6 1 16,-2 16 2-16,3 9 4 0,1 14 2 0,6 15 1 15,6 11 2-15,3 7-2 0,10 3 0 16,4-1-4-16,13-5-4 0,10-7-2 16,12-18-3-16,5-16 0 0,12-18-1 15,11-16 0-15,7-16-1 0,8-10 1 16,-1-11 0-16,-3-12 0 0,-5-4 0 15,-5 2 0-15,-14 2 0 0,-6 7 1 0,-14 10 0 16,-8 14 2-16,-5 18 2 0,-6 23 4 16,-2 14 2-16,-4 20 3 0,-1 18-1 15,1 20 0-15,0 16-1 0,-3 14-2 16,0 17-4-16,-1 14-4 0,-6 9-5 16,2 1-4-16,-2-12 0 0,-6-10-1 15,1-19 1-15,-2-25 1 0,1-20 4 16,3-26 5-16,-1-23 4 0,6-21 0 0,5-20 1 15,4-21-1-15,4-25-2 0,7-24-2 16,7-20-2-16,4-27-3 0,13-16 0 16,12-14-1-16,11-10-1 0,4 1 1 15,4 5 0-15,3 5 0 0,2 17 1 16,-6 16 1-16,-8 14-1 0,-5 21 0 16,-3 14 0-16,-6 12 0 0,-3 13 0 0,-3 11 0 15,-5 11 1-15,-4 7 0 16,-4 9 0-16,1 1 1 0,-4 6-1 0,2 4 1 15,2 0 0-15,6-5 0 0,4 5-1 16,7-3 2-16,7 3-1 0,5-7 0 16,2-2 0-16,3-1 1 0,2-2-1 15,1 0 0-15,-4 2 0 0,-10 3 0 16,-4 2 0-16,-7 5 2 0,-10 6 0 16,-9 6 1-16,-7 10 0 0,-17 7 1 15,-5 8 0-15,1 12-1 0,-7 9 0 0,0 4-1 16,1 1-1-16,2 2-1 0,9-6 0 15,5-8 0-15,5-9 0 0,11-10 0 16,6-12 0-16,9-10-1 0,13-10 1 16,13-6 0-16,11-12 0 0,8-10-1 15,2-7 1-15,7-4 0 0,-5 3 1 16,3 0-1-16,-6 7 1 0,-11 10 0 16,-4 13 1-16,-5 12 0 0,-6 10 0 0,-1 8 0 15,-6 2 0-15,-6 3 0 0,0 1-1 16,-1-3 0-16,0-4-1 0,-3-7 0 15,2-9-1-15,6-7-1 0,-1-10 0 16,0-9 0-16,2-8-1 0,3-5 1 16,-3-6 0-16,-5-4 0 0,-14 0 2 0,-13-5 1 15,0 3-1-15,-19 2 2 16,-13 5 2-16,-4 4 2 0,-6 9 4 0,-1 7 2 16,-1 11 1-16,2 6-1 0,0 10 0 15,4 9-3-15,5 6-2 0,1 9-4 16,8 6-3-16,7 4-2 0,5 2-2 15,12-1-1-15,9-6-1 0,10-5 0 16,11-10-1-16,4-13 1 0,11-11 1 16,10-17 2-16,10-12 0 0,1-8 1 15,7-12 0-15,0-5 1 0,0-3 0 0,-2-1 1 16,-10-2 0-16,-10 3 0 0,-9 6 0 16,-11 10 1-16,-9 8 1 0,-9 11 1 15,-6 12 1-15,-7 20 1 0,0 12 0 16,-8 14 0-16,-5 11-1 0,-2 10 0 15,-1 10-2-15,3 11-1 0,-1-2-1 16,6-1 1-16,2-7-1 0,6-9-1 0,13-9 0 16,6-20 0-16,6-16-1 0,17-18 0 15,11-17-1-15,5-14 1 16,3-13 0-16,5-4 0 0,-7-7 1 0,6 1 0 16,-17 7 1-16,-1 11 0 0,-8 12 1 15,0 14 0-15,-7 14 1 0,-4 10 0 16,-3 16 0-16,-3 7 0 0,-3 8-1 15,-4 6 1-15,-2 5-1 0,1-3-1 0,2 1-2 16,-2-8-1-16,1-8-1 0,3-9-1 16,1-11 0-16,2-14-1 0,7-8 0 15,-1-14 1-15,5-12 1 0,-1-11 2 16,-2-6 1-16,-2-6 1 0,-2-2 1 16,-6 1-1-16,-7 3 1 0,-5 2-1 15,-7 7 2-15,-9 5-1 0,0 7 2 16,-3 6-1-16,2 9 0 0,0 6 0 15,3 7-1-15,7 6 0 0,0 8-1 0,12 4 0 16,3 6-1-16,11 2 0 0,6 5 1 16,9 1 0-16,10-1 1 0,3 1-1 15,3-1 1-15,3-4-1 0,1-3 1 16,-2-1 0-16,-6 0-1 0,-6-3 0 16,-5-2 0-16,-9 1 0 0,-10 2-1 15,-10 0 0-15,-9-2-4 0,-4-1-7 16,-11-4-11-16,-4-8-16 0,2-11-13 0,-3-12-13 15,7-9-14-15,3-12-31 16,6-9-55-16,0-10-85 0,6-3-182 0</inkml:trace>
  <inkml:trace contextRef="#ctx0" brushRef="#br1" timeOffset="97496.17">8237 11234 320 0,'19'-52'223'0,"-2"9"-30"16,-6 10-122-16,-2 9-11 0,0 10-5 16,-9 4-8-16,0 10-11 0,-9 6-7 15,0 6-6-15,-2 9-7 0,-5 0-12 16,1 4-12-16,-1 2-10 0,4-1-9 0,5-3-14 15,3-2-15-15,4-5-99 0,8-5-107 16,1-3-248-16</inkml:trace>
  <inkml:trace contextRef="#ctx0" brushRef="#br1" timeOffset="98112.05">8515 11319 487 0,'10'18'132'0,"2"0"5"0,-5 6-53 15,-1 7-30-15,-1 5-11 0,1 1-15 0,-1 4-10 16,-1 3-7-16,4 2-6 0,1-2-4 15,0-6-3-15,4-6-1 0,1-6-2 16,7-9-1-16,5-13-1 0,4-11 0 16,5-10 0-16,0-8 2 0,4-4 1 15,3-3 1-15,-4-1 6 0,0 6 4 16,-6 7 6-16,-7 7 4 0,-4 9 2 0,-6 10 2 16,-2 9-2-16,-3 5-3 0,-1 10-5 15,-1 2-6-15,6 1-8 0,4-3-6 16,5-2-3-16,7-10-2 0,7-7 0 15,6-11-2-15,3-11 3 0,6-10 3 16,-4-7 5-16,-1-6 2 0,-3-5 4 16,-10-3 5-16,-8 1 7 0,-6 6 5 15,-10 3 7-15,-6 7 1 0,-4 6 1 0,-7 9-2 16,-4 10-3-16,-2 10-7 16,-2 7-6-16,0 6-8 0,-3 8-8 15,0 2-3-15,3 2-3 0,0 1-5 0,4-4-5 16,6-4-3-16,5-5 1 0,9-8 2 15,6-11 4-15,9-11 3 0,7-10 4 16,7-11 7-16,1 1 6 0,5-7 6 16,-2 3 5-16,-2 8 3 0,-7 7 5 15,-2 9 2-15,-5 14 3 0,-5 9-1 0,-6 18-4 16,-4 15-3-16,-2 14-4 0,-4 11-4 16,-5 10-4-16,0 8-3 0,-8 9-3 15,-5 6-2-15,-4 2-1 0,-4 2-1 16,-4 3 1-16,-3-4 0 0,-2 1 1 15,0-13 3-15,-2-7 3 0,-1-10 5 16,0-6 4-16,-1-12 4 0,-2-10 3 0,-1-10 2 16,-4-10 1-16,-3-12-2 0,-2-13-2 15,2-18-3-15,3-19-5 16,6-23-3-16,12-28-3 0,14-28-6 0,23-33-4 16,18-24-6-16,21-21-6 0,16-10-4 15,21 4-8-15,14 11-16 0,2 16-11 16,0 24-8-16,0 23-111 0,-5 26-122 15,-4 24-287-15</inkml:trace>
  <inkml:trace contextRef="#ctx0" brushRef="#br1" timeOffset="99267.63">11289 10912 302 0,'-4'-36'87'0,"-1"9"6"0,-1 3-29 16,-1 6-16-16,1 5-7 0,0 4-5 16,-1 5-4-16,1 4-7 0,0-5-6 15,0 5-3-15,4 5-3 0,-5 7-1 0,0 7-1 16,-2 9 0-16,0 13 1 0,-5 9 2 16,-4 13 2-16,-2 8-2 0,0 8-1 15,0 8-2-15,-2 0-2 0,-2-4-2 16,2-3-2-16,3-11 1 0,-2-7 2 15,2-14 1-15,-2-12 1 0,-1-12 2 16,5-7 1-16,-1-13-1 0,4-8-2 16,5-16-3-16,5-16-2 0,9-19-2 15,5-18-4-15,12-16-1 0,6-13 0 0,7-13 0 16,10-6 0-16,4 2 2 0,6 12 4 16,3 13 2-16,0 16 0 0,-1 20 1 15,-7 19-1-15,-4 18 0 0,-14 14-3 16,-6 16-4-16,-11 12-3 0,-11 9-2 15,-10 13-2-15,-7 10-1 0,-10 10 0 16,-9 4 0-16,-6 1 2 0,-8-1 1 16,-2-2 3-16,-3-10 1 0,5-10 3 0,3-10 0 15,6-11 2-15,4-8 1 0,12-4 2 16,7-6 1-16,2-6 1 0,8 5 0 16,4-5 2-16,0 16 3 0,10 7 0 15,-2 9 0-15,4 13-1 0,2 9-1 16,0 7-1-16,4 8-3 0,1-3-3 15,3-1-3-15,2-9-3 0,3-6-4 16,4-9-5-16,6-9-10 0,3-14-8 0,4-13-18 16,-2-16-110-16,9-12-116 0,-3-13-284 15</inkml:trace>
  <inkml:trace contextRef="#ctx0" brushRef="#br1" timeOffset="99725.19">12342 11090 500 0,'4'-18'141'16,"-1"-4"4"-16,-3 0-15 0,6-3-90 16,-6 0-12-16,0-4-6 0,0-3-8 15,-6-3-7-15,-1 3-3 0,-6-3-2 16,-7 2-1-16,-6 2 0 0,-7 8 0 0,-7 7 2 15,-6 10 1-15,-8 9 1 0,-2 12 1 16,-7 10 1-16,4 11-1 0,0 10 0 16,6-1-1-16,3 1-2 0,12 0-1 15,13-2-2-15,12-6 0 0,13-6-1 16,9-9-2-16,15-2-3 0,6-8 0 16,9-5-1-16,2-2 1 0,1-6-1 15,-2 4 3-15,-4 1 6 0,-8 6 5 16,-6 10 6-16,-11 13 4 0,-6 12 1 0,-5 12 2 15,-7 7-1-15,-5 5-4 0,-2 2-4 16,-1-3-3-16,4-2-5 0,-1-9-1 16,7-4-2-16,5-8 0 0,7-8-1 15,9-12-1-15,7-7-2 0,11-14-5 16,9-17-6-16,7-10-5 0,3-12-6 16,5-5-7-16,-3-6-5 0,0 1-7 0,-9 5-5 15,-3 4-4-15,-10 5-83 0,-6 3-5 16,-5 2-79-16,1 3-160 0</inkml:trace>
  <inkml:trace contextRef="#ctx0" brushRef="#br1" timeOffset="100182.93">13090 10993 539 0,'0'-24'135'0,"0"-2"1"15,-4-3-43-15,4 1-70 0,4 2-9 0,-4-2-6 16,5-5-7-16,-5 2-3 0,0 0 0 16,-5 2-1-16,-2 4 1 0,-7 4 2 15,-2 6 2-15,-6 6 4 0,-5 9 1 16,-6 0 3-16,-7 13 2 0,-7 8 2 15,4 8 1-15,-5 10 0 0,0 10 0 16,2 8-3-16,13 3-2 0,7 1-2 16,9-3-2-16,8 1-3 0,9-6-2 0,13-8-1 15,6 1-1-15,5-2 0 16,4-1-1-16,-1-1 1 0,6 4 0 16,-6-3 1-16,0 1-1 0,-4-4 2 0,-7-2 0 15,-5-3 0-15,-5-5 3 0,-9-3 1 16,-7-3 3-16,-7-1 2 0,-9-5 1 15,-7-6 0-15,-6-2 2 0,-8-3 0 16,-2-2 1-16,-4-5-2 0,-3 0 1 16,1 0-2-16,3 0-1 0,6 6-2 0,9-2-2 15,5-1-10-15,9 3-14 0,13-3-18 16,10-3-16-16,7 0-8 0,9 0-116 16,-2-7-124-16,11-3-275 0</inkml:trace>
  <inkml:trace contextRef="#ctx0" brushRef="#br1" timeOffset="102001.15">13711 11425 589 0,'-24'-5'127'15,"3"-3"1"-15,12-1-104 0,4 3-12 16,11-5-7-16,6-4-3 0,11-3-2 16,8-4-1-16,7-6 0 0,5 1 0 15,4 1 1-15,3 4 2 0,-5 1 1 16,-3 7 1-16,-1 5 2 0,-10 9 0 0,-5 13 1 16,-7 7-1-16,-4 8 0 0,-7 9 0 15,-8 9-1-15,0 5-1 0,-7 3-1 16,-3-4 0-16,-6 0-1 0,-4-8 1 15,0-5 2-15,0-10 1 0,0-8 0 16,1-6 1-16,5-3 0 0,2-5-1 16,8-5-2-16,4 0-1 0,0-8-2 15,9-4-1-15,10-5 0 0,6-9-1 16,11-8 1-16,8-10 0 0,12-8-1 0,10-2 1 16,9-9 0-16,5-5 0 15,7-3 0-15,1-6-1 0,4-4-4 0,-7 3-1 16,-5-5-2-16,-8 1 0 0,-11 4-1 15,-12 7 2-15,-14 8 6 0,-15 13 8 16,-10 5 5-16,-10 17 3 0,-14 12 0 16,-7 16 1-16,-7 9-1 0,-9 12-5 15,-4 14-4-15,-7 14-3 0,-7 15-1 16,0 16 0-16,2 9-1 0,0 11 0 0,2 10-1 16,4 2-1-16,6-4-1 0,8-13-1 15,12-18 0-15,6-15-2 0,10-18 0 16,10-18 0-16,12-26 1 0,8-15 1 15,10-15 1-15,7-11 1 0,1-5 2 16,3-1 2-16,-4-1 2 0,-3 7 1 0,-7 14 3 16,-7 10 0-16,-7 13 1 0,-9 4 1 15,-2 11-2-15,-2 10-2 0,-3 9-2 16,4 4-1-16,-1 6-2 0,4 0-1 16,6 4-3-16,4-6-2 0,6-7-1 15,8-8-2-15,9-11-1 0,6-12 0 16,7 0 0-16,7-16 2 0,7-5 2 15,1-9 2-15,-4-2 0 0,0-3 2 16,-9-2 0-16,-9 2 1 0,-7 1 2 16,-16 3 3-16,-7 3 2 0,-12 4 4 0,-6 5 1 15,-13 5 2-15,-8 2 0 0,-8 3-2 16,-8 9-2-16,-5 10-4 0,-7 4-3 16,-2 5-2-16,0 5-1 0,1 6-1 15,5 0 0-15,7 2-1 0,9-2 0 16,14-4-1-16,8-1-1 0,14-6 0 15,8-5 0-15,17-9 0 0,11-10 0 0,10-7 1 16,2-9 1-16,2-2 2 0,-4-2-1 16,-4 0 0-16,-8 6 1 0,-11 8-1 15,-12 11 1-15,-7 5 0 0,-11 12 0 16,-3 6 0-16,-10 10 0 0,-1 1 0 16,-3 3 0-16,1-2 0 0,5-5-1 15,3-4-1-15,8-8 1 0,5-13-1 16,13-9 1-16,7-14-1 0,10-11 0 15,7-11 1-15,11-8 0 0,3-10 0 0,3 0 0 16,-6-2 1-16,-2 8-1 0,-6 5 1 16,-8 8 0-16,-8 7 1 0,-9 10-1 15,-5 7 1-15,-3 5-1 0,0 6 0 16,-3 4-1-16,2 7 0 0,-4 1 0 16,6 6 0-16,1-1 1 0,6 2-1 15,3 1 0-15,7-1 1 0,8-2-1 0,2-4 0 16,4-2 0-16,0-2 0 0,-1-1 0 15,-6-4 0-15,-5 0 0 0,-8 4 2 16,-8-4-1-16,-4 6 1 0,-4 4 2 16,-8 3 0-16,-7 4 1 0,0 4-1 15,-7 8 0-15,0 3 0 0,-1 5-1 16,-1-4-2-16,9 0 0 0,3-2-1 16,8-6-1-16,8-6 0 0,13-9 0 15,9-10 1-15,12-4-1 0,9-10 0 0,10-11 0 16,8-6 1-16,0-5-1 0,0-8 0 15,-3 0 0-15,-8-3 1 0,-8 3 0 16,-14 4 0-16,-8 5 5 0,-12 2 4 16,-14 12 1-16,-12 5 0 0,-14 11 1 15,-6 8 1-15,-9 8-1 0,-9 8-4 16,-5 9-3-16,-1 5 0 0,5 8 1 16,2 3-1-16,10 3-1 0,4-1 0 0,12 1 0 15,11-3-1-15,13-3-1 0,13-5-3 16,9-7-3-16,14-10-5 0,9-11-8 15,8-13-15-15,4-4-17 0,5-9-17 16,4-10-115-16,0-6-127 0,-1-3-297 16</inkml:trace>
  <inkml:trace contextRef="#ctx0" brushRef="#br1" timeOffset="103362.56">18652 11297 579 0,'-11'21'120'0,"-2"0"-1"16,-1-2-107-16,-1 9-9 0,2 5-6 15,2-1-8-15,2 2-7 0,-1-4-11 16,1 0-9-16,-2-3-11 0,2-2-24 15,-5-3-41-15,2-4-66 0,-2-5-138 16</inkml:trace>
  <inkml:trace contextRef="#ctx0" brushRef="#br1" timeOffset="103558.33">18556 10997 702 0,'-21'4'145'0,"-3"-4"-4"15,2 13-140-15,7 2-15 0,2 6-19 16,3 2-89-16,10 3-22 0,0-3-97 16,7-1-194-16</inkml:trace>
  <inkml:trace contextRef="#ctx0" brushRef="#br1" timeOffset="103801.37">18973 11207 675 0,'0'10'143'15,"-14"1"-1"-15,2 2-120 0,-1 5-12 16,-1 8-8-16,1 1-9 0,5 1-7 16,4-2-8-16,4-3-6 0,9-2-3 15,4-8 0-15,5-5 2 0,6-8 8 16,1 0 10-16,1 0 13 0,0-8 13 15,0 8 9-15,-2 0 6 0,1 3 4 0,-4 5 2 16,-1 5-2-16,1 0-6 0,0 3-7 16,0 2-5-16,0 2-7 0,2-4-7 15,10-3-11-15,6-8-11 0,6-5-12 16,3-13-17-16,7-8-102 0,1-12-113 16,1-7-262-16</inkml:trace>
  <inkml:trace contextRef="#ctx0" brushRef="#br1" timeOffset="104330.2">20332 10625 694 0,'16'-16'150'0,"-4"4"0"15,2 4-116-15,0 8-16 0,1 8-7 16,0 5-4-16,1 5-2 0,-8 11 1 16,-8 7-1-16,-6 8 0 0,-12 8-2 15,-5 2-1-15,-9 3 1 0,-4 2 2 16,-3 0 3-16,-5-4 2 0,8-2 2 0,3-9-1 16,3 0 1-16,10-7-2 15,5-1-2-15,9-7-4 0,8-5-3 0,15-8-1 16,9-6-3-16,14-7-4 0,11-7-2 15,12-10-2-15,8 0-1 0,4-5 1 16,-2-1-1-16,0 6 3 0,-7 5 4 16,-13 6 4-16,-7 6 4 0,-7 4 3 15,-7 6 2-15,-7 7 1 0,-5 4 1 16,-3-1 0-16,-4 2-2 0,-1 0-2 0,0-3-3 16,-3-3-1-16,4-7-2 0,5-6-2 15,3-9-2-15,4-8-1 0,2-10 0 16,5-8-1-16,4-10 1 0,-3-3 1 15,4-6 1-15,-7-2 1 0,-4-3 3 16,-3-1-1-16,-13-1 1 0,-10 3 3 16,-2 3 0-16,-16 8 2 0,-5 8 0 0,-9 11 0 15,-8 12 0-15,-5 13-1 16,-4 11-2-16,-4 11-5 0,2 8-10 16,0 5-14-16,2 2-12 0,4 4-14 0,7 6 41 15,8-2-156-15,7-5-118 0,10-3-287 16</inkml:trace>
  <inkml:trace contextRef="#ctx0" brushRef="#br1" timeOffset="104635.28">21683 10862 709 0,'0'0'163'0,"-12"7"2"0,-6 13-101 15,-5 13-34-15,-3 10-17 0,-4 10-7 16,-1 7-3-16,2 2-4 0,1 1-4 15,3-5-4-15,5-7-3 0,8-7-2 16,12-6-2-16,5-13 0 0,10-11 0 0,9-14-1 16,4-18 1-16,5-8 2 0,7-10 2 15,0-10 1-15,2-5 2 16,-6-5 2-16,-5-7 3 0,-8-1 4 16,-6-4 2-16,-14 6 6 0,-8 2 6 0,-11 6 2 15,-10 14-1-15,-3 13 1 0,-8 15 0 16,-3 12-1-16,-7 18-7 0,-4 13-6 15,4 10-4-15,1 5-11 0,5 2-8 16,6 8-12-16,5 1-15 0,11-1-107 0,15-6-117 16,4-10-270-16</inkml:trace>
  <inkml:trace contextRef="#ctx0" brushRef="#br1" timeOffset="105010.49">22545 10753 674 0,'61'-19'151'0,"-14"6"0"0,-11 7-115 0,-9 10-12 16,-11 7-8-16,-2 9-6 0,-14 6-5 16,-11 10-2-16,-11 7 0 0,-14 5 1 15,-12 0 0-15,-14 2 2 16,-8 2 2-16,-6 0 1 0,0-3 0 0,0-6 2 16,4 0-2-16,9-1 0 0,10-2-4 15,9 0-2-15,15-9-4 0,10-5-4 16,14-2-3-16,16-14-3 0,15-10-3 15,9-6-2-15,10-15 0 0,7-6 3 0,5-10 2 16,2-9 2-16,-2-6 3 0,-1-3 3 16,-8-10 3-16,-5-3 0 0,-12-3 3 15,-14-2 7-15,-8 3 7 0,-14 3 3 16,-6 7 3-16,-5 12 2 0,-3 14-1 16,1 7-2-16,4 11-7 0,6 6-8 15,4 6-7-15,4 4-6 0,7 0-6 0,8 0-8 16,6 0-7-16,6 0-6 0,5 0-3 15,8 0-2-15,4-7-2 0,1 7-6 16,2 0-6-16,-1-3-94 0,3 3-101 16,-3 10-253-16</inkml:trace>
  <inkml:trace contextRef="#ctx0" brushRef="#br1" timeOffset="105295.24">23135 11031 597 0,'-6'4'171'0,"-4"-4"3"15,-3 8-3-15,-1-1-123 0,-5 4-18 16,-1 3-15-16,-3 1-12 0,-3 1-12 16,-4 1-15-16,0 0-12 0,-3-1-10 0,3-3-17 15,1-2 12-15,2-2-117 16,7-5-109-16,6-4-258 0</inkml:trace>
  <inkml:trace contextRef="#ctx0" brushRef="#br1" timeOffset="108265.58">23622 10668 493 0,'-15'-17'117'16,"0"3"1"-16,1 1-54 0,0 1-46 16,3 6-6-16,4-1-5 0,0 2-2 15,3 5-4-15,4-5-4 0,0 5 0 16,4 0-1-16,3-5 0 0,0 5 1 15,6-3 0-15,1 3 3 0,-1-5 3 0,3 5 0 16,-3 0 1-16,0 6 1 0,-5 2 1 16,-3 5 0-16,-5 6 0 0,0 8 1 15,-8 6 0-15,-6 13 2 0,-6 11 0 16,-7 7 0-16,-5 2-1 0,-3 4 0 16,-5 0 0-16,0-2 1 0,3-5 1 15,4-8 0-15,5-4 1 0,3-4 1 0,11-5 0 16,7-5-1-16,7-4-3 0,7-6-1 15,13-4-4-15,13-9-6 0,12-8-7 16,5-6-5-16,9-13-10 0,7-2-14 16,5-9-106-16,-2-2-108 0,-1-2-263 15</inkml:trace>
  <inkml:trace contextRef="#ctx0" brushRef="#br1" timeOffset="108646.21">23901 11169 605 0,'-16'0'129'0,"2"3"0"0,5 5-110 0,4 5-9 16,5 1-2-16,6 4-2 0,7 0-1 15,7 0-3-15,8-5 0 0,9-3-1 16,6-10 0-16,9-5 0 0,5-10-1 16,2-9 2-16,7-5-1 0,0-4 0 0,-4-9 1 15,-3-5 0-15,-11-2-1 16,-9-4 0-16,-13-3-1 0,-15 0 0 0,-16-1 1 16,-16 8 4-16,-10 8 5 0,-10 9 6 15,-6 12 3-15,-5 9 2 0,-1 11 1 16,1 13-1-16,6 2-5 0,5 10-7 15,1 8-9-15,7 8-11 0,2 6-10 16,4 3-12-16,8 4-16 0,3 2-19 16,6-2-85-16,10-4-100 0,10-6-227 15</inkml:trace>
  <inkml:trace contextRef="#ctx0" brushRef="#br1" timeOffset="108817.83">24141 11214 284 0,'45'-20'221'0,"7"-7"-31"16,8-14-128-16,5-6-21 0,1-3-10 15,-3-5-9-15,7-1-6 0,-10-2-6 16,-11 5-2-16,-10 10-1 0,-12 11 0 15,-7 8 1-15,-7 10 5 0,-8 14 5 16,-10 13 5-16,-4 12 3 0,-7 14-1 16,-1 11-1-16,-7 9-2 0,-3 8-5 0,0 7-6 15,0-2-7-15,-1 3-7 16,2-6-10-16,1-8-8 0,6-6-9 16,6-7-10-16,7-9-12 0,6-11-104 0,7-16-105 15,5-12-253-15</inkml:trace>
  <inkml:trace contextRef="#ctx0" brushRef="#br1" timeOffset="109082.17">24999 10968 668 0,'-23'0'150'16,"0"0"0"-16,0 10-111 0,2 5-16 15,7 7-11-15,2 6-11 0,9 4-11 16,3 5-9-16,3 5-4 0,3 5-2 0,2 5-2 15,-2 1 1-15,1-1 5 0,-1-1 8 16,-1-3 6-16,-5-7 6 0,-7-5 7 16,-4-6 5-16,-3-5 3 15,-2-6 2-15,-8-1 1 0,-2-4-1 0,0-1-2 16,-1-2-4-16,0-6-5 0,1-2-6 16,1-3-6-16,8-7-6 0,4-5-10 15,3-1-14-15,10-4-104 0,0-3-107 16,6-7-262-16</inkml:trace>
  <inkml:trace contextRef="#ctx0" brushRef="#br1" timeOffset="109229.13">24949 10847 691 0,'-10'-41'166'16,"1"6"0"-16,9 9-106 0,12 7-19 15,9 5-21-15,12 2-25 0,6 2-22 0,14 1-19 16,-1 0 20-16,2 2-140 0,-1 7-125 15,-7-8-292-15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0-12-09T14:36:52.89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14096 5603 409 0,'19'-60'92'0,"2"-2"2"0,5 15-71 16,5-3-3-16,2 9-4 0,5 2-4 0,4 4-3 16,0 2-3-16,7 4-1 0,-2 1-3 15,0 5 0-15,1 1-2 0,5 5 1 16,5 3-1-16,1 1 0 0,1 2 1 16,1 1-1-16,3 1 0 0,-2 2 0 0,5-4 0 15,4 4 0-15,7 0 0 16,1-1 0-16,6-1 0 0,6 0 0 15,11 2 1-15,5-2 0 0,-3-2-1 0,6 1 1 16,8 4 0-16,6 1-1 0,-1 5 1 16,4-3 0-16,5 7-1 0,4 4 0 15,3-1 0-15,1 1 0 0,5 0 1 16,7-2-1-16,0 1 0 0,7-7 0 16,-1 0 0-16,6 0 0 0,2-3-1 0,-4-5 0 15,4 2-1-15,5-4 0 0,-8 1 1 16,1-1-1-16,2 4 0 0,-8 1-1 15,-1 5-1-15,1 0-1 0,-10 11-1 16,0-1-1-16,-7 0-1 0,-2 5 0 16,0 3-1-16,-8-1 0 0,-4 0-1 15,-2 2-2-15,-2 4 0 0,-3 1 0 0,-11-2 0 16,0-2 2-16,-1 4 1 0,-3 1 2 16,-11-4 3-16,-8 3 1 0,-2 3 2 15,-11 5 2-15,-7 3 2 0,-12 5 4 16,-7 7 0-16,-9 9 1 0,-3 7 1 15,-3 6-2-15,-5 9-11 0,0 0-76 16,1 1-74-16,-4-9-187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7" tIns="47384" rIns="94767" bIns="47384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4" y="3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7" tIns="47384" rIns="94767" bIns="4738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6513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3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7" tIns="47384" rIns="94767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1108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7" tIns="47384" rIns="94767" bIns="47384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4" y="9721108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7" tIns="47384" rIns="94767" bIns="4738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CDB261C-854E-4DE0-8EF9-C88376CD1D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Submarkets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different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trade </a:t>
            </a:r>
            <a:r>
              <a:rPr lang="de-DE" dirty="0" err="1"/>
              <a:t>conclusion</a:t>
            </a:r>
            <a:r>
              <a:rPr lang="de-DE" dirty="0"/>
              <a:t> and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delivery</a:t>
            </a:r>
            <a:r>
              <a:rPr lang="de-DE" dirty="0"/>
              <a:t>.</a:t>
            </a:r>
          </a:p>
          <a:p>
            <a:r>
              <a:rPr lang="de-DE" dirty="0"/>
              <a:t>Forward/</a:t>
            </a:r>
            <a:r>
              <a:rPr lang="de-DE" dirty="0" err="1"/>
              <a:t>futures</a:t>
            </a:r>
            <a:r>
              <a:rPr lang="de-DE" dirty="0"/>
              <a:t>: </a:t>
            </a:r>
            <a:r>
              <a:rPr lang="de-DE" dirty="0" err="1"/>
              <a:t>hedging</a:t>
            </a:r>
            <a:endParaRPr lang="de-DE" dirty="0"/>
          </a:p>
          <a:p>
            <a:r>
              <a:rPr lang="de-DE" dirty="0"/>
              <a:t>Spot: </a:t>
            </a:r>
            <a:r>
              <a:rPr lang="de-DE" dirty="0" err="1"/>
              <a:t>day-ahead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, 15-min </a:t>
            </a:r>
            <a:r>
              <a:rPr lang="de-DE" dirty="0" err="1"/>
              <a:t>intraday</a:t>
            </a:r>
            <a:r>
              <a:rPr lang="de-DE" dirty="0"/>
              <a:t> </a:t>
            </a:r>
            <a:r>
              <a:rPr lang="de-DE" dirty="0" err="1"/>
              <a:t>auction</a:t>
            </a:r>
            <a:r>
              <a:rPr lang="de-DE" dirty="0"/>
              <a:t>, </a:t>
            </a:r>
            <a:r>
              <a:rPr lang="de-DE" dirty="0" err="1"/>
              <a:t>continuous</a:t>
            </a:r>
            <a:r>
              <a:rPr lang="de-DE" dirty="0"/>
              <a:t> </a:t>
            </a:r>
            <a:r>
              <a:rPr lang="de-DE" dirty="0" err="1"/>
              <a:t>intraday</a:t>
            </a:r>
            <a:r>
              <a:rPr lang="de-DE" dirty="0"/>
              <a:t> </a:t>
            </a:r>
            <a:r>
              <a:rPr lang="de-DE" dirty="0" err="1"/>
              <a:t>market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79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Each</a:t>
            </a:r>
            <a:r>
              <a:rPr lang="de-DE" dirty="0"/>
              <a:t> BRP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individual </a:t>
            </a:r>
            <a:r>
              <a:rPr lang="de-DE" dirty="0" err="1"/>
              <a:t>position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12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Flexible: fast </a:t>
            </a:r>
            <a:r>
              <a:rPr lang="de-DE" dirty="0" err="1"/>
              <a:t>ramp-up</a:t>
            </a:r>
            <a:r>
              <a:rPr lang="de-DE" dirty="0"/>
              <a:t> / </a:t>
            </a:r>
            <a:r>
              <a:rPr lang="de-DE" dirty="0" err="1"/>
              <a:t>ramp</a:t>
            </a:r>
            <a:r>
              <a:rPr lang="de-DE"/>
              <a:t>-down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59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Each</a:t>
            </a:r>
            <a:r>
              <a:rPr lang="de-DE" dirty="0"/>
              <a:t> BRP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individual </a:t>
            </a:r>
            <a:r>
              <a:rPr lang="de-DE" dirty="0" err="1"/>
              <a:t>position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69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Positive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– additional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.</a:t>
            </a:r>
          </a:p>
          <a:p>
            <a:r>
              <a:rPr lang="de-DE" dirty="0"/>
              <a:t>Negative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–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additional </a:t>
            </a:r>
            <a:r>
              <a:rPr lang="de-DE" dirty="0" err="1"/>
              <a:t>consumption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41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Positive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– additional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.</a:t>
            </a:r>
          </a:p>
          <a:p>
            <a:r>
              <a:rPr lang="de-DE" dirty="0"/>
              <a:t>Negative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–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additional </a:t>
            </a:r>
            <a:r>
              <a:rPr lang="de-DE" dirty="0" err="1"/>
              <a:t>consumption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85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Socialisation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balancing</a:t>
            </a:r>
            <a:r>
              <a:rPr lang="de-DE" dirty="0"/>
              <a:t> power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3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13EBFF1-42FF-4AC1-B19B-C9E8D43607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8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0534A37-F467-4360-8F69-0FF6DFA7E7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3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03.05.2017 | D. Schröder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66A7B7C-08CC-4993-82C8-3B54832252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519113"/>
            <a:ext cx="3168650" cy="431800"/>
          </a:xfrm>
        </p:spPr>
        <p:txBody>
          <a:bodyPr/>
          <a:lstStyle>
            <a:lvl1pPr>
              <a:defRPr lang="de-DE" sz="1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Gliederungspunkt</a:t>
            </a:r>
          </a:p>
        </p:txBody>
      </p:sp>
    </p:spTree>
    <p:extLst>
      <p:ext uri="{BB962C8B-B14F-4D97-AF65-F5344CB8AC3E}">
        <p14:creationId xmlns:p14="http://schemas.microsoft.com/office/powerpoint/2010/main" val="32190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699646-8D76-45C1-A4D1-ADB95AEFC4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24EB3-407C-4619-928C-4FFE767EED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5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32089C-48BA-4FFA-B15F-550F5F96E8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3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6C82CA-C742-4A77-A832-FD3195E2DA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C5A61-BD4D-4A2F-9BDC-17F2388A4C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D75F7A0-C4E5-4479-8E46-3C0827B29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9529DC1-5053-40CB-8504-2F4D3AFC8F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924050"/>
            <a:ext cx="676875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21.05.2014 | L. Koch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383A9892-AD99-4BCA-8A0E-FE41FC512E8C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5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39750" y="4982166"/>
            <a:ext cx="8061325" cy="956672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Energy Systems | Department </a:t>
            </a:r>
            <a:r>
              <a:rPr lang="de-DE" dirty="0" err="1"/>
              <a:t>of</a:t>
            </a:r>
            <a:r>
              <a:rPr lang="de-DE" dirty="0"/>
              <a:t> Energy Systems</a:t>
            </a:r>
          </a:p>
          <a:p>
            <a:r>
              <a:rPr lang="de-DE" dirty="0"/>
              <a:t>Technische Universität Berlin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72B61D-E828-A84A-8A11-1AEBDBE77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161" y="3717032"/>
            <a:ext cx="8061325" cy="1128001"/>
          </a:xfrm>
        </p:spPr>
        <p:txBody>
          <a:bodyPr/>
          <a:lstStyle/>
          <a:p>
            <a:r>
              <a:rPr lang="de-DE" altLang="de-DE" b="1" dirty="0"/>
              <a:t>Integrated course „Energy Economics“</a:t>
            </a:r>
            <a:br>
              <a:rPr lang="de-DE" altLang="de-DE" b="1" dirty="0"/>
            </a:br>
            <a:r>
              <a:rPr lang="de-DE" altLang="de-DE" b="1" dirty="0"/>
              <a:t>- Paper </a:t>
            </a:r>
            <a:r>
              <a:rPr lang="de-DE" altLang="de-DE" b="1" dirty="0" err="1"/>
              <a:t>reading</a:t>
            </a:r>
            <a:r>
              <a:rPr lang="de-DE" altLang="de-DE" b="1" dirty="0"/>
              <a:t> and </a:t>
            </a:r>
            <a:r>
              <a:rPr lang="de-DE" altLang="de-DE" b="1" dirty="0" err="1"/>
              <a:t>discussion</a:t>
            </a:r>
            <a:r>
              <a:rPr lang="de-DE" altLang="de-DE" b="1" dirty="0"/>
              <a:t>:</a:t>
            </a:r>
            <a:br>
              <a:rPr lang="de-DE" altLang="de-DE" b="1" dirty="0"/>
            </a:br>
            <a:r>
              <a:rPr lang="de-DE" altLang="de-DE" b="1" dirty="0" err="1"/>
              <a:t>Balancing</a:t>
            </a:r>
            <a:r>
              <a:rPr lang="de-DE" altLang="de-DE" b="1" dirty="0"/>
              <a:t> power and variable </a:t>
            </a:r>
            <a:r>
              <a:rPr lang="de-DE" altLang="de-DE" b="1" dirty="0" err="1"/>
              <a:t>renewables</a:t>
            </a:r>
            <a:r>
              <a:rPr lang="de-DE" altLang="de-DE" b="1" dirty="0"/>
              <a:t>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0EC9AE6-71FC-41A3-8E11-4811E9843C90}"/>
                  </a:ext>
                </a:extLst>
              </p14:cNvPr>
              <p14:cNvContentPartPr/>
              <p14:nvPr/>
            </p14:nvContentPartPr>
            <p14:xfrm>
              <a:off x="2562120" y="2556720"/>
              <a:ext cx="4628520" cy="108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0EC9AE6-71FC-41A3-8E11-4811E9843C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2760" y="2547360"/>
                <a:ext cx="46472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Ramp rates and start-up times of </a:t>
            </a:r>
            <a:r>
              <a:rPr lang="en-US" dirty="0" err="1"/>
              <a:t>termal</a:t>
            </a:r>
            <a:r>
              <a:rPr lang="en-US" dirty="0"/>
              <a:t> power plants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6FB4AF6-18BF-491F-9AAE-570FB7201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24" y="1844824"/>
            <a:ext cx="7074976" cy="283173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5BAC413-C545-4E12-906C-096DB2B26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24" y="4676558"/>
            <a:ext cx="7154026" cy="888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A4E65D5-DA21-40A5-B4A1-8062B8DD8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924" y="5536763"/>
            <a:ext cx="7154026" cy="266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C995D7F-AE84-46CA-8F7E-8DEF5BF47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924" y="5778794"/>
            <a:ext cx="7154026" cy="2368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182F633-F27D-49CD-B4A9-F7E9EF3E50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161" y="6005876"/>
            <a:ext cx="7193551" cy="25653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7B328103-71D2-46D3-9D1B-A37AE944AADF}"/>
              </a:ext>
            </a:extLst>
          </p:cNvPr>
          <p:cNvSpPr txBox="1"/>
          <p:nvPr/>
        </p:nvSpPr>
        <p:spPr>
          <a:xfrm>
            <a:off x="539827" y="6294043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Agora Energiewende, 2017,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ref</a:t>
            </a:r>
            <a:r>
              <a:rPr lang="de-DE" dirty="0"/>
              <a:t>. </a:t>
            </a:r>
            <a:r>
              <a:rPr lang="de-DE" dirty="0" err="1"/>
              <a:t>to</a:t>
            </a:r>
            <a:r>
              <a:rPr lang="de-DE" dirty="0"/>
              <a:t>: Fichtner (2017), VDE (2012), Steck &amp; Mauch (2008), Balling (2010)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5DE4CEE-4895-451D-8D45-00DD14376CFC}"/>
              </a:ext>
            </a:extLst>
          </p:cNvPr>
          <p:cNvSpPr/>
          <p:nvPr/>
        </p:nvSpPr>
        <p:spPr bwMode="auto">
          <a:xfrm>
            <a:off x="8107900" y="4676558"/>
            <a:ext cx="161743" cy="15858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6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Balancing market processes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2F2EC45-C2DA-43D1-9722-E0EF2217CAD4}"/>
              </a:ext>
            </a:extLst>
          </p:cNvPr>
          <p:cNvSpPr txBox="1"/>
          <p:nvPr/>
        </p:nvSpPr>
        <p:spPr>
          <a:xfrm>
            <a:off x="6886176" y="6419463"/>
            <a:ext cx="1870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ENTSO-E, 2018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6465D98-6FC4-45BB-AB2B-2FEF980E8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46890"/>
            <a:ext cx="8061325" cy="344616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707568C-9CA7-4C56-8BBE-0E3F952C8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941786"/>
            <a:ext cx="7197229" cy="80510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65698F5-5545-4E7A-AB2B-519125C9522E}"/>
              </a:ext>
            </a:extLst>
          </p:cNvPr>
          <p:cNvSpPr txBox="1"/>
          <p:nvPr/>
        </p:nvSpPr>
        <p:spPr>
          <a:xfrm>
            <a:off x="971600" y="6186860"/>
            <a:ext cx="6073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+ Imbalance </a:t>
            </a:r>
            <a:r>
              <a:rPr lang="de-DE" sz="1600" dirty="0" err="1"/>
              <a:t>netting</a:t>
            </a:r>
            <a:r>
              <a:rPr lang="de-DE" sz="1600" dirty="0"/>
              <a:t> (IN): </a:t>
            </a:r>
            <a:r>
              <a:rPr lang="de-DE" sz="1600" dirty="0" err="1"/>
              <a:t>exchange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imbalances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TSOs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179BE85-FE26-4A65-8CAF-974115067539}"/>
                  </a:ext>
                </a:extLst>
              </p14:cNvPr>
              <p14:cNvContentPartPr/>
              <p14:nvPr/>
            </p14:nvContentPartPr>
            <p14:xfrm>
              <a:off x="1711800" y="2300400"/>
              <a:ext cx="6449760" cy="4806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179BE85-FE26-4A65-8CAF-9741150675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2440" y="2291040"/>
                <a:ext cx="6468480" cy="49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068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Markets for control power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B888B61-2646-4EF9-BBD2-F29278762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1903416"/>
            <a:ext cx="8061326" cy="298177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BE77885-6EEC-4C7B-AFCB-AC920750A997}"/>
              </a:ext>
            </a:extLst>
          </p:cNvPr>
          <p:cNvSpPr txBox="1"/>
          <p:nvPr/>
        </p:nvSpPr>
        <p:spPr>
          <a:xfrm>
            <a:off x="4716016" y="6228963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Bundesnetzagentur</a:t>
            </a:r>
          </a:p>
        </p:txBody>
      </p:sp>
    </p:spTree>
    <p:extLst>
      <p:ext uri="{BB962C8B-B14F-4D97-AF65-F5344CB8AC3E}">
        <p14:creationId xmlns:p14="http://schemas.microsoft.com/office/powerpoint/2010/main" val="164776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Utilisation</a:t>
            </a:r>
            <a:r>
              <a:rPr lang="en-US" dirty="0"/>
              <a:t> of control power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A2A0075-8E27-4F83-A5CF-C8F62237AC6A}"/>
              </a:ext>
            </a:extLst>
          </p:cNvPr>
          <p:cNvSpPr txBox="1"/>
          <p:nvPr/>
        </p:nvSpPr>
        <p:spPr>
          <a:xfrm>
            <a:off x="6300191" y="6280964"/>
            <a:ext cx="2300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8CEC148E-4BBC-4AB4-9AD9-93F1B0901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67712"/>
            <a:ext cx="7565562" cy="3789952"/>
          </a:xfrm>
        </p:spPr>
      </p:pic>
    </p:spTree>
    <p:extLst>
      <p:ext uri="{BB962C8B-B14F-4D97-AF65-F5344CB8AC3E}">
        <p14:creationId xmlns:p14="http://schemas.microsoft.com/office/powerpoint/2010/main" val="417147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Control power markets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2581FEE-F313-4FB5-BDA8-7393523B4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Primary </a:t>
            </a:r>
            <a:r>
              <a:rPr lang="de-DE" dirty="0" err="1"/>
              <a:t>reserve</a:t>
            </a:r>
            <a:r>
              <a:rPr lang="de-DE" dirty="0"/>
              <a:t> – </a:t>
            </a:r>
            <a:r>
              <a:rPr lang="de-DE" dirty="0" err="1"/>
              <a:t>procured</a:t>
            </a:r>
            <a:r>
              <a:rPr lang="de-DE" dirty="0"/>
              <a:t> in </a:t>
            </a:r>
            <a:r>
              <a:rPr lang="de-DE" dirty="0" err="1"/>
              <a:t>weekly</a:t>
            </a:r>
            <a:r>
              <a:rPr lang="de-DE" dirty="0"/>
              <a:t> </a:t>
            </a:r>
            <a:r>
              <a:rPr lang="de-DE" dirty="0" err="1"/>
              <a:t>auction</a:t>
            </a:r>
            <a:r>
              <a:rPr lang="de-DE" dirty="0"/>
              <a:t> (Tue)</a:t>
            </a:r>
          </a:p>
          <a:p>
            <a:pPr marL="0" indent="0"/>
            <a:r>
              <a:rPr lang="de-DE" dirty="0" err="1"/>
              <a:t>Secondary</a:t>
            </a:r>
            <a:r>
              <a:rPr lang="de-DE" dirty="0"/>
              <a:t> and </a:t>
            </a:r>
            <a:r>
              <a:rPr lang="de-DE" dirty="0" err="1"/>
              <a:t>tertiary</a:t>
            </a:r>
            <a:r>
              <a:rPr lang="de-DE" dirty="0"/>
              <a:t> </a:t>
            </a:r>
            <a:r>
              <a:rPr lang="de-DE" dirty="0" err="1"/>
              <a:t>reserves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procured</a:t>
            </a:r>
            <a:r>
              <a:rPr lang="de-DE" dirty="0"/>
              <a:t> in </a:t>
            </a:r>
            <a:r>
              <a:rPr lang="de-DE" dirty="0" err="1"/>
              <a:t>pay-as-bid</a:t>
            </a:r>
            <a:r>
              <a:rPr lang="de-DE" dirty="0"/>
              <a:t> </a:t>
            </a:r>
            <a:r>
              <a:rPr lang="de-DE" dirty="0" err="1"/>
              <a:t>auctions</a:t>
            </a:r>
            <a:r>
              <a:rPr lang="de-DE" dirty="0"/>
              <a:t>.</a:t>
            </a:r>
          </a:p>
          <a:p>
            <a:pPr marL="0" indent="0"/>
            <a:r>
              <a:rPr lang="de-DE" dirty="0" err="1"/>
              <a:t>Prequalification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participating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 </a:t>
            </a:r>
            <a:r>
              <a:rPr lang="de-DE" dirty="0" err="1"/>
              <a:t>markets</a:t>
            </a:r>
            <a:r>
              <a:rPr lang="de-DE" dirty="0"/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BF2752-54EC-462B-BE7A-B781B1808622}"/>
              </a:ext>
            </a:extLst>
          </p:cNvPr>
          <p:cNvSpPr txBox="1"/>
          <p:nvPr/>
        </p:nvSpPr>
        <p:spPr>
          <a:xfrm>
            <a:off x="1104397" y="3789040"/>
            <a:ext cx="2003641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/>
              <a:t>Primary </a:t>
            </a:r>
            <a:r>
              <a:rPr lang="de-DE" sz="1600" b="1" dirty="0" err="1"/>
              <a:t>reserve</a:t>
            </a:r>
            <a:endParaRPr lang="de-DE" sz="1600" b="1" dirty="0"/>
          </a:p>
          <a:p>
            <a:endParaRPr lang="de-DE" sz="1600" b="1" dirty="0"/>
          </a:p>
          <a:p>
            <a:r>
              <a:rPr lang="de-DE" sz="1600" dirty="0" err="1"/>
              <a:t>until</a:t>
            </a:r>
            <a:r>
              <a:rPr lang="de-DE" sz="1600" dirty="0"/>
              <a:t> Tue 15:00 </a:t>
            </a:r>
            <a:r>
              <a:rPr lang="de-DE" sz="1600" dirty="0" err="1"/>
              <a:t>for</a:t>
            </a:r>
            <a:r>
              <a:rPr lang="de-DE" sz="1600" dirty="0"/>
              <a:t> Mo </a:t>
            </a:r>
            <a:r>
              <a:rPr lang="de-DE" sz="1600" dirty="0" err="1"/>
              <a:t>from</a:t>
            </a:r>
            <a:r>
              <a:rPr lang="de-DE" sz="1600" dirty="0"/>
              <a:t> 00:00</a:t>
            </a:r>
          </a:p>
          <a:p>
            <a:endParaRPr lang="de-DE" sz="1600" dirty="0"/>
          </a:p>
          <a:p>
            <a:r>
              <a:rPr lang="de-DE" sz="1600" dirty="0"/>
              <a:t>Time </a:t>
            </a:r>
            <a:r>
              <a:rPr lang="de-DE" sz="1600" dirty="0" err="1"/>
              <a:t>blocks</a:t>
            </a:r>
            <a:r>
              <a:rPr lang="de-DE" sz="1600" dirty="0"/>
              <a:t>: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week</a:t>
            </a:r>
            <a:endParaRPr lang="de-DE" sz="1600" dirty="0"/>
          </a:p>
          <a:p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7D3DDA-9FA1-47D9-97CA-A86101046A40}"/>
              </a:ext>
            </a:extLst>
          </p:cNvPr>
          <p:cNvSpPr txBox="1"/>
          <p:nvPr/>
        </p:nvSpPr>
        <p:spPr>
          <a:xfrm>
            <a:off x="3306250" y="3789040"/>
            <a:ext cx="2003641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/>
              <a:t>Secondary reserve</a:t>
            </a:r>
          </a:p>
          <a:p>
            <a:pPr algn="l"/>
            <a:r>
              <a:rPr lang="en-GB" sz="1600" dirty="0"/>
              <a:t>daily</a:t>
            </a:r>
            <a:r>
              <a:rPr lang="de-DE" sz="1600" dirty="0"/>
              <a:t> </a:t>
            </a:r>
            <a:r>
              <a:rPr lang="de-DE" sz="1600" dirty="0" err="1"/>
              <a:t>until</a:t>
            </a:r>
            <a:r>
              <a:rPr lang="de-DE" sz="1600" dirty="0"/>
              <a:t> 8:00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following</a:t>
            </a:r>
            <a:r>
              <a:rPr lang="de-DE" sz="1600" dirty="0"/>
              <a:t> </a:t>
            </a:r>
            <a:r>
              <a:rPr lang="de-DE" sz="1600" dirty="0" err="1"/>
              <a:t>day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00:00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Time </a:t>
            </a:r>
            <a:r>
              <a:rPr lang="de-DE" sz="1600" dirty="0" err="1"/>
              <a:t>blocks</a:t>
            </a:r>
            <a:r>
              <a:rPr lang="de-DE" sz="1600" dirty="0"/>
              <a:t>: </a:t>
            </a:r>
            <a:r>
              <a:rPr lang="de-DE" sz="1600" dirty="0" err="1"/>
              <a:t>six</a:t>
            </a:r>
            <a:r>
              <a:rPr lang="de-DE" sz="1600" dirty="0"/>
              <a:t> 4-hour </a:t>
            </a:r>
            <a:r>
              <a:rPr lang="de-DE" sz="1600" dirty="0" err="1"/>
              <a:t>blocks</a:t>
            </a:r>
            <a:endParaRPr lang="de-DE" sz="1600" dirty="0"/>
          </a:p>
          <a:p>
            <a:pPr algn="l"/>
            <a:endParaRPr lang="de-DE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5CDD7A-AAAA-4545-8DBB-9B7D016F40A6}"/>
              </a:ext>
            </a:extLst>
          </p:cNvPr>
          <p:cNvSpPr txBox="1"/>
          <p:nvPr/>
        </p:nvSpPr>
        <p:spPr>
          <a:xfrm>
            <a:off x="5508103" y="3789040"/>
            <a:ext cx="2003641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/>
              <a:t>Minute reserve</a:t>
            </a:r>
          </a:p>
          <a:p>
            <a:pPr algn="l"/>
            <a:r>
              <a:rPr lang="en-GB" sz="1600" dirty="0"/>
              <a:t>daily</a:t>
            </a:r>
            <a:r>
              <a:rPr lang="de-DE" sz="1600" dirty="0"/>
              <a:t> </a:t>
            </a:r>
            <a:r>
              <a:rPr lang="de-DE" sz="1600" dirty="0" err="1"/>
              <a:t>until</a:t>
            </a:r>
            <a:r>
              <a:rPr lang="de-DE" sz="1600" dirty="0"/>
              <a:t> 8:00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following</a:t>
            </a:r>
            <a:r>
              <a:rPr lang="de-DE" sz="1600" dirty="0"/>
              <a:t> </a:t>
            </a:r>
            <a:r>
              <a:rPr lang="de-DE" sz="1600" dirty="0" err="1"/>
              <a:t>day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00:00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Time </a:t>
            </a:r>
            <a:r>
              <a:rPr lang="de-DE" sz="1600" dirty="0" err="1"/>
              <a:t>blocks</a:t>
            </a:r>
            <a:r>
              <a:rPr lang="de-DE" sz="1600" dirty="0"/>
              <a:t>: </a:t>
            </a:r>
            <a:r>
              <a:rPr lang="de-DE" sz="1600" dirty="0" err="1"/>
              <a:t>six</a:t>
            </a:r>
            <a:r>
              <a:rPr lang="de-DE" sz="1600" dirty="0"/>
              <a:t> 4-hour </a:t>
            </a:r>
            <a:r>
              <a:rPr lang="de-DE" sz="1600" dirty="0" err="1"/>
              <a:t>blocks</a:t>
            </a:r>
            <a:endParaRPr lang="de-DE" sz="1600" dirty="0"/>
          </a:p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7835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imbalances</a:t>
            </a:r>
            <a:r>
              <a:rPr lang="de-DE" dirty="0"/>
              <a:t>?</a:t>
            </a:r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Read and discuss in class: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FA148E1-807F-43F7-B0B9-E0F5DC841DF9}"/>
                  </a:ext>
                </a:extLst>
              </p14:cNvPr>
              <p14:cNvContentPartPr/>
              <p14:nvPr/>
            </p14:nvContentPartPr>
            <p14:xfrm>
              <a:off x="662400" y="2181600"/>
              <a:ext cx="8217360" cy="2642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FA148E1-807F-43F7-B0B9-E0F5DC841D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040" y="2172240"/>
                <a:ext cx="8236080" cy="266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422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paradoxon</a:t>
            </a:r>
            <a:r>
              <a:rPr lang="de-DE" dirty="0"/>
              <a:t>?</a:t>
            </a:r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Read and discuss in class: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B028D30-59BC-420D-AF7B-001D2E8AF84E}"/>
                  </a:ext>
                </a:extLst>
              </p14:cNvPr>
              <p14:cNvContentPartPr/>
              <p14:nvPr/>
            </p14:nvContentPartPr>
            <p14:xfrm>
              <a:off x="528120" y="1918440"/>
              <a:ext cx="8577720" cy="3019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B028D30-59BC-420D-AF7B-001D2E8AF8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760" y="1909080"/>
                <a:ext cx="8596440" cy="30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462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paradoxon</a:t>
            </a:r>
            <a:r>
              <a:rPr lang="de-DE" dirty="0"/>
              <a:t>?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Newer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: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https://www.regelleistung-online.de/rueckgang-der-srl-abrufmengen/</a:t>
            </a:r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Read and discuss in class:</a:t>
            </a:r>
          </a:p>
        </p:txBody>
      </p:sp>
    </p:spTree>
    <p:extLst>
      <p:ext uri="{BB962C8B-B14F-4D97-AF65-F5344CB8AC3E}">
        <p14:creationId xmlns:p14="http://schemas.microsoft.com/office/powerpoint/2010/main" val="4172720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imbalance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calculated</a:t>
            </a:r>
            <a:r>
              <a:rPr lang="de-DE" dirty="0"/>
              <a:t>?</a:t>
            </a:r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Read and discuss in class:</a:t>
            </a:r>
          </a:p>
        </p:txBody>
      </p:sp>
    </p:spTree>
    <p:extLst>
      <p:ext uri="{BB962C8B-B14F-4D97-AF65-F5344CB8AC3E}">
        <p14:creationId xmlns:p14="http://schemas.microsoft.com/office/powerpoint/2010/main" val="107396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power markets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1125526-D693-465E-8D59-6D849E42B49C}"/>
              </a:ext>
            </a:extLst>
          </p:cNvPr>
          <p:cNvSpPr txBox="1"/>
          <p:nvPr/>
        </p:nvSpPr>
        <p:spPr>
          <a:xfrm>
            <a:off x="5292080" y="4345327"/>
            <a:ext cx="3425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Zweifel / </a:t>
            </a:r>
            <a:r>
              <a:rPr lang="de-DE" dirty="0" err="1"/>
              <a:t>Praktiknjo</a:t>
            </a:r>
            <a:r>
              <a:rPr lang="de-DE" dirty="0"/>
              <a:t> / Erdmann, 2017</a:t>
            </a:r>
          </a:p>
        </p:txBody>
      </p:sp>
      <p:pic>
        <p:nvPicPr>
          <p:cNvPr id="8" name="Inhaltsplatzhalter 16">
            <a:extLst>
              <a:ext uri="{FF2B5EF4-FFF2-40B4-BE49-F238E27FC236}">
                <a16:creationId xmlns:a16="http://schemas.microsoft.com/office/drawing/2014/main" id="{9E879F6B-DCA0-455E-BED6-2A9AC2A9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536" y="1900083"/>
            <a:ext cx="813276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7B49D27-F46D-4C6C-9E78-723E18C46397}"/>
              </a:ext>
            </a:extLst>
          </p:cNvPr>
          <p:cNvSpPr txBox="1"/>
          <p:nvPr/>
        </p:nvSpPr>
        <p:spPr>
          <a:xfrm>
            <a:off x="1115617" y="5478247"/>
            <a:ext cx="496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Entry </a:t>
            </a:r>
            <a:r>
              <a:rPr lang="de-DE" sz="1800" dirty="0" err="1"/>
              <a:t>barriers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in </a:t>
            </a:r>
            <a:r>
              <a:rPr lang="de-DE" sz="1800" dirty="0" err="1"/>
              <a:t>focus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market</a:t>
            </a:r>
            <a:r>
              <a:rPr lang="de-DE" sz="1800" dirty="0"/>
              <a:t> design.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4E1EE81-A381-4C95-8E7E-EC4F3BAE18E6}"/>
                  </a:ext>
                </a:extLst>
              </p14:cNvPr>
              <p14:cNvContentPartPr/>
              <p14:nvPr/>
            </p14:nvContentPartPr>
            <p14:xfrm>
              <a:off x="5074560" y="1779120"/>
              <a:ext cx="2823120" cy="351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4E1EE81-A381-4C95-8E7E-EC4F3BAE18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5200" y="1769760"/>
                <a:ext cx="2841840" cy="3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17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Hirth, L. and Ziegenhagen, I., </a:t>
            </a:r>
            <a:r>
              <a:rPr lang="de-DE" dirty="0" err="1"/>
              <a:t>Balancing</a:t>
            </a:r>
            <a:r>
              <a:rPr lang="de-DE" dirty="0"/>
              <a:t> power and variable </a:t>
            </a:r>
            <a:r>
              <a:rPr lang="de-DE" dirty="0" err="1"/>
              <a:t>renewables</a:t>
            </a:r>
            <a:r>
              <a:rPr lang="de-DE" dirty="0"/>
              <a:t>: </a:t>
            </a:r>
            <a:r>
              <a:rPr lang="de-DE" dirty="0" err="1"/>
              <a:t>Three</a:t>
            </a:r>
            <a:r>
              <a:rPr lang="de-DE" dirty="0"/>
              <a:t> links, </a:t>
            </a:r>
            <a:r>
              <a:rPr lang="de-DE" dirty="0" err="1"/>
              <a:t>Renewable</a:t>
            </a:r>
            <a:r>
              <a:rPr lang="de-DE" dirty="0"/>
              <a:t> and </a:t>
            </a:r>
            <a:r>
              <a:rPr lang="de-DE" dirty="0" err="1"/>
              <a:t>Sustainable</a:t>
            </a:r>
            <a:r>
              <a:rPr lang="de-DE" dirty="0"/>
              <a:t> Energy Reviews 50 (2015) 1035-1051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roles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VRE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?</a:t>
            </a:r>
          </a:p>
          <a:p>
            <a:pPr marL="0" indent="0"/>
            <a:r>
              <a:rPr lang="de-DE" dirty="0"/>
              <a:t>Who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actors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?</a:t>
            </a:r>
          </a:p>
          <a:p>
            <a:pPr marL="0" indent="0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balancing</a:t>
            </a:r>
            <a:r>
              <a:rPr lang="de-DE" dirty="0"/>
              <a:t> power?</a:t>
            </a:r>
          </a:p>
          <a:p>
            <a:pPr marL="0" indent="0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imbalances</a:t>
            </a:r>
            <a:r>
              <a:rPr lang="de-DE" dirty="0"/>
              <a:t>?</a:t>
            </a:r>
          </a:p>
          <a:p>
            <a:pPr marL="0" indent="0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paradoxon</a:t>
            </a:r>
            <a:r>
              <a:rPr lang="de-DE" dirty="0"/>
              <a:t>?</a:t>
            </a:r>
          </a:p>
          <a:p>
            <a:pPr marL="0" indent="0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imbalance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calculated</a:t>
            </a:r>
            <a:r>
              <a:rPr lang="de-DE" dirty="0"/>
              <a:t>?</a:t>
            </a:r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Read and discuss in class:</a:t>
            </a:r>
          </a:p>
        </p:txBody>
      </p:sp>
    </p:spTree>
    <p:extLst>
      <p:ext uri="{BB962C8B-B14F-4D97-AF65-F5344CB8AC3E}">
        <p14:creationId xmlns:p14="http://schemas.microsoft.com/office/powerpoint/2010/main" val="581684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Cost allocation of control power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1125526-D693-465E-8D59-6D849E42B49C}"/>
              </a:ext>
            </a:extLst>
          </p:cNvPr>
          <p:cNvSpPr txBox="1"/>
          <p:nvPr/>
        </p:nvSpPr>
        <p:spPr>
          <a:xfrm>
            <a:off x="6300191" y="6280964"/>
            <a:ext cx="2300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401D45DB-8D8B-4EAB-A39D-CCCC5E186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6256" y="1924050"/>
            <a:ext cx="5798072" cy="42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20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Link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and </a:t>
            </a:r>
            <a:r>
              <a:rPr lang="de-DE" dirty="0" err="1"/>
              <a:t>anciliary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:</a:t>
            </a:r>
          </a:p>
          <a:p>
            <a:pPr marL="0" indent="0"/>
            <a:r>
              <a:rPr lang="de-DE" dirty="0"/>
              <a:t>A supplier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either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supplying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 </a:t>
            </a:r>
            <a:r>
              <a:rPr lang="de-DE" dirty="0" err="1"/>
              <a:t>market</a:t>
            </a:r>
            <a:r>
              <a:rPr lang="de-DE" dirty="0"/>
              <a:t> – not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simultaneously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Generator</a:t>
            </a:r>
            <a:r>
              <a:rPr lang="en-GB" dirty="0"/>
              <a:t>’s costs: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/>
              <a:t>higher fuel consumption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/>
              <a:t>higher wear and tear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/>
              <a:t>etc.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Control power markets</a:t>
            </a:r>
          </a:p>
        </p:txBody>
      </p:sp>
    </p:spTree>
    <p:extLst>
      <p:ext uri="{BB962C8B-B14F-4D97-AF65-F5344CB8AC3E}">
        <p14:creationId xmlns:p14="http://schemas.microsoft.com/office/powerpoint/2010/main" val="473969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B64889E9-66E6-4C6F-BEB4-FF31E2AD5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844824"/>
            <a:ext cx="4967343" cy="343763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Opportunity costs: Energy vs. Ancillary Services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9E76A-709E-4AF5-929B-D1CC53F113F8}"/>
              </a:ext>
            </a:extLst>
          </p:cNvPr>
          <p:cNvSpPr txBox="1"/>
          <p:nvPr/>
        </p:nvSpPr>
        <p:spPr>
          <a:xfrm>
            <a:off x="4067944" y="6309320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Morey</a:t>
            </a:r>
            <a:r>
              <a:rPr lang="de-DE" dirty="0"/>
              <a:t>, EEI, 2001, p. 52.</a:t>
            </a:r>
          </a:p>
        </p:txBody>
      </p:sp>
    </p:spTree>
    <p:extLst>
      <p:ext uri="{BB962C8B-B14F-4D97-AF65-F5344CB8AC3E}">
        <p14:creationId xmlns:p14="http://schemas.microsoft.com/office/powerpoint/2010/main" val="3585324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Control power markets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821444A-E645-4290-87A1-5165AD40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6494"/>
            <a:ext cx="9144000" cy="21116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B9109E0-11B4-467D-B0D7-779084DDD2F0}"/>
              </a:ext>
            </a:extLst>
          </p:cNvPr>
          <p:cNvSpPr txBox="1"/>
          <p:nvPr/>
        </p:nvSpPr>
        <p:spPr>
          <a:xfrm>
            <a:off x="2267744" y="426058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Hirth, Ziegenhagen / </a:t>
            </a:r>
            <a:r>
              <a:rPr lang="de-DE" dirty="0" err="1"/>
              <a:t>Renewable</a:t>
            </a:r>
            <a:r>
              <a:rPr lang="de-DE" dirty="0"/>
              <a:t> and </a:t>
            </a:r>
            <a:r>
              <a:rPr lang="de-DE" dirty="0" err="1"/>
              <a:t>Sustainable</a:t>
            </a:r>
            <a:r>
              <a:rPr lang="de-DE" dirty="0"/>
              <a:t> Energy Reviews 50 (2015), p.1039</a:t>
            </a:r>
          </a:p>
        </p:txBody>
      </p:sp>
    </p:spTree>
    <p:extLst>
      <p:ext uri="{BB962C8B-B14F-4D97-AF65-F5344CB8AC3E}">
        <p14:creationId xmlns:p14="http://schemas.microsoft.com/office/powerpoint/2010/main" val="1311913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European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goals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competition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Non-</a:t>
            </a:r>
            <a:r>
              <a:rPr lang="de-DE" dirty="0" err="1"/>
              <a:t>discrimination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Integration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European </a:t>
            </a:r>
            <a:r>
              <a:rPr lang="de-DE" dirty="0" err="1"/>
              <a:t>platforms</a:t>
            </a:r>
            <a:r>
              <a:rPr lang="de-DE" dirty="0"/>
              <a:t> and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IGCC, International </a:t>
            </a:r>
            <a:r>
              <a:rPr lang="de-DE" dirty="0" err="1"/>
              <a:t>Grid</a:t>
            </a:r>
            <a:r>
              <a:rPr lang="de-DE" dirty="0"/>
              <a:t> Control </a:t>
            </a:r>
            <a:r>
              <a:rPr lang="de-DE" dirty="0" err="1"/>
              <a:t>Cooperation</a:t>
            </a:r>
            <a:r>
              <a:rPr lang="de-DE" dirty="0"/>
              <a:t> – </a:t>
            </a:r>
            <a:r>
              <a:rPr lang="de-DE" dirty="0" err="1"/>
              <a:t>imbalance</a:t>
            </a:r>
            <a:r>
              <a:rPr lang="de-DE" dirty="0"/>
              <a:t> </a:t>
            </a:r>
            <a:r>
              <a:rPr lang="de-DE" dirty="0" err="1"/>
              <a:t>netting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PICASSO,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International </a:t>
            </a:r>
            <a:r>
              <a:rPr lang="de-DE" dirty="0" err="1"/>
              <a:t>Coordination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Automated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Restoration and </a:t>
            </a:r>
            <a:r>
              <a:rPr lang="de-DE" dirty="0" err="1"/>
              <a:t>Stable</a:t>
            </a:r>
            <a:r>
              <a:rPr lang="de-DE" dirty="0"/>
              <a:t> System Operation – </a:t>
            </a:r>
            <a:r>
              <a:rPr lang="de-DE" dirty="0" err="1"/>
              <a:t>aFRR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MARI, </a:t>
            </a:r>
            <a:r>
              <a:rPr lang="de-DE" dirty="0" err="1"/>
              <a:t>Manually</a:t>
            </a:r>
            <a:r>
              <a:rPr lang="de-DE" dirty="0"/>
              <a:t> </a:t>
            </a:r>
            <a:r>
              <a:rPr lang="de-DE" dirty="0" err="1"/>
              <a:t>Activated</a:t>
            </a:r>
            <a:r>
              <a:rPr lang="de-DE" dirty="0"/>
              <a:t> </a:t>
            </a:r>
            <a:r>
              <a:rPr lang="de-DE" dirty="0" err="1"/>
              <a:t>Reserves</a:t>
            </a:r>
            <a:r>
              <a:rPr lang="de-DE" dirty="0"/>
              <a:t> Initiative – </a:t>
            </a:r>
            <a:r>
              <a:rPr lang="de-DE" dirty="0" err="1"/>
              <a:t>mFRR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TERRE, Trans-European Restoration </a:t>
            </a:r>
            <a:r>
              <a:rPr lang="de-DE" dirty="0" err="1"/>
              <a:t>Reserves</a:t>
            </a:r>
            <a:r>
              <a:rPr lang="de-DE" dirty="0"/>
              <a:t> Exchange – RR</a:t>
            </a:r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European balancing markets</a:t>
            </a:r>
          </a:p>
        </p:txBody>
      </p:sp>
    </p:spTree>
    <p:extLst>
      <p:ext uri="{BB962C8B-B14F-4D97-AF65-F5344CB8AC3E}">
        <p14:creationId xmlns:p14="http://schemas.microsoft.com/office/powerpoint/2010/main" val="312428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roles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VRE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?</a:t>
            </a:r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Read and discuss in class: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FECD590-773F-4C70-A701-E63D6EB54B12}"/>
                  </a:ext>
                </a:extLst>
              </p14:cNvPr>
              <p14:cNvContentPartPr/>
              <p14:nvPr/>
            </p14:nvContentPartPr>
            <p14:xfrm>
              <a:off x="668160" y="2337840"/>
              <a:ext cx="8368560" cy="3370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FECD590-773F-4C70-A701-E63D6EB54B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800" y="2328480"/>
                <a:ext cx="8387280" cy="33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132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Who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actors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?</a:t>
            </a:r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Read and discuss in class: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0FF0813-5EC8-41ED-BF88-37D1C951B8D2}"/>
                  </a:ext>
                </a:extLst>
              </p14:cNvPr>
              <p14:cNvContentPartPr/>
              <p14:nvPr/>
            </p14:nvContentPartPr>
            <p14:xfrm>
              <a:off x="699840" y="1936080"/>
              <a:ext cx="8300880" cy="3381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0FF0813-5EC8-41ED-BF88-37D1C951B8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480" y="1926720"/>
                <a:ext cx="8319600" cy="33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572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Control power </a:t>
            </a:r>
            <a:r>
              <a:rPr lang="de-DE" dirty="0" err="1"/>
              <a:t>markets</a:t>
            </a:r>
            <a:r>
              <a:rPr lang="de-DE" dirty="0"/>
              <a:t> </a:t>
            </a:r>
            <a:r>
              <a:rPr lang="de-DE" dirty="0" err="1"/>
              <a:t>serve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determined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balance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and </a:t>
            </a:r>
            <a:r>
              <a:rPr lang="de-DE" dirty="0" err="1"/>
              <a:t>demand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Target </a:t>
            </a:r>
            <a:r>
              <a:rPr lang="de-DE" dirty="0" err="1"/>
              <a:t>frequency</a:t>
            </a:r>
            <a:r>
              <a:rPr lang="de-DE" dirty="0"/>
              <a:t> in Europe: 50 Hz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Excessive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→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drops</a:t>
            </a:r>
            <a:r>
              <a:rPr lang="de-DE" dirty="0"/>
              <a:t> → positive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procured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TSO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Excessive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→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rises</a:t>
            </a:r>
            <a:r>
              <a:rPr lang="de-DE" dirty="0"/>
              <a:t> → negative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procured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TSO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Markets for control power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E3E296-0407-4BC4-9E6B-E57DE3264702}"/>
              </a:ext>
            </a:extLst>
          </p:cNvPr>
          <p:cNvSpPr txBox="1"/>
          <p:nvPr/>
        </p:nvSpPr>
        <p:spPr>
          <a:xfrm>
            <a:off x="5076056" y="6356165"/>
            <a:ext cx="3425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Zweifel / </a:t>
            </a:r>
            <a:r>
              <a:rPr lang="de-DE" dirty="0" err="1"/>
              <a:t>Praktiknjo</a:t>
            </a:r>
            <a:r>
              <a:rPr lang="de-DE" dirty="0"/>
              <a:t> / Erdmann, 2017</a:t>
            </a:r>
          </a:p>
        </p:txBody>
      </p:sp>
    </p:spTree>
    <p:extLst>
      <p:ext uri="{BB962C8B-B14F-4D97-AF65-F5344CB8AC3E}">
        <p14:creationId xmlns:p14="http://schemas.microsoft.com/office/powerpoint/2010/main" val="241412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Energy Trading: Submarkets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A556FA78-3AA3-494E-8698-FBB0D625A8F1}"/>
              </a:ext>
            </a:extLst>
          </p:cNvPr>
          <p:cNvCxnSpPr/>
          <p:nvPr/>
        </p:nvCxnSpPr>
        <p:spPr bwMode="auto">
          <a:xfrm>
            <a:off x="1115617" y="2132856"/>
            <a:ext cx="6825483" cy="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FB9538EB-1008-466D-99DD-A611DCBBCC87}"/>
              </a:ext>
            </a:extLst>
          </p:cNvPr>
          <p:cNvSpPr txBox="1"/>
          <p:nvPr/>
        </p:nvSpPr>
        <p:spPr>
          <a:xfrm>
            <a:off x="632387" y="1799451"/>
            <a:ext cx="1079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Time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DF6D38-F9AA-439A-9340-9436DB6714F0}"/>
              </a:ext>
            </a:extLst>
          </p:cNvPr>
          <p:cNvSpPr txBox="1"/>
          <p:nvPr/>
        </p:nvSpPr>
        <p:spPr>
          <a:xfrm>
            <a:off x="6804248" y="1799451"/>
            <a:ext cx="150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Delivery</a:t>
            </a:r>
            <a:r>
              <a:rPr lang="de-DE" dirty="0"/>
              <a:t> time (t0)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CB14F6C-3DDC-4BAA-8553-4A0F7BA8490A}"/>
              </a:ext>
            </a:extLst>
          </p:cNvPr>
          <p:cNvSpPr txBox="1"/>
          <p:nvPr/>
        </p:nvSpPr>
        <p:spPr>
          <a:xfrm>
            <a:off x="209302" y="2564904"/>
            <a:ext cx="906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Exchange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8284428-9817-406A-9A53-31B6F776757B}"/>
              </a:ext>
            </a:extLst>
          </p:cNvPr>
          <p:cNvSpPr txBox="1"/>
          <p:nvPr/>
        </p:nvSpPr>
        <p:spPr>
          <a:xfrm>
            <a:off x="266033" y="4226897"/>
            <a:ext cx="906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Bilateral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D862B26-8C67-4C6D-B057-19EA898FC3A1}"/>
              </a:ext>
            </a:extLst>
          </p:cNvPr>
          <p:cNvSpPr txBox="1"/>
          <p:nvPr/>
        </p:nvSpPr>
        <p:spPr>
          <a:xfrm>
            <a:off x="274786" y="5120474"/>
            <a:ext cx="86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Control power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59D867C-16A9-478A-8372-E0AD4EE97E2D}"/>
              </a:ext>
            </a:extLst>
          </p:cNvPr>
          <p:cNvSpPr txBox="1"/>
          <p:nvPr/>
        </p:nvSpPr>
        <p:spPr>
          <a:xfrm>
            <a:off x="1121360" y="2262187"/>
            <a:ext cx="122413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EEX Futures</a:t>
            </a:r>
          </a:p>
          <a:p>
            <a:endParaRPr lang="de-DE" sz="600" dirty="0"/>
          </a:p>
          <a:p>
            <a:r>
              <a:rPr lang="de-DE" dirty="0" err="1"/>
              <a:t>until</a:t>
            </a:r>
            <a:r>
              <a:rPr lang="de-DE" dirty="0"/>
              <a:t> 24:00 on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M-2</a:t>
            </a:r>
          </a:p>
          <a:p>
            <a:endParaRPr lang="de-DE" sz="600" dirty="0"/>
          </a:p>
          <a:p>
            <a:r>
              <a:rPr lang="de-DE" dirty="0"/>
              <a:t>Mo-Fr (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trading</a:t>
            </a:r>
            <a:r>
              <a:rPr lang="de-DE" dirty="0"/>
              <a:t> on </a:t>
            </a:r>
            <a:r>
              <a:rPr lang="de-DE" dirty="0" err="1"/>
              <a:t>weekend</a:t>
            </a:r>
            <a:r>
              <a:rPr lang="de-DE" dirty="0"/>
              <a:t> and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holidays</a:t>
            </a:r>
            <a:r>
              <a:rPr lang="de-DE" dirty="0"/>
              <a:t>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0E9FBCD-A414-43EA-B12C-DC71E044A8FA}"/>
              </a:ext>
            </a:extLst>
          </p:cNvPr>
          <p:cNvSpPr txBox="1"/>
          <p:nvPr/>
        </p:nvSpPr>
        <p:spPr>
          <a:xfrm>
            <a:off x="2409853" y="2264931"/>
            <a:ext cx="1426137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Day-</a:t>
            </a:r>
            <a:r>
              <a:rPr lang="de-DE" b="1" dirty="0" err="1"/>
              <a:t>Ahead</a:t>
            </a:r>
            <a:r>
              <a:rPr lang="de-DE" b="1" dirty="0"/>
              <a:t> </a:t>
            </a:r>
            <a:r>
              <a:rPr lang="de-DE" b="1" dirty="0" err="1"/>
              <a:t>Auction</a:t>
            </a:r>
            <a:r>
              <a:rPr lang="de-DE" b="1" dirty="0"/>
              <a:t> EXAA</a:t>
            </a:r>
          </a:p>
          <a:p>
            <a:endParaRPr lang="de-DE" sz="600" dirty="0"/>
          </a:p>
          <a:p>
            <a:r>
              <a:rPr lang="de-DE" dirty="0" err="1"/>
              <a:t>until</a:t>
            </a:r>
            <a:r>
              <a:rPr lang="de-DE" dirty="0"/>
              <a:t> 10:12 on D-1</a:t>
            </a:r>
          </a:p>
          <a:p>
            <a:endParaRPr lang="de-DE" sz="600" dirty="0"/>
          </a:p>
          <a:p>
            <a:r>
              <a:rPr lang="de-DE" dirty="0" err="1"/>
              <a:t>hours</a:t>
            </a:r>
            <a:r>
              <a:rPr lang="de-DE" dirty="0"/>
              <a:t> and 15 min</a:t>
            </a:r>
          </a:p>
          <a:p>
            <a:endParaRPr lang="de-DE" sz="600" dirty="0"/>
          </a:p>
          <a:p>
            <a:r>
              <a:rPr lang="de-DE" dirty="0"/>
              <a:t>Mo-Fr (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trading</a:t>
            </a:r>
            <a:r>
              <a:rPr lang="de-DE" dirty="0"/>
              <a:t> on </a:t>
            </a:r>
            <a:r>
              <a:rPr lang="de-DE" dirty="0" err="1"/>
              <a:t>weekend</a:t>
            </a:r>
            <a:r>
              <a:rPr lang="de-DE" dirty="0"/>
              <a:t> and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holidays</a:t>
            </a:r>
            <a:r>
              <a:rPr lang="de-DE" dirty="0"/>
              <a:t>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BC9202A-7E7A-4184-9340-F47D0632FCAF}"/>
              </a:ext>
            </a:extLst>
          </p:cNvPr>
          <p:cNvSpPr txBox="1"/>
          <p:nvPr/>
        </p:nvSpPr>
        <p:spPr>
          <a:xfrm>
            <a:off x="3890307" y="2271209"/>
            <a:ext cx="11857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Day-</a:t>
            </a:r>
            <a:r>
              <a:rPr lang="de-DE" b="1" dirty="0" err="1"/>
              <a:t>Ahead</a:t>
            </a:r>
            <a:r>
              <a:rPr lang="de-DE" b="1" dirty="0"/>
              <a:t> </a:t>
            </a:r>
            <a:r>
              <a:rPr lang="de-DE" b="1" dirty="0" err="1"/>
              <a:t>Auction</a:t>
            </a:r>
            <a:r>
              <a:rPr lang="de-DE" b="1" dirty="0"/>
              <a:t> EPEX Spot</a:t>
            </a:r>
          </a:p>
          <a:p>
            <a:endParaRPr lang="de-DE" sz="600" dirty="0"/>
          </a:p>
          <a:p>
            <a:r>
              <a:rPr lang="de-DE" dirty="0" err="1"/>
              <a:t>until</a:t>
            </a:r>
            <a:r>
              <a:rPr lang="de-DE" dirty="0"/>
              <a:t> 12:00 on D-1</a:t>
            </a:r>
          </a:p>
          <a:p>
            <a:endParaRPr lang="de-DE" sz="600" dirty="0"/>
          </a:p>
          <a:p>
            <a:r>
              <a:rPr lang="de-DE" dirty="0" err="1"/>
              <a:t>hours</a:t>
            </a:r>
            <a:r>
              <a:rPr lang="de-DE" dirty="0"/>
              <a:t> and </a:t>
            </a:r>
            <a:r>
              <a:rPr lang="de-DE" dirty="0" err="1"/>
              <a:t>blocks</a:t>
            </a:r>
            <a:r>
              <a:rPr lang="de-DE" dirty="0"/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4654E29-3970-49B5-85EF-C00352EEC875}"/>
              </a:ext>
            </a:extLst>
          </p:cNvPr>
          <p:cNvSpPr txBox="1"/>
          <p:nvPr/>
        </p:nvSpPr>
        <p:spPr>
          <a:xfrm>
            <a:off x="5130373" y="2271209"/>
            <a:ext cx="122413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Intraday </a:t>
            </a:r>
            <a:r>
              <a:rPr lang="de-DE" b="1" dirty="0" err="1"/>
              <a:t>Auction</a:t>
            </a:r>
            <a:r>
              <a:rPr lang="de-DE" b="1" dirty="0"/>
              <a:t> EPEX Spot</a:t>
            </a:r>
          </a:p>
          <a:p>
            <a:endParaRPr lang="de-DE" sz="600" dirty="0"/>
          </a:p>
          <a:p>
            <a:r>
              <a:rPr lang="de-DE" dirty="0" err="1"/>
              <a:t>until</a:t>
            </a:r>
            <a:r>
              <a:rPr lang="de-DE" dirty="0"/>
              <a:t> 15:00 on D-1</a:t>
            </a:r>
          </a:p>
          <a:p>
            <a:endParaRPr lang="de-DE" sz="600" dirty="0"/>
          </a:p>
          <a:p>
            <a:r>
              <a:rPr lang="de-DE" dirty="0"/>
              <a:t>15 min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DA3FE79-5BF0-48EC-B1E6-ACE776F9B275}"/>
              </a:ext>
            </a:extLst>
          </p:cNvPr>
          <p:cNvSpPr txBox="1"/>
          <p:nvPr/>
        </p:nvSpPr>
        <p:spPr>
          <a:xfrm>
            <a:off x="6408825" y="2271209"/>
            <a:ext cx="126252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Intraday </a:t>
            </a:r>
            <a:r>
              <a:rPr lang="de-DE" b="1" dirty="0" err="1"/>
              <a:t>continuous</a:t>
            </a:r>
            <a:r>
              <a:rPr lang="de-DE" b="1" dirty="0"/>
              <a:t> EPEX Spot</a:t>
            </a:r>
          </a:p>
          <a:p>
            <a:endParaRPr lang="de-DE" sz="600" dirty="0"/>
          </a:p>
          <a:p>
            <a:r>
              <a:rPr lang="de-DE" dirty="0" err="1"/>
              <a:t>from</a:t>
            </a:r>
            <a:r>
              <a:rPr lang="de-DE" dirty="0"/>
              <a:t> 15:00 on D-1 </a:t>
            </a:r>
            <a:r>
              <a:rPr lang="de-DE" dirty="0" err="1"/>
              <a:t>until</a:t>
            </a:r>
            <a:r>
              <a:rPr lang="de-DE" dirty="0"/>
              <a:t> 5 min </a:t>
            </a:r>
            <a:r>
              <a:rPr lang="de-DE" dirty="0" err="1"/>
              <a:t>before</a:t>
            </a:r>
            <a:r>
              <a:rPr lang="de-DE" dirty="0"/>
              <a:t> t0</a:t>
            </a:r>
          </a:p>
          <a:p>
            <a:endParaRPr lang="de-DE" sz="600" dirty="0"/>
          </a:p>
          <a:p>
            <a:r>
              <a:rPr lang="de-DE" dirty="0"/>
              <a:t>15 min </a:t>
            </a:r>
            <a:r>
              <a:rPr lang="en-GB" dirty="0"/>
              <a:t>[16:00 D-1 until 5 min before t0)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A34E1EA-FCFF-4ECB-AB06-523BE12F0D88}"/>
              </a:ext>
            </a:extLst>
          </p:cNvPr>
          <p:cNvSpPr txBox="1"/>
          <p:nvPr/>
        </p:nvSpPr>
        <p:spPr>
          <a:xfrm>
            <a:off x="1138883" y="4550310"/>
            <a:ext cx="65324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until 15 min before t0 across control areas; immediately before t0 for trades within the same </a:t>
            </a:r>
          </a:p>
          <a:p>
            <a:pPr algn="l"/>
            <a:r>
              <a:rPr lang="en-GB" dirty="0"/>
              <a:t>control area.		Forward and spot	All products are negotiated bilaterally. 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60E0471-9EBE-4B9D-BFE5-0615265B02EE}"/>
              </a:ext>
            </a:extLst>
          </p:cNvPr>
          <p:cNvSpPr txBox="1"/>
          <p:nvPr/>
        </p:nvSpPr>
        <p:spPr>
          <a:xfrm>
            <a:off x="2409852" y="5049572"/>
            <a:ext cx="249647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Secondary reserve</a:t>
            </a:r>
          </a:p>
          <a:p>
            <a:pPr algn="l"/>
            <a:r>
              <a:rPr lang="en-GB" dirty="0"/>
              <a:t>daily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8:00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00:00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Time </a:t>
            </a:r>
            <a:r>
              <a:rPr lang="de-DE" dirty="0" err="1"/>
              <a:t>blocks</a:t>
            </a:r>
            <a:r>
              <a:rPr lang="de-DE" dirty="0"/>
              <a:t>: </a:t>
            </a:r>
            <a:r>
              <a:rPr lang="de-DE" dirty="0" err="1"/>
              <a:t>six</a:t>
            </a:r>
            <a:r>
              <a:rPr lang="de-DE" dirty="0"/>
              <a:t> 4-hour </a:t>
            </a:r>
            <a:r>
              <a:rPr lang="de-DE" dirty="0" err="1"/>
              <a:t>blocks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37EFD6E-3396-4A57-9245-59DC47A1E703}"/>
              </a:ext>
            </a:extLst>
          </p:cNvPr>
          <p:cNvSpPr txBox="1"/>
          <p:nvPr/>
        </p:nvSpPr>
        <p:spPr>
          <a:xfrm>
            <a:off x="1122435" y="5049572"/>
            <a:ext cx="122413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Primary </a:t>
            </a:r>
            <a:r>
              <a:rPr lang="de-DE" b="1" dirty="0" err="1"/>
              <a:t>reserve</a:t>
            </a:r>
            <a:endParaRPr lang="de-DE" b="1" dirty="0"/>
          </a:p>
          <a:p>
            <a:r>
              <a:rPr lang="de-DE" dirty="0" err="1"/>
              <a:t>until</a:t>
            </a:r>
            <a:r>
              <a:rPr lang="de-DE" dirty="0"/>
              <a:t> Tue 15:00 </a:t>
            </a:r>
            <a:r>
              <a:rPr lang="de-DE" dirty="0" err="1"/>
              <a:t>for</a:t>
            </a:r>
            <a:r>
              <a:rPr lang="de-DE" dirty="0"/>
              <a:t> Mo </a:t>
            </a:r>
            <a:r>
              <a:rPr lang="de-DE" dirty="0" err="1"/>
              <a:t>from</a:t>
            </a:r>
            <a:r>
              <a:rPr lang="de-DE" dirty="0"/>
              <a:t> 00:00</a:t>
            </a:r>
          </a:p>
          <a:p>
            <a:r>
              <a:rPr lang="de-DE" dirty="0"/>
              <a:t>Time </a:t>
            </a:r>
            <a:r>
              <a:rPr lang="de-DE" dirty="0" err="1"/>
              <a:t>blocks</a:t>
            </a:r>
            <a:r>
              <a:rPr lang="de-DE" dirty="0"/>
              <a:t>: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week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00BA2EB-81EB-4597-A422-2146C4CA9B07}"/>
              </a:ext>
            </a:extLst>
          </p:cNvPr>
          <p:cNvSpPr txBox="1"/>
          <p:nvPr/>
        </p:nvSpPr>
        <p:spPr>
          <a:xfrm>
            <a:off x="4946942" y="5045339"/>
            <a:ext cx="272440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Minute reserve</a:t>
            </a:r>
          </a:p>
          <a:p>
            <a:pPr algn="l"/>
            <a:r>
              <a:rPr lang="en-GB" dirty="0"/>
              <a:t>daily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8:00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00:00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Time </a:t>
            </a:r>
            <a:r>
              <a:rPr lang="de-DE" dirty="0" err="1"/>
              <a:t>blocks</a:t>
            </a:r>
            <a:r>
              <a:rPr lang="de-DE" dirty="0"/>
              <a:t>: </a:t>
            </a:r>
            <a:r>
              <a:rPr lang="de-DE" dirty="0" err="1"/>
              <a:t>six</a:t>
            </a:r>
            <a:r>
              <a:rPr lang="de-DE" dirty="0"/>
              <a:t> 4-hour </a:t>
            </a:r>
            <a:r>
              <a:rPr lang="de-DE" dirty="0" err="1"/>
              <a:t>blocks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221FFFC-CAAF-4828-86F5-9D00E04BA983}"/>
              </a:ext>
            </a:extLst>
          </p:cNvPr>
          <p:cNvSpPr txBox="1"/>
          <p:nvPr/>
        </p:nvSpPr>
        <p:spPr>
          <a:xfrm>
            <a:off x="1122435" y="4264494"/>
            <a:ext cx="12230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Forward / Term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2CB947D-4D81-44DD-821E-7439813CA00B}"/>
              </a:ext>
            </a:extLst>
          </p:cNvPr>
          <p:cNvSpPr txBox="1"/>
          <p:nvPr/>
        </p:nvSpPr>
        <p:spPr>
          <a:xfrm>
            <a:off x="2409851" y="4269184"/>
            <a:ext cx="526149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Spot / Short-term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D7A4089-5993-47DF-9E94-C93679CEF14C}"/>
              </a:ext>
            </a:extLst>
          </p:cNvPr>
          <p:cNvSpPr txBox="1"/>
          <p:nvPr/>
        </p:nvSpPr>
        <p:spPr>
          <a:xfrm>
            <a:off x="4394173" y="6206954"/>
            <a:ext cx="3387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Adapted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Next Kraftwerke</a:t>
            </a:r>
          </a:p>
        </p:txBody>
      </p:sp>
    </p:spTree>
    <p:extLst>
      <p:ext uri="{BB962C8B-B14F-4D97-AF65-F5344CB8AC3E}">
        <p14:creationId xmlns:p14="http://schemas.microsoft.com/office/powerpoint/2010/main" val="120561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Netting of balancing power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E3E296-0407-4BC4-9E6B-E57DE3264702}"/>
              </a:ext>
            </a:extLst>
          </p:cNvPr>
          <p:cNvSpPr txBox="1"/>
          <p:nvPr/>
        </p:nvSpPr>
        <p:spPr>
          <a:xfrm>
            <a:off x="5940152" y="6333219"/>
            <a:ext cx="2088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© Prof. Dr. Georg Erdmann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921A9B-EF2C-4A91-AE7D-4689C7308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49" y="1961275"/>
            <a:ext cx="8061326" cy="43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6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Markets for control power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1152E69-4A39-4A89-A68A-210307B8D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8" y="1901024"/>
            <a:ext cx="9144000" cy="304350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2F2EC45-C2DA-43D1-9722-E0EF2217CAD4}"/>
              </a:ext>
            </a:extLst>
          </p:cNvPr>
          <p:cNvSpPr txBox="1"/>
          <p:nvPr/>
        </p:nvSpPr>
        <p:spPr>
          <a:xfrm>
            <a:off x="6012160" y="6232524"/>
            <a:ext cx="258891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ENTSO-E, 2018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240803-5B49-4530-8476-D7E33015B450}"/>
              </a:ext>
            </a:extLst>
          </p:cNvPr>
          <p:cNvSpPr txBox="1"/>
          <p:nvPr/>
        </p:nvSpPr>
        <p:spPr>
          <a:xfrm>
            <a:off x="1115617" y="5043228"/>
            <a:ext cx="3240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err="1"/>
              <a:t>Balancing</a:t>
            </a:r>
            <a:r>
              <a:rPr lang="de-DE" sz="1800" dirty="0"/>
              <a:t> </a:t>
            </a:r>
            <a:r>
              <a:rPr lang="de-DE" sz="1800" dirty="0" err="1"/>
              <a:t>service</a:t>
            </a:r>
            <a:r>
              <a:rPr lang="de-DE" sz="1800" dirty="0"/>
              <a:t> </a:t>
            </a:r>
            <a:r>
              <a:rPr lang="de-DE" sz="1800" dirty="0" err="1"/>
              <a:t>providers</a:t>
            </a:r>
            <a:r>
              <a:rPr lang="de-DE" sz="1800" dirty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/>
              <a:t>generators</a:t>
            </a:r>
            <a:endParaRPr lang="de-DE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/>
              <a:t>demand</a:t>
            </a:r>
            <a:r>
              <a:rPr lang="de-DE" sz="1800" dirty="0"/>
              <a:t> </a:t>
            </a:r>
            <a:r>
              <a:rPr lang="de-DE" sz="1800" dirty="0" err="1"/>
              <a:t>response</a:t>
            </a:r>
            <a:r>
              <a:rPr lang="de-DE" sz="1800" dirty="0"/>
              <a:t> </a:t>
            </a:r>
            <a:r>
              <a:rPr lang="de-DE" sz="1800" dirty="0" err="1"/>
              <a:t>providers</a:t>
            </a:r>
            <a:endParaRPr lang="de-DE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/>
              <a:t>storage</a:t>
            </a:r>
            <a:r>
              <a:rPr lang="de-DE" sz="1800" dirty="0"/>
              <a:t> </a:t>
            </a:r>
            <a:r>
              <a:rPr lang="de-DE" sz="1800" dirty="0" err="1"/>
              <a:t>facilities</a:t>
            </a:r>
            <a:r>
              <a:rPr lang="de-DE" sz="1800" dirty="0"/>
              <a:t> </a:t>
            </a:r>
            <a:r>
              <a:rPr lang="de-DE" sz="1800" dirty="0" err="1"/>
              <a:t>operators</a:t>
            </a:r>
            <a:endParaRPr lang="de-DE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CD3EE4A-3FE2-4605-9E69-F24504A4D9E2}"/>
              </a:ext>
            </a:extLst>
          </p:cNvPr>
          <p:cNvSpPr txBox="1"/>
          <p:nvPr/>
        </p:nvSpPr>
        <p:spPr>
          <a:xfrm>
            <a:off x="4788026" y="5062553"/>
            <a:ext cx="418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System </a:t>
            </a:r>
            <a:r>
              <a:rPr lang="de-DE" sz="1800" dirty="0" err="1"/>
              <a:t>imbalance</a:t>
            </a:r>
            <a:r>
              <a:rPr lang="de-DE" sz="1800" dirty="0"/>
              <a:t> </a:t>
            </a:r>
            <a:r>
              <a:rPr lang="de-DE" sz="1800" dirty="0" err="1"/>
              <a:t>vs</a:t>
            </a:r>
            <a:r>
              <a:rPr lang="de-DE" sz="1800" dirty="0"/>
              <a:t> BG </a:t>
            </a:r>
            <a:r>
              <a:rPr lang="de-DE" sz="1800" dirty="0" err="1"/>
              <a:t>imbalance</a:t>
            </a:r>
            <a:endParaRPr lang="de-DE" sz="1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0627252-5FF1-468F-8A7C-42E33AF1FFD2}"/>
                  </a:ext>
                </a:extLst>
              </p14:cNvPr>
              <p14:cNvContentPartPr/>
              <p14:nvPr/>
            </p14:nvContentPartPr>
            <p14:xfrm>
              <a:off x="3413520" y="1243080"/>
              <a:ext cx="3150360" cy="26107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0627252-5FF1-468F-8A7C-42E33AF1FF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4160" y="1233720"/>
                <a:ext cx="3169080" cy="26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356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balancing</a:t>
            </a:r>
            <a:r>
              <a:rPr lang="de-DE" dirty="0"/>
              <a:t> power?</a:t>
            </a:r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Read and discuss in class:</a:t>
            </a:r>
          </a:p>
        </p:txBody>
      </p:sp>
    </p:spTree>
    <p:extLst>
      <p:ext uri="{BB962C8B-B14F-4D97-AF65-F5344CB8AC3E}">
        <p14:creationId xmlns:p14="http://schemas.microsoft.com/office/powerpoint/2010/main" val="316861729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TU_PPT_Master_ohneBild_HDL-zweizeilig</Template>
  <TotalTime>0</TotalTime>
  <Words>1022</Words>
  <Application>Microsoft Office PowerPoint</Application>
  <PresentationFormat>Bildschirmpräsentation (4:3)</PresentationFormat>
  <Paragraphs>232</Paragraphs>
  <Slides>24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Arial</vt:lpstr>
      <vt:lpstr>Symbol</vt:lpstr>
      <vt:lpstr>Technische Universität Berlin | PowerPoint Master</vt:lpstr>
      <vt:lpstr>Integrated course „Energy Economics“ - Paper reading and discussion: Balancing power and variable renewables -</vt:lpstr>
      <vt:lpstr>Read and discuss in class:</vt:lpstr>
      <vt:lpstr>Read and discuss in class:</vt:lpstr>
      <vt:lpstr>Read and discuss in class:</vt:lpstr>
      <vt:lpstr>Markets for control power</vt:lpstr>
      <vt:lpstr>Energy Trading: Submarkets</vt:lpstr>
      <vt:lpstr>Netting of balancing power</vt:lpstr>
      <vt:lpstr>Markets for control power</vt:lpstr>
      <vt:lpstr>Read and discuss in class:</vt:lpstr>
      <vt:lpstr>Ramp rates and start-up times of termal power plants</vt:lpstr>
      <vt:lpstr>Balancing market processes</vt:lpstr>
      <vt:lpstr>Markets for control power</vt:lpstr>
      <vt:lpstr>Utilisation of control power</vt:lpstr>
      <vt:lpstr>Control power markets</vt:lpstr>
      <vt:lpstr>Read and discuss in class:</vt:lpstr>
      <vt:lpstr>Read and discuss in class:</vt:lpstr>
      <vt:lpstr>Read and discuss in class:</vt:lpstr>
      <vt:lpstr>Read and discuss in class:</vt:lpstr>
      <vt:lpstr>Control power markets</vt:lpstr>
      <vt:lpstr>Cost allocation of control power</vt:lpstr>
      <vt:lpstr>Control power markets</vt:lpstr>
      <vt:lpstr>Opportunity costs: Energy vs. Ancillary Services</vt:lpstr>
      <vt:lpstr>Control power markets</vt:lpstr>
      <vt:lpstr>European balancing markets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EnSys_SS19_LP</dc:title>
  <dc:creator>David Schröder</dc:creator>
  <cp:lastModifiedBy>Elena Timofeeva</cp:lastModifiedBy>
  <cp:revision>1034</cp:revision>
  <cp:lastPrinted>2019-10-29T14:13:19Z</cp:lastPrinted>
  <dcterms:created xsi:type="dcterms:W3CDTF">2013-12-11T15:42:54Z</dcterms:created>
  <dcterms:modified xsi:type="dcterms:W3CDTF">2020-12-10T13:23:58Z</dcterms:modified>
</cp:coreProperties>
</file>