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2.xml" ContentType="application/inkml+xml"/>
  <Override PartName="/ppt/ink/ink3.xml" ContentType="application/inkml+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ink/ink4.xml" ContentType="application/inkml+xml"/>
  <Override PartName="/ppt/notesSlides/notesSlide5.xml" ContentType="application/vnd.openxmlformats-officedocument.presentationml.notesSlide+xml"/>
  <Override PartName="/ppt/ink/ink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handoutMasterIdLst>
    <p:handoutMasterId r:id="rId9"/>
  </p:handoutMasterIdLst>
  <p:sldIdLst>
    <p:sldId id="411" r:id="rId2"/>
    <p:sldId id="480" r:id="rId3"/>
    <p:sldId id="481" r:id="rId4"/>
    <p:sldId id="482" r:id="rId5"/>
    <p:sldId id="483" r:id="rId6"/>
    <p:sldId id="484" r:id="rId7"/>
  </p:sldIdLst>
  <p:sldSz cx="9144000" cy="6858000" type="screen4x3"/>
  <p:notesSz cx="7104063" cy="10234613"/>
  <p:defaultTextStyle>
    <a:defPPr>
      <a:defRPr lang="de-DE"/>
    </a:defPPr>
    <a:lvl1pPr algn="ctr" rtl="0" fontAlgn="base">
      <a:spcBef>
        <a:spcPct val="0"/>
      </a:spcBef>
      <a:spcAft>
        <a:spcPct val="0"/>
      </a:spcAft>
      <a:defRPr sz="12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12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12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12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t" initials="e" lastIdx="2" clrIdx="0">
    <p:extLst>
      <p:ext uri="{19B8F6BF-5375-455C-9EA6-DF929625EA0E}">
        <p15:presenceInfo xmlns:p15="http://schemas.microsoft.com/office/powerpoint/2012/main" userId="e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CC99"/>
    <a:srgbClr val="FFCC66"/>
    <a:srgbClr val="B0FED3"/>
    <a:srgbClr val="FF9900"/>
    <a:srgbClr val="FF6600"/>
    <a:srgbClr val="8064A2"/>
    <a:srgbClr val="B3A2C7"/>
    <a:srgbClr val="984807"/>
    <a:srgbClr val="F796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44" autoAdjust="0"/>
    <p:restoredTop sz="94940" autoAdjust="0"/>
  </p:normalViewPr>
  <p:slideViewPr>
    <p:cSldViewPr>
      <p:cViewPr varScale="1">
        <p:scale>
          <a:sx n="90" d="100"/>
          <a:sy n="90" d="100"/>
        </p:scale>
        <p:origin x="1262" y="67"/>
      </p:cViewPr>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Mappe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spPr>
            <a:ln w="19050" cap="rnd">
              <a:noFill/>
              <a:round/>
            </a:ln>
            <a:effectLst/>
          </c:spPr>
          <c:marker>
            <c:symbol val="circle"/>
            <c:size val="5"/>
            <c:spPr>
              <a:noFill/>
              <a:ln w="9525">
                <a:noFill/>
              </a:ln>
              <a:effectLst/>
            </c:spPr>
          </c:marker>
          <c:xVal>
            <c:strRef>
              <c:f>Tabelle1!$A$2:$B$2</c:f>
              <c:strCache>
                <c:ptCount val="2"/>
                <c:pt idx="0">
                  <c:v>Load [MW]</c:v>
                </c:pt>
                <c:pt idx="1">
                  <c:v>Hours of the year</c:v>
                </c:pt>
              </c:strCache>
            </c:strRef>
          </c:xVal>
          <c:yVal>
            <c:numRef>
              <c:f>Tabelle1!$A$3:$B$3</c:f>
              <c:numCache>
                <c:formatCode>General</c:formatCode>
                <c:ptCount val="2"/>
                <c:pt idx="0">
                  <c:v>0</c:v>
                </c:pt>
                <c:pt idx="1">
                  <c:v>0</c:v>
                </c:pt>
              </c:numCache>
            </c:numRef>
          </c:yVal>
          <c:smooth val="0"/>
          <c:extLst>
            <c:ext xmlns:c16="http://schemas.microsoft.com/office/drawing/2014/chart" uri="{C3380CC4-5D6E-409C-BE32-E72D297353CC}">
              <c16:uniqueId val="{00000000-658C-4621-A43A-04916F22917C}"/>
            </c:ext>
          </c:extLst>
        </c:ser>
        <c:dLbls>
          <c:showLegendKey val="0"/>
          <c:showVal val="0"/>
          <c:showCatName val="0"/>
          <c:showSerName val="0"/>
          <c:showPercent val="0"/>
          <c:showBubbleSize val="0"/>
        </c:dLbls>
        <c:axId val="576064096"/>
        <c:axId val="576067704"/>
      </c:scatterChart>
      <c:valAx>
        <c:axId val="576064096"/>
        <c:scaling>
          <c:orientation val="minMax"/>
          <c:max val="2000"/>
          <c:min val="0"/>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de-DE" dirty="0" err="1"/>
                  <a:t>Cumulative</a:t>
                </a:r>
                <a:r>
                  <a:rPr lang="de-DE" baseline="0" dirty="0"/>
                  <a:t> </a:t>
                </a:r>
                <a:r>
                  <a:rPr lang="de-DE" baseline="0" dirty="0" err="1"/>
                  <a:t>Capacity</a:t>
                </a:r>
                <a:r>
                  <a:rPr lang="de-DE" baseline="0" dirty="0"/>
                  <a:t> [MW]</a:t>
                </a:r>
                <a:endParaRPr lang="de-DE" dirty="0"/>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e-DE"/>
          </a:p>
        </c:txPr>
        <c:crossAx val="576067704"/>
        <c:crosses val="autoZero"/>
        <c:crossBetween val="midCat"/>
        <c:majorUnit val="500"/>
        <c:minorUnit val="100"/>
      </c:valAx>
      <c:valAx>
        <c:axId val="576067704"/>
        <c:scaling>
          <c:orientation val="minMax"/>
          <c:max val="1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de-DE" dirty="0"/>
                  <a:t>Price</a:t>
                </a:r>
                <a:r>
                  <a:rPr lang="de-DE" baseline="0" dirty="0"/>
                  <a:t> &amp; STMGC </a:t>
                </a:r>
                <a:r>
                  <a:rPr lang="de-DE" dirty="0"/>
                  <a:t>[€/</a:t>
                </a:r>
                <a:r>
                  <a:rPr lang="de-DE" dirty="0" err="1"/>
                  <a:t>Mwh</a:t>
                </a:r>
                <a:r>
                  <a:rPr lang="de-DE" baseline="-25000" dirty="0" err="1"/>
                  <a:t>el</a:t>
                </a:r>
                <a:r>
                  <a:rPr lang="de-DE" baseline="0" dirty="0"/>
                  <a:t>]</a:t>
                </a:r>
                <a:endParaRPr lang="de-DE" dirty="0"/>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e-DE"/>
          </a:p>
        </c:txPr>
        <c:crossAx val="576064096"/>
        <c:crosses val="autoZero"/>
        <c:crossBetween val="midCat"/>
        <c:majorUnit val="10"/>
        <c:min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600"/>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0"/>
            <a:ext cx="3078427" cy="513508"/>
          </a:xfrm>
          <a:prstGeom prst="rect">
            <a:avLst/>
          </a:prstGeom>
        </p:spPr>
        <p:txBody>
          <a:bodyPr vert="horz" lIns="94767" tIns="47384" rIns="94767" bIns="47384" rtlCol="0"/>
          <a:lstStyle>
            <a:lvl1pPr algn="l">
              <a:defRPr sz="1300"/>
            </a:lvl1pPr>
          </a:lstStyle>
          <a:p>
            <a:endParaRPr lang="de-DE"/>
          </a:p>
        </p:txBody>
      </p:sp>
      <p:sp>
        <p:nvSpPr>
          <p:cNvPr id="3" name="Datumsplatzhalter 2"/>
          <p:cNvSpPr>
            <a:spLocks noGrp="1"/>
          </p:cNvSpPr>
          <p:nvPr>
            <p:ph type="dt" sz="quarter" idx="1"/>
          </p:nvPr>
        </p:nvSpPr>
        <p:spPr>
          <a:xfrm>
            <a:off x="4023994" y="0"/>
            <a:ext cx="3078427" cy="513508"/>
          </a:xfrm>
          <a:prstGeom prst="rect">
            <a:avLst/>
          </a:prstGeom>
        </p:spPr>
        <p:txBody>
          <a:bodyPr vert="horz" lIns="94767" tIns="47384" rIns="94767" bIns="47384" rtlCol="0"/>
          <a:lstStyle>
            <a:lvl1pPr algn="r">
              <a:defRPr sz="1300"/>
            </a:lvl1pPr>
          </a:lstStyle>
          <a:p>
            <a:fld id="{302071DC-D8B2-40CC-8A20-B5724EFE63A7}" type="datetimeFigureOut">
              <a:rPr lang="de-DE" smtClean="0"/>
              <a:t>04.12.2020</a:t>
            </a:fld>
            <a:endParaRPr lang="de-DE"/>
          </a:p>
        </p:txBody>
      </p:sp>
      <p:sp>
        <p:nvSpPr>
          <p:cNvPr id="4" name="Fußzeilenplatzhalter 3"/>
          <p:cNvSpPr>
            <a:spLocks noGrp="1"/>
          </p:cNvSpPr>
          <p:nvPr>
            <p:ph type="ftr" sz="quarter" idx="2"/>
          </p:nvPr>
        </p:nvSpPr>
        <p:spPr>
          <a:xfrm>
            <a:off x="2" y="9721106"/>
            <a:ext cx="3078427" cy="513507"/>
          </a:xfrm>
          <a:prstGeom prst="rect">
            <a:avLst/>
          </a:prstGeom>
        </p:spPr>
        <p:txBody>
          <a:bodyPr vert="horz" lIns="94767" tIns="47384" rIns="94767" bIns="47384" rtlCol="0" anchor="b"/>
          <a:lstStyle>
            <a:lvl1pPr algn="l">
              <a:defRPr sz="1300"/>
            </a:lvl1pPr>
          </a:lstStyle>
          <a:p>
            <a:endParaRPr lang="de-DE"/>
          </a:p>
        </p:txBody>
      </p:sp>
      <p:sp>
        <p:nvSpPr>
          <p:cNvPr id="5" name="Foliennummernplatzhalter 4"/>
          <p:cNvSpPr>
            <a:spLocks noGrp="1"/>
          </p:cNvSpPr>
          <p:nvPr>
            <p:ph type="sldNum" sz="quarter" idx="3"/>
          </p:nvPr>
        </p:nvSpPr>
        <p:spPr>
          <a:xfrm>
            <a:off x="4023994" y="9721106"/>
            <a:ext cx="3078427" cy="513507"/>
          </a:xfrm>
          <a:prstGeom prst="rect">
            <a:avLst/>
          </a:prstGeom>
        </p:spPr>
        <p:txBody>
          <a:bodyPr vert="horz" lIns="94767" tIns="47384" rIns="94767" bIns="47384" rtlCol="0" anchor="b"/>
          <a:lstStyle>
            <a:lvl1pPr algn="r">
              <a:defRPr sz="1300"/>
            </a:lvl1pPr>
          </a:lstStyle>
          <a:p>
            <a:fld id="{06FA419F-BC04-4F9C-AE03-273A1D2F7B70}" type="slidenum">
              <a:rPr lang="de-DE" smtClean="0"/>
              <a:t>‹Nr.›</a:t>
            </a:fld>
            <a:endParaRPr lang="de-DE"/>
          </a:p>
        </p:txBody>
      </p:sp>
    </p:spTree>
    <p:extLst>
      <p:ext uri="{BB962C8B-B14F-4D97-AF65-F5344CB8AC3E}">
        <p14:creationId xmlns:p14="http://schemas.microsoft.com/office/powerpoint/2010/main" val="83412618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1185.06323" units="1/cm"/>
          <inkml:channelProperty channel="Y" name="resolution" value="2107.20264" units="1/cm"/>
          <inkml:channelProperty channel="T" name="resolution" value="1" units="1/dev"/>
        </inkml:channelProperties>
      </inkml:inkSource>
      <inkml:timestamp xml:id="ts0" timeString="2020-11-18T13:17:40.740"/>
    </inkml:context>
    <inkml:brush xml:id="br0">
      <inkml:brushProperty name="width" value="0.05292" units="cm"/>
      <inkml:brushProperty name="height" value="0.05292" units="cm"/>
      <inkml:brushProperty name="color" value="#002060"/>
    </inkml:brush>
  </inkml:definitions>
  <inkml:trace contextRef="#ctx0" brushRef="#br0">19973 7402 0,'0'0'16,"0"0"-16,0 0 0,0 0 0,0 0 0,0 0 0,0 0 0</inkml:trace>
  <inkml:trace contextRef="#ctx0" brushRef="#br0" timeOffset="6208.48">7117 7102 0,'0'0'16,"0"0"0,0 0-16,0 0 15,0 0 1,0 0-16</inkml:trace>
</inkml:ink>
</file>

<file path=ppt/ink/ink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v"/>
          <inkml:channel name="T" type="integer" max="2.14748E9" units="dev"/>
        </inkml:traceFormat>
        <inkml:channelProperties>
          <inkml:channelProperty channel="X" name="resolution" value="1185.49207" units="1/cm"/>
          <inkml:channelProperty channel="Y" name="resolution" value="2107.20264" units="1/cm"/>
          <inkml:channelProperty channel="F" name="resolution" value="0.00409" units="1/dev"/>
          <inkml:channelProperty channel="T" name="resolution" value="1" units="1/dev"/>
        </inkml:channelProperties>
      </inkml:inkSource>
      <inkml:timestamp xml:id="ts0" timeString="2019-11-06T14:31:06.471"/>
    </inkml:context>
    <inkml:brush xml:id="br0">
      <inkml:brushProperty name="width" value="0.05292" units="cm"/>
      <inkml:brushProperty name="height" value="0.05292" units="cm"/>
      <inkml:brushProperty name="color" value="#002060"/>
    </inkml:brush>
    <inkml:brush xml:id="br1">
      <inkml:brushProperty name="width" value="0.05292" units="cm"/>
      <inkml:brushProperty name="height" value="0.05292" units="cm"/>
      <inkml:brushProperty name="color" value="#00B050"/>
    </inkml:brush>
  </inkml:definitions>
  <inkml:trace contextRef="#ctx0" brushRef="#br0">1612 8051 360 0</inkml:trace>
  <inkml:trace contextRef="#ctx0" brushRef="#br0" timeOffset="59140.92">1199 7933 331 0,'5'-6'80'0,"-1"-1"4"0,0 0-51 0,2 0-5 0,-3 0-3 0,-3 1-2 0,4 2-2 0,-4 1 0 0,4 3-1 0,-4 0-1 0,0 0-1 16,0 8-1-16,-6 5-2 0,1 8 0 15,-5 7-2-15,-3 8-2 0,-7 4-1 0,-7 9-1 16,-5 2 0-16,-1 3-1 0,-3 2 0 16,0-1 0-16,2-2 0 0,2-4-1 15,8-5-1-15,3-4-1 0,3-9 0 16,3-5-2-16,6-6 0 0,2-8-1 15,2-4-1-15,5-3 0 0,0-5 0 16,7-6-1-16,-1-6 1 0,5-4-1 16,1-6 1-16,0-7 0 0,6-5 0 0,0-6 0 15,5-7-1-15,2-2 1 0,2-2-1 16,4-1 1-16,0 1-1 0,1 3 0 16,-7 3 0-16,-1 7 1 0,-6 2-1 15,-5 4 1-15,-2 6 1 0,-3 1 2 16,-2 5 3-16,-2 2 1 0,3 2 2 15,0 0 2-15,3 4 2 0,7 0 0 16,1 1 0-16,5 1 0 0,2 1-2 16,4-1-1-16,4 4-1 0,3 1-2 0,6 1-1 15,-1-3-2-15,2 1-2 0,-1 0-1 16,-2 6 0-16,-6-7-1 0,-4 7 0 16,-8-5-1-16,-9 5-3 0,-5 0-5 15,-3 0-6-15,-5 5-7 0,0-5-8 16,-9 5-13-16,0 0-13 0,-3-1-89 15,-4 1-100-15,-4 3-234 0</inkml:trace>
  <inkml:trace contextRef="#ctx0" brushRef="#br0" timeOffset="59364.97">964 8146 476 0,'-13'10'113'0,"7"3"4"16,6-5-70-16,3 1-15 0,11-3-6 16,5 0 0-16,7-1-2 0,9-5-2 15,2 4-2-15,6-4-3 0,-2 0-3 16,-2 0-2-16,-3 0-5 0,-1 0-2 16,-7 0-2-16,-3 0-2 0,-4 4 0 0,-4-4 0 15,0-5-1-15,-4-1 1 16,-1 1-6-16,-4-2-9 0,-2 7-17 0,-1-13-107 15,0 13-111-15,-5 0-279 0</inkml:trace>
  <inkml:trace contextRef="#ctx0" brushRef="#br0" timeOffset="59587.89">1595 8322 511 0,'-10'12'119'0,"-3"-1"2"0,2 3-76 16,-2 4-24-16,0 0-2 0,-3 1 2 16,5-1-2-16,-1-1-4 0,-2 1-2 15,1-2-2-15,2-1-1 0,2-3-3 16,3-2-4-16,0-3-8 0,6-1-8 0,0-6-10 16,0 0-10-16,12 0-18 0,-1-11-84 15,1-1-94-15,4-6-217 0</inkml:trace>
  <inkml:trace contextRef="#ctx0" brushRef="#br0" timeOffset="59887.75">1700 8089 520 0,'-6'-4'124'15,"6"4"4"-15,-4-3-85 0,4 3-8 0,0 0-4 16,-3 0-6-16,3 0-6 0,0 0-2 15,0 3 0-15,0-3-1 0,0 7-1 16,3-4-3-16,-3-3-1 0,4 5-2 16,-4-5-4-16,4 4-1 0,-4-4-2 15,9 0 1-15,-9 0 0 0,4-4 3 16,-4 4 2-16,4-4 4 0,-4 4 4 16,0 0 1-16,0 0 2 0,0 0-1 0,0 0-2 15,0 0-4-15,-4 0-3 0,4 0-4 16,-7 0-3-16,7 0-2 0,-6 0-6 15,2 4-11-15,4-4-17 0,-6 4-18 16,6-4-117-16,-3 4-128 0,-1 0-307 16</inkml:trace>
  <inkml:trace contextRef="#ctx0" brushRef="#br0" timeOffset="61486.69">1893 8235 410 0,'0'0'98'0,"0"0"3"0,0 0-62 0,0 0-6 16,0-4-3-16,0-1-3 0,0 5 0 15,0-6 0-15,0 6-3 0,0-7-1 16,0 7-4-16,0-7-4 0,0 7-4 16,7-7-3-16,-1 7-3 0,1-9-2 15,6 5-2-15,5-1 1 0,3 0-1 0,5-1 0 16,1 6 0-16,6-6 0 0,0 6 1 15,1 0 0-15,-2 0 2 0,-5 0 0 16,-1 0 0-16,-6 3 1 0,-3 1 0 16,-6 1 0-16,-5 1 1 0,0 4-1 15,-6 2 1-15,-7 3 0 0,0 2-1 16,-6 3 1-16,-6 5-2 0,-3 1-1 16,-3-3-1-16,-2 3-1 0,1-3 0 15,1 2 0-15,3-5-1 0,3-2 0 0,0-3 1 16,9-1-1-16,3-2 0 0,2-3-1 15,5-3 0-15,0-3 0 0,2-3 0 16,8 0 1-16,2 0-1 0,2-4 1 16,1-1 1-16,0 0-1 0,-1-1 1 15,-2 2-1-15,1 4 1 0,-7-5 0 16,-4 5 1-16,-2 0 2 0,0 0 3 16,0 0 1-16,0 6 1 0,0-1 1 0,0 0-1 15,-2 0 0-15,2 0-3 0,0-2-1 16,0 2-2-16,0-5-2 0,6 4 1 15,-6-4-1-15,9 0 0 0,-2 0 0 16,5 0 1-16,1-10-1 0,1 3 0 16,4-3 0-16,0-1 0 0,5-3 0 15,-2-2 0-15,4-1-1 0,2-4 0 16,0 2 1-16,5-3-1 0,0 1 0 16,3-3 0-16,3-2 1 0,1-1-1 0,-1 4 1 15,-2 0-1-15,1 2 1 0,-9 2-1 16,-6 5 1-16,-2 3-1 0,-8 3 3 15,-5 4 3-15,-2 0 3 0,-5 4-1 16,0 0 1-16,0 0-1 0,-7 5 1 16,3 1-3-16,-3 3-4 0,1 5-1 15,0 3-1-15,-2 4 0 0,2 2 1 16,-1 5-1-16,1 3 0 0,0 1 0 16,2-4-1-16,-2 1 1 0,2-3-1 0,-2-1 0 15,6-6 0-15,-7-1 0 0,5-4 0 16,-5 0 1-16,1-7 0 0,-5 0-1 15,3 0 1-15,-5-7 0 0,5 0 0 16,-4 0 0-16,4 0-1 0,2-8 0 16,1 1 0-16,5-4 0 0,0-3 0 15,6-1 0-15,7-5-1 0,6-4 0 16,2-5-2-16,6 0-1 0,5-5 0 0,2-1 0 16,3-3 0-16,3-1 0 0,2-1 2 15,4-2 1-15,11-1 1 0,4-4 0 16,0 0 1-16,3-3 0 0,-3-1 0 15,-1 1 0-15,-7 1 1 0,-9 2-1 16,-10 5 0-16,-6 5 0 0,-8 7 2 16,-6 7 2-16,-3 5 2 0,-9 7 2 0,-2 4 0 15,-3 7 1-15,-7 0 0 0,1 3-2 16,-4 9-1-16,-5 6-2 0,-3 6-2 16,2 8-1-16,-4 8 0 0,-2 8 0 15,0 6 0-15,5 0-1 0,-2 2 1 16,-2 1 0-16,3-1 0 0,2-3-1 15,-3-5 1-15,-3-3 0 0,6-1-1 16,-1-2 1-16,5-6-1 0,-3-4 0 16,5-8 1-16,3-2-1 0,1-6 1 15,2-6-1-15,-1-4 0 0,5-6 0 0,-2 0 0 16,0-5 0-16,-1 0-1 0,-1-6 0 16,0 2 0-16,0 0 1 0,1-9-1 15,0 1 1-15,3 0 1 0,-1-1-1 16,-3 4 1-16,5 1 0 0,2 10 0 15,-5-1 0-15,5 1 0 0,0 3 0 16,5 0 0-16,2-4-1 0,7 4 1 0,5-6 0 16,2 2 1-16,10 0 0 0,-1 0 0 15,6-3 0-15,-3 2 0 0,-4 1-4 16,-2 4-12-16,-7-5-16 0,-3 5-11 16,-7 0-18-16,-4 3 11 0,-1 1-121 15,-5 3-112-15,0 0-253 0</inkml:trace>
  <inkml:trace contextRef="#ctx0" brushRef="#br0" timeOffset="61674.78">3329 8397 505 0,'0'6'129'0,"0"0"5"0,0 5-65 16,-2 1-18-16,2 4-4 0,0 1-6 15,-5 3-6-15,-2 2-6 0,-2 2-3 16,-2 1-4-16,-3 0-6 0,-5 1-5 16,-1 1-4-16,1 2-5 0,-2-5-13 15,0-1-17-15,3-5-22 0,-2-1-112 16,7-6-124-16,0-7-301 0</inkml:trace>
  <inkml:trace contextRef="#ctx0" brushRef="#br0" timeOffset="62770.86">3870 8414 357 0,'0'-6'94'0,"6"-1"3"0,-1-1-25 0,3-7-44 15,6-1 0-15,2-3 3 0,8-6-2 16,9-1-1-16,7-6-1 0,5-1 0 16,3-2-3-16,3-3-4 0,-3-1-4 15,-3-2-4-15,-9-6-4 0,-5-1-3 16,-3-2-2-16,-10 3-1 0,-3 3 0 15,-3 5 2-15,-5 7 3 0,-7 7 3 16,0 12 0-16,-9 6 2 0,-5 7 1 0,-5 17 1 16,-5 9-2-16,-3 13-3 0,-6 11 1 15,-7 11-1-15,-10 13 0 0,0 14-1 16,-1 11-1-16,-3 1 0 0,1 5-2 16,1 0-1-16,6 1-1 0,10-5-2 15,4-12 0-15,1-11 0 0,9-11 0 16,5-13 0-16,8-10-1 0,3-12 0 15,6-10-1-15,0-9 0 0,6-6 0 0,2-7 0 16,-2-5 1-16,6-7-1 16,-1-6-1-16,3-6 1 0,0-9-2 0,0-9 0 15,-1-5-1-15,0-7 0 0,-4-4 0 16,2-3 0-16,-3 2 1 0,-1-2 1 16,-2 5 1-16,0 2 0 0,-5 9 1 15,7 3 0-15,-5 4 0 0,5 6 0 16,0 6-1-16,4 3 1 0,2 6 0 15,2 0-1-15,12 3 1 0,6 6-1 16,11 0 2-16,2-1 0 0,1 5 0 0,1 4 1 16,3 0 1-16,-9 0 0 0,-7 0 1 15,-3 4 1-15,-9 2 1 0,-2 3 1 16,-5-1 3-16,-4 4 1 0,-4 0 1 16,-3 6 0-16,-5-2-1 0,0 2-1 15,0-2-1-15,0 0-4 0,-5-1-1 0,1-2-2 16,4-5-4-16,-6-2-7 0,6 0-11 15,-4-2-11-15,4-4-9 0,0 0-13 16,4-8 99-16,0 1-207 0,5-2-119 16,1-5-317-16</inkml:trace>
  <inkml:trace contextRef="#ctx0" brushRef="#br0" timeOffset="63040.35">4572 8061 540 0,'-8'0'127'0,"1"0"2"0,-3 0-87 16,-1 3-15-16,2 3-4 0,0-2-5 15,5-1-7-15,0-3-3 0,4 7-2 16,0-7 0-16,8 0-2 0,3 0-1 16,1-3-1-16,-1-3 0 0,1 2-1 15,2 0 0-15,-1 0 1 0,-5-1-1 0,-4 1 2 16,-4 1 3-16,0 3 1 0,-4 0 0 15,-6 0 0-15,-2 0 0 0,1 5-1 16,-3 1-2-16,5 2-7 0,-1-3-6 16,0 2-10-16,4-1-13 0,6-1-17 15,0-5-94-15,10 4-106 0,0 0-247 16</inkml:trace>
  <inkml:trace contextRef="#ctx0" brushRef="#br0" timeOffset="63770.56">4855 8135 521 0,'0'5'123'0,"3"1"1"15,-3 4-85-15,-3 4-10 0,3 1-2 16,-11 1-3-16,2 5-7 0,-1 3-2 16,-1 2 1-16,-2 2-1 0,4-4-3 0,-2-2-4 15,4 2-2-15,2-4-1 0,5-4-3 16,0-5-2-16,0-3 1 0,7-8-2 15,6 0 1-15,2-8 0 0,6-6 0 16,5-5 0-16,1-4 0 0,4 0 0 16,4-4 1-16,-1-1-1 0,2 6 0 15,-3 3 0-15,-4 7 3 0,-5 2 4 16,-5 7 4-16,-3 3 3 0,-10 10 2 0,-4 1 0 16,-2 4 1-16,5 2-3 0,-5 5-3 15,6-3-5-15,0 0-3 0,6 0-1 16,4-4-1-16,3-1-1 0,3-5 0 15,5-6 0-15,4-3 0 0,-1 0-1 16,7-9 1-16,-1-1 0 0,3-5 0 16,6-1-1-16,3 0 1 0,1-6-1 15,-6-4 1-15,-6 2 0 0,-7-1 0 0,-7 4 2 16,-9 0 3-16,-8 3 5 0,-6 5 3 16,-10 5 1-16,-10 5 0 0,-10 3 1 15,-2 3-2-15,-3 8-3 0,-6 6-4 16,-3 1-4-16,5 4-1 0,11 4-1 15,6-1 0-15,3 3-1 0,5-3 0 16,8-4 0-16,6-4-1 0,12-3-1 16,5-10 0-16,4-4 0 0,12-12-2 15,11-7-2-15,4-11 0 0,5-3 0 0,7-5-1 16,2-5 1-16,0-2 0 0,-8-2 0 16,-12-3-1-16,2-1-1 0,-6-4 0 15,-7-1 0-15,-3-1 0 0,-6 4 1 16,-2 10 2-16,-2 5 3 0,-7 10 2 15,-7 10 1-15,-4 8 1 0,-2 10-1 16,-13 13 0-16,-3 7 1 0,-1 9-1 0,-6 11-1 16,-1 9 2-16,-2 8 1 0,-4 7 3 15,3-2 3-15,-3 5 2 0,-2-4 1 16,3 0 2-16,1-8 0 0,6-6-2 16,6-6-1-16,10-7-5 0,8-9-1 15,17-8-2-15,5-8-2 0,2-11-4 16,6-6-6-16,2-6-12 0,1-6-15 15,0-4-17-15,1-3-113 0,-1-3-126 0,-1 1-292 16</inkml:trace>
  <inkml:trace contextRef="#ctx0" brushRef="#br0" timeOffset="66186.4">6860 8067 507 0,'0'-5'113'16,"0"1"0"-16,-6 4-88 0,6 0-8 16,-8 7-1-16,4 2 0 0,-2 2-2 15,-2 5 0-15,-5 5 1 0,1 2 1 16,-5 2-1-16,-2 1-1 0,-4-1-3 15,3-1 0-15,3-2-1 0,0-4-2 16,3-4-1-16,6-5-3 0,2-3 0 16,6-6-1-16,0-3-1 0,9-6 0 0,3-4-1 15,6-5-1-15,1-2 1 0,4-2 0 16,3-1 0-16,1 0-1 0,-2 1 1 16,-3 3-1-16,1 1 2 0,-1 3 0 15,-5 3 2-15,0 3 2 0,-5 2 1 16,0 2 1-16,-4 5 0 0,-1 0 0 15,-7 7 0-15,6 3-1 0,-6 1-2 16,0 4-1-16,-6 2 0 0,1 5-2 0,1 1 0 16,-5 0-1-16,4-5 0 0,0 2-1 15,0-6 0-15,5-2-1 0,0-8 0 16,0-4-2-16,7-3-1 0,7-8-2 16,8-5-3-16,6-2 0 0,8-5 0 15,7 1 1-15,0-1 0 0,3 2 2 16,-2 6 3-16,-9 3 1 0,-3 3 2 15,-9 4 0-15,-6 5 2 0,-9 0 0 0,2 3 3 16,-7 6 0-16,-3 1 1 0,6 1 0 16,-6 1 1-16,0 2-2 0,0 3-1 15,0-1-1-15,0 1-2 0,6-2 0 16,2-3 0-16,4 1 0 0,6-4 0 16,2-9-1-16,2 0 1 0,9-7 0 0,4-5 0 15,5 3 0-15,5-6-1 0,2 1 1 16,0-2 0-16,4 2 0 15,-8 0 0-15,0-1 2 0,-8-1 0 0,-5-3 0 16,-3-1 0-16,-10-2 1 0,-1 1 1 16,-7 0 4-16,-4 0 1 0,-5 5 3 15,0 1 0-15,-6 4 0 0,-2 6 1 16,-3 5-3-16,-4 0-3 0,-5 8-3 16,-4 0-3-16,3 6 0 0,-5 3-2 15,2 1 1-15,-3 6-1 0,4 0 0 0,2 3-1 16,4 0 1-16,4-1-1 0,5-1 0 15,8-3 0-15,8-4-1 0,9-7 0 16,4-8-1-16,7-3 1 0,5-7 1 16,5-6-1-16,-3-2 2 0,0-2-1 15,0-3 1-15,-6 0 0 0,-1 2 0 16,-10 1 0-16,1 0 1 0,-7 5-1 16,-3 3 2-16,-3 3 0 0,-6 6 0 0,0 0 1 15,-6 6-1-15,1 3 0 0,0 5 0 16,-3 1-1-16,2 2-1 0,1 0 0 15,1-1 0-15,4-2-1 0,4-2-1 16,3-5 0-16,7-3-1 0,5-4 0 16,8-6-2-16,5-3 0 0,3-4 1 15,1-4 0-15,2 0 0 0,-3-3 1 16,-2 0 1-16,-4-1 1 0,-7 1 1 16,-4 0 0-16,-3 2 2 0,-4 0 0 0,-3 5 0 15,-3 1 0-15,-1 1 0 0,5 1 0 16,-2 5-1-16,1 0 0 0,4 5-1 15,4-4-1-15,0 4 1 0,7 5 0 16,2 0 0-16,4-1 0 0,5 5 0 16,1-2 0-16,1 1 0 0,1 0 1 15,-4-1 0-15,-9 0 1 0,1 1 1 16,-10-2 1-16,-4 1 4 0,-9 0 3 0,-2 1 0 16,-7 1 1-16,-3 2 0 0,-6 1-2 15,0 1-1-15,-2 1-3 0,-3 2-4 16,3 0 0-16,1 1-2 0,8 0 0 15,3 0 0-15,6-1-1 0,0 0 0 16,14-1 0-16,0-4-1 0,6-2 1 16,4-1 0-16,6-5 0 0,5-3 0 15,5-6 1-15,1-4 0 0,4-2 0 0,5-1-1 16,3-3 1-16,1-4 1 0,0 1-1 16,-3-2 0-16,-2 0 1 0,-4-2-1 15,-10 0 1-15,-8 1 1 0,-9 2 3 16,-10 1 3-16,-8 3 1 0,-15 4 1 15,-6 5 0-15,-10 3 0 0,-3 1-2 16,-5 3-2-16,0 8-3 0,-1 1-2 16,0 4-1-16,7 2 0 0,5 1-1 15,3 3-1-15,8 1-2 0,7-1-2 0,4-1-1 16,6-3 0-16,7-4-1 0,6-4 0 16,7-4 1-16,5-3 2 0,5-4 1 15,4-5 2-15,3-2 1 0,-1-1 0 16,0-2 1-16,-8 2 0 0,-3 0 0 15,-5 2 3-15,-7 4 1 0,-6 1 2 16,-7 5-1-16,0 0 0 0,-7 13 1 0,-3 2-1 16,-3 10-1-16,-2 9-3 0,-3 11 0 15,-2 12-1-15,-2 6 1 0,-2 3-1 16,-5 7 0-16,0 2 1 0,-2-2-2 16,3-1 1-16,-4-2-1 0,2-6 0 15,1 0 0-15,3-8 1 0,5-7-1 16,-5-6 1-16,3-10 0 0,-1-8 1 15,5-9 0-15,0-6-1 0,5-10 0 0,0 0 0 16,8-10 0-16,6-8 0 16,0-14-1-16,6-9 0 0,8-6 0 0,6-11 0 15,11-6 0-15,3-7 0 0,9 0 1 16,7 5-1-16,9-1 0 0,7 2 0 16,4 6 1-16,0 2-1 0,3 5 1 15,7 2-1-15,2 6 0 0,-5 6 0 16,0 7-2-16,-7 3-1 0,-6 10-1 15,-5 6 0-15,-15 6 0 0,-15 6-1 0,-12 9 1 16,-14 5-1-16,-12 2-4 0,-10 7-5 16,-6 3-6-16,-6-1-9 0,-4 1-9 15,2-4-9-15,6-3-10 0,3-3-7 16,7-5-94-16,5-6-102 0,5-5-242 16</inkml:trace>
  <inkml:trace contextRef="#ctx0" brushRef="#br0" timeOffset="66459.84">9946 7774 604 0,'-12'-4'148'0,"0"4"3"0,1 7-92 16,-1-3-16-16,-2 3-4 0,2 0-10 15,0 0-9-15,4 0-5 0,2-1-2 0,1 0-3 16,5-6-2-16,0 0-3 0,6 0-1 15,2-8-1-15,2 2-2 0,4-4 1 16,-2-1 0-16,0 4 0 0,-3-2 2 16,-2 4 3-16,-3 5 3 0,-4-3-1 15,0 3 0-15,-10 5 0 0,3-2 0 16,-1 6-2-16,-4-2-9 0,-1 3-9 16,0 1-18-16,5 2-18 0,1-2-89 0,1-6-39 15,6-5-117-15,0 0-238 0</inkml:trace>
  <inkml:trace contextRef="#ctx0" brushRef="#br0" timeOffset="67734.81">10124 7953 473 0,'13'-5'113'0,"1"5"3"0,-7 0-76 0,-1 0-7 15,0 8-2-15,-4-1-2 0,-2 4-4 16,0 1-3-16,-9 0 0 0,-3 7-1 16,-7-1-1-16,-1 4-1 0,1 2-1 15,-2-2 1-15,2-1-2 0,4 1-1 16,3-2-3-16,2-5-3 0,4-4-3 15,6-3-1-15,-4-2-3 0,4-6-1 0,4 0-1 16,2-6-1-16,3-2 1 0,2-3 0 16,6-4 0-16,2-2 0 0,6 0 0 15,3-3 0-15,3 1 0 0,1 0-1 16,2-1 0-16,-2 5 1 0,-3 0 0 16,-1 0 1-16,-2 6 1 0,-6 1 0 15,0 2 1-15,-1 6 0 0,-6 0-1 16,-2 9 1-16,-3 2-2 0,-3 2 0 15,-5 4-1-15,0 3 1 0,0 1-1 16,0 1 0-16,0-1-1 0,0-2 0 0,3-2 0 16,4-3 0-16,7-6-1 0,4-8 1 15,9 4 0-15,7-8 0 0,6-3 0 16,6-3 0-16,6-2 0 0,0-3 0 16,0 1 1-16,-4-2-1 0,-6-3 0 15,-6-2 1-15,-9-1-1 0,-7 1 1 16,-7 1 1-16,-7 1 0 0,-6 2 2 15,-5 4 0-15,-4 3 2 0,-9 4 0 0,-1 6 1 16,-4 0 0-16,-2 9 0 0,-3 3-2 16,-2 2 0-16,3 5-2 0,0-2-1 15,3 3 0-15,3 2-2 0,8 3 0 16,-1-5-1-16,12 0 0 0,4-3-1 16,13 0 0-16,7-8-1 0,4-3 1 15,4-6-1-15,9-9 1 0,0-2 0 0,0-4 0 16,-5-2 2-16,-3 0-1 0,-4-1 1 15,-6 5 0-15,-7 1 1 0,-5 3 2 16,-4 2 1-16,-5 2 2 0,0 5 1 16,-7 4 0-16,-1 4 0 0,-3 1-1 15,-1 4-2-15,1 5-1 0,0-1-1 16,0 1-1-16,3 0-1 0,5 0 0 16,3-2-1-16,0-2 0 0,8-4 0 15,4-4-1-15,3-6 1 0,6 0 0 0,9-6 0 16,0-4 0-16,9-2 1 0,6-5 0 15,2-2 0-15,4-1 0 0,-3-6 1 16,1-6-1-16,-3-7 1 0,-1-8-1 16,-2-3 0-16,-1-5 0 0,-20-2 0 15,-10 4 1-15,0 4-1 0,26 6 1 16,-5 8-1-16,-9 5 2 0,-9 6-1 16,-7 8 0-16,-13 6 1 0,-15 4-1 0,-4 6 0 15,-3 7-1-15,0 12 0 0,-2 11 0 16,-3 6 0-16,-1 14 0 0,2 7 1 15,0 7-1-15,0 5 2 0,4-1-1 16,2-2 3-16,4-1 0 0,4-7 0 16,10-9 0-16,7-5-1 0,5-5 1 15,12-10-1-15,6-5-2 0,6-11 0 16,7-5 0-16,6-8-2 0,3-6-8 0,3-8-15 16,1-1-22-16,-2-3 87 0,0-3-220 15,-8 2-146-15,-10 0-379 0</inkml:trace>
  <inkml:trace contextRef="#ctx0" brushRef="#br0" timeOffset="69834.17">12647 8084 438 0,'-4'-7'96'0,"4"7"2"0,-7 0-78 16,7 0-4-16,0-3 2 0,0 3-1 16,5-5 1-16,-198 5 2 0,193 0 4 15,0-6 1-15,0 6-1 0,7 0-2 0,-7 0-2 16,4 0-2-16,190 0-4 0,-194 0-2 15,0 0-2-15,0 0-2 16,0-4-1-16,0 4-1 0,-6-8-1 0,6 4 0 16,-3 4-1-16,3-5 0 0,-4-1 0 15,4 6-1-15,-6-6 1 0,6 6 0 16,-4-4 0-16,0 2 0 0,-1-3 1 16,1 1 0-16,0 4 1 0,-4-5 0 15,-1 5 1-15,0 0 0 0,-2 0 0 16,1 0-1-16,-2 8 0 0,-2 1-1 0,2 4-1 15,-2 3 1-15,2 3-1 0,2 3 0 16,3 5-1-16,2 0 0 0,5 3 0 16,0-3-1-16,5-3-1 0,5-2 0 15,5-1-1-15,6-6 0 0,5-4 1 16,4-6 0-16,3-5-1 0,5 0 1 16,-3 0 0-16,0-10-1 0,-2 3 1 0,-6-2-1 15,-3 5 0-15,-4 4 1 0,-7-6 1 16,-3 6 1-16,-4 4 0 0,-2-4 2 15,-4 3 1-15,5-3 0 0,-5 0 0 16,2 8-1-16,4-4 0 0,2-4-2 16,4 0 0-16,4 0-1 0,2 0 0 15,4-7-1-15,2 2 0 0,2-2 0 16,0-5 0-16,0 0-1 0,1-2 0 16,-2 0 0-16,-3 0 0 0,2-2 0 0,-8-1 0 15,-4 0 0-15,0 3 0 0,-12-2 0 16,0 1 0-16,-6 1 0 0,-6 2 0 15,-6 3 0-15,1 2 0 0,-7 7 0 16,1 0 0-16,-5 7 0 0,4 2 0 16,-2 2 0-16,1 3-1 0,1 2 1 15,2-1 0-15,8 2-1 0,2 4 0 16,7 0 0-16,5-4-2 0,11 0 0 0,2-1-2 16,6-1 0-16,3-7-1 0,5-3-1 15,7-5 2-15,3-5 0 0,7-3 1 16,5-6 2-16,3-3 1 0,2-2 0 15,3-1 1-15,-4-1 1 0,-5 3-1 16,-4-1 1-16,-9 8 1 0,-7 1 1 0,-5 2 2 16,-8 5 1-16,-3 3 1 15,-4 8 0-15,-4 2 0 0,-4 2-1 0,0 4 0 16,-4 4-2-16,-3 1-1 0,0 2-1 16,-4-3-1-16,3 1 0 0,-5 1 0 15,4-1 0-15,-5-4 0 0,3-1 0 16,-1-2 0-16,3-2 0 0,-1-1 0 15,3-6 0-15,1 0 1 0,6-5 0 16,-2 0 0-16,2 0-1 0,0-8 0 16,7-4 0-16,4-1-1 0,4-5 0 0,5-2-1 15,8-6-1-15,9-1 1 0,9-2 0 16,7-2 0-16,9-4 0 0,4-3 0 16,5-8 1-16,4-3 0 0,9-6 0 15,-3-6 0-15,2-4 0 0,-8-1 0 16,-2 1 0-16,-3 6-1 0,-15 7 1 15,-10 7-1-15,-11 12 1 0,-12 8 1 16,-8 9 2-16,-6 12 2 0,-8 7 0 0,-10 11 1 16,-5 10 0-16,-5 8 0 0,-6 11-1 15,-7 8-2-15,-5 9-2 0,-1 6 0 16,-2 1-1-16,0-2 0 0,-4 1-2 16,3-7-1-16,4-2 0 0,4-10-1 15,3-6-2-15,5-7-1 0,5-2-2 16,6-7 1-16,2-3-2 0,2-7-1 15,3-2-1-15,-4-3 2 0,5-5 1 16,-2-5 2-16,-2 0 1 0,3-6 2 0,-3-4 1 16,4 2 2-16,-5-6 1 0,5 1-1 15,0 1 1-15,5-3 0 0,2-1 1 16,0 0-1-16,3-3 0 0,9 4 1 16,2-5-1-16,5 0 0 0,7 3 0 15,7-1 0-15,4 3 0 0,5 2 1 0,2 0 1 16,4 1 1-16,0 3 1 0,4 2 1 15,-7-1 0-15,-3 0 2 0,-5 3 1 16,-4 1 0-16,-6 4 0 0,-5 0 0 16,-5 0 0-16,-3 0-1 0,-5 7 0 15,-1 0-2-15,-3 4-1 0,-5-1 0 16,0 5-1-16,0 1 0 0,-3 1 0 16,-3 2 0-16,-4-3 1 0,1 6-1 15,1-2 0-15,-2 1 1 0,2-5 1 16,-1 2 0-16,0-4 0 0,2-1 1 0,1-4 1 15,0-5-1-15,1 1 0 0,-1 0-1 16,0-5-2-16,0 0 0 0,-1 0-2 16,1-6-2-16,0 6-5 0,0-6-7 15,0 1-10-15,-2-1-14 0,2 0-11 16,4 0-18-16,-2 1-110 0,4-2-119 16,-7 2-281-16</inkml:trace>
  <inkml:trace contextRef="#ctx0" brushRef="#br0" timeOffset="70952.8">15221 8160 487 0,'-12'0'114'0,"5"5"0"16,-3 1-81-16,3 4-11 0,4 1-7 15,3 1-3-15,0 2-5 0,7-3-4 16,2 0 0-16,2-2 2 0,4-1 1 0,3-2 1 16,4-2 1-16,-2-4 0 15,6 0 1-15,1 0-1 0,1-10-1 0,-2-1 0 16,-1-3-2-16,-5-1 0 0,0-3 0 16,-7-2 0-16,-2-2 1 0,-7-1 1 15,-4 1 2-15,-11 2 2 0,-3 0 2 16,-6 2 2-16,-3 6 0 0,-9 5 2 15,-5 7 0-15,0 0 0 0,-2 7-1 16,0 4-2-16,0 8-2 0,8 2-2 0,5 2-2 16,4 3-3-16,7 4-2 0,10-3-3 15,5-1 0-15,9-4-1 0,6-4 1 16,9-1-1-16,9-7 0 0,5-10 1 16,9 0 0-16,7-7 0 0,5-10 1 15,1-4 0-15,4-9 1 0,0-5-1 16,-1-1 1-16,-3-4 0 0,0-5 1 15,-5-3-1-15,-5-4 0 0,-9 1-1 0,-3-3 0 16,-10-2 0-16,-8 5 1 0,-7 5-1 16,-6 9 1-16,-7 10 1 0,0 7 1 15,-11 8 0-15,-4 12 1 0,-6 10-1 16,-5 12 0-16,-7 14-1 0,-3 13-1 16,-4 16-1-16,-6 16-1 0,-1 13 0 15,0 17 1-15,-2 10-1 0,2 5 0 16,-6 2 0-16,2 3 0 0,7-6 0 0,1-7 0 15,3-16 0-15,1-15 0 16,12-12 0-16,6-13-1 0,7-18 0 0,7-10 0 16,7-9-1-16,3-14 1 0,10-11-1 15,6-17 1-15,4-11-2 0,1-7 0 16,2-17-2-16,4-16 0 0,-3-7-1 16,-2-7-1-16,-1-6 1 0,-7-4 2 15,-1-3 1-15,-5 2 1 0,-1 12 2 0,-1 4 2 16,-2 11 0-16,0 11 1 15,2 13 0-15,1 10 0 0,-1 12 0 0,5 2 0 16,-1 5-1-16,5 5-1 0,3 0-1 16,4 3 1-16,4 0-3 0,4 5-5 15,-1 0-12-15,-1 0-11 0,-2 5-14 16,0 0-5-16,-5 0-110 0,-10-1-113 16,-1-4-258-16</inkml:trace>
  <inkml:trace contextRef="#ctx0" brushRef="#br0" timeOffset="72454.7">16391 8059 485 0,'0'-9'106'0,"0"-3"1"0,8-2-86 16,5-7-9-16,6-3-1 0,1-4 1 16,5-4 1-16,3-1 1 0,2-1 2 15,0-3 2-15,0 3 1 0,0 4 1 16,1 1-2-16,-4 8-2 0,-6 3-2 0,-3 6-1 15,-4 5-1-15,-7 7 3 16,-7 5 1-16,-6 7 0 0,-7 4-1 0,-4 5-1 16,-5 8 0-16,-4 4-3 0,-2 8-5 15,1 2-2-15,-3-1-2 0,1 4 0 16,-1-2-1-16,0-1-1 0,-2-3 1 16,3-2-1-16,-2-4 0 0,5-18 0 15,6 0 0-15,1 11-1 0,8-5 0 16,2-6-1-16,4-5-1 0,5-7 1 15,0-4 0-15,8-7 0 0,-4-3 0 16,2-3 1-16,1-2 1 0,2 0 1 0,-5-2-1 16,2 0 0-16,-3 1 1 0,-3 3-1 15,0 0 0-15,4 2 0 0,-4-1 0 16,0 2 0-16,0 1 0 0,5 0-1 16,-5 0-1-16,8-1-1 0,-2 0 0 15,1-1-2-15,2 0 0 0,1 0 0 0,-2 0 0 16,1 4 0-16,0 3 2 15,-1 4 0-15,-1 0 1 0,-1 3 1 0,1 5 0 16,0 1 1-16,0-1-1 0,4 2 1 16,-1-2 0-16,6-3 0 0,-1-5 1 15,9 0-1-15,-1-7 0 0,9-3 1 16,1-4 0-16,7-2 1 0,3-5 0 16,4-2 0-16,1-2-1 0,-1-4 1 15,-2 2-1-15,-4-1 0 0,-4-2 0 16,-7 0 0-16,-5 0 0 0,-6 1 0 0,-6 2 0 15,-4 2 0-15,-5 2 1 0,-4 3 1 16,-6 6 0-16,0 3 0 0,-6 6 0 16,-2 5 0-16,-1 0-1 0,-7 9 0 15,-2 7-1-15,-4 6-1 0,-2 6 1 16,-2 8-1-16,-3 6 0 0,1 5 0 16,-1 3 0-16,2 0 1 0,2-2-1 0,1 0 0 15,8-7 0-15,4-6 0 0,4-7-1 16,7-7 0-16,7-7 0 0,6-8 0 15,9-6 0-15,4-8 0 0,8-3 0 16,5-4 0-16,5-3 1 0,0-1 0 16,1 1 0-16,-6 6 0 0,-5 0 0 15,-5 6 0-15,-7 6 2 0,-4 0-1 16,-4 11 1-16,-7 0 1 0,4 3 0 0,-4 3 0 16,0-1-1-16,0 1 0 15,0-2 0-15,7-2 0 0,0-3-1 0,4-1 0 16,6-3 0-16,2-6 1 0,2 0-1 15,7-4 1-15,2-2 0 0,2-2-1 16,1 0 1-16,2-2-1 0,3-5 0 16,-3 2 0-16,-2-2-1 0,0-3 1 15,-6 1 0-15,-1-4 0 0,-7 0 0 16,-6 0 1-16,-6 2 0 0,-7 1 3 16,0 0 2-16,-6 5 1 0,-7 2 2 0,0 5-1 15,-3 6 1-15,-7 4-1 0,0 5-3 16,-1 4-2-16,2 5 0 0,-2 4-2 15,1 6 1-15,0 0 0 0,7 5 2 16,-1-2 0-16,4 5 0 0,4-2 2 16,3-3-2-16,6-2 1 0,4-7-2 15,6-6 0-15,3-3-1 0,8-6-2 0,9-7-3 16,0-3-7-16,8-8-12 16,2-4-17-16,-2-1-19 0,-3-3-113 0,-3-3-129 15,-13 2-297-15</inkml:trace>
  <inkml:trace contextRef="#ctx0" brushRef="#br0" timeOffset="80352.13">18106 8056 321 0,'6'-11'82'0,"1"4"2"0,-1-1-47 0,-3 2-4 0,-3 1-6 0,4 0-3 0,-4 5-1 15,0-6-1-15,4 6 0 0,-4-4-1 0,0 4-1 0,0 0-2 0,0 5-4 0,-5 4-2 0,-1 5-3 0,-7 8-3 16,-2 9-1-16,-6 10-1 0,-9 9 1 0,-4 9-1 16,-7 7 1-16,-4 3 0 0,-3 0 1 15,-5 0 0-15,2 2 0 0,4-7 0 16,3-4 0-16,9-6 1 0,3-5-1 16,9-5 0-16,7-9-1 0,3-10-1 15,6-4-1-15,5-10-1 0,2-8-1 16,5-8 1-16,3-7-1 0,1-10 0 0,7-7 1 15,1-6 1-15,9-10-1 0,1-5 0 16,5-2-1-16,3-4 0 0,4-4 0 16,5-6-1-16,1 1 1 0,-3 0-1 15,2 2 0-15,-2-1 0 0,-2 5 1 16,-1 10-1-16,-7 8 0 0,-5 6 0 16,-6 8 0-16,-1 6 1 0,-7 5-1 0,0 6 1 15,-7 4 0-15,0 0 0 0,1 6 1 16,-1 0 1-16,0 7 1 15,-3 2-1-15,2 2 1 0,-3 3-1 0,-2 4 0 16,6 2-1-16,-2 1 1 0,-1 1-2 16,3-1 0-16,3-2 0 0,6-3-1 15,1-5 0-15,9-4 1 0,3-7-1 16,5 0 0-16,5-5 0 0,1-5 1 16,-1-3-1-16,1-2 0 0,-2 0 1 15,-4-3-1-15,-4 4 1 0,-4 1-1 0,-7 3-1 16,-3 4 1-16,-5 6 1 0,-10 0 0 15,0 11 1-15,0-2 0 0,-5 4 0 16,0 0 1-16,5 2 0 0,-5-1-1 16,5-3-1-16,0-3-1 0,7-1 0 15,2-7 0-15,4 0 0 0,1 0 0 16,3-7-1-16,4 0 0 0,3-4-1 16,-1-1-1-16,-1-3-1 0,-1-2 0 15,0-2-1-15,-1-1-1 0,-8-4 0 0,-2-1 1 16,-5-1 0-16,-5-1 0 0,-6 1 2 15,-8 2 1-15,-4 6 2 0,-4 6 2 16,-5 4 3-16,-3 8 1 0,-2 8 3 16,0 6 0-16,-1 5 1 0,4 7-1 15,2 4-1-15,2 3-1 0,6 1-2 16,6 0-2-16,4-3-1 0,4-2 0 0,5-4-2 16,8-3 0-16,4-5 0 0,7-7 0 15,4-7 0-15,8-3 0 0,11-3 0 16,7-7 1-16,4-4 0 0,3-6 0 15,1 2 0-15,-1-1 1 0,-4-3-1 16,-8 1 1-16,-5-3 0 0,-9 3 2 16,-4 2 2-16,-9 5 5 0,-4 1 6 15,-7 6 5-15,-2 2 2 0,-4 5 0 16,-6 0-2-16,0 9-2 0,-1 1-5 0,-1 4-7 16,-4 6-4-16,-2 1-3 0,-1 5 0 15,0 0 0-15,0 5-1 0,2-1 0 16,-1 1 0-16,5-3-1 0,3-5-1 15,6-2-1-15,0 0-1 0,8-7-2 16,6-8-1-16,6-6-1 0,8 0-1 16,5-10 1-16,5-3 1 0,8-7 2 15,2-1 1-15,0 2 1 0,-3-1 2 0,-2 6 1 16,-9 1 1-16,-7 5 1 0,-8 4 1 16,-8 4 3-16,-6 0 0 0,-5 5 1 15,-3 4 1-15,-4 3-1 0,-2 2-1 16,0 0-2-16,2 1-2 0,-1-1-1 15,2 1-1-15,6-3 0 0,-4-3 0 0,8-3-1 16,3 1-1-16,5-3 1 16,2-4 0-16,5-4-1 0,-1-3 0 15,5-4 1-15,3-5 0 0,-2-2 0 0,0-2 1 16,1-3-1-16,-2-2 1 0,1 2-1 16,-5 2 2-16,-3 4-1 0,-5 1 1 15,-2 4 1-15,-5 3 2 0,-4 2-1 16,0 2 1-16,0 1-1 0,0 4 0 15,-3 0-2-15,3 0-1 0,0 0-1 16,3 0 0-16,3 4-1 0,1-4 1 16,7 5 0-16,1-5 0 0,6 0 1 0,3 0-1 15,7-6 1-15,2 1-1 0,0-2 1 16,0-2 0-16,-2-1 0 0,-2-1 0 16,-3-1 1-16,-6 2-1 0,-5-2 0 15,-4-1 1-15,-5 0 1 0,-6 1 0 16,0-2 0-16,-6 3 2 0,-5-1-1 0,-3 5 1 15,-1 1-1-15,-9 6-1 16,2 0 1-16,-3 10-2 0,-1 2-1 0,-1 2 0 16,3 2 0-16,4 3-1 0,5-1 1 15,7 0-2-15,3-1 1 0,5 2-2 16,6-3 0-16,7-1-1 0,6-3-1 16,2-2-1-16,5-4 1 0,7-6 0 15,1 0 1-15,6-10 1 0,-2-2 0 16,0-2 2-16,-2 0 0 0,4-1 0 0,-1-1 1 15,-2 1 0-15,-2-2 0 0,-4 3 1 16,-6 1 1-16,-1-3 1 0,-7 1 2 16,-6 3 1-16,-1 0 1 0,-6 5 1 15,0 0 1-15,-4 3-1 0,5 0 0 16,-5 4-2-16,0 0 0 0,0 0-2 16,0 0-1-16,0 0-1 0,0 0-2 15,3 0 0-15,1 4-1 0,-4-4 0 16,7 6 0-16,1-3 1 0,-2-3 0 0,4 6 0 15,-1-6 0-15,-2 0 0 0,1 0 0 16,-2 0 1-16,-3 0 0 0,1 0 1 16,-4-4 0-16,0 4 0 0,0-5 0 15,0 5 0-15,0-4-1 0,0 4 0 16,-4-6 0-16,4 6-1 0,0-4 0 16,0 4 0-16,0 0 0 0,0 0 0 0,0 0 0 15,0-3 0-15,0 3 0 0,0 0 0 16,0 0 0-16,0 0 0 0,0 0 0 15,0 0 0-15,0 0-1 0,0 0 1 16,0 0-1-16,0 0 1 0,0-4 0 16,0 4-1-16,0 0 1 0,0-5 0 15,4 5 0-15,-4 0 1 0,0-3-1 16,0 3 0-16,0 0 1 0,0 0-1 16,0 0 0-16,0 0 0 0,0 0 0 0,0 0-1 15,0 0 0-15,0 0 0 0,4 0-1 16,-4 0 1-16,0 0-1 0,6 0 1 15,-6 3 0-15,8 1 1 0,-5-4-1 16,3 6 1-16,1-6 0 0,2 6 0 16,1-6 0-16,3 4 0 0,1-4 0 15,-1 0-1-15,6 4 1 0,-1-4 0 0,2 0-1 16,-4 0 1-16,3 0 0 0,0 5 0 16,-5-5 0-16,-1 6 0 0,-1-6 0 15,-5 5 0-15,-5-5 0 0,-2 5 0 16,-3-5 1-16,-7 6-1 0,-6 1 1 15,-3 2-1-15,-4 4 1 0,-1 2 0 16,-2 3 0-16,1 4-1 0,3 1 0 16,3 0 0-16,3 2 0 0,5-2 0 15,4-1-1-15,3-1 0 0,4-2 0 0,6-1 0 16,4-5-1-16,6-4 1 16,1-5-3-16,6-4-5 0,7 0-9 0,0-8-13 15,8-2-13-15,3-3-11 0,-1-3-115 16,-1 4-121-16,-5-3-280 0</inkml:trace>
  <inkml:trace contextRef="#ctx0" brushRef="#br0" timeOffset="82801.86">21488 7974 459 0,'-9'-4'110'0,"-3"4"2"0,0 0-75 16,-2 10-7-16,0 6-4 0,-6 8-3 15,-5 8-5-15,-5 11-4 0,-3 8-1 0,-3 9 0 16,-3 4 1-16,3 3-2 0,-4-3-1 15,1 1 0-15,1-5 0 0,-2-2-1 16,6-7-1-16,-1-8 0 0,4-7-2 16,9-10 0-16,4-5-2 0,6-6-2 15,6-9 0-15,6-6-2 0,0 0 0 16,10-11 0-16,3-6-1 0,4-8 1 16,9-7 1-16,5-11-1 0,3-12 0 0,5-13-2 15,2-6 0-15,5-2-1 16,1-3 0-16,5 2 0 0,-1 3 1 0,1 11 0 15,-4 10 0-15,-7 14 1 0,-7 8-1 16,-5 11 1-16,-9 8 0 0,-10 12 1 16,-3 12 2-16,-7 2 0 0,0 3 1 15,0 7 1-15,-4 0-1 0,4-1 0 16,0 0-1-16,4-5-2 0,6-2-1 0,0-5 0 16,10-7 0-16,8-4 0 0,7-13 0 15,5-1 0-15,9-8 1 0,12-6 0 16,5-6 0-16,0-4 0 0,2-4 0 15,-2-2 0-15,1-7 0 0,-5-1-1 16,-5 1 1-16,-3 2-1 0,-5 4 0 16,-6 3 0-16,-7 5 1 0,-12 9 0 15,-8 3 2-15,-16 7 0 0,-3 4 1 16,-14 5 0-16,-7 5 1 0,-5 4 1 0,-4 8 0 16,-3 5 0-16,-3 9 1 0,0 9-1 15,3 10 0-15,1 2-1 0,-1 11 0 16,6 5-2-16,2 3-1 0,10-1 0 15,3-5-2-15,10-5 0 0,5-3-1 16,11-5-1-16,7-10 1 0,6-9-1 16,7-5 0-16,4-6 0 0,3-5 1 0,13-8 1 15,3-8 0-15,7-3 1 0,-1-3 0 16,0-4 0-16,-3-3 1 0,-2-3 0 16,-11-3 0-16,-4-1 0 0,-11-2 0 15,-6-1 2-15,-6-1 0 0,-7 6 5 16,-10 2 2-16,0 3 1 0,-8 5-1 15,-8 6 1-15,-4 4-1 0,-7 9-2 16,-3 6-4-16,-5 5-2 0,-2 3-2 16,-3 5 0-16,2 2 0 0,1 2 0 0,6-3-1 15,2-1-2-15,9-1 0 0,8 0-1 16,9-3-2-16,6-3-1 0,9-4-1 16,5 0-1-16,7-4 0 0,6-2 1 15,3-5 1-15,0 0 2 0,0-7 1 16,2 0 1-16,-4-4 1 0,-2 0 1 15,-5-2 1-15,-5 1-1 0,-2 0 1 16,-5 4 1-16,-2 0 3 0,-5 3 4 0,0 1 3 16,-5 4 0-16,0 0 0 0,0 0-1 15,-5 0-1-15,2 9-3 0,-2-1-4 16,-1 3-2-16,1 2-1 0,-3 1 0 16,4 2-1-16,1 0 0 0,3 0-1 15,0-2-1-15,4-3-2 0,7-4-1 16,5-7-1-16,5 0 0 0,8-3 1 0,8-9 1 15,6-5 0-15,4-4 3 0,3-4 1 16,0-3 0-16,1-5 1 0,-3 0 0 16,-5 1 0-16,-1 1 0 0,-5 4 0 15,-7 6 0-15,-4 5 0 0,-7 5 0 16,-5 4 1-16,-4 7 0 0,-5 0 2 16,-5 0 0-16,-5 11 1 0,-2 1 0 15,-6 7 1-15,-3 3-1 0,-2 7-1 16,-3 2-1-16,-3 1 0 0,3-1-1 15,1-1 0-15,4-6-1 0,4-4 0 0,4-4-1 16,5-4-2-16,7-5 0 0,6-7-1 16,5-4 1-16,9-6-1 0,3-4 0 15,11-4 0-15,3-5 1 0,6-2 1 16,-1-2-1-16,3 4 0 0,-6 3 1 16,0 1 0-16,-12 4 0 0,-5 6 0 15,-6 4 1-15,-7 5-1 0,-6 0 1 16,-1 8 0-16,-6 2 1 0,0 4 1 0,-6 2 0 15,2 4 1-15,-3 1 0 0,-2-2 0 16,3 0-1-16,4-2 0 0,2-4-1 16,0-2-1-16,0-3 0 0,8-4-1 15,5-4 1-15,5 0 0 0,2-7 0 16,4-4 1-16,7-5 0 0,6-3 1 16,5-7 1-16,10-4-1 0,1-8 0 15,1-2-1-15,5-7 1 0,4-9 0 0,-1-2 0 16,-2-5 0-16,4-5-1 0,-2-1 1 15,4-1 0-15,-5 2-1 0,-3 7 1 16,-6 7 0-16,-10 10-1 0,-10 13 1 16,-12 9 1-16,-6 7 0 0,-10 15 0 15,-4 5-1-15,-12 10 1 0,0 8 0 16,-9 11 0-16,-4 7-1 0,-4 12-1 16,-9 3 0-16,-4 8 0 0,-5 5-2 15,-3 0-2-15,3 0 0 0,1 0 0 0,3-2 0 16,5-2 0-16,5-7-1 0,5-9 2 15,4-4 2-15,1-11 0 0,5-6 1 16,1-8 0-16,2-4 1 0,2-6 0 16,1-3 1-16,4-7-2 0,2 0 1 15,0 0-1-15,6-7 0 0,-5-3-1 16,5-1 0-16,6-3 0 0,4-1 0 16,-1-4 1-16,8 0-1 0,-3-4 1 0,5-2-2 15,0 0 0-15,0 2-1 0,4 1 0 16,-1 3-1-16,2 1 1 0,-2 5 0 15,3 1 0-15,1 2 1 0,-5 2 0 16,5 2 1-16,0 1 1 0,2 1-1 16,-1 4 2-16,5-4-1 0,-2 4 1 15,0-5 0-15,0 5 0 0,-4-4 1 0,-4 4-1 16,-1 0 0-16,-7-5 0 16,-1 5 1-16,-4 0 3 0,-5 0 3 0,-4-3 2 15,0 3 1-15,0 0-1 0,0 0-1 16,-7 5 0-16,1 1-4 0,-4 4-4 15,0 3-1-15,3 3-1 0,-2 3 0 16,4 3 0-16,5 2 0 0,0-1 0 16,0 0 1-16,0 1-1 0,8-4 0 15,-2 1 1-15,0-1-1 0,-2-4 0 0,-4-2 0 16,4-3 0-16,-4 0 1 0,-7 1 0 16,0-4 0-16,-1 0 1 0,-5 0 1 15,-2-1 0-15,-4 0 1 0,-1-2 0 16,-1-5 0-16,-2 4-1 0,4-4 0 15,-2 0-2-15,4 0-5 0,1-4-10 16,7-1-14-16,-2-1-10 0,9-2-13 16,2 0-13-16,9-2-103 0,3 0-110 0,1 3-252 15</inkml:trace>
  <inkml:trace contextRef="#ctx0" brushRef="#br0" timeOffset="83195.46">24837 8126 540 0,'-7'0'120'15,"7"-4"2"-15,0 4-91 0,-6 0-13 16,6 0-3-16,0 0-3 0,0 0-2 15,0 0-1-15,5 0 2 0,-5 0 1 0,4 0 2 16,-4 0 0-16,4 5 2 0,-4-5 0 16,0 4 2-16,0-4 1 0,0 5-2 15,0-1-1-15,-7 0-1 0,7 1-2 16,-7 0-3-16,5-1-3 0,-4 1-2 16,1-2-2-16,3-3-2 0,2 5 0 15,-4-5-2-15,4 0 0 0,5 0-1 16,0 0 1-16,1 0 0 0,-2-5 1 0,5 2 0 15,-5 3 2-15,2-6 1 0,-6 3 1 16,4 3 0-16,-4-5 1 0,0 5 0 16,-6 0 0-16,2 0 0 0,-3 0-2 15,0 0 0-15,1 0-2 0,0 5-3 16,2-5-10-16,-2 4-12 0,1-4-13 16,5 0-123-16,0 0-126 0,4 0-312 15</inkml:trace>
  <inkml:trace contextRef="#ctx0" brushRef="#br0" timeOffset="84082.78">24122 7942 227 0,'5'0'67'0,"-3"-6"6"0,3 6-27 15,-3-4-3-15,3 4 2 0,-5 0 0 16,5-4-6-16,-5 4-6 0,2 0-3 16,-2 0-2-16,0 0-1 0,0 0-2 15,0 4-3-15,-6-4-3 0,0 4 0 0,-1 0-2 16,-2 2-1-16,-2-6-1 0,-2 6-1 16,0-6 1-16,0 6 0 0,2-6 0 15,0 0-1-15,3 3-3 0,-1-3-2 16,6 0-4-16,3 0-2 0,-5 0-2 15,10 0-2-15,2-5-1 0,1 0-1 0,4-1 0 16,2-3-1-16,-1 1 0 0,6 0 0 16,-5 1 0-16,5-2 1 15,-5 3 0-15,0 0 1 0,-1 0 0 16,0 3 2-16,-6-1 0 0,-1 4 1 0,-6-3 0 16,0 3-1-16,0 0 1 0,-8 0-1 15,-4 0 1-15,-1 0-1 0,-6 6 0 16,3-2 0-16,-6 4 0 0,0-1 0 15,0-1 1-15,0 1 0 0,5-2-1 16,3-2 1-16,2 1-1 0,6-4-1 16,6 5 0-16,0-5-3 0,11 0 0 0,-1 0-3 15,9 0-5-15,1-6-7 0,6-4-9 16,3-2-100-16,4-5-100 0,2-3-250 16</inkml:trace>
  <inkml:trace contextRef="#ctx0" brushRef="#br0" timeOffset="85584.07">22664 7983 405 0,'0'0'92'0,"0"0"0"16,3 0-58-16,-3 0-17 0,8 0-6 15,-2-7-1-15,3 2 1 0,0-5 0 16,3 2-1-16,2-5 1 0,0 1-1 16,0-1-1-16,1 0-1 0,0 0-1 15,-2 3 0-15,1 1-1 0,-3 2 1 16,-1 0 1-16,-3 3 3 0,-4 4 3 15,1-5 3-15,-4 5 1 0,0 0-1 0,-7 0-1 16,-3 7-2-16,1-2-1 0,-4 5-5 16,-2-1-3-16,0 3 0 0,0 2 0 15,1-1-1-15,2-1 1 0,3-2-1 16,3-2-1-16,2-1-1 0,4-3-1 16,0-4-1-16,0 3-1 0,4-3 0 15,2-4 0-15,3-2 0 0,3-3 1 16,3-4 0-16,0 1 1 0,2-1 0 0,-2-2 0 15,-2 3 0-15,-4 1 0 16,-1 2 1-16,-2 5 1 0,-6 0 2 0,0 0 1 16,0 4 1-16,0 0-1 0,-4 0 1 15,-1 0-1-15,0 0-1 0,-1 4 0 16,2-4-2-16,1 0 1 0,3 0-1 16,-6 4-1-16,6-4 0 0,0 0 0 15,0 0-1-15,0 0-1 0,0 0 1 16,0 0 0-16,0 0 1 0,0 0 0 0,0 0 1 15,0 0-1-15,-3 0 0 0,-1 4-1 16,-5 5 0-16,-1 2-4 0,-1 1-5 16,-1 3-7-16,1 2-8 0,-5 0-14 15,5-1-108-15,-1-2-111 0,4-2-270 16</inkml:trace>
  <inkml:trace contextRef="#ctx0" brushRef="#br0" timeOffset="90215.42">13451 8458 175 0,'0'0'32'15,"-5"0"-32"-15,5 0-36 0,-5-5-135 16</inkml:trace>
  <inkml:trace contextRef="#ctx0" brushRef="#br0" timeOffset="91000.4">13431 8404 323 0,'0'0'89'0,"-5"0"3"0,5 0-27 16,-6 0-29-16,6 0-8 0,-5 0-6 15,5-4-3-15,-2 4-3 0,2 0-3 0,0 0 0 16,0 0-1-16,0 0-1 0,-6 0 0 15,6 0-1-15,0 0 0 0,0 0-1 16,0 4 0-16,-2-4-1 0,2 5-1 16,-5 0-1-16,5-2-1 0,-6 2 0 15,1 0-1-15,2 0 0 0,3-1-1 16,-5-1 0-16,5 1-1 0,0-4-1 0,0 5 0 16,0-5-1-16,0 0 0 0,6 0-1 15,-4 0 1-15,3 0 0 0,0-4 1 16,-3 0 0-16,3 1 0 0,-5-1 1 15,6 0-1-15,-6 1 1 0,0-1 0 16,0 1 0-16,0-1 1 0,-6 4 0 16,1-7 0-16,2 3 2 0,-3 4 0 15,1-3 1-15,-1 3 0 0,-1 0 0 16,1 0 0-16,0 0-1 0,3 0-1 0,-1 0-2 16,4 0 0-16,-4 0-1 0,4 0-2 15,0 0 1-15,0 0-1 0,8 0 0 16,-5 0 0-16,5 0 0 0,2 0 0 15,-3 0 0-15,0-6 1 0,-1 1 1 16,0 2 0-16,-3-2 0 0,-3 1 0 0,5 4 1 16,-5-6-1-16,0 6 1 0,0-3-1 15,-5 3 0-15,5 0 0 0,-6 0-1 16,2 0 1-16,-3 3-1 0,0 4 1 16,2-1 0-16,-2 3 0 0,2-2 0 15,-1-1-1-15,6 2 0 0,0-2 0 16,0 1 0-16,0-2 0 0,6-1-1 15,0-4-1-15,1 3 0 0,0-3 0 16,0 0 0-16,4-7 0 0,-3 1 1 16,-1-1 0-16,-1 0 0 0,-1-2 1 0,-5 0 0 15,4 2 1-15,-4-2-1 16,-4 2 1-16,4 1-1 0,-10-1 0 0,6 4-1 16,-7-1 0-16,3 4 1 0,-3 0-1 15,-2 0 0-15,3 6 0 0,-1-1 1 16,2 2 0-16,-1-3 0 0,4 1 0 15,4 0-1-15,2 0 1 0,0 0 0 0,0-2-1 16,0 1 1-16,7-1-2 0,0-3 1 16,0 4-1-16,1-4 1 0,4 0-1 15,-1-4 1-15,-2 0 0 0,-2 0 0 16,1 1 1-16,-2-1 0 0,-1 4 1 16,-5-4-1-16,0 4 1 0,0 0-1 15,0 0 0-15,0 0 0 0,-5 0-1 16,5 5-5-16,0 0-6 0,-3 0-10 0,3-1 68 15,0 1-172-15,0-5-110 0,0 0-294 16</inkml:trace>
  <inkml:trace contextRef="#ctx0" brushRef="#br0" timeOffset="92213.34">14444 8270 307 0,'0'0'83'0,"-6"0"2"0,1 0-38 16,5-3-12-16,-3 3-5 0,3-4-2 15,0 4-5-15,0-4-1 0,-4 4-1 16,4 0-2-16,0 0-1 0,0 0-4 15,-6 4-4-15,6 0-2 0,-3 1-3 0,3 2-2 16,0 1-1-16,0 1 0 0,0-1-1 16,6 1 0-16,1-1 0 0,0-4-1 15,1-4 1-15,-1 0-1 0,4 0 1 16,-1-5-1-16,0-3 1 0,-1 0-1 16,-3 0 1-16,0 0 0 0,-4 3 0 15,-2-1 0-15,0 3 0 0,0-1 0 16,0 4 1-16,-7-5 0 0,1 5 0 15,-3-6 1-15,-2 6 2 0,-2 0 0 16,1 0 2-16,-2 0 1 0,3 4 0 0,-1-4-1 16,2 7-1-16,6-7-1 0,-2 0-3 15,6 0 0-15,0 4-2 0,0-4 0 16,8 0-1-16,-1-4 1 0,0 4-1 16,7-6 1-16,-3 6 0 0,-1-8 1 15,1 8-1-15,-4-8 1 0,-2 8 0 16,-3-5 1-16,-2 5 0 0,0 0 1 15,0 0 0-15,-6 0 1 0,2 5 0 0,-7-5 1 16,4 8 0-16,-4-5 1 0,3 1-1 16,-3 2 1-16,2-1-2 0,2-2 0 15,0 1-2-15,1 0 0 0,6 1-2 16,-2-2-4-16,2-3-4 0,2 6-7 16,4-6-10-16,1 0-9 0,-1 0-94 15,0 0-97-15,2-7-232 0</inkml:trace>
  <inkml:trace contextRef="#ctx0" brushRef="#br0" timeOffset="97901.13">7998 8085 214 0,'0'-3'53'16,"2"-3"4"-16,3 1-25 0,0-2-11 0,-2 1 1 15,4 0 4-15,-2-1 1 0,2 4-1 16,-4-3 0-16,3 2-2 0,-3 1-1 15,0 3-1-15,2-4-3 0,-5 4-2 16,0-4-1-16,5 4-3 0,-5 0-1 16,0-4-3-16,0 4-1 0,0 0-2 15,0 0 0-15,0-4-1 0,0 4 0 0,4 0 0 16,-4-4 0-16,0 4 1 16,0 0-1-16,0-3 1 0,0 3 0 0,0-4-2 15,-6 4 1-15,6-5-2 0,0 1 0 16,0 0 0-16,0-2 0 0,0 0 1 15,0 1 1-15,0 2 3 0,0-1 1 16,0 4 2-16,-3-4-1 0,3 4 0 16,-5 4-1-16,-1 1-2 0,-2 2-3 15,-1 2-1-15,-2 5-1 0,-2 0 0 0,-1 3 0 16,1-1 0-16,2-1 1 0,1 0-1 16,2 0 0-16,-2-3 0 0,5-2-1 15,-2-2 0-15,7-1-1 0,-4-1 0 16,4-2 0-16,0 0 0 0,2-4-1 15,3 0 1-15,3-4 0 0,-1-2 0 16,0-1 0-16,5-4 0 0,0-1 1 0,-1-3-1 16,3 1 0-16,0-2 1 0,-4 3-1 15,-2 2 1-15,-1 1-1 0,-1 3 1 16,-6 2 1-16,0 1 0 0,-4 4 0 16,0 0-1-16,0 4 1 0,-3 2 0 15,0 0-1-15,-2 4 0 0,-1 1 0 16,0 3 0-16,2 1 0 0,-3-1 0 15,3-1 1-15,-2 1-1 0,5-3-1 16,-1-2 1-16,2-1-1 0,0-2 0 16,4-1 0-16,0-2 0 0,-3-3-1 0,3 0 1 15,3 0-1-15,-3 0 1 0,4-3 0 16,1-3 1-16,-2 0 0 0,2-3 0 16,-1 0 1-16,-4-1 0 0,7 0 0 15,-3 2 1-15,-4 0 0 0,3 2 0 16,-3-1 1-16,0 4 0 0,0-2 0 15,0 1 0-15,0 4 0 0,0-6 0 16,0 6 1-16,0 0-1 0,0-5 1 0,0 5-1 16,0 0-1-16,0-3 0 0,0 3-1 15,0 0-1-15,0-4 0 0,0 4-1 16,0-3 0-16,0 3 1 0,0 0-1 16,0-6 0-16,0 6 0 0,0-4 0 15,2 4 0-15,-2-5 0 0,5 5 0 16,-5-3 0-16,7 3 0 0,-7-5-1 0,0 5 1 15,3 0 0-15,-3 0 0 0,4 0-1 16,-4 0 0-16,0 0 1 0,0 0 0 16,0 0-1-16,5 0 2 0,-5 0-1 15,0 0 1-15,-5 0-1 0,5 0 1 16,0-4-1-16,0 4 1 0,0-3 0 16,0 3 1-16,5-8 0 0,-5 4 2 15,0-1-1-15,-5 0 1 0,1-2 0 0,1 3-1 16,-3 0-1-16,-2 0 0 15,-2 4-2-15,2 4-1 0,-1 0-3 0,0 2-6 16,-4 2-8-16,3 1-9 0,-3-1-14 16,1 1-96-16,3-1-103 0,-2 3-244 15</inkml:trace>
  <inkml:trace contextRef="#ctx0" brushRef="#br0" timeOffset="114479.57">1604 9458 292 0,'0'0'78'0,"0"-3"4"0,0 3-37 0,0-5-5 0,0 5-6 0,0-5-4 0,0 5-2 0,0-3-3 0,4 3-2 0,-4-5-1 0,0 5-3 0,7-6-3 0,-7 1-2 0,6 1-2 0,-2-1-2 0,-4 0-2 0,0 1-1 0,0-2-1 0,3 1 0 0,-3 0 0 0,0 1 0 0,-4-1 1 0,1 1-1 0,-6-3 1 0,-2 3 1 0,-2-2-1 0,0 2 0 0,-6-1 1 0,1 1-1 16,-5-1 0-16,1 5-1 0,1 0-1 0,-1 0-1 16,-1 6-1-16,6 0-1 0,-4 1-1 15,5 0-1-15,-1 1 1 0,3 1-1 16,2 0 0-16,5 2 1 0,1 1-1 15,6 4 0-15,0 3 1 0,3 2-1 16,5 3 1-16,2 3-1 0,0 3 0 16,1 0 0-16,0 5 1 0,-3 0 0 15,1 1-1-15,-2 4 1 0,-1-1-1 16,-6 1 1-16,3 2-1 0,-3-3 1 16,-7 2-1-16,0-5 0 0,-4-4 1 0,-3-2-1 15,0-4 1-15,-6-5-1 0,-2-5 2 16,-2-2-1-16,0-3 0 0,-4-4 0 15,0-3 1-15,0-4-1 0,-2 0 1 16,2-5-1-16,1-2 0 0,-1-3 0 16,3-1-1-16,4 0-1 0,4-1-1 0,3-2-5 15,8 0-4-15,6-4-7 0,7-2-6 16,6-2-8-16,6-1-5 0,6 0-92 16,6-2-89-16,0 0-221 0</inkml:trace>
  <inkml:trace contextRef="#ctx0" brushRef="#br0" timeOffset="114946.48">2034 9369 441 0,'-3'-5'108'15,"-3"5"4"-15,-1 0-69 0,0 4-8 16,-3 3-4-16,0 8-3 0,-2 8-5 16,2 6-1-16,0 4 0 0,-5 7-1 15,0 10 1-15,-1 3-3 0,2 1-1 16,-6 6-2-16,-1 1-2 0,0 1-3 0,1-5-2 15,-1-6-2-15,5-3-1 16,0-8-3-16,5-6 0 0,5-9-1 0,6-5-2 16,-5-4-1-16,5-6-4 0,6-4-5 15,-1-6-5-15,2-4-6 0,3-4-9 16,-1-6-12-16,-1-5 22 0,1-2-120 16,2-9-100-16,-2-3-252 0</inkml:trace>
  <inkml:trace contextRef="#ctx0" brushRef="#br0" timeOffset="115314.2">1737 9424 393 0,'-4'-10'99'16,"-2"4"5"-16,6 0-55 0,-6 0-4 16,6 2-5-16,-3 0-1 0,3 4-3 15,0-5-3-15,0 5-4 0,0 0-5 16,3 0-5-16,3 0-4 0,5-4-2 16,4 4-2-16,5-4-1 0,1 1 1 15,11-1 1-15,5-1 0 0,5 0-1 0,4 2 0 16,4-1-1-16,0-2 1 0,2 1-1 15,-3 1 0-15,-4-2 0 0,-2 1-2 16,-7 0 0-16,-9 0-2 0,-2 5-1 16,-8-5-2-16,-3 5-2 0,-4 0-4 15,-5 0-6-15,-5 0-9 0,0 4-12 16,-7-4-16-16,-5 8-111 0,-4-1-119 16,-1-1-283-16</inkml:trace>
  <inkml:trace contextRef="#ctx0" brushRef="#br0" timeOffset="116381.99">2119 9949 399 0,'0'-9'96'0,"0"2"4"15,5 0-61-15,-5 2-6 0,0-1-4 16,0 3-3-16,0 3-4 0,0 0-1 0,0 0-1 15,0 9-1-15,0 2-1 16,0 3-2-16,5 6-1 0,-5 0 0 0,0 4-2 16,0 1-1-16,0-3-3 0,0-3-1 15,4-2-2-15,1-3-1 0,2-2-2 16,5-3 0-16,0-6-1 0,3-3 0 16,3-3 0-16,2-5-1 0,1-4 1 15,4-3-1-15,0-7 0 0,2-5 0 0,-4-6-1 16,6-3-1-16,-1-6-2 15,0-6-1-15,-1-4-1 0,5 2-1 0,-4 2 1 16,3 5 0-16,-5 1 1 0,-5 6 1 16,1 8 2-16,-5 5 1 0,-8 8 0 15,-2 2 1-15,50 6-1 0,-55 7 1 16,-2 0 0-16,-2 7 1 0,-4 5 1 16,-3 9 0-16,-1 5 0 15,6 8 1-15,1 6 0 0,-68 7 0 0,54 1-1 16,-2 1-1-16,6-1 0 0,1-5-1 15,4-7 0-15,8-4 0 0,8-9-1 0,0-5 0 16,6-4 0-16,0-7 0 0,1-7 0 16,6-5 0-16,0-7 1 0,3-7 0 15,-2-5 0-15,4-9 0 0,1-5 0 16,2-4 0-16,0-7-1 0,-1 1 1 0,0 0-1 16,3-2 0-16,-5 3 1 15,1-1-1-15,-3 4 0 0,-4 6 0 0,-5 4 0 16,-3 5 1-16,-6 7 0 0,-6 7 1 15,0 6-1-15,-6 9 0 0,-6 0-1 16,1 11 1-16,-3 9 0 0,0 4-1 16,-1 8 0-16,-2 7 2 0,2 6 1 15,1 7 0-15,2 3 1 0,-2 3 2 16,3 0 0-16,4 0 3 0,3-2 0 16,4-7 1-16,0-4 0 0,4-9 0 0,2-9-1 15,7-8-1-15,1-6-1 0,4-9-2 16,3-4-2-16,5-7-6 0,0-8-9 15,0-3-9-15,2-3-10 0,2-4-14 16,-2-3-108-16,-1-4-112 0,-5-1-263 16</inkml:trace>
  <inkml:trace contextRef="#ctx0" brushRef="#br0" timeOffset="117061.59">3843 9575 485 0,'5'-20'115'0,"-2"-6"3"16,-3 2-79-16,0-2-3 0,-7 1-1 16,-1 2-4-16,-8 2-1 0,0 6-1 15,-5 9-1-15,-4 6-3 0,-4 12-4 16,-7 8-4-16,-2 8-4 0,-5 10-4 15,3 6-4-15,-1 6-2 0,1 3 0 16,4 2-1-16,9 1 1 0,8 0-1 16,8-4 0-16,5-4-1 0,6-9-1 0,2-4 1 15,10-10-2-15,1-8 1 0,6-6 0 16,3-11 0-16,4-4 0 0,2-3 0 16,4-3 1-16,-4 0-1 0,1 3 0 15,-5 7 0-15,0 0 1 0,-9 13 2 16,-4 3 1-16,-5 8 0 0,-6 8 0 15,-4 5 1-15,-6 7-1 0,-4 6 0 0,-4 4-3 16,-2 2 0-16,-4 2 0 0,1-2 0 16,-2-1-1-16,-1-1 1 0,1-6-1 15,2 0 1-15,0-5 0 0,3-3-1 16,5-4 1-16,0-5 1 0,3-5 0 16,1-7 2-16,2-10 0 0,3-9 0 15,1-6-1-15,5-12 1 0,0-11-1 16,0-8 0-16,5-8-3 0,0-7 1 15,3-9-1-15,4-6 0 0,3 0 0 16,-1 0-4-16,6 5-4 0,-1 3-6 0,6 9-9 16,104 11-7-16,-104 9-12 0,-4 1-14 15,4 11-101-15,-4 0-107 0,4 2-258 16</inkml:trace>
  <inkml:trace contextRef="#ctx0" brushRef="#br0" timeOffset="117538.05">3937 9468 378 0,'0'0'98'0,"0"0"3"15,-3-3-38-15,3 3-29 0,-4-4-2 16,4 4-3-16,0-5-5 0,0 5-1 16,0-5-1-16,0 5-1 0,0-4-3 15,0 4-1-15,0-3-1 0,-4 3-2 16,4 0-2-16,-5 0-1 0,0 9-2 0,-1 1-1 15,-2 3-1-15,-4 3-2 0,4 2 1 16,-4 0 0-16,-1-2-2 0,5-2 0 16,1-3-1-16,2-2-1 0,5-4-1 15,-5-5-1-15,10 4 1 0,2-4-1 16,0-8 0-16,4-1 0 0,0-1 0 16,0-5 0-16,1-1-1 0,-4 0 0 15,-2 0 1-15,0 0 0 0,-6 2 0 0,0 3 0 16,0 2 0-16,0 6 0 0,-6 3 0 15,0 0 1-15,0 9-1 0,-1 1 0 16,0 2 0-16,-1 2-1 0,0 3-4 16,-3 1-8-16,4-2-12 0,-3 1-9 15,1-2-105-15,2 2-107 0,7-1-259 16</inkml:trace>
  <inkml:trace contextRef="#ctx0" brushRef="#br0" timeOffset="118045.14">4424 9372 425 0,'0'0'110'0,"4"0"5"16,1-3-45-16,0-1-33 0,-2 1-1 0,4-2-1 15,-2-3-3-15,1-1-5 0,-2 0 0 16,-4 0-1-16,3 0-2 0,-3-1 1 16,0 2-2-16,-5 0 0 0,-3 2 0 15,-2 1-2-15,0 5-2 0,-1-5-3 16,-3 5-3-16,1 0-3 0,-3 4-3 15,1 2-2-15,-5 5-2 0,1 4-2 16,0 6 1-16,-1 3-1 0,1 8 2 0,-5 3 1 16,2 4 0-16,-5 2 0 15,-5 4 1-15,-2 6 0 0,-1 5-1 0,0 1-1 16,6 1-1-16,2 2 0 0,8-1-1 16,6-5 1-16,6-8-1 0,7-3-1 15,4-11 1-15,4-6-1 0,7-7 1 16,5-9-1-16,10-4 1 0,5-6 1 15,6-9-1-15,0-2-1 0,1-4-7 16,-6-6-9-16,1-2-14 0,-8-4-12 0,-1-3-17 16,-9 1-114-16,0-2-122 0,1 1-285 15</inkml:trace>
  <inkml:trace contextRef="#ctx0" brushRef="#br0" timeOffset="121272.83">5175 9428 383 0,'-18'0'97'0,"3"5"5"0,2-1-57 0,5-1-5 0,0-3-3 0,3 0-3 0,-1 0-4 0,3 0-3 0,3 0-4 0,-5 0-3 0,5 0-3 0,3 5-2 0,2-5-2 15,2 0-1-15,7 0-1 0,8 0 1 0,4-6-1 0,2-1 0 0,4-1 0 0,1 2-3 0,0-1-1 0,-3 1-1 0,-4 1-1 0,-4 0-1 0,0 0-1 0,-3 5-1 0,-1-5-1 16,-5 1 1-16,-1 4-1 0,-2-3 0 15,-5 3-2-15,-5-4-5 0,0 4-6 16,0 0-8-16,-7 0-11 0,-1-4-13 16,-2 4-98-16,-2 0-103 0,0 0-245 0</inkml:trace>
  <inkml:trace contextRef="#ctx0" brushRef="#br0" timeOffset="121565.59">5096 9600 447 0,'-7'0'109'0,"4"0"3"16,-1 3-70-16,4-3-6 0,0 0-3 15,0 5-1-15,-5-5-3 0,5 6-3 16,0-2-3-16,5-4 1 0,-2 8-4 16,2-4-1-16,4 0 0 0,4-4-2 15,8 3 1-15,5-3-1 0,4 0-3 16,2-6 0-16,-2 1-4 0,1 1-3 15,-2 1-2-15,-7 3-2 0,-4-5-2 16,-2 5 0-16,-3 0-1 0,0 0 1 0,-3-3-1 16,0 3 0-16,-3 0-7 0,-2 0-10 15,-5 0-9-15,4 0-16 0,-4 0-112 16,0 0-120-16,0 0-285 0</inkml:trace>
  <inkml:trace contextRef="#ctx0" brushRef="#br0" timeOffset="125930.75">6221 8732 408 0,'0'-17'101'0,"0"3"4"15,0 6-60-15,0 2-9 0,0 6-7 16,0 0-6-16,0 0-6 0,-3 11-4 0,-3 5-2 16,-7 6-3-16,-4 7-1 0,1 7 1 15,-2 5 1-15,-2 5 0 0,-1 0 0 16,-4 1-1-16,5-3-1 0,-1-1 1 16,2-1-2-16,-1-5 0 0,0-3-2 15,6-7 1-15,3-3 0 0,4-7-1 16,4-3 0-16,3-7-2 0,0-3 1 15,0-4 0-15,0-5-1 0,2-9-1 16,6-3 0-16,4-7 1 0,6-6-1 16,0-7 0-16,4-7 0 0,-2-4-2 15,0-1 1-15,-5-3-1 0,-2 2 1 0,-2-2-1 16,-4 3 1-16,-1 6-1 0,4 8 1 16,3 4 1-16,4 7 0 0,-2 3 0 15,3 5 2-15,3 4 0 0,0-1 1 16,-1 2 1-16,5 2 1 0,0 0 0 15,-2 2 0-15,2 0-1 0,-2 3-1 0,0 0-1 16,-8 4 0-16,2 0-2 16,-8 0-1-16,3 0 0 0,-5 0-4 0,-1 5-4 15,-4-5-6-15,-2 5-9 0,5-5-12 16,-5 5-102-16,-5-5-105 0,5 5-255 16</inkml:trace>
  <inkml:trace contextRef="#ctx0" brushRef="#br0" timeOffset="126200.26">5992 9003 459 0,'-14'12'111'0,"10"-5"2"0,-1-2-69 16,5-5-11-16,0 5-3 0,7-5-2 15,7 0-2-15,4 0-2 0,3-5 0 16,4 5-1-16,8-3-2 0,1-2-3 16,4 0-3-16,-10-1-4 0,4 2-3 15,-4 0-3-15,-2 1-3 0,-9 3-2 16,-1-5-5-16,-5 5-7 0,-2 0-9 16,-2 0-15-16,-7 3-107 0,4-3-110 0,-8 0-272 15</inkml:trace>
  <inkml:trace contextRef="#ctx0" brushRef="#br0" timeOffset="127493.66">6385 9077 429 0,'0'0'101'0,"0"-5"3"16,0 5-68-16,0-3-6 0,-5 3-2 15,5 0-2-15,0-4-3 0,-2 4 0 16,2 0-2-16,0 0 0 0,-5 0-3 16,5 0-2-16,0 0-1 0,0 0-2 0,-2 0-2 15,2 6-2-15,-10 0 0 0,8 4-2 16,-6 2 1-16,-4 3-1 0,1 3 0 16,-3 4 1-16,0 1 0 0,0 0 0 15,1 2 0-15,0-2-1 0,4 0-1 16,3-1-1-16,1-2-2 0,5-4-1 15,0-1 0-15,5-3-1 0,3-5 0 0,7-7 1 16,3-5-1-16,3-4 1 16,5-7 0-16,1 1 0 0,3-4 0 0,-4-5-1 15,1-1-1-15,-5 4 1 0,4-1 0 16,-4 3-1-16,1-2 1 0,-4 3-1 16,-4 4 1-16,-1 6 0 0,-6 0 0 15,-2 3 4-15,0 2 2 0,-6 3 1 16,0 0 1-16,0 3-1 0,-12-3 1 15,4 8-1-15,-4 3-3 0,89 1-3 0,-90 0-1 16,1 2 0-16,4 3 0 0,3 0-1 16,5-1 0-16,4-2 0 0,-83-2-1 15,93-2 1-15,5-2-1 0,3-4 1 16,10-4-1-16,2 0 0 0,6-8 1 16,0-2-1-16,0-2 0 0,-1-5 0 15,1-1-1-15,-7-2-1 0,-3-1 1 16,-7 2-1-16,-4-1 2 0,-1 3-1 15,-9 2 1-15,-3 3 2 0,-6 1 0 16,0 3 0-16,0 4 1 0,-7 0-1 0,-5 4 1 16,-1 0-1-16,0 7 1 0,-1 2 0 15,0 1 0-15,-2 3 1 0,0 2-1 16,2 0 1-16,2 3-1 0,5-1-1 16,4 3 0-16,3-1-1 0,3 0 0 15,4-7 0-15,6 0 0 0,5-2 0 16,1-5 0-16,1-9 0 0,6-6 1 0,3-3-1 15,8-1 1-15,6-7 0 0,2-5-1 16,3 0 1-16,3-3-1 0,0-2 0 16,-5-7-2-16,-5-4-1 0,-7-2-1 15,-3 0 0-15,-3 1 0 0,-8 1 1 16,-2 5 1-16,-9 7 1 0,-1 5 1 16,-8 5 0-16,0 8 0 0,-10 4 0 15,-2 8-1-15,-6 6 0 0,3 7-1 16,-8 2 1-16,0 7 0 0,-1 7 1 15,1 3 1-15,-2 5 1 0,4 1 1 0,2 3 0 16,5 3 1-16,2 2 0 0,5-4 1 16,1 1-1-16,6-2 0 0,0-7 0 15,13-2-1-15,-1-4-1 0,7-6 0 16,2-4-1-16,4-9 0 0,3-6-3 16,0-3-8-16,4 0-11 0,-3-12-14 0,0-6-9 15,0 0-117-15,1 1-123 0,-7-2-286 16</inkml:trace>
  <inkml:trace contextRef="#ctx0" brushRef="#br0" timeOffset="129944.84">7963 9013 425 0,'0'-6'101'0,"0"2"2"0,-5 0-66 16,5 4-10-16,-6 0-5 0,1 0-3 15,0 7-3-15,-3 1 0 0,1 5 2 16,-6 5 2-16,-2 7 2 0,-6 11 0 16,-5 3 1-16,-3 12-2 0,-4 13-3 15,-3 1-3-15,-4 6-2 0,-5 2-4 16,5 3-1-16,-4-3-1 0,6-4-1 0,2-6 1 16,7-5-1-16,3-6 1 0,7-10-1 15,6-10 1-15,6-6-2 0,1-11-2 16,6-5 0-16,0-10 0 0,6-3-1 15,1-12 0-15,2-7 0 0,6-9 0 16,4-9 0-16,5-10 0 0,8-6-1 16,3-4-2-16,6-9-1 0,2-8-1 15,-2 2-3-15,-2-1 0 0,0 1-1 16,-5 2 1-16,-3 6 0 0,-7 11 1 0,-2 8 2 16,-5 5 1-16,-1 9 0 0,-7 6 2 15,-1 6 0-15,-1 3-1 0,-2 7 0 16,1 6 1-16,-1 6 0 0,-1 7 2 15,2 7 1-15,1 3 0 0,-3 5 2 16,1 3 1-16,-1-1-1 0,0-1 0 16,1-3 0-16,0-6-2 0,1-1 0 0,1-6 0 15,4-3 0-15,4-4 0 0,1-6 0 16,2-3 0-16,5 0-1 0,-1-3 1 16,1-2-1-16,-1-3-1 0,0-2 0 15,-5 1 0-15,-1-2 0 0,-5-2 0 16,-2 1 0-16,-3 2 0 0,1 3 0 15,-7 3-1-15,0 2 1 0,-7 2 0 0,4 2 0 16,-1 3 0-16,1 4-1 16,3-7 0-16,-5 7 0 0,5 0-1 15,0 0 0-15,0 0-1 0,8 0 1 0,-2 0-1 16,2 0 1-16,3 4 0 0,7-4 1 16,-3 0 0-16,9 0 0 0,0 0 1 15,-4 0-1-15,4-6 1 0,-2 3-1 16,-3-3 0-16,-1 2 1 0,-5-1-1 15,-2 2 0-15,-3-2 1 0,-1 5 0 16,-4-5 2-16,-3 5 1 0,0-5 2 0,0 5-1 16,0-5 1-16,-5 5 0 0,2-3-1 15,3 3-2-15,-5-5-2 0,5 5 0 16,-5 0-1-16,5 0 0 0,0 0-1 16,0 0 1-16,0 0-1 0,0 0 0 15,0 0 1-15,0 0-1 0,0 0 1 16,0 0 0-16,0 0 0 0,0 0 0 15,0 0 1-15,0 0-1 0,0 0 0 16,0 0 1-16,0 0-1 0,0 0 0 16,0 0 0-16,0 0 0 0,0 0 0 0,-3 0 0 15,3 0-1-15,0 4 1 16,0-4 0-16,0 0 0 0,-4 0 0 0,4 3 0 16,0-3 0-16,-4 0 0 0,4 0 0 15,0 0 0-15,-4 4 0 0,4-4 0 16,0 5 0-16,0-5 0 0,0 4 0 0,-3 0 0 15,3-4 0-15,0 4 1 0,0-4-1 16,0 0 0-16,0 3 0 16,-3-3 1-16,3 0-1 0,0 4 0 0,0-4 1 15,0 0 0-15,0 3 0 0,-4-3 0 16,4 0 0-16,0 0 0 0,0 0 0 16,0 0 0-16,0 0 0 0,0 0 0 15,0 0 0-15,0 0 0 0,0 0-1 16,0 0 1-16,0 0-1 0,0 4-1 15,0-4 1-15,0 0 0 0,0 0-1 0,0 0 1 16,0 0-1-16,0 0 1 0,0 0 0 16,0 4 0-16,0-4-1 0,-3 3 1 15,3-3 0-15,-6 6-1 0,3 0 1 16,-4 6 0-16,-2 0 0 0,-2 4 1 16,0 3-1-16,-4 4 1 0,-2 2-1 15,4-1 1-15,-3-1-1 0,3-3 1 0,3 0-1 16,0-4 0-16,4-1 0 0,6-3 0 15,0-2-1-15,6 0 1 0,6-4-1 16,2-4 1-16,5-2 0 0,1 0 0 16,4-2 0-16,3-7 0 0,3-1 0 15,-1-3 0-15,3-3 0 0,1-2 0 16,0 2-1-16,0 0 1 0,-2 2 0 16,-2 2 0-16,-2 4 0 0,-6 1 0 15,-6 3-1-15,-2 4 1 0,-8 0 0 0,-5 4 0 16,-4 4 1-16,-6 3 0 15,0 2 0-15,-4 1 1 0,-2 1 0 0,2 0-1 16,0 2 0-16,2-4 0 0,-1 0-1 16,6-2-1-16,1 3-5 0,6-5-6 15,-4 0-7-15,4-2-7 0,0-3-8 16,4-4-10-16,-4 0-9 0,6 0-99 16,0-5-102-16,2 1-249 0</inkml:trace>
  <inkml:trace contextRef="#ctx0" brushRef="#br0" timeOffset="130351.89">8818 8698 395 0,'-6'-5'109'16,"1"5"3"-16,5 0-10 0,-5 0-79 15,5 0-4-15,0 0 0 0,0 0-4 16,0 0-4-16,3 0 1 0,-3-4 2 16,4 4 0-16,1 0-1 0,-5 0 1 15,4-3-1-15,-4 3-1 0,4 0-1 16,-4 0 0-16,0 0 1 0,0 4 0 0,0 1-1 16,0 1 0-16,0 3-1 0,0 0-2 15,0-2-1-15,-4 0-3 0,4-1-1 16,0 0-1-16,5-6 0 0,0 3-1 15,-2-3 1-15,1 0-1 0,-1-8 1 16,0 1 1-16,-3 0-1 0,0-2 0 16,-3 2 0-16,-1-3-1 0,-4 3 1 0,-3 2-1 15,-1 5 0-15,1-4 0 0,-3 4 0 16,1 6 0-16,-1 1-1 0,2 0-6 16,2 4-7-16,3-1-9 0,7 1-15 15,3-2-2-15,7-4-108 0,4 1-107 16,7-6-252-16</inkml:trace>
  <inkml:trace contextRef="#ctx0" brushRef="#br0" timeOffset="130979.82">9271 8883 428 0,'0'0'102'0,"3"5"3"0,-3-5-67 16,6 0-4-16,-1 4 1 0,0-4-2 16,1 0-3-16,-3 0 0 0,3-7-1 15,0 4-4-15,1-3-3 0,-2 2-4 16,-1-4-1-16,-4 0-2 0,0 1-2 15,0-2 0-15,0 1-2 0,-9 1 1 0,2 1-1 16,-3 6-2-16,0 0 0 0,-3 0 0 16,-2 10-1-16,-3-1 0 0,4 3-2 15,-5 2-1-15,0 3 0 0,1-1-1 16,2 4-1-16,3 2 0 0,1 0-2 16,2 2 1-16,5 1-1 0,5-4 0 15,0-1 0-15,3-1-1 0,7-4 0 0,0-1-1 16,8-5 0-16,3-4-1 0,4 0 0 15,7-5 0-15,1 0 0 0,3-5 0 16,2-3 1-16,1-4 0 0,-1 0 0 16,-3-5-2-16,2-2 0 0,-2-2-1 15,-3-3 1-15,-3 2-1 0,-4-2 1 16,-5 2 0-16,-1 5 3 0,-11 1 2 16,-8 1 1-16,0 5 1 0,-6 1 1 0,-8 4 2 15,-1 5 0-15,-5-4-1 16,0 8 0-16,0 0-2 0,-2 6-1 0,2 5-1 15,4 3 0-15,1 6-2 0,2 1 1 16,2 5 0-16,2 3 0 0,3-1 0 16,6 0 1-16,-5 2-1 0,10-2 1 15,1-2 1-15,3-4-1 0,5-5 1 16,5-5 0-16,7-5 0 0,1-11 0 0,12 0-1 16,1-13-5-16,4 0-12 15,-1-3-16-15,2-5-19 0,-5-1-113 0,-6 5-125 16,-9-2-299-16</inkml:trace>
  <inkml:trace contextRef="#ctx0" brushRef="#br0" timeOffset="132379.27">5898 9643 419 0,'0'0'97'0,"0"0"2"16,0 0-71-16,0 0-5 0,0 4 1 0,0 0 0 15,5-4-3-15,1 6 1 0,1-2 3 16,3-4 0-16,1 3-1 0,8-3-2 16,5 0-4-16,1 0-3 0,4-6-2 15,5 6-3-15,5-3-3 0,2 3 0 16,1 0-2-16,0 0 0 0,0 0-1 16,3 0 0-16,-4 0 1 0,2 0 0 15,-2-5-1-15,0 0 0 0,3 5 0 16,2-5-1-16,1 5-1 0,1 0 0 0,-2 0-1 15,2 5-1-15,-2-5 1 0,-1 0-1 16,-7 0 1-16,1-5-1 0,2-1 1 16,0 1 0-16,5 0 0 0,1 0 0 15,0 0 1-15,3 5-1 0,-3-4 1 16,-5 4 1-16,-1 0-1 0,-5-4 1 16,0 4-1-16,3-5 1 0,0 5 1 15,0-4 1-15,8 4 0 0,-2-5 2 0,2 5 0 16,0-3 0-16,3 3 0 0,-5-4 0 15,-1 0-2-15,-5 1-2 0,4-3 0 16,2 2-1-16,-5-2-1 0,4 4 0 16,1-2 0-16,-1 4 0 0,2-6 1 15,0 6-1-15,-4 0 2 0,1 0 1 16,-3-5 1-16,-3 5 0 0,0-3 1 16,1 3-1-16,0-4 1 0,0 4-1 15,-1 0-1-15,2 0 0 0,2 0 0 0,-2 0 0 16,-2 0-1-16,1 0 1 0,-1 0-1 15,-3-5-1-15,-1 5 1 0,0-5-1 16,0 5 1-16,-1-6-1 0,-1 2-1 16,1 1 1-16,-1 3-1 0,2 0 0 15,2 0 0-15,-2 0 0 0,0 0 0 16,-2-4 0-16,2 4 0 0,-2-4-1 16,-3 4 1-16,-2-4-1 0,-2 4 1 0,-1-5-1 15,-3 5 1-15,0-4 0 0,0 0 0 16,-2 4 1-16,-2-4 1 0,1 4 0 15,-1-5 2-15,1 5-1 0,-2 0 1 16,-1-3 0-16,4 3 0 0,-4 0-2 16,4 0 0-16,-3 4 0 0,-1 0-1 0,0-4 0 15,-1 4 1-15,0 0-1 0,0 1 0 16,-6-5 0-16,-1 0 0 0,-1 0-1 16,-3 0-3-16,-2 0-9 0,0 0-19 15,-7-4-14-15,3 4-18 0,-4-8-112 16,1 0-127-16,4 0-288 0</inkml:trace>
  <inkml:trace contextRef="#ctx0" brushRef="#br0" timeOffset="140058.94">7815 9768 273 0,'0'0'77'0,"0"-6"3"16,0 6-20-16,0-4-26 0,0 4-7 15,0 0-2-15,0-3-3 0,0 3-2 16,0 0-2-16,0 0-1 0,0 0 0 16,0 0-2-16,0 0-3 0,-2 0-1 15,2 6-2-15,-6-1-1 0,0 2-1 16,0 2 0-16,1 4 1 0,-3 4 2 15,3 3 0-15,-4 3 1 0,2 2 2 16,-1 5 1-16,-2-1-1 0,2 0 0 0,-3 0 0 16,1 2-1-16,-3-4 0 15,1 1-2-15,-4-1-1 0,1-4-1 0,0 1-1 16,1-1-1-16,-1 0 0 0,3-3-1 16,0-4 0-16,2-1 0 0,2-2 1 15,0-4 0-15,5-4-1 0,3 0 1 0,-7-5-2 16,7 0 0-16,0 0-1 0,0 0-1 15,4-7 0-15,4-1-2 0,0-5 1 16,1-1-1-16,4-4 1 0,1 0-1 16,-1-4 0-16,6 1-1 0,-1-1-2 15,1 2-1-15,2-4 0 0,0 0-1 16,1-1 0-16,1 0 1 0,-1 0 0 16,0 3 2-16,-4 0 1 0,4 5 0 15,-4 2 1-15,-1 6-1 0,-2 5 1 16,-3 4-1-16,-2 0 1 0,0 10-1 0,-3 1 1 15,0 3 1-15,-2 3 0 0,-3 2 2 16,-2 2 1-16,0-1 1 0,0 0 0 16,-6 0 1-16,1 0 0 0,-5 0 1 15,-2-2 0-15,1 1 1 0,-6-1 0 16,-2 3 1-16,-4 1 0 0,-1 1 0 16,-2 4 0-16,0 5-2 0,-1 5-1 0,1 1-1 15,1 2-1-15,2-1-1 0,0 2-1 16,5-4 0-16,1-3 0 0,3-4 0 15,0-1-1-15,4-4-1 0,8 0 1 16,2-3-1-16,0-3 0 0,6-4 0 16,3-1-3-16,4-5-7 0,0 1-7 15,0-2-8-15,-2-3-14 0,-3-5-13 16,0 4-100-16,-1-4-106 0,-7 0-250 16</inkml:trace>
  <inkml:trace contextRef="#ctx0" brushRef="#br0" timeOffset="148242.23">10118 9560 420 0,'-9'0'104'0,"-1"-4"4"157,4 4-62-157,3 0-10 0,3 0-3 15,0-5-4-15,-4 5-4 0,4 0-5 0,0 0-1 0,5-3-2 0,1 3-2 0,2 0-2 0,4-4 0 0,2 4-1 0,7 0 0 0,6 0-1 0,5 0-2 0,7 0-1 0,1 0-2 0,6-5-1 0,0 1-1 0,1-2-1 0,-2 1-1 0,0-2 0 0,-9 1-1 0,2 6-1 0,-9 0 1 0,-3 0-1 0,-5 0 1 0,-4 0-5 0,-6 6-6 0,-6 1-7 0,-5-3-10 0,0 3-12 0,-8-4-101 0,-1 2-104 16,-3 0-250-16</inkml:trace>
  <inkml:trace contextRef="#ctx0" brushRef="#br0" timeOffset="148641.13">10468 9282 360 0,'-5'0'94'15,"3"0"3"-15,2 0-46 0,-5 0-14 16,5 0-6-16,0 0-5 0,-2 0-4 0,2 0-4 15,0 0-2-15,0 4 0 0,0 3 0 16,0 5 1-16,0 2-1 0,2 7 1 16,-2 7 0-16,-2 5 0 0,-3 4 0 15,-1 3-2-15,-1-2 0 0,-1 2-1 16,-4-2-1-16,3 0 0 0,-3-2-1 16,-2-5-3-16,1-2-1 0,1-4-2 15,0 0-1-15,3-3-2 0,-2-4-1 16,7-4-5-16,-2 1-5 0,0-4-7 15,6-2-8-15,-5-5-11 0,5-4-15 16,0 0-94-16,0-11-100 0,0 0-239 0</inkml:trace>
  <inkml:trace contextRef="#ctx0" brushRef="#br0" timeOffset="-181400.29">11519 8713 312 0,'0'0'81'0,"0"0"4"0,0 0-42 15,0 0-10-15,0 0-1 0,0 0-1 16,0 0-5-16,0 0-2 0,0 0-2 16,0 0-2-16,0 0-3 0,0-3-3 15,0 3-3-15,3-6-2 0,-3 6-3 0,0-5-2 16,4 1-1-16,-4-1-1 0,0 1 0 16,0-1 0-16,0 0 0 0,0 0 2 15,0 0 0-15,0 2 1 0,0-3 0 16,0 2 1-16,-7 0 0 0,2-1-1 15,0 1-1-15,-3 1-1 0,-1-1 0 16,-2 4-1-16,-3-5 0 0,3 5 1 16,-3 0 0-16,-1 0 0 0,-1 0 0 0,-1 0 0 15,-2 9 0-15,3-1 0 0,-4 5-1 16,-1 7 1-16,-1 5 1 0,0 5 2 16,-1 5 2-16,2 5 0 0,1 6 1 15,-1 4 1-15,0-3-1 0,2 3-2 16,0-2-1-16,4 2-2 0,0-5 0 15,1-5 0-15,5 0-1 0,4-4 1 16,5-3 0-16,6-5 1 0,0-5 0 0,6-2 0 16,3-6 1-16,4-5-1 0,3-5-1 15,5-5 1-15,2-8-5 0,3-7-6 16,-3 0-8-16,3-6-9 0,-2-2-9 16,0-3-12-16,-4-1 8 0,-2 2-103 15,-1 1-92-15,2 1-225 0</inkml:trace>
  <inkml:trace contextRef="#ctx0" brushRef="#br0" timeOffset="-180901.84">11613 8933 467 0,'0'0'108'0,"-5"0"3"0,2 9-74 16,-2 0-5-16,0 6 1 0,-2 4-4 16,-1 3-3-16,1 4-1 0,-3 4-1 15,0 0-5-15,0 3-5 0,1-1-5 16,2-1-2-16,2-5-2 0,5-4-2 0,0-4-2 15,3-2-1-15,5-6 0 0,1-3 1 16,4-7 0-16,4 4 1 0,3-4 0 16,1-9 0-16,7-3 1 0,3-4-1 15,2-4 0-15,2-7-1 0,-2-2-1 16,2-4-1-16,0-1-1 0,-5-6 0 0,-5 0-1 16,-4 0 1-16,-5 2-1 15,-5 0 3-15,-5 4 0 0,-6 1 1 0,-7 8 2 16,-2 4-1-16,-6 5 2 0,-4 4 0 15,-4 6 0-15,0 6 1 0,-4 0 0 16,1 8-1-16,0 8 0 0,0-2-1 16,2 5-1-16,-2 6 0 0,0 3-1 15,6 4 0-15,0 1-1 0,2 1 0 16,1 5-4-16,3 1-2 0,3-4-3 16,1 0-5-16,3-3-6 0,2-2-9 0,5-5-12 15,0-5-98-15,8-4-103 0,6-4-252 16</inkml:trace>
  <inkml:trace contextRef="#ctx0" brushRef="#br0" timeOffset="-180386.16">12110 9107 544 0,'-6'0'125'0,"6"0"1"16,-6-4-91-16,6 4-13 0,-4 0-6 16,4-4-5-16,0 4-6 0,6-6-3 15,2 2 1-15,2-2 0 0,3 0 2 16,4 1 1-16,2 2 1 0,1 3 0 15,3 0 2-15,-4 0-1 0,-1 0-1 16,-2 7 1-16,-2 0 0 0,-4-1 0 16,-4 0 0-16,-6 5 0 0,-4 0 1 0,-8 4-1 15,-5-2-1-15,-7 3-1 0,-2 2-2 16,-4 0-1-16,0 1 0 0,-2 0-1 16,0-3-1-16,5 7 0 0,2-3-1 15,2 1 1-15,1-1 1 0,5 0-1 16,3-1 0-16,2-3 0 0,6-1 0 15,2-3 1-15,4-3-2 0,7 0 1 16,2 0 0-16,5-4 1 0,2 0-1 16,4-5 1-16,3 0 0 0,-1 0 1 0,3 0-1 15,1-8 1-15,0 5 0 0,-3-1 0 16,-2 4 0-16,-1 0 0 0,-2 0-3 16,-4 0-7-16,-4 0-9 0,-4 0-10 15,1 4-14-15,-7-4-40 0,0 0-72 16,0 0-105-16,-6-5-228 0</inkml:trace>
  <inkml:trace contextRef="#ctx0" brushRef="#br0" timeOffset="-178651.96">12693 9179 383 0,'0'-5'86'0,"3"-3"3"0,4 4-67 0,-1-1-2 15,-2 0 1-15,2 0-1 0,-1 2 0 16,-3 3 1-16,-2-5 1 0,6 5 0 15,-6-5-2-15,0 5-1 0,0-4-2 16,0 4-2-16,0 0-3 0,-6-5-1 16,6 5-2-16,0 0-1 0,-6-3-1 15,6 3-1-15,0 0-1 0,-2-4 0 0,2 4-1 16,0 0 0-16,0 0-1 0,0-4 0 16,0 4-1-16,0 0 0 0,0 0-1 15,0 0 0-15,0 0 0 0,0 0 0 16,0 0 0-16,0 0-1 0,0-3 1 15,0 3 0-15,0 0 0 0,0 0 0 16,0 0 0-16,0 0 0 0,-5 0 0 16,5 0 0-16,0 0 0 0,0 0 0 15,0 0-1-15,0 0 1 0,-3 0 0 16,3 0-1-16,0 0 0 0,0 0 0 0,0-4 1 16,0 4-1-16,0 0 0 0,0 0 0 15,0-5 0-15,0 5 1 0,0 0-2 16,-3 0 1-16,3 0-1 0,-4 0 0 15,-3 4 0-15,0 3 1 0,-6 2-1 16,-3 8 2-16,0 6 0 0,-8 2 1 16,1 13 2-16,-2 7 0 0,0 5 0 0,-1 5 1 15,0 2 0-15,-1 0-1 0,-2 2 0 16,1-4-1-16,0-3-1 0,1-7 1 16,0-1-1-16,4-2 1 0,0-5 0 15,5-5-1-15,3-6 1 0,1-2-1 16,7-6 0-16,1-6-1 0,6-3-1 15,0-9 0-15,0 0 0 0,10-9 0 16,1-7 0-16,2-6 0 0,7-6 1 16,2-9-1-16,5-6-1 0,5-3-2 0,-2-5-2 15,-2-7 0-15,3-2-1 0,-3-4 1 16,4 1 0-16,0 4 1 0,1 1 2 16,1 6 2-16,1 11-1 0,3 5 1 15,-4 10 0-15,-5 5 0 0,-4 7 1 16,-7 7-1-16,-3 3 1 0,-4 4 1 15,-7 8 0-15,-4 1 1 0,0 7 0 16,0 3 0-16,0 3 1 0,-4-1-1 16,4-2 0-16,-5-1-1 0,5-1 0 0,6-6-1 15,1-3 0-15,6-8 0 0,3 4-1 16,2-4 1-16,4 185 0 0,0-193-1 16,0 2 1-16,2 2 0 0,-4-17-1 15,1-1 1-15,-1-2-1 0,0-3 1 16,-4 0-1-16,-3-191 1 0,-1 199-1 15,-2 1 1-15,-4 2 0 0,-6 1 0 0,0 2 1 16,0 2 2-16,0 1 1 0,0 3 1 16,-5 1 0-16,5 2 1 0,-5 1-1 15,5 3 0-15,0 0-3 0,0 0-1 16,0 0-1-16,0 3-1 0,6 1 0 16,1 1-1-16,5-2 1 0,1 1 0 15,2-4 0-15,2 4 0 0,-1-1 0 16,-1-3 1-16,3 4-1 0,-5-4 0 0,1 0 0 15,-2 5 0-15,2-5 0 0,-3 0 1 16,-3 0 0-16,-2 0 1 0,4 2 2 16,-6-2 1-16,1 4 1 0,-5 0 2 15,0 1 0-15,0 1-1 0,-5 0 0 16,1 2-2-16,4 2-1 0,-4-4-2 16,4 2-1-16,0-2-1 0,2-1 0 15,4-2 0-15,1-3 0 0,3 0 0 0,-1 0 0 16,3 0 0-16,1-4 0 0,2 0 1 15,-2-1-1-15,5 2 0 0,-4-2 0 16,-1 3 0-16,-4 2 0 0,-1-4 0 16,-2 4 1-16,-6 0 0 0,0 4 1 15,-4 1 1-15,-6 4 0 0,1-1 2 16,-7 4-1-16,1 2 1 0,0 1-1 16,-3-1-1-16,4 4-1 0,1-2 0 0,3 0-2 15,4 0 0-15,0-2 0 0,6 1 0 16,0-1-1-16,0-2 0 0,3 1 0 15,3-2 0-15,1 1 0 0,4-2-2 16,-3-1 0-16,2-1-2 0,0-4 0 16,2-4-2-16,3 0 0 0,2-6-1 15,0-3 0-15,3-3 0 0,3 2 1 16,0-3-2-16,2-1-4 0,-1 3-5 16,-8 0-6-16,1 3-8 0,-8 0-8 0,-4 0-105 15,-5 8-105-15,0-5-256 0</inkml:trace>
  <inkml:trace contextRef="#ctx0" brushRef="#br0" timeOffset="-178339.23">13625 9166 382 0,'0'0'105'16,"5"0"7"-16,-5 0-42 0,3 0-12 15,-3 3-8-15,0-3-6 0,-6 9-7 16,2 2-5-16,-2 1-6 0,-4 1-7 15,2 2-5-15,-5 1-5 0,5-1-4 16,1-5-5-16,0-2-8 0,1-3-9 16,6-1-12-16,0-4 1 0,2-5-111 15,8 5-105-15,-1-8-254 0</inkml:trace>
  <inkml:trace contextRef="#ctx0" brushRef="#br0" timeOffset="-178036.05">13783 9017 533 0,'-11'0'126'0,"4"3"1"16,0-3-69-16,1 0-41 0,6 5-6 16,0-5 0-16,0 0-5 0,0-4-1 15,5 4 0-15,0-7 1 0,2 1 2 16,1-1 0-16,0 0 1 0,-2 0 2 15,1 1 1-15,-2 0 2 0,-5 2 0 16,-5 4 1-16,-2 0 0 0,-1 0-2 16,-5 0-2-16,0 5-3 0,-5 0-3 0,4 0-3 15,1 1-8-15,4 0-10 0,-1-3-8 16,7 6-16-16,3-5 21 0,0-4-131 16,3 4-113-16,3-4-269 0</inkml:trace>
  <inkml:trace contextRef="#ctx0" brushRef="#br0" timeOffset="-177349.73">14060 9162 427 0,'-6'0'120'0,"6"0"0"16,-5 0-2-16,5 0-93 0,0 0-7 16,0-6-4-16,0 2-6 0,0-2-4 15,4-1 0-15,-4-2 2 0,0 1 1 16,0-1 2-16,0 2-1 0,-4 1 1 16,-2-1 0-16,-2 7-2 0,-5-3-1 15,0 3-1-15,-6 4 1 0,0 4 0 16,-4 2 1-16,-2 4 0 0,-1 3 0 0,5 3 1 15,2 2-2-15,0 1-1 0,10 0-2 16,4-4-1-16,5 2-1 0,11-3-1 16,4 0-1-16,4-6-1 0,6-2-1 15,2-1-1-15,2-7 1 0,2-2 0 16,-2-5-1-16,-2-4 2 0,4 0 1 16,0-3 0-16,-1-4 1 0,2 1 0 0,0-2 0 15,-3-3 0-15,1 0 0 0,-4-1 0 16,-10 2 1-16,1 2 0 0,-9 1 2 15,-8 4 1-15,0 2 1 0,-12 6 0 16,-7 0 1-16,-1 4-1 0,-3 5 1 16,-7 3-2-16,2 4-1 0,1 1 0 15,0 6 0-15,3 4 1 0,8-2 0 16,3 1 0-16,6 1 0 0,7 0-1 16,0 4 0-16,6-7-1 0,5-3 0 0,8 3-2 15,5-6 1-15,2 1-1 0,3-5 0 16,4-5 0-16,0-5-2 0,0 3-2 15,-2-3-5-15,-2-4-7 0,2-4-6 16,-4 0-12-16,-5-1-11 0,1 0-102 16,-3-3-104-16,-5 1-253 0</inkml:trace>
  <inkml:trace contextRef="#ctx0" brushRef="#br0" timeOffset="-176632.74">14790 9022 550 0,'0'-3'133'0,"0"3"3"0,0 0-83 16,0 0-13-16,0 0-4 0,-5 0-8 15,5 0-5-15,-6 0-3 0,6 0-3 16,-4 3-2-16,0-3-5 0,4 4-3 16,0-4-2-16,0 4-2 0,4-4-2 15,2 0 0-15,1 3-2 0,2-3 1 0,2 0 1 16,1 0-1-16,0 0 0 0,-1 0 1 16,-1-6 0-16,-2 1 0 0,-4 2 0 15,0-2 2-15,-4 1 1 0,0 0 2 16,-4-3 0-16,-2 3 2 0,0 4 0 15,-5-3 0-15,-2 3 0 0,-2 0-2 16,0 6-2-16,-3-6-1 0,1 6-1 0,3-2-1 16,2-1-1-16,3 1 0 0,2 1-1 15,2-1 1-15,5 3-2 0,6 2 1 16,-1-1 0-16,4 0-1 0,2-1 0 16,2-2 1-16,3-1-1 0,2 0 0 15,-3-4 0-15,3 0 1 0,-4 0 0 16,-1-5 0-16,0 5 0 0,-6-6 1 15,-2 2 1-15,-1 0 0 0,-4-1 1 16,0-2 0-16,0 4 1 0,-6-4 0 0,2 2 0 16,-5 0 0-16,-2 1 0 0,-2 4-1 15,-2 0 0-15,-1 0-1 0,2 4-1 16,0 1 0-16,2 1 0 0,-1 1-1 16,10-1 0-16,-1 2-1 0,4-2 0 15,0 0-1-15,5-1-1 0,1-2-1 16,4 1-1-16,2-4-1 0,2 4-1 0,-1-4 1 15,3 0 0-15,-2-5 2 0,-1 5 0 16,-4-5 3-16,-4 1 3 0,-5 4 3 16,0-6 1-16,-6 6 0 0,-2-5 0 15,-4 5 0-15,-3 0-1 0,1 0-1 16,-1 0-2-16,1 0-4 0,-1 0-6 16,2 0-11-16,2-3-10 0,4 3-17 15,0-4-113-15,7 4-123 0,0 0-288 0</inkml:trace>
  <inkml:trace contextRef="#ctx0" brushRef="#br0" timeOffset="-174577.82">15704 8737 435 0,'0'0'106'16,"0"0"4"-16,0 0-65 0,0 0-11 0,0 0-6 16,0 0-5-16,0 3-3 0,0-3-2 15,0 0 0-15,4 0-1 0,-4-4-1 16,5 0-1-16,-5-2-2 0,4-1-2 16,1-2-2-16,-2 0-3 0,3 0-2 15,-3 1 0-15,-3 0-1 0,4-3 1 16,-4 0 0-16,0 1 1 0,-3-1 1 15,-1-1 0-15,-6 1 0 0,-3 0 0 0,-1 4 0 16,-2 3-1-16,-3 4 0 0,-1 0-1 16,-1 6 0-16,1 2-1 0,-2 4 0 15,4 5-1-15,-1 5 0 0,-1 2-1 16,5 0 0-16,1 2 0 0,4 1 0 16,-1 1 0-16,5 1-1 0,6-6 0 15,0-1 0-15,0 1-1 0,10-3 0 0,-3-4 0 16,5-3 0-16,-2-3 0 0,0-3 0 15,-2-2 1-15,-2-1 0 0,-2-1 0 16,-4 3 1-16,0 0 0 0,-5 4 1 16,-7 4 0-16,-5 1 1 0,0 2 2 15,-8 1 2-15,-3 3 0 0,-2-2 0 16,-5 3 0-16,4-2 0 0,2 0-2 16,0-2-1-16,5 2-2 0,3-2-2 0,9-1 0 15,5-2-1-15,7-4 0 0,0 2-1 16,7-1 0-16,5-3 0 0,3-5 0 15,5 0 0-15,-1-4 1 0,4 0 0 16,0 0 0-16,1-5 0 0,-2 0 1 16,1-2 0-16,-3-1 0 0,0-2 0 15,-2-1 0-15,1-2 1 0,-6-1-1 16,0 0 1-16,-2 0 1 0,-2 1 1 0,-3 5 2 16,-1 1 0-16,-5 1 2 0,6 1-1 15,-6 2 1-15,0-1-1 0,0 4-2 16,0 0-2-16,0-4-1 0,0 4 0 15,0 0-1-15,0 0-1 0,0 0 1 16,4 0 0-16,-4 0 0 0,0 4 0 16,6-4 0-16,-6 0 0 0,3 4 0 15,-3-4 1-15,4 0-1 0,-4 3 0 16,6-3 0-16,-2 0 0 0,-4 0 0 16,7 0 1-16,-7 0-1 0,3-6 0 0,-3 6 0 15,6 0 1-15,-6 0 0 0,0 0 1 16,0 0 0-16,0 0 0 0,0 0 0 15,0 0-1-15,0 0 0 0,-4 7 0 16,4-3 0-16,-5 0-1 0,5-1 0 16,0 1 0-16,0 0 0 0,-4-4 0 0,4 0 0 15,0 3 0-15,0-3 0 0,0 0 0 16,0 0 0-16,0 0-1 0,4 0 1 16,-4-3 0-16,5-1 0 0,-1 0 0 15,0 1 0-15,-1-1 1 0,2 0-1 16,0 1 0-16,0 3 0 0,-1-5 0 15,0 5 0-15,-1-4 1 0,3 4-2 16,0-3 1-16,1-2-1 0,0 0-1 16,4 0 0-16,4-1 0 0,-2 0-1 0,1-2 1 15,0 3 0-15,2 2 0 16,-4 3 1-16,-4-4 1 0,1 4 0 0,-5 0 1 16,-1 0 0-16,-3 0 0 0,0 0 0 15,0 0 0-15,-5 0 0 0,-1 0 0 16,-2 5 0-16,0-1 0 0,-7 5-1 15,1 2 1-15,-3 2 0 0,2 5 0 16,-2 4 0-16,3 0 0 0,0 0 0 16,2-4 0-16,2 0 0 0,-1-4-1 0,3 1 1 15,3-8 0-15,-1-1-1 0,3-2 0 16,3 1-1-16,0-5 1 0,0 0-1 16,4-6 1-16,4-1-1 0,2-7 1 15,4-3 0-15,5-4 0 0,2-1-1 16,6 3 0-16,1-5 0 0,3 5 0 15,-1 3 1-15,2 4-1 0,-2 2 0 16,0 4 2-16,-3 1-1 0,0 5 2 0,-8 0-1 16,-2 3 1-16,-2 5 0 15,-5 3 1-15,-8 2-1 0,-2 4 0 0,-8 3 1 16,-1 1-1-16,-4-3-1 0,-2 3 1 16,0-4 0-16,1-2 0 0,1-3 0 15,3-5-1-15,3-7 0 0,7 5 0 16,0-10 0-16,11 2-1 0,2-5 0 15,7-4-1-15,-1-3 2 0,5 1-1 0,1-3 0 16,-1-1-1-16,2-3 1 16,-5 3-1-16,2 1 1 0,-3 4-1 0,-4 4 1 15,-2 2-1-15,-3 3 0 0,-4 4 1 16,-4 5 0-16,-3 1 0 0,0 5 0 16,0 0 0-16,-5 5 1 0,1 0-1 15,-2 2 1-15,0-2-1 0,1 2 1 16,2-3-1-16,3-3 0 0,0 2-5 15,3-5-7-15,2-5-10 0,1 1-11 0,0-5-12 16,1 0-12-16,-1-3-105 16,2-2-111-16,1 5-257 0</inkml:trace>
  <inkml:trace contextRef="#ctx0" brushRef="#br0" timeOffset="-173874.2">16655 8750 458 0,'-6'0'108'0,"-6"0"3"0,3 10-73 0,-3 4-7 16,-4 9-3-16,1 9-1 0,-3 8-5 15,-5 6-2-15,0 5 1 0,-6 3-1 16,-1-2-3-16,-1 0-1 0,-2-7-2 15,-1-4 1-15,6-4-2 0,5-4-2 16,9-6-2-16,2-6-2 0,10-10-1 16,6-8-2-16,6-9-2 0,9-8 0 0,3-10-2 15,7-8 1-15,6-7-1 16,0-5-2-16,2-4-1 0,-4-4-2 0,-4-5 0 16,-2-2 0-16,-3 2 0 0,-7-2 1 15,0 3 2-15,-4 8 2 16,0 5 2-16,0 11 4 0,0 9 2 0,-2 5 2 15,2 7 2-15,3 5 2 0,-2 6 0 16,7-3-1-16,4 3-1 0,1 0-1 16,2 0-1-16,5 0-2 0,0 0 0 15,1 0-2-15,-2 0-1 0,-5 0-1 0,-4 0-2 16,-6 0-6-16,-4 3-6 0,-4-3-8 16,-5 6-8-16,-4-4-8 0,0 4-14 15,-8-1 5-15,-5 1-112 0,-6 2-105 16,-3 2-257-16</inkml:trace>
  <inkml:trace contextRef="#ctx0" brushRef="#br0" timeOffset="-173637.82">16437 9037 409 0,'-13'6'120'0,"1"-2"5"15,6 0-3-15,6 1-79 0,0-1-7 0,5 1-2 16,3 0-5-16,10 0-4 0,3-1 0 16,2-1 0-16,7-3 0 0,3 0-3 15,6 0-2-15,-2 0-3 16,1-3-3-16,0 3-4 0,-4-4-4 0,-1 4-2 16,-6 0-5-16,-4-4-7 0,-7 4-12 15,-7 0-9-15,-1-4-14 0,-5 4 4 16,-3-7-120-16,-3 7-114 0,-2 0-266 15</inkml:trace>
  <inkml:trace contextRef="#ctx0" brushRef="#br0" timeOffset="-172794.6">15867 9205 347 0,'7'-4'88'16,"-2"0"4"-16,0 4-50 0,1-4-7 16,-3 4-3-16,1 0-5 0,-4 0-4 0,0 0-2 15,0 3-1-15,-2 1-3 16,-3 1-1-16,2 3-1 0,-2-2-1 0,-1 3 0 15,-1 1 0-15,1-3-1 0,0 3 0 16,-1-4-2-16,1 2-2 0,-1-3-1 16,3-1-2-16,1 0-2 0,3-4-1 15,-4 4-2-15,4-4-1 0,0 0 0 16,0 0 0-16,4 0 0 0,2 0 0 0,1-6 0 16,0 0 0-16,-1-1 1 0,2 0-1 15,-2 0 1-15,1-1-1 0,-2 0 0 16,-5 2 0-16,0 0 1 0,0-1-1 15,-5 7 1-15,2 0-1 0,-5 0 0 16,-2 4 1-16,0 2-1 0,-2 2 0 16,1-2 1-16,2 3-1 0,-2 0 1 15,2-4-1-15,2 0 0 0,3 0 1 16,4-2-2-16,0 1-2 0,0-4-4 0,7 0-10 16,2 0-12-16,3-7-99 0,4 1-101 15,1 0-250-15</inkml:trace>
  <inkml:trace contextRef="#ctx0" brushRef="#br0" timeOffset="-171036.55">11064 9692 443 0,'-3'-5'99'0,"3"5"1"0,0 0-73 15,0 6-6-15,0-6-1 0,3 4-1 16,2 0-1-16,1 0 2 0,1-1 1 0,2-3 1 16,4 5 0-16,4-1-1 0,0 1 0 15,6 1 0-15,-1-1-3 0,5 1-3 16,3 0-3-16,3 2-2 0,1 0-2 15,1-2-2-15,5-2-1 0,1-4 0 16,2 0 0-16,4 0 1 0,3-4 0 16,5-2 0-16,4 0 1 0,4 1-2 15,0-2 1-15,3-1-2 0,-2 1 0 0,1-3-1 16,-1 3 0-16,2-1-1 16,0 1 0-16,0 1 0 0,-1 6 0 0,1-4 0 15,2 1 1-15,-2 3 1 0,2-5 0 16,-1 1 1-16,5 4 0 0,0-6 1 15,-4 2-1-15,4 1-1 0,0-1 0 16,-2-1-1-16,0 0 0 0,2 5-2 16,-4-7 1-16,2 7-1 0,-3-6 0 15,-1 0-1-15,-1 2 1 0,-3 0 0 0,2 1 0 16,-2-1 1-16,2 4 0 0,-4-3 1 16,-1 3 1-16,-5-4 0 0,0 0 1 15,-1 4-1-15,-1-4 0 0,-1 4-1 16,2-4 0-16,1 4-1 0,-2 0-1 15,-3 0 0-15,4-4 1 0,-2 1-1 16,1-3 0-16,1 6 0 0,0-5 0 0,2 5 0 16,0-4 0-16,-2 4 0 15,-1 0-1-15,-1 0 1 0,-2 0-1 0,-5-4 0 16,3-1 0-16,-3 5 0 0,3 0 0 16,-1-3 0-16,1 3 1 0,1 0-1 15,0 0 0-15,-1 0 0 0,1-4 0 16,-5-1 0-16,3 2 0 0,-3-1 0 15,-1 4 0-15,-1 0 1 0,2-5-1 16,1 5 0-16,1 0 0 0,1-4 0 0,-5 4 1 16,4-7-1-16,-4 0 0 0,3 1 1 15,-4 1-1-15,0-4 0 0,-1 3 0 16,1 6 1-16,2-6-1 0,2 6 0 16,-4-3 0-16,3 3 0 0,-3 0 0 15,-1 0 0-15,-1 0 0 0,-6-4 0 16,1 4 0-16,-3 0 0 0,-1-4 0 15,-2 4 0-15,0 0 0 0,2 0 0 16,-1 0 1-16,-5 0-1 0,4 5 0 0,-1-5 0 16,-1 4 0-16,0-4 0 0,1 3 1 15,-3-3-1-15,3-4 1 0,-4 4-1 16,1-5 1-16,-3 5 0 0,-2-5 0 16,-1 1 0-16,-4 4 0 0,1-4 0 15,-2 4 0-15,0 0 0 0,-4-3 0 16,4 3 0-16,-3 0 0 0,2 0 0 0,0 0 0 15,-1 0 0-15,2-4 0 0,0 4 0 16,1-6-1-16,-4 6 1 0,3-6-1 16,1 6 0-16,-5-5 1 0,-1 5-1 15,0-4 0-15,-1 4 0 0,-6 0-5 16,0-3-11-16,-8 3-15 0,-4 0-15 16,-1-4-25-16,-2 0-96 0,1-1-118 15,-5-4-261-15</inkml:trace>
  <inkml:trace contextRef="#ctx0" brushRef="#br0" timeOffset="-169836.57">13696 9911 285 0,'0'-9'76'15,"0"1"5"-15,3-1-41 0,2 2-6 0,0-1-3 16,1 2-5-16,2 0-5 0,-1 0-5 16,1-3-1-16,-1 3-2 0,1-1 0 15,1 2 0-15,-6-1 0 0,3-1 1 16,-1 5 1-16,-5 2 2 0,0 0 0 15,3-4-1-15,-3 4-2 0,0 0-1 16,-3 6-3-16,-2 1-2 0,-1 4-1 0,0 2 0 16,-1 7 2-16,-6 2 2 0,4 5 0 15,-3 4 2-15,-1 1-1 0,-2 5 0 16,-3 5-3-16,3-3-2 0,-2 5-1 16,3-3-1-16,1-4 0 0,3 3 0 15,-1-3-1-15,6-5 1 0,2-5 0 16,3-2 0-16,-5-4-1 0,5-1-1 15,0-8-1-15,0-5-1 0,0-3 0 16,4-4 1-16,-4-3-1 0,4-6 1 0,1-5 1 16,3-7-1-16,3-3 1 0,3-7-1 15,0-3-1-15,5 1-1 0,1-2 0 16,5 1 0-16,1 4-1 0,3 2 0 16,-1 4 1-16,4 5-1 0,1 3 1 15,-1 5 0-15,-5 3 0 0,-2 8 1 16,-5 0-1-16,-5 0 1 0,-2 12 0 15,-2-1 3-15,-5 5 1 0,-3 0 3 0,-3 3 2 16,0 5 2-16,-6 2 2 0,-4 1 0 16,-6 3 1-16,-5 6-1 0,-5 4-1 15,-1 4-1-15,-1-3-2 0,-4 3 0 16,5 4-2-16,-4-5-2 0,5-1-1 16,5-4-2-16,1-3 0 0,7-3-2 15,4-7 0-15,-2-3-2 0,11-2 0 16,0-6-1-16,7-6-5 0,-1-4-9 0,4-4-10 15,-1 0-9-15,4 0-13 16,0 0-8-16,0-8-103 0,-1 4-108 0,-3-3-249 16</inkml:trace>
  <inkml:trace contextRef="#ctx0" brushRef="#br0" timeOffset="-168642.13">17760 9372 463 0,'-7'-7'110'0,"-1"0"3"0,-1 7-74 16,2-6-8-16,-3 6-1 0,-1-3-1 15,-2 3-2-15,-6 0-1 0,3 4 0 16,-7-4 0-16,3 10 1 0,-1-5-2 16,0 6-3-16,-5-5-3 0,0 3-4 15,-2-6-5-15,-3 13-3 0,-1-11-3 16,-1 9-3-16,3-9-1 0,-1 3-2 16,5-3-2-16,5 0-4 0,3-5-8 0,9 0-6 15,9-4-6-15,0-1-10 0,15 1-9 16,5-5-100-16,7 0-100 0,3-2-244 15</inkml:trace>
  <inkml:trace contextRef="#ctx0" brushRef="#br0" timeOffset="-168316.8">17676 9192 496 0,'-14'0'109'15,"-1"0"2"-15,3 0-90 0,3 3-6 16,0-3 0-16,5 4 1 0,0-4-1 16,4 0-1-16,-5 4 0 0,5-1 3 15,0 1-1-15,0 2 0 0,5 0-2 16,-5 3 0-16,5 2-2 0,-5 1 0 0,0 4-1 16,0 6 1-16,-5 1 1 0,-1 6 3 15,-2 5 1-15,0 2 1 0,-2 4 0 16,-4-1-1-16,2-4-1 0,2-2-3 15,-4-2-2-15,2-4-3 0,-1-3-3 16,2-2-2-16,4-2-2 0,1-2-2 16,3-5-8-16,3-1-10 0,0-6-9 15,7-6-11-15,-1-6-13 0,2-4-107 16,6-3-111-16,0-5-259 0</inkml:trace>
  <inkml:trace contextRef="#ctx0" brushRef="#br0" timeOffset="-167286.27">17668 9402 407 0,'6'-6'95'0,"2"0"2"0,3 4-66 16,-1 2-12-16,3-4-4 0,6 4-3 16,-1 0-2-16,-2 0-2 0,4 0 2 15,-1-5 1-15,1 5 2 0,-1-4 1 16,-4 1 3-16,4 3 0 0,-6-7-1 16,1 7 0-16,-7 0-2 0,2 0-1 0,-6 0 2 15,-3 0-2-15,0 0-1 0,-7 0-1 16,-5 0 0-16,-2 4-2 0,-7-1-1 15,-4-3-4-15,-8 8 0 0,-2-4-1 16,-3 0-1-16,-1 0 0 0,0 1-1 16,1-1 1-16,-1 3-1 0,2 0 0 15,4 0-3-15,0 0-4 0,1-1-6 16,5 1-11-16,6-3-11 0,7-4-100 16,2 4-103-16,9-4-249 0</inkml:trace>
  <inkml:trace contextRef="#ctx0" brushRef="#br0" timeOffset="-165018.71">18341 9053 278 0,'0'0'79'0,"0"0"6"0,0 0-15 16,0 0-31-16,0-4-6 0,0 4-3 16,0 0-2-16,0 0-4 0,-9 0-4 15,5 7-1-15,-2-3-2 0,0 3-1 16,-2 0 0-16,-1 4-1 0,0-2-1 16,1 5 1-16,-3 0-2 0,2 2 0 15,-2 1 0-15,1 0-2 0,1 4-1 16,2 0-1-16,4-4-1 0,3 0-3 0,0-2 0 15,3-3-1-15,7-6-1 0,2-1-1 16,3-5 1-16,6 0-1 0,0-5 0 16,4-1 1-16,1-5-2 0,1-2 1 15,0-2-1-15,0-3-1 0,-7 1 1 16,2 0-1-16,-2 0 1 0,-7 1-1 16,-2 2 1-16,-4-1 0 0,-7 0-1 0,-4 3 0 15,-4 2 1-15,-4 2-1 0,-4 3 0 16,-3 5 0-16,-3 0 1 0,-3 8 2 15,-2 1 2-15,2 1 1 0,-2 4 1 16,4 0 0-16,1 3 1 0,3 0-1 16,5 4-1-16,6-2-2 0,2 1-1 0,6-2-1 15,0 0-1-15,12-3 0 0,4-5-1 16,5-3 1-16,2-3-1 0,8-4 0 16,4-5 1-16,4-2 0 0,0-9-1 15,1-4 1-15,2-3-1 0,1-3 1 16,1-3-1-16,0 1-1 0,-2-3-1 15,1 2 0-15,0-3 1 0,-4 0-1 16,-4 3 0-16,-6 1 1 0,-3 2 1 16,-6 0 0-16,-5 7 1 0,-6 4 1 15,-3 8 1-15,-1 2-1 0,-5 5 1 16,-6 0-1-16,-1 7 1 0,-6 8 0 0,-4 4-1 16,-2 7-1-16,-7 4 0 0,-1 2 0 15,-1 3 1-15,-5 1-1 0,2 4 0 16,1 0-1-16,1-1 1 0,4 0 0 15,2 3 0-15,1-3-1 0,6-6 1 16,7-5-1-16,-1-10 0 0,7-1-2 16,3-9 0-16,0-8 0 0,3 0 0 0,7-9-2 15,-1-5 1-15,5-3 0 0,0-3 1 16,2-2-1-16,-2-5 1 0,1 2 0 16,-3 1 0-16,-1 5 1 0,1 0 0 15,-3 6 1-15,-1 2-1 0,0 3 1 16,3 8-1-16,1-7 1 0,3 3-1 15,5 1-1-15,2-4 0 0,5-1 0 16,4 0 0-16,4-3-1 0,-2 2 1 16,5-3 0-16,1-2 1 0,-3-2 0 0,3 0 1 15,-1-4 0-15,0 2 0 16,-1-4 0-16,0 3 0 0,-4-2 0 0,-2 1 0 16,-6 2 1-16,-3 7-1 0,-6-5 1 15,-7 4 1-15,-4 1 0 0,-5 1 1 16,-11 1 1-16,-1 2 1 0,-7 0 0 15,1 7 1-15,-7-4-1 0,0 4 1 0,-3 7-1 16,4 2-1-16,1 3 0 16,0 6-1-16,3 2 0 0,1 8 0 0,1 3-1 15,0 4 0-15,1 6-1 0,-1-1 0 16,-1 5 0-16,-1-3 0 0,1 0 0 16,-1 1 0-16,3 1-1 0,4-7 1 15,3-4-1-15,3-8 0 0,7 0 0 16,0-9 0-16,8-5 0 0,4-17 0 15,4 1 0-15,2-11-1 0,7-1-2 16,2-11-1-16,2-6-1 0,2-2 0 0,2 6-1 16,-4 2 1-16,-2 8 1 15,-4 1 2-15,-4 9 1 0,-6 10 1 0,-4 0 1 16,-3 6 0-16,-6 4 1 0,0 1-1 16,0 3 1-16,0 0 0 0,-6 4-1 15,4-3 0-15,2-1 0 0,-5 0-1 0,5-2 0 16,0-2-1-16,7-2 0 0,5-4-1 15,4-4 0-15,1 0 0 0,9-5-1 16,1-4 1-16,6-2-1 0,0-5 0 16,-1-5 0-16,1-2 1 0,0-4 0 15,-2-1 1-15,-2-1 1 0,-5 1 0 16,-1 4 2-16,-7 6 3 0,-2 5 4 16,-7 2 2-16,-7 5 0 0,0 6 2 15,0 0-1-15,-10 8 0 0,-3 3-4 16,0 2-2-16,-1 5-2 0,0 4-1 0,-3 3 0 15,3 2-1-15,5 0-1 0,2-1 0 16,2-3-1-16,5-1 0 0,6-5-1 16,4-3 1-16,3-7-1 0,5-7 1 15,4 0-1-15,7-3 1 0,-1-6 0 16,9-2-1-16,-1-7 0 0,3-1 0 16,-1 1 0-16,-3-3 0 0,-2 2 0 0,-1 1 1 15,-5 1 0-15,-7 3 0 0,-1 5 0 16,-8 1 0-16,-1 4 1 0,-3-1-1 15,0 1-1-15,-1 4 1 0,0-4-1 16,1 4 1-16,0 0-1 0,2-4 0 16,1 4 1-16,4 0 0 0,2 0 0 15,1 0 0-15,1-4 0 0,2 4 0 16,0-4 0-16,-3 4 1 0,1 0 0 16,-1 0 0-16,-2 4-1 0,-2-1 1 0,-5 2 0 15,-1 3 0-15,-7-1 0 0,0 0 0 16,0-1 1-16,-10 4 1 0,-3 1 2 15,-4 3 1-15,2 3 1 0,-4-1 2 16,0 1 0-16,3 3 0 0,-1-2-1 16,4-1-1-16,6-1-2 0,0-2-1 15,7-2-2-15,0-3-1 0,5-2-1 0,3 0 0 16,6-3-1-16,5-4-2 0,4 0-2 16,1 0-9-16,8 0-11 0,1-9-10 15,0 2-14-15,0 0 15 0,-3 3-127 16,-5-1-114-16,-2 1-270 0</inkml:trace>
  <inkml:trace contextRef="#ctx0" brushRef="#br0" timeOffset="-163802.36">19622 9156 316 0,'0'0'80'0,"0"0"2"15,0 0-34-15,5 0-22 0,-5 0-9 16,3 0-4-16,-3 0-2 0,6 0-2 16,-6 0 0-16,5 0 2 0,-5 0 2 15,6-4 1-15,-4 4 1 0,4 0 1 16,0-6 0-16,0 3-3 0,-1-2-2 16,1-1-3-16,0-1-3 0,0 0-1 0,2 0-1 15,-2-1-1-15,-1 2-1 0,1-1 0 16,0-1 0-16,0 1 0 0,-4 1 1 15,-2 0 0-15,0-1 2 0,0 0 0 16,0 2 2-16,-4-1 0 0,-1 1 2 16,-1 1-1-16,0-1 0 0,-1 5 0 15,-2-5-1-15,1 5-1 0,-1 0-1 0,1 0-1 16,-1 3 0-16,0 1 0 16,2 2 1-16,0 0 1 0,-3 3 2 0,3 2 0 15,-2 0 2-15,2 1 0 0,-3 2 0 16,0 2 0-16,0 0-3 0,0 1-1 15,1 0-1-15,-1 1-1 0,3 0-1 16,0-1-1-16,7-2-1 0,-3-2 0 16,6-1-3-16,3-2-3 0,2-5-6 15,4-2-9-15,2-3-13 0,-1 0-95 16,6 0-99-16,-2-3-242 0</inkml:trace>
  <inkml:trace contextRef="#ctx0" brushRef="#br0" timeOffset="-161702.8">21082 9008 369 0,'2'-4'82'0,"-2"4"3"16,6-6-64-16,-6 2-3 0,5 0 3 15,-5 1 1-15,3-1 1 0,-3 4 2 0,5-5 1 16,-5 2 2-16,0 3-3 0,0-4-1 15,0 4-4-15,0 0-3 16,0-4-4-16,0 4-4 0,0 0-3 0,0 0-2 16,0 0-1-16,0 0-1 0,0 0 0 15,0 0 0-15,0 0 0 0,0 0 1 16,0 0-1-16,0 0 0 0,0 0 0 16,0 0-1-16,0 0 1 0,0 0-1 0,0 0 0 15,0 0 0-15,0 0 0 0,0 0 0 16,0 0 0-16,0 0-1 0,-5 0 1 15,3 4 0-15,-4 0 0 0,0 0-1 16,-7 3 1-16,0-1 0 0,-1 2 0 16,-5 0-1-16,-1-1 1 0,-2 0 0 15,2 0 0-15,0-3 0 0,1 0 1 16,0-4 0-16,5 5 1 0,3-5 1 16,4 0-1-16,4 0 1 0,3 0-1 0,0-5 0 15,8 0 0-15,4-2-2 0,2 0 0 16,4-3 0-16,3-1 0 0,1 0-1 15,5-1 1-15,-1 1-1 0,-2 1 1 16,-1-1-1-16,1 1 1 0,-4 0 0 16,-5 5-1-16,2 0 1 0,-7 1 0 15,1 4 0-15,-2 0 1 0,-5 0 1 16,-4 0 2-16,2 9 0 0,-2 0 1 0,-6 4-1 16,-3 4 1-16,-3 5 0 0,-1 1-1 15,-1 3-1-15,-5 3 0 0,3-3 0 16,-3 2 0-16,2-5-1 0,3 0 0 15,1-2 0-15,6-3-1 0,7-2 0 16,0-3-1-16,10-5 1 0,3-3 0 16,4-5 0-16,8-6 0 0,1-4 0 15,2-3 0-15,3-2-1 0,2-3 0 0,-4 3 0 16,2 0-1-16,-3 0 1 0,-1 2-1 16,-2-1 0-16,-5 3 1 0,-6-4-1 15,-2 2 1-15,-5-3 0 0,-7 3 0 16,0 0 0-16,0 2 1 0,-5 1-1 15,5 4 0-15,-7 0-1 0,7 6 0 16,0 0 0-16,0 0-1 0,0 0 0 16,11 8 0-16,-3-4-1 0,6 3 1 15,4 0 1-15,4-2-1 0,5-1 1 0,1-4 0 16,0 0 1-16,5 0-1 0,-3-5 0 16,3-1 1-16,-2-3-1 0,-4 0 0 15,6-1 0-15,-6 0 0 0,3 0 0 16,-7-1 0-16,-1 3 1 0,-5 0-1 15,-3 1 2-15,-7 0 0 0,-2 0 0 16,-5 1 1-16,-5 1 2 0,-3 2 0 16,-3-1 0-16,-3 4 0 0,0 0 0 0,-5 0-1 15,-1 7-2-15,5 3 0 0,-4 3-1 16,-1 6 0-16,-2 0-1 0,2 6 1 16,2-2-1-16,0 2 0 0,1-1 0 15,1 0 1-15,7-2-1 0,-2-3 0 16,8-3-1-16,3-3-1 0,0-2 1 15,3-2 0-15,8-5 0 0,4-4 0 0,5-5 1 16,7-3 0-16,3-3 0 0,4-1 1 16,4-2 0-16,2-3-1 0,-3 2-1 15,1-3 0-15,-4 3 1 0,-2-1-1 16,-7-3 0-16,-8 2 1 0,-3 2 1 16,-5 2 0-16,-7 3 0 0,-2 1 1 15,-5 6-1-15,-3 3 0 0,-2 7-1 16,-3 3 1-16,-1 5 0 0,-2 2-1 0,2 5 1 15,0 0-1-15,2 2 1 0,-1 1-1 16,6-2 0-16,4-2 0 0,3-1 0 16,0-3-1-16,3-2 0 0,4-4 0 15,8-7 0-15,3-4 1 0,8 0 0 16,1-3 1-16,3-8 0 0,3-3 1 16,0-4-1-16,-2 0 0 0,-2-3 0 15,-5-2 1-15,-4-4-1 0,-3 1 0 16,-4-1 1-16,-3 0-1 0,-4 0 1 15,-2 2-1-15,-4 2 1 0,0 5 0 0,0 2 1 16,0 4-1-16,0 2 0 0,0 3 0 16,0 3-1-16,-4 4 0 0,4-5-2 15,0 5-1-15,0 0 0 0,3 0 0 16,-1 4-1-16,8-1 1 0,2 3-1 16,3-1 2-16,6 3 0 0,6-3 1 15,5-2 0-15,5-3 0 0,2 0 0 0,1 0 0 16,0-5 1-16,-3-1-1 0,-4 1 1 15,-4 0-1-15,-6 0 1 0,-5 2 0 16,-3-1 1-16,-5 4 0 0,-3 0 1 16,-1-4 0-16,-6 4 1 0,0 4 1 15,-6 1 0-15,-1 4 0 0,-3 1 1 0,0 4-1 16,-3 2 1-16,0 5-2 16,0 0-1-16,3 0-1 0,0-2 0 15,4-1-2-15,1-2 0 0,5-1 0 0,0-2-1 16,8-4 0-16,2-1 1 0,7-1-1 15,4-4 1-15,0-3-1 0,6 0 1 16,3-6 0-16,2 2 0 0,2 0-1 16,-1-3 0-16,0 3 0 0,0-1 0 15,-4 5 1-15,-2-4-1 0,-4 4 1 16,-7 0-1-16,-2 0 0 0,-7 0-1 16,-7 0 1-16,0 8 0 0,-2-4 1 0,-6 4 0 15,-2-1 1-15,-1 3 0 0,-2-1 1 16,2 4-1-16,-1-2 0 0,1-2-1 15,2 2-7-15,5-3-9 0,1 0-8 16,3-2-8-16,0 0-8 0,4-1-8 16,3-5-9-16,2 4-24 0,5-4-63 15,-1 0-88-15,4-4-207 0</inkml:trace>
  <inkml:trace contextRef="#ctx0" brushRef="#br0" timeOffset="-161410.14">23150 8808 573 0,'-11'-6'127'0,"1"2"0"15,0 4-99-15,1 0-12 16,2 0-4-16,3 5-3 0,0-5-1 0,4 7-3 16,-5-4 1-16,5 2 1 0,0-2 1 15,6-3 0-15,1 5-1 0,1-5 0 16,3 0 0-16,-4 0 0 0,0 0 1 15,0 0 2-15,-1 0 3 0,-6 0 3 16,0 0 3-16,0 4 1 0,-6-4-1 16,1 4 0-16,-1 0-3 0,-3 0-4 0,-1 1-3 15,-1 0-3-15,1 0-3 0,1 0 0 16,-1-2-2-16,4 1-7 0,2-4-13 16,4 5-14-16,0-5-14 0,0 0 19 15,9 0-135-15,3-7-119 0,0-3-276 16</inkml:trace>
  <inkml:trace contextRef="#ctx0" brushRef="#br0" timeOffset="-159701.71">23565 9075 422 0,'-5'-5'94'0,"5"2"3"16,0-1-68-16,0-1-11 0,0-1-1 15,6-2 3-15,-6 2 1 0,3-2 1 0,-3-2 2 16,0 0 0-16,-4-2 0 0,-1 0-1 15,-3 1-3-15,-4 0-2 0,-1 1-1 16,-2 4-1-16,-4 1 1 0,-4 5 1 16,-1 0 2-16,-1 6 0 0,1 1 0 15,1 4-1-15,0 4-2 0,1 2-4 16,2 3-4-16,7 1-2 0,-1 0-4 16,4 5-1-16,4-3-2 0,1-1-1 15,5-4 1-15,8-1-1 0,3-3 0 0,5-2 1 16,5-5 0-16,6-2 1 0,6-5-1 15,3 0-1-15,4-6 1 0,-1-1-2 16,0-4 1-16,-4-3-1 0,0-1 0 16,-5 0 1-16,-4-3 0 0,-4 2 0 15,-7 2 1-15,-1 1 0 0,-6 2 1 16,-8 4 0-16,0 1 1 0,0 6 1 16,-11 0-1-16,5 0 1 0,-3 8-1 0,-2 1 0 15,2 2-1-15,-2 1 0 0,4 3-1 16,0-1 1-16,1-1-1 0,4-2-1 15,2 0 0-15,0-3 0 0,7-1 0 16,1-3 0-16,6-4 1 0,3-3-1 16,5-5 1-16,5-2 0 0,6-4 0 0,6-1 0 15,8-4 0-15,-1-4 0 0,6-3-1 16,-5-6 1-16,0-5-1 0,-1-5 1 16,-1-3-1-16,-7-5 0 0,-3 1 0 15,-4 1 0-15,-2 4 1 0,-3 5 0 16,-5 6 0-16,-8 3 0 0,-3 6 1 15,-7 5 1-15,-3 6 0 0,-7 4 0 16,-5 5-1-16,-5 4 2 0,-6 14-1 0,-4 5-1 16,-5 13 0-16,-1 8-1 15,-3 10 2-15,-3 12-1 0,0 3 0 0,4 2 0 16,3-2-1-16,6-5 1 0,5-4-1 16,9-11-1-16,12-9 0 0,0-8 0 15,14-7 0-15,5-4 0 0,6-7 0 16,3-10-1-16,-1 0 0 0,5-8-1 15,-4-5 0-15,-2-3 0 0,0-4-1 16,-7-2 1-16,-6 1 1 0,-5 2 1 16,-1-1 0-16,-7 1 1 0,-7 2 1 15,-1 1-1-15,-3 2 2 0,2 3-1 0,-2 4 1 16,4 1-1-16,3 1-1 0,4 5 0 16,0 0 0-16,10-4-1 0,5 4 0 15,3 0 0-15,8 0 0 0,4-3 0 16,12 3 0-16,7-9 0 0,4 1 0 15,3 0 0-15,3-6-1 0,2 0 1 0,0-4 1 16,-2-3-1-16,-5-3 1 0,-1-2-1 16,-6 0 2-16,2-5-1 0,-13 2 1 15,-3-3 1-15,-8 0-1 0,-11 3 1 16,-8 0 1-16,-6 2 0 0,-13 6 1 16,-5 2 1-16,-5 5 0 0,-4 5 0 15,-3 4 0-15,-2 5 1 0,2 10-1 16,-3 4-2-16,0 9 1 0,3 9-2 0,1 5 1 15,-2 10-1-15,5 6-1 16,-1 4 1-16,5 2 0 0,3-2-1 0,1-5 0 16,9-2 0-16,1-9 0 0,8-5-1 15,0-9 0-15,7-4 1 0,2-3-1 16,5-5 1-16,5-7 0 0,5-4 0 16,3-4 0-16,2-6-2 0,5-5-1 15,5-3-3-15,6-4-1 0,1-4-2 16,2-1-1-16,1-6-1 0,-5 2 1 15,-5-3 1-15,-2 2 2 0,-11 2 2 0,-9 3 2 16,-9 4 3-16,-8 7 2 0,0 3 0 16,-10 9 3-16,-9 0 2 0,-7 13 1 15,-7 3 2-15,-1 4 0 0,-4 6 2 16,-2 1 2-16,5 3-1 0,3-1 0 16,6 1-2-16,7-3-1 0,8 2-1 15,2-3-2-15,9-2-3 0,10-2-1 0,5-5-1 16,10-1 0-16,8-7-1 0,8-3-2 15,5-6-4-15,0 0-6 0,1-4-9 16,0-4-15-16,-3-4-11 0,-8 0-18 16,-5-1-111-16,-6 2-120 0,-4-1-284 15</inkml:trace>
  <inkml:trace contextRef="#ctx0" brushRef="#br0" timeOffset="-158453.19">21817 9027 402 0,'0'4'88'15,"2"2"3"-15,-2-1-65 0,6-3-11 0,-1 3 0 16,1-1 0-16,4-4 1 0,-1 5-1 15,1-5-1-15,2 0-1 0,0 0 0 16,0 0-1-16,0 0-1 0,-3 0 0 16,-1-3-1-16,-1 3-2 0,2 0 0 15,-4-4-2-15,0 4 0 0,-2 0 0 16,-3-4 0-16,0 4 1 0,0 0-1 16,0 0 0-16,0 0-1 0,0 0 1 15,0 0-2-15,0 0 0 0,0 0 0 16,0 0 1-16,0 0 0 0,4 0 1 15,0 0 0-15,-4-4 1 0,9 1 0 0,-4-2 0 16,-2-1 0-16,3-1-1 0,-1 0 1 16,-5 0 0-16,3-1 0 0,-3 0 2 15,-3-1-1-15,-3 2 1 0,-4 0-2 16,-2 3 0-16,-4 0-2 0,-4 4-1 16,0 0-1-16,-6 4-2 0,4-4-2 0,-4 3-2 15,2-3-3-15,0 4-2 0,4-4-2 16,3 0-5-16,4 0-5 0,5-5-7 15,3 5-8-15,5-7 42 0,0 1-139 16,7-4-102-16,5-1-261 0</inkml:trace>
  <inkml:trace contextRef="#ctx0" brushRef="#br0" timeOffset="-155336.27">18982 9819 401 0,'5'0'86'0,"-5"0"3"16,0-6-71-16,0 6-4 0,4 0 3 15,-4-3 2-15,3 3 1 0,1 0 1 16,-4 0 0-16,5-3-1 0,-2 3-1 15,1 0-4-15,-4 0-2 0,0-6-2 16,6 6-2-16,-6-3-3 0,4 3 0 0,-4-4-1 16,0 0-1-16,3 4 2 0,-3-5 0 15,0 1 1-15,0 1 0 0,0 3 0 16,-3-4 0-16,3 4-1 0,-6 0-1 16,-2 0-1-16,2 0-1 0,-3 0-2 15,-2 4 1-15,-2 1-1 0,-3 1 1 0,-1 6 0 16,0 2 1-16,1 1 0 0,-2 0 3 15,0 4 0-15,3 0 0 0,4 3 1 16,0-3 0-16,5 1-2 0,6-2 0 16,0 1-1-16,11-5-2 0,1-1 0 15,5-3 0-15,6-3 0 0,4-7 0 16,1 0-1-16,3 0 1 0,1-7-1 16,2-1 0-16,-1-1 0 0,-3 0-1 15,2 0 1-15,-3 4-1 0,-2-2 0 16,-3 7 1-16,-6-4-1 0,-3 4 0 0,-5 5 2 15,-2 1 0-15,-5 1 0 0,-3 2 3 16,0 0 1-16,0-1 1 0,0 0 0 16,0 1 1-16,-4-4-2 0,4 1 1 15,0-2-3-15,0 1 0 0,6 1-1 16,1-2-1-16,3 0 0 0,7-4 0 16,3 0 0-16,4 0-1 0,3 0 0 15,4-8 1-15,4-2-2 0,-4-3 1 0,2-3 0 16,-6-3 0-16,-1-3 0 0,-6-1 0 15,-5 0 0-15,-4 0 0 0,-4-1 0 16,-7 3 1-16,0 3-2 0,-7 4 1 16,-6 1-1-16,-3 6 0 0,-4 2 0 15,-4 5 0-15,-6 8 1 0,0 2 0 16,-2 4 1-16,1 2 1 0,4 2 0 16,3 2-1-16,3 1 1 0,7-1-1 15,5 0-1-15,5-1-1 0,8-2 1 0,5-2-1 16,9-4 1-16,8-4-1 0,7-7 1 15,4 0 0-15,8-9 0 0,4-4-1 16,5-3 1-16,0-2-1 0,5-1-1 16,1-1 0-16,2 3-1 0,-2 2 0 15,-6 5 0-15,-6 4 1 0,-6 6-1 16,-9 0 1-16,-10 5 0 0,-7 3 0 16,-5 4 1-16,-5 2 0 0,-6 4 0 0,0 0 1 15,-5 2 0-15,-1-1 0 0,-1 2 1 16,-6-1-1-16,-1-4 1 0,-6-2 0 15,0 0 0-15,-3-4 0 0,-1-2 1 16,-1-2 1-16,3 0 0 0,4-3 1 16,3-3-1-16,4 3 0 0,5-3 0 15,6 0-1-15,0 0-2 0,12-4 0 0,2-2 0 16,5 1-1-16,8-5 0 16,2-1 0-16,6-6 0 0,4-5 0 0,3-6 0 15,5-1 0-15,11-7 1 0,3-4 0 16,9-3 0-16,3-4 1 0,1-3-1 15,1 2 1-15,0-2-1 0,-9 4 0 16,-3 1 0-16,-5 3-1 0,-6 8 0 16,-10 7 1-16,-9 6-1 0,-6 4 1 15,-9 6 1-15,-12 6-1 0,-10 5 1 0,-6 9 0 16,-9 5 0-16,-8 7-1 0,-4 1 0 16,-8 6 0-16,-4 9 0 0,-1 5-1 15,-2 5 0-15,5 2 1 0,2 4-1 16,0 5 0-16,6-2 1 0,7-2-1 15,0-5 0-15,4-4 0 0,-1-8 0 16,6-6 0-16,-1-6 0 0,6-7-1 16,2-1 1-16,1-7-2 0,5-2 1 15,4-4-1-15,-4-4 0 0,4 0-1 0,0-5 1 16,4-4 0-16,-2-3 1 0,3-5 0 16,1-2 0-16,3-3 0 0,-2-1 1 15,3 0 0-15,-1 1-1 0,-2 1 0 16,4 3 1-16,-4 3-1 0,2 4 0 15,2 2 0-15,1 2 0 0,2 0 0 16,3 1 0-16,2 0 1 0,5-3 0 0,0 1 0 16,4 0 0-16,1-2 0 0,5 2 0 15,-1-3 0-15,0 2 0 0,0-1 1 16,0 1-1-16,-1 0 1 0,-4 2 0 16,1 0 1-16,-7 3-1 0,-1 4 0 15,-3 0 1-15,-4 0-1 0,0 9 0 16,-4 0-1-16,-2 2 1 0,-2 2-1 0,1 2 1 15,-5-1 0-15,-2 1 1 0,5-1-1 16,-5 3 2-16,0-1-1 0,0 1 1 16,-6 1-1-16,-1 2 1 0,2-1-1 15,-4 1 0-15,-2-1 0 0,-2-4 1 16,0 0-1-16,-4-3 1 0,-1-1 2 16,-6-2 0-16,1 0 0 0,-2-2 0 15,-1-7 1-15,0 5-1 0,3-5-1 16,0 0 0-16,7 0-2 0,-1-5 0 15,8 1-2-15,-2 4-1 0,8-3-5 0,3 3-6 16,2-6-7-16,6 3-11 0,0-1-9 16,2-1-14-16,3 5-11 0,0-3-99 15,0 3-108-15,-4 0-253 0</inkml:trace>
  <inkml:trace contextRef="#ctx0" brushRef="#br0" timeOffset="-151488.48">12656 9224 226 0,'4'0'61'0,"1"0"2"0,-3-6-5 0,4 6-37 16,1-4-2-16,-2 0 5 0,1 4 3 15,-1-4 1-15,0 4 2 0,1 0 0 16,0 0 0-16,-1 0-3 0,-5 0-3 15,4 0-2-15,-4 0-4 0,0 0-3 16,0 0-3-16,0 0-3 0,0 0-3 16,0 0-2-16,0 0-2 0,0 0 0 15,0 0 0-15,4 0 2 0,-4 0 1 16,0 0 2-16,0 0 2 0,0 0 1 16,6 0 1-16,-6 0-1 0,6 0-1 0,-1 0-1 15,3 0-2-15,-2 4-1 0,3-4-1 16,-2 5-1-16,-1-1 0 0,1 2 0 15,2 0 0-15,-4 1 0 0,5 2 0 0,-2-3 0 16,2 1 1-16,-1-2 0 16,0 2 0-16,3 1 0 0,-4-1 1 15,3 0 0-15,-4 5-1 0,1 0 0 0,-2-1 0 16,-3 0-1-16,1 1 0 0,-4 0-1 16,5-1 0-16,-5-1 0 0,0-1-1 15,0-1 0-15,0 1 0 0,0-1 0 16,-5-1 0-16,3 1 0 0,-3 1 0 15,-2-2 1-15,-3 1-1 0,1 1 1 16,-1-1-1-16,-1 0 0 0,-1-1 0 16,-1 0 0-16,-1-1 0 0,0 1-1 0,-5-4 1 15,3 2-1-15,-1-5 1 0,-1 6-1 16,2-2 0-16,-3-4 1 0,5 3-1 16,-2-3 0-16,1 0 0 0,3 5 1 15,3-2-1-15,1-3 0 0,2 0 1 16,0 0-1-16,4 0 0 0,2 0 0 15,0-4 0-15,-5-3-1 0,5 1 1 0,0 0 0 16,0 0 0-16,0 0 1 0,5 1-1 16,-5 5 0-16,0-5 0 0,0 5 0 15,0 0 0-15,0 0-1 0,0 0 1 16,0 4-1-16,0-1 1 0,5 3 0 16,-5 0 0-16,4 1 1 0,-4-1 0 15,9 1 0-15,-5-1 0 0,3 0 0 16,2-2 0-16,0 2 0 0,-1-3 0 15,4 0 0-15,-4 3 0 0,4-2 0 16,1 0 0-16,0 0 0 0,2-1 0 0,-2-3 0 16,4 7 0-16,-2-7 0 0,0 0-1 15,2 0 1-15,-2 0 0 0,-1-4-1 16,-2 0 1-16,2 1 0 0,-1-4 0 16,0 1 0-16,-5-2 0 0,3-4 0 15,-3-2 0-15,-2-2 0 0,0-4 0 16,-2-3 0-16,0 1-1 0,0-4 1 0,-4-1-1 15,2 2 1-15,-2 3-1 0,0 2 0 16,0 0 0-16,0 2 0 0,0 0 1 16,0 2-1-16,-4 1 0 0,4-2 0 15,-4 2 0-15,4 3 0 0,-5 1 0 16,-1 4 0-16,4 0-1 0,-4 4 1 16,-2-1-1-16,-2 4 0 0,2-4 1 15,-4 4 0-15,3 0 0 0,-3 0 0 16,-1 0 0-16,3 0 0 0,1 0 0 0,1 5 0 15,-2-5 0-15,2 0 1 0,-1 4-1 16,-2 1 0-16,2-1 0 0,-3-1 1 16,-1 2-1-16,0-1 0 0,-1 0 1 15,2 3-1-15,-3-1 0 0,-3 2 0 16,3 1 1-16,0-1-1 0,-2 0 0 16,4 2 0-16,-1-2 0 0,7 0 0 15,-2 1 0-15,3-1 0 0,1 1 0 16,0 6 0-16,5-3 0 0,-5 4 0 0,5-2 0 15,0 2 0-15,0 0-1 0,0-1 1 16,0-2 0-16,0-1 0 0,5 2-1 16,0-3 1-16,-2 0 0 0,2 0 0 15,0-1-1-15,-3-2 1 0,6 0 0 16,-3-2-1-16,5-3 1 0,0 1 0 16,2-4 0-16,1 0 0 0,1 0 1 15,0-5 0-15,3 1 0 0,-1-2 0 0,3-2-1 16,0-3 1-16,1-2 0 0,-5 0 0 15,4-4-1-15,-1-1 1 0,-3-2 0 16,-4-1 0-16,-3-1-1 0,0 1 1 16,-2 0 0-16,-6 0 0 0,0 1 0 15,-4 1-1-15,-5 4 0 0,2 1 0 0,-3 1 0 16,0 5-1-16,-4 4 1 16,-4 4 0-16,2 4 0 0,-3 3 0 0,0 4 0 15,-7 3 0-15,0 2 0 0,-1 5 1 16,1 3-5-16,-1 1-4 0,2 1-7 15,1 2-12-15,5 1 85 0,1-4-199 16,4-6-120-16,4-4-323 0</inkml:trace>
  <inkml:trace contextRef="#ctx0" brushRef="#br1" timeOffset="-141756.87">12304 10641 352 0,'0'0'76'0,"0"0"1"0,0 3-58 15,5-3-11-15,-1 0-1 0,0 0 4 0,5-4 3 16,2 0 3-16,2-2 3 0,6-4 3 16,1-3 0-16,6-6 0 0,4-7-3 15,7-8-1-15,14-9-3 0,6-5-1 16,13-8-1-16,15-8-1 0,11-7-1 16,14-8-2-16,12-7 0 0,8-6-1 15,12-4-2-15,6-7 0 0,9-4-1 16,9-2-2-16,-1 3 0 0,-1 3-1 15,2 8-1-15,-7-6-1 0,-11 7 0 16,-9 9 0-16,-6 2-1 0,-9 8 0 0,-7 8 1 16,-9 6-1-16,-13 8 0 0,-6 5 0 15,-6 6 0-15,-13 6 0 0,-10 6 1 16,-8 4-1-16,-9 4-1 0,-6 7-1 16,-8 7-3-16,-8 4-7 0,-7 4-7 15,-6 5-13-15,-8 3-89 0,-10 3-93 16,-3 4-226-16</inkml:trace>
  <inkml:trace contextRef="#ctx0" brushRef="#br1" timeOffset="-140389.4">19133 10563 365 0,'-3'0'85'0,"3"-3"1"0,0-1-58 0,3 1-9 16,4-4-2-16,1-4-2 0,3-3-1 16,9-6-3-16,4-6-1 0,12-7 1 15,7-4 0-15,13-8 0 0,10-7 1 16,17-10 1-16,16-14-1 0,16-13 1 16,11-10-1-16,20-12-1 0,7-12-2 0,14-10-2 15,9 2-2-15,-1 2 0 16,-6 0-2-16,3 6 0 0,-14 9-1 0,-8 14-1 15,-16 13 0-15,-13 10 0 0,-11 10-1 16,-7 13 0-16,-15 8 0 0,-13 7 0 16,-9 5 0-16,-7 3 0 0,-8 4-1 15,-11 4 1-15,-11 9 0 0,-3 3 0 16,-7 4-2-16,-5 4 0 0,-5 3-4 16,-3 0-2-16,-6 0-4 0,0 5-8 0,0 2-47 15,-9-1-46-15,2 0-77 16,0 1-182-16</inkml:trace>
  <inkml:trace contextRef="#ctx0" brushRef="#br1" timeOffset="-139189.1">15149 10028 371 0,'-10'-12'82'0,"3"-1"-1"16,2-2-65-16,5 2-4 0,0 2-4 15,0 1-1-15,0 0-2 0,0 1 2 16,0 0 2-16,0 4 3 0,0 1 1 15,0 4 0-15,0-4-1 0,0 4-1 0,0 0-1 16,7 9-2-16,-1-1-2 0,1 5-1 16,4 5 0-16,2 4 1 0,1 5 0 15,3 3 0-15,0 5 0 0,5-2-1 16,-3 3 0-16,2 0-1 0,1 3-1 16,2 0 0-16,1 3-1 0,-3 1-1 15,1 0 0-15,0-3 0 0,-3-2 0 16,0-5 0-16,-3-6-1 0,-2-5 1 15,-5-7 0-15,-2-2-1 0,-3-5 1 0,-5-2 0 16,4-2 1-16,-4 0-1 0,-9-4 1 16,1 0-1-16,-4 0 0 0,-5 0 1 15,-3 0-2-15,-6-7 1 0,1 3-1 16,-6-3 0-16,0 0 1 0,-1-4-1 16,3-1 0-16,1-5 0 0,-1 2 1 0,3-4-1 15,5 2 1-15,4 1 0 0,2 3 1 16,4 2 2-16,4 3 0 0,7 2 0 15,0 6 1-15,0 0-1 0,7 0-1 16,3 11 0-16,0 3-1 0,4 3 0 16,-1 4 0-16,1 1 0 0,1 2 0 15,-2-2 0-15,3-1 0 0,-2-5 0 16,3-3 0-16,-2-3 2 0,1-3 0 16,-1-3 2-16,3-4-1 0,-3 0 1 0,-1-5 0 15,2 0 0-15,0-3-2 0,-3-1 0 16,4-3 0-16,-1-2-1 0,-2-5-1 15,-1-2 0-15,0-1-1 0,-3-2 0 16,0-1-1-16,0 1 1 0,0 3-1 16,0 3-1-16,0 3-3 0,1 4-6 15,-2 1-7-15,4 5-7 0,-3 5-16 0,0 0-84 16,3 0-92-16,-4 0-216 0</inkml:trace>
  <inkml:trace contextRef="#ctx0" brushRef="#br1" timeOffset="-137353.12">14785 10746 365 0,'0'-11'85'0,"5"0"3"0,-5 0-55 15,7 1-11-15,-7 1-2 0,0 1-2 16,0 2-1-16,0-1 0 0,-7 1 0 15,0-1-1-15,1 2-1 0,-2 1-2 16,-4-1-2-16,1 0-2 0,1 5-1 16,-5 0-3-16,-1 0 0 0,-5 0-2 15,1 10-1-15,-1 2 0 0,-4 4 0 0,-1 2 1 16,4 0 0-16,-3 2 2 0,5 3 1 16,0 4 1-16,0 3 0 0,7-2 1 15,1 3-1-15,3 3-1 0,9 1-1 16,0-2-1-16,9-4-2 0,2-4 1 15,5-1-1-15,8-6 0 0,3-4 0 16,5-4 0-16,2-3 0 0,5-2-1 0,2-1 1 16,3-4-1-16,-1 0 0 0,2-4 0 15,-2-3 0-15,-1-1 0 0,-4-7 0 16,-4-2 0-16,-4-2-1 0,-5-4 1 16,-5 1-1-16,-7 1 1 0,-5 3 0 15,-3 3-1-15,-5 7 0 0,-13 8 1 16,2 0 0-16,-7 14 0 0,-3 2 0 15,-3 4 0-15,-2 1 1 0,2 2 1 16,0-3-1-16,6-1 0 0,3-4 0 0,6-2-1 16,9-4 1-16,0-3 0 0,15-1 0 15,3-5 0-15,5 0 0 0,5 0 0 16,4-4 0-16,2-3-1 0,1-4 0 16,1-2 0-16,-3-3-1 0,0-2 1 15,-3-1 0-15,-3-7-1 0,-1-1 1 16,-5-5-1-16,-4-3 1 0,-2 2 0 15,-8-6-1-15,-3-1 0 0,-8 2 1 0,-3 4-1 16,-6 2 0-16,-6 4 1 0,-4 4 0 16,-1 8 0-16,-5 5 1 0,1 11 1 15,-3 0-1-15,0 13 0 0,2 5 0 16,1 7 0-16,3-1-1 0,-1 6 0 16,5 3 0-16,3 0 0 0,2 2-1 15,4-1 1-15,4-3-1 0,8 1 0 16,0-2-2-16,0-7-3 0,9-3-3 15,0-6-6-15,0-4-5 0,2-3-7 0,0-1-6 16,-1-6-10-16,0 5-85 0,-3-5-89 16,3 0-216-16</inkml:trace>
  <inkml:trace contextRef="#ctx0" brushRef="#br1" timeOffset="-136439.99">15443 11023 274 0,'-4'0'69'15,"-2"0"5"-15,3-4-37 0,-3 4-5 16,2-5 0-16,1 5 0 0,0-4-1 0,3 4-4 16,-5-7-5-16,5 3-5 0,0 4-4 15,0-3-4-15,0 3-3 0,5-5-2 16,-5 5 0-16,0 0-1 0,0-4 1 15,3 4 0-15,-3 0 0 0,0 0 1 16,0 0 0-16,0 0 0 0,0 0 1 16,0 0-1-16,0 0 1 0,0-4-1 15,3 0 1-15,-3 4-1 0,0-6 0 0,6 6-1 16,-6-5 0-16,3 5 0 16,-3 0-1-16,0 0-1 0,0 0 1 0,0 0-1 15,-3 4 0-15,-2-1 0 0,1-3 0 16,-2 5 1-16,-1-1 0 0,1-1 1 15,1-3 0-15,-1 4 1 0,0-4 0 16,2 0 0-16,4 0-1 0,-4 0 0 16,4-4-1-16,0 4-1 0,0-4 0 0,0 4-1 15,0-5 0-15,8 1-1 0,-2-1 1 16,1 1-1-16,5 0 1 0,0 0-1 16,1 0 0-16,3 4 0 0,-4-4 0 15,2 4 0-15,-5 0 0 0,-1 5 0 16,-3 1 0-16,-1 1 0 0,-4 1 0 15,0 2 0-15,-7 1 0 0,-1 3 1 16,-6-2-1-16,-3 1 1 0,-3 1-1 16,-6-2 1-16,0 0 0 0,-3 2 1 15,1-2-1-15,-1 0 1 0,2 0-1 0,3-2 1 16,1 3-1-16,6-4 0 0,1-2 0 16,8 0-1-16,3 0 0 0,5-2 0 15,7-5 0-15,2 4 0 0,6-4 0 16,3 4 1-16,4-4-1 0,6 0 1 15,-1 0-1-15,3 0 1 0,-1 0-2 16,2 0-2-16,-5 0-4 0,-3 0-5 0,-1 0-6 16,-4 3-8-16,-6-3-13 0,0 4-62 15,-4-4-16-15,-1 0-72 0,-1 0-143 16</inkml:trace>
  <inkml:trace contextRef="#ctx0" brushRef="#br1" timeOffset="-135723.99">15945 10892 236 0,'0'0'53'0,"0"-4"6"16,0 4-34-16,0 0 3 0,0-3 5 15,0 3 5-15,0 0 3 0,0 0 1 0,0 0-3 16,0 0-8-16,0 0-7 0,0 0-5 16,0 6-6-16,-5 1-2 0,1 3-3 15,-6 3 1-15,0 7 1 0,-4 4 1 16,-4 5 0-16,-2 3-1 0,-4 6-1 16,-2 2 0-16,-4 5-2 0,0 3-2 15,0 3-1-15,3 4-1 0,1-2-1 16,3 1-1-16,6-3 0 0,2-5 0 0,5-9 0 15,3-5 0-15,4-8-1 0,-2-8 1 16,5-6 0-16,0-6 0 0,8-4 0 16,-2-9 1-16,3-7 0 0,2-9-1 15,8-8 0-15,2-10-2 0,-1-4-2 16,5-9-2-16,-1-1 0 0,2-3 0 0,-1-3-1 16,1-4 1-16,0 0 1 0,1-2 3 15,2 4 0-15,0 9 1 0,-1 5 0 16,3 5 0-16,-3 12 2 0,1 9 0 15,0 10 2-15,-4 7-1 0,-2 4 2 16,0 8-1-16,-4 4 0 0,-5 9-1 16,-4 6 0-16,-5 5-1 0,-5 6 1 15,-7 3 0-15,-5 2 0 0,-8 3 0 16,0-2 0-16,-6-3-1 0,-4-5 0 0,0-6 1 16,-3-7 0-16,-2-4 0 0,4-7 0 15,-1-3 0-15,4-5 0 0,2 0-1 16,2 0-2-16,8 0-5 0,3-8-6 15,7 0-9-15,6 0-11 0,3-3-23 16,6-1-67-16,8 2-83 0,4-3-190 16</inkml:trace>
  <inkml:trace contextRef="#ctx0" brushRef="#br1" timeOffset="-135187.41">16281 10760 414 0,'0'-14'93'0,"6"4"3"16,-3 2-71-16,1 1-3 0,2 1 0 15,1 2-3-15,0 0 0 0,1 4-1 16,1-4 0-16,0 4-3 0,4 0-1 15,0 0-2-15,5 0-3 0,2 7-2 16,3-3-2-16,2 3-1 0,1-2-2 16,1 3-1-16,-1-2 0 0,0 0 0 0,-5-2-1 15,-1 1 1-15,-1-2 0 0,-6 1 0 16,1 0 2-16,-7-1 1 0,-2 1 3 16,-5 1 2-16,-5 2 0 0,-5 2 1 15,-6 2-1-15,1 5-1 0,-4 1-1 16,-1 2-3-16,1 0-1 0,1 1-2 15,5-1 1-15,3-2-2 0,3 0 1 16,7-2 0-16,0-3 0 0,8-3 0 0,10-4 0 16,3-5 0-16,5 0-1 0,11-5 1 15,0 0-1-15,7-2-1 0,0-1 1 16,0 1-1-16,-5 1 0 0,-5 1 0 16,-3 1 1-16,-10 0-1 0,-3 4 1 15,-11 0 1-15,-7 0-1 0,-7 7 1 16,-5 1 0-16,-2 3 0 0,-4 3 0 15,-1-1 1-15,3 2-1 0,-2 0 0 16,5-3-1-16,2-2 1 0,3 0-1 0,4-3 0 16,4-1-2-16,0-1-4 0,8-1-5 15,0 0-7-15,-1-4-11 0,6 7 47 16,0-7-147-16,0 0-103 0,1 0-267 16</inkml:trace>
  <inkml:trace contextRef="#ctx0" brushRef="#br1" timeOffset="-134946.53">17052 10696 514 0,'-5'-14'112'0,"5"6"0"16,-7 3-93-16,1 5-6 0,6 0-5 16,-6 0-3-16,6 0-2 0,0 0 0 15,-3 4 3-15,3-4 3 0,0 0 1 16,0 0 2-16,0 0-1 0,0 0 1 0,0 0 0 15,0 0-5-15,0 0-2 0,3-4-2 16,-3 4-1-16,0 0-1 0,0 0-2 16,0 5-4-16,0-5-7 0,0 7-7 15,0-1-9-15,0 0-18 0,6 2-79 16,-1-1-91-16,2 3-211 0</inkml:trace>
  <inkml:trace contextRef="#ctx0" brushRef="#br1" timeOffset="-134488.51">17358 10792 446 0,'7'-7'106'0,"-3"2"1"15,-4 0-64-15,0 2-22 0,0-2-4 16,0 0-2-16,0-1-4 0,-5 1-1 16,-2 0-1-16,-5 2 2 0,-1 3-1 15,-3 0 1-15,-1 0-2 0,-4 4-1 0,0 4 0 16,1 0-3-16,2 3-1 0,3 3-1 15,2 1-1-15,2 1-1 0,9 1 0 16,2 2 0-16,2-1 0 0,8-3 0 16,6 0 0-16,4-4 0 0,10-1 0 15,5-5-1-15,4-5 1 0,1 0 0 16,1 0-1-16,4-10 0 0,-4-1 0 16,-1 0 0-16,-2-5 0 0,-3-1 0 0,-2 0 1 15,-3-2-1-15,-7 2 0 0,-5 2 1 16,-5 2-1-16,-11 3 0 0,-5 5 0 15,-8 1 1-15,-3 4-1 0,-6 0 0 16,-5 7 1-16,4-2 0 0,-4 5 1 16,5 3 1-16,0 3 1 0,1 0 0 15,10 1 1-15,-2 2 0 0,8 1 0 16,3 0 1-16,0-3 0 0,10-1 0 16,6-3-2-16,6-2 1 0,5-3-2 0,10-4 0 15,2 0-3-15,5-4-6 0,1 0-7 16,2 0-13-16,-3-5 83 0,-5 0-191 15,-6-1-115-15,-6-7-312 0</inkml:trace>
  <inkml:trace contextRef="#ctx0" brushRef="#br1" timeOffset="-133056.15">14631 11375 385 0,'0'0'87'0,"0"0"3"0,-6 4-60 0,4 6-11 16,-3 5-1-16,-1 2 0 0,-1 5 1 15,-1 2-1-15,0-1 1 0,-4 1 0 16,2-3-1-16,1-2-1 0,2-5 0 16,-2-3-3-16,3-1-1 0,0-5-4 15,6 1-3-15,-5-2-1 0,5-4-2 16,0 0-1-16,0 0 0 0,7-4 0 16,0-2-1-16,6-3 0 0,2-2 0 15,3-4 0-15,5-3 0 0,0-1-1 0,4 2 0 16,0 2 0-16,3 1 1 0,-3 3-1 15,0 4 0-15,-6 7 0 0,1 0 0 16,-2 0 0-16,-3 7 0 0,-4 3-1 16,-4 2 1-16,0 0 0 0,-3 3 0 15,-2-4 0-15,0 1 1 0,-4-2-1 16,6-2 1-16,-2-1-1 0,3-3 1 16,5-4 0-16,4 0-1 0,1 0 1 15,2-9-1-15,3 1 1 0,2-2-1 0,-3-3 0 16,0 2 0-16,-1 1 1 0,-3 3-1 15,-3 2-1-15,-3 5 1 0,-4 0-1 16,-3 10 1-16,-4 1 0 0,-4 1-1 16,-1 1 1-16,-2 2 0 0,1-3 0 15,0-2 0-15,1 0 0 0,0-2 0 16,5-4 0-16,5 1 0 0,-1-5 0 0,5 0 0 16,6-5 0-16,3 1 0 0,2-2 1 15,0 0-2-15,3-1 1 0,0-1-1 16,1-2 0-16,-6-1 0 0,-1-1 0 15,-4 0 0-15,-6-3 0 0,0 0 1 16,-7 1-1-16,-11 1 1 0,-2 3-1 16,-6 3 1-16,-4 1 0 0,-3 6 0 0,-3 0 0 15,1 4 1-15,1 7 0 0,-2 2 0 16,5 6 0-16,4 3 0 0,2-2 0 16,4 3 0-16,6-3 0 0,3-2 0 15,5-4 0-15,7-2 0 0,5-4 1 16,3-2-1-16,9-6 0 0,5 0 0 15,4-6 0-15,8-3 0 0,3-3 0 16,5-4 0-16,2-5-1 0,-2-4 1 16,0-4-1-16,-2-5 1 0,-5-4-1 0,-3-1 0 15,-8 1 0-15,-4-1 0 0,-4 6 1 16,-3 4-1-16,-5 5-1 0,-8 7 1 16,-7 5 0-16,0 3 0 0,-4 9-1 15,-8 9 1-15,-4 4 0 0,-1 3 1 16,-3 9-1-16,-1 7 1 0,-1 6 1 15,-2 7-1-15,-4 1 0 0,3-1 0 16,-1 2-1-16,-1-4 1 0,4-4-1 16,0-7 1-16,1-7-1 0,6-6 0 0,2-4 1 15,3-6-1-15,2-2 1 0,2-7-1 16,4 0 1-16,3-8-1 0,-4-2 1 16,4-3 0-16,0-1 0 0,0-1 3 15,0-2 2-15,4 1 2 0,-4 0 0 16,6 2 2-16,-1 2 0 0,3 1-1 15,0 1-2-15,4 2-2 0,1 2-2 16,2 3 0-16,4 3-2 0,1 0 0 0,0 0-2 16,2 0-3-16,-1 6-5 0,-2-6-5 15,2 6-8-15,2-6-10 0,0 6-13 16,-4-2-89-16,5-4-93 0,1 5-227 16</inkml:trace>
  <inkml:trace contextRef="#ctx0" brushRef="#br1" timeOffset="-132422.92">16181 11504 397 0,'13'-13'100'0,"-7"1"5"16,-1 0-56-16,-5 0-8 0,0 3-5 15,-11 3-5-15,-2 2-6 0,-7 4-6 0,-3 8-4 16,-1 3-5-16,-6 6-4 0,1 3-2 16,-4 2-1-16,3 1-1 0,4-1 0 15,3-5 0-15,6 0-1 0,7-3 0 16,10-4-1-16,6-1 0 0,8-2 0 16,6-3 0-16,9-4 0 0,5-4-1 15,2-3 0-15,4-4 0 0,-4-4-1 16,0 3 0-16,-3-2 0 0,-7 2 1 15,-5 2-1-15,-7 2 1 0,-2 4 0 0,-12 4 1 16,0 0-1-16,-8 4 0 0,-7 6 1 16,-3 4-1-16,-4 9 1 0,-1 1 1 15,-3 7 0-15,0 5 1 0,4 7 0 16,1 6 0-16,3 5 1 0,-1 2-1 16,6 3 0-16,-1-4 0 0,-2 1-1 15,1-6 0-15,1-6 0 0,1-6-1 0,-1-12 2 16,1 0 1-16,0-10 3 0,5-3 3 15,-2-3 1-15,0-5 1 0,0-5 0 16,1-7 0-16,3-6-2 0,-1-1-3 16,4-8-3-16,3-5-2 0,12-12-3 15,4-6-2-15,6-6 0 0,9-8-1 16,6 2 1-16,8-4-1 0,6 3 2 16,2 9 1-16,3 8 1 0,1 6 1 0,-2 7 0 15,-4 7 1-15,-5 8-1 16,-6 3 0-16,-7 1 0 0,-7 4-1 0,-7 5 1 15,-5 0-1-15,-8 4 1 0,-6 4-1 16,0 3 1-16,-11 3-1 0,-1 2 1 16,-3 4 0-16,0-2 0 0,1 2 1 15,-2-5-2-15,6 1-6 0,1-5-9 0,3-4-10 16,6-3-103-16,0-4-104 0,3-4-257 16</inkml:trace>
  <inkml:trace contextRef="#ctx0" brushRef="#br1" timeOffset="-132236.29">16565 11373 542 0,'-8'-7'123'0,"0"1"1"16,1 2-89-16,1 4-18 0,1 0-5 16,5 4-2-16,-5-4-4 0,5 4-3 15,0-4-1-15,0 0 0 0,0 0 0 16,0-4 0-16,0 0-2 0,5 1-4 15,-5 3-7-15,5-4-14 0,-5 4 56 16,6 0-157-16,1 4-106 0,2-1-281 16</inkml:trace>
  <inkml:trace contextRef="#ctx0" brushRef="#br1" timeOffset="-131407.71">16743 11489 535 0,'-4'13'118'0,"-3"-1"0"15,-1 0-90-15,1 9-16 0,0 3-3 16,-2-3-1-16,2-1-3 0,-1 0-2 16,4-3 0-16,4-2 1 0,0-4 1 15,0-3 2-15,8 0 0 0,5-8 1 0,1 6-1 16,8-6 0-16,1 0-1 0,5-4-2 16,4 0-2-16,0-2 0 0,0-1-3 15,-3-3 1-15,-3-1-1 0,0-1-1 16,-5-1 1-16,-6 1 0 0,1 1 1 15,-7 2 1-15,-3 3 0 0,0 6 0 16,-6-6 1-16,0 6-1 0,0 5 0 0,0-2 0 16,0 3-1-16,0 1 1 0,0 1-1 15,6-1 0-15,2 0 1 0,4-1-1 16,7-3 1-16,2-3-1 0,4 0 1 16,4 0-1-16,4-5 0 0,4 1 0 15,-2 1 0-15,-1-2 0 0,-1-1 0 16,-6 1 0-16,0-5 0 0,-4-1 1 0,-7 0 1 15,-5-1 4-15,-5-3 1 0,-3 1 2 16,-3 1 1-16,-9 3 0 0,-3 1 0 16,-3 5-2-16,-4 4-3 0,-6 6-3 15,-1 4 0-15,2-2-2 0,-1 4 1 16,-1 0-1-16,2 3 0 0,8-4 0 16,3 0 0-16,2-1 0 0,9 1 0 15,2 0-1-15,12-3 1 0,2 1 0 16,8-2 0-16,9-2 0 0,4-1 0 15,6-4 0-15,1 0 0 0,0 0 0 0,2 0 0 16,-7-5 0-16,1-3 0 0,-7 0 0 16,-4 0 0-16,-5 1 0 0,-3-2 2 15,-5 3 2-15,-7 2 1 0,-1 1 3 16,-6 3-1-16,0 0 1 0,-6 0-1 16,-1 5 0-16,-6 3-2 0,0 2-3 15,-4 2 0-15,-5 2-2 0,2-1 1 16,-1-1 0-16,7 3-1 0,1-3 0 0,1-1 0 15,5-1 0-15,4 0 0 0,3 0 0 16,9-3 0-16,2-3 0 0,5-4 0 16,9-7-2-16,2 0-1 0,5-5 0 15,2-1 0-15,1-1-1 0,3 1 1 16,-5 3 0-16,-5 1 2 0,-2 2 3 16,-6 2-1-16,-8 5 2 0,-5 0-1 15,-7 0 2-15,-5 9 0 0,-3-1 0 0,-5 2 0 16,-1 5 1-16,1-1 0 0,-1 1 0 15,3-2 0-15,4 0 1 0,7-1-1 16,7-5 0-16,6 1 0 0,12-3-2 16,6-1 1-16,6-4-1 0,8 0-2 15,2-4-8-15,4-1-12 0,-3-3-11 16,-1 0-18-16,-5-2-108 0,-6 2-119 16,-3 1-279-16</inkml:trace>
  <inkml:trace contextRef="#ctx0" brushRef="#br1" timeOffset="-130141.87">22020 9794 440 0,'3'-6'97'0,"-3"0"0"0,0 2-76 16,0 4-7-16,0 0-7 0,0 4-1 16,4 1 2-16,-4 3 3 0,0 7 4 15,0 0 2-15,0 8 3 0,0 7 1 0,5 5-1 16,-5 6-2-16,7 2-4 0,-1 4-2 15,-1 2-3-15,1 0-2 0,-1-4-1 16,4 1-1-16,-1-1-2 0,0-7 1 16,0-1 0-16,-1-5 0 0,0-4 1 15,-1-4 0-15,-2-7 1 0,0-4 0 16,-4-4 1-16,5-4 0 0,-5-1-1 16,-5-4 1-16,5 0-2 0,-5-6 0 15,-1 0-1-15,-3-3-1 0,-4-2-1 0,2-3-1 16,-6-4 0-16,-2-1-1 0,-3-3 0 15,-2 0 0-15,3 1 1 0,-3 2-1 16,4 4 0-16,4 1 0 0,-2 6 0 16,5 3 0-16,0 5-1 0,2 0 0 15,3 0 0-15,0 3 0 0,2 5 0 16,6 4 0-16,0 1 0 0,5 3 0 0,4 2 1 16,2-1 0-16,1 2 0 15,3-1 1-15,4-4 0 0,2 0 1 0,0-3 0 16,3-1-1-16,-1-4 1 0,1-6 0 15,1 0-1-15,-2 0 1 0,1-9 2 16,-3-5 1-16,4-3 3 0,-1-5 1 16,0-1 1-16,1-4 1 0,1 0-1 15,0-1-1-15,-3 2-3 0,-1 0-2 16,-1 4-1-16,0 2-4 0,-4 0-8 16,0 4-8-16,-4 2-12 0,0 2-17 0,-6 1-102 15,-4 7-113-15,-3 4-264 0</inkml:trace>
  <inkml:trace contextRef="#ctx0" brushRef="#br1" timeOffset="-128508.45">20051 10669 443 0,'-11'-5'94'16,"4"5"0"-16,-1 0-79 0,-2 9-2 0,0 1-2 15,-3 6 1-15,0 0 2 0,-2 2 3 16,-2 3 3-16,1 0 2 0,-2 3-1 16,3-2-1-16,-2-1-2 0,3-2-2 15,3 0-2-15,2-3-4 0,1-7-3 16,3-2-1-16,5-2-1 0,6-5-2 16,4-9 0-16,6 0-1 0,5-5 0 15,5-5-1-15,1 0 1 0,5-2-2 16,-2 5 1-16,1-1-1 0,-6 3 0 0,-4 4 1 15,1 4-1-15,-5 3-1 0,-3-1 1 16,-3 4 0-16,-3 0 0 0,2 6-1 16,-4 0 1-16,-2 1 0 0,-4 2 0 15,6 3 0-15,-6 0 0 0,6 1 1 16,0 1-1-16,-3-3 1 0,7-3-1 0,1-1 1 16,6-7 0-16,2 0-1 0,2 0 1 15,6-3-1-15,0-1 1 0,3 0-1 16,-3 1 0-16,-4 3 0 0,0 0 0 15,-7 0 0-15,-4 6 0 0,0 2-1 16,-5 5 1-16,-2 1 0 0,-5 2 0 16,3 0 0-16,2-1 0 0,-3-1 1 15,7-5-1-15,-1-3 1 0,1-6 0 16,7-3 0-16,1-5 0 0,3-3 0 16,4-2-1-16,-4-5 1 0,1 0 0 0,-1 0-1 15,-6 1 1-15,0-2 0 0,-7 4-1 16,-7 1 1-16,0 1 0 0,-7 2-1 15,-6 4 1-15,-2 2-1 0,-5 5 1 16,-5 0 1-16,3 0 0 0,-3 5 1 16,-2 4 0-16,2 4 1 0,4 2-1 15,2 2 0-15,5 3-1 0,2 0 0 0,10 0-1 16,2-2 0-16,8-3-1 0,8-5 1 16,3-4 0-16,6-6 0 0,7-6 0 15,2-6 0-15,8-8 0 0,5-4-1 16,3-2 1-16,3-2-1 0,5-2 1 15,0-3-1-15,-2 1 1 0,-3 2-1 16,-2-4 0-16,-5-1 1 0,-7-1-1 16,-6-2 1-16,-6 2-1 0,-6 4 0 15,-4 4 0-15,-6 6 1 0,-5 5-2 16,-2 8 1-16,-4 9-1 0,0 6 1 0,-7 11 0 16,-5 8 0-16,-6 6 1 0,-4 7 0 15,-6 7 0-15,-8 5 0 0,-4 0 1 16,-2 3-1-16,-1-2 0 0,3-1-1 15,3-4 1-15,1-3 0 0,8-10-1 16,4-7 1-16,7-8 0 0,1-7 1 16,6-6-1-16,-1-5 1 0,4-9-1 0,0 2 1 15,1-4-1-15,-1-5 0 0,1-1 0 16,4-4-1-16,-2 2 0 0,4 0 1 16,-4 2-1-16,4 2 0 0,0 4 1 15,0 3-1-15,0 3 1 0,0 5 0 16,4 0 0-16,2 0 0 0,0 5 1 15,4 1 1-15,1 4 0 0,1 1 1 16,7 0 1-16,0-2-1 0,2 0 0 0,1-2 0 16,4-1-1-16,-1-6-1 0,1 0 0 15,-4 0-1-15,3 0-1 0,-6 0-4 16,0 0-5-16,-5 0-6 0,1 0-8 16,-3 0-11-16,-3 0-11 0,2 0 9 15,-4 0-104-15,5-3-95 0,0 3-230 16</inkml:trace>
  <inkml:trace contextRef="#ctx0" brushRef="#br1" timeOffset="-127424.47">21989 10806 462 0,'5'-10'102'0,"1"3"3"16,2 1-80-16,-2 1-4 0,1-2-1 15,-3-2 2-15,3-4 1 0,-4 1-1 16,-3-1 1-16,0 1 0 0,-7 0-1 0,0 1-3 16,-2 3-3-16,-3 5-3 0,-4 3-4 15,-3 0-2-15,-3 8-2 0,-5 3-3 16,0 3-1-16,-2 1-1 0,1 3 1 15,5-2-1-15,0 0 0 0,9 2 1 16,3-4-1-16,8 1 0 0,3-2 0 16,8-3 1-16,5-2-1 0,10-2 1 15,2-6 0-15,5 0 0 0,3 0 0 16,1-9-1-16,-1 4 1 0,-1-4 0 0,-7 1-1 16,-3 0 1-16,-5 3-1 0,-5 0 0 15,-7 1 0-15,0 4 0 0,-5 0-1 16,-5 9 1-16,-2 4-1 0,-6 6 1 15,-2 7 0-15,-5 7 0 0,-3 6 0 16,-1 4 0-16,-1-1 1 0,-2 3-1 16,1-1 1-16,0-3-1 0,0-1 1 15,1-2-1-15,1 1 1 0,0-3-1 0,0-2 1 16,2-3-1-16,2-3 1 0,1-3 0 16,3-6 1-16,-1-6 1 0,4-5 1 15,-1-8 0-15,7 0 1 0,-1-12 0 16,2-4-1-16,0-5 0 0,6-5-2 15,0-6-1-15,11-7-2 0,-1-2-2 16,10-3-1-16,7-1 0 0,9 2 0 16,8-2 0-16,11-3 0 0,6 6 1 15,0 3 1-15,3 4 2 0,-3 5-1 0,-1 2 1 16,-5 6 0-16,-9 5 0 0,-7 7-1 16,-6 1 1-16,-6 6 0 0,-5 3-1 15,-9 4 0-15,-5 5 0 0,-8 3 1 16,0 0-1-16,-11 2 1 0,-1 6 0 15,-5-2 0-15,1 1 1 0,0 1-1 16,2-3 1-16,4-1-1 0,0-3-2 16,5-5-5-16,5-3-5 0,0-5-8 0,6 0-9 15,3-4-9-15,1-2-13 0,2-2-83 16,2-3-91-16,0-2-215 0</inkml:trace>
  <inkml:trace contextRef="#ctx0" brushRef="#br1" timeOffset="-127204.36">22455 10660 454 0,'0'-11'121'0,"-4"3"3"16,-1 0-36-16,1 5-54 0,1 3-11 15,3 0-9-15,-4 0-7 0,4 0-3 16,0 5-1-16,-7-2-1 0,7-3 1 16,0 5 0-16,0-5 1 0,0 4 0 15,0-4-1-15,5 0 1 0,-2 0-1 16,3 0-1-16,-3 0 0 0,1 0 0 15,-4 0 0-15,6-4 0 0,-6 4 0 16,0 0-1-16,0-3 1 0,-4 3-1 0,4 0-4 16,-3 0-6-16,3 3-10 0,0-3-12 15,-4 8-100-15,4-4-103 0,0 2-253 16</inkml:trace>
  <inkml:trace contextRef="#ctx0" brushRef="#br1" timeOffset="-125806.98">22720 10676 498 0,'0'0'104'0,"0"6"0"16,-7 4-90-16,2 3-6 0,-3 3-3 16,1 0 3-16,0 3 3 0,-3 1 2 15,3 3 3-15,-2-5 1 0,3 1 0 16,2-2-1-16,4 0-3 0,-4-4-3 0,4-2-3 15,5-2-3-15,1-2-1 0,4-2-1 16,3-5 0-16,0 0-1 0,2 0 0 16,2-7 0-16,0 2 0 0,-1-5 0 15,-2 0 0-15,-3 0 0 0,-2-6 0 0,2 1 1 16,-2-1-1-16,-3 2 0 16,-3 1 0-16,1-1 1 0,-4 4-1 15,3 3 1-15,-3 2-1 0,0 0 0 0,0 2 0 16,0-1 0-16,0 4-1 0,0-4-1 15,0 4 1-15,0 0 0 0,7 0 0 16,-3 0-1-16,6 0 1 0,2 4 0 16,4-4 0-16,2 4 0 0,1-4 0 15,2 0 0-15,2 0 0 0,-7 0 1 16,1 0-1-16,-4-5 0 0,-4 1 0 16,-1-2 1-16,-8-1-1 0,3-1 1 15,-3 1-1-15,-6 0 0 0,-2-1 0 0,1 2 0 16,-3 2 0-16,-2 4-1 0,2-3 1 15,-1 3 0-15,1 0 0 0,1 0 0 16,3 0 0-16,2 0 0 0,4 0 0 16,-3 0 0-16,3 0 0 0,0 0 0 15,0 3 0-15,0-3-1 0,0 0 2 0,0 0-1 16,3 0 0-16,-3 0 1 16,0 0-1-16,0 0 1 0,0 0 0 0,0 0 0 15,0-3 0-15,0 3 0 0,0 0-1 16,0 0 1-16,0 0-1 0,0 0 0 15,4 0 0-15,-4 0 0 0,0 0 0 16,0 0 0-16,0 0 0 0,0 0 1 16,0 0-1-16,0 0 0 0,0 0 1 15,0 0 0-15,0 0-1 0,0 0 0 0,0 0 1 16,0 0-1-16,0 0 0 0,0 0 0 16,0 0-1-16,0 0 1 0,0 3 0 15,0-3 1-15,0 0-1 0,0 0 0 16,0 0 1-16,0 0-1 0,0 0 1 15,0 0 0-15,0 0 0 0,0 0 0 16,0 0 0-16,0 0 0 0,0 0-1 16,5 0 1-16,-5 0-1 0,0 0 0 0,4 0 0 15,-4 0 0-15,0 0-1 0,4 0 1 16,-4 0 0-16,3 4 0 0,-3-4 0 16,0 0 0-16,0 0 0 0,0 0 0 15,0 4 0-15,0-4 0 0,0 0 0 16,0 0-1-16,0 0 1 0,7 0 0 15,-3 3 0-15,5-3 0 0,1 0 0 16,6 6 0-16,3-6 0 0,2 0 0 16,5 0 0-16,0-5 1 0,1 2-1 0,1-5 0 15,1 1 0-15,-3-1 0 0,2-2 1 16,-4-1-1-16,-1 4 0 0,-6-3 1 16,-3 1 0-16,-5 2 0 0,-5 0 0 15,-4-3-1-15,-5 3 1 0,-6 2-1 16,-4 5 1-16,-3-4-1 0,-4 4 0 15,-4 8 0-15,-3 2 0 0,-1 1 0 16,4 4 0-16,-2-2 1 0,4 3-1 16,3 2 0-16,2 2 0 0,8-2 1 0,2 1-1 15,6-1 1-15,3 3-1 0,8 1 2 16,2-5-1-16,8 0 1 0,2-3 0 16,9-3 0-16,3-4 0 0,5-7 0 15,0-5-1-15,5-2 0 0,2-4 0 16,0-2 0-16,2 1-1 0,-6-1 1 15,1 0 0-15,-5-1-1 0,-5-1 1 16,-5 0-1-16,-8 0 1 0,-3-1 0 0,-4 2 1 16,-4 3 0-16,-2 1 1 0,-5 7-1 15,0 3 0-15,0 0 0 0,-7 6-1 16,0 5 0-16,-5 2-1 0,-2 2 0 16,-4 1 0-16,-2 1 0 0,1 0 1 15,1 4-1-15,1-6 0 0,3 0 0 0,2-4 1 16,4 1-1-16,8-3 0 15,0-5 0-15,7-4 0 0,7-4 1 16,7-3-1-16,6-3 1 0,5-3-1 0,2-4-1 16,5-2 0-16,-4-1 0 0,1 0 0 15,-7 3 0-15,-3 4-1 0,-1 1 1 16,-8 4 0-16,-7 8 0 0,-3 0 1 16,-7 11-1-16,-6 1 1 0,-1 3 1 15,-7 2 0-15,2 5 2 0,-1 0 2 16,1 1 0-16,3-4 1 0,7 0 0 0,2-1 2 15,5-2-2-15,6-7 1 0,9 0-2 16,8-4 0-16,5-5-1 0,4 0-2 16,8-8-5-16,-5 4-8 0,-1-3-7 15,-4 0-14-15,-3 0-13 0,-11-1-101 16,-1 0-108-16,-7-4-253 0</inkml:trace>
  <inkml:trace contextRef="#ctx0" brushRef="#br0" timeOffset="-107428.71">1604 12079 364 0,'0'0'89'0,"0"0"3"16,0 0-46-16,0 0-17 0,0 0-5 16,0 0-3-16,0 0-1 0,0 0-1 15,0 0-1-15,0 0-1 0,0 0 0 16,0 0-2-16,0 0-1 0,0 0-1 16,0-4-1-16,4 4-2 0,-4-4-1 0,0 4-2 15,4-6 0-15,-4 3-1 0,0 3 0 16,0-8 0-16,0 3-1 0,-4-2 0 15,4-1-1-15,-7-3 0 0,0-4 0 16,-4 0 1-16,-1 1-1 0,-1-3 0 16,-2 4 1-16,1 2-1 0,-5 1-1 15,5 4-2-15,0 1 0 0,1 5-1 16,-1 0 0-16,2 0 0 0,-1 6-1 16,0 4 0-16,3 3 1 0,-3 1-1 0,2 5 1 15,1 1 0-15,0 4-1 0,3 0 1 16,1 4 0-16,6 2 0 0,0 2 0 15,0 3 0-15,10 1-1 0,3 4 1 16,0 3 0-16,4 0 0 0,-1 1-1 16,1-1 1-16,2-3 0 0,-1 1 0 15,-5-7 0-15,0-3 1 0,-6-1-1 16,-4-4 0-16,-6-3 1 0,-4-2-1 16,-6-3 1-16,-1-2-1 0,-3-2 1 0,-2-3 0 15,-3-5-1-15,1-6 1 0,-2 0 0 16,-6-5-1-16,-1-4 1 0,1-1 0 15,-1-5 0-15,3 2 0 0,4 1-1 16,2 0 1-16,6 0-1 0,5 3-1 16,3 2 0-16,3 0-1 0,4 0-3 15,0 0-3-15,0 1-5 0,7-1-4 16,-2 0-10-16,3 0-7 0,2 1-94 0,0 1-95 16,0 1-234-16</inkml:trace>
  <inkml:trace contextRef="#ctx0" brushRef="#br0" timeOffset="-106826.54">1879 11998 416 0,'0'-4'98'0,"0"4"3"16,-3-4-69-16,3 4-8 0,0 0-5 15,0 0-4-15,0 3-1 0,0 3-1 16,-3 3 3-16,3 6 1 0,-6 2 3 0,2 7 1 16,-3 2 1-16,-2 1-2 15,1 6-4-15,-4 0-3 0,-1 1-3 0,0 7-2 16,1-1-2-16,-2 1-2 0,3-1-1 16,0-2-1-16,4-2 0 0,1-4-1 15,0-8 0-15,6-3 0 0,-4-7 0 0,4-3 0 16,0-2 0-16,0-4 1 15,0-5-1-15,0 4-1 0,0-4-3 0,0 0-4 16,0-7-5-16,0 2-9 0,0-3-9 16,0-2-4-16,0-1-97 0,0-4-95 15,0 1-231-15</inkml:trace>
  <inkml:trace contextRef="#ctx0" brushRef="#br0" timeOffset="-106260.29">1648 11987 445 0,'-13'-9'106'0,"5"1"5"0,-4 0-68 16,5 3-11-16,0-1-7 0,4 6-5 0,3-4-5 16,-3 4-5-16,3 0-3 0,0 0-2 15,6 7-2-15,0-2 0 0,3 2 0 16,4-1 2-16,6 2 0 0,4-3 2 15,6-1 0-15,4-4-1 0,7 0 0 16,0-6-1-16,7-1 1 0,0-4 0 16,2 1-1-16,0-1 1 0,-3 0-1 15,-5 3 1-15,-3-1-1 0,-6 4-1 16,-9 5-1-16,-4-5-1 0,-6 5-1 0,-6 0-1 16,-1 0-2-16,-6 4-3 0,0-4-3 15,-7 6-6-15,2-1-8 0,-2 0-10 16,0-2-66-16,-4 1-31 0,2-4-85 15,2 0-180-15</inkml:trace>
  <inkml:trace contextRef="#ctx0" brushRef="#br0" timeOffset="-105328.58">1949 12505 475 0,'0'-5'104'0,"0"5"1"16,0 0-81-16,0 0-8 0,6 4-4 15,-6 2-1-15,4 3 1 0,-1 1 2 16,-3 1 3-16,4 2 1 0,-4 0 1 0,0 1-1 16,6 0-1-16,-6-2-2 0,6 0-3 15,1-1-3-15,1-4-3 0,4 0-1 16,2-4-1-16,4-3-1 0,0 0 0 16,5 0-1-16,2-9-1 0,-3 2 1 15,3-4-1-15,1-2-1 0,0-6 1 16,0-3-1-16,-1-4 0 0,-2-6 0 0,4-8-1 15,-2-1 0-15,-3-6 0 16,3 1-1-16,-4 2 0 0,4 1 1 0,-5 2-1 16,5 8 2-16,-5 4-1 0,-4 5 2 15,1 6-1-15,-6 2 1 0,-1 4 0 16,-3 4-2-16,-5 5 0 0,-2 3-1 16,5 6 1-16,-5 4 0 0,0 6 1 0,0 5-1 15,-7 4 2-15,0 7 0 0,-3 5 1 16,1 5-1-16,1 1 0 15,-3 3-1-15,4-3 1 0,5-1 0 0,2-6 1 16,0-5-2-16,7-8 1 0,1-6 0 16,0-7 0-16,3-5 0 0,3-5 1 15,4-4-1-15,2-7 1 0,1-9 0 16,-1-1 0-16,6-8 0 0,0-5-1 16,0-5 1-16,0-4-1 0,-4 0 0 0,2 1-1 15,-1-3 1-15,-3 2-1 0,3 2 0 16,-3 0 0-16,-5 4 0 0,0 6-1 15,-3 5 0-15,-1 7-2 0,-8 6-1 16,2 13 0-16,-5 4 0 0,-7 12 0 16,-1 6 1-16,-3 6 0 0,-1 5 3 15,-4 6 1-15,-1 5 1 0,-1-1 3 16,1 6 1-16,-2-1 2 0,6 0 1 16,0-2 1-16,6-4 1 0,5-4 1 0,4-3-2 15,5-12 0-15,6-4-2 0,7-6 0 16,1-6-1-16,5-7-1 0,6-4-3 15,3-7-5-15,3-4-7 0,-1-5-8 16,-2-1-8-16,4-4-10 0,-6-2-12 16,-7-1-101-16,-5 0-102 0,-3 1-248 15</inkml:trace>
  <inkml:trace contextRef="#ctx0" brushRef="#br0" timeOffset="-104675.91">3603 12175 508 0,'17'-13'117'0,"2"-3"5"0,-3-2-85 0,-2-3-6 16,-3-2-4-16,0-6-2 0,-6 2-5 15,-5-4-4-15,-6-1-4 0,-5 3-4 16,-3 2-1-16,-6 5-2 0,-5 7-2 16,-7 9 0-16,-1 9 0 0,-2 12 0 15,2 10 0-15,-3 6-1 0,3 8 0 16,3 2 0-16,3 3 0 0,1-2-1 15,11-4 0-15,1 0 0 0,4-8-1 16,10-2 0-16,0-6 0 0,12-2 0 0,1-5 0 16,1-5-1-16,6-5 1 15,5-2-1-15,0-3-1 0,-3 0-1 0,5-5 1 16,-1-1 0-16,-5 1 0 0,-1 0 0 16,-3 5 0-16,-8 0 1 0,-2 7 2 15,-7 9 0-15,0 8 2 0,-9 7 0 16,-2 8 1-16,-2 4 1 0,-1 5-1 15,1 0-1-15,-6 0-1 0,3 0 0 16,-2-3-1-16,-1 1 0 0,3-1 0 0,-3 0 1 16,-1-1 0-16,6-1 1 0,-4-6 1 15,3 1 1-15,-3-6 2 0,5-6 2 16,-1-4 0-16,2-9 1 0,3-5 3 16,2-5 1-16,0-3-1 0,2-3-1 15,-1-7-1-15,6-8-2 0,-2-6-1 16,2-7-4-16,0-10-1 0,0-8-2 15,8-6 0-15,-1-2 0 0,4 0-1 0,3 2-1 16,1 1-4-16,3 2-5 0,2 6-9 16,2 5-9-16,-2 0-8 0,5 1-15 15,-4 4-107-15,4 4-112 0,-4 5-267 16</inkml:trace>
  <inkml:trace contextRef="#ctx0" brushRef="#br0" timeOffset="-104295.72">3717 11964 312 0,'0'0'92'0,"4"-5"3"0,-4 1-2 16,8-1-60-16,-5-1-8 0,4-2-1 16,-1-2-2-16,1 0-2 0,-1-1 0 0,0 0 2 15,1 0 1-15,-2-1 0 0,-3 1-1 16,-2-1-2-16,5 5-1 0,-5-2-2 15,0 2-2-15,0 3-3 0,-5 4-1 16,1 7-2-16,-6 2-1 0,0 3-2 16,-4 6-1-16,-1 2-1 0,0 3-1 15,-4 0 0-15,0 1 0 0,6-2-5 16,1-2-6-16,3-3-10 0,3-1-14 16,1-5-106-16,5-2-109 0,0 0-269 0</inkml:trace>
  <inkml:trace contextRef="#ctx0" brushRef="#br0" timeOffset="-103545.13">4190 12112 489 0,'0'0'115'16,"4"0"4"-16,0-3-83 0,-4 3-8 0,6 0-2 15,-2-5-1-15,-4 0-2 0,7 0-6 16,-7 1-3-16,4-3 0 0,-4-3-1 16,0-1-1-16,0-3 0 0,0 1-1 15,-6-2-1-15,0-2 0 0,-3 3 0 16,-2-2-1-16,-1 3-1 0,-6 2-1 15,-4 4-1-15,-2 7-1 0,-4 0-2 16,0 11-1-16,-4 3 0 0,-3 6-1 0,4 7 1 16,0 1 1-16,3 3 3 0,1 3 0 15,0 0 1-15,3 2 2 0,-4 4-1 16,6 5 0-16,1 5-2 0,-2 0-1 16,9 5-1-16,0-3-2 0,8-1 0 15,6-5 0-15,-4-3-1 0,4-9 0 16,4-4 0-16,1-2 1 0,3-3 1 0,5-7 1 15,1-2 2-15,6-6 1 0,5 0 0 16,1-10-1-16,2-3 1 16,5-10-4-16,-1-1-10 0,2-8-14 0,4 0-14 15,-4-6-15-15,0 3-104 0,-2 0-11 16,-6 2-100-16,-5 0-183 0</inkml:trace>
  <inkml:trace contextRef="#ctx0" brushRef="#br0" timeOffset="-101345.11">4214 12792 350 0,'-4'-5'79'0,"4"5"0"0,0-5-57 16,0 5-9-16,0-5-2 0,0 5 0 15,0-7 2-15,0 7 2 0,0-6 2 0,0 2 3 16,0 4 2-16,0-5-1 0,0 5-1 16,0-4-4-16,0 4-2 0,0 0-4 15,0 0-2-15,0 0-3 0,0 0-1 16,0 0-1-16,0 0-1 0,0 4 0 15,0 1-1-15,-4 1 2 0,4 0 0 16,-7 4 2-16,2-2 1 0,-1 2 2 16,-1 4-1-16,-3 4 2 0,0 0-1 15,2 5-1-15,-5 0 0 0,0 5-2 16,1 1 0-16,-1-3-1 0,0 3 1 0,-3-3 0 16,-1-1 0-16,4-2 0 0,0-2 1 15,2-2 0-15,-1-5-1 0,1-3 1 16,5-1-1-16,-1-3 0 0,1-2 0 15,4-5 0-15,2 0-1 0,0 0 0 16,0-5 0-16,0-3-1 0,5-3 0 16,-2-4-1-16,6-3-1 0,2-5 0 0,3-5-1 15,3-3 1-15,-1-1-1 0,5-1 0 16,3-2 0-16,2 3 0 0,-3 2 0 16,-1 7 0-16,0 2-1 0,0 4 1 15,-3 1 0-15,0 5 0 0,-1 1 0 16,-3 4 0-16,2 1 0 0,-4 5-1 15,-2 0 0-15,-1 3 0 0,-3 5 1 0,-1 4-1 16,-3 2 2-16,-3 4 1 0,4 4 1 16,-4 1 1-16,-4 5 1 0,1 2 0 15,-2-2 0-15,3-1 0 0,-2-3 0 16,-1-5-2-16,5-2 1 0,0-3-1 16,0-6-1-16,0-2 1 0,0-2-1 15,5-4 0-15,0 0 0 0,1 0 1 16,1-7-1-16,3 0 0 0,1-2-1 0,2-2 0 15,1 2 0-15,0-1-6 16,0 2-7-16,-1 2-12 0,-2 0-14 16,-5 6-102-16,-1 0-110 0,-5 0-263 0</inkml:trace>
  <inkml:trace contextRef="#ctx0" brushRef="#br0" timeOffset="-100476.15">4638 12875 318 0,'0'-7'72'0,"0"-2"4"15,6 1-51-15,-6 0-5 0,5 0 1 16,-5 0 3-16,6-2 0 0,-2 5-1 16,-4 0 0-16,7 0-1 0,-7 1-2 15,5 4-2-15,-5-5-2 0,4 5-4 16,-4 0-1-16,0 0-4 0,0 0-1 0,0 0-1 16,0 0 0-16,0 0 1 0,-5 7 3 15,1 0 3-15,1 2 2 0,-3 5 1 16,1 3 2-16,0 2 1 0,1 4-3 15,-1 3-1-15,1 0-2 0,0 2-3 16,4-1-2-16,-4-2-2 0,4-3-2 16,0-4 0-16,0-1-2 0,0-6 0 15,7-5 0-15,-3-1 1 0,5-5-1 16,0 0 1-16,5 0 0 0,-1-5 0 16,4-3 1-16,-1 1-2 0,4-4 1 0,2-4-1 15,-1-1-1-15,2-2 1 0,1-4-1 16,2-1-1-16,-4-2 1 0,0-2 0 15,-2 0 0-15,1 2 0 0,-4 0 0 16,-3 6 1-16,-1 1-1 0,-3 3 0 16,-3 8-1-16,-1 2 0 0,-6 5-1 15,0 0 1-15,-7 3 0 0,-2 4 2 0,-1 4 0 16,-4 3 3-16,1 5 1 0,-3 0 2 16,2 6 1-16,-2 1 0 0,7 3 0 15,2-2-1-15,0 0-1 0,7-2-2 16,-3-2-1-16,3-3-3 0,3-3-4 15,-3-4-5-15,3-2-5 0,2-1-8 16,-2-4-11-16,3 1-11 0,0-4-95 16,2 1-99-16,2 1-242 0</inkml:trace>
  <inkml:trace contextRef="#ctx0" brushRef="#br0" timeOffset="-99927.87">5394 12834 454 0,'0'0'102'0,"0"-5"2"0,6 5-81 15,-6-6-5-15,6 6 0 0,-6-7 2 16,0 3-2-16,2 0-1 0,-2 0 0 16,0-2 2-16,0 2-1 0,0 0-1 15,-4-2-3-15,4 4-2 0,-5-2-3 0,0-1-1 16,1 5-3-16,0-4-2 0,-4 4 0 15,-1 0-1-15,0 0-1 0,-3 0 1 16,4 0 0-16,-5 3 1 0,0-3 1 16,2 10 1-16,-3-3 2 0,-1 5-1 15,-1 2 1-15,-5 5-1 0,-1 1 0 16,2 5-2-16,0 2-1 0,5 2-2 16,0 1 0-16,5-4 0 0,4 3 0 15,3-3-1-15,3-3 1 0,0-3 0 16,0-4 1-16,3 0-1 0,6-4 1 15,5-2 0-15,6-3 1 0,3 0-1 0,4-2 1 16,0-5 0-16,3 6-1 0,-2-6-2 16,-2 0-6-16,-5-9-7 0,2 5-15 15,-6-4-33-15,2 1-80 0,-6 2-105 16,0-2-242-16</inkml:trace>
  <inkml:trace contextRef="#ctx0" brushRef="#br0" timeOffset="-98144.69">4010 13029 269 0,'0'0'75'0,"0"-6"4"0,0 3-34 15,0-5-10-15,0 1-4 0,0-2-7 16,7-2-5-16,-3 1-6 0,2-1-3 16,2-3-4-16,-1 3-1 0,5 0-2 15,-4 0 0-15,3 2 0 0,-3 1 1 16,-1 3 0-16,-4 0 1 0,1 1 3 0,-4 4 1 15,4 0 2-15,-4-3 0 0,0 3 1 16,0 0-1-16,0 0-2 0,0 0-2 16,0 0-1-16,0 0-3 0,0 0-1 15,-4 6 0-15,4-2 0 0,0 1 2 16,-6 3 1-16,6 1 3 0,-4 3 0 16,4 0 2-16,0 3-1 0,-3 0 0 0,3 1-2 15,-4-1-2-15,4-1-1 16,0-2-1-16,-4-4-1 0,4 0-1 0,0-4 1 15,0-4 0-15,0 4 1 0,0-4 0 16,0-5 0-16,0 0 0 0,6-5 0 16,-6 1 0-16,3-3-1 0,-3-1 0 15,0-4-1-15,0 3 0 0,0-1 0 16,0 0 0-16,-3 3-1 0,-3 1 0 0,0 3 1 16,-1 1-1-16,-2 1 0 0,-1 6 0 15,3-4 0-15,-3 4 1 0,2 0-1 16,0 6 0-16,1-2 0 0,1 3 0 15,0 0 0-15,-1 1 1 0,5 1 0 16,-3 1 0-16,5 0 0 0,-4-2 1 16,4-2-1-16,0 0 0 0,0-1 0 15,0-1 0-15,0-4 0 0,5 0 0 16,1 0 0-16,0-6 0 0,1 0 1 0,4-2-1 16,-1-3 0-16,2 0 0 0,1-1 0 15,-1 0-1-15,-3 1 1 0,1 0-1 16,-3 1 1-16,-2 3-1 0,-5 0 1 15,4 3-1-15,-4 4 0 0,0-6-1 16,0 6 0-16,0 0-1 0,0 7 1 16,-4-1 1-16,4 1-1 0,-4 2 1 0,-2 1 2 15,6 0 0-15,-2-2 0 0,2-1 1 16,0 0 1-16,0-4-1 0,0-3 0 16,0 4 0-16,0-4 0 0,5 0 0 15,-1-7-1-15,-1 0-1 0,5 2 0 16,0-3 1-16,0-1-1 0,-1 1 0 15,-1-1-1-15,-1 2 1 0,0 0-1 16,-5 2 1-16,0-1-1 0,0 3-1 0,0 3 0 16,0 0 0-16,0 0 0 0,0 6 0 15,0 0-1-15,0 2 2 0,-6 0 0 16,0 2 0-16,0 1 1 0,-2 4-1 16,-3 2 1-16,3 3-2 0,-6 2-7 15,3 1-11-15,-1 0 90 0,0 1-198 16,4-3-114-16,6 2-317 0</inkml:trace>
  <inkml:trace contextRef="#ctx0" brushRef="#br0" timeOffset="-95461.65">5400 12094 364 0,'0'0'87'15,"0"0"3"-15,0 0-54 0,0 0-9 16,0 0-1-16,0 0 0 0,0 0-1 16,0 0 0-16,0 0-2 0,0 0-3 15,0 0-3-15,0 0-4 0,0 0-3 16,6 0-2-16,-4 0-2 0,6-3 0 0,2 3 0 15,4-5 1-15,2 2 1 0,1-2 1 16,9 1-1-16,4 1 1 0,6 3-1 16,-2-6 0-16,2 6-1 0,3-3-1 15,4 3-1-15,-6 0-1 0,-4 0-1 16,-4-3-1-16,-2 3 0 0,-6 0-1 16,-2 0 0-16,-5 3 0 0,-7-3 0 15,-1 0-1-15,0 0 0 0,-6 0 0 16,0 3 0-16,0-3-1 0,-6 0-5 15,2 0-6-15,-5 0-11 0,-2 0-10 0,0 0-39 16,-7 4-57-16,-1-4-89 0,-2 8-193 16</inkml:trace>
  <inkml:trace contextRef="#ctx0" brushRef="#br0" timeOffset="-94918.72">5404 12267 416 0,'-5'0'100'0,"-1"5"4"0,3-5-67 16,0 0-8-16,-1 0-2 0,4 0-2 15,-3 0-4-15,3 0-3 0,-5 0-1 16,5 0 0-16,-2 0-1 0,2 0 0 16,0 0-2-16,0 0-3 0,0 0-1 15,0 0-2-15,0 0-2 0,0 0-2 16,7 0 1-16,0 0-2 0,3 0 0 0,6 0 0 16,5-3-1-16,1-4 0 0,7 3 0 15,4-1 0-15,5-1-1 0,-1 1 1 16,2 5 0-16,0-6 0 0,1 6-1 15,-2 0 1-15,-7-4 0 0,-4 4 0 16,-3-5-1-16,-4 5 1 0,-3 0-1 16,-9 0 1-16,-1-4 3 0,-4 4 1 0,-3 0 1 15,-4 0 0-15,-5 0-1 16,-5 4 1-16,-8-4-1 0,-5 5-3 0,-6 0-1 16,-6 1-1-16,-7 3-1 0,-1-1 1 15,1 2-1-15,0 2 0 0,4-3 0 16,-2 2 1-16,6-1-1 0,8-1 0 15,2-1 0-15,4-2 1 0,4-2-1 16,7-4 0-16,3 0-2 0,6-5-2 16,4-1-4-16,0-3-6 0,11 1-9 15,0 0-12-15,8 1-95 0,0-4-9 16,8 3-89-16,0-2-180 0</inkml:trace>
  <inkml:trace contextRef="#ctx0" brushRef="#br0" timeOffset="-91947.69">6314 11649 398 0,'-5'4'96'16,"0"-4"3"-16,0 5-61 0,-1-5-7 15,6 3-3-15,-2-3-2 0,2 0-2 16,0 0 0-16,0 0-2 0,0 0-2 15,0 0-2-15,0 0-3 0,4-7-3 0,5 1-3 16,0-3-2-16,2-1-2 0,3-2-2 16,0-4 1-16,7-2-2 0,-1-5 0 15,3-3 0-15,-1-4-2 0,3 0 1 16,4-3 0-16,1-1-1 0,0 3 0 16,6 3 0-16,-1 2 1 0,-1 1-1 15,-1 3 0-15,-2 4 0 0,-5 4 1 16,-3 3-2-16,-4 2 1 0,-11 4 0 0,3 5-1 15,-6 0 1-15,-5 7 1 0,0 3 3 16,-10 1 3-16,3 7 2 0,-7 7 2 16,0 4 1-16,-6 6 1 0,-4 4-1 15,4 2-2-15,-1 5-1 0,-1-6-2 16,2-2-2-16,-3-2 0 0,8-4-1 16,-4-6-1-16,5-1 0 0,2-3-2 15,0-3 0-15,4-4 0 0,6-3 0 0,2-3-1 16,-5-4 1-16,5-5-1 0,0 0 0 15,0 0-2-15,0 0-3 0,0-7-5 16,0-1-4-16,0 1-7 0,0-1-8 16,6-3-9-16,-6 2-11 0,6 0-90 15,-3 3-95-15,3 1-232 0</inkml:trace>
  <inkml:trace contextRef="#ctx0" brushRef="#br0" timeOffset="-91445.22">6742 11653 412 0,'0'0'103'0,"-5"5"3"16,5-5-55-16,-3 4-17 0,3-4-4 15,0 5-2-15,3-5-2 0,3 0-4 16,1 0-2-16,6-5-3 0,0 0-2 16,7-5-3-16,-1-1-3 0,7-6-2 15,0-1-3-15,1-4-1 0,0-3-2 0,0-5 0 16,5-2 0-16,-3-1-1 0,4-1 0 16,0 1 1-16,-1 3-1 0,-1 3 0 15,-4 7 1-15,-8 2-1 0,-3 5 0 16,-6 3 0-16,-4 4 0 0,-6 6-1 15,0-4 1-15,0 4 0 0,-4 7 1 16,-1 1 1-16,-2 6 2 0,-1 7 4 16,-4 7 1-16,1 6 1 0,-5 5 1 15,3 5 1-15,-2 1 0 0,-3 2-1 0,-1-4-1 16,4 1-1-16,-4-6-1 0,6-3-1 16,-1-3-2-16,5-4-1 0,-1-5-1 15,8-2-1-15,-3-7-1 0,5-4-2 16,-3-2-3-16,3-2-4 0,0-6-4 15,0-5-6-15,0-2-6 0,3-2-8 16,-3-1-11-16,0-1-100 0,5-2-103 16,-5 4-255-16</inkml:trace>
  <inkml:trace contextRef="#ctx0" brushRef="#br0" timeOffset="-88177">7952 10669 204 0,'0'0'54'0,"0"0"2"16,0-4-17-16,0 4-17 0,0 0-1 0,0-7 2 15,0 7 0-15,3-3 3 0,-3 3 0 16,0-3-1-16,0 3 0 0,0 0-3 15,0 0-4-15,0-4-3 0,0 4-2 16,0 0-2-16,0 0-2 0,0-4-1 16,0 4-1-16,-3-3 0 0,3 3 0 15,0 0 0-15,0 0 1 0,0-4 0 16,-5 4-1-16,5 0 1 0,0 0-1 16,0 0 0-16,0 0-2 0,0 0 1 0,-2 0-1 15,2 0 0-15,-3 0-1 0,-1 0-1 16,0 0 0-16,4 4 0 0,-5-4-1 15,-4 6 0-15,3-2 1 0,1 0 1 16,-3 4 2-16,-1-2 1 0,-2 4 2 16,-2 1 1-16,-1 3 0 0,0 3 0 0,-6-2 0 15,1 5-2-15,2 2-1 16,0 1-1-16,1 2-1 0,0 0-1 0,2 4-1 16,2 1 0-16,3 2 0 0,0-2-1 15,1-1 1-15,6-2 1 0,2 0-1 16,0-4 1-16,2 0 1 0,4-1-2 15,3-2 1-15,1-1-1 0,2 0-1 16,2-1 0-16,1-2-1 0,3-2 0 16,3-4 0-16,1-3-1 0,3-2 1 15,-1-5-2-15,0-5-3 0,-1-2-6 0,-4-3-8 16,0-2-8-16,-1 0-11 0,-5 0-92 16,-2 0-94-16,2 2-227 0</inkml:trace>
  <inkml:trace contextRef="#ctx0" brushRef="#br0" timeOffset="-87480.18">7607 10901 364 0,'-4'0'82'16,"-2"0"3"-16,3 0-60 0,-2 0-9 15,-1 0-3-15,0 0 2 0,4 0 0 16,-3 0 0-16,-1 0 1 0,3 0 2 0,-4 0 0 15,2-3 0-15,0 3-1 0,2 0-1 16,3 0 0-16,-5 0-2 0,5 0 0 16,0 0-2-16,0-4-1 0,0 4-2 15,0 0-2-15,8-3 0 0,3 3-2 16,3-5 0-16,4 5-1 0,5-5 0 16,7 5 0-16,3-6 0 0,3 6-1 15,2-6-1-15,-3 2 0 0,2-1-1 16,-4 0 0-16,-5 0 0 0,-3 2-1 15,-5 3 0-15,-5-5 1 0,-4 5-1 0,-2 0-1 16,-9 0-1-16,5 4-1 0,-5 0-2 16,-7 3-7-16,-4-2-4 0,0 3-6 15,-5-2-4-15,-1 5-6 0,-6-2-6 16,-5-1-6-16,-1 0-1 0,-1 3 3 16,-3-1 4-16,-3-1 7 0,1 1 8 15,2 2 10-15,2-2 14 0,0 0 14 16,1 2 7-16,5-3 5 0,3 0 4 0,7 1 2 15,1-4 1-15,4-1-3 0,3 1-2 16,5-6-5-16,2 3-3 0,0-3-3 16,0 0-2-16,7 0-1 0,1-5-2 15,4 1 0-15,3-2-1 0,5-1 0 16,1-1-1-16,4 0-1 0,6-2-2 16,-3 1-2-16,4 0-2 0,-4-1 0 15,2 2-2-15,-5 0-1 0,1-1 0 0,-8 2-1 16,1 2 1-16,-5 2-3 0,1 3-5 15,-8 0-10-15,-1 0-13 0,-6 0-96 16,0 0-101-16,0 4-246 0</inkml:trace>
  <inkml:trace contextRef="#ctx0" brushRef="#br0" timeOffset="-83748.38">7046 12186 270 0,'-7'-7'68'0,"2"0"4"0,-2 0-39 15,2-2-2-15,5 2-3 0,0-1-3 0,0 0 0 16,0 1 0-16,0-1 0 0,5 1-1 16,0 1-1-16,-2-2-2 0,2 2 0 15,-3 1-4-15,-2 2-2 0,6-1-3 16,-6 4-2-16,6 0-3 0,-6 0-1 16,0 6 0-16,0 0 0 0,0 4 1 15,-3 3 1-15,-2 0 1 0,-1 1-1 0,1 2 1 16,-2-2-2-16,5 0 0 0,2-2-1 15,0-4-1-15,0-1-1 0,0-2-1 16,0-1 1-16,9-4 0 0,-3 0-1 16,5 0 1-16,3-4-1 0,0-2 0 15,6-2-1-15,1-4 0 0,4-2 0 16,1-2-1-16,1-4 0 0,1-4 0 16,3-4-1-16,-3-4 1 0,-1-1-1 15,-1 0 0-15,0-3 1 0,-4 2-1 16,-4 4 0-16,-3 3 0 0,-4 7 0 0,2 5-1 15,-6 4 0-15,-2 5-1 0,-5 6 1 16,0 6 0-16,0 6 2 0,-5 4 0 16,-1 7 1-16,-1 6 1 0,-3 5 2 15,0 4 0-15,1 0-1 0,-4 0 1 16,2-1-1-16,4-4 0 0,0-5 0 16,5-5 0-16,2-4-1 0,0-5 0 15,4-4-1-15,2-5 1 0,5-5-1 16,1 0 0-16,3 0 1 0,4-10-1 0,2 1-1 15,4-7 1-15,4 0-1 0,1-4 0 16,3-1-1-16,3-5 0 0,-3-2 0 16,-2-4 0-16,2-1 0 0,-5 0-1 15,-1-1 0-15,-5-2 0 0,-5 4 1 16,-3 6-1-16,-2 5 1 0,-4 5-1 0,-3 4-1 16,-5 5 1-16,0 7-1 15,-8 0 0-15,-3 7 1 0,0 6-1 0,-5 4 1 16,-1 6 1-16,-3 6 1 0,-2 4 0 15,5 6 1-15,0 0 0 0,4-1 0 16,0-1 1-16,0-3 0 0,3-2 0 16,1-7 0-16,6-3 1 0,-2-6-1 15,5 1 1-15,0-5 0 0,7-2 1 16,5-4-1-16,1-6-1 0,3 0 0 0,3 0 0 16,1-4-2-16,5-3-6 0,-2-2-7 15,1 1-10-15,-1-2-13 0,0 1 74 16,-4-2-179-16,-2 2-112 0,0 1-295 15</inkml:trace>
  <inkml:trace contextRef="#ctx0" brushRef="#br0" timeOffset="-82548.08">8010 12008 441 0,'0'0'100'16,"0"-5"-1"-16,0 0-75 0,0 0-9 0,0-3-4 15,5-2-3-15,4-1-3 0,-2-3 0 16,3 0 1-16,4-5 2 0,1-4 2 16,3 2 1-16,1-1 1 0,1-1 0 15,4-2-1-15,-1 1 0 0,-4 0-3 16,-2 5-2-16,-1 2-2 0,-2-1 0 16,-4 6-1-16,-4 5-1 0,-2 3-1 15,-4 4 2-15,0 0 0 0,-5 5 2 16,-3 5 3-16,-2 5 2 0,-5 3 3 15,-4 5 1-15,-1 8 0 0,-3 6 0 0,-5 5-2 16,3 2-3-16,2 0-1 0,0 0-3 16,1-3-1-16,3-5-1 0,7-7-1 15,3-3 1-15,5-5-1 0,4-6 0 16,0-3 0-16,3-5 1 0,7-2-1 16,4-5 1-16,5 0 0 0,4-5-1 15,3-1 0-15,5-2 0 0,0-3-1 16,2-3-1-16,0-1-1 0,-1 0 0 0,-2-1 0 15,-1-3 0-15,-5 0 0 0,-5 5 0 16,-1 1 0-16,-7 2 0 0,-2 6-1 16,-6 5 0-16,-3 3 1 0,-4 6 2 15,-6 3 0-15,1 3 2 0,-6 3 3 16,0 2 1-16,0 0 1 0,2-2-1 16,0-1-1-16,4-2 1 0,3-2-2 15,6-3 0-15,9-3-1 0,7-3 0 0,4-4 0 16,5 0 0-16,6-10-1 0,6-1 0 15,5-4-1-15,1-3-1 0,1 0 0 16,-1-5 0-16,-1-1-1 0,-7-4 1 16,0-3-1-16,-9-2 0 0,-6-5 0 15,-4-1 0-15,-9 1 0 0,-7 1 0 16,0 3 0-16,-7 5 0 0,-2 4-1 0,-5 6 1 16,-1 4 0-16,1 1 0 0,1 6 2 15,2 2 1-15,2 1 2 0,3 5 0 16,6-5 1-16,0 5-1 0,12-5 1 15,1 5-2-15,3-5-1 0,6 5-2 16,4-5 0-16,1 5 0 0,2 0 0 16,-4 0-1-16,-1 0-6 0,-1 0-8 15,-3 0-8-15,-4 0-10 0,-2 0-15 16,-5 0-30-16,-5 5-78 0,-4 1-98 0,-3 3-225 16</inkml:trace>
  <inkml:trace contextRef="#ctx0" brushRef="#br0" timeOffset="-79146.84">8798 12203 399 0,'-8'4'91'0,"0"-4"2"0,1 4-67 15,1-4-5-15,3 0-3 0,3 0-1 0,-4 0-2 16,4 0 0-16,0 0 0 15,0-4 0-15,4-2 0 0,3 1-2 0,2-5 1 16,5-1-2-16,5-2 1 0,2-3-2 16,5-1 0-16,1-3-2 0,2-5-1 15,1-4-2-15,0-1-2 0,2-4-1 16,-1-6 0-16,1 3-2 0,-4-1 0 16,0 1 0-16,-5 0 0 0,2 2-1 15,-9 4 1-15,-3 4-1 0,-2 1 1 16,-4 4 0-16,-7 4 0 0,0 3 1 15,0 4 0-15,-10 3 0 0,2 0 1 0,1 4-1 16,-4 4 0-16,2 0 1 0,-3 0 0 16,-2 6 0-16,0 2 2 0,-3 7 1 15,1 1 1-15,-1 6 1 0,1 5-1 16,-1 3 0-16,1 9-2 0,2-1 0 16,-1 5-1-16,0 0-1 0,0-1 0 15,2-2 0-15,2-3 1 0,2-6 0 0,-2-6 1 16,2-6 1-16,3-3 0 0,1-5 0 15,-4-1 0-15,3-3-1 0,-1 0 0 16,0-2-1-16,1 1-1 0,-2-2 0 16,2 0-1-16,-1-1-1 0,1 1 0 15,3 1 0-15,3-1-1 0,-5 0 1 16,0 0-1-16,5 1 1 0,-2 0-1 0,2-1 0 16,0-4 1-16,-5 5-1 0,5-5 0 15,0 5 1-15,0-5 0 0,0 0 0 16,0 0 0-16,5 0 2 0,-5 0-1 15,7-6 1-15,0 3-1 0,1-5 1 16,3 1-1-16,3-3 0 0,-1-2-1 16,4-1-1-16,0-2 1 0,3-1-1 15,-1 0 0-15,4-2 0 0,1 0 0 16,2 1-1-16,0 3 0 0,-3 3-1 0,1 3 1 16,-4 2-1-16,1 6 0 0,-3 0 0 15,-5 4 0-15,-5 5-1 0,-1-1 1 16,-7 5 0-16,5 2 1 0,-5 3 0 15,-9 2 2-15,3 2 0 0,-2 0 2 16,-1-1 0-16,3-3 2 0,0-3 0 16,4-1 0-16,2-3 1 0,0-4-1 15,0-2 0-15,7-5-1 0,5 3 0 0,3-3-1 16,4 0 0-16,2-6-1 16,5 1-3-16,1-2-7 0,0 0-8 15,-1-2-9-15,-1-2-13 0,-4 0-11 0,-1-1-103 16,-2 1-108-16,-1 1-252 0</inkml:trace>
  <inkml:trace contextRef="#ctx0" brushRef="#br0" timeOffset="-77596.38">9793 11962 334 0,'-5'-8'84'0,"3"2"3"15,-3 0-23-15,3 2-46 0,2 4-1 16,-7 0-1-16,2 0 2 0,0 4 0 15,2 2 1-15,-3 3 4 0,-5 1 3 0,3 5 0 16,1 2 1-16,-4 3 0 0,3 3-3 16,-1 0-3-16,-2 2-3 0,-1 0-3 15,-1-1-4-15,-2-1-2 0,0 2-3 16,-3-3 0-16,4 1-1 0,-2-3-2 16,1-2 1-16,6-1-1 0,0 0 1 15,2-4-1-15,3-1 1 0,-1-4-1 16,5 1-1-16,-6-3 0 0,6-2 0 0,0-4-1 15,0 0-1-15,0 0-1 0,6-5-4 16,-1-3-3-16,-1-2-6 0,3 0-6 16,3-4-8-16,-3-3-5 0,-2-1-4 15,1 2-2-15,-4 0 1 0,-2 1 4 16,6 0 8-16,-6 3 7 0,0 3 5 16,0 4 7-16,0-1 6 0,-6 3 5 15,6 3 3-15,-6-4 5 0,4 4 3 0,-3 0 4 16,0 0 3-16,3 0 2 0,2 0 1 15,-6 0-1-15,6 0-2 0,0 0-4 16,0 0-4-16,0 0-4 0,0 0-2 16,0 0-3-16,0 0-2 0,5 0-2 15,-5 0 1-15,3 0-1 0,-3 0 1 16,5 0-1-16,-5 0 0 0,0 0-1 0,5 0 1 16,-5 0 0-16,0 0-1 15,0 0 0-15,2 0 1 0,-2 0 0 0,0 4 2 16,-4-4 0-16,4 3 0 0,-9 2 0 15,2-5 1-15,-1 5 0 0,-1-1-1 16,-1-4 0-16,-2 4 0 0,5-4 0 16,0 0 1-16,2 0-1 0,2 0 1 15,-2 0-1-15,5 0 0 0,0 0-1 0,0 0-1 16,0 0 0-16,0-4-1 16,6 4 1-16,-2 0-1 0,-1-5 1 0,2 5 0 15,-1-3-1-15,0 3 1 0,-1-6 0 16,-3 6-1-16,3-3 1 0,-3 3 0 15,0 0 0-15,0 0 0 0,5 0 0 16,-5 0 0-16,0 0 0 0,3 0 0 16,-3 0 0-16,7 0 0 0,1 3 1 15,1-3-1-15,6 0 0 0,1 0 1 16,6 0-1-16,1-4-1 0,5 4 1 0,3-8 0 16,2 5-1-16,-1-2 0 0,0 0 1 15,-3-1-1-15,2 0 0 0,-4 0 0 16,-1-1 1-16,-5 0-1 0,-1 0 0 15,-3-2 0-15,-3 0 0 0,-6 0 0 16,-1-1 0-16,-7 0-1 0,0 0 1 0,0-2 0 16,-3 1-1-16,-2 1 1 0,-1 0-1 15,0 2 1-15,-2 1 0 0,2 0-1 16,0 3 1-16,0 0 0 0,0 4 0 16,6-4 0-16,-8 4 0 0,8 0-1 15,-4 0 0-15,4 3 1 0,-5 2-1 16,5 1 1-16,-9 1 0 0,7 4 0 15,-3-4 0-15,2 4 0 0,-4 0 1 16,0 3 0-16,-3 0 1 0,2 1 0 0,-4 3 0 16,-1 2 0-16,-1 0 1 15,-1 1 0-15,1 1-1 0,-2-2-1 0,1-1 0 16,3-3 0-16,3-3 0 0,-3-2 0 16,6 0 0-16,2-6-1 0,4-5 1 15,-4 5-1-15,4-5 1 0,0 0-1 16,7 0 1-16,-1-5 0 0,2 1 0 15,4-3 0-15,2-2 0 0,4 0-1 16,-2-1 0-16,4-1 0 0,0 1 0 0,-3 0-1 16,-2 5 0-16,-2 1 1 0,-1 4-2 15,-4 0 1-15,-1 5 0 0,-3 3-1 16,-1 5 1-16,-3-4 1 0,4 4 0 16,-4 0 1-16,0 1 1 0,0-2 2 15,0-4 0-15,0-1 1 0,3 2 1 16,3-2 0-16,1-4-1 0,5-3 0 15,2 0-2-15,5-5-7 0,1-2-9 0,1-3-10 16,5 1-16-16,-5-2-105 0,3 3-113 16,-5-1-268-16</inkml:trace>
  <inkml:trace contextRef="#ctx0" brushRef="#br0" timeOffset="-69282.3">7404 11561 208 0,'-7'6'64'15,"1"-2"4"-15,2-4-19 0,4 4-7 16,-8-4-6-16,8 0-6 0,0 5-4 16,-2-5-3-16,2 0-2 0,0 0-1 0,0 0-2 15,-6 0-1-15,6 0-1 0,0 0-2 16,-2 0-1-16,2-4-3 0,0 4-1 15,0-3-1-15,0 3-1 0,0-4-1 16,2 4 2-16,-2-5-1 0,0 5 2 0,0-4 1 16,0 0 1-16,-2 4 0 0,2-5-1 15,0 5 0-15,0 0-1 0,0-4-1 16,0 4-1-16,0 0-1 0,0 0 0 16,0 0-1-16,0-3 1 0,0 3-1 15,0 0 0-15,0 0 1 0,2-5-2 16,-2 5 0-16,8-5 0 0,-2 5-2 15,-1-5 1-15,2 1-1 0,1 1-1 16,-1-1 1-16,4 0-1 0,-1 4 1 0,5-5-1 16,0 5 1-16,3-6 0 15,1 6 0-15,2-4 0 0,2 4 0 0,3 0 0 16,-1 0 1-16,3 4-1 0,-1 0-1 16,4-4 1-16,-3 5 0 0,6-5-1 15,-2 0 0-15,0 0 0 0,-4 0 0 16,0 0 0-16,1 0-1 0,-1-3 1 15,-1 3-1-15,4-7 1 0,1 7 0 16,2-6-1-16,0 6 1 0,5-5 0 0,-2 5-1 16,2-5 1-16,-2 5 0 0,-1 0 0 15,0-5 1-15,-2 2-1 0,-4 3 1 16,2-7 0-16,-5 7 0 0,2-4 0 16,-3 1 0-16,2 3 0 0,2-9 0 15,1 9 0-15,-1-3-1 0,1 3 1 16,1-4 0-16,-2 4 0 0,0-5 1 15,-3 5 0-15,0-6 0 0,0 1 0 16,-1 5 0-16,-1-6 0 0,-2 6 0 0,0-5-1 16,-3 5 0-16,0-4-1 0,1-1 0 15,4 2-1-15,-4-2 1 0,4 1-1 16,1 0 1-16,-1-1-1 0,1 5 0 16,1-4 0-16,-1 4 0 0,0-5 1 15,1 5-1-15,3 0 0 0,-3 0 0 16,2-6 0-16,-3 6 1 0,-1 0-1 15,1-3 0-15,-2 3 1 0,-3-4-1 0,2 4 1 16,1 0-1-16,0-3 0 0,-1 3 0 16,3-5 0-16,0 5 1 0,1-5-1 15,0 5 0-15,-1 0 0 0,4-5 0 16,-2 5 0-16,-1-5 0 0,0 5 0 16,0-7 1-16,-1 3-1 0,0 0 0 15,-5 1 0-15,4-1 0 0,-4 4 1 16,3-5-1-16,-3 5 0 0,0-3 0 15,0-1 1-15,2 4-1 0,-2-3 0 0,0-1 0 16,4 4 0-16,-4-7 0 0,3 7 0 16,-2-2 0-16,-2 2 1 0,4 0-1 15,-4-4 0-15,-4 4 0 0,3 0 0 16,-1 0 1-16,-2 0-1 0,1 0 0 16,-4 0 0-16,1 0 0 0,-1-5 1 0,-4 5-1 15,-2 0 0-15,3 0 0 16,-7 0 0-16,-3 0 0 0,6-3 0 0,-6 3 0 15,0 0 0-15,0 3 0 0,0-6 1 16,0 6-1-16,0-3 1 0,0 0-1 16,0 0 1-16,0 0-1 0,0 0 1 15,0 0-1-15,0 0 1 0,0 5-3 16,0-10-5-16,0 10-8 0,0-5-14 16,0 0-80-16,0 0-31 0,-6 0-96 15,3-5-202-15</inkml:trace>
  <inkml:trace contextRef="#ctx0" brushRef="#br0" timeOffset="-66461.74">6187 12792 345 0,'0'0'81'0,"-5"0"2"0,5 0-54 15,0 0-6-15,0 0-2 0,0 0-3 0,0 0-1 16,0 0-1-16,0 0-2 0,0 0-1 16,0 0-1-16,5 0-2 0,-5-3-1 15,0 3-1-15,6 0-1 0,-6 0 0 16,6 0-1-16,-4 0 0 0,4 0-1 16,-1 0 0-16,2 0 1 0,1 0-1 0,3 0 0 15,3-5 0-15,1 5 1 16,3 0 0-16,3 0 0 0,0 0 0 15,2 0 0-15,0 0-1 0,1 0-1 0,2-5 0 16,-3-1-2-16,6 2 0 0,0-3 0 16,3 4-1-16,2-1 0 0,5 4 0 15,-3 0 0-15,6 0 0 0,0 4-1 0,-3-1 1 16,0-3 0-16,1 4 0 16,-1-4 0-16,-4-4 1 0,3 0 0 15,1-3 0-15,3 2 0 0,-2 1 0 0,1 4 1 16,5 0-1-16,-1 0 0 0,0 8 0 15,-3-4-1-15,2-4 0 0,-2 0 0 16,-2 0 0-16,4-4 0 0,-3-2 0 16,3 1 0-16,-1 0 0 0,2 5 0 15,2 0 0-15,-1 0 0 0,0 0 1 16,-2 4-2-16,-1-4 1 0,3 0 0 0,2-5 0 16,-2 0-1-16,-1 0 1 0,0 2-1 15,2 3 2-15,-1 0-1 0,1 0 0 16,-5 0 1-16,3 0 0 0,-1 0 1 15,-2-4-1-15,5 0 0 0,-2 4 0 16,-1-6-1-16,0 3 0 0,2 3 0 16,0 0 0-16,-3 0-1 0,0 0 0 15,-3 0 1-15,-1 0-1 0,1 0 1 0,-1 0-1 16,-2 0 0-16,2-5 1 0,1 1-1 16,-3 4 0-16,2-4 0 0,1 4 0 15,0 0 1-15,-1 0-1 0,0 0 0 16,1 0 0-16,-3 0 0 0,-1 0 0 15,0 0 1-15,-1-3-1 0,-1 3 0 16,1-7 0-16,-1 4 0 0,2 3 1 16,-1 0-1-16,1-4 0 0,0 4 1 15,-1 0-1-15,2 0 0 0,-2 5 0 0,-1-5 1 16,-1 0-1-16,3 0 0 0,-3 0 0 16,1-5 0-16,-1 0 0 0,3 1 0 15,-3 4 1-15,3-5-1 0,-2 1 0 16,-5 4 0-16,2 0 0 0,-3 0 1 15,-1 0-1-15,-3 0 0 0,-2-4 1 16,-2 4-1-16,-2 0 1 0,-3 0-1 16,-2 0 1-16,0 0-1 0,-2 0 1 0,-3 0-1 15,0 0 1-15,-2 0-1 0,-1 0 1 16,-3 0 1-16,-2 0 1 0,5 0 0 16,-5 0 0-16,0 0 1 0,0 0-1 15,2 0 0-15,-2 0-1 0,0 0 0 16,0 0-1-16,5 0-1 0,-5 0 1 15,0 0-1-15,6 0 1 0,-6 0-1 16,3 0 1-16,-3 0-1 0,0 0-3 16,5 0-7-16,-5 4-13 0,0-4-108 0,-9 7-107 15,-7-3-273-15</inkml:trace>
  <inkml:trace contextRef="#ctx0" brushRef="#br0" timeOffset="-58548.78">6591 13425 329 0,'0'0'83'0,"-3"-3"4"0,3 3-45 0,-5-4-10 0,5 4-4 0,0 0-4 0,-5 0-3 15,5-4-3-15,-2 4-2 0,2 0-4 16,-6 0-2-16,6 0-4 0,-6 0-2 16,0 0 0-16,3 7-1 0,-2-3 1 0,0 6 1 15,-2 1 1-15,0 7 0 0,0 2 1 16,-1 6 0-16,0 2 0 0,-2 4-1 16,2 0-1-16,-2 3 0 0,2 0-2 15,2-4 0-15,4-1 0 0,-3-2-2 16,5-1 0-16,0-2 0 0,6-8 0 15,1-2 0-15,5-2 0 0,-3-6 0 16,7-7 1-16,0-6 0 0,8-5 0 16,-3-4-1-16,5-5 1 0,3-4-1 0,3-2 1 15,-1 0-2-15,-3-4 1 0,-1-1-1 16,-3-4 1-16,-5-4-1 0,-8-5 0 16,-1-2 0-16,-8-2-1 0,-4 2 1 15,-5 2 0-15,-4 9 5 0,-5 7 1 16,-8 13 1-16,-2 8 1 0,0 7 0 15,-2 14 0-15,-3 6-1 0,2 10-3 16,-2 8-2-16,8 4-1 0,-1 2-1 16,4 4-1-16,2-3-6 0,8-3-5 0,-2-3-7 15,6-7-10-15,6-3-95 0,6-6-94 16,3-6-234-16</inkml:trace>
  <inkml:trace contextRef="#ctx0" brushRef="#br0" timeOffset="-58115.42">6905 13768 488 0,'0'0'108'0,"0"0"0"15,0 0-83-15,-4 5-6 0,4 2-3 16,-6 3-2-16,4 8 0 0,-4 1 0 16,-5 5 1-16,3 1-2 0,-4 3-2 0,-2 2-3 15,0-1-3-15,-4-2-2 0,4-2-1 16,-1-3-3-16,2-2-7 0,2-6-9 15,3-2-11-15,3-4-49 0,5-3-47 16,0-5-86-16,0 0-188 0</inkml:trace>
  <inkml:trace contextRef="#ctx0" brushRef="#br0" timeOffset="-57516.62">7128 13373 495 0,'-7'-9'114'0,"4"0"3"16,-2 4-84-16,0 0-6 0,5 5-3 15,-2-4-4-15,2 4-2 0,0-4-4 16,-5 4 0-16,5 0-2 0,0-5-3 16,0 5-1-16,10-4-3 0,-2-1-1 15,4 2-1-15,1-1-2 0,2 0-1 0,0 1 1 16,4-1-1-16,-2-1 0 0,0 1 1 16,2 0-1-16,0 0 0 0,0 4 2 15,-4 0-1-15,2 0 1 0,-7 5 2 16,-2 2 0-16,-4 3 2 0,-4 3 0 15,0 5 0-15,-7-1 0 0,-1 2 0 16,-6-1-1-16,1-1-1 0,0-1-2 16,0-3 0-16,2-3-1 0,5-2-1 0,6 1-2 15,0 0-1-15,10-1-1 0,0 2 0 16,7 3-1-16,-2 0 0 0,3 3 1 16,-3 2 1-16,-1 2 2 0,-3 2 0 15,-4 1 0-15,-7 0 1 0,0 3 0 16,-6-1 0-16,-2 0 0 0,-3-3 1 15,-5 1 1-15,-2-4 1 0,-2 0 2 16,0-2 0-16,1-3 2 0,-3-2 2 16,-2-3 0-16,3-4-1 0,1-5 0 0,1-5-2 15,0-3-1-15,3-2-3 0,-1-4-7 16,7 2-4-16,1 0-7 0,3-1-6 16,6 0-7-16,0-2-9 0,5 2-8 15,0 1-43-15,2-2-46 0,0 3-84 16,6 4-187-16</inkml:trace>
  <inkml:trace contextRef="#ctx0" brushRef="#br0" timeOffset="-56831.19">7823 13320 434 0,'0'0'97'0,"0"0"4"0,4 0-71 15,-4-5-7-15,0 5-1 0,3-4 0 16,-3 4 0-16,0 0 0 0,0-3-1 16,0 3-1-16,0-4-2 0,0 4-2 15,-4 0-1-15,4-6-1 0,-5 6-2 16,5-3-2-16,-6-1-1 0,3 0-2 16,-1 0-1-16,-3 4-1 0,1-5-1 15,-1 0 0-15,0 5-1 0,-4-5-1 16,3 5 0-16,1-4 0 0,-1 4-1 0,-4 0 0 15,4 6 1-15,-4 1-1 0,-3 3 1 16,-2 3 1-16,-3 3 1 0,-5 5 0 16,1 7 1-16,-1 7-1 0,-1 1 0 15,0 6 0-15,3 2-2 0,0-2 0 16,8-2-1-16,0-1 0 0,5-5-1 16,4-5 1-16,3-3-1 0,3-2 1 0,6-4-1 15,2-1 0-15,6-6 0 0,0-5 0 16,8-2 0-16,3-6 1 0,2 0-1 15,5-3 1-15,0-3 0 0,-4-7-1 16,3 0 0-16,-6-2 1 0,-2-1-1 16,-4-2 0-16,-7-2 0 0,-6 0 0 15,-6 1 1-15,0 1-1 0,-11 2 0 16,-1 1 1-16,-3 1-1 0,-4 6 0 16,1 1 0-16,-4 7 0 0,-1 0-1 0,-4 0 0 15,-2 10-2-15,2 0-3 16,0 3-3-16,2 1-6 0,4 2-7 0,2 0-13 15,6 0-105-15,5 0-107 0,8-1-266 16</inkml:trace>
  <inkml:trace contextRef="#ctx0" brushRef="#br0" timeOffset="-53383.35">8077 13194 254 0,'0'0'63'0,"0"-5"3"0,0 0-38 15,5 1-2-15,-1-1 0 0,1 1-2 16,-1-3 0-16,0 2-1 0,1 0-2 15,-2-1-1-15,-3 1-2 0,7-1-2 0,-7 2-2 16,0 0-1-16,0 0-2 0,0 4-1 16,0-4-2-16,0 4-1 0,0 0-1 15,0 0-2-15,0 0 0 0,0 0-1 16,0 0-1-16,0 0 1 0,0 0 1 16,0 0 1-16,0 6 0 0,-7 0 1 15,4 1 0-15,-2 3 2 0,0 2-2 16,-1 1 0-16,0 6-1 0,1-1 0 15,0 3-1-15,1-3-1 0,1 0 0 0,3-4-1 16,0 1-1-16,0-5 0 0,5-4 1 16,-1-2-1-16,7-4 1 0,-2 0-1 15,4 0 1-15,-1-8-1 0,6-2 1 16,2-5-1-16,1-1-1 0,0-3 1 16,3-4-1-16,2-3 0 0,0-1 1 15,-1-1-1-15,0-2 0 0,-2 0 0 0,-1-1 0 16,-3 3 0-16,-3 1 1 0,-4 4-1 15,-3 4 0-15,-3 9-1 16,0 5 1-16,-6 5-1 0,0 5 1 0,0 7 1 16,0 4 0-16,-6 5 1 0,2 3 1 15,-2 2 1-15,-1 1 0 0,0 1 1 16,-2-2 1-16,3-2-1 0,0-1 0 16,3-3-1-16,-2 0 0 0,5-5 0 15,0-2-2-15,8-5 0 0,0-2 0 0,3-6 0 16,4-7-1-16,2-5 0 0,3-3 1 15,4-3-2-15,1-3 1 0,4-2 0 16,-2-2-1-16,0 0-1 0,2-6 0 16,-2-2 0-16,0-3 0 0,-3 1 0 15,-3-1 0-15,-3 3 0 0,-2 1 0 16,-3 9 1-16,-8 7-1 0,0 5 1 0,-5 5-1 16,-6 6 1-16,0 4-1 0,-2 5 1 15,-4 2 0-15,-1 7 0 0,-1 4 1 16,-3 2 1-16,1 6 0 0,0 2 0 15,-1 3 2-15,-1 1 0 0,2-2 1 16,0-1 0-16,6 0 0 0,-2-4 1 16,4-2-2-16,5-5 0 0,3-2-1 15,10-7-1-15,1-3 0 0,3-2 0 16,3-8-1-16,5-4 0 0,4-3-3 16,0-4-6-16,3-2-9 0,1-2-11 0,0-1-99 15,-3-2-99-15,-1 2-249 0</inkml:trace>
  <inkml:trace contextRef="#ctx0" brushRef="#br0" timeOffset="-52700.07">8967 12930 319 0,'0'-11'79'16,"5"0"6"-16,-5-1-51 0,6 2-2 16,-3-1 1-16,2 1 0 0,-3 0-4 15,3 1-2-15,-1-1-2 0,0 3-4 0,2-1-2 16,0 2-3-16,-2 2-3 0,0 0-1 16,1 0-4-16,-1 4-1 0,-4 0-1 15,0 0 1-15,0 5 0 0,0 3 2 16,-4 6 2-16,-2 3 1 0,-1 4 1 15,-3 6 1-15,0 6-1 0,1 4-1 16,-2-2-2-16,1-1-2 0,1 1-2 16,2-3-1-16,-1-3-2 0,3-4 0 15,5-7-1-15,0-2-1 0,6-4 0 0,4-5 1 16,3-3-1-16,8-4 0 0,2-7 1 16,9-1-1-16,-1-3 0 0,5 0 0 15,3-3 0-15,-2 0-1 0,-1 0 0 16,-1 2-1-16,-3-1 1 0,-7 2-1 15,-4 3 1-15,-7 4-1 0,-3 4 0 16,-7 5 0-16,-7 2 1 0,-6 4 0 0,-3 4 0 16,-6 2 1-16,-1 0 1 0,0 0 0 15,0 0 1-15,3-1 0 0,3-2-1 16,6-2 1-16,7-4 0 0,0-2-1 16,7-6 0-16,6 0 0 0,7 0-1 15,6-10 0-15,1 1 0 0,3-1 0 16,2-5-1-16,-2 0-1 0,-4-2 0 15,-6-4-1-15,0-4 0 0,-7-3-1 16,1-3 0-16,-5-1 1 0,-2 1 0 16,-3-1 1-16,2 2 1 0,-6 3 0 0,0 3 1 15,0 5 0-15,0 1 1 0,-6 5 0 16,6 0 2-16,-4 2-1 0,4 4 1 16,3 0-1-16,2-1-1 0,3 3 1 15,4-4-2-15,4-1 0 0,3 0-1 16,4 1 0-16,1 2-3 0,2 0-4 15,-2 2-6-15,-1 0-6 0,-1 5-10 0,-5 0-9 16,1 5-27-16,-7-2-71 0,-2 6-93 16,-6 0-211-16</inkml:trace>
  <inkml:trace contextRef="#ctx0" brushRef="#br0" timeOffset="-51800.36">9574 13196 328 0,'0'0'80'0,"0"0"2"0,0 0-53 16,0 0-2-16,3-7 1 0,2 1-3 15,5-3-2-15,0-1-2 0,3 0-1 0,1-1-1 16,3-2-3-16,0-1-3 0,3-2-2 15,3-5-2-15,-1-4-3 0,2 0-2 16,-1-8-1-16,2-3-2 0,-4 0 0 16,-1-1 1-16,-3 5 2 0,-3 5 1 15,-5-1 2-15,-3 1 2 0,-6 7 1 16,0 1 3-16,0 3-1 0,-7 1 0 0,0 2 0 16,-6 6-2-16,4 3-1 0,-2 4-2 15,-2 0 0-15,0 6-1 0,-1 3-1 16,1 6 0-16,-1 2 0 0,0 4 0 15,-3 7-1-15,2 2 0 0,-3 6-1 16,4 1 0-16,0 0-1 0,1 2 0 16,3 0-1-16,-1-5-1 0,0-2 1 15,4-5 0-15,-1-1-1 0,1-6 0 0,1-5 1 16,0-3-1-16,6-3 0 0,-2-3 1 16,2-1-1-16,0-5 1 0,2 0 0 15,3 0 0-15,-5 0 0 0,6-4 0 16,-4 1 0-16,-2 3 1 0,7-4 0 15,-7 4 0-15,0 0 1 0,0 0 0 16,0 0 0-16,-7 0 0 0,1 4 0 16,-2 2 0-16,-3 0-1 0,-2 1 0 15,4 2-1-15,-5-3 0 0,5 0 0 0,0 0 1 16,3-6 0-16,-1 4 0 0,7-4 0 16,0 0 0-16,0 0-1 0,7 0 1 15,-1-7-1-15,3 0 0 0,1 0-1 16,3-3 1-16,1 1-1 0,0-2 1 15,-1-1-1-15,1 0 0 0,-1 5 0 16,-1 0 0-16,2-1-1 0,-5 4 1 16,3-3 0-16,0 4-1 0,-3-1 1 15,2-1 0-15,1 1 0 0,-4 1 0 0,3 3 0 16,-5-4 0-16,-1 4-1 0,0 0 0 16,0 6 1-16,-5-1-1 0,3 2 1 15,-3 2 0-15,0 3 1 0,-5 2 0 16,1-1 0-16,4 2 1 0,-6-1 1 15,6 0 0-15,0-3 1 0,0-1 0 16,6-3 1-16,0-2-1 0,7-5-1 0,1 0 1 16,4 0-2-16,3-5 0 0,6-1-5 15,0-1-4-15,-1-2-7 0,1-2-8 16,-1 1-11-16,-1-2-3 0,-5 1-107 16,0 3-104-16,-6 1-250 0</inkml:trace>
  <inkml:trace contextRef="#ctx0" brushRef="#br0" timeOffset="-48767.15">9978 13445 231 0,'0'0'63'0,"0"0"5"0,0-5-29 16,2 5-6-16,-2-5 0 0,5 5-1 16,-5-3-4-16,4 3-4 0,-4-5-3 15,0 5-3-15,4-4-2 0,-4 4-2 16,0 0-2-16,0-4-1 0,0 4 0 15,0 0-3-15,0-4 0 0,0 4-2 16,0 0-1-16,0-3-1 0,0 3-1 0,0-5-1 16,0 5 0-16,6-6-1 0,-2 1 0 15,-1 0 0-15,4-2 0 0,3 0 0 16,-1-2 1-16,-2-1 0 0,3-1 1 16,0 1-1-16,0 2 1 0,-1-2-1 0,2 0 1 15,-2-1-1-15,3 0 0 16,-3 0 0-16,1-3 0 0,-3 2 1 0,-5-1 2 15,3 2 0-15,-5 0 2 0,0 2 0 16,-5 3 2-16,-1 1-1 0,0 1-1 16,-1 4 0-16,-6 0-2 0,4 5 0 15,-3 4-2-15,-2 2 0 0,0 3-1 16,-3 0 0-16,3 2 1 0,1 1-1 16,4 2 1-16,-1-3-1 0,2 2 1 15,1 0 0-15,7 0 0 0,-5 1 1 16,5-2-1-16,0-1 0 0,5-4 0 0,1 1 1 15,2-5-1-15,5-1 0 0,0-1 0 16,1-2 0-16,2-4-1 0,1 0 0 16,3-6 0-16,-1 1-1 0,1 0 0 15,0-2 0-15,-1-2 0 0,2 0 0 16,-2-4-1-16,1-3 1 0,1-2-1 16,3-1 0-16,-4-2 1 0,0-4-1 0,-2-1 0 15,-1-1 0-15,2 3-1 0,-2 1 1 16,-3-6-1-16,-1 1 1 0,-4 3 0 15,2 0-1-15,-8 2 1 0,2-1 0 16,-5 3 0-16,0 3 0 0,0 3 0 16,-6 3 0-16,1 2-1 0,1 5 1 15,-3 5 0-15,1 0 0 0,-1 7 0 16,-4 3 0-16,4 2 1 0,-4 2 1 16,3 3 0-16,-1 1 1 0,-2 2 1 0,3 0 0 15,-3 3 1-15,3 1-1 0,1 3-1 16,-1 1 0-16,-3 0-1 0,5 2 0 15,0 0 0-15,4 0-1 0,-3-1 1 16,5-4-1-16,0-3 1 0,0-2 0 16,6-1 0-16,0-7 1 0,1-4 0 15,5-3 0-15,2-5 0 0,1 0-1 16,3-5 0-16,1-1 0 0,0-2-1 0,-2-2-2 16,6-1-3-16,-7 1-5 0,3-1-7 15,-2 0-8-15,-1 0-12 0,1 1-96 16,-1 0-99-16,-3 1-239 0</inkml:trace>
  <inkml:trace contextRef="#ctx0" brushRef="#br0" timeOffset="-47384.81">8157 13679 383 0,'3'0'89'0,"-3"0"0"0,0-4-59 16,4 4-12-16,-4 0-6 0,0 0 0 16,0 0-1-16,0 0 0 0,3 0 0 15,-3 0 1-15,0 0 2 0,0 0 1 16,0 0 0-16,0 0 0 0,4 0-1 16,-4 0-1-16,6 0 0 0,-2 0-1 15,4 0-1-15,-1 0 0 0,4 0-2 0,-1 0 0 16,3 0-1-16,3-3-1 0,0 3-1 15,2 0-1-15,4 0-1 0,1 0 0 16,0 0-1-16,1 0 0 0,2 0 0 16,1 0 0-16,-1 0 1 0,0-6-1 15,4 6-1-15,0-5 1 0,2 5 0 16,-2-4-1-16,3 4 0 0,-2 0 0 16,3-4 0-16,-2 4-1 0,-1 0 1 0,2 0-1 15,-3 0 0-15,1 4-1 0,-3-4 1 16,1 4-1-16,0-4 0 0,1 0 1 15,-1 3-1-15,1-3 0 0,0 0 0 16,2 4 0-16,-1-4 0 0,0 6 1 16,4-3-1-16,2 3 0 0,-3-2 0 15,3-4 0-15,-2 4 0 0,1-4 0 16,0 0 0-16,1 0 1 0,-4-4-1 0,4 1 0 16,0 3 0-16,-2-5 0 0,-1 5 1 15,4 0-1-15,-5 0 0 0,-1 0 0 16,-3 0 0-16,-2 0 0 0,-2 5 0 15,2-5 0-15,-2 3 0 0,-2-3 0 16,2 0 0-16,-1 0 0 0,-1 0 0 16,3 0 0-16,0 0 0 0,0-3 1 15,1 3-1-15,-1-5 0 0,1 5 0 16,-1-4 0-16,0 4 0 0,-4 0 1 0,1-3-1 16,-7 3 0-16,3 0 0 0,-2 0 0 15,0 0 0-15,2 0 0 0,-1 3 0 16,-2-3 0-16,4 0 0 0,-1 0 0 15,0 0 0-15,1 0 0 0,-3 0 0 16,0 0 0-16,2 0 0 0,-4 0 0 16,3-4 0-16,-3 4 1 0,3 0-1 15,-4 0 1-15,0 0 0 0,-1 0-1 0,-1 0 0 16,1 0 0-16,-5 0 1 0,2 0-1 16,-1-5-1-16,-2 5-4 0,-2 0-11 15,0 0-11-15,-5 0-103 0,3 0-106 16,-3 0-263-16</inkml:trace>
  <inkml:trace contextRef="#ctx0" brushRef="#br0" timeOffset="-46119.59">7967 14280 337 0,'0'0'76'0,"-4"0"1"0,1 0-55 15,-2 0-6-15,-1 0 0 0,2 0 1 16,-1 0 1-16,1 0 1 0,0 0 1 16,1 0 1-16,-2 0-2 0,5 0-1 15,-6 0-2-15,2 0-4 0,4 7-1 16,-5-7-2-16,5 0-1 0,-6 7 1 16,6-1-1-16,-6 4 2 0,6 2 0 0,-8 3-1 15,4 2 0-15,-1 2 0 0,1 0-1 16,0 0-1-16,0-4 0 0,-1 0-1 15,2-2 0-15,3-1 0 0,-6-1-2 16,6-2 0-16,0-1 0 0,0-4-2 16,6-4 1-16,1 0 0 0,0-3-1 15,2-6 0-15,3-4 0 0,2-5 0 16,1-1 0-16,6-9-1 0,1 0-1 0,6-5 1 16,1 0-1-16,0-3 0 0,4 3 0 15,0 0 1-15,0 4-1 0,0-1 0 16,-2 6 0-16,-4 3 0 0,-4 1 0 15,-3 3 1-15,-3 4-1 0,-7 3 1 16,-2 3-1-16,-8 4 1 0,0 3-1 16,-4 3 1-16,-3 4 1 0,-4 5 1 15,-4 4 1-15,2 3 1 0,-2 5 1 16,-1 2 1-16,0 5 1 0,3 0 0 16,1 3-1-16,0 2-1 0,2-2-2 0,0 0 0 15,6-3-2-15,1-3 0 0,3-2-1 16,0-6 0-16,5-6 0 0,4-7 0 15,2-7 0-15,4 0-1 0,5-13 1 16,6-2 0-16,1-7 0 0,3-5 0 16,2 2-1-16,2-5-1 0,2-3 0 15,-3 2 0-15,0-3-1 0,0 4 0 0,0 2 1 16,-6-1-1-16,-1 7 1 0,-6 6 0 16,-6 4 0-16,-1 5-1 0,-10 7 1 15,-3 0-1-15,-10 5 1 0,0 3-1 16,-7 4 1-16,0 5 0 0,-6 1 2 15,0 5-1-15,1 3 0 0,-2-2 1 16,4 1 0-16,0 3 1 0,2 2 0 16,4 0 0-16,0-2 0 0,2 1 0 0,6 0 0 15,0-3-1-15,6-4 0 0,0-4-1 16,9-6 1-16,0-4-1 0,4-8 0 16,3 0 0-16,0-9-3 0,4-3-4 15,2-3-7-15,6-3-9 0,0-2-12 16,2-1-100-16,0-2-104 0,2-1-250 15</inkml:trace>
  <inkml:trace contextRef="#ctx0" brushRef="#br0" timeOffset="-45334.59">8868 14202 528 0,'0'0'111'0,"0"-4"-1"0,0 4-95 0,6-6-9 16,4 0-3-16,1-3 0 15,2-3-2-15,4-2 0 0,-2-3 0 0,5-2 0 16,-2-3 3-16,1-1 2 0,0 0 2 16,-2-1 1-16,-1 1 2 0,-3 3 2 15,-2 5-1-15,-1 2-1 0,-7 6-2 16,-3 7-2-16,0 0 0 0,-6 7-1 16,-1 6 0-16,-4 4 1 0,-2 2 1 0,-3 6 1 15,-1 1 1-15,-2 4 2 16,-1-1 0-16,0 2 0 0,0 0 0 15,4-1-2-15,1-4-1 0,3-2-2 0,5-1-2 16,2-1-2-16,5-2-1 0,6-4-1 16,3-2 0-16,1-1-1 0,5-1 1 15,3-3 0-15,2-4-1 0,3-5 1 16,2 0 0-16,6 0 0 0,-2-7-1 0,3-1 1 16,1-1-1-16,-1-3 0 0,-2 3 1 15,-3-1-1-15,-4 1 0 0,-2 2 0 16,-2 2 1-16,-7 5-1 0,-5 4 0 15,-7 6 1-15,0 3 0 0,-6 4 0 16,-2 3 1-16,-4 3-1 0,2 0 1 16,0 1 0-16,2-6 0 0,1-2-1 15,2-4 0-15,5-2 0 0,0-4 0 16,9-6 0-16,5-4 0 0,3-5 0 16,6-3 0-16,5-7-1 0,0-4 1 0,4-4 0 15,-4-3-1-15,-1 2 1 0,0-5-1 16,-3 1 1-16,-4-1-1 0,-4 1 0 15,-2 3 0-15,-4-1 1 0,-3 4-1 16,-7 5 0-16,-6 2 0 0,-1 6 0 16,-5 3 0-16,0 3 0 0,-3 3 0 15,1 1 1-15,1 3 1 0,3-4 1 16,0 4 2-16,3-6-1 0,2 3 1 16,5-3 0-16,5-1-1 0,1-4-1 0,7-2-1 15,2-4-1-15,10 0 0 0,3-3-1 16,3 5 0-16,0-2-1 0,0 5-6 15,1 2-8-15,-4 3-10 0,-4 4-16 16,-9 3-113-16,-3 0-119 0,-12 0-289 16</inkml:trace>
  <inkml:trace contextRef="#ctx0" brushRef="#br0" timeOffset="-44234.86">9654 14404 361 0,'9'-11'80'0,"3"-3"1"16,0-2-63-16,1 1-3 0,1-1 0 16,0-3 1-16,4-4-1 0,-3 3-1 15,3 0 1-15,-3-1-1 0,3-2-1 16,-3-3-1-16,3 3 1 0,-4-2-1 16,0 0 1-16,-2-4-1 0,-4 2 0 15,4-1 2-15,-6 2 1 0,-3 2 0 0,-3 1-1 16,0 5 1-16,0 1-1 0,0 6-2 15,-2 3-2-15,-3 1-2 0,-2 4-1 16,0 3-1-16,1 0-1 0,-1 3 0 16,-1 3 1-16,-4 2-1 0,-1 5 0 15,4 5 0-15,-6 3 1 0,4 3 0 16,-3 3 0-16,-2 3-1 0,2 2 2 16,1 0-1-16,-5 2 0 0,2 0-1 0,-4-1-1 15,0 0 0-15,1 1-1 0,-1-1-1 16,5-2-1-16,-2-2 0 0,4-1 0 15,4-3-1-15,1-2 1 0,3-6-1 16,0-2 1-16,5-3-1 0,0-6 0 16,0 1 0-16,0-7 0 0,6 0 1 15,0-4-1-15,7-2 1 0,-1-4 0 16,3 0 0-16,3-3 0 0,3-2 0 16,1-3-1-16,4-2 0 0,0 1 1 0,1 0-1 15,3 1 0-15,-4 3 0 0,-3 4 0 16,-4 4 0-16,0 7 0 0,-6 4-1 15,-4 6 1-15,-2 5 0 0,-2 5-1 16,-5 1 1-16,0 2 0 0,0 1 1 16,0-2-1-16,0-5 2 0,0 0-1 0,5-6 1 15,-3-3 0-15,4-3 0 16,1-5 1-16,5-4-2 0,1-2-2 0,2-4-7 16,6-3-5-16,1-3-8 0,1 0-9 15,7-1-10-15,-2 1-100 0,-1-1-100 16,1 2-243-16</inkml:trace>
  <inkml:trace contextRef="#ctx0" brushRef="#br0" timeOffset="-42701.52">10263 14531 426 0,'0'-12'94'0,"7"1"2"0,-5 1-73 0,3 3-9 16,0 2-5-16,0-2-2 15,-2 3-1-15,2-1-1 0,-5 5 3 0,6-6 2 16,-6 6 2-16,3-5 1 0,-3 5 1 16,0-5 0-16,4 2-1 0,-4 3-3 15,0-6-3-15,3 2-1 0,-3-1-1 16,6 0-1-16,-6 0 0 0,5 0 0 16,-5 0 0-16,6 0 0 0,-6 1 0 15,6 4-1-15,-6-5 0 0,3 5-1 0,-3-5-1 16,0 5 0-16,4 0 1 0,-4 0 1 15,0-4 0-15,0 4 1 0,0 0 0 16,-5 5 1-16,-1 1-1 0,-1 3 0 16,0 2-1-16,-4 4 0 0,2 3 0 15,-3 2 0-15,3 3 1 0,-5 0-1 16,2 0 1-16,-2 0-1 0,1 1 0 16,0-6 0-16,-4 2 0 0,4-3-1 15,2 1 0-15,-1-2-1 0,1 0 1 0,-2 0-1 16,6 2 0-16,0-4 0 0,0-2 0 15,2-1-1-15,5-2 1 0,0-3-1 16,5-6 1-16,3 4-1 0,-2-4 1 16,4-6-1-16,-2-1 1 0,1 0-1 15,1-2-2-15,-2 0 0 0,0-2-3 16,-2-2-2-16,0 1-1 0,-4 0-1 16,3-1-1-16,-5-1 0 0,0 2 2 0,0 0 1 15,-6 1 2-15,3 0 1 0,-3 0 1 16,-4 1 3-16,2 3 0 0,-1 1 2 15,-4 1 1-15,0 5 0 0,1 0 2 16,-1 0-1-16,1 0 0 0,3 0-1 16,2 4 0-16,2-4-1 0,0 0 0 15,5 4-1-15,0-4 0 0,0 0 1 16,5 0 0-16,0 0 1 0,3 0-1 0,0 0 0 16,4 0 0-16,2-4 0 0,-1 4-1 15,2 0 1-15,3 4-2 0,1-4 1 16,-1 0 0-16,3 6-1 0,1-6 1 15,4 0-1-15,0-6 0 0,1 2 0 16,0-2 0-16,3-1 0 0,-6-2 1 16,2-2-1-16,0-2 0 0,-6-1 0 15,3-1 1-15,-3-2-1 0,-4 1 0 16,1-1 1-16,-8 0-1 0,-2 1 1 0,-2 1-1 16,-5 2 2-16,0 0-1 0,-8 5 1 15,-2 1 0-15,-3 3 0 0,4 4-1 16,-4 0 1-16,-4 7-1 0,2 2 0 15,0 3 0-15,-1 2 0 0,1 2 0 16,1 2 0-16,-1 1 0 0,3 1 0 16,0 0 0-16,4 0 1 0,-3-3 0 15,5-2-1-15,3-2 1 0,-2-2 0 0,5-3-1 16,0-1 0-16,0-1 0 0,6-6 0 16,1 5-1-16,0-5 1 0,0 0-1 15,4 0 1-15,-1-4 0 0,2-1-1 16,1-1 1-16,0 1-1 0,1-4 1 15,-1 1-1-15,4 0 0 0,-3 0 1 16,0 1-1-16,-2 2 0 0,-3 5 0 16,2 0-1-16,-4 0 1 0,-1 4 0 0,-6 4 0 15,0 0 1-15,0 2-1 0,-5 0 1 16,-1 2 1-16,-1-1 0 0,0-1 0 16,1-1 1-16,0-3 1 0,6-1 0 15,-2-5 0-15,5 3 0 0,6-3-1 16,1-4 0-16,8-2 0 0,2 1-1 15,2 1-1-15,7-1 0 0,-1 0-1 0,0 1-1 16,2 4-3-16,-3 0-5 0,-3 0-5 16,0 0-8-16,-5 0-13 0,-4 0-102 15,-7 4-105-15,-3 1-256 0</inkml:trace>
  <inkml:trace contextRef="#ctx0" brushRef="#br0" timeOffset="-40202.06">10932 12465 320 0,'0'-7'85'15,"-6"-1"3"-15,3 2-17 0,-2 1-41 16,-1 5-5-16,0 0 0 0,3 0 0 15,-2 0 1-15,0 0 0 0,3 0-3 16,2 0 0-16,0 0-4 0,0 0 0 0,0 0-3 16,7 5-2-16,0-5-1 0,6 4-1 15,1-4-1-15,5 0-1 0,6 0-1 16,-1-8-2-16,6 1-2 0,3 0-1 16,0 0-1-16,-1 3-2 0,1-1 1 15,-4 0-2-15,2 5 1 0,-4-5-1 0,-2 5 1 16,-3 0-1-16,-1-6-2 0,-4 6-4 15,-6 0-7-15,-2 0-8 0,-9 0-12 16,0 9-98-16,-13-5-101 0,-3 3-244 16</inkml:trace>
  <inkml:trace contextRef="#ctx0" brushRef="#br0" timeOffset="-39971.24">11017 12646 486 0,'-5'0'105'15,"5"4"5"-15,0-4-82 0,0 4-9 16,5-4-5-16,0 5 0 0,2-5 1 16,-1 5 0-16,4-5-2 0,0 3 0 15,-1-3 0-15,3 4-1 0,2-4-1 16,1 0-2-16,3 0-2 0,2 4-1 16,1-4-3-16,4 0 0 0,1 0-2 0,0 0 0 15,0-4 0-15,0 4 0 0,-3-7-1 16,2 2 0-16,-5 2-4 0,-1 3-5 15,-4-5-9-15,-1 5-8 0,-3 0 0 16,-5 0-103-16,0 0-97 0,-4 4-236 16</inkml:trace>
  <inkml:trace contextRef="#ctx0" brushRef="#br0" timeOffset="-39133.62">12021 12176 442 0,'-7'0'101'0,"-2"0"2"0,-3 3-74 16,1-3-8-16,-1 7-3 0,4-4 0 16,-4-3 1-16,4 4-3 0,1-4-1 15,-2 0 0-15,4 0 0 0,0 0-1 16,1 0-3-16,4 0-1 0,-3-4-3 15,3 1-2-15,3-3-1 0,4 2-2 16,-1-4-1-16,6 2 0 0,1-2-1 0,3-2 1 16,0 3-1-16,3-1 1 0,3 1 1 15,-3 1 2-15,3 0 0 0,-5 6 1 16,3 0 0-16,-3 0 1 0,-5 7-1 16,-5 2-1-16,-3 3-1 0,-4 3-1 15,-6 0 0-15,-5 3 0 0,-5 0 1 16,-3 1-1-16,-1 0 1 0,-4-3-1 0,4-2 0 15,-3 1 0-15,2-3 0 0,2 0-1 16,0-2 0-16,2-1-1 0,7 2 0 16,4 0 1-16,6 1-1 0,0-1 0 15,9 2 0-15,4 0 0 0,0 3 0 16,4 2 0-16,-1 4 0 0,-1 1 0 16,0 1 0-16,-5 2 1 0,-2-2-1 15,-3 1 0-15,-5-1 0 0,-5-2 0 16,-3-1 1-16,-5-1-1 0,-4-4 0 15,-3 0 0-15,-3-4 0 0,-3-4 0 16,-3-1 1-16,1-7-1 0,-3 3 0 0,0-3 1 16,2-5 0-16,-2-1 1 0,1-1 0 15,-1 0 1-15,7-3 1 0,-2 0-1 16,5 0 0-16,3 3-1 0,3 0 0 16,6 1-1-16,4 0-3 0,5 0-5 15,0 1-5-15,6-1-6 0,3 0-10 16,7 0-9-16,3-1-45 0,2 2-53 0,2 1-87 15,1 4-194-15</inkml:trace>
  <inkml:trace contextRef="#ctx0" brushRef="#br0" timeOffset="-38454.07">12315 12423 317 0,'0'-7'86'16,"0"-2"5"-16,0 0-17 0,0 4-41 16,0-2-3-16,-5 3-3 0,5 0 1 0,-3 4-4 15,-1 0-2-15,-1 0-2 0,-1 6-2 16,-3 1 0-16,-3 6-1 0,0 2 0 15,0 5-1-15,-3 1-1 0,0 4 0 16,1 0-3-16,1 4-1 0,0-2-3 16,-1 1-2-16,2 0-1 0,1-3-2 0,4-1 0 15,1-5-1-15,6 1 1 16,0-4 0-16,8-3 1 0,4-2-1 0,2-3 1 16,5-4 0-16,4-4-1 0,4 0 0 15,2-5-1-15,2-4 0 0,4 0-1 16,2-3 0-16,-1-3-1 0,-2-3 1 15,2-1-1-15,-3-3 1 0,0-3-1 16,-6-5 0-16,-4-2 1 0,-7-1-1 16,-2-3 0-16,-11-3 0 0,-3-2 1 15,-12 1-1-15,-5 2 0 0,-3 3 0 16,0 5 0-16,-7 4 1 0,-3 10 0 0,0 5 1 16,-2 7 1-16,-1 8-1 0,-1 7 1 15,0 3-1-15,2 6 0 0,6 8-1 16,0 3-1-16,6 1 0 0,6 4 0 15,1 1-4-15,7 3-3 0,3-3-6 16,3-4-6-16,0 1-8 0,6-2-9 16,-6-3 119-16,3-7-218 0,-3 0-113 15,0-1-318-15</inkml:trace>
  <inkml:trace contextRef="#ctx0" brushRef="#br0" timeOffset="-38130.22">12738 12687 388 0,'0'-7'98'0,"0"7"7"0,0-5-40 0,0 5-34 16,0 0-2-16,0 0 3 0,-5 7 1 15,-2 1-5-15,0 5-5 0,-5 5-3 16,-2 1-1-16,-2 6-4 0,-2 2-5 16,-2 2-3-16,-4 5-3 0,3 0 0 15,0 0-3-15,1 0-3 0,1-2-7 16,5-5-10-16,1-2-12 0,6-8-95 15,2-5-5-15,5-4-84 0,3-8-164 16</inkml:trace>
  <inkml:trace contextRef="#ctx0" brushRef="#br0" timeOffset="-37418.6">13375 12211 455 0,'10'0'101'0,"-7"0"2"15,3-3-80-15,-2 3-9 0,-1 0-1 16,1-4 2-16,-2 4-1 0,-2-5 0 16,7 5 1-16,-7-6 1 0,0 1 2 0,0 0 0 15,0 0-2-15,-7-1-2 0,3 0-2 16,0 1-2-16,-3 1-3 0,-3 1-1 15,0 3-2-15,-3-4-1 0,-1 4 0 16,-2 0 1-16,1 0-1 0,-3 6 0 16,2 0 1-16,-2 3 0 0,2-2 0 15,-3 3 0-15,-5 3-1 0,4 6 0 16,0-1-1-16,-1 5 0 0,-4 8-1 16,3 7 1-16,2 5-1 0,1 3 0 15,0 1-1-15,6 1 1 0,1-2 0 0,4-5-1 16,4-5 1-16,4-4-1 0,0-4 0 15,4-7 0-15,4-2 1 0,3-5-1 16,2-5 0-16,1-4 1 0,4-5 0 16,2-6-1-16,2-2 1 0,-2-1 0 15,4-4 0-15,-3 2-1 0,-2-2 1 16,-4 1-1-16,-3-2 1 0,-5-1-1 16,-5-1 1-16,-2-2-1 0,-8-3 0 0,-4 2 1 15,-2 1-1-15,-6 1 0 0,-4 6 0 16,0 3 0-16,0 8 0 0,-3 0 0 15,3 8-1-15,2 1-2 0,5 0-3 16,0 0-3-16,4 0-8 0,2-2-8 16,7 2-10-16,-1 0-6 0,5-2-92 15,0 4-93-15,0-1-226 0</inkml:trace>
  <inkml:trace contextRef="#ctx0" brushRef="#br0" timeOffset="-35451.78">14094 11776 414 0,'0'-9'93'0,"0"3"3"15,-6 2-71-15,-2 0-6 0,-2 4-4 16,2 7 0-16,-4-2-2 0,2-5-1 0,-1 8 1 15,-2-2 2-15,0 2 1 16,-1 2 1-16,-1 5 1 0,-3 3-1 0,-2 9-1 16,-5 4-2-16,-1 4-4 0,-1 4-1 15,0 2-2-15,0-2-2 0,2 1-1 16,2-4 0-16,4 0-1 0,5-3 0 16,2-4-1-16,10 2 1 0,2 0-1 0,10-2 0 15,6-2-1-15,5-4 1 0,6-3 0 16,2-3-1-16,4-6 0 0,3-5 1 15,-3-6-2-15,0 0 0 0,-3-4-4 16,1-2-4-16,-5-1-6 0,-4-1-7 16,1-1-7-16,-6-1-10 0,-4-2-57 15,0 0-29-15,-7-1-74 0,-6 0-163 16</inkml:trace>
  <inkml:trace contextRef="#ctx0" brushRef="#br0" timeOffset="-34954.37">13690 12028 352 0,'-14'-14'85'0,"1"1"6"0,1 4-56 16,1 3 0-16,7-1-2 0,-1 0 2 0,5 2-2 15,0 0-4-15,7 1-2 0,0 4-3 16,7-7-2-16,0 7-4 0,6 6-1 15,5-3-3-15,1 2-2 0,2 0-2 16,4 3-2-16,2-1-3 0,0-3-2 16,-2-1-1-16,-6-3 0 0,1 5-2 15,-3-5 1-15,-5 0 0 0,-4 0-1 16,-2 0 0-16,-5 0-3 0,-2 0-1 0,-6 5-5 16,0-2-4-16,-7 4-6 0,-6 0-3 15,-5 2-2-15,-4-1 1 0,-9 0 2 16,-2 0 4-16,-2 0 4 0,-3 0 6 15,-3-2 4-15,2 0 2 0,4 1 3 16,2 2 2-16,1 0 2 0,5 0 2 0,2-1 3 16,6 0 2-16,4 1 0 15,7-2 1-15,3 0 0 0,5-4-1 0,5 1 1 16,3-4-1-16,5 4 0 0,7-4-1 16,1 0-1-16,5 0 0 0,1 0-2 15,4 0-1-15,-4 0-2 0,5 0-1 16,-4 0-1-16,2 0-1 0,-6 0-2 15,-1 4 0-15,-7-4-3 0,1 4-6 16,-8-4-7-16,-2 5-12 0,-1-2 93 16,-6-3-198-16,0 6-115 0,0-6-312 15</inkml:trace>
  <inkml:trace contextRef="#ctx0" brushRef="#br0" timeOffset="-34371.06">14443 11983 406 0,'5'-14'96'0,"0"0"3"0,2 5-69 16,-1 1-3-16,-2 3-3 0,-1 5-2 16,-3 0-1-16,5 0-1 0,-5 11 1 15,-5 5 1-15,-2 6 0 0,-7 7 1 0,-5 6 0 16,-7 5-2-16,-7 8-2 0,-3 4-4 15,-9 3-3-15,-2 3-1 0,-4 5-3 16,4 1-1-16,-2-2-2 0,-1-4-1 16,4-4 0-16,4-6-1 0,-1-3-1 15,9-10 1-15,2-5-1 0,8-5-1 16,6-1 0-16,4-4 0 0,8-6-1 16,6-2-3-16,0-3-4 0,0 1-3 0,6-4-5 15,2-2-6-15,5-4-9 0,1 0-10 16,4-7-96-16,0 0-99 0,-1-3-243 15</inkml:trace>
  <inkml:trace contextRef="#ctx0" brushRef="#br0" timeOffset="-33586.53">14020 13000 377 0,'0'-12'85'0,"3"1"2"0,-3 0-66 15,7-2-5-15,-3 0 1 0,-4 1 5 16,6 0 2-16,-6 1 1 0,3 0 2 15,-3 2 3-15,0 3 0 0,0 1-1 16,0 5-4-16,-3 0-4 0,-2 5-5 16,-1 3-3-16,-2 6-2 0,1 4-1 15,0 4-2-15,0 2 1 0,1 0-1 16,1-1 1-16,5-1-1 0,0-2-1 16,0-5-2-16,6-4 0 0,0-1 0 0,3-5-2 15,2-5 0-15,4 0 0 0,3-8-1 16,3-2-1-16,5-7 1 0,2 0-1 15,4-5 0-15,2-4-2 0,3-4-2 16,3-2 0-16,0-3-2 0,-4 3-1 16,3-5 0-16,0 0 1 0,-5 2 0 15,-2 0 2-15,-5 6 1 0,-2 2 1 0,-6 2 1 16,-5 7 0-16,-2 7-1 0,-9 4 0 16,-3 7 0-16,-3 0 0 0,-5 9 0 15,-3 5 0-15,-3 2 0 0,-3 7 2 16,3 3 1-16,-2-2 1 0,0 2 1 15,0 2 0-15,2 1 2 0,-1-1-1 16,5-3 1-16,3-3 0 0,0 3-1 0,7-4-1 16,0-5 0-16,7-7-1 0,2-2-1 15,3-7 0-15,6 0-1 0,-1-10 1 16,6-3-1-16,3-2 0 0,2-6 0 16,4-1-1-16,1-2 0 0,1-4-1 15,2-1 0-15,3-3-1 0,-3 2 1 16,-1 1 0-16,-2 1 0 0,-4 2 0 15,-5 7 1-15,-8 1-1 0,-4 6 1 16,-6 4-1-16,-6 8 0 0,-8 0 0 0,-5 0 0 16,-1 8 0-16,-5 4 1 0,-2 3 0 15,-3 5 1-15,-2 7 0 0,4 0 1 16,-3 3 1-16,4 4 0 0,-2 4 1 16,6-2 0-16,5 1 1 0,3-5 1 15,4 0-1-15,5-3 0 0,6-7-1 16,3-5-1-16,5-1 0 0,4-7-1 15,6-4 0-15,1-5-4 0,5 0-5 0,0-6-7 16,1-2-9-16,-2-5-11 0,-1-2-13 16,-5-2-99-16,-4-2-105 0,0 0-246 15</inkml:trace>
  <inkml:trace contextRef="#ctx0" brushRef="#br0" timeOffset="-23055.86">14956 13010 271 0,'0'-9'79'0,"0"3"1"16,0-4-1-16,-3 3-52 0,3-2-5 15,0 1-3-15,0-2-3 0,3-2-2 16,1 0 0-16,3-3-2 0,1-1-2 15,5-1-1-15,-1-1-2 0,5 0-2 16,0-2-2-16,5-3-1 0,2 0-1 0,2-3 1 16,2 1 1-16,-2 2 2 0,5-2 3 15,-3 4 4-15,-2 3 2 0,-3 2 2 16,-3 2 2-16,-4 3 1 0,-6 2-1 16,0 2-1-16,-6 0 0 0,-4 4-4 15,0 3-1-15,-4 0-3 0,-1 0-2 16,-4 3-2-16,-2 4-2 0,0 1-1 15,-5 3-1-15,-2 3 2 0,1 5 0 0,-5 4 1 16,0 3-1-16,4 0 2 0,-2 0-1 16,1 5 0-16,1-1 0 0,5-2-1 15,0-2 0-15,4-3-1 0,5-2 0 16,0-1-1-16,4-7 0 0,4-2-1 16,3-4 1-16,1-1-1 0,3-6 1 15,2 0-1-15,5-7 1 0,2-3 0 16,3 0-1-16,2-5 1 0,2-3 0 0,0 0 0 15,-1-1-1-15,-2 2 1 0,-2 5-1 16,-5-1 0-16,-4 5 1 0,-6 8 0 16,-7 8 1-16,0 4 1 0,-6 4 0 15,-1 5 0-15,-4 3 0 0,0 2 0 16,1 0-1-16,2-5 0 0,1-2-1 16,7-1 1-16,0-6-1 0,5-5 1 15,10-7-1-15,5 0 1 0,10-13-1 16,4 0 1-16,2-7-1 0,4-2-1 0,3-6 1 15,0 0 0-15,-2-1-1 0,-3-2 1 16,1-1-1-16,-5-2 1 0,-2-1 0 16,-5 3-1-16,-8-1 1 0,-5 1 0 15,-5 1 2-15,-5 4 2 0,-4 3 2 16,-7 4 3-16,-2 4 0 0,-2 2 1 16,-2 6 2-16,0 3-1 0,0 0-1 15,3-1-1-15,2 6-3 0,3-6-1 0,5 6-1 16,-4 0-2-16,4 0-2 0,7 7 0 15,1-1-2-15,3 0 1 0,3 1 0 16,3-3 0-16,3-4-4 0,2 0-5 16,2 0-7-16,-1-4-9 0,-2 4-10 15,1 0-14-15,-3 0-104 0,-5 0-110 16,0-4-261-16</inkml:trace>
  <inkml:trace contextRef="#ctx0" brushRef="#br0" timeOffset="-21470.38">15760 12958 352 0,'-5'-5'95'0,"5"5"3"0,-4 0-16 0,4 0-57 16,-5 0-7-16,5 0-5 0,0 0-4 15,0-3-1-15,5-2-1 0,-1 0 2 16,5-3 1-16,4-3 1 0,7-3 2 16,6-6 0-16,5-1 0 0,5 0-1 15,3-7 0-15,7 0-3 0,-2-6-2 16,5-1-1-16,-3-3-2 0,0 0-1 16,-1-5-1-16,-3 2-1 0,-6-3 0 15,-5 5 0-15,-6 0 1 0,-7 5 3 0,-8 2 3 16,-5 8 1-16,-5 6 0 0,-13 5 1 15,0 8-1-15,-4 10 0 0,-5 7-3 16,-5 6-2-16,-3 8 0 0,-5 8 0 16,-1 9 2-16,-2 3 0 0,-2 1 0 15,1 4 0-15,-1 2 0 0,0-6-1 16,4-1-1-16,0-4-1 0,8-3 0 0,0-3-1 16,4-4 0-16,10-4-1 0,1-2 0 15,7-5 0-15,2-6 0 0,4-1-1 16,0-7 1-16,6-7-1 0,2 0 0 15,5-5 0-15,1-8 1 0,8-4 0 16,-1-3-1-16,3-3 1 0,1-2-1 16,-1 3 1-16,1 4-1 0,-4 3 0 15,-3 5 0-15,-3 2-1 0,-3 8 1 16,-4 4 0-16,4 5 0 0,-8 2 0 0,2 2 0 16,-2 0 0-16,1 2 2 0,1-3 1 15,2-2 0-15,-1-4 2 0,6-6 0 16,1 0 0-16,4 0 0 0,3-6-1 15,2-1-2-15,1-3-8 0,2-1-7 16,0-3-9-16,-5 2-12 0,-2-2-3 0,-5 3-108 16,-7-2-104-16,-2 5-249 15</inkml:trace>
  <inkml:trace contextRef="#ctx0" brushRef="#br0" timeOffset="-19587.33">15970 13353 294 0,'6'0'72'0,"-3"-3"1"16,0 3-43-16,3 0-7 0,-2-5-1 0,3 5-1 15,-3-4-1-15,2 4 1 16,1-7 0-16,5 3 1 0,-4-3-1 0,3 2-2 16,1-3-2-16,3 1-2 0,0-4-1 15,3-1-3-15,-1-2-1 0,0 1-2 16,3-2-1-16,-4 0-1 0,0-1 0 16,-4 3 0-16,-2 1 0 0,-2 1 0 15,-4-2 1-15,-4 2 0 0,0 3-1 16,0-1 0-16,-7 3 0 0,-3 0-1 15,0 2 0-15,-2 4-1 0,-2 0 1 0,1 4-1 16,-4 2 0-16,1 3 0 0,1 3 1 16,-2 1 0-16,1 4 1 0,-2 5-1 15,1 2 0-15,2-2 0 0,3 1-2 16,0-1 0-16,3 2-1 0,4-3 0 16,5-4-2-16,0-5 1 0,10 1-1 15,2-4 1-15,3-9-1 0,4 0 1 16,2-10-1-16,6-2 1 0,4-3 0 15,-1-2 0-15,4-3-1 0,3-2 0 0,1 2 1 16,1-2-1-16,-2-2-1 0,0-1 1 16,-3-1-1-16,-1-1 0 0,-2-3 0 15,-4-2 0-15,-6 1 0 0,-2-3 1 16,-5 1-1-16,-2 3 2 0,-5 2 0 16,0 0 2-16,-7 5 1 0,0 5 1 15,0 4 1-15,-6 3 0 0,1 4 0 16,-3 3-1-16,0 4-1 0,-4 13-1 0,-1 0-1 15,-3 5 0-15,-2 10-1 0,-1 3 2 16,-1 6-1-16,-4 2 1 0,1-4 1 16,2 4 0-16,2-2 1 0,0-5 1 15,5-3 1-15,1-1-1 0,7-5-1 16,6 1 0-16,0-7-1 0,6-1-2 16,8-4 0-16,1-2-2 0,3-4 1 15,4-2-1-15,2-4 0 0,1 0-1 16,-1 0-2-16,-1 4-3 0,-3-4-5 0,-1 0-6 15,-4-4-8-15,1 4-11 0,-1-4-94 16,0-2-7-16,-3 1-85 0,1-1-173 16</inkml:trace>
  <inkml:trace contextRef="#ctx0" brushRef="#br0" timeOffset="-12473.97">1455 14927 363 0,'0'-7'88'0,"3"0"4"0,-3-2-52 15,5 2-7-15,-5-1-4 0,4 1-3 16,-4 0-1-16,3 1-3 0,-3-2-5 16,0-1-3-16,0 2-3 0,0 0-2 0,0 0-1 15,0-1 0-15,-4 1 0 0,1 2-1 16,-2-1 1-16,0-1-1 0,-1 2 0 15,-2-2-2-15,-1 2 0 0,-2-5-1 16,1 4-1-16,-6-2-2 0,1 3 1 16,-3 1-1-16,-1 4-1 0,-2 0 0 15,-2 9-1-15,-3 0 1 0,0 8 0 0,2 5 0 16,2 9 0-16,4 3 0 16,3 6 0-16,5 4 0 0,6-1 1 0,4 0-1 15,0 0 1-15,0-5-1 0,5-1 0 16,-1-3 1-16,0-2 0 0,-4-1-1 15,3 1 1-15,-3-1 0 0,-3 0-1 16,-5-2 1-16,0 0 0 0,-3-2 0 16,-3-1 0-16,-5-4 0 0,-3-3 1 15,-4-4 0-15,0-4 1 0,-2-4 0 16,-3-7 1-16,3 0 1 0,-2-3 2 0,2-5 2 16,1-3 1-16,2-1 0 0,2-2 1 15,3 0-2-15,2 0-2 0,4 0-3 16,1 2-5-16,7 0-8 0,2 1-6 15,4-3-8-15,10 0-8 0,2-1-12 16,3 0-91-16,5-2-93 0,9 2-229 16</inkml:trace>
  <inkml:trace contextRef="#ctx0" brushRef="#br0" timeOffset="-11990.6">1641 14818 349 0,'7'-9'80'16,"-4"4"6"-16,0 1-55 0,-3 0-5 16,7 4-1-16,-7-3 1 0,3 3-2 15,-3 0 0-15,0 0-2 0,0 3 0 16,0 1 0-16,0 4 0 0,0 7 0 15,-7 9 2-15,1 7 1 0,-5 9-2 16,-4 7-2-16,-2 4-3 0,-3 2-3 0,-5 4-2 16,1-6-3-16,1-3-4 0,4-4-2 15,4-4 0-15,2-1-2 0,4-6 0 16,4-5-1-16,5-4-1 0,-5-5 1 16,5-5-4-16,0-3-3 0,0-4-6 15,0-3-5-15,0 0-6 0,5-4-8 16,-5 0-9-16,5-6-93 0,-1-3-94 15,5-4-231-15</inkml:trace>
  <inkml:trace contextRef="#ctx0" brushRef="#br0" timeOffset="-11689.21">2098 14781 464 0,'-7'0'108'0,"-1"-4"6"16,-4 4-76-16,-2 5-4 0,-5-5 1 15,0 4-1-15,-3-4-1 0,-3 7-4 16,-2-4-5-16,0 2-4 0,-3-5-3 0,-6 7-5 16,-3-2-4-16,0-5-2 15,-5 3-3-15,1-3 0 0,-3-3-1 0,0-3-1 16,6 1 1-16,3-1-1 0,2-1-1 15,4 1 0-15,2-2 0 0,7-1-2 16,4 2-2-16,1 0-3 0,7 0-5 16,1 1-9-16,4 6-12 0,5 0-12 15,0 6-94-15,8 0-102 0,1 0-243 16</inkml:trace>
  <inkml:trace contextRef="#ctx0" brushRef="#br0" timeOffset="-10756.91">1681 15376 423 0,'0'-7'102'15,"-7"1"5"-15,7 1-61 0,-3 2-11 16,3 3-8-16,0-5-3 0,0 5-5 15,-4 0-1-15,4 8-3 0,-3 0-2 16,3 2-1-16,-3 3-3 0,3 2-2 16,-4 1 0-16,4-2-1 0,0 1-2 0,4-2-1 15,2-3-1-15,0-2 0 0,3-2-1 16,3-6 0-16,5 0 0 0,-1 0 0 16,4-10-1-16,4-2 1 0,1-4-1 15,1-5-1-15,1-5-1 0,3-3-2 16,4-5-2-16,4-4-3 0,0 0-2 15,-1-1 0-15,4-2 1 0,-4 2 0 0,0 2 3 16,-7 2 2-16,-6 9 4 0,-4 2 3 16,-5 8 4-16,-8 3-1 0,-1 7 1 15,-6 6 1-15,-5 11-1 0,-2 3 0 16,-2 7-3-16,-4 5 0 0,-5 6 0 16,-1 4 1-16,1 4-1 0,-1-2-1 15,1-3 1-15,2 0-1 0,5-3 0 16,4-4-1-16,7-2 0 0,0-8 0 15,2-3-1-15,9-3 1 0,3-7-1 16,0-5 1-16,5-5 0 0,1-7-1 0,7-4 1 16,1-4 0-16,4-5 0 0,1-5 0 15,0-4 0-15,6-2-1 0,-5-1 0 16,-2-1-1-16,-4-3 1 0,-1 3-1 16,-4 3 1-16,-7 4-1 0,-4 6 1 15,-4 6 0-15,-1 5 0 0,-7 7-1 0,-7 7 0 16,-1 10 1-16,-4 7-1 0,-3 5 1 15,-3 6 1-15,-2 6 1 0,-1 5 1 16,5 2 1-16,-1 2 1 0,1-4 1 16,0 0 1-16,7-1 2 0,-2-2-1 15,4-3 1-15,5-6-2 0,2-5 0 16,2-1-1-16,6-6-2 0,4-8-2 16,1-7-1-16,6 0-3 0,1-9-5 15,3-2-6-15,6-5-8 0,-1 1-11 16,-1-5-69-16,4-1-36 0,-3 1-90 15,-1 1-191-15</inkml:trace>
  <inkml:trace contextRef="#ctx0" brushRef="#br0" timeOffset="-10254.21">3016 15108 343 0,'15'-13'97'0,"-2"-3"5"0,-1 0-33 16,2-3-19-16,-1-4-6 0,-1-1-6 16,-5-2-4-16,-1 0-3 0,-6 0-3 15,0-1-1-15,-5 1-3 0,-3 5-4 16,-10 5-5-16,-3 6-3 0,-4 10-3 0,-4 7-2 16,-4 14-1-16,-4 10-2 15,4 10 0-15,-1 4-1 0,1 5 1 16,1 2-1-16,5-2 0 0,4-4-2 0,6-6-3 15,10-6-2-15,7-4-4 0,6-7-3 16,6-4-3-16,8-7-1 0,3-5-2 16,2-3 0-16,1-4 2 0,0 0 3 15,0 0 3-15,-5 0 2 0,-4 12 5 0,-6 3 4 16,-5 10 3-16,-6 7 2 0,-6 5 1 16,-3 4 1-16,-8 3 0 0,2 2-2 15,-4-1-1-15,-2-1-1 0,1-7 0 16,-1-1 2-16,-4 0 1 0,-1-3 1 15,0-2 3-15,4-3 0 0,0-2 1 16,5 0-2-16,1-4-2 0,4-8-1 16,2-2-2-16,4-4-2 0,3-8-2 15,3-5 0-15,0-8-1 0,0-5-1 16,0-5 1-16,8-8-1 0,-1-6 0 0,4-8 0 16,4-2-1-16,4-4-4 0,2-3-2 15,4 1-5-15,-1 0-5 0,1 6-4 16,-1 6-9-16,-4 7-8 0,-4 4 114 15,-4 8-213-15,0 5-113 0,3 5-321 16</inkml:trace>
  <inkml:trace contextRef="#ctx0" brushRef="#br0" timeOffset="-9790.52">3190 14943 409 0,'0'-12'89'0,"0"-1"5"0,6 0-67 16,-2 1-3-16,-2-1 2 0,3-1 1 15,-5 2 1-15,2-1 2 0,-2 4-3 16,0-1-2-16,0 3-4 0,0 3-2 15,0 4-4-15,-2-4-2 0,2 4-1 16,-6 4-2-16,0 3 1 0,0 3 1 0,-2 3 0 16,0 3 1-16,-1-1 2 0,1 2-1 15,0 1 1-15,2-4-3 0,0-1-2 16,0-3-2-16,4 0-3 0,2-6-1 16,0-4-2-16,3 0 0 0,6 0-3 15,0-11-3-15,5-2-2 0,5-1-2 16,1-2 1-16,-2-4-1 0,-3 2 0 15,-1 3 2-15,-7 5 3 0,-1 3 2 0,-12 7 3 16,-2 5 0-16,-6 7 1 0,-4 7 0 16,-4 4-1-16,-4 4 1 0,0 1 0 15,-1 0-2-15,1 1-1 0,1-3-7 16,3-3-8-16,1-2-13 0,4-5 40 16,3 3-155-16,7-1-117 0,7-4-297 15</inkml:trace>
  <inkml:trace contextRef="#ctx0" brushRef="#br0" timeOffset="-5091.55">3354 15276 297 0,'0'0'81'16,"-5"5"5"-16,5-5-36 0,-2 0-8 15,2 0-8-15,0 0-6 0,0 0-5 16,0 0-3-16,-5-5-3 0,5 5-3 15,0-3-2-15,0-1-3 0,6-2-2 16,-1 0-2-16,2-4-2 0,2 0-1 0,3-3 0 16,5-2 0-16,3-3 0 0,2-2-1 15,4-3 1-15,-1-3-1 0,3-2 0 16,0-3-1-16,-1-1 1 0,-1-1 0 16,-1 0 0-16,-7 2-1 0,-3 4 1 15,-4 0 0-15,-7 5 1 0,-4 5 0 16,0 4 1-16,0 3 0 0,-8 5 1 0,0 5 1 15,-4 0-1-15,-2 7 2 0,-4 5 1 16,-1 4 2-16,-2 8 1 0,-1 8 2 16,-1 6 2-16,-1 6-1 0,-2 4 0 15,1 1-3-15,4 2-1 0,-3-2-3 16,4-8-1-16,4-4-2 0,0-4 0 16,7-6-1-16,2-2 1 0,1-8-2 15,6-2 1-15,0-2-1 0,0-3-1 0,0-4 1 16,7-6 0-16,0 0 0 15,0-6 0-15,0-4 0 0,6-3 1 0,-2-3-1 16,3 0-1-16,0-2 0 0,0-3 0 16,4 0-1-16,-4 4 0 0,-1 2 0 15,-1 2 0-15,-3 1 1 0,-3 3-1 16,-1 5 0-16,-5 4 1 0,0 7-1 16,0 4 1-16,-5 2 0 0,5 2 0 15,-6 5 1-15,0 0 0 0,6 4 0 0,-2-5 0 16,2-2-1-16,5 2 0 0,-1-5 1 15,8-1-2-15,1-6 1 0,6 0 0 16,3-7 0-16,4 0 0 0,6-6 1 16,2-1-1-16,4-4 0 0,1-1 1 15,1-5-1-15,-5 2 0 0,2-1 1 16,-3-2-1-16,-4-2 0 0,-5 1 0 16,0 0 0-16,-6-1 1 0,-2 2-1 0,-6-1 1 15,-5 3 0-15,-6 4 0 0,0 3 1 16,-8 3 1-16,-4 6-1 0,-5 0 1 15,-3 6 0-15,2 2 0 0,-5 3 0 16,2 4-1-16,2 1 0 0,3 0-1 16,-1 4 0-16,3-6 0 0,5 2-1 15,-1 0 0-15,7-3 0 0,3-2 0 0,3-2-1 16,8-4 0-16,2-2 0 16,3-3 0-16,4-4-2 0,5-2 1 0,1-5-1 15,-1-2 0-15,-2 1 0 0,2-1 0 16,-5 0 1-16,-1 2 1 0,-6 2 1 15,-4 2 0-15,-4 3 0 0,-5 4 1 16,-5 7 0-16,-3 2 1 0,-1 0 0 16,-2 3 0-16,-2 1 1 0,1 4-1 15,5-2 0-15,0-1-1 0,4 0 0 16,3-2 0-16,0-3-1 0,8-1 0 0,0-4 0 16,6-4 0-16,5-6 1 0,6-3-1 15,2-3 0-15,-1-1 0 0,0-2 0 16,-4-5-1-16,2 0 0 0,-5 0 0 15,-3 0-1-15,-4 0 1 0,-3-1 0 16,3 3 0-16,-5 3 1 0,-1 4 0 16,-6 1 0-16,6 4 0 0,-6 1 0 0,0 5 0 15,0 0-1-15,4 0 1 0,0 0 0 16,3 0-1-16,-1 7 1 0,5-3 0 16,0 2 0-16,0 0 0 0,3 1-1 15,-2 0 1-15,4-1 0 0,-5-1 0 16,7-1 0-16,-3-4 0 0,-1 3 0 15,-1-3 0-15,2 0 0 0,-4 0 0 16,-4-3 0-16,-1 3 0 0,-2 0 1 0,-4 0 0 16,0 0 1-16,-5 5 0 0,-2 0 0 15,-4 2 1-15,1 4 0 0,-2 1-1 16,-1 2 0-16,-1-1-1 0,3-3 0 16,2 4-1-16,3-6 0 0,6 0 0 15,0-2-1-15,0 0 0 0,9-2-1 16,4 1 0-16,5-5 0 0,3 4 0 15,6-4-1-15,5 0 1 0,3-5 0 16,1 2 0-16,-1-2 0 0,1-2 1 0,1-2 0 16,-2 0 0-16,-2-2 1 0,-4 0 0 15,-4-1 0-15,-1-1 1 0,-9 3 1 16,-2-1 2-16,-8 0 1 0,-5 2 1 16,-4 0 0-16,-4 2 1 0,-5 2-1 15,-7 5-1-15,1 0-2 0,-7 0 0 16,3 10-2-16,-2 1 0 0,1 3 0 15,5 3-1-15,3-1 1 0,3 1-1 16,5-4-1-16,3-2 1 0,5-1 0 0,7-4-1 16,3-6 1-16,3 4 0 0,3-4 0 15,8-6 0-15,3-1 0 0,2-5-1 16,1-3 0-16,3-2-1 0,-1-6-1 16,-1-1-2-16,-2-3 0 0,-6-1-2 0,0-3 1 15,-2-3 1-15,-6-2 0 0,0 2 1 16,-3-1 1-16,-2 3 2 15,-4 3 0-15,-2 4 1 0,-4 4-1 0,0 6 1 16,-3 4 0-16,-1 4-1 0,-8 7 1 16,1 3-1-16,-6 9 2 0,-1 8 0 15,0 6 2-15,-2 7 2 0,-2 6 2 16,-1 3 2-16,2 1 0 0,-1 0 1 16,4-2-1-16,2-3 1 0,2-3-2 15,6-10-2-15,8-1 0 0,3-6-2 16,7-4 0-16,6-5-1 0,3-4-1 15,2-5-3-15,5 0-5 0,0 0-5 0,1-8-7 16,-2-3-11-16,5-2-11 0,-2-3-105 16,0 4-106-16,-7-1-259 0</inkml:trace>
  <inkml:trace contextRef="#ctx0" brushRef="#br0" timeOffset="-2390.61">3388 15752 257 0,'0'0'80'0,"0"-7"5"16,0 4-1-16,0-1-41 0,0 4-8 15,0-5-6-15,0 5-4 0,0-4-4 16,0 4-3-16,0-4-3 0,0 4-3 15,0-5-1-15,0 5-1 0,0-6-2 16,0 2 0-16,0 0-1 0,-2 2 0 0,2-3 0 16,0 5 0-16,-5-5 0 0,0 5-1 15,5-6 0-15,-2 6 0 0,2-5-1 16,0 5-1-16,-7-5 0 0,7 5 0 16,-6-3 0-16,0 3 0 0,0 0 0 15,0 0 0-15,-3 0 0 0,-2 7 1 0,-2 0-1 16,-1 6 2-16,0 4-1 15,-1 2 2-15,-3 2-1 0,4 4-1 0,2 2 1 16,4 1-1-16,2-4-2 0,6 0 0 16,0-4-2-16,13 1 0 0,0-6 0 15,8-4-1-15,0-4 1 0,7-7-1 16,-1 0 1-16,2-6-1 0,-2-1 1 16,4-1-1-16,-4 2 1 0,1 1-1 15,-2 5 1-15,-5 0-1 0,2 5 1 16,-7 5 1-16,-2 1 0 0,-1 3 1 15,-2-2 1-15,-4 1 0 0,-1-1 1 0,2-1-1 16,-2-4 0-16,1-4-1 0,4-3-1 16,-2 0 0-16,2-7 0 0,5-1-1 15,1-6 0-15,3-1 0 0,-1-1 0 16,0-3-1-16,3 0 1 0,-6 0-1 16,1-1 0-16,-8 2-1 0,-2 1 0 0,-7-1-1 15,0 1-1-15,-2 2 0 0,-9-1 1 16,-3 4-1-16,-2 5 1 0,-7 1 0 15,3 6 1-15,-2 0 1 0,1 9 0 16,-2 2 1-16,7 6 0 0,-2-2 0 16,6 3 0-16,4 0 0 0,-1 0 0 15,4 2-1-15,5-3 0 0,5-2 0 16,5-4 0-16,3-2-1 0,7-6 1 0,6-3 0 16,5 0 0-16,-1-8 0 15,6-1 0-15,-3-1 0 0,2-1 0 0,-2-1 0 16,1-3 0-16,2 2 0 0,-3-2 0 15,0 0 0-15,-4 1 0 0,2 0 0 16,-9 1 0-16,-1 1 2 0,-9 1 0 16,0 0 2-16,-8 0 0 0,-4 2 2 15,0 0 0-15,0 2 0 0,0 3 0 16,0 4-1-16,-3-6 0 0,3 6-1 0,-6-4-1 16,6 4 0-16,-3 0-2 0,3 0 1 15,-4 0-2-15,4 0 0 0,-4 0 1 16,4 0-1-16,-4 0 0 0,0 0 0 15,4 0 0-15,-7 0 0 0,7 0 0 16,-5 0 0-16,5 4 0 0,-3-4 0 16,3 0 0-16,0 0 0 0,0 4 0 15,0-4 0-15,0 0 0 0,0 0 0 16,0 0 0-16,0 0 0 0,0 0 0 16,0 0-1-16,0 0 1 0,0 0 0 0,0 0-1 15,0 0 1-15,0 0 0 0,3 0 0 16,-3 0 0-16,0 0 0 0,0 0 0 15,0 3-1-15,0-3 1 0,0 8 0 16,-3-2 0-16,3 1 0 0,-6 3 1 16,6-2-1-16,-4-1 0 0,4 1 0 0,0-1 0 15,0 0 1-15,0-7-1 0,0 8 0 16,0-5-1-16,0 2 1 0,5-1 0 16,1 0 0-16,1 1 0 0,-1 1 0 15,1-2-1-15,3 0 1 0,0-1 0 16,-3-3 0-16,3 0 0 0,-3 0 0 15,1 0 0-15,-2-6 0 0,-2 1 0 16,-4 2 0-16,6-2 0 0,-6 0 0 16,4-1 1-16,-4-1-1 0,4-2 1 15,-4-1-1-15,0-2 1 0,0-1-1 0,-4 2 1 16,0 0-1-16,-4 3 0 0,1 4 0 16,-8 0 0-16,-1 4 0 0,-6 5 0 15,-1 4 0-15,-3 3 0 0,1 0 0 16,0 2 0-16,4 3 0 0,1 2 0 15,6-1 1-15,3-2-1 0,6-1 0 16,5 0 0-16,0-2-1 0,5-2 1 0,2-4 0 16,6-3-1-16,6-4 1 0,-1 0 0 15,3-4-1-15,0 0 1 0,1-3 0 16,-1-2 1-16,0-2-1 0,-6 0 0 16,1 1 0-16,-2-2 0 0,-4 1 0 15,-3 0 0-15,-2 2 0 0,0 2 0 16,-5 0 0-16,2 2 0 0,3-1 0 15,-5 2 0-15,7 0 0 0,-3 0 0 0,1-1 1 16,0 2-1-16,0-3 0 0,-1 2 0 16,2-2 0-16,-1 3 0 0,-5-2 0 15,6 1 0-15,-6 4 0 0,4-4 1 16,-4 4-1-16,0-4 1 0,0 4 0 16,0 0 1-16,0 0-1 0,-4 0 0 15,4 0 0-15,-5 0 0 0,5 0-1 16,-6 0 1-16,6 0-1 0,0 4 0 0,0-4 1 15,0 0-1-15,0 0 0 0,0 0 0 16,0 0 0-16,0 0 0 0,0 0 1 16,0 0-1-16,0 0 1 0,0 0-1 15,0 0 1-15,0 0-1 0,0 0 1 16,0 0-1-16,0 0 0 0,0 0 0 16,0 0 0-16,0-4 0 0,5 4 0 15,-5 0 0-15,0 0 1 0,0 0-1 0,0 0 0 16,0 0 1-16,0 0-1 0,0 0 0 15,0 0 1-15,0 0-1 0,-5 0 0 16,5-3 0-16,0 3 0 0,0 0 0 16,0 0 0-16,0 0 0 0,0 0 0 15,0 0-1-15,-2 0 1 0,-4 4-1 16,2 2 1-16,-2 1-1 0,1 5 1 16,-5 0 0-16,2 2 0 0,0 3 1 15,2 0-1-15,0 0 0 0,0-1 1 0,4-2-1 16,2 0 0-16,0-2-1 0,0-1 1 15,0-4 0-15,7 0-1 0,-5-4 1 16,5-3 0-16,1 0 0 0,3 0 0 16,1 0 0-16,2-6 0 0,4-2 0 15,2-2 1-15,0-2-1 0,2-2 1 0,2-1-1 16,3-1 0-16,-1-6 1 16,4-1-1-16,4-2 0 0,0-4 0 15,2 1 0-15,-2-3 0 0,1-1 0 16,-5 4-1-16,-4-1 0 0,-6 3 1 0,-7 2-1 15,-3 1 1-15,-4 1 0 0,-6 5 0 16,5 4-1-16,-5 3 1 0,0 4 0 16,-8 6-1-16,2 0 1 0,-2 4-1 15,-1 3 0-15,-5 2 1 0,2 3-1 16,-2 2 1-16,-1 4 0 0,-3 2 0 0,-1 4 0 16,-1 3 1-16,-1 3-1 0,0 2 2 15,-1 3 0-15,-2-3 2 0,7-1 0 16,1-1 2-16,7-3-1 0,-1 0 0 15,7-4 0-15,3-5-1 0,0 2-1 16,9-4-1-16,3-3-1 0,4-3-1 16,2-5 1-16,7-5-1 0,1 0 1 15,1 0 0-15,1 0-1 0,3-10-2 0,-4 3-5 16,0-4-6-16,-2-1-7 16,-3 0-12-16,-4-2-11 0,-4-2-105 0,-5 5-109 15,-3 1-261-15</inkml:trace>
  <inkml:trace contextRef="#ctx0" brushRef="#br0" timeOffset="-1784.88">5540 15205 392 0,'-11'-4'107'16,"1"4"4"-16,3-6-16 0,-2 6-56 15,3 0-8-15,1 0-5 0,5 6-4 16,0-6-3-16,0 4-2 0,0-4-3 15,5 7-2-15,4-7-2 0,0 6-1 0,8-3-1 16,2 1 0-16,3 0-2 0,4-4-1 16,-3 5-1-16,-1-5-2 0,4 4 0 15,-6-4-1-15,-6 4 0 0,-2-4-1 16,-5 4-4-16,-1-4-3 0,-6 5-5 16,0-2-9-16,0 1-9 0,-11 0-14 15,4-1-90-15,-4 2-95 0,-3 1-231 16</inkml:trace>
  <inkml:trace contextRef="#ctx0" brushRef="#br0" timeOffset="-1571.76">5434 15544 427 0,'-9'12'106'0,"1"-2"7"16,4-1-59-16,4-1-9 16,-5-2-7-16,5 0-5 0,0-2-2 15,8-1-3-15,-1-3-3 0,3 5-3 0,2-5-2 16,2 0-1-16,3 0-1 0,4-3-2 15,4 3-2-15,2-5-3 0,2 5-1 16,-2-4-3-16,0 4-2 0,-4-4-7 16,-2 4-8-16,-5 0-8 0,-4-3-11 15,-2 3-12-15,0 0-14 0,-3-4-94 16,-1 4-102-16,0 0-236 0</inkml:trace>
  <inkml:trace contextRef="#ctx0" brushRef="#br0" timeOffset="2392.83">6352 14800 288 0,'-5'0'79'0,"2"0"2"0,-3 0-28 16,0 0-15-16,1 0-10 0,-2 0-6 15,4 0-2-15,-2 0-2 0,-1 0-1 16,0-4-1-16,1 4-1 0,1 0-1 16,-1 0-2-16,0 0 0 0,5 4-2 15,-3-4-1-15,3 0-2 0,0-5-1 0,0 5-2 16,7-9-1-16,0 1 0 0,2-2-2 16,3 1 1-16,2-2 0 0,1 0 0 15,0 1 2-15,0 2 3 0,-2 1 0 16,2 2 1-16,-2 0 1 0,0 5 0 15,-2 0-1-15,-3 0-1 0,0 5-2 16,-2 4 0-16,-1 4-2 0,-5 2 1 16,0-1-1-16,0 2 1 0,-8 4 0 0,-3 2 1 15,-1-1 0-15,-2 2 0 16,-2 1-1-16,-8 6 0 0,-3-1-2 0,-6 1 0 16,4-2-1-16,-8 0 0 0,2-2 0 15,2-5 0-15,2-4-1 0,9-1 1 16,4-4-1-16,0-1 1 0,13-3-1 15,2 1 0-15,3 0-1 0,5-1 1 16,6 1 0-16,6-2-1 0,3 0 1 16,6 1 0-16,6-1 0 0,4-2 1 0,2 2-1 15,-2 1 1-15,1-2 0 0,-4 0 1 16,0-1 1-16,-6-1-1 0,-1-4 1 16,-2 0 0-16,-5 0 0 0,-4 0-1 15,-2 0 0-15,-4-6-1 0,-2 3 0 16,-1 3 0-16,0-6-2 0,-2 2-4 15,-4-1-5-15,4-1-9 0,-4 0-9 16,6-1 6-16,-2-2-108 0,-2 2-97 0,4 0-237 16</inkml:trace>
  <inkml:trace contextRef="#ctx0" brushRef="#br0" timeOffset="2857.52">6737 15034 443 0,'-6'-3'101'0,"3"3"7"0,-3 0-70 16,0 5-6-16,0 3-1 0,0 3-4 15,0 0 0-15,-1 5-1 0,5 0-5 16,2 1-4-16,0-1-3 0,0-2-4 15,12 0-1-15,-3-3-2 0,4-2 0 0,5-4 0 16,3-5-1-16,-1 0 0 0,7-4-1 16,0-5 0-16,4-3-1 0,-2-3-1 15,2-3-1-15,-5-2 0 0,-4-3-1 16,-3-2 0-16,-1-2 0 0,-9-6-1 16,-3 1-3-16,-6-3 0 0,0 2-2 15,-7 3 0-15,-5 0 0 0,-1 5-1 16,-1 6 1-16,-6 6 1 0,-2 7 2 15,-1 6 0-15,-3 4 1 0,2 7 0 16,-2 7 2-16,1 7-1 0,5 7 1 0,1 3 1 16,6 4-1-16,3 5 0 0,6-2 1 15,4-1-1-15,8-5 0 0,2-2-1 16,3-8-2-16,2-4-5 0,-1-2-9 16,5-4-12-16,-4-4 3 0,2-2-108 15,-3-2-103-15,-1-3-246 0</inkml:trace>
  <inkml:trace contextRef="#ctx0" brushRef="#br0" timeOffset="4057.6">7662 14642 312 0,'0'0'76'0,"-8"0"6"0,0-5-45 16,0 5-5-16,0 0-2 0,-3 0-1 0,-1 5 0 15,-1 0-3-15,-4 6-1 0,3 5-3 16,-5 3 0-16,-2 4-3 0,2 9-1 16,-2 6-1-16,-1 10-2 0,-1 5-2 15,3 3-1-15,2 1-2 0,5 1-2 16,3 0-1-16,3-6-1 0,7-9-1 16,0-7-2-16,8-2 0 0,3-6 0 15,0-3-2-15,5-7 0 0,1-4 0 0,3-3 0 16,4-4 0-16,-1-7 0 0,1 0-1 15,2-8-3-15,-2-2-2 0,-4-1-4 16,-5-1-6-16,-2 2-5 0,-6-3-7 16,-4 2-11-16,-3-1-51 0,0-1-29 15,-9 0-75-15,0 0-157 0</inkml:trace>
  <inkml:trace contextRef="#ctx0" brushRef="#br0" timeOffset="4459.35">7286 14996 455 0,'-18'-9'102'0,"4"5"4"0,5 4-75 16,2-4-9-16,7 4-5 0,0 0-3 0,8 0-1 16,6 0 0-16,4 5-2 0,3-5-1 15,5 3 1-15,1-3 0 0,4 4-2 16,1-4 0-16,-2 0-2 0,2-4-2 15,-5 4 0-15,-1-3-2 0,-6 3-1 16,-4-5 0-16,-6 5 0 0,-10 0-1 16,0-4-2-16,-7 4-5 0,-7 4-3 15,-5 0-2-15,-6 0-3 0,-2 4 0 0,-2 1-1 16,-4 1 3-16,-4 0 4 0,2-1 3 16,1 2 3-16,2-1 3 0,1-1 2 15,3 1 1-15,3 0 1 0,8 0 1 16,5-1 0-16,1 1 1 0,4 1-2 15,7-1 1-15,0 0-1 0,11-2 1 16,-2 0 1-16,6-1 0 0,8-2 0 16,1-1 0-16,7-4 0 0,1 4-1 0,1-4-1 15,1 0-2-15,-1-7-2 0,-3 4-3 16,-5-1-7-16,-1-1-8 0,-3 5-12 16,-4-6-96-16,-1 6-97 0,-3 0-242 15</inkml:trace>
  <inkml:trace contextRef="#ctx0" brushRef="#br0" timeOffset="4842.68">7955 15001 355 0,'0'-13'96'0,"0"2"6"16,0 0-40-16,0 3-14 0,0 1-10 15,-4 1-6-15,4 6-7 0,-6 0-4 16,1 0-4-16,-1 10-1 0,-3 5-1 0,-3 4 0 15,-4 7 0-15,-5 4 1 16,-5 4-1-16,-3 2-2 0,-4 3-2 0,0-1-4 16,0-1-1-16,2 0-2 0,2 1-2 15,3-3-1-15,4-1-3 0,4-5-5 16,4-2-8-16,6-4-9 0,2-3-12 16,6-6-98-16,0-7-101 0,2-3-244 15</inkml:trace>
  <inkml:trace contextRef="#ctx0" brushRef="#br0" timeOffset="5925.32">7927 15070 351 0,'0'-5'85'0,"0"-2"3"16,0-1-50-16,0-2-10 0,5-2-5 15,-1-3-4-15,2-2-1 0,1-3-2 0,2-1-2 16,0 0 0-16,3-2 0 0,1 1 1 16,0 1 0-16,2 0 1 0,-2 3 0 15,2 3 1-15,-2-1-1 0,-2 6-1 16,-2 0 0-16,-2 2-2 0,-3 4-1 15,-4 0-2-15,0 4-1 0,-4 0-2 16,-2 0 0-16,-2 6-2 0,-1 0-1 0,-1-1 0 16,-1 0-1-16,0 1 1 0,0-1 0 15,0 1 0-15,0 0 1 0,2 3 1 16,-3 7-1-16,0 3 1 0,-3 7 0 16,-4 7 0-16,-7 7-1 0,-5 2 0 15,-4 5-1-15,-5 2-1 0,-4 0-1 16,-4-2-1-16,4 0 1 0,2-1-1 15,2 1-1-15,4-2 1 0,4-1-1 0,6-2 0 16,4-4-2-16,5-6-4 0,5-3-6 16,2-9-8-16,4-4-10 0,6-5-12 15,0-5-97-15,0-6-102 0,11-5-244 16</inkml:trace>
  <inkml:trace contextRef="#ctx0" brushRef="#br0" timeOffset="7757.06">7985 15363 288 0,'0'-7'80'15,"0"0"4"-15,-5-2-32 0,5 3-8 16,0 0-10-16,-5 1-6 0,5 1-5 16,-3 1-3-16,3 3-1 0,-5-4-2 0,5 4-1 15,-2 0-2-15,2 0-1 0,-3 0 1 16,-1 7-1-16,-1 5 1 0,-1 1-1 16,1 3 0-16,-1 5-1 0,0 0-2 15,1 3-1-15,5-3-2 0,0-3-3 16,0-3 0-16,0-4-2 0,9-5 0 15,2-6-1-15,2 0 1 0,4-11 0 16,3-5 0-16,7-3 0 0,3-6-1 16,3-3-1-16,3-4 1 0,3 0-2 0,0 0 1 15,0 0-1-15,-2 0 0 0,-3 3 1 16,-4 2 0-16,-6 2 0 0,-5 5 0 16,-3 3-1-16,-9 5 1 0,-3 4-1 15,-4 5 1-15,0 3-1 0,-10 5 2 16,1 6-1-16,-3 4 1 0,-3 4 1 15,-2 3 0-15,0 3 1 0,0 2-1 16,2-3 0-16,1-3 1 0,7-1-1 16,4-2-1-16,3-6 1 0,6-2-2 0,3-5 1 15,6-2 0-15,3-3-1 0,3 0 1 16,2-7 0-16,1 0-1 0,1-4 1 16,2-4 0-16,-1-4 0 0,2-2-1 15,2-2-1-15,0-3 0 0,-1 0-1 16,0-2 1-16,-2 5-1 0,-4 0 1 0,-3 5 0 15,-3 2 1-15,-8 7 0 0,-2 2 1 16,-7 7 0-16,-3 4 1 0,-7 7 0 16,-4 6 2-16,-5 4 0 0,-7 4 2 15,-1 7 0-15,0-2 0 0,0 1 0 16,4 0-1-16,3 0 0 0,7-1-2 16,6-5 0-16,7-6-2 0,0-2 0 15,7-6 0-15,6-4 0 0,4-7 0 0,7-6-1 16,2-3 1-16,4-5-1 15,3-3-1-15,6-5 1 0,1-2-1 0,0-4-1 16,-1 1 0-16,1-5 0 0,-3 0 0 16,-2-4 1-16,-5-1 0 0,-5 3 0 15,-1 1 1-15,-6 3 0 0,-5 5 0 16,-3 5 2-16,-3 6 0 0,-7 7 0 16,0 2 0-16,0 5 1 0,-10 12 0 0,0 1 0 15,2 6 0-15,-5 5 0 0,-5 3 0 16,3 3 1-16,-1 2 0 0,0-1 0 15,2 2-1-15,1-2-1 0,3-5 0 16,4-2-1-16,6-3 0 0,0-3-1 16,6-4 0-16,5-6 0 0,1-4 0 15,6-4 0-15,3 0 1 0,1 0-1 16,4-13 1-16,1 0-1 0,0-3 1 0,1 1-1 16,-4 1 1-16,1-2-1 0,-7 3-1 15,-3 3 1-15,-5 3-1 0,0 4 0 16,-6 3 0-16,-4 3-1 0,0 7 2 15,-4 5-1-15,-3 2 0 0,-2 3 2 16,0 0 0-16,2 2 0 0,1-3 0 16,1-3-1-16,5 0 0 0,0-5 0 15,7-3 0-15,3-2 0 0,4-6 0 16,5-7 1-16,6-1-1 0,2-4 1 0,1-3 0 16,1-5 1-16,-1-4-1 0,-5 0 0 15,2-3-1-15,-4-2 0 0,-4-5 1 16,-2-3-1-16,-7 1 0 0,0 0 0 15,-3 3 0-15,-5 4 0 0,0 2 1 16,0 8 0-16,-5 4 1 0,2 6-1 16,-2 9 1-16,0 0-1 0,2 4 1 15,-3 3-1-15,6 2 1 0,0 1-1 16,0 0 0-16,0 0 0 0,9-3 0 0,0-1 0 16,5-2 0-16,0-4 0 0,6 0 0 15,-1 0-3-15,2-6-3 0,5 0-7 16,-5 1-6-16,3 5-10 0,-3 0-11 15,-2 0-103-15,-2 0-106 0,-1 0-254 16</inkml:trace>
  <inkml:trace contextRef="#ctx0" brushRef="#br0" timeOffset="8642.44">9506 15429 333 0,'0'-4'89'0,"0"4"5"15,0-7-42-15,4 1-10 0,-4 2-7 16,5-3-5-16,-3 0-3 0,3-3-4 0,2-1-3 15,1-2-2-15,3-3-3 0,4-2-1 16,3-4-2-16,3 0-3 0,0-2 0 16,4 0-2-16,3-2-1 0,3-3-1 15,-3 0-1-15,2-1-1 0,-3-4 0 16,-5-4-1-16,-2 3 0 0,-2-1 0 16,-6 6 0-16,-5 3 2 0,-4 4 0 15,-3 7 0-15,0 5 1 0,-9 5 0 16,0 6 0-16,-2 6 0 0,-7 6 0 0,-2 10-1 15,-6 6 1-15,0 9 1 0,-3 2 1 16,-6 5 1-16,0 4-1 0,1 2 1 16,0-5-2-16,2 2-1 0,5-3 0 15,-2 1-2-15,8-7-1 0,5-3 0 16,8-8-2-16,3-3 0 0,5-7 1 16,3-7-1-16,7-6 0 0,6-9 1 15,5-7 0-15,2-3 1 0,6-7 0 0,0-1 0 16,-1 0-1-16,-2 0 0 0,-3 6 0 15,-6 4-1-15,-3 6-1 16,-8 7 0-16,0 3 0 0,-6 9 1 0,0 4-1 16,-5 5 1-16,3 1 0 0,-3 3 1 15,3-2 0-15,2-2 0 0,0-3-1 16,0-4 1-16,8-3-1 0,3-5 1 0,5-6-1 16,2 0 0-16,3-5-2 0,3-3-5 15,-1 0-5-15,1-2-5 16,-2-2-8-16,-2 1-10 0,-1-2-13 0,-1-1-89 15,-2-1-94-15,4-3-231 0</inkml:trace>
  <inkml:trace contextRef="#ctx0" brushRef="#br0" timeOffset="9258.68">9992 15443 405 0,'0'0'90'0,"0"0"5"16,5 0-64-16,-3 0-9 0,5-4-4 15,0-1 0-15,4 0 1 0,-2-4-1 16,3-1-3-16,1 0-2 0,-1-3-2 15,-4-1 0-15,3 2 0 0,-4-1-1 16,-4-1 0-16,2 6 2 0,-5-2 0 16,0 3 0-16,-6 3 0 0,0 4-1 15,0-4-2-15,-3 4-1 0,-3-4-1 0,0 4-3 16,-1 7 0-16,3 0-1 0,-2 3 0 16,0 3 0-16,5 7-1 0,1-2 0 15,2 1 0-15,4 2 0 0,0-2 0 16,5-3-1-16,4-4-1 0,0-2 1 15,5-5-1-15,4-5 1 0,3 0-1 16,0-8 1-16,4 1 0 0,2-4-1 16,4-3 1-16,1-1 0 0,2-6 0 15,2 0-1-15,2 2 1 0,-3-6-1 0,4-3 1 16,-3-2 0-16,-2 1-1 0,-6-1 1 16,-2 1 0-16,-5-4 0 0,-2 4-1 15,-10 2 1-15,1 2-1 0,-10 4 1 16,0 5 0-16,-5 4 0 0,-2 4 0 15,-6 8 0-15,0 7 0 0,-3 6 1 16,-2 6-1-16,-3 4 1 0,-3 5 0 16,3 4 1-16,-4 2 2 0,-1-1 1 0,4 1 0 15,1 1 0-15,4-2 1 0,4-1-1 16,6-5 0-16,7-2-2 0,11-1-1 16,1-6 0-16,6-4-1 0,5-7 0 15,-1-7-2-15,3 0-1 0,1-5-5 16,-4-6-6-16,2-1-8 0,-3-4-14 15,-1-3-108-15,-2 0-112 0,-2 1-271 16</inkml:trace>
  <inkml:trace contextRef="#ctx0" brushRef="#br0" timeOffset="10529.12">6147 15687 424 0,'-13'0'102'0,"3"0"4"15,1 0-65-15,9-4-8 16,0 4-3-16,-2-3-3 0,2 3-4 0,0 0-2 16,0 0-3-16,0 0 0 0,0 0-1 15,0 0-2-15,2 6 0 0,7-3-1 16,1 1-1-16,3 0-1 0,0-1-1 15,4-3-2-15,5 5-1 0,5-5-2 16,-1 4 0-16,2-1-2 0,4-3 0 16,2 6-1-16,3-6 0 0,-1 0-1 15,1 0 0-15,-1 0 0 0,4 0-1 0,6 0 1 16,5 0-1-16,3 4 0 0,3-4 0 16,4 0 0-16,0 0 0 0,6-4 0 15,2 0 0-15,5-1 0 0,0 1 1 16,4-1-1-16,-1 2 1 0,5-1 0 15,-3 4 1-15,1 0-2 0,-3 0 1 16,-2 0 0-16,-1 5-1 0,1-5 0 16,-4 7 0-16,0-2 0 0,1 0-1 0,-4 0 1 15,1 1-1-15,-1-2 1 0,-1-4-1 16,-3 3 0-16,1-3 1 0,1-3 0 16,-3 3 0-16,0-8 0 0,2 8 1 15,-2-4-1-15,0 4 1 0,-3-4-1 16,-1 0 0-16,-2 4 1 0,-1-5-1 15,1 5 0-15,-2-3 0 0,3 3 0 16,-4 0 0-16,-1 0 0 0,0 0-1 0,0 0 1 16,-1-8-1-16,-2 3 0 0,5 0 1 15,0 1-1-15,-1-1 0 0,4 0 1 16,-5 0-1-16,1 0 0 0,3-3 0 16,-3 0 1-16,0 2-1 0,-3-1 1 15,1 1-1-15,-1-1 0 0,0 4 0 16,0 3 1-16,-9 0-1 0,2-7 0 15,-5 4 0-15,-4 3 0 0,-2-5 0 16,-1 0 0-16,-3 1 0 0,2 1 0 0,-3 3 0 16,-1 0 0-16,-1 0 0 0,0 0 1 15,-6 0-1-15,-1 0 0 0,-4 0-1 16,-1 0 1-16,-2 0 0 0,-5 0 0 16,0 0 0-16,-2 0 0 0,-3 0 0 15,-2 3 1-15,5-3-1 0,-5 0 0 16,0 0 1-16,5 0-1 0,-5 4 1 15,0-4 0-15,0 0-1 0,-5-4-3 0,0 4-12 16,1-3-15-16,-8 3-115 0,-2 0-6 16,-5 0-100-16,-2-6-204 0</inkml:trace>
  <inkml:trace contextRef="#ctx0" brushRef="#br0" timeOffset="13341.04">6525 16296 292 0,'-6'-8'76'16,"4"2"4"-16,-3-1-33 0,5 0-13 15,-4-2-5-15,0 2-1 0,-1-1-1 16,3 1-1-16,-3 2 0 0,-1 5-1 0,-2 0-2 16,0 10-1-16,-4 0-1 0,-4 10 0 15,-2 7-2-15,-6 7-2 16,1 5-3-16,-3 2-2 0,2 5-3 0,1-1-3 15,3-2-3-15,7-9-1 0,3-6-1 16,10-4 0-16,11-9-1 0,3-4 1 16,6-5 1-16,6-6-1 0,2-7 0 15,2-4 1-15,-1-5 0 0,-3-4 0 16,1-7-1-16,-6-1 1 0,-2-3 0 16,-2-2 0-16,-8-4 0 0,2 0 0 0,-9 2 0 15,-2-1 0-15,-5 3-1 0,-3 2-1 16,-5 5 1-16,-3 9 0 0,-2 3 0 15,-7 6 1-15,1 8 0 0,-6 9 0 16,3 4 0-16,-5 7 0 0,3 8 0 16,-2 9-1-16,6 5-2 0,5 0-4 15,10 3-7-15,6-1-8 0,9-4-8 0,9-5-12 16,9-7-90-16,7-10-93 0,8-4-222 16</inkml:trace>
  <inkml:trace contextRef="#ctx0" brushRef="#br0" timeOffset="13540.87">6698 16509 513 0,'-11'10'116'0,"-5"2"2"16,0 4-85-16,-1 2-12 0,2 5-4 16,0 4-5-16,-3 3-5 0,0 0-2 15,-2 1-1-15,5 3-2 0,-3-2 0 16,4-2-4-16,2-1-4 0,4-2-9 15,3-8-10-15,5 1 30 0,0-4-126 16,0-7-99-16,10-9-246 0</inkml:trace>
  <inkml:trace contextRef="#ctx0" brushRef="#br0" timeOffset="14088.6">6948 16134 407 0,'0'-7'98'0,"0"-1"4"0,-5 4-63 0,5 4-6 15,-4 0-4-15,-1 3-3 0,-1 6-1 16,0 4-2-16,-3 6-2 0,-3 5-1 16,-1 2-2-16,-2 5 0 0,2 1-3 15,-1 2-3-15,1-2-3 0,3-1-2 16,3-5-3-16,7 1 0 0,0-8-3 15,8-5 0-15,4-7 0 0,2-7 0 0,4 0 1 16,2-12-1-16,0-2-1 0,5-7 0 16,-3-3 0-16,4 1-1 0,-6-1-1 15,1-2 1-15,-2 1 0 0,-6 4 0 16,1 1 2-16,-8 6-1 0,-1-1 0 16,-5 4 0-16,0 8 0 0,-5 3 0 15,-2 9 1-15,-5 4-1 0,-1 5 2 0,-2 7 1 16,0 7 1-16,-5 7 1 0,1 6-1 15,-2 1 1-15,-3-1-1 0,4 3-1 16,1-4-1-16,2-3 0 0,1-3-1 16,3-3-2-16,6-6-4 0,4-5-6 15,3-2-8-15,0-8-11 0,7 0-12 16,0-7-94-16,2-7-99 0,4 0-234 16</inkml:trace>
  <inkml:trace contextRef="#ctx0" brushRef="#br0" timeOffset="15708.96">7544 16146 294 0,'0'0'87'16,"0"0"4"-16,0 0-9 0,0 0-38 16,0 0-11-16,0 0-6 0,0 0-5 15,4 0-3-15,-4 4-2 0,0-4-3 16,0 0-2-16,0 0-2 0,0 0-3 0,0 0-1 15,0 0-2-15,0 0-1 0,0 0-1 16,0 0-1-16,0 0 0 0,0 0 0 16,2 0-1-16,-2 0 1 0,0 0-1 15,6 0 1-15,-6 0-1 0,5 0 0 16,-2 4 0-16,-3-4 1 0,4 0-1 0,-4 0 1 16,0 0-1-16,0 0 1 0,0 0 0 15,0 0 3-15,0 0 2 0,0 0 3 16,0 0 1-16,0 0 1 0,0 0 1 15,0-4-1-15,0 4 0 0,0 0-2 16,-5-5-2-16,0 5-1 0,2-4 0 16,-2 4-2-16,2 0 1 0,-3 0-2 15,-2 0-1-15,-2 0 0 0,2 0 0 16,-3 0 0-16,-3 8 0 0,2-3 1 16,-1 0 0-16,-1 2 0 0,-1 2 1 15,-3 0 0-15,2 2 0 0,-3 5 0 0,-2 3 0 16,-4 2 0-16,0 5 0 0,-1 6-1 15,3 4 0-15,3 2 0 0,3 1-1 16,3-2 0-16,6 1-1 0,3-8 0 16,5-3-1-16,0-5 0 0,3-3 0 15,2-6 0-15,5-3 0 0,3-4 0 16,2-1 1-16,4-5-1 0,1 0 1 0,1 0 0 16,-1 0 1-16,0-7-1 0,-1 0 0 15,-5-1 1-15,-3-1-1 0,-2-2 1 16,-3-2-1-16,-6-5 1 0,0 2 0 15,0-2-1-15,-6 0 0 0,-1 2 0 16,-6 2-1-16,-3 6 0 0,-7 4-1 16,0 4 1-16,-3 7 0 0,-1 2 0 15,1 5 0-15,1 0 0 0,6 3-2 16,4 0-6-16,4-1-5 0,5 0-8 0,4-2-11 16,2-3-11-16,8-2-97 0,2-2-100 15,1-1-239-15</inkml:trace>
  <inkml:trace contextRef="#ctx0" brushRef="#br0" timeOffset="21690.26">7810 16138 212 0,'0'0'67'15,"-6"-5"5"-15,6 5-4 0,0-4-28 16,0 4-5-16,-4-4-5 0,4 4-5 16,0-5-3-16,0 5-3 0,0-3-5 15,0 3-2-15,0-5-2 0,0 5-2 16,0-5-1-16,0 5 0 0,0-3 0 15,0 3 1-15,-5-4-1 0,5 4 0 0,0 0-1 16,-2 0-1-16,2 0-2 16,0 0 0-16,0 0-2 0,0 0 0 0,0 0 0 15,0 0 0-15,0 0 1 0,0 0-1 16,0 0 1-16,0 0-1 0,0 0 1 16,0 0-1-16,0 0-1 0,0 0 1 15,0 0 0-15,0 0-1 0,0-5 1 16,0 5 0-16,0 0 0 0,0-4 1 15,0 4 0-15,0-4 1 0,0 4-1 16,0 0 0-16,0 0 0 0,0 0-1 0,0 0 0 16,0 0 0-16,0 0 0 0,0 0 0 15,0 0 1-15,0 0 0 0,0 0 1 16,0 0 0-16,-5 0 0 0,5 0 0 16,0 0 0-16,0 0 0 0,0 0-1 15,0 0-1-15,0 0 0 0,0 0-1 0,0 0 0 16,0 0 0-16,0 4 0 0,-2-4 1 15,2 6-1-15,0-1 2 0,-5 1 0 16,1 1 1-16,0 1 2 0,-2 3 0 16,1 3 2-16,-2 0 0 0,0 3 1 15,0 1-2-15,1 0 0 0,0 0-1 16,4 0-1-16,2-4-2 0,0-3 0 16,0-1 0-16,2-4-1 0,4-6 1 15,2 0 0-15,4 0 0 0,1-6 1 0,7-4-1 16,0-2 1-16,2-3-1 0,2-2-1 15,1-4 0-15,-1 0 0 0,0-2 0 16,-4 0 0-16,0-1-1 0,-1 1 1 16,-5 0-1-16,-1 3 1 0,-4 2-1 15,-2 5 1-15,-3 3-1 0,-4 2-1 16,5 4-1-16,-5 4 0 0,0 5 1 16,-5 6 0-16,0 3 0 0,-3 5 1 15,-1 1 1-15,-2 6 2 0,2 1 0 0,-3-2 1 16,4-1 0-16,3-6 0 0,1 2-1 15,4-4 0-15,0-2 0 0,0-5-2 16,7-2 1-16,3-3-1 0,3-4 0 16,1-8 0-16,6 0 0 0,2-5 1 15,4-1-1-15,1-4 0 0,2-1-1 16,-2 1 1-16,1-1-2 0,-2-2 1 16,0 0-1-16,-4-1-1 0,1 0 1 0,-6 3 1 15,-4 4-1-15,-2 4-2 0,-4 4 1 16,-7 7 1-16,-7 10 0 0,-3 5 1 15,-4 5 1-15,-2 3 1 0,-5 5 2 16,-1 1 2-16,2 1 0 0,2-2 0 16,3-3 0-16,5-1-1 0,0-4 0 15,7-3-2-15,3-4 0 0,0-3-2 16,10-5 0-16,-3-5 0 0,6 0 1 16,4-8 0-16,4-4-1 0,6-3 1 0,6-5-1 15,0-5-2-15,2-2-1 0,1-3-1 16,-1-5-1-16,-5-2-1 0,-3-4 1 15,-4 2 0-15,0 1 1 0,-2 2 1 16,-6 6 0-16,-1 7 2 0,-7 4 0 16,-2 9 0-16,-5 7 1 0,-12 6 1 15,-2 7 1-15,-2 7 1 0,-2 8 1 16,-3 6 2-16,-2 6 0 0,0 3 1 0,1 0 0 16,0 0-2-16,2-3 0 0,4-2-2 15,2-4-1-15,4-4-2 0,7-3 0 16,3-8-1-16,6-1 0 0,2-5 0 15,6-5 0-15,2-5 0 0,7-5 1 16,0-7-2-16,3 1 1 0,6-9 0 16,-2 1-1-16,0-1 0 0,-3 0-1 15,-1 5 1-15,-6 2 0 0,-6 3 1 0,-2 3 0 16,-7 7 0-16,-5-4 0 0,0 8 1 16,0 3 1-16,-4 2 0 0,-1 2-1 15,-1 1 1-15,0 2 1 0,2-1-1 16,-1-2-1-16,5-1 0 0,0 0-1 15,0-1 1-15,6-3-1 0,4-6 1 16,3 0-1-16,2 0 1 0,3-8 0 16,2-3 1-16,3-5-1 0,0-1 0 15,-2-2 0-15,-2-2-1 0,-2-1-1 0,-2-4-1 16,-3 0 0-16,-1-2 0 0,-4 1 0 16,-1 3 0-16,-2 0 0 0,-4 5 1 15,5 2 2-15,-5 5 0 0,5 5-1 16,1 1 1-16,0 1 0 0,-1 0 0 15,5 1 0-15,0 1-1 0,3-2 0 16,2 0 0-16,1-1 0 0,2 0-4 0,3-3-6 16,-2 0-8-16,4 0-12 0,-1-1-8 15,-4 2-100-15,1-1-106 0,-4 5-245 16</inkml:trace>
  <inkml:trace contextRef="#ctx0" brushRef="#br0" timeOffset="22437.48">8990 16166 355 0,'0'0'81'15,"-3"0"4"-15,3 0-55 0,0 0-8 16,-6 0-4-16,6 3-1 0,-3 1-2 16,-2 1 1-16,2 0-3 0,0 2-1 15,3-3 0-15,-6 1 0 0,4-2 1 16,2 1-1-16,0-4 1 0,0 0 1 15,0 4 0-15,-5-4 1 0,5 0-1 0,0 0-1 16,0 0-2-16,0 0-1 0,0 0-2 16,0 0-1-16,0 0-2 0,0 0 2 15,0 0-1-15,0 0 1 0,-3 0 0 16,3 0-1-16,3 0 0 0,-3 0-1 16,7-6-1-16,2-1 0 0,4-2-2 0,4-4 0 15,3-5-1-15,4-2 0 0,5-2 0 16,1-6 0-16,5-4-1 0,2-4 1 15,2-4-1-15,0-2 1 0,-1 4 0 16,-2-3-1-16,-5 3 1 0,-6 6 0 16,-10 6 0-16,-3 7 2 0,-9 5 2 15,-6 0 0-15,-7 6 1 0,-3 8 0 16,-7 4 0-16,-2 7 0 0,-8 3-2 16,0 7-1-16,-3 6 0 0,-1 7 0 0,1 4 0 15,0 4 0-15,6 2-1 0,2 2 0 16,4 0-1-16,1-3 1 0,1-2-2 15,6-5 1-15,5-7-1 0,2-5 0 16,6-4-1-16,0-7 0 0,4-6-1 16,5-7 1-16,4 0-1 0,0-9 0 15,3-3 1-15,2-3 0 0,1-1 1 16,-5 0 0-16,0 5 0 0,-2 2 0 16,-5 1 1-16,0 5-2 0,-4 3 0 0,-3 0 0 15,4 6 1-15,-4 0-1 0,0 2 1 16,5 3 0-16,-5 0 1 0,4 3 1 15,0-1-1-15,3-1 1 0,5-1-2 16,1-4 1-16,2-2 0 0,6-5 0 16,4 0-1-16,2-4-3 0,3-3-7 15,-2-2-11-15,-1-1-11 0,-1-5-106 16,-6 6-108-16,-1-2-266 0</inkml:trace>
  <inkml:trace contextRef="#ctx0" brushRef="#br0" timeOffset="23322.19">9471 16334 340 0,'0'0'86'0,"0"0"3"0,0-5-36 0,0 0-25 16,0 5-5-16,6-9-1 0,-2 3-1 15,-2-1-1-15,4-1-2 0,1-4-1 16,1 2-2-16,2-5-2 0,-2 3-1 16,4-2-2-16,-4 1-1 0,-1-3 0 15,0 4 1-15,0 1 0 0,-7 0 1 0,4 2 1 16,-4 1-1-16,-5 3-1 15,-1 5-1-15,-2 0-1 0,-4 8-2 0,-1 3-2 16,0 2-2-16,-1 4 0 0,1 3 0 16,-1-2 0-16,1 1 0 0,3-2-1 15,6-3 0-15,4-1 0 0,0-4 0 16,6-2 0-16,2-2 0 0,11-5 0 16,0 0-1-16,3-5 2 0,7-6-1 15,1-3-1-15,3-1 1 0,1-5 0 0,-1 0-1 16,-1-2 0-16,0 0 0 0,-4 0 0 15,3-3 0-15,-6 0-1 0,-1-2 1 16,-5 2 0-16,-5-1 0 0,-2 5 1 16,-4 1-1-16,-4 5 2 0,-4 5 0 15,0 3-1-15,-4 7 1 0,-3 7 0 16,-1 7 1-16,-4 4-1 0,-3 5-1 16,-4 7 1-16,-5 2 2 0,1 6 0 15,-2 1 0-15,-1 0 1 0,1 1-1 0,3 3 0 16,1-1-1-16,4-2-1 0,3-2 0 15,2-3-2-15,7-5 1 0,1-4-4 16,-2-5-3-16,6-5-8 0,-6-4-10 16,6-4-14-16,0-2-97 0,0-6-105 15,0 0-248-15</inkml:trace>
  <inkml:trace contextRef="#ctx0" brushRef="#br0" timeOffset="25403.83">9660 16280 241 0,'0'0'70'0,"0"0"4"15,0 0-7-15,0 0-28 0,0 0-10 16,2 0-6-16,-2 0-1 0,5 0-1 16,-5-4-1-16,4 0-4 0,0 0-3 15,0-2-2-15,0-1-1 0,2-1-2 16,1-1 1-16,3 0-2 0,0 0 0 15,2-1 0-15,1-1-1 0,0 0-1 16,-2-1-1-16,-1-2-1 0,2 1-1 16,-5-2 0-16,-1 3-1 0,-3-1 0 0,-3 1 0 15,5 1 1-15,-5 2-1 0,0 4 0 16,-5 0 1-16,5 5 0 0,-5 0 0 16,-1 0 0-16,-4 0 1 0,3 8 0 0,-3 1 1 15,-3 3 2-15,-4 3 1 16,2 2 1-16,-4 1 1 0,1 3 1 0,-2 2 0 15,0 0 0-15,4 1-1 0,-3-1-1 16,5 1 0-16,0 4-1 0,4-3 0 16,7-1-1-16,3-2-1 0,0-1-1 15,5-1 0-15,4-4-1 0,4-5 1 16,1-3-1-16,3 1 1 0,1-9-1 16,7 0 1-16,1-6-1 0,1-4 0 15,0-2 0-15,1-3-1 0,2-5 0 0,-5-1-1 16,-2 5-1-16,-3 0-1 15,-5 4-2-15,-4-2-4 0,-3 7-4 0,-3 0-7 16,-5 1-7-16,5 2-13 0,-5 4-89 16,0-3-92-16,4 3-226 0</inkml:trace>
  <inkml:trace contextRef="#ctx0" brushRef="#br0" timeOffset="25806.68">10239 15960 401 0,'0'-12'102'15,"0"2"6"-15,0 5-47 0,0 5-20 16,-2 0-10-16,-6 7-5 0,-3 3-2 0,-3 8-1 16,-6 5-1-16,-8 10-2 0,-5 8 2 15,-5 9 0-15,-7 2 0 0,2 11-3 16,-7 3-3-16,7 3-3 0,-1-3-4 15,5 0-2-15,4-7-3 0,4-1-1 16,5-6-2-16,9-11 0 0,0-5-3 16,9-7-4-16,0-6-7 0,8-4-6 15,0-8-10-15,0-5-11 0,8-6-103 16,0-4-104-16,3-4-252 0</inkml:trace>
  <inkml:trace contextRef="#ctx0" brushRef="#br0" timeOffset="27802.22">10064 16449 397 0,'0'-9'94'0,"-5"-1"3"0,5 2-61 16,-6 1-7-16,6 1-3 0,0 2-3 0,-3 0 0 16,3 4 0-16,0-4-1 0,-5 4-3 15,5 0-2-15,-5 8 0 0,3 3-2 16,-4 4-2-16,0 6-1 0,-1 5-2 15,0 1 0-15,1 1 0 0,0 0-3 16,4-5-1-16,2-1-1 0,0-8-2 16,2-1-1-16,4-5 0 0,1-3-1 15,6-5 1-15,0-5 0 0,7-3 1 0,0-7-1 16,6-1 0-16,0-5 0 16,2-5 0-16,4-3-1 0,1-2 0 0,0-3-1 15,0-2 1-15,0 1-1 16,0 1 0-16,-3 1 1 0,-3 3-1 0,-6 6 0 15,-6 7-1-15,-2 5 2 0,-6 3 1 16,-7 9 0-16,-6 3 1 0,-3 10 0 16,-9 3 2-16,-2 9 0 0,-5 5 1 15,-3 9 0-15,0 3-1 0,-2-1 0 0,7 2 0 16,3-1-1-16,3-10-2 0,9-2 0 16,8-9-1-16,0-6 0 0,12-5-1 15,3-6 1-15,8-4 0 0,5-3 1 16,5-8 0-16,2-6 0 0,5-8-1 15,-1-5 0-15,2-6-1 0,3-5-1 16,-4 1-1-16,-1-1 0 0,-1-1 1 16,-1 5-1-16,-5 3 1 0,-7 5 0 15,-4 7 1-15,-6 2 0 0,-4 6-1 0,-9 6 0 16,-5 8 0-16,-7 0 1 0,-6 13-1 16,-5 7 1-16,-3 1 0 0,-7 10 2 15,2 8 0-15,-3 5 0 0,3 3 0 16,3 1 0-16,2-4 1 0,8 2-2 0,4-9 1 15,6-3-1-15,6-10 0 16,0-5-1-16,12-8 1 0,3-6-1 16,6-5 1-16,4-4 1 0,8-6-1 0,7-9 1 15,3-4 0-15,1-7 0 0,1-5-1 16,2-3 0-16,-2-7 0 0,-4-2-1 16,3 0 0-16,-9-2 1 0,-2 3-1 15,-4 7 0-15,-5 3 1 0,-4 10-1 16,-7 4 1-16,-9 8-1 0,-4 7 2 15,-10 7-1-15,-4 7 2 0,-6 7-1 16,-1 7 1-16,-4 5 0 0,-3 4 1 16,0 8-1-16,-2 4-1 0,4-1 0 0,6 2 0 15,0-4-1-15,7-1-1 0,6-4 0 16,7-7 0-16,5-3-1 0,3-6 1 16,5-6-1-16,7-4 1 0,1-8 0 15,9-4-1-15,-2-7 1 0,6-7 1 16,-1-4-1-16,1-1-1 0,-2-4 1 0,-1 0 0 15,-5 5 0-15,-8 3 0 16,-3 5 0-16,-6 5 2 0,-2 3 0 16,-7 6 1-16,0 12 2 0,-9 6-1 0,-1 8 1 15,-2 2-1-15,1 4-1 0,-2 2-1 16,4-1 0-16,4-3-2 0,5-7 0 16,0-4 0-16,8-1 0 0,6-9 0 15,5-5 1-15,8-8-1 0,6-6 1 0,5-7 0 16,2-11 1-16,-3-6-1 15,0-5 1-15,-5-6-1 0,-6-3 0 0,-6-4-1 16,-5 0 1-16,-2 1 0 0,-3 3 0 16,-4 3 0-16,0 6 2 0,-6 6 3 15,3 10 0-15,-3 5 0 0,0 4 1 16,-3 7-1-16,3 2-1 0,0 5-1 16,6 0-3-16,0 3-1 0,6 1 0 15,4 2 0-15,2 0 0 0,4 2-1 16,5-2-4-16,2-1-8 0,1-2-13 0,1-3-12 15,-2 0-13-15,-4 0-112 0,-5-3-120 16,-10-1-278-16</inkml:trace>
  <inkml:trace contextRef="#ctx0" brushRef="#br0" timeOffset="29107.25">11547 16557 330 0,'4'-3'85'15,"0"0"5"-15,4-3-42 0,1-1-11 16,1-2-8-16,6-3-3 0,-1-3-2 16,4 1-1-16,4-2-1 0,-1-2-1 15,5-3-2-15,1-3 0 0,3 3-1 16,-1-2-4-16,3-4-2 0,0 0-3 15,-2-3-2-15,0 0-3 0,-4-1-1 0,-2-2 0 16,-3-2-1-16,-8 3 2 0,-3 1 2 16,-3 5 2-16,-8 2 2 0,0 5 0 15,-10 5 2-15,3 6-1 0,-5 4-1 16,-2 8-2-16,-5 7-1 0,-5 6-2 16,-3 8 0-16,-2 4-1 0,-4 6-1 0,-2 6 1 15,-3 1-1-15,1 7-1 0,2 1 0 16,2 3 0-16,4-1 0 0,4 0 0 15,8-8-1-15,1-2 0 0,8-9-1 16,8-9 0-16,0-9 0 0,12-7 0 16,1-8 1-16,6-6 0 0,1-2 0 15,4-7 0-15,0-4 0 0,2-5 1 16,-4-1-1-16,-1 4 0 0,-2 1-1 0,-6 1 1 16,-3 6-1-16,-2 7 0 15,-3 6 1-15,-5 10 0 0,4 5 0 0,-4 4 1 16,0 3 1-16,0 2 0 0,0-1 1 15,0 1-1-15,4-4 1 0,2-4-1 16,4-3 1-16,3-3-1 0,7-4 0 16,3-3-1-16,3-3 0 0,2-4-2 15,3-5-7-15,-1-2-6 0,0-2-9 16,-4-2-15-16,-7-1-109 0,-1-2-113 16,-3-1-273-16</inkml:trace>
  <inkml:trace contextRef="#ctx0" brushRef="#br0" timeOffset="30689.25">12363 16345 340 0,'6'-7'88'16,"-3"3"6"-16,-3 4-47 0,4-4-9 15,-4 4-5-15,0 0-4 0,0 0-4 16,0 6-4-16,-7 3-2 0,1 3 0 16,-5 5 0-16,-2 6 1 0,-4 7 0 15,-2 3-2-15,-1 2-2 0,-1 0-2 16,0-2-4-16,1-2-2 0,2-3-3 16,3-3-2-16,4-4-1 0,-2-3 0 0,6-5-1 15,2 0 0-15,5-2-1 0,-2-3 0 16,2-4 0-16,4-4 1 0,-1 0-1 15,3 0 0-15,-3-7-1 0,2 1 0 16,1-4-2-16,-2 0-2 0,-1-1-1 16,-3 1 0-16,4-1-2 0,-4 0-1 15,0 3 0-15,0 0 1 0,0-1 0 16,0 1-1-16,-4 0 0 0,4 1 1 0,-7-2 0 16,0 2 2-16,1-1 0 0,0 0 2 15,-1-1 1-15,-1 2 1 0,0-1 1 16,1 0 1-16,0 1 2 0,0 1 0 15,3 2 2-15,-1 4 1 0,5-5-1 16,-3 5 1-16,3 0-2 0,0 4 0 16,6-1-1-16,0 1 0 0,4 1 0 15,0 1 1-15,4-2 0 0,1 2 0 16,6 0 1-16,1-6 0 0,8 0 0 0,0-4 0 16,7-3 0-16,-1 0 0 0,0-6-1 15,-3-1 0-15,0-2-1 0,-6 1 0 16,-3 0-1-16,-5 2 0 0,-2-1-1 15,-4 0 1-15,0 1 0 0,-6 0 0 16,-1-2 0-16,-1 2 2 0,-5-1 0 16,0 2 1-16,-5 1 0 0,-1 0 1 15,-1 4 0-15,1 2 0 0,-3 1 1 0,0 4-2 16,1 0 0-16,0 0 0 16,1 6-1-16,1 5-1 0,-3 4-1 0,-2 5 0 15,-1 5 0-15,1 2 0 0,-5 4 0 16,3 1 0-16,-4-2 0 0,1 1-1 15,-2-4 1-15,3-1 0 0,1-5-1 16,1-3 1-16,2-4-2 0,5-4 0 0,3-2 0 16,3-5-1-16,0-3 0 0,7-3-1 15,6-4 0-15,-3-2 0 16,6 0 1-16,0-6-1 0,4 2 0 0,-2-1 1 16,1 0-1-16,-1 3 2 0,-2 0 0 15,0 3 0-15,-4 3 1 0,-3 5 1 16,-1 0 0-16,-1 6 1 0,0 3-1 15,-1 1 1-15,0 0 1 0,2 1-1 16,1-1 0-16,0-2 0 0,1-2 0 16,1-1-1-16,2-1 0 0,1-4-2 0,1 0-6 15,2 0-10-15,-3-5-12 0,-1 5-101 16,0-5-103-16,-3 5-256 0</inkml:trace>
  <inkml:trace contextRef="#ctx0" brushRef="#br0" timeOffset="32191.14">10658 15616 335 0,'0'0'84'15,"0"0"3"-15,0 0-48 0,0 0-10 16,0-3-7-16,0 3-3 0,0 0-2 15,3-4-4-15,2 4-1 0,2 0 0 16,-1 0 1-16,0 0 0 0,2 0-1 16,1 0 0-16,2 0 0 0,-3-5-1 0,4 5-1 15,-4-5 0-15,4 5-1 16,1 0 0-16,0 0 0 0,2 0-1 0,1 0 0 16,1 0-1-16,2 0-1 0,5 0 0 15,-2 0 0-15,-2 0-1 0,4-4 0 16,-3 4-1-16,0-6 0 0,-2 1 0 15,0 0 1-15,-2 1-1 0,1-1 0 16,0 1 1-16,-3 0-1 0,1 0 1 16,-1 4-1-16,0-4 0 0,-2 4-1 0,0 0 0 15,1 0 0-15,1 3-1 16,2-3 0-16,-3 5 1 0,6-5-1 0,0 4 1 16,0-4 1-16,5-4 0 0,-2 4 0 15,2-6 0-15,-2 2 1 0,0-1-1 16,1 2 0-16,-2-3 0 0,-2 1-1 15,0-1 0-15,0 2-1 0,-2-1 0 16,3 0-1-16,-3 1 0 0,2-1 0 0,1 2 0 16,-2-1 0-16,1 4 0 15,0-4 0-15,-1 4 0 0,2-5 2 0,0 5-1 16,0-4 0-16,2 4 1 0,1-4 0 16,0-1 0-16,1 0-1 0,1 1 0 15,-2 1-1-15,2-2 0 0,-2 1 1 16,-2 1-2-16,-1-3 1 0,2 3 0 0,-4-1-1 15,1 4 1-15,1-6-1 0,-2 6 0 16,1-3 0-16,0 3 1 0,-3 0-1 16,2 0 0-16,-2 0 0 0,0 0 0 15,0 0 0-15,-2 0 1 0,2 0-1 16,-1 0 0-16,1 0 0 0,2 0 0 16,-2-7 0-16,2 7 1 0,-4-3-1 15,4 3 0-15,-6 0 0 0,0-4 0 16,1 4 0-16,-4 0 0 0,0 0 0 15,3 0 0-15,0 0 1 0,1 0-1 0,-2 0 0 16,-1-4 0-16,2 4 0 0,0 0 0 16,1-4 0-16,1 4 0 0,-1 0 0 15,-1-6 0-15,4 6 0 0,-2 0 0 16,0-4 0-16,1 4 0 0,0-4 0 16,-3 4 0-16,1 0 0 0,-1 0 0 15,-1 0 1-15,-3 0-1 0,-2 4 0 0,-1-4 1 16,0 4 0-16,-6-4 1 0,6 0 0 15,-6 0 2-15,0 0-1 0,0 4 2 16,0-4-1-16,0 0 0 0,0 5-1 16,-6-5 0-16,6 3-1 0,-4-3-3 15,1 6-7-15,-2-6-9 0,0 0-14 16,-3 0-105-16,0 0-10 0,4-6-99 16,1 1-196-16</inkml:trace>
  <inkml:trace contextRef="#ctx0" brushRef="#br0" timeOffset="33655.02">13425 15258 311 0,'9'-9'82'15,"2"1"5"-15,-4 1-42 0,-5 3-4 16,3 4-4-16,-5-4-2 0,0 4-2 16,0-3-3-16,0 3-2 0,0 0-3 15,0 0-1-15,0-4-2 0,0 4-3 0,-6 0-1 16,1 0-2-16,-1 0 0 0,-2 0-2 15,0 0-2-15,-5 0 0 0,-7 0-2 16,-3 6 0-16,-6 1-1 0,-3-1-1 16,-3 5 0-16,-3-2-2 0,-1 2 0 15,3-3 0-15,2-1-1 0,3 0-1 0,6-1-1 16,4-1 0-16,4-5-1 16,7 0 0-16,3 4-4 0,7-4-5 0,0 0-6 15,4-5-5-15,7-3-8 0,3-1-8 16,4-2-8-16,2 1-8 0,1-1-84 15,2 0-90-15,-1 6-215 0</inkml:trace>
  <inkml:trace contextRef="#ctx0" brushRef="#br0" timeOffset="34055.27">13630 15416 394 0,'3'-4'93'15,"1"4"8"-15,-4-5-57 0,3 5-8 16,-3-5-3-16,0 5 1 0,0-3-1 0,0 3-2 16,0 0-4-16,-4-4-4 15,-5 4-1-15,-1 0-2 0,-4 4-3 16,-6 2-1-16,-5 2-2 0,-6 4-1 0,-3 0-1 16,-5 3 0-16,-6-1 0 0,2 2 1 15,-3-4 0-15,-1-1-1 0,3 0-1 16,2-1-1-16,4 1-2 0,5-1-3 15,6-2-2-15,1 2-1 0,8-3-1 16,4-1-1-16,6-2-2 0,2-4-6 0,3 2-6 16,3-2-8-16,0 0-8 0,3 0-11 15,2-5-11-15,2-1-98 0,1-2-101 16,8-3-244-16</inkml:trace>
  <inkml:trace contextRef="#ctx0" brushRef="#br0" timeOffset="36286.31">14120 14827 337 0,'3'-11'87'16,"3"2"6"-16,0 0-46 0,-2 1-7 15,-1 0-5-15,-3-3-4 0,7 3-3 16,-7-3-4-16,5 3-1 0,-5-2-3 0,0 3 0 16,0 1-2-16,0 6-2 0,0-3-3 15,0 3-2-15,-5 11 0 0,-3 1 0 16,-4 6-1-16,-2 7 0 0,-1 7 1 15,-3 7 0-15,2 4-1 0,-1 0-1 16,4 0-2-16,0-3-2 0,10-6-2 16,3-4 0-16,0-7-1 0,0-7 0 0,10-5 0 15,1-4-1-15,4-7 1 0,4 0 0 16,6-7 1-16,2-4-1 0,2 0 0 16,4-5 0-16,0-3-1 0,3-4 0 15,-3-1-1-15,-4-3 0 0,-2 0 0 16,-2-5-1-16,-6 3 1 0,-4 2 0 15,-6 4 0-15,-1 5-1 0,-8 5-1 16,0 3 0-16,0 10-1 0,-12 5 1 16,0 9 0-16,-6 8 2 0,1 7 1 15,-7 11 2-15,-2 5 3 0,-1 3 0 0,-5 0 1 16,4 2 0-16,0-2 1 0,1-5-2 16,4-1 0-16,1-4-2 0,3-1 0 15,7-2-2-15,4-8 0 0,2-1-1 16,6-6-1-16,0-3-4 0,0-7-5 15,7-5-7-15,-1-5-7 0,1-5-13 0,0-3-6 16,4-5-103-16,1-5-102 16,1-3-247-16</inkml:trace>
  <inkml:trace contextRef="#ctx0" brushRef="#br0" timeOffset="37036.51">14666 14809 396 0,'0'0'92'0,"-3"-5"2"16,3 1-58-16,0-1-17 0,9 1-7 0,-3-1-3 15,5-2 0-15,1-1 0 0,4 3 2 16,3 1 2-16,0-1 2 0,1 5 2 15,0 0 1-15,0 5 1 0,-1 2 0 16,-5-1-1-16,-3 5 0 0,-5 3 1 16,-6 2 0-16,-6 5 0 0,-8 1-1 15,-8 3 0-15,0 0-2 0,-8-1 0 16,0 0-3-16,-2-4-3 0,1-1-3 16,4-4-1-16,5-3-2 0,5 1-2 0,5-3-1 15,4 0-1-15,8 0-1 0,5 1-1 16,2 0 1-16,3 3 0 0,0 5-1 15,-1 0 2-15,1 6-1 0,-6 2 1 16,-4 0 0-16,-3 1-1 0,-6 1 1 16,-4 2 0-16,-4-1 0 0,-3-2 0 15,0-3 0-15,-2 1 0 0,-2-4 0 16,2-3 1-16,-2-4-1 0,-3-5 1 16,1-1-1-16,4-6 1 0,-2-3-1 0,3 0 1 15,2-7-1-15,0-3 0 0,4-2 0 16,3-4 0-16,3-1-3 0,-2-3-4 15,4 1-6-15,0 1-5 0,5 0-11 16,2 4-13-16,0 2-99 0,2 2-102 16,5 4-248-16</inkml:trace>
  <inkml:trace contextRef="#ctx0" brushRef="#br0" timeOffset="37273.78">14823 15316 456 0,'7'0'111'16,"-2"11"7"-16,-3 0-72 0,-2 5-5 16,0 6-1-16,-7 2-2 0,-3 3-3 15,-6 4-6-15,1-1-7 0,-4 0-6 16,-1-2-4-16,0-1-3 0,0 0-4 15,1-2-7-15,6-2-8 0,-1-3-7 16,2 1-15-16,5-1-47 0,0-4-62 16,7-3-98-16,7-4-219 0</inkml:trace>
  <inkml:trace contextRef="#ctx0" brushRef="#br0" timeOffset="37919.28">15615 14845 421 0,'7'-9'101'0,"3"-1"6"16,-4 0-53-16,1 5-24 0,-1-1-3 0,1-1 0 15,-3 2 1-15,-4-2-3 16,3 2-2-16,-3-3-3 0,0 1 0 0,0-1-2 15,-3 1-3-15,-1 1-1 0,-2 0-3 16,-1 6-1-16,0-3-1 0,-2 3-2 16,-2 0-2-16,-1 3 0 0,0 3-1 15,-1 1-1-15,-2 2 0 0,-3 3 1 16,-4 5 0-16,-3 7 1 0,-3 5 0 16,-6 8 0-16,-1 6-1 0,-2 8 0 15,0 0 0-15,2 0-2 0,0-1 0 16,7-3-1-16,4-6 0 0,7-5 0 15,5-3-1-15,8-3 1 0,4-3-1 0,9-5 0 16,0-2 1-16,9-2 0 0,2-5 1 16,3-4 0-16,0-4 0 0,-1-5 1 15,1 0 0-15,0-9 0 0,-1-5 1 16,-4-2-1-16,-3-3 0 0,-3 0 0 16,-4-5 0-16,-2-2-1 0,-6-3 0 15,0 4 0-15,-12 2 0 0,0 0-1 0,-5 3 1 16,-7 8-1-16,-1 3-1 0,-4 4 1 15,-1 5-4-15,-3 5-5 0,1 5-8 16,2 1-8-16,3 3-12 0,1 4-12 16,7 0-106-16,9 1-109 0,6-5-261 15</inkml:trace>
  <inkml:trace contextRef="#ctx0" brushRef="#br0" timeOffset="39969.46">16331 14452 316 0,'0'-10'84'0,"0"2"4"0,-5 3-42 0,1 1-8 16,1 4-8-16,-4-4-5 0,0 4-4 15,-5 4-4-15,2-4-2 0,-2 6 0 16,-3 3 1-16,-2 2-1 0,-1 4 2 16,-3 5 1-16,0 5 0 0,-4 5 0 15,-2 7-1-15,-2 5-1 0,2 1-3 16,0 1-1-16,2 3-2 0,2 3-3 0,6-2-1 15,6 2-1-15,1-5-2 0,7-3 0 16,3 0-2-16,4-8 1 0,6-5-1 16,3-7 0-16,1-4 1 0,5-5-1 15,2-6 0-15,5-3-4 0,-4-4-3 16,1-7-5-16,-2 0-6 0,-2-3-7 16,0-2-8-16,-6 0-6 0,-4-5-88 15,-3 0-87-15,-3-4-215 0</inkml:trace>
  <inkml:trace contextRef="#ctx0" brushRef="#br0" timeOffset="40336.33">16195 14680 380 0,'0'-5'97'0,"0"5"5"0,-4-4-45 16,4 4-22-16,-5 0-4 0,0-3-1 0,-3 3-2 15,-3 0-4-15,-4 4-4 0,-3-4-1 16,-3 8-2-16,-5-2-3 0,-3 0-2 15,-5-1-3-15,-3 2-2 0,1-2-2 16,0 0-1-16,0-1-1 0,5-1-2 16,5-3 0-16,5 5-1 0,8-5-3 15,1 0-5-15,12 0-4 0,0 0-5 0,14 0-7 16,4 0-6-16,3 0-10 16,8-3-21-16,2 3-59 0,2 0-79 15,0-4-183-15</inkml:trace>
  <inkml:trace contextRef="#ctx0" brushRef="#br0" timeOffset="40535.52">16176 14775 397 0,'0'6'104'0,"-6"-6"3"15,0 5-52-15,-3-5-11 0,-5 5-5 16,0-5-7-16,-5 5-4 0,-2-1-3 0,-3-4-2 16,-4 5-3-16,-5-1-3 0,0-4-3 15,-6 7-2-15,2-1-4 0,0 0-1 16,1-2-1-16,4 0-3 0,5-4-4 15,6 4-4-15,5-4-6 0,3 5-8 16,4-5-10-16,4 5-12 0,5-1-93 0,0 0-99 16,3-4-235-16</inkml:trace>
  <inkml:trace contextRef="#ctx0" brushRef="#br0" timeOffset="41202.78">16651 14694 445 0,'-7'0'104'0,"0"4"5"15,-5 6-68-15,-3 5-4 0,-3 8-4 16,-7 12 3-16,-5 9 1 0,-9 9-2 16,-3 7-2-16,-8 6 0 0,-1 1-4 15,-2 0-3-15,5-1-5 0,1-5-3 16,7-3-2-16,7-3-4 0,7-4-4 0,7-5-2 15,5-3-3-15,2-7-1 0,7-8-1 16,0-8-1-16,5-6-4 0,0-4-5 16,0-5-5-16,0-5-6 0,0 0-8 15,5-8-9-15,2 1-13 0,0-5-101 16,3-6-105-16,6-3-260 0</inkml:trace>
  <inkml:trace contextRef="#ctx0" brushRef="#br0" timeOffset="43237.01">16289 15500 304 0,'0'-8'81'0,"0"-1"5"16,0 2-37-16,0 0-10 0,4 1-8 16,-4 1-6-16,0 1-3 0,0 4-4 15,0-6-2-15,0 6-2 0,0 0-2 16,0 0-1-16,0 0 1 0,0 9 1 15,-4 0 1-15,4 6 0 0,-3 3 1 16,3 1-1-16,-5 0 0 0,5 2-2 16,-2-2-2-16,2-2-2 0,0-4-1 15,4-2-1-15,0-2-2 0,2-4 0 0,3 0 0 16,1-5-1-16,3 0 0 0,4-5 0 16,1-2 0-16,8-3-1 0,0-5 0 15,4-3-1-15,2-6 1 0,1-1-2 16,0-6 1-16,2 1-1 0,-1-6 0 15,0 1-1-15,-1 3 0 0,-3 2 1 16,0 0-1-16,-5 7 0 0,-4 3 1 0,-8 8-1 16,-1 1 1-16,-6 4-1 0,-6 7 1 15,-8 7 0-15,-2 2 1 16,-4 4 1-16,-5 6 2 0,-2 6 0 0,-3 5 1 16,1 0 1-16,1 0 0 0,5 3-1 15,1-2 0-15,6-6-1 0,4-2-1 16,6-5-1-16,0-3 0 0,5-5-1 15,4-6 0-15,7-4 0 0,3-3 1 16,5-1-1-16,3-6-1 0,5-5 1 0,2-3-2 16,0-3 1-16,5-3-2 0,-3-3-1 15,1-5-1-15,-4 3 0 0,-1 0 1 16,-4-1 0-16,-6 5 0 0,-3 3 2 16,-4 7 0-16,-6 0 1 0,-4 3-1 15,-5 6 1-15,0 6 0 0,-11 8 0 16,-2 2 0-16,-1 5 0 0,-6 2 2 15,-3 8 0-15,-1 5 1 0,-2 1 1 0,0 5-1 16,0 0 1-16,6 1-1 0,4-1 1 16,4-4 0-16,5-5-1 0,7-4 0 15,0-2 0-15,9-7 0 0,4-1 0 16,3-5-1-16,7 0 0 0,1-8 0 16,1 0 0-16,4-5-3 0,0-5-4 15,-3-4-6-15,1-1-8 0,-2-5-13 16,-6-3-105-16,0-2-107 0,-4 0-262 0</inkml:trace>
  <inkml:trace contextRef="#ctx0" brushRef="#br0" timeOffset="44201.79">17190 15402 385 0,'0'0'95'0,"0"0"2"0,0 0-58 15,0-5-11-15,3 1-5 0,5-3-3 16,3-3-4-16,3-1-3 0,5-2 0 16,2 0-2-16,5-2 1 0,0-2-2 0,1-2 0 15,3 2 0-15,-3 0 1 0,-4-3-1 16,0 1 2-16,-6 1 0 0,-1 3 2 15,-7 4 1-15,-3 1 1 0,-6 4-1 16,0 6-1-16,-5 0-2 0,-2 7-1 16,-7 4-2-16,-4 7-3 0,-3 3 0 15,0 1-1-15,-4 6 1 0,-1 1-1 0,4-1 0 16,1 1-2-16,5-4 0 16,8 0-1-16,1-1-1 0,7-7 0 0,8-1 0 15,3-5 0-15,8-5 1 0,3-6-1 16,8-4 0-16,3-4 1 0,1-4-1 15,1-4 0-15,-2-3-1 0,-1 0 0 16,-4 0 0-16,-2 0 0 0,-5 2 0 16,-2 2 0-16,-7 3 1 0,-4 5 2 15,-3 2 1-15,-5 5 0 0,-8 4 1 0,-3 3 0 16,-1 5-1-16,-1 5 0 0,0 3-1 16,3 2-1-16,-1 1 0 0,5 1-1 15,6-4 0-15,0-1 0 0,6-5 0 16,5-2 0-16,4-2 0 0,5-10 0 15,4 0 0-15,3 0 0 0,1 0 0 16,3-12 1-16,-1 1-1 0,2-4 0 16,-1-2 0-16,-2-6 0 0,1-5 0 15,-2-2 0-15,-3-4 0 0,-4-4-1 0,-1 0 1 16,-4-1-1-16,-5 1 0 0,-3-1 0 16,-2-5 0-16,1 8 0 0,-3 0 0 15,-1 7 1-15,-3 3 1 0,5 6-1 16,-3 5 1-16,4 8-1 0,3 3 0 15,1 4 0-15,1 5-1 0,5 1 0 16,2 2 0-16,3 2 0 0,0 1-1 0,5-1-7 16,-6 1-7-16,2 1-8 0,-4 1-9 15,0-3-13-15,-4 1-105 0,-6-3-110 16,-2-2-258-16</inkml:trace>
  <inkml:trace contextRef="#ctx0" brushRef="#br0" timeOffset="49285.65">18043 15599 358 0,'3'-8'85'16,"7"-1"3"-16,1-4-57 0,5-4-8 0,5-2-2 16,3-6 0-16,5-2-2 0,4 0-5 15,4-5-5-15,5-1-1 0,4 0-2 16,0 0-2-16,1-3-1 0,-4 3-1 16,-5-5 0-16,-4 5 0 0,-9-1 3 15,-6 3 3-15,-11 3 2 0,1 3 2 16,-9 5 2-16,-7 1 2 0,3 7-1 15,-5 4-3-15,-1 8-1 0,-6 3-1 0,-2 11 1 16,-6 4 0-16,-5 10 1 0,-6 7 2 16,-8 6 0-16,-3 5 1 0,-6 6-2 15,2 7-1-15,1 2-3 0,4-2-1 16,4-2-2-16,8-7 0 0,6-5-1 16,7-8 0-16,6-9-1 0,6-8-1 15,4-6-1-15,4-3 1 0,11-6-1 0,1-5 1 16,5-6-1-16,8-5 0 0,1-9 1 15,-1-1-1-15,3-6 0 0,-1-4-1 16,-1 1 0-16,-4 2 0 0,-4 7-1 16,-3 7 1-16,-3 4-2 0,-5 10 1 15,-2 0-1-15,-5 9 1 0,-5 6 0 16,0 3 0-16,1 3 0 0,-2 0 2 16,0 0 0-16,1 3 1 0,5-4 1 0,0-1 0 15,4-2 0-15,4-3 1 16,6-3 0-16,6-3 0 0,4-2-1 0,3-6 0 15,2 4-1-15,1-8-5 0,-2-1-9 16,-4 0-9-16,-3-2-17 0,-6-1-110 16,-3 0-116-16,-8 2-282 0</inkml:trace>
  <inkml:trace contextRef="#ctx0" brushRef="#br0" timeOffset="50317.75">18620 15791 273 0,'0'0'74'0,"2"0"4"15,-2 0-34-15,6 0-5 0,-1 0-3 16,1-4-3-16,2 4-4 0,-1-6-4 15,2 0-3-15,2-1-3 0,2-2-3 16,0 1-2-16,3-2-3 0,-3-1-1 0,4 3-1 16,-3 0-1-16,0 0-1 0,1 1-1 15,-2-1-2-15,0-1 0 0,-4 0-1 16,-1-3 0-16,-2 1-1 0,-3-1-1 16,-3 2 2-16,0 1 0 0,0 2 1 15,-8 2 2-15,0 5 1 0,-2 0 3 16,-3 0 1-16,-1 8 1 0,-5 4 1 15,1 2 0-15,-2 6 0 0,-3 5-1 0,2-1-1 16,1 3-2-16,3 0-2 0,4-2-1 16,4-1-2-16,9-4 0 0,0-6-1 15,11-4-1-15,5-1 1 0,9-9-1 16,3-4 0-16,10-6 1 0,7-2-1 16,5-6-1-16,4-5 1 0,1-3-1 15,1-4-1-15,1-1-1 0,-3-1-1 16,-6-8-2-16,-5 4-1 0,-4-3-1 15,-2-3-1-15,-7 0 0 0,-4 0 1 0,-5 5 1 16,-5 7 2-16,-6-2 0 0,-6 10 0 16,-10 8 0-16,-5 6 1 0,-6 8 1 15,-8 6 1-15,-3 8 2 0,-4 13 2 16,-4 8 3-16,0 10 1 0,-1 4 3 16,0 6 0-16,4 2 2 0,2-1-1 15,3-7 0-15,8-5-2 0,3-3 0 16,8-6-3-16,9-3-1 0,5-4-1 0,6-6-1 15,6-4-1-15,7-5 0 0,4-10 0 16,6-3-1-16,1-10-2 0,2-5-6 16,-2-4-5-16,-2 0-8 0,-2-3-12 15,-1-3 1-15,-4-1-116 0,-5 5-107 16,-5 3-265-16</inkml:trace>
  <inkml:trace contextRef="#ctx0" brushRef="#br0" timeOffset="56943.2">1874 17385 370 0,'-7'0'89'0,"0"-8"5"16,-1 5-60-16,1-2-3 0,-2 0 0 15,-2-1 2-15,-1-1-2 0,0-2-3 16,0 2-3-16,-2-2-1 0,-1 2-2 16,-1-1 0-16,-1 3-2 0,3 1-2 15,-4 4-4-15,4 0-2 0,-2 10-5 16,2 5-2-16,3 7-3 0,2 9-1 15,3 7 0-15,6 7-1 0,0 4 0 16,0 1 1-16,7 1-1 0,2-3 0 0,4-1 1 16,-3-5-1-16,0-1 0 0,1 0 1 15,-3-3-1-15,-6 1 0 0,-2 0 1 16,-5-3-1-16,-4-7 1 0,-5-2 0 16,-4-5 0-16,-3-3 0 0,-6-6 1 15,-5-3-1-15,-2-4 0 0,-2-1 0 16,0-5 1-16,-2 0-1 0,2 0-1 15,4-5-2-15,5-1-4 0,6-6-9 0,7-4-8 16,9-4-8-16,5-6 46 0,13-3-148 16,7-6-103-16,10-2-263 0</inkml:trace>
  <inkml:trace contextRef="#ctx0" brushRef="#br0" timeOffset="57184.34">2309 17375 480 0,'6'0'109'0,"-6"9"7"15,-11 5-69-15,2 10-12 0,-9 8-5 16,-3 6 0-16,-5 13 1 0,-8 5-2 15,-2 8-6-15,0 4-6 0,0 4-5 16,6-1-6-16,3-7-2 0,7-6-2 16,8-5-7-16,6-14-7 0,6-7-7 15,11-11-13-15,-3-9-6 0,5-9-101 16,3-3-103-16,1-5-242 0</inkml:trace>
  <inkml:trace contextRef="#ctx0" brushRef="#br0" timeOffset="57435.26">2666 17314 520 0,'-5'0'124'0,"-3"0"6"0,-5 0-82 0,-3 6-3 16,-8 5 1-16,-9 2 1 0,-4 5-4 15,-5 1 0-15,-11 1-2 0,-6-1-5 16,-2 1-5-16,-3-4-6 0,-2-3-6 15,0-1-5-15,4-3-6 0,3-6-3 16,10-3-5-16,6-3-6 0,6-6-9 16,11-2-15-16,10-4-16 0,12-5-17 15,4-1-112-15,18-1-126 0,8 0-288 0</inkml:trace>
  <inkml:trace contextRef="#ctx0" brushRef="#br0" timeOffset="58651.24">2482 17936 365 0,'0'-14'93'15,"0"-2"6"-15,-2 0-52 0,2 2-4 16,0-1-3-16,0 5-3 0,0-6-2 16,0 1 0-16,0 4-2 0,0 2-2 15,0 2-2-15,-6 1-6 0,6 6-4 0,0 12-4 16,-5 6-3-16,5 7-3 0,0 3-4 15,0 10-1-15,7 2 0 0,4-4 0 16,1-5-1-16,2-5-2 0,1-7 0 16,6-7 0-16,4-8 0 0,6-10-1 15,3-9 1-15,3-7 1 0,5-10-1 16,4-3 0-16,1-11 0 0,3-7 0 16,2-1-1-16,-3 0 0 0,-3 0 0 0,-5-2 0 15,-2 2 0-15,-6 6-1 0,-6 7 1 16,-7 8 0-16,-7 7-1 0,-5 8 1 15,-8 11-1-15,0 13 1 0,-7 12 1 16,-5 10 1-16,-2 9 1 0,-2 11 0 16,-4 2 1-16,1 6 0 0,-1 1 0 15,2-3-2-15,4-4 0 0,7-6-1 0,7-6-1 16,0-5 0-16,12-13 0 0,3-7 1 16,5-13 0-16,6-5 0 0,6-12 0 15,3-5 0-15,6-12 1 0,3-6-1 16,-1-4-1-16,2-2-1 0,-5-1 0 15,-1-2 0-15,-7 1 0 0,-4 3 0 16,-5 5 0-16,-7 8 0 0,-3 6 1 16,-5 6 0-16,-8 12-1 0,0 8 0 15,-14 18 1-15,1 8 0 0,-7 7 0 0,-3 11 2 16,-7 4 0-16,3 6 2 0,2 1 0 16,2 1 1-16,4-3-1 0,7 0 0 15,6-4-2-15,6-4 0 0,12-8-1 16,3-8-1-16,10-8-3 0,3-10-7 15,8-11-9-15,5-11-12 0,0-8 114 16,4-10-232-16,-4-3-132 0,-7-2-357 16</inkml:trace>
  <inkml:trace contextRef="#ctx0" brushRef="#br0" timeOffset="60168.63">3401 14922 285 0,'0'0'85'0,"0"-4"5"15,-3 4-11-15,3 0-34 0,0-4-9 16,-4 4-4-16,4 0-4 0,-5-5-3 16,5 5-5-16,0-5-2 0,0 1-4 15,0 1-3-15,0-1-2 0,0-1-3 16,5-1-1-16,1 0-2 0,-4-2-1 15,3-1 0-15,-3 0-1 0,3 0 2 16,0 1 1-16,-5 0 2 0,3-1 1 16,-3 4 1-16,0-1 1 0,0 6 0 0,0-7 0 15,-2 7-1-15,-4 0-1 0,0-3-1 16,3 3-1-16,-7 0-2 0,3 3 0 16,-2 1-1-16,-4 0 0 0,1 4-1 15,-2 1 0-15,-4 2 0 0,5 2 0 16,-4 0 2-16,-2 2 0 0,-1 3 2 15,1 3 0-15,0 2 2 0,-2 5 1 16,0 3 0-16,2 4 0 0,0-1 0 0,0 2-2 16,1 1 1-16,2 0-1 0,-1-1-1 15,3-4-1-15,4 4 0 0,0-2 2 16,6-1-1-16,4-4 0 0,4-4-1 16,2-2 0-16,5-3 0 0,3-4 0 15,0-3-2-15,4-5 0 0,-2-4-1 16,3-4 1-16,-1 0-1 0,2-4-1 15,-4-4-7-15,4-1-8 0,0-2-12 16,-3-2-14-16,-1-1-105 0,1-3-111 0,-3-1-268 16</inkml:trace>
  <inkml:trace contextRef="#ctx0" brushRef="#br0" timeOffset="62483.4">4232 17646 363 0,'0'-15'87'0,"0"-1"3"0,0 6-51 15,-5-4-11-15,5 0-4 0,0-3 0 16,-4-1-1-16,1-4 0 0,-2-1 0 15,-2-4-1-15,1 0 0 0,-2 2-1 16,2 2 0-16,-2 2-1 0,-4 5-1 16,3 5-2-16,-4 5-1 0,-6 6-1 0,-6 11-3 15,-4 11-1-15,-6 13-2 0,0 10-1 16,-4 7-2-16,-1 7-2 0,0-1 0 16,7 5-2-16,5-3 0 0,3-5-1 15,12-4-1-15,6-5 1 0,7-4-1 16,11-2-1-16,5-12 0 0,2-7-1 15,3-9 1-15,4-8-1 0,2-4 1 16,1-4 0-16,3 4 0 0,-3 0 1 16,-2 9 0-16,-6 7 0 0,-7 11 1 0,-13 16 0 15,-6-3 0-15,-8 7 0 0,-7 4 0 16,-3 3 0-16,4 1 0 0,-1-2 0 16,0-10 0-16,3 5 3 0,-2-10 1 15,1-5 3-15,4-5 2 0,-4-9 1 16,4-5 2-16,-2-6-1 0,8-4-2 15,0-9-2-15,0-5-2 0,9-6-2 16,-2-9-2-16,2-10-1 0,9-7 0 16,-2-6-1-16,5 4 0 0,1-4-2 0,0 0-4 15,-1 6-6-15,2 2-7 0,-1 8-9 16,2 6-13-16,0-4 106 0,3 4-213 16,2 2-119-16,3-3-326 0</inkml:trace>
  <inkml:trace contextRef="#ctx0" brushRef="#br0" timeOffset="62738.67">4326 17406 453 0,'0'-10'111'0,"0"1"6"16,0 6-71-16,0 3-7 0,-6 0-4 15,0 7-4-15,-1 3-3 0,-4 4-4 16,-5 6-6-16,1 3-3 0,-3 3-3 0,3 1-2 16,-2 0-3-16,4-3-2 0,3-1-7 15,2-3-8-15,4-3-11 0,4-5-11 16,0-4-61-16,0-4-44 0,8-1-93 15,3-3-196-15</inkml:trace>
  <inkml:trace contextRef="#ctx0" brushRef="#br0" timeOffset="63153.42">4682 17403 471 0,'0'0'108'0,"0"-4"4"15,0 1-76-15,0-1-5 0,0-1-3 16,0-2-2-16,0 0 1 0,0-2 0 15,0 0 0-15,0 1 0 0,-3-2 1 16,-3 3 0-16,-1 3-1 0,-6 4-2 16,-3 0-2-16,-8 12-2 0,-6 11-4 15,-5 12-3-15,-2 9-3 0,-8 9 0 0,1 9-2 16,-3 7 0-16,5 3-2 0,5 1-1 16,4-1-1-16,9-7-2 0,10-3-1 15,14-7-1-15,7-5-1 0,9-8 0 16,9-8 0-16,5-10 0 0,3-7 1 15,4-8-5-15,8-9-4 0,-2-4-12 16,0-10-12-16,-2-4-14 0,-3-2 6 16,-5 0-127-16,-7-4-118 0,-12-1-281 0</inkml:trace>
  <inkml:trace contextRef="#ctx0" brushRef="#br0" timeOffset="66852.95">5234 18033 359 0,'0'0'90'15,"-8"-6"3"-15,3 1-51 0,-2-1-9 0,4-2-8 16,0-3-4-16,3-1-3 0,-7-1-1 16,1-1 0-16,0-2 1 0,-2 1 1 15,1 3 0-15,-4 1 1 0,0 5 0 16,1 6-2-16,-9 0-3 0,5 10-2 16,-6 8-4-16,1 2-2 0,-2 7-3 15,1 1-2-15,1-1 0 0,2-1-2 16,5-6 1-16,2-3-1 0,3-5-1 0,7-6 1 15,0-6 0-15,13 0-1 0,0-5 1 16,7-7 0-16,6-8 1 0,-3-4-1 16,4-4 1-16,2 1-1 0,-2 1 0 15,-1 1 1-15,-5 7-1 0,-6 10-1 16,-4 8 1-16,-4 15 1 0,-10 10-1 16,-8 4 1-16,-2 6 0 0,-4 11 0 15,-2 8 1-15,-5-2-1 0,1-3 0 0,1-2-1 16,4 2 1-16,-2 0 0 0,2-6-1 15,0-10 0-15,5 1 1 0,0-4 0 16,3-6 0-16,1-5 0 0,1-6 1 16,1-4 0-16,1-4 0 0,-2-5 0 15,2 0-1-15,0-8 1 0,1-4-1 16,1-3 0-16,0-5-1 0,4-6 0 16,-5-5 0-16,5-3 0 0,8 2 0 15,2-3 0-15,10-2 0 0,1-1-1 0,8-1 1 16,5 3 0-16,-1 6-1 0,8-4 1 15,-1 8 0-15,2 8 0 0,-3 5-1 16,-3 3 1-16,-1 5 0 0,-4 1-1 16,-8 4 1-16,-6 0 0 0,-5 0-1 15,-5 0 1-15,-1 0 0 0,-6 0 0 0,4 0 1 16,-4 0-1-16,0 0 1 0,0 0 1 16,0 0-1-16,0 0 0 0,0 0 0 15,4 0 0-15,-4 0-1 0,8 0 0 16,-4 0 1-16,1-4-1 0,3 0 0 15,2-2 0-15,-3-4 0 0,0-1 0 16,-1-1 1-16,2-2-1 0,-1-1 0 16,-1-2 1-16,0 2-1 0,-1-1 0 15,0 1 1-15,-1 0-1 0,-4 0 1 0,0 2-1 16,0 2 1-16,0 1 0 0,-4 1 1 16,-3 4 0-16,-3 5 0 0,-2 7 0 15,-2 4 0-15,-5 6 0 0,-2 7 0 16,-2 7-1-16,0 1 0 0,1-2 0 15,4 0-1-15,3-1 0 0,4-3 0 16,11-7-1-16,0-2-1 0,14-5-1 16,5-4-1-16,2-3-1 0,4-5 0 15,2-5-1-15,-4-3 2 0,0-6 0 0,-2-3 2 16,-3-2 0-16,-3-2 1 0,-3 2 1 16,-4 2 1-16,-2 3 1 0,-1 2 3 15,-5 5 0-15,-5 7 0 0,1 5 1 16,-5 6-1-16,1 3 1 0,1 4-3 15,-2 3-1-15,-1 1 0 0,4-2-1 16,2 1-1-16,1-3 0 0,3-2 0 16,0-2-1-16,0-3 0 0,9-5 0 0,1-6 0 15,3-5-2-15,4-4 0 0,6-6 0 16,3-2-1-16,0-3 1 0,1 2-1 16,1-3 2-16,-1 4 0 0,-2 0 1 15,-2 5 1-15,-5 0-1 0,1 5 0 16,-5 3 1-16,-2 4-1 0,-2 9 1 15,-1 1 0-15,-3 3 0 0,-3 1 1 0,-3 0 0 16,5 2 0-16,-5 1 1 0,-6-2 0 16,0 1 1-16,-1-1 0 0,-2 1 1 15,-2-3-1-15,-1-2 1 0,0 0 0 16,1-2-1-16,-4-3-1 0,2 0-4 16,-1-6-5-16,4 0-6 0,-1 0-8 15,4-6-7-15,2-1-11 0,1-4-95 16,4 3-97-16,0 1-235 0</inkml:trace>
  <inkml:trace contextRef="#ctx0" brushRef="#br0" timeOffset="67322.95">6532 17765 512 0,'0'0'125'0,"-3"0"6"0,-3 0-79 15,-4 4-7-15,1-4-2 0,-3 0-4 0,-5 5-3 16,-1-5-3-16,-3 0-4 0,-3 0-4 15,-3 0-6-15,-1 0-4 0,-6 0-5 16,2 0-4-16,1 0-3 0,3 0-1 16,-3 0-4-16,7 0-4 0,4 0-7 15,7 0-10-15,3 0-8 0,10 0-7 16,0 0-9-16,10 9-6 0,3-9-6 16,5 10-88-16,7 0-92 0,6-2-228 0</inkml:trace>
  <inkml:trace contextRef="#ctx0" brushRef="#br0" timeOffset="67556.77">6616 17899 471 0,'0'0'108'0,"-7"4"6"16,-1-4-79-16,-2 8 0 0,2-2 2 15,-6 3 1-15,-3 3 0 0,-3 4-1 16,0 0-3-16,-3 4-3 0,-6-1-1 15,-1 1-2-15,-3-2-2 0,-5-3-5 16,-2-3-3-16,6-3-4 0,2-4-3 16,4 0-4-16,3-5-8 0,10 0-12 15,-3 0-13-15,8-9-11 0,10-2-17 16,-3-2-109-16,3-5-119 0,7-2-275 0</inkml:trace>
  <inkml:trace contextRef="#ctx0" brushRef="#br0" timeOffset="73098.57">7283 17227 381 0,'-11'0'88'0,"-1"-5"3"15,-2 5-60-15,3 0-4 0,2 0-1 16,3 0-2-16,-2 0-1 0,2 3 0 15,4-3-2-15,2 0-3 0,-5 4-1 0,5-4-1 16,-5 0-2-16,5 4-1 0,-2-4-1 16,2 0-2-16,0 0-3 0,0 0-1 15,0 0-2-15,0 0-1 0,5-5-1 16,0 5-2-16,4-6 1 0,5 2-1 16,0 4 1-16,4-3 0 0,1 3 0 0,1 0 0 15,-3 8 1-15,1 4 0 16,-4 0 1-16,-7 2 0 0,-1 6 1 0,-6 3 1 15,-4 3 0-15,-5 0 0 0,-11 6 1 16,-1 4-2-16,-6 1 0 0,-4 1-1 16,1-1-1-16,-7 0 0 0,4 1-1 15,4-4 0-15,0-5 0 0,6-2 0 16,0-5-1-16,8-4 1 0,6-4-1 0,3-4-1 16,6-6 1-16,0-4-1 15,6 0 0-15,7 0 1 0,4 0-1 0,7-6 1 16,4 3 1-16,4-2-1 0,5 5 0 15,1-5 1-15,6 5-1 0,-5 0 0 16,0-4 0-16,-4 4 0 0,-3-5 1 16,-8 5-1-16,-2-4 0 0,-8 0 0 15,-3 0-1-15,-3 4-3 0,-5 0-4 16,-3 0-7-16,0 0-8 0,0 0-9 0,-2 0-51 16,2-3-47-16,-5 3-85 0,5 0-190 15</inkml:trace>
  <inkml:trace contextRef="#ctx0" brushRef="#br0" timeOffset="73664.71">7795 17185 365 0,'-3'0'87'16,"3"0"4"-16,-4-4-57 0,4 4-5 16,0 0-3-16,0-3-2 0,0 3-2 15,0 0-2-15,0-4 0 0,5 4-1 16,-5 0-1-16,0-4 1 0,0 4 2 15,0 0-1-15,0 0 0 0,0 0-2 16,-6 0-2-16,0 9-2 0,-5 0-2 16,0 3-3-16,-1 5-2 0,-1 2-2 0,-1 3-2 15,0-2 0-15,4 2-1 0,3 0-1 16,3-2 0-16,4-3-1 0,0-1 0 16,9-1 1-16,1 1-1 0,6-2 0 15,-1 1 0-15,5 3 0 0,0-2 0 16,-2 3 1-16,-1 1-1 0,-6-3 0 15,-2 2 0-15,-4-1 1 0,-5 0-1 16,-7-1 0-16,-2-1 1 0,-4 0-1 0,-6-2 1 16,0-1 0-16,0-3 1 0,-1 1 1 15,0-1 3-15,0-2-1 0,4-2 2 16,-1-1 0-16,-3 0 0 0,5-1-2 16,-3-4-1-16,5 4-1 0,-1-4-1 15,2 0-1-15,3 0 0 0,2-4 0 16,2 0-2-16,5-2-3 0,0-3-5 0,0-1-5 15,7 0-7-15,-1-4-10 0,7-1-10 16,-1-1-99-16,-2-2-100 16,2 0-245-16</inkml:trace>
  <inkml:trace contextRef="#ctx0" brushRef="#br0" timeOffset="73914.41">7755 17237 520 0,'0'-19'120'0,"-6"2"2"0,6 2-84 16,-3 3-7-16,3 1-2 0,0 2-5 15,0-2-3-15,0 4-1 0,5 1-2 16,4 0-2-16,-1 1-3 0,6 0-2 16,4 0-1-16,2 0-1 0,3 0 0 0,2-1-1 15,2-1 0-15,5 1-1 0,0 0-2 16,1-1 0-16,0-1-1 0,0 1-1 15,-3 7-1-15,-1 0-1 0,-8 3-10 16,-1 1-12-16,-4 2-18 0,-7 1-112 16,-3 4-119-16,-6-2-294 0</inkml:trace>
  <inkml:trace contextRef="#ctx0" brushRef="#br0" timeOffset="75634.25">8799 16851 396 0,'0'-13'93'15,"-7"5"3"-15,-1 3-61 0,-1 5-9 16,-3 6-6-16,-3 4-4 0,-4 7-1 16,-1 4 2-16,0 9 0 0,0 7 2 0,-6 7 0 15,2 4-1-15,1 6 0 0,4 2-2 16,0 2-5-16,6-3-2 0,5-5-3 16,8-3-2-16,14-7-1 0,2-9-2 15,7-6 0-15,4-9-2 0,2-3-2 16,1-6-4-16,3-7-6 0,-5-4-6 15,1-4-6-15,-5-2-12 0,-3-2-84 16,-3-4-88-16,-5-2-212 0</inkml:trace>
  <inkml:trace contextRef="#ctx0" brushRef="#br0" timeOffset="76134.97">8488 17120 381 0,'-10'-11'94'0,"4"4"4"0,2-2-43 15,0 2-21-15,4 0-4 0,0 0-2 16,0 2-2-16,0 0-1 0,3-1-2 16,1 2-4-16,5-3-4 0,3 2-4 15,6-2-4-15,6-1-1 0,3 3-2 16,2 3-1-16,2-4 0 0,1 3-2 15,-3 3 0-15,-4-7 0 0,-3 7 0 0,-5-5-1 16,-3 1 1-16,-5 4 0 16,-3-5-1-16,-6 5-3 0,-5 0-3 0,-6 3-5 15,-6 6-5-15,-3-1-4 0,-7 2-1 16,-5 2 0-16,-1 2 2 0,-1 4 3 16,1-3 6-16,1 1 4 0,2 5 4 15,0-2 4-15,6-1 3 0,2-2 2 0,3 0 2 16,5-3 0-16,4 0 2 0,3 0 1 15,7 0-1-15,0-3 0 0,10-3 0 16,1 0 0-16,4-4 1 0,0-3-1 16,3 0 2-16,3-6-1 0,2-1 0 15,-1 0-2-15,5 1-2 0,-1-1 0 16,-2 2-2-16,-1 5-2 0,-1 0-1 16,-2 0-1-16,-2 4-5 0,-5-4-7 15,-1 7-10-15,2-4-10 0,-4-3-101 16,0 0-104-16,-3 4-253 0</inkml:trace>
  <inkml:trace contextRef="#ctx0" brushRef="#br0" timeOffset="76467.45">9255 16990 458 0,'4'-17'114'0,"-4"5"4"0,0 7-68 15,-9 5-10-15,-4 11-6 16,-5 2-5-16,-3 8-4 0,-8 9-4 0,-4 7-1 15,-4 6-1-15,-4 4-2 0,-3 3-1 16,-2 5-2-16,0 2-3 0,2 0-3 16,2 0-2-16,4-4-3 0,3-4-1 15,5-5-1-15,4-4-1 0,8-6 1 16,3-5-6-16,3-8-6 0,6-6-6 0,3-4-9 16,3-4-9-16,3-7-9 0,1 0-17 15,3-9-79-15,0 1-88 0,2 0-212 16</inkml:trace>
  <inkml:trace contextRef="#ctx0" brushRef="#br0" timeOffset="77514.39">8954 17699 310 0,'5'-12'87'0,"-5"1"4"0,4 0-37 16,-4 2-8-16,0-2-6 0,4 1-6 15,-4 0-4-15,0 0-2 0,3 0-3 16,-3 2-1-16,3 1-3 0,-3 0-1 16,0 4-2-16,0 3-4 0,0 0-2 0,0 0-4 15,0 6-1-15,0 3-1 0,-5 5-1 16,5 3 0-16,-5 3 0 0,5 3 0 16,-4-1 1-16,4-1-1 0,0-4-1 15,2-3 0-15,4-2-2 0,2-5-1 16,4-7 1-16,4 0-1 0,6-8 1 15,2-5-1-15,6-4 0 0,3-4 0 0,3-6 1 16,8-3-1-16,2-5-1 0,1-6 1 16,-1-2-1-16,0-4 0 0,-3 0 1 15,-2-2-1-15,-10 3 0 0,-6 8 0 16,-5 8 0-16,-7 10 0 0,-5 8 0 16,-8 9 1-16,-3 9 0 0,-7 9 0 15,-4 7 1-15,-1 6 1 0,-5 7 0 0,0 5 0 16,-6 3 0-16,5 2 0 15,1-2-1-15,1-2 1 0,5-4-2 0,2-4 0 16,10-5 0-16,4-6-1 0,5-9 1 16,11-3-1-16,0-5 1 0,5-5-1 15,4-13 1-15,4-2-1 0,3-7 0 16,0-9 1-16,0-3-1 0,4-5-1 16,0 0 1-16,-3-3-1 0,1 1 0 15,-3 3 0-15,-3 5 0 0,-3 4 1 0,-6 6-1 16,-5 7 1-16,-7 4 1 0,-9 8-1 15,0 4 1-15,-13 12 0 0,0 3 0 16,-7 3 0-16,-1 7 0 0,-4 1 0 16,1 5 1-16,1 3 0 0,3 1 0 15,1-3 1-15,5-1-1 0,4-1 1 16,6-3-1-16,4-4 0 0,0-3-1 0,2-4-1 16,8-3 1-16,2-6 0 0,6-2-1 15,7-5 1-15,2 0-1 0,6-8-4 16,1-1-5-16,3-2-8 0,-2-2-11 15,-8-2 125-15,-1-4-238 0,-2-3-125 16,-7-4-351-16</inkml:trace>
  <inkml:trace contextRef="#ctx0" brushRef="#br0" timeOffset="78413.34">10158 17545 264 0,'0'-3'76'0,"0"-3"7"0,0-3-34 15,0-1-6-15,0-2-2 0,0-3-4 16,6-1-6-16,-2-2-7 0,-1-2-5 16,8-3-3-16,-2-2-3 0,4-1 0 15,1-4-1-15,5 0 2 0,0 0 0 16,0 0 3-16,-4 5 0 0,3 1 2 0,-9 6 0 15,2 5 1-15,-5 5-3 16,-6 2-2-16,-4 6-2 0,-5 7-3 16,-2 4-1-16,-4 7-3 0,-4 6-1 0,-3 6-2 15,-2 5 0-15,3 4-1 0,-3 5 0 16,3 1-1-16,3-1 1 0,3-3-2 16,6-4 1-16,3-2-1 0,6-7 0 15,0-8 1-15,7-3-1 0,2-8 1 16,8-9-1-16,2 0 1 0,3-5-1 15,5-5 0-15,0-3 1 0,4-3-1 0,-2-2 0 16,-2 1 0-16,-2 0 0 0,-5 1 0 16,-7 5 0-16,-2-1 0 0,-7 3 1 15,-4 9 1-15,0 0 0 0,-3 12 1 16,-3 3 1-16,-2 3 0 0,1 5-1 16,-2 1 0-16,5 0-1 0,0-2 0 15,4-2-2-15,6-4 1 0,5-4-1 16,5-6 0-16,4-6 1 0,7-4-1 15,5-8 0-15,5-6-1 0,-2-6-1 0,0-10 0 16,-3-1 1-16,-4-5-1 0,-1-1 0 16,-8-2 1-16,-1-5 1 0,-7 2 0 15,-7 3 0-15,-4 2 0 0,0 5 2 16,0 5 2-16,-3 6 2 0,-1 9 0 16,-2 4 2-16,6 5-1 0,0 1-1 15,6 6-1-15,1-5-2 0,7 5-1 16,3-4-1-16,4 4-1 0,3 0 0 0,-2 0-5 15,3 0-7-15,-1 0-7 16,1 0-11-16,-1 0-11 0,-5 0-102 0,3 0-107 16,-1-4-251-16</inkml:trace>
  <inkml:trace contextRef="#ctx0" brushRef="#br0" timeOffset="80315.45">10872 17626 247 0,'-2'0'71'0,"2"0"5"0,0 0-27 16,0 0-5-16,0 0-5 0,0 0-4 15,0 0-6-15,0 0-4 0,0 0-6 16,0 0-4-16,2-3-3 0,4 3-3 0,0-7-1 16,2 3 0-16,3-3-1 0,-2 0 1 15,8-5 0-15,0-8 0 0,1-3 0 16,2-5 1-16,0-3-1 0,5-5 0 15,3-1-1-15,-1-5-1 0,0 5-1 16,-1 0 0-16,1 1-1 0,-4-3 0 16,-2 5 1-16,-6 2 1 0,-4 4 2 0,-4 4 0 15,-7 5 1-15,0 6 0 0,-11 7-2 16,-1 1-1-16,-3 5 0 0,-5 11-2 16,-2 5-2-16,-6 6 1 0,-1 8-1 15,0 6 0-15,-3 10 0 0,-1 6 0 16,0 1 0-16,2 1 0 0,4 1-1 15,5-5 0-15,2-5 0 0,3-5-1 0,7-7 1 16,4-5-1-16,6-7 0 16,2-8 1-16,9-4-1 0,3-5 1 15,2-4-1-15,3-5 0 0,4-4 1 0,-1-1-1 16,-3-1 1-16,-3-1-1 0,0 2 1 16,-4 2-1-16,-2 2 1 0,-3 6 0 15,0-3 1-15,0 3 0 0,-2 8 0 16,1-4 1-16,0 3-1 0,2-2 1 15,-1 0 1-15,0-1-1 0,6-4 0 16,3 0 0-16,2-4 0 0,5-1-1 0,0-2 0 16,7 0-1-16,-1-2-4 0,-2 2-6 15,0 0-12-15,-1 2-7 0,-7 0-102 16,-6 1-104-16,-6-2-253 0</inkml:trace>
  <inkml:trace contextRef="#ctx0" brushRef="#br0" timeOffset="81315.54">11555 17626 338 0,'0'0'76'0,"0"0"3"15,-4 0-51-15,4-3-8 0,0 3-3 16,4-8-2-16,0 1 2 0,2 0 2 16,-2-4 0-16,2-2-1 0,-1-1-1 15,3 0 0-15,-1-2-1 0,-2 0-2 16,1 0-1-16,-3 1-2 0,-3-1-1 0,4 4-1 16,-4-1 0-16,0 3 0 0,-5 1-1 15,-1 3 0-15,2 3-1 0,-4 3 0 16,0 0-1-16,-1 7 0 0,1 0 0 15,-2 4 0-15,0 5 1 0,1 1 0 16,0 5 0-16,1 1-1 0,2 1 0 16,0 1-1-16,6-1-2 0,0-2 0 15,0-5-2-15,7-3 0 0,4-6 0 16,6-3 0-16,6-5-1 0,2-6 1 0,4-4-1 16,3-3 1-16,5-4 0 0,0-3 0 15,2-4-1-15,1-5 1 0,2-3-1 16,-2-4 0-16,-1-3 1 0,2-6-1 15,-8 0 0-15,0 2 0 0,-7 2-1 16,-4 2 1-16,-4 7 0 0,-6 2 0 16,-4 7 0-16,-2 3 0 0,-6 6 0 15,-6 4 0-15,-5 5 0 0,-1 5 0 0,-5 11-1 16,0 4 1-16,-6 6 0 0,-3 7 0 16,-1 4 0-16,0 6 2 0,1 4 1 15,0 1 0-15,4 2 1 0,4 2 1 16,5-6 0-16,9 0-1 0,4-7 0 15,8-3-1-15,6-6 0 0,7-4-1 16,3-11 0-16,5-6-1 0,4-4-1 16,0-11-2-16,0-5-6 0,-2-5-7 15,-2-3-12-15,-6-2-105 0,-6-1-104 0,-3 3-262 16</inkml:trace>
  <inkml:trace contextRef="#ctx0" brushRef="#br0" timeOffset="83100.88">6988 17996 399 0,'-8'0'91'16,"-4"0"3"-16,5-5-66 0,1 5-4 15,-1-5-2-15,1 0 0 0,3 1 0 0,-1-1-1 16,4 0 0-16,-3-1-2 0,3 3 0 16,0-1-3-16,0 4-1 0,0 0-4 15,0 0-1-15,0 0-2 0,3 0-3 16,2 0 0-16,2 4-1 0,1-4 1 15,3 3 0-15,3 2 0 0,0-1 1 16,6 0-1-16,1 0 0 0,-1-4 0 16,5 0 0-16,2 5 0 0,-1-5-1 0,1 0 0 15,4 3-1-15,2-3 1 0,0 7-2 16,2-3 0-16,-1 0 0 0,4-4-1 16,-2 7 0-16,2-7 0 0,0 8 0 15,0-5 0-15,-2-3 0 0,5 7-1 16,2-3 1-16,-1 0 0 0,3 2 0 15,-2-6 0-15,3 7 0 0,-2-3 1 0,-1-4-1 16,2 0 1-16,-2 4-1 0,0-4 0 16,-3 0 0-16,1-4 0 0,1 4-1 15,0 0 1-15,1 5-1 0,-3 0 0 16,1-5 1-16,2 6-1 0,-1-6 0 16,0 0 1-16,2 0-1 0,-2-6 1 15,-2-1-1-15,3 1 1 0,0-1-1 16,4 4 1-16,-2 3-1 0,-3 0 0 15,2 0 1-15,-3 0-1 0,2 0 0 16,-2-4 0-16,0-1 0 0,-1-2 0 0,-1-3 1 16,1 2-1-16,4-3 0 0,3 4 0 15,-2 1 0-15,-2 2 0 0,1-2 0 16,-2 1 1-16,0-1-1 0,-4 2 0 16,1-3 0-16,-3 1 0 0,1 0 0 15,0 6 0-15,-2-5 0 0,6 5 1 0,-3 0-1 16,0 0 0-16,-3 4 0 0,5-4 0 15,-5 3 0-15,2-3 0 0,-3 0 0 16,0 0 0-16,4-3 0 0,0 3 0 16,-2-4 0-16,3 4 0 0,1 0 0 15,4 0 0-15,-3 0 0 0,0 0 0 16,0 0 0-16,2 0 1 0,-4-4-1 16,1 4 0-16,-4-4 0 0,3-2 0 15,0 6 0-15,5-4 1 0,-2 4-1 16,5-4 0-16,-1 4 0 0,1 0 0 0,-1 0 0 15,-1 0 1-15,-4-4-1 0,4 4 0 16,-4-4 0-16,-2 4 0 0,1-4 0 16,0 4 0-16,4 0 0 0,-1 0 0 15,2 0 0-15,1 0 0 0,-2-4 0 16,-2 4 0-16,1-5 0 0,2 2 0 16,-1-3 1-16,-1 1-1 0,0 1 0 0,3-1 0 15,0 1 0-15,0 4 0 0,-3-6 0 16,-2 6 0-16,-2-4 0 0,0 4 0 15,-6-4 0-15,0 0 0 0,-3 1 0 16,-1 3 0-16,-2-4 0 0,0 4 0 16,-4 0 0-16,-1 0 0 0,-2 0 0 15,-2 0 0-15,-3 0 0 0,-1 0 0 16,-4 4 1-16,0-4-1 0,-3 3 0 16,2-3-1-16,-5 5-5 0,-4-5-6 15,0 5-13-15,0-2-44 0,-7-3-68 0,-3 4-101 16,0-4-232-16</inkml:trace>
  <inkml:trace contextRef="#ctx0" brushRef="#br0" timeOffset="84948.85">7576 18367 389 0,'0'-16'96'0,"0"2"4"15,0 1-54-15,0 8-6 0,0-1-4 16,0 6-3-16,0 0-2 0,-4 0-1 16,1 0-3-16,-2 0-5 0,-3 0-3 15,0 0-4-15,-3 8-2 0,-3 6-1 16,1 10-1-16,-3 9-1 0,-1 10-1 15,-2 7-1-15,0 5 0 0,0 0-1 16,3-1-1-16,2-6-2 0,3-9-1 0,9-6 0 16,2-6-1-16,6-5 1 0,6-9-2 15,4-6 0-15,3-7 0 0,7-3 0 16,2-8 0-16,3-7 1 0,2-7-1 16,0-3 0-16,1-3-1 0,-3-4 1 15,-6-5 0-15,-5-2 0 0,-5 2 0 16,-7-1 0-16,-6 3 0 0,-5 1 0 15,-8 3-1-15,-2 3 1 0,-5 13 0 16,-3 5-1-16,-2 7 1 0,-5 6-1 0,-1 6 0 16,3 10 0-16,-2 7 0 0,2 5-2 15,1 5-6-15,2 4-5 0,-1 0-8 16,4-3-13-16,5 0 98 0,3-5-207 16,5-4-119-16,7-9-321 0</inkml:trace>
  <inkml:trace contextRef="#ctx0" brushRef="#br0" timeOffset="85227.2">7913 18611 410 0,'-4'12'100'0,"1"2"5"16,-2 5-61-16,1 4-5 0,-1 1 0 15,-2 1-3-15,-2 3-1 0,-4-1-4 16,-2 1-5-16,-3-1-6 0,-2 11-5 16,-4 0-4-16,0-4-4 0,-1-4-8 0,4-2-9 15,-1-6-14-15,7-4-67 0,3-12-41 16,6-6-95-16,6 0-206 0</inkml:trace>
  <inkml:trace contextRef="#ctx0" brushRef="#br0" timeOffset="86047.75">8365 18370 412 0,'0'-9'101'0,"-3"-1"5"16,3 2-60-16,-6 0-7 0,6 1-6 15,0 0-5-15,0 2-4 0,0 5-3 16,0 0-4-16,0 0-4 0,7 0-4 15,0 0-2-15,1 0-1 0,6-5-2 16,-3-1-1-16,4-2 0 0,3-4-1 16,2 0-1-16,-1-3 1 0,3 0 0 0,2 3 2 15,-1 7 2-15,-1 5 0 0,-2 0 3 16,-6 12 2-16,-4 4 1 0,-10-2 1 16,-7 8-2-16,-6 3-1 0,-7 3-1 15,-2 1-1-15,-2-3-4 0,0 2-1 16,2 6-1-16,3-6-1 0,4-3 0 15,2-1-1-15,5-2 0 0,3-3 0 16,5 0 0-16,5-4-1 0,3 0-1 0,0 2 0 16,4-2-1-16,-1 0 0 0,-2 2-1 15,2-3 1-15,-4 3 0 0,-2-3 0 16,-5 1 1-16,0-1 2 0,-6-2-1 16,-5-3 2-16,-1-1-1 0,-5-3 0 15,-2-5 1-15,-7 0 0 0,-1-5-1 16,-4-4 0-16,-1-2 1 0,1 0-1 15,0 0 1-15,4 3-1 0,5-1-3 16,4 2-7-16,5 2-8 0,6 1-14 16,7 0 0-16,3-2-106 0,8 1-105 0,1-1-248 15</inkml:trace>
  <inkml:trace contextRef="#ctx0" brushRef="#br0" timeOffset="86645.98">9053 18287 438 0,'0'-6'96'0,"6"6"4"16,0-9-69-16,1 3-9 0,-1-1-2 15,-1 3 2-15,-1 0 3 0,1 4 0 16,-1-5 0-16,-4 5-1 0,0 0 0 16,4-4 0-16,-4 4 0 0,0-5-1 15,-4 2 0-15,4-1-3 0,-4 0-1 0,-1 4-2 16,0-3-3-16,-3 3-1 0,1 0-3 15,-4 5-1-15,-1 0-1 0,0 2-2 16,-3 7-2-16,-1-1 0 0,2-1-1 16,-3-1-1-16,1 5 0 0,-4 6-1 15,0 5-1-15,-6 2 1 0,3 9-1 16,-1 5 0-16,-2 5 1 0,6 0-1 16,0-3 0-16,7 1 0 0,3-7 0 0,10-3 0 15,0-3 0-15,10-3 0 0,4-9-1 16,5-5 1-16,3-5 0 0,2-5 0 15,3-6-1-15,-4-6 1 0,0-4 0 16,-3-1 1-16,-3-5-1 0,-4-2 0 16,-4 1 0-16,-2-3 1 0,-7 0-1 15,-5 2 1-15,-4 2-1 0,-3 3 0 16,-7 0 1-16,-1 5-1 0,-6 2 0 16,1 6 0-16,-3 0 0 0,0 6 0 0,4 0-4 15,2 1-7-15,3 3-10 0,6 0-10 16,4-2-14-16,4-2-22 0,5-6-87 15,0 4-104-15,6-10-233 0</inkml:trace>
  <inkml:trace contextRef="#ctx0" brushRef="#br0" timeOffset="88598.84">9334 18333 314 0,'0'-7'86'16,"0"0"5"-16,0 1-38 0,-3 6-8 16,3 0-7-16,0 0-5 0,-4 0-4 0,4 0-2 15,0 0-5-15,0 0-2 0,-3 0-3 16,3 0-2-16,-5 0-4 0,5 6-1 15,-4 1-2-15,4 2-2 0,0 3 0 16,0 0-2-16,0 1 0 0,4 0-1 16,2-4-1-16,3-5-1 0,4-4 1 15,3 0-1-15,3-8 0 0,1-6 0 16,2 0 0-16,4-1-1 0,3-9 1 16,2-6-1-16,2 2 0 0,0-6 1 0,-1 4-1 15,-2-4 0-15,-1 3 0 0,-7 6 0 16,-5 2 0-16,-3 7 0 0,-6 4 1 15,-4 3-1-15,-4 3 1 0,-4 6 1 16,-2 0 1-16,-2 10 1 0,-5 2 1 16,0 6 0-16,-2 5 2 0,-2 3-1 0,1 5-1 15,1 3-1-15,3-3 0 16,4-3-2-16,4-7 0 0,4-3-2 0,8-7 0 16,6-6 1-16,1-5-2 0,5 0 1 15,5 0-1-15,4-7-1 0,0-2 0 16,5-7-1-16,-1 0-1 0,0-4 1 15,-1-4 0-15,-5-2 0 0,-2 3 0 16,-4 3 1-16,-1 1 0 0,-8 5 1 16,-4 1 1-16,0 5 0 0,-3 2 0 15,-5 6 2-15,0 0 0 0,-6 6 1 0,-2 4 1 16,-4 4 1-16,-1 6 0 0,-2 4 1 16,-4 7 0-16,0-2-1 0,3-2-1 15,-1 1 0-15,7 0-1 0,4-5-1 16,6-4-1-16,2-7-1 0,10-1 1 15,1-2-1-15,3-9-1 0,5-7-1 0,2-3-2 16,-1-3-1-16,8-8-1 0,-1-7-1 16,4-3 0-16,-1-4 1 0,1 3 1 15,0-1 1-15,-1-4 2 0,-5 6 1 16,-5 6 1-16,-4 4 1 0,-5 4 3 16,-6 8 1-16,-7 3 1 0,0 6 1 15,-8 8 0-15,-5 5 2 0,-3 1-1 16,-1 7-1-16,-4 5 0 0,-2 2 0 15,-3 4 0-15,4 1-1 0,1-2-2 16,2-5 0-16,2 2-2 0,9-4-1 0,3-3-1 16,5-8 0-16,11-2 0 0,3-1-1 15,3-3-1-15,6-11-1 0,3-4-1 16,5-2 0-16,2 1 1 0,-3-2-1 16,2-1 2-16,-5-2 0 0,-7 9 2 15,-1 0 1-15,-8 5 1 0,-4 0 2 16,-7 0 0-16,0 0 1 0,-6 6 1 0,0 5-1 15,-1 6 0-15,0 2-2 0,-1-1-1 16,3 1-1-16,5 2 0 0,0 2-1 16,8-11 1-16,5-5-1 0,5-7 0 15,2-7 1-15,2-7 0 0,3-8-1 16,0 1 1-16,-2-7-1 0,3-6 1 16,-2-3-1-16,-3 0 0 0,-3 3 1 15,-3 4-1-15,-3-3 0 0,-4 8 0 0,-3 5 1 16,-5 6 0-16,0 4 0 15,0 4 0-15,0 2 0 0,0 4 1 0,-4-6-1 16,4 6-1-16,4 0 1 0,-1-4-1 16,4 1 0-16,3-3-3 0,-1-4-5 15,5 2-9-15,-1-4-10 0,1-2-12 16,3 2-104-16,-2-4-108 0,-3 1-260 16</inkml:trace>
  <inkml:trace contextRef="#ctx0" brushRef="#br0" timeOffset="89946.77">10681 18313 302 0,'0'0'80'15,"0"0"5"-15,0 0-38 0,0 0-10 0,0 0-2 16,0 0-2-16,5 0-2 0,-5 0-2 16,5 0-4-16,1 0-3 0,3-5-2 15,2-3-3-15,3-4-2 0,2 0-3 16,5-6-1-16,5-4-2 0,4-4 0 16,-1 3 0-16,4-1-1 0,-2-5-1 15,-2-8-1-15,2-4 0 0,-4-4-2 16,-2 1 0-16,-3-6-1 0,-3 3 0 0,-5 7 1 15,-3 9 2-15,-4 6 2 0,-7 7 0 16,0 5 0-16,-11 10 0 0,0 3-1 16,-5 0-2-16,1 16-1 0,-5 2-2 15,-4 9 0-15,2 8 0 0,-5 5 0 16,0 8 0-16,-3 2 0 0,2 0 0 16,-3 4-1-16,4 2 1 0,1-6-1 0,7-8 0 15,4-1-1-15,3-3 1 0,6-6-1 16,6-8 0-16,5-11 0 0,2-2 0 15,7-5 0-15,3-15 0 0,3-2 0 16,1-2 1-16,3-7-1 0,-1-3 0 16,-3-2 1-16,-1 3-1 0,-5 8 0 15,-3-2 0-15,-4 2 0 0,-2 9 1 16,-5 5-1-16,0 14 1 0,0 0 0 16,0 1 1-16,0 0-1 0,0 6 1 15,0-2 1-15,4-2-1 0,0-6-1 16,2 0 1-16,2 2-1 0,4-2 1 0,1-8-1 15,2-3 0-15,5 0-2 0,1-13-5 16,5 2-6-16,-2 0-7 0,-2 0-11 16,2-4-9-16,-4-1-100 0,-4 2-101 15,-3 10-244-15</inkml:trace>
  <inkml:trace contextRef="#ctx0" brushRef="#br0" timeOffset="91346.12">11282 18313 330 0,'0'0'77'0,"7"0"4"16,-2 0-47-16,1 0-11 0,2 0-3 15,4 0 0-15,1-3 0 0,1-4 0 16,1-5-3-16,1 0 0 0,0-4-2 0,-1-2 0 16,-1-3-1-16,-1 3 0 15,-2 0 1-15,-4 3 0 0,-1 1 0 0,-6 3 1 16,0 3-2-16,0 1 0 0,-6 4-2 15,-2 3-2-15,-4 0-2 0,1 4-2 16,-5 4-1-16,-1 3-1 0,2 2 1 16,0 4-1-16,2 2 1 0,0 5-1 15,3-3-1-15,6-1 0 0,4-3-1 16,0-3-1-16,9-2 0 0,2-5 0 0,6-7-1 16,1 0 1-16,4 0-1 0,1 0 1 15,-2 0-1-15,-1 0 0 0,0-4 0 16,-1 4 1-16,-1-4-1 0,0-5 0 15,3-3 1-15,0-5-1 0,1-3 0 16,2-3 0-16,-2-4 0 0,2 0 0 16,0 2 0-16,-1 2 0 0,-3-3 0 15,1-1 0-15,-1 1 0 0,-4-1 0 16,0 2 0-16,-6 0 0 0,0 4 0 16,-4 3 0-16,-6 4 0 0,0 6 0 0,0 1 1 15,-6 7-2-15,-2 0 1 0,-6 6 0 16,-4 5 0-16,-2 8 2 0,-3 9 1 15,-1 3 2-15,-5 6 1 0,0 3 1 16,-1 6 2-16,4 1 0 0,2-5 0 16,5-5-2-16,4 1-1 0,6-3-2 15,9-6-1-15,5-7 0 0,7-8-2 0,9 0 0 16,3-10 0-16,4-8-2 0,4-9-5 16,2-1-7-16,-1-2-11 0,-4-2-10 15,-5-4-103-15,-8 6-107 0,-6 4-257 16</inkml:trace>
  <inkml:trace contextRef="#ctx0" brushRef="#br0" timeOffset="91963.27">12216 18085 439 0,'0'-5'101'0,"2"-1"7"0,-2 2-70 16,0 4-5-16,0-3-2 0,0 3-1 16,-4 5 0-16,-4 5 1 0,-5 6-2 15,-7 12-1-15,-5 5-1 0,-6 11 0 16,-8 11-1-16,-1 9-3 0,-7 6-4 0,1-1-4 15,-1 0-5-15,2 0-3 16,3-2-3-16,4-7-2 0,5-10 0 0,11-7-1 16,3 1-1-16,8-4 1 0,6-12-1 15,5-5-2-15,0-14-5 0,8-9-9 16,0-9-9-16,4-16-10 0,4-9-13 16,0-6-104-16,2-9-109 0,1 2-255 15</inkml:trace>
  <inkml:trace contextRef="#ctx0" brushRef="#br0" timeOffset="94963.38">12133 18461 296 0,'0'0'83'0,"0"-5"5"0,0 5-36 16,-3 0-7-16,3 0-5 0,0 0-6 0,-6 7-3 15,3 2-3-15,3 2-2 0,-4 4-2 16,-2 2-2-16,6 1-3 0,-3-1-2 15,3 0-3-15,0-2-3 0,3-2-3 16,3-3-2-16,1-3-1 0,0-2-1 16,5-5-2-16,2 0 0 0,2-5 0 15,5-6-1-15,5-7 1 0,4-9-1 16,3-2 0-16,1-7 0 0,4-4 0 16,-4 2-1-16,2 4 1 0,-5-3-1 15,-5 3 1-15,-2 2-1 0,-8 5 0 0,-3 8 1 16,-1-1 3-16,-6 5 1 0,-6 8 1 15,-5 11 1-15,-3 10 0 0,-4 4 1 16,-2 1 0-16,0 0-3 0,-4 7 0 16,4 2-1-16,1 1 1 0,2-4-2 15,3-2 1-15,6 1-2 0,2 4 0 16,4-9 0-16,5-4-1 0,6-6-1 16,3-3 1-16,3-6-1 0,8-8 1 15,2-4-2-15,2-8 0 0,6-7-2 0,-2 1 0 16,0-2-2-16,2-5 0 0,-3-1 1 15,0 0-1-15,-3 2 2 0,-6 7 0 16,-2-2 2-16,-4 3 0 0,-9 7 1 16,-6 4 1-16,-6 8 0 0,-5 5 1 15,-7 5 0-15,-3 6 1 0,-7 8 1 16,-1 9 0-16,-3-1 0 0,0 5 0 16,3 4 0-16,2 0 0 0,4 0 0 0,8-4-1 15,5-6-1-15,4 2 0 0,7-5-1 16,6-8-1-16,6-8 1 0,7-7 0 15,2-9-1-15,5-6-1 0,0-6 0 16,3-8-2-16,-1 4 1 0,-1-8-1 16,-1-3 0-16,-3-1 0 0,0 0 1 15,-3 3 0-15,-1 5 2 0,-5-2 0 0,-8 10 1 16,-2 7 0-16,-9 4 2 0,-7 10 0 16,-4 0 1-16,-5 11 2 0,-7 6 0 15,-3 5 0-15,-3 9 0 0,2-2 0 16,-2 7 0-16,5 0-2 0,0 2 0 15,6-1-1-15,5-2-1 0,3-6-1 16,6 0-1-16,2-4 0 0,7-6-1 16,2-9-2-16,8-4-2 0,1-6-1 15,5-9-2-15,3-3-1 0,5-6 0 0,-2-3 1 16,2-3 1-16,-3-5 3 0,-1 5 1 16,-2 2 2-16,-10 5 1 0,-1 2 0 15,-3 10 2-15,-5 5 2 0,-6 14 2 16,0 4 0-16,-6 4 0 0,0 3 1 15,0 4-1-15,2-1-1 0,4-3-2 16,0-3-2-16,10-5-1 0,2-6 1 16,7-5-1-16,3-6 1 0,5-13-1 0,-1-5 1 15,5-5-1-15,-2-10 1 0,1-1-1 16,-6 2 0-16,-1-7 0 0,-4 0 0 16,-3-2 0-16,-4 3 0 0,-3 7 0 15,-3 1 2-15,-6-1 4 0,0 9 4 16,0 8 2-16,0 5 2 0,-6 3 0 15,6 1-1-15,0 1-1 0,6 0-4 16,4 0-4-16,5 1-2 0,3-4-1 0,3 0-1 16,1-4-2-16,3 0-9 0,0 3-9 15,-4 0-14-15,-6-1 55 0,-1 2-176 16,-4-4-127-16,-7 3-322 0</inkml:trace>
  <inkml:trace contextRef="#ctx0" brushRef="#br0" timeOffset="95796.82">13584 18553 437 0,'2'0'100'0,"4"0"3"15,2 0-74-15,2-7-6 0,3 1 0 16,2-5 1-16,-1-2-2 0,6-5-2 16,5-4-1-16,-2-7-1 0,8-2-1 0,2 3 1 15,2-5-2-15,3-2-2 0,1-4-2 16,0 1-2-16,-4 3-2 0,-2-7-3 15,-6-4-2-15,-4 2 1 0,-7 3 0 16,-4 6 2-16,-10 5 1 0,-2 5 0 16,-8 9 1-16,-4 9 0 0,-8 11-1 15,-1 6-2-15,-6 12-1 0,-8 6-2 16,-3 6-1-16,-6 11 0 0,1 9 0 16,-3-1 1-16,-4 6-1 0,10 1 1 0,6 5-1 15,6-1 1-15,4-8-1 0,11-8 0 16,4-3-1-16,9-9 1 0,3-10-1 15,7-9 0-15,3-7 0 0,3-10 0 16,4 0 0-16,5-10 0 0,-1-1 1 16,-1-4-1-16,-4 2 0 0,-1 1 0 15,-8 3 0-15,2 5 1 0,-6 4 1 16,-4 4 0-16,-2 3 2 0,0 2 1 16,0 3-1-16,5 1 1 0,-1 2 0 0,-1-1-1 15,5-2-2-15,5 0 0 0,7-3 0 16,3-3-1-16,4-6 0 0,5 0-1 15,5-9-6-15,2 0-9 0,1-4-10 16,0 0-13-16,-1 0-111 0,-6-6-115 16,-2-2-277-16</inkml:trace>
  <inkml:trace contextRef="#ctx0" brushRef="#br0" timeOffset="96363.75">14485 18360 370 0,'11'-16'94'16,"-7"4"6"-16,2 2-50 0,0 4-8 16,-2 6-8-16,-4 0-4 0,3 0-2 15,-3 0-2-15,0 0-4 0,-5 0-4 16,5 11-1-16,-8 0-1 0,5 10-1 0,-7 3-1 15,0 7-1-15,-3 4-1 0,0 2 0 16,-4-1 0-16,0-2-2 0,1-2-2 16,0-1-2-16,2-5-1 0,2-1-2 15,1-5 0-15,4-2-2 0,4-3 0 16,3-4 0-16,-5-3-1 0,5-4-3 16,0-4-5-16,0 0-5 0,5-10-6 15,-5 0-9-15,3-3-7 0,-3-2-8 0,4-4-92 16,-4 1-92-16,0-2-225 0</inkml:trace>
  <inkml:trace contextRef="#ctx0" brushRef="#br0" timeOffset="96914.9">14305 18565 309 0,'-12'0'94'0,"0"4"5"16,-1 0-6-16,5 0-39 0,-3 1-14 16,4-5-7-16,3 6-5 0,4-6-5 15,0 7-3-15,4-7-3 0,2 3-3 16,5-3-2-16,4 0-2 0,-1 0-1 0,9 0 0 15,1 0-2-15,6-4-1 0,-2-3-2 16,6 2 0-16,-2 1-1 0,0-1-1 16,0-1 0-16,-3 0 0 0,0-2 0 15,1-1 0-15,-4-5 0 0,1-3-1 16,0-1 0-16,-2-1 0 0,-3-4 0 16,-3 1 0-16,-5 1 0 0,-2-4-1 15,-3 6 1-15,-2 3 0 0,-7 3 1 16,0 2 2-16,0 4 1 0,-4 1 2 0,-3 6 1 15,0 0 1-15,-3 0 0 0,1 0 0 16,-3 0-1-16,-1 0-2 0,-2 9-2 16,2 2 0-16,-5 4-2 0,3 6 0 15,-3 4-1-15,2 7 0 0,-1 2 0 16,2 0-1-16,-3 0 0 0,4-1 1 16,3-3-1-16,2 0 0 0,3-4 0 0,-1-3 1 15,7-3-1-15,0-2 0 0,7-4 0 16,-1-5 0-16,5-4 0 0,4-5 0 15,1-6 0-15,2-5-1 0,2-4-1 16,2-1 0-16,-2-1 0 0,-3 0 0 16,-1 1 0-16,-5 4 0 0,0 5 1 15,-5 1 1-15,-6 6-1 0,3 0 2 0,-3 6-1 16,0 1 1-16,0 4 0 0,0 3 0 16,0 0 1-16,5 0-1 0,0 1 0 15,3-3 0-15,1-1 0 0,7-2 0 16,1-9-1-16,7 0 1 0,-1 0-1 15,2-4-3-15,1-3-8 0,-1 0-6 16,-3 1-9-16,-4-2-12 0,-4 4-103 16,-6-3-108-16,-2 0-255 0</inkml:trace>
  <inkml:trace contextRef="#ctx0" brushRef="#br0" timeOffset="98273.74">12144 17805 396 0,'0'-6'99'0,"-3"0"3"15,3 0-55-15,0 6-13 0,-4 0-6 16,4 0-4-16,0-7-3 0,0 14-2 16,4-1-3-16,-4 0-1 0,9 0 0 0,-2 0-2 15,2 2 1-15,2-1-1 0,2-7 0 16,0 0-1-16,5 4-1 0,2-4-1 15,1 5-1-15,0-5-2 0,5 6-1 16,-3-6 0-16,1 6-1 0,2-2 0 16,-3-1-1-16,1 1 0 0,-2-4 0 15,1 3 0-15,3-3-2 0,-2 0 0 16,0 0 0-16,2 0-1 0,3 0 0 16,0 0-1-16,-1-3 1 0,3 3-1 15,-2-6 1-15,4 6-1 0,2-5 0 0,3 5 1 16,1-5-1-16,-1 1 0 0,-3 4 1 15,5-5-1-15,-1 2 0 0,-3 3 1 16,1-6-1-16,1 6 0 0,2 0 1 16,0 0-1-16,0 0 0 0,1 0 1 15,-1-4-1-15,-1 4 0 0,0 0 0 16,0 0 1-16,-4-8-1 0,-2 1 0 0,3 1 0 16,-3 6 1-16,-3-8-1 0,2 3 0 15,1-2 0-15,0 7 1 0,-1 0-1 16,1 0 0-16,2 0 0 0,-1 0 0 15,2 0 1-15,-3-3-1 0,-3 3 0 16,3-6 0-16,-3 3 0 0,-2-2 0 16,-1 1 1-16,0-3-1 0,-1 1 0 15,1-1 1-15,-1 2-1 0,0 0 1 0,-1 1-1 16,-3 4 1-16,-2-4-1 0,1 4 1 16,-1 0-1-16,-1 7 0 0,1-3 1 15,-1 0-1-15,1-1 0 0,1 2 0 16,1 0 1-16,-1-5-1 0,0 6 0 15,-3-6 0-15,-1 0 0 0,2 4 0 16,-1-4 0-16,1 0 0 0,1-5 0 16,1 1 0-16,4 4 0 0,-2-6 0 0,0 6 0 15,-2-3 0-15,-2 3 0 16,-5 0 0-16,-1 0 0 0,-6 0 1 16,-5 5-1-16,-2-5 2 0,0 0 1 0,0 0 0 15,0 0 1-15,0 0 0 0,0 0 0 16,0 0-1-16,0 0-1 0,0 0-1 15,6 0 0-15,-2 0-3 0,-1 0-5 16,-3 0-8-16,0 0-14 0,0 0-4 16,0-4-111-16,-2 4-112 0,-3 0-268 0</inkml:trace>
  <inkml:trace contextRef="#ctx0" brushRef="#br0" timeOffset="98762.39">15713 17637 444 0,'9'-7'107'0,"2"1"6"0,-3 1-62 16,2 0-18-16,-3 2-5 0,2-2 1 16,-3 5 2-16,-2-5-1 0,-4 1-1 15,0 0-1-15,0 4 3 0,-4-5 0 16,-3 2 0-16,-4 3-5 0,-3-4-4 15,-3 4-2-15,-3 7-4 0,-7 0-3 0,-3 3-5 16,-2-1-2-16,-4 0-2 0,-1-2-2 16,-3-2 0-16,4-2-1 0,0-3-1 15,4 4 1-15,4-4-1 0,5 0 0 16,8 4 0-16,5-4-3 0,7 0-4 16,3 0-4-16,8 0-6 0,1 0-7 15,5 0-8-15,3 0-7 0,0 0-10 16,1 3 0-16,1-3-103 0,0 7-101 0,0-4-248 15</inkml:trace>
  <inkml:trace contextRef="#ctx0" brushRef="#br0" timeOffset="99015.96">15785 17777 493 0,'-2'9'118'0,"-7"-1"8"16,2-1-79-16,-2 1-5 0,-2 2 0 16,-3 2 1-16,-5 1-1 0,-4-5-4 15,-3 3-6-15,-1 2-3 0,-6 2-2 16,-2-1-2-16,-3 1-2 0,-1-2-4 16,0 0-3-16,1-3-2 0,-4-6-3 0,8-4-3 15,2 0-3-15,7-2-1 0,7-4-3 16,3-4-4-16,6 1-9 0,3-2-13 15,6 0-14-15,0 1-11 0,0 0-14 16,9 0-13-16,1-1-91 0,2 4-102 16,1-1-227-16</inkml:trace>
  <inkml:trace contextRef="#ctx0" brushRef="#br0" timeOffset="100863.25">16722 17369 351 0,'5'-8'89'0,"-2"-1"5"16,-3 4-48-16,7 0-7 0,-7 0-8 15,5 5-3-15,-5-4-3 0,6 4-1 0,-2-4-3 16,1 4-1-16,0-4-1 0,3 4-1 16,-2-5-1-16,-1 2 1 0,-3 3 1 15,-2-3-1-15,0 3 0 0,0 0-2 16,0 0-2-16,-7 0-2 0,1 0-2 16,-2 0-3-16,0 0-2 0,-3 6 0 15,-4-1 0-15,-2 2-1 0,0 2 1 16,-2 2 1-16,-3 3 1 0,-1 4-1 15,1 4 1-15,-1 5-1 0,-1 6-1 16,-3 5 0-16,-2 6-1 0,0 5 0 0,-2-1-1 16,4 6 0-16,1 2 0 0,7-2-1 15,6-3-1-15,13-2 0 0,0-6 0 16,16-2-1-16,7-11 1 0,3-10-1 16,5-9 0-16,3-11 1 0,-1-13-1 15,0-5 1-15,-4-5 0 0,-4-4 0 16,-2-4-1-16,-5 3 1 0,-6 4 0 15,-6 1 0-15,-6 1 0 0,-7 3 0 16,-5 3 0-16,-7 3-1 0,0 4 1 0,-3 3 0 16,-5 6-1-16,1 8 0 0,-1 5 1 15,1 3-1-15,1 5 0 0,-1 4 1 16,5 6-3-16,4-1-6 0,6 5-9 16,2-3-7-16,9-2-12 0,0-3-10 15,9-5-105-15,2-3-109 0,6-10-253 16</inkml:trace>
  <inkml:trace contextRef="#ctx0" brushRef="#br0" timeOffset="101495.76">17378 17454 436 0,'7'-29'109'0,"-2"1"8"0,-5 0-65 15,0 1-5-15,-8 2-3 0,-5 7-1 16,-4 6-4-16,-5 7-5 0,-4 10-7 16,-5 8-4-16,2 13-7 0,-4 9-4 0,2 6-6 15,5 3-2-15,5 2-1 0,5-1-2 16,6-5 0-16,3-4-1 0,7-9 1 15,12-9-1-15,0-7 0 0,9-11 0 16,2 0 0-16,8-13 0 0,2-6 0 16,1-5-1-16,-1-7 0 0,-1-1 0 15,-6-1-1-15,-6 0 1 0,-6 3 0 16,-8 4 0-16,-6 6 0 0,-11 10 1 0,-3 10 0 16,-2 10 0-16,-3 8-1 0,-1 10 1 15,0 5 0-15,-1 7 0 0,-3 3 0 16,5 4 0-16,-1-5 0 0,0 2 0 15,0-4 0-15,0 0 2 0,1-4 1 16,5-4 0-16,0-3 1 0,-1-3 1 16,2-6 0-16,-1-3 0 0,0-5-1 15,-2-6-1-15,1-6 0 0,-4 0-2 16,-2-3 1-16,-3-4-2 0,-3-1 1 0,0 0 0 16,-1 0-2-16,2 3-3 0,1 5-6 15,5 0-7-15,3 0-8 0,8 4-8 16,2 1-11-16,7 4 16 0,0-1-117 15,11-1-101-15,2-3-248 0</inkml:trace>
  <inkml:trace contextRef="#ctx0" brushRef="#br0" timeOffset="101715.96">17344 17927 502 0,'5'4'119'16,"-2"0"7"-16,2 4-79 0,-3 5-9 0,-2 4-3 16,0 3 0-16,0 2-2 0,-3 1-5 15,-8 1-3-15,-2 2-4 0,-3 6-4 16,-3 4-3-16,-5-1-3 0,1-2-7 16,-1 3-12-16,3 3-15 0,1-5-17 15,2-8-111-15,10-13-120 0,8-6-291 16</inkml:trace>
  <inkml:trace contextRef="#ctx0" brushRef="#br0" timeOffset="102481.95">17736 17269 437 0,'6'-14'106'0,"-2"0"4"0,-1 6-65 0,4 2-9 16,-2 1-2-16,-3 5-2 0,-2-4-3 15,5 4-1-15,-5 4-2 0,0-1-1 16,-5 8-1-16,-2 4-1 0,-1 6-2 15,-4 7-1-15,3 4-3 0,-3 6-3 16,4 4-3-16,1-3-3 0,7 0-3 16,2-7-1-16,8-3-2 0,4-4 0 15,5-8-1-15,4-6 0 0,8-6 0 16,4-5 0-16,4-5 0 0,2-11-1 16,-1-7 1-16,-1-6-1 0,1-4-1 0,-6-4 1 15,-3-4 0-15,-6 1-1 0,-4 6 0 16,-2 3 1-16,-7 6 0 0,-3 7-1 15,-9 6 1-15,0 12 0 0,-6 0 0 16,-6 13 0-16,-1 8 0 0,-1 9 0 16,-1 5 0-16,-3 7 0 0,3 3 1 0,-3 3-1 15,5 1 1-15,-1 0-1 0,1-4 1 16,0-3-1-16,4 0 0 16,-1-2 1-16,4-3-1 0,2-3-1 0,4-5-9 15,0-3-12-15,0-3-13 0,0-8 99 16,0-7-216-16,2-8-131 0,-2-5-343 15</inkml:trace>
  <inkml:trace contextRef="#ctx0" brushRef="#br0" timeOffset="104977.42">18833 16787 321 0,'15'-17'90'16,"-1"1"5"-16,-1 4-29 0,-4 1-20 0,-1 3-6 15,-8 3-4-15,0 5-4 0,-5 0-3 16,-8 0-2-16,-4 14-2 0,-5-1-1 16,-6 5-3-16,0 9 0 0,-5 6-2 15,-1 8 0-15,2 7-2 0,0 2-3 16,3 6-2-16,3 1-3 0,3 1-2 15,9-3-2-15,5-3-2 0,9-5-1 16,0-3-1-16,13-5 0 0,6-4 0 0,8-7 0 16,4-3-1-16,4-5 1 15,5-5-1-15,1-2 0 0,1-2 0 0,-2-3-2 16,-3 2-1-16,-7-7-3 0,-4-3-3 16,-7 0-4-16,-5 0-7 0,-5-11-12 15,-9-3 93-15,0-4-199 0,-5-2-115 16,-6-1-317-16</inkml:trace>
  <inkml:trace contextRef="#ctx0" brushRef="#br0" timeOffset="105428.07">18383 17085 484 0,'-21'-8'113'0,"5"3"4"0,5 2-81 16,8 3-6-16,6-5-7 0,10 5-2 15,7 0-2-15,7 0-4 0,8 0-4 16,4 0 1-16,3 0-2 0,5 0-2 16,1 0-3-16,-2 0-2 0,-6 4 0 15,-3-2-1-15,-6 3-1 0,-5 0 0 16,-7 0-1-16,-9 1 1 0,-10 1-1 15,0-7-2-15,-18 0-1 0,-3 4-2 0,-8 2 1 16,-6 1-1-16,-4 1-1 0,-4-2 2 16,-3 6 1-16,-2-1 2 0,0 0 1 15,2 1 1-15,3 1 2 0,0-2 0 16,9-1 1-16,8 1 1 0,7 0 0 16,8-1-1-16,11 1 1 0,3-1-2 15,11 0 1-15,7 0-1 0,10-4 0 16,9 0 1-16,5-1 1 0,3-5 0 0,3 0-1 15,0 0 0-15,0-5 0 0,-5 5-2 16,-5 0 0-16,-8 0-6 0,-4 5-10 16,-8 1-14-16,-9 3-109 0,-4-1-110 15,-8 3-278-15</inkml:trace>
  <inkml:trace contextRef="#ctx0" brushRef="#br0" timeOffset="105926.98">19459 17081 440 0,'4'-9'115'16,"-4"9"4"-16,-12 0-22 0,-2 15-62 15,-5 4-7-15,-5 11-2 0,-5 4 2 16,-4 12 1-16,-2 5-2 0,-4 11 0 0,3 2-2 16,0 4-3-16,3-1-5 0,2-2-4 15,4-9-4-15,-1 3-3 0,6-9-2 16,1-4-1-16,3-5-2 0,6-3 0 15,2-1-2-15,0-1-5 0,6-12-8 16,4-1-8-16,-3-9-10 0,3-4-12 16,0-10-35-16,0 0-73 0,0-14-98 15,0-3-222-15</inkml:trace>
  <inkml:trace contextRef="#ctx0" brushRef="#br0" timeOffset="119127.24">19212 18163 290 0,'-6'0'82'0,"6"3"4"16,-3-3-31-16,3 0-14 0,0 0-9 15,0 0-7-15,0 0-4 0,0 0-4 16,0 0-1-16,0 0-1 0,0 0 1 0,0 0 0 16,0 0 0-16,0 10 0 0,-4-2 0 15,4 5-1-15,-4 8-1 0,4-1-2 16,-6 1-1-16,6-2-3 0,-4 3-2 16,4-3-1-16,0-5-2 0,6-5-1 15,-2-2 0-15,6-2-1 0,1-5 0 16,5-5 0-16,1-12 0 0,8-9 1 15,3-8-1-15,7-4 0 0,1-5-1 16,3-4 1-16,-1-9-1 0,1 6 1 0,-6 2-1 16,-5 4 0-16,-5-1 1 0,-5 4 1 15,-6 12 3-15,-3 7 2 0,-3 6 3 16,-2 8 1-16,-4 8 1 0,-6 15 1 16,0 7-1-16,-1 9-1 0,-4 9-2 15,1 5-2-15,-2 5-2 0,1-1 0 16,1-3-1-16,4-3-2 0,6-8 0 0,0-4-1 15,0-4-1-15,10-6 0 0,3-10 0 16,4-11 0-16,6-5 0 0,5-11-1 16,1-8 0-16,6-6 0 0,1-6 1 15,0-6-1-15,1-1 0 0,2-3 0 16,-6 4 1-16,-5 4 0 0,-2-5 0 16,-6 8 1-16,-2 6 2 0,-10 7 2 15,-1 9 2-15,-7 3 1 0,-4 3-1 16,-5 17 1-16,-5 8-1 0,-2 7 0 15,-1 8-4-15,-1 9 0 0,2 5-1 0,-2 1 0 16,7-1 0-16,2-2 0 0,2-3-1 16,7-3 0-16,0-2 0 0,0-6-1 15,9-5 1-15,5-5-1 0,6-5 1 16,3-12-1-16,5-7-3 0,4-11-5 16,-1-3-4-16,-2-4-5 0,0-4-8 15,-2-4-11-15,-5 4-9 0,-2 2-100 0,-2 2-101 16,-3 3-250-16</inkml:trace>
  <inkml:trace contextRef="#ctx0" brushRef="#br0" timeOffset="120327.14">20176 17883 404 0,'-12'4'98'16,"-1"0"3"-16,1 1-62 0,5-2-7 15,0 1-3-15,0-1-4 0,5-3-4 16,2 0-4-16,0 0-4 0,0 0-2 16,0-3-3-16,7-1-3 0,0-3-1 15,1-2-1-15,8-4 0 0,1 2 0 16,3-8 0-16,0-1 0 0,6 0 0 15,1-2 1-15,0 2 2 0,1-1 1 16,-3 0 2-16,-2 6 2 0,-3 0 3 16,-4 5 3-16,-5 0 3 0,-5 3 1 0,-6 2 0 15,0 2-2-15,-4 3-2 0,-3 0-1 16,-1 0-5-16,-5 7-3 0,-4 1-3 16,2 9-1-16,-5 3-2 0,1 8 1 15,-2 9-1-15,2 8 0 0,0 8 0 16,8 0-1-16,0-2 1 0,5-1-1 0,6-5-1 15,0-7 0-15,7-9 0 0,7-8 0 16,4-8 0-16,8-6-1 0,7-7 1 16,2-8 0-16,6-4 0 0,0-3 0 15,0-6 0-15,-4-2 0 0,-5-1 1 16,-6 1-1-16,-6 2 0 0,-7 3 1 16,-2 0 2-16,-8 7 3 0,-3 8 0 15,0 6 1-15,0 9-1 0,-2 6 1 16,-3 3 0-16,3 5-3 0,-4 6-3 0,6 0 1 15,-5-1-2-15,5-5 1 0,0-2-1 16,11-4 0-16,-2-7 0 0,4-10 0 16,7-9 1-16,6-8-1 0,5-10 1 15,2-5-1-15,0-8 1 0,1-7 0 16,-3-4-1-16,-7 1 0 0,-4-4 1 16,-8 4-1-16,-8-2 1 0,-4 6-1 15,-9 5 2-15,0 6 1 0,-3 8 2 0,3 7 1 16,-2 4 0-16,4 5 0 0,4 5-1 15,3 3-1-15,3 0-2 0,4-4-2 16,10 4 0-16,4-5-1 0,6 0 1 16,1 1-2-16,10-4-6 0,-3-2-8 15,2-2-12-15,-4 1-10 0,-4-1-17 16,-4 0-109-16,-3 2-117 0,-4 1-272 0</inkml:trace>
  <inkml:trace contextRef="#ctx0" brushRef="#br0" timeOffset="121576.81">21071 18161 327 0,'0'0'92'0,"0"-5"3"16,0 2-7-16,0-1-59 0,0-3-7 16,8-2-3-16,3-2-4 0,2-6-1 15,5-7 0-15,4-8 2 0,3-9 1 16,3-7 1-16,5-4-1 0,5-9 1 0,-2 1-2 15,3 0-3-15,-2 1-2 0,-2-3-3 16,-8 6-1-16,-2 4 0 0,-10 8 2 16,-9 4 2-16,-6 9 1 0,-13 7 0 15,-2 17 1-15,-9 7-2 0,-4 15-1 16,-5 15-3-16,-2 14-2 0,-3 13-1 16,-3 6-1-16,1 12 0 0,3 8 0 15,3 4-1-15,2-6-1 0,5-8 0 0,5-5 0 16,5-2 0-16,4-13-1 0,6-8 0 15,7-11 0-15,0-6-1 0,12-14 1 16,2-10 0-16,5-13 0 0,2-8 1 16,5-10 0-16,-1-6 0 0,-2 1 0 15,-4 4 0-15,1 1 0 0,-7 9 0 16,-1 7 2-16,-5 4 3 0,-5 7 1 16,-2 6 1-16,5 2 1 0,-5 3-1 15,0 6 0-15,5 1-2 0,0 2-1 16,3-2-3-16,1 1-1 0,4-4 1 0,7-4-1 15,7-6 0-15,5-5 0 0,2 0-5 16,4-8-8-16,1 0-8 0,-3-3-11 16,-4 0-14-16,-5-2-105 0,-3 2-112 0,-4 3-260 15</inkml:trace>
  <inkml:trace contextRef="#ctx0" brushRef="#br0" timeOffset="124110.74">21618 18505 364 0,'-5'13'79'16,"5"-4"2"-16,0-6-56 0,0-9-13 0,4-2-1 15,-1-3 1-15,3-3 2 0,2-1 2 16,-2-2 0-16,4-2-1 0,-1 1-2 15,3-3-2-15,-3 0-1 0,1 2-1 16,0 3 0-16,-2 3 0 0,0-3 3 16,-5 1 2-16,-3 2 2 0,0 5 2 15,-3 1 0-15,-5 1 0 0,-2 6-2 0,-4 7-1 16,1 0-2-16,-5 10-2 0,5 4 0 16,-1 4-2-16,5 3 0 0,1 1-1 15,5-1-2-15,3 6-1 0,0-5-1 16,11-2-3-16,2-6 1 0,7-5-1 15,3-5 0-15,7-7 0 0,3-13 0 16,5-8-1-16,6-12 0 0,3-11 0 16,3 1-1-16,0-10 0 0,-1-6 0 15,-2 0-1-15,-5 3 2 0,-5 0-1 16,-11 4 2-16,-9-8-1 0,-5 12 0 0,-12 6 1 16,0 10-1-16,-14 8 2 0,-1 11-1 15,-5 14 2-15,-5 14 1 0,-2 7 1 16,-4 10 2-16,0 10 0 0,-3 8 2 15,5 5 0-15,4 1 0 0,2 7 0 16,6 0-1-16,10-2-1 0,7-9-1 16,0-9-2-16,12-3-1 0,3-11 0 0,11-10-1 15,3-9-1-15,4-7-1 0,2-7-4 16,1-5-4-16,2-5-8 0,-1-11-6 16,-6-7-13-16,-2-8-13 0,-4-4-96 15,-1-6-101-15,-5 4-244 0</inkml:trace>
  <inkml:trace contextRef="#ctx0" brushRef="#br1" timeOffset="130692.35">11675 13093 308 0,'0'-3'65'0,"0"3"0"0,-4 0-53 0,-1 0-7 16,0 0 0-16,1 5 7 0,-2-5 7 15,1 0 5-15,3 3 4 0,2-3 3 16,-5 0 2-16,5 0-2 0,0 0-5 16,0 0-8-16,0 0-6 0,0 0-2 15,0 0-4-15,6 0-3 0,-3 4-1 16,1-4-1-16,2 5 0 0,0-5 1 16,0 5 0-16,-1-1 0 0,3 2 1 15,0-1 1-15,2-2 2 0,4 1 0 0,3-1 1 16,5-3 1-16,4 0-1 0,5 0 0 15,7 0-1-15,5 0-1 0,10-4-1 16,7 4-1-16,6-5-1 0,7 1 0 16,6 4-1-16,4-6 0 0,6 2 0 15,-2 4-1-15,4-3 1 0,2 3-1 0,-6-6 1 16,1 2-1-16,0-1 1 0,-7 5 0 16,-3-5 1-16,-3 1 0 0,-8 0 1 15,-2 1 2-15,-5 3 0 0,-10-5 0 16,-7 0 1-16,-5 1 0 0,-11-1 0 15,-7 1-1-15,-7-1 2 0,-2 0-1 16,-4 5-1-16,-7-6 0 0,0 6-1 16,0-6-1-16,-10 6-5 0,2 0-9 15,-1 5-13-15,-4 1-101 0,-4 2-103 16,2 0-257-16</inkml:trace>
  <inkml:trace contextRef="#ctx0" brushRef="#br1" timeOffset="131625.79">13961 15776 364 0,'-5'-10'90'0,"5"0"2"0,-5 1-52 15,5 0-9-15,0 3-10 0,0 1-4 16,0 1-4-16,0 1-1 0,0 3-2 16,5-4-1-16,-1 4-1 0,3 0-1 15,2 0-1-15,2 0 0 0,2 0 0 16,3 0-1-16,5 0 1 0,5 0-1 16,6-4-1-16,2 4 0 0,9-3-1 15,6 3 1-15,9-5 1 0,3 1 0 0,6-1 1 16,7-1-1-16,4 1 1 0,7 2 0 15,-1 3-2-15,-2-8 0 0,4 5 0 16,0-1-1-16,-2 4 1 0,-1 0 0 16,-3-5 1-16,-1 1 0 0,-2 1 0 15,-3 3 0-15,-3-5-1 0,-2 5 0 16,-7 0-2-16,-4-4 0 0,-6 4 0 0,-3 0-1 16,-9 4 0-16,-7 1-1 15,-9-5 1-15,-5 0 0 0,-9 3 0 16,-10-3-1-16,-3 0-5 0,-8 0-9 0,-5 4-10 15,-4-4-99-15,-3 7-99 0,-3-3-248 16</inkml:trace>
  <inkml:trace contextRef="#ctx0" brushRef="#br1" timeOffset="132792.07">16247 18313 279 0,'0'0'83'16,"0"0"4"-16,0 0-12 0,0 0-38 16,0 0-6-16,0 0-6 0,0 0-7 15,0 0-5-15,0 0-2 0,0 0-2 16,7 0 1-16,-2 0-1 0,2 0 0 15,7 0 1-15,0 0-1 0,6 0-1 16,6 0-1-16,5 0 1 0,2 0-1 0,0 0 1 16,2 0 0-16,3 0 1 0,4 0 0 15,4 0 0-15,6 0-1 0,6 0 0 16,4 0-1-16,6 0-1 0,2 0 0 16,4 0-2-16,3 0 0 0,5 0-1 15,2 0 1-15,0 0 0 0,2-7 1 0,3-1 1 16,-2-3 0-16,3 1 0 0,-6 2 1 15,-4 1 0-15,-4-1-1 0,3 3 0 16,-7 5 0-16,0 0-2 0,-5 0-1 16,-3 5 0-16,-1 1-1 0,-4 3 0 15,-4 1-1-15,-7-1 0 0,-8 2 0 16,-5-2 0-16,-6-5 0 0,-6-4 0 16,-3 0 0-16,-4 0 0 0,0 0 0 0,-6 0 0 15,-2 0 1-15,-2 0 1 0,-6 0-1 16,0-4 1-16,0-1-1 0,0 0 0 15,-6-2-4-15,1 1-6 0,-2 1-10 16,-3 5-12-16,1 0-104 0,-4 4-107 16,1 0-261-16</inkml:trace>
</inkml:ink>
</file>

<file path=ppt/ink/ink3.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v"/>
          <inkml:channel name="T" type="integer" max="2.14748E9" units="dev"/>
        </inkml:traceFormat>
        <inkml:channelProperties>
          <inkml:channelProperty channel="X" name="resolution" value="1185.49207" units="1/cm"/>
          <inkml:channelProperty channel="Y" name="resolution" value="2107.20264" units="1/cm"/>
          <inkml:channelProperty channel="F" name="resolution" value="0.00409" units="1/dev"/>
          <inkml:channelProperty channel="T" name="resolution" value="1" units="1/dev"/>
        </inkml:channelProperties>
      </inkml:inkSource>
      <inkml:timestamp xml:id="ts0" timeString="2019-11-06T14:48:58.266"/>
    </inkml:context>
    <inkml:brush xml:id="br0">
      <inkml:brushProperty name="width" value="0.05292" units="cm"/>
      <inkml:brushProperty name="height" value="0.05292" units="cm"/>
      <inkml:brushProperty name="color" value="#00B050"/>
    </inkml:brush>
  </inkml:definitions>
  <inkml:trace contextRef="#ctx0" brushRef="#br0">18661 11465 230 0,'4'-7'63'0,"0"0"4"15,-4-1-26-15,4 2-6 0,-4 0-5 16,6 0-3-16,-6 1-2 0,0 2-3 15,0-3-1-15,0 3-2 0,0 3-3 16,0-5-2-16,-5 5-2 0,0 0-2 16,-1 0-2-16,-4 6 1 0,-2 3-1 15,-3 5 0-15,-3 6 1 0,-1 4 2 0,-6 4 0 16,-3 4 2-16,-3 4-1 0,0 2 1 16,-6 2-1-16,1-1 1 0,-2 4-2 15,5 1 0-15,2 3-2 0,7 1-1 16,1-1 0-16,9-1-3 0,5-1 0 15,5-5-2-15,4-3 0 0,6-5-1 16,1-4-1-16,6-5 1 0,2-2-3 16,1-4-2-16,1-4-7 0,-1-1-8 15,-1-4-12-15,1-4-89 0,-3 0-91 0,-1-4-226 16</inkml:trace>
  <inkml:trace contextRef="#ctx0" brushRef="#br0" timeOffset="3093.5">18608 11783 314 0,'-4'0'76'0,"4"0"0"15,-4-5-44-15,4 5-10 0,-5-5-7 0,5 5-3 16,0 0-1-16,-6-6-1 0,6 6 0 16,0-3-2-16,0 3 0 0,0-4-3 15,-2 4 0-15,2 0-2 0,0-5-1 16,0 5-1-16,0 0 0 0,2 0 1 16,-2 0-1-16,0 0 1 0,0 0 0 15,0 0 0-15,-2 5-1 0,-1-5 2 16,-2 0-1-16,-1 4 0 0,1-4 0 15,1 0 1-15,-2 0-1 0,2 0 0 0,4 3 0 16,-7-3 0-16,7 0-1 0,-5 0 1 16,5 0-1-16,-6 0 1 0,6 0-1 15,0 0 0-15,-2 0-1 0,2 0 1 16,-3 5 0-16,3-5 0 0,0 0 0 16,-4 0 0-16,4 0 1 0,0 0 0 0,0 0 0 15,0 0-1-15,0 0 0 0,0 3 0 16,0-3 0-16,0 0-1 0,0 0-1 15,4 0 1-15,-4 0 0 0,5 7 0 16,-1-7 0-16,3 3 0 0,1-3 1 16,1 5 0-16,1-5 0 0,3 6 0 15,1-6 0-15,2 0-1 0,0 3 1 16,1-3 0-16,-1 0-2 0,1 0-1 16,-2 0-2-16,0-3-7 0,-3 3-11 15,-2-4-50-15,1 4-24 0,-2 0-65 0,-4 0-140 16</inkml:trace>
  <inkml:trace contextRef="#ctx0" brushRef="#br0" timeOffset="3294.49">18389 11953 421 0,'-12'8'90'0,"6"0"0"15,3-1-74-15,3 3-8 0,7-2-3 16,1 0 0-16,3-2 0 0,5 0 1 15,3 0 0-15,0-1 1 0,2-1-1 16,-1-1 0-16,5 1 0 0,-4-4-2 16,-1 5 0-16,-4-5-1 0,2 3-1 15,-4-3 0-15,2 0-1 0,-5 0 0 0,2 0-2 16,-1 0-4-16,-1 0-5 0,-3 0-11 16,3-4-53-16,-2 4-25 0,-1-8-70 15,2 4-146-15</inkml:trace>
  <inkml:trace contextRef="#ctx0" brushRef="#br0" timeOffset="3694.37">18866 11922 427 0,'0'7'92'0,"0"3"2"0,0 5-73 16,0 4-8-16,0 2-1 0,0 2 1 15,-4 1-1-15,4-1 0 0,-7-3-2 16,7-1 0-16,0-5-2 0,0-2 1 16,9-2-2-16,-4-3 1 0,5-3 0 0,4-4 0 15,0 0-1-15,5 0-1 0,2-7 0 16,0-2-1-16,2-4-1 0,0-5-1 16,-3-5-1-16,2-6-2 0,-5-6-1 15,2-3-1-15,-4-5-1 0,-3 2 0 16,-3 2 0-16,-4 1 0 0,-5 5 1 15,0 6 5-15,-4 9 1 0,-5 5 2 16,-4 7 1-16,-5 6 0 0,-5 10 2 0,-4 3-1 16,-2 6 0-16,-4 5-1 0,1 4 0 15,3 4-1-15,1 1-1 0,6 0-1 16,4 3-1-16,6-2-1 0,7-7-1 16,5-2 0-16,0-5-3 0,5-3-2 15,4-5-3-15,0-2-7 0,2-5-7 16,1 1-10-16,-2-6-93 0,1 3-94 15,-2-3-229-15</inkml:trace>
  <inkml:trace contextRef="#ctx0" brushRef="#br0" timeOffset="5382.11">19625 11322 341 0,'0'0'84'0,"0"0"4"0,-4 0-46 15,4 0-12-15,-7 0-6 0,2 0-3 16,-1 0-4-16,-2 6-3 0,-1 0-2 16,-1 3-1-16,-4 4-2 0,2 2 0 15,-3 5 1-15,-4 3 0 0,0 5 0 16,-1 4-1-16,0 1 1 0,-1 3-2 16,2 0-1-16,2 0 0 0,4-2-3 0,2-1 0 15,5-5-1-15,1-1-1 0,5-3-1 16,6-2 0-16,4-2 0 0,5-2 0 15,1-5-1-15,5-3-1 0,3 1-1 16,-1-5-3-16,-1-6-2 0,-1 0-2 16,-2-4-4-16,-5-4-2 0,0 0-4 15,-5-1-8-15,-2-2-40 0,-4 0-40 16,-3-3-70-16,0 2-164 0</inkml:trace>
  <inkml:trace contextRef="#ctx0" brushRef="#br0" timeOffset="5622.84">19221 11493 414 0,'-12'-10'90'15,"3"3"-1"-15,4 2-70 0,5 5-8 16,0-3-4-16,11 3-1 0,-1 0 0 0,2 4 1 16,5 4 1-16,1 1 1 0,3 0-1 15,5 2-1-15,-2-1-2 0,3 0-1 16,2 1-1-16,-2-5-1 0,-2-1 0 15,-3-1-1-15,1 0 0 0,-3-4 1 16,-4 0-2-16,-3 3 0 0,0-3-4 16,-6 0-4-16,-1 0-7 0,-6 0-16 15,0-3-43-15,-6 3-26 0,-5 0-66 0,-6 0-137 16</inkml:trace>
  <inkml:trace contextRef="#ctx0" brushRef="#br0" timeOffset="5804.69">19236 11619 329 0,'-17'7'86'15,"6"0"2"-15,2 1-42 0,5-1-11 16,4 0-9-16,0-1-6 0,11-1-3 16,-1 1-2-16,6-2-1 0,0 3-2 15,5-1-1-15,5-2-2 0,3 1-2 0,-3-2-1 16,4 3-2-16,0-3-1 0,-3 1 0 16,-1-1-2-16,-3 1 0 0,-2 0-3 15,-5 0-5-15,1-4-8 0,-2 0-26 16,-1 0-64-16,-2 0-81 0,-1 0-191 15</inkml:trace>
  <inkml:trace contextRef="#ctx0" brushRef="#br0" timeOffset="6494.44">20015 11543 366 0,'0'0'78'16,"4"-6"3"-16,-4 6-64 0,0 0-3 16,0 0 1-16,-7 6 2 0,0 0 5 15,-6 4 3-15,0 4-1 0,-7 4 1 16,-6 5 0-16,-2 6-2 0,-8 4-4 16,-3 6-2-16,-3 8-3 0,-4 5-3 0,2 2-4 15,-5 3-1-15,6-3-1 0,-1-1-1 16,5-6-1-16,5-5-1 0,2-9 0 15,5-7-3-15,6-2-5 0,5-7-6 16,4-3-5-16,7-5-10 0,0-1-14 16,5-3-48-16,0-5-27 0,6-4-68 15,-2-1-145-15</inkml:trace>
  <inkml:trace contextRef="#ctx0" brushRef="#br0" timeOffset="6858.43">20054 11719 425 0,'0'-9'88'16,"-3"3"2"-16,-3 6-75 0,0 4-4 15,-7 2 1-15,4 1 3 0,-6 4 4 16,-5 3 3-16,-2 2 1 0,2 7-1 15,-7 6-1-15,1 4-1 0,-1 6-3 16,-5 3-2-16,4 5-4 0,-4 3-1 16,4-4-3-16,1-3 0 0,1-4-2 15,4-4-2-15,4-4 0 0,5-4-1 0,3-2 0 16,5-2-1-16,5 0 0 0,0-3-1 16,9-1 1-16,4-3 0 0,1-5 0 15,3-4 0-15,5-7 0 0,1 4 0 16,1-4 0-16,2-4-4 0,0-1-2 15,0-1-4-15,-4-4-5 0,4 1-6 16,-3-5-7-16,0 2-14 0,-4-1-81 16,-4 3-88-16,-2 0-213 0</inkml:trace>
  <inkml:trace contextRef="#ctx0" brushRef="#br0" timeOffset="7166.34">20068 12014 429 0,'0'0'95'0,"-3"0"3"0,-5 2-72 16,-1-2-7-16,-2 8-2 0,-7-3 1 15,-3 0-1-15,-4 1 1 0,-2 1-2 16,-3-1 0-16,-1 0-3 0,0-6-2 16,-2 5-3-16,0-5-1 0,2 0-2 0,2 2-2 15,3-2-1-15,2-4-1 0,1 4-2 16,7 0-3-16,1 0-3 0,5-5-4 16,-1 5-4-16,2-4-6 0,4 4-14 15,1 0-81-15,4 0-84 0,0-4-209 16</inkml:trace>
  <inkml:trace contextRef="#ctx0" brushRef="#br0" timeOffset="7926.34">20231 12049 353 0,'5'-14'82'0,"-3"-1"4"0,4-2-46 0,1-1-17 16,-1-2-1-16,0-1 1 0,-1 2 1 15,-3-1 1-15,-2 3-3 0,7 1-3 16,-7 3-4-16,0 2-3 0,0 4-4 16,-7 2-2-16,1 5-3 0,-2 5 0 15,-5 3 1-15,0 9 0 0,-6 5 2 16,0 7 1-16,-1 8 2 0,4 5 0 16,-6 2 0-16,4 1-1 0,1 0-1 0,7-3-1 15,0-4-2-15,6-2-2 0,4-3 0 16,6-5-1-16,5-1 0 0,1-5 1 15,7-4-1-15,-1-4 0 0,6-6 0 16,1-8 1-16,2-3-1 0,-2-4 0 16,3-2-1-16,-1-6 1 0,-1 1-1 15,0 1-1-15,-5 0 1 0,-4 3 0 0,-3 0 0 16,-5 2-1-16,-5 8 0 16,-4 0 1-16,-5 7 0 0,-1 4 1 0,-3 4-1 15,0 1 1-15,1 3 1 0,1-2 0 16,2 1-1-16,5-3-1 0,0-4 1 15,11-4 0-15,0-2-1 0,4-5 1 16,3 0 0-16,2-10 0 0,0-4 0 16,4-3-1-16,0-2 0 0,-3-2-1 15,4-4-2-15,-5-3-1 0,1-1-1 16,-2-1-2-16,-1-2 0 0,-5-5 0 0,-3-2 1 16,-4-1 0-16,-6 3 2 0,0 1 2 15,-6 7 1-15,-1 4 1 0,-7 9 0 16,2 12 0-16,-3 4 1 0,-4 14 1 15,-1 5 1-15,-2 6 1 0,-3 6 1 16,0 4 0-16,2 1 0 0,-2 1 1 16,0 1-3-16,9-3 0 0,-2 3-2 0,5-1-3 15,6-2-1-15,7-3-4 0,0-3-4 16,5-6-5-16,4-2-6 0,4-6-13 16,3-7-84-16,1-4-90 0,-1-4-217 15</inkml:trace>
  <inkml:trace contextRef="#ctx0" brushRef="#br0" timeOffset="8410.5">20747 12264 467 0,'0'0'99'0,"-2"0"0"15,2-5-81-15,0 5-6 0,0 0-1 16,2-6 1-16,3 6 0 0,1-5 0 16,1 5 1-16,2 0-2 0,0 0-2 15,-1 6-1-15,-1 0-2 0,0 3 1 16,-5 2 1-16,-2 5-1 0,0 0 0 15,-3 1 0-15,-5 1 0 0,-3 2 1 16,-2 1 0-16,-6 0 0 0,0-3-1 16,1 1 0-16,-1-3-1 0,-4 2 1 15,7-1-1-15,-3-3-1 0,1 0 1 0,4-2-1 16,0-1 1-16,2-1-1 0,4-3 0 16,2-1-1-16,1 0-2 0,5-3 0 15,0 1-1-15,6-1 0 0,5-3-1 16,2 0 1-16,2 0 0 0,4 0 1 0,3-5-3 15,-2-2-2-15,6 1-5 0,-2-1-5 16,-2 0-8-16,-2 7-7 0,-1 0-5 16,-5 0-2-16,0 0 1 0,-3 7-1 15,-4 2 4-15,0-1 4 0,-5-1 5 16,-2-1-3-16,0 3-24 0,0-1-46 16,-5-2-64-16,-4 0-157 0</inkml:trace>
  <inkml:trace contextRef="#ctx0" brushRef="#br0" timeOffset="8659.05">20765 12714 350 0,'7'3'98'0,"-2"-3"6"0,1 5-39 0,1-5-12 15,0 0-9-15,3 0-6 0,2 0-7 16,2-4-2-16,3 0-5 0,4-7-2 16,1-1-2-16,3-3-1 0,2-5-1 0,0-3 0 15,-1-7-1-15,1-6-2 0,-7-3 0 16,3-11-2-16,-7-2-1 0,-3-6-3 15,-1 1 0-15,-10-3-2 0,-2-3 0 16,-7-2-2-16,-1 4 0 0,-4 0-1 16,-2 4-1-16,0 6-1 0,0 6-4 15,3 9-5-15,2 9-7 0,3 9-7 16,-1 6-9-16,2 4-15 0,-1 3 2 16,3 5-105-16,-3 0-103 0,-5 7-244 15</inkml:trace>
  <inkml:trace contextRef="#ctx0" brushRef="#br0" timeOffset="12090.63">19271 11622 282 0,'0'0'71'0,"0"0"2"0,0-5-19 0,0 5-35 16,0-5-2-16,0 5 0 0,0-5 1 16,0 5 0-16,0-4-2 0,0 4-1 15,0 0-3-15,0-5-3 0,3 5-3 16,1 0-2-16,0 0-2 0,2 5-1 16,3-5-1-16,-1 0 1 0,7 4-1 0,0-4 1 15,0 0-1-15,6 0 0 16,2 0 1-16,0 0-1 0,2 0 1 15,-1 0 0-15,0 0-1 0,2 0 1 0,-2 0 0 16,-3 0 0-16,-1-4 0 0,-5 4 1 16,-1-5-1-16,-2 5 1 0,-4 0 1 15,-2-4 2-15,-3 4 4 0,-3 0-1 16,-3-2 0-16,-5 2 1 0,-2 0-1 16,-5-4-1-16,-3 4-2 0,-5-5-2 15,-3 5 1-15,0-5 1 0,-4 5 0 16,0-4 1-16,0 4 0 0,0 0 0 0,1 0-1 15,3-5-1-15,5 5-1 0,4-3 0 16,1-1 0-16,7 4 0 0,2-5 0 16,3 5-1-16,4-3 0 0,0 3 0 15,0-6 0-15,8 6-1 0,0 0-1 16,2-4 1-16,5 4-1 0,1-4 1 16,4 4-1-16,2 0 0 0,-1-5-2 0,2 5-2 15,0 0-3-15,-1 0-5 0,-5 0-5 16,0 4-9-16,-1 0-27 0,-3-1-57 15,-3 0-75-15,-4 3-179 0</inkml:trace>
  <inkml:trace contextRef="#ctx0" brushRef="#br0" timeOffset="12593.16">19317 11703 367 0,'-15'0'88'0,"0"0"1"15,0-4-49-15,1 4-15 0,1 0-4 16,0 0-1-16,2 0-3 0,2 0 0 15,2 0-2-15,1 0-3 0,6 0-3 16,-4 4-3-16,4-4-3 0,0 0-1 16,5 4-2-16,1-4 0 0,3 0 0 15,3 0 1-15,3 4 0 0,4-4 0 16,2 0 0-16,4 0 0 0,0 0 0 0,1 0-1 16,0 4 1-16,-3-4-1 0,0 0 1 15,-4 0-1-15,-5 0 1 0,-5 0-1 16,-1 0 0-16,-4 0 1 0,-4 0 0 15,5 4 0-15,-5-4 1 0,-6 0-1 16,2 0 1-16,-5-4 0 0,-4 4 0 16,-1 0-1-16,-5-4 1 0,-2 4 0 15,-3 0 0-15,2-3 0 0,-3 3-1 0,3-4 1 16,-3 4 0-16,5-5-1 0,3 5-1 16,2-3 1-16,3 3-1 0,5 0-2 15,2 0-3-15,5 0-2 0,0 0-3 16,5 0-6-16,5 0-9 0,2 0-85 15,3 0-82-15,3 0-209 0</inkml:trace>
  <inkml:trace contextRef="#ctx0" brushRef="#br0" timeOffset="14693.28">19945 11815 184 0,'4'0'50'16,"0"0"5"-16,2 0-22 0,-3-3 0 16,1 3 1-16,1-3-3 0,-5 3-2 15,3-4-5-15,-3 4-3 0,0-4-5 16,5 4-5-16,-5-5-4 0,0 5-1 16,0 0-1-16,0 0-1 0,0-5-1 15,0 5 0-15,0-4 0 0,0 4 0 16,-5-3 0-16,5 3 1 0,-2-4-1 15,2 4 1-15,-6 0 0 0,6 0 1 0,-6-5-1 16,6 2-1-16,-5 3 1 0,5-5-1 16,-6 5 1-16,3-3-1 0,-2 3 0 15,3 0 0-15,2 0 0 0,-7 0 0 16,2 0 0-16,5 0 0 0,-4 0 0 16,4 3 0-16,-4-3 1 0,4 7 0 0,-6-7 0 15,6 5 1-15,-5-1 0 0,5-4-1 16,-6 4 1-16,6-4-1 0,-3 5-1 15,3-1 1-15,-5-4-2 0,5 5 0 16,0-5 0-16,0 0 0 0,0 0 0 16,6 0 0-16,-1 0 0 0,3-4 0 15,1 4 0-15,2-6-1 0,2 0 0 16,0 0 0-16,0 0-1 0,-5 0 1 16,1-3-1-16,-1 0 0 0,-3 2 0 15,-1 1 1-15,-4 2-1 0,5 0 0 0,-5 4 0 16,0-5 0-16,0 5 0 0,-5 0 0 15,1 6 0-15,-1-3 0 0,0 1 0 16,2 0 1-16,0-1 0 0,3 1 0 16,-7 0 0-16,7-4 1 0,0 3-1 15,-3-3 1-15,3 0 0 0,0 0 1 16,0 0 0-16,0 0 0 0,0 0 0 0,0 0 0 16,3-5 0-16,-3 2 0 0,0-1-2 15,5 1 0-15,-5-3-1 0,2 6 1 16,-2-5-1-16,0 5 1 0,0-5 0 15,0 5 0-15,0 0 1 0,0 0-1 16,0 5 1-16,0-1 0 0,-6 1 1 16,0 2-1-16,-2 2 2 0,0 0 0 0,-4 1 2 15,-1 2 0-15,-2 3 0 16,-4 5 1-16,-1 4-1 0,-3-1 0 0,0 5-2 16,-3 4 0-16,-1 2-2 0,4-2 0 15,0 0-3-15,0-4-6 0,4 2-4 16,2-3-10-16,4-4-60 0,0-4-33 15,6-2-79-15,1-5-174 0</inkml:trace>
</inkml:ink>
</file>

<file path=ppt/ink/ink4.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1185.06323" units="1/cm"/>
          <inkml:channelProperty channel="Y" name="resolution" value="2107.20264" units="1/cm"/>
          <inkml:channelProperty channel="T" name="resolution" value="1" units="1/dev"/>
        </inkml:channelProperties>
      </inkml:inkSource>
      <inkml:timestamp xml:id="ts0" timeString="2019-11-06T14:40:41.362"/>
    </inkml:context>
    <inkml:brush xml:id="br0">
      <inkml:brushProperty name="width" value="0.05292" units="cm"/>
      <inkml:brushProperty name="height" value="0.05292" units="cm"/>
      <inkml:brushProperty name="color" value="#00B050"/>
    </inkml:brush>
    <inkml:context xml:id="ctx1">
      <inkml:inkSource xml:id="inkSrc1">
        <inkml:traceFormat>
          <inkml:channel name="X" type="integer" max="32767" units="cm"/>
          <inkml:channel name="Y" type="integer" max="32767" units="cm"/>
          <inkml:channel name="F" type="integer" max="2047" units="dev"/>
          <inkml:channel name="T" type="integer" max="2.14748E9" units="dev"/>
        </inkml:traceFormat>
        <inkml:channelProperties>
          <inkml:channelProperty channel="X" name="resolution" value="1185.49207" units="1/cm"/>
          <inkml:channelProperty channel="Y" name="resolution" value="2107.20264" units="1/cm"/>
          <inkml:channelProperty channel="F" name="resolution" value="0.00409" units="1/dev"/>
          <inkml:channelProperty channel="T" name="resolution" value="1" units="1/dev"/>
        </inkml:channelProperties>
      </inkml:inkSource>
      <inkml:timestamp xml:id="ts1" timeString="2019-11-06T14:41:22.121"/>
    </inkml:context>
    <inkml:brush xml:id="br1">
      <inkml:brushProperty name="width" value="0.05292" units="cm"/>
      <inkml:brushProperty name="height" value="0.05292" units="cm"/>
      <inkml:brushProperty name="color" value="#002060"/>
    </inkml:brush>
  </inkml:definitions>
  <inkml:trace contextRef="#ctx0" brushRef="#br0">1073 16302 0,'0'0'0,"0"0"16,0 0-1,0 0-15,0 0 16,0 0-16</inkml:trace>
  <inkml:trace contextRef="#ctx1" brushRef="#br1">12603 15520 254 0,'0'0'80'16,"0"0"2"-16,3 0-15 0,-3-4-21 16,0 4-10-16,0-3-9 0,0 3-8 15,0-5-5-15,0 5-1 0,0-4-4 16,0 1-1-16,0 3-3 0,0-5-1 0,0 5-2 15,0-7 0-15,-3 7-1 16,3-6 1-16,-3 6-1 0,3-4 0 0,-4 0 1 16,4 4-1-16,-5-3-1 0,1 3 1 15,-1 0 0-15,-1 0 0 0,2 0 0 16,-2 3 0-16,1 1 1 0,-2-1 0 16,2 3 0-16,3 2 1 0,-5 0 1 15,4 2-1-15,-1 1 1 0,-1 0-1 0,2 2 1 16,-1-1 0-16,1-1-1 0,3-1 1 15,-4-2-1-15,4-1 0 0,0 0 0 16,0-4 0-16,6-3 0 0,-4 0 0 16,4 0 0-16,0 0 0 0,0-3 0 15,2-2-1-15,-2-1 0 0,3-3-1 16,-2 0 0-16,1 0 0 0,-2-1-1 16,0-1 0-16,-2 0 1 0,-4-1-1 15,0 1 0-15,0-1 1 0,-4-1-1 0,1 2 1 16,-3 0 0-16,-2 1 1 0,2 3 1 15,0 1 0-15,-1 1 1 0,1 5 0 16,-2 0 0-16,2 0 0 0,2 3 0 16,-2 3-2-16,2 3 0 0,-2 0 0 15,3 3-1-15,-1 0 0 0,4 1 1 16,0 0 0-16,0-1-1 0,0 0 1 16,0 0-1-16,4-4 1 0,-1 0-1 0,3-3 0 15,-2-1 0-15,0-4 0 0,2 4 0 16,0-4-1-16,2-4 1 0,-1 0 0 15,-1 0-1-15,1-3 1 0,-1-1-1 16,1 0 1-16,-1-1-1 0,-6-2 0 16,6 2 1-16,-6 0-1 0,0 0 0 15,0 1 1-15,-5 2 1 0,5 3 1 0,-6 3 0 16,2 0 0-16,-1 0 0 0,-1 9 0 16,0 2 0-16,2-1-2 0,-2 4 0 15,2-1 0-15,-2 0 0 0,6-3-1 16,-4 0 1-16,4-2 0 0,0-2-1 15,0-1 1-15,3-2-1 0,1-3 1 16,3 0 0-16,-3 0-1 0,4-3 1 16,-1-2 0-16,3-3-1 0,-3-1 1 15,-1 1-1-15,-3 0 0 0,1-1 0 0,-4 2 0 16,0 0 0-16,0 4 1 0,-6 3-1 16,2-4 2-16,0 4-1 0,-2 0 1 15,-2 7 0-15,2-1 0 0,0-1 1 16,0 2-1-16,0-1-1 0,1 0 0 15,2-1-1-15,3-1 1 0,-5 2-3 16,5 0-7-16,-2-1-10 0,2 0-11 16,-5 1-93-16,5 4-98 0,-4-2-239 0</inkml:trace>
  <inkml:trace contextRef="#ctx1" brushRef="#br1" timeOffset="11006.41">12501 12982 155 0,'0'0'34'0,"0"-5"2"15,0 5-25-15,5-4 0 0,-5 4 4 16,0 0 3-16,0-4 3 0,0 4 4 15,0 0 5-15,2-3 1 0,-2 3 0 16,0-4-1-16,0 4-2 0,0 0-3 16,0 0-5-16,0 0-4 0,0 0-5 0,0 0-5 15,0 0-1-15,0 7-3 0,0-1-1 16,0-1 0-16,0 3 0 0,0 1 0 16,0-2-1-16,5 1 1 0,-2 0 0 15,2-2-1-15,-2 0 1 0,3-1-1 16,1-5 1-16,0 5 0 0,3-5 1 15,0 0-1-15,-1-4 1 0,-1 4 1 16,2-6 0-16,-4 1 1 0,-2-1 1 0,1 1 1 16,-5-1 0-16,5 0 1 0,-5 0 0 15,0-1 1-15,-5 3-2 0,-1-1 1 16,0 1-2-16,-1 4 0 0,-2-3-1 16,-2 3-1-16,2 0 0 0,-1 3-1 15,1-3 0-15,0 6 0 0,1-6 0 16,2 6-1-16,1-6 0 0,1 6 0 15,4-6 0-15,-3 0-1 0,3 0 1 16,0 0-1-16,0 0 1 0,3 0 0 0,3 0 0 16,-1-6-1-16,1 3 1 0,3-1 0 15,-2-2-1-15,2 0 1 0,0 0-1 16,-1 1 2-16,-2 0 1 0,-4 1 2 16,-2 4 0-16,0 0 0 0,0-3 1 15,-2 3-1-15,-3 0 0 0,-2 5-2 16,-2-5-2-16,-1 4 0 0,2 0 0 15,-3 0 0-15,2-1 0 0,0-3 0 0,3 5 0 16,2-5 0-16,-1 0 0 0,5 4 0 16,-7-4-1-16,7 0 2 0,0 0-1 15,0 0 0-15,0 0 1 0,0-5-1 16,6 5 0-16,-6 0 0 0,0-4 0 16,3 4-1-16,-3 0 0 0,0 0 1 15,0 4-1-15,4-4 1 0,-4 0-1 16,0 0 1-16,0 0-1 0,0 0 1 15,0 0 0-15,0 0 0 0,0 0 0 0,0-4 1 16,0 4-1-16,0-7 1 0,3 2 0 16,-3-1 0-16,3 1 0 0,-3 1 1 15,0 1 1-15,5-1-1 0,-5 4 1 16,0 0-1-16,0 0 0 0,0 0-1 16,-5 4-1-16,5 1-1 0,-6 2 0 15,3-2 0-15,3 2 1 0,-5-1-1 0,5 1 0 16,0-3 0-16,0 0 0 0,0-4 1 15,0 4-1-15,5-4 0 0,0 0 0 16,2-5 1-16,-1 0-1 0,4 0 0 16,-2-1 0-16,-1 0 1 0,1 0-1 15,-2 2 0-15,-1 0 1 0,-5 4 0 16,0 0 0-16,0 0 1 0,0 0-1 16,-7 8 0-16,0-4 0 0,0 4 0 15,-2-2-1-15,1 0 1 0,-1 0-1 0,3-1 0 16,0-5 1-16,6 4-1 0,-4-4 0 15,4 0 1-15,0 0-1 0,0-4-1 16,6 0 0-16,-2 4-4 0,-1-6-5 16,0 3-7-16,1 3-12 0,-1 0-84 15,-3 0-87-15,7 0-216 0</inkml:trace>
  <inkml:trace contextRef="#ctx1" brushRef="#br1" timeOffset="12949.63">4135 13042 234 0,'-7'0'59'0,"1"0"4"16,0-5-34-16,-1 1-1 0,0 4 0 0,0-4 0 15,1 0-1-15,6 4-2 0,-4 0-1 16,4 0-2-16,-3 0-2 0,3 0-2 15,0 0-1-15,0 0-2 0,0 0-2 16,0 0-2-16,0 0 0 0,0-4-2 16,0 4-2-16,0 0 0 0,0-4-1 15,3 4-2-15,-3-5 1 0,10 5-2 0,-3 0 0 16,4 0 0-16,-2 0 0 0,2 0 0 16,0 0 0-16,0 0 1 0,0 0 0 15,-2-4 0-15,0 4 0 0,0-4 0 16,-1 4 0-16,-2 0 0 0,-3-4-1 15,2 4 0-15,0 0-1 0,0 0-1 16,-1 0 1-16,2 5-1 0,2-5-1 16,-1 6 1-16,2-2 0 0,0 0-1 15,1-4 1-15,-2 3-1 0,2-3 1 0,0 4-1 16,2-4 1-16,-1 0 0 0,0 0 0 16,0 0 0-16,0 0 1 0,0 0 0 15,3-4-1-15,-1 4 1 0,2 0-1 16,1 0 0-16,1 0 0 0,-1 0 0 15,1 0-1-15,3 0 1 0,-2 0-1 16,1 0 0-16,0-3 0 0,1 3 1 16,-3 0-1-16,2 3 0 0,-5-3 1 15,2 0-1-15,0 5 0 0,-4-5 1 0,2 0-1 16,0 0 0-16,-3 0 1 0,0 0-1 16,0 0 0-16,0 0 1 0,2 0-1 15,-1-4 0-15,-1 4 0 0,2-3 0 16,-1 3 1-16,-2 0-1 0,1 0 0 15,-4 0 0-15,2-4 0 0,1 4 0 16,-5 0 0-16,3 0 0 0,-2 0 0 0,2 0 0 16,-1 0 0-16,-1 0 0 0,1 0 1 15,2 0-1-15,-1 0 0 0,-1-4 0 16,1 4 0-16,2 0 0 0,-2 0 0 16,1 0 0-16,-3 0 0 0,2 0 0 15,1 0 0-15,-2 0 0 0,2 0 0 16,-2-3 1-16,0 3-1 0,3 0 0 15,6-5 0-15,-5 5 0 0,2-4 0 16,3 4 0-16,-3 0 0 0,4 0 1 0,-5 0-1 16,-1 0 0-16,1 3 0 0,3-3 0 15,-2 0 0-15,4 0 0 0,-2 0 0 16,2 0 0-16,-1 0 0 0,-2 0 0 16,-2 0 0-16,-2 0 0 0,1 0 0 15,-1 0 0-15,0 0 0 0,1 0 0 0,-2 0 0 16,3 0 0-16,-4 0 0 0,2 0 0 15,-1 0 0-15,-2 0 1 0,3 0-1 16,-3 0 0-16,1 4 0 0,-1-4 0 16,1 0 0-16,-1 0 0 0,0 0 0 15,1 0 0-15,0 0 0 0,-2 0 0 16,0 0 0-16,-2 0 0 0,2 3 0 16,-1-3 0-16,-5 0-2 0,5 0-3 15,-5 0-5-15,4 0-9 0,-4 0-79 0,0 0-16 16,0-5-78-16,0-3-166 15</inkml:trace>
  <inkml:trace contextRef="#ctx1" brushRef="#br1" timeOffset="16380.37">5374 13015 307 0,'0'0'78'16,"4"-4"3"-16,-4 1-41 0,3 3-12 15,-3-4-4-15,6 4-3 0,-6 0-4 0,6-4-3 16,-6 4-2-16,7 0 0 16,-1 0-2-16,0 0-1 0,-1 0-1 0,4 4 0 15,1-4 0-15,0 0-1 0,2 0-1 16,3 0 0-16,-2 0 0 0,3-4 0 15,1 0-1-15,4-1 0 0,3 5 0 16,1 0-1-16,-3-3-1 0,2 3 0 0,0 0-1 16,0 0-1-16,-3 3 0 15,-1-3 0-15,1 0-1 0,0 0 1 0,0 0-1 16,-1 0 0-16,-1 0 0 0,-1 0 1 16,0 0-1-16,-4 7 0 0,2-7 0 15,1 5 0-15,-4-5 1 0,1 6-1 16,2-6 0-16,1 5 0 0,3-5 0 15,-1 0 1-15,1 3-1 0,-2-3 1 16,2 0 0-16,-4 0-1 0,1 5 1 16,3-5 0-16,-4 7 0 0,3-7-1 15,0 4 1-15,0 0-1 0,2-4 1 0,0 0-1 16,-2 0 0-16,1 0 1 0,6-4-1 16,-6 1 0-16,3-1 0 0,1 0 1 15,-4-1-1-15,2 0 1 0,1 1 0 16,-2-3 0-16,-1 2 0 0,6-2 0 15,-1 2 0-15,-2 5 0 0,6-5 0 16,-6 5 1-16,8-3-1 0,1 3 0 0,-2-4 0 16,2 4 0-16,2-6 1 0,-2 2-1 15,-5-1 0-15,3 2 0 0,-3-1 0 16,0 0 0-16,-1 4 0 0,-4-6 0 16,4 3 0-16,0-1 0 0,0 4 0 15,2 0-1-15,-2 0 1 0,2-4-1 16,3 4 1-16,-3 0-1 0,2 0 1 15,-1 0-1-15,-2 0 1 0,-2 0 0 16,2 0 0-16,-2 0 0 0,-3 0-1 0,-1 0 1 16,-2 0 0-16,0 0-1 0,1 0 1 15,0 0-1-15,2 0 1 0,1 0-1 16,-2 0 0-16,5 0 1 0,0-3-1 16,-4 3 1-16,3 3-1 0,0-3 0 15,-3 5 1-15,3-5-1 0,-4 4 1 16,5-4-1-16,1 0 1 0,-1 0 0 15,0 0 0-15,0 0 0 0,-3 0 0 0,1 0 0 16,-2 0 0-16,1 0 0 0,-2 0-1 16,1 0 1-16,3-4-1 0,3 4 1 15,-1-4-1-15,0 4 0 0,0 0 0 16,0 4 0-16,-2-4 1 0,-1 0-1 16,1 5 0-16,-3-5 0 0,3 0 0 15,-2 0 0-15,1 4 1 0,-3-4-1 0,2 0 0 16,-1 0 0-16,-2 0 0 15,1 0 1-15,-1 0-1 0,0 0 0 0,-2 0 0 16,2 0 0-16,1 0 0 0,0 0 0 16,3 0 1-16,-2 0-1 0,0 0 0 15,-1 5 0-15,0-5 1 0,0 6-1 16,0-6 1-16,-2 6-1 0,0-6 1 0,-1 0-1 16,3 0 1-16,1 0-1 15,-2 0 1-15,0 0-1 0,0 0 0 0,0 0 0 16,0 0 1-16,-5 4-1 0,2-4 0 15,-4 0 0-15,4 0 0 0,-1 3 0 16,-1-3 1-16,2 0-1 0,-1 4 0 16,1-4 0-16,-1 4 0 0,2-4 0 15,-1 0 0-15,-1 3 0 0,3 2 0 16,-1-1 0-16,-1-1 0 0,3 2 0 16,-1-2 0-16,1-3 0 0,1 6 0 0,0-6 0 15,0 0 0-15,2 0 0 16,-3 0 1-16,0 0-1 0,0 0 1 0,-4 0-1 15,1 5 0-15,-3-5 1 0,3 3 0 16,-3-3-1-16,0 4 0 0,0-4 1 16,2 4-1-16,0-4 0 0,3 0 0 15,-4 0 0-15,4 0 1 0,1 0-1 16,0 0 0-16,-1 0 0 0,1 0 1 0,-1 3-1 16,2-3 1-16,-1 6-1 0,0-6 1 15,1 4 0-15,-1-4-1 0,4 0 1 16,-3 0 0-16,0 0 0 0,2 0-1 15,-2 0 1-15,-1 0-1 0,0 0 0 16,0 0 1-16,0 0-1 0,-2 0 0 16,-1 0 1-16,2 0-1 0,1 0 0 15,0 0 0-15,0 0 1 0,4 0-1 16,-2 0 0-16,2 0 0 0,-3 0 0 16,4 4 0-16,-2-4 1 0,2 4-1 0,-5-4 0 15,5 4 1-15,-2-4-1 0,2 0 0 16,-5 0 1-16,4 3-1 0,-3-3 0 15,-2 4 0-15,1-1 0 0,-4 1 0 16,3-4 0-16,-1 3 0 0,-3-3 1 16,5 0-1-16,1 0 0 0,-2 0 0 15,1-3 0-15,-1 3 1 0,2 0-1 0,2-5 0 16,-2 5 1-16,-1 4-1 0,2-4 1 16,2 3-1-16,-2-3 1 0,2 0-1 15,-2 5 0-15,3-5 1 0,-3-4-1 16,3 4 0-16,-4 0 0 0,0-3 0 15,2 3 0-15,-1 0 0 0,-1-5 0 16,4 5 0-16,-3-4 0 0,3 4 0 16,1-7 1-16,1 4-1 0,0-2 0 0,1 5 0 15,1 0 0-15,-3 0 0 0,2 0 0 16,-1 0 0-16,1 0 0 0,2 0 0 16,-3 0 0-16,-1-5 0 0,-2 5 0 15,-1 0 0-15,-3-4 0 0,-1 4 1 16,-1 0-1-16,0 0 0 0,-2 0 0 15,2-4 0-15,-1 4 0 0,3 0 0 16,2-3 1-16,-1 3-1 0,-2-4 0 0,1 4 0 16,-3 0 0-16,3 4 0 0,-3-1 0 15,1-3 0-15,0 5 0 0,-1-5 0 16,3 3 0-16,-2-3 0 0,4 0 0 16,-1 0 0-16,-2 0 0 0,2 0 1 15,1 0-1-15,-1 0 0 0,-2 0 0 16,1 0 0-16,-1-3 0 0,2 3 0 15,1-5 1-15,-2 0-1 0,3 2 0 16,0-2 0-16,-1 0 0 0,0 1 0 0,0 1 0 16,-1 3 0-16,-4 0 0 0,2 0 0 15,1 0 0-15,-4 4 0 0,1-4 0 16,-3 4 0-16,3-4 0 0,-1-4 0 16,3 4 0-16,-5 0 0 0,2 0 0 0,-1-3 0 15,0 3 1-15,-2 0-1 16,0 0 0-16,-2-3 0 0,-1 3 0 15,2-5 0-15,-4 5 1 0,1 0-1 0,1 0 0 16,-1 0 0-16,-1 0 0 0,1 0 0 16,-1 0 1-16,0 0-1 0,2 0 0 15,-3 0 0-15,1 0 0 0,0 0 0 16,-4 0 0-16,2 0 0 0,-6 0 1 16,4 0-1-16,-4 0 1 0,0 0 1 15,0 0 0-15,0 0 2 0,0 5 0 16,0-5 0-16,0 0 1 0,0 0-2 0,0 0 1 15,0 0-1-15,0 0-1 0,0 0-2 16,0 0-5-16,0 0-5 0,-5 0-13 16,-6 5-104-16,-1-5-101 0,-7 0-261 15</inkml:trace>
  <inkml:trace contextRef="#ctx1" brushRef="#br1" timeOffset="19684.42">12544 13059 243 0,'0'-5'67'15,"0"2"2"-15,0-1-33 0,0 4-8 16,0-5-5-16,0 5-4 0,-4-5-5 15,4 5-5-15,0 0-2 0,0-5 1 16,0 5 2-16,0 0 1 0,0 0 1 0,0 0 1 16,0-3-1-16,0 3 1 0,0 0-1 15,0 0-1-15,0 0-2 0,0 0 0 16,0 0 0-16,4 0 0 0,-4 3 1 16,0-3 0-16,0 3 1 0,0-3-1 15,0 5 0-15,0-2 0 0,0-3-1 16,0 7 0-16,0-7-1 0,0 5-1 15,0-5 0-15,-4 6-2 0,4-2 0 0,0 0-1 16,0 1 0-16,0 0-1 0,-3-1-1 16,3 4 1-16,0-2 0 0,0 1 1 15,-3 1 0-15,3 2 0 0,0 1 0 16,-4-1 0-16,4 2 0 0,0-1-1 16,-3 0-1-16,3 0-1 0,0 1 1 15,0-3-1-15,0 4 1 0,0-2 0 16,0 0 1-16,0 3 0 0,0-2 0 0,0-2 1 15,0 1 1-15,0-2-1 0,0 0 0 16,0 1 0-16,0-2 0 0,0-1 0 16,0 4-1-16,0 1 0 0,0 2-1 15,0-1 0-15,0 1 0 0,0 0-1 16,0-1 0-16,0-1 0 0,0-1 0 16,0-3-1-16,0 4 1 0,0-5 0 15,0 0 0-15,3 0-1 0,-3 2 1 16,0-4-1-16,0 4 1 0,0-1-1 0,0 0 0 15,0 3 0-15,4-2 1 0,-4 1-1 16,0 0 0-16,0-1 0 0,3-2 1 16,-3 2-1-16,0 1 0 0,0 0 1 15,0-2-1-15,0 1 1 0,0 2-1 16,0-2 1-16,0-1-1 0,0 2 1 16,0-2 0-16,0 2-1 0,0 4 1 0,0 0-1 15,-3 0 0-15,3 1 0 0,0-1 1 16,0 2-1-16,0-1 0 0,0-3 0 15,0-1 0-15,0-1 1 0,0 1-1 16,0 0 0-16,0-6 1 0,0 6-1 16,0-2 0-16,0-1 1 0,0 3 0 15,0-1-1-15,0 0 1 0,0-3 0 16,0 1-1-16,0 4 1 0,0 1-1 16,3 3 1-16,-3-2-1 0,0 0 0 0,0-2 1 15,3 4-1-15,-3-5 0 0,0 0 0 16,0 1 0-16,4-1 0 0,-4 2 0 15,0-2 0-15,0-1 1 0,0 2-1 16,4 0 0-16,-4-1 0 0,0 1 0 16,5 0 0-16,-5-3 0 0,2 1 1 15,-2 0-1-15,0-2 0 0,0 1 1 0,0 2-1 16,0-1 1-16,0 2-1 16,0-1 0-16,0 1 0 0,0 0 1 0,0 0-1 15,0-4 0-15,5-1 0 0,-5 0 0 16,0-7 0-16,0 8 0 0,0-1 0 15,0 1 1-15,0-2-1 0,0 5 0 16,0 4 0-16,0 1 0 0,0 0 0 16,0-4 0-16,0 4 0 0,0 0 0 15,0-2 1-15,0-1-1 0,3 0 0 16,-3-6 0-16,0 4 0 0,0-4 0 0,4 1 0 16,-4-1 0-16,0-3 0 0,3 7 0 15,-3-3 0-15,0 1 0 0,0-4 0 16,0 2 0-16,0 4 0 0,0-1 0 15,0-4 0-15,0 4 0 0,0 0 0 16,0 2 0-16,0 1 0 0,0-4 0 16,0 1 0-16,-3-1 0 0,3 0 1 15,0 2-1-15,-4-2-1 0,4-1 1 0,0 3 0 16,0-3 0-16,0 1 0 0,4 2 0 16,-4-1 0-16,5 1 0 0,-3-2 0 15,-2-1 0-15,7 1 0 0,-7 3 0 16,3-6 0-16,-3 1 0 0,3 1 0 15,-3 2 0-15,0 1 1 0,6-1-1 16,-6 2 0-16,0 1 0 0,4-1 0 16,-4 1 0-16,3-3 0 0,-3 3 0 15,0-3 0-15,6 1 0 0,-6-4 0 0,0 3 0 16,0-4 0-16,0 4 0 0,0-3 0 16,0 1 0-16,0-3 0 0,0 1 0 15,-5 3 0-15,5-2 1 0,-4 2-1 16,4-1 0-16,-6 4 0 0,6 5 0 15,-5-1 0-15,5-4 0 0,-5 7 0 16,5-5 0-16,-3 2 0 0,3-3 0 16,0 0 0-16,-5-2 0 0,5-3 0 0,0 1 0 15,-3 2 0-15,3-1 0 0,0-5 0 16,-3 3 0-16,3-1 0 0,0 6 0 16,0-6 0-16,0 3 0 0,3-5 0 15,-3 3 0-15,0-3 0 0,3 1 0 16,-3-6 0-16,0 7 0 0,0-3 0 15,5 4 0-15,-5 0 0 0,0 1 0 0,0 1 0 16,0 2-1-16,-5-2 1 16,5 0 0-16,-3 1 0 0,3-1 0 0,0-2 0 15,-3 1 0-15,3-1 1 0,0 2-1 16,0-2 0-16,0-4 0 0,0 5 0 16,0-4 0-16,0 1 0 0,0-2 0 0,0 1 0 15,0-5 0-15,0 9 0 16,0-6 0-16,0 1 0 0,0-4 0 15,0 5 0-15,0-5 0 0,0 0 0 0,0 4 0 16,0-4 0-16,0 4 0 0,0-4 0 16,0 0-1-16,0 4 1 0,0-4-2 15,0 0-1-15,0 0-2 0,0 0-3 16,0 0-1-16,0 0-4 0,0 0-2 16,0 0-3-16,0 0-3 0,0 0-6 15,-6 0-95-15,6 0-93 0,-4-7-232 0</inkml:trace>
  <inkml:trace contextRef="#ctx1" brushRef="#br1" timeOffset="27295.17">8921 12414 309 0,'0'0'77'0,"0"0"3"0,-6 0-43 16,6-4-11-16,0 4-5 0,0 0-3 15,0 0-2-15,0 0-3 0,0 0-1 0,0 0-1 16,0-6-1-16,0 6-2 0,6-8-1 16,-3 2-1-16,0 0-2 0,4-1 0 15,-1-3 0-15,2 0-1 0,1 0 0 16,1-1 0-16,3 2 1 0,-1-2 0 15,2 4 2-15,-3-1 1 0,-1 3 0 16,2 5 1-16,-4-4 0 0,1 4-1 16,-3 0 0-16,-1 6 0 0,0 3-1 15,-5 1 1-15,0 5 1 0,0-1 1 16,0 2 1-16,-7 2 0 0,-4 0 0 0,1-1 0 16,-4 0 0-16,-2-1-2 0,2-2-2 15,0 2-2-15,0-2 0 0,2-2-2 16,3-2 0-16,3-1-2 0,6 0 0 15,-5-1 0-15,5-1 0 0,7 3 0 16,-1-1 0-16,1 3-1 0,3 1 1 16,1-1 0-16,0 3 1 0,-3 1-1 15,-1 0 0-15,-1 0 0 0,-6 1 0 0,0 3 0 16,-6-1 1-16,-4-2-1 0,0 1 1 16,-5-2-1-16,-2 1 1 0,1-4-1 15,-3 0 0-15,-3 0 0 0,1-1 0 16,-1-2 1-16,-1-3-1 0,0-3 0 15,2-4 0-15,3-5 1 0,-1-2-1 16,3-3 1-16,0-2-1 0,1-1 0 0,3 0 0 16,2-2 0-16,-2 1 1 15,4 2-3-15,1 1-3 0,2 1-5 0,1 2-6 16,4 1-12-16,0 7 3 0,4-7-97 16,2 7-89-16,8 0-220 0</inkml:trace>
  <inkml:trace contextRef="#ctx1" brushRef="#br1" timeOffset="28194.43">9253 12461 386 0,'-5'0'88'0,"0"5"3"16,-5 4-63-16,2 3-1 16,-5 5 1-16,0 0 0 0,-4 5 1 0,-3 4-1 15,-3 2-2-15,0 3-5 0,0 2-3 16,3-4-5-16,0 3-2 0,7-1-4 15,2-2-3-15,8-4-1 0,3-4-1 16,0-4 0-16,8 0-1 0,5-6 1 16,0-2 0-16,7-5 1 0,0-4-1 15,5 0 1-15,2-7-1 0,5-4 0 16,1-3-1-16,2-1 0 0,-2-7 0 0,0-3 0 16,-3-6-1-16,-2 2 0 0,-6-5 0 15,-3-2 0-15,-7-3 0 0,-4 1 0 16,-3 3 0-16,-5 1 0 0,-9 6 2 15,-1 4 1-15,-4 7 0 0,-8 5 1 16,-5 12 1-16,-3 0-1 0,-3 11 0 16,-1 3-1-16,-1 3-1 0,0 4-1 15,7 1 0-15,2 1 0 0,3 1-1 0,7 0-1 16,3-3-5-16,6 2-6 0,7-1-10 16,0-2-15-16,6-4-91 0,8 0-99 15,-1 0-234-15</inkml:trace>
  <inkml:trace contextRef="#ctx1" brushRef="#br1" timeOffset="28431.62">9605 12792 457 0,'-5'4'105'0,"-5"2"5"0,0 3-76 16,-3 4-8-16,-2 4-1 0,0 4 0 0,-1 4-3 16,-2 5-5-16,-1 3-3 0,-1-4-4 15,4 1-3-15,-3-2-2 0,3-4-2 16,0 0-3-16,4-7-5 0,4-3-9 16,2-1-8-16,6-6-15 0,6 0-87 15,1-7-93-15,6 3-224 0</inkml:trace>
  <inkml:trace contextRef="#ctx1" brushRef="#br1" timeOffset="29028.05">9946 12429 407 0,'0'-6'95'0,"4"0"4"0,-4 1-65 15,3 2-8-15,-3 3-2 0,0-5-2 16,0 5 0-16,0-6-2 0,0 6-1 15,-6-4 0-15,4 4-1 0,-4 0-2 0,0-3-2 16,-2 3-2-16,2 0-2 0,-2 0-1 16,-2 0-2-16,1 0-1 0,2 5-2 15,-4-1 1-15,3 0-1 0,-4 2 0 16,3 2 0-16,-4 3 0 0,1 7 0 16,-2 2 0-16,-4 5 0 0,2 0 0 0,-1 5-1 15,2 1 0-15,1 0-2 0,0 0 1 16,3 0-1-16,4-2-1 0,1-2 1 15,6-3-1-15,0 0 0 0,6-3 1 16,1-2-1-16,7-2 0 0,0-6 0 16,6 0 1-16,1-1-1 0,2-3 1 15,-2-4-1-15,-1-3 0 0,0 0 1 16,1-9-1-16,-3 1 0 0,-4-2 0 0,-1-2 0 16,0 0 0-16,-6-2 0 0,-2-2 1 15,-5 1-1-15,0-2 0 16,-8 2 1-16,-7 2-1 0,0-2 1 0,-5 5-1 15,-6 3 0-15,-1 7 0 0,0 0 1 16,0 0-2-16,1 0 0 0,4 9-2 16,2-2-3-16,4 2-6 0,7 2-9 15,2 0-10-15,7 1 64 0,0-1-166 16,7 0-107-16,0-4-284 0</inkml:trace>
  <inkml:trace contextRef="#ctx1" brushRef="#br1" timeOffset="31926.58">10371 11806 290 0,'0'-7'76'0,"0"0"4"15,5 4-35-15,-5-1-9 0,0 4-7 16,0 0-5-16,0 0-2 0,-5-3-4 0,3 3-1 15,-4 4-3-15,-1 1-1 16,-5 2-2-16,-1 6 0 0,-3 1-1 0,-3 5 0 16,-1 3-1-16,-2 3-1 0,-2-1-1 15,4 3 0-15,-2-2 0 0,-1 1 0 16,3 0 1-16,4 1-1 0,-1-2 0 16,4 2 0-16,5-1-2 0,3-2 0 15,5-4-2-15,6 0 0 0,4-1-2 16,4-4 1-16,1 3-1 0,3-5 0 15,-2 0-1-15,4-1 1 0,-1-3-1 16,-1-2 1-16,-2 0-2 0,1-7-1 0,-1 3-3 16,1-3-3-16,-3 0-3 0,-2 0-5 15,-2-5-5-15,3 0-8 0,-6 5-18 16,-1-8-63-16,0 1-76 0,0-3-181 16</inkml:trace>
  <inkml:trace contextRef="#ctx1" brushRef="#br1" timeOffset="32270.24">10422 11996 343 0,'0'0'78'0,"0"0"9"0,2 0-52 16,-2 0-10-16,0 0-2 0,-4 0 2 15,0 0 2-15,-3 0-2 0,-2 3-5 16,-5-3-3-16,-3 4 2 0,-4-4-2 16,-4 0-1-16,-2 0-3 0,2 0-3 0,-4-4-1 15,-2-1-3-15,-2 0-2 0,5-2-2 16,-3-2 0-16,4 2-1 0,1 0-1 15,5 3 1-15,3 4-1 0,4-4-2 16,6 4-2-16,1 0-4 0,7 0-3 16,0 0-4-16,0 4-5 0,7-4-8 15,1 5-13-15,6-5-70 0,2 4-76 16,0-4-191-16</inkml:trace>
  <inkml:trace contextRef="#ctx1" brushRef="#br1" timeOffset="32562.35">10416 12082 416 0,'-13'0'92'0,"-1"0"4"16,-5 0-66-16,-1 0-13 0,0 5-3 15,-1-5 1-15,-4 7 0 0,-1-4 1 16,3-3-1-16,-6 0-1 0,1 4 1 15,-4-4 1-15,2 4-2 0,-3-4-1 16,2 5-3-16,-2 0-2 0,3-2-2 16,1-3-1-16,0 4-3 0,-1-4-1 15,3 0-2-15,0 0-2 0,1 0-5 16,5 0-4-16,7 0-9 0,4 0-15 16,7 0-83-16,3-5-89 0,13 5-214 0</inkml:trace>
  <inkml:trace contextRef="#ctx1" brushRef="#br1" timeOffset="33143.87">10588 12073 393 0,'0'-9'85'0,"0"4"3"0,0 0-69 16,0 5-6-16,0-3-4 16,-2 3-1-16,2 3 3 0,-5 4 1 0,0 0 1 15,-3 3 3-15,1 3 4 0,-5 6 4 16,-2 1 2-16,1 5-3 0,-6-1-1 16,4 6-4-16,-5 7-3 0,-5 4-4 15,4 2-3-15,-5 4-4 0,-1-3 0 0,1 4-1 16,0-6-2-16,0-6 0 15,6-5 0-15,0-8-1 0,6-3-4 0,1-6-5 16,6-5-7-16,1-2-7 0,6-3-13 16,6-4-86-16,1 0-89 0,3-4-216 15</inkml:trace>
  <inkml:trace contextRef="#ctx1" brushRef="#br1" timeOffset="34044.65">10382 12784 238 0,'0'-6'73'0,"5"-5"5"0,-5 1-24 15,0 0-6-15,2-2-4 0,-2 3-8 16,6 0-6-16,-6 2-5 0,0 2-5 16,5 1-4-16,-5 4-2 0,3-3-3 15,-3 3-1-15,0 0-1 0,0 5 0 16,-6 1 1-16,3 5 0 0,-3 2 2 0,1 1 1 16,-1 0-1-16,0 4 0 0,3-1-1 15,-2-1-2-15,-1 1-2 0,6-4-2 16,-2 2-1-16,2-4-1 0,6-2-1 15,-3-4 0-15,7-5-1 0,-1 0 1 16,5-11-1-16,3 1 0 0,-2-5 0 16,4-1 0-16,1-2-1 0,2-2 0 15,3-2-1-15,-1-1 0 0,2-4-1 16,1-2-1-16,1 2 1 0,-1-3 0 0,-1 5 0 16,-2 0 1-16,-2 3 0 0,-6 4 2 15,-1 6-1-15,-6 0 1 0,-1 6 0 16,-8 6 0-16,0 0 0 0,0 5 1 15,-8 4-1-15,1 3 1 0,-1 3 1 16,-3 5 1-16,-1 1 2 0,2 2 0 16,-1 1 0-16,2 0 1 0,-1 2 0 0,4-1-2 15,6-3-1-15,-2-1-1 0,2-2-1 16,7-3 0-16,-1-4-1 0,5-4 0 16,4-4 0-16,-1-4 0 0,5 0 0 15,2-4 0-15,0-1 0 0,5-6 0 16,0-5-1-16,0-1 1 0,0-2-1 15,0-3-2-15,-4-4 0 0,4-3-1 16,-6-1 1-16,0 3-1 0,-1-1 1 16,-5 3 0-16,-2 3 1 0,-5 4 0 15,-3 4 1-15,-4 4-1 0,0 5 1 0,-8 5-1 16,0 6 0-16,-4 4 0 0,1 3 1 16,-2 6 1-16,-4 3 0 0,2 3 0 15,-3 5 2-15,-2 0 0 0,5 2 1 16,-4-1 0-16,4-1 1 0,-3 2 1 15,6-1 0-15,0-4-1 0,4-3 0 16,6-3-1-16,2-2 0 0,5-5-1 0,5-4-1 16,2-5-1-16,2-5 1 0,5 0-2 15,1-5-1-15,0-4-5 0,0 0-6 16,1-4-9-16,0-1-13 0,1 0-100 16,0-2-102-16,-2 2-251 0</inkml:trace>
  <inkml:trace contextRef="#ctx1" brushRef="#br1" timeOffset="34828.21">11157 12722 426 0,'0'-5'88'0,"0"-2"0"0,7 0-77 16,-1-2-8-16,1-1-2 0,5-1 0 15,1-3 0-15,-1-1 0 0,2-2 1 0,0-4 0 16,1-2 3-16,1-2 0 0,0-1 3 15,-3-2 1-15,3 2 2 16,-5 3 3-16,1 1 0 0,-2 5 1 0,-4 4 2 16,-1 1 0-16,-5 4 0 0,0 3 0 15,0 1-1-15,0 4-1 0,-7 0-2 16,-1 8-1-16,-4 3 0 0,1 3-1 16,-4 7-1-16,1 4 1 0,-3 4 0 15,1 0-1-15,-1 2 0 0,2 0-3 0,1-4-1 16,1-3-1-16,4-2-2 0,2-1 0 15,7-4-2-15,0-1 0 0,0-5 0 16,10-2 0-16,3-2 0 0,4-7 0 16,-1 5 0-16,8-5 0 0,-1-9 0 15,5 3 0-15,-4 0-1 0,2-1 1 16,0 0-1-16,-3-1 0 0,-6 2 0 16,-1 2 0-16,-5 4 0 0,-5 0 0 15,0 0 0-15,-6 9 0 0,0 3 0 0,-8 2 0 16,1 0 1-16,-3 2 1 0,2 1 1 15,-2 1 0-15,3 0 1 0,-1-3-1 16,6 0 0-16,2 0 0 0,0-3 0 16,10-2-1-16,-1-2 0 0,6-3-1 15,-1-5 0-15,8-6 0 0,4-3 0 16,-1-3-1-16,4-2 0 0,0-3-1 0,-2-1 0 16,0-1-2-16,-2-4 0 0,-4-2-1 15,-5 0 0-15,-3-4 0 0,-6 3 1 16,-7-1 1-16,0 1 1 0,-3 2 0 15,-4-2 1-15,-4 3 0 0,1 2 1 16,-2-1-1-16,1 4 2 0,-1 1 0 16,5 2 0-16,2 3 1 0,5 1-1 15,0 0 0-15,9 4 0 0,3-1 0 16,5 0-2-16,5 2 1 0,2-2-1 16,3 3-2-16,1 1-3 0,-1-1-7 0,0 1-8 15,-4 4-10-15,-1 0-15 0,-6 0-93 16,-3 4-100-16,-5-4-236 0</inkml:trace>
  <inkml:trace contextRef="#ctx1" brushRef="#br1" timeOffset="35643.82">11866 12846 357 0,'0'0'90'0,"7"-7"2"0,-1 2-8 0,1-2-74 15,2-3-5-15,3 4 0 16,3-4 0-16,2-1 3 0,-1-6 1 0,1 2 0 16,0-5 1-16,3 0 0 0,0-5 1 15,-1-3-1-15,0-1-2 0,-1-1-2 16,1-4-3-16,-1-2 0 0,-3 0 1 16,-1-3 0-16,-2 1 3 0,-4 3 2 15,1 4 2-15,-4 7 1 0,-5 3 2 16,5 3 0-16,-5 7-2 0,-5 7-1 0,1 4-4 15,-3 0-1-15,-3 0-2 0,0 6-1 16,-4 5 0-16,-1 5 0 0,0 6 1 16,-3 4 1-16,1 7 1 0,0 3 0 15,-3 5 0-15,0-2 0 0,0-1-1 16,-3 0 0-16,0-2 0 0,0-4-1 16,4-2 0-16,1-3-1 0,2-3 1 15,3-4-1-15,6-4-1 0,4-4 0 16,3-3 0-16,0-4 0 0,9-5-1 0,2 0 0 15,2 0 1-15,4-5-1 0,2-1 0 16,2-1 0-16,2-5 0 0,-2 1-1 16,-2 3 1-16,0-4-1 0,-5 5 1 15,-2 2 2-15,-2 9 0 0,-4 3 2 16,-2 3 0-16,-4 4 1 0,0 0 1 16,0 1 2-16,0 1 1 0,0-3 2 15,-4 1-1-15,4-2 2 0,0-2-1 0,4-1-1 16,2-4-2-16,8-5-2 0,0 0-2 15,8 0-3-15,2-4-4 0,2-4-7 16,0-1-8-16,1-1-8 0,-1 2-9 16,-6-4-11-16,-1 2-11 0,-4 1-95 15,-3-2-97-15,-6 5-238 0</inkml:trace>
  <inkml:trace contextRef="#ctx1" brushRef="#br1" timeOffset="39929.48">5413 14295 323 0,'-5'0'81'15,"5"-4"3"-15,0 4-41 0,-2 0-15 16,2 0-4-16,0-3-2 0,-6 3-1 15,6 0-3-15,0-5 0 0,0 5-2 16,0-6 1-16,0 6-2 0,0-6 0 16,6 6-1-16,-6-3-1 0,0 3-1 0,0-4-1 15,0 4-1-15,0 0-1 16,0 0-2-16,0 4 0 0,0-2-1 0,-6 5 0 16,6 3 0-16,-4 1 0 0,1 6 0 15,3 1 1-15,-6 1 0 0,3 1 0 16,3 0-1-16,0 0-1 0,0-5-2 0,0 0 0 15,0-5-1-15,3-1 0 16,2-5-1-16,-1-4 1 0,6-3 0 0,-2-7 0 16,4-6-1-16,3-6 1 0,3-5-1 15,2-3 0-15,1-5 0 0,4 0-1 16,-1 0 1-16,2 1-1 0,0 2 0 16,-3 1 0-16,-3 6 0 0,1 4 1 15,-2 4-1-15,-7 3 0 0,-4 6 0 16,-1 8 1-16,-1 0-1 0,-6 7 1 15,2 3 0-15,-2 7 0 0,-2 4 1 0,-3 2 2 16,0 4 1-16,1 4 1 0,-2-1 0 16,0 2 0-16,0-2 0 0,6-1-1 15,-4 2 0-15,4-6-2 0,0-1 0 16,0-4 0-16,0-4 0 0,0-4-1 16,0-3 1-16,4-4 1 0,-1-5 1 15,5-7 2-15,3-4-1 0,6-8 1 16,3-5 0-16,6-4 0 0,3-9-2 0,3-3-1 15,6-5-1-15,2-2-1 0,0-2 0 16,0 1 4-16,-4 2 2 0,-5 8 1 16,-4 8 0-16,-8 7 1 0,-6 7-1 15,-7 7-1-15,-3 5-5 0,-3 4-8 16,0 0-11-16,0 0-11 0,-3 4-15 16,-2 1-38-16,2 1-75 0,-3-1-108 15,6-2-231-15</inkml:trace>
  <inkml:trace contextRef="#ctx1" brushRef="#br1" timeOffset="40894.17">6187 14224 268 0,'0'0'70'16,"0"0"6"-16,0 0-38 0,0-4-4 16,0 4 0-16,0 0-3 0,0-2-1 15,3 2-4-15,-3-6-2 0,4 6-1 0,-4-4-2 16,0 4-1-16,4 0-2 0,-4 0 0 16,0 0-3-16,0 0-1 0,2 0-1 15,-2 5 0-15,0 0 0 0,0 1 0 16,-5 3 1-16,-3 3-1 0,-4 1 0 15,-2 0 0-15,1 6-3 0,-1 2-1 16,0-2-1-16,1 1-2 0,7 0-2 16,0 0 0-16,4-1-2 0,2-4 0 15,0-3 0-15,0-2-1 0,6-4 1 0,-1 0-1 16,11-6 0-16,-2 0 1 0,6 0-1 16,0-10 1-16,6 1-1 0,1-5 0 15,2-3-1-15,-5-2 1 0,3-1-1 16,-1 2 1-16,-1 1-1 0,-6 1 1 15,-2 0-1-15,-1 4 1 0,-3 2 2 0,-5 3-1 16,-2 0 1-16,-1 2 1 0,-5 5-1 16,0 0 1-16,0 0-1 0,-4 5 1 15,-2 0 0-15,0 1 2 0,0 1 0 16,-2 2 1-16,4 1 1 0,-4 3 0 16,5 1-1-16,3 1 0 0,-4 4-2 15,4-2-1-15,0-1 0 0,4-1-2 16,-1-3 1-16,7-2-1 0,-1-3-1 15,3-2 1-15,2-5 0 0,6 0-2 0,0-6-5 16,-1-2-8-16,2-3-9 0,3-1-13 16,-1 1-15-16,-3-1-98 0,5-3-108 15,-5 2-247-15</inkml:trace>
  <inkml:trace contextRef="#ctx1" brushRef="#br1" timeOffset="42398.61">7045 14173 395 0,'7'-7'97'0,"0"2"4"15,-1-2-55-15,-3 3-9 0,2-1-4 16,-5 0-2-16,0 1-2 0,0 0-1 16,-5 1-3-16,-2 3-3 0,0-6-2 15,0 6-3-15,0-3-2 0,-5 3-2 0,4 0-2 16,-3 0-2-16,1 5-1 0,-1 0-1 15,-2 2-2-15,-1 3 0 0,0 1 0 16,-1 1-1-16,-1 4 0 0,1 3-1 16,1 1 0-16,0 0 0 0,3 0-1 15,2 4-1-15,-1 1 0 0,8-2 0 16,2-1-1-16,0-2 1 0,6 1-1 16,2-5 0-16,3-2 0 0,4-7 0 15,-1-2 1-15,6-5-1 0,3-5 1 0,0-3-1 16,5-5 1-16,4-3 0 0,5-4-1 15,3-2 0-15,3-3 0 0,7-5 1 16,2 2-1-16,1-7 1 0,0 0-1 16,-5-5 1-16,0-5 0 0,-7-2-1 15,-4 0 1-15,-5-2-1 0,-5 2 1 16,-7 6-1-16,-7 3 3 0,-5 7 1 0,-3 6 1 16,-5 2 1-16,-9 8 0 0,-3 6 0 15,-5 5-1-15,-3 4-1 0,-3 4-2 16,-2 5 0-16,-3 9 0 0,-1 7 1 15,2 7 1-15,-1 5 1 0,1 6 0 16,0 4 0-16,0 2-1 0,1 1 0 16,6-5-2-16,1 0 0 0,7-7-2 0,4-1 1 15,8-2-1-15,8 0 1 16,4-5-1-16,3-1 0 0,7-4 1 0,2-1-1 16,2-6 0-16,0-6 1 0,-3-3-1 15,6-9 0-15,-1 0 0 0,3-6 1 16,2-7-1-16,1-1 0 0,1-6 1 15,2 1-1-15,-6-2 1 0,-1-1-1 16,-3-2 0-16,-7 2 1 0,0 1 0 16,-8 4 1-16,-4-1 2 0,-8 3 3 15,0 3 0-15,-7 3 1 0,-2 2 0 0,-3 4-1 16,-6 3-1-16,2 0-2 0,-6 9-2 16,0-3-1-16,0 8-2 0,-2 1 1 15,3 4 0-15,2-1 0 0,6 4 0 16,5 3-1-16,8-1 1 0,2-1 0 15,10 0-1-15,7 0 1 0,5-3 0 16,7-6-1-16,7-4 1 0,3-5-1 16,7-5 0-16,-4-4 0 0,8-5 0 0,2-6 0 15,-1-3 0-15,0-3 0 16,0 1 1-16,-1-2 0 0,-1-1 0 0,-8-1 0 16,-5 2 1-16,-9 4-1 0,-9 3 1 15,-7-1 0-15,-8 4 0 0,-5 2 0 16,-12 4 0-16,-1 1-1 0,-6 5 1 15,-1 0-1-15,-7 0 0 0,-1 5 0 0,-5 1 0 16,2 4 0-16,1 3 0 0,0 2 0 16,6 0 0-16,6 0 0 0,3 1-1 15,9 0 1-15,6 2-1 0,7-5 0 16,8-2 0-16,4 1 0 0,8-3-3 16,5-5-1-16,2-4-2 0,8-8-1 15,-3-2-1-15,-1 1 1 0,-1-3 0 16,-7-1 2-16,-3 0 3 0,-7 3 2 0,-7 2 3 15,-7 1 2-15,-6-2 2 16,0 2 0-16,-11 7 0 0,0 0 0 0,-5 5 0 16,0 1-1-16,-4 4-3 0,2 7 0 15,2 1-1-15,2 0 0 0,7 1-1 16,3 2 0-16,8-1 0 0,5-2 0 16,4-6 0-16,6-4 0 0,3-3 0 15,3-5 0-15,4-10 0 0,1-1 0 16,2-7 0-16,4-4 0 0,-2-3-1 0,-1-2 1 15,-1-1 0-15,-2-1 0 0,0 0 0 16,-4 4 1-16,-2 3-1 0,-1 0 0 16,-3 5-1-16,0 2 1 0,0 2 0 15,-4 6 0-15,1 2 0 0,-3 5-1 16,2 0 1-16,-3 0 0 0,1 0-1 16,1 8 1-16,0-4 0 0,0 2 0 15,2-1 0-15,-3 2 0 0,3-1 0 16,-2 1 1-16,-5 0-1 0,0 0 2 0,-4 0 0 15,-6 1 2-15,0 0-1 0,-9 2 1 16,-2 2 0-16,-4 0 0 0,-2 2-1 16,1-2 1-16,-1 2 1 0,1 1-1 15,0 2 1-15,5 1 0 0,2 1-1 16,1 2 0-16,8 4-1 0,0-1-2 16,0-1 0-16,8 0-1 0,-1-7 1 15,5 0-1-15,2-7-1 0,1-3-3 0,3-6-5 16,1 0-6-16,2-4-9 0,4-5-10 15,-4-1-6-15,4 1-9 0,-2-1-9 16,-4 1-101-16,-2 0-106 0,-6-1-253 16</inkml:trace>
  <inkml:trace contextRef="#ctx1" brushRef="#br1" timeOffset="62989.11">19625 15511 262 0,'0'0'69'16,"0"0"3"-16,-3 0-38 0,3 0-7 15,0-4-4-15,-4 4-2 0,4 0-7 16,0 0-4-16,0 0-3 0,0 0-3 16,-3 0 0-16,3 0-2 0,0 0-1 0,-5 0 0 15,5 0 1-15,0 0 0 0,-2 0 2 16,2 0 0-16,-5 0 1 0,5 0 1 15,-5-3 1-15,5 3-1 0,0-4 0 16,-4 4 0-16,4-6-1 0,0 3 0 16,0-1 0-16,0 0 0 0,0 0 0 15,-5 0 1-15,5-1 0 0,0 1 1 16,0 4 0-16,0-4-1 0,0 4 0 16,0-4-2-16,0 4 0 0,0 0-2 15,0 0 0-15,0 0-1 0,0 0-1 0,0 0 1 16,0 4-1-16,0-1 0 0,0-3 0 15,0 7 0-15,0-3 0 0,5 1 1 16,-5 0-1-16,0 0 0 0,4 0 0 16,-4-1 0-16,5 0 0 0,-5-1 1 15,5 1-1-15,-5-1 0 0,2 1 0 16,-2 0 1-16,0-1-1 0,0 1 0 0,0 0 1 16,0-1-1-16,-2 0 1 0,2-3-1 15,-6 6 1-15,0-6 0 0,4 0-1 16,2 0 1-16,-6 0-1 0,6 0 1 15,-6 0-1-15,6-6 0 0,-3 3 1 16,3-1-1-16,-3-3 0 0,3 0 0 16,-4 1 1-16,4-2-1 0,-6-2 0 15,6 3 0-15,-4 0 0 0,4 2 1 16,-3 0-1-16,3 1 0 0,0 4 0 0,0-3 1 16,0 3-1-16,0 3 0 0,0 1 0 15,0 1 0-15,0 2 0 0,4 0 0 16,-4 4 0-16,7-3 0 0,-4 2 0 15,-3-2 1-15,6 0-1 0,-6 1 0 16,4-1 0-16,-4-1 1 0,5 1-1 0,-5-2 1 16,3-1-1-16,-3 0 0 0,0-1 1 15,4-4-1-15,-4 5 0 0,0-5 1 16,0 4-1-16,0-4 0 0,0 0 1 16,0 0-1-16,0 0 1 0,0 0 0 15,0 0 0-15,0 0 0 0,-4-6-1 16,4 1 1-16,-3-1-1 0,3-2 0 15,-6-1 1-15,6-1-1 0,-4-2 0 16,4 2 0-16,0 0 1 0,0 0 0 16,-3 3 0-16,3 1 0 0,0 2 1 15,0 0 0-15,0 4 0 0,0 0-1 0,0 0 0 16,0 0 0-16,3 0-1 0,-3 5 0 16,0 1 0-16,4 0 0 0,-4 3 1 15,4 1 0-15,-4 0 0 0,0 2 1 16,3-1 0-16,-3 0-1 0,0-1 1 15,0-2 0-15,5 0-1 0,-5-2 0 16,0-1 0-16,0-2 0 0,2-3 0 0,-2 5 0 16,0-5 0-16,0 0 1 0,0 0 1 15,0 0 0-15,0-6 0 0,0 1 0 16,0-1 0-16,0-2 0 0,0-2-2 16,0-2 0-16,-4-2-1 0,4-2 1 15,-7-1-1-15,4-1 0 0,3 1 0 16,-6 2 1-16,0 1 1 0,6 3 0 15,-7 3 1-15,7 3-1 0,0 5 0 0,-2-4 1 16,2 4-2-16,0 6 0 0,0 2-1 16,0 0 0-16,2 3 0 0,-2 3 1 15,0-1-1-15,6 2 1 0,-6-2-1 16,0-1 1-16,0-1 0 0,0 0 0 16,0-3-1-16,0-2 1 0,0-1 0 15,0 0 0-15,0-5 0 0,0 4 0 16,0-4 0-16,-6 0 0 0,6 0 0 0,0 0 0 15,0-4-1-15,-2-1 1 0,2-2 0 16,0-3 0-16,-5 0-1 0,5-4 0 16,-4 2 0-16,4-1 1 0,-4 2-1 15,-1 1 0-15,2 3 0 0,3 2-1 16,0 1 1-16,-4 4 0 0,4 0-1 16,0 9 0-16,0 0 1 0,0 2-1 15,0 3 1-15,0 1 0 0,0 0 0 16,0 2 0-16,0-4 0 0,0 0 0 0,6-3 0 15,-6-1 0-15,0-2 0 0,3-2 0 16,-3-1 0-16,4-1 0 0,-4-3 1 16,3 0-1-16,-3 0 1 0,6-3-1 15,-2-1 1-15,-4-2 0 0,7 0-1 16,-4-3 1-16,-3 0-1 0,0-1 0 16,0-1 0-16,0-1 1 0,0-1-1 15,-3 1 0-15,3 1 0 0,-7 0 0 0,4 2 0 16,3 3 0-16,-3 1 0 0,3 5 0 15,0 0 0-15,-4 0-1 0,4 0 1 16,0 5-1-16,0 0 1 0,0 3 0 16,-3 0 0-16,3 0 0 0,0 2 0 15,0-2 0-15,-4 2 0 0,4-3 0 16,0-2 0-16,0 0 0 0,0-1 0 16,0-1 0-16,0-3 0 0,0 0 0 15,0 0 0-15,0 0 1 0,0 0-1 0,0-3 1 16,0-1-1-16,0-1 0 0,0-2 1 15,0-3-1-15,0 2 0 0,4-3 0 16,-4 2 0-16,0-1 0 0,0 1 0 16,0 1 1-16,0 3-2 0,0 5 1 0,0 0 0 15,-4 0-1-15,4 3 1 0,0 4-1 16,0 4 0-16,0 0 1 0,0 2 0 16,0 0 0-16,4 2 0 15,-4-1 0-15,0-3 0 0,0-2 0 0,0 0 0 16,0-3 1-16,0 0-1 0,0-2 0 15,3-4 0-15,-3 0 1 0,4 4-1 16,-4-4 0-16,6-7 1 0,-6 1-1 16,8-1 1-16,-5-4-1 0,-3 1 0 0,3-2 0 15,-3-1 1-15,0-2-1 16,0 4 0-16,-4-1 0 0,1 1 1 16,-3 2-1-16,2 4 1 0,1 5 0 0,3 0 0 15,-7 0-1-15,7 8 1 0,-4 2-2 16,1 2-4-16,3 3-4 0,0-1-9 15,-6 2-52-15,6-2-45 0,0 1-82 16,-4 1-189-16</inkml:trace>
  <inkml:trace contextRef="#ctx1" brushRef="#br1" timeOffset="71922.67">19464 11964 146 0,'5'0'30'0,"-5"0"0"0,7 0-26 15,-7 0-4-15,3 0 0 0,-3 0 0 16,0 0 1-16,0 0-1 0,4 0 2 16,-4 0 0-16,0 3 0 0,0-3 2 15,0 0 4-15,0 0 4 0,0 0 5 16,0 0 4-16,3 0 3 0,-3 0 3 16,0 0 0-16,4 0-2 0,-4 0-3 15,0 0-2-15,0-3-5 0,0 3-1 16,0-4-3-16,6 4 1 0,-6 0-1 0,0-3-1 15,0 3-1-15,0 0-2 0,0 0-1 16,0 0-1-16,0 0-2 0,0 0-1 16,0 0-1-16,0 3-1 0,0-3 0 15,0 5 1-15,0 0 0 0,0-2 0 0,0 2-1 16,0-1 1-16,4-4-1 0,-4 4 1 16,5-4-1-16,-5 0 0 0,7 4 1 15,-7-4-1-15,5 0 1 0,-5 0-1 16,6 3 0-16,-6-3 1 0,3 0-1 15,-3 4 0-15,3-4 1 0,-3 4-1 16,0-4 0-16,0 0 0 0,0 3 1 16,4-3-1-16,-4 0 1 0,0 0 0 0,-4 4 0 15,4-4 1-15,0 6 0 16,-4-6-1-16,4 2 1 0,-3-2-1 0,3 4 0 16,-5-4 0-16,5 0 0 0,0 0 0 15,0 0 0-15,0 0 0 0,0 0 0 16,0 4-1-16,0-4 1 0,0 0 0 15,0 4-1-15,0-4 1 0,0 4-1 16,0-4 0-16,0 3 1 0,0-3-1 16,0 4 1-16,0-4 0 0,0 0 3 0,0 0 4 15,0 0 2-15,0 0 1 0,0 0 2 16,0 0 2-16,0 0 1 0,-2-4-4 16,2 4-2-16,-5-3-2 0,5 3-2 15,-3 0-1-15,3 0-3 0,-4 0 0 16,4 0-2-16,0 3 1 0,0 1-1 15,-6-4 0-15,6 5 0 0,-2-5 0 16,2 5 0-16,0-1-1 0,0-4 1 16,2 4 0-16,-2-4-1 0,6 5 1 15,1-5 0-15,-4 4 0 0,1-4 1 0,1 0-1 16,-1 5 0-16,0-5 0 0,1 0 1 16,-1 0-1-16,-4-5 1 0,4 5-1 15,-4-4 1-15,0 1 0 0,0-2 1 16,0 2 1-16,0 3 1 0,-7-7 0 15,4 7 1-15,-1-3-1 0,-2 3 0 16,0 0-1-16,1 0-2 0,-4 5 0 16,2-5 0-16,-2 6-1 0,4-3 1 0,-4 3-1 15,5-3 0-15,-1 1 0 0,5 1 0 16,0-1-1-16,0-1 1 0,0-3-1 16,0 5 1-16,8-5-1 0,-1 0 1 15,0 0 0-15,0 0 1 0,3 0 0 16,-1 0-1-16,1-6 1 0,-3 6-1 0,3-6 0 15,-4 2 1-15,-2 4-1 16,2-5 0-16,-6 5 0 0,3-3 1 16,-3 3-1-16,0 0 1 0,0 0-1 0,0 0 0 15,-3 0 1-15,3 0-1 0,-6 0 1 16,0 3-1-16,2 1 1 0,-2 0 0 16,1 1 0-16,-3 0 0 0,4-2 0 15,0 2 0-15,-1-1-1 0,5-4 1 16,-5 7-1-16,5-7 0 0,0 5-1 15,0-5 1-15,5 4 0 0,0-4 0 16,0 0 0-16,3 0 0 0,-1 0 0 0,1 0 0 16,-2 0 1-16,1-5-1 0,-1 1 0 15,-2 0 1-15,2 0-1 0,-2 0 0 16,-4-1 1-16,5 1-1 0,-5 1 1 16,0-1-1-16,0 4 0 0,-6-4 0 0,0 4 0 15,-1 0 0-15,0 0 1 16,-2 0-1-16,-2 0 0 0,2 5 1 15,1-5 0-15,-4 6 0 0,5-6 0 0,0 6 0 16,1-1 0-16,0-5 0 0,1 6-1 16,2-6 0-16,3 6 0 0,0-6-1 15,0 0 1-15,0 3-1 0,8-3 1 16,-3 0 0-16,0-3 0 0,3 3 0 0,-1-7 1 16,1 2-1-16,-2 0 1 15,1-1-1-15,-1 0 0 0,-3 0 1 0,-3 0-1 16,4 1 1-16,-4 0 0 0,0 1 0 15,-4-1 0-15,4 5 1 0,-9-3-1 16,3 3 1-16,-1 0-1 0,0 3 0 16,0 1 0-16,0 0 0 0,0 0-1 15,1 1 0-15,0-1 0 0,2 3 1 16,4-3-2-16,-3 1 1 0,3-1 0 0,0 1-1 16,3-1 1-16,1-4-1 15,3 3 1-15,-1-3 0 0,1 0 0 0,2 0 1 16,1 0-1-16,-3 0 1 0,0-6-1 15,0 2 0-15,-1 0 1 0,0 0-1 16,-2-1 0-16,-4 1 1 0,4 0-1 16,-4 1 0-16,0 0 1 0,0 3-1 15,-5-6 1-15,2 2-1 0,-6 4 2 0,1-3-1 16,-1 3 1-16,-2 0 1 16,1 0 0-16,-2 0 0 0,-1 3 0 0,0-3 0 15,2 6-1-15,-2-1 0 0,3-1-2 16,-1 0 1-16,2 1-1 0,3 0 0 15,0 0 0-15,3-2-1 0,3 1-1 16,0 0 0-16,0-4-2 0,0 0 0 16,8 0-1-16,-1 0-3 0,0 0-6 15,6 0-73-15,-2-8-23 0,1 2-78 0,-1-6-176 16</inkml:trace>
  <inkml:trace contextRef="#ctx1" brushRef="#br1" timeOffset="75905.8">12521 12189 237 0,'0'0'54'0,"0"0"1"16,0 0-41-16,-3 0-5 0,3 0-1 16,0 0 1-16,0 0-3 0,0-3 1 15,0 3 1-15,0 0 1 0,0 0 2 16,0-6 2-16,0 6 1 0,0-3 1 0,0 3 1 15,0-5-2-15,0 5 0 0,0-6-2 16,0 6-2-16,0-5-1 0,0 1-3 16,0 4-1-16,0-6-1 0,3 3-1 15,-3-1 0-15,4 0 0 0,-4-1-1 16,3 2 2-16,-3-1 0 0,0 4 1 16,5-4 1-16,-5 4 1 0,0-3-1 15,0 3 1-15,0 0-1 0,0 0-1 16,0 0-1-16,-5 0-1 0,5 0-1 0,-3 0 0 15,3 0-1-15,0 0 1 0,0 0 0 16,0 0 1-16,-4 0 1 0,4 0 1 16,0 0 0-16,0 0 0 0,0 0 0 15,0 0-1-15,0 0-1 0,4-4-1 16,-4 4 0-16,0-5-1 0,0 5 1 16,0-3-1-16,0 3 0 0,0 0 0 0,0 0 0 15,0 0 0-15,0-4 1 0,0 4 1 16,0 0 0-16,0 0 0 0,0 0 0 15,0 0 0-15,0 0 0 0,0 0-1 16,0 0 0-16,0 0 0 0,0 0-1 16,0-4 1-16,0 4-1 0,0-4 1 15,0 4-1-15,5-4 1 0,-5 0 0 16,0 0 1-16,0 1 0 0,4-1 1 16,-4 0 0-16,0 4 0 0,0-5 1 15,0 5-1-15,0 0-1 0,0 0 0 0,0-4-1 16,-4 4-1-16,4 0 1 0,0 4-1 15,0-4-1-15,0 5 1 0,-3-5-1 16,3 5 0-16,0-1 0 0,0-4 1 16,0 3-1-16,0-3 0 0,0 0 0 15,0 4 0-15,0-4 0 0,0 4 1 0,3-4-1 16,-3 4 0-16,4-4 0 0,-4 6 0 16,3-1 1-16,-3-2-1 0,4 3 1 15,-4 0-1-15,0 0 1 0,0 1 0 16,6 0 0-16,-6 2 1 0,0-2-1 15,0 0 1-15,0 2 0 0,0-2 0 16,2 0 0-16,-2 0 0 0,5-1 0 16,-5 0 0-16,6 0 0 0,-6 1 0 15,7 1-1-15,-7 0 0 0,5 1 0 16,-3-1 0-16,-2 1 0 0,6-2 0 0,-6 1-1 16,0-2 1-16,0 0-1 0,0-1 0 15,0 1 1-15,0 3-1 0,0-1 1 16,0 1-1-16,-6-1 1 0,6 0 0 15,0 2 0-15,-4-3 0 0,4-2 0 16,0 1 0-16,0-1 0 0,-3 0 0 16,3-2-1-16,0 2 1 0,0 1-1 15,0-1 0-15,0 1 0 0,0 1 0 0,0-2 1 16,3 3-1-16,-3 0 0 0,0-2 0 16,4 3 1-16,-4 1-1 0,0 0 0 15,6 0 1-15,-6 1-1 0,0 0 0 16,0 1 0-16,0-3 0 0,0 3 1 15,0-3-1-15,0 1 0 0,0-2 0 16,0 1 0-16,-6-2 0 0,6-1 0 16,0 0 0-16,0 0 0 0,0 0 1 15,-2 1-1-15,2-4 0 0,0 4 0 0,0-2 0 16,0 1 0-16,0 0 0 0,-5 2 0 16,5-2 0-16,0 1 0 0,-4 1 0 15,4 0 0-15,-3-1 0 0,3 2 0 16,-6-1 0-16,6-1 1 0,0 0-1 15,-5 2 0-15,5-2 0 0,-5 3 0 16,5-1 0-16,-4-1 1 0,1 2-1 0,3-4 0 16,0 1 0-16,-3-2 0 0,3 0 0 15,0-1 0-15,-4 1 0 0,4-5 0 16,-3 9 0-16,3-2 0 0,0-3 0 16,0 3 0-16,-5 0 0 0,5 0 0 15,0 2 0-15,0-2 0 0,0 1 0 16,0 0 0-16,0 0 0 0,0-1 0 15,0 0 0-15,0 0 0 0,0 0 0 16,0 0 0-16,0 0 0 0,0 1 0 0,0-1 0 16,0 2 0-16,0-1 0 0,0-1 1 15,0 1-1-15,0-1-1 0,0-1 1 16,5 0 0-16,-5 0 0 0,4 1 0 16,-4-2 0-16,3 2 0 0,-3-1 0 15,5 0 0-15,-5 1 1 0,0-2-1 16,2 2 0-16,-2-2 1 0,0 0-1 15,0-1 1-15,0 0-1 0,0 1 1 16,0 0-2-16,0 0-1 0,-2 0-5 0,2 1-6 16,-5-1-11-16,5 1-93 0,0 0-93 15,0 0-232-15</inkml:trace>
  <inkml:trace contextRef="#ctx1" brushRef="#br1" timeOffset="79642.24">12521 12096 247 0,'0'0'61'0,"0"-3"2"15,0 3-36-15,0 0-9 0,-3 0-4 16,3 0-5-16,-4 0-3 0,4 0-3 16,0 0-1-16,-6 0-1 0,6 0 2 15,-2 0 5-15,2 0 5 0,0 0 1 16,-5 3 2-16,5-3 0 0,0 0 0 0,0 0-3 15,0 0-5-15,0 0-3 0,0 0-4 16,0 0 0-16,0 0-1 0,0 0 2 16,0 0 2-16,0 0 1 0,5 0 2 15,-5-3 2-15,2 3 3 0,3-7 1 16,-5 4 0-16,5-1 1 0,-5 0-2 16,4 1 0-16,-4 3-3 0,6-6-2 15,-6 6-2-15,3-2-1 0,-3 2-1 0,4 0-1 16,-4-4 1-16,5 4 1 0,-5-5 0 15,7 2 2-15,-7-1-1 0,2 4 1 16,3-5-1-16,-5 2 0 0,3 3-1 16,-3-4-1-16,0 4-1 0,4 0-1 15,-4 0 0-15,0 0 0 0,0 0 0 16,-4 0 0-16,1 4-1 0,3-1 0 16,-6 2 0-16,1-1 1 0,2 1-1 0,-2-1 1 15,5-1-1-15,-4-3 0 0,4 5 1 16,-3-5-1-16,3 0 1 0,-4 4 1 15,4-4 0-15,-3 0 1 0,3 0 0 16,-7 0 0-16,7 0 0 0,-6 0 0 16,4-4-1-16,-3 4 0 0,2 0-1 15,-1 0-1-15,-2 0 1 0,3 0 0 16,-2 0-1-16,5 0 1 0,-6 0 1 16,1 0 0-16,5 0 0 0,-2-4 2 0,2 4-1 15,0 0 2-15,0 0-1 0,-5-4 0 16,5 4 0-16,0 0-1 0,0-4 0 15,0 4-1-15,6-5 0 0,-6 1-1 16,6 4 0-16,0-4 0 0,-1 4 0 16,2-4-1-16,2 4 1 0,-2 0 0 15,6-4-1-15,-3 4 0 0,3 0 0 0,3 0 1 16,-3 0-1-16,4 0 0 0,0 0 1 16,3 0-1-16,0 0 0 0,-1 5 1 15,2-5-1-15,2 3 0 0,-4-3 0 16,-1 5 0-16,2-5 0 0,-1 0 0 15,1 0 0-15,0 4 0 0,-2-4 1 16,0 0-1-16,-2 0 0 0,1 4 0 16,-2-4 0-16,-1 0 0 0,-4 4 1 15,0-4-1-15,3 0 0 0,-5 0 0 16,5 0 0-16,-6 0 0 0,3 0 0 16,-1 0 0-16,1 3 0 0,0-3 0 0,-1 0 0 15,2 4 0-15,0-4 0 0,-2 0 0 16,4 4 0-16,-1-4 0 0,-2 0 0 15,5 0 0-15,-2 0 0 0,2 0 0 16,-1 0 0-16,0 0 1 0,1 0-1 16,2 0 0-16,-3 3 0 0,4-3 0 15,-4 5 0-15,4-5 0 0,-3 0 0 0,0 0 0 16,3 0 0-16,-4 0 0 0,3 0 0 16,-2 0 0-16,0 0 0 0,3 0 0 15,-4 0 1-15,1 0-1 0,3 0 0 16,-4-5 0-16,-1 5 0 0,4-4 0 15,-3 4 0-15,1-6 0 0,-2 6 0 16,1-3 0-16,0 3 1 0,2 0-1 0,-3-3 0 16,2 3 0-16,-2 0 0 15,3-5 0-15,1 5 0 0,-2 0 0 0,-2 0 0 16,5 0 0-16,-2 5 0 0,3-5 0 16,0 0 0-16,0 0 0 0,2 3 0 15,-1-3 0-15,4-5 0 0,-2 1 0 16,-1 4 0-16,-2 0 0 0,2 0 0 15,-3-4 1-15,0 4-1 0,-4 0 0 16,0 0 0-16,-2 0 0 0,2 0 0 16,-1 0 0-16,1 0 0 0,0 0 0 0,1 0 0 15,3-3 0-15,-3 3 0 0,2-6 0 16,-1 2 0-16,3 4 0 0,-1-4 0 16,-3 0 0-16,2 4 0 0,-3 4 0 15,1-4 0-15,-2 4 0 0,1-4 0 16,2 6 0-16,-1-2 0 0,-1-4 0 15,1 0 0-15,-2 0 0 0,5 0 0 16,-4 0 1-16,0 0-1 0,3 0 0 0,-1 0 0 16,-3 0 0-16,5 0 0 0,-4 0 0 15,1 0 0-15,-2 0 0 0,1-5 0 16,3 5 0-16,-2-4 0 0,-1 4 0 16,5-5 0-16,-2 2 0 0,-1 3 0 15,2-5 0-15,-3 0 0 0,4 5 0 16,0-5 0-16,-3 5 0 0,2 0 0 0,0 0 0 15,-2 3 0-15,3 1 0 16,-3 0 0-16,2-4 1 0,2 7-1 0,-2-7 0 16,3 0 0-16,-2 0 0 0,1 0 0 15,0 0 0-15,-1 0 0 0,1 0 0 16,-3 0 0-16,2 0 0 0,-2 0 0 16,-1 0 0-16,1 0 0 0,-1-3 0 15,4 3 0-15,-1-4 0 0,-1 4 0 0,3-5 0 16,1 1 0-16,-3 2 0 15,2 2 0-15,1 0 0 0,-3 0 0 0,2 0 0 16,1 0 0-16,-1 2 0 0,1-2 0 16,0 0 0-16,0-5 0 0,4 5 0 15,-3-6 0-15,1 6 0 0,-4-3 0 16,0 3 0-16,2-4 0 0,-5 4 0 16,3 0 0-16,-2-4 0 0,-2 4 0 0,4-3 0 15,1 3 0-15,-1-4 0 0,1 4 0 16,2-4 1-16,-3 4-1 0,0 0 0 15,-1 0 0-15,2 4 0 0,1-4 0 16,-3 6 0-16,3-2 0 0,0-4 0 16,-1 0 0-16,2 0 0 0,-1 0 0 15,-1 0 0-15,1 0 0 0,-1-4 0 16,-2 4 0-16,1 0 0 0,-3-3 0 16,3 3 0-16,-2-4 0 0,2 4 0 15,-3-4 0-15,3 4 0 0,-2-4 0 0,3 4 0 16,0-5 0-16,2 5 0 0,-3 0 0 15,1 0 0-15,5 0 0 0,0 0 0 16,-1 0 0-16,-1 0 0 0,2 0 0 16,3 0 0-16,-2 0 0 0,-3-4 0 15,0 4 0-15,-2-4 0 0,1 4 0 16,-2-5 0-16,-2 5 0 0,1-5 0 16,1 5 0-16,-2-5 0 0,6 5 0 0,-3-3 0 15,3 3 0-15,-4 0 0 0,4 0 0 16,-1 0 0-16,0 0 1 0,1 0-1 15,2 0 0-15,-1 0 0 0,0 0 0 16,-2 0 0-16,0 0 0 0,1 0 0 16,-4-4 0-16,-1 4 0 0,-1 0 0 15,2 0 0-15,-1 0 0 0,-1 0 0 16,1 0 0-16,0 0 0 0,-1 0 0 0,1-4 0 16,1 4 0-16,-2 0 0 0,1 0 0 15,-2 4 0-15,2-4 0 0,1 5 0 16,-1-5 0-16,0 3 0 0,1-3 0 15,-2 0 0-15,5 0 0 0,-1 0 0 16,-4 0 0-16,1 0 0 0,0 0 0 16,-2 4 0-16,-2-4 0 0,2 0 0 15,-3 0 0-15,3 4 0 0,-3-4 0 0,3 3 0 16,0-3 0-16,-1 0 0 0,2 0 0 16,1 0 0-16,1 0 0 0,1-4 0 15,-1 4 0-15,0 0 0 0,-1 3 0 16,5-3 0-16,-3 0 0 0,-2 0 0 15,3 0 0-15,-1 0 0 0,0 0 0 16,2 0 0-16,-3-3 0 0,-1 3 0 16,0 0 0-16,0 0 0 0,-1 0 0 15,-5 0 0-15,4 0 0 0,-3-4 0 0,4 4 0 16,0 0 0-16,-1-4 0 0,-1 4 0 16,2 0 0-16,1-3 0 0,0 3 0 15,0-5 0-15,0 5 0 0,0 0 0 16,3 4 0-16,0-4 0 0,3 0 0 15,-1 0 0-15,-2 3 0 0,2-3 0 16,1-3 0-16,-3 3 0 0,0 0 0 0,-3 0 0 16,0-4 0-16,-2 4 0 0,0 0 0 15,-1 0 0-15,-1 0 0 0,2 0 0 16,0 0 0-16,1 0 0 0,-2 0 0 16,3 0 0-16,0 0 0 0,-1 0 0 15,1-4 0-15,-1 4 0 0,-2 5 0 16,1-5 0-16,1 4 0 0,1-4 0 0,-3 4 0 15,2-4 1-15,1 0-2 16,0 4 1-16,-3-4 0 0,1 0 0 16,-1 0 0-16,-2 0 0 0,0 4 0 0,-3-4 0 15,0 0 0-15,-2 3 0 0,3-3 0 16,-3 0 0-16,0 0 0 0,3 0 0 16,-2 4 0-16,2-4 0 0,-1 0 0 15,-2 0 0-15,4 0 0 0,-1 0 0 16,-3 0 0-16,3 0 0 0,-1 0 0 15,0 0 0-15,-3 0 1 0,1 4-1 0,3-4 0 16,-3 0 0-16,2 0 0 0,0 3 0 16,0-3 0-16,2 5 0 0,-4-1 0 15,-1-1 0-15,1 1 0 0,-2 0 0 16,0-4 0-16,-1 8 0 0,1-8 0 16,1 3 0-16,-2-3 0 0,2 0 0 15,-1 4 0-15,-2-4 0 0,1 0-1 0,-2 0 1 16,-1 4 1-16,0-4-1 15,0 0 0-15,-1 3 0 0,2-3 0 0,-3 0-1 16,3 4 2-16,-2-4-1 0,1 0 0 16,-4 5 0-16,5-5-1 0,-5 0 1 15,3 4 0-15,-3-4 0 0,5 0 0 16,-5 4 0-16,0-4 0 0,0 0-1 16,0 3 1-16,3-3 0 0,-3 0 0 0,0 0 0 15,0 4-1-15,0-4 1 0,0 0 0 16,0 0 0-16,0 0 0 0,0 0 1 15,0 0-1-15,0 0 0 0,0 0 0 16,0 0 0-16,0 0 0 0,0 0 0 16,0 0 0-16,4 0 0 0,0 0 0 15,1 0 0-15,-1 0 0 0,2 0 0 16,-2 0 1-16,0 0-1 0,3 0 0 16,-1 0 0-16,3 0 0 0,-4 0 0 0,4 0 0 15,-2 0 0-15,2-4 0 0,-2 4 0 16,-1 0 0-16,-2 0 0 0,2 0 0 15,-2 0 0-15,3 0 0 0,-7 0 0 16,5 4 0-16,-5-4-1 0,4 0-2 16,-4 0-4-16,0 4-7 0,4-4-7 15,-4 4-99-15,0-4-96 0,0 0-242 16</inkml:trace>
  <inkml:trace contextRef="#ctx1" brushRef="#br1" timeOffset="82838.27">19549 12189 239 0,'0'0'59'15,"0"0"1"-15,0-3-35 0,0 3-7 16,0-6-5-16,0 6-5 0,0-4-3 16,0 0 0-16,0 4 0 0,0-5 0 15,0 5 3-15,0-3 2 0,0 3 2 16,0 0 1-16,0-5 1 0,0 5-2 15,0-4 0-15,0 0-2 0,0 1-4 16,0-2-2-16,0 0-2 0,0-1 0 0,4-2-1 16,-4 1 0-16,0 1 1 0,3-1 1 15,-3 0 3-15,0 1 1 0,-3 1 3 16,3 2 1-16,0 3 1 0,-4-5 0 16,4 5-1-16,-4 0-1 0,4-4-2 15,0 4-2-15,-3 0-2 0,3 0-1 16,0 0-1-16,0 0 0 0,0 0-1 0,0 0 0 15,0 0 0-15,0 0 0 0,0 0 1 16,0 0 1-16,0 0-1 0,0 0 0 16,0 0 1-16,0 0 0 0,0 6 1 15,0-1 0-15,0 1 1 0,0 4 0 16,0 1 0-16,0 3 0 0,0 0 0 16,0 2 0-16,-6 1-1 0,6 1 0 15,-3 2 0-15,3-2 0 0,-4-1 0 16,4-1 0-16,-6 7-1 0,6 1 1 0,-3-3-1 15,3 1 0-15,0 3-1 16,0-1 0-16,-4 0-1 0,4-3 1 0,0-1-1 16,-3-1 0-16,0 0 1 0,3-1 0 15,-7 0 1-15,4-1-1 0,3-1 1 16,-4-2-1-16,1 1 1 0,3 0-1 16,-3 1 0-16,3 1 0 0,0 0 0 0,-6 1 0 15,6 2 0-15,0 1-1 0,0-5 0 16,0 2 1-16,0 0-1 0,-2-2 0 15,2 4 1-15,-6-2 0 0,0 0 0 16,3 5 0-16,-1-2-1 0,0 2 1 16,4-1 0-16,-3-3-1 0,3 1 0 15,0-1-1-15,0-2 1 0,0-2-1 16,4-1 1-16,-1 0-1 0,-3-2 1 16,4-1-1-16,-4 2 1 0,0 1 1 15,5 0-1-15,-5 0 1 0,0 2-1 0,5-1 1 16,-5 1-1-16,0-1 0 0,0 2 0 15,0-2 0-15,0 0 0 0,0 0 0 16,0-1 0-16,0-2 0 0,0 1 0 16,5-2 0-16,-5 3 0 0,0 3 0 15,0-3 0-15,0 3 0 0,0 1 0 16,0 1 0-16,0 0 0 0,0-2 0 0,0-3 0 16,0 3 0-16,0-3 0 0,0 2-1 15,2-3 1-15,-2 2-1 0,0-1 1 16,0 0-1-16,0 1 0 0,0 0 0 15,0-1 0-15,0 2 1 0,0 0-1 16,0 1 0-16,0 0 0 0,-4-1 1 16,4 4-1-16,0-1 1 0,0-4-1 15,0 1 0-15,0 2 0 0,3-3 1 0,-3 3-1 16,4-3 0-16,-4 2 0 0,3 0 0 16,-3 0 0-16,6 0 0 0,-3 0 1 15,1-1-1-15,-4-1 0 0,6-1 1 16,-3 1-1-16,-3 0 1 0,4-1-1 15,-4 2 1-15,4-3-1 0,-4 0 0 16,3 1 0-16,-3 1 1 0,6-1-1 16,-6 2 0-16,4-1 0 0,-4 1 0 15,0 0 1-15,0-2-1 0,0 0 0 0,3-1 1 16,-3 1-1-16,0 0 0 0,0 1 1 16,0 0-1-16,-3-1 0 0,3 3 1 15,-4-4-1-15,4 0 1 0,-6 1-1 16,3 0 1-16,-1 1 0 0,4 0-1 15,-4-1 1-15,1 3 0 0,3 0-1 16,0-3 1-16,0 2-1 0,0-2 1 16,0 1-1-16,0 2 0 0,0-2 1 15,0 2-1-15,0-3 0 0,0 0 0 0,0 1 0 16,0-2 0-16,-6 0 0 0,6 0 0 16,-3 1 1-16,3 0-1 0,-4 1 0 15,4-1-1-15,-4-2 1 0,4 3 0 16,0-3 0-16,-3 0 0 0,3 1 0 15,0 1 0-15,0-1 1 0,3-1-1 16,-3 0 0-16,0 0 0 0,4 0 0 16,-4-1 1-16,6 1-1 0,-6 0 0 0,0 1 1 15,7 4-1-15,-4-2 1 0,-3 0 0 16,4 2-1-16,-4-1 0 0,6 0 1 16,-6-2-1-16,3-2 1 0,-3 1-1 15,4 0 1-15,-4-2-1 0,0-2 1 16,4 0 0-16,-4 1 0 0,3-1-1 15,-3 1 1-15,0-1 0 0,6 1 0 16,-6 1-1-16,0 0 1 0,0-1-1 0,0 3 1 16,0-1-1-16,0 1 0 0,0 0 0 15,0 0 1-15,0 0-1 0,0-1-1 16,-6-2 1-16,6 1 0 0,0-3 0 16,0 1 0-16,0 0 0 0,4 0 0 15,-4 2 0-15,0-2 0 0,3-3 0 16,-3 2 0-16,5-3 0 0,-5 1 0 0,2 0 0 15,-2-1 0-15,0-5 1 0,6 6-1 16,-6-2 0-16,0 7 0 0,0-7 0 16,0 1 0-16,3-1 0 0,-3 3 0 15,0 2 0-15,3-3 0 0,-3-3 0 16,4 4 0-16,-4 0 1 0,0 3-1 16,7-3 0-16,-7-2 0 0,3 1 0 15,-3 2 0-15,5-1-1 0,-5 0 1 16,4-3 0-16,-4 2 0 0,4 0 0 0,-4 1 1 15,0-7-1-15,6 7 0 0,-6-2 0 16,0-2 1-16,3 3-1 0,-3-2 0 16,0-4 1-16,0 6-1 0,0-2 0 15,0-4 1-15,0 6-1 0,0-6 1 16,0 5-1-16,0-5 1 0,0 6-1 16,0-6 0-16,0 4 0 0,0-4 0 15,0 0-2-15,0 0-3 0,0 0-3 0,-3 0-8 16,3 0-9-16,-4 0-102 0,-1-7-101 15,1 0-251-15</inkml:trace>
  <inkml:trace contextRef="#ctx1" brushRef="#br1" timeOffset="90802.96">13222 13948 248 0,'14'-18'75'15,"-1"1"4"-15,0 4-26 0,-2-7-9 16,-3 5-6-16,-1 2-7 0,-1-1-8 0,-1 1-5 15,-2 3-2-15,2-3-1 0,0 8 0 16,-3-2-1-16,5 2 1 0,-2 0 0 16,-3 5 1-16,3-5-1 0,-5 5 1 15,0 0-1-15,2-4-1 0,-2 4-1 16,0 0-1-16,0 0-1 0,0 4-1 16,-2-1-1-16,-3 4-1 0,-1 8 1 15,-4 6 0-15,-3 6-1 0,-5 5 1 16,4 10-2-16,-5-3 0 0,0 2-2 0,-1-2-2 15,-1 0-1-15,3-5 0 0,-2-5-1 16,3-2 0-16,0 1 0 0,5-2-1 16,0-5 1-16,4-7-1 0,2 2 0 15,3-8 1-15,3-1-1 0,0-7 0 16,0 0 0-16,2 0 0 0,5-10 0 16,4-2-1-16,3-4-2 0,0-6-1 15,6-1-1-15,0-1-1 0,-2-2 1 0,0 2-1 16,-2 2 2-16,-3 6 2 0,-5 3 2 15,-2 6 1-15,-6 1 1 0,0 6-1 16,0 4 1-16,-2 3 0 0,-2 2-1 16,-2 0 0-16,3 0 0 0,3-1-1 15,-5-2 0-15,5-6 0 0,7 0 1 16,5 0-1-16,2-5 0 0,5-2 1 16,7-4-1-16,2 0 0 0,5-4 0 15,0-4 1-15,-1 2-1 0,-3-3 0 0,-3-1 0 16,-1-1 0-16,-7 0 0 0,-2 1 1 15,-2-1-1-15,-1 0 0 0,-2 1 0 16,-4 1 1-16,-2 4 0 0,-3 2 2 16,-2 1 0-16,0 8 0 0,-6 1 1 15,-1 4 0-15,-1 5-1 0,-5 8 1 16,0 6-2-16,-2 10 2 0,-1 7-1 16,1 6 1-16,-3 7 1 0,3 1-1 0,1-4 0 15,0 1-1-15,3-6-1 0,5-6-1 16,6-4 0-16,0-6-1 0,7-4 1 15,10-5-1-15,3-5 0 0,7-7 1 16,2-4-1-16,10 0 1 0,6-12-1 16,2-2 1-16,6-4-1 0,1-1 0 15,4-3 1-15,-4 0-1 0,-7 0 0 16,2-3 0-16,-12 3 0 0,-5 1 0 0,-7 1 0 16,-7 0 1-16,-8 3-1 0,-4 1 1 15,-6 2-1-15,-5 3 1 0,-4 4-1 16,-3 2 1-16,-7 5 0 0,3 0 0 15,-5 8-1-15,-3 0 1 0,-1 4 0 16,-1 1-1-16,-1 1 1 0,5 1-1 16,-3 1 0-16,9 0 0 0,-1-1 1 15,9 2-1-15,3-2 0 0,5 0 0 16,6 1-1-16,5-5 1 0,4 0 0 0,3-1 0 16,4-3 0-16,3-3-1 0,1-4 0 15,1 0-1-15,0-6 0 0,0 1-1 16,0-6-1-16,0-1 1 0,0 0 0 15,-1 0 1-15,-2 3 0 0,-8 1 1 16,-3 1 1-16,-3 3 2 0,-10 4-1 16,-5 8 1-16,-7 2 0 0,-2 3 0 15,-5 4 0-15,-1 4-1 0,-1-1 0 0,2-1 0 16,6-1-1-16,6-1 0 0,2-5 0 16,10-4 0-16,3-4 0 0,11-4 0 15,7-4-1-15,7-4 0 0,5-6-1 16,2-4-1-16,2-3 0 0,4-3 0 15,-3 0 0-15,-7 0 0 0,-2-1 2 16,-9 2 0-16,-5 2 1 0,-7 3 1 16,-5 3 0-16,-8 3 1 0,0 1 0 15,0 6 0-15,-9 5 0 0,1 0 0 0,-2 0 0 16,1 4 0-16,-2 0-1 0,4 3 0 16,1 1 0-16,6-1 0 0,5 3 0 15,2 0 0-15,7 0 0 0,5-2 0 16,2 1-1-16,6-4 1 0,0-1-1 15,4-4 0-15,-1 0 0 0,0 0 1 16,-2 0-1-16,-4 0 0 0,-4 0 0 0,-4 0 1 16,-4 0-1-16,-2 0 3 0,-7 0 2 15,-3 0 1-15,0 3 1 0,-5-3 1 16,-3 5 1-16,-6 1-1 0,0 2-1 16,-5 3-3-16,0 0-1 0,-2 0-1 15,1 3-1-15,5 1 0 0,3 0 0 16,5-2-1-16,7-2 0 0,0 2 0 15,9-3 0-15,8-3 0 0,4 0 0 16,6-2-1-16,4-1 0 0,5-4-1 0,5 0 0 16,4 0-1-16,-1-5 1 15,0-2-1-15,-2-2 1 0,-2-4 1 0,-4 2 0 16,-6-1 1-16,-4-1 0 0,-5-1 0 16,-7 2 1-16,-1 2-1 0,-6 4 1 15,-3-4 2-15,-4 3 0 0,-4 1 1 16,-1 1-1-16,-6 5 1 0,-1 0 0 0,-4 0-1 15,-4 6-1-15,0 0-1 0,-1 3 0 16,-1 1 0-16,-1 1-1 0,3 3 0 16,4 1 0-16,1-1 1 0,6-2-1 15,1 2 0-15,8-3-1 0,0-2 1 16,5-4 0-16,3-1-1 0,4-4 1 16,1 4 0-16,4-8-1 0,-2 4 1 15,5-10 0-15,-3-1 0 0,3-5 1 16,1-1-1-16,2-7 0 0,-1-4 0 15,2-1 1-15,-1-4-2 0,-4 0 1 0,1-3 0 16,-1 0-1-16,-1 0 1 0,-3 4-1 16,-1 2 1-16,-3 7 0 0,-2 1 0 15,-2 8 0-15,-3 3 0 0,-4 2 0 16,0 9 0-16,-8 0 0 0,-1 12 0 16,-4 2 0-16,-2 7 1 0,-1 7 0 15,-6 6 1-15,2 6 0 0,-3 3 2 0,-1 1 0 16,0 2 1-16,1 0 2 0,5-7-1 15,3-3-1-15,5-3 0 0,4-6 0 16,6-2-2-16,0-7-1 0,10-3-1 16,4-4-1-16,6-7 0 0,0-4-6 15,8-8-7-15,1-3-10 0,4-4-12 16,2 1 1-16,-2-4-121 0,0-2-115 16,-6 1-274-16</inkml:trace>
  <inkml:trace contextRef="#ctx1" brushRef="#br1" timeOffset="92520.98">16307 13715 408 0,'0'0'95'16,"-5"0"4"-16,5-6-66 0,-4 6-5 16,4-3-2-16,-5 3-3 0,5-5-1 15,-6 5-2-15,6-6-1 0,-6 2-1 16,4-1-2-16,-3 1-1 0,2-2-2 0,-2 2 0 15,2-2-2-15,-3 1-2 0,-1 1-1 16,-3 4-1-16,-3 0-1 0,-4 4 0 16,-2 4-1-16,-4 7 2 0,-1 6 0 15,0 9 1-15,-4 8 1 0,4 5-1 16,-2 6 1-16,3 2-3 0,5 1 0 16,0-2-3-16,10-4-1 0,2-6 0 15,6-4-1-15,12-7-1 0,3-6 0 0,7-6 0 16,8-7 1-16,8-4-1 0,3-6 0 15,6 0 1-15,2-11-1 0,2 3 1 16,1-3-1-16,-3 2 0 0,-6-1 0 16,-7 0 0-16,-6 5 1 0,-9-1-1 15,-5 6 0-15,-9 0 0 0,-7 6 0 16,0 1 0-16,-5 1 0 0,-7 2 1 16,4 1-1-16,-3 1 0 0,3 0 1 15,2-1-1-15,6-3 0 0,0 0 1 0,7-4-1 16,6-4 0-16,3-4 1 0,4-3-1 15,4-4 0-15,2-1 0 0,-1-6 0 16,2-2 0-16,-5 2-1 0,-2-2 1 16,-3-2-1-16,-9-1 0 0,-8-2 1 15,0 0-1-15,-12 1 1 0,-2 4-1 16,-7 5 1-16,-4 5 0 0,0 10 0 16,0 4 0-16,-4 9 0 0,1 5 0 0,2 3 1 15,2 3-1-15,4 1 0 0,5 2 0 16,8-3 0-16,7 3 0 0,10-2 0 15,8-3 0-15,7-2 0 0,11-5 0 16,7-8-1-16,5-2 0 0,10-5-1 16,8-8 1-16,1-2-1 0,1-2 1 15,-4-4-1-15,0 1 2 0,-9-4-1 16,-11-1 2-16,-9-2-1 0,-10 0 1 0,-10 2 1 16,-4 0 6-16,-11 1 5 0,-5 5 3 15,-7 4 1-15,-5 5 1 0,-7 5-1 16,-4 4-1-16,-3 5-5 0,-4 3-6 15,2 3-2-15,-1-1-2 0,1 4-1 16,5-3 1-16,5 1-2 0,7-1 1 16,6-1-1-16,10 0-1 0,10-3-1 15,6-2-2-15,9-3-2 0,4-6-2 16,4 0-1-16,4-4-1 0,-2-4 1 16,-1-1 1-16,-2 0 2 0,-8-1 2 0,-7 2 2 15,-4 2 5-15,-2 2 2 0,-9 4 1 16,-2 0 1-16,-6 4 0 0,-3 5-1 15,-2 2 1-15,-3 2-2 0,0 2-3 16,1 2 0-16,0 0-1 0,4-1 1 16,3-3-1-16,6 0-1 0,0-3 1 0,9-6 0 15,9-4 0-15,4-4 0 0,8-3-1 16,10-5 1-16,7-4 0 0,7-4-1 16,5-3 1-16,1-6-2 0,1-7 1 15,-1-9 0-15,0-8 0 0,-5-2 0 16,-6-5 0-16,-4 0 0 0,-6 1 1 15,-9 7 0-15,-6 6 1 0,-9 12 1 16,-8 3 1-16,-7 10 0 0,0 6 0 0,-13 7 0 16,-2 8 1-16,-3 5-2 15,-4 6-1-15,-6 6 0 0,-4 11-1 0,-2 4 1 16,-2 11 0-16,1 6 2 0,0 9 1 16,3 1 1-16,1-1 1 0,8-3 0 15,3 1-1-15,3-10 0 0,10-5-2 16,7-6-1-16,6-8 0 0,7-4-1 15,6-6-1-15,7-5 0 0,3-8-4 16,7-4-7-16,1-10-12 0,1 1-8 0,1-5-16 16,-4-2-111-16,2 2-118 0,-5-1-279 15</inkml:trace>
  <inkml:trace contextRef="#ctx1" brushRef="#br1" timeOffset="93701.62">17087 14192 332 0,'0'0'88'0,"-2"-5"1"16,2 2-35-16,0-1-23 0,0-1-11 0,0 0-3 16,3-2-3-16,3-1-1 0,1 0 1 15,5-2 2-15,0-1 1 0,-3 0 1 16,4 0 0-16,-1 0-2 0,-3-2-1 15,2 4-1-15,-4 1 0 0,0 0-1 16,-1 3-1-16,-4 2 1 0,-2 3-2 16,5-6-1-16,-5 6-1 0,0 0-3 15,0 0 0-15,-5 7-3 0,5-4 0 0,-4 4-1 16,-1 0-1-16,-1 0 1 0,3 1 0 16,-1-2-1-16,-1-1 0 0,3 0 0 15,2-5-1-15,0 2 1 0,0-2-1 16,0 0 0-16,0-5 1 0,5 0-1 15,-2-1 0-15,3-1 0 0,-1 0 1 16,-3-1-1-16,4 1 1 0,-6 4 1 16,0 3 1-16,0 0 1 0,-8 0 0 0,2 7 0 15,-1-1 1-15,-3 3-1 0,1 1-1 16,1-1 0-16,1-2-1 0,1 2 0 16,0-3-1-16,6-1 0 0,0-5 0 15,0 0 0-15,8 0-1 0,2 0 1 16,0-9-1-16,8 0 1 0,-3 0-1 15,5 1 0-15,-7 0 1 0,1 2-1 16,-3 2 0-16,-9-2 0 0,-2 6 0 0,-4 0 0 16,-6 0 0-16,-5 6 0 0,-3 2 0 15,-4 3 1-15,-2 7-1 0,-2-1-1 16,6 1-4-16,0-1-6 0,5-2-12 16,2-4-10-16,5-1-102 0,8-4-105 15,0-6-256-15</inkml:trace>
  <inkml:trace contextRef="#ctx1" brushRef="#br1" timeOffset="95169.42">14102 14184 273 0,'0'0'67'16,"-6"0"3"-16,6 0-31 0,0 0-15 16,0 0 2-16,0-4 1 0,0 4-2 15,0-4 2-15,0 1 0 0,0-1-2 16,0 0-3-16,6-2-4 0,-1 0-3 15,0-2-3-15,-1 2-1 0,6-3-2 16,-3-1-2-16,1 1-1 0,1 1 0 0,0-2-2 16,-1 1 0-16,-1 2 0 0,0 1 0 15,-2 1 1-15,-3 0 2 0,-2 5 1 16,0-3 1-16,0 3 0 0,-6 0 0 16,-1 6-1-16,0 0-1 0,-1 2-1 15,-3 2 0-15,-3 0-1 0,6 3 0 16,-4-1 1-16,6-1-1 0,-1-2 0 15,1-1 0-15,3-2-1 0,-1-1-1 0,4-5-1 16,0 3 0-16,0-3-1 16,0 0 0-16,7-7 0 0,-1 0-1 0,4-4 1 15,0 0-1-15,2-4 1 0,0 1-1 16,1 1 0-16,-4 2 1 0,2 1-1 16,-7 3 0-16,1 0 0 0,-5 3 1 15,0 4-1-15,0 0 0 0,-6 0 1 16,-1 5 0-16,0 2 1 0,0 1 0 0,-1-1 1 15,0 1 0-15,-1 0 1 0,5-1-1 16,-1-1 0-16,5-1 0 0,-5-1-1 16,5-4 0-16,5 0-1 0,1 0 0 15,3-8-1-15,3 1 1 0,1 0-1 16,1-4 1-16,-1 7-1 0,-1-1 1 16,-3 2-1-16,-3 3 0 0,-1 0 0 15,-5 0 0-15,0 0 1 0,0 0-1 16,-7 0 0-16,-4 4 1 0,-2 0 0 15,0 0 1-15,-2 3 0 0,-2 3 1 16,2 1 1-16,0 0-1 0,-2-1 0 0,4 1-1 16,-1 0 0-16,1-1-1 0,-1 0 0 15,2 2-1-15,2 0 1 0,-4 1-5 16,2-1-8-16,-5 1-15 0,3 0-107 16,-5-2-108-16,-2-2-275 0</inkml:trace>
  <inkml:trace contextRef="#ctx1" brushRef="#br1" timeOffset="97653.98">15334 11324 219 0,'7'-8'60'15,"6"-3"7"-15,-3 3-25 0,0 3-2 0,1-2-1 16,0 1 0-16,-1 1-3 0,2-5-1 16,-4 3-4-16,1-3-3 0,0 0-4 15,0 2-3-15,-2-2-4 0,2 2-3 16,-1 1-1-16,-2 1-2 0,-2 2 0 16,1 4 0-16,-5-4-1 0,4 4 1 15,-4 0-1-15,0-4 0 0,0 4-2 16,0 0 0-16,0 0-2 0,0 0-1 15,-4 4 0-15,1 0-1 0,-2 5 0 0,-2 3 1 16,-1 4 0-16,-2 0 0 0,1 4 1 16,-2 3-2-16,2 2 0 0,0-1-1 15,2-1-1-15,0 0 0 0,4 0-1 16,3-5 0-16,0-2 1 0,7-5-1 16,2-4 1-16,1-3 0 0,4-4 0 15,1-4 0-15,3-3 0 0,0-4 0 0,2-2-1 16,1-5-1-16,1-2 1 0,-1-2-1 15,3 2 0-15,-3-3 0 0,2 3 0 16,-1-2 0-16,-3 3 0 0,-5 5 0 16,-2 0 0-16,-2 3 0 0,-3 3 0 15,-4 4 0-15,-3 4 0 0,0 0 0 16,0 7 1-16,-7 6 1 0,-3 0 2 0,-2 8 1 16,-1 5 1-16,-5 6 0 0,-2 3 2 15,-2 4-1-15,2 2 0 0,0 0-1 16,3 0-1-16,0-4 0 0,2-4-2 15,4-4 0-15,1-4-1 0,4-6-1 16,0-2-1-16,6-3 0 0,0-4-1 16,0-5-4-16,0-5-4 0,7 5-5 15,-1-10-8-15,1 0-9 0,2-5-12 16,0 0-93-16,1-2-98 0,2-2-236 16</inkml:trace>
  <inkml:trace contextRef="#ctx1" brushRef="#br1" timeOffset="98453.25">15939 11257 347 0,'-3'0'89'15,"-3"0"3"-15,2 0-22 0,0 0-48 16,-2 0-4-16,0 0-1 0,2 0-1 0,0 0 0 16,-2 0 1-16,0 0 2 0,2 0 1 15,1 0-1-15,-1 0-2 0,4 0-1 16,-3 0-4-16,3 0-2 0,0 0-4 16,0 0-3-16,0 0 0 0,0 0-1 15,0 0-1-15,0 0 2 0,-6 0 0 16,6 0 0-16,0 0 1 0,0-4-1 15,7 4 2-15,-4-5-2 0,0 5 0 16,4-5 0-16,-1 5-1 0,2-4-1 0,1 0 0 16,1 4 0-16,3-6-1 0,0 6 0 15,1-5 1-15,2 5-1 16,1-4 1-16,-2 4-1 0,-1 0 1 0,0 0 1 16,-4 8-1-16,0-1 2 0,-4 4 0 15,-2-3 2-15,-4 6 0 0,0 1 1 16,-2 5 1-16,-6-1-1 0,-3 2 1 15,1 0 0-15,0 2-2 0,-3-1 0 16,0-1-2-16,0-4 0 0,2-3-1 16,3-3-1-16,0-1-1 0,4-2 0 0,4-2 0 15,0-3-1-15,4 2 0 0,3 0 1 16,2 0-1-16,2 2 1 0,5 1 0 16,1 4 1-16,-3-1-1 0,1 3 0 15,-3 0 1-15,0 0-1 0,-6 3 0 16,-3-2 0-16,-3 1 0 0,-4-3 0 15,-4 1 1-15,-2-3-1 0,-5-2 0 0,-3 0 0 16,-2-4 1-16,-6-1-1 0,-1-4 0 16,-1 0 1-16,1 0-1 0,-4-7 0 15,5 1 1-15,2 1-1 0,3-2 0 16,3 1 1-16,4-3-2 0,2 2 0 16,7 0-5-16,-1 2-7 0,6 1-6 15,0 1-9-15,3 3-7 0,4 0-3 0,3-4-95 16,5 4-92-16,3 0-221 0</inkml:trace>
  <inkml:trace contextRef="#ctx1" brushRef="#br1" timeOffset="98714.38">16271 11615 521 0,'0'-4'115'0,"0"4"1"0,0 0-94 16,0 0-3-16,0 0 2 0,0 0 0 16,0 6 0-16,0-1-1 0,0 1 2 15,-5 4 2-15,-1 1-1 0,-2 1-4 16,-4 3-2-16,-2 5-4 0,-2-1-2 16,1 1-4-16,1-2-2 0,-1 3-3 15,0 1-4-15,4-1-7 0,-1-4-7 0,5-2-11 16,0 1-13-16,3-5 60 0,4-4-165 15,4-7-113-15,6-8-284 0</inkml:trace>
  <inkml:trace contextRef="#ctx1" brushRef="#br1" timeOffset="100804.72">16576 11190 341 0,'0'0'83'15,"-5"0"2"-15,5 0-51 0,-6 4-7 16,6 1-2-16,-6 1-2 0,3 4-2 0,-2 1-1 15,-2 2 2-15,0-4 0 16,1 3-1-16,-1 0-1 0,-3 0-1 0,1 0-2 16,2 1-3-16,0 0-3 15,-3 3-2-15,3-1-3 0,-1-2-2 0,4-3 0 16,4-1-2-16,-3-5-1 0,3 0 0 16,0-4 0-16,6 0 0 0,1 0 0 15,2-4 0-15,2 4 0 0,1-4 0 16,0 4-1-16,2 0 1 0,-2 4 0 15,2 5 0-15,-3 2 0 0,3 3 0 0,-3 6 0 16,1 1 0-16,0 2 0 0,-3 1 1 16,-1 0 0-16,-4-2 0 0,-4 0 0 15,0-1 2-15,-4 0 0 0,-5-4 1 16,-5-1 0-16,1 1 0 0,-3-2-1 16,-4-2 0-16,-1-2-1 0,-1-2-1 15,1-2 1-15,-4-3-1 0,1-4 1 0,1 0 1 16,3 0 0-16,-1-7 2 0,3 3 0 15,5-3 0-15,2 2 0 0,5-2-1 16,2 0-2-16,4-1 0 0,0-1-1 16,7-1-1-16,-1 2-1 0,2-2-3 15,1 1-2-15,2 2-4 0,1 1-5 16,1 1-7-16,-2 5-8 0,-1-5-7 16,3 5-5-16,-1 0-89 0,-2-5-90 15,1 5-216-15</inkml:trace>
  <inkml:trace contextRef="#ctx1" brushRef="#br1" timeOffset="101067.76">16544 11272 482 0,'-4'-20'105'15,"4"4"2"-15,0 1-87 0,0 5-6 0,4 0-4 16,1 6-3-16,2 4 0 0,-4-5 3 15,3 5 1-15,5 0 3 0,0 0 1 16,2 0-1-16,4 0 0 0,2 0-2 16,3 4-4-16,4-1-3 0,-1 1-4 15,2 0-5-15,-1 0-5 0,5-1-7 16,-4-3-5-16,0 7-9 0,-1-7-26 0,-4 0-65 16,-2 0-83-16,-1 4-191 0</inkml:trace>
  <inkml:trace contextRef="#ctx1" brushRef="#br1" timeOffset="101436.42">17207 10898 499 0,'0'-7'109'0,"-2"-1"2"0,-3 5-90 15,3 3-6-15,-4 0-2 0,0 6-3 0,-1 2 0 16,-4 5 0-16,0 3 2 0,-5 4 3 16,2 4 1-16,-1 0 0 0,-3 3 0 15,4 1-1-15,-1-1-2 0,2 3-2 16,-1-1-2-16,2 3-3 0,1-3-2 15,2 2-1-15,2 3-2 0,2 1 0 16,5-2 0-16,0 1 0 0,4-3-1 16,3 0 1-16,3-1 0 0,7-6-1 15,-1-6 1-15,3-1 0 0,5-7-1 0,-2-6-3 16,-1-4-3-16,3 0-6 0,-3-4-5 16,-1-3-9-16,-2 0-7 0,-4 2-10 15,-1-3-89-15,-5-3-92 0,0 0-222 16</inkml:trace>
  <inkml:trace contextRef="#ctx1" brushRef="#br1" timeOffset="101771.44">17217 11117 445 0,'-4'0'104'0,"1"-6"2"0,-2 6-72 15,-1-5-4-15,-1 5-2 0,1-3-3 16,-1 3-1-16,-4 0-2 0,0 0 0 16,-2 0-2-16,-4 0-3 0,2 5-2 15,-5-5-3-15,-1 6-3 0,0-3-3 16,-3-3-2-16,-1 4-2 0,3-4 0 0,-1 0-1 15,2 0-1-15,1 0 0 16,3 0 1-16,6 0-3 0,0 0-3 0,6 0-5 16,5 0-6-16,4 0-7 0,3 0-8 15,5 4-11-15,2-4-90 0,5 4-91 16,1 0-222-16</inkml:trace>
  <inkml:trace contextRef="#ctx1" brushRef="#br1" timeOffset="102001.27">17212 11158 497 0,'-5'0'112'16,"5"0"1"-16,-7 0-87 0,4 3-8 15,-4 1-2-15,0 1-1 0,-4 0-2 16,-2 1 1-16,-1 0 2 0,-4 0 3 16,-1 0 1-16,-2 0 0 0,1 1-2 15,0-1-1-15,-2 0-4 0,-2 0-2 0,3 0-4 16,1-2-2-16,1 2-1 0,0-3-3 15,5 1-4-15,1-4-4 0,2 5-8 16,3-5-9-16,5 0-11 0,-2 0 2 16,5 0-106-16,0 0-100 0,0 0-241 15</inkml:trace>
  <inkml:trace contextRef="#ctx1" brushRef="#br1" timeOffset="102386.6">17601 11135 435 0,'0'-9'99'16,"2"1"1"-16,-2 2-72 0,0 2-5 15,0 4 0-15,5-4 1 0,-5 4-1 16,0 0 0-16,0 0-1 0,-5 0 1 16,5 0-2-16,-7 4-2 0,0 4-3 15,-2 5 0-15,-7 5-1 0,1 5-1 16,-6 6 0-16,-5 9-2 0,-6 5-1 16,0 8-2-16,-2 4-2 0,0 0 0 0,1-6-1 15,1 0-1-15,5-6-1 0,2-6 0 16,6-8-1-16,4-6 0 0,6-3-2 15,-1-1-1-15,7-4-6 0,3-3-7 16,0-3-10-16,0-2-11 0,0-2-6 16,3-5-104-16,2-5-107 0,0-1-248 15</inkml:trace>
  <inkml:trace contextRef="#ctx1" brushRef="#br1" timeOffset="105317.62">17587 11592 196 0,'-4'0'55'0,"-2"0"8"0,0 0-22 16,-1 0-3-16,3 0 2 0,-2 0-1 16,2 0-3-16,-2 0-4 0,3 0-5 15,-1 0-4-15,-2 0-4 0,6 0-2 16,-3-4-3-16,-1 4 0 0,4-5-1 15,-3 5-1-15,3-5-1 0,0 1 0 16,0 4 1-16,0-6-1 0,0 2 0 16,0 4-1-16,0-3-1 0,0 3-1 15,0 0-1-15,0 0-2 0,0 0 0 0,0 0-1 16,0 0 0-16,0 5 2 0,0 0 0 16,-4-1 1-16,4 4 1 0,-6 1 0 15,3 3 1-15,-3 1-1 0,1 2 1 16,-1 1-2-16,-1 0 0 0,1 2-2 15,3-3 0-15,-2 0 0 0,5-1-1 16,-5-4 0-16,5 0 0 0,0-3 0 16,0-3 2-16,10-4-1 0,-4 0 1 15,1-9 0-15,2 1-1 0,5-4 0 0,5-4-2 16,2-2-1-16,5-3-1 0,0-3 0 16,6-2-1-16,-3-4 1 0,3 1-1 15,0-4 0-15,0 1 0 0,-3 0 0 16,1 0 0-16,-3 2 0 0,-5 7 0 0,1 3 0 15,-8 6 0-15,-3 5 0 0,-5 5-1 16,-4 10 1-16,-3 3 0 0,-7 6 0 16,0 5 0-16,-6 5 0 0,0 5 1 15,-2 1 0-15,-3 1 1 0,-2 0 1 16,5-1 1-16,-3-5 1 0,5-3 0 16,-1-5-1-16,5-1 1 0,3-5-1 15,2-1 0-15,4-2-1 0,0-3-1 16,5-1 0-16,2-5 0 0,7 0-1 15,4-8 1-15,3-1-1 0,5-2 0 0,2-4 0 16,5-3-1-16,0-3 0 0,0-4-1 16,0-1-1-16,0-4 0 0,-2-1 0 15,-3 1 0-15,-3-1 0 0,-5 5 1 16,-3 5 0-16,-3 5 1 0,-4 3-1 16,-5 7 0-16,-5 6 0 0,0 0 0 15,-6 5 0-15,-2 5 1 0,-3 4-1 16,-2 6 1-16,-3 7 0 0,-2 5 1 0,0 1 0 15,-2 1 1-15,6 2 0 0,-5-2 1 16,6-3 0-16,3-2 1 0,0-4 0 16,7-3-1-16,3-2 0 0,0-5 0 15,6-4-1-15,3-1 0 0,4-10-1 16,1 0-3-16,6-6-7 0,0-4-8 16,1-1-12-16,1 0-12 0,-2-3-103 15,-1 3-108-15,-2 1-255 0</inkml:trace>
  <inkml:trace contextRef="#ctx1" brushRef="#br1" timeOffset="106194.34">18282 11621 254 0,'0'0'81'15,"-4"0"7"-15,4-5-22 0,-3 1-9 16,3 1-6-16,0-1-9 0,-5-1-9 15,5 5-6-15,0-6-6 0,0 6-4 16,5-5-4-16,-2-1-4 0,2-2-1 16,2 0-2-16,4-7-2 0,1-2 0 15,3-1 0-15,1-3-1 0,2-1 0 0,2 0-1 16,-1-1 1-16,-2 2 1 16,1 0 0-16,-3 2 0 0,1 4 2 0,-5 1 0 15,-2 4 1-15,-1 2 0 0,-3 4 0 16,-5 4 1-16,0 0 1 0,0 11-1 15,-11 2 1-15,2 2 1 0,-6 5 1 16,-1 4 1-16,-1 2-1 0,-5 5 1 16,1-3 0-16,1-1-2 0,1-3-1 15,4 0-1-15,2-4-2 0,2-4-1 0,8-3-2 16,3-4-1-16,3-1-1 0,10-5 0 16,5-3-1-16,5 0 1 0,4-3-1 15,4-2 1-15,4-2-1 0,1-3 0 16,-3-1 0-16,-4-3-1 0,-1 3 1 15,-6-1 0-15,-2 3-1 0,-7 1 1 16,-2 3-1-16,-6 5 2 0,-5 0 0 16,-3 9 0-16,-6 0 1 0,-2 5 1 15,-4 0 0-15,1 3 0 0,-2 2 1 0,2-2-2 16,3-2 1-16,3-2-1 0,4-2-1 16,4-1 1-16,5-5-1 0,4-5 0 15,11 0 0-15,0 0 0 0,10-4 0 16,3-1-1-16,2-1 1 0,4-2 0 15,2-1-1-15,-1 0 1 0,0 0-1 16,-7-2 0-16,0-1 1 0,-6-4-1 16,-4 0 0-16,-4-5 1 0,-7-3-1 0,-4-2-1 15,-5-4 1-15,-3 0-1 0,-6-3 0 16,-5 0 0-16,1 4 0 0,-7 2 0 16,2 4 1-16,-3 1 0 0,3 5 0 15,1 4 1-15,2 5 0 0,3-1 0 16,4 4 0-16,5 5 0 0,5 0 0 15,4 0 0-15,3 0 0 0,6 0-1 16,4 0 1-16,1 0-1 0,4-4 0 0,0 0 1 16,1 0-1-16,-1-1 0 0,-3 5-5 15,-2-7-8-15,-2 7-8 0,-7 0-14 16,0 6-12-16,-6-1-100 0,-7 4-109 16,0 0-249-16</inkml:trace>
  <inkml:trace contextRef="#ctx1" brushRef="#br1" timeOffset="107034.13">18990 11758 366 0,'0'0'90'16,"0"0"3"-16,0 0-52 0,-3 0-11 0,3 0-4 15,0 0-4-15,6 0-3 0,-3 0-1 16,2-7-1-16,3 0 0 0,3-1-3 16,0-2-2-16,5-2-1 0,0-1-2 15,4-2-1-15,2-2-1 0,1-2-1 16,2-2-1-16,1-3-2 0,0-5 0 16,-4-1-2-16,2-2 1 0,-3-2-1 0,-1-2 0 15,-2 2 0-15,-4 2 2 0,-4 7 2 16,-3 1 2-16,-4 5 3 0,-3 5 1 15,-3 3 1-15,-3 5-1 0,-1 6 0 16,-1 0-2-16,-1 0-2 0,-3 5-2 16,-2 7-1-16,1 3-1 0,-4 5 2 15,0 8-1-15,-3 4 1 0,1 3 0 16,-1 7-1-16,0-3 1 0,3-2-1 16,-2-1-1-16,3-4 0 0,-2-5-1 0,2-1-1 15,2-5 0-15,2-2 0 0,1-4 0 16,4-3-1-16,2-3 0 0,1-2-1 15,4-7 1-15,0 4-1 0,4-8 1 16,2-2-2-16,1-1 0 0,5-5 0 16,1 1 0-16,5 0-1 0,-3-1 1 15,3 1 1-15,-1 4-1 0,-1 3 2 16,-3 4 0-16,1 0 1 0,-6 0 0 0,-1 8 1 16,-1-1 0-16,-1-1 1 0,-1 3 1 15,1-2 1-15,-1 0 1 0,3 1 0 16,2-4 1-16,1 1 1 0,0-1-2 15,5-4 0-15,2 0-1 0,2 0-1 16,4 0-4-16,-1-4-6 0,2 4-10 16,-1-7-11-16,-4 3-13 0,1 4-105 15,-10-5-112-15,-4 5-265 0</inkml:trace>
  <inkml:trace contextRef="#ctx1" brushRef="#br1" timeOffset="160979.18">21969 10035 140 0,'0'0'42'0,"-4"0"3"0,4 0-6 16,-3 0-15-16,3 0 0 0,0-4-3 15,-5 4-1-15,5 0-4 0,0-3-2 16,0 3-2-16,0 0-2 0,0-4 0 0,0 4 1 16,0 0 2-16,0-5 2 0,0 5 1 15,0 0 0-15,-2 0-1 0,2 0-2 16,-6 0-2-16,6 0-4 0,-7 5-2 16,1-5-1-16,1 5-1 0,3-1 1 15,-3 0 0-15,2-1 2 0,3 1 0 0,-5-4 0 16,5 5 0-16,-3-5-1 0,3 4 0 15,0-4-2-15,0 0 0 0,0 0-1 16,0 4 0-16,0-4 0 0,0 0 1 16,0 0 0-16,3 0 0 0,-3 0 0 15,0 0 0-15,0 0 1 0,2 0-1 16,-2 0-1-16,0 0 1 0,0 0-1 16,0-4 0-16,5 4 1 0,-5-4 0 15,0 4 1-15,0-3 1 0,0 3-1 16,0-4 1-16,0 4 0 0,-5 0-1 15,5 0-1-15,-2 0-1 0,2 0 0 0,0 0-1 16,-3 0 0-16,3 0 0 0,0 0-1 16,0 0 1-16,0 0-1 0,0 0 0 15,0-4 1-15,0 4-1 0,0 0 0 16,0-5 0-16,3 1 0 0,-1 1 1 16,-2 0-1-16,6-2 0 0,-6 2 0 0,5 3 1 15,-5-4-1-15,0 4 1 0,0-4-1 16,0 4 1-16,0 0-1 0,-5 0 1 15,5 0-1-15,-7 0 0 0,3 5 1 16,-3-1-1-16,-1 1 2 0,1 0-1 16,-1 0 1-16,-4 0 0 0,5-2 0 15,0 1 0-15,0 1 0 0,1-2-1 16,6-3 0-16,-6 6 0 0,6-6 0 16,0 3-1-16,0-3 1 0,5 0-1 15,-2 0 1-15,3 0-1 0,2 0 1 16,0 0-1-16,1 0 1 0,2 0-1 15,-3-5 1-15,0 5-1 0,-1-6 1 0,-1 6-1 16,0-6 0-16,-1 2 0 0,-2 1 1 16,-3-2-1-16,5 0 0 0,-5 0 0 15,0 1 1-15,-5 0-1 0,2 4 1 16,-2 0-1-16,-1 0 0 0,-2 0 1 16,-5 0-1-16,1 5 0 0,-1 1 1 0,2-2 0 15,1 1 1-15,-2 0-1 0,5 0 1 16,1 0-1-16,6-2 1 0,-3-3-1 15,3 6 0-15,0-6 0 0,0 4-1 16,3-4 1-16,1 0-1 0,4 0 1 16,4 0-1-16,-3-4 0 0,4-2 1 15,1 3-1-15,-1-1 1 0,2 0-1 16,-5 1 0-16,-3-1 0 0,-1 4 0 0,-2-4 1 16,0 4-1-16,-4 0 1 0,0 0-1 15,-4 0 0-15,0 0 0 0,-2 0-3 16,0 7-4-16,0-4-11 0,-1 1-86 15,0 1-86-15,-2 0-216 0</inkml:trace>
  <inkml:trace contextRef="#ctx1" brushRef="#br1" timeOffset="163976.22">19529 10108 132 0,'0'0'45'0,"-4"0"4"0,4 0 1 15,-5 0-18-15,5 0-4 0,-4 0-2 16,4 0-1-16,-3 0-1 0,3 0-2 0,0 0 0 16,-3 0-2-16,3 0-1 15,0 0-2-15,-7 0-3 0,7 0-1 0,0 0-2 16,-3 0-1-16,3 0 0 0,-4 0 0 16,4 0 0-16,0 0 1 0,0 0-1 15,-3 0 0-15,3 0-2 0,0 0 1 0,0 0-1 16,0 0 0-16,-3 0 0 0,3 0 1 15,0 0 1-15,0 0 1 16,0 0-1-16,0 0 0 0,0 0-1 0,0 0-1 16,0 0-1-16,0 0-1 0,0 0-2 15,0 0 1-15,0 0-2 0,0 0 1 16,0 0 0-16,0 0 0 0,0 0 0 16,0 0-1-16,3 0 1 0,-3 0-1 15,4 0-1-15,-4 4 0 0,6-4 0 16,-2 0 0-16,1 0-1 0,-1 0 1 0,0 0-1 15,1 5 0-15,2-5 0 0,-3 0 1 16,3 0-1-16,0 0 0 0,1 0 0 16,0 0 0-16,1 0 0 0,-2 0 0 15,2 0 0-15,2 0 0 0,-1-5 0 16,0 5-1-16,3-4 1 0,-3 4 0 16,0-3-1-16,3 3 1 0,-5-5-1 15,3 5 1-15,-3-3-1 0,2 3 1 0,-1-4-1 16,1 4 1-16,1 0-1 0,-2 0 0 15,2 0 1-15,0 0-1 0,-3 0 1 16,4 4-1-16,-4-4 0 0,-1 3 0 16,4-3 0-16,-2 0 1 0,3 0-1 15,1 0 0-15,-2 0 1 0,2-3-1 16,3 3 0-16,-2-4 1 0,0 4-1 16,1-4 1-16,2 4-1 0,-3 0 0 15,2-3 0-15,-4 3 0 0,2 0 1 16,-1-4-1-16,-2 4 0 0,2 0 0 0,-1 0 0 15,1 0 0-15,-2 0 0 0,-1 0 0 16,3 0 0-16,-3 0 1 0,0 0-1 16,4-4 0-16,-3 1 0 0,3-1 1 15,-1 0-1-15,-1 4 0 0,0-6 0 16,-1 3 1-16,2-1-1 0,0 4 0 16,-1-5 0-16,1 5 0 0,-1 0 0 0,2 0 0 15,-5 4 0-15,4 0 1 0,2-4-1 16,0 4 0-16,0 0 0 0,-1-4 0 15,0 0 0-15,4 0 0 0,-3 0 1 16,1 0-1-16,-1 0 0 0,-2 0 0 16,1 0 0-16,-1 0 0 0,1 4 0 15,-2-4 1-15,1 0-1 0,0 0 0 16,0 0 0-16,1 0 0 0,1 0 0 16,-1 0 0-16,2 0 0 0,-1 0 1 0,0-6 0 15,3 6-1-15,-4-5 1 0,5 5 0 16,-1-7 0-16,-1 4 0 0,2 3 0 15,-2 0 0-15,-1 0-1 0,1 0 1 16,-2 3-1-16,-1-3 0 0,1 4 1 16,2-4-1-16,-2 0 0 0,3 0 1 0,-3 0-1 15,4 0 1-15,-4 0-1 16,3-4 0-16,-3 4 0 0,2 0 1 0,-2-3-1 16,-1 3 0-16,3 0 0 0,-4 0 1 15,1 0-1-15,-1 0 0 0,1 0 0 16,-2 0 0-16,-3 0 1 0,4 0-1 15,-2 0 0-15,-2 0 0 0,3 0 0 16,-4 0 0-16,2 0 0 0,0 0 0 16,1 0 0-16,-3 0 0 0,4 0 0 15,-4-4 0-15,2 4 0 0,0 0 0 0,-3-4 0 16,0 4 0-16,2 0 0 0,1 0 0 16,-3 0 0-16,4 0 0 0,-2 0 0 15,-2 7 1-15,3-7-1 0,-3 4-1 16,2 0 1-16,-2-4 0 0,3 0 0 15,0 0 0-15,0 0 0 0,-1 0 0 16,3 0 1-16,-3 0-1 0,3 0 0 0,0 0 0 16,-3 0 0-16,3 0 0 0,2 3 0 15,-3-3 0-15,4 0 0 0,-2 0 0 16,0 0 0-16,-1 0 0 0,0 0 0 16,-2-3 0-16,2 3 0 0,-5 0 0 15,5 0 0-15,-5 0 0 0,1 0 0 16,-2 0 0-16,2 0 0 0,0 0 0 0,0 0 0 15,-1 0 0-15,1 0 0 16,-1 0 0-16,1 0 0 0,-2 0 0 0,2 0 0 16,2 0 0-16,-3 0 0 0,0 0 0 15,0 0 0-15,1 0 0 0,-2 0 0 16,1 0 0-16,-1 0 0 0,1 0 0 16,0 0 0-16,-1 0 0 0,4 0 0 15,-1 0 0-15,-1 0 0 0,2 0 0 16,0 0 0-16,-2 3 0 0,0-3 0 0,-1 4 0 15,-1-4 0-15,1 5 0 0,-2-1 0 16,0-4 0-16,1 0 0 0,2 0 0 16,2 0 1-16,-1 0-1 0,2 0 0 15,-2 0 0-15,3-4 0 0,0 4 0 16,-3 0 0-16,-1 0 0 0,3 0 0 16,0-4 0-16,-2 4 0 0,2 0 0 15,0-3 0-15,-3 3 0 0,0 0 0 0,0 0 0 16,-3 0 0-16,1 0 0 0,-3 0 0 15,-3 0 0-15,4 0 0 0,-4 0 0 16,0 0 0-16,0 0 0 0,0 0 1 16,0 0-1-16,0 0 1 0,0 0-1 15,0 0 0-15,0 0 0 0,0 0 1 16,0 0-1-16,0 0 0 0,0 0 0 16,4 0 0-16,-4 3 0 0,4-3 1 15,-4 0-1-15,5 0 0 0,-5 4 0 0,3-4 1 16,-3 0-3-16,0 0-7 0,0 4-3 15,-5-4-109-15,-5 5-100 0,-3-5-259 16</inkml:trace>
  <inkml:trace contextRef="#ctx1" brushRef="#br1" timeOffset="166992.56">19583 10196 176 0,'0'0'48'0,"0"-4"5"15,0 4-24-15,-2 0-2 0,2-3 1 16,0 3-3-16,-5 0-4 0,5-5-4 16,-4 5-4-16,4-4-2 0,0 4-4 0,-6 0-4 15,6-5-1-15,-4 5-1 0,4 0 0 16,0 0 0-16,0-3 0 0,-4 3 2 16,4-5 3-16,0 5 3 0,0-5 3 15,-3 1 2-15,3 1 4 0,0-2 1 16,0-1 0-16,0 1 0 0,0-2-2 15,0 0 0-15,0 1-3 0,0-2 0 0,0 3-1 16,0-1-2-16,3 2-1 0,-3 0-1 16,0 4 0-16,0-5-2 0,0 5 0 15,0 0 0-15,0 0 0 0,0 0-1 16,0 0 0-16,0 0-1 0,0 0 0 16,0 0-1-16,0 5-1 0,0-1 0 15,0 1 0-15,0 1 0 0,0 1 0 16,-3 2 1-16,3-1 0 0,-5 1 0 0,5 2 0 15,0-1 0-15,-2-1-1 0,2 0-1 16,-5 1 1-16,5-3-1 0,0 2-1 16,-3-2 1-16,3 0-1 0,0 2 0 15,0-1 0-15,-4 2 0 0,4-3 0 16,-6 1 0-16,6-1 1 0,-2 1-1 16,2-1 0-16,-5 0 0 0,5 1-1 15,0 2 1-15,0-1-1 0,0 2 1 0,0 4-1 16,0-1 1-16,0 2-1 0,0-2 1 15,0 2-1-15,0-1 1 0,0 1-1 16,5-1 1-16,-5-1-1 0,0 1 1 16,0 0-1-16,0-2 1 0,0-1-1 15,0 0 1-15,2 1-1 0,-2-2 0 16,0 0 0-16,-2 2 1 0,2-2-1 16,0 0 1-16,-5 1 0 0,5 2 0 15,-4-2 0-15,4 1 0 0,0-1 0 0,-4 3 1 16,4 0-1-16,-5 2 0 0,5-1 0 15,0 1 0-15,-5-2 0 0,5-2-1 16,0 2 1-16,-3-1 0 0,3 2 0 16,0-4-1-16,0 3 1 0,-5 0 0 15,5 5 0-15,0-4-1 0,0 0 1 16,5-1 0-16,-5 2-1 0,3-2 1 0,-3 0-1 16,7-1 1-16,-7 1-1 0,0-2 1 15,0-1-1-15,4 1 1 0,-4 1-1 16,0-2 0-16,0-1 1 0,0 2-1 15,-4-1 1-15,4 1-1 0,0-1 1 16,-3 3 0-16,3-3 0 0,0-1 0 16,-6 1 0-16,6-1 1 0,0-1-1 15,0 1 1-15,0 0-1 0,0 1 1 16,0 0-1-16,0-1 0 0,0 2-1 16,0-4 1-16,0 0-1 0,6 0 1 0,-6-2-1 15,0 2 0-15,4 0 0 0,-4 1 1 16,0 3-1-16,4-2 0 0,1 2 0 15,-2-1 1-15,1-1-1 0,-4 1 0 16,6-1 1-16,-6 0-1 0,7 1 0 16,-7-1 0-16,0-2 0 0,3 3 1 0,-3-3-1 15,4 2 0-15,-4-1 0 0,0 0 1 16,3 0-1-16,-3-1 0 0,0 0 1 16,0 0 0-16,0-1-1 0,0 2 1 15,0 0 0-15,0-2-1 0,0 1 1 16,0 2 0-16,-3-1-1 0,3-1 0 15,0 1 1-15,0-1-1 0,0 1 0 16,0 0 0-16,-4-3 1 0,4 1-1 16,0 1 0-16,0-3 0 0,0 2 0 0,0-1 1 15,0 1-1-15,0 1 1 0,-3-1-1 16,3 0 1-16,-6-1-1 0,6 2 1 16,0-4 0-16,-3 2-1 0,3-4 1 15,0 3-1-15,0-1 0 0,0 2 0 16,0-1 1-16,0 2-1 0,3 2 0 15,-3 0 1-15,0 3-1 0,0-4 0 16,0 3 0-16,6 0 1 0,-6 2-1 0,0-4 0 16,0 1 0-16,0-1 0 0,0 6 1 15,0-4-1-15,0 0 0 0,0-3 0 16,0 4 1-16,-6 0-1 0,6-2 0 16,-3-4 1-16,3 4-1 0,0 3 0 15,-4 0 1-15,4 1-1 0,-4 2 0 16,1 2-2-16,-3 3-7 0,2 2-10 15,-1 1-11-15,-2 1-97 0,0-1-101 16,-3-2-247-16</inkml:trace>
  <inkml:trace contextRef="#ctx1" brushRef="#br1" timeOffset="174509.83">21949 10117 151 0,'0'-5'41'16,"0"1"3"-16,0 4-20 0,0-2-1 16,0 2-1-16,0 0-1 0,0-5-3 15,0 5-2-15,0 0-2 0,-3 0-3 16,3-3-2-16,-4 3-2 0,4-4 0 16,-5 4 0-16,5 0 3 0,0-4 1 15,-3 4 2-15,3 0 1 0,0 0 0 0,0-3 0 16,0 3-2-16,-5 0-3 0,5 0-1 15,0 0-3-15,-5 0 0 0,5 3-1 16,0-3 0-16,0 0 0 0,-2 4 1 16,2-4 0-16,0 0 1 0,0 0 0 15,0 4 1-15,0-4 0 0,0 0 1 16,0 0 2-16,0 3 0 0,0-3 1 16,0 0 0-16,0 0 0 0,0 5-1 15,0-5-1-15,0 0-1 0,0 0-2 16,0 0-1-16,0 2-1 0,0-2-1 0,-4 4 0 15,4 1-1-15,0-5 0 0,0 7-1 16,0-2 1-16,0-1-1 0,0 3 1 16,4-1 0-16,-4 0 0 0,0 2 1 15,0-3 0-15,2 3 0 0,-2-2 0 16,0 1 1-16,0-1-1 0,0 4 1 0,0 0-1 16,0 0 1-16,0 1-1 15,0 2 0-15,0-3-1 0,0 1 0 0,0 0 1 16,0-2-2-16,0 1 1 0,0 1 0 15,0-1 0-15,0 3 0 0,5-1-1 16,-5 0 1-16,0 2 0 0,2-2 0 16,-2-1 0-16,0 0 0 0,0 0 1 15,0 1-1-15,5 1-1 0,-5 0 1 16,0-1 0-16,0 3 0 0,4 0 0 16,-4-1 0-16,0 1 0 0,0-1 0 0,0 0 0 15,0 0 0-15,0 0 0 0,0 0 1 16,0 1-1-16,0-2 1 0,0 2-1 15,0 0 1-15,0-3-1 0,-4 0 0 16,4 2 0-16,0-2 0 0,-5 1 0 16,5-1 0-16,0 1 0 0,-2-2-1 0,2 0 1 15,0 0-1-15,-5 0 0 16,5 2 1-16,0-1-1 0,0 4 0 0,0 1 0 16,-2 0 1-16,2 1-1 0,0 0 1 15,0-1-1-15,0 1 0 0,0-3 0 16,0 3 0-16,0-2 0 0,0 0 0 15,0-2 0-15,0 1 1 0,-4-3-1 0,4 0 0 16,0-1 0-16,0 2 0 16,0-4 0-16,0 3 0 0,0-1-1 0,0 0 1 15,0 1 0-15,0 0-1 0,0 1 1 16,0 0-1-16,0-1 1 0,4 2 0 16,-4-1-1-16,0 1 1 0,2-1 0 15,-2 3-1-15,0-4 1 0,0 2-1 16,0 1 1-16,5 2-1 0,-5 0 1 15,0-1 0-15,0 1 0 0,0 2 0 0,0 0 0 16,0-1 0-16,0 1 1 0,2-2-1 16,-2 1 1-16,0-2-1 0,0 1 0 15,0 0 0-15,5 0 0 0,-5-1-1 16,0 1 1-16,0-1-1 0,0 1 1 16,0 1-1-16,0 0 1 0,0-1-1 15,0 2 1-15,0-1 0 0,0-1-1 16,0 1 1-16,0 0 0 0,0-3-1 15,0 2 1-15,0 1-1 0,0-2 1 16,0 2 0-16,0 1 0 0,0 0 0 0,4 1 0 16,-4-1-1-16,0 1 1 0,6-2 0 15,-6 1 0-15,0-1 0 0,0 0 0 16,0 2-1-16,0-2 1 0,0-2 0 16,0 1 0-16,0 0-1 0,3-1 1 15,-3 1 0-15,0-3-1 0,0 1 0 16,0 0 1-16,0-1-1 0,0 0 1 0,0-2-1 15,0 3 1-15,0-2-1 0,0 2 0 16,-3-2 1-16,3 1-1 0,-4 2 0 16,4 1 0-16,-5 0 1 0,5 0-1 15,0 1 0-15,0-1 1 0,0 1-1 16,0-1 1-16,0-2-1 0,0-1 0 16,0 1 0-16,-3-1 1 0,3 0-1 15,0 0 0-15,0-1 0 0,0-1 0 16,0 1 0-16,0-2 1 0,0 0-1 0,0-1-1 15,0 2 1-15,3-2 1 0,-3 0-1 16,0 1 0-16,5-2 0 0,-5 2 0 16,0 0 0-16,0 0 1 0,0 1-1 15,0 0 0-15,0-1 0 0,0-2 0 16,0 1 0-16,0 0 0 0,0 1 0 16,0-1 0-16,-5 1 1 0,5 1-1 0,0-2 0 15,-3 2 0-15,3-2 0 16,0 0 0-16,-4 1 0 0,4 0 0 0,0 0 1 15,0 2-1-15,0-1 0 0,0 2 0 16,0 1 0-16,0-2 0 0,0-1 0 16,-4 1 0-16,4 0 0 0,0 2 0 15,0-3 0-15,0 2 0 0,0-2 0 16,0 3 0-16,0-3 0 0,0 0 0 16,0 1 0-16,0-2 0 0,-3-3 0 15,3 2 0-15,0-1 0 0,0 0 0 0,0 0 0 16,0 0 0-16,0 1 0 0,0 0 0 15,0 1 0-15,-5 0 1 0,5 1-1 16,0 1 0-16,0 0 0 0,0-1 0 16,-2 2 0-16,2 0 0 0,0-2 0 15,0 1 0-15,-3-3 0 0,3 1 0 16,0-2 0-16,0-2 0 0,0-1 0 16,0-1 0-16,0 0 0 0,0 0 0 0,0-1 1 15,0 3-1-15,3 1 0 0,-3 1 0 16,0 0 0-16,0 0 0 0,0 1 0 15,2 0 0-15,-2-1 0 0,0 0 0 16,0 0 0-16,0 1 0 0,0-2 0 16,5 1 0-16,-5 0 0 0,0 0 0 15,3 0 0-15,-3 2 0 0,4-1 0 16,-4-2 0-16,0 3 0 0,4-1 0 0,-4 1 0 16,0 1 0-16,0-2 0 15,3 0 0-15,-3 0 0 0,5 2 0 0,-5-2 0 16,0 1 0-16,0-2 0 0,4 2 0 15,-4 1 0-15,0 0 0 0,0-1 0 16,4 1 0-16,-4-1 0 0,0 2 0 16,4-4 0-16,-4 1 0 0,3 1 0 15,-3 0 0-15,4 1 0 0,-4 1 0 0,0-1 0 16,4-1 0-16,-4 1 0 0,4-2 0 16,-4 2 0-16,4-1 0 0,-4 2 0 15,4 0 0-15,-4 2 0 0,5-1 0 16,-5 1 0-16,5-4 1 0,-5 0-1 15,3 0-1-15,-3 0 1 0,5 0 0 16,-5 0 0-16,0-2 0 0,5 1 0 16,-5 1 0-16,4-2 1 0,-4 1-1 15,0-2 0-15,4 2 0 0,-4-1 0 0,0 0 0 16,0 2 0-16,4-2 0 0,-4 2 0 16,0-1 0-16,0 1-1 0,0 2 1 15,-4-1 0-15,4 1 0 0,-5 0 0 16,5-1 0-16,-5 1 0 0,1-2 0 15,4 2 0-15,-5-1 0 0,0-1 0 0,5 1 0 16,-3 1 0-16,3 1 0 16,-5-1 1-16,5-1-1 0,-5-1 0 0,5-1 0 15,0 1 0-15,0-1 0 0,0-1 0 16,0 2 0-16,0 1 0 0,5 1 0 16,-5-3 0-16,3 0 0 0,-3 0 0 15,4-1 0-15,-4 1 0 0,0-2 0 16,0 1 0-16,0-1 0 0,0 3 0 15,-4-2 0-15,4 0 0 0,0 1 0 16,0 0 0-16,-3 0 0 0,3 1 0 0,0-2 0 16,0 1 0-16,0 0 0 0,0-2 0 15,0 0 0-15,0 1 0 0,0-4 0 16,0 6 0-16,0-2 0 0,0 0 0 16,0 0 0-16,0 1 0 0,-5 1 0 15,5 0 0-15,0 0 0 0,-3-1 0 16,3 1 0-16,0 0 0 0,-3 0 0 0,3-3 0 15,0 2 1-15,0 0-1 0,0 1 0 16,0-1 0-16,-4 2 0 0,4-1 0 16,0 0 0-16,0-2 0 0,0-1 0 15,0-1 0-15,0 1 0 0,4-4 0 16,-4 3 0-16,0 2 0 0,3 0 0 16,-3 1 0-16,0-2 0 0,3 1 0 15,-3 2 0-15,0-2 0 0,0-1 0 16,0 1 0-16,0 0 0 0,0 0 0 0,0 2 0 15,0 0 0-15,5 1 0 0,-5-3 0 16,0 2 0-16,0-1 0 0,3-1 0 16,-3 2 0-16,0-3 0 0,0-1 0 15,0 1 0-15,4 1 0 0,-4-2 0 16,0-1 0-16,-4 0 0 0,4 0 0 16,0 3 0-16,-4 1 0 0,4-3 0 15,0 1 0-15,-4 2 0 0,4 0 0 16,0 1 0-16,0-1 0 0,0-2 0 0,-4 2 0 15,4 1 0-15,0-2 0 0,0 0 0 16,0-1 0-16,-4-1 0 0,4 3 0 16,0-3 0-16,0 0 0 0,0-1 1 15,-4 2-2-15,4 1 1 0,0 1 0 16,0-2 0-16,0 2 1 0,0 2-1 16,0-5 0-16,-3 1 0 0,3 0 0 15,0-1 0-15,0-2 0 0,0 2 0 0,0-1 0 16,0 2 0-16,0 0-1 0,3-1 1 15,-3-1 0-15,0 2 0 0,4-2 0 16,-4 0 0-16,0-1 0 0,0 0 0 16,0 1 1-16,0 0-1 0,0 1 0 15,0-2 0-15,0 5 0 0,0-1 0 16,0-2 0-16,0 0 0 0,0 2 0 0,0-3 0 16,-4 0-1-16,4-6 2 0,0 4-1 15,0 0-1-15,0-4 1 0,0 5 0 16,0-5 0-16,-3 3 0 0,3-3 0 15,0 6 0-15,0-2 0 0,0 0 0 16,0-4 1-16,0 6-1 0,0-3 0 16,0 3 0-16,0-2 0 0,0 0 1 15,0 1-1-15,0 2 0 0,0-4 0 16,0 2 0-16,0 1 0 0,0-6 0 0,0 5-1 16,0-5 1-16,0 0 0 0,0 0-1 15,0 0 0-15,0 0 0 0,0 0-1 16,0 0 1-16,0 0 0 0,0-6-1 15,-5 1-1-15,5 0-1 0,0 0-2 16,0-1-3-16,-2-1-3 0,2 3-5 16,-3-1-6-16,3-2-10 0,-9 1-93 15,6-2-92-15,-2-1-233 0</inkml:trace>
  <inkml:trace contextRef="#ctx1" brushRef="#br1" timeOffset="188606.23">20926 13641 308 0,'0'0'74'0,"0"0"3"16,0 0-45-16,0 0-10 0,0 0-1 15,0 0-2-15,0 0-2 0,0 0-1 16,0 0-2-16,0 0 0 0,0 0-1 0,0 0 0 16,0 0 0-16,0 0-1 0,0 0-1 15,0 0 0-15,0 0-2 0,0 0 0 16,0 0 0-16,0-5-1 0,0 1 1 16,0 1 0-16,4-2 0 0,-4-3 1 15,0 3 1-15,0-4 1 0,0 2-1 16,0-3 1-16,-6 1-1 0,-2 1-1 15,-2-2 0-15,1 2-1 0,-4-2-3 16,-1 3 0-16,-4 2-2 0,3-1-1 16,-4 6-2-16,-2 4 0 0,-3 4 0 0,-2 9 1 15,-1 5 0-15,0 7 2 0,-2 9 1 16,-1 2 0-16,3 7 0 0,1 3 0 16,6 0-1-16,1-2-1 0,6 0-1 15,7-5-1-15,6-4-1 0,8-8 1 16,8-7-1-16,4-6 0 0,2-5 1 15,8-6-1-15,-2-3 0 0,-1-1 1 16,0-3 0-16,-1 8-1 0,-6 0 0 0,-1 5 0 16,-6 7 0-16,-6 5 0 0,-7 2 0 15,0 6 0-15,-2 1 1 0,-8 3 0 16,0-2-1-16,-3 1 1 0,-1-3 0 16,-2 0-1-16,3-4 1 0,-1-3 1 15,1-4 0-15,0-5 0 0,4-3 1 16,-2-4 0-16,3-6 0 0,1-4 0 15,0 0-1-15,2-4 0 0,-2-8-2 16,7-5 1-16,0-7-1 0,0-7 0 0,7-8 0 16,3-2 0-16,0-8 0 0,9 3 1 15,2-2-1-15,2 2 0 0,0 5 0 16,3 4-2-16,-5 1-2 0,2 6-5 16,-4-1-5-16,-3 3-9 0,-4 3-9 15,-3-1-8-15,2 4-92 0,-5-1-95 16,0 5-228-16</inkml:trace>
  <inkml:trace contextRef="#ctx1" brushRef="#br1" timeOffset="188857.92">20985 13652 430 0,'0'-9'96'0,"5"0"2"0,-3 0-72 16,3 0-5-16,0 1-2 0,1 0 0 16,-3 0 0-16,3 1 0 0,-6 2 1 15,2 1-1-15,-2 4-1 0,0-4-3 16,0 4-1-16,0 0-2 0,0 7-1 16,-7-2-1-16,0 6-2 0,0-1-1 15,-5 5-1-15,-2 1-1 0,-1 0-2 0,-3 0-1 16,1 0-1-16,1 1-4 0,3 0-6 15,-1-3-10-15,5 0-13 0,5-2-96 16,4-2-102-16,5-1-247 0</inkml:trace>
  <inkml:trace contextRef="#ctx1" brushRef="#br1" timeOffset="189542.03">21250 13965 414 0,'0'6'100'0,"4"-6"5"0,-2 0-63 16,3 0-9-16,-2-8-2 0,3 1 0 15,0-4-5-15,1-2-3 0,-1-1-3 16,1-2-3-16,0-4-2 0,-1 1-2 0,-2 2-1 16,-4-2 2-16,0 3 1 0,0 2-2 15,-10 5-1-15,1 4-1 0,-5 5-2 16,-3 12-2-16,-3 6-3 0,-2 6-2 15,-3 5-1-15,5 5 0 0,-5 2 0 16,5 2 0-16,5-5 0 0,3-2-1 16,5-5 0-16,7-4-1 0,0-5-1 0,6-4-2 15,6-6 0-15,3-7-1 16,5 0 0-16,5-9 0 0,1-5 0 0,0-3 2 16,1 0 0-16,-4 1 2 0,-3 0-1 15,-3 4 2-15,-4 4 1 0,-6 1 3 16,-5 7 0-16,-2-5 1 0,0 9-1 15,-3 4 1-15,-2-3-1 0,-4 5 0 16,-1 1-3-16,3 2 0 0,0 2 0 16,-2-5 0-16,3 1-1 0,2 0 0 0,4-1 0 15,0-2-1-15,6-5 1 0,1 2-2 16,6-5 1-16,5 0 0 0,2-5-2 16,2-3 1-16,5-2 0 0,3-2-1 15,-1-6 1-15,-3 2 0 0,1-3 0 16,-3 2 1-16,-4 2 1 0,-5 3-1 15,-2 4 1-15,-5 2 0 0,1 6-1 16,-5 0 1-16,3 8-1 0,-2 2 0 16,-2 5 2-16,1 1 0 0,-4 5 1 0,0 1 1 15,0 4 2-15,0-1 0 0,-6 2 1 16,3-1 1-16,-4 0 0 0,-3-2-1 16,1 0 1-16,-4-4-2 0,-4 3 1 15,0-2-1-15,-7-5-1 0,5 1-1 16,-2-3 0-16,2-3-1 0,-1-2 0 15,4-9-2-15,0 0-4 0,2-5-5 16,5-3-5-16,-2-5-6 0,4 1-11 16,-1-2-11-16,3 1-66 0,2-2-34 0,3 4-88 15,0 3-193-15</inkml:trace>
  <inkml:trace contextRef="#ctx1" brushRef="#br1" timeOffset="190321.34">21297 14026 302 0,'0'0'83'15,"0"-7"3"-15,5 7-6 0,-5-3-55 16,7-2-6-16,-2 0-2 0,1-3 0 15,3 0-1-15,-2 0 0 0,3-5 0 16,0 1 0-16,-3 1 0 0,3 1 0 16,-4 1 0-16,-3 4 0 0,2 1 0 15,-5 4-1-15,0-4-2 0,0 4-3 16,-8 4-2-16,2 1-2 0,-1 2-2 16,-3 0-2-16,1 2 0 0,-2 1 1 0,4 0 0 15,-1-7 1-15,3-3 0 0,3 6-1 16,2-6 0-16,0 0 0 0,0 0 0 15,2-7-1-15,8 1-1 0,-1-1 0 16,2-7 0-16,-1 3 0 0,3-3 0 16,-3 2 0-16,-1 3 0 0,-4 0 1 15,-5 3 1-15,0 6 1 0,0 0-1 0,-7 0 1 16,-4 0 0-16,3 9-1 0,-3-2 0 16,-3 1-1-16,5-1 0 0,-2-3 1 15,5 0 0-15,0-4-1 0,6 4 1 16,-2-4-1-16,2 0 0 0,5 0 0 15,-2-5-1-15,7 1 0 0,-3-1 0 16,1-1 0-16,-1-1 0 0,-2 0 2 16,-5 4-1-16,0 3 0 0,-5 0 1 15,-4 9 0-15,-8 3-1 0,3 6 0 16,-5 4-3-16,0 4-4 0,-1 2-6 0,5-2-13 16,1-1 95-16,4-2-206 0,10-6-118 15,0-5-326-15</inkml:trace>
  <inkml:trace contextRef="#ctx1" brushRef="#br1" timeOffset="203521.27">22650 10140 328 0,'0'-4'83'0,"0"0"4"16,0 1-46-16,0-1-9 0,0 0-5 16,4 1-4-16,-4-3-2 0,0 2 0 15,0 2 0-15,0-3 0 0,0 1 0 16,-8 0-2-16,5 0 0 0,-3 1-2 0,0-1-3 15,-2 4-2-15,-2-4-2 0,-3 4-2 16,1 0-2-16,-5 4-2 0,-3-4-1 16,1 8 0-16,-5 1-1 0,1 2 1 15,-3 5 1-15,-2 5 0 0,2 5 1 16,-3 3 1-16,2 6 0 0,1 7-1 16,-1 2 0-16,7 0-1 0,7-3-1 15,0 0 0-15,6-4-1 0,3-5-1 16,4-6 0-16,4-8-1 0,3-4 1 15,2-4 1-15,2-3-1 0,3-2 2 0,1-5-1 16,2 0 1-16,2 0 0 0,2-7 0 16,-3-2 0-16,-3 0-1 0,2-8 1 15,-5-1-1-15,-2-3 0 0,-7-2 0 16,-3-2 1-16,0 2 0 0,-9-2 1 0,-1 5 0 16,-5 2 0-16,0 8-1 15,-5-1 1-15,1 7-2 0,-1 4 0 0,-1 9 0 16,5 0-2-16,2 4 0 0,1 2-2 15,4 5-4-15,2-1-4 0,3 0-5 16,4-1-9-16,0-2-8 0,4-5-10 16,3-3-15-16,2-4-74 0,2-4-88 15,5-3-201-15</inkml:trace>
  <inkml:trace contextRef="#ctx1" brushRef="#br1" timeOffset="203958.46">22769 10172 431 0,'11'-20'102'0,"0"4"2"16,-6 0-67-16,1 3-9 0,-6 2-1 16,0 1-2-16,0 2-2 0,0 3-3 15,-6 1-3-15,1 4-2 0,-3 0-3 0,0 6-3 16,-2 4-4-16,-2 4-1 0,-2 4-1 16,1 2 0-16,-2 3-1 0,1 0 0 15,4 0 0-15,-2-4-1 0,4-2 0 16,4-4 0-16,4-2-1 0,0-2 0 15,7-6 0-15,3-3 1 0,2-3-1 16,2-4 0-16,5-4 0 0,0-2 0 16,2-3-1-16,-1-2 0 0,-3-2 0 15,0 3-1-15,-3 2 1 0,-2 3 0 16,-5 2 2-16,-2 4 2 0,-5 1 0 0,0 5 1 16,0 5-1-16,-5 4 1 15,-2 2 1-15,-2 6-2 0,-3 3 0 0,-2 5 1 16,-1 5 0-16,0 2 2 0,-2 0 1 15,0 4 1-15,0 1 0 0,1-2 0 16,-1 2-1-16,-2-5 1 0,2-3-1 16,0-3-1-16,-1-6 0 0,0-3 0 15,2-4-1-15,-1-5 0 0,2-4-1 0,-1-4-1 16,1 0-4-16,1 0-5 0,1-6-5 16,-1-2-5-16,0 0-5 0,2-3-7 15,3 1-7-15,2-1-7 0,2 3-66 16,5-4-24-16,0 2-80 0,0-2-175 15</inkml:trace>
  <inkml:trace contextRef="#ctx1" brushRef="#br1" timeOffset="204435.92">22937 10394 464 0,'0'0'111'15,"-6"0"3"-15,-1 0-71 0,-2 10-10 0,-1 4-4 16,-4 4-4-16,1 3-4 0,-7 2-4 16,1 4-2-16,-2 1-2 0,1-1-4 15,2-1-2-15,3-3-3 0,0-1-1 16,4-1-3-16,4-5-5 0,1-3-8 16,6-3-10-16,0-2-10 0,0-4-14 15,0-4-84-15,0 0-91 0,6 0-212 16</inkml:trace>
  <inkml:trace contextRef="#ctx1" brushRef="#br1" timeOffset="204941.43">23110 10111 456 0,'-5'-6'100'0,"5"-1"1"16,-5 3-80-16,5 0-5 0,0 4-1 16,3-4 2-16,-3 4-1 0,5 0 0 15,-5 0 1-15,3 0 1 0,-3 0-3 16,0 0-1-16,0 0-3 0,0 3 0 0,0 5 1 16,-5 2 1-16,-1 4 0 15,-4 5 0-15,0 3-1 0,-1 2 0 0,-1 1-2 16,-1-2-3-16,5 0-1 0,1-2-3 15,2-2-1-15,5-4-1 0,0-1-1 16,7-2 0-16,1-4 0 0,4-4 0 16,1-4 1-16,4-7 0 0,1-3 0 15,2-2 0-15,3-4-1 0,-3-3 0 16,1-4-1-16,-1 0-1 0,-2 0 0 0,-1-4 0 16,-1 4 0-16,-4 0 0 0,-3 7 1 15,-2 0 1-15,-2 5 1 0,-2 6 0 16,-3 5 0-16,-5 0 0 0,1 10 0 15,-6 3 1-15,-3 4-1 0,-2 9 1 16,-1 2 1-16,-2 7 2 0,-2 5 1 16,0 1 0-16,3 2 1 0,0 0 0 15,4-4-1-15,4-1-1 0,1-6-1 0,5-5-2 16,3-6-1-16,0-5-4 0,6-5-5 16,0-4-7-16,-1-2-9 0,-1-5-13 15,2 0-107-15,1-6-109 0,0-3-265 16</inkml:trace>
  <inkml:trace contextRef="#ctx1" brushRef="#br1" timeOffset="205506.13">23785 9646 452 0,'-14'0'101'0,"2"0"0"0,2 4-78 0,-2 3-6 16,-1 8-1-16,1 5 0 0,-2 3 0 15,-3 8 2-15,-1 9 2 0,0 4 0 16,-1 6 0-16,0 2-3 0,3-1-3 16,-1 3-4-16,3-5-2 0,5-3-2 15,3-4-2-15,0-6 0 0,6-4-2 16,8-5-1-16,3-3 0 0,-1-5 0 0,4-3-1 15,1-8 0-15,1-2 1 0,1-6-3 16,-1-7-4-16,4-4-9 0,-1-7-8 16,2-4-14-16,1-1-90 0,-1-3-97 15,0 2-231-15</inkml:trace>
  <inkml:trace contextRef="#ctx1" brushRef="#br1" timeOffset="205940.43">23869 9819 423 0,'-6'-6'116'0,"-2"0"2"16,1 2-13-16,-1 4-74 0,3 0-8 15,-5 0 0-15,0 4-4 0,-3 0-1 16,-5 4-1-16,-2 1 1 0,-3 0-2 0,-1 2-1 16,-3 1-3-16,-4-3-2 15,0 1-3-15,0-2-2 0,-1 2-2 0,0-1-2 16,4-2 0-16,4 1-1 0,4-1-4 15,6-1-5-15,7 0-6 0,7-1-6 16,0-1-7-16,14-4-6 0,2 0-4 16,6 0-1-16,4-4 2 0,3-2 1 15,0 0 3-15,1-1 6 0,-1 0 6 16,-3 2 4-16,-2 1 5 0,-1 0 5 16,-5 4 5-16,1 0 7 0,-5-4 5 15,-2 4 5-15,-5 0 4 0,-2 6 7 0,-5-2 3 16,0 1 2-16,-6 1 0 0,-1 3 0 15,-4-1-2-15,-3 3-3 0,-3 0-4 16,-1 1-3-16,-6 2-3 0,-1-1-2 16,-1-1-2-16,-3 1-3 0,2-3-2 15,-1-2-2-15,3-1-1 0,2-1-2 0,7-3-1 16,2-3-5-16,7 3-7 0,2-3-8 16,5 0-11-16,0 6-8 0,6-6 5 15,0 0-105-15,6 0-94 0,-3 0-227 16</inkml:trace>
  <inkml:trace contextRef="#ctx1" brushRef="#br1" timeOffset="207206.42">23678 10451 330 0,'0'0'77'0,"0"-5"5"15,0 1-47-15,3 1-8 16,1-1-4-16,-4-1 1 0,5 1 2 0,-5 1 0 16,4 3 0-16,-4-4-2 0,0 4-1 15,0 0-3-15,0 4-3 0,0 3 0 16,-3 3-3-16,-2 2-2 0,5 3-1 16,-5 2 0-16,2-1-2 0,3 0 0 15,-6-3-2-15,6-1-1 0,0-4-1 16,0-1-2-16,0-3 0 0,6-4-1 0,-1 0 0 15,2 0-1-15,2-6 1 16,3-2 0-16,-1-3 0 0,3-1 0 0,-1-1-1 16,1-1 0-16,-3 1 0 0,-2 2 0 15,-1 1 0-15,-2 2 0 0,-6 4 0 16,0 4-1-16,0 0 1 0,-6 0 0 16,-2 7-1-16,-1 0 0 0,0 2 1 15,1 2-1-15,-4 1 1 0,4-1-1 0,-1 0 1 16,3-1-1-16,0-4 1 0,1-1-1 15,5-1 0-15,-6-4-1 0,6 0 1 16,0 0-1-16,0 0 0 0,0 0 0 16,0 0 0-16,0 0 1 0,0 0 1 15,0 0 0-15,0 0 0 0,0 0 1 16,0 0 0-16,0 0 0 0,0 0-1 16,-2 0 1-16,2-4-2 0,0 4 0 15,-4 0 0-15,4-6 0 0,0 1-1 0,0-2 1 16,5-4-1-16,-1-3 1 0,4-7 0 15,2-3 0-15,3-7-1 0,7-6 1 16,1-6-2-16,6-1-2 0,6-6 1 16,3 0-2-16,3-2 0 0,-4 0 0 15,2-1 0-15,-8 6 2 0,-2 4 1 0,-8 4 1 16,-3 5 4-16,-6 9 3 0,-5 7 2 16,-5 9 1-16,0 9 0 0,-6 6 2 15,-5 9 1-15,-4 10-1 0,-4 7-2 16,-3 6 1-16,-8 6 0 0,-3 4 3 15,0 1 0-15,-2 2 1 0,-2 0 2 16,4 0-2-16,3-2 0 0,4 1-3 16,1-3-1-16,6-3-3 0,8-6-2 15,1-4-2-15,-2-8-1 0,7-5-1 16,1-7-1-16,4-3-3 0,-5-4-5 0,5-4-7 16,0-3-5-16,0 0-5 0,0 0-7 15,0-4-9-15,0-4-6 0,6-2-6 16,-3-2-88-16,2-2-93 0,3-4-230 15</inkml:trace>
  <inkml:trace contextRef="#ctx1" brushRef="#br1" timeOffset="207836.08">23844 10432 492 0,'-4'0'107'0,"4"0"0"0,0-3-86 15,0 3-6-15,4 0 1 0,3-5 1 16,0 5-1-16,1-6 2 0,0 1 0 16,0 0-1-16,-2 1 0 0,-1 4-3 0,-1 0 0 15,-4 0 1-15,0 13-1 0,-6 1 1 16,-1 5 0-16,-1 4 1 0,-2 0-1 16,1 4-1-16,-2-1-2 0,2-2-1 15,3-5-1-15,4-3-3 0,2-1-1 16,0-2-2-16,7-3-1 0,3-4-1 15,8-6 0-15,3-4 0 0,5-3 0 16,7-5 0-16,0-7-1 0,5-2-2 0,-5-5-3 16,-3-3-1-16,-2-2-2 0,-5-7-1 15,-5 1-1-15,-1-1 2 0,-3 3 0 16,0 4 3-16,-5 6 2 0,-2 5 2 16,-1 8 1-16,-6 6 1 0,0 6 0 15,-7 5 0-15,0 8 0 0,-4 6 1 16,0 6-1-16,-3 5 0 0,-1 6 0 15,2 0 0-15,5 1 1 0,-4-3 0 16,5-7-1-16,5-2-1 0,2-7 0 16,0-5-1-16,8-3 0 0,-1-5 1 0,7-5-1 15,4-5 1-15,3-5 0 0,3-4 0 16,2-7 0-16,1-6-1 0,-1-5-3 16,-3-2 0-16,3-3 0 0,-2 1-1 15,-2 4 0-15,-4 2 1 0,-3 7 2 16,-4 8 2-16,-3 3 1 0,-8 12 0 0,-5 0 1 15,-5 15-1-15,-7 4 2 0,2 9 1 16,-6 5 0-16,1 8 2 0,1 0 1 16,1 1 0-16,5-3 0 0,0-3-1 15,7-4-2-15,4-5-2 0,2-6-1 16,2-6-1-16,8-2-1 0,4-7-1 16,1-2-3-16,5-8-7 0,7-3-9 15,0-5-7-15,5-3-10 0,0-4-15 16,-1-2-103-16,-2-4-108 0,-3-2-257 0</inkml:trace>
  <inkml:trace contextRef="#ctx1" brushRef="#br1" timeOffset="208470.81">24509 10402 404 0,'8'-24'94'0,"0"-4"4"16,6 1-64-16,-1-2-4 0,1 1 4 15,-2 5 2-15,0 4 1 0,-4 6 2 16,-2 2 1-16,-6 3-4 0,5 8-5 16,-5 0-6-16,-6 5-4 0,-1 8-4 15,-5 1-2-15,-6 8-1 0,-3 7 0 0,-1 6 0 16,-2 4-1-16,1 2 0 0,0-2-3 15,8-3-3-15,3-1-3 16,6-7-2-16,6-6-1 0,5-6-1 0,3-4-1 16,5-3 0-16,8-5-2 0,2-4-1 15,3-5-1-15,2-3-2 0,0-5-1 16,2-4-1-16,-6-3 1 0,0-2 1 0,-6 1 1 16,-3 1 2-16,-7 5 6 0,-1 2 6 15,-7 5 3-15,4 8 0 0,-8 0 0 16,-3 11 0-16,1 4 0 0,-2 5-4 15,-1 2-4-15,-1 3-2 0,4-1 1 16,-1-1-1-16,7-4-1 0,0-2-1 16,0-3 1-16,13-4-1 0,-1-6 0 15,3-4 0-15,4-4 0 0,5-7-1 16,2-6 1-16,1-2 0 0,-1-8 0 0,0-5-1 16,-2-5 1-16,1-3 1 0,-6-5 0 15,-5-1 0-15,-1-1 3 0,-5 5 3 16,-8 5 6-16,0 7 3 0,0 5 4 15,-3 7 1-15,-1 5 1 0,-3 5-2 16,5 3-4-16,2 5-6 0,0-5-4 16,0 5-5-16,8 0-1 0,0 0-1 0,4 0 0 15,3 0 1-15,4 0-1 0,5 0-4 16,-2 0-6-16,2 0-7 0,-3 0-11 16,1 0-10-16,-3 0-9 0,-2 4-12 15,-1-4-4-15,-4 4-98 0,-1 3-103 16,-1 2-245-16</inkml:trace>
  <inkml:trace contextRef="#ctx1" brushRef="#br1" timeOffset="208970.87">24837 10692 435 0,'0'7'108'15,"0"-1"5"-15,0 1-56 0,4-2-18 16,2-5-4-16,2 4-3 0,7-8-4 0,2-2-3 16,5-3-3-16,4-6-3 0,2-3-4 15,5-3-3-15,0-4-3 0,-1-7-3 16,-1-6-2-16,-2-7 0 0,-2-1-1 16,-3-2 1-16,-2 1 3 0,-2 0 4 15,-4 6 3-15,-2 8 2 0,-5 5 4 16,-3 7 1-16,-2 4-1 0,-4 5-2 15,0 5-5-15,-6 3-3 0,-4 4-4 16,1 5-2-16,-5 5-2 0,-1 5-2 0,-5 5 0 16,1 6 0-16,-3 8 0 0,-1 4 0 15,-1 6 1-15,2 1-1 0,-2 1 0 16,7-1 1-16,-1-2-1 0,5-9 0 16,5-3-1-16,8-7 0 0,0-5-1 15,6-4-1-15,4-6 1 0,4-2-1 16,4-7 1-16,2 0-1 0,1-6 2 15,-1-2 0-15,3-4 0 0,-2 0 1 0,-6 1-1 16,-1 1 1-16,-2 1 2 0,-6 4 0 16,0 5 3-16,-6 0 1 0,0 7 1 15,0 4 2-15,-5 3 1 0,5 3 0 16,-6 1-1-16,6 3-1 0,-2 0-2 16,2-1-2-16,0-4-1 0,7-4-1 0,1 0 0 15,4-6-2-15,1-6-7 16,1 0-12-16,0-7-17 0,4-5-17 15,-4-2-118-15,0-3-131 0,-3 2-308 0</inkml:trace>
  <inkml:trace contextRef="#ctx1" brushRef="#br0" timeOffset="-206694.37">20120 7461 132 0,'0'-3'39'16,"5"3"3"-16,-5-6-12 0,0 6-9 16,0-4 0-16,0 4-1 0,0 0-2 15,0 0 0-15,0 0 0 0,0 0 1 16,0 0 1-16,0 0 1 0,0 0 0 16,0 0 0-16,0 0 0 0,0 0-3 15,0 0 0-15,0 0-3 0,0 0-1 0,0 0-2 16,0 0-3-16,0 0 0 0,0 0-2 15,0 0-1-15,0 0 0 0,0 0-2 16,0 0 0-16,0 0-2 0,-2 0 1 16,2 0-1-16,0 4-1 0,0-4 1 15,0 5 0-15,-5-5-1 0,5 7 2 16,0-3-1-16,0 2 0 0,0 0 1 16,-4 2-1-16,4 0 1 0,0 2-2 0,-3 1 1 15,3 0 0-15,0 0 0 0,0 2-1 16,-5-1 2-16,5 2-1 0,-2 1 1 15,2-2 0-15,-5 2 0 0,5-1 0 16,-2 0 1-16,2 1-1 0,0 2-1 16,-5-1 1-16,5-2-1 0,0 3 0 15,0-5 0-15,0 1-1 0,0-2 0 16,0-1 1-16,0 1-1 0,0 3 0 16,0-2 0-16,0 4 0 0,0 2 0 0,0 2 0 15,0 1 0-15,0-3 0 0,0 2 0 16,0-1 0-16,0-1 1 0,5 0-1 15,-5-1 1-15,0-3 0 0,0 2 0 16,0 0 0-16,0-4 0 0,0 4 0 16,0-2 0-16,0 2 0 0,0-2 0 15,0 0-1-15,0 0 1 0,0-2-1 16,0 0 0-16,0 1 0 0,0 3 0 16,0-3 0-16,0 1 0 0,0 0 1 0,-5 2-1 15,5 1 2-15,0-1-1 0,0 1 0 16,0 1 0-16,0-1 0 0,0 0 0 15,0 1 0-15,0-1-1 0,5-2 1 16,-5 2-1-16,0-1 0 0,0 1 0 16,0-2 1-16,0 1-1 0,0-2 0 15,0 0-1-15,0 0 1 0,0 2 0 0,0-1 0 16,0 2 1-16,0 2-1 0,0 0 0 16,0 0 0-16,0 3 0 0,0 1 1 15,-5 0-1-15,5-2 0 0,0-2 0 16,0 1 1-16,0 1-1 0,0-1 0 15,0-3 0-15,0 0 0 0,0 2-1 16,0 1 1-16,0 1 0 0,0-2-1 0,5 0 1 16,-5 1-1-16,0-1 1 15,2-1-1-15,-2 2 1 0,0-3 0 0,0 1-1 16,-2 1 1-16,2-1 0 0,-7 2 0 16,7 2-1-16,-6-1 1 0,1 3 0 15,3 0-1-15,-3 1 1 0,3 1-1 16,-2 2 1-16,0-1 0 0,4 2 0 15,-5-2 0-15,5-1 1 0,-5 3-1 16,5-2 0-16,0-4 0 0,-2-1 1 0,2-1-1 16,0 1-1-16,-5-3 1 0,5-1 0 15,0 2 0-15,-5 1 0 0,5 0-1 16,0 1 1-16,-2 1 0 0,2 2-1 16,0-6 1-16,0 2-1 0,0 0 1 15,0 2-1-15,0-2 1 0,0 1-1 16,0-1 1-16,2 4-1 0,-2-2 0 15,0 0 0-15,0-1 1 0,0 0-1 0,-2-1 0 16,2-2 1-16,-5 1-1 0,5 0 0 16,-7-2 1-16,7 1-1 0,-5-1 0 15,2 0 1-15,-2 2-1 0,5-3 0 16,-4 3 1-16,1 0-1 0,3 0 1 16,-4-1-1-16,4-1 1 0,0-2-1 15,-4 2 0-15,4 2 1 0,0-1-1 0,-6 1 1 16,6 0-1-16,-3 3 0 0,3 0 1 15,0 0-1-15,0-2 1 0,0-1 0 16,0-1-1-16,0 1 1 0,0-2-1 16,0 0 1-16,0-2 0 0,0 2 1 15,-3 0-1-15,3 1 0 0,0 1 1 16,0-1-1-16,-4 2 0 0,4-1 0 16,0 1 0-16,0-1-1 0,0-2 1 15,0 3-1-15,0 2 1 0,0-2-1 16,0 3 1-16,0-1-1 0,0 1 1 0,4 2 0 15,-4-4-1-15,6-1 1 0,-6-2 0 16,3 1 0-16,-3-6 0 0,5 0 0 16,-5 1 0-16,0 0 1 0,0 0 0 15,0 3 0-15,0 0 0 0,0 2 0 16,-8 1-1-16,8 0 1 0,-6 1 0 16,4 0-1-16,2-3 1 0,-5-1 0 0,5 1-1 15,0 1 0-15,0 3 1 0,-5-3-1 16,5 1 1-16,0 3-1 0,0-1 1 15,0 0-1-15,0-2 1 0,5 1-1 16,-5-3 1-16,3 0-1 0,1 1 1 16,-4-1-1-16,3 2 1 0,-3-1 0 15,0 1-1-15,0 1 1 0,0-1-1 16,0-1 0-16,0 2 0 0,0-1 0 16,0 0 0-16,0-3 0 0,3 1 0 15,-3-1-1-15,0 3 1 0,0-3-1 16,0 4 1-16,0 1-1 0,-3 2 0 0,3 1 0 15,0-2 1-15,0-2-1 0,0 1 0 16,0-4 1-16,0-1-1 0,0 2 0 16,0-2 1-16,0 1-1 0,-3-1 0 15,3 0 0-15,0 1 0 0,0-1 1 16,-4-2-1-16,4-1 0 0,-3-1 0 16,3 1 0-16,-6-1 1 0,6-3-1 0,-4 1 0 15,4 1 0-15,0 3 1 0,0 0-1 16,0 1 1-16,0 2 0 0,0 2 0 15,4-1 0-15,-4 1 0 0,3-2 0 16,-3-2 0-16,3-1 1 0,-3 0-1 16,6-2 1-16,-6 1 0 0,0-1-1 15,3 1 1-15,-3 0-1 0,0 1 0 16,0 2 1-16,0-2-1 0,4 2 0 16,-4-1 0-16,0 1 1 0,0-1-1 0,0 1 0 15,-4-3-1-15,4 4 1 0,-3-2 0 16,3 0-1-16,0-5 1 0,0 2-1 15,0-1 0-15,0-1 0 0,0-2 0 16,0 0 1-16,3 0-1 0,1 5 0 0,-4-3 0 16,0 1 0-16,5 0 0 15,-5 1 0-15,7 1 0 0,-7-3 0 0,3 2 1 16,-3 2-1-16,5-2 0 0,-5 2 0 16,0 1 0-16,0-2 0 0,0 2 0 15,-5 2 0-15,5-3 1 0,-5 2-1 16,5 0 0-16,0 0 0 0,-4 2 0 15,4-1 0-15,-5-1 0 0,5 0 0 16,0 0 0-16,0 0 0 0,0-1 0 0,0-2 0 16,0 1 1-16,0-2-1 15,7 2 0-15,-2 0 0 0,-3 2 0 0,3-2 0 16,-2 4 0-16,-3-1 0 0,4-1 0 16,1-1 0-16,-5-2 0 0,4-1 0 15,-4 3 0-15,5-3 0 0,-5 2 0 16,6-1 0-16,-6-1 0 0,0 3 0 15,0 0 0-15,0-2 0 0,0 3 0 0,0-3 0 16,-4 3 0-16,4-4 1 16,-4 0-1-16,4 1 0 0,-6 4 0 0,6 0 0 15,0-2 0-15,-6 2 0 0,6 5 0 16,0 1 0-16,0 1 0 0,0 0 0 16,0-2 0-16,-2 2 0 0,2-1 0 15,2-2 0-15,-2-2 0 0,5-1 0 16,-5-2 0-16,0 2 0 0,2-1 0 15,-2 1 0-15,0-2 0 0,0 0 0 0,6 0 0 16,-6 2 0-16,0-3 0 0,3-1 0 16,-3 0 0-16,4 1 0 0,-4-1 0 15,5-1 0-15,-5-2 0 0,4 1 0 16,-4-2 0-16,0 1 0 0,0 1 0 16,0 1 0-16,4-1 0 0,-4 4 0 15,0 2 0-15,4 1 0 0,-4 0 0 0,0-1 0 16,2-3 0-16,-2 1 0 15,6-1 0-15,-6-3 0 0,0 1 0 0,4-2 0 16,-4 0 0-16,0 1 0 0,0-1 0 16,0 1 0-16,0-1 1 0,0 1-1 15,0 0 0-15,0 1 0 0,0 1 0 16,0-1 0-16,0 2 0 0,0-2-1 16,0 2 1-16,0-1 0 0,0 0 0 15,0-3 0-15,0-1 0 0,-3 1 0 0,3-4 1 16,0 0-1-16,0 1 0 0,0 0 0 15,0 2 0-15,0 0 0 0,0 2 0 16,0 2 0-16,0 1 0 0,0-3 0 16,-6 1 0-16,6 0 0 0,0-1 0 15,0 1 0-15,0-1 0 0,-2-1 0 16,2 1 0-16,0-1 0 0,0-1 0 16,0-1 0-16,-5 1 0 0,5 2 0 15,0-1 0-15,-2-1 0 0,2 2 0 0,0 0 0 16,-5 0 0-16,5 1 0 0,0 0 0 15,0-2 0-15,-5 2 0 0,5 0 0 16,-2-1 0-16,2 2 0 0,0-1 0 16,0-2 0-16,0 0 0 0,4-1 0 15,-4-1 0-15,0 0 0 0,0-1 0 16,0 0 0-16,0 1 0 0,0 0 0 16,0 1 0-16,3-2 0 0,-3 1 0 0,0-2 0 15,0 2 0-15,0-1 0 0,0 0 0 16,0 1 0-16,5-1 0 0,-5 1 0 15,0-1 0-15,2-1 1 0,-2 0-1 16,0-1 0-16,0-2 0 0,0-1 0 16,0-2-1-16,0-3 1 0,0 0-1 15,0 0 0-15,-2-8-1 0,2 0-3 16,-10-4-6-16,3-3-8 0,-3-3-8 0,-1-3-10 16,-6-2-96-16,1-1-99 0,-4 1-236 15</inkml:trace>
  <inkml:trace contextRef="#ctx1" brushRef="#br0" timeOffset="-187313.26">20708 7453 223 0,'0'-15'74'16,"0"3"5"-16,0 0-17 0,0 2-8 15,0 3-5-15,0 1-6 0,0 3-8 0,0 0-6 16,0 3-5-16,0 0-3 0,0 6-3 15,-3 6-1-15,3 6-3 0,-7 8-1 16,0 8 0-16,-4 9-1 0,-3 8-1 16,-4 2-2-16,-2 5-2 0,-3 3 0 15,-1-2-2-15,3-1 0 0,2-8-1 16,-1-8-1-16,8-2 1 0,5-10-1 0,7-6 0 16,4-9-1-16,5-3 0 0,9-4 0 15,5-8 0-15,4 0-1 0,4-13 0 16,5-1 1-16,0-4-1 0,-2-1 0 15,0-1 0-15,-1 1 0 0,-1 2-1 16,-2 3 0-16,-6 2-4 0,-4 5-5 16,-2 0-5-16,-5 2-3 0,-5 5-4 15,-3 0-5-15,-5 0-7 0,0 5-5 0,0 2-76 16,-11 1-78-16,3 1-197 16</inkml:trace>
  <inkml:trace contextRef="#ctx1" brushRef="#br0" timeOffset="-185646.06">21136 7720 470 0,'-5'-3'109'0,"-2"3"2"0,0 0-79 15,-3 3-6-15,0 6-6 0,-4 4-4 16,0 6-3-16,-3 5-3 0,3 2-2 15,1 3-1-15,0 2-2 0,6-3-1 16,4 0-1-16,3-6-1 0,3-3 0 16,8-4-1-16,2-5-1 0,7-3 1 0,-1-7 0 15,3-7 0-15,0-3-1 0,2-4 1 16,-3-6 0-16,0-2 0 0,-3-2-1 16,0-3 1-16,-5-2 0 0,-3 4-1 15,-4 0 1-15,-6 2 0 0,0 0 2 16,0 4 2-16,-6 5 2 0,-2 3 2 15,-4 3 2-15,-1 8 0 0,-2 0 0 0,-4 10-1 16,-2 2-2-16,-4 7-3 0,3 4-2 16,-2 6-1-16,1 1-1 0,-1 2 0 15,9 0 0-15,3-1-1 0,6-2 0 16,6-6-1-16,14-6 0 0,6-2 0 16,6-8 0-16,1-3 0 0,6-4 0 15,3-5 0-15,0-4 1 0,1 0 0 16,4-5 0-16,-1-2 0 0,4 0 0 0,-1-2 0 15,2 0 0-15,-4 1 0 0,-3 1 0 16,-9-2 0-16,-3 5 1 0,-8 1-1 16,-5 2 0-16,-6 1 0 0,-2 1 0 15,-5 1 0-15,3 2 1 0,-3 1-1 16,0 0 1-16,-3 0-1 0,3 4 1 16,-4-5-1-16,4 5 0 0,-4 0 0 15,4 0 0-15,0 0 0 0,0 0 0 0,0 0 0 16,0 0 0-16,4 6-1 0,-4-2 1 15,5 0 0-15,-5-1 1 0,0-3-1 16,5 7 0-16,-5-7 0 0,0 0 0 16,3 3 0-16,-3-3 0 0,6 0-1 15,-6-3 1-15,6-1 0 0,-6-3 0 16,7 0 0-16,-5-2 0 0,3-2 0 16,0-3 0-16,-5-1 1 0,4 0-1 15,-4-1 0-15,0-2 0 0,-5 4 0 0,-4-1 1 16,1 7-1-16,-6 2 0 0,-2 6 0 15,-7 0 0-15,-3 14 1 0,-6 4-1 16,2 5 0-16,-6 4 0 0,3 7 0 16,5-1 1-16,2 0-1 0,10-3 0 15,4-4 0-15,6-2 0 0,6-6-1 0,12-6 1 16,2-5-1-16,7-7 1 16,6-7-1-16,7-5 1 0,2-9 0 15,-1-3 0-15,-1-4 0 0,2 3 0 0,-3 0 0 16,-9 5 0-16,-4 1 0 0,-3 7 1 15,-4 4-1-15,-6 1 1 0,-5 7 0 16,-2 0 0-16,-6 4 0 0,-4 3 0 16,0 3 0-16,0 5 0 0,-2 2 0 15,1 0-1-15,3 2 0 0,3-4 1 16,5 3-1-16,0-4 0 0,10-3-1 0,3-5 1 16,3-2-1-16,8-4 1 0,4-6 0 15,6-4 0-15,5-4 0 0,3-2 0 16,6-4 0-16,1 1 0 0,3 4 0 15,-5-5-1-15,-5 1 1 0,-3 0-1 16,-6 3 0-16,-6 3 1 0,-9-2-1 16,-5 5 1-16,-3 3 0 0,-6 2 0 0,-4 1 0 15,0 4 1-15,0 0 0 0,-5-3 0 16,-2 3 0-16,1 0 0 0,1 0 0 16,0 0 0-16,0 0 0 0,-1 0-1 15,6 3 0-15,-4-3 0 0,4 0 0 16,0 0 0-16,0 0 0 0,0 0 0 15,4 0-1-15,1 0 1 0,-5 0 0 16,6-3 0-16,-3-2 0 0,1-3 0 0,-1 2 0 16,-3-3 1-16,0 1-1 15,0 1 0-15,0-1 1 0,-4 4-1 0,-2 4 0 16,-5 0 1-16,-1 5-1 0,-3 5 0 16,-3 6 1-16,-3 5-1 0,-5 5 0 15,2-2 0-15,-4 2 1 0,5 0-1 16,2-3 0-16,5-3 0 0,6-6 0 15,10-3-1-15,0-2 1 0,12-4-1 16,3-9 1-16,6-5 0 0,5-4 0 16,1-9 0-16,5-7 0 0,1-5 0 0,1-7 0 15,-1 3 0-15,-1-3 1 0,-1-3-1 16,0 2 0-16,-2 0 0 0,-2-1 0 16,-3 3-1-16,-7 4 1 0,-1 5 0 15,-4 6 0-15,-7 6 1 0,-5 8-1 16,-7 8 0-16,-3 3 0 0,-4 11 0 15,-3 2 0-15,-3 8 0 0,-3 7 1 0,2 4-1 16,0 5 0-16,2 2 0 0,2 1 0 16,0 1 0-16,3-3 0 0,2-1 0 15,4-1 0-15,2-4 1 0,6-6-1 16,0-4 0-16,0-6 0 0,7-3 0 16,3-7 0-16,-1-2 0 0,4-4 0 15,2-4 0-15,0-2-1 0,3-4-5 16,1-4-7-16,4-4-14 0,1-1 95 15,-1-3-204-15,-4 1-119 0,-1 0-326 0</inkml:trace>
  <inkml:trace contextRef="#ctx1" brushRef="#br0" timeOffset="-183047.34">20798 8322 331 0,'0'-4'86'0,"0"0"4"0,0-1-45 0,-5 5-8 16,3 0-6-16,-4 5-6 0,-5 6-3 15,2 6-2-15,-3 5-1 0,0 9-2 16,-3 7 0-16,0 7 0 0,-2 9 0 16,4 3-2-16,-1 5-2 0,2 2-2 15,4 1-3-15,1-3-2 0,7-1-1 16,0-10-2-16,0-1-1 0,10-7-1 0,-1-7-2 16,0-4-4-16,4-7-6 15,-1-3-7-15,3-6-12 0,-3-2-90 16,2-6-93-16,1-3-227 0</inkml:trace>
  <inkml:trace contextRef="#ctx1" brushRef="#br0" timeOffset="-181992.88">20906 8672 496 0,'-7'0'104'16,"1"-3"1"-16,6-3-93 0,5-4-4 16,3-4-2-16,10-3-2 0,2-3-1 15,6-5 0-15,2 0 0 0,2-3 0 16,-1-1-1-16,-2-1 1 0,-1 3-2 15,-6 3 0-15,-1 2 0 0,-5 2-1 0,-1 7 1 16,-5 4 0-16,-2 2 4 0,-1 3 4 16,-5 4 2-16,0 0 1 0,0 4 0 15,-5 7 0-15,-1 7 0 0,-1 6-3 16,1 9-4-16,-3 5-1 0,1 6 0 16,-3 6 1-16,-2-1-1 0,1-3-1 15,1 2 1-15,-1-1-1 0,0-4-1 16,0-2-1-16,5-5 0 0,4-7 0 0,3-1-2 15,0-8-3-15,0-5-6 0,3-7-6 16,2-1-8-16,0-3-11 0,-5-4-90 16,4-5-94-16,-4-4-223 0</inkml:trace>
  <inkml:trace contextRef="#ctx1" brushRef="#br0" timeOffset="-181463.75">21261 8254 500 0,'-6'0'113'0,"1"0"1"15,5 0-87-15,-3 0-9 0,6 0-6 16,3-3-4-16,7 3-3 0,1-4-2 15,11-1 1-15,3-1 0 0,8-1 1 16,1-2-1-16,6 2 0 0,-3-2 0 16,-1 2-2-16,-6 2 0 0,-4 5 0 15,-8 0-1-15,-3 0 1 0,-6 5 3 0,-6 5 2 16,-6 4 3-16,0 11 1 0,-6 5 1 16,-4 8 0-16,-4 6 0 0,-2 1-2 15,-4 1-3-15,-4 2-2 0,2-3-1 16,-2-7-1-16,2 1 0 0,-2-5-2 15,9-1 1-15,0-6-2 0,5-4 1 16,4-3-3-16,-1-4-4 0,7-3-6 16,-2-5-8-16,2-1-8 0,0-1-8 0,0-1-11 15,0-5-42-15,0 0-40 0,0-4-74 16,-5-2-164-16</inkml:trace>
  <inkml:trace contextRef="#ctx1" brushRef="#br0" timeOffset="-181293.83">21309 8678 480 0,'-6'-7'118'0,"4"-1"2"0,-3-1-74 16,5 1-12-16,0 4-7 0,7-1-6 0,6-3-6 16,5 0-4-16,3-2-1 0,4-1-2 15,3 1 0-15,5-3-2 0,1 1-2 16,-2 4-1-16,-1 1-2 0,-4 2-2 16,-1 0-5-16,-5 5-8 0,0-4-10 15,-3 4-8-15,-2 0-11 0,1 0-32 16,-2 0-54-16,-2-5-78 0,1 5-174 15</inkml:trace>
  <inkml:trace contextRef="#ctx1" brushRef="#br0" timeOffset="-172113.26">21250 8971 312 0,'0'0'80'0,"0"0"4"15,0-4-43-15,0 4-12 0,5-3-4 0,-5 3 0 16,0-6-4-16,0 6-4 0,0-4-2 16,0 0-1-16,0 0 0 0,0 1-1 15,-5 3 0-15,5-6 0 0,0 2-1 16,-2 0 1-16,2 4-1 0,0-7 0 15,0 7 0-15,-5-5 0 0,5 5-1 16,0 0 1-16,0-3-1 0,0 3 0 16,0 0-2-16,0 0-1 0,0 4-2 0,0-4-2 15,0 8-1-15,0-3-1 0,-3 1-1 16,3 1 0-16,0-2 0 0,0 0 0 16,-4-1 0-16,4-4-1 0,0 5 1 15,0-5 0-15,0-7-1 0,0 2 1 16,0-2-1-16,0-3 1 0,0 0-1 15,0 1 0-15,0 0 1 0,0 3-1 16,0 1 1-16,4 5-1 0,-4 0 1 0,0 0 1 16,0 6 1-16,0 0 0 0,0 3 0 15,0-1 2-15,3 3 1 0,-3 0 1 16,0 0 1-16,0 0 0 0,4 2 0 16,-4-1-1-16,0 5 0 0,-6 0-2 15,1 5-1-15,-3 3-2 0,0 2 0 16,-2 2-3-16,1 2-4 0,-2-4-7 15,5-2-11-15,0-5-16 0,4-5-98 0,2-6-106 16,6-9-255-16</inkml:trace>
  <inkml:trace contextRef="#ctx1" brushRef="#br0" timeOffset="-171181.44">22222 8288 385 0,'0'-6'96'16,"0"1"5"-16,0-1-56 0,0-2-6 15,5-1 0-15,-5-2 0 0,0-1-2 16,0 2-1-16,-5-2 0 0,1 3-3 16,-4 4-2-16,-2 5-5 0,-6 5-6 0,-2 6-4 15,-6 8-4-15,-7 10-4 0,-6 11-4 16,-2 5-1-16,-4 4-2 0,1 2 0 16,3 3 0-16,-1 0-1 0,13-4 0 15,6-6 0-15,3-4-1 0,12-9 1 16,6-3-2-16,6-3 1 0,11-5-1 15,3-8 0-15,8-3 0 0,6-1 1 16,5 2 0-16,0-1 1 0,-1 2 0 0,-5 7 1 16,-4 4-1-16,-8 5 1 0,-4 3-1 15,-6 3 1-15,-8 3 0 0,-3 2 0 16,0-3 0-16,-6-1-1 0,-4-1 1 16,0-1 0-16,-2-4-1 0,-2-3 1 15,0-1 0-15,-4-2 0 0,3-7 0 16,0-5 0-16,-1-6 0 0,2-4-1 15,6-9 1-15,2-11-1 0,1-9 0 16,9-9 0-16,2-7 0 0,5-7 1 0,9-6 0 16,0-2 0-16,4 4 1 0,1 4-1 15,-3 7 1-15,0 7-1 0,-3 7-1 16,-5 10-8-16,1 5-8 0,-5 2-9 16,2 2-12-16,-1 0-15 0,-3 2-94 15,5 0-104-15,0 0-237 0</inkml:trace>
  <inkml:trace contextRef="#ctx1" brushRef="#br0" timeOffset="-170731.75">22341 8293 441 0,'-12'0'98'16,"3"0"2"-16,2 0-77 0,0 4-4 16,3-4 1-16,4 0-4 0,0 0-1 15,0 0-2-15,0 0 0 0,0-5-1 16,4-2-3-16,0-1-2 0,2 0 2 15,-2-3 1-15,2 0 0 0,-1-1 2 0,-1 2 1 16,-1 2 2-16,-3-1 1 0,5 1 1 16,-5 4-2-16,0 0 0 0,0 4-2 15,0 0 0-15,0-4-3 0,0 4 0 16,0 0-3-16,0 5 1 0,-8 1-2 16,5 2 2-16,-4 3-1 0,-1 0 0 0,-2 3 0 15,-1 2-1-15,1 2 0 16,0 1-1-16,0-1-1 0,1 0-1 0,2 0-1 15,-2 1-3-15,3-1-6 0,1-4-9 16,1 0-8-16,0-1-16 0,4-1-16 16,-5-2-93-16,5-3-105 0,0-7-239 15</inkml:trace>
  <inkml:trace contextRef="#ctx1" brushRef="#br0" timeOffset="-169313.58">22487 8181 414 0,'0'0'99'0,"-8"0"2"0,4 4-64 15,0-4-10-15,1 4-6 0,3 2-4 16,-7-2-4-16,3 1-2 0,4 1-1 16,-6 1-1-16,6 0 0 0,-3-1-1 15,3 0-2-15,-6 0 0 0,6-2-2 16,-4 1-1-16,1-2 0 0,3-3-1 15,-7 6-1-15,4-6 1 0,0 4 1 0,-3-4 0 16,1 5 1-16,-4-5 1 0,0 7 2 16,-1-7-1-16,3 6 1 0,-3-1-1 15,4-2 0-15,0-3-2 0,2 5 0 16,4-5-2-16,0 0-1 0,0 0-1 16,4 0 0-16,4-5 0 0,2 0 0 15,3-3 0-15,0-1 1 0,5-3 0 16,2-2-1-16,-1-1 1 0,1 1 0 0,-5 0 1 15,1 3 0-15,-2 1 1 0,-3 3 2 16,-4 3 1-16,-2 1 4 0,-5 3 1 16,4 0 3-16,-4 0 0 0,-4 0 0 15,4 0 0-15,-9 5-3 0,3 4-2 16,-4 5-2-16,-2 3-3 0,-2 7-1 16,0 6-1-16,0 6 0 0,-2 5-1 15,1 1 1-15,-2 2-1 0,3 0 1 0,0 0 0 16,0-2-1-16,2-4 0 15,2-3-1-15,3-4 1 0,3-3-1 0,4-5 0 16,4-3-1-16,4-8 0 0,3-1 1 16,3-5-1-16,-1-6 0 0,5 0 2 15,3-13-1-15,0-1 1 0,1-2 0 16,2-3 0-16,0-4 0 0,-1-3 1 16,-2-1-1-16,-2 4 0 0,-2-2 0 15,-4 3 0-15,-2 2 0 0,-3 3 1 0,-1 5 1 16,-3 4 1-16,0 2 0 0,-4 6 3 15,6 6 1-15,-6 5 1 0,3 5-1 16,-3 7 0-16,0 4-1 0,0 4-2 16,0 3-1-16,0-1-2 0,3-5-1 15,3-2-1-15,0-7-1 0,5-4 0 16,1-5-1-16,3-10 0 0,4-10 1 16,5-6 0-16,2-10 1 0,7-6 0 15,0-7 0-15,1-7 1 0,2-6 0 0,-7 0 1 16,-2-5-1-16,-7 0 1 15,-10 0 0-15,-2 5 1 0,-8 5 0 0,0 7 4 16,-5 8 2-16,-1 7 3 0,-1 9 0 16,-1 5 0-16,-4 5 0 0,3 6-1 15,-2 0-5-15,4 5-2 0,0 3-3 16,1 5-1-16,-1 0-1 0,7 2-1 16,0 2 1-16,0 0 0 0,0 0 0 0,10 0 1 15,0-4-1-15,0-1 0 0,6-3 0 16,1-4 0-16,2-5 1 0,2 0 0 15,3-10 0-15,0-1 1 0,-3-3-1 16,2-1 1-16,-3-2-2 0,0 0-5 16,-3 2-10-16,-2 2-12 0,-3 1-10 15,-3 1-17-15,-3 2-113 0,-2 3-121 16,-4 6-284-16</inkml:trace>
  <inkml:trace contextRef="#ctx1" brushRef="#br0" timeOffset="-168148.52">23103 8946 393 0,'0'0'97'0,"0"0"5"0,0 0-55 16,0 0-10-16,7 0 0 0,-3-3 0 0,1-3 1 16,2-5 0-16,3-4-1 15,3-6 0-15,1-5-1 0,5-6-5 0,-3-6-2 16,4-6-3-16,3-5-3 0,-3-6-4 15,1-6-2-15,-3-6-2 0,-3-4-3 16,-1-2-2-16,-5 2-2 0,-5 0-2 16,-4 2-1-16,-4 1-1 0,-5 7-2 15,-2 6 0-15,0 3 0 0,-3 6 0 0,1 5-1 16,1 10-2-16,-1 8-4 0,6 6-8 16,0 5-9-16,-2 4-10 0,5 4-10 15,-2 4-13-15,2 0-12 0,1 0-92 16,3 0-100-16,0 5-236 0</inkml:trace>
  <inkml:trace contextRef="#ctx1" brushRef="#br0" timeOffset="-163397.53">4187 10047 289 0,'0'0'68'0,"-5"0"1"16,5 0-38-16,-3 0-19 0,3-4-6 15,-4 4-4-15,4 0-1 0,-7 0 0 16,5 0 1-16,2 0 6 0,-5 0 4 15,3 0 4-15,2 0 3 0,-4 0 1 16,4 0 3-16,0 0-2 0,0 0-4 16,-4 0-4-16,4-4-3 0,0 4-3 15,0-3-1-15,0 3-1 0,4-5-1 0,-4 5 0 16,0-3 0-16,4 3-1 0,-4-4 0 16,0 4 0-16,0 0-1 0,0 0-1 15,0 0 1-15,0 0-1 0,2 0 2 16,3-6 1-16,-3 6 0 0,7-5 1 15,1 5 0-15,1-8 1 0,-1 3-1 16,3-2-1-16,-1 0-1 0,0 2 0 16,-3-2-1-16,4 2-1 0,-2 2 1 15,-2-1-1-15,4 4 1 0,-1-4-1 0,2 4 0 16,-1 0-1-16,0 0 1 0,2 0-1 16,-1 0 1-16,0 0-1 0,-1 0 0 15,1 0 0-15,-3 0 0 0,4 0-2 16,-4-4-4-16,2 4-4 0,3-4-11 15,1 0-47-15,2-2-38 0,1 3-74 16,-1-2-166-16</inkml:trace>
  <inkml:trace contextRef="#ctx1" brushRef="#br0" timeOffset="-163032.25">4837 9988 239 0,'0'0'74'0,"0"0"6"0,0 0-21 15,0 0-13-15,0 0-4 0,0 0-5 16,4 0-7-16,-1 0-5 0,4 0-5 15,-4 0-4-15,1 0-2 0,2 4-4 0,0-4-2 16,2 0-1-16,-1 0-3 0,5 0-1 16,-2 3 0-16,3-3-1 0,0 0 0 15,4-5-1-15,-1 1 0 0,1 1 0 16,6-1-1-16,-2 0 0 0,1 4-2 16,-1 0-5-16,-2-3-9 0,2 3-33 15,4 0-54-15,-4 0-79 0,-2 0-183 16</inkml:trace>
  <inkml:trace contextRef="#ctx1" brushRef="#br0" timeOffset="-162822.81">5419 10038 413 0,'8'0'91'0,"8"-3"2"0,0 3-67 0,-1-6-15 16,10 6-4-16,1-4-2 0,1 4-2 15,6 0 0-15,1 0-2 0,-4 0 1 16,5-4-1-16,-5 4 1 0,0-4 1 16,-4 0 1-16,-1 1 0 0,0-1 0 15,1 4 0-15,-2-6 0 0,-4 6-3 16,0-6-3-16,0 6-6 0,-3-5-9 16,3 1-41-16,2 0-40 0,-2-2-71 15,1 3-161-15</inkml:trace>
  <inkml:trace contextRef="#ctx1" brushRef="#br0" timeOffset="-162613.27">6247 9973 440 0,'4'0'94'15,"-4"0"0"-15,9 0-76 0,-2 0-11 16,5 6-4-16,-1-6 0 0,3 4 0 15,-1-4-2-15,2 0 0 0,-1 0-3 16,0-4-1-16,-1 0-5 0,0 0-6 16,4-1-12-16,-4-1-49 0,2 0-20 15,-2-3-61-15,1 1-129 0</inkml:trace>
  <inkml:trace contextRef="#ctx1" brushRef="#br0" timeOffset="-162433.65">6669 9955 405 0,'12'3'94'0,"1"-3"1"0,3 5-57 16,-2 0-23-16,5 0-5 0,1 0-3 15,-1 0-3-15,0 0-5 0,1-1-6 0,-1-4-9 16,1 3-23-16,0-3-58 0,-1 0-71 16,-2-6-172-16</inkml:trace>
  <inkml:trace contextRef="#ctx1" brushRef="#br0" timeOffset="-162239.76">7395 9968 467 0,'3'4'99'0,"3"-4"1"15,-4 0-83-15,4 3-11 0,2 1-2 16,2-4-1-16,4 4-3 0,-1-4-2 15,1 0-1-15,5 0-2 0,0-5-1 16,1 0 0-16,0 0-3 0,0-1-4 16,2 2-7-16,1 1-33 0,-1-3-42 0,3 1-69 15,-4 0-156-15</inkml:trace>
  <inkml:trace contextRef="#ctx1" brushRef="#br0" timeOffset="-162032.54">7934 9960 455 0,'5'0'97'0,"2"0"1"0,0 0-80 15,6 4-11-15,0-4-2 0,3 5-1 16,1-5-2-16,3 0-2 0,1 4-1 16,0-4-1-16,-1 0 0 0,1 0-1 15,0 0 1-15,0 0 0 0,-1 0-1 16,-1-4-4-16,-1 4-10 0,1-5-79 15,-1 1-79-15,2 4-201 0</inkml:trace>
  <inkml:trace contextRef="#ctx1" brushRef="#br0" timeOffset="-161834.18">8537 9989 509 0,'7'0'108'0,"2"4"1"0,2-4-92 0,3 6-9 15,4 1-3-15,2-1-2 0,4 0-4 16,3 0-5-16,-1-6-2 0,-1 4-3 16,2-4-1-16,0 0 0 0,0-9-1 15,-3 5 2-15,-2-3 1 0,1 3-6 16,0-3-17-16,0 2-65 0,-3-3-74 16,0 3-184-16</inkml:trace>
  <inkml:trace contextRef="#ctx1" brushRef="#br0" timeOffset="-161687.56">9239 10003 463 0,'11'0'104'0,"-2"0"2"15,3 3-80-15,2-3-10 0,0 6-3 16,5-6-4-16,0 0-3 0,4 0-7 0,0 0-6 16,-2-4-8-16,5 0-15 0,0-5-77 15,0-2-83-15,2-1-203 0</inkml:trace>
  <inkml:trace contextRef="#ctx1" brushRef="#br0" timeOffset="-161532.59">9905 9919 461 0,'7'0'105'0,"1"0"0"16,-1 4-76-16,6-4-12 0,0 5-5 0,5-5-3 15,0 0-7-15,5 0-7 0,4 0-10 16,5 0-14-16,1-4-54 0,2 4-24 15,4-7-71-15,-1 2-145 0</inkml:trace>
  <inkml:trace contextRef="#ctx1" brushRef="#br0" timeOffset="-161377.98">10601 9910 430 0,'7'0'100'0,"-1"3"1"16,0-3-69-16,2 0-12 0,-1 4-4 15,9 1-6-15,-2-2-3 0,5-3-5 16,-1 5-6-16,5-5-14 0,-1 0-85 16,3 0-85-16,0-6-217 0</inkml:trace>
  <inkml:trace contextRef="#ctx1" brushRef="#br0" timeOffset="-161229.98">11201 9899 480 0,'9'0'105'0,"5"4"1"16,-2-4-84-16,0 7-12 0,3-4-2 16,2 1-8-16,4 0-13 0,-1-1-58 0,0-3-34 15,0 4-78-15,1-4-176 0</inkml:trace>
  <inkml:trace contextRef="#ctx1" brushRef="#br0" timeOffset="-161069.2">11691 9928 446 0,'7'0'103'0,"2"6"1"16,-1-3-71-16,4 0-15 0,-2 3-3 0,7-1-6 15,-2-1-3-15,5 1-6 0,1-2-5 16,0-3-8-16,3 0-9 0,1 0-14 16,1 0-44-16,1-5-26 0,3-1-64 15,-2 0-132-15</inkml:trace>
  <inkml:trace contextRef="#ctx1" brushRef="#br0" timeOffset="-160899.16">12382 9929 390 0,'14'4'97'15,"-2"-4"3"-15,-4 4-57 0,4-4-13 16,-5 3-9-16,0-3-6 0,4 5-6 16,0-5-4-16,0 0-4 0,3 0-8 15,3 0-13-15,2 0-81 0,3-5-85 16,-1 0-211-16</inkml:trace>
  <inkml:trace contextRef="#ctx1" brushRef="#br0" timeOffset="-160769.79">12976 9933 487 0,'8'0'104'0,"3"-4"2"0,0 4-88 15,3 0-9-15,3 0-8 0,3 0-14 16,1 0-59-16,5 0-33 0,-1 0-76 0,2-4-173 15</inkml:trace>
  <inkml:trace contextRef="#ctx1" brushRef="#br0" timeOffset="-160633.4">13485 9913 391 0,'12'0'95'0,"-2"0"2"16,1 0-57-16,-2 5-15 0,4-5-8 15,4 6-5-15,-1-6-6 0,2 0-4 0,4 4-7 16,4-4-12-16,1 4-76 0,6-4-5 15,-1 0-68-15,2-4-140 0</inkml:trace>
  <inkml:trace contextRef="#ctx1" brushRef="#br0" timeOffset="-160531.46">14096 9911 416 0,'10'0'97'0,"-3"0"1"0,0 0-65 0,-1 3-13 15,2-3-7-15,3 4-5 0,3-4-7 16,1 5-9-16,4-2-23 0,2 1-67 15,3-4-79-15,-1 0-195 0</inkml:trace>
  <inkml:trace contextRef="#ctx1" brushRef="#br0" timeOffset="-160400.15">14572 9940 404 0,'17'0'96'0,"-4"0"1"0,2 0-61 0,-1 0-14 15,2 0-7-15,1 0-6 0,3 5-9 16,6-1-9-16,1-4-15 0,2 6-47 15,2-6-27-15,0 0-68 0,-2 3-145 16</inkml:trace>
  <inkml:trace contextRef="#ctx1" brushRef="#br0" timeOffset="-160299.32">15030 9955 326 0,'12'3'85'0,"-1"-3"3"16,-3 5-42-16,3-5-16 0,-2 5-11 16,-1-1-11-16,3-1-32 0,1-3-62 15,1 4-71-15,4-4-178 0</inkml:trace>
  <inkml:trace contextRef="#ctx1" brushRef="#br0" timeOffset="-160068.73">15396 10007 387 0,'10'0'98'15,"2"0"2"-15,-1-4-47 0,-3 4-24 16,2-4-10-16,0 4-7 0,-1 0-6 0,5 0-8 16,-2 0-7-16,2-4-11 0,3 4-12 15,2 0-17-15,0-3-12 0,3 3-1 16,0-4 3-16,4 4 7 0,-5-5 10 15,2 5 14-15,0 0 21 0,-4 0 16 16,2 6 9-16,-1-2 6 0,-1-1 5 0,0 4 3 16,-4-4 3-16,3-3-3 0,-1 4-4 15,-3-4-6-15,3 5-5 0,-1-5-6 16,1 3-7-16,2-3-13 0,0 5-32 16,-1-5-37-16,1 0-60 0,2 0-138 15</inkml:trace>
  <inkml:trace contextRef="#ctx1" brushRef="#br0" timeOffset="-159964.85">16234 10028 376 0,'12'3'95'0,"-5"-3"0"0,0 5-53 0,-1-5-15 15,2 4-9-15,3-4-12 0,-2 0-18 16,4 0-83-16,0 0-79 0,-1 0-204 16</inkml:trace>
  <inkml:trace contextRef="#ctx1" brushRef="#br0" timeOffset="-159799.62">16624 10019 460 0,'6'-3'99'16,"3"3"1"-16,3 0-78 0,1 0-14 16,5 0-7-16,1 3-10 0,2 3-13 15,3-3-42-15,2 1-36 0,-1-4-70 16,0 0-155-16</inkml:trace>
  <inkml:trace contextRef="#ctx1" brushRef="#br0" timeOffset="-159634.63">17173 9990 385 0,'13'0'95'0,"0"0"0"15,0 0-50-15,1 6-21 0,3-1-11 16,0 0-12-16,2-1-23 0,1-1-73 0,4-3-78 15,-3 4-195-15</inkml:trace>
  <inkml:trace contextRef="#ctx1" brushRef="#br0" timeOffset="-159529.47">17622 9978 426 0,'7'0'86'0,"-1"0"-11"0,0 0-155 15,2 0-78-15,6 0-191 0</inkml:trace>
  <inkml:trace contextRef="#ctx1" brushRef="#br0" timeOffset="-159387.1">17940 9973 413 0,'6'0'88'0,"-1"0"-2"16,-2 0-78-16,5 0-63 0,1 5-30 15,0-5-67-15,2 0-151 0</inkml:trace>
  <inkml:trace contextRef="#ctx1" brushRef="#br0" timeOffset="-159252.48">18251 9946 428 0,'11'0'94'0,"2"4"0"0,-3 0-72 16,4 0-12-16,3 1-10 0,-1 1-17 15,3-6-76-15,1 0-78 0,3 0-196 16</inkml:trace>
  <inkml:trace contextRef="#ctx1" brushRef="#br0" timeOffset="-159149.21">18630 9964 418 0,'0'0'97'15,"0"0"-1"-15,0 0-66 0,3 0-13 16,-3 0-7-16,4 0-11 0,2 0-13 15,1 0-38-15,3 0-45 0,4-6-72 16,4 3-166-16</inkml:trace>
  <inkml:trace contextRef="#ctx1" brushRef="#br0" timeOffset="-159020.63">19009 9978 340 0,'7'0'94'0,"-3"3"0"0,-1-3 0 0,1 0-74 16,0 3-13-16,-1-3-12 0,5 4-23 15,3-4-66-15,-1 0-75 0,4 0-184 16</inkml:trace>
  <inkml:trace contextRef="#ctx1" brushRef="#br0" timeOffset="-158930.37">19212 9969 330 0,'13'0'87'0,"-3"-6"4"16,0 3-43-16,-4 3-14 0,0-5-12 16,-1 5-10-16,-5-4-17 0,6 4-65 15,-2 0-20-15,1 0-67 0,2 0-145 16</inkml:trace>
  <inkml:trace contextRef="#ctx1" brushRef="#br0" timeOffset="-158601.41">19436 9982 444 0,'6'0'104'15,"2"0"0"-15,-1 0-71 0,2 0-12 16,2 0-6-16,1 0-6 0,-1 0-5 16,5 0-6-16,-2 0-5 0,6 0-7 15,2 0-13-15,0 0-13 0,2 0-3 16,0 0 0-16,2 0 3 0,-4 0 4 15,-1 0 10-15,-4 0 17 0,-4 0 16 16,0 3 7-16,-6-3 9 0,-4 0 7 0,-3 0 2 16,0 0 0-16,0 4-3 0,0-4-4 15,0 0-3-15,0 0-9 0,0 0-8 16,0 0-5-16,4 0-6 0,1 5-5 16,2 0-4-16,1 0-2 0,-1-1 0 15,5 1 2-15,-2 0 2 0,0 1 8 16,-3-6 8-16,0 0 7 0,0 0 5 15,-1 0 2-15,-6 0 1 0,3 0-1 16,-3 0-3-16,0 4-4 0,0-4-7 0,0 0-10 16,0 0-14-16,0 0-57 0,0 0-22 15,0 0-68-15,0 0-145 0</inkml:trace>
  <inkml:trace contextRef="#ctx1" brushRef="#br0" timeOffset="-158530.3">19886 10049 275 0,'6'4'66'0,"-2"0"-20"16,2-4-76-16,0 0-75 15,0 3-147-15</inkml:trace>
  <inkml:trace contextRef="#ctx1" brushRef="#br0" timeOffset="-158337.04">19927 10075 381 0,'0'0'96'0,"0"0"0"0,0 0-37 16,0 0-36-16,0 0-6 0,0 0-5 15,0 0-4-15,0 0-2 0,6 0-1 16,0 0-1-16,0 0-1 0,1-4-1 0,0 4-2 15,0 0 1-15,-1-4 0 0,-2 4 0 16,-4 0 1-16,3 0 1 0,-6 0 0 16,-7 0 1-16,-3 0 0 0,-5 0 1 15,-4 0-2-15,-4 0-5 0,-1-4-10 16,-1 1-93-16,3 0-90 0,4-5-230 16</inkml:trace>
  <inkml:trace contextRef="#ctx1" brushRef="#br0" timeOffset="-156300.44">4215 10090 300 0,'-7'0'75'0,"1"0"0"0,2-3-46 0,4 3-7 0,0-5-5 0,0 1-4 0,4 1-2 0,2-3-1 0,1-1 1 0,-1 0 3 0,0-1 0 0,1-1 0 0,-2-1 0 0,-3-1-2 0,-2 2-2 0,5 1-2 0,-5 1-2 16,0 0-1-16,0 4 0 0,0 3-1 16,0 0 1-16,-5 0 0 0,1 3 2 15,-1 3 0-15,-6 1 2 0,2 2 1 16,-4 2 1-16,1 2 0 0,-1 1 2 0,-6-2-2 16,1 0-1-16,3-1 0 0,-1 0-2 15,1-2-1-15,4 0-1 0,-3-1-1 16,8-2-1-16,1 0-1 0,5-1 1 15,0-5-1-15,0 4 1 0,7-4 1 16,6 0-1-16,5-4 0 0,5-2 0 16,3 0-1-16,-1-3 0 0,2 1-1 15,0-2-1-15,-5-3 0 0,-2 4 0 0,-5-2-1 16,-6 5 0-16,0-2 1 0,-4 2-1 16,-5 6 1-16,0-5-1 0,-3 5 2 15,-6 4 0-15,1 0 0 0,-1 1 0 16,-5 2 1-16,-3 2 0 0,-3 2 0 15,3-2 0-15,0 1 0 0,-5-2 0 16,1-2-1-16,5 0-1 0,4-3 0 16,3-3 0-16,3 4-1 0,6-4 1 15,14 0-1-15,-1 0 1 0,10-6 0 0,-1-1 0 16,0 1 0-16,3-2 0 0,-5-3 0 16,-4 3-1-16,0-1 1 0,-8 2-1 15,-2 3 0-15,-1 0 0 0,-5 4 0 16,0 0-1-16,-4 0 1 0,-2 6-1 15,-1 1 1-15,-2 0 1 0,-4 1 1 16,-2 2 2-16,-2-1 0 0,-1 0 2 16,3-1 0-16,-6-2 0 0,3-1-1 0,2-2 0 15,2-3 0-15,5 0-2 0,9 0-1 16,0 0 0-16,7 0 0 0,3-4-1 16,4-1 0-16,1-1 0 0,1-1 0 15,-3-2 0-15,-2 1-1 0,1 1 0 16,-4 1 0-16,-3 1 0 0,-5 1-1 15,-5 4-1-15,-2 0 1 0,-7 0 0 16,2 7 0-16,-9-2 1 0,-3 4 0 16,2 0 0-16,-4 4 0 0,4-2 1 0,-3 1-1 15,8-2 1-15,5 1 0 0,2-2-1 16,10-3 1-16,0-1-1 0,11-5 1 16,3 0-1-16,7-4 1 0,3-1 0 15,5-2 0-15,3-3 1 0,-1 0-1 16,-4-1-1-16,-4 1 1 0,-3-1 0 15,-8 1-1-15,-5 3 1 0,-3 0-1 16,-4 2 0-16,0 2 0 0,-4 3-1 0,-2 0 1 16,-3 0-1-16,-5 0 1 0,-3 3-1 15,-1 2 2-15,-4-2-1 0,0 2 0 16,-2 0 0-16,6 1 0 0,2-3 0 16,1 3-6-16,2-1-7 0,5 1-11 15,4 1-11-15,-2 0-101 0,6 3-106 16,5-4-255-16</inkml:trace>
  <inkml:trace contextRef="#ctx1" brushRef="#br0" timeOffset="-154116.84">4263 9522 379 0,'0'-9'86'15,"-7"2"0"-15,7 0-61 0,0 0-8 16,0-1-5-16,0 2-1 0,0-5 2 16,0 2 1-16,0 1 3 0,0-2 2 15,0 1 2-15,0-1 1 0,0 2-1 16,0 0-1-16,0 2-2 0,0 2-2 0,0 4-4 16,0-5-3-16,0 5-1 0,0 0-2 15,0 7-1-15,0-1 0 0,-3 4 0 16,3 1 2-16,0 5 1 0,0 2 0 15,-5 2 0-15,5 1 0 0,0 0-2 16,0-3-1-16,0 0 0 0,0-5-2 16,5-2-1-16,-5-1-1 0,5-5 1 15,0 0 0-15,0-5-1 0,1 0 0 16,1 0 1-16,6-6-1 0,-1-1 1 0,1-5-1 16,2-5 0-16,2-5 0 0,3-4 0 15,-2-6-1-15,1-6-1 0,4-1 0 16,1-5-1-16,2 0 0 0,0 1 0 15,0 2 0-15,-1 5 0 0,-2 7 1 16,-3 5 0-16,-5 8 1 0,-5 7-1 16,-2 4 0-16,-4 5-1 0,-4 0 1 15,0 4 1-15,0 4 0 0,-4 5 1 0,-4 3 2 16,-1 7 1-16,-3 6 1 0,0 4-1 16,-1 5 1-16,-1-2-1 0,4 3-1 15,2-4 0-15,5-5-1 0,3-2 1 16,3-7-1-16,3-6 1 0,3-6-1 15,2-3 0-15,0-6 1 0,7 0-1 16,-3-4-1-16,5-7 1 0,1-2-1 16,0-6 0-16,2-3 0 0,0-5-1 0,-1-2-2 15,2 0 0-15,0-5-1 0,-2 0-1 16,0 0 1-16,-1 4 0 0,-1 1 1 16,-6 3 0-16,-2 4 1 0,-2 7 1 15,-3 6-1-15,-3 3 0 0,-4 1 0 16,0 5-1-16,-4 6 1 0,-3 3 0 15,-3 2 1-15,-2 3 0 0,-2 5 2 16,-3 4 2-16,-3 1 1 0,1 4 2 0,-1 4 2 16,3 2 0-16,-1 3 0 0,7 1 0 15,1-1-1-15,4-1-1 0,6-3-2 16,0-8-1-16,0-2-2 0,9-7 1 16,4-5-1-16,-2-4 0 0,5-7-1 15,3 0 1-15,2-5-2 0,3-5-5 16,-2-2-5-16,1-2-6 0,0-3-9 15,0 0-12-15,-4-1 56 0,-1-1-164 0,4 2-111 16,-2 2-291-16</inkml:trace>
  <inkml:trace contextRef="#ctx1" brushRef="#br0" timeOffset="-153548.26">5420 9107 432 0,'6'0'100'16,"-3"-4"3"-16,-3 1-72 0,5 3-5 16,-5-5-2-16,0 5-5 0,0-3-2 0,0 3-1 15,-4-4-2-15,4 4-1 0,-7-5-1 16,3 5-2-16,-2-4-2 0,1 4-1 15,1-4-1-15,-3 4-1 0,2-4-1 16,-3 4-1-16,1 0-1 0,-1 0-1 16,-1 5 1-16,0-5-1 0,0 6 1 15,0 0 0-15,-3-1 2 0,-2 3 0 16,0 1 2-16,-5 2 1 0,-3 2 2 16,-2 4 0-16,0 4 1 0,1 2 0 0,4 1-1 15,-1 5-2-15,5-1-1 0,6 2-2 16,1-1-2-16,8 0 0 0,-2-1-1 15,2-2 0-15,4-2-1 0,2-3 1 16,3-2 1-16,3-4-1 0,5-6 1 16,2-2 0-16,4-2 1 0,0-5-1 15,-2 0-1-15,4 0 1 0,-4-7-1 0,-5 0-3 16,1-2-3-16,-4-2-4 0,1-1-4 16,-1 0-7-16,3-3-9 0,0-2-8 15,4-1-17-15,0-4-79 0,0-2-92 16,0 0-216-16</inkml:trace>
  <inkml:trace contextRef="#ctx1" brushRef="#br0" timeOffset="-152868.13">5718 9055 435 0,'0'-4'93'0,"0"4"1"0,0 0-76 15,0 5-3-15,0-1 1 0,0 3 0 16,0 2 3-16,-2 3 3 0,-3 1 2 15,-5 3 0-15,-1 2-3 0,-3 4-2 16,-4 2-5-16,-2 0-3 0,-3 6-3 16,1 0-3-16,2 2-1 0,5 0-2 15,-3-3 0-15,9 1-1 0,-2-1 0 0,6-4 0 16,5-4 0-16,-4-5 0 0,4 0-1 16,-5-5 1-16,5-1-1 0,0-4 1 15,-4-2-1-15,4-4 1 0,0 3-1 16,0-6 1-16,0-2-1 0,0-3 0 15,0-4 0-15,4-3-1 0,-4-6 0 16,5-4-1-16,-5-4-1 0,7-3-2 0,1-3 0 16,2-2 0-16,5-1 0 0,3 1 1 15,5 2 0-15,4 5 1 0,-2 2 2 16,-1 4 0-16,-1 6 1 0,-2 4 0 16,-2 3 1-16,2 4 1 0,-3 2 0 15,1 5 2-15,2 0-1 0,-2 7 2 16,0 0 0-16,-3 4 0 0,-4-1 0 15,0 5 0-15,-3-3 0 0,-3 1 2 0,-3-1-1 16,-3 1 1-16,0-2 0 0,-4 0 1 16,-3 1-1-16,-5-2-1 0,-1 0-2 15,-8 0 0-15,-5-2-1 0,-1-1 0 16,1-2-2-16,0-5 1 0,-1 5-1 16,-2-5 0-16,2 0 0 0,3-4-1 0,-2 4 1 15,0 0-1-15,5-5-3 16,2 5-4-16,7-4-4 0,5 0-9 15,7-1-10-15,7-3-5 0,5 0-100 0,5 2-96 16,6 0-239-16</inkml:trace>
</inkml:ink>
</file>

<file path=ppt/ink/ink5.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v"/>
          <inkml:channel name="T" type="integer" max="2.14748E9" units="dev"/>
        </inkml:traceFormat>
        <inkml:channelProperties>
          <inkml:channelProperty channel="X" name="resolution" value="1185.49207" units="1/cm"/>
          <inkml:channelProperty channel="Y" name="resolution" value="2107.20264" units="1/cm"/>
          <inkml:channelProperty channel="F" name="resolution" value="0.00409" units="1/dev"/>
          <inkml:channelProperty channel="T" name="resolution" value="1" units="1/dev"/>
        </inkml:channelProperties>
      </inkml:inkSource>
      <inkml:timestamp xml:id="ts0" timeString="2019-11-06T14:49:58.036"/>
    </inkml:context>
    <inkml:brush xml:id="br0">
      <inkml:brushProperty name="width" value="0.05292" units="cm"/>
      <inkml:brushProperty name="height" value="0.05292" units="cm"/>
      <inkml:brushProperty name="color" value="#002060"/>
    </inkml:brush>
    <inkml:brush xml:id="br1">
      <inkml:brushProperty name="width" value="0.05292" units="cm"/>
      <inkml:brushProperty name="height" value="0.05292" units="cm"/>
      <inkml:brushProperty name="color" value="#00B050"/>
    </inkml:brush>
  </inkml:definitions>
  <inkml:trace contextRef="#ctx0" brushRef="#br0">1946 8362 327 0,'0'0'78'0,"0"0"4"172,0 0-49-172,0 0-4 0,0 0-2 0,0 0-4 0,0 0-2 0,0 0-1 0,0 0-4 0,0-4-3 0,0 4-2 0,0-4-1 0,0 4-1 0,0-4 0 0,0 4-1 0,0-5 0 0,-2 2-1 0,2 3 0 0,0-8-2 0,0 3 1 0,-5 1-1 0,5 0-1 0,-6-2 1 0,6 2 0 0,-7-1 0 0,-1 0 0 0,2 5-1 0,-3-4 1 0,0 4-1 0,-2 0 0 0,-3 0-1 16,-2 0 0-16,-1 4-1 0,-6-1 0 0,-1 4-1 0,1 2 0 0,1-2 1 0,-1 4 0 0,5-2 0 16,3 2 1-16,5 1-1 0,-1-4 0 15,5 2 0-15,-4 2 0 0,7 3 0 16,-4 5-1-16,7-1 0 0,5 8 1 0,-2 2-1 15,5 3 0-15,2 1 0 16,-1 3 0-16,2-1 0 0,-4 1 0 0,-1-3-1 16,1 0 1-16,-7-1-1 0,0-2 1 15,0-5 0-15,-6-3 0 0,0-3 0 16,-2 0 0-16,-5-6 0 0,0-2 1 16,-6-2 0-16,-1-9 1 0,-4 0 1 15,-3 0 0-15,-5-9-1 0,2 0 1 0,-3-1 0 16,3 0-1-16,4 2-1 15,2 0 0-15,8 3-1 0,6 5 0 16,-1 0-2-16,6-4-3 0,5 4-5 0,-4 6-5 16,8-6-8-16,2 4-10 0,4-4-93 15,6 0-96-15,8-10-229 0</inkml:trace>
  <inkml:trace contextRef="#ctx0" brushRef="#br0" timeOffset="332.08">2279 8308 413 0,'-9'14'98'0,"2"4"3"16,-3 6-55-16,1 6-15 0,2 5 1 16,-4 6 1-16,0 0-2 0,-4 2-1 15,-3 4-3-15,-2-2-4 0,-1 2-5 16,-2-3-5-16,3-2-5 0,1-7-2 16,5-3-2-16,4-6-2 0,1-5 0 0,2-7-2 15,7-3-3 1,0-3-4-16,0-2-5 0,0-6-5 0,0 0-7 0,0-8-10 15,0 0-2-15,6-4-92 0,-1-7-90 16,3-3-221-16</inkml:trace>
  <inkml:trace contextRef="#ctx0" brushRef="#br0" timeOffset="617.29">2621 8243 495 0,'0'0'118'0,"-7"0"3"0,7 0-80 15,-6 0-5-15,0 0-2 0,-4 4-5 16,-3-4-4-16,-6 5-4 0,0-1-2 16,-3-1-4-16,-4-3-3 0,-1 4-4 15,-4-4-2-15,3 5-2 0,-7-5-1 16,-2 4-2-16,-3-4 0 0,-5 0 0 15,-1 4-1-15,-2-4 1 0,3 0-1 16,2-4 1-16,7 1-1 0,5 3 0 16,5-6-2-16,10 2-3 0,3 4-6 15,6-5-8-15,7 5-9 0,0 0-11 0,3 4-66 16,10 2-35-16,3 2-88 0,-1 5-187 16</inkml:trace>
  <inkml:trace contextRef="#ctx0" brushRef="#br0" timeOffset="1331.92">2407 8747 368 0,'0'-4'93'16,"0"0"4"-16,-5-2-50 0,5 2-6 0,-2 0-4 16,2 0-2-16,0 4-2 0,0 0-4 15,-5 0-2-15,5 7-3 0,-3 3-1 16,3 2-4-16,-4 6-2 0,-2 0-2 16,2 3-2-16,4-1 0 0,-3 2-4 15,3-6-2-15,0 1-2 0,5-5-1 16,3-2-2-16,-1-6 1 0,5-4-1 15,3 0 0-15,2-8-1 0,5-2 1 0,4-6-1 16,2-2 0-16,4-6-1 0,2-4 0 16,-1-4-3-16,0-3 0 0,-2-2 0 15,-2 0-1-15,2-2 1 0,-4 0 0 16,-5 5 0-16,-3 3 2 0,0 7 1 16,-7 4 2-16,-3 7 2 0,-5 4 0 15,-4 9 1-15,0 13 1 0,-12 3 0 16,2 5 1-16,-6 5-2 0,1 5 0 0,-3 4-1 15,-1 3-1-15,2-1-1 16,1-4 0-16,7 2-1 0,4-4 0 0,5-4-1 16,5-5 0-16,3-7 0 0,5-4 0 15,5-11 0-15,-2 0 0 0,8-8 0 16,-2-7 0-16,-2-5-1 0,5-8-2 16,1-4-1-16,2-4-1 0,-1-3 1 0,-1-3-1 15,6 1 1-15,-4 0 1 0,-3 6 1 16,0 4 1-16,-9 5 1 0,-3 10-1 15,-6 5 0-15,-7 7 0 0,-2 11 1 16,-6 8 1-16,-5 6 0 0,-7 5 2 16,-4 9 1-16,-2 5 1 0,6 6 2 15,-6-2 1-15,5 1 1 0,7-1 0 16,2-1-1-16,12-8 1 0,0 0-2 16,7-8-2-16,1-4 0 0,8-7-2 15,4-4-2-15,3-8-4 0,9-4-8 0,1-11-8 16,5-6-10-16,3-5-14 0,3-5 24 15,-3-2-132-15,0 0-107 0,-1-3-263 16</inkml:trace>
  <inkml:trace contextRef="#ctx0" brushRef="#br0" timeOffset="1798.52">3731 8510 508 0,'0'-6'118'0,"0"-2"3"0,0-3-80 16,6-2-4-16,-6 1 1 0,0-2 0 16,0-1-1-16,0 0 0 0,-6 3 0 15,-4 1-4-15,-6 5-6 0,-4 6-4 16,-12 0-6-16,-2 14-4 0,-8 7-4 0,-4 8-3 16,0 6-2-16,1 4-1 0,3 3 0 15,6 3-1-15,14-3-1 0,4-4-1 16,10-4-4-16,8 0-2 0,5-8-4 15,9-2 0-15,5-9-2 0,4-2-1 16,7-2 1-16,0-4 2 0,6-3 3 16,0 1 2-16,-2 4 1 0,-1 4 2 15,-8 3 0-15,0 5 0 0,-11 5 1 0,-7 2 0 16,-7 2 0-16,-6-2 1 0,-2 3 0 16,-4-1 1-16,-9-3-1 0,0 1 2 15,-2 1-1-15,0-3 0 0,0 2 0 16,-1-3 0-16,2-2 0 0,5 1 2 15,-1-6 2-15,5-3 1 0,0-4 2 16,0-5 1-16,5-6-1 0,1-7 0 16,0-7-2-16,2-8-1 0,5-9-2 15,5-7-2-15,2-7-3 0,5-9-2 0,4-5-4 16,4-7-5-16,6 2-6 0,2 0-6 16,3 2-6-16,3 6-6 0,3 9-8 15,-2 7-9-15,-2 8-94 0,-6 4-98 16,-1 10-243-16</inkml:trace>
  <inkml:trace contextRef="#ctx0" brushRef="#br0" timeOffset="1989.33">3865 8354 493 0,'-3'-11'122'0,"-3"-3"4"16,1 3-65-16,3 2-19 0,2 4-5 15,-5 5-6-15,1 0-7 0,-4 10-2 16,0 5-2-16,-1 2-6 0,-3 6-3 0,-4 1-4 16,5 4-1-16,-3-1-7 0,4-1-9 15,3-3-11-15,1-2-16 0,6-3-6 16,0-4-103-16,5-2-109 0,2-4-248 16</inkml:trace>
  <inkml:trace contextRef="#ctx0" brushRef="#br0" timeOffset="2363.88">4122 8411 503 0,'-8'5'120'0,"3"-5"3"15,5 5-80-15,132-5-8 0,-132 4-1 16,0-4-5-16,4-5-6 0,-4 1-2 0,0 4-1 15,0-9-2-15,3 3 1 0,-3-1 1 16,4 0 1-16,-4 1 1 0,-4 0 0 16,-7 3 0-16,-5 3 0 0,-11 10-3 15,-8 3-2-15,-8 9-3 0,-5 10-1 16,-1 7-1-16,0 6 0 0,1 6-1 16,9 2-1-16,6 2-1 0,7-2-3 15,11-5-1-15,3-2-1 0,12-4-3 0,8-7 0 16,5-6 0-16,7-7-1 0,6-6-1 15,7-7-4-15,5-9-3 0,1-4-9 16,9-6-11-16,-1-5-14 0,4-5-12 16,-9-6-17-16,-2-1-104 0,-8-2-116 15,-1-1-269-15</inkml:trace>
  <inkml:trace contextRef="#ctx0" brushRef="#br0" timeOffset="4231.18">4410 9121 345 0,'4'0'87'0,"0"0"4"0,-2-8-45 15,6 1-15-15,-3-2-2 0,6-3-1 0,2-2-4 16,-2 0 0-16,2-3-2 0,-3-1 0 16,-3 3-1-16,-2 1 1 0,-5 3-3 15,-6 3-3-15,-5 8-2 0,-5 7-3 16,-5 6-3-16,-3 6-3 0,-4 5-2 15,-4 6-2-15,1 3 0 0,4 2-1 16,-2-2 1-16,-1 2 0 0,8-2-1 16,4-2 1-16,9-3-1 0,4-4 0 0,5-7-1 15,12-6 0-15,2-6 1 0,5-5-1 16,2-12 1-16,5 2 0 0,-3-1 0 16,1 2 1-16,-4 0-1 0,-1 9 0 15,-4 12 0-15,-4 6 1 0,-5 8-1 16,-4 6 1-16,-2 1-1 0,0 8 1 15,-6-1 0-15,1-3 0 0,-4 2-1 16,-4-5 1-16,0-2-1 0,-3 1 1 16,-1-5 1-16,-3-1 0 0,2-2 1 0,3-1 1 15,-1 0 0-15,1-7 1 0,1-3-1 16,0-4 0-16,7-2-1 0,-3-8 0 16,2-10-1-16,0-3-1 0,8-9 0 15,-5-5-1-15,10-6 1 0,-5-5-1 16,12-2 1-16,1-1-1 0,0-1 0 15,2-2 0-15,4 5 1 0,-1 0-1 16,6 1 0-16,-4 1-1 0,2 5-3 16,2 2-5-16,-2 3-7 0,4-1-11 0,1 3 8 15,-1 4-113-15,2 3-100 0,-1 2-247 16</inkml:trace>
  <inkml:trace contextRef="#ctx0" brushRef="#br0" timeOffset="4500.57">4699 9006 443 0,'0'-6'107'0,"-3"3"5"0,-1 3-70 0,-2-4-5 15,2 4-6-15,-3 6-5 0,-5 2-4 16,1 3-3-16,-4 0-6 0,-2 2-4 16,2 2-1-16,-3-1-3 0,3 2-1 15,3-2-2-15,4-3-5 0,3-1-9 16,1 1-12-16,4-5-57 0,5-6-46 16,5 6-89-16,-2-6-201 0</inkml:trace>
  <inkml:trace contextRef="#ctx0" brushRef="#br0" timeOffset="5148.26">4768 9314 445 0,'0'-4'100'15,"0"-1"4"-15,2-2-73 0,-2 1-5 16,8-3-3-16,0 0-1 0,-1-5 0 16,2-1-1-16,0-1-1 0,-2 0-1 0,1-2-1 15,-3 1 1-15,-5 2 1 0,0 4 0 16,-5 4-1-16,-6 7-2 0,-3 0-3 15,-3 10-2-15,-8 4-5 0,-2 6-3 16,-3 1-3-16,-1 2 0 0,2 4-1 16,3 0 1-16,3-1-1 0,10-4 0 15,5-4-1-15,8-1-1 0,9-2-1 16,4-6 0-16,11-9 1 0,2 0-1 0,3-7 0 16,2-6 2-16,2-1 0 0,0-6 0 15,-2 0 0-15,-7 3 0 0,-4 0 1 16,-1 3 0-16,-5 2 0 0,-7 2 1 15,-7 0 0-15,0 3 1 0,-3 0 1 16,-4 2 0-16,-4 1 0 0,-2 4-1 16,-1 0 0-16,2 7 0 0,-4 0-1 0,5 2-1 15,1 2 0-15,1 3 0 0,5 4 1 16,4 4-1-16,0-1 0 0,0 6 0 16,0 1 0-16,0 1 1 0,9 0 0 15,-4-5 0-15,4-3 0 0,-2-2 1 16,0-6 1-16,6-3 1 0,-3-5 0 15,4-5 0-15,1-9 1 0,5-6-2 16,-1-4 1-16,5-6-1 0,0-4-7 16,5-4-8-16,-1 0-7 0,-3 3-11 0,-5 2-11 15,-1 3-53-15,-5 0-52 0,0 8-91 16,-9 3-201-16</inkml:trace>
  <inkml:trace contextRef="#ctx0" brushRef="#br0" timeOffset="5748.79">5288 9150 431 0,'0'0'100'0,"0"0"2"16,0-4-65-16,0 4-11 0,0-6-3 16,0 6-3-16,0-2-3 0,3-2-1 15,-3 4-1-15,0-5-3 0,3 5 0 16,-3-5 1-16,0 5 1 0,4-5 3 16,-4 5 0-16,0-5 0 0,-4 5-1 15,-1-4-1-15,0 4-2 0,-5 0-3 16,-2 0-3-16,-2 0-1 0,0 4-1 15,-2 3-2-15,-1-1-1 0,2 5 0 0,0 1-1 16,6 1 0-16,1 3 0 0,3 2 0 16,5 2 0-16,0 0 0 0,8 1-1 15,-2 1 1-15,3-1 0 0,0-1-1 16,0-1 0-16,-1 1 1 0,-5-2-1 16,-3-1 1-16,0-4-1 0,-9 0 1 15,1-2-1-15,-2-1 1 0,-2-2 0 0,-1-1 0 16,3-1 0-16,0-6 0 0,-1 0 0 15,-5 0-1-15,-1-7 1 0,-1 1-2 16,0-1-1-16,2-1-2 0,2 2-2 16,1 1-4-16,4 0-5 0,6-1-5 15,3 0-8-15,5-1-8 0,6-1-6 16,3-3-92-16,5 0-96 0,1-2-228 16</inkml:trace>
  <inkml:trace contextRef="#ctx0" brushRef="#br0" timeOffset="6151.55">6115 8629 386 0,'7'0'103'15,"-2"0"8"-15,0 0-47 0,11-4-12 16,3 4-4-16,-4 0-2 0,1 0-4 15,-1 0 1-15,-3 0 0 0,-12 0-2 16,-5 0-4-16,-8 0-4 0,-4 0-3 16,-1 7-6-16,-13-2-8 0,-4 0-7 0,-3 0-4 15,4 2-2-15,2-1-2 0,5 1-3 16,-1-2-4-16,9 0-8 0,0 0-9 16,7-1-8-16,3-1-8 0,2 2-11 15,2 0-10-15,5 0-95 0,3 1-102 16,2-1-243-16</inkml:trace>
  <inkml:trace contextRef="#ctx0" brushRef="#br0" timeOffset="6381.93">6192 8876 524 0,'0'5'124'0,"-11"-1"7"16,3 0-85-16,-4 2-2 0,0 0 2 15,-5 1-4-15,-8 2-2 0,-2 1-2 16,1 0-4-16,-1 3-7 0,-3 0-5 0,3 0-6 16,2-2-4-16,2-1-4 0,4-3-3 15,-1-1-6-15,2-6-8 0,1 0-13 16,-1 0-14-16,5-7-16 0,3 1-88 16,2-5-27-16,0-3-101 0,8 0-196 15</inkml:trace>
  <inkml:trace contextRef="#ctx0" brushRef="#br0" timeOffset="7231.1">7216 8140 435 0,'-12'-7'103'0,"-6"1"4"0,-2-1-69 0,-5 1-7 16,3 6-2-16,-10 0-3 0,4 0-3 15,0 6-3-15,3 2-4 0,1 4-3 16,9 5-4-16,-3 2-2 0,11 1-1 15,0 2-3-15,4 6 0 0,-1 5-1 16,4 6-1-16,5 1 0 0,0 1 0 16,0 3 0-16,4-1 0 0,-1-4 0 15,-1-1-1-15,-1-5 1 0,-4-3-1 0,-2 1 0 16,0-5 1-16,0-2 0 0,-4-2 0 16,-5-3 0-16,0-4 2 0,-6-3 0 15,-2-5 0-15,-2 1 0 0,-7-8 1 16,-2 0-2-16,0 0 0 0,-9 0-1 15,4-7-4-15,-1 3-2 0,2-3-5 16,5 2-8-16,5-2-8 0,4 0-16 16,12-1-86-16,6-4-94 0,5 3-227 0</inkml:trace>
  <inkml:trace contextRef="#ctx0" brushRef="#br0" timeOffset="7496.43">7515 8186 472 0,'-6'0'105'0,"1"9"3"0,-1 3-80 16,-1 5-4-16,0 7 2 0,0 8 3 15,-1 9-2-15,-4 4 0 0,0 4 1 16,-2 0-4-16,0 2-2 0,-5-1-5 15,-1-1-4-15,0-5-3 0,-1-4-4 16,3-6-2-16,4-3-2 0,6-5-6 16,3-5-6-16,5-6-8 0,0-5-9 0,4-3-10 15,-1-7-15-15,3 0-86 0,2-12-95 16,2-1-220-16</inkml:trace>
  <inkml:trace contextRef="#ctx0" brushRef="#br0" timeOffset="7765.58">7973 8157 504 0,'0'0'120'16,"-4"0"4"-16,-2-3-80 0,-4 3-10 15,-4 0-1-15,-11 0 1 0,-2 0-8 16,-8 0-4-16,-7 0-1 0,-11 0-2 15,-4 0-3-15,-3 6-2 0,1-6-3 0,0 4-3 16,-2-4-1-16,2 0-3 0,8-4-1 16,1-2-1-16,1 0-1 0,3 0-1 15,9-1-4-15,8 3-4 0,6-1-6 16,5 1-7-16,6 4-6 0,17 0-7 16,4 0-9-16,7 0-10 0,6 0-88 15,4 6-95-15,2-6-230 0</inkml:trace>
  <inkml:trace contextRef="#ctx0" brushRef="#br0" timeOffset="8449.91">7731 8612 440 0,'-3'0'111'15,"-1"0"5"-15,1 0-57 0,3 0-18 16,-5 8-2-16,3-2-2 0,2 6-5 0,-7-1-4 16,7 5-2-16,-6 3-3 15,6 0-5-15,-5-1-3 0,5-1-4 0,6-1-2 16,-1-3-3-16,3-4-1 0,-1-5 0 15,10-4-2-15,1 0 0 0,6-8 0 16,2-1 0-16,2-6-1 0,0-5-1 16,6-2 0-16,-1-3-1 0,-1-7 0 15,1-2-2-15,-3-4-1 0,-2 0 1 16,3-2-1-16,-3 2 1 0,-6 2 0 0,0 3 0 16,-7 4 1-16,-2 9 2 0,-4 4-1 15,-5 7 1-15,-4 5-1 0,0 10 1 16,-6 3-1-16,-4 5 1 0,-1 4-1 15,1 5 0-15,-2 6 1 0,1 0 0 16,1-1 0-16,1 0 0 0,5 0 0 16,-3-2 0-16,7-4 0 0,0-4-1 15,0-3 0-15,5-3 0 0,4-5 0 16,2-7 0-16,7 0 1 0,2-4 0 0,3-6-1 16,2-3 0-16,4-7-1 0,3-7 0 15,-2-1-2-15,0-7 1 0,-3-3-1 16,2 0 0-16,-2-3 1 0,-5 7 1 15,-2 5 1-15,-4 7 0 0,-2 3 0 16,-7 7 0-16,-3 4-1 0,-4 8-1 16,-5 4 0-16,-4 5 0 0,-2 10 0 15,-2 5 1-15,-3 10-1 0,-1 6 2 0,-2 1 1 16,3 4 0-16,1 1 1 0,3-4 2 16,0 1-1-16,3-6 1 0,4-3 0 15,5-6-1-15,8-3 0 0,1-4-1 16,6-8 0-16,2-5-1 0,3-8-4 15,3-3-8-15,4-8-9 0,3-5-14 16,2-5-11-16,2-1-104 0,-1 0-109 16,0-1-257-16</inkml:trace>
  <inkml:trace contextRef="#ctx0" brushRef="#br0" timeOffset="9047.58">9134 8306 425 0,'10'-24'112'0,"-3"1"6"15,-7-3-46-15,0 1-24 0,0 0 3 16,-12 2 3-16,-2 2-6 0,-5 6-6 0,-5 7-5 16,-2 8-6-16,-4 0-7 0,-3 12-8 15,-5 9-6-15,1 5-4 0,-1 9-2 16,0 6-1-16,3 5-1 0,3 4 0 16,6 0 0-16,10-1-2 0,9-3-1 15,7-8-2-15,9-5-3 0,5-6-3 16,6-6-2-16,3-7-2 0,3-2-1 0,1-6 1 15,2-6 1-15,-2 0 3 0,-1 0 2 16,-5 0 1-16,-5 0 2 0,-5 7 3 16,-3 8 0-16,-8 6 2 0,0 3 0 15,-5 8 0-15,-5 3 2 0,-3 8-1 16,-1 1 0-16,0 0 0 0,-6-1 0 16,-2 1-1-16,-2-3 0 0,-1-1 0 15,0-3 0-15,9-1 0 16,6-2 0-16,3-3 0 0,-26-5 3 0,4-2 1 0,2-5 2 15,7-5 3-15,-2-6 2 0,5-8 1 16,10 0 1-16,1-8-1 0,6-7-2 16,0-7-1-16,0-6-3 0,6-5-2 15,0-4-2-15,8-3-1 0,3-3-1 16,3 0-1-16,2 1 0 0,-1 4-2 16,5 1-5-16,-2 2-9 0,2 2-10 15,-3 4-10-15,0 7-15 0,0-1-32 0,1 0-77 16,2 4-104-16,-5 3-226 0</inkml:trace>
  <inkml:trace contextRef="#ctx0" brushRef="#br0" timeOffset="9283.18">9258 8111 518 0,'-6'-7'125'16,"-1"2"3"-16,0 5-73 0,0 0-16 16,-2 0-4-16,-1 9-3 0,0 2-6 15,-6 1-3-15,2 3-3 0,-3 4-5 16,0 2-5-16,-3 0-3 0,2-1-3 16,0-1-1-16,4 2-3 0,0-5-10 0,7 1-11 15,7-3-16-15,0-3 83 0,5-2-195 16,6-4-125-16,4-5-321 0</inkml:trace>
  <inkml:trace contextRef="#ctx0" brushRef="#br0" timeOffset="9649.86">9596 8299 493 0,'5'0'115'16,"3"0"5"-16,-1-4-81 0,4 1-6 15,-3-4 2-15,3 1-4 0,-2-2-4 0,-3-2-2 16,-1 1-2-16,-3-1-2 0,-2-2 0 16,0 1-2-16,-7 1-1 0,-7 2-1 15,-4 8-2-15,-4 7 1 0,-8 3-2 16,2 10-2-16,-6 10 1 0,-4 9-1 15,-1 6 0-15,-1 3 1 0,5 1-2 16,1 5-2-16,3-4-2 0,9-2-2 16,9-6-2-16,8-6 0 0,10-1-2 15,8-7 0-15,8-3 0 0,6-6 0 0,5-7-1 16,2-4-2-16,5-8-5 0,1 0-8 16,0-8-13-16,0-4-13 0,-2-3-19 15,-2-3-109-15,-1 0-122 0,-7 2-282 16</inkml:trace>
  <inkml:trace contextRef="#ctx0" brushRef="#br0" timeOffset="11697.56">9983 8533 311 0,'0'0'79'0,"0"0"4"15,0 0-40-15,0 0-10 0,0 0-4 16,0 0 0-16,0 0-1 0,3 0-4 0,-3 5-3 16,0-5-1-16,7 0-3 0,-7-5-2 15,0 5-1-15,5 0-1 0,-5-3-1 16,5 3-1-16,-5 0 0 0,0-5 0 16,3 5 2-16,-3-5 0 0,0 5 1 15,0-5 0-15,-3 5 0 0,-1 0-1 16,-2 0-1-16,-2 4-2 0,-4 3-2 0,-1 3-1 15,-2 4-3-15,-4 3-1 0,-2 1 0 16,-3 3 0-16,3 2-1 0,1 2-1 16,1 0 1-16,6 0 0 0,3 0-1 15,4 0 0-15,6-3 0 0,0-1 0 16,8-5-1-16,5-3 0 0,1-4 0 0,6-2 1 16,5-7-1-16,-3 0 1 0,4-11 0 15,-5 2 0-15,2 1 0 0,-7 0 0 16,2-3 0-16,-6 6 1 0,-4 0 0 15,0 0 2-15,-3 5 1 0,-3 0 2 16,-2 0 1-16,0 3 0 0,0 6 1 16,-3 0-1-16,-1 3 0 0,1 1-2 15,3 1-2-15,-6-1-2 0,6-1 0 16,0-1-1-16,6 0-1 0,-2-5 1 16,8-2-1-16,-1-4 0 0,8 0 1 15,3 0 0-15,3 0-1 0,1-7 1 0,3-2 0 16,2-3-1-16,-2-3-1 0,-3 0 1 15,-2-4-1-15,-4 2 1 0,-6 1 0 16,-7 0-1-16,-5 2 2 0,-2 2-1 16,-7 2 1-16,-5 2-1 0,-5 3 1 15,-8 5 1-15,0 0 0 0,-4 9 0 16,-3 0 1-16,-2 4 0 0,2 2-1 0,6 2 0 16,0-1 0-16,6 0-4 0,7-1-6 15,5 0-7-15,3-1-8 0,5-3-8 16,11-4-13-16,-2-7-12 0,3 4-92 15,7-8-98-15,2-3-233 0</inkml:trace>
  <inkml:trace contextRef="#ctx0" brushRef="#br0" timeOffset="12497.15">10648 8721 403 0,'5'-8'98'0,"-5"-4"5"0,5 3-61 0,-5-2-7 15,3 0-2-15,-3 1-1 0,0 1-3 16,-3 1-1-16,-4 3-2 0,-4 0-3 16,-3 5-4-16,-4 0-3 0,-1 9-2 15,-2 2-4-15,1 3-2 0,-2 5-2 16,-1-2 0-16,2 4-1 0,2-3-1 15,3 0-1-15,3 1-1 0,2-4 0 16,3-1 0-16,3 2-2 0,5-6 0 16,6 1 0-16,2-3 0 0,4-4 1 0,1-4-1 15,6-5 1-15,1-4-1 0,0 0 1 16,1-4 0-16,2 2 0 0,-6-2-1 16,2 1 1-16,-5 1 0 0,-2 4 1 15,-5 0 4-15,-1 1 3 0,-6 2 2 16,0 4 0-16,0 0 1 0,-7 0 0 15,1 0-2-15,-1 4-3 0,-1 2-3 16,2-1-3-16,0 2 0 0,1 2-1 0,2 2 0 16,3-2 0-16,3 2 0 0,3-2-1 15,6-3 0-15,3-1-1 0,5-5-1 16,10 0 1-16,-1-7-1 0,10-3 0 16,0-1 0-16,2-3 0 0,3-7 0 15,-2-3-1-15,2-5 0 0,-1 0-1 16,2-7-1-16,-4-1 0 0,-2-5 0 15,0 0 1-15,-2-1 1 0,-8-1 1 0,-2 2 1 16,-9 4 2-16,-6 4 2 0,-7 7 1 16,-8 7 2-16,-5 6 0 0,-8 6 0 15,-1 5 1-15,-8 3 0 0,-3 6 0 16,1 8-2-16,-3 6 1 0,2 8-1 16,1 8 0-16,1 7 1 0,3 6-1 0,1 4 0 15,2 3 0-15,0-3 0 16,0 2 0-16,6-4 1 0,0-2 0 15,3-4 0-15,9-4 0 0,2-9-1 0,7-4 0 16,1-6 0-16,6-10-1 0,6-5-1 16,3-7-1-16,0-6-3 0,3-5-7 15,6-3-8-15,-2-4-10 0,1-2-11 16,2-3-15-16,2 0-103 0,-2 1-109 16,-2-1-259-16</inkml:trace>
  <inkml:trace contextRef="#ctx0" brushRef="#br0" timeOffset="15278.66">1723 9940 286 0,'-3'-4'77'15,"3"1"5"-15,0 3-30 0,0-5-15 16,0 5-7-16,-5 0-3 0,5 0-4 16,0 0-3-16,-2 0-2 0,-3 5-3 15,-2 2 0-15,4 4-2 0,-2 4 2 16,-3 3 0-16,4 4 3 0,-7 5 0 0,1 5-1 16,-2 1-1-16,-1 8 0 0,-3-2-3 15,-1 6-2-15,1-1-2 0,1 1-1 16,3-2-1-16,-1-5 0 0,2-5-2 15,6-4 0-15,2-6-1 0,3-5 0 16,-4-8-2-16,4-1 0 0,0-6-1 16,0-3 0-16,0 4-1 0,0-4 1 15,0 0-1-15,0 0-1 0,0 0-2 16,0 0-4-16,0-6-7 0,4 0-8 0,-1-5-12 16,-3-7-93-16,8-5-96 0,-3-6-236 15</inkml:trace>
  <inkml:trace contextRef="#ctx0" brushRef="#br0" timeOffset="15864.87">1665 9880 343 0,'0'0'79'0,"-4"0"3"0,4 0-58 15,-4 0-4-15,4 0-2 0,0 0-2 16,0 0-1-16,4-4 0 0,-4 4 1 16,4 0 0-16,-4 0-2 0,6-3 0 0,-6 3-2 15,0 0-2-15,0 0 0 0,3 0-2 16,-3 0 1-16,5 0-1 0,-5 0 0 16,0 0 0-16,3 0-1 0,-3 0-1 15,0 0-1-15,0 3 0 0,5-3 0 16,-5 0-1-16,0 0 1 0,0 0 0 15,0 0 0-15,6 0 0 0,-6 0 0 16,0 0 1-16,0 0-1 0,-5 0-1 16,5 0 0-16,0 0-1 0,0 0 0 0,0 0-2 15,0 0 0-15,0 0-1 0,0 5 0 16,0-1 1-16,0 0 0 0,0-1 0 16,0 2 0-16,0 0 1 0,0-1-1 15,0 0 0-15,0-4 1 0,0 4 0 0,-3-4 1 16,3 0 1-16,0 0 0 15,0 0 1-15,0 0 0 0,0 0-1 0,0-4 1 16,0-1-2-16,0-1-1 0,3-1 0 16,-3-2-1-16,0 1 0 0,6-4 0 15,0 1 0-15,3-3 1 0,5 1-1 16,3-1 2-16,2 1 0 0,2 1 1 16,0 2 1-16,0-1 1 0,-2 3 0 15,1 1 0-15,-2 0-1 0,-1 1-1 16,-1 1-1-16,-2 5-1 0,2-4 0 0,0 4-1 15,-1 0-1-15,3 0 1 0,-4 0 0 16,2 0-1-16,-3 0 1 0,1 0-3 16,-3 4-4-16,-6-4-4 0,-1 0-6 15,-1 0-10-15,-3 0-11 0,0 0-73 16,-7 0-22-16,0 0-82 0,1 0-171 16</inkml:trace>
  <inkml:trace contextRef="#ctx0" brushRef="#br0" timeOffset="16151.92">1667 10087 397 0,'0'3'98'0,"0"-3"6"0,0 6-55 16,0-6-9-16,0 5-4 0,0 1-2 15,7-3-3-15,-2 2-3 0,4 0-2 16,3 0-4-16,3-1-3 0,7-1-3 16,1-3-2-16,-2 4-2 0,2-4-1 15,-1 0-3-15,-1-4-2 0,-2 4-2 16,-6-6-1-16,1 6-2 0,-2-6-2 0,-2 6-6 16,1-5-4-16,-5 1-9 0,1 1-11 15,2 3 92-15,-4-8-198 0,4 8-114 16,-2-3-311-16</inkml:trace>
  <inkml:trace contextRef="#ctx0" brushRef="#br0" timeOffset="21063.99">2416 9821 371 0,'-8'-8'89'0,"5"5"1"0,-2 3-59 16,0 0-6-16,-1 9-4 0,-1 1-4 15,1 3-2-15,-1 5 0 0,0 3 1 16,0 8 2-16,-5 1-1 0,3 5 1 16,-3 5-1-16,-4 3-1 0,-1 6-2 15,-2 0-2-15,-1 5-1 0,3-1-2 0,0 1-2 16,1-3 2-16,3-6-1 16,4-7 0-16,3-8 0 0,6-7 0 0,-3-10-1 15,3-4 0-15,-6-6-1 0,6-3-1 16,6-12 0-16,-1-6-1 0,1-8-1 15,5-10 0-15,5-8-1 0,0-7 0 16,5-8-2-16,3-2 0 0,-5-3 0 16,2-2-1-16,-1 0 0 0,0 3 0 0,1 3-1 15,-1 2 1-15,-1 7 0 0,4 8 1 16,2 10-1-16,0 9 1 0,-5 6-1 16,0 7 0-16,0 11 1 0,-1 13 2 15,-5 3 0-15,-6 6 1 0,1 8 2 16,-4 7 1-16,-5 6 0 0,0 0 2 15,-5-1-1-15,-4-3 1 0,0 1 1 16,-5-6-1-16,-5-4 1 0,-2-4-1 16,-3-5-1-16,2-2 0 0,-3-4-2 15,-1-6-1-15,-1-3-1 0,4-6 0 16,-1 0-1-16,-1-10 0 0,-1 1-1 0,4-2 0 16,0-1 0-16,2-2-1 0,3 5 0 15,5-2-2-15,5 2-2 0,7-1-4 16,0 2-5-16,7-2-6 0,5 1-9 15,2-2-12-15,2 1-35 0,1-1-67 16,3-1-94-16,1 2-218 0</inkml:trace>
  <inkml:trace contextRef="#ctx0" brushRef="#br0" timeOffset="21947.12">2830 10318 417 0,'0'-10'102'0,"2"0"4"0,-2-2-63 15,5-3-5-15,-5 0-3 0,0-1-3 16,-5 1-2-16,-3 3-3 0,-4 2-3 16,-1 4-3-16,-2 6-6 0,-5 11-2 15,-4 6-4-15,2 9-3 0,-3 4-2 16,0 9-2-16,2-1-1 0,-2 2 0 16,6-2 0-16,4-3 0 0,4-7 0 0,8-4-1 15,3-6 0-15,7-4-1 0,5-6 1 16,5-3 0-16,5-5 0 0,0-6 0 15,-1-5 0-15,4-1 1 0,-4-3-1 16,-1 2 1-16,-6 2-1 0,-5 1 0 16,-4 5-1-16,-5 5 0 0,0 7 1 15,-8 4-1-15,-4 4 1 0,2 5-1 16,-2 5 1-16,-1 5 0 0,1 3 1 16,-2 2-1-16,2 1 0 0,3 1 0 0,-3 1-1 15,0 0 1-15,3 0 0 0,-3-3 1 16,0-3-1-16,-2 0 1 0,2-4 0 15,-3-4 2-15,2-1 0 0,0-6 1 16,-1-5 2-16,2-2 0 0,5-5 1 16,-4-5 0-16,2 0 0 0,2-5-1 15,-1-9-2-15,2-4 0 0,0-8-2 16,-1-3 0-16,7-9-1 0,0-4 0 0,6-6-1 16,8-2 0-16,6 3 0 0,8 0 0 15,5 3 0-15,5 3 0 0,8 2 0 16,-4 4-3-16,3 5-7 0,-5 1-7 15,-1 3-8-15,-2 3-11 0,-2 5 79 16,-7 2-185-16,5 2-110 0,-7 2-298 16</inkml:trace>
  <inkml:trace contextRef="#ctx0" brushRef="#br0" timeOffset="22611.18">3110 10397 391 0,'5'-7'97'0,"0"-4"5"16,4-5-53-16,-2 1-13 0,4-2-5 16,-2-2-3-16,3 0-3 0,-4-3-3 15,-2 1-2-15,1 2-2 0,-3 2-1 16,-4 0-1-16,-10 4 0 0,3 3-1 15,4 6-2-15,-1 4-1 0,-17 6-2 0,-7 7-2 16,-5 3-2-16,1 4-3 0,-5 5 0 16,7 3-2-16,6 2 0 0,5-1-1 15,6-3 1-15,5 1-1 0,3-5 0 16,10-5 0-16,-1-6 0 0,6-5 0 16,4-6 0-16,9-7 1 0,-2-6-1 15,6 0 0-15,0-6 0 0,4-1 1 16,-4-3-1-16,-4 4 0 0,-4 0 0 15,0 4 0-15,-8 0 1 0,-3 4-1 0,-8 5 1 16,0 2-1-16,-7 4 1 0,-4 7 0 16,1 5 0-16,-6 4 0 15,2 2-1-15,-2 3 1 0,0 1 0 0,7 0 0 16,3-1-1-16,6-2 0 0,0-3 0 16,7-1 0-16,7-5 0 0,5-3 0 15,1-7-1-15,5-6 1 0,3-6 0 16,3-7 0-16,2-5 0 0,-1-3 0 15,-1-2 0-15,2 1 1 0,-1-3-1 0,-1 4 0 16,-5 2 0-16,-3 7 1 0,2 4-1 16,-7 3 0-16,-2 8 1 0,-4 6-1 15,-1 6 2-15,-2 4 0 0,-4 3 1 16,-5 3 2-16,0 5 0 0,0 2 0 16,0 1 4-16,-10-1 0 0,2 0 1 15,-1 2 0-15,-7-4-1 0,3-1 0 16,-1-3-2-16,-5-2-1 0,4-6-3 15,0-2-4-15,-2-2-8 0,7-5-6 0,-1-3-8 16,-1 0-8-16,5-6-13 0,1 0 13 16,3-3-116-16,3-2-100 0,3-2-253 15</inkml:trace>
  <inkml:trace contextRef="#ctx0" brushRef="#br0" timeOffset="25079.75">1648 10786 346 0,'-7'0'88'16,"0"-5"4"-16,2 5-47 0,0-5-10 15,2 5-2-15,-2 0-4 0,1 0-3 16,4-3-1-16,-4 3-4 0,4 0-1 0,0 0-3 16,-3 3-2-16,3-3-2 0,0 0-2 15,0 4-2-15,0-4-2 0,0 0-1 16,0 5 0-16,0-5-1 0,0 6 0 16,6-1-1-16,1-2 0 0,2 3 1 15,-2-3-1-15,5 3 0 0,2-1 0 16,0 1-1-16,6-2 1 0,4 0 1 15,4 0-1-15,1 0 1 0,9-1 0 16,7 1 1-16,8-1 0 0,8-3 0 0,5 6-1 16,10-6 0-16,1 0 1 0,11-7 0 15,5-1 0-15,3-4 0 0,-3 0 0 16,3-2 0-16,0-7 0 0,3 1-1 16,-5 3-1-16,-4-1 0 0,-9 3-1 15,-3-1-1-15,-6 2 1 0,-11 9 1 0,-2-3 0 16,-8 3 1-16,-8 1 0 0,-4 4 1 15,-4-4 2-15,-3 4 0 0,-2 0 1 16,-8 0-1-16,-3 0 0 0,-5 0 0 16,-2 0-1-16,-4-4-1 0,-2 4-1 15,-6 0 0-15,5 0-2 0,-5 0 0 16,0 0 0-16,0 0 0 0,0 0-1 16,0 0 1-16,0 0-1 0,0 0 0 0,0 0-1 15,0 4 0-15,0-4 0 0,0 0 1 16,0 0-1-16,0 0-2 0,0 0-5 15,-5 0-11-15,5 0-10 0,-6 0-13 16,4-8 86-16,-4 2-207 0,-5 3-128 16,3-5-335-16</inkml:trace>
  <inkml:trace contextRef="#ctx0" brushRef="#br0" timeOffset="26363.44">2217 11049 421 0,'0'-3'100'0,"-4"3"4"0,4 0-68 16,-3-4-6-16,3 4-7 0,-5 0-3 15,5 0-5-15,0 7-2 0,-3 4 0 0,3 5-1 16,0 5 0-16,0 5 1 0,-11 6 0 15,7 5 2-15,-3 3-1 0,-2 2-1 16,-2 0-1-16,2-2-1 0,-1 0 0 16,0-6-2-16,4-4-1 0,0-5-2 15,6-7-1-15,-3-4-1 0,3-6-1 16,0-2-1-16,0-6-1 0,0 0 0 16,5-7 0-16,3-6 1 0,1-5-1 15,3-4 1-15,0-6-1 0,3-5 0 0,3-1-1 16,0 0 0-16,0 2 0 0,2 1-1 15,4 5 1-15,-2 7-1 0,3 3 0 16,-6 5 1-16,-1 6-1 0,-2 5 0 16,-2 6 0-16,-3 6 0 0,-4 2 2 15,-1 1 0-15,-3 4 2 0,-3 3 2 16,0 2 2-16,-3-1 2 0,-3 2 2 16,-3 5 0-16,-1 3 1 0,-3 2 0 0,-1 1-2 15,-4 1-1-15,1-1-2 0,-3 2-1 16,2 1-2-16,0-3-1 0,-1-3-1 15,5-2-5-15,3-3-6 0,5-4-7 16,6-1-8-16,0-8-7 0,3-3-12 16,5-3-13-16,3-4-91 0,-4-5-98 15,-1-3-235-15</inkml:trace>
  <inkml:trace contextRef="#ctx0" brushRef="#br0" timeOffset="27263.5">2770 11561 363 0,'-4'-17'103'0,"-3"2"4"0,1-2-6 15,-4-2-63-15,0 1-3 0,-3 4 0 16,4 2-3-16,-8 6-4 0,2 6-4 15,-5 8-3-15,1 5-6 0,-1 3-5 0,-2 6-4 16,-2 2-3-16,3 4-2 0,2-3 0 16,5 0 0-16,3-3-1 0,3-5 1 15,8-2-1-15,6-6 0 0,2-3 1 16,9-6-1-16,0 0 0 0,9-11 1 16,0 0 0-16,0-3 0 0,0-2-1 15,-3-1 1-15,-5 2-1 0,-3 4 0 16,-7 4 0-16,-6 2-1 0,-2 5 0 15,0 7 0-15,-6 6 0 0,0 8 1 0,-1 7-1 16,0 4 1-16,-1 8 1 0,1 6-1 16,2 6 1-16,0 0 0 0,0 0-1 15,1-1 0-15,-3-2-1 0,0-1 1 16,-4-6 0-16,1-4 0 0,-4-6 0 16,0 0 1-16,-1-4-1 0,3-4 2 15,-2-6 2-15,1-3 1 0,3 0 2 0,-1-6 1 16,-1-7 1-16,3-2 1 0,-3 0-2 15,5-10 0-15,-1-5-2 0,2-5-1 16,1-6-3-16,5-7 0 0,5-7-2 16,2-5 0-16,7-6 0 0,7-2 0 15,9-4 0-15,0 4-1 0,3-2-3 16,5 6-7-16,0 5-5 0,-2 5-12 16,1 6-13-16,-3 6-102 0,-6 3-109 15,5 5-256-15</inkml:trace>
  <inkml:trace contextRef="#ctx0" brushRef="#br0" timeOffset="27895.49">3031 11592 407 0,'0'-12'98'0,"0"1"3"0,-4-3-57 16,4-4-15-16,0-1-1 0,0-2 1 15,0-1-3-15,0 2 0 0,-5 1 0 16,0 3-1-16,-1 3-1 0,-1 5-3 16,-1 5-2-16,-3 3-5 0,2 8-3 15,-5 5-3-15,-2 5-4 0,1 4-2 16,1 2-2-16,-1 4 1 0,-1-1-1 0,5 1 0 16,1-1 0-16,3-6 0 0,1-1 0 15,6-4 0-15,5-3-1 0,1-4 0 16,2-6 0-16,7-3-1 0,3-6 1 15,6-6 1-15,0-4-1 0,6-4 1 16,-4-2 1-16,2 0 0 0,-7-1-1 16,-1 2 1-16,-3 2 0 0,-9 4 1 15,-3 3 0-15,-5 3 2 0,-5 1 0 16,-3 8-1-16,-3 0 1 0,-2 0-1 0,-1 10-1 16,1 2-1-16,-1 1 0 0,3 5-2 15,4 0 1-15,0 0 0 0,1-2 0 16,6-1 0-16,6-3 0 0,1-2-1 15,3-3 0-15,0-7-1 0,8 4 1 16,2-4-1-16,5-10 1 0,-3-1-1 16,6-3-2-16,1-3 0 0,-2-1-2 15,0-3 0-15,-4 1 0 0,-1 2 0 0,-5 4 1 16,0 3 1-16,-2 3 2 0,-4 8 1 16,-1 0 0-16,-3 10 1 0,4 2 0 15,-4 3 1-15,1 3 1 0,-2 1 0 16,0 2 1-16,-4-2 1 0,-2 2 1 15,5-3 0-15,-5 2 1 0,0-2 1 16,-7-1 0-16,0 1 0 0,-4-2 0 16,-2 0 0-16,0-4-2 0,-3-2-1 0,-3-3-1 15,-1-2-2-15,0-5-5 0,1-4-6 16,5 0-6-16,1 0-13 0,0-3-9 16,6-2-104-16,7 3-105 0,0 0-253 15</inkml:trace>
  <inkml:trace contextRef="#ctx0" brushRef="#br0" timeOffset="28626.7">4082 10613 534 0,'-27'0'130'0,"1"0"4"15,4 0-81-15,7 6-9 0,4-6-3 16,4 5-8-16,2-5-9 0,5 4-4 16,0-4-5-16,5 3-3 0,3-3-3 15,6 5-4-15,6-1-1 0,5-1 0 0,5 2 1 16,5-1-1-16,1-4 0 0,2 6 0 15,-5-6-1-15,2 5 0 0,-4-5-1 16,-5 0 0-16,-4 4-2 0,-3-4-4 16,-1 0-6-16,-4 0-7 0,-3 0-7 15,-2 0-7-15,-3-4-10 0,-4 4-7 16,3 0-7-16,-5-5-90 0,4 5-96 0,-4-4-232 16</inkml:trace>
  <inkml:trace contextRef="#ctx0" brushRef="#br0" timeOffset="28866.89">4353 10463 502 0,'-7'-8'120'0,"1"2"3"0,2 0-79 16,1 6-8-16,3 0-3 0,-4 7-4 15,4 6-1-15,-7 4 1 0,4 8 0 16,-5 5 1-16,-2 9 0 0,-4 5-2 15,0 2-1-15,-5 5-4 0,-2 3-4 16,0 1-3-16,1-4-4 0,3-5-3 0,3-9-2 16,2-5-7-16,5-10-10 15,7-9-14-15,0-7-14 0,9-6-14 0,2-9-24 16,4-8-92-16,1-5-113 0,-1-7-244 16</inkml:trace>
  <inkml:trace contextRef="#ctx0" brushRef="#br0" timeOffset="31694.75">5413 9880 214 0,'0'0'72'0,"0"0"5"0,0 0-1 0,0 0-29 0,0 0-6 0,0 0-5 0,0 0-6 15,0 0-5-15,0 0-5 0,0-4-2 16,0 4-3-16,0 0-4 0,0 0-2 16,0-5-1-16,0 5-2 0,0-6-1 15,0 1-1-15,0 0 0 0,3-2-1 16,-3-1 0-16,4 1 1 0,-4 0 1 15,3-1-1-15,-3 0 1 0,3-2 0 16,-3 2 0-16,4-2 0 0,-4-1 0 0,0-3-1 16,0-1 2-16,-4 1 2 0,1-3 1 15,0 2 2-15,-3 2 2 0,2 2 1 16,-3 4-1-16,-4 4-1 0,-1 3-1 16,-2 0-3-16,-5 7-2 0,-2 7-2 15,-4 3-1-15,-8 9-1 0,5 5 0 16,-3 6-1-16,3 7 1 0,4 3-1 15,3-3-1-15,7-1 1 0,5-8-1 16,5-5 0-16,4-4 0 0,0-6-1 0,7-6 0 16,6-5 0-16,4-7 0 0,5 2 0 15,2-4 1-15,-2 0 0 0,-1-4 0 16,0 1 1-16,-7-2-1 0,-5 5 2 16,-9-3 0-16,0 3 0 0,-5 0 0 15,-8 8 0-15,-7-1 0 0,-2 5-1 16,-2 3 0-16,-3 2 0 0,-3 3 0 15,1 3 1-15,2 0 0 0,5 1 0 0,3 2 0 16,1 1 0-16,3 2 1 0,4 0-1 16,5-4 1-16,6 1 0 0,-4-2 0 15,4-5-1-15,9-3 1 0,5-3-1 16,0-4-1-16,6-1 0 0,0-1 0 16,4-4-1-16,1-3 1 0,5 0-1 15,-1 0 1-15,0-8-2 0,1-5-4 16,0-2-8-16,-2-3-12 0,-2-4-13 0,-7-2-96 15,0-2-105-15,-3 0-247 0</inkml:trace>
  <inkml:trace contextRef="#ctx0" brushRef="#br0" timeOffset="33291.89">5551 10151 342 0,'-5'-4'89'15,"3"0"4"-15,-3 1-45 0,5-1-9 0,0 4-4 16,-6-4-3-16,6 4-6 0,-2 0-5 16,2 7-3-16,-5 1-3 0,5 2-4 15,-4 2-2-15,4 5-1 0,0 0 0 16,0 1 0-16,0-2 0 0,0 1-2 16,0-3 0-16,0-1-2 0,10-6-1 15,-3-2 0-15,10-5-1 0,0 0-1 0,9-7 0 16,0-5 1-16,1-6-1 0,-2-2 0 15,5-3 0-15,-3-3-1 0,3-1 1 16,-3-4-1-16,0-1 1 0,3-3-1 16,-3-2 1-16,-6 2-1 0,-7 3 1 15,-2 3 0-15,-3 6 2 0,-4 7 3 16,-5 6 1-16,0 10 1 0,0 5 0 16,-6 10 0-16,-2 7 0 0,-6 5-3 15,-5 5-3-15,0 3 0 0,-2 4-1 0,-2-2 0 16,2-3 0-16,5-2 0 0,5-4 0 15,9-4-1-15,4-5 0 0,9-8 0 16,5-5 0-16,5-9 0 0,3-7 0 16,2-5-1-16,0-6 1 0,0-6-1 15,3-3 0-15,2-2 0 0,-5-3-1 16,1-5-1-16,-2-3 1 0,-3 5-1 16,-3-1 1-16,1 4 0 0,-6 5 0 0,-8 8 1 15,2 6 1-15,-8 7-1 0,0 6 1 16,-2 11-1-16,-10 6 1 0,-1 9 0 15,5 8 0-15,-6 6 3 0,3 6 0 16,-4 3 2-16,-2 1 2 0,3-4 1 16,0-1 1-16,4-5-1 0,0-5 0 15,6-5-2-15,14-8-1 0,-1-3-2 16,7-4-1-16,0-9-2 0,3-3-4 0,6-4-5 16,2-9-6-16,-1-2-11 0,1-7-11 15,1-3-99-15,1-4-103 0,2-1-247 16</inkml:trace>
  <inkml:trace contextRef="#ctx0" brushRef="#br0" timeOffset="33626.09">6442 9861 511 0,'-10'25'118'0,"1"6"2"0,-4 3-83 0,0 3-7 16,-5 4-1-16,-1 3-6 0,-1 1-5 15,-3-2-1-15,-1-2-3 0,4 3-3 16,5-6-3-16,2-5-4 0,3-4-1 15,6-8-1-15,4-6-2 0,0-7 0 16,4-8-1-16,1-7 0 0,2-9 1 0,5-9-2 16,2-9 0-16,3-8-1 15,4-9 1-15,0-7 0 0,-1-7-1 0,0-4 1 16,-1 1 0-16,0-2 1 0,1 5 2 16,-4 5 2-16,3 7 1 0,0 10 2 15,1 10 1-15,1 4 1 0,0 8 0 16,-3 5 1-16,3 7-2 0,3 3-2 15,-2 6 0-15,4-3-1 0,0 3-1 16,1 6-1-16,0-1-1 0,-1-1-5 0,-6 2-6 16,3-2-5-16,-7 3-5 15,-3-1-9-15,-5-1-8 0,2 3 22 0,-7-1-123 16,-3 2-99-16,-8 1-255 0</inkml:trace>
  <inkml:trace contextRef="#ctx0" brushRef="#br0" timeOffset="33813.43">6412 10008 536 0,'-12'11'121'15,"6"-2"1"-15,6 0-94 0,0-2-2 16,6-2 1-16,5-5-8 0,2 5-3 16,2-5 0-16,4 0-2 0,0-5-2 15,6-1-4-15,2 0-2 0,1 2-2 0,-1-1-2 16,1 1 0-16,3-2-7 15,-3 0-10-15,-3 0 91 0,-5-3-213 0,-6-4-126 16,-4 0-352-16</inkml:trace>
  <inkml:trace contextRef="#ctx0" brushRef="#br0" timeOffset="35776.67">7007 10331 270 0,'0'-3'80'0,"0"3"5"16,2-5-30-16,-2 0-10 0,6 0-2 15,-6-2-8-15,7 1-9 0,-1-2-5 16,5-3-2-16,-3-2-3 0,0-2-1 16,3-1-2-16,-4 3 1 0,-1 0 0 0,-6 2 1 15,-7 3-2-15,-5 8 0 0,-1 5-2 16,-6 6-2-16,0 4-2 0,-2 4-2 15,0 5-3-15,1 6-1 0,-1-1 0 16,2-1-1-16,2-2 1 0,7 0-1 16,-1-3 0-16,8-5-1 0,3-7 1 15,8-4-1-15,4-7 1 0,2 0 0 16,2-9-1-16,6-3 1 0,0-5 1 16,3-4 0-16,-2-1-1 0,4 1 0 0,-7 2 1 15,-1 4-1-15,-2 3 2 0,-7 4 1 16,-5 8 0-16,-5 4 1 0,-6 9 1 15,-2 9 1-15,0 6 0 0,-7 5-1 16,1 8 0-16,0 4-1 0,0 0-1 16,1 4 0-16,0 0-1 0,-1-1 0 15,2 0-1-15,2-1 0 0,0-1 0 0,-2-1-1 16,3-6 1-16,-3-6-1 0,-1-2 1 16,5-6 0-16,0-9-1 0,-2-3 1 15,3-6 0-15,0-3-1 0,4-4 1 16,-3-6 0-16,1-3 0 0,-2-5-1 15,1-6 1-15,0-3-1 0,0-8 0 16,6-4 1-16,-2-1-1 0,2-4 0 16,8-1 0-16,4 1 0 0,3 0 1 15,8 3-1-15,-2 2 0 0,6 0-2 16,5 1-4-16,0 4-8 0,5 2-11 0,3 1-16 16,2 1-87-16,-5 2-97 0,6 4-230 15</inkml:trace>
  <inkml:trace contextRef="#ctx0" brushRef="#br0" timeOffset="36443.37">7429 10335 420 0,'4'-12'99'0,"-4"-3"3"0,6 3-68 0,-6-6-4 16,5 1-4-16,-5 0-4 0,0-2-3 15,0 2 1-15,0 3 1 0,0 0 0 16,-7 4-3-16,-1 5-1 0,-3 5-2 16,-2 0-3-16,-2 5-4 0,-4 4-2 15,-2 4-4-15,-3 6 0 0,3 1-1 16,2 3 0-16,3 4-1 0,0 2 1 15,7-3 0-15,3-2-1 0,6-3-1 16,4-4 1-16,5-4-1 0,4-7 0 0,7-6 1 16,0-4-1-16,7-7 1 0,-1-5 1 15,1-1-1-15,-1-4 1 0,0-1-1 16,-6 1 1-16,-1-3-1 0,-5 6 0 16,-2 1 1-16,-6 4 0 0,-3 2 0 15,-3 3 1-15,-8 8-1 0,1 4 1 16,-5 7-1-16,3 2 1 0,-3 2-1 0,0 7 0 15,5 2-1-15,0 1 1 0,1-3-1 16,4 1 1-16,2-2-1 0,0 0-1 16,4-6 1-16,2-6-1 0,4-2 1 15,-2-7-1-15,6-7 0 0,1-3 1 16,3-5 0-16,2-6 0 0,5-1 1 16,1 0-1-16,1-1 0 0,-1-2 0 0,1 2 0 15,-1 3 1-15,-5 5-2 0,-1 3 1 16,-1 5 0-16,-1 7 0 0,-4 0 0 15,-5 11 0-15,3 1 0 0,-5 4 0 16,0 2 0-16,-7 5 1 0,0-1 0 16,0 1 0-16,-7 2 2 0,1-1 0 15,-2 3 1-15,-2-5 2 0,-1-1 0 16,-1-2 1-16,-1-2-1 0,0-5-1 16,1-2 0-16,-2-3-1 0,3-2-2 15,1-5-1-15,2 0-2 0,0 0-6 0,8-7-7 16,-3 2-10-16,3-5-10 0,0-2-104 15,6-3-106-15,-1-1-258 0</inkml:trace>
  <inkml:trace contextRef="#ctx0" brushRef="#br0" timeOffset="37445.39">4917 10806 398 0,'-5'0'97'16,"-1"0"3"-16,1 5-59 0,1-5-6 15,1 0-4-15,3 4-3 0,-5-4-3 16,5 0-5-16,0 0-1 0,0 0-3 16,0 0-3-16,3 3-1 0,3-3-1 15,0 0 1-15,4 0 1 0,3 0 0 16,1 0 1-16,2 0-1 0,8 0-1 0,5-3 1 15,1 3 0-15,9 0-1 0,5-4-1 16,8 4 0-16,7 0 1 0,1-5 0 16,13 5-1-16,7-5 0 0,11 1-2 15,1 0 1-15,7-1-2 0,9-2 0 16,5 1-3-16,0 0 0 0,1-3-2 16,-5-4-1-16,5 3 0 0,4 1 0 15,-11-2-1-15,-3-1-1 0,-5-1 1 16,0 8-1-16,-5 5 1 0,-7-4-1 15,-7 4 1-15,-8 0-1 0,-2 0 1 0,-9 4-1 16,-9-4 1-16,-6 0 0 0,-6 0 0 16,-5 0 0-16,-3 4 0 0,-5-4 2 15,-7 3-1-15,0-3 1 0,-7 6 1 16,-1-6 0-16,-5 0 0 0,-4 0 1 16,-3 0 1-16,0 0 1 0,0 0-2 15,0 0 1-15,-3 0-1 0,-1 0-1 0,4 0-6 16,-4 0-8-16,0 0-15 0,4 0-12 15,-7 0-16-15,5-4-112 0,-3 4-122 16,-1-4-285-16</inkml:trace>
  <inkml:trace contextRef="#ctx0" brushRef="#br0" timeOffset="38593.93">5870 10949 338 0,'0'0'89'0,"-6"0"3"0,1 0-33 16,2 5-30-16,-2 2-2 0,2 1-4 16,-2 6-3-16,-1 2 0 0,-1 3 1 15,0 6 0-15,-1 4 0 0,-3 5-1 16,-4 8-2-16,0 2-1 0,-2 6-2 0,3 2-4 15,0 0-1-15,3-4-2 16,0-2-2-16,7-8-1 0,4-6-1 0,0-9-2 16,0-8-1-16,0-3 0 0,0-8-1 15,0-4 1-15,4-3-1 0,-4-9 1 16,5-3 0-16,1-5 0 0,6-8-1 16,2-4 1-16,4-5 0 0,4-1-1 15,3 2 1-15,2-2-1 0,-6 4 0 16,4 5 0-16,-4 6 1 0,-1 6-1 0,-1 4 1 15,-5 5 0-15,0 5 0 0,-1 3 1 16,0 8 1-16,-7 7 2 0,-1 2 1 16,-5 7 3-16,-5 6 0 0,-1 4 4 15,-7 6 2-15,0 5 3 0,-1 0-1 16,-5 4 1-16,-1 0 0 0,0 1-2 16,-2-1-2-16,-4-2-4 0,0-5-2 15,7 0-3-15,0-7-2 0,10-4-3 16,3-6-4-16,6-7-9 0,13-5-8 0,0-6-9 15,4-7-12-15,0-4-10 0,3-1-102 16,-2-4-104-16,-3 0-246 0</inkml:trace>
  <inkml:trace contextRef="#ctx0" brushRef="#br0" timeOffset="39643.75">6444 11423 386 0,'-5'-24'105'15,"2"1"7"-15,-3 3-24 0,0 5-49 16,-5 2-3-16,3 4-4 0,-4 9-5 16,-2 7-8-16,-4 6-5 0,2 3-6 15,-2 4-3-15,-2 2-3 0,4 2-1 16,5 1 0-16,2-4 0 0,9-3-1 0,0-1 0 15,0-4-1-15,10-3 0 16,4-5 1-16,4-5-1 0,0 0 1 0,-3-7 0 16,5-2 0-16,-7-6 0 0,1 1 1 15,-2 0-1-15,-5 1 1 0,-3 2-1 16,-4 2 0-16,0 4 0 0,0 5 0 16,-4 4 0-16,4 8 0 0,-6 7 0 15,-1 5 0-15,5 7 0 0,-4 7 0 16,0 7 1-16,0 4-1 0,-6 5 1 0,2 6 0 15,-3 4-1-15,-4-3 1 0,-1 3-1 16,-4-5 1-16,2 1-1 0,-7-8 1 16,-1-6-1-16,1-6 0 0,-1-2 1 15,-1-2 0-15,0-9 0 0,-1-2 1 16,10-7 0-16,-1-6 0 0,1-6 0 16,0-12 0-16,6-6 0 0,3-4 0 15,2-11 0-15,3-2 0 0,6-6-1 16,0-7 1-16,6-2-1 0,7-6 0 15,7-9-1-15,1 0 0 0,6-1 1 0,11-2-1 16,2 3 0-16,2 4 0 0,3 5 0 16,2 9-2-16,-1 6-5 0,-1 2-9 15,-10 5-10-15,0 4-8 0,-6 4-96 16,-6 3-99-16,-3 1-235 0</inkml:trace>
  <inkml:trace contextRef="#ctx0" brushRef="#br0" timeOffset="40342.14">6720 11479 365 0,'3'-5'95'16,"4"-2"3"-16,0-1-44 0,-1-3-17 16,4-2-3-16,0-2-4 0,2-2-3 15,-1-3-2-15,-1-1-2 0,0 2-3 16,-2-2-2-16,1-4-2 0,-9 2 0 16,4 1-1-16,-4 4 0 0,-11 3 1 0,2 1-1 15,-7 5-1-15,-5 9-1 0,-6 0-4 16,-2 11-2-16,-3 3-4 0,0 4-1 15,-1 3-1-15,4 4-1 0,5 1 0 16,5 1 0-16,5-1 0 0,8-2 0 16,6-1 0-16,0-4-1 0,6-3-1 15,6-4 0-15,2-5 0 0,6-2 0 16,0-5 1-16,7-6-1 0,4-3 1 0,-3-2 1 16,-1-1 1-16,-1-1-1 0,-5-1 0 15,-8 2 0-15,-1 1 1 0,-6 5 0 16,-6-1 1-16,0 7 1 0,0-4 1 15,-8 4 1-15,1 0-1 0,-3 8 0 16,-3-1 0-16,0 6-1 0,0 2-1 16,3 3-1-16,-1 3-1 0,5 1 0 15,0-1 0-15,6-2 0 0,11-4 0 0,-2 0-1 16,4-5-1-16,6-3 1 0,1-7 0 16,3 0 0-16,0-5-1 0,4-6 2 15,0-5 0-15,4-5 0 0,-3-4-1 16,-1-2 1-16,5-5-1 0,-4 0 0 15,4 5 0-15,0 2 0 0,-4 5 0 16,-1 3 0-16,-2 5 0 0,-6 9 0 16,-5 3 1-16,-2 0-1 0,-5 4 1 0,-5 7 0 15,-2 6 0-15,0 1 2 0,-3 4 1 16,-2 2 0-16,-2 4 2 0,-1-2 1 16,-3 1 1-16,3-2 0 0,-6-3 1 15,2-1 0-15,-2-3-1 0,-4-2-1 16,2-3 0-16,-1-2-2 0,1-3 0 15,3-1-3-15,-1-3-5 0,3-4-8 16,4 0-6-16,1-8-9 0,0 2-13 0,3-3-1 16,-1-1-108-16,4-1-104 15,-5 1-252-15</inkml:trace>
  <inkml:trace contextRef="#ctx0" brushRef="#br0" timeOffset="42226.65">8288 10607 383 0,'-4'-6'89'0,"0"6"3"16,1 0-64-16,-1-3-2 0,4 3-2 16,-4 0-4-16,1-4-3 0,3 4-1 15,-7 0-2-15,3 0 0 0,4 0-4 0,0 0-1 16,-4 0-2-16,4 0-1 15,0 0 0-15,0 0-1 0,0 0 0 16,0 0-1-16,0 0 0 0,0-3 0 0,0 3-2 16,0 0 1-16,0 0 1 0,0-4 1 15,0 4 0-15,0 0 1 0,0 0 1 16,-4 0-1-16,1 4 0 0,-1-1-1 16,-4 2-2-16,2 3 0 0,-2-3-1 15,0 4 0-15,1-1-1 0,0 0 1 0,2-1-1 16,1 1 0-16,4-2-1 0,0-1 0 15,0-1 0-15,7-4 0 0,-1 3-1 16,5-3 1-16,-2-5 0 0,3 0 1 16,-1-1-1-16,-1 0 1 0,-1-2-1 15,0-1 1-15,-4 2-1 0,1 1 1 16,-4-1-1-16,-2 3 1 0,0-2 0 16,0 6 0-16,-4-3 0 0,0 3 2 15,-3 0-1-15,-3 0 1 0,0 6 0 0,-2-2 1 16,-1 5-1-16,2-3 0 0,0 1 0 15,2-1-1-15,1 0-1 0,8 0 0 16,-4-1-1-16,4-1 0 0,8-4 0 16,-1 0-1-16,4 0 1 0,0 0 0 15,3-9 0-15,0 2 0 0,-1-1 0 16,-1-1 1-16,-3 2-1 0,-1-2 0 16,-4 5 0-16,-4 0 0 0,0 4 1 15,0 0-1-15,-9 0 0 0,2 0 1 0,-2 5 0 16,-1 0 1-16,-1 0 0 0,1 1 1 15,0-1 0-15,0 0 0 0,3-1 0 16,3-4-2-16,4 5-1 0,0-5-4 16,8 0-7-16,1 0-9 0,2-7-9 15,5 3-100-15,1-4-101 0,0 0-249 16</inkml:trace>
  <inkml:trace contextRef="#ctx0" brushRef="#br0" timeOffset="42841.02">8759 10221 410 0,'-8'0'102'15,"-1"3"1"-15,-3 4-37 0,1 4-45 0,-2 3-3 16,-3 8 1-16,2 5-2 0,-2 8-2 16,-1 7 0-16,-2 5-1 0,2 4-3 15,-3 2-2-15,3 2-4 0,1-2-1 16,-1-8-2-16,4-2 0 0,-1-3-1 15,7-3-1-15,-1-7 1 0,1-8 0 16,4-4-1-16,-2-3 1 0,5-7-1 16,0-8 1-16,0-5-1 0,0-8 1 0,5-7 0 15,4-6-1-15,1-9 1 0,10-9-1 16,1-9 0-16,4-8 0 0,1-6-1 16,7-7-1-16,-2-3 1 0,4 1 0 15,-4 4-1-15,2 7 0 0,1 11 2 16,-1 11 0-16,-4 9 0 0,0 12 1 15,-5 8 1-15,1 8 2 0,-5 6 0 0,-6 8 2 16,0 4 1-16,-8 6 0 16,-6 4 2-16,0 8-1 0,0 2 0 0,-12-2 0 15,0 3 0-15,-3 2-2 0,-2 1 1 16,-4-2-1-16,-1-4-2 0,-5-1 0 16,1-2 0-16,-1-2-2 0,-2-7 0 15,2-4-1-15,1-5 0 0,4-4 0 16,3-5-1-16,4 0 1 0,1-5-1 15,4 1-1-15,4-3-1 0,2-1-4 0,4 0-4 16,0 1-6-16,0 1-11 0,0-2 67 16,4-3-175-16,2 4-109 0,3 4-298 15</inkml:trace>
  <inkml:trace contextRef="#ctx0" brushRef="#br0" timeOffset="43491.54">9053 10649 409 0,'0'-5'100'0,"0"1"3"16,0-3-58-16,0 2-9 0,0-2-2 16,0 1-1-16,0 1-3 0,0 2-3 0,0-1-1 15,-4 0-3-15,1 4-4 0,-3-3-2 16,0 3-4-16,1 0-2 0,-4 0-2 15,0 7-1-15,-3 0-3 0,-4 6-1 16,-3 1-1-16,-4 7-1 0,0 7-1 16,-4 3 1-16,-3 4-1 0,4 6 1 15,0 2 0-15,5 1 0 0,5-3 0 0,4-1 0 16,4-4 0-16,8-4 0 16,0-5-1-16,10-5-1 0,3-3 1 15,2-4-1-15,6-1 0 0,3-5 1 0,2-3-1 16,1-6 0-16,2 0 0 0,1-6-1 15,-4-6-1-15,7-1-1 0,-5-3-4 16,5-2-5-16,-5-1-8 0,-1 3-13 16,-3-2-106-16,-5 1-108 0,-9 2-267 15</inkml:trace>
  <inkml:trace contextRef="#ctx0" brushRef="#br0" timeOffset="50809.16">9382 10712 306 0,'-4'-7'82'0,"4"7"5"0,-8-5-34 0,8 5-13 0,-5-6-8 0,3 6-3 16,-3-5-4-16,5 5-2 0,-4-4-3 0,4 4-2 0,-7 0-2 0,4-4-2 0,-4 4-2 16,1 5-1-16,-4 1-1 0,-2 5-1 15,-1 4-1-15,-3 3 1 0,0 7-1 16,-3 5 0-16,2 2 0 0,1 3-1 15,0 1 1-15,1-4-2 0,3 0 0 16,5-5-1-16,0-4-1 0,7-5 0 0,0-2-1 16,0-5-1-16,8-3-1 0,1-2 0 15,4-6 0-15,1 0 0 0,4-6 0 16,3-8 1-16,-1-3-1 0,2-5 0 16,1-3 0-16,-2-4 1 0,-3-2-1 15,-2-4 0-15,-3 5 0 0,0-2-1 16,-4 2 2-16,-5 2-1 0,-4 3 1 15,0 4 2-15,-6 3 0 0,-2 3 1 16,-5 1 1-16,-5 6 0 0,-2 4 1 0,2 4-1 16,-5 0-1-16,-2 4 0 0,3 4-2 15,-4 4-1-15,6 5 0 0,1 3-1 16,2 6-1-16,4 2-1 0,3 4-4 16,5 2-6-16,5 2-6 0,0 1-10 15,6-1-9-15,0-4-100 0,3-3-101 16,2-4-242-16</inkml:trace>
  <inkml:trace contextRef="#ctx0" brushRef="#br0" timeOffset="51373.13">9517 10991 392 0,'0'0'95'15,"0"0"3"-15,-3 0-62 0,-2 0-5 16,5 0-3-16,-7 0-4 0,7 0-2 16,-7 0-4-16,7 0-1 0,-5-4-3 15,5 4-2-15,0-3-2 0,5 3-3 16,0-8-1-16,-1 4-1 0,6-3-1 16,-2 3 0-16,4-3 0 0,1 2 1 0,2 0-2 15,3 2 1-15,-2 3 0 16,3 0-1-16,-1 3 0 0,-3 6 0 0,0 2 0 15,-4 0 0-15,-5 4 2 0,-6 2-1 16,0 1 1-16,-11-2 0 0,-3-2 0 16,-6 4 0-16,-6 2 0 0,-1-1 0 15,0 1 0-15,-1-1 1 0,-1 5-1 16,7-1 0-16,1-2-1 0,2-1 0 0,3-5-1 16,5 2-1-16,2-4-1 0,9-1-1 15,0-2 1-15,4 0-1 0,8-2 0 16,2 1 0-16,5-3 0 0,2-2 1 15,1-4-1-15,3 0 1 0,5-8-1 16,-1 1 1-16,2 0-2 0,-2 0-2 16,2-2-5-16,-4 1-4 0,-2 3-8 15,-5-2-7-15,-4 2-10 0,-1 0-44 16,-4-1-49-16,0 2-85 0,-3 0-187 16</inkml:trace>
  <inkml:trace contextRef="#ctx0" brushRef="#br0" timeOffset="51701.59">10059 10380 456 0,'-6'0'107'0,"6"0"4"0,-4 0-72 16,4 0-14-16,0 0-2 0,0 0 0 15,7 0-2-15,-4 0-5 0,8 0-1 0,4 3-1 16,2-3 0-16,4 6-2 0,5-6-2 16,3 5-2-16,3-5-2 0,0 4 0 15,-3-4-1-15,2 0-1 0,-6 0 0 16,-2 0-2-16,-3 0-1 0,-3 0-2 15,-4 0-3-15,-5 0-7 0,-2 0-8 16,-4 0-9-16,-2 4-6 0,-3 1-98 0,-7 2-97 16,-5 4-235-16</inkml:trace>
  <inkml:trace contextRef="#ctx0" brushRef="#br0" timeOffset="51905.14">10065 10623 464 0,'-15'9'110'0,"5"0"4"0,2-1-76 15,3 0-7-15,5-2-1 0,0-1-3 16,0 0-4-16,6 0-4 0,1-1-2 16,6 0-2-16,4 0-3 0,3-4-2 0,1 4 0 15,5-4-1-15,2 5 0 0,3-5-1 16,-3 0 0-16,-1 0-1 0,0 0-1 16,-1 0-2-16,-7 0-8 0,0-6-9 15,-5 6-12-15,0-4-15 0,-2 0-99 16,-6 4-108-16,0-6-256 0</inkml:trace>
  <inkml:trace contextRef="#ctx0" brushRef="#br0" timeOffset="53675.65">11212 9664 381 0,'0'-3'93'0,"-3"3"4"16,-1 0-61-16,-2 0-5 0,1 6-3 15,-6 8 0-15,-2 4-5 0,-2 9-2 16,-2 5-2-16,1 10 0 0,-1 6-2 16,2 1-2-16,2-1-2 0,0 0 0 0,2-4-3 15,1-3-1-15,-2-8-1 16,5-5-2-16,-1-4-2 0,1-2 0 0,2-5-2 15,5-5-1-15,-6-3-1 0,6-1-1 16,0-5 1-16,5-3-1 0,-3-5-1 16,5-2 0-16,-1-3 0 0,1-6-3 15,3-1-2-15,0-4-3 0,0-1-2 16,-1-3-2-16,-2-3-1 0,-2-5 2 0,-3-2 2 16,-2-2 3-16,6-5 2 0,1 0 2 15,4-4 3-15,2 1 1 0,3 3 2 16,3 2 0-16,7 0 1 0,1 4 1 15,2 2 1-15,0 4 1 0,-1 5 1 16,1 0 0-16,1 4 1 0,-5 4 0 16,-1 2 0-16,0 3 0 0,-3 3 0 15,-2 6-2-15,0 3 0 0,-3 0-2 16,1 0-1-16,-3 0-1 0,1 7 0 0,-5-1-1 16,1-1-1-16,1 1-1 0,-2-1-5 15,0 0-7-15,0-1-8 0,-3-1-7 16,-1-3-95-16,-3 0-97 0,2 0-232 15</inkml:trace>
  <inkml:trace contextRef="#ctx0" brushRef="#br0" timeOffset="54074">11090 9903 386 0,'-4'5'95'0,"1"0"5"0,3-1-59 0,-5 0-5 16,5-1-4-16,0 1-2 0,0 0-4 16,0 0-3-16,6 0 0 0,0 1-3 15,6 0-2-15,-1 1-2 0,6 1-1 16,2-1-1-16,6-1-1 0,0 0-1 16,4-5-3-16,0 0-1 0,1 0-2 15,-1-4-1-15,-3 0-2 0,0-4-1 16,-4 2 0-16,-4 3-2 0,-3-4-3 15,-4 3-8-15,-3 4-11 0,-2-6-9 16,-6 6-103-16,5-4-105 0,-5 0-256 0</inkml:trace>
  <inkml:trace contextRef="#ctx0" brushRef="#br0" timeOffset="55408.64">11856 9510 419 0,'-5'-6'99'16,"0"0"3"-16,-1 1-66 0,6 5-7 15,-7 0 0-15,3 0-3 0,-1 0-3 16,1 6-4-16,-3 5-3 0,-2 4-2 15,-2 7-2-15,-2 5-2 0,-6 10-1 16,-1 2-1-16,-4 7 0 0,-2 3-1 16,0 4-1-16,-1 0-1 0,4-2-2 0,3-6 0 15,4-2-1-15,4-8-1 0,3-6 0 16,2-7-1-16,3-5 1 0,0-5-1 16,4-6-1-16,0 0 1 0,0-3-1 15,0-3 1-15,0-3 0 0,4-6 1 16,1-3-1-16,2-6 1 0,1-7 0 15,4-10 0-15,4-5-2 0,2-9-1 16,7-5-1-16,3-2-1 0,5 0 0 0,4 5 0 16,0 4 0-16,0 8 1 0,-1 7 1 15,0 9 1-15,-5 8 1 0,-2 6-1 16,-2 4 1-16,-7 5 0 0,-1 7 0 16,-4 4 1-16,-6 0 1 0,-3 7 1 15,-6 1 0-15,0 2 0 0,-6 5 1 16,-6 1 1-16,-2-2-1 0,-1 2 0 15,-3-1-1-15,-5 1 0 0,-2-3 0 16,0-4-1-16,-2-4 0 0,3-3-1 0,-2-3 1 16,1-5-1-16,4-9-1 0,1 1 0 15,3-5-1-15,2-4-1 0,0-1-2 16,6-1-2-16,0 0-2 0,5 2-5 16,4 2-8-16,-3 0-11 0,3 3-95 15,9 4-98-15,-2-1-243 0</inkml:trace>
  <inkml:trace contextRef="#ctx0" brushRef="#br0" timeOffset="56739.71">12080 10043 407 0,'0'0'98'16,"0"-4"4"-16,0 1-60 0,0 3-5 0,0-7-1 15,0 7 0-15,0-5-1 0,-3 0-4 16,3 2-2-16,0 3-3 0,0-6-6 15,-6 2-3-15,6 4-3 0,-4-3-2 16,1 3-2-16,-3 0-2 0,-1 3-3 16,-3 4 0-16,1 5-3 0,-5 1 0 15,1 7-1-15,-4 2 0 0,-1 3 0 0,0 0-1 16,1 3 1-16,1-1 0 0,4 0-1 16,5-4 0-16,7-2 0 15,0-2-1-15,12-4 0 0,1-5 0 0,5-2-1 16,5-8 1-16,2 4-2 0,4-8 1 15,2 0 0-15,3-4 1 0,-1 0-1 16,-3-1 1-16,-1 2 0 0,-6 1 1 16,-2 2-1-16,-6 4 2 0,-4 0 0 15,-7 4 2-15,-4 2 0 0,0 1 1 0,-8 4-1 16,1 3 2-16,1-1-1 0,-1-1-1 16,2 2-2-16,5-2 0 0,0 1-1 15,5-6 0-15,7-2-1 0,3-5 1 16,5 0 0-16,3 0-1 0,3-13 1 15,4-1 0-15,-1 0 0 0,-2-1-2 16,-3-3 0-16,-4-2 0 0,-1-4-1 16,-5 4 0-16,-1-4 0 0,-7 2 1 15,-3-4 1-15,-3 3 2 0,-6 5 0 0,-4 4 1 16,-4 5 1-16,-2 3 0 0,-7 6 1 16,0 0 0-16,-2 8-1 0,-3 4 0 15,2 1-1-15,2 4-1 0,1 0 0 16,7 1-1-16,5 2 0 0,6-2-1 15,5-2 0-15,9-1-1 0,7-3-1 16,7-2 0-16,4-5-1 0,7-5 1 0,1 0-1 16,6 0 1-16,2-9 1 0,8-5 1 15,-3 2-1-15,4-3 2 0,-2-2-1 16,1-5 1-16,-3 2 0 0,-4 3 0 16,-9 1 0-16,-8 0 4 0,-10-1 2 15,-5 3 2-15,-12 3 2 0,-14 3 2 16,-5 1 1-16,-1 3 0 0,-7 4-2 15,-4 0-2-15,-2 7-2 0,2-1-3 0,1 2-1 16,3 3-1-16,2 2-2 0,6 0 0 16,5-1-2-16,7 3-2 0,7-1-3 15,0-2-3-15,12-1 0 0,3-3-1 16,1 0 0-16,8-5 0 0,2-3 3 16,4 0 3-16,4 0 2 0,-5-3 1 15,4-1 1-15,-6-5 0 0,-1 2 1 16,-7 1 0-16,-1 1 3 0,-10 0 6 15,-3 2 2-15,-5-1 1 0,-4 4 1 0,-4 0 1 16,-4 4-1-16,-7 0-3 0,-1 5-5 16,2 1-2-16,0 2-2 0,1 2-1 15,4-1 0-15,6-1-1 0,7-1-1 16,12-2-1-16,8-3-2 0,4-6-2 16,5 0-2-16,5-14 0 0,5 0 0 15,6-7 0-15,1-5 1 0,5 0 2 0,4-6 2 16,6-4 1-16,-1-5 1 15,0-3 1-15,-3-3 0 0,-8 0 0 0,-6-5 1 16,-10 1-1-16,-11 6 1 0,-9 8 0 16,-5 3 1-16,-8 8 1 0,-3 5-1 15,-8 11 1-15,-4 4 0 0,-3 6 0 16,-4 8 0-16,-2 8 0 0,-3 5 0 16,-2 13 2-16,-3 7 0 0,0 12 0 15,0 6 0-15,-1 1 0 0,0 1 1 0,5 3 0 16,3-5 0-16,5-8-2 15,12-8 1-15,3-5-1 0,10 1-1 0,9-9 0 16,12-9-2-16,6-7-1 0,9-8-5 16,-1-6-8-16,5-9-7 0,0-6-12 15,-3-6-11-15,-2-5-108 0,-3 3-111 16,-9 1-264-16</inkml:trace>
  <inkml:trace contextRef="#ctx0" brushRef="#br0" timeOffset="57424.47">11242 10458 358 0,'-14'0'77'0,"-4"-4"6"15,5 4-62-15,-1 0 1 0,6 0 4 16,-4 0 3-16,-1 0 3 0,1 0 1 15,4 6-1-15,-1-6-2 0,3 3-1 16,-1-6-3-16,3 3-1 0,4 0-2 16,0 0-5-16,0 0-3 0,4 3-4 0,-1-3-2 15,8 4-1-15,3 2-1 0,2-1-1 16,11 2 2-16,10 1 0 0,9-2 2 16,7 2 1-16,10 0 3 0,13-2 3 15,10-1 2-15,11-5 3 0,9 3 1 16,10-3-2-16,12-3-2 0,4-6-3 15,9-5-3-15,4-4-5 0,-2 0-2 16,-2 0-2-16,-4-2-1 0,-12 3-1 16,-5 2 0-16,-15 4-1 0,-14 1-1 0,-17 10 1 15,-12-5 0-15,-13 5 0 0,-17 0 0 16,-11 4 0-16,-9-4 2 0,-9 6-1 16,-3-6 1-16,-3 0-2 0,-3 0-6 15,-2 0-11-15,-3-5-13 0,-1 0-12 16,1-1-16-16,-3-4-110 0,4 2-119 15,-1-3-274-15</inkml:trace>
  <inkml:trace contextRef="#ctx0" brushRef="#br0" timeOffset="59008.54">11873 10687 420 0,'-4'0'94'0,"-1"0"3"0,1 0-74 15,4 0-2-15,-3 4 1 0,3 6 1 0,-4 3-1 16,1 3 0-16,3 8-1 0,-7 3-1 16,0 9-1-16,0 2-2 0,-2 1-3 15,2 2-3-15,-3-3-1 0,1-3-2 16,2-2-1-16,0-8-1 0,0-5-2 16,1-5 0-16,2-4-1 0,1-2-2 15,3-4 1-15,0-5-1 0,0 0-1 16,4-8 1-16,3-2 0 0,6-5 0 15,3-6 0-15,4-7-1 0,3-5 0 0,4-5-1 16,3-2 0-16,-4-2-1 0,3 8 1 16,-1 3-1-16,-3 6 1 0,-1 8 0 15,-5 6 0-15,-54 5 2 0,50 11 0 16,-5 2 0-16,-3 7 1 0,-1 4 1 16,-6 6 2-16,-4 3 0 0,48 5 2 15,-53 2 2-15,-4-2 1 0,-1 0 1 16,-5 5 2-16,-2 0 2 0,-1 1 1 15,-2 1 0-15,-2 0-1 0,2 2-2 0,2 0-2 16,4 0-3-16,2-3-1 0,9-5-5 16,7-1-1-16,0-5-3 0,12-8-3 15,0-5-7-15,5-7-6 0,2-7-7 16,1 0-8-16,-3-8-13 0,-1-2-103 16,3-1-107-16,-4-4-256 0</inkml:trace>
  <inkml:trace contextRef="#ctx0" brushRef="#br0" timeOffset="60556.48">12355 11029 390 0,'0'0'97'16,"0"0"5"-16,0-5-48 0,0 5-18 16,0 0-4-16,0-3-2 0,0 3-2 15,0 0-3-15,-5-4-2 0,5 4-3 16,0 0-1-16,0-5-2 0,0 5-2 15,-2-4-1-15,2 1-1 0,-6 3 0 16,6-4-1-16,-6 4-1 0,3-5-1 16,-2 5-1-16,-1-4-2 0,0 4-1 0,-1 0-2 15,-3 0-2-15,0 7 0 0,-2-3-1 16,-2 4-1-16,2 2 1 0,-3-2-1 16,0 5 0-16,-2 0 1 0,-2 4-1 15,1 4 0-15,1 1 0 0,-2 0 0 16,6 2 0-16,2 0 0 0,6-2-1 15,5-4 0-15,8-4-1 0,6-4 0 16,3 1-1-16,8-7 0 0,3-4 0 0,5-4 1 16,3-2-1-16,0-1 2 0,2 1-1 15,-3-1 2-15,-5 3-1 0,-3 4 1 16,-5 0 0-16,-5 4 0 0,-7 2 2 16,-7 2 1-16,3 2 1 0,-6-3 1 15,-6 1 1-15,6 0 0 0,-4-2-1 16,4 0-1-16,0-6-1 0,0 0-1 15,8 3-2-15,2-3 1 0,6-9-1 0,12 1-1 16,-3-7 0-16,5-3-1 0,2-4-2 16,2-1-2-16,2-5-2 0,-3 1-2 15,-10-1 0-15,4 3 0 0,-4-1 3 16,-7 0 0-16,-6 0 3 0,-10 7 1 16,0 1 3-16,-15 5 0 0,0 9 1 15,-10 0 1-15,-3 4 2 0,-5 11 1 16,0 1 1-16,-2 4 1 0,2 2 1 15,3-1-1-15,4 7-1 0,6-3-1 0,6 3-1 16,4-1-3-16,6-4 0 0,4-3-1 16,4 2 0-16,6-4-1 0,4-3 0 15,8-4 0-15,3-7-1 0,7 6-1 16,2-6 0-16,5-6 1 0,6 0-1 16,0-3 1-16,3-2 1 0,-3-1-1 15,-3-4 2-15,3-2 0 0,-5-2 0 16,-7-2 0-16,-2-3 0 0,-6 2 0 0,-1-2 0 15,-6 0 1-15,-4 4 0 0,-7 1 3 16,-7 5 1-16,0 3 1 0,-8 4 2 16,-8 8 1-16,0 0 3 0,-5 5-1 15,-4 9 0-15,2 1-2 0,-6 5-1 16,2 2-2-16,-1 0-1 0,1 3-2 16,3-2-2-16,7-2-1 0,5-2 0 0,8 1-2 15,4-4 0-15,9-3-1 16,7-1 0-16,1-7-1 0,6-1-1 0,0-4 1 15,1-7-1-15,3-4 2 0,-2 0 1 16,-2-3 0-16,0-1 1 0,-6 1 0 16,0 2 1-16,-4 1 2 0,-3 3 2 15,-6 2 3-15,-4 3 2 0,0 3 0 16,-6 0 1-16,-3 0 0 0,-2 5-1 0,2 2-3 16,-4 0-2-16,1 2-2 0,5 0-1 15,-1 1-1-15,2 0 0 0,6-3-1 16,0 1-1-16,2-3-1 0,7-5-2 15,1 3-2-15,2-3 0 0,7-7-2 16,2-2 1-16,0 2 0 0,6-4 1 16,5-2 2-16,1-5 1 0,1-3 2 15,5-7 0-15,-5-3 1 0,0-10 1 16,-1 1 0-16,-1-2 0 0,-6-1 0 0,-7 2 1 16,-5 6-1-16,-3 7 2 0,-8 6 2 15,-3 4 1-15,-7 7 0 0,-2 6 1 16,-8 5 0-16,1 7-1 0,-7 6 0 15,0 6-1-15,-2 5-1 0,0 7 0 16,2 7 0-16,3 5 0 0,2 2 1 16,3-1-1-16,4 0-1 0,5-2 1 15,6-4-2-15,0-5 0 0,6-4-1 0,3-8 0 16,7-3 0-16,3-4-2 0,3-4-3 16,5-6-4-16,-1-4-8 0,5-4-7 15,-2-3-6-15,-3-4-13 0,4-2 80 16,-6-3-191-16,1 3-118 0,1-5-317 15</inkml:trace>
  <inkml:trace contextRef="#ctx0" brushRef="#br0" timeOffset="62149.44">14010 10222 483 0,'-8'-5'111'16,"1"0"6"-16,1 5-80 0,6-4-10 15,-5 4-1-15,5 0-2 0,0 0-4 16,5 4-4-16,1 1-4 0,2 0-1 15,4 1-2-15,6 0 1 0,3-3 0 0,7 2-1 16,5-1-1-16,7-4-2 0,3 0-1 16,1 0-1-16,1 0-2 0,2 0 0 15,-7-6-1-15,-1 6-3 0,-8-6-5 16,-3 3-4-16,-7 3-10 0,-8-7-7 16,-1 7-12-16,-7-5-96 0,-5 1-98 15,-11 4-237-15</inkml:trace>
  <inkml:trace contextRef="#ctx0" brushRef="#br0" timeOffset="62397.69">14334 10058 499 0,'0'-3'113'0,"-3"3"4"0,3-4-81 0,0 4-10 16,-5 6-1-16,5-2-2 0,-5 5 0 15,2 2-2-15,-3 6-1 0,-1 4-1 16,-4 4-2-16,-1 4-2 0,-2-1-3 16,1 4-2-16,0 1-2 0,2 0-2 15,1 0-1-15,2-3-3 0,1-2-1 16,2 2-5-16,3-7-6 0,2-4-8 16,-4-6-11-16,4-3-14 0,0-5-100 15,0-5-106-15,0-7-253 0</inkml:trace>
  <inkml:trace contextRef="#ctx0" brushRef="#br0" timeOffset="63775.44">15126 9600 297 0,'0'0'80'0,"3"-5"3"16,-3 5-36-16,0-3-10 0,0 3-6 0,0-5-3 16,7 5-3-16,-7-5-4 0,3 5-3 15,-3-4-2-15,4 4 0 0,-4-7-2 16,6 7-1-16,-6-4-1 0,4-1 0 16,-4 5 0-16,0-4-1 0,3 4-1 15,-3-3-1-15,0 3-1 0,0-5-1 16,0 5-1-16,0-3-2 0,4 3 0 0,-4-7-1 15,6 3-1-15,-6-3 0 16,6-1-1-16,-6-2 1 0,4-1 0 0,-4-1 0 16,4-4 0-16,-4 1 1 0,0 0 1 15,-4-2 1-15,4 4 1 0,-5 1 1 16,-1 1 2-16,-3 3 0 0,2 5 0 16,-2 3-2-16,-4 0 0 0,-1 5-2 15,-5 2-1-15,5 9-2 0,-5 2 1 16,0 3-2-16,0 2 1 0,3 2 0 0,0 0 0 15,2 0 0-15,4-3-1 0,1 0 0 16,4-2 0-16,1-1-1 0,4 0 0 16,5-2 0-16,1 2 0 0,4-4-1 15,0 0 1-15,3-4 0 0,-1 0 0 16,0-1 0-16,-3-2 0 0,-3-2 1 16,-2-6-1-16,-1 9 1 0,-3-9 0 15,0 8 0-15,0-8-1 0,0 0 1 16,0 0 0-16,0 4 0 0,-3-8-1 15,3 8 1-15,0-7-1 0,0 3 1 0,0 0 0 16,0 3-1-16,0-3 1 0,0 0-1 16,0-4 0-16,0 8 0 0,0-4 0 15,0 0 0-15,0-5-1 0,0 8 1 16,0-3 0-16,0 0 0 0,0-3 0 16,0 6-1-16,0-3 2 0,0 0-1 0,0-3 0 15,0 6 0-15,0-3 1 0,0 0-1 16,0-5 1-16,0 5-1 0,0 0 1 15,0 0-1-15,0 0 0 0,0 0 0 16,0 0 0-16,0 7 1 0,0-11-1 16,0 8 0-16,0-4 0 0,-4 0 1 15,4 0-1-15,-4 0 0 0,-1 0 0 16,-1 0 1-16,-3 0-1 0,0 5 0 0,-4 1 0 16,-5 8 0-16,-1 0 1 15,-3 5 0-15,1 5 0 0,-1 2 0 16,1 3 0-16,3 2 1 0,3-3-1 0,1-1 1 15,6 0-1-15,2-5 0 0,1-2 0 16,5-4 0-16,0-3-1 0,7-1 0 16,4 0 0-16,2-5 0 0,-1-1 0 15,5-2 0-15,2-4 0 0,3 0 0 16,2-3-2-16,-4-3-3 0,5 0-4 0,-3-1-6 16,-3-3-10-16,-1 3-10 15,-2-1-102-15,-2 0-102 0,-1 1-252 0</inkml:trace>
  <inkml:trace contextRef="#ctx0" brushRef="#br0" timeOffset="64474.48">15191 10073 411 0,'0'-6'93'0,"0"0"3"15,7 0-69-15,-3 0-5 0,2-3 2 16,1 1 5-16,-1 4-1 0,-1-3-1 16,0 3 0-16,-1 4-1 0,0 0 0 15,-4 0-2-15,3 0-1 0,-3 4-2 0,0-4-1 16,-5 7-1-16,1-3-2 0,-2 3-3 16,1 3-2-16,0-1-3 0,1 0-2 15,4 2-2-15,0-2-1 0,0-2-2 16,6-1-1-16,4-1 0 0,2-5 0 15,5 0-1-15,2-7 1 0,3-2-1 16,3 0-1-16,2-8 0 0,0-2-1 0,2-4-1 16,0-3-2-16,-1-3 0 0,-2-7-2 15,-1-2-1-15,-1 2 0 0,-2-3 1 16,-2 1 1-16,-2 4 1 0,-5 6 1 16,0 6 2-16,-2 6 2 0,-5 4 0 15,-3 6 1-15,-3 6-1 0,-3 6 2 16,-3 6-1-16,-2 6 1 0,-5 2 1 15,1 7 1-15,-3 5 0 0,0 4 2 16,3 3-1-16,0-3 1 0,2 1 0 16,3-1-1-16,1-6 0 0,2-5-2 0,4-4-1 15,0-7 0-15,7-4-1 0,3-7-1 16,3-3 0-16,3-5 1 0,2-6-1 16,4-5 1-16,5-5 0 0,2-5 0 15,1-3-2-15,3-5 0 0,0-1-2 16,0 0-1-16,1-3 0 0,-4 6 0 15,-4-1-1-15,-3 6 2 0,-7 7 1 16,-6 3 1-16,-3 4 1 0,-7 6 0 0,-3 7 0 16,-7 0 0-16,-1 7 0 0,-7 6 1 15,1 4-1-15,-3 4 0 0,-3 10 1 16,3 3 1-16,0 5 1 0,2-1 2 16,3 1 0-16,3 1 1 0,4-2 0 15,1-6-1-15,4-2 1 0,3-6-2 16,0 2 0-16,6-7-2 0,5-3-1 15,2-5 0-15,7-6 0 0,7-5-2 0,5-4-5 16,2-6-8-16,5-5-7 0,-3-6-14 16,1-4-12-16,-4-5-101 0,0-2-110 15,-2-1-252-15</inkml:trace>
  <inkml:trace contextRef="#ctx0" brushRef="#br0" timeOffset="64946.44">16236 9742 470 0,'-12'7'113'0,"1"12"5"0,-5 5-74 16,1 7-7-16,0 3 1 0,-4 2-3 15,2 4-7-15,1-1-3 0,3-5-6 16,0-2-4-16,1-4-5 0,2-6-4 16,2-5-2-16,4-4-2 0,4-5-1 15,-4-4-2-15,4-4 1 0,4 0-1 16,2-12 0-16,1-3-3 0,3-7-1 0,3-11-2 16,1-9-3-16,3-7 0 15,4-6 0-15,0-5 1 0,1-3 2 0,-2 5 2 16,1 5 4-16,0 4 3 0,0 6 2 15,-1 7 2-15,0 9 2 0,-3 4 2 16,3 5 1-16,-4 7 2 0,1 5 0 16,3 2 0-16,-1 4-1 0,1 0 0 15,1 4-2-15,-1-4 0 0,4 3-2 0,-2-3-2 16,0 0-1-16,-2 0-2 0,0 0-1 16,-3-4-2-16,-3 4-4 0,-2-5-7 15,-5 5-6-15,-1 0-9 0,-6 0-13 16,-7 0 47-16,-4 7-156 0,2 4-111 15,-5 4-287-15</inkml:trace>
  <inkml:trace contextRef="#ctx0" brushRef="#br0" timeOffset="65157.49">16140 9855 505 0,'-6'3'121'0,"1"2"4"15,5-1-80-15,0-4-7 0,0 6 0 16,5-6-5-16,2 3-4 0,7-3-4 0,4 0-1 16,0 5-4-16,6-5-3 15,5 4-2-15,3-4-2 0,1 0-3 16,-2 0-1-16,0 0-3 0,-3-4 0 0,-2 1-5 16,-6-2-9-16,-1-1-12 0,-6-1-10 15,-5 0-17-15,-2-2-108 0,-6 2-117 16,0 0-276-16</inkml:trace>
  <inkml:trace contextRef="#ctx0" brushRef="#br0" timeOffset="67157.02">16900 9918 343 0,'0'0'88'16,"0"0"5"-16,0 0-46 0,0 0-10 15,0 0-4-15,0 0-3 0,0 0-3 16,0 0-5-16,0 0-2 0,0-4-2 15,0 4-2-15,0-4-2 0,-5 4-2 0,5-7 0 16,0 4 1-16,0 3-1 0,-5-7 0 16,2 4-2-16,-2 3-1 0,-1-4-1 15,-1 4-1-15,0 0-1 0,-4 0 0 16,1 6-1-16,-3 2 0 0,-2 3-1 16,-3-1 0-16,3 3 0 0,-3 5-1 15,-1 1 0-15,-1 2-1 0,6-2 0 16,-4-1 0-16,7 3-1 0,1-4 1 15,3-1-2-15,7-2 1 0,3-4-1 0,7-2 0 16,4-2 0-16,2-1 1 0,5-5-1 16,2 0 0-16,3 0 1 0,1 0-1 15,-2-6 1-15,-2 1-1 0,1 0 1 16,-4 5-1-16,-3-5 1 0,-3 5 1 16,-5 0 0-16,-3 3 2 0,-2 1 1 15,-4 4 2-15,0 0 0 0,-5 1 1 0,0 3 0 16,2-3-1-16,-1 0-1 0,-1-1-3 15,5-2-1-15,0-1-1 0,6-1 0 16,5-4-1-16,4 0 0 0,2 0 0 16,4-4 0-16,1 1 0 0,4-6 0 15,2-2-1-15,-3-2 0 0,0-2-1 16,-4-2 0-16,2-2 0 0,-6 2 0 16,0-2 0-16,-8 3 1 0,-4 0 0 0,-5 0 0 15,-5 4 2-15,-3 1-1 16,-6 2 1-16,-3 4-1 0,-3 5 0 0,-2 4 1 15,2 4 1-15,-4 3 0 0,1 3 0 16,-2 2 2-16,3 1-1 0,0 0-1 16,6 0 1-16,2-1-2 0,3 0-1 15,4 0-1-15,7-2-4 0,5 0-4 16,4-3-6-16,3-1-5 0,3-5-8 0,3-5-7 16,2 3-8-16,0-3 4 0,1-7-95 15,3 1-93-15,-3 0-225 0</inkml:trace>
  <inkml:trace contextRef="#ctx0" brushRef="#br0" timeOffset="67839.9">17419 10025 338 0,'9'-4'94'0,"-6"-1"5"0,2 0-26 15,0 0-30-15,-1-1-4 0,0 0-3 16,-2 0-2-16,-2 1-2 0,6 0-1 15,-2 1 0-15,-4 1 0 0,0 3-1 16,0-7-2-16,-6 7 0 0,-1 0-3 16,-4 0-1-16,-3 0-4 0,-4 9-3 15,-1 0-5-15,-2 2-3 0,-1 2-2 16,3 4-2-16,-1-3-3 0,1-1-2 0,6 0 0 16,4 0 0-16,2-2-2 0,7 1-3 15,0-3-1-15,4 0-4 0,9-3-1 16,6-6-2-16,1 0-2 0,7 0 1 15,4-12 1-15,-2 0 2 0,3-1 3 16,-1-3 2-16,-3 0 1 0,-3-1 2 16,-6-1 2-16,-3 3 0 0,-4 3 2 0,-4 1 3 15,-2 2 4-15,-6 3 2 0,0 6 1 16,0 0 0-16,0 0 2 0,-6 3-1 16,-1 3-3-16,1 3-4 0,0 1-1 15,2-1-2-15,0 1-1 0,4 0-1 16,0-5-1-16,0 2 0 0,6-4 0 0,2-3-1 15,4 0 1-15,2 0-1 0,4-9-1 16,-3-1 1-16,5-2-1 0,5-3 0 16,-3-4 0-16,3-2 0 0,2-2-1 15,4-4 0-15,-2-2 0 0,4-4-1 16,0-4 1-16,0-1 0 0,0-3 1 16,-6 1 0-16,-4 5 2 0,-5 0 0 15,-3 4 0-15,-6 8 2 0,-5-1-1 16,-4 5 1-16,0 3 1 0,-5 2 0 15,-1 5 1-15,-1 0 0 0,0 6 0 16,-4 3 0-16,2 9-1 0,-7 2 0 0,2 6-1 16,-1 4 0-16,-3 5 0 0,-2 6 0 15,0 6 0-15,-2 2 1 0,-2 3 1 16,2 2 1-16,-3 1 0 0,4 0 1 16,1-3 1-16,6-2 0 0,3-7-2 15,9-4 0-15,2-8 0 0,9-4-2 0,2-6-1 16,4-4-1-16,8-5-1 15,0-3-3-15,3 0-7 0,2-8-6 0,4 0-9 16,1-6-13-16,-2-2-4 0,-4-3-109 16,1 0-107-16,-2-2-257 0</inkml:trace>
  <inkml:trace contextRef="#ctx0" brushRef="#br0" timeOffset="68889.47">14913 10297 382 0,'-13'0'93'0,"1"3"6"0,-1-3-60 16,1 4-4-16,0-4 0 0,3 6-2 15,1-6-3-15,2 5-5 0,-1-5-2 16,2 5-5-16,5-5-2 0,-2 5-4 15,2-5-1-15,0 3-1 0,6 1-2 16,2 0 1-16,1-4 0 0,8 4 1 16,4-4 1-16,5 0 1 0,4 0 0 0,9 4 1 15,2-4 1-15,9 0 2 0,11 0 1 16,5 4 2-16,14-4-1 0,3 3 0 16,9-3-2-16,8 4-2 0,6-4-3 15,0 5-2-15,-1-5-3 0,3 7-2 16,4-7-1-16,1 0-1 0,-7 0-1 15,1-5 0-15,3 1 0 0,2-4 0 16,-3 1-1-16,-5 0 1 0,-4 2-1 16,4-5 1-16,-4 1-1 0,-6 1 1 15,-8 4-1-15,-7 0 1 0,-5-2-1 0,-8 2 1 16,-9-1-1-16,-12 5 1 0,-9 0-1 16,-3 0 0-16,-8 0 1 0,-9 0 0 15,-3 0 1-15,-3 5 3 0,-6-5 4 16,1 0 3-16,-5 0 0 0,0 0 1 15,0 0 0-15,0 0-1 0,0 0-3 16,0 0-5-16,0 0-2 0,0 0-1 0,0 0 0 16,0 0-1-16,6 0 0 0,-6 0 1 15,7 0-1-15,0 0 1 0,0 4-1 16,4-4 1-16,-3 6-1 0,5-6 0 16,-5 3 1-16,3-3-1 0,-2 4 1 15,-3-4 0-15,0 0 0 0,-2 0 2 16,-4 0 0-16,0 0 0 0,0 0 1 15,0 0-1-15,0 0 0 0,-5 0-1 16,5 0-1-16,0 0-1 0,-5 0-1 0,5 0-1 16,0 0 0-16,0 0 0 0,0 0-1 15,0 0 0-15,5 0-2 0,-5 0-3 16,0 0-5-16,0 0-14 0,0 0-16 16,-7 0-18-16,-4-5-114 0,1 5-127 15,-3-8-299-15</inkml:trace>
  <inkml:trace contextRef="#ctx0" brushRef="#br0" timeOffset="70755.93">15793 10569 308 0,'-8'0'85'0,"2"0"5"15,3 0-27-15,-3 0-24 16,6 5-7-16,-3-5-3 0,3 0-4 0,0 4-2 15,-3-4-4-15,3 0-3 0,0 0-2 16,0 0 0-16,0 0-2 0,0 0-1 16,0 0 0-16,0 0 1 0,0 0-1 15,0 0 1-15,0 0-1 0,0 0-1 16,0 0-2-16,0 2 0 0,-4-2-3 16,4 8 0-16,-3-3 0 0,-2 1 1 15,0 3 0-15,-1 7 1 0,-1 2 0 0,-3 7 2 16,-3 2-1-16,2 8 0 0,-4 4 0 15,2 4 0-15,2 1-1 0,-2-1-1 16,3-1 0-16,3-3 0 0,-3-4-2 16,3-5 0-16,2-6-1 0,1-4-1 15,1-5 0-15,3-6-2 0,0-1 0 0,0-5 1 16,0-3-1-16,9-3 0 0,-4-5 1 16,3-3-1-16,3-3 1 0,3-7 0 15,2-4 0-15,0-6-1 0,4-3 0 16,3 1 0-16,0 0 0 0,4-1 0 15,0 7 0-15,2 2 0 0,3 7 0 16,-4 4-1-16,-1 3 1 0,1 4 0 16,-4 7-1-16,-5 0 1 0,-5 4 0 15,-2 1 2-15,-4 5 0 0,-8 4 2 16,0 8 2-16,-4 0 1 0,-3 9 1 16,-8 4 2-16,-2 0 2 0,-6 3 1 0,-4 0 1 15,0 2 0-15,-5 0-1 0,-1 2-1 16,7-2-1-16,-2-2-2 0,6 1-2 15,5-5-3-15,6-2-1 0,6-4-2 16,5-3-1-16,10-2 0 0,6-6-1 16,6-8-2-16,5-4-8 0,6-5-9 15,5-11-10-15,0-9-11 0,-1-3-13 0,-4-2-108 16,3 1-114-16,-6-1-266 0</inkml:trace>
  <inkml:trace contextRef="#ctx0" brushRef="#br0" timeOffset="72554.25">16378 11046 396 0,'0'0'94'0,"0"-4"4"0,0 4-58 15,0 0-12-15,0-6-1 0,0 6-1 16,0 0-1-16,0 0-3 0,0 0-1 16,0 0-3-16,0 0-3 0,0 0-2 15,2 0-3-15,-2 0 0 0,0 0-1 16,0-3-1-16,0 3 0 0,0 0-1 0,0-4 0 16,0 4 0-16,0 0-1 0,-4-4 0 15,4 4-2-15,-4 0 0 16,4 0 0-16,-6 0-1 0,-1 0 0 0,3 0 0 15,-2 0 0-15,0 0 1 0,-4 6 0 16,2-2 1-16,-3 3 1 0,3 0 0 16,-5 4 0-16,0-2-1 0,-1 3 1 15,2 6-2-15,1 0 0 0,-4 3-1 16,4-1-1-16,1 2-1 0,3 2 0 16,7-3-1-16,0-3 0 0,7-4-1 0,7-2 1 15,4-5 0-15,4-3 0 0,4-4 0 16,6-4 0-16,0-3 0 0,2-1 1 15,-1-5-1-15,-3 2 0 0,-1-1 1 16,-5 1-1-16,-7 0 0 0,1 4 1 16,-10 2-1-16,-1 1 3 0,-7 4 1 15,0 0 1-15,0 5 0 0,-7 2 1 0,5 2-1 16,-2 1 1-16,0 0-3 0,4-1-1 16,-3 0-1-16,3-2-1 0,3-2 0 15,5-5 0-15,1 0-1 0,4-5 0 16,1-2 0-16,5-3 0 0,4-2-1 15,0 2-1-15,-2-5 0 0,3 2-2 16,-2 2-1-16,-4 0-1 0,-3-4 1 16,-2 1 0-16,-1-3 1 0,-8 2 1 15,-4 0 2-15,0-4 0 0,-10 5 1 0,-2 3 1 16,-8 2 0-16,0 9 0 0,-4 0 2 16,-1 0 3-16,-3 14 1 0,1 3 2 15,5 0 0-15,1 1 1 0,1 4 0 16,3-3-3-16,3 1-1 0,7 3-3 15,3-3-1-15,4-1-1 0,9-2-1 16,2-3 0-16,6-4 0 0,9-3-1 16,2-11-1-16,9-4 1 0,2-3-1 15,6-1 1-15,4-2-1 0,2-4 1 0,-1 3 1 16,-4 0 1-16,0 0-1 0,-7-2 1 16,-8 0 0-16,-8 1 0 0,-6 2 1 15,-8-2 1-15,-4 5 2 0,-5 2 1 16,-5 3 1-16,-5 1 1 0,-2 5 2 15,-6 0 1-15,-2 0 0 0,-5 8-1 16,2 1-2-16,-2 1 0 0,-1 0-2 16,6 2-2-16,5-2-1 0,3 2-2 0,4-1-1 15,3-1 0-15,5-2-2 0,8 1 0 16,2-3-2-16,3-2 0 0,3-4 0 16,3 0-1-16,1 0 0 0,4-6 2 15,-2 1 0-15,-1-4 1 0,2-1 2 16,-2 0-1-16,-6 0 2 0,-1 2 0 15,-1-1 0-15,-7 2 1 0,1 1 1 16,-2 2 2-16,-5 4 1 0,0 0 0 16,-7 0 0-16,-1 4 0 0,-1 4-1 0,1-1-1 15,-1 1-2-15,-1 2 0 0,4 0-1 16,4 0 0-16,2-2-1 0,0-2-1 16,7-1 0-16,2-5-1 0,6 0 0 15,1 0-2-15,3-9 1 0,2 0 0 16,6-4 1-16,-1 1-1 0,11-2 1 15,-4-3 1-15,3-4-2 0,4-5 0 0,-1-5 0 16,0-4-1-16,-1-8 1 0,-8 1 0 16,0 0 0-16,-8 0 2 0,-4 2 2 15,-4 7 0-15,-6 6 1 0,-3 6 2 16,-5 1 1-16,-5 6 2 0,-1 5 0 16,-2 4-1-16,-4 5 0 0,-1 0 0 15,-3 8-1-15,-3 7-2 0,-2 7 0 16,-3 5 0-16,-2 9 1 0,2 7 2 0,0 7 0 15,2 2 1-15,2 0 1 16,3-3 0-16,4-1 1 0,4-6-2 0,5-6-1 16,4-7 0-16,6-5-2 0,6-6-2 15,3-3 0-15,5-8-1 0,5-1-3 16,2-6-5-16,0 0-7 0,4-9-10 0,-2 0-8 16,2-5-15-16,-3 0-112 15,-2-3-116-15,-1 3-277 0</inkml:trace>
  <inkml:trace contextRef="#ctx0" brushRef="#br0" timeOffset="73672.98">17047 11150 253 0,'0'0'71'0,"5"-6"5"0,-3 1-33 16,-2 1-3-16,10-2-1 0,-5 2-8 15,0-3-5-15,5 1-4 0,-3-1-6 16,1 0-3-16,0-2-2 0,2 1-1 16,-2 0 0-16,0 0-1 0,-1 0 1 15,0 2 1-15,-2 1-1 0,0 2 2 16,-2 3 1-16,-3-4 1 0,0 4 1 0,0 0 1 15,0 0-1-15,-3 7 0 0,-2 1-2 16,0 3-1-16,-2-1-3 0,-1 2-1 16,0 0-1-16,1 1 0 0,1-2-1 15,0-1-2-15,0-2 0 0,6-1-1 16,0-2-2-16,0-5 0 0,0 4-1 16,6-4 0-16,0 0 1 0,1-8-1 15,1 2 1-15,-1-2-1 0,4-1 1 16,-3-1 0-16,0-1 0 0,-1 2-1 15,-2-1 0-15,0 0 1 0,-5 3 0 0,3 2 0 16,-3-1 0-16,0 6 1 0,-3 0 2 16,-2 0 1-16,-3 0 2 0,-2 8 1 15,2 1 1-15,-5 2 0 0,4 2 0 16,-2 2-2-16,-2-1 0 0,5 4-2 16,-3-6-2-16,4 2-1 0,0 0-1 0,1-3-5 15,4-1-6-15,2-2-11 16,0-2-13-16,0 1-104 0,0-4-108 0,8-3-264 15</inkml:trace>
  <inkml:trace contextRef="#ctx0" brushRef="#br0" timeOffset="75521.91">18531 10276 421 0,'-4'0'100'15,"-3"0"6"-15,2 0-66 0,-2 0-7 16,0 0-3-16,-2 0-1 0,1 0-4 16,-2 3-5-16,3 1-5 0,-2 0-4 0,4-4-3 15,0 9-3-15,5-5-1 16,0 2-2-16,0-1-1 0,5-1 0 16,0-4 0-16,4 5 0 0,0-5 0 0,4-4-1 15,0-1 1-15,-2-1 0 0,1 0 0 16,-2 1 0-16,-3 0 0 0,1 0 0 15,-4 2 0-15,-4 0 1 0,2 3 0 16,-2-6 0-16,-6 6 1 0,2-4 1 16,-6 4 1-16,1 0 1 0,-7 4 0 15,3 2 1-15,-1 0-1 0,0 2-1 0,2-2-1 16,5 1-1-16,3 0-2 0,4 1 0 16,0-3-1-16,7-1 0 0,2-4-1 15,2 0 1-15,3 0 0 0,0-4 0 16,1-3 0-16,-1 1 0 0,1 0 0 15,-5 1 1-15,0 1 0 0,-6 4 0 16,0-7 1-16,-4 7 0 0,0-3 0 16,-6 3 2-16,0 0 1 0,-3 0 0 15,-3 6 2-15,0 0-1 0,0 1 1 0,0 2-2 16,1 1 0-16,1-2-2 0,4-2-1 16,3 1-1-16,3-3-2 0,0-4 1 15,9 0-1-15,1-3 0 0,-1-4 0 16,5 0 1-16,0 0 0 0,-1-3 0 15,-1 0 0-15,-4 3 1 0,-2 0 0 0,-3 3 0 16,-3 4 0-16,0-4 0 16,-7 4 1-16,-1 0-1 0,0 0 1 0,-2 5-1 15,-2-1 0-15,1 1-1 0,-1 0 1 16,5 0-4-16,-2 2-4 0,7-1-8 16,2-1-10-16,0 1-13 0,5-2-103 15,1-4-108-15,3 0-258 0</inkml:trace>
  <inkml:trace contextRef="#ctx0" brushRef="#br0" timeOffset="76189.12">19278 9849 454 0,'-9'0'106'0,"-2"0"3"0,0 0-74 16,-1 14-5-16,-1 4 2 0,2 7-1 16,-5 4-4-16,0 8-1 0,-1 4-3 15,0 6-3-15,-3 1-3 0,-2-1-3 16,2-3-4-16,-1 1-2 0,4-2-3 16,1-5-1-16,5-5-1 0,0-5-2 15,4-6 0-15,4-2-1 0,3-9-1 0,-3-4 0 16,3-3 1-16,0-4-1 0,6-11 0 15,0-4 0-15,2-8-2 0,4-5-1 16,4-10-3-16,6-8-2 0,4-7-2 16,1-5-1-16,4-6 1 0,0-1-1 15,2-3 3-15,4 4 2 0,-2 3 3 16,-1 5 1-16,6 12 2 0,-2 10 1 16,-3 9 3-16,3 10 1 0,-5 5 1 15,-3 10 1-15,-3 11 0 0,-5 3 2 0,-7 1 0 16,-2 5 0-16,-6 4 0 0,-1 5 1 15,-6 1 0-15,-6 0 0 0,-1 4 0 16,-8 4-1-16,-6-1-1 0,-7-5-1 16,-7-1 0-16,-5-4 1 0,-1-4 1 15,-3-5-1-15,0-5 0 0,2-3-1 16,5-3 0-16,5-3-2 0,4 0-2 16,5-4-2-16,2 0-2 0,5 0-5 0,3-4-5 15,3 4-6-15,4-7-8 0,0 7-14 16,6-4-37-16,0 4-67 0,12-2-95 15,-2 2-220-15</inkml:trace>
  <inkml:trace contextRef="#ctx0" brushRef="#br0" timeOffset="76905.96">19627 10412 404 0,'0'0'96'0,"0"0"5"16,0 0-62-16,0-4-6 0,0 4-1 15,0-4-1-15,0 1-1 0,0 3-1 16,0-7-3-16,0 3-3 0,0 1-2 16,0-1-3-16,0 0-1 0,-5 0-2 0,5 0-2 15,-4 4-1-15,0-4-2 0,-1 4-1 16,-2 0-2-16,-1 3-1 0,-3 2-1 16,0 5-1-16,-5 2 1 0,-4 4 0 15,0 3 1-15,-4 6 1 0,-4 1 1 16,3 1 1-16,-4 1 1 0,4 0 1 15,4 0-1-15,1-2-1 0,7-2-2 0,7-1-2 16,6-1-2-16,9-4-1 0,5-3-2 16,9-6 0-16,3-3 0 0,7-6-2 15,-1 0-3-15,-4 0-5 0,1-7-7 16,-3 0-6-16,-9 1-5 0,2-1-10 16,-9 0-7-16,-3 1-8 0,-2 0-90 15,0 0-97-15,-3 2-234 0</inkml:trace>
  <inkml:trace contextRef="#ctx0" brushRef="#br0" timeOffset="77303.15">19700 10661 555 0,'-5'10'125'0,"-2"2"3"0,4 1-94 0,3-1-10 16,-4 2 0-16,4-3-1 0,4 0-6 15,-1-1-4-15,5-4-2 0,4-2-3 16,1-4-3-16,4 0-1 0,2 0-3 16,3-6 1-16,0-2-1 0,3-2 0 15,-3-1 0-15,3 0 0 0,0-5 0 16,-1-1-1-16,0-1 1 0,-1-1 0 16,-3-1 0-16,-3-3 0 0,-4 0 0 15,-6-1 0-15,0 4 1 0,-7 0 0 0,-8 3 1 16,0 2 2-16,-7 5 3 0,-3 5 0 15,-7 5 2-15,-1 0 2 0,-2 9 1 16,-4 0 0-16,2 5-2 0,0 2-2 16,1 6-1-16,2 0-2 0,1 4-3 15,3 2-2-15,5 3 0 0,3 0-2 16,8-5-3-16,2-2-7 0,5-7-7 0,6-2-8 16,3-5-8-16,1-7-13 0,6 1-11 15,-3-4-95-15,4 0-100 0,-3-4-242 16</inkml:trace>
  <inkml:trace contextRef="#ctx0" brushRef="#br0" timeOffset="77938.88">20202 10712 354 0,'-4'3'87'0,"-2"-3"5"16,3 6-47-16,-1-6-12 0,4 4-2 15,-7-4 2-15,7 0-2 0,-3 0 0 16,3 0-2-16,0 0-3 0,0 0-2 0,0 0-3 16,-4 0-2-16,4 0-3 0,0-3-2 15,0-1-3-15,5 0-3 0,-3 0-1 16,3-1-1-16,2 1-2 0,0 0 0 15,0 4 0-15,2-4 1 0,2 4-1 16,1 0 2-16,-1 6 0 0,-1-2 1 16,1 5 0-16,-4 0 0 0,0 0 1 0,-7 1 0 15,0 2 0-15,0-3 0 0,-7 1 0 16,-4-1 1-16,0 3-1 0,-5 1-2 16,1 1-1-16,-7 2-1 0,0 3-1 15,2 1-1-15,-1-1 1 0,0-1-1 16,4 0 0-16,1-4 1 0,5 0 0 15,1-2 0-15,5-2-1 0,5 0 0 0,0-3-1 16,0 0 1-16,9 2 0 0,-2 0-1 16,7-2 1-16,3 0 0 0,2 1 0 15,2-2 0-15,2-1 0 0,2-2-1 16,5 2 0-16,-2 0 0 0,4-1 0 16,1-4 0-16,1 0 0 0,-2 4-1 15,-3-4-5-15,-3-4-8 0,-2 0-9 16,-8 1-10-16,-6-3-16 0,-8 2-108 15,-2-1-116-15,-6-2-271 0</inkml:trace>
  <inkml:trace contextRef="#ctx0" brushRef="#br0" timeOffset="-199242.96">5096 12547 302 0,'4'-15'80'16,"-1"0"3"-16,-3 7-30 0,6-1-20 15,-6 5-6-15,0 0-4 0,0-1-4 16,0 0-1-16,0 5-1 0,0-9 0 16,0 9-2-16,0-6-2 0,0 3-1 15,-4 3-1-15,4 0 0 0,-3 6-1 16,3 6 1-16,-6 3-1 0,-1 8 1 0,-2 7 1 15,-2 5 0-15,-2 7-1 0,0 0-1 16,-1 4-2-16,1 1-1 0,1 2-2 16,2-2-1-16,5 0-2 0,-3-6 0 15,2-2-1-15,2-4 0 0,0-5 0 16,0-8 0-16,4-4 0 0,0-6 0 0,0-3 0 16,0-6 0-16,0-3-1 15,4 0 1-15,0-10-1 0,2-1 0 0,0-7-2 16,1-5-3-16,2-8-5 0,2-6-1 15,-1-6-4-15,6-5-1 0,-3-6-1 16,2-2 2-16,-3 0 2 0,-2-7 4 16,0-3 2-16,-4 0 5 0,-6 1 4 15,0 5 3-15,0 5 6 0,3 5 2 16,-3 13 3-16,5 10 1 0,1 9 0 16,1 5-2-16,5 4-3 0,4 4-3 0,7 5-2 15,1 0-1-15,3 0-1 0,3 0 1 16,3 0-1-16,0 4-1 0,-3-4 1 15,0 3-1-15,1-3-1 0,-3 0-1 16,-4 0 0-16,-1 0-2 0,2 0-3 16,-4 0-6-16,-5 0-10 0,0 0-10 15,-4 0-100-15,-5 0-102 0,-7 0-251 16</inkml:trace>
  <inkml:trace contextRef="#ctx0" brushRef="#br0" timeOffset="-198975.15">5030 12647 457 0,'0'0'104'16,"9"0"3"-16,-2 0-73 0,3 0-8 16,0 0-3-16,1 8-2 0,1-4-1 15,4 2-2-15,0-2-2 0,5 3-3 0,5-4-4 16,1 1-2-16,6-4-3 0,0 0-4 16,3-5-9-16,0 0-10 0,-5-2-12 15,-2-2-93-15,-1-2-96 0,-2 0-236 16</inkml:trace>
  <inkml:trace contextRef="#ctx0" brushRef="#br0" timeOffset="-198443.65">5645 12362 455 0,'-2'0'102'16,"-4"0"3"-16,0 6-76 0,0 5-4 0,0 4-2 16,-2 8-1-16,2 6-1 0,-7 3 0 15,0 7-1-15,2 6-3 0,-4 5-3 16,2 4-4-16,0 0-3 0,1-1-2 16,4 1-2-16,3-6-1 0,-1-2-1 15,6-9 0-15,-5-2-1 0,5-8 0 16,0-7 1-16,0-6-1 0,0-7-1 15,0-7 1-15,3 0-1 0,3-13 0 16,-1-6 0-16,2-7 0 0,0-6 0 0,3-6 0 16,1-5-1-16,2-5-1 0,2-4-1 15,-1-1-3-15,2-5 0 0,1-6-1 16,2-4 0-16,-5 3 1 0,2 2 1 16,1 6 3-16,0 6 2 0,4 10 1 15,-2 14 2-15,3 13 0 0,2 7 0 16,-3 7 1-16,0 8 0 0,-3 6-1 15,-5 7 1-15,-1 6 0 0,-5 6 0 0,-7 3 2 16,0 3 0-16,-6 2 2 0,-3 0 0 16,-6-6 0-16,-2-1 1 0,-7-6 0 15,-3-4-1-15,1-3-1 0,-1-5-1 16,-2-3-1-16,-2-4-1 0,0-3-1 16,3-6-1-16,6 0 0 0,-3-4 0 15,5-5 0-15,7-2-2 0,2-1-2 16,5-3-4-16,2 1-8 0,-1 1-8 0,5 1 34 15,-3 1-143-15,3 4-106 0,0-2-276 16</inkml:trace>
  <inkml:trace contextRef="#ctx0" brushRef="#br0" timeOffset="-196611.79">6075 12759 315 0,'0'-4'73'0,"0"-1"4"0,6 5-48 16,-6-4-2-16,0 4 1 0,0-6 0 15,0 6 1-15,0 0-1 0,0-3-3 16,0 3-4-16,0 0-4 0,0-5-2 16,0 5-2-16,0 0-3 0,0 0-2 15,0-5 0-15,0 5-2 0,0-5 0 0,2 5 0 16,-2-5-1-16,0 5 1 0,0-5 0 16,-3 5 0-16,-4-4 1 0,0 4 0 15,-4 0-1-15,-2 0 0 0,0 0-1 16,0 8 0-16,0 1-1 0,2 1 0 15,-1 3 0-15,1 3 0 0,1 2-1 0,0 4 0 16,3 1 0-16,1-3-1 0,6 2-1 16,0-1 1-16,6-2-2 0,6-2 1 15,9-8 0-15,4-4-1 0,3-1 0 16,11-4 0-16,0-7-2 0,7-3 1 16,1-1-2-16,-5-1-1 0,3-2 0 15,-4-1 0-15,-8 2 1 0,-2 3 0 16,-11 4 1-16,-6 2 2 0,-6 4 2 15,-3 10 2-15,-5 0 0 0,-6 5 1 0,0 2 0 16,-1 1 0-16,-2 2 0 0,-2-4-1 16,4-2-1-16,-1 0 0 0,8-5 0 15,0-3 0-15,0 0-1 0,7-6-1 16,5-4 0-16,3-2 0 0,4-4-1 16,2-2 0-16,-1-3 0 0,4-2 0 15,-1 0-1-15,-2-2 1 0,-3 1-1 16,-4 1 0-16,-7 1 1 0,-7 2 0 0,0 2 0 15,-9 1 0-15,-4 2 0 0,-5 2 0 16,-3 3 1-16,0-2 0 0,1 6 0 16,-4 0 0-16,3 4 1 0,2 2-1 15,-1 4 1-15,1 2-1 0,9 5 0 16,0 1-1-16,3-2 1 0,7 3-1 16,7-1 0-16,6-3 0 0,7-1 0 15,6-5 0-15,6-2 0 0,2-7-2 16,6 3 0-16,7-6-1 0,3-4 0 0,2-1-1 15,-4-2 1-15,0 2 0 0,-8-2 0 16,-2-4 2-16,-6 2 0 0,-11-1 1 16,-6 1 0-16,-3 0 0 0,-6-1 1 15,-6 3 1-15,0 2 1 0,-7-1 0 16,-1 1 1-16,-3 1 0 0,-2 2 1 16,1-2 0-16,2 1-1 0,0-1 0 15,3 4-1-15,-1 3-1 0,6-5 0 16,2 5-1-16,-4 0 0 0,4 0-1 0,0 4 0 15,5-1 0-15,-5-3-1 0,8 6 1 16,-3-6 0-16,1 4 0 0,0-4 0 16,-2 0 0-16,2 0 0 0,0 0 0 15,-1 0 0-15,-5 0 0 0,0 0 0 16,2 0 0-16,-2 0 0 0,0-4 0 16,0 4 0-16,0-3 0 0,-2 3 0 15,-2-6 1-15,1 6-2 0,-7-5 1 0,3 5 0 16,-5 0 0-16,-3 0 1 0,-3 7-1 15,1 0 1-15,-7 3 0 0,4 2 0 16,-2 3 1-16,-2 1-1 0,5 1 0 16,4 0 0-16,2 3-1 0,4-1 1 15,4-3-1-15,5-2 0 0,7-3 0 16,7-2 0-16,5-6-1 0,5-3 1 0,3-3 0 16,2-5-1-16,4 0 1 0,-3-4-1 15,-1-2 0-15,-3-1 0 0,-5 0 0 16,-1-2 0-16,-3 2 1 0,-8 0-1 15,1 3 1-15,-6 3 0 0,-4 2 1 16,-4 3 0-16,-2 4 0 0,-4 0 1 16,1 9-1-16,-5-3 0 0,1 6 1 15,-1 3-2-15,3 1 1 0,3-1-1 16,-2-1 0-16,10-2 1 0,0 0-1 0,7-8 0 16,5-4 0-16,6 0-1 0,1-4 1 15,2-6-1-15,5-3 0 0,3-2 0 16,2 0-1-16,-2-1 1 0,4-4-1 15,0-2 1-15,2 0 0 0,-4 0 1 16,1-4-1-16,-5-2 0 0,-2-1 0 16,-5-3 1-16,-5 0-1 0,-4-2 1 15,-5 3-1-15,-6 2 1 0,0 4 0 0,-11 3 0 16,-1 9-1-16,-3 6 1 16,-5 11-1-16,0 7 1 0,-5 7 0 0,2 6 0 15,-4 6 0-15,3 4 1 0,-2 3 1 16,0 6 0-16,5-1 1 0,3 0 1 15,3 0 1-15,8 0 1 0,7-5-1 16,7-3 1-16,8-5-1 0,5-3-1 16,6-7 0-16,6-6-2 0,5-7-1 0,0-6-3 15,1 0-5-15,-3-12-8 0,2 1-13 16,-4-2 10-16,-5-6-119 0,3-1-107 16,-8 1-262-16</inkml:trace>
  <inkml:trace contextRef="#ctx0" brushRef="#br0" timeOffset="-194927.6">4928 13250 341 0,'-8'0'90'0,"2"0"5"16,1 0-43-16,0-6-10 0,5 6-10 15,-6-4-5-15,6 4-6 0,0 0-3 16,0 0-3-16,5-3 0 0,4 3-1 16,9 0-2-16,9-4-1 0,10 4-2 15,18 0 1-15,12 0-2 0,15 0 0 16,8 0-1-16,16 0-1 0,9-4 1 0,14 1 0 15,3-4 0-15,10-3 1 16,1 2-1-16,1-2-1 0,1-1-2 0,-4-1 0 16,-14-1-1-16,-8-3-1 0,-9-2 0 15,-8 1-1-15,-7 4-1 0,-19 0 1 16,-10-1 0-16,-9 5-1 0,-15 2 1 16,-9 7 0-16,-14-6 0 0,-13 6 0 15,-11 0 0-15,-8 0-5 0,-7 4-7 16,-7 1-11-16,-5 1 8 0,-2-3-115 0,-3 3-103 15,1-2-254-15</inkml:trace>
  <inkml:trace contextRef="#ctx0" brushRef="#br0" timeOffset="-193161.55">5989 13234 287 0,'0'0'75'0,"-7"-4"2"16,7 4-31-16,-4 0-15 0,4 0-6 16,0 0-2-16,-3-3-2 15,3 3 0-15,0 0-1 0,0 0-2 0,0 0-2 16,0 0-3-16,0 3-2 0,0 2 0 15,0 4 0-15,-5 0 0 0,5 6 0 16,-2 6 2-16,-3 5 0 0,1 6 0 16,-1 5 0-16,-1 4-2 0,-1 5-1 15,-3 1-2-15,1-4-2 0,-4 0-1 16,1-2-1-16,1-3-1 0,1-5 0 16,-1-4-1-16,2-1 0 0,3-1 0 0,0-2-1 15,4-4 1-15,2-6-2 0,0 0 1 16,-5-4 0-16,5-5 0 0,6-6 1 15,-1 0 0-15,2-10-1 0,0-3 1 16,2-5 0-16,3-2-1 0,2-7-1 0,-1-3-1 16,6-1-1-16,0-1 0 0,3-1-1 15,4 0 1-15,0-1 0 16,1 5 0-16,-2 4 1 0,5-1 1 0,-1 6 1 16,-8 5-1-16,-1 5 1 0,-4 10 0 15,1-5 0-15,-4 12 0 0,-6 4 1 16,-7 4-1-16,0 4 1 0,5 2 1 15,-5 3-1-15,-7 1 1 0,1 0 0 16,-12-1 0-16,4 3 2 0,-6 1 0 16,1 1 1-16,-9 3 1 0,-3 4 0 15,0 2 0-15,7 5 0 0,-1-2-1 0,4 3-1 16,0-4-1-16,6-4-1 0,5-5-1 16,5-5 0-16,5-7-1 0,0-3-1 15,6-8 1-15,7-3-1 0,6-5 1 16,6-4-2-16,-3-1-3 0,3-1-5 15,8-1-9-15,-2-1-12 0,-3 1-103 0,-6 0-105 16,-2 2-259-16</inkml:trace>
  <inkml:trace contextRef="#ctx0" brushRef="#br0" timeOffset="-191428.81">6544 13892 399 0,'0'0'90'0,"-6"0"3"15,6-5-67-15,-3 5-3 0,3-4-1 16,-4 1-1-16,4 3-1 0,-6-6-1 16,4 2-2-16,-3 4-1 0,3-6-2 15,-3 2-1-15,-2 1 0 0,1 3-1 0,-1-4-2 16,-1 4 0-16,0 4-2 0,-2 0-1 15,2 5-1-15,-4 1 0 0,-1 5-1 16,4 2 1-16,-4 4-1 0,-3 1-1 16,2 2 1-16,4 0-2 0,0 0 1 15,2-3-2-15,3 1 0 0,5-5-1 16,10-2 0-16,-1-3-1 0,4-1 0 16,7-6 0-16,1-1-3 0,4-4-1 0,1-4-2 15,2-1-2-15,4 0-1 16,-1-2 0-16,-1 1 1 0,2-1 1 0,-2 4 3 15,-3-1 1-15,-5 4 3 0,-3-4 1 16,-5 4 3-16,-7 0 1 0,-2 7 1 16,-5-3 1-16,-7 3 0 0,-3-1 1 15,0 0-1-15,-2 1-1 0,0-3-1 0,2 2 0 16,1-2-1-16,6-4-1 0,3 0 1 16,7 0-2-16,2-6 0 0,8 1-1 15,3-4-1-15,1-2 1 0,4-1-2 16,-2-5 0-16,1 0 0 0,-5-3-2 15,-3-4 1-15,-4 1-1 0,-5 1 1 16,-7-2 0-16,0 3 1 0,-6 4 0 16,-3 5 2-16,-9 4-1 0,-4 8 1 15,-8 0 1-15,1 11-1 0,-3 4 1 16,0 0 0-16,0 2 0 0,9 1 0 0,3 0-1 16,8 1 1-16,7-3-1 15,5 1-1-15,6 0 0 0,11-2 0 0,5-2 0 16,11-4-1-16,5-3 0 0,5-6-2 15,7 0 1-15,-1-11 0 0,2-1 0 16,-4-4-1-16,0 1 2 0,-2-2 0 16,-5-1 1-16,-6 2 0 0,-7 0 0 0,-2 2 0 15,-7 2 3-15,-10-3 1 0,-8 3 2 16,-5 2 1-16,-4 1 1 16,-9 2 0-16,-4 0 0 0,-4 7-2 0,0-4-1 15,-4 4-1-15,6 4-2 0,-1 2 0 16,4 1-1-16,7 3 0 0,0 0-1 15,4 0 0-15,3 0 0 0,2-1-1 16,5 1-1-16,0-2-1 0,7 1 0 0,2-1-2 16,1-2-1-16,2-3-1 15,1-3 0-15,2 0-1 0,5 0 0 0,-1-8-1 16,5 3 1-16,-2-2 0 0,-2-2 0 16,1-3 1-16,-2 0 1 0,-2 0 2 15,-6 1 1-15,0-2 3 0,-5 2 2 16,-4 0 4-16,-2 4 0 0,0 2 2 0,-2 5 0 15,-5 0-1-15,-3 0-1 0,0 6-2 16,-2 0-2-16,-1 1-1 16,1 2 0-16,4 0-1 0,0-4 0 0,3 2 0 15,5 0 1-15,7-1-1 0,-1-2 0 16,5-4 0-16,3 0 0 0,-1-4 0 16,2 0 0-16,3-5 0 0,-3 0 0 15,-1 2 0-15,-4 0 0 0,-1 3 0 16,-3 0 0-16,-6 4 0 0,0-3 0 15,0 3 0-15,-8 0 0 0,-2 0 0 0,3 3 0 16,-1-3 0-16,-1 4 0 0,-1-4 1 16,4 4-1-16,3-4 0 0,-1 3 0 15,4-3 0-15,-5 0 0 0,5 0 0 16,0 0 0-16,0 0 0 0,0 0 0 16,0 0 0-16,0 0 0 0,0 0 0 15,0 4 0-15,0-4 0 0,0 0 0 16,0 0 1-16,0 0-1 0,0 0 0 15,0 0 0-15,0 0 1 0,0 0-1 0,0 0 0 16,0 0 1-16,0 0-1 0,0 0 1 16,0-4-1-16,0 4 0 0,0 0 1 15,0 0-1-15,0 0 0 0,5 4 1 16,-5-4-1-16,0 4 1 0,0-1 1 16,-7 2 0-16,5 1 1 0,-3 3 0 15,-1 1 1-15,0 2-1 0,-2 1 0 16,-1-2 0-16,-1 2-1 0,4-1 0 0,-1-2-1 15,4-2-1-15,3 3 1 0,0-4-1 16,8 2 0-16,0-2 1 0,2-4-1 16,5-3 0-16,-1 0 0 0,5-9 0 15,0-1 1-15,4-3-1 0,3-4 0 16,0-3 0-16,1-2 1 0,0-3-1 16,0-5 0-16,-2-1 0 0,1-1 0 15,1-4 0-15,-2 0 0 0,-3-2-1 16,1 4 1-16,-5 3 0 0,-2 3-1 0,-7 4 1 15,-4 8 1-15,-5 1-1 0,-7 9 0 16,-5 6 0-16,-5 4 0 0,-2 6 1 16,-4 3-1-16,1 3 0 0,-3 8 1 15,-1 4 0-15,5-1 1 0,1 7 1 16,1 2 1-16,5 1 1 0,6 4 0 16,4-5 1-16,8 0-1 0,4-2 0 15,5-6-1-15,8-5-1 0,5-8-1 16,1-5-1-16,7-6-7 0,4-4-5 0,1-7-11 15,-1-3-13-15,-2-3-106 0,-2-7-110 16,-8-2-268-16</inkml:trace>
  <inkml:trace contextRef="#ctx0" brushRef="#br0" timeOffset="-190112.97">7998 13114 509 0,'-6'-10'117'0,"0"4"0"16,2 0-84-16,4 0-10 0,0 2-5 16,9 4-4-16,-1 0-1 0,5 0-1 0,7-3 1 15,6 6 1-15,8-3 2 0,5 5-2 16,10-5 0-16,7 0-1 0,1-4-1 15,2-2 0-15,4-7-2 0,-1 0-2 16,-5 3-2-16,-5-2 0 0,-8 2-2 16,-4 3-3-16,-8 7-7 0,-12 0-9 15,-7 8-15-15,-9-1-13 0,-8 1-100 16,-8 4-109-16,1 0-258 0</inkml:trace>
  <inkml:trace contextRef="#ctx0" brushRef="#br0" timeOffset="-189378.54">9522 12165 326 0,'-6'0'75'15,"-1"3"1"-15,1-3-51 0,6 0-10 16,-5 4-5-16,5-4-3 0,0 0 0 15,0 4 1-15,0-4 2 0,0 0 2 0,0 0 1 16,5 0 2-16,-5 3 1 0,0-3 1 16,0 0 0-16,0 0 0 15,0 0 0-15,0 4-1 0,0-4-1 0,0 0-1 16,0 0-1-16,0 0-2 0,0 0-2 16,0 0-1-16,-5 0-2 0,5 0-2 15,-3 0 0-15,3 0-1 0,-6 4 1 16,1-4 0-16,2 3 2 0,-3 3 1 15,-2 2 2-15,-3 3 2 0,3 7 1 16,-3 11 0-16,-3 14 0 0,-2 9-1 0,-1 6-1 16,-2 4-3-16,4 4-2 0,-4 3-1 15,0-12-3-15,4-5 0 0,0-6 0 16,4-5-1-16,0-7 1 0,4-5-1 16,5-7 0-16,2-6-1 0,0-6 1 15,6-10-1-15,2-3 1 0,6-10 0 16,4-8-1-16,2-7 0 0,2-7-2 0,3-5 0 15,-2-5-1-15,-1-6-1 16,-7-4 1-16,1-6-1 0,-6-4 3 0,-5 2 0 16,-5-1 1-16,0 4 2 0,-5 10 2 15,0 7 1-15,0 11 1 0,1 9 1 16,-1 7 0-16,5 6 0 0,0 6-1 16,5-1-1-16,3 5 0 0,6-5-1 15,8 1 0-15,8 0 0 0,3 0 1 16,6 4 0-16,6-6 1 0,-2 6-1 15,5-6 0-15,1 6 0 0,-4 0-1 0,-3 0-1 16,-2 0-1-16,-7 0-1 0,-5 0-3 16,-4 4-5-16,-10-4-8 0,-6 7-9 15,-8 0-11-15,-8 2-100 0,-7 4-105 16,-9 1-249-16</inkml:trace>
  <inkml:trace contextRef="#ctx0" brushRef="#br0" timeOffset="-189158.41">9358 12605 514 0,'13'7'113'16,"3"0"2"-16,4 2-91 0,2 0-7 16,2 0-2-16,5-2-3 0,-2-3 0 0,1-4-1 15,4 0 0-15,-5 0-2 0,0 0 0 16,2 0-2-16,-2-4-1 0,0-1-2 15,-4 5-3-15,2-7-4 0,0 1-5 16,-4 1-7-16,0-2-6 0,-1 1-11 16,-2 0-34-16,-3-3-59 0,-2 1-85 15,-6 0-190-15</inkml:trace>
  <inkml:trace contextRef="#ctx0" brushRef="#br0" timeOffset="-188581.52">10032 12277 488 0,'-6'0'103'0,"-1"0"3"16,-1 3-85-16,0 9-5 0,-2 8-1 15,1 8 1-15,-2 9 1 0,-4 3 2 16,-2 7 0-16,2 4-3 0,-4-1-2 16,1 2-1-16,2-5-3 0,-1-3-1 15,6-2-3-15,-1-3-1 0,6-4-2 0,4-5-1 16,2-6 0-16,0-2-1 0,2-5 0 16,4-7-1-16,2-7 1 0,2-3-1 15,-1-8 1-15,5-7-1 0,-1-6 0 16,1-3 0-16,3-8 0 0,-1-6 0 15,2-4-2-15,-3-8-1 0,2-6-1 16,-1-5-1-16,1-10 0 0,2 5 0 16,3-1 1-16,3 5 0 0,-3 9 2 15,9 10 0-15,-2 11 2 0,3 10 0 0,-1 9 0 16,-3 7 0-16,0 6 1 0,-2 6 0 16,-1 5 1-16,-7 6 0 0,-2 4-1 15,-8 6 1-15,-3 7 1 0,-5 4-1 16,-13 3 2-16,-2 0-1 0,-4 0 2 15,-7-1 1-15,-2-2-1 0,-3-9 0 0,-4-7 0 16,-2-3-1-16,1-2-1 0,-1-6-1 16,4-3-1-16,0-5 0 0,4 2-1 15,3-5 1-15,2 0-1 0,4-8 0 16,4 0 0-16,0-2 0 0,8 1-4 16,0 0-7-16,2 0-10 0,6 2-11 15,0 0-101-15,0 0-103 0,0 3-254 16</inkml:trace>
  <inkml:trace contextRef="#ctx0" brushRef="#br0" timeOffset="-187182.59">10475 12832 460 0,'5'-9'98'0,"1"1"3"0,-3 0-81 16,3-1-6-16,-1 0 0 0,-5-2 0 0,2-3 2 15,-2 0 1-15,-3-3 1 0,-7 4-1 16,-4-1 1-16,0 2 0 0,-5 5-3 16,-3 7-2-16,-4 0-3 0,-5 0-2 15,4 13-2-15,-4 4-2 0,3 1-2 0,1 4-1 16,1 0 0-16,8 0 0 0,7 1 0 16,1-2-1-16,10-7 1 0,0 0-1 15,12-7 0-15,8-7 1 16,5-3-1-16,4-9 0 0,3-3 1 0,2 1-1 15,0-3 0-15,2-4 0 0,-7 3 0 16,-3 0 0-16,-6 4 0 0,0 3 1 16,-7-1-2-16,-6 7 1 0,-7 10 0 15,0 4 0-15,-2 8 0 0,-9 11 0 16,1 5 1-16,-3 9-1 0,-3 7 1 16,3-1-1-16,-1 5 1 0,4 1-1 15,-3-3 0-15,1-1 1 0,0-6-1 0,-1-3 0 16,1-1 0-16,-2-3 1 0,4-4-1 15,-1-3 1-15,-2-7-1 0,1-1 1 16,4-5 0-16,-4-6 0 0,5-6 0 16,0-5 1-16,0-5-1 0,0-6 1 0,1-10-1 15,3-3 0-15,-1-11-1 0,4-3 0 16,0-7 0-16,6-5 0 0,6-6-1 16,4-2 0-16,10-3 0 0,1 3 0 15,6 3 0-15,6 6 0 0,1 3 1 16,4 5 0-16,-2 10 0 0,2 6 0 15,-2 4 0-15,3 4 0 0,-4 2 0 16,-3 2 0-16,-3 4 0 0,-4 0 0 0,-3 2 0 16,-7 0 0-16,-3 0 0 0,-4 0 0 15,-5 0 0-15,-5 1 1 0,-4 1 0 16,-6-1-1-16,-3 1 2 0,-9 0 0 16,-3 5 1-16,-4 0 0 0,-3 0 1 15,-3 4-1-15,-1 2 0 0,2 5 0 16,-1 2-1-16,3 3 0 0,3 0-1 15,3 2 0-15,5 3 0 0,3-1-1 16,11-2 1-16,3-6-1 0,8-2 0 0,7-3 0 16,5-7 0-16,6-4 0 0,6-5 0 15,3-3 0-15,4-2 0 0,0-1 0 16,-1-1 0-16,-2-3 0 0,-4 2-1 16,-6 3 1-16,-6-1 0 0,-5 3 0 15,-5 3 0-15,-7 3 0 0,-3 1 0 16,-7 5 0-16,-2 7 0 0,-4 1 0 15,-5 1 0-15,-1 3 0 0,3 2 1 16,-1 0-1-16,1-1 0 0,4-2 0 0,5 0 0 16,7-4 0-16,6-2 0 0,6-5 0 15,8 0 0-15,4-6 0 0,8-5-1 16,5-2 1-16,3-5 0 0,0-2-1 16,2 0 0-16,-3-1 0 0,0 1 0 15,-1 1 0-15,-8 4 0 0,1 2 1 0,-10 7 0 16,-1 1-1-16,-5 5 1 15,-2 7 0-15,-8 4 0 0,1 2 0 16,-6 5 1-16,0 0-1 0,-6 2 1 0,3 0 0 16,-3 1 0-16,-5-2 1 0,3 2 0 15,-3 0 1-15,2-2 0 0,-1-4 0 16,-1-1 0-16,-2-2 0 0,0-1 0 16,-3-5-1-16,3-1 0 0,-4-5-2 15,-1 5-5-15,-2-5-6 0,3 0-9 16,0 0-11-16,-2 0 19 0,5 0-125 0,2-4-104 15,4 4-258-15</inkml:trace>
  <inkml:trace contextRef="#ctx0" brushRef="#br0" timeOffset="-186535.22">9252 13097 328 0,'6'-4'73'0,"0"4"6"0,0 0-52 16,-4-3 1-16,-2 3 6 0,6 0 3 16,-6 0 6-16,0 0 0 0,0-4-1 15,0 4-5-15,0 0-4 0,0 0-5 16,4 0-4-16,-1 0-4 0,3 0-3 16,1-4-1-16,5 4 0 0,3 0-2 15,8 0 1-15,5-3 0 0,6-2-2 0,12-3-1 16,8 2-2-16,17-2-2 0,9-1-1 15,11-4 1-15,11 5-1 0,15-3 1 16,3 0 0-16,4-2 0 0,2 1-1 16,2-2 0-16,-3 3-2 0,-7 0-1 15,-11 2-1-15,-3 1 0 0,-11 3-1 0,-12 2 0 16,-9 3-1-16,-11 0 0 0,-9 0 0 16,-10 4-1-16,-12 0 1 0,-10-4-1 15,-6 4 1-15,-9-4 1 0,-5 0-1 16,-9 0 1-16,-2 0-1 0,-3-5-1 15,-4 1-9-15,1 1-12 0,0-3-14 16,0 3-16-16,2-4-106 0,1 2-120 16,2-4-275-16</inkml:trace>
  <inkml:trace contextRef="#ctx0" brushRef="#br0" timeOffset="-184743.71">9914 13172 268 0,'0'0'76'0,"0"0"4"0,0 0-17 15,0 0-26-15,0 0-6 0,0 0-2 0,5 0-2 16,-5 0-3-16,0 0-3 0,0 0-3 16,0 0-4-16,3 0-1 0,-3 5-1 15,0-2-1-15,0 2 0 0,-3 5 1 16,3 4 2-16,-7 7 0 0,0 2 0 16,0 7-1-16,-4 6-2 0,-1 6-2 15,2 3-2-15,-3 1-2 0,1 0-1 16,-1-1 0-16,1-4-2 0,3-4 0 0,-3-5 0 15,6-3 0-15,-1-6 0 0,5-2-1 16,2-3 1-16,0-4-1 0,0-3 1 16,0-2-1-16,0-3 0 0,3-6 0 15,2 4 0-15,1-4 0 0,1-8 0 16,1 0 0-16,3-4 0 0,3-4 0 16,1-2-1-16,3-5 0 0,3-1 0 15,-1-3 0-15,0-4-1 0,6 0 0 16,-2-4 0-16,4 1 0 0,0 1-1 15,4 2 1-15,0 7 0 0,0 3 0 0,-4 9 1 16,-1 6 0-16,-7 6 0 0,-1 6 0 16,-5 5 0-16,-6 6 0 0,-2 7 0 15,-6 4 0-15,0 3 0 0,-8 5 0 16,-4 0 0-16,-1 0 1 0,-4 2 1 16,-2-2 1-16,-1 4 1 0,0 0 1 15,2 1 1-15,3-2-1 0,4 3 1 0,3-5-1 16,4-4-2-16,4-7 0 0,5-3-1 15,2-7 0-15,0-3-2 0,5-4-1 16,-3-2-4-16,2-2-7 0,1-5-9 16,-3 7-11-16,1-3-97 0,-1-4-101 15,-1 0-245-15</inkml:trace>
  <inkml:trace contextRef="#ctx0" brushRef="#br0" timeOffset="-183364.51">10797 14083 425 0,'-4'0'97'0,"-3"0"1"0,5-6-67 0,-2 1-13 15,4-1-5-15,0-2-1 16,0-3-3-16,0-6 1 0,0 2 0 0,0-3 1 16,0 1 3-16,0 0 1 0,0 4 0 15,0 2-1-15,-7 5-1 0,1 6-1 16,-4 4-3-16,-1 9-3 0,-3 0-2 16,-4 4-3-16,-2 4 0 0,4 3 0 15,-3-2-1-15,5 1 0 0,-3-4 1 16,7 2-1-16,1-2 0 0,7-5 0 0,4-5-1 15,8-3 1-15,3-6 0 0,8 0 0 16,5-6 0-16,2-3 0 0,5-4 0 16,0 2 0-16,0-3 0 0,0-2 0 15,-6 3 0-15,-6 0 0 0,-3 2 0 16,-6 5 0-16,-6 0 1 0,-6 6 0 16,-4 6 2-16,-5 1 0 0,-3 6 0 15,-2-1 2-15,-2 5 0 0,1-2 0 0,1 2-1 16,2-3-1-16,4-1 0 0,5-1-2 15,3-1 0-15,9-2-1 0,3-5 0 16,5-4 0-16,7 0 0 0,3-10-1 16,5-1-1-16,2-5 0 0,5-4-1 15,-2-2-1-15,-1-2-1 0,-2 5 1 16,-1-2 0-16,-2 4 2 0,-5 3 0 0,-3 5 1 16,-5 4 1-16,-1 5 0 0,-2 6 1 15,-2 4 0-15,-4 4 1 0,-3 2 0 16,1 5 2-16,-4 1 0 0,-3-3 1 15,0 3 1-15,-7-2 1 0,2-1 1 16,-3-1 1-16,0-2 0 0,-6-1 0 16,1 1-1-16,-1-5-1 0,-1-2-2 15,-3 1-1-15,5-5-6 0,-5 1-8 16,3-6-10-16,2 0-9 0,0-4-105 0,6-1-107 16,1-4-261-16</inkml:trace>
  <inkml:trace contextRef="#ctx0" brushRef="#br0" timeOffset="-165316.12">5855 14955 175 0,'0'0'49'0,"0"4"4"0,0-4-20 16,0 0-2-16,0 0 1 0,0 0-2 16,0 0 0-16,0 0-3 0,0 0-1 0,0 0-2 15,2 0-2-15,-2 0-4 0,0 0-1 16,0 0-3-16,0 0 0 0,0-4-2 16,0 4-1-16,0-3-2 0,0 3-1 15,5-4-1-15,-5 4-1 0,0-5-1 16,0 5-1-16,0-5-1 0,0 1 1 15,0 1-1-15,0-2 0 0,0 1 1 16,0 0-1-16,0 0 0 0,0-1 0 16,0 1-1-16,0 1 0 0,0-1 0 15,-5 4 0-15,5-6-1 0,-2 6 1 0,2-5 0 16,-7 1 0-16,2 4 0 0,2-3 0 16,0 3 1-16,-4 0-1 0,0 0 0 15,1 0-1-15,-1 0 1 0,0 0-1 16,-3 6 0-16,1-1 0 0,1-1-1 15,-4 1 1-15,4 2 1 0,-3-1-1 0,3 2 2 16,0 3 1-16,-3 2 1 16,4 4 0-16,-3 2 0 0,3 5 0 0,1-1 0 15,1-1-2-15,-1-1 0 0,1 2-2 16,5-4 0-16,-2-1 0 0,2-2 0 16,0-2-1-16,0 0 1 0,0-3-1 15,0-3 1-15,4 2-1 0,-1-6 1 16,3 1-1-16,-3-2 1 0,2-3-1 15,1 5 1-15,-2-5-1 0,-1 0 1 0,3 0-1 16,-6 4 1-16,2-4-1 0,-2 0 1 16,0 0-1-16,0 0 1 0,0 4 0 15,-7-4-1-15,5 0 1 0,2 3-1 16,-6-3 1-16,6 4-1 0,-6-4 1 16,6 3-1-16,0-3 1 0,-6 6-1 15,6-6 1-15,0 5-1 0,0-5 1 16,0 4-1-16,0-4 0 0,0 0 0 15,0 0 0-15,0 0 1 0,0 0-1 0,5 0 0 16,-5 0 1-16,0 0-1 0,0 0 1 16,2-4-1-16,-2 4 1 0,0 0-1 15,0 0 1-15,0 0-1 0,5 0 1 16,-5 0-1-16,0 0 1 0,0 0-1 16,0 0 1-16,-5-4-1 0,5 4 1 15,0 0-1-15,0 0 0 0,-2-4 1 16,2 4-1-16,0 0 0 0,0-4 0 0,0 4 0 15,0 0 1-15,-5 0-1 0,5 0 0 16,0 0 0-16,0 0 0 0,-2 0 0 16,2 0 0-16,0 0 1 0,-6 0 0 15,6 0 1-15,0 0 1 0,-5 0-1 16,5 0 0-16,0 0 1 0,-2 0-2 16,2 4 1-16,-5-4-2 0,-1 7 1 15,0-2-1-15,1 2 1 0,-5-2-1 16,2 3 0-16,-3-1 1 0,-3 0 0 0,2 4 0 15,0 1 1-15,0 4 1 0,2 3-1 16,-3 4 1-16,5 5 0 0,2 1 0 16,1 0-2-16,5-2 1 0,0-2-2 15,0-5 1-15,5-2-1 0,2-5 1 16,6-5 0-16,1-1 0 0,7-3 0 16,0-4 0-16,2 0 0 0,1-8 0 15,0 2-1-15,0-2-2 0,-3-3-4 0,-2-1-7 16,0 0-9-16,-1-1-65 0,-2-1-33 15,-3 1-84-15,-5 1-179 0</inkml:trace>
  <inkml:trace contextRef="#ctx0" brushRef="#br0" timeOffset="-164283.35">5910 15326 221 0,'0'-7'73'15,"5"3"7"-15,-5 0-8 0,2-2-21 16,-2 6-6-16,0-5-4 0,0 5-6 0,0 0-5 16,0 0-4-16,0-4-4 0,0 4-3 15,0 0-2-15,0 4-2 0,0 0-2 16,0 0-2-16,0 4 1 0,0 4 0 16,-2 3-2-16,2-2-1 0,0 3-1 15,-5-1-1-15,5-1-2 0,0 0-2 16,6-4 0-16,-1-4-1 0,-3 0 0 15,6-6 0-15,2 0-1 0,-1-4 1 16,4-3 0-16,6-4-1 0,1-3 0 16,1-3 1-16,2-2-1 0,-1 0-1 15,5-4 1-15,0 0-1 0,-3-3 0 0,-3-1-1 16,0 0 1-16,4 1-1 0,-4 1 1 16,-4 1-1-16,-7 5 1 0,5 4 0 15,-6 5 0-15,-7 6-1 0,-2 4 1 16,-3 4 0-16,-8 6 1 0,-1 5 0 15,-2 4 1-15,1 5 0 0,-2 2 1 16,-6 2 1-16,3 1-1 0,-1 0 0 0,7-2 1 16,1-1-2-16,1-3 1 0,3-3-2 15,13-3 1-15,2-2-1 0,5-6-1 16,1-5 1-16,5-4-1 0,6 0 0 16,3-9 0-16,-2-2-1 0,1-2-1 15,4-3-1-15,-2 0-2 0,1-1 0 16,-7 0-1-16,-3-4-1 0,-3 3 1 15,-2-1 1-15,-7 4 1 0,1-1 1 0,-6 5 1 16,-3 0 2-16,0 7 1 0,0 4 0 16,-6 0 0-16,3 0 0 0,-2 4 1 15,-1 0-1-15,0 1 0 0,4 0 0 16,2 0-1-16,-5 0 1 0,5-5 0 16,0 5 0-16,0-5-1 0,4 0 1 15,-4 0 0-15,7 0 0 0,-4-7 0 16,3 4 0-16,0-4 0 0,1-1-1 0,4-1 1 15,-2-3 0-15,1 1-1 0,-1-2 1 16,-1 1-1-16,-1 0 2 0,2 1 1 16,-6 1 0-16,3 0 1 0,-4 4 0 15,-2 0 1-15,5 2 0 0,-5 1-1 16,0 3-1-16,4-4-1 0,-4 4 1 16,0 0-1-16,0-4-1 0,0 4 1 15,0 0 0-15,-4-3 0 0,4 3-1 16,0 0 1-16,0 0-1 0,-5 0 0 15,5 4 0-15,-3 4 1 0,-4 2 0 0,-3 4 1 16,0 3 2-16,-7 9-1 0,2 2 2 16,-5 2-1-16,-2 1 0 0,0 2-1 15,6 1 0-15,2-1-1 0,2-5 0 16,4-3 0-16,4-2-1 0,4-4-1 0,6-5 0 16,1-5 0-16,7-5 0 15,-1-4-1-15,7-4 0 0,-1-6-3 0,6-5-5 16,-2-2-5-16,2-5-8 0,1 1-11 15,-5 0 20-15,2 1-126 0,-6 5-102 16,-4 0-259-16</inkml:trace>
  <inkml:trace contextRef="#ctx0" brushRef="#br0" timeOffset="-163799.85">6867 15101 452 0,'-6'8'105'0,"-2"4"5"15,-5 5-72-15,-3 5-7 0,-1 4 0 16,-7 3-4-16,-1 3-5 0,1 2-4 16,0-3-4-16,3-2-4 0,6-1-4 15,2-4-2-15,3-5-2 0,10-4-1 16,0-6 0-16,0-6-1 0,10-3 1 16,0-7 0-16,2-5 0 0,3-7 0 0,2-1 0 15,-1-5 0-15,3-4 0 0,1-3-1 16,-2-1 1-16,-5-2-1 0,-1 1 0 15,2-2 0-15,-5-1 1 0,-2 3 1 16,3 0 3-16,-3 6 2 0,-1 2 0 16,1 7 2-16,-4 3 0 0,4 5-1 15,-1 2-1-15,1 4-2 0,5-1-3 0,1 3 0 16,1-3-1-16,5 2-1 0,0 4 1 16,0-6-1-16,-2 6 0 0,2 0-1 15,0 0-3-15,-1 0-3 0,-5 0-5 16,-3 0-7-16,2 3-9 0,-5 1-8 15,-7 1-35-15,0 0-60 0,-5 1-89 16,-3 0-197-16</inkml:trace>
  <inkml:trace contextRef="#ctx0" brushRef="#br0" timeOffset="-163584.34">6774 15205 446 0,'-11'7'110'0,"2"-3"5"0,2 1-66 0,1 1-8 16,2 1-3-16,4 2-6 0,-3 0-4 15,3 0-4-15,6-1-3 0,2-1-5 16,5 0-3-16,3-3-3 0,9-4-2 16,1 0-2-16,3-6-1 0,4-5-4 15,-1-1-8-15,-1 0-10 0,-5-2-14 16,-6 2-107-16,-5 3-111 0,-8 5-272 0</inkml:trace>
  <inkml:trace contextRef="#ctx0" brushRef="#br0" timeOffset="-161766.52">7323 15311 240 0,'0'-4'71'0,"-4"4"7"15,4-7-28-15,-6 7-2 0,6-5-5 16,-8-1-5-16,4 1-6 0,1 2-4 15,-3-4-4-15,0 7-3 0,-2-6-3 16,1 6-3-16,0 0-3 0,-3 0-2 0,1 0-2 16,-1 6-1-16,1-1-1 0,-1 0 0 15,-1 0 2-15,-1 5 0 0,2 2 2 16,-2 1 0-16,0 4-1 0,-2 2 0 16,1 2-2-16,1 0 0 0,5 2-3 15,1-6-1-15,6 0-1 0,0-2 0 16,0-6-1-16,10 0 0 0,-2-4 0 0,2-5 0 15,5 0 1-15,0-11-1 0,-1 0 0 16,7-5 1-16,0-4-1 0,1-4 0 16,-1-2 0-16,0 3-1 0,-1 0 1 15,-1 0-1-15,-5 3 1 0,-2 3-1 16,-4 4 0-16,-1 6-1 0,-7 3 1 16,0 8 0-16,0 4 1 0,-7 12 1 15,-1 8 1-15,-5 9 0 0,-5 7 1 0,2 4 0 16,-4 3-1-16,-3 4-1 0,2-3 0 15,-2 1-1-15,-1-7-1 0,-1 0 1 16,2-1 0-16,-1-2 0 0,2-3 0 16,-1-2 1-16,7-4 0 0,2-2 1 15,0-3 0-15,4-7-1 0,3-6 2 16,1-7 1-16,4-4-1 0,-4-5 1 0,1-7 0 16,2-5 0-16,3-6 0 0,-6-5-2 15,6-4 0-15,0-6-2 0,6-1 0 16,1-4-1-16,3-3-1 0,8-2-1 15,6 5-1-15,5-3-2 0,3 2-2 16,6-3-5-16,5 3-8 0,2 1-8 16,0 3-12-16,-4 1-90 0,-3 3-96 15,-2 2-230-15</inkml:trace>
  <inkml:trace contextRef="#ctx0" brushRef="#br0" timeOffset="-161151.95">7521 15391 407 0,'0'4'93'15,"-5"-4"2"-15,5 4-64 0,0-4-10 16,0 0-5-16,3-4-4 0,1-1-1 16,4-3-2-16,2-2-2 0,-1-4-1 15,3 2-3-15,-4-1 1 0,2-2-1 0,-3 2-1 16,-3 1 1-16,-4 0 0 0,0 0 0 16,-4 2 2-16,-2 3 2 0,-5 4 1 15,2 3 1-15,-5 5 0 0,0 4 0 16,-2 2 0-16,2 3-2 0,-1 5-3 15,2 1 0-15,1-2-1 0,5 0-1 16,2 2-1-16,5-2 0 0,0-1 0 16,4-6 0-16,3-4-1 0,6-4 0 15,2-3 1-15,5-6-1 0,3-4 1 0,5-3-1 16,-2-6 0-16,2 0 0 0,0-1-1 16,-4 0 1-16,-2-1-1 0,-7 1 1 15,-1 0 0-15,-5 4 1 0,-5 3 1 16,-4 2 1-16,0 3 1 0,0 8 1 15,-9 0 0-15,1 9 1 0,-4 4-1 0,3 1-1 16,-3 4-1-16,-1 6 0 16,3-4-1-16,2 3 0 0,1-4-1 0,7 0 0 15,0-1-1-15,0-3 0 0,11-5 0 16,-2-4 0-16,9-6 0 0,1 0 0 16,7-11 0-16,2-4-1 0,2-3-1 15,1-3 1-15,0 5-1 0,-1-1 0 16,-5 0 0-16,-4 3 1 0,-1 3 0 15,-2 4 2-15,-5 5-1 0,-1 2 2 16,-2 0 0-16,-1 7 2 0,-3 6 1 0,-3 5 2 16,-3 5 2-16,4 0 1 0,-4 1 2 15,-5 6 0-15,1-1 2 0,-4-2 0 16,3-1 1-16,-4-3 0 0,0-1-1 16,-1-3-1-16,-2-2-2 0,-1-4-3 15,1-3-1-15,-2-1-3 0,-1-5-2 0,-1-4-4 16,-1 0-6-16,2 0-5 15,3-4-5-15,-1-3-8 0,5 1-10 0,2-1-10 16,2 1-97-16,4 0-101 0,-4 0-245 16</inkml:trace>
  <inkml:trace contextRef="#ctx0" brushRef="#br0" timeOffset="-160350.92">5492 15809 356 0,'0'0'93'0,"0"-3"5"0,5 3-33 15,-2-5-29-15,2 5-4 0,1-5-1 16,-2 5-4-16,3-4-1 0,2 4-2 0,-2-4-1 16,3 4-3-16,2 0-2 0,6 0-1 15,1 7-2-15,3-7-1 0,7 7-2 16,7-3-2-16,3-1-2 0,2 2-1 15,12-1-1-15,11-4-1 0,7 6-1 16,17-6 1-16,4 0 1 0,10 0 0 16,11 0 1-16,12-8 1 0,1 4-1 15,6-4-1-15,-6 0 0 0,7-1-3 0,-1-3 0 16,-2-1-1-16,-11 3-1 0,-1 1 1 16,-7 9 0-16,-8-6 1 0,-10 1 1 15,-1 5 1-15,-13 4 0 0,-7 1 0 16,-11 1 0-16,-6-1 0 0,-7 2-1 15,-7 4-1-15,-9 0-1 0,-7-1 0 16,-8-5-1-16,-2 0 0 0,-8-5 0 16,-7 6 1-16,0-6 0 0,-7 0-1 15,-2 0 1-15,1 0 0 0,-1 0 0 0,-2 0-4 16,2-5-8-16,2 5-9 0,1-7-12 16,-1-1-15-16,1 0-107 0,1 1-115 15,1-1-271-15</inkml:trace>
  <inkml:trace contextRef="#ctx0" brushRef="#br0" timeOffset="-152717.98">6483 16077 232 0,'-5'0'55'0,"2"-4"4"0,3 4-34 16,-5-6-2-16,5 2 2 0,-5 0 0 16,5-1 3-16,0 1 1 0,0 0 0 0,0-1-1 15,0 0-2-15,0 0-2 0,0 1-2 16,0 4-3-16,0-5-2 0,0 5-3 15,0 0-3-15,0 5-1 0,-5 0-1 16,5 5 1-16,-4 0 0 0,0 7 2 16,-2 0 1-16,4 6 2 0,-3 1-1 15,-2 5 0-15,1 2-1 0,0-1-3 16,-3 4-1-16,3 2-2 0,-2 0-1 16,-3 0-1-16,4-5-1 0,1 0-1 0,-1-4 0 15,7-6-2-15,-5-4 1 16,5-7-2-16,0-2 1 0,0-4 0 0,9-4 0 15,-4-10 0-15,3-2 0 0,1-6 1 16,3-2-1-16,-3-7 0 0,5-4-1 16,1 2-1-16,1-4 0 0,-2 4 0 15,4 1-1-15,-3 3 1 0,2 7 0 16,-2 6 0-16,0 1 1 0,-3 11-1 16,1 0 1-16,-6 6 1 0,-2 4 0 0,-5 4 2 15,0 5 1-15,-7 4 2 0,-3 5 2 16,-3 1 2-16,-1 1 0 0,0 2 1 15,1 4 1-15,-2-2-2 0,3 0-1 16,-2 0-1-16,3-1-1 0,4 0-2 16,1-3-1-16,4-1-1 0,2-1-1 15,-6-3 0-15,6-3-1 0,0-1-1 16,6-3-1-16,-4-5-3 0,3-1-4 16,0-4-6-16,3-1-7 0,-2-2-12 0,2-5-30 15,-1 0-76-15,0 0-96 0,3 0-225 16</inkml:trace>
  <inkml:trace contextRef="#ctx0" brushRef="#br0" timeOffset="-151667.96">6968 16709 384 0,'0'-10'93'0,"7"-5"4"15,-7-1-59-15,6-1-6 0,-6-1-1 16,5-2 1-16,-5 1 1 0,-5 1 1 0,-3 3 1 16,-4 1-1-16,-1 7-4 0,-2 3-4 15,-5 4-6-15,-4 11-5 0,-2 3-6 16,-1 2-4-16,0 5-3 0,0 1-1 16,6 1 0-16,1-1-1 0,7-4 0 15,2-2-1-15,9-3-1 0,2-3-3 0,13-5 1 16,2-5-1-16,5-5 0 0,6-6-1 15,0-2 1-15,1-6 2 0,3-2 1 16,-6 0 0-16,-5 2 1 0,-5 3 2 16,-4 6 2-16,-3 4 0 0,-7 6 2 15,0 12 0-15,-7 7 1 0,0 9 0 16,-2 6-1-16,1 4-1 0,-2 8-1 16,-1 5 0-16,-1 3 0 0,-1 0-1 0,0-2 0 15,-4 1-1-15,0 1 1 0,-2-2-1 16,-2-4-1-16,0-1 1 0,-4-3 0 15,3-5-1-15,-2-3 1 0,5-7 2 16,-1-4 2-16,4-7 1 0,-1-7 2 16,4-6 0-16,0-5 1 0,5-12-1 15,0-5-2-15,4-12-1 0,4-8-2 16,6-10-2-16,7-4-1 0,7-7-1 16,11-7-1-16,5-2-2 0,8 3-4 0,2 4-5 15,1 2-6-15,0 5-6 0,-1 9-7 16,-6 11-10-16,-7 11-9 0,-6 5-88 15,0 7-95-15,-4 10-227 0</inkml:trace>
  <inkml:trace contextRef="#ctx0" brushRef="#br0" timeOffset="-151036.71">7232 16656 367 0,'0'-5'93'16,"3"-2"5"-16,1-2-42 0,0-1-18 16,3-1-4-16,-4-2 1 0,2 0 0 15,-5 0 1-15,0 2 0 0,-8-1-3 16,-3 5-3-16,-2 7-6 0,-2 0-4 15,-5 6-6-15,-4 4-5 0,-2 2-5 16,3 5-3-16,-2 2 0 0,4 1-1 16,3-1 0-16,5 2 1 0,4 0-2 0,9-5 1 15,0-2-2-15,8-7 0 0,6-3-1 16,6-4 0-16,6-8-1 0,2-3 1 16,5-3 0-16,5-4 1 0,-4 1 1 15,-3-1 0-15,-5-1 1 0,-4 5 2 16,-9 0 3-16,-2 3 5 0,-4 4 4 15,-7 1 2-15,-5 6 1 0,-2 0-1 16,-3 0 0-16,-2 10-4 0,-1 3-4 16,-5 2-5-16,4 3-1 0,1 3 0 0,1 0-1 15,6 1 0-15,6 0-1 0,0-3 0 16,12-2-1-16,2-2 0 0,6-6 1 16,7-4-2-16,4-10 1 0,1-8-1 15,4-2-1-15,2-8 0 0,0-3-1 16,-2-4 0-16,-4-2 1 0,-4 8 0 15,0-1 0-15,-5 2 2 0,-8 3 1 16,-2 5 0-16,-2 4 0 0,-2 3 0 0,2 3 1 16,-3 5-1-16,-1 6 1 0,0 7 0 15,4 2 0-15,-4 4 1 0,-3 3 0 16,0 2 1-16,-4 0 2 0,0 1 2 16,0-1 2-16,-6 3 2 0,-2-1 0 15,-5-3 1-15,-1-1 0 0,-4-4-2 16,3-1-1-16,-3-5-3 0,2-5-3 0,-2-3-1 15,3-4-6-15,-2 0-10 16,6-5-13-16,-1 1-10 0,2-1-17 0,5-2-110 16,5-1-119-16,0 1-276 0</inkml:trace>
  <inkml:trace contextRef="#ctx0" brushRef="#br0" timeOffset="-148937.52">9067 15720 433 0,'12'-8'104'0,"-2"1"6"15,1 2-66-15,-4 0-1 0,-1 5 2 16,-6-4-1-16,0 4-1 0,-6 0-1 15,-2 4-4-15,-8 1-3 0,-4 4-4 16,-3 2-2-16,-6 1-3 0,-5 1-4 16,-4-2-3-16,-3 1-2 0,1-4-3 15,0-1-4-15,4-7-3 0,3 0-3 0,6 0-1 16,8-4-1-16,5-2-4 0,8-4-8 16,6 1-12-16,5-4-11 0,7 1-9 15,7-1-16-15,4 1-52 0,4 1-54 16,-1 4-95-16,1-1-206 0</inkml:trace>
  <inkml:trace contextRef="#ctx0" brushRef="#br0" timeOffset="-147567.42">9979 15015 387 0,'0'0'89'0,"0"0"4"0,0 0-60 0,0 0-7 16,0 0-1-16,0 0-2 0,0 4 0 16,0-4-1-16,0 0-2 0,0 0-3 15,0-5-2-15,0 5-1 0,0-3-2 16,0 3-2-16,0-6-2 0,0 2 0 15,0-2-2-15,0-1 0 0,0 0-2 16,0-1 1-16,0-2-2 0,0 1 0 16,0-2 0-16,0 0 0 0,0 0 0 15,0 0 1-15,0-1 1 0,-5 3 1 16,1 0 1-16,-6 0-1 0,1 3 1 16,-3 6-1-16,-3 0 0 0,-3 0-1 0,-2 8-1 15,-5 5-1-15,4 5 0 0,-4 1 0 16,2 6 0-16,-2 1-1 0,6 0 1 15,0 0-1-15,6-1 0 0,4-3-1 16,3-1 0-16,6-4 0 0,5-2-1 16,4-3 0-16,3-3 0 0,2-4 0 15,4 0 0-15,-2-5 0 0,1 0 0 0,-2 0 0 16,-4 0 0-16,-3 0 0 0,-2 0 0 16,-6 0 1-16,0-5-1 0,0 5 0 15,-5 0 1-15,-2 0-1 0,-1 0 0 16,-3 0 0-16,2 5 0 0,-2-5 0 15,2 4 1-15,-2-4-1 0,5 7 0 16,-1-7 0-16,0 4 1 0,5-4-1 16,2 5 0-16,-5-5 0 0,5 4 0 15,0-4 0-15,0 0 1 0,0 3-1 0,0-3 0 16,0 0 0-16,0 4 0 0,0-4 0 16,0 0 0-16,-5 5 0 0,5-5 0 15,0 0 0-15,0 5 0 0,0-5 0 16,0 0 0-16,0 4 1 0,-2-4-1 15,2 0 0-15,0 0 0 0,0 0 0 16,0 0 0-16,-5 0 1 0,5 0-1 0,0 0 1 16,0 0 1-16,-2 0 0 0,2 0 0 15,-5 0 0-15,5 0 1 0,-6 0 0 16,4 0-1-16,-3 0 0 0,-1 0-1 16,-1 0 0-16,-1 6 0 0,0-1 0 15,-4 5 0-15,-2 3 1 0,1 2-1 16,-3 0 1-16,3 5 1 0,2 3-1 15,-2 2 1-15,6-1 0 0,2 0-1 0,5 1 1 16,0-2 0-16,5-4-1 0,3-2 0 16,4-1-1-16,1-5 0 0,2 0 0 15,-1-2 0-15,6-4 0 0,0-5 0 16,3 0 1-16,0-7-5 0,2 0-5 16,-4-8-9-16,3 1-9 0,-2-1-13 15,-3 2-66-15,-4-2-40 0,1 2-91 0,-5 2-193 16</inkml:trace>
  <inkml:trace contextRef="#ctx0" brushRef="#br0" timeOffset="-146900.82">9999 15395 408 0,'4'-16'103'0,"-1"3"5"15,-3 2-58-15,4 1-5 0,-4 3-5 16,3 2-5-16,-3 5-5 0,0 4-5 16,-2 3-3-16,2 4-4 0,-5 0-4 0,5 6-3 15,-6 1-1-15,6 3-1 0,0-4-1 16,0 1-2-16,5-3-1 0,0-1-2 15,1-3-2-15,3-4 1 0,2-7-1 16,5 0 0-16,3-4 0 0,2-8 0 16,5-1 0-16,1-4 0 0,4-3-1 15,-3-5 0-15,6-1-1 0,-2 0-2 16,-1-2 0-16,-1-5-1 0,2-1 0 16,-4 0 0-16,0 2 1 0,-6 1 0 15,-2 0 1-15,-7 5 2 0,-1 8 1 0,-9 6 0 16,-3 6 0-16,0 6 1 0,-3 6 0 15,-8 5 0-15,3 6-1 0,-4 5 0 16,-6 4 0-16,1 3 0 0,0 0 0 16,2 1 0-16,2 0 0 0,2 0 0 15,3-4-1-15,8-6 0 0,0-3 0 16,8-2 1-16,3-6-1 0,3-9 0 16,4 0 1-16,3-9 0 0,-1-3-1 0,5-3 1 15,2-2-1-15,1-7 1 0,3 1-1 16,-2-4-1-16,-2 3 1 0,3 0-1 15,-6-1 1-15,-2 2-1 0,-6 4 1 16,-4 6 0-16,-5 2-1 0,-2 5 1 16,-5 6 0-16,-6 0 0 0,-5 10 0 15,2 2 0-15,-5 3 0 0,-3 4 1 16,-2 5 0-16,3 0 2 0,-3 2 0 0,0 4 1 16,5 0 2-16,0 2 0 0,6 0 0 15,3-5-1-15,5 2 0 0,2-5-1 16,5-5-2-16,9-6-1 0,0-4-3 15,4-3-5-15,0-6-5 0,5-6-8 16,2-3-15-16,0-4-93 0,-2-3-14 16,-3-1-91-16,-3-2-185 0</inkml:trace>
  <inkml:trace contextRef="#ctx0" brushRef="#br0" timeOffset="-146470.51">11031 15172 486 0,'-14'26'113'0,"-3"2"3"0,-2 4-81 16,0 5-7-16,-1-1-4 0,1-1-4 15,-1-3-4-15,3-5-3 0,3 0-3 16,2-7-2-16,6-8-1 0,6-3-2 16,0-9-1-16,10-6-1 0,-2-7-1 0,4-7 0 15,1-8 0-15,2-3 0 0,3-7-1 16,-2-3 0-16,2-4 0 0,-1-1 2 16,-2-2 0-16,-1-2 3 0,-2-2 3 15,-1 3 5-15,1 6 1 0,-1 4 1 16,-3 9 0-16,5 5 0 0,0 11-3 0,1 3-2 15,-1 5-3-15,1 2-3 16,1 4 0-16,2 0-1 0,1 5-1 16,0-5-1-16,3 6 0 0,1-2-1 0,3 0 0 15,-2-4 0-15,2 4-3 0,-5-4-3 16,-1 5-7-16,-6-5-6 0,-5 6-7 16,-8-2-10-16,0 2-15 0,-13 3-99 15,0-1-104-15,-7 3-251 0</inkml:trace>
  <inkml:trace contextRef="#ctx0" brushRef="#br0" timeOffset="-146266.42">10984 15218 460 0,'-7'8'114'0,"0"-2"5"16,2 1-68-16,3 3-8 0,2-4-5 15,0 3-4-15,4-2-3 0,0 1-2 16,4-3-3-16,3-1-3 0,1 1-2 0,3-2-4 15,1-3-2-15,6 0-4 0,0 0-3 16,1 0-3-16,0 0-1 0,-2-5-2 16,1 0-7-16,-6 1-12 0,-2-3-11 15,-7 1 22-15,-2 1-145 0,-5 2-120 16,0-1-302-16</inkml:trace>
  <inkml:trace contextRef="#ctx0" brushRef="#br0" timeOffset="-139785.42">11661 15236 303 0,'0'0'86'0,"-4"0"5"0,4-5-23 16,-6 5-23-16,6 0-10 0,-5-4-5 0,5 4-4 15,-4 0-4-15,4 0-4 0,-4-3-1 16,4 3-3-16,0 0 0 0,-5 0-1 15,5 0-1-15,0 0-2 0,0 0 0 16,-2-4-3-16,2 4 0 0,0 0-2 16,0 0 0-16,-3-4-2 0,3 4 0 15,0 0 0-15,-4-3 0 0,4 3 0 16,0 0 0-16,-6-4-1 0,6 4 1 16,-5 0 1-16,5-4-1 0,-2 4 1 15,-1 0-1-15,-5 0 1 0,3 4-1 0,-4 1 0 16,-2 2 0-16,1 2 1 0,-4 6 0 15,1-5 1-15,0 5 0 0,1 1 0 16,0 4 0-16,4-2 0 0,1 2-1 16,2-3-1-16,5 4-1 0,0-3 0 15,6 1-2-15,0-6 1 0,4-1-1 0,1-2 0 16,2-5 1-16,2 0-1 0,4-5 0 16,0 0 1-16,1 0 0 0,1-7-1 15,0 7 1-15,-2-3-1 0,-2 3 1 16,-3 0-1-16,-5 0 0 0,-2 0 0 15,-3 4 1-15,2-4 1 0,-6 7 1 16,0 0 0-16,0 1 0 0,0-1 2 16,0 2-1-16,-6-1 0 0,6 0 0 15,0-2-2-15,0-1 1 0,0-2-2 0,0 2 0 16,11-5 0-16,-3 0-1 0,5 0 1 16,4-5-1-16,3 1 1 0,2-4 0 15,2 1 0-15,2-3-1 0,0-1 1 16,-1 0-1-16,-1-2 0 0,-2-1 1 15,-2-1-1-15,-3-2 1 0,-5-1-1 16,0-1 1-16,-7 0 1 0,-5 2 1 0,0 3 3 16,-5 1 1-16,-3 4 2 0,-7 4 0 15,-3 5 1-15,-3 0 0 0,-5 7 0 16,-2 0-3-16,-3 9-1 0,2-2-1 16,0 6-1-16,1 2-1 0,4 2-1 15,2 0 0-15,7-3-2 0,3 2 1 16,6-1-2-16,6-2-2 0,5-6-4 0,3-3-4 15,10-2-7-15,3-6-8 0,2-3-10 16,5-8-11-16,1-2-14 0,-1 0-87 16,1-6-98-16,-5 3-229 0</inkml:trace>
  <inkml:trace contextRef="#ctx0" brushRef="#br0" timeOffset="-139035.12">12307 15408 433 0,'16'-11'101'0,"3"1"4"0,-2-1-70 16,-1-2-3-16,0 1 1 0,-2-1-1 15,-4 3 1-15,-3 0-1 0,0 0 0 16,-7 3 0-16,5 1-3 0,-10 0-2 16,-3 6-4-16,-5-5-3 0,-7 5-4 15,-3 4-4-15,-6 4-3 0,-3 4-3 0,1 1-1 16,-1 5-1-16,2 1-1 0,4 1 0 15,7 1-2-15,5-1 0 0,5-3-1 16,9-1-4-16,0-4-2 0,12-1-2 16,3-4-2-16,5-3-3 0,7-4 0 15,6-9-1-15,1 0 3 0,4-2 2 16,-2-5 3-16,1-2 1 0,-4 4 3 16,-8-1 1-16,-6 4 1 0,-3 1 3 15,-7 0 6-15,-4 4 2 0,-5 1 2 0,0 5 0 16,-7 0 1-16,-3 9 1 0,-3 2-3 15,-1-1-5-15,-2 3-3 0,3 1-1 16,-1-1-1-16,5-1-1 0,5-1 0 16,4 1-1-16,6-4 0 0,1-3-1 15,4-1-1-15,4-4-1 0,5-4 0 0,0-3-1 16,5-5 0-16,3-3 0 16,5-3 0-16,5-5 0 0,1 0 0 0,6-6-2 15,5-3 0-15,1-4-3 0,0-2 0 16,-2-2 0-16,-7-2 1 0,-3-1 2 15,-7 2 1-15,-11 6 4 0,-8 0 4 16,-5 7 3-16,-8 5 1 0,-2 5 0 16,-6 9 1-16,-4 9 0 0,-2 0-2 15,-8 14-2-15,-2 4-1 0,-7 7-1 16,0 6 1-16,-2 5 1 0,-2 4 0 0,2 5 0 16,2-2 0-16,4 3-1 0,5-1 0 15,8 1-1-15,1-4-1 0,11-1-1 16,2-4 0-16,12-4 1 0,1-6-2 15,10-6-3-15,3-7-3 0,5-5-5 16,5-9-7-16,-2-5-9 0,1-7-15 16,0-3-107-16,-4-3-111 0,-1-3-270 15</inkml:trace>
  <inkml:trace contextRef="#ctx0" brushRef="#br0" timeOffset="-137854.98">9510 15791 372 0,'5'0'94'0,"-5"0"5"0,7 0-54 16,0 0-5-16,-2 0-2 0,-2-5-4 15,3 5-3-15,0-6-4 0,1 2-2 16,0 1-3-16,0-1-2 0,3 4-2 16,0-6-3-16,2 2-1 0,1 4-1 15,1 0-2-15,3 0 0 0,3 4-1 0,1-4-1 16,0 7 0-16,6-2-1 0,5-1-1 15,0 0 0-15,1-4-2 0,1 4-1 16,0-4-1-16,-1 0-1 0,0 0 0 16,1-3 0-16,2-2 0 0,-1 1 0 15,0 1 0-15,4 3 1 0,1-4-1 16,3 4 0-16,0 0-1 0,-3 5 0 16,5-5 0-16,0 0 0 0,2-7 0 15,0 4 0-15,-1 3 0 0,5-6 0 16,-2 6-1-16,2 0 1 0,3 5 0 0,-3-1-1 15,-3 2 1-15,0-6-1 0,-3 0 0 16,3 0 1-16,-1 0 0 0,-2-4-1 16,1 4 1-16,2 0-1 0,1 0 0 15,1 0 1-15,-3 0-1 0,-1 4 0 16,-1-4 0-16,0-6 1 0,-1 2-1 16,0-2 0-16,-4 4 0 0,6-2 0 15,-3 4 0-15,5 0 1 0,-2 0-1 0,2 5 0 16,-2 1 0-16,-1-6 0 0,-1 3 0 15,-1-3 0-15,0 0 0 0,0 0 0 16,-1 0 0-16,2 0 0 0,1 4 0 16,1-4 0-16,-1 6 0 0,1-1 0 15,-3-5 0-15,-2 0 0 0,-2 0 0 16,0 0 1-16,1 0-1 0,-3 0 0 16,-1 0 0-16,2 0 0 0,-3 0 0 0,1 0 0 15,1 4 0-15,-4-4 0 0,0 4 0 16,-1-4 0-16,-4 0 0 0,-1 0 0 15,-3 0 1-15,-5 0-1 0,-3 0 0 16,-4 0 0-16,-4 0 1 0,0 0-1 16,-2 0 1-16,-1 0 1 0,-5 0 1 15,0 0 1-15,3 0 0 0,-3 0 0 0,0-3 0 16,-4 3-3-16,-1 0-8 0,-2-5-11 16,-2 5-19-16,-3-9-114 0,-7 4-120 15,-5 1-298-15</inkml:trace>
  <inkml:trace contextRef="#ctx0" brushRef="#br0" timeOffset="-135819.24">10986 15954 260 0,'0'0'70'0,"0"0"4"0,0 0-33 16,0 0-7-16,0 0-3 0,0 0-2 15,0 0-3-15,0 0-2 0,0 0-1 16,0 0-1-16,0 0-2 0,0 0-1 16,0 0-2-16,0 0-1 0,0 0-1 15,0 0-1-15,0 0-1 0,-2 0-1 0,2 0-1 16,-5 0-1-16,3 3-1 0,2 1 0 15,-7 0-1-15,2 3 1 0,3 3 1 16,-3 3 0-16,0 5 1 0,2 3-1 16,-4 6-1-16,1 1 0 0,0 6 0 15,-2 2-2-15,-3-1 0 0,3 1-1 16,-3 3 0-16,2-2 0 0,-2 1-1 16,3-4-1-16,2-3-1 0,6 0-1 15,-6-5-1-15,6-6 0 0,0-6-1 0,5-3 1 16,-3-2-1-16,4-4 0 0,-2-5 1 15,2 0 0-15,2-11 0 0,0-1 1 16,3-3-1-16,3-6 1 0,-2-5-1 16,3-2-1-16,0 0 1 0,-2-1-1 15,5-2 0-15,-4 3 0 0,4 2 0 16,-2 5 0-16,2 5 0 0,-2 2 0 16,2 5-1-16,-3 9 0 0,-1 0 1 15,-2 3-1-15,-1 7 0 0,-4 4 2 16,-7 1 0-16,0 5 2 0,0 7 2 0,-7-1 1 15,-2 5 2-15,0 1 1 0,-2 0 2 16,0 7 1-16,-3-3-1 0,1 0 0 16,-4 1-1-16,4-3 1 0,-1 1-3 15,1 0 0-15,5-6-3 0,-2 1-1 16,6-7-1-16,4-4-1 0,0-1-1 0,0-4-2 16,8-4-3-16,4-2-6 15,1-4-7-15,2 0-8 0,-1-4-13 0,4 0 33 16,-3-4-147-16,2 1-113 0,-4-3-287 15</inkml:trace>
  <inkml:trace contextRef="#ctx0" brushRef="#br0" timeOffset="-134519.6">11486 16561 284 0,'0'0'84'0,"0"3"4"16,0-3 4-16,0 0-55 0,0 0-9 15,0-3-2-15,0 3-3 0,0 0-2 16,0 0-2-16,-5 0-2 0,5 0-2 0,0-5-1 15,0 5-2-15,0 0-2 0,0 0 0 16,0-4-1-16,0 4 0 0,0-4-1 16,-2 4-1-16,2-5 0 0,0 5 0 15,-5-3 0-15,5 3 0 0,-4-4 0 16,4 4-1-16,0 0 1 0,-4 0-1 16,4-4-1-16,0 4 0 0,-5 0 0 15,5 0 0-15,-5 0 0 0,5 0-1 16,-6-3 2-16,3 3-1 0,-2 0 0 0,-3 3 0 15,2-3 1-15,1 8-1 0,-4 0 0 16,-2 1 0-16,0 3 0 0,0 2 0 16,-2 1-1-16,5 2 1 0,1 1-1 15,2 0-1-15,5-1-1 0,0 1 0 16,7-2-1-16,6-1 0 0,1 0-1 16,5-7 1-16,5-3-1 0,1-5 0 15,2 0 0-15,2-8-1 0,-1-2-1 0,3-4 0 16,-3 3-1-16,-3 0 0 0,-2 3 1 15,-6 0 0-15,-4 1 1 0,-6 4 0 16,-4 3 1-16,-3 0 1 0,0 9 2 16,-3 0 0-16,-1 1 0 0,0 3 2 15,-1 3 1-15,1-1-1 0,4-2-1 16,0 0 0-16,0-3-1 0,10 2-1 16,2-5-1-16,4-4 0 0,6-3 0 0,4 0 0 15,4-4-1-15,-1-4 0 0,2-3-1 16,-2-1 0-16,-3-1-1 0,-6-1 0 15,-6-1 1-15,-3 2 0 0,-6-1 1 16,-5 0 0-16,-10 0 0 0,-5 2 0 16,-2 1 0-16,-4 1-1 0,-3 5 1 15,-2 5 1-15,-1 0 0 0,5 4 2 0,-4 4 0 16,6 1 1-16,3 1 0 16,3 2 0-16,5 0-1 0,5 3-1 0,4 0-1 15,4-3-1-15,7 3 0 0,5-4-1 16,3-4-3-16,8-2-3 0,3-5-4 15,2-5-3-15,2-2-5 0,1-1-7 16,-1-3-6-16,-7 4-7 0,1-4 19 0,-4 1-115 16,-3 3-96-16,1 3-244 0</inkml:trace>
  <inkml:trace contextRef="#ctx0" brushRef="#br0" timeOffset="-133886.36">12296 16620 434 0,'0'-5'108'0,"-6"2"6"0,3-2-57 16,-1 0-15-16,1 0-5 0,-1 2-4 15,-2-3-3-15,-2 2-2 0,-4 4-4 16,-1 0-2-16,0 0-4 0,-3 0-2 15,-2 0-2-15,-2 8-3 0,1 1-3 0,1 1-2 16,2 2-2-16,0 2-3 0,4 1 0 16,4 0-1-16,4-3 0 0,4-1-1 15,8-3 0-15,2-4-1 0,5-4-1 16,6 0-2-16,2 0 1 0,4-9-1 16,3 0 1-16,2-2 0 0,-5 0 1 15,-1 1 1-15,-2 1 1 0,-5 0 2 16,-4 4 4-16,-6 0 3 0,-6 5 2 15,-3 0 1-15,-3 0 1 0,-6 0-1 16,-2 7 1-16,-3-2-5 0,2 3-2 0,1 0-1 16,1 1-2-16,3-1 0 15,2 0-1-15,5-2-1 0,5 1 0 0,4-3 0 16,5-4 0-16,6 0-1 0,2 0-2 16,3-4-1-16,4-2 0 0,1-4-1 15,0-2 0-15,2-4 0 0,-2-2-1 16,0-5-1-16,0-5-1 0,0-4-1 0,-3-1 0 15,0-4 0-15,-2 2 1 0,-5 0 2 16,-1 2 1-16,-6 5 4 0,-5 6 3 16,-1 2 2-16,-2 4 2 0,-5 7-1 15,-10 4 1-15,0 5-1 0,-3 4 1 16,-7 4-1-16,-3 10-1 0,-2 6 0 16,-1 8 1-16,1 5 1 0,0 5 0 15,1 2 0-15,7 4 0 0,3-4-2 16,3-3 0-16,5-6-1 0,6-3-1 0,6-3-1 15,3-7 0-15,7-4-1 0,1-6-2 16,7-5-5-16,2-7-5 0,1 0-4 16,-1-9-7-16,0-1-6 0,0-2-12 15,-4-3 30-15,-2 2-134 0,-3 2-106 16,-6 2-272-16</inkml:trace>
  <inkml:trace contextRef="#ctx0" brushRef="#br0" timeOffset="-132771.05">12273 16715 336 0,'0'0'83'15,"0"0"3"-15,0 0-46 0,0 0-15 0,0-4-4 16,0 4-3-16,3-6-3 0,1 1-2 16,-1-1-2-16,3 0 0 0,0-2 0 15,2 1-1-15,-2 0-1 0,0 0 0 16,-1-1 0-16,3 2 0 0,-3 1-1 16,-1-2 0-16,1 3 1 0,-5-1 0 15,3 1 1-15,-3 1-1 0,0 3 1 16,0-4 1-16,0 4-1 0,0-4 0 0,-5 4-2 15,5 0 0-15,-7 0-1 0,0 6 0 16,1-2-1-16,-1 1-2 0,1 1 1 16,-2 0-1-16,2 1 0 0,2-2 0 15,-1 1 0-15,3-3-1 0,2-3 0 16,0 5 0-16,0-5-1 0,0 0-1 16,0 0 1-16,2-4-1 0,3 1 0 15,-1-1 0-15,1-1 1 0,0-1-1 16,-2 1 0-16,0 0 1 0,-3 1-2 0,0 4 0 15,0 0 0-15,-5 0 0 0,-1 0 0 16,-2 7 0-16,1 0-1 0,-5 1-2 16,1 1-5-16,1 1-8 0,3-2-10 15,0 1-102-15,7-3-102 0,0 2-252 16</inkml:trace>
  <inkml:trace contextRef="#ctx0" brushRef="#br0" timeOffset="-119919.93">10461 14154 216 0,'0'0'59'0,"5"0"5"0,-5-3-28 16,3 3 0-16,-3-4-1 0,6 4-1 16,-6-5-3-16,5 2-3 0,-5 3-2 15,0-9-4-15,0 5-4 0,0-1-3 16,0 0-2-16,0 0-1 0,0 1-1 16,0-5-1-16,-5 4 1 0,5 0 0 15,-2-1 0-15,-3 1 0 0,-1-1-1 16,0 3-1-16,-1 3-2 0,0 0-1 15,-2 0-2-15,-4 0 0 0,2 0 0 0,-1 7 1 16,1-2 1-16,-5 4 0 0,1 0 0 16,1 4 0-16,0 3 0 0,-2 0-1 15,2 3-1-15,4-1-2 0,0-1 0 16,4 0-1-16,4 1 0 0,2-4 0 16,0-3 0-16,3 0-1 0,6-3 0 15,0-2 1-15,6-6 0 0,3 0-1 0,2 0 1 16,1-11 0-16,4 1 0 0,0-5 0 15,-2-2 0-15,2-3-1 0,-1 1 1 16,-4-2-1-16,-4 3 1 0,-3 0-1 16,1 1 2-16,-8 6 1 0,-1 2 0 15,-5 2 1-15,0 4-1 0,-6 3 0 16,-1 7 0-16,-5 3-1 0,0 3-1 16,-2 4 0-16,0 3-1 0,-2 4 1 0,0 5-1 15,2-1 1-15,0 6 0 0,-2 3-1 16,0 6 1-16,1 3-1 0,2 0 0 15,-6 0 1-15,4 2-1 0,-3-5 0 16,3-4 0-16,-3-4 1 0,4-5-1 16,-4-3 0-16,4-3 1 0,0-5 1 15,2-2 1-15,-2-4 3 0,2-6 2 0,3-2 1 16,-3-5 1-16,5-4 1 16,1-6-1-16,0-6-1 0,6-4-3 0,0-5-1 15,10-6-3-15,0-9-2 0,9-9-1 16,7-3-1-16,2-4-1 0,9 3-1 15,1-1-2-15,3 0-3 0,-1 9-7 16,1 7-11-16,-2 7-104 0,1 8-103 16,-2 2-261-16</inkml:trace>
  <inkml:trace contextRef="#ctx0" brushRef="#br0" timeOffset="-117340.74">4605 14769 327 0,'0'0'79'16,"0"-6"3"-16,0 6-46 0,0-4-6 0,0 4-8 16,0-4-2-16,0 4-2 15,5 0 1-15,-5 0-1 0,3 0-1 0,-3 0-2 16,5 0-2-16,-1 0-1 0,0 0-2 16,3 0 0-16,2 3-2 0,-1-3 0 15,5 0-2-15,-1 4 0 0,5-4-1 16,4 0 0-16,5 0 0 0,3 0-1 15,2 0 1-15,4-4-1 0,5-2 1 16,1 0 0-16,4-3 0 0,-2 3-1 0,9-4 1 16,2 3-1-16,3 4 0 0,-1 3 0 15,3-7-1-15,-6 7 0 0,1-7-1 16,-2 2 1-16,0 0-2 0,-2 0 1 16,0 0-1-16,2 2 0 0,2 3 0 15,0 0-1-15,3 0 1 0,2 0 0 16,2-5-1-16,2 5 1 0,-1-4 0 15,3 1 0-15,2 3 1 0,0-5-1 16,-7 5 0-16,2 0 1 0,-4-6-1 0,2 6 0 16,-1-4-1-16,1 0 1 0,-1 4-1 15,1 0 1-15,0 0-1 0,-3 0 0 16,2 0 1-16,-5-6-1 0,-1 6 0 16,0-4 0-16,-1 1 0 0,2 3 0 15,0 0 1-15,3 0-1 0,-4 0 0 16,1-4 1-16,3 4-1 0,-3-4 0 15,-4 4 0-15,1 0 1 0,2-4-1 16,0 4 0-16,-1 0 0 0,-3 0 0 0,-1 0 0 16,0 0 0-16,1 0 0 0,0-7 0 15,-6 7 0-15,4-4 0 0,-3 4 0 16,3-5 1-16,-2 5-1 0,-2 0 1 16,1 0-1-16,-1 0 0 0,-1 0 1 15,-2 0-1-15,2-4 1 0,-2 4-1 16,-1 0 0-16,0-3 0 0,0 3 1 15,3 0-1-15,1 0 0 0,0 0 0 0,-1 0 1 16,2 0-1-16,1 0 0 0,-1 0 1 16,-1-7-1-16,2 7 0 0,-3-4 0 15,3 4 1-15,2-6-1 0,-2 6 0 16,2 0 0-16,-2 0 0 0,-1 0 0 16,-1-3 0-16,4 3 0 0,-7-4 0 15,4-1 0-15,-2 5 0 0,0-2 0 0,1 2 0 16,3-4 0-16,-3 4 0 0,1 0 0 15,-4 0 1-15,3 0-1 0,-2 0 0 16,-6 0 0-16,4 0 0 0,0-5 0 16,-1 1 0-16,-2 4 0 0,3 0 0 15,0-3 0-15,2 3 0 0,-1 0 0 16,-2 0 0-16,0 4 0 0,-2-4 0 16,-2 0 1-16,-1 0-1 0,-1 0 0 0,0 0 0 15,2 0 0-15,-1-6 0 0,1 6 0 16,2 0 0-16,-1 0 1 0,1 0-1 15,1 4 0-15,-3-4 0 0,0 3 0 16,3-3 0-16,-4 0 0 0,-1 0 0 16,-3 0 0-16,4-5 0 0,-1 5 1 15,1-3-1-15,1-1 0 0,-1 4 0 16,1 0 0-16,3 0 0 0,-1 0 1 16,1 0 0-16,-2 0 0 0,1 0 1 0,3 0-1 15,-6-3 1-15,4 3-1 0,-3-5 0 16,5 1 0-16,0 4-1 0,-2 0 1 15,4-3-1-15,0 3 1 0,2 0-1 16,-3 0 0-16,3 0 1 0,-4 0-1 16,1 0 0-16,-1 0 1 0,-2-5-1 15,0 5 0-15,-1 0 1 0,3-3-1 16,-2 3 1-16,-1 0-1 0,0 3 1 0,1-3-1 16,1 6 0-16,-2-2 1 0,2-1-1 15,-4 2 0-15,4-5 1 0,-5 0-1 16,1 4 0-16,-1-4 1 0,4 0-1 15,-1 0 0-15,3 0 0 0,0 0 1 16,2 0-1-16,-1 3 0 0,2-3 0 16,1 6 0-16,-3-2 1 0,-1-4-1 0,-2 0 1 15,3 0-1-15,-3 0 0 0,0-4 0 16,-2 4 1-16,-1-6-1 0,4 6 0 16,-4 0 0-16,0 0 0 0,-4 0 0 15,-5 0 0-15,-4 4 1 0,-5-1-1 16,-3-3 1-16,-7 0 1 0,1 0 1 15,-4 0 0-15,-3 0 0 0,0 0 0 16,0 0 1-16,0 0-1 0,0 0 0 16,0 0-2-16,0 0 1 0,0 0-1 15,0 0 0-15,0 0 0 0,0 0-1 16,0 0 1-16,0 0 0 0,4 0-1 0,-4 0 0 16,0 0-2-16,0 0-7 0,0 0-13 15,-6 0-43-15,-1-5-68 0,1-3-99 16,-1-4-232-16</inkml:trace>
  <inkml:trace contextRef="#ctx0" brushRef="#br0" timeOffset="-113923.44">1635 14437 259 0,'0'-11'79'0,"0"3"5"16,0-1-26-16,0 2-7 0,0 0-9 15,-3 3-7-15,3-1-9 0,0 0-5 16,-4 1-3-16,4 0-4 0,-3 4-4 15,-1 0-3-15,-1 6-1 0,-2 5-1 16,-1 10 0-16,1 8 1 0,-8 7 0 16,1 11 0-16,-6 8 1 0,0 3 0 15,-2 3-2-15,1 1 0 0,2-3 0 16,0-1 0-16,5-8 0 0,6-6-1 16,2-6 1-16,3-9-1 0,3-7-1 0,0-6 0 15,0-8 0-15,4-8-2 0,2-7 1 16,4-12-1-16,1-6 0 0,6-12 0 15,1-6 0-15,0-9-1 0,1-1-1 16,1-5-2-16,-1 1 0 0,-2-6-3 16,-1-1 0-16,0-2 0 0,-1 4 0 15,0 5 1-15,2 6 1 0,0 7 3 0,3 12 1 16,1 14 2-16,0 11 0 0,2 7 1 16,-2 8 1-16,-2 7 0 0,-2 8 0 15,-4 5 0-15,-2 6-1 0,-4 3 0 16,-2 4 1-16,-5 1 2 0,0-2 2 15,-10-4 1-15,-3-4 1 0,-3-4 2 16,-5-6 0-16,-2-4-1 0,-2-3-1 16,0-2-3-16,-4-5-1 0,2-2-1 0,-1-6-2 15,3 0-1-15,2-5-1 0,0 0 0 16,0-5-2-16,6-1-2 0,2 2-3 16,5 0-7-16,2 2-7 0,5 1-11 15,3 2 20-15,6 0-117 0,2 8-96 16,2 2-240-16</inkml:trace>
  <inkml:trace contextRef="#ctx0" brushRef="#br0" timeOffset="-113172.96">1832 15227 250 0,'0'0'71'15,"0"0"5"-15,0 0-26 0,0 0-9 16,0 0-1-16,0 0-2 0,0 0-6 16,0 0-5-16,0 0-4 0,0 0-5 15,0 0-3-15,0-3-2 0,0 3-2 16,-6-6-1-16,6 6-1 0,0-4 1 16,-3 4-1-16,3-5 0 0,0 5 0 15,-4-5 0-15,-2 5 1 0,0-4-1 16,2 4 0-16,-5 0 0 0,1 0-1 0,-4 0-1 15,-3 8 0-15,0 4-1 0,-5 4 0 16,0 3 0-16,1 7 0 0,1 4 0 16,2 3 1-16,-1 4-1 0,7-2-1 15,4 0-1-15,3-2 0 0,3-3-2 0,3-6-1 16,4-4 1-16,3-4-2 0,9-6 1 16,1-1 0-16,4-6-1 0,2-3-3 15,1 0-5-15,2 0-6 0,-2-8-8 16,-2 1-8-16,-5-2-11 0,-2-1-87 15,-3-2-88-15,-1-4-214 0</inkml:trace>
  <inkml:trace contextRef="#ctx0" brushRef="#br0" timeOffset="-112840.68">1948 15484 439 0,'-3'17'100'0,"-2"-2"1"0,1 3-62 0,0 0-21 15,4 0-6-15,-3-2-1 0,3-3-2 16,0-4-1-16,0-2 0 0,10-7-1 16,2 0-2-16,5-7 0 0,1-1-1 0,2-3-1 15,5-3 0-15,2-4-1 0,-1-5 0 16,-5 0-1-16,1-5 0 0,-5-1 0 16,-1-7 0-16,-4 1-1 0,-4 2 1 15,-8-1 1-15,0 6 4 0,0 4 3 16,-11 5 2-16,-2 4 1 0,-4 6 2 15,-1 6 1-15,-5 6-2 0,-1 8-3 16,0 4-2-16,-1 6-3 0,2 6-1 16,2 5-1-16,4 3 0 0,2 3-1 15,5 0-1-15,4 0 0 0,2-1-1 0,4-3-6 16,-6-3-11-16,6-4-12 0,-5-3-100 16,0-3-103-16,5-3-255 0</inkml:trace>
  <inkml:trace contextRef="#ctx0" brushRef="#br0" timeOffset="-112139.47">2306 15566 435 0,'-4'-4'103'0,"-1"0"2"0,5 4-69 16,0-6-10-16,0 6-7 0,0-5-5 16,0 2-3-16,7-2 0 0,1 5 0 15,0-5 0-15,1 5 1 0,-2 0 1 16,4 0 0-16,-2 7-1 0,0-1 0 16,0 3 0-16,-3 1-1 0,-4 3-1 15,4-1 0-15,-6 2-1 0,0 0-1 0,-6 0-2 16,-1-2-1-16,1 0 0 0,-4 0-1 15,-1-3-2-15,-1 0 0 0,-1-2 0 16,-1 1-1-16,1-1 0 0,0 0-1 16,3 3 1-16,1 0 0 0,2-1-1 15,3 2 1-15,4 1-1 0,0-1 1 16,6-4-1-16,4 2 0 0,-2-4 1 0,5-1-1 16,6-4 1-16,-2 0 0 15,5 0-1-15,0 0 1 0,3-8-1 0,1 4 1 16,1-4-1-16,-1 3 1 0,1-5-1 15,-4 4 0-15,-1 0 1 0,-5 3-1 16,0 3 0-16,-5-3-3 0,-3 3-5 16,-4 0-10-16,-3 0-13 0,-2 0-104 15,6-7-107-15,-6 7-264 0</inkml:trace>
  <inkml:trace contextRef="#ctx0" brushRef="#br0" timeOffset="-111474.26">3200 14782 442 0,'-13'-11'102'0,"1"1"2"15,4 3-69-15,2-1-8 0,0 1-4 16,0 4-3-16,1 3-3 0,5-4-1 16,0 4-2-16,0 0-1 0,6 4-4 15,5-1-1-15,1 2-3 0,5 1 1 16,2 0 1-16,5 0 1 0,3 0-1 15,1 0 0-15,0-6 0 0,-2 5-2 16,-1-5-1-16,1-4-1 0,-5 0-1 16,-1-1-1-16,-6 1 0 0,0-1-1 0,-3 2-3 15,-5 3-7-15,-6 0-8 0,0 0-9 16,-6 5-10-16,-5 2-91 0,0 0-95 16,-5 1-224-16</inkml:trace>
  <inkml:trace contextRef="#ctx0" brushRef="#br0" timeOffset="-111274.71">3196 15016 418 0,'-6'8'100'0,"4"-1"3"15,2-2-61-15,0 2-11 0,5-3-5 16,2 1-4-16,2 0-1 0,5-5-1 16,5 5 0-16,2-5-1 0,4 0-2 15,1 0-1-15,1 0-4 0,4-4-1 16,-2 1-2-16,-2-2-3 0,4 0-1 0,-3 0-2 15,-1-1-1-15,3 6-3 0,-8-3-5 16,3 3-9-16,-4 0-14 0,-1 0-100 16,-2 0-104-16,-4 0-257 0</inkml:trace>
  <inkml:trace contextRef="#ctx0" brushRef="#br0" timeOffset="-98649.78">14146 14643 485 0,'-7'-3'103'0,"1"-3"2"0,0 3-89 0,0 3-1 0,0-4-3 0,6 4-2 0,-3-6 0 0,3 3 0 0,0-2-1 0,-4 0-2 0,4-2 0 15,0 3-1-15,0 0 2 16,0 0 0-16,0 4 1 0,0 0 0 0,0 0 0 15,0 0-1-15,-6 5-3 0,3-1-1 16,-2 0-3-16,0 2 1 0,-1-3-1 16,3 1-1-16,3 0 1 0,-6-4 0 15,6 3-1-15,0-3 1 0,0 0-1 16,0 0 0-16,0-3 1 0,2 3-1 16,-2-5 1-16,5 5-1 0,-5-4 1 0,0 4 0 15,0-3 1-15,0 3 1 0,0 0 1 16,0 0 1-16,-5-5 0 0,2 5 0 15,-1-4 0-15,1 4-1 0,-1-4-1 16,4 4-2-16,-5-5-5 0,5 5-10 16,0-5-11-16,0 2-11 0,6 3-94 15,-1-4-98-15,1 4-238 0</inkml:trace>
  <inkml:trace contextRef="#ctx0" brushRef="#br0" timeOffset="-98174.54">14035 15044 431 0,'-13'0'95'0,"5"-5"2"16,1 5-74-16,1-5-5 0,0 5-2 15,0-5-2-15,1 5 1 0,3-6-1 16,-3 2-1-16,5 0 0 0,-6 1-1 15,6 3-2-15,-3-5 1 0,3 5-2 16,-6 0-1-16,1 0-1 0,5 7-1 16,-7-1 0-16,1 3 0 0,-2 2-1 15,-1 0-1-15,-2 1 1 0,0 1-2 16,3-3 0-16,2-1-1 0,4-3 0 0,2-1 0 16,0 0-1-16,8-5 0 0,-1 0-1 15,4 0 1-15,-2-7 0 0,4 1-1 16,-1-2 1-16,0-1 0 0,-3-2-1 15,1 2 0-15,-3 2 1 0,-4 0-1 16,-3 3 0-16,7 4 1 0,-7-6 0 16,4 6 0-16,-4 0 1 0,0 0 1 15,0 0 2-15,0 4 2 0,0-4 0 0,-6 7 0 16,0 0 0-16,0 0-1 0,0 4 0 16,-1 3-3-16,-6 0-1 0,6 1 0 15,-5 3-1-15,-2 2-1 0,1-1-3 16,-2 1-7-16,1 1-12 0,-1 1-12 15,-1-4-97-15,2-2-103 0,2-2-250 16</inkml:trace>
  <inkml:trace contextRef="#ctx0" brushRef="#br0" timeOffset="-96489.87">15330 14194 240 0,'0'-8'66'0,"0"2"5"0,0 0-31 0,4 1-4 16,-4 0-5-16,0 2-5 0,0 3-3 15,0-7 0-15,-4 7-2 0,4-4 0 16,-3 4-2-16,3-5 0 0,0 5-3 16,-6 0-1-16,6 0-3 0,-5 0 0 15,1 9-2-15,-1 1 0 0,-3 5 2 16,0 7 1-16,-4 9 1 0,1 7 0 15,-5 12 1-15,-1 9-2 0,-1 4-2 16,-1 6-1-16,-3-1-3 0,2-4-2 0,2-2 0 16,2-9-2-16,1-5-1 0,2-6 0 15,9-7 0-15,4-5-1 0,0-5 0 16,0-6-1-16,0-6 1 0,6-8 0 16,1-5-1-16,0-12 1 0,2-7 0 15,-1-7 0-15,7-9 0 0,-2-7-1 0,3-6 0 16,-2-8-2-16,1-1-1 15,-2-9-1-15,1-5-1 0,0-3-1 0,3 0-1 16,-1 4 1-16,4 1 0 0,0 3 1 16,6 6 0-16,-1 10 2 0,3 8 1 15,-1 5 1-15,3 10 0 0,-1 11 1 16,-2 11 1-16,-1 11-1 0,0 13 1 16,-1 6 1-16,-3 10-1 0,-6 4 1 15,-3 4 0-15,-3 1 1 0,-10-2 2 16,0 0 1-16,-12 0 1 0,-2 0 1 0,-3-4 1 15,-3-3-1-15,-5-1 0 0,-2-4-2 16,-3-5-1-16,-3-5-2 0,0-7 1 16,0-4-2-16,-2-6-1 0,4-3 1 15,2-12-3-15,3-3-3 0,5-1-6 16,1-4-7-16,3 1-9 0,7-2-10 16,1 0-90-16,6 6-92 0,3 4-221 0</inkml:trace>
  <inkml:trace contextRef="#ctx0" brushRef="#br0" timeOffset="-95773.26">15606 14886 305 0,'-3'0'90'16,"-1"-5"7"-16,1 1-16 0,-2 0-31 16,-1 4-9-16,0-5-5 0,0 5-5 15,1-5-5-15,-4 5-3 0,3 0-3 16,-2 5-4-16,-5 2-3 0,0 5-2 16,-5 5-3-16,1 1 0 0,-3 7-1 0,0 3-1 15,2 3 0-15,-1 0-1 0,5 0 0 16,4-1-2-16,4 0 0 0,6-3-1 15,6-2-1-15,4-1 0 0,6-4 0 16,6-2 0-16,4-3-1 0,3-7 1 16,0-4-1-16,2-4 1 0,-1-10-1 15,0 0 1-15,-1-5-1 0,-3 1 1 0,-3-2-1 16,-3 5 0-16,-5 2 0 0,-3 4 1 16,-6 1 0-16,-6 4 0 0,4 0 2 15,-4 5-1-15,-4 1 1 0,0 3 0 16,1 3 0-16,3 2-1 0,-5 3 0 15,5-1-1-15,8-2 0 0,2-1 0 16,4-5 0-16,3-2 0 0,9-6 0 16,4 0 0-16,2-4-1 0,2-3 1 0,-1-4 0 15,-1-4-1-15,-4 0 0 16,-6-3 1-16,-5-3-1 0,-7-2 1 0,-6 0-1 16,-4-2 1-16,-4-3-1 0,-5 2 0 15,-4 1 0-15,-1 3 1 0,-6 4-1 16,-1 6 0-16,-1 7 0 0,-1 5 0 15,0 12 0-15,-1 3 0 0,4 6 0 16,-2 3 1-16,1 4-2 0,5 0-5 16,-3 2-7-16,5 2-11 0,1-1-7 0,2-2-103 15,3-2-104-15,5-2-251 0</inkml:trace>
  <inkml:trace contextRef="#ctx0" brushRef="#br0" timeOffset="-95241.2">16146 15287 410 0,'0'-4'92'0,"0"-4"2"0,0 2-64 15,7-1-8-15,0-1-4 0,4 0 0 16,2 1 1-16,0 2 0 0,3 5 0 0,-2 8-1 15,-1-1-2-15,1 2-1 16,-2 3-1-16,-1 0-2 0,-5 0 0 0,-2-1-1 16,-4 0-2-16,0 1 1 0,-7-2-1 15,-6 1 0-15,0 1-1 0,-3 0-1 16,-2 2-1-16,-3-1 1 0,1 0-2 16,-2 5-1-16,2-1-1 0,3 1 1 0,1 2-1 15,6-2-1-15,0 1 1 0,4-4-1 16,6 1-1-16,0-4 0 0,9-4 0 15,-1 0-1-15,5-4 1 0,1-4-1 16,5 0 1-16,1-4 0 0,6 4-1 16,1-8 1-16,5 2-1 0,1-4-1 15,4 1-3-15,0-4-7 0,2 2-9 16,0-5-10-16,-5 3-9 0,-1-2-95 16,-7 0-99-16,-5 3-232 0</inkml:trace>
  <inkml:trace contextRef="#ctx0" brushRef="#br0" timeOffset="-94939.12">16907 14569 500 0,'2'-16'113'0,"-2"7"3"0,8 2-84 16,-2 3-2-16,4 4-6 0,2 0-3 15,5 6-2-15,3-2 1 0,4-4-2 16,3 5-1-16,1-5-4 0,4 0-2 0,0 0-3 16,-4 0-2-16,-1 0-2 0,-3 0-2 15,-8 0-1-15,1 0-2 0,-8 3-4 16,-3-3-5-16,-6 0-9 0,0 0-11 15,-6 4-15-15,-7-4-92 0,-1 8-99 16,-5-3-236-16</inkml:trace>
  <inkml:trace contextRef="#ctx0" brushRef="#br0" timeOffset="-94759.01">16922 14774 420 0,'-16'12'108'16,"3"-2"4"-16,0-4-54 0,4 1-16 15,0-1-8-15,9-1-7 0,-2 4-6 16,5-2-3-16,7 0-3 0,3-2-4 15,3 2-2-15,8-7-2 0,1 6 0 16,4-6-2-16,-1 0-1 0,5 0 0 0,4-7-2 16,-4 1 0-16,-3 3-1 15,1-3-5-15,-5 3-11 0,-5 3-13 0,-3 0-102 16,-6 5-104-16,-5-5-262 0</inkml:trace>
  <inkml:trace contextRef="#ctx0" brushRef="#br0" timeOffset="-91625.44">17819 14655 361 0,'0'-7'76'16,"0"0"3"-16,7-1-61 0,1 0-7 15,6-4-2-15,3-3 0 0,5-4 1 16,2-5 1-16,3 0-1 0,-1-5-1 16,1 0 0-16,1-2-1 0,-3 2-1 0,-2 0 1 15,-4 6-2-15,0 1 1 16,-5 8-1-16,0 0 0 0,-3 5 0 0,-3 4 1 15,-3 5 0-15,-3-4-1 0,-2 4 0 16,0 4 1-16,-6 7 2 0,-2 3 2 16,0 11 1-16,-4 4 2 0,-3 9 3 15,-2 5 1-15,2 3-1 0,-3-1-2 16,3 1-1-16,-4-3-2 0,4-4-2 0,-1-3-2 16,1-4-2-16,2-6-1 0,0 1-2 15,3-2 0-15,-1-4-1 0,5-4-1 16,3-2 0-16,3-1-1 0,0-1-2 15,0-6-1-15,0-1-3 0,0-6-5 16,0 5-5-16,3-5-6 0,-3 0-9 16,0-9-93-16,5-2-93 0,-5-2-228 15</inkml:trace>
  <inkml:trace contextRef="#ctx0" brushRef="#br0" timeOffset="-90910.83">18346 14401 329 0,'-3'0'80'0,"3"-4"3"0,-5 4-37 0,5-4-24 16,-4 4-1-16,4-4-1 0,0-1 1 15,0 5-3-15,0-5-3 0,0 5-1 16,0-7-3-16,0 7 0 0,0-6-2 15,4 6-1-15,-4-6 0 0,4 1-2 16,-2 0-1-16,3 0 0 0,0-1-2 0,0-1-1 16,4 1 0-16,0-2 1 0,4 3 1 15,6 0 1-15,-1-1 1 0,2 2 3 16,0 0 0-16,-1 4 2 0,-3-4-2 16,-1 4 0-16,-3 0-1 0,-3 0-2 15,-3 0-1-15,0 4-1 0,-2 0 0 16,0 6 1-16,-4 0 1 0,0 4 2 15,0 1 0-15,-5 3 2 0,-2 4 0 16,-3 0 0-16,-1 0-1 0,-3-1-2 0,1 0-1 16,-3-1-2-16,3-2-1 0,0-3-1 15,5-2-1-15,3-2 0 0,5-1-1 16,0-4 0-16,8 3 0 0,4-2 0 16,3 1 0-16,5 3 0 0,-1 3 0 15,0 1 1-15,1 3 0 0,-6 2-1 16,-4 3 0-16,-3 0 1 0,-7 2-1 0,0-1 0 15,-8 4 1-15,-1 0-1 0,-5 1 1 16,-2-2-1-16,-4 0 1 0,-2-3-1 16,-4 0 1-16,1-8 0 0,-4-2 0 15,0-5 0-15,1-4 2 0,1-5 0 16,3-10 1-16,-1-3-1 0,6-3 0 16,2-2 0-16,0-1-1 0,7-4-2 15,-1 4-1-15,5 0-4 0,6 0-4 16,0 1-6-16,4 0-9 0,6 0-11 15,2 3-101-15,4 1-102 0,3 2-251 0</inkml:trace>
  <inkml:trace contextRef="#ctx0" brushRef="#br0" timeOffset="-90341.47">19004 14186 434 0,'0'0'99'0,"0"-6"2"15,0 6-68-15,-6 6-4 0,2 2-2 16,-3 4 0-16,-6 6 0 0,0 2 0 0,-3 6 0 16,1 6-4-16,-1 3-6 0,3 1-3 15,0-1-4-15,8-3-3 0,5-1-2 16,0-5-2-16,12-5-1 0,1-5-1 15,5-6 1-15,3-6-1 0,5-4 1 16,1-9 0-16,2-3 0 0,2-8 0 16,1-3 0-16,-1-4 0 0,1-4-1 15,-1-1 1-15,-1 2-1 0,-2-1 0 16,-6 1 0-16,-3 4-1 0,-3 4 1 0,-6 4 0 16,-3 6 0-16,-7 5 0 0,0 7 0 15,-4 5 1-15,-5 8 2 0,-6 7 1 16,-4 8 1-16,-3 11 1 0,0 9 2 15,0 6 1-15,-1 3 1 0,0 2-2 16,4 2-1-16,4-4 0 0,0-3-2 16,2-5-1-16,2-3-1 0,5-3-1 15,-1-3-1-15,7-9 0 0,0 1-3 0,0-7-6 16,0-6-9-16,9-5-6 0,-5-8-14 16,3-6 68-16,-1-11-181 0,2-7-118 15,4-5-307-15</inkml:trace>
  <inkml:trace contextRef="#ctx0" brushRef="#br0" timeOffset="-89677.81">20170 13740 295 0,'0'-7'72'0,"-7"1"6"0,2 2-47 15,-2 4 2-15,0 0 1 0,0 4-1 16,-5 2-2-16,-2 2-2 0,2 2-1 0,-6 4-2 15,-4 6-1-15,0 6-2 16,-6 9-1-16,-2 5-1 0,2 8-2 0,-4 6-4 16,0 2-2-16,5 2-3 0,1-5-3 15,9-1-2-15,3-3-1 0,5 0-1 16,9-4-1-16,6-1-1 0,7-6 0 16,8-2 0-16,5-6 0 0,7-5 0 0,1-7-1 15,4-7-1-15,-3-5-4 0,-2-6-8 16,-4 0-8-16,-4-6-10 0,-4-3-65 15,-4-6-28-15,-3-4-80 0,1-1-165 16</inkml:trace>
  <inkml:trace contextRef="#ctx0" brushRef="#br0" timeOffset="-89375.66">20225 13957 407 0,'-7'-6'103'0,"-1"0"6"15,-2 1-39-15,-3 5-32 0,-3 0-4 16,1 0-1-16,-4 6-1 0,-6-1-2 16,-2 2-5-16,-1 1-4 0,-8 1-6 0,0 4-2 15,-4-3-3-15,-3-1-3 0,2 2-3 16,4-4 0-16,3 0-2 0,5-1 0 15,6-1-1-15,6-1-1 0,4 1-1 16,3-5-6-16,10 6-4 0,0-6-3 16,0 0-6-16,10 0-4 0,3-5-5 15,3 5-4-15,2 0-1 0,4 0-6 16,2 0-21-16,2 0-58 0,1 5-75 0,-1-5-179 16</inkml:trace>
  <inkml:trace contextRef="#ctx0" brushRef="#br0" timeOffset="-89169.17">20071 14083 341 0,'4'4'91'0,"-1"1"4"16,-3-5-43-16,0 6-9 0,0-1-6 16,-3-1-4-16,-1 2-3 0,-3-1-3 15,-3 0-4-15,0 2-1 0,-2-1-2 16,-7 0-2-16,-2-1-2 0,-2 2-2 0,-6 0-3 16,-1-2-1-16,-3 0-1 0,-1 0-2 15,1-1-2-15,3 2-1 0,4-3 0 16,3-3-1-16,3 3-4 0,7-3-2 15,2 0-6-15,5 4-8 0,1-4-8 16,5 0-8-16,5 0-11 0,1-4-86 16,2 4-89-16,4 0-215 0</inkml:trace>
  <inkml:trace contextRef="#ctx0" brushRef="#br0" timeOffset="-88626.56">20621 13950 435 0,'0'-10'103'0,"0"3"5"16,0 3-71-16,-7 4-4 0,4 11 1 16,-8 6-1-16,-6 10 1 0,-4 8-2 15,-8 12 0-15,-15 10 1 0,-3 15-1 16,-6 12-3-16,-6 7-3 0,0 3-3 16,1-1-3-16,3 4-4 0,8-6-4 15,6-7-4-15,4-11-1 0,4-11-2 0,9-10-3 16,4-2-1-16,7-11 0 15,3-10 0-15,4-5-4 0,6-9-7 0,-2-4-7 16,2-3-8-16,0-8-7 0,6 0-15 16,1-10 97-16,-2-3-204 0,4-4-116 15,-2-6-319-15</inkml:trace>
  <inkml:trace contextRef="#ctx0" brushRef="#br0" timeOffset="-86442.52">20673 14447 248 0,'0'-5'74'0,"5"0"6"16,-5 2-22-16,0 3-16 0,0-4-7 15,0 4-5-15,0 0-5 0,0 9-3 16,0 2-1-16,0 3-1 0,-11 8 1 16,5 6 2-16,-5 4 1 0,-5 6 0 15,-4 5-1-15,-2 1-2 0,-2 3-1 16,-2 1-2-16,-1 2-3 0,0 4-2 0,6-4-3 15,-1-4-3-15,5 1-1 16,4-8-1-16,2-3-1 0,9-6-1 0,2-6 0 16,6-5-1-16,2-4 0 0,8-3 0 15,1-2 0-15,7-3 0 0,-1-7 0 16,2 4-1-16,2-4 0 0,0-5-3 16,-1-4-3-16,0 0-7 0,-3-4-7 15,-2 1-10-15,-5-4-10 0,-2 0-91 16,-1 2-94-16,-6 0-225 0</inkml:trace>
  <inkml:trace contextRef="#ctx0" brushRef="#br0" timeOffset="-86119.4">20349 14815 374 0,'-12'-7'103'0,"5"4"6"15,1-1-9-15,4 4-63 0,2 0-8 0,2 0-2 16,6 0-2-16,4-4-3 0,6 4-4 15,3 0-5-15,6 4-1 0,3-4-1 16,-1 5-1-16,0 0-3 0,-1 0-3 16,-2-1-1-16,-4 2-1 0,-2-1-1 15,-3 0 0-15,-2-2-4 0,-1-3-4 16,-2 5-9-16,-3-5-10 0,-2 0-14 16,5 4-91-16,-5-4-96 0,5 0-231 0</inkml:trace>
  <inkml:trace contextRef="#ctx0" brushRef="#br0" timeOffset="-85178.13">21400 14497 385 0,'0'-6'93'0,"0"1"4"0,-5-4-57 16,5 2-7-16,-2-1-1 0,-2-1-1 16,1 1-2-16,-3-1-4 0,-1 3-3 15,-3-1-5-15,2 2-3 0,-5 0-3 16,1 1-2-16,-3 4-1 0,0 0-1 16,-4 4 0-16,-3 4 0 0,-1 7 0 15,-4 8 0-15,-4 5 1 0,2 5 1 16,-3 7-1-16,-1 4 1 0,4 6-1 15,-1-3 0-15,7 2-1 0,6 3-2 0,4 0-1 16,13-1-2-16,5-4-1 0,8-3 0 16,6-4 0-16,7-5 0 0,3-5-1 15,3-8 1-15,1-6 0 0,0-5 0 16,0-4 0-16,-2-7-2 0,-7 4-2 16,1-4-2-16,-5-3-4 0,-6 3-3 15,-3-8-7-15,-2 5-8 0,-3-2-8 0,0-3 14 16,-4 0-110-16,4-2-97 0,-2 2-238 15</inkml:trace>
  <inkml:trace contextRef="#ctx0" brushRef="#br0" timeOffset="-84725">21604 14838 472 0,'-12'20'109'16,"1"4"6"-16,-3 5-81 0,1 8-5 16,0 1 0-16,-1-6 0 0,6 0-4 0,2-3-3 15,6-4-6-15,0-3-1 0,5-5-3 16,4-2-4-16,5-3 0 0,2-3-1 15,1-5-1-15,3-4-1 0,6-4-1 16,-1-6 0-16,1-5-1 0,1-3 0 16,0-7-1-16,-2 0 0 0,-1-7 0 15,1-8-1-15,1-3 1 0,-1-3-1 16,-5-7-1-16,-2 0 0 0,-4-3 0 0,-3 2 0 16,-11 3 0-16,0 2 0 0,-11 3-1 15,-3 4 1-15,-6 7-1 0,-4 6 1 16,-2 8 0-16,-3 11-1 0,-3 10 2 15,1 16 0-15,2 10 0 0,-1 8 1 16,1 9 1-16,-2 9 0 0,2-1 0 16,-1 6-1-16,3 3 0 0,1 0 0 15,3 1-2-15,3-5-3 0,3-4-6 0,7-2-8 16,4-8-13-16,6-8-13 0,0-9-98 16,3-2-105-16,3-8-247 0</inkml:trace>
  <inkml:trace contextRef="#ctx0" brushRef="#br0" timeOffset="-83491.14">21913 15126 346 0,'0'0'87'0,"-3"0"4"15,3 0-49-15,0 0-8 0,0-4-4 16,0 4-4-16,-6 0-4 0,6 0-2 16,0 0-3-16,0 0-1 0,0 0-1 15,0 0-1-15,-2 0-1 0,2 0 0 0,-4 0 0 16,4 0 1-16,-3 0-1 0,3-4-1 15,-4 4-1-15,4 0 0 0,0 0-1 16,-3 0-1-16,3 0-1 0,-4 0-1 16,4 0 0-16,-4 0-1 0,-3 0-1 15,2 0 0-15,-1 0-2 0,0 0 1 16,0 4-2-16,0-4 0 0,0 5 0 0,4-5-1 16,2 5 0-16,0-5 0 0,-4 0 0 15,4 0-1-15,0 0 0 0,0 0 1 16,0 0-1-16,0 0 0 0,0 0 0 15,0 0 0-15,0 0 0 0,0 0 1 16,4 0 0-16,-2-4-1 0,3 4 1 16,2-5 0-16,0 5 0 0,1-7 0 15,3 4 0-15,1 3-1 0,-2-3 1 16,5 3 0-16,-4-4 0 0,2 4 0 16,4 0 0-16,-4 0 1 0,1 0 0 0,-5 6 1 15,1 0 0-15,-6 2 1 0,-4 2 1 16,0 2 0-16,-9 1 2 0,-2 3 0 15,-2 1 0-15,-2 2 0 0,-4-1 0 16,-1 2 0-16,-2-3-1 0,0-2 0 16,1-2-1-16,1 0 1 0,1-4-1 15,3 1-1-15,3-4 1 0,3 1-2 0,2 1 0 16,5-1-1-16,3-1-1 0,0-2 0 16,0 2-1-16,6-2 0 0,1-1 0 15,3 4 0-15,2-3 1 0,7 1 0 16,1-1 0-16,1-1 0 0,6-3 0 15,5 0 0-15,0 0-1 0,1 0 1 16,-3-3 0-16,-1 3-1 0,-2 0 1 16,-7 0 0-16,-5 0 0 0,-1 0-1 15,-9 0-3-15,1 0-5 0,-3 0-8 0,-3 0-8 16,0 0-14-16,-6 3-13 0,1-3-102 16,2 6-108-16,3-6-256 0</inkml:trace>
  <inkml:trace contextRef="#ctx0" brushRef="#br1" timeOffset="-77408.96">17748 15534 289 0,'0'-2'71'0,"-2"2"3"0,2-6-44 16,0 6-4-16,0 0-6 15,0 0-2-15,0 0-2 0,3 0 0 0,-3 5 2 16,10-5 0-16,-7 5-1 0,3-5-1 15,1 5-2-15,4-1-1 0,-2 0-3 16,3-4-1-16,2 0-1 0,3 0-1 16,0 0-1-16,7 0 0 0,-2 0-1 15,4 0 0-15,1 0 1 0,4 0-2 16,-3 0 1-16,3 0-1 0,1-5 0 0,-2 5 0 16,3-6-2-16,4 6 1 0,-2 0-1 15,9-4 0-15,-3 4 0 0,1 0 0 16,4 0 0-16,-1 0-1 0,-2-2 1 15,0-3 0-15,3 2-1 0,-3-1 1 16,3-1 0-16,-2 5 0 0,3-3 0 16,5 3 0-16,3 0 0 0,-2 0 0 15,-4 0-1-15,4 0 0 0,-2 0 0 0,2-4 0 16,-5 4 0-16,2 0 0 0,-3 4-1 16,6-1 1-16,-3 1-1 0,-1 1 1 15,-2 3-1-15,-1-4 0 0,2-4 1 16,-4 7-1-16,1-7 0 0,-3 6 1 15,3-3-1-15,2-3 0 0,4 4 1 16,-3-4-1-16,1 5 1 0,0-5 0 16,-2 0-1-16,-1 0 1 0,1 0 0 15,-3-4 0-15,-2 4 0 0,4 0 0 0,1 0 0 16,1 4 0-16,2 0 0 0,-3 0-1 16,4 1 1-16,-3-5 0 0,-2 0 0 15,0 0-1-15,-2 0 1 0,-3 4-1 16,5-4 1-16,-1 5-1 0,3-2 1 15,-2 2-1-15,1 1 0 0,-1-1 1 0,2-1-1 16,-1-4 0-16,-3 0 0 0,-3 0 1 16,4 0-1-16,-4 0 0 0,3 5 0 15,-2-5 0-15,2 5 0 0,-1-1 0 16,1 3 0-16,-3-7 1 0,0 5-1 16,-2-5 0-16,0 0 0 0,-1 0 1 15,-2 0-1-15,0 0 0 0,2 0 0 16,1 4 0-16,0-4 1 0,0 4-1 15,1-4 1-15,0 7-1 0,-1-7 0 16,-4 0 1-16,0 0-1 0,-2 0 0 0,-2 0 1 16,-2 0 0-16,-1 0 0 0,1 0 0 15,-2 0 1-15,2 0-1 0,1 0 1 16,-3 0 0-16,3 0 1 0,-1 0-1 16,0 3 0-16,1-3 0 0,-3 0 0 15,-3 0-1-15,-1 0 1 0,-4 4-1 16,1-4 0-16,-6 0 0 0,-4 0-1 0,-1 0 1 15,-3 3-1-15,1-3 1 0,-3 0-1 16,-1 0-4-16,-3 6-8 0,4 0-9 16,-4 0-99-16,-4 3-97 0,-9 1-247 15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2" y="3"/>
            <a:ext cx="3078427"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67" tIns="47384" rIns="94767" bIns="47384" numCol="1" anchor="t" anchorCtr="0" compatLnSpc="1">
            <a:prstTxWarp prst="textNoShape">
              <a:avLst/>
            </a:prstTxWarp>
          </a:bodyPr>
          <a:lstStyle>
            <a:lvl1pPr algn="l">
              <a:defRPr/>
            </a:lvl1pPr>
          </a:lstStyle>
          <a:p>
            <a:endParaRPr lang="de-DE"/>
          </a:p>
        </p:txBody>
      </p:sp>
      <p:sp>
        <p:nvSpPr>
          <p:cNvPr id="9219" name="Rectangle 3"/>
          <p:cNvSpPr>
            <a:spLocks noGrp="1" noChangeArrowheads="1"/>
          </p:cNvSpPr>
          <p:nvPr>
            <p:ph type="dt" idx="1"/>
          </p:nvPr>
        </p:nvSpPr>
        <p:spPr bwMode="auto">
          <a:xfrm>
            <a:off x="4023994" y="3"/>
            <a:ext cx="3078427"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67" tIns="47384" rIns="94767" bIns="47384" numCol="1" anchor="t" anchorCtr="0" compatLnSpc="1">
            <a:prstTxWarp prst="textNoShape">
              <a:avLst/>
            </a:prstTxWarp>
          </a:bodyPr>
          <a:lstStyle>
            <a:lvl1pPr algn="r">
              <a:defRPr/>
            </a:lvl1pPr>
          </a:lstStyle>
          <a:p>
            <a:endParaRPr lang="de-DE"/>
          </a:p>
        </p:txBody>
      </p:sp>
      <p:sp>
        <p:nvSpPr>
          <p:cNvPr id="9220" name="Rectangle 4"/>
          <p:cNvSpPr>
            <a:spLocks noGrp="1" noRot="1" noChangeAspect="1" noChangeArrowheads="1" noTextEdit="1"/>
          </p:cNvSpPr>
          <p:nvPr>
            <p:ph type="sldImg" idx="2"/>
          </p:nvPr>
        </p:nvSpPr>
        <p:spPr bwMode="auto">
          <a:xfrm>
            <a:off x="993775" y="766763"/>
            <a:ext cx="5116513" cy="38369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710407" y="4861443"/>
            <a:ext cx="5683250"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67" tIns="47384" rIns="94767" bIns="47384"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9222" name="Rectangle 6"/>
          <p:cNvSpPr>
            <a:spLocks noGrp="1" noChangeArrowheads="1"/>
          </p:cNvSpPr>
          <p:nvPr>
            <p:ph type="ftr" sz="quarter" idx="4"/>
          </p:nvPr>
        </p:nvSpPr>
        <p:spPr bwMode="auto">
          <a:xfrm>
            <a:off x="2" y="9721108"/>
            <a:ext cx="3078427"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67" tIns="47384" rIns="94767" bIns="47384" numCol="1" anchor="b" anchorCtr="0" compatLnSpc="1">
            <a:prstTxWarp prst="textNoShape">
              <a:avLst/>
            </a:prstTxWarp>
          </a:bodyPr>
          <a:lstStyle>
            <a:lvl1pPr algn="l">
              <a:defRPr/>
            </a:lvl1pPr>
          </a:lstStyle>
          <a:p>
            <a:endParaRPr lang="de-DE"/>
          </a:p>
        </p:txBody>
      </p:sp>
      <p:sp>
        <p:nvSpPr>
          <p:cNvPr id="9223" name="Rectangle 7"/>
          <p:cNvSpPr>
            <a:spLocks noGrp="1" noChangeArrowheads="1"/>
          </p:cNvSpPr>
          <p:nvPr>
            <p:ph type="sldNum" sz="quarter" idx="5"/>
          </p:nvPr>
        </p:nvSpPr>
        <p:spPr bwMode="auto">
          <a:xfrm>
            <a:off x="4023994" y="9721108"/>
            <a:ext cx="3078427"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67" tIns="47384" rIns="94767" bIns="47384" numCol="1" anchor="b" anchorCtr="0" compatLnSpc="1">
            <a:prstTxWarp prst="textNoShape">
              <a:avLst/>
            </a:prstTxWarp>
          </a:bodyPr>
          <a:lstStyle>
            <a:lvl1pPr algn="r">
              <a:defRPr/>
            </a:lvl1pPr>
          </a:lstStyle>
          <a:p>
            <a:fld id="{7CDB261C-854E-4DE0-8EF9-C88376CD1D71}" type="slidenum">
              <a:rPr lang="de-DE"/>
              <a:pPr/>
              <a:t>‹Nr.›</a:t>
            </a:fld>
            <a:endParaRPr lang="de-DE"/>
          </a:p>
        </p:txBody>
      </p:sp>
    </p:spTree>
    <p:extLst>
      <p:ext uri="{BB962C8B-B14F-4D97-AF65-F5344CB8AC3E}">
        <p14:creationId xmlns:p14="http://schemas.microsoft.com/office/powerpoint/2010/main" val="16698176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a) See </a:t>
            </a:r>
            <a:r>
              <a:rPr lang="de-DE" dirty="0" err="1"/>
              <a:t>slide</a:t>
            </a:r>
            <a:r>
              <a:rPr lang="de-DE" dirty="0"/>
              <a:t> 5</a:t>
            </a:r>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a:t>
            </a:fld>
            <a:endParaRPr lang="de-DE" altLang="de-DE"/>
          </a:p>
        </p:txBody>
      </p:sp>
    </p:spTree>
    <p:extLst>
      <p:ext uri="{BB962C8B-B14F-4D97-AF65-F5344CB8AC3E}">
        <p14:creationId xmlns:p14="http://schemas.microsoft.com/office/powerpoint/2010/main" val="4185585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a) See </a:t>
            </a:r>
            <a:r>
              <a:rPr lang="de-DE" dirty="0" err="1"/>
              <a:t>slide</a:t>
            </a:r>
            <a:r>
              <a:rPr lang="de-DE" dirty="0"/>
              <a:t> 5</a:t>
            </a:r>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3</a:t>
            </a:fld>
            <a:endParaRPr lang="de-DE" altLang="de-DE"/>
          </a:p>
        </p:txBody>
      </p:sp>
    </p:spTree>
    <p:extLst>
      <p:ext uri="{BB962C8B-B14F-4D97-AF65-F5344CB8AC3E}">
        <p14:creationId xmlns:p14="http://schemas.microsoft.com/office/powerpoint/2010/main" val="1744160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4</a:t>
            </a:fld>
            <a:endParaRPr lang="de-DE" altLang="de-DE"/>
          </a:p>
        </p:txBody>
      </p:sp>
    </p:spTree>
    <p:extLst>
      <p:ext uri="{BB962C8B-B14F-4D97-AF65-F5344CB8AC3E}">
        <p14:creationId xmlns:p14="http://schemas.microsoft.com/office/powerpoint/2010/main" val="1243517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5</a:t>
            </a:fld>
            <a:endParaRPr lang="de-DE" altLang="de-DE"/>
          </a:p>
        </p:txBody>
      </p:sp>
    </p:spTree>
    <p:extLst>
      <p:ext uri="{BB962C8B-B14F-4D97-AF65-F5344CB8AC3E}">
        <p14:creationId xmlns:p14="http://schemas.microsoft.com/office/powerpoint/2010/main" val="2817608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6</a:t>
            </a:fld>
            <a:endParaRPr lang="de-DE" altLang="de-DE"/>
          </a:p>
        </p:txBody>
      </p:sp>
    </p:spTree>
    <p:extLst>
      <p:ext uri="{BB962C8B-B14F-4D97-AF65-F5344CB8AC3E}">
        <p14:creationId xmlns:p14="http://schemas.microsoft.com/office/powerpoint/2010/main" val="16531588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39750" y="4910138"/>
            <a:ext cx="8061325" cy="381000"/>
          </a:xfrm>
        </p:spPr>
        <p:txBody>
          <a:bodyPr/>
          <a:lstStyle>
            <a:lvl1pPr>
              <a:defRPr/>
            </a:lvl1pPr>
          </a:lstStyle>
          <a:p>
            <a:pPr lvl="0"/>
            <a:r>
              <a:rPr lang="de-DE" noProof="0"/>
              <a:t>Titelmasterformat durch Klicken bearbeiten</a:t>
            </a:r>
          </a:p>
        </p:txBody>
      </p:sp>
      <p:sp>
        <p:nvSpPr>
          <p:cNvPr id="4099" name="Rectangle 3"/>
          <p:cNvSpPr>
            <a:spLocks noGrp="1" noChangeArrowheads="1"/>
          </p:cNvSpPr>
          <p:nvPr>
            <p:ph type="subTitle" idx="1"/>
          </p:nvPr>
        </p:nvSpPr>
        <p:spPr>
          <a:xfrm>
            <a:off x="539750" y="5659438"/>
            <a:ext cx="8061325" cy="279400"/>
          </a:xfrm>
        </p:spPr>
        <p:txBody>
          <a:bodyPr anchor="b">
            <a:spAutoFit/>
          </a:bodyPr>
          <a:lstStyle>
            <a:lvl1pPr marL="0" indent="0">
              <a:defRPr>
                <a:solidFill>
                  <a:schemeClr val="accent1"/>
                </a:solidFill>
              </a:defRPr>
            </a:lvl1pPr>
          </a:lstStyle>
          <a:p>
            <a:pPr lvl="0"/>
            <a:r>
              <a:rPr lang="de-DE" noProof="0"/>
              <a:t>Formatvorlage des Untertitelmasters durch Klicken bearbeiten</a:t>
            </a:r>
          </a:p>
        </p:txBody>
      </p:sp>
      <p:pic>
        <p:nvPicPr>
          <p:cNvPr id="4105" name="Picture 9" descr="TU_Logo_lang_RGB_rot_PPT-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0488" y="539750"/>
            <a:ext cx="2160587" cy="1206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5" name="Foliennummernplatzhalter 4"/>
          <p:cNvSpPr>
            <a:spLocks noGrp="1"/>
          </p:cNvSpPr>
          <p:nvPr>
            <p:ph type="sldNum" sz="quarter" idx="11"/>
          </p:nvPr>
        </p:nvSpPr>
        <p:spPr/>
        <p:txBody>
          <a:bodyPr/>
          <a:lstStyle>
            <a:lvl1pPr>
              <a:defRPr/>
            </a:lvl1pPr>
          </a:lstStyle>
          <a:p>
            <a:r>
              <a:rPr lang="de-DE"/>
              <a:t>Seite </a:t>
            </a:r>
            <a:fld id="{D13EBFF1-42FF-4AC1-B19B-C9E8D436070B}" type="slidenum">
              <a:rPr lang="de-DE"/>
              <a:pPr/>
              <a:t>‹Nr.›</a:t>
            </a:fld>
            <a:endParaRPr lang="de-DE"/>
          </a:p>
        </p:txBody>
      </p:sp>
    </p:spTree>
    <p:extLst>
      <p:ext uri="{BB962C8B-B14F-4D97-AF65-F5344CB8AC3E}">
        <p14:creationId xmlns:p14="http://schemas.microsoft.com/office/powerpoint/2010/main" val="1510810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6538" y="1357313"/>
            <a:ext cx="2014537" cy="4633912"/>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39750" y="1357313"/>
            <a:ext cx="5894388" cy="4633912"/>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5" name="Foliennummernplatzhalter 4"/>
          <p:cNvSpPr>
            <a:spLocks noGrp="1"/>
          </p:cNvSpPr>
          <p:nvPr>
            <p:ph type="sldNum" sz="quarter" idx="11"/>
          </p:nvPr>
        </p:nvSpPr>
        <p:spPr/>
        <p:txBody>
          <a:bodyPr/>
          <a:lstStyle>
            <a:lvl1pPr>
              <a:defRPr/>
            </a:lvl1pPr>
          </a:lstStyle>
          <a:p>
            <a:r>
              <a:rPr lang="de-DE"/>
              <a:t>Seite </a:t>
            </a:r>
            <a:fld id="{F0534A37-F467-4360-8F69-0FF6DFA7E7BE}" type="slidenum">
              <a:rPr lang="de-DE"/>
              <a:pPr/>
              <a:t>‹Nr.›</a:t>
            </a:fld>
            <a:endParaRPr lang="de-DE"/>
          </a:p>
        </p:txBody>
      </p:sp>
    </p:spTree>
    <p:extLst>
      <p:ext uri="{BB962C8B-B14F-4D97-AF65-F5344CB8AC3E}">
        <p14:creationId xmlns:p14="http://schemas.microsoft.com/office/powerpoint/2010/main" val="2609331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E27B4C-9A72-4D67-9690-1B5E781E1EE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C38A079C-AEF5-424C-A606-51CE4EE34CD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a:extLst>
              <a:ext uri="{FF2B5EF4-FFF2-40B4-BE49-F238E27FC236}">
                <a16:creationId xmlns:a16="http://schemas.microsoft.com/office/drawing/2014/main" id="{981C377E-89E9-442D-ADBB-597FAF16AC0D}"/>
              </a:ext>
            </a:extLst>
          </p:cNvPr>
          <p:cNvSpPr>
            <a:spLocks noGrp="1"/>
          </p:cNvSpPr>
          <p:nvPr>
            <p:ph type="ftr" sz="quarter" idx="10"/>
          </p:nvPr>
        </p:nvSpPr>
        <p:spPr/>
        <p:txBody>
          <a:bodyPr/>
          <a:lstStyle>
            <a:lvl1pPr>
              <a:defRPr/>
            </a:lvl1pPr>
          </a:lstStyle>
          <a:p>
            <a:r>
              <a:rPr lang="de-DE" altLang="de-DE" dirty="0"/>
              <a:t>Energy Economics </a:t>
            </a:r>
            <a:r>
              <a:rPr lang="de-DE" altLang="de-DE" b="0" dirty="0"/>
              <a:t>|</a:t>
            </a:r>
            <a:r>
              <a:rPr lang="de-DE" altLang="de-DE" dirty="0"/>
              <a:t> </a:t>
            </a:r>
            <a:r>
              <a:rPr lang="de-DE" altLang="de-DE" b="0" dirty="0" err="1"/>
              <a:t>Plenary</a:t>
            </a:r>
            <a:r>
              <a:rPr lang="de-DE" altLang="de-DE" b="0" dirty="0"/>
              <a:t> Tutorial</a:t>
            </a:r>
          </a:p>
        </p:txBody>
      </p:sp>
      <p:sp>
        <p:nvSpPr>
          <p:cNvPr id="5" name="Foliennummernplatzhalter 4">
            <a:extLst>
              <a:ext uri="{FF2B5EF4-FFF2-40B4-BE49-F238E27FC236}">
                <a16:creationId xmlns:a16="http://schemas.microsoft.com/office/drawing/2014/main" id="{56470CA4-23D6-43F0-8D39-DD4A6516CB43}"/>
              </a:ext>
            </a:extLst>
          </p:cNvPr>
          <p:cNvSpPr>
            <a:spLocks noGrp="1"/>
          </p:cNvSpPr>
          <p:nvPr>
            <p:ph type="sldNum" sz="quarter" idx="11"/>
          </p:nvPr>
        </p:nvSpPr>
        <p:spPr/>
        <p:txBody>
          <a:bodyPr/>
          <a:lstStyle>
            <a:lvl1pPr>
              <a:defRPr/>
            </a:lvl1pPr>
          </a:lstStyle>
          <a:p>
            <a:r>
              <a:rPr lang="de-DE" altLang="de-DE" dirty="0"/>
              <a:t>Slide </a:t>
            </a:r>
            <a:fld id="{5EAACD38-76DA-45AF-B952-DE84E0A62E99}" type="slidenum">
              <a:rPr lang="de-DE" altLang="de-DE" smtClean="0"/>
              <a:pPr/>
              <a:t>‹Nr.›</a:t>
            </a:fld>
            <a:endParaRPr lang="de-DE" altLang="de-DE" dirty="0"/>
          </a:p>
        </p:txBody>
      </p:sp>
    </p:spTree>
    <p:extLst>
      <p:ext uri="{BB962C8B-B14F-4D97-AF65-F5344CB8AC3E}">
        <p14:creationId xmlns:p14="http://schemas.microsoft.com/office/powerpoint/2010/main" val="1940077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p:txBody>
          <a:bodyPr/>
          <a:lstStyle>
            <a:lvl1pPr>
              <a:defRPr/>
            </a:lvl1pPr>
          </a:lstStyle>
          <a:p>
            <a:r>
              <a:rPr lang="de-DE" dirty="0"/>
              <a:t>Energiesysteme – 2. Übung: Lineare Programmierung </a:t>
            </a:r>
            <a:r>
              <a:rPr lang="de-DE" b="0" dirty="0"/>
              <a:t>| 03.05.2017 | D. Schröder</a:t>
            </a:r>
          </a:p>
        </p:txBody>
      </p:sp>
      <p:sp>
        <p:nvSpPr>
          <p:cNvPr id="5" name="Foliennummernplatzhalter 4"/>
          <p:cNvSpPr>
            <a:spLocks noGrp="1"/>
          </p:cNvSpPr>
          <p:nvPr>
            <p:ph type="sldNum" sz="quarter" idx="11"/>
          </p:nvPr>
        </p:nvSpPr>
        <p:spPr/>
        <p:txBody>
          <a:bodyPr/>
          <a:lstStyle>
            <a:lvl1pPr>
              <a:defRPr/>
            </a:lvl1pPr>
          </a:lstStyle>
          <a:p>
            <a:r>
              <a:rPr lang="de-DE"/>
              <a:t>Seite </a:t>
            </a:r>
            <a:fld id="{E66A7B7C-08CC-4993-82C8-3B54832252F2}" type="slidenum">
              <a:rPr lang="de-DE"/>
              <a:pPr/>
              <a:t>‹Nr.›</a:t>
            </a:fld>
            <a:endParaRPr lang="de-DE"/>
          </a:p>
        </p:txBody>
      </p:sp>
      <p:sp>
        <p:nvSpPr>
          <p:cNvPr id="9" name="Textplatzhalter 8"/>
          <p:cNvSpPr>
            <a:spLocks noGrp="1"/>
          </p:cNvSpPr>
          <p:nvPr>
            <p:ph type="body" sz="quarter" idx="12" hasCustomPrompt="1"/>
          </p:nvPr>
        </p:nvSpPr>
        <p:spPr>
          <a:xfrm>
            <a:off x="539750" y="519113"/>
            <a:ext cx="3168650" cy="431800"/>
          </a:xfrm>
        </p:spPr>
        <p:txBody>
          <a:bodyPr/>
          <a:lstStyle>
            <a:lvl1pPr>
              <a:defRPr lang="de-DE" sz="1400" kern="1200" dirty="0">
                <a:solidFill>
                  <a:schemeClr val="tx2"/>
                </a:solidFill>
                <a:latin typeface="+mj-lt"/>
                <a:ea typeface="+mj-ea"/>
                <a:cs typeface="+mj-cs"/>
              </a:defRPr>
            </a:lvl1pPr>
            <a:lvl5pPr marL="1828800" indent="0">
              <a:buNone/>
              <a:defRPr/>
            </a:lvl5pPr>
          </a:lstStyle>
          <a:p>
            <a:pPr lvl="0"/>
            <a:r>
              <a:rPr lang="de-DE" dirty="0"/>
              <a:t>Gliederungspunkt</a:t>
            </a:r>
          </a:p>
        </p:txBody>
      </p:sp>
    </p:spTree>
    <p:extLst>
      <p:ext uri="{BB962C8B-B14F-4D97-AF65-F5344CB8AC3E}">
        <p14:creationId xmlns:p14="http://schemas.microsoft.com/office/powerpoint/2010/main" val="3219032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lstStyle>
            <a:lvl1pPr>
              <a:defRPr sz="6000"/>
            </a:lvl1pPr>
          </a:lstStyle>
          <a:p>
            <a:r>
              <a:rPr lang="de-DE"/>
              <a:t>Titelmasterformat durch Klicken bearbeiten</a:t>
            </a:r>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Textmasterformat bearbeiten</a:t>
            </a:r>
          </a:p>
        </p:txBody>
      </p:sp>
      <p:sp>
        <p:nvSpPr>
          <p:cNvPr id="4" name="Fußzeilenplatzhalter 3"/>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5" name="Foliennummernplatzhalter 4"/>
          <p:cNvSpPr>
            <a:spLocks noGrp="1"/>
          </p:cNvSpPr>
          <p:nvPr>
            <p:ph type="sldNum" sz="quarter" idx="11"/>
          </p:nvPr>
        </p:nvSpPr>
        <p:spPr/>
        <p:txBody>
          <a:bodyPr/>
          <a:lstStyle>
            <a:lvl1pPr>
              <a:defRPr/>
            </a:lvl1pPr>
          </a:lstStyle>
          <a:p>
            <a:r>
              <a:rPr lang="de-DE"/>
              <a:t>Seite </a:t>
            </a:r>
            <a:fld id="{1C699646-8D76-45C1-A4D1-ADB95AEFC490}" type="slidenum">
              <a:rPr lang="de-DE"/>
              <a:pPr/>
              <a:t>‹Nr.›</a:t>
            </a:fld>
            <a:endParaRPr lang="de-DE"/>
          </a:p>
        </p:txBody>
      </p:sp>
    </p:spTree>
    <p:extLst>
      <p:ext uri="{BB962C8B-B14F-4D97-AF65-F5344CB8AC3E}">
        <p14:creationId xmlns:p14="http://schemas.microsoft.com/office/powerpoint/2010/main" val="1310383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39750" y="1924050"/>
            <a:ext cx="3954463" cy="406717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6613" y="1924050"/>
            <a:ext cx="3954462" cy="406717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Fußzeilenplatzhalter 4"/>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6" name="Foliennummernplatzhalter 5"/>
          <p:cNvSpPr>
            <a:spLocks noGrp="1"/>
          </p:cNvSpPr>
          <p:nvPr>
            <p:ph type="sldNum" sz="quarter" idx="11"/>
          </p:nvPr>
        </p:nvSpPr>
        <p:spPr/>
        <p:txBody>
          <a:bodyPr/>
          <a:lstStyle>
            <a:lvl1pPr>
              <a:defRPr/>
            </a:lvl1pPr>
          </a:lstStyle>
          <a:p>
            <a:r>
              <a:rPr lang="de-DE"/>
              <a:t>Seite </a:t>
            </a:r>
            <a:fld id="{D0B24EB3-407C-4619-928C-4FFE767EED30}" type="slidenum">
              <a:rPr lang="de-DE"/>
              <a:pPr/>
              <a:t>‹Nr.›</a:t>
            </a:fld>
            <a:endParaRPr lang="de-DE"/>
          </a:p>
        </p:txBody>
      </p:sp>
    </p:spTree>
    <p:extLst>
      <p:ext uri="{BB962C8B-B14F-4D97-AF65-F5344CB8AC3E}">
        <p14:creationId xmlns:p14="http://schemas.microsoft.com/office/powerpoint/2010/main" val="2088520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a:t>Titelmasterformat durch Klicken bearbeiten</a:t>
            </a:r>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30238" y="2505075"/>
            <a:ext cx="386873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Fußzeilenplatzhalter 6"/>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8" name="Foliennummernplatzhalter 7"/>
          <p:cNvSpPr>
            <a:spLocks noGrp="1"/>
          </p:cNvSpPr>
          <p:nvPr>
            <p:ph type="sldNum" sz="quarter" idx="11"/>
          </p:nvPr>
        </p:nvSpPr>
        <p:spPr/>
        <p:txBody>
          <a:bodyPr/>
          <a:lstStyle>
            <a:lvl1pPr>
              <a:defRPr/>
            </a:lvl1pPr>
          </a:lstStyle>
          <a:p>
            <a:r>
              <a:rPr lang="de-DE"/>
              <a:t>Seite </a:t>
            </a:r>
            <a:fld id="{8032089C-48BA-4FFA-B15F-550F5F96E85E}" type="slidenum">
              <a:rPr lang="de-DE"/>
              <a:pPr/>
              <a:t>‹Nr.›</a:t>
            </a:fld>
            <a:endParaRPr lang="de-DE"/>
          </a:p>
        </p:txBody>
      </p:sp>
    </p:spTree>
    <p:extLst>
      <p:ext uri="{BB962C8B-B14F-4D97-AF65-F5344CB8AC3E}">
        <p14:creationId xmlns:p14="http://schemas.microsoft.com/office/powerpoint/2010/main" val="4034350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Fußzeilenplatzhalter 2"/>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4" name="Foliennummernplatzhalter 3"/>
          <p:cNvSpPr>
            <a:spLocks noGrp="1"/>
          </p:cNvSpPr>
          <p:nvPr>
            <p:ph type="sldNum" sz="quarter" idx="11"/>
          </p:nvPr>
        </p:nvSpPr>
        <p:spPr/>
        <p:txBody>
          <a:bodyPr/>
          <a:lstStyle>
            <a:lvl1pPr>
              <a:defRPr/>
            </a:lvl1pPr>
          </a:lstStyle>
          <a:p>
            <a:r>
              <a:rPr lang="de-DE"/>
              <a:t>Seite </a:t>
            </a:r>
            <a:fld id="{256C82CA-C742-4A77-A832-FD3195E2DA93}" type="slidenum">
              <a:rPr lang="de-DE"/>
              <a:pPr/>
              <a:t>‹Nr.›</a:t>
            </a:fld>
            <a:endParaRPr lang="de-DE"/>
          </a:p>
        </p:txBody>
      </p:sp>
    </p:spTree>
    <p:extLst>
      <p:ext uri="{BB962C8B-B14F-4D97-AF65-F5344CB8AC3E}">
        <p14:creationId xmlns:p14="http://schemas.microsoft.com/office/powerpoint/2010/main" val="3651868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3" name="Foliennummernplatzhalter 2"/>
          <p:cNvSpPr>
            <a:spLocks noGrp="1"/>
          </p:cNvSpPr>
          <p:nvPr>
            <p:ph type="sldNum" sz="quarter" idx="11"/>
          </p:nvPr>
        </p:nvSpPr>
        <p:spPr/>
        <p:txBody>
          <a:bodyPr/>
          <a:lstStyle>
            <a:lvl1pPr>
              <a:defRPr/>
            </a:lvl1pPr>
          </a:lstStyle>
          <a:p>
            <a:r>
              <a:rPr lang="de-DE"/>
              <a:t>Seite </a:t>
            </a:r>
            <a:fld id="{FE3C5A61-BD4D-4A2F-9BDC-17F2388A4C3D}" type="slidenum">
              <a:rPr lang="de-DE"/>
              <a:pPr/>
              <a:t>‹Nr.›</a:t>
            </a:fld>
            <a:endParaRPr lang="de-DE"/>
          </a:p>
        </p:txBody>
      </p:sp>
    </p:spTree>
    <p:extLst>
      <p:ext uri="{BB962C8B-B14F-4D97-AF65-F5344CB8AC3E}">
        <p14:creationId xmlns:p14="http://schemas.microsoft.com/office/powerpoint/2010/main" val="2101830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lstStyle>
            <a:lvl1pPr>
              <a:defRPr sz="3200"/>
            </a:lvl1pPr>
          </a:lstStyle>
          <a:p>
            <a:r>
              <a:rPr lang="de-DE"/>
              <a:t>Titelmasterformat durch Klicken bearbeiten</a:t>
            </a:r>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Fußzeilenplatzhalter 4"/>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6" name="Foliennummernplatzhalter 5"/>
          <p:cNvSpPr>
            <a:spLocks noGrp="1"/>
          </p:cNvSpPr>
          <p:nvPr>
            <p:ph type="sldNum" sz="quarter" idx="11"/>
          </p:nvPr>
        </p:nvSpPr>
        <p:spPr/>
        <p:txBody>
          <a:bodyPr/>
          <a:lstStyle>
            <a:lvl1pPr>
              <a:defRPr/>
            </a:lvl1pPr>
          </a:lstStyle>
          <a:p>
            <a:r>
              <a:rPr lang="de-DE"/>
              <a:t>Seite </a:t>
            </a:r>
            <a:fld id="{FD75F7A0-C4E5-4479-8E46-3C0827B297DA}" type="slidenum">
              <a:rPr lang="de-DE"/>
              <a:pPr/>
              <a:t>‹Nr.›</a:t>
            </a:fld>
            <a:endParaRPr lang="de-DE"/>
          </a:p>
        </p:txBody>
      </p:sp>
    </p:spTree>
    <p:extLst>
      <p:ext uri="{BB962C8B-B14F-4D97-AF65-F5344CB8AC3E}">
        <p14:creationId xmlns:p14="http://schemas.microsoft.com/office/powerpoint/2010/main" val="3201139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lstStyle>
            <a:lvl1pPr>
              <a:defRPr sz="3200"/>
            </a:lvl1pPr>
          </a:lstStyle>
          <a:p>
            <a:r>
              <a:rPr lang="de-DE"/>
              <a:t>Titelmasterformat durch Klicken bearbeiten</a:t>
            </a:r>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Fußzeilenplatzhalter 4"/>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6" name="Foliennummernplatzhalter 5"/>
          <p:cNvSpPr>
            <a:spLocks noGrp="1"/>
          </p:cNvSpPr>
          <p:nvPr>
            <p:ph type="sldNum" sz="quarter" idx="11"/>
          </p:nvPr>
        </p:nvSpPr>
        <p:spPr/>
        <p:txBody>
          <a:bodyPr/>
          <a:lstStyle>
            <a:lvl1pPr>
              <a:defRPr/>
            </a:lvl1pPr>
          </a:lstStyle>
          <a:p>
            <a:r>
              <a:rPr lang="de-DE"/>
              <a:t>Seite </a:t>
            </a:r>
            <a:fld id="{29529DC1-5053-40CB-8504-2F4D3AFC8F70}" type="slidenum">
              <a:rPr lang="de-DE"/>
              <a:pPr/>
              <a:t>‹Nr.›</a:t>
            </a:fld>
            <a:endParaRPr lang="de-DE"/>
          </a:p>
        </p:txBody>
      </p:sp>
    </p:spTree>
    <p:extLst>
      <p:ext uri="{BB962C8B-B14F-4D97-AF65-F5344CB8AC3E}">
        <p14:creationId xmlns:p14="http://schemas.microsoft.com/office/powerpoint/2010/main" val="1984570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9750" y="1357313"/>
            <a:ext cx="8061325"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r>
              <a:rPr lang="de-DE" dirty="0"/>
              <a:t>Titel durch Klicken hinzufügen</a:t>
            </a:r>
          </a:p>
        </p:txBody>
      </p:sp>
      <p:sp>
        <p:nvSpPr>
          <p:cNvPr id="1027" name="Rectangle 3"/>
          <p:cNvSpPr>
            <a:spLocks noGrp="1" noChangeArrowheads="1"/>
          </p:cNvSpPr>
          <p:nvPr>
            <p:ph type="body" idx="1"/>
          </p:nvPr>
        </p:nvSpPr>
        <p:spPr bwMode="auto">
          <a:xfrm>
            <a:off x="1115617" y="1924050"/>
            <a:ext cx="6768752" cy="406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dirty="0"/>
              <a:t>Text durch Klicken hinzufügen</a:t>
            </a:r>
          </a:p>
          <a:p>
            <a:pPr lvl="1"/>
            <a:r>
              <a:rPr lang="de-DE" dirty="0" err="1"/>
              <a:t>Xxx</a:t>
            </a:r>
            <a:endParaRPr lang="de-DE" dirty="0"/>
          </a:p>
        </p:txBody>
      </p:sp>
      <p:pic>
        <p:nvPicPr>
          <p:cNvPr id="1031" name="Picture 7" descr="TU_Logo_lang_RGB_rot_PPT-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232650" y="539750"/>
            <a:ext cx="1368425" cy="762000"/>
          </a:xfrm>
          <a:prstGeom prst="rect">
            <a:avLst/>
          </a:prstGeom>
          <a:noFill/>
          <a:extLst>
            <a:ext uri="{909E8E84-426E-40DD-AFC4-6F175D3DCCD1}">
              <a14:hiddenFill xmlns:a14="http://schemas.microsoft.com/office/drawing/2010/main">
                <a:solidFill>
                  <a:srgbClr val="FFFFFF"/>
                </a:solidFill>
              </a14:hiddenFill>
            </a:ext>
          </a:extLst>
        </p:spPr>
      </p:pic>
      <p:sp>
        <p:nvSpPr>
          <p:cNvPr id="1033" name="Rectangle 9"/>
          <p:cNvSpPr>
            <a:spLocks noGrp="1" noChangeArrowheads="1"/>
          </p:cNvSpPr>
          <p:nvPr>
            <p:ph type="ftr" sz="quarter" idx="3"/>
          </p:nvPr>
        </p:nvSpPr>
        <p:spPr bwMode="auto">
          <a:xfrm>
            <a:off x="539750" y="6372225"/>
            <a:ext cx="6624638"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000" b="1">
                <a:solidFill>
                  <a:schemeClr val="accent1"/>
                </a:solidFill>
              </a:defRPr>
            </a:lvl1pPr>
          </a:lstStyle>
          <a:p>
            <a:r>
              <a:rPr lang="de-DE" dirty="0"/>
              <a:t>Energiesysteme – 2. Übung: Lineare Programmierung </a:t>
            </a:r>
            <a:r>
              <a:rPr lang="de-DE" b="0" dirty="0"/>
              <a:t>| 21.05.2014 | L. Koch</a:t>
            </a:r>
          </a:p>
        </p:txBody>
      </p:sp>
      <p:sp>
        <p:nvSpPr>
          <p:cNvPr id="1034" name="Rectangle 10"/>
          <p:cNvSpPr>
            <a:spLocks noGrp="1" noChangeArrowheads="1"/>
          </p:cNvSpPr>
          <p:nvPr>
            <p:ph type="sldNum" sz="quarter" idx="4"/>
          </p:nvPr>
        </p:nvSpPr>
        <p:spPr bwMode="auto">
          <a:xfrm>
            <a:off x="539750" y="6557963"/>
            <a:ext cx="6624638"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000">
                <a:solidFill>
                  <a:schemeClr val="accent1"/>
                </a:solidFill>
              </a:defRPr>
            </a:lvl1pPr>
          </a:lstStyle>
          <a:p>
            <a:r>
              <a:rPr lang="de-DE" dirty="0"/>
              <a:t>Seite </a:t>
            </a:r>
            <a:fld id="{383A9892-AD99-4BCA-8A0E-FE41FC512E8C}" type="slidenum">
              <a:rPr lang="de-DE"/>
              <a:pPr/>
              <a:t>‹Nr.›</a:t>
            </a:fld>
            <a:endParaRPr lang="de-D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hdr="0" dt="0"/>
  <p:txStyles>
    <p:titleStyle>
      <a:lvl1pPr algn="l" rtl="0" eaLnBrk="1" fontAlgn="base" hangingPunct="1">
        <a:lnSpc>
          <a:spcPts val="3000"/>
        </a:lnSpc>
        <a:spcBef>
          <a:spcPct val="0"/>
        </a:spcBef>
        <a:spcAft>
          <a:spcPct val="0"/>
        </a:spcAft>
        <a:defRPr sz="2400" kern="1200">
          <a:solidFill>
            <a:schemeClr val="tx2"/>
          </a:solidFill>
          <a:latin typeface="+mj-lt"/>
          <a:ea typeface="+mj-ea"/>
          <a:cs typeface="+mj-cs"/>
        </a:defRPr>
      </a:lvl1pPr>
      <a:lvl2pPr algn="l" rtl="0" eaLnBrk="1" fontAlgn="base" hangingPunct="1">
        <a:lnSpc>
          <a:spcPts val="3000"/>
        </a:lnSpc>
        <a:spcBef>
          <a:spcPct val="0"/>
        </a:spcBef>
        <a:spcAft>
          <a:spcPct val="0"/>
        </a:spcAft>
        <a:defRPr sz="2400">
          <a:solidFill>
            <a:schemeClr val="tx2"/>
          </a:solidFill>
          <a:latin typeface="Arial" panose="020B0604020202020204" pitchFamily="34" charset="0"/>
        </a:defRPr>
      </a:lvl2pPr>
      <a:lvl3pPr algn="l" rtl="0" eaLnBrk="1" fontAlgn="base" hangingPunct="1">
        <a:lnSpc>
          <a:spcPts val="3000"/>
        </a:lnSpc>
        <a:spcBef>
          <a:spcPct val="0"/>
        </a:spcBef>
        <a:spcAft>
          <a:spcPct val="0"/>
        </a:spcAft>
        <a:defRPr sz="2400">
          <a:solidFill>
            <a:schemeClr val="tx2"/>
          </a:solidFill>
          <a:latin typeface="Arial" panose="020B0604020202020204" pitchFamily="34" charset="0"/>
        </a:defRPr>
      </a:lvl3pPr>
      <a:lvl4pPr algn="l" rtl="0" eaLnBrk="1" fontAlgn="base" hangingPunct="1">
        <a:lnSpc>
          <a:spcPts val="3000"/>
        </a:lnSpc>
        <a:spcBef>
          <a:spcPct val="0"/>
        </a:spcBef>
        <a:spcAft>
          <a:spcPct val="0"/>
        </a:spcAft>
        <a:defRPr sz="2400">
          <a:solidFill>
            <a:schemeClr val="tx2"/>
          </a:solidFill>
          <a:latin typeface="Arial" panose="020B0604020202020204" pitchFamily="34" charset="0"/>
        </a:defRPr>
      </a:lvl4pPr>
      <a:lvl5pPr algn="l" rtl="0" eaLnBrk="1" fontAlgn="base" hangingPunct="1">
        <a:lnSpc>
          <a:spcPts val="3000"/>
        </a:lnSpc>
        <a:spcBef>
          <a:spcPct val="0"/>
        </a:spcBef>
        <a:spcAft>
          <a:spcPct val="0"/>
        </a:spcAft>
        <a:defRPr sz="2400">
          <a:solidFill>
            <a:schemeClr val="tx2"/>
          </a:solidFill>
          <a:latin typeface="Arial" panose="020B0604020202020204" pitchFamily="34" charset="0"/>
        </a:defRPr>
      </a:lvl5pPr>
      <a:lvl6pPr marL="457200" algn="l" rtl="0" eaLnBrk="1" fontAlgn="base" hangingPunct="1">
        <a:lnSpc>
          <a:spcPts val="3000"/>
        </a:lnSpc>
        <a:spcBef>
          <a:spcPct val="0"/>
        </a:spcBef>
        <a:spcAft>
          <a:spcPct val="0"/>
        </a:spcAft>
        <a:defRPr sz="2400">
          <a:solidFill>
            <a:schemeClr val="tx2"/>
          </a:solidFill>
          <a:latin typeface="Arial" panose="020B0604020202020204" pitchFamily="34" charset="0"/>
        </a:defRPr>
      </a:lvl6pPr>
      <a:lvl7pPr marL="914400" algn="l" rtl="0" eaLnBrk="1" fontAlgn="base" hangingPunct="1">
        <a:lnSpc>
          <a:spcPts val="3000"/>
        </a:lnSpc>
        <a:spcBef>
          <a:spcPct val="0"/>
        </a:spcBef>
        <a:spcAft>
          <a:spcPct val="0"/>
        </a:spcAft>
        <a:defRPr sz="2400">
          <a:solidFill>
            <a:schemeClr val="tx2"/>
          </a:solidFill>
          <a:latin typeface="Arial" panose="020B0604020202020204" pitchFamily="34" charset="0"/>
        </a:defRPr>
      </a:lvl7pPr>
      <a:lvl8pPr marL="1371600" algn="l" rtl="0" eaLnBrk="1" fontAlgn="base" hangingPunct="1">
        <a:lnSpc>
          <a:spcPts val="3000"/>
        </a:lnSpc>
        <a:spcBef>
          <a:spcPct val="0"/>
        </a:spcBef>
        <a:spcAft>
          <a:spcPct val="0"/>
        </a:spcAft>
        <a:defRPr sz="2400">
          <a:solidFill>
            <a:schemeClr val="tx2"/>
          </a:solidFill>
          <a:latin typeface="Arial" panose="020B0604020202020204" pitchFamily="34" charset="0"/>
        </a:defRPr>
      </a:lvl8pPr>
      <a:lvl9pPr marL="1828800" algn="l" rtl="0" eaLnBrk="1" fontAlgn="base" hangingPunct="1">
        <a:lnSpc>
          <a:spcPts val="3000"/>
        </a:lnSpc>
        <a:spcBef>
          <a:spcPct val="0"/>
        </a:spcBef>
        <a:spcAft>
          <a:spcPct val="0"/>
        </a:spcAft>
        <a:defRPr sz="2400">
          <a:solidFill>
            <a:schemeClr val="tx2"/>
          </a:solidFill>
          <a:latin typeface="Arial" panose="020B0604020202020204" pitchFamily="34" charset="0"/>
        </a:defRPr>
      </a:lvl9pPr>
    </p:titleStyle>
    <p:bodyStyle>
      <a:lvl1pPr marL="342900" indent="-342900" algn="l" rtl="0" eaLnBrk="1" fontAlgn="base" hangingPunct="1">
        <a:lnSpc>
          <a:spcPts val="2200"/>
        </a:lnSpc>
        <a:spcBef>
          <a:spcPts val="500"/>
        </a:spcBef>
        <a:spcAft>
          <a:spcPct val="0"/>
        </a:spcAft>
        <a:defRPr sz="1800" kern="1200">
          <a:solidFill>
            <a:srgbClr val="000000"/>
          </a:solidFill>
          <a:latin typeface="+mn-lt"/>
          <a:ea typeface="+mn-ea"/>
          <a:cs typeface="+mn-cs"/>
        </a:defRPr>
      </a:lvl1pPr>
      <a:lvl2pPr marL="784225" indent="-244475" algn="l" rtl="0" eaLnBrk="1" fontAlgn="base" hangingPunct="1">
        <a:spcBef>
          <a:spcPct val="20000"/>
        </a:spcBef>
        <a:spcAft>
          <a:spcPct val="0"/>
        </a:spcAft>
        <a:buFont typeface="Arial" panose="020B0604020202020204" pitchFamily="34" charset="0"/>
        <a:buChar char="–"/>
        <a:defRPr sz="1800" kern="1200">
          <a:solidFill>
            <a:srgbClr val="000000"/>
          </a:solidFill>
          <a:latin typeface="+mn-lt"/>
          <a:ea typeface="+mn-ea"/>
          <a:cs typeface="+mn-cs"/>
        </a:defRPr>
      </a:lvl2pPr>
      <a:lvl3pPr marL="1192213" indent="-228600" algn="l" rtl="0" eaLnBrk="1" fontAlgn="base" hangingPunct="1">
        <a:spcBef>
          <a:spcPct val="20000"/>
        </a:spcBef>
        <a:spcAft>
          <a:spcPct val="0"/>
        </a:spcAft>
        <a:buChar char="•"/>
        <a:defRPr sz="1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14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Word_Document.docx"/></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8" Type="http://schemas.openxmlformats.org/officeDocument/2006/relationships/customXml" Target="../ink/ink3.xml"/><Relationship Id="rId3" Type="http://schemas.openxmlformats.org/officeDocument/2006/relationships/notesSlide" Target="../notesSlides/notesSlide3.xml"/><Relationship Id="rId7" Type="http://schemas.openxmlformats.org/officeDocument/2006/relationships/image" Target="../media/image5.png"/><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customXml" Target="../ink/ink2.xml"/><Relationship Id="rId5" Type="http://schemas.openxmlformats.org/officeDocument/2006/relationships/image" Target="../media/image4.emf"/><Relationship Id="rId4" Type="http://schemas.openxmlformats.org/officeDocument/2006/relationships/package" Target="../embeddings/Microsoft_Word_Document1.docx"/><Relationship Id="rId9"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notesSlide" Target="../notesSlides/notesSlide4.xml"/><Relationship Id="rId7" Type="http://schemas.openxmlformats.org/officeDocument/2006/relationships/customXml" Target="../ink/ink4.xml"/><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chart" Target="../charts/chart1.xml"/><Relationship Id="rId5" Type="http://schemas.openxmlformats.org/officeDocument/2006/relationships/image" Target="../media/image4.emf"/><Relationship Id="rId4" Type="http://schemas.openxmlformats.org/officeDocument/2006/relationships/package" Target="../embeddings/Microsoft_Word_Document2.docx"/></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8.png"/><Relationship Id="rId2" Type="http://schemas.openxmlformats.org/officeDocument/2006/relationships/slideLayout" Target="../slideLayouts/slideLayout12.xml"/><Relationship Id="rId1" Type="http://schemas.openxmlformats.org/officeDocument/2006/relationships/vmlDrawing" Target="../drawings/vmlDrawing4.vml"/><Relationship Id="rId6" Type="http://schemas.openxmlformats.org/officeDocument/2006/relationships/customXml" Target="../ink/ink5.xml"/><Relationship Id="rId5" Type="http://schemas.openxmlformats.org/officeDocument/2006/relationships/image" Target="../media/image4.emf"/><Relationship Id="rId4" Type="http://schemas.openxmlformats.org/officeDocument/2006/relationships/package" Target="../embeddings/Microsoft_Word_Document3.doc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tertitel 4"/>
          <p:cNvSpPr>
            <a:spLocks noGrp="1"/>
          </p:cNvSpPr>
          <p:nvPr>
            <p:ph type="subTitle" idx="1"/>
          </p:nvPr>
        </p:nvSpPr>
        <p:spPr>
          <a:xfrm>
            <a:off x="539750" y="4982166"/>
            <a:ext cx="8061325" cy="956672"/>
          </a:xfrm>
        </p:spPr>
        <p:txBody>
          <a:bodyPr/>
          <a:lstStyle/>
          <a:p>
            <a:endParaRPr lang="de-DE" dirty="0"/>
          </a:p>
          <a:p>
            <a:r>
              <a:rPr lang="de-DE" dirty="0"/>
              <a:t>Chair </a:t>
            </a:r>
            <a:r>
              <a:rPr lang="de-DE" dirty="0" err="1"/>
              <a:t>of</a:t>
            </a:r>
            <a:r>
              <a:rPr lang="de-DE" dirty="0"/>
              <a:t> Energy Systems | Department </a:t>
            </a:r>
            <a:r>
              <a:rPr lang="de-DE" dirty="0" err="1"/>
              <a:t>of</a:t>
            </a:r>
            <a:r>
              <a:rPr lang="de-DE" dirty="0"/>
              <a:t> Energy Systems</a:t>
            </a:r>
          </a:p>
          <a:p>
            <a:r>
              <a:rPr lang="de-DE" dirty="0"/>
              <a:t>Technische Universität Berlin</a:t>
            </a:r>
          </a:p>
        </p:txBody>
      </p:sp>
      <p:sp>
        <p:nvSpPr>
          <p:cNvPr id="7" name="Rectangle 2">
            <a:extLst>
              <a:ext uri="{FF2B5EF4-FFF2-40B4-BE49-F238E27FC236}">
                <a16:creationId xmlns:a16="http://schemas.microsoft.com/office/drawing/2014/main" id="{9772B61D-E828-A84A-8A11-1AEBDBE77B98}"/>
              </a:ext>
            </a:extLst>
          </p:cNvPr>
          <p:cNvSpPr>
            <a:spLocks noGrp="1" noChangeArrowheads="1"/>
          </p:cNvSpPr>
          <p:nvPr>
            <p:ph type="ctrTitle"/>
          </p:nvPr>
        </p:nvSpPr>
        <p:spPr>
          <a:xfrm>
            <a:off x="529084" y="3861048"/>
            <a:ext cx="8061325" cy="743280"/>
          </a:xfrm>
        </p:spPr>
        <p:txBody>
          <a:bodyPr/>
          <a:lstStyle/>
          <a:p>
            <a:r>
              <a:rPr lang="de-DE" altLang="de-DE" b="1" dirty="0"/>
              <a:t>Integrated course „Energy Economics“</a:t>
            </a:r>
            <a:br>
              <a:rPr lang="de-DE" altLang="de-DE" b="1" dirty="0"/>
            </a:br>
            <a:r>
              <a:rPr lang="de-DE" altLang="de-DE" b="1" dirty="0"/>
              <a:t>- </a:t>
            </a:r>
            <a:r>
              <a:rPr lang="de-DE" altLang="de-DE" b="1" dirty="0" err="1"/>
              <a:t>Electricity</a:t>
            </a:r>
            <a:r>
              <a:rPr lang="de-DE" altLang="de-DE" b="1" dirty="0"/>
              <a:t> </a:t>
            </a:r>
            <a:r>
              <a:rPr lang="de-DE" altLang="de-DE" b="1" dirty="0" err="1"/>
              <a:t>markets</a:t>
            </a:r>
            <a:r>
              <a:rPr lang="de-DE" altLang="de-DE" b="1" dirty="0"/>
              <a:t> </a:t>
            </a:r>
            <a:r>
              <a:rPr lang="de-DE" altLang="de-DE" b="1" dirty="0" err="1"/>
              <a:t>fundamentals</a:t>
            </a:r>
            <a:r>
              <a:rPr lang="de-DE" altLang="de-DE" b="1" dirty="0"/>
              <a:t> - (</a:t>
            </a:r>
            <a:r>
              <a:rPr lang="de-DE" altLang="de-DE" b="1" dirty="0" err="1"/>
              <a:t>continued</a:t>
            </a:r>
            <a:r>
              <a:rPr lang="de-DE" altLang="de-DE" b="1" dirty="0"/>
              <a:t>)</a:t>
            </a:r>
          </a:p>
        </p:txBody>
      </p:sp>
      <mc:AlternateContent xmlns:mc="http://schemas.openxmlformats.org/markup-compatibility/2006" xmlns:p14="http://schemas.microsoft.com/office/powerpoint/2010/main">
        <mc:Choice Requires="p14">
          <p:contentPart p14:bwMode="auto" r:id="rId2">
            <p14:nvContentPartPr>
              <p14:cNvPr id="2" name="Freihand 1">
                <a:extLst>
                  <a:ext uri="{FF2B5EF4-FFF2-40B4-BE49-F238E27FC236}">
                    <a16:creationId xmlns:a16="http://schemas.microsoft.com/office/drawing/2014/main" id="{B0EC9AE6-71FC-41A3-8E11-4811E9843C90}"/>
                  </a:ext>
                </a:extLst>
              </p14:cNvPr>
              <p14:cNvContentPartPr/>
              <p14:nvPr/>
            </p14:nvContentPartPr>
            <p14:xfrm>
              <a:off x="2562120" y="2556720"/>
              <a:ext cx="4628520" cy="108360"/>
            </p14:xfrm>
          </p:contentPart>
        </mc:Choice>
        <mc:Fallback xmlns="">
          <p:pic>
            <p:nvPicPr>
              <p:cNvPr id="2" name="Freihand 1">
                <a:extLst>
                  <a:ext uri="{FF2B5EF4-FFF2-40B4-BE49-F238E27FC236}">
                    <a16:creationId xmlns:a16="http://schemas.microsoft.com/office/drawing/2014/main" id="{B0EC9AE6-71FC-41A3-8E11-4811E9843C90}"/>
                  </a:ext>
                </a:extLst>
              </p:cNvPr>
              <p:cNvPicPr/>
              <p:nvPr/>
            </p:nvPicPr>
            <p:blipFill>
              <a:blip r:embed="rId3"/>
              <a:stretch>
                <a:fillRect/>
              </a:stretch>
            </p:blipFill>
            <p:spPr>
              <a:xfrm>
                <a:off x="2552760" y="2547360"/>
                <a:ext cx="4647240" cy="127080"/>
              </a:xfrm>
              <a:prstGeom prst="rect">
                <a:avLst/>
              </a:prstGeom>
            </p:spPr>
          </p:pic>
        </mc:Fallback>
      </mc:AlternateContent>
    </p:spTree>
    <p:extLst>
      <p:ext uri="{BB962C8B-B14F-4D97-AF65-F5344CB8AC3E}">
        <p14:creationId xmlns:p14="http://schemas.microsoft.com/office/powerpoint/2010/main" val="2428451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93CEB-E776-4981-BC56-BBA8B51F8EF0}"/>
              </a:ext>
            </a:extLst>
          </p:cNvPr>
          <p:cNvSpPr>
            <a:spLocks noGrp="1"/>
          </p:cNvSpPr>
          <p:nvPr>
            <p:ph type="title"/>
          </p:nvPr>
        </p:nvSpPr>
        <p:spPr>
          <a:xfrm>
            <a:off x="539750" y="1379753"/>
            <a:ext cx="8061325" cy="358560"/>
          </a:xfrm>
        </p:spPr>
        <p:txBody>
          <a:bodyPr/>
          <a:lstStyle/>
          <a:p>
            <a:r>
              <a:rPr lang="en-US" dirty="0"/>
              <a:t>Task 2)</a:t>
            </a:r>
            <a:r>
              <a:rPr lang="de-DE" dirty="0"/>
              <a:t> Merit Order and Dispatch </a:t>
            </a:r>
            <a:r>
              <a:rPr lang="de-DE" dirty="0" err="1"/>
              <a:t>Decisions</a:t>
            </a:r>
            <a:endParaRPr lang="de-DE" dirty="0"/>
          </a:p>
        </p:txBody>
      </p:sp>
      <p:sp>
        <p:nvSpPr>
          <p:cNvPr id="3" name="Inhaltsplatzhalter 2">
            <a:extLst>
              <a:ext uri="{FF2B5EF4-FFF2-40B4-BE49-F238E27FC236}">
                <a16:creationId xmlns:a16="http://schemas.microsoft.com/office/drawing/2014/main" id="{8930077E-5843-4E73-A68B-749A523C3882}"/>
              </a:ext>
            </a:extLst>
          </p:cNvPr>
          <p:cNvSpPr>
            <a:spLocks noGrp="1"/>
          </p:cNvSpPr>
          <p:nvPr>
            <p:ph idx="1"/>
          </p:nvPr>
        </p:nvSpPr>
        <p:spPr/>
        <p:txBody>
          <a:bodyPr/>
          <a:lstStyle/>
          <a:p>
            <a:pPr>
              <a:buFont typeface="+mj-lt"/>
              <a:buAutoNum type="alphaLcParenR"/>
            </a:pPr>
            <a:endParaRPr lang="de-DE" dirty="0"/>
          </a:p>
          <a:p>
            <a:pPr>
              <a:buFont typeface="+mj-lt"/>
              <a:buAutoNum type="alphaLcParenR"/>
            </a:pPr>
            <a:endParaRPr lang="de-DE" dirty="0"/>
          </a:p>
          <a:p>
            <a:pPr>
              <a:buFont typeface="+mj-lt"/>
              <a:buAutoNum type="alphaLcParenR"/>
            </a:pPr>
            <a:endParaRPr lang="de-DE" dirty="0"/>
          </a:p>
          <a:p>
            <a:pPr>
              <a:buFont typeface="+mj-lt"/>
              <a:buAutoNum type="alphaLcParenR"/>
            </a:pPr>
            <a:endParaRPr lang="de-DE" dirty="0"/>
          </a:p>
          <a:p>
            <a:pPr>
              <a:buFont typeface="+mj-lt"/>
              <a:buAutoNum type="alphaLcParenR"/>
            </a:pPr>
            <a:endParaRPr lang="de-DE" dirty="0"/>
          </a:p>
          <a:p>
            <a:pPr>
              <a:buFont typeface="+mj-lt"/>
              <a:buAutoNum type="alphaLcParenR"/>
            </a:pPr>
            <a:endParaRPr lang="de-DE" dirty="0"/>
          </a:p>
          <a:p>
            <a:pPr lvl="0">
              <a:lnSpc>
                <a:spcPts val="1800"/>
              </a:lnSpc>
              <a:spcBef>
                <a:spcPts val="0"/>
              </a:spcBef>
              <a:buFont typeface="+mj-lt"/>
              <a:buAutoNum type="alphaLcParenR"/>
            </a:pPr>
            <a:r>
              <a:rPr lang="en-US" sz="1600" dirty="0"/>
              <a:t>Which categories of costs in the power sector are relevant </a:t>
            </a:r>
            <a:r>
              <a:rPr lang="en-US" sz="1600" dirty="0" err="1"/>
              <a:t>i</a:t>
            </a:r>
            <a:r>
              <a:rPr lang="en-US" sz="1600" dirty="0"/>
              <a:t>) for </a:t>
            </a:r>
            <a:r>
              <a:rPr lang="en-US" sz="1600" b="1" dirty="0"/>
              <a:t>operational decisions</a:t>
            </a:r>
            <a:r>
              <a:rPr lang="en-US" sz="1600" dirty="0"/>
              <a:t> ii) for </a:t>
            </a:r>
            <a:r>
              <a:rPr lang="en-US" sz="1600" b="1" dirty="0"/>
              <a:t>decommissioning decisions</a:t>
            </a:r>
            <a:r>
              <a:rPr lang="en-US" sz="1600" dirty="0"/>
              <a:t> and iii) for </a:t>
            </a:r>
            <a:r>
              <a:rPr lang="en-US" sz="1600" b="1" dirty="0"/>
              <a:t>investment decisions</a:t>
            </a:r>
            <a:r>
              <a:rPr lang="en-US" sz="1600" dirty="0"/>
              <a:t>? Explain why.</a:t>
            </a:r>
            <a:endParaRPr lang="de-DE" sz="1600" dirty="0"/>
          </a:p>
          <a:p>
            <a:pPr marL="0" indent="0">
              <a:lnSpc>
                <a:spcPts val="1800"/>
              </a:lnSpc>
            </a:pPr>
            <a:r>
              <a:rPr lang="de-DE" sz="1600" dirty="0"/>
              <a:t>i. </a:t>
            </a:r>
            <a:r>
              <a:rPr lang="de-DE" sz="1600" dirty="0">
                <a:solidFill>
                  <a:srgbClr val="002060"/>
                </a:solidFill>
              </a:rPr>
              <a:t>Operational </a:t>
            </a:r>
            <a:r>
              <a:rPr lang="de-DE" sz="1600" dirty="0" err="1">
                <a:solidFill>
                  <a:srgbClr val="002060"/>
                </a:solidFill>
              </a:rPr>
              <a:t>decisions</a:t>
            </a:r>
            <a:r>
              <a:rPr lang="de-DE" sz="1600" dirty="0">
                <a:solidFill>
                  <a:srgbClr val="002060"/>
                </a:solidFill>
              </a:rPr>
              <a:t> </a:t>
            </a:r>
            <a:r>
              <a:rPr lang="de-DE" sz="1600" dirty="0" err="1">
                <a:solidFill>
                  <a:srgbClr val="002060"/>
                </a:solidFill>
              </a:rPr>
              <a:t>should</a:t>
            </a:r>
            <a:r>
              <a:rPr lang="de-DE" sz="1600" dirty="0">
                <a:solidFill>
                  <a:srgbClr val="002060"/>
                </a:solidFill>
              </a:rPr>
              <a:t> </a:t>
            </a:r>
            <a:r>
              <a:rPr lang="de-DE" sz="1600" dirty="0" err="1">
                <a:solidFill>
                  <a:srgbClr val="002060"/>
                </a:solidFill>
              </a:rPr>
              <a:t>be</a:t>
            </a:r>
            <a:r>
              <a:rPr lang="de-DE" sz="1600" dirty="0">
                <a:solidFill>
                  <a:srgbClr val="002060"/>
                </a:solidFill>
              </a:rPr>
              <a:t> </a:t>
            </a:r>
            <a:r>
              <a:rPr lang="de-DE" sz="1600" dirty="0" err="1">
                <a:solidFill>
                  <a:srgbClr val="002060"/>
                </a:solidFill>
              </a:rPr>
              <a:t>made</a:t>
            </a:r>
            <a:r>
              <a:rPr lang="de-DE" sz="1600" dirty="0">
                <a:solidFill>
                  <a:srgbClr val="002060"/>
                </a:solidFill>
              </a:rPr>
              <a:t> </a:t>
            </a:r>
            <a:r>
              <a:rPr lang="de-DE" sz="1600" dirty="0" err="1">
                <a:solidFill>
                  <a:srgbClr val="002060"/>
                </a:solidFill>
              </a:rPr>
              <a:t>based</a:t>
            </a:r>
            <a:r>
              <a:rPr lang="de-DE" sz="1600" dirty="0">
                <a:solidFill>
                  <a:srgbClr val="002060"/>
                </a:solidFill>
              </a:rPr>
              <a:t> on variable </a:t>
            </a:r>
            <a:r>
              <a:rPr lang="de-DE" sz="1600" dirty="0" err="1">
                <a:solidFill>
                  <a:srgbClr val="002060"/>
                </a:solidFill>
              </a:rPr>
              <a:t>costs</a:t>
            </a:r>
            <a:r>
              <a:rPr lang="de-DE" sz="1600" dirty="0">
                <a:solidFill>
                  <a:srgbClr val="002060"/>
                </a:solidFill>
              </a:rPr>
              <a:t> </a:t>
            </a:r>
            <a:r>
              <a:rPr lang="de-DE" sz="1600" dirty="0" err="1">
                <a:solidFill>
                  <a:srgbClr val="002060"/>
                </a:solidFill>
              </a:rPr>
              <a:t>or</a:t>
            </a:r>
            <a:r>
              <a:rPr lang="de-DE" sz="1600" dirty="0">
                <a:solidFill>
                  <a:srgbClr val="002060"/>
                </a:solidFill>
              </a:rPr>
              <a:t>, </a:t>
            </a:r>
            <a:r>
              <a:rPr lang="de-DE" sz="1600" dirty="0" err="1">
                <a:solidFill>
                  <a:srgbClr val="002060"/>
                </a:solidFill>
              </a:rPr>
              <a:t>more</a:t>
            </a:r>
            <a:r>
              <a:rPr lang="de-DE" sz="1600" dirty="0">
                <a:solidFill>
                  <a:srgbClr val="002060"/>
                </a:solidFill>
              </a:rPr>
              <a:t> </a:t>
            </a:r>
            <a:r>
              <a:rPr lang="de-DE" sz="1600" dirty="0" err="1">
                <a:solidFill>
                  <a:srgbClr val="002060"/>
                </a:solidFill>
              </a:rPr>
              <a:t>specifically</a:t>
            </a:r>
            <a:r>
              <a:rPr lang="de-DE" sz="1600" dirty="0">
                <a:solidFill>
                  <a:srgbClr val="002060"/>
                </a:solidFill>
              </a:rPr>
              <a:t>, marginal </a:t>
            </a:r>
            <a:r>
              <a:rPr lang="de-DE" sz="1600" dirty="0" err="1">
                <a:solidFill>
                  <a:srgbClr val="002060"/>
                </a:solidFill>
              </a:rPr>
              <a:t>costs</a:t>
            </a:r>
            <a:r>
              <a:rPr lang="de-DE" sz="1600" dirty="0">
                <a:solidFill>
                  <a:srgbClr val="002060"/>
                </a:solidFill>
              </a:rPr>
              <a:t>: </a:t>
            </a:r>
            <a:r>
              <a:rPr lang="de-DE" sz="1600" dirty="0" err="1">
                <a:solidFill>
                  <a:srgbClr val="002060"/>
                </a:solidFill>
              </a:rPr>
              <a:t>fuel</a:t>
            </a:r>
            <a:r>
              <a:rPr lang="de-DE" sz="1600" dirty="0">
                <a:solidFill>
                  <a:srgbClr val="002060"/>
                </a:solidFill>
              </a:rPr>
              <a:t> </a:t>
            </a:r>
            <a:r>
              <a:rPr lang="de-DE" sz="1600" dirty="0" err="1">
                <a:solidFill>
                  <a:srgbClr val="002060"/>
                </a:solidFill>
              </a:rPr>
              <a:t>costs</a:t>
            </a:r>
            <a:r>
              <a:rPr lang="de-DE" sz="1600" dirty="0">
                <a:solidFill>
                  <a:srgbClr val="002060"/>
                </a:solidFill>
              </a:rPr>
              <a:t>, CO</a:t>
            </a:r>
            <a:r>
              <a:rPr lang="de-DE" sz="1600" baseline="-25000" dirty="0">
                <a:solidFill>
                  <a:srgbClr val="002060"/>
                </a:solidFill>
              </a:rPr>
              <a:t>2</a:t>
            </a:r>
            <a:r>
              <a:rPr lang="de-DE" sz="1600" dirty="0">
                <a:solidFill>
                  <a:srgbClr val="002060"/>
                </a:solidFill>
              </a:rPr>
              <a:t> </a:t>
            </a:r>
            <a:r>
              <a:rPr lang="de-DE" sz="1600" dirty="0" err="1">
                <a:solidFill>
                  <a:srgbClr val="002060"/>
                </a:solidFill>
              </a:rPr>
              <a:t>costs</a:t>
            </a:r>
            <a:r>
              <a:rPr lang="de-DE" sz="1600" dirty="0">
                <a:solidFill>
                  <a:srgbClr val="002060"/>
                </a:solidFill>
              </a:rPr>
              <a:t>, variable O&amp;M </a:t>
            </a:r>
            <a:r>
              <a:rPr lang="de-DE" sz="1600" dirty="0" err="1">
                <a:solidFill>
                  <a:srgbClr val="002060"/>
                </a:solidFill>
              </a:rPr>
              <a:t>costs</a:t>
            </a:r>
            <a:r>
              <a:rPr lang="de-DE" sz="1600" dirty="0">
                <a:solidFill>
                  <a:srgbClr val="002060"/>
                </a:solidFill>
              </a:rPr>
              <a:t> (</a:t>
            </a:r>
            <a:r>
              <a:rPr lang="de-DE" sz="1600" dirty="0" err="1">
                <a:solidFill>
                  <a:srgbClr val="002060"/>
                </a:solidFill>
              </a:rPr>
              <a:t>costs</a:t>
            </a:r>
            <a:r>
              <a:rPr lang="de-DE" sz="1600" dirty="0">
                <a:solidFill>
                  <a:srgbClr val="002060"/>
                </a:solidFill>
              </a:rPr>
              <a:t> </a:t>
            </a:r>
            <a:r>
              <a:rPr lang="de-DE" sz="1600" dirty="0" err="1">
                <a:solidFill>
                  <a:srgbClr val="002060"/>
                </a:solidFill>
              </a:rPr>
              <a:t>denoted</a:t>
            </a:r>
            <a:r>
              <a:rPr lang="de-DE" sz="1600" dirty="0">
                <a:solidFill>
                  <a:srgbClr val="002060"/>
                </a:solidFill>
              </a:rPr>
              <a:t> in €/</a:t>
            </a:r>
            <a:r>
              <a:rPr lang="de-DE" sz="1600" dirty="0" err="1">
                <a:solidFill>
                  <a:srgbClr val="002060"/>
                </a:solidFill>
              </a:rPr>
              <a:t>MWh</a:t>
            </a:r>
            <a:r>
              <a:rPr lang="de-DE" sz="1600" baseline="-25000" dirty="0" err="1">
                <a:solidFill>
                  <a:srgbClr val="002060"/>
                </a:solidFill>
              </a:rPr>
              <a:t>el</a:t>
            </a:r>
            <a:r>
              <a:rPr lang="de-DE" sz="1600" dirty="0">
                <a:solidFill>
                  <a:srgbClr val="002060"/>
                </a:solidFill>
              </a:rPr>
              <a:t>).</a:t>
            </a:r>
            <a:endParaRPr lang="de-DE" dirty="0">
              <a:solidFill>
                <a:srgbClr val="002060"/>
              </a:solidFill>
            </a:endParaRPr>
          </a:p>
          <a:p>
            <a:pPr marL="0" indent="0">
              <a:lnSpc>
                <a:spcPts val="1800"/>
              </a:lnSpc>
            </a:pPr>
            <a:r>
              <a:rPr lang="en-US" sz="1600" dirty="0">
                <a:solidFill>
                  <a:srgbClr val="002060"/>
                </a:solidFill>
              </a:rPr>
              <a:t>Fixed costs are irrelevant for the operational decision, as the decision to produce has no influence on them (from a short-term perspective). If the market price is just higher than our variable costs, we should produce. We generate revenues, which both cover the variable costs and contribute to recovering our fixed costs (</a:t>
            </a:r>
            <a:r>
              <a:rPr lang="en-US" sz="1600" b="1" dirty="0">
                <a:solidFill>
                  <a:srgbClr val="002060"/>
                </a:solidFill>
              </a:rPr>
              <a:t>contribution margin</a:t>
            </a:r>
            <a:r>
              <a:rPr lang="en-US" sz="1600" dirty="0">
                <a:solidFill>
                  <a:srgbClr val="002060"/>
                </a:solidFill>
              </a:rPr>
              <a:t>).</a:t>
            </a:r>
          </a:p>
          <a:p>
            <a:pPr marL="0" indent="0">
              <a:lnSpc>
                <a:spcPts val="1800"/>
              </a:lnSpc>
            </a:pPr>
            <a:endParaRPr lang="de-DE" sz="1600" dirty="0"/>
          </a:p>
        </p:txBody>
      </p:sp>
      <p:sp>
        <p:nvSpPr>
          <p:cNvPr id="5" name="Foliennummernplatzhalter 4">
            <a:extLst>
              <a:ext uri="{FF2B5EF4-FFF2-40B4-BE49-F238E27FC236}">
                <a16:creationId xmlns:a16="http://schemas.microsoft.com/office/drawing/2014/main" id="{89463F7B-61FC-415E-9BB4-54446D53D4AE}"/>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a:t>
            </a:fld>
            <a:endParaRPr lang="de-DE" altLang="de-DE" dirty="0"/>
          </a:p>
        </p:txBody>
      </p:sp>
      <p:graphicFrame>
        <p:nvGraphicFramePr>
          <p:cNvPr id="9" name="Objekt 8">
            <a:extLst>
              <a:ext uri="{FF2B5EF4-FFF2-40B4-BE49-F238E27FC236}">
                <a16:creationId xmlns:a16="http://schemas.microsoft.com/office/drawing/2014/main" id="{145164B1-855A-43B2-A4A7-A35652DFB38C}"/>
              </a:ext>
            </a:extLst>
          </p:cNvPr>
          <p:cNvGraphicFramePr>
            <a:graphicFrameLocks noChangeAspect="1"/>
          </p:cNvGraphicFramePr>
          <p:nvPr/>
        </p:nvGraphicFramePr>
        <p:xfrm>
          <a:off x="1417638" y="1889948"/>
          <a:ext cx="5746750" cy="2085975"/>
        </p:xfrm>
        <a:graphic>
          <a:graphicData uri="http://schemas.openxmlformats.org/presentationml/2006/ole">
            <mc:AlternateContent xmlns:mc="http://schemas.openxmlformats.org/markup-compatibility/2006">
              <mc:Choice xmlns:v="urn:schemas-microsoft-com:vml" Requires="v">
                <p:oleObj spid="_x0000_s10242" name="Document" r:id="rId4" imgW="5746651" imgH="2085837" progId="Word.Document.12">
                  <p:embed/>
                </p:oleObj>
              </mc:Choice>
              <mc:Fallback>
                <p:oleObj name="Document" r:id="rId4" imgW="5746651" imgH="2085837" progId="Word.Document.12">
                  <p:embed/>
                  <p:pic>
                    <p:nvPicPr>
                      <p:cNvPr id="9" name="Objekt 8">
                        <a:extLst>
                          <a:ext uri="{FF2B5EF4-FFF2-40B4-BE49-F238E27FC236}">
                            <a16:creationId xmlns:a16="http://schemas.microsoft.com/office/drawing/2014/main" id="{145164B1-855A-43B2-A4A7-A35652DFB38C}"/>
                          </a:ext>
                        </a:extLst>
                      </p:cNvPr>
                      <p:cNvPicPr/>
                      <p:nvPr/>
                    </p:nvPicPr>
                    <p:blipFill>
                      <a:blip r:embed="rId5"/>
                      <a:stretch>
                        <a:fillRect/>
                      </a:stretch>
                    </p:blipFill>
                    <p:spPr>
                      <a:xfrm>
                        <a:off x="1417638" y="1889948"/>
                        <a:ext cx="5746750" cy="2085975"/>
                      </a:xfrm>
                      <a:prstGeom prst="rect">
                        <a:avLst/>
                      </a:prstGeom>
                    </p:spPr>
                  </p:pic>
                </p:oleObj>
              </mc:Fallback>
            </mc:AlternateContent>
          </a:graphicData>
        </a:graphic>
      </p:graphicFrame>
    </p:spTree>
    <p:extLst>
      <p:ext uri="{BB962C8B-B14F-4D97-AF65-F5344CB8AC3E}">
        <p14:creationId xmlns:p14="http://schemas.microsoft.com/office/powerpoint/2010/main" val="1692677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93CEB-E776-4981-BC56-BBA8B51F8EF0}"/>
              </a:ext>
            </a:extLst>
          </p:cNvPr>
          <p:cNvSpPr>
            <a:spLocks noGrp="1"/>
          </p:cNvSpPr>
          <p:nvPr>
            <p:ph type="title"/>
          </p:nvPr>
        </p:nvSpPr>
        <p:spPr>
          <a:xfrm>
            <a:off x="539750" y="1379753"/>
            <a:ext cx="8061325" cy="358560"/>
          </a:xfrm>
        </p:spPr>
        <p:txBody>
          <a:bodyPr/>
          <a:lstStyle/>
          <a:p>
            <a:r>
              <a:rPr lang="en-US" dirty="0"/>
              <a:t>Task 2)</a:t>
            </a:r>
            <a:r>
              <a:rPr lang="de-DE" dirty="0"/>
              <a:t> Merit Order and Dispatch </a:t>
            </a:r>
            <a:r>
              <a:rPr lang="de-DE" dirty="0" err="1"/>
              <a:t>Decisions</a:t>
            </a:r>
            <a:endParaRPr lang="de-DE" dirty="0"/>
          </a:p>
        </p:txBody>
      </p:sp>
      <p:sp>
        <p:nvSpPr>
          <p:cNvPr id="3" name="Inhaltsplatzhalter 2">
            <a:extLst>
              <a:ext uri="{FF2B5EF4-FFF2-40B4-BE49-F238E27FC236}">
                <a16:creationId xmlns:a16="http://schemas.microsoft.com/office/drawing/2014/main" id="{8930077E-5843-4E73-A68B-749A523C3882}"/>
              </a:ext>
            </a:extLst>
          </p:cNvPr>
          <p:cNvSpPr>
            <a:spLocks noGrp="1"/>
          </p:cNvSpPr>
          <p:nvPr>
            <p:ph idx="1"/>
          </p:nvPr>
        </p:nvSpPr>
        <p:spPr/>
        <p:txBody>
          <a:bodyPr/>
          <a:lstStyle/>
          <a:p>
            <a:pPr lvl="0">
              <a:lnSpc>
                <a:spcPts val="1800"/>
              </a:lnSpc>
              <a:buFont typeface="+mj-lt"/>
              <a:buAutoNum type="alphaLcParenR"/>
            </a:pPr>
            <a:r>
              <a:rPr lang="en-US" dirty="0"/>
              <a:t>Which categories of costs in the power sector are relevant </a:t>
            </a:r>
            <a:r>
              <a:rPr lang="en-US" dirty="0" err="1"/>
              <a:t>i</a:t>
            </a:r>
            <a:r>
              <a:rPr lang="en-US" dirty="0"/>
              <a:t>) for </a:t>
            </a:r>
            <a:r>
              <a:rPr lang="en-US" b="1" dirty="0"/>
              <a:t>operational decisions</a:t>
            </a:r>
            <a:r>
              <a:rPr lang="en-US" dirty="0"/>
              <a:t> ii) for </a:t>
            </a:r>
            <a:r>
              <a:rPr lang="en-US" b="1" dirty="0"/>
              <a:t>decommissioning decisions</a:t>
            </a:r>
            <a:r>
              <a:rPr lang="en-US" dirty="0"/>
              <a:t> and iii) for </a:t>
            </a:r>
            <a:r>
              <a:rPr lang="en-US" b="1" dirty="0"/>
              <a:t>investment decisions</a:t>
            </a:r>
            <a:r>
              <a:rPr lang="en-US" dirty="0"/>
              <a:t>? Explain why.</a:t>
            </a:r>
            <a:endParaRPr lang="de-DE" dirty="0"/>
          </a:p>
          <a:p>
            <a:pPr>
              <a:lnSpc>
                <a:spcPts val="1800"/>
              </a:lnSpc>
            </a:pPr>
            <a:r>
              <a:rPr lang="de-DE" sz="1600" dirty="0">
                <a:solidFill>
                  <a:srgbClr val="002060"/>
                </a:solidFill>
              </a:rPr>
              <a:t>(</a:t>
            </a:r>
            <a:r>
              <a:rPr lang="de-DE" sz="1600" dirty="0" err="1">
                <a:solidFill>
                  <a:srgbClr val="002060"/>
                </a:solidFill>
              </a:rPr>
              <a:t>continued</a:t>
            </a:r>
            <a:r>
              <a:rPr lang="de-DE" sz="1600" dirty="0">
                <a:solidFill>
                  <a:srgbClr val="002060"/>
                </a:solidFill>
              </a:rPr>
              <a:t>)</a:t>
            </a:r>
            <a:endParaRPr lang="en-US" sz="1600" dirty="0">
              <a:solidFill>
                <a:srgbClr val="002060"/>
              </a:solidFill>
            </a:endParaRPr>
          </a:p>
          <a:p>
            <a:pPr marL="0" indent="0">
              <a:lnSpc>
                <a:spcPts val="1800"/>
              </a:lnSpc>
            </a:pPr>
            <a:r>
              <a:rPr lang="en-US" sz="1600" dirty="0">
                <a:solidFill>
                  <a:srgbClr val="002060"/>
                </a:solidFill>
              </a:rPr>
              <a:t>ii. Decisions with respect to decommissioning should not only consider variable costs, but also all fixed costs apart from the investment costs. As the investment costs cannot be influenced by the decommissioning decision, they are </a:t>
            </a:r>
            <a:r>
              <a:rPr lang="en-US" sz="1600" b="1" dirty="0">
                <a:solidFill>
                  <a:srgbClr val="002060"/>
                </a:solidFill>
              </a:rPr>
              <a:t>sunk costs </a:t>
            </a:r>
            <a:r>
              <a:rPr lang="en-US" sz="1600" dirty="0">
                <a:solidFill>
                  <a:srgbClr val="002060"/>
                </a:solidFill>
              </a:rPr>
              <a:t>and therefore irrelevant for the decision. On annual basis the contribution margin must recover the fixed costs (apart from the investment costs), otherwise we should consider decommissioning. </a:t>
            </a:r>
          </a:p>
          <a:p>
            <a:pPr marL="0" indent="0">
              <a:lnSpc>
                <a:spcPts val="1800"/>
              </a:lnSpc>
            </a:pPr>
            <a:r>
              <a:rPr lang="en-US" sz="1600" dirty="0">
                <a:solidFill>
                  <a:srgbClr val="002060"/>
                </a:solidFill>
              </a:rPr>
              <a:t>iii. Investment decisions should consider all costs: variable and fixed costs, including the investment costs. If we cannot recover all costs, the investment is not profitable.</a:t>
            </a:r>
          </a:p>
          <a:p>
            <a:pPr marL="0" indent="0">
              <a:lnSpc>
                <a:spcPts val="1800"/>
              </a:lnSpc>
            </a:pPr>
            <a:endParaRPr lang="de-DE" sz="1600" dirty="0"/>
          </a:p>
        </p:txBody>
      </p:sp>
      <p:sp>
        <p:nvSpPr>
          <p:cNvPr id="5" name="Foliennummernplatzhalter 4">
            <a:extLst>
              <a:ext uri="{FF2B5EF4-FFF2-40B4-BE49-F238E27FC236}">
                <a16:creationId xmlns:a16="http://schemas.microsoft.com/office/drawing/2014/main" id="{89463F7B-61FC-415E-9BB4-54446D53D4AE}"/>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3</a:t>
            </a:fld>
            <a:endParaRPr lang="de-DE" altLang="de-DE" dirty="0"/>
          </a:p>
        </p:txBody>
      </p:sp>
    </p:spTree>
    <p:extLst>
      <p:ext uri="{BB962C8B-B14F-4D97-AF65-F5344CB8AC3E}">
        <p14:creationId xmlns:p14="http://schemas.microsoft.com/office/powerpoint/2010/main" val="551430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93CEB-E776-4981-BC56-BBA8B51F8EF0}"/>
              </a:ext>
            </a:extLst>
          </p:cNvPr>
          <p:cNvSpPr>
            <a:spLocks noGrp="1"/>
          </p:cNvSpPr>
          <p:nvPr>
            <p:ph type="title"/>
          </p:nvPr>
        </p:nvSpPr>
        <p:spPr>
          <a:xfrm>
            <a:off x="539750" y="995033"/>
            <a:ext cx="8061325" cy="743280"/>
          </a:xfrm>
        </p:spPr>
        <p:txBody>
          <a:bodyPr/>
          <a:lstStyle/>
          <a:p>
            <a:r>
              <a:rPr lang="en-US" dirty="0"/>
              <a:t>Task 2)</a:t>
            </a:r>
            <a:r>
              <a:rPr lang="de-DE" dirty="0"/>
              <a:t> </a:t>
            </a:r>
            <a:br>
              <a:rPr lang="de-DE" dirty="0"/>
            </a:br>
            <a:r>
              <a:rPr lang="de-DE" dirty="0"/>
              <a:t>Dispatch </a:t>
            </a:r>
            <a:r>
              <a:rPr lang="de-DE" dirty="0" err="1"/>
              <a:t>Decisions</a:t>
            </a:r>
            <a:endParaRPr lang="de-DE" dirty="0"/>
          </a:p>
        </p:txBody>
      </p:sp>
      <p:sp>
        <p:nvSpPr>
          <p:cNvPr id="3" name="Inhaltsplatzhalter 2">
            <a:extLst>
              <a:ext uri="{FF2B5EF4-FFF2-40B4-BE49-F238E27FC236}">
                <a16:creationId xmlns:a16="http://schemas.microsoft.com/office/drawing/2014/main" id="{8930077E-5843-4E73-A68B-749A523C3882}"/>
              </a:ext>
            </a:extLst>
          </p:cNvPr>
          <p:cNvSpPr>
            <a:spLocks noGrp="1"/>
          </p:cNvSpPr>
          <p:nvPr>
            <p:ph idx="1"/>
          </p:nvPr>
        </p:nvSpPr>
        <p:spPr/>
        <p:txBody>
          <a:bodyPr/>
          <a:lstStyle/>
          <a:p>
            <a:pPr lvl="0">
              <a:buFont typeface="+mj-lt"/>
              <a:buAutoNum type="alphaLcParenR" startAt="2"/>
            </a:pPr>
            <a:r>
              <a:rPr lang="en-US" dirty="0"/>
              <a:t>Assume the power plants given in table 2 have been constructed already. Sketch the merit order for these power plants. What is the electricity price at a load of 1.7 GW?</a:t>
            </a:r>
            <a:endParaRPr lang="de-DE" dirty="0"/>
          </a:p>
        </p:txBody>
      </p:sp>
      <p:sp>
        <p:nvSpPr>
          <p:cNvPr id="5" name="Foliennummernplatzhalter 4">
            <a:extLst>
              <a:ext uri="{FF2B5EF4-FFF2-40B4-BE49-F238E27FC236}">
                <a16:creationId xmlns:a16="http://schemas.microsoft.com/office/drawing/2014/main" id="{89463F7B-61FC-415E-9BB4-54446D53D4AE}"/>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4</a:t>
            </a:fld>
            <a:endParaRPr lang="de-DE" altLang="de-DE" dirty="0"/>
          </a:p>
        </p:txBody>
      </p:sp>
      <p:graphicFrame>
        <p:nvGraphicFramePr>
          <p:cNvPr id="9" name="Objekt 8">
            <a:extLst>
              <a:ext uri="{FF2B5EF4-FFF2-40B4-BE49-F238E27FC236}">
                <a16:creationId xmlns:a16="http://schemas.microsoft.com/office/drawing/2014/main" id="{145164B1-855A-43B2-A4A7-A35652DFB38C}"/>
              </a:ext>
            </a:extLst>
          </p:cNvPr>
          <p:cNvGraphicFramePr>
            <a:graphicFrameLocks noChangeAspect="1"/>
          </p:cNvGraphicFramePr>
          <p:nvPr/>
        </p:nvGraphicFramePr>
        <p:xfrm>
          <a:off x="3203848" y="106033"/>
          <a:ext cx="4889500" cy="1778000"/>
        </p:xfrm>
        <a:graphic>
          <a:graphicData uri="http://schemas.openxmlformats.org/presentationml/2006/ole">
            <mc:AlternateContent xmlns:mc="http://schemas.openxmlformats.org/markup-compatibility/2006">
              <mc:Choice xmlns:v="urn:schemas-microsoft-com:vml" Requires="v">
                <p:oleObj spid="_x0000_s11266" name="Document" r:id="rId4" imgW="5745332" imgH="2088926" progId="Word.Document.12">
                  <p:embed/>
                </p:oleObj>
              </mc:Choice>
              <mc:Fallback>
                <p:oleObj name="Document" r:id="rId4" imgW="5745332" imgH="2088926" progId="Word.Document.12">
                  <p:embed/>
                  <p:pic>
                    <p:nvPicPr>
                      <p:cNvPr id="9" name="Objekt 8">
                        <a:extLst>
                          <a:ext uri="{FF2B5EF4-FFF2-40B4-BE49-F238E27FC236}">
                            <a16:creationId xmlns:a16="http://schemas.microsoft.com/office/drawing/2014/main" id="{145164B1-855A-43B2-A4A7-A35652DFB38C}"/>
                          </a:ext>
                        </a:extLst>
                      </p:cNvPr>
                      <p:cNvPicPr/>
                      <p:nvPr/>
                    </p:nvPicPr>
                    <p:blipFill>
                      <a:blip r:embed="rId5"/>
                      <a:stretch>
                        <a:fillRect/>
                      </a:stretch>
                    </p:blipFill>
                    <p:spPr>
                      <a:xfrm>
                        <a:off x="3203848" y="106033"/>
                        <a:ext cx="4889500" cy="1778000"/>
                      </a:xfrm>
                      <a:prstGeom prst="rect">
                        <a:avLst/>
                      </a:prstGeom>
                    </p:spPr>
                  </p:pic>
                </p:oleObj>
              </mc:Fallback>
            </mc:AlternateContent>
          </a:graphicData>
        </a:graphic>
      </p:graphicFrame>
      <mc:AlternateContent xmlns:mc="http://schemas.openxmlformats.org/markup-compatibility/2006" xmlns:p14="http://schemas.microsoft.com/office/powerpoint/2010/main">
        <mc:Choice Requires="p14">
          <p:contentPart p14:bwMode="auto" r:id="rId6">
            <p14:nvContentPartPr>
              <p14:cNvPr id="6" name="Freihand 5">
                <a:extLst>
                  <a:ext uri="{FF2B5EF4-FFF2-40B4-BE49-F238E27FC236}">
                    <a16:creationId xmlns:a16="http://schemas.microsoft.com/office/drawing/2014/main" id="{49DEE462-2A5B-4EB6-8A1D-3979CC8F8779}"/>
                  </a:ext>
                </a:extLst>
              </p14:cNvPr>
              <p14:cNvContentPartPr/>
              <p14:nvPr/>
            </p14:nvContentPartPr>
            <p14:xfrm>
              <a:off x="264960" y="2570760"/>
              <a:ext cx="8828280" cy="4288320"/>
            </p14:xfrm>
          </p:contentPart>
        </mc:Choice>
        <mc:Fallback xmlns="">
          <p:pic>
            <p:nvPicPr>
              <p:cNvPr id="6" name="Freihand 5">
                <a:extLst>
                  <a:ext uri="{FF2B5EF4-FFF2-40B4-BE49-F238E27FC236}">
                    <a16:creationId xmlns:a16="http://schemas.microsoft.com/office/drawing/2014/main" id="{49DEE462-2A5B-4EB6-8A1D-3979CC8F8779}"/>
                  </a:ext>
                </a:extLst>
              </p:cNvPr>
              <p:cNvPicPr/>
              <p:nvPr/>
            </p:nvPicPr>
            <p:blipFill>
              <a:blip r:embed="rId7"/>
              <a:stretch>
                <a:fillRect/>
              </a:stretch>
            </p:blipFill>
            <p:spPr>
              <a:xfrm>
                <a:off x="255600" y="2561400"/>
                <a:ext cx="8847000" cy="43070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Freihand 6">
                <a:extLst>
                  <a:ext uri="{FF2B5EF4-FFF2-40B4-BE49-F238E27FC236}">
                    <a16:creationId xmlns:a16="http://schemas.microsoft.com/office/drawing/2014/main" id="{CEBEA9D9-ABF6-42BA-9FFE-729B1F2A374F}"/>
                  </a:ext>
                </a:extLst>
              </p14:cNvPr>
              <p14:cNvContentPartPr/>
              <p14:nvPr/>
            </p14:nvContentPartPr>
            <p14:xfrm>
              <a:off x="6561000" y="4075920"/>
              <a:ext cx="1039320" cy="504360"/>
            </p14:xfrm>
          </p:contentPart>
        </mc:Choice>
        <mc:Fallback xmlns="">
          <p:pic>
            <p:nvPicPr>
              <p:cNvPr id="7" name="Freihand 6">
                <a:extLst>
                  <a:ext uri="{FF2B5EF4-FFF2-40B4-BE49-F238E27FC236}">
                    <a16:creationId xmlns:a16="http://schemas.microsoft.com/office/drawing/2014/main" id="{CEBEA9D9-ABF6-42BA-9FFE-729B1F2A374F}"/>
                  </a:ext>
                </a:extLst>
              </p:cNvPr>
              <p:cNvPicPr/>
              <p:nvPr/>
            </p:nvPicPr>
            <p:blipFill>
              <a:blip r:embed="rId9"/>
              <a:stretch>
                <a:fillRect/>
              </a:stretch>
            </p:blipFill>
            <p:spPr>
              <a:xfrm>
                <a:off x="6551640" y="4066560"/>
                <a:ext cx="1058040" cy="523080"/>
              </a:xfrm>
              <a:prstGeom prst="rect">
                <a:avLst/>
              </a:prstGeom>
            </p:spPr>
          </p:pic>
        </mc:Fallback>
      </mc:AlternateContent>
    </p:spTree>
    <p:extLst>
      <p:ext uri="{BB962C8B-B14F-4D97-AF65-F5344CB8AC3E}">
        <p14:creationId xmlns:p14="http://schemas.microsoft.com/office/powerpoint/2010/main" val="1878945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93CEB-E776-4981-BC56-BBA8B51F8EF0}"/>
              </a:ext>
            </a:extLst>
          </p:cNvPr>
          <p:cNvSpPr>
            <a:spLocks noGrp="1"/>
          </p:cNvSpPr>
          <p:nvPr>
            <p:ph type="title"/>
          </p:nvPr>
        </p:nvSpPr>
        <p:spPr>
          <a:xfrm>
            <a:off x="539750" y="995033"/>
            <a:ext cx="8061325" cy="743280"/>
          </a:xfrm>
        </p:spPr>
        <p:txBody>
          <a:bodyPr/>
          <a:lstStyle/>
          <a:p>
            <a:r>
              <a:rPr lang="en-US" dirty="0"/>
              <a:t>Task 2)</a:t>
            </a:r>
            <a:r>
              <a:rPr lang="de-DE" dirty="0"/>
              <a:t> </a:t>
            </a:r>
            <a:br>
              <a:rPr lang="de-DE" dirty="0"/>
            </a:br>
            <a:r>
              <a:rPr lang="de-DE" dirty="0"/>
              <a:t>Dispatch </a:t>
            </a:r>
            <a:r>
              <a:rPr lang="de-DE" dirty="0" err="1"/>
              <a:t>Decisions</a:t>
            </a:r>
            <a:endParaRPr lang="de-DE" dirty="0"/>
          </a:p>
        </p:txBody>
      </p:sp>
      <p:sp>
        <p:nvSpPr>
          <p:cNvPr id="3" name="Inhaltsplatzhalter 2">
            <a:extLst>
              <a:ext uri="{FF2B5EF4-FFF2-40B4-BE49-F238E27FC236}">
                <a16:creationId xmlns:a16="http://schemas.microsoft.com/office/drawing/2014/main" id="{8930077E-5843-4E73-A68B-749A523C3882}"/>
              </a:ext>
            </a:extLst>
          </p:cNvPr>
          <p:cNvSpPr>
            <a:spLocks noGrp="1"/>
          </p:cNvSpPr>
          <p:nvPr>
            <p:ph idx="1"/>
          </p:nvPr>
        </p:nvSpPr>
        <p:spPr/>
        <p:txBody>
          <a:bodyPr/>
          <a:lstStyle/>
          <a:p>
            <a:pPr lvl="0">
              <a:buFont typeface="+mj-lt"/>
              <a:buAutoNum type="alphaLcParenR" startAt="2"/>
            </a:pPr>
            <a:r>
              <a:rPr lang="en-US" dirty="0"/>
              <a:t>Assume the power plants given in table 2 have been constructed already. Sketch the merit order for these power plants. What is the electricity price at a load of 1.7 GW?  </a:t>
            </a:r>
            <a:endParaRPr lang="de-DE" dirty="0"/>
          </a:p>
          <a:p>
            <a:pPr>
              <a:buFont typeface="+mj-lt"/>
              <a:buAutoNum type="alphaLcParenR" startAt="2"/>
            </a:pPr>
            <a:endParaRPr lang="de-DE" dirty="0"/>
          </a:p>
        </p:txBody>
      </p:sp>
      <p:sp>
        <p:nvSpPr>
          <p:cNvPr id="5" name="Foliennummernplatzhalter 4">
            <a:extLst>
              <a:ext uri="{FF2B5EF4-FFF2-40B4-BE49-F238E27FC236}">
                <a16:creationId xmlns:a16="http://schemas.microsoft.com/office/drawing/2014/main" id="{89463F7B-61FC-415E-9BB4-54446D53D4AE}"/>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5</a:t>
            </a:fld>
            <a:endParaRPr lang="de-DE" altLang="de-DE" dirty="0"/>
          </a:p>
        </p:txBody>
      </p:sp>
      <p:graphicFrame>
        <p:nvGraphicFramePr>
          <p:cNvPr id="9" name="Objekt 8">
            <a:extLst>
              <a:ext uri="{FF2B5EF4-FFF2-40B4-BE49-F238E27FC236}">
                <a16:creationId xmlns:a16="http://schemas.microsoft.com/office/drawing/2014/main" id="{145164B1-855A-43B2-A4A7-A35652DFB38C}"/>
              </a:ext>
            </a:extLst>
          </p:cNvPr>
          <p:cNvGraphicFramePr>
            <a:graphicFrameLocks noChangeAspect="1"/>
          </p:cNvGraphicFramePr>
          <p:nvPr/>
        </p:nvGraphicFramePr>
        <p:xfrm>
          <a:off x="4064000" y="88900"/>
          <a:ext cx="4889500" cy="1778000"/>
        </p:xfrm>
        <a:graphic>
          <a:graphicData uri="http://schemas.openxmlformats.org/presentationml/2006/ole">
            <mc:AlternateContent xmlns:mc="http://schemas.openxmlformats.org/markup-compatibility/2006">
              <mc:Choice xmlns:v="urn:schemas-microsoft-com:vml" Requires="v">
                <p:oleObj spid="_x0000_s12290" name="Document" r:id="rId4" imgW="5745332" imgH="2088926" progId="Word.Document.12">
                  <p:embed/>
                </p:oleObj>
              </mc:Choice>
              <mc:Fallback>
                <p:oleObj name="Document" r:id="rId4" imgW="5745332" imgH="2088926" progId="Word.Document.12">
                  <p:embed/>
                  <p:pic>
                    <p:nvPicPr>
                      <p:cNvPr id="9" name="Objekt 8">
                        <a:extLst>
                          <a:ext uri="{FF2B5EF4-FFF2-40B4-BE49-F238E27FC236}">
                            <a16:creationId xmlns:a16="http://schemas.microsoft.com/office/drawing/2014/main" id="{145164B1-855A-43B2-A4A7-A35652DFB38C}"/>
                          </a:ext>
                        </a:extLst>
                      </p:cNvPr>
                      <p:cNvPicPr/>
                      <p:nvPr/>
                    </p:nvPicPr>
                    <p:blipFill>
                      <a:blip r:embed="rId5"/>
                      <a:stretch>
                        <a:fillRect/>
                      </a:stretch>
                    </p:blipFill>
                    <p:spPr>
                      <a:xfrm>
                        <a:off x="4064000" y="88900"/>
                        <a:ext cx="4889500" cy="1778000"/>
                      </a:xfrm>
                      <a:prstGeom prst="rect">
                        <a:avLst/>
                      </a:prstGeom>
                    </p:spPr>
                  </p:pic>
                </p:oleObj>
              </mc:Fallback>
            </mc:AlternateContent>
          </a:graphicData>
        </a:graphic>
      </p:graphicFrame>
      <p:graphicFrame>
        <p:nvGraphicFramePr>
          <p:cNvPr id="7" name="Diagramm 6">
            <a:extLst>
              <a:ext uri="{FF2B5EF4-FFF2-40B4-BE49-F238E27FC236}">
                <a16:creationId xmlns:a16="http://schemas.microsoft.com/office/drawing/2014/main" id="{C4489A76-12CF-4853-85FD-7E974A61094C}"/>
              </a:ext>
            </a:extLst>
          </p:cNvPr>
          <p:cNvGraphicFramePr>
            <a:graphicFrameLocks/>
          </p:cNvGraphicFramePr>
          <p:nvPr/>
        </p:nvGraphicFramePr>
        <p:xfrm>
          <a:off x="539750" y="2492896"/>
          <a:ext cx="8061324" cy="3867570"/>
        </p:xfrm>
        <a:graphic>
          <a:graphicData uri="http://schemas.openxmlformats.org/drawingml/2006/chart">
            <c:chart xmlns:c="http://schemas.openxmlformats.org/drawingml/2006/chart" xmlns:r="http://schemas.openxmlformats.org/officeDocument/2006/relationships" r:id="rId6"/>
          </a:graphicData>
        </a:graphic>
      </p:graphicFrame>
      <mc:AlternateContent xmlns:mc="http://schemas.openxmlformats.org/markup-compatibility/2006" xmlns:p14="http://schemas.microsoft.com/office/powerpoint/2010/main">
        <mc:Choice Requires="p14">
          <p:contentPart p14:bwMode="auto" r:id="rId7">
            <p14:nvContentPartPr>
              <p14:cNvPr id="6" name="Freihand 5">
                <a:extLst>
                  <a:ext uri="{FF2B5EF4-FFF2-40B4-BE49-F238E27FC236}">
                    <a16:creationId xmlns:a16="http://schemas.microsoft.com/office/drawing/2014/main" id="{60CC9449-1E4E-4527-9CBE-ECC52B8F8EC1}"/>
                  </a:ext>
                </a:extLst>
              </p14:cNvPr>
              <p14:cNvContentPartPr/>
              <p14:nvPr/>
            </p14:nvContentPartPr>
            <p14:xfrm>
              <a:off x="386280" y="2617560"/>
              <a:ext cx="8728200" cy="3251520"/>
            </p14:xfrm>
          </p:contentPart>
        </mc:Choice>
        <mc:Fallback xmlns="">
          <p:pic>
            <p:nvPicPr>
              <p:cNvPr id="6" name="Freihand 5">
                <a:extLst>
                  <a:ext uri="{FF2B5EF4-FFF2-40B4-BE49-F238E27FC236}">
                    <a16:creationId xmlns:a16="http://schemas.microsoft.com/office/drawing/2014/main" id="{60CC9449-1E4E-4527-9CBE-ECC52B8F8EC1}"/>
                  </a:ext>
                </a:extLst>
              </p:cNvPr>
              <p:cNvPicPr/>
              <p:nvPr/>
            </p:nvPicPr>
            <p:blipFill>
              <a:blip r:embed="rId8"/>
              <a:stretch>
                <a:fillRect/>
              </a:stretch>
            </p:blipFill>
            <p:spPr>
              <a:xfrm>
                <a:off x="376920" y="2608200"/>
                <a:ext cx="8746920" cy="3270240"/>
              </a:xfrm>
              <a:prstGeom prst="rect">
                <a:avLst/>
              </a:prstGeom>
            </p:spPr>
          </p:pic>
        </mc:Fallback>
      </mc:AlternateContent>
    </p:spTree>
    <p:extLst>
      <p:ext uri="{BB962C8B-B14F-4D97-AF65-F5344CB8AC3E}">
        <p14:creationId xmlns:p14="http://schemas.microsoft.com/office/powerpoint/2010/main" val="2092298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93CEB-E776-4981-BC56-BBA8B51F8EF0}"/>
              </a:ext>
            </a:extLst>
          </p:cNvPr>
          <p:cNvSpPr>
            <a:spLocks noGrp="1"/>
          </p:cNvSpPr>
          <p:nvPr>
            <p:ph type="title"/>
          </p:nvPr>
        </p:nvSpPr>
        <p:spPr>
          <a:xfrm>
            <a:off x="539750" y="995033"/>
            <a:ext cx="8061325" cy="743280"/>
          </a:xfrm>
        </p:spPr>
        <p:txBody>
          <a:bodyPr/>
          <a:lstStyle/>
          <a:p>
            <a:r>
              <a:rPr lang="en-US" dirty="0"/>
              <a:t>Task 2)</a:t>
            </a:r>
            <a:r>
              <a:rPr lang="de-DE" dirty="0"/>
              <a:t> </a:t>
            </a:r>
            <a:br>
              <a:rPr lang="de-DE" dirty="0"/>
            </a:br>
            <a:r>
              <a:rPr lang="de-DE" dirty="0"/>
              <a:t>Dispatch </a:t>
            </a:r>
            <a:r>
              <a:rPr lang="de-DE" dirty="0" err="1"/>
              <a:t>Decisions</a:t>
            </a:r>
            <a:endParaRPr lang="de-DE" dirty="0"/>
          </a:p>
        </p:txBody>
      </p:sp>
      <p:sp>
        <p:nvSpPr>
          <p:cNvPr id="3" name="Inhaltsplatzhalter 2">
            <a:extLst>
              <a:ext uri="{FF2B5EF4-FFF2-40B4-BE49-F238E27FC236}">
                <a16:creationId xmlns:a16="http://schemas.microsoft.com/office/drawing/2014/main" id="{8930077E-5843-4E73-A68B-749A523C3882}"/>
              </a:ext>
            </a:extLst>
          </p:cNvPr>
          <p:cNvSpPr>
            <a:spLocks noGrp="1"/>
          </p:cNvSpPr>
          <p:nvPr>
            <p:ph idx="1"/>
          </p:nvPr>
        </p:nvSpPr>
        <p:spPr/>
        <p:txBody>
          <a:bodyPr/>
          <a:lstStyle/>
          <a:p>
            <a:pPr lvl="0">
              <a:buFont typeface="+mj-lt"/>
              <a:buAutoNum type="alphaLcParenR" startAt="3"/>
            </a:pPr>
            <a:r>
              <a:rPr lang="en-US" dirty="0"/>
              <a:t>Now assume that there is a CO2 trading system. Calculate the emissions price (€/t CO2) at which the coal fired units show the same short-term marginal generation costs as the gas fired ones.</a:t>
            </a:r>
            <a:endParaRPr lang="de-DE" dirty="0"/>
          </a:p>
        </p:txBody>
      </p:sp>
      <p:sp>
        <p:nvSpPr>
          <p:cNvPr id="5" name="Foliennummernplatzhalter 4">
            <a:extLst>
              <a:ext uri="{FF2B5EF4-FFF2-40B4-BE49-F238E27FC236}">
                <a16:creationId xmlns:a16="http://schemas.microsoft.com/office/drawing/2014/main" id="{89463F7B-61FC-415E-9BB4-54446D53D4AE}"/>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6</a:t>
            </a:fld>
            <a:endParaRPr lang="de-DE" altLang="de-DE" dirty="0"/>
          </a:p>
        </p:txBody>
      </p:sp>
      <p:graphicFrame>
        <p:nvGraphicFramePr>
          <p:cNvPr id="9" name="Objekt 8">
            <a:extLst>
              <a:ext uri="{FF2B5EF4-FFF2-40B4-BE49-F238E27FC236}">
                <a16:creationId xmlns:a16="http://schemas.microsoft.com/office/drawing/2014/main" id="{145164B1-855A-43B2-A4A7-A35652DFB38C}"/>
              </a:ext>
            </a:extLst>
          </p:cNvPr>
          <p:cNvGraphicFramePr>
            <a:graphicFrameLocks noChangeAspect="1"/>
          </p:cNvGraphicFramePr>
          <p:nvPr/>
        </p:nvGraphicFramePr>
        <p:xfrm>
          <a:off x="4064000" y="88900"/>
          <a:ext cx="4889500" cy="1778000"/>
        </p:xfrm>
        <a:graphic>
          <a:graphicData uri="http://schemas.openxmlformats.org/presentationml/2006/ole">
            <mc:AlternateContent xmlns:mc="http://schemas.openxmlformats.org/markup-compatibility/2006">
              <mc:Choice xmlns:v="urn:schemas-microsoft-com:vml" Requires="v">
                <p:oleObj spid="_x0000_s13314" name="Document" r:id="rId4" imgW="5745332" imgH="2088926" progId="Word.Document.12">
                  <p:embed/>
                </p:oleObj>
              </mc:Choice>
              <mc:Fallback>
                <p:oleObj name="Document" r:id="rId4" imgW="5745332" imgH="2088926" progId="Word.Document.12">
                  <p:embed/>
                  <p:pic>
                    <p:nvPicPr>
                      <p:cNvPr id="9" name="Objekt 8">
                        <a:extLst>
                          <a:ext uri="{FF2B5EF4-FFF2-40B4-BE49-F238E27FC236}">
                            <a16:creationId xmlns:a16="http://schemas.microsoft.com/office/drawing/2014/main" id="{145164B1-855A-43B2-A4A7-A35652DFB38C}"/>
                          </a:ext>
                        </a:extLst>
                      </p:cNvPr>
                      <p:cNvPicPr/>
                      <p:nvPr/>
                    </p:nvPicPr>
                    <p:blipFill>
                      <a:blip r:embed="rId5"/>
                      <a:stretch>
                        <a:fillRect/>
                      </a:stretch>
                    </p:blipFill>
                    <p:spPr>
                      <a:xfrm>
                        <a:off x="4064000" y="88900"/>
                        <a:ext cx="4889500" cy="1778000"/>
                      </a:xfrm>
                      <a:prstGeom prst="rect">
                        <a:avLst/>
                      </a:prstGeom>
                    </p:spPr>
                  </p:pic>
                </p:oleObj>
              </mc:Fallback>
            </mc:AlternateContent>
          </a:graphicData>
        </a:graphic>
      </p:graphicFrame>
      <mc:AlternateContent xmlns:mc="http://schemas.openxmlformats.org/markup-compatibility/2006" xmlns:p14="http://schemas.microsoft.com/office/powerpoint/2010/main">
        <mc:Choice Requires="p14">
          <p:contentPart p14:bwMode="auto" r:id="rId6">
            <p14:nvContentPartPr>
              <p14:cNvPr id="6" name="Freihand 5">
                <a:extLst>
                  <a:ext uri="{FF2B5EF4-FFF2-40B4-BE49-F238E27FC236}">
                    <a16:creationId xmlns:a16="http://schemas.microsoft.com/office/drawing/2014/main" id="{2794FD15-D688-497D-ACD4-6144EED3C4E7}"/>
                  </a:ext>
                </a:extLst>
              </p14:cNvPr>
              <p14:cNvContentPartPr/>
              <p14:nvPr/>
            </p14:nvContentPartPr>
            <p14:xfrm>
              <a:off x="486000" y="2915640"/>
              <a:ext cx="7661520" cy="3361320"/>
            </p14:xfrm>
          </p:contentPart>
        </mc:Choice>
        <mc:Fallback xmlns="">
          <p:pic>
            <p:nvPicPr>
              <p:cNvPr id="6" name="Freihand 5">
                <a:extLst>
                  <a:ext uri="{FF2B5EF4-FFF2-40B4-BE49-F238E27FC236}">
                    <a16:creationId xmlns:a16="http://schemas.microsoft.com/office/drawing/2014/main" id="{2794FD15-D688-497D-ACD4-6144EED3C4E7}"/>
                  </a:ext>
                </a:extLst>
              </p:cNvPr>
              <p:cNvPicPr/>
              <p:nvPr/>
            </p:nvPicPr>
            <p:blipFill>
              <a:blip r:embed="rId7"/>
              <a:stretch>
                <a:fillRect/>
              </a:stretch>
            </p:blipFill>
            <p:spPr>
              <a:xfrm>
                <a:off x="476640" y="2906280"/>
                <a:ext cx="7680240" cy="3380040"/>
              </a:xfrm>
              <a:prstGeom prst="rect">
                <a:avLst/>
              </a:prstGeom>
            </p:spPr>
          </p:pic>
        </mc:Fallback>
      </mc:AlternateContent>
    </p:spTree>
    <p:extLst>
      <p:ext uri="{BB962C8B-B14F-4D97-AF65-F5344CB8AC3E}">
        <p14:creationId xmlns:p14="http://schemas.microsoft.com/office/powerpoint/2010/main" val="3925799271"/>
      </p:ext>
    </p:extLst>
  </p:cSld>
  <p:clrMapOvr>
    <a:masterClrMapping/>
  </p:clrMapOvr>
</p:sld>
</file>

<file path=ppt/theme/theme1.xml><?xml version="1.0" encoding="utf-8"?>
<a:theme xmlns:a="http://schemas.openxmlformats.org/drawingml/2006/main" name="Technische Universität Berlin | PowerPoint Master">
  <a:themeElements>
    <a:clrScheme name="Technische Universität Berlin | PowerPoint Master 1">
      <a:dk1>
        <a:srgbClr val="000000"/>
      </a:dk1>
      <a:lt1>
        <a:srgbClr val="FFFFFF"/>
      </a:lt1>
      <a:dk2>
        <a:srgbClr val="C50E1F"/>
      </a:dk2>
      <a:lt2>
        <a:srgbClr val="B2B2B2"/>
      </a:lt2>
      <a:accent1>
        <a:srgbClr val="717171"/>
      </a:accent1>
      <a:accent2>
        <a:srgbClr val="177191"/>
      </a:accent2>
      <a:accent3>
        <a:srgbClr val="FFFFFF"/>
      </a:accent3>
      <a:accent4>
        <a:srgbClr val="000000"/>
      </a:accent4>
      <a:accent5>
        <a:srgbClr val="BBBBBB"/>
      </a:accent5>
      <a:accent6>
        <a:srgbClr val="146683"/>
      </a:accent6>
      <a:hlink>
        <a:srgbClr val="53BDE3"/>
      </a:hlink>
      <a:folHlink>
        <a:srgbClr val="99CC00"/>
      </a:folHlink>
    </a:clrScheme>
    <a:fontScheme name="Technische Universität Berlin | PowerPoint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tx2"/>
        </a:solidFill>
        <a:ln w="952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Technische Universität Berlin | PowerPoint Master 1">
        <a:dk1>
          <a:srgbClr val="000000"/>
        </a:dk1>
        <a:lt1>
          <a:srgbClr val="FFFFFF"/>
        </a:lt1>
        <a:dk2>
          <a:srgbClr val="C50E1F"/>
        </a:dk2>
        <a:lt2>
          <a:srgbClr val="B2B2B2"/>
        </a:lt2>
        <a:accent1>
          <a:srgbClr val="717171"/>
        </a:accent1>
        <a:accent2>
          <a:srgbClr val="177191"/>
        </a:accent2>
        <a:accent3>
          <a:srgbClr val="FFFFFF"/>
        </a:accent3>
        <a:accent4>
          <a:srgbClr val="000000"/>
        </a:accent4>
        <a:accent5>
          <a:srgbClr val="BBBBBB"/>
        </a:accent5>
        <a:accent6>
          <a:srgbClr val="146683"/>
        </a:accent6>
        <a:hlink>
          <a:srgbClr val="53BDE3"/>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TU_PPT_Master_ohneBild_HDL-zweizeilig</Template>
  <TotalTime>0</TotalTime>
  <Words>473</Words>
  <Application>Microsoft Office PowerPoint</Application>
  <PresentationFormat>Bildschirmpräsentation (4:3)</PresentationFormat>
  <Paragraphs>39</Paragraphs>
  <Slides>6</Slides>
  <Notes>5</Notes>
  <HiddenSlides>0</HiddenSlides>
  <MMClips>0</MMClips>
  <ScaleCrop>false</ScaleCrop>
  <HeadingPairs>
    <vt:vector size="8" baseType="variant">
      <vt:variant>
        <vt:lpstr>Verwendete Schriftarten</vt:lpstr>
      </vt:variant>
      <vt:variant>
        <vt:i4>1</vt:i4>
      </vt:variant>
      <vt:variant>
        <vt:lpstr>Design</vt:lpstr>
      </vt:variant>
      <vt:variant>
        <vt:i4>1</vt:i4>
      </vt:variant>
      <vt:variant>
        <vt:lpstr>Eingebettete OLE-Server</vt:lpstr>
      </vt:variant>
      <vt:variant>
        <vt:i4>1</vt:i4>
      </vt:variant>
      <vt:variant>
        <vt:lpstr>Folientitel</vt:lpstr>
      </vt:variant>
      <vt:variant>
        <vt:i4>6</vt:i4>
      </vt:variant>
    </vt:vector>
  </HeadingPairs>
  <TitlesOfParts>
    <vt:vector size="9" baseType="lpstr">
      <vt:lpstr>Arial</vt:lpstr>
      <vt:lpstr>Technische Universität Berlin | PowerPoint Master</vt:lpstr>
      <vt:lpstr>Document</vt:lpstr>
      <vt:lpstr>Integrated course „Energy Economics“ - Electricity markets fundamentals - (continued)</vt:lpstr>
      <vt:lpstr>Task 2) Merit Order and Dispatch Decisions</vt:lpstr>
      <vt:lpstr>Task 2) Merit Order and Dispatch Decisions</vt:lpstr>
      <vt:lpstr>Task 2)  Dispatch Decisions</vt:lpstr>
      <vt:lpstr>Task 2)  Dispatch Decisions</vt:lpstr>
      <vt:lpstr>Task 2)  Dispatch Decisions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EnSys_SS19_LP</dc:title>
  <dc:creator>David Schröder</dc:creator>
  <cp:lastModifiedBy>Elena Timofeeva</cp:lastModifiedBy>
  <cp:revision>1024</cp:revision>
  <cp:lastPrinted>2019-10-29T14:13:19Z</cp:lastPrinted>
  <dcterms:created xsi:type="dcterms:W3CDTF">2013-12-11T15:42:54Z</dcterms:created>
  <dcterms:modified xsi:type="dcterms:W3CDTF">2020-12-04T11:10:42Z</dcterms:modified>
</cp:coreProperties>
</file>